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9"/>
  </p:notesMasterIdLst>
  <p:sldIdLst>
    <p:sldId id="541" r:id="rId3"/>
    <p:sldId id="542" r:id="rId4"/>
    <p:sldId id="543" r:id="rId5"/>
    <p:sldId id="553" r:id="rId6"/>
    <p:sldId id="371" r:id="rId7"/>
    <p:sldId id="554" r:id="rId8"/>
    <p:sldId id="555" r:id="rId9"/>
    <p:sldId id="556" r:id="rId10"/>
    <p:sldId id="557" r:id="rId11"/>
    <p:sldId id="558" r:id="rId12"/>
    <p:sldId id="559" r:id="rId13"/>
    <p:sldId id="560" r:id="rId14"/>
    <p:sldId id="552" r:id="rId15"/>
    <p:sldId id="389" r:id="rId16"/>
    <p:sldId id="390" r:id="rId17"/>
    <p:sldId id="391" r:id="rId18"/>
    <p:sldId id="392" r:id="rId19"/>
    <p:sldId id="393" r:id="rId20"/>
    <p:sldId id="394" r:id="rId21"/>
    <p:sldId id="395" r:id="rId22"/>
    <p:sldId id="396" r:id="rId23"/>
    <p:sldId id="397" r:id="rId24"/>
    <p:sldId id="385" r:id="rId25"/>
    <p:sldId id="398" r:id="rId26"/>
    <p:sldId id="399" r:id="rId27"/>
    <p:sldId id="400" r:id="rId28"/>
    <p:sldId id="401" r:id="rId29"/>
    <p:sldId id="402" r:id="rId30"/>
    <p:sldId id="403" r:id="rId31"/>
    <p:sldId id="404" r:id="rId32"/>
    <p:sldId id="405" r:id="rId33"/>
    <p:sldId id="406" r:id="rId34"/>
    <p:sldId id="407" r:id="rId35"/>
    <p:sldId id="408" r:id="rId36"/>
    <p:sldId id="409" r:id="rId37"/>
    <p:sldId id="410" r:id="rId38"/>
    <p:sldId id="411" r:id="rId39"/>
    <p:sldId id="412" r:id="rId40"/>
    <p:sldId id="413" r:id="rId41"/>
    <p:sldId id="386" r:id="rId42"/>
    <p:sldId id="414" r:id="rId43"/>
    <p:sldId id="415" r:id="rId44"/>
    <p:sldId id="416" r:id="rId45"/>
    <p:sldId id="417" r:id="rId46"/>
    <p:sldId id="418" r:id="rId47"/>
    <p:sldId id="419" r:id="rId48"/>
    <p:sldId id="420" r:id="rId49"/>
    <p:sldId id="421" r:id="rId50"/>
    <p:sldId id="422" r:id="rId51"/>
    <p:sldId id="423" r:id="rId52"/>
    <p:sldId id="424" r:id="rId53"/>
    <p:sldId id="387" r:id="rId54"/>
    <p:sldId id="425" r:id="rId55"/>
    <p:sldId id="426" r:id="rId56"/>
    <p:sldId id="427" r:id="rId57"/>
    <p:sldId id="428" r:id="rId58"/>
    <p:sldId id="429" r:id="rId59"/>
    <p:sldId id="430" r:id="rId60"/>
    <p:sldId id="431" r:id="rId61"/>
    <p:sldId id="432" r:id="rId62"/>
    <p:sldId id="433" r:id="rId63"/>
    <p:sldId id="434" r:id="rId64"/>
    <p:sldId id="435" r:id="rId65"/>
    <p:sldId id="446" r:id="rId66"/>
    <p:sldId id="447" r:id="rId67"/>
    <p:sldId id="448" r:id="rId68"/>
    <p:sldId id="449" r:id="rId69"/>
    <p:sldId id="388" r:id="rId70"/>
    <p:sldId id="450" r:id="rId71"/>
    <p:sldId id="451" r:id="rId72"/>
    <p:sldId id="452" r:id="rId73"/>
    <p:sldId id="453" r:id="rId74"/>
    <p:sldId id="454" r:id="rId75"/>
    <p:sldId id="455" r:id="rId76"/>
    <p:sldId id="456" r:id="rId77"/>
    <p:sldId id="457" r:id="rId78"/>
    <p:sldId id="436" r:id="rId79"/>
    <p:sldId id="458" r:id="rId80"/>
    <p:sldId id="459" r:id="rId81"/>
    <p:sldId id="460" r:id="rId82"/>
    <p:sldId id="461" r:id="rId83"/>
    <p:sldId id="462" r:id="rId84"/>
    <p:sldId id="463" r:id="rId85"/>
    <p:sldId id="464" r:id="rId86"/>
    <p:sldId id="437" r:id="rId87"/>
    <p:sldId id="465" r:id="rId88"/>
    <p:sldId id="466" r:id="rId89"/>
    <p:sldId id="467" r:id="rId90"/>
    <p:sldId id="468" r:id="rId91"/>
    <p:sldId id="469" r:id="rId92"/>
    <p:sldId id="470" r:id="rId93"/>
    <p:sldId id="471" r:id="rId94"/>
    <p:sldId id="472" r:id="rId95"/>
    <p:sldId id="539" r:id="rId96"/>
    <p:sldId id="473" r:id="rId97"/>
    <p:sldId id="474" r:id="rId98"/>
    <p:sldId id="475" r:id="rId99"/>
    <p:sldId id="476" r:id="rId100"/>
    <p:sldId id="477" r:id="rId101"/>
    <p:sldId id="540" r:id="rId102"/>
    <p:sldId id="478" r:id="rId103"/>
    <p:sldId id="479" r:id="rId104"/>
    <p:sldId id="480" r:id="rId105"/>
    <p:sldId id="441" r:id="rId106"/>
    <p:sldId id="481" r:id="rId107"/>
    <p:sldId id="482" r:id="rId108"/>
    <p:sldId id="442" r:id="rId109"/>
    <p:sldId id="483" r:id="rId110"/>
    <p:sldId id="484" r:id="rId111"/>
    <p:sldId id="485" r:id="rId112"/>
    <p:sldId id="486" r:id="rId113"/>
    <p:sldId id="487" r:id="rId114"/>
    <p:sldId id="488" r:id="rId115"/>
    <p:sldId id="489" r:id="rId116"/>
    <p:sldId id="490" r:id="rId117"/>
    <p:sldId id="517" r:id="rId11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787" autoAdjust="0"/>
    <p:restoredTop sz="93883" autoAdjust="0"/>
  </p:normalViewPr>
  <p:slideViewPr>
    <p:cSldViewPr>
      <p:cViewPr varScale="1">
        <p:scale>
          <a:sx n="81" d="100"/>
          <a:sy n="81" d="100"/>
        </p:scale>
        <p:origin x="1214" y="6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53" d="100"/>
        <a:sy n="153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notesMaster" Target="notesMasters/notesMaster1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2:57:09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12075 1086 9010 0 0,'0'0'2098'0'0,"0"0"-615"0"0,0 0-298 0 0,0 0 52 0 0,0 0 59 0 0,0 0-23 0 0,0 0-184 0 0,0 0-222 0 0,0 0-206 0 0,0 0-168 0 0,0 0-99 0 0,0 0-45 0 0,-5-5-13 0 0,-20-15-5 0 0,-35 8 1063 0 0,26 12-1160 0 0,0 1 1 0 0,0 1-1 0 0,0 2 1 0 0,0 1-1 0 0,1 2 1 0 0,-1 1-235 0 0,-198 68 1224 0 0,214-71-1061 0 0,18 13-170 0 0,6-14 22 0 0,0 1-1 0 0,0-1 1 0 0,0 0-1 0 0,0-1 1 0 0,1 0 0 0 0,0 0-1 0 0,0 0 1 0 0,-1-1-1 0 0,1 0 1 0 0,1 0 0 0 0,-1 0-1 0 0,0-1 1 0 0,3 0-15 0 0,1 1 22 0 0,241 45 290 0 0,-251-46-307 0 0,0 0-1 0 0,0 0 1 0 0,0 0-1 0 0,0 1 1 0 0,-1-1 0 0 0,1 0-1 0 0,0 0 1 0 0,0 1-1 0 0,-1-1 1 0 0,1 0-1 0 0,-1 1 1 0 0,1-1 0 0 0,-1 1-1 0 0,0-1 1 0 0,1 1-1 0 0,-1-1 1 0 0,0 0-1 0 0,0 1 1 0 0,0-1 0 0 0,0 1-1 0 0,0-1 1 0 0,0 1-1 0 0,-1-1 1 0 0,1 1-1 0 0,0-1 1 0 0,-1 1 0 0 0,1-1-1 0 0,-1 0 1 0 0,0 1-1 0 0,1-1 1 0 0,-1 0-1 0 0,0 1 1 0 0,0-1 0 0 0,0 0-1 0 0,1 0 1 0 0,-2 0-1 0 0,1 0 1 0 0,0 0 0 0 0,0 0-1 0 0,0 0 1 0 0,0 0-1 0 0,0 0 1 0 0,-1 0-1 0 0,1-1 1 0 0,0 1 0 0 0,-1-1-1 0 0,1 1 1 0 0,-2 0-5 0 0,2 0 3 0 0,-133 101 214 0 0,85-68-200 0 0,-40 41 17 0 0,87-73-35 0 0,1 0 1 0 0,0 0 0 0 0,0 0-1 0 0,0 0 1 0 0,0 0 0 0 0,0 0-1 0 0,0 0 1 0 0,0 0-1 0 0,1 0 1 0 0,-1 0 0 0 0,1 1-1 0 0,0-1 1 0 0,-1 0 0 0 0,1 0-1 0 0,0 1 1 0 0,0-1-1 0 0,1 0 1 0 0,-1 0 0 0 0,0 0-1 0 0,1 1 1 0 0,-1-1 0 0 0,1 0-1 0 0,0 0 1 0 0,0 0 0 0 0,-1 0-1 0 0,2 0 1 0 0,-1 0-1 0 0,0 0 1 0 0,0 0 0 0 0,0 0-1 0 0,1-1 1 0 0,-1 1 0 0 0,1 0-1 0 0,0-1 1 0 0,-1 1-1 0 0,1-1 1 0 0,0 0 0 0 0,0 0-1 0 0,0 1 1 0 0,1-1 0 0 0,84 32 118 0 0,37-26-215 0 0,-113-59-9247 0 0,-12 45 6810 0 0,1-3-3241 0 0,0 2-3876 0 0</inkml:trace>
  <inkml:trace contextRef="#ctx0" brushRef="#br0" timeOffset="484.149">11805 751 10082 0 0,'0'0'1515'0'0,"0"0"-187"0"0,0 0-49 0 0,0 0 71 0 0,0 0 34 0 0,0 0-63 0 0,0 0-177 0 0,0 0-193 0 0,0 0-159 0 0,0 0-104 0 0,0 0-35 0 0,0 0-23 0 0,0 0-13 0 0,-7 14-35 0 0,-20 43-54 0 0,17 25 1004 0 0,11-57-1224 0 0,1 143 700 0 0,-1 41-217 0 0,-15 93-791 0 0,11-259 33 0 0,-2-1-1 0 0,-2 1 0 0 0,-2-2 0 0 0,-2 1 1 0 0,-2-2-1 0 0,-8 18-32 0 0,-26 65 97 0 0,46-122-121 0 0,1 0 14 0 0,-1-1-1 0 0,1 1 1 0 0,-1 0-1 0 0,1 0 1 0 0,-1-1 0 0 0,1 1-1 0 0,-1 0 1 0 0,1 0 0 0 0,0 0-1 0 0,0-1 1 0 0,-1 1 0 0 0,1 0-1 0 0,0 0 1 0 0,0 0 0 0 0,0 0-1 0 0,0 0 1 0 0,0-1-1 0 0,0 1 1 0 0,0 0 0 0 0,0 0-1 0 0,0 0 1 0 0,0 0 0 0 0,1 0-1 0 0,-1 0 1 0 0,0-1 0 0 0,1 1-1 0 0,-1 0 1 0 0,0 0 0 0 0,1-1-1 0 0,-1 1 1 0 0,1 0 0 0 0,-1 0-1 0 0,1-1 1 0 0,-1 1-1 0 0,1 0 1 0 0,0-1 0 0 0,-1 1-1 0 0,1-1 1 0 0,0 1 10 0 0,28-34-2304 0 0,-22 19-1640 0 0,-4 0-4035 0 0,-2 10-3860 0 0</inkml:trace>
  <inkml:trace contextRef="#ctx0" brushRef="#br0" timeOffset="1870.989">12363 1709 4657 0 0,'0'0'1796'0'0,"0"0"-106"0"0,0 0-10 0 0,0 0-25 0 0,0 0-126 0 0,0 0-244 0 0,0 0-262 0 0,0 0-200 0 0,0 0-145 0 0,0 0-82 0 0,0 0-44 0 0,0 0-15 0 0,0 0-33 0 0,-2 11 5451 0 0,49 7-3904 0 0,40-33-367 0 0,-55-3-1566 0 0,-1-1 1 0 0,0-2-1 0 0,-2-1 0 0 0,0-1 0 0 0,-2-1 0 0 0,-1-2 0 0 0,-1-1 0 0 0,16-22-118 0 0,203-259 141 0 0,-211 264-121 0 0,-14 106-247 0 0,-11-21 239 0 0,-2-1-1 0 0,-2 1 1 0 0,-2 0 0 0 0,-1 0-1 0 0,-3 1 1 0 0,-1-1-1 0 0,-1 0 1 0 0,-3-1-1 0 0,-2 4-11 0 0,5-31-5 0 0,0 0-1 0 0,0-1 0 0 0,-1 0 1 0 0,-1 0-1 0 0,0-1 0 0 0,0 1 0 0 0,-1-1 1 0 0,-1-1-1 0 0,0 1 0 0 0,0-1 1 0 0,-1-1-1 0 0,0 0 0 0 0,-1 0 1 0 0,0 0-1 0 0,0-2 0 0 0,-1 1 0 0 0,0-1 1 0 0,0-1-1 0 0,-1 0 0 0 0,0 0 1 0 0,0-1-1 0 0,0-1 0 0 0,0 0 0 0 0,-1 0 1 0 0,0-2-1 0 0,0 1 0 0 0,0-2 1 0 0,0 1-1 0 0,-5-2 6 0 0,14-1-74 0 0,0 1 0 0 0,1-1 0 0 0,-1 0 1 0 0,0-1-1 0 0,1 1 0 0 0,-1-1 0 0 0,1 0 0 0 0,-1 1 0 0 0,1-2 1 0 0,0 1-1 0 0,0 0 0 0 0,0-1 0 0 0,0 1 0 0 0,0-1 0 0 0,0 0 1 0 0,1 0-1 0 0,-1 0 0 0 0,1 0 0 0 0,0 0 0 0 0,0 0 0 0 0,0-1 0 0 0,1 1 1 0 0,-1-1-1 0 0,1 0 0 0 0,-1 1 0 0 0,1-1 0 0 0,1 0 0 0 0,-1 0 1 0 0,0-1 73 0 0,0-3-560 0 0,0 0 1 0 0,0 0-1 0 0,1-1 1 0 0,0 1-1 0 0,0 0 1 0 0,1 0 0 0 0,0 0-1 0 0,0-1 1 0 0,1 1-1 0 0,0 0 1 0 0,0 1-1 0 0,1-1 1 0 0,1-1 559 0 0,5-7-5269 0 0,-3 5-5928 0 0</inkml:trace>
  <inkml:trace contextRef="#ctx0" brushRef="#br0" timeOffset="3034.158">13386 1598 10682 0 0,'0'0'2469'0'0,"0"0"-463"0"0,0 0-259 0 0,0 0-175 0 0,0 0-185 0 0,0 0-172 0 0,34-8-150 0 0,104-26-170 0 0,-56-4 390 0 0,-73 33-1182 0 0,0 0 1 0 0,0 0-1 0 0,0-1 1 0 0,-1 0 0 0 0,0 0-1 0 0,0-1 1 0 0,0 0-1 0 0,-1 0 1 0 0,0-1-1 0 0,-1 0 1 0 0,0 0 0 0 0,0-1-1 0 0,-1 0 1 0 0,0 0-1 0 0,0 0 1 0 0,-1 0 0 0 0,0-1-1 0 0,-1 0 1 0 0,0 1-1 0 0,0-1 1 0 0,-1 0 0 0 0,-1-1-1 0 0,1 1 1 0 0,-2 0-1 0 0,1-5-103 0 0,-2 13-3 0 0,0-1-1 0 0,1 1 0 0 0,-1 0 0 0 0,0 0 0 0 0,0 0 0 0 0,0-1 0 0 0,0 1 0 0 0,-1 0 0 0 0,1 1 0 0 0,-1-1 0 0 0,1 0 1 0 0,-1 0-1 0 0,1 1 0 0 0,-1-1 0 0 0,0 0 0 0 0,0 1 0 0 0,0 0 0 0 0,0-1 0 0 0,0 1 0 0 0,0 0 0 0 0,0 0 1 0 0,0 0-1 0 0,-1 1 0 0 0,1-1 0 0 0,0 0 0 0 0,0 1 0 0 0,-1 0 0 0 0,1-1 0 0 0,0 1 0 0 0,-1 0 0 0 0,1 0 1 0 0,-1 0 3 0 0,-75 14-533 0 0,59-3 473 0 0,1 1 1 0 0,1 1-1 0 0,0 1 1 0 0,0 1-1 0 0,2 0 0 0 0,0 0 1 0 0,1 2-1 0 0,0 0 1 0 0,1 0-1 0 0,1 1 0 0 0,1 1 1 0 0,1 0-1 0 0,0 1 1 0 0,1 0-1 0 0,2 0 0 0 0,-5 16 60 0 0,10-29 4 0 0,0-1 0 0 0,0 1 0 0 0,0-1 0 0 0,1 1-1 0 0,0 0 1 0 0,0 0 0 0 0,0 0 0 0 0,1 0 0 0 0,0 0 0 0 0,1-1-1 0 0,0 1 1 0 0,0 0 0 0 0,0 0 0 0 0,1-1 0 0 0,0 1-1 0 0,0 0 1 0 0,0-1 0 0 0,1 0 0 0 0,0 0 0 0 0,1 0 0 0 0,-1 0-1 0 0,1 0 1 0 0,0 0 0 0 0,0-1 0 0 0,1 0 0 0 0,0 0-1 0 0,0 0 1 0 0,0-1 0 0 0,0 1 0 0 0,1-1 0 0 0,0 0 0 0 0,0-1-1 0 0,0 0 1 0 0,0 0 0 0 0,0 0 0 0 0,1 0-4 0 0,9 1 117 0 0,1-1 0 0 0,-1 0 1 0 0,1-1-1 0 0,0-1 0 0 0,0 0 1 0 0,0-2-1 0 0,-1 0 0 0 0,1 0 0 0 0,0-2 1 0 0,-1 0-1 0 0,1-1 0 0 0,-1 0 1 0 0,3-3-118 0 0,197-94 1110 0 0,-137 52-875 0 0,-2-4 0 0 0,-3-2 0 0 0,18-23-235 0 0,26-24 87 0 0,-101 134-236 0 0,-7 23 175 0 0,-10-54-6 0 0,0-1-8 0 0,-47-41 937 0 0,42 39-962 0 0,0-1 1 0 0,0 1 0 0 0,-1 0 0 0 0,1 1 0 0 0,-1-1-1 0 0,1 1 1 0 0,-1 0 0 0 0,0 1 0 0 0,1-1-1 0 0,-1 1 1 0 0,0 0 0 0 0,1 1 0 0 0,-1-1-1 0 0,1 1 1 0 0,-1 0 0 0 0,0 1 0 0 0,1-1 0 0 0,0 1-1 0 0,-1 0 1 0 0,1 0 0 0 0,0 1 0 0 0,0 0-1 0 0,0 0 1 0 0,0 0 0 0 0,1 0 0 0 0,-1 1-1 0 0,1-1 1 0 0,0 1 0 0 0,-2 3 12 0 0,-4 0-18 0 0,0 0 0 0 0,1 1-1 0 0,0 0 1 0 0,0 0 0 0 0,1 1 0 0 0,0 0 0 0 0,0 1 0 0 0,1 0-1 0 0,1 0 1 0 0,-1 0 0 0 0,2 1 0 0 0,0 0 0 0 0,0 0 0 0 0,0 0-1 0 0,2 1 1 0 0,-1-1 0 0 0,2 1 0 0 0,-1 0 0 0 0,2 0 0 0 0,0 0 0 0 0,0 1 18 0 0,2-9-1 0 0,0 0 1 0 0,0 0 0 0 0,0 0-1 0 0,1 0 1 0 0,0 0 0 0 0,-1 0-1 0 0,1 0 1 0 0,1-1 0 0 0,-1 1-1 0 0,1-1 1 0 0,-1 1 0 0 0,1-1-1 0 0,0 0 1 0 0,0 0 0 0 0,0 0-1 0 0,1-1 1 0 0,-1 1 0 0 0,1-1-1 0 0,-1 0 1 0 0,1 0 0 0 0,0 0-1 0 0,0 0 1 0 0,0 0 0 0 0,0-1-1 0 0,0 0 1 0 0,0 0 0 0 0,3 0 0 0 0,117 12 110 0 0,-90-15-58 0 0,0-2 1 0 0,0-1-1 0 0,-1-1 0 0 0,0-2 1 0 0,0-2-1 0 0,-1-1 0 0 0,0-1 1 0 0,28-16-53 0 0,-16 2 58 0 0,-1-2 1 0 0,-1-2 0 0 0,-1-2-1 0 0,-2-2 1 0 0,-2-1 0 0 0,-1-2 0 0 0,-1-2-1 0 0,-3-1 1 0 0,15-24-59 0 0,14-12 14 0 0,-57 72-11 0 0,150-207-11 0 0,-144 194 8 0 0,-1-1-1 0 0,0 0 1 0 0,-2 0-1 0 0,0-1 1 0 0,0 0 0 0 0,-2 0-1 0 0,-1 0 1 0 0,0-1-1 0 0,-1 0 1 0 0,-1 0-1 0 0,-1 0 1 0 0,-1-1 0 0 0,-1 19-7 0 0,0 0 0 0 0,1-1 1 0 0,-1 1-1 0 0,0-1 0 0 0,-1 1 0 0 0,1 0 1 0 0,0 0-1 0 0,-1 0 0 0 0,1 0 1 0 0,-1 0-1 0 0,0 0 0 0 0,1 0 0 0 0,-1 0 1 0 0,0 1-1 0 0,0-1 0 0 0,0 1 1 0 0,0-1-1 0 0,-1 1 0 0 0,1 0 0 0 0,0 0 1 0 0,0 0-1 0 0,-1 0 0 0 0,1 0 1 0 0,-1 0-1 0 0,1 1 0 0 0,-1-1 0 0 0,1 1 1 0 0,-1 0-1 0 0,1 0 0 0 0,-1 0 0 0 0,1 0 1 0 0,-1 0-1 0 0,1 0 0 0 0,-1 1 1 0 0,1-1-1 0 0,-1 1 0 0 0,1 0 0 0 0,-1 0 1 0 0,1 0-1 0 0,0 0 0 0 0,-1 0 1 0 0,1 0-1 0 0,0 0 0 0 0,0 1 0 0 0,0-1 1 0 0,0 1-1 0 0,0 0 0 0 0,0 0 1 0 0,0-1-1 0 0,1 1 0 0 0,-1 0 0 0 0,1 0 1 0 0,-2 3 6 0 0,-17 18 11 0 0,0 2 0 0 0,2 0 0 0 0,1 1 0 0 0,1 1 0 0 0,1 1 0 0 0,2 0 0 0 0,0 1 0 0 0,2 0 0 0 0,2 1 0 0 0,0 0 0 0 0,2 0 1 0 0,1 1-1 0 0,2 0 0 0 0,1 0 0 0 0,1 0 0 0 0,1 0 0 0 0,2 0 0 0 0,2 0 0 0 0,0 0 0 0 0,3 2-11 0 0,79 338 107 0 0,-77-297-102 0 0,-9-72-66 0 0,0 0-1 0 0,0-1 1 0 0,0 1 0 0 0,0-1-1 0 0,0 0 1 0 0,-1 1-1 0 0,1-1 1 0 0,-1 0 0 0 0,1 0-1 0 0,-1 0 1 0 0,1 0-1 0 0,-1 0 1 0 0,1 0 0 0 0,-1 0-1 0 0,0 0 1 0 0,0-1 0 0 0,1 1-1 0 0,-1-1 1 0 0,0 1-1 0 0,0-1 1 0 0,0 0 0 0 0,0 0-1 0 0,1 0 1 0 0,-1 0 0 0 0,0 0-1 0 0,0 0 1 0 0,0 0-1 0 0,0-1 1 0 0,0 1 0 0 0,1 0-1 0 0,-1-1 1 0 0,0 0-1 0 0,0 1 1 0 0,1-1 0 0 0,-1 0-1 0 0,0 0 1 0 0,-1-1 61 0 0,-33-47-5957 0 0,20 13-3785 0 0,14 31 7422 0 0,0-4-7407 0 0</inkml:trace>
  <inkml:trace contextRef="#ctx0" brushRef="#br0" timeOffset="3303.093">14726 1215 17292 0 0,'0'0'1540'0'0,"0"0"-304"0"0,0 0-74 0 0,0 0-6 0 0,0 0-60 0 0,0 0-129 0 0,0 0-231 0 0,0 0-200 0 0,0 0-85 0 0,0 0-7 0 0,0 0 50 0 0,0 0 41 0 0,0 0-11 0 0,16 1-66 0 0,248 6 1368 0 0,105-15-1106 0 0,-256 12-1996 0 0,-113-4 531 0 0,0 0-432 0 0,0 0-675 0 0,0 0-3379 0 0,-1 0-688 0 0,-1 0-6645 0 0</inkml:trace>
  <inkml:trace contextRef="#ctx0" brushRef="#br0" timeOffset="3528.618">15673 1399 23053 0 0,'0'0'920'0'0,"0"0"-285"0"0,0 0-54 0 0,0 0 21 0 0,0 0-73 0 0,0 0-122 0 0,0 0-138 0 0,0 0-131 0 0,0 0-66 0 0,0 0-43 0 0,4 32-25 0 0,15 95-47 0 0,-12-73-619 0 0,-8-43-2576 0 0,1-10-388 0 0,0-1-3700 0 0,0 0-4594 0 0</inkml:trace>
  <inkml:trace contextRef="#ctx0" brushRef="#br0" timeOffset="3700.822">15658 1171 15515 0 0,'0'0'4897'0'0,"0"0"-3648"0"0,0 0-353 0 0,0 0-32 0 0,0 0-104 0 0,0 0-144 0 0,0 0-184 0 0,-13-184-232 0 0,15 180-184 0 0,0 1-168 0 0,5 3-240 0 0,-2 0-344 0 0,3 3-728 0 0,3 5-1785 0 0,-7-5-9834 0 0</inkml:trace>
  <inkml:trace contextRef="#ctx0" brushRef="#br0" timeOffset="3994.434">16055 1329 21701 0 0,'0'0'865'0'0,"0"0"-286"0"0,0 0-80 0 0,0 0 13 0 0,0 0-47 0 0,0 0-93 0 0,0 0-112 0 0,0 0-93 0 0,0 0-59 0 0,0 0-29 0 0,-14 33-6 0 0,-44 101-24 0 0,44-62 8 0 0,15-67-28 0 0,0 0 0 0 0,1 0 0 0 0,-1-1 0 0 0,1 1 1 0 0,0 0-1 0 0,0-1 0 0 0,1 0 0 0 0,-1 1 0 0 0,1-1 1 0 0,0 0-1 0 0,0 0 0 0 0,1 0 0 0 0,-1-1 1 0 0,1 1-1 0 0,0-1 0 0 0,0 0 0 0 0,0 0 0 0 0,0 0 1 0 0,0-1-1 0 0,1 1 0 0 0,-1-1 0 0 0,1 0 1 0 0,-1 0-1 0 0,1-1 0 0 0,0 1 0 0 0,0-1 0 0 0,0 0 1 0 0,0-1-1 0 0,0 1 0 0 0,0-1 0 0 0,0 0 0 0 0,0 0 1 0 0,0 0-1 0 0,0-1 0 0 0,0 0 0 0 0,0 0 1 0 0,0 0-1 0 0,-1 0 0 0 0,1-1 0 0 0,0 0 0 0 0,-1 0 1 0 0,1 0-1 0 0,-1-1 0 0 0,3-1-29 0 0,3 0 108 0 0,1 0 1 0 0,-1-1-1 0 0,0 0 0 0 0,0-1 1 0 0,-1 0-1 0 0,0-1 0 0 0,0 1 1 0 0,0-2-1 0 0,-1 1 0 0 0,0-1 0 0 0,-1-1 1 0 0,1 0-1 0 0,-2 0 0 0 0,1 0 1 0 0,-1 0-1 0 0,-1-1 0 0 0,0 0 1 0 0,0 0-1 0 0,-1-1 0 0 0,0 1 0 0 0,-1-1 1 0 0,0 0-1 0 0,0 0 0 0 0,-1-7-108 0 0,-1 10-9 0 0,0 1 0 0 0,-1 0 0 0 0,0 0 0 0 0,-1-1 0 0 0,1 1-1 0 0,-1 0 1 0 0,-1 0 0 0 0,1-1 0 0 0,-1 1 0 0 0,-1 0 0 0 0,1 1 0 0 0,-1-1-1 0 0,-1 0 1 0 0,1 1 0 0 0,-1 0 0 0 0,0-1 0 0 0,0 2 0 0 0,-1-1-1 0 0,1 0 1 0 0,-1 1 0 0 0,-1 0 0 0 0,1 0 0 0 0,-1 0 0 0 0,0 1 0 0 0,0 0-1 0 0,0 0 1 0 0,0 1 0 0 0,-1-1 0 0 0,-4 0 9 0 0,-51-4-1753 0 0,22 17-5647 0 0,29-4-4650 0 0</inkml:trace>
  <inkml:trace contextRef="#ctx0" brushRef="#br0" timeOffset="4437.629">16519 1569 16580 0 0,'0'0'3903'0'0,"0"0"-2380"0"0,0 0-592 0 0,0 0 104 0 0,0 0 5 0 0,0 0-100 0 0,0 0-169 0 0,0 0-192 0 0,0 0-148 0 0,0 0-105 0 0,0 0-68 0 0,0 0-54 0 0,7-17-35 0 0,23-52-30 0 0,53-44 270 0 0,-75 103-401 0 0,0 1 1 0 0,0-1-1 0 0,1 1 0 0 0,0 1 0 0 0,1-1 0 0 0,0 2 0 0 0,0-1 0 0 0,1 1 1 0 0,9-4-9 0 0,-19 12-15 0 0,0-1 1 0 0,0 1 0 0 0,0 0 0 0 0,0 0-1 0 0,0 0 1 0 0,0-1 0 0 0,0 1 0 0 0,-1 0-1 0 0,1 0 1 0 0,0 0 0 0 0,-1 0-1 0 0,1 1 1 0 0,-1-1 0 0 0,1 0 0 0 0,-1 0-1 0 0,1 0 1 0 0,-1 0 0 0 0,0 0 0 0 0,0 1-1 0 0,1-1 1 0 0,-1 0 0 0 0,0 0 0 0 0,0 0-1 0 0,0 1 1 0 0,0-1 0 0 0,-1 0 0 0 0,1 0-1 0 0,0 0 1 0 0,0 1 0 0 0,-1-1 0 0 0,1 0-1 0 0,-1 0 15 0 0,1 5-54 0 0,0 16-10 0 0,-1-16 56 0 0,0 0 0 0 0,0 0 0 0 0,1 0 0 0 0,0 0 0 0 0,0 0 0 0 0,1 0-1 0 0,-1 0 1 0 0,1 0 0 0 0,0-1 0 0 0,1 1 0 0 0,0 0 0 0 0,0 0 0 0 0,0-1-1 0 0,0 0 1 0 0,1 1 0 0 0,0-1 0 0 0,0 0 0 0 0,0 0 0 0 0,1 0 0 0 0,0-1 0 0 0,0 1-1 0 0,0-1 1 0 0,0 0 0 0 0,2 1 8 0 0,4 1 39 0 0,0-1 0 0 0,0 0 0 0 0,0-1 0 0 0,0 0 0 0 0,1-1 0 0 0,0 0 0 0 0,-1-1 0 0 0,1 0 0 0 0,0 0 0 0 0,0-1 0 0 0,0-1 0 0 0,0 0 0 0 0,0 0 0 0 0,0-1 0 0 0,0-1 0 0 0,0 1 0 0 0,0-2 0 0 0,0 0 0 0 0,-1 0 0 0 0,6-3-39 0 0,-9 2 111 0 0,0 0 0 0 0,0-1 0 0 0,-1 0 0 0 0,0 0-1 0 0,0 0 1 0 0,0-1 0 0 0,0 1 0 0 0,-1-2 0 0 0,0 1 0 0 0,-1 0-1 0 0,1-1 1 0 0,-1 0 0 0 0,0 0 0 0 0,-1 0 0 0 0,0-1 0 0 0,0 1-1 0 0,0-1 1 0 0,-1 0 0 0 0,0 0 0 0 0,0-2-111 0 0,1-11-204 0 0,0-1 0 0 0,-1 0 0 0 0,-1 0 0 0 0,-1 0 0 0 0,-2 1-1 0 0,-2-22 205 0 0,4 43-30 0 0,-4-21-2283 0 0,1 10-3123 0 0,0 9-7113 0 0</inkml:trace>
  <inkml:trace contextRef="#ctx0" brushRef="#br0" timeOffset="7523.381">18999 777 10330 0 0,'0'0'1717'0'0,"0"0"-158"0"0,0 0 41 0 0,0 0 44 0 0,0 0-102 0 0,0 0-239 0 0,0 0-255 0 0,0 0-178 0 0,0 0-104 0 0,0 0-63 0 0,0 0-56 0 0,0 0-36 0 0,0 0-51 0 0,4-7-51 0 0,10-20-32 0 0,-10 21-49 0 0,-4 6-58 0 0,0 0-22 0 0,0 0-37 0 0,0 0-56 0 0,0 0 1 0 0,0 0-65 0 0,-17 173 1170 0 0,-44 335-851 0 0,21-283-498 0 0,32-190-512 0 0,7-20-2550 0 0,1-14 1172 0 0,0-1-991 0 0,0-1-3015 0 0,2-2-5822 0 0</inkml:trace>
  <inkml:trace contextRef="#ctx0" brushRef="#br0" timeOffset="6440.936">18009 707 6825 0 0,'0'0'2792'0'0,"0"0"-757"0"0,0 0-353 0 0,0 0-10 0 0,0 0-34 0 0,0 0-154 0 0,0 0-288 0 0,0 0-325 0 0,0 0-287 0 0,0 0-201 0 0,0 0-110 0 0,2 8 331 0 0,3 12-194 0 0,-1 0 0 0 0,-1 0-1 0 0,-1 0 1 0 0,0 0 0 0 0,-2 0-1 0 0,0 1 1 0 0,-1-1 0 0 0,-3 11-410 0 0,3-20 106 0 0,-48 226 481 0 0,33-180-522 0 0,-60 230 40 0 0,58-216-182 0 0,14-21-941 0 0,39-50-2218 0 0,0-38-2461 0 0,-20 21-2496 0 0,-8 10 234 0 0</inkml:trace>
  <inkml:trace contextRef="#ctx0" brushRef="#br0" timeOffset="6850.026">18257 795 11506 0 0,'0'0'1733'0'0,"0"0"-280"0"0,0 0-82 0 0,0 0 31 0 0,0 0-70 0 0,0 0-218 0 0,0 0-299 0 0,0 0-255 0 0,0 0-115 0 0,0 0-53 0 0,0 0-13 0 0,0 0-1 0 0,0 0-18 0 0,6 16 1232 0 0,-5 26-968 0 0,-1 0-1 0 0,-2 0 1 0 0,-2 0-1 0 0,-8 30-623 0 0,-3 44 301 0 0,-17 108-43 0 0,-15-21-168 0 0,34-163-242 0 0,13-39 92 0 0,0-1-13 0 0,0 0-22 0 0,0 0-19 0 0,0 0-40 0 0,0 0-74 0 0,6-15-1656 0 0,9 0-121 0 0,0 0-2183 0 0,-7 5-3546 0 0,-6 2-3530 0 0</inkml:trace>
  <inkml:trace contextRef="#ctx0" brushRef="#br0" timeOffset="7102.61">18509 1491 14259 0 0,'0'0'3086'0'0,"0"0"-1479"0"0,0 0-580 0 0,0 0 16 0 0,0 0 69 0 0,0 0-76 0 0,0 0-198 0 0,0 0-255 0 0,0 0-219 0 0,0 0-130 0 0,0 0-92 0 0,0 0-58 0 0,0 0-16 0 0,-4 18-43 0 0,-15 54-24 0 0,20-72-229 0 0,-1-1 0 0 0,1 1 0 0 0,-1 0 0 0 0,1 0-1 0 0,-1 0 1 0 0,0 0 0 0 0,1-1 0 0 0,-1 1 0 0 0,1 0-1 0 0,-1 0 1 0 0,1 0 0 0 0,-1 0 0 0 0,1 0-1 0 0,-1 0 1 0 0,1 0 0 0 0,-1 1 0 0 0,1-1 0 0 0,-1 0-1 0 0,1 0 1 0 0,-1 0 0 0 0,1 0 0 0 0,-1 0 0 0 0,0 1-1 0 0,1-1 1 0 0,-1 0 0 0 0,1 0 0 0 0,-1 1 0 0 0,0-1-1 0 0,1 0 1 0 0,-1 1 0 0 0,0-1 0 0 0,1 1-1 0 0,-1-1 1 0 0,0 0 0 0 0,1 1 0 0 0,-1-1 0 0 0,0 1-1 0 0,0-1 1 0 0,0 0 0 0 0,1 1 0 0 0,-1-1 0 0 0,0 1-1 0 0,0-1 1 0 0,0 1 0 0 0,0-1 0 0 0,0 1-1 0 0,0-1 1 0 0,0 1 0 0 0,0-1 228 0 0,4-4-10934 0 0</inkml:trace>
  <inkml:trace contextRef="#ctx0" brushRef="#br0" timeOffset="9701.933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10085.803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11807.479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-8565.097">4710 1068 1152 0 0,'0'0'2378'0'0,"0"0"-3"0"0,0 0-44 0 0,0 0-86 0 0,0 0-143 0 0,0 0-181 0 0,0 0-230 0 0,0 0-197 0 0,0 0-160 0 0,0 0-117 0 0,0 0-54 0 0,0 0-92 0 0,0 0-108 0 0,2-2-105 0 0,5-5-125 0 0,-5 5-106 0 0,-2 2-80 0 0,0 0-50 0 0,0 0-86 0 0,0 0-60 0 0,0 0-66 0 0,0 0-90 0 0,0 0-31 0 0,0 0-30 0 0,0 0-32 0 0,0 0-10 0 0,0 0 1 0 0,-9 11 251 0 0,43-59 1124 0 0,-48 60-1412 0 0,14-5-663 0 0,0 15-2580 0 0,5-12-4776 0 0,-3-9-3921 0 0</inkml:trace>
  <inkml:trace contextRef="#ctx0" brushRef="#br0" timeOffset="-8101.797">4824 1469 19476 0 0,'0'0'1283'0'0,"0"0"-284"0"0,0 0 44 0 0,0 0 94 0 0,0 0-59 0 0,0 0-215 0 0,0 0-290 0 0,0 0-194 0 0,0 0-59 0 0,0 0 2 0 0,0 0 6 0 0,0 0-30 0 0,0 8-56 0 0,0 22-56 0 0,-3-9 155 0 0,8-21 34 0 0,-1-4-364 0 0,17-13 406 0 0,-31 23 565 0 0,3-1-1260 0 0,0 0-931 0 0,8-4-3901 0 0,2-1-4331 0 0,-3 0-2813 0 0</inkml:trace>
  <inkml:trace contextRef="#ctx0" brushRef="#br0" timeOffset="-16220.904">643 851 0 0 0,'0'0'773'0'0,"0"0"401"0"0,0 0 372 0 0,0 0 249 0 0,0 0-52 0 0,0 0-200 0 0,0 0-292 0 0,0 0-376 0 0,0 0-97 0 0,-1-24 52 0 0,-4-74 69 0 0,-4 29 3428 0 0,8 70 2885 0 0,0 7-3552 0 0,-7 61-2958 0 0,-10 400-18 0 0,-10-182-490 0 0,18-224-363 0 0,-2-99-5008 0 0,8 5 1293 0 0,4 11-1905 0 0,0 8-5081 0 0</inkml:trace>
  <inkml:trace contextRef="#ctx0" brushRef="#br0" timeOffset="-15945.589">132 814 14491 0 0,'0'0'1599'0'0,"0"0"-136"0"0,0 0-144 0 0,0 0 57 0 0,0 0 42 0 0,0 0-143 0 0,0 0-272 0 0,0 0-299 0 0,0 0-208 0 0,0 0-56 0 0,0 0 22 0 0,0 0 66 0 0,14-3 9 0 0,97-21 386 0 0,3-2-237 0 0,-30 4-579 0 0,1 4 0 0 0,1 4 1 0 0,0 4-1 0 0,35 2-107 0 0,-14 27-2385 0 0,-72-8-1590 0 0,-3 2-4368 0 0,-22-8-3518 0 0</inkml:trace>
  <inkml:trace contextRef="#ctx0" brushRef="#br0" timeOffset="-11074.277">1336 1241 8250 0 0,'0'0'1377'0'0,"0"0"-95"0"0,0 0 96 0 0,0 0 114 0 0,0 0 23 0 0,0 0-167 0 0,0 0-308 0 0,0 0-291 0 0,0 0-225 0 0,0 0-155 0 0,0 0-98 0 0,-29 28-60 0 0,-84 87-34 0 0,110-113-161 0 0,0 1 0 0 0,0-1 0 0 0,1 1 0 0 0,-1 0 0 0 0,1-1 0 0 0,-1 1 0 0 0,1 0 0 0 0,0 1 0 0 0,0-1 1 0 0,0 0-1 0 0,1 1 0 0 0,-1-1 0 0 0,1 1 0 0 0,0-1 0 0 0,0 1 0 0 0,0-1 0 0 0,0 1 0 0 0,1 0 0 0 0,-1 3-16 0 0,1 3 94 0 0,-1-5-30 0 0,0-1 1 0 0,0 1 0 0 0,0-1-1 0 0,1 1 1 0 0,-1-1 0 0 0,1 1 0 0 0,0-1-1 0 0,1 1 1 0 0,-1-1 0 0 0,1 1-1 0 0,0-1 1 0 0,0 1 0 0 0,0-1-1 0 0,0 1 1 0 0,1-1 0 0 0,0 0 0 0 0,0 0-1 0 0,0 0 1 0 0,0 0 0 0 0,1 0-1 0 0,0 0 1 0 0,0-1 0 0 0,0 1-1 0 0,0-1 1 0 0,0 0 0 0 0,1 0 0 0 0,-1 0-1 0 0,1 0 1 0 0,0-1 0 0 0,-1 1-1 0 0,1-1 1 0 0,1 0 0 0 0,-1 0-1 0 0,0-1 1 0 0,3 2-65 0 0,4-1 177 0 0,-1 0-1 0 0,1 0 1 0 0,-1-1-1 0 0,1-1 1 0 0,-1 0-1 0 0,1 0 1 0 0,-1-1-1 0 0,1 0 1 0 0,-1-1-1 0 0,1 0 1 0 0,-1-1-1 0 0,0 0 1 0 0,0 0 0 0 0,0-1-1 0 0,-1-1 1 0 0,1 1-1 0 0,-1-2 1 0 0,0 1-1 0 0,0-1 1 0 0,-1-1-1 0 0,0 1 1 0 0,0-1-1 0 0,0-1 1 0 0,-1 1-1 0 0,0-1 1 0 0,-1-1-1 0 0,0 1 1 0 0,0-1-1 0 0,0 0 1 0 0,2-7-177 0 0,-4 6 60 0 0,0-1 0 0 0,0 1 1 0 0,-1-1-1 0 0,-1 0 0 0 0,1 0 0 0 0,-2 0 0 0 0,0 0 1 0 0,0 0-1 0 0,-1 0 0 0 0,0-7-60 0 0,-1 14-15 0 0,1-1-1 0 0,-1 1 1 0 0,0-1 0 0 0,-1 1-1 0 0,1 0 1 0 0,-1 0 0 0 0,1-1-1 0 0,-1 1 1 0 0,-1 0 0 0 0,1 1-1 0 0,0-1 1 0 0,-1 0 0 0 0,0 1-1 0 0,0-1 1 0 0,0 1 0 0 0,0 0-1 0 0,-1 0 1 0 0,1 0 0 0 0,-1 0-1 0 0,1 1 1 0 0,-1-1 0 0 0,0 1-1 0 0,0 0 1 0 0,0 0 0 0 0,-1 1-1 0 0,1-1 1 0 0,-2 1 15 0 0,-2-1-89 0 0,1 0-1 0 0,-1 0 1 0 0,0 1 0 0 0,0 1-1 0 0,0-1 1 0 0,0 1 0 0 0,0 1-1 0 0,0-1 1 0 0,1 1 0 0 0,-1 1-1 0 0,0-1 1 0 0,0 1 0 0 0,1 1-1 0 0,-1-1 1 0 0,0 2 89 0 0,-35 26-3045 0 0,22 1-3142 0 0,11 8-4896 0 0,10-30 4608 0 0</inkml:trace>
  <inkml:trace contextRef="#ctx0" brushRef="#br0" timeOffset="-10571.261">2070 1189 5145 0 0,'0'0'3198'0'0,"0"0"-685"0"0,0 0-336 0 0,0 0-228 0 0,0 0-347 0 0,0 0-398 0 0,0 0-365 0 0,0 0-243 0 0,0 0-101 0 0,0 0-41 0 0,0 0-8 0 0,0 0-17 0 0,0 0-34 0 0,-24 15-52 0 0,-74 47-41 0 0,48-10 104 0 0,45-46-392 0 0,1 1 0 0 0,0-1 0 0 0,0 1-1 0 0,1-1 1 0 0,0 1 0 0 0,0 0 0 0 0,0 0 0 0 0,1 1 0 0 0,0-1 0 0 0,1 0 0 0 0,0 1 0 0 0,0-1 0 0 0,0 1-1 0 0,1-1 1 0 0,0 1 0 0 0,1 0 0 0 0,-1-1 0 0 0,1 1 0 0 0,1-1 0 0 0,0 0 0 0 0,0 1 0 0 0,0-1 0 0 0,1 0 0 0 0,0 0-1 0 0,0 0 1 0 0,0-1 0 0 0,1 1 0 0 0,0-1 0 0 0,1 0 0 0 0,0 0 0 0 0,0 0 0 0 0,0-1 0 0 0,0 1 0 0 0,1-1-1 0 0,0-1 1 0 0,0 1 0 0 0,0-1 0 0 0,0 0 0 0 0,1 0 0 0 0,3 1-14 0 0,2-2 138 0 0,-1-1 0 0 0,1 1 1 0 0,0-2-1 0 0,0 0 0 0 0,1 0 0 0 0,-1-1 1 0 0,0-1-1 0 0,0 0 0 0 0,0-1 0 0 0,0 0 1 0 0,0 0-1 0 0,0-1 0 0 0,-1-1 0 0 0,1 0 1 0 0,-1-1-1 0 0,0 0 0 0 0,0-1 0 0 0,-1 0 1 0 0,0 0-1 0 0,0-1 0 0 0,6-6-138 0 0,16-13 359 0 0,0-3 0 0 0,-2 0 0 0 0,-1-2 0 0 0,-2-1 0 0 0,14-22-359 0 0,-19 27 45 0 0,-1 0-1 0 0,-2-1 1 0 0,0-1 0 0 0,-2-1-1 0 0,-2 0 1 0 0,0-1-1 0 0,-2-1 1 0 0,-2 0-1 0 0,-1-1 1 0 0,-1 0-1 0 0,-2 0 1 0 0,1-10-45 0 0,-6 32-40 0 0,-1-1 0 0 0,0 1 0 0 0,0 0 0 0 0,-1 0 0 0 0,-1 0-1 0 0,0 0 1 0 0,0 0 0 0 0,-1-1 0 0 0,0 2 0 0 0,-1-1 0 0 0,0 0 0 0 0,-1 0 0 0 0,0 1 0 0 0,-1 0-1 0 0,0 0 1 0 0,-1 0 0 0 0,0 1 0 0 0,0 0 0 0 0,-1 0 0 0 0,0 0 0 0 0,0 1 0 0 0,-1 0 0 0 0,0 0 0 0 0,-1 1-1 0 0,0 0 1 0 0,0 1 0 0 0,0 0 0 0 0,-6-3 40 0 0,7 7-22 0 0,0 0 0 0 0,-1 0-1 0 0,1 1 1 0 0,0 0 0 0 0,0 1 0 0 0,-1-1-1 0 0,1 2 1 0 0,0-1 0 0 0,-1 1 0 0 0,1 1 0 0 0,0-1-1 0 0,0 1 1 0 0,0 1 0 0 0,0-1 0 0 0,0 1-1 0 0,1 1 1 0 0,-1-1 0 0 0,1 2 0 0 0,0-1-1 0 0,0 1 1 0 0,0 0 0 0 0,0 1 22 0 0,-13 10-23 0 0,1 1 0 0 0,1 0 0 0 0,1 2 0 0 0,1 0 0 0 0,0 1 0 0 0,-10 17 23 0 0,16-22-1 0 0,1 1-1 0 0,0 0 1 0 0,1 1 0 0 0,1 0-1 0 0,0 0 1 0 0,1 1-1 0 0,1-1 1 0 0,1 1-1 0 0,1 0 1 0 0,0 1 0 0 0,1-1-1 0 0,1 0 1 0 0,1 1-1 0 0,1-1 1 0 0,0 0-1 0 0,1 1 1 0 0,1-1-1 0 0,1 0 1 0 0,0 0 0 0 0,2-1-1 0 0,0 1 1 0 0,1-1-1 0 0,0 0 1 0 0,1-1-1 0 0,1 0 1 0 0,7 8 1 0 0,-7-9 15 0 0,1 0 0 0 0,0-1 1 0 0,1 0-1 0 0,1-1 0 0 0,0 0 0 0 0,1-1 0 0 0,0-1 1 0 0,1 0-1 0 0,0 0 0 0 0,0-1 0 0 0,1-1 0 0 0,1-1 1 0 0,0 0-1 0 0,0-1 0 0 0,10 3-15 0 0,-7-6-63 0 0,0 0 0 0 0,1-1-1 0 0,-1-1 1 0 0,1 0 0 0 0,-1-2-1 0 0,1 0 1 0 0,-1-2 0 0 0,1 0 0 0 0,11-3 63 0 0,34-17-3628 0 0,-4-13-5023 0 0,-47 24-2679 0 0</inkml:trace>
  <inkml:trace contextRef="#ctx0" brushRef="#br0" timeOffset="-10099.947">3003 1171 10842 0 0,'0'0'2910'0'0,"0"0"-693"0"0,0 0-378 0 0,0 0-251 0 0,0 0-205 0 0,0 0-203 0 0,0 0-207 0 0,0 0-168 0 0,0 0-162 0 0,0 0-148 0 0,0 0-119 0 0,0 0-107 0 0,-16-7-80 0 0,-54-19-50 0 0,28 29 19 0 0,36 1-134 0 0,-5 2-10 0 0,0 1 0 0 0,1 0 0 0 0,0 0 0 0 0,0 1 1 0 0,0 1-1 0 0,1-1 0 0 0,0 1 0 0 0,1 1 1 0 0,0 0-1 0 0,0 0 0 0 0,1 0 0 0 0,1 1 0 0 0,0 0 1 0 0,0 1-1 0 0,-1 5-14 0 0,1 0-2 0 0,0 0 0 0 0,2 0 0 0 0,0 1 0 0 0,1-1 0 0 0,1 1-1 0 0,1 0 1 0 0,0 0 0 0 0,2 0 0 0 0,0 6 2 0 0,0-19 13 0 0,0 0-1 0 0,0-1 0 0 0,1 1 1 0 0,-1-1-1 0 0,1 1 1 0 0,0-1-1 0 0,0 1 0 0 0,1-1 1 0 0,0 0-1 0 0,-1 0 1 0 0,1 0-1 0 0,0-1 0 0 0,1 1 1 0 0,-1-1-1 0 0,1 1 1 0 0,-1-1-1 0 0,1 0 0 0 0,0 0 1 0 0,0-1-1 0 0,1 1 1 0 0,-1-1-1 0 0,0 0 0 0 0,1 0 1 0 0,-1-1-1 0 0,1 1 1 0 0,0-1-1 0 0,-1 0 0 0 0,1 0 1 0 0,0 0-1 0 0,0-1 0 0 0,0 0 1 0 0,-1 0-1 0 0,1 0 1 0 0,3-1-13 0 0,4 0 122 0 0,1 0 1 0 0,-1-1 0 0 0,0-1 0 0 0,0 0 0 0 0,0 0-1 0 0,0-1 1 0 0,0-1 0 0 0,-1 0 0 0 0,0-1-1 0 0,0 0 1 0 0,0 0 0 0 0,-1-1 0 0 0,0-1-1 0 0,0 0 1 0 0,-1 0 0 0 0,0-1 0 0 0,0 0-1 0 0,-1 0 1 0 0,6-10-123 0 0,181-259 734 0 0,-163 238-666 0 0,-28 35-32 0 0,-3 5-28 0 0,-1 0-55 0 0,0 0-94 0 0,-10 26-623 0 0,3-6 521 0 0,0 0 0 0 0,1 1 0 0 0,0 0 1 0 0,2 0-1 0 0,1 0 0 0 0,1 1 1 0 0,0 4 242 0 0,2-17-135 0 0,0-1 0 0 0,1 1-1 0 0,0-1 1 0 0,0 0 0 0 0,1 1 0 0 0,0-1 0 0 0,1 0 0 0 0,0 0 0 0 0,0 0-1 0 0,0-1 1 0 0,1 1 0 0 0,1-1 0 0 0,-1 0 0 0 0,1 0 0 0 0,0 0 0 0 0,0 0 0 0 0,1-1-1 0 0,0 0 1 0 0,6 5 135 0 0,-4-5-547 0 0,-1-1-1 0 0,1 0 0 0 0,0 0 1 0 0,0-1-1 0 0,0 1 0 0 0,1-2 0 0 0,0 1 1 0 0,-1-2-1 0 0,1 1 0 0 0,0-1 1 0 0,1 0 547 0 0,27 0-5097 0 0,-1-10-3763 0 0,-28 4 4236 0 0</inkml:trace>
  <inkml:trace contextRef="#ctx0" brushRef="#br0" timeOffset="-9417.935">3569 1167 0 0 0,'0'0'4776'0'0,"0"0"-1246"0"0,0 0-710 0 0,0 0-436 0 0,0 0-447 0 0,0 0-403 0 0,0 0-330 0 0,0 0-260 0 0,0 0-209 0 0,0 0-160 0 0,0 0-96 0 0,0 0-82 0 0,0 0-47 0 0,-8 3 3 0 0,-25 11-6 0 0,16 39 764 0 0,15-40-1038 0 0,1-1 0 0 0,0 0 0 0 0,1 1 1 0 0,0-1-1 0 0,0 1 0 0 0,2-1 0 0 0,-1 0 1 0 0,2 0-1 0 0,0 1 0 0 0,1 2-73 0 0,-3-11 41 0 0,1 1 1 0 0,0 0-1 0 0,0 0 0 0 0,0-1 1 0 0,0 1-1 0 0,1-1 0 0 0,-1 0 1 0 0,1 0-1 0 0,1 0 0 0 0,-1 0 1 0 0,0 0-1 0 0,1-1 0 0 0,0 0 1 0 0,-1 1-1 0 0,1-1 0 0 0,1-1 1 0 0,-1 1-1 0 0,0 0 0 0 0,1-1 1 0 0,-1 0-1 0 0,1 0 0 0 0,0-1 1 0 0,0 1-1 0 0,-1-1 0 0 0,1 0 1 0 0,2 0-42 0 0,4-3 160 0 0,0 0 1 0 0,0 0-1 0 0,-1-2 1 0 0,1 1 0 0 0,-1-1-1 0 0,0-1 1 0 0,0 0-1 0 0,0 0 1 0 0,0-1 0 0 0,-1 0-1 0 0,0-1 1 0 0,-1 0-1 0 0,1-1 1 0 0,-1 1-1 0 0,0-1 1 0 0,-1-1 0 0 0,0 0-1 0 0,-1 0 1 0 0,0 0-1 0 0,0-1 1 0 0,0 0-161 0 0,1 0 80 0 0,129-183 533 0 0,-116 184-695 0 0,-20 40-63 0 0,-2-18 126 0 0,1 44 31 0 0,2 1-1 0 0,2-1 0 0 0,3 0 1 0 0,9 31-12 0 0,17 103-13 0 0,-9 1 1 0 0,-7 0-1 0 0,-9 60 13 0 0,-7-236 12 0 0,2 11-1 0 0,-2-1 1 0 0,-1 0-1 0 0,-1 1 0 0 0,-1-1 0 0 0,-1 0 1 0 0,-2 0-1 0 0,0 0 0 0 0,-2-1 1 0 0,-5 12-12 0 0,12-34 7 0 0,0 0 1 0 0,0 0 0 0 0,0 0 0 0 0,0-1 0 0 0,-1 1-1 0 0,1 0 1 0 0,-1-1 0 0 0,1 1 0 0 0,-1-1 0 0 0,0 1 0 0 0,0-1-1 0 0,0 0 1 0 0,-1 0 0 0 0,1 1 0 0 0,-1-2 0 0 0,1 1-1 0 0,-1 0 1 0 0,1-1 0 0 0,-1 1 0 0 0,0-1 0 0 0,0 0 0 0 0,0 1-1 0 0,1-1 1 0 0,-1-1 0 0 0,0 1 0 0 0,0 0 0 0 0,-1-1-1 0 0,1 0 1 0 0,0 1 0 0 0,0-1 0 0 0,0-1 0 0 0,0 1 0 0 0,0 0-1 0 0,0-1 1 0 0,0 1 0 0 0,0-1 0 0 0,0 0 0 0 0,0 0-1 0 0,0 0 1 0 0,0 0 0 0 0,1-1 0 0 0,-1 1 0 0 0,0-1-8 0 0,-6-15 22 0 0,0 1 1 0 0,1-1-1 0 0,1-1 1 0 0,1 0-1 0 0,0 0 1 0 0,1 0 0 0 0,1 0-1 0 0,1-1 1 0 0,1 0-1 0 0,0 1 1 0 0,1-1-1 0 0,1 0 1 0 0,3-18-23 0 0,-5 10 11 0 0,2 0 0 0 0,1 0-1 0 0,1 0 1 0 0,1 0 0 0 0,1 0 0 0 0,2 0-1 0 0,0 1 1 0 0,2 0 0 0 0,1 0 0 0 0,1 1-1 0 0,1 0 1 0 0,1 1 0 0 0,1 0 0 0 0,2 1-1 0 0,14-19-10 0 0,-22 34-6 0 0,0 0 0 0 0,0 0 0 0 0,1 1 0 0 0,0 0 0 0 0,0 0 0 0 0,0 1 0 0 0,1 0 0 0 0,0 0 0 0 0,0 1 0 0 0,1 0 0 0 0,-1 1 0 0 0,1 0 0 0 0,0 1 0 0 0,0 0 0 0 0,1 0 0 0 0,-1 1 0 0 0,0 0 0 0 0,1 1 0 0 0,-1 0 0 0 0,11 1 6 0 0,-19 0-19 0 0,-1 1-1 0 0,0-1 1 0 0,0 0 0 0 0,1 0-1 0 0,-1 1 1 0 0,0-1-1 0 0,0 0 1 0 0,1 1-1 0 0,-1 0 1 0 0,0-1-1 0 0,0 1 1 0 0,0 0-1 0 0,0-1 1 0 0,0 1 0 0 0,0 0-1 0 0,0 0 1 0 0,0 0-1 0 0,0 0 1 0 0,0 0-1 0 0,-1 0 1 0 0,1 0-1 0 0,0 0 1 0 0,0 0-1 0 0,-1 0 1 0 0,1 0 0 0 0,-1 1-1 0 0,1-1 1 0 0,-1 0-1 0 0,0 0 1 0 0,1 1-1 0 0,-1-1 1 0 0,0 0-1 0 0,0 0 1 0 0,0 1-1 0 0,0-1 1 0 0,0 0-1 0 0,0 1 1 0 0,0-1 0 0 0,-1 1 19 0 0,-13 5-2184 0 0,3-11-6083 0 0,9 1-3336 0 0</inkml:trace>
  <inkml:trace contextRef="#ctx0" brushRef="#br0" timeOffset="-7233.908">5456 1653 7066 0 0,'0'0'2981'0'0,"0"0"-1139"0"0,0 0-312 0 0,0 0 36 0 0,0 0 61 0 0,0 0-6 0 0,0 0-104 0 0,0 0-173 0 0,35 13-183 0 0,114 35-171 0 0,-145-47-936 0 0,0 0 1 0 0,0 0-1 0 0,0 0 0 0 0,0 0 1 0 0,0-1-1 0 0,0 0 1 0 0,0 1-1 0 0,1-2 0 0 0,-1 1 1 0 0,0 0-1 0 0,0-1 1 0 0,0 0-1 0 0,0 0 0 0 0,0 0 1 0 0,0 0-1 0 0,-1-1 0 0 0,1 1 1 0 0,0-1-1 0 0,-1 0 1 0 0,1 0-1 0 0,-1-1 0 0 0,1 1 1 0 0,-1-1-1 0 0,0 0-54 0 0,10-6 226 0 0,33-30 234 0 0,-2-1-1 0 0,-2-2 1 0 0,-1-2 0 0 0,-2-2 0 0 0,-3-1-1 0 0,-1-2 1 0 0,14-30-460 0 0,81-167 779 0 0,-98 177-602 0 0,3 1-1 0 0,44-63-176 0 0,-19 54 47 0 0,-60 76-52 0 0,0 1 0 0 0,1 0 1 0 0,-1-1-1 0 0,0 1 0 0 0,1 0 1 0 0,-1-1-1 0 0,1 1 0 0 0,-1 0 0 0 0,0-1 1 0 0,1 1-1 0 0,-1 0 0 0 0,1 0 1 0 0,-1 0-1 0 0,1-1 0 0 0,-1 1 0 0 0,1 0 1 0 0,-1 0-1 0 0,1 0 0 0 0,-1 0 1 0 0,1 0-1 0 0,-1 0 0 0 0,1 0 1 0 0,-1 0-1 0 0,1 0 0 0 0,-1 0 0 0 0,0 0 1 0 0,1 0-1 0 0,-1 1 0 0 0,1-1 1 0 0,-1 0-1 0 0,1 0 0 0 0,-1 0 0 0 0,1 1 1 0 0,-1-1-1 0 0,0 0 0 0 0,1 0 1 0 0,-1 1-1 0 0,1-1 0 0 0,-1 0 0 0 0,0 1 1 0 0,1-1-1 0 0,-1 0 0 0 0,0 1 1 0 0,0-1-1 0 0,1 1 0 0 0,-1-1 0 0 0,0 1 1 0 0,0-1-1 0 0,1 0 0 0 0,-1 1 1 0 0,0-1-1 0 0,0 1 0 0 0,0-1 0 0 0,0 1 1 0 0,0-1-1 0 0,0 1 0 0 0,0-1 1 0 0,0 1-1 0 0,0-1 0 0 0,0 1 0 0 0,0-1 1 0 0,0 1 4 0 0,7 40-46 0 0,-7-39 44 0 0,1 69 38 0 0,-4-1-1 0 0,-2 0 1 0 0,-3-1 0 0 0,-4 0 0 0 0,-2 0 0 0 0,-3-1 0 0 0,-20 47-36 0 0,28-84 11 0 0,-1-1 0 0 0,-2 0 0 0 0,-1-1 0 0 0,-1-1 0 0 0,-2 0 0 0 0,-2 2-11 0 0,13-22-58 0 0,-1 0 0 0 0,0 0 0 0 0,0-1 0 0 0,0 0 0 0 0,-1 0 0 0 0,0 0 0 0 0,-1-1 0 0 0,1 0 0 0 0,-1 0 0 0 0,0-1 0 0 0,-1 0 0 0 0,1 0 0 0 0,-1-1 0 0 0,0 0 0 0 0,0-1 0 0 0,0 0 0 0 0,0 0 1 0 0,-1-1-1 0 0,1 0 0 0 0,-1-1 0 0 0,-7 0 58 0 0,13-1-147 0 0,1 0 0 0 0,-1 0 0 0 0,1-1 0 0 0,-1 0 0 0 0,1 1 0 0 0,-1-1 0 0 0,1-1 0 0 0,0 1 0 0 0,-1 0 0 0 0,1-1 1 0 0,0 0-1 0 0,0 1 0 0 0,0-1 0 0 0,0-1 0 0 0,0 1 0 0 0,1 0 0 0 0,-1-1 0 0 0,0 1 0 0 0,1-1 0 0 0,0 0 0 0 0,0 0 0 0 0,0 0 1 0 0,0 0-1 0 0,0 0 0 0 0,1 0 0 0 0,-1 0 0 0 0,1-1 0 0 0,0 1 0 0 0,-1-1 147 0 0,-7-31-4105 0 0,4 1-3463 0 0,4 21-3575 0 0</inkml:trace>
  <inkml:trace contextRef="#ctx0" brushRef="#br0" timeOffset="-6351.924">6693 1322 10706 0 0,'0'0'1653'0'0,"0"0"-125"0"0,0 0 32 0 0,0 0-74 0 0,0 0-234 0 0,0 0-226 0 0,0 0-233 0 0,0 0-193 0 0,0 0-145 0 0,0 0-109 0 0,0 0-97 0 0,0 0-76 0 0,0 0-23 0 0,2 27-18 0 0,7 82-3 0 0,3-67 190 0 0,-6-40-159 0 0,-3 0-51 0 0,1 0 1 0 0,-1-1 0 0 0,0 0-1 0 0,1 0 1 0 0,-1 0 0 0 0,1 0-1 0 0,-1 0 1 0 0,1-1 0 0 0,-1 0-1 0 0,1 1 1 0 0,0-1-1 0 0,-1 0 1 0 0,1-1 0 0 0,-1 1-1 0 0,1-1 1 0 0,-1 0 0 0 0,1 1-1 0 0,-1-2 1 0 0,1 1-1 0 0,-1 0 1 0 0,0-1 0 0 0,1 1-1 0 0,-1-1 1 0 0,0 0 0 0 0,0 0-1 0 0,0 0 1 0 0,-1-1-1 0 0,2 0-109 0 0,69-80 862 0 0,0-23-504 0 0,-70 103-335 0 0,-3 1-26 0 0,1 1 0 0 0,0-1-1 0 0,0 0 1 0 0,-1 0 0 0 0,1 1 0 0 0,0-1-1 0 0,0 0 1 0 0,1 1 0 0 0,-1-1 0 0 0,0 1-1 0 0,1-1 1 0 0,-1 1 0 0 0,0 0 0 0 0,1 0-1 0 0,0-1 1 0 0,-1 1 0 0 0,1 0 0 0 0,0 0-1 0 0,-1 0 1 0 0,1 1 0 0 0,0-1 0 0 0,0 0-1 0 0,0 1 1 0 0,0-1 0 0 0,0 1 0 0 0,-1 0-1 0 0,1 0 1 0 0,0-1 0 0 0,0 1 0 0 0,0 0-1 0 0,0 1 1 0 0,0-1 0 0 0,0 0 0 0 0,0 1-1 0 0,0-1 1 0 0,0 1 0 0 0,0-1 0 0 0,-1 1-1 0 0,1 0 1 0 0,0 0 0 0 0,0 0 0 0 0,-1 0-1 0 0,1 0 1 0 0,0 0 0 0 0,-1 0 0 0 0,1 0-1 0 0,-1 1 1 0 0,0-1 0 0 0,2 2 3 0 0,12 51 6 0 0,-2 0 0 0 0,-2 0 0 0 0,2 39-6 0 0,-12-83-2 0 0,7 54 20 0 0,-4 1 1 0 0,-2 0 0 0 0,-6 53-19 0 0,3-96 11 0 0,-1 0 0 0 0,-1 0 1 0 0,-1 0-1 0 0,-1-1 0 0 0,-1 1 1 0 0,-1-1-1 0 0,-1 0 0 0 0,-1-1 1 0 0,0 0-1 0 0,-2 0 0 0 0,0-1 1 0 0,-1-1-1 0 0,-1 0 0 0 0,-13 15-11 0 0,23-30 13 0 0,0 0-1 0 0,0 0 0 0 0,0-1 0 0 0,0 1 0 0 0,0-1 1 0 0,-1 1-1 0 0,1-1 0 0 0,-1 0 0 0 0,0-1 0 0 0,1 1 1 0 0,-1-1-1 0 0,0 1 0 0 0,0-1 0 0 0,0 0 0 0 0,0 0 1 0 0,0-1-1 0 0,0 1 0 0 0,0-1 0 0 0,0 0 0 0 0,-1 0 1 0 0,-1-1-13 0 0,4-1 4 0 0,0 0 1 0 0,1 0-1 0 0,-1 0 1 0 0,0 0-1 0 0,1 0 1 0 0,-1-1 0 0 0,1 1-1 0 0,0-1 1 0 0,0 1-1 0 0,0-1 1 0 0,0 1-1 0 0,0-1 1 0 0,0 0 0 0 0,1 0-1 0 0,-1 1 1 0 0,1-1-1 0 0,0 0 1 0 0,0 0-1 0 0,0 1 1 0 0,0-1 0 0 0,0 0-1 0 0,1 0 1 0 0,-1 1-1 0 0,1-1 1 0 0,0 0-5 0 0,-1-4 4 0 0,3-6-6 0 0,0 1 0 0 0,1 0 0 0 0,0 0 0 0 0,1 0 0 0 0,0 0 0 0 0,1 1 0 0 0,0 0 0 0 0,0 0 0 0 0,7-7 2 0 0,-7 9-2 0 0,257-370-16 0 0,-115 158-991 0 0,62-135 1009 0 0,-187 317-119 0 0,-2-1 0 0 0,-1-1 0 0 0,-3 0-1 0 0,-1-2 1 0 0,-1-3 119 0 0,-13 44 8 0 0,-1-1 0 0 0,0 1-1 0 0,0-1 1 0 0,0 0 0 0 0,0 0-1 0 0,0 1 1 0 0,0-1 0 0 0,-1 0-1 0 0,1 0 1 0 0,-1 0 0 0 0,0 0-1 0 0,0 0 1 0 0,0 0 0 0 0,0 0-1 0 0,-1 0 1 0 0,1 1 0 0 0,-1-1-1 0 0,0 0 1 0 0,0 0 0 0 0,0 0 0 0 0,0 1-1 0 0,0-1 1 0 0,0 0 0 0 0,-1 1-1 0 0,1-1 1 0 0,-1 1 0 0 0,0 0-1 0 0,0-1 1 0 0,0 1 0 0 0,0 0-1 0 0,0 0 1 0 0,0 0 0 0 0,0 0-1 0 0,-1 1 1 0 0,1-1 0 0 0,-1 1-1 0 0,1-1 1 0 0,-1 1 0 0 0,0 0 0 0 0,1 0-1 0 0,-1 0 1 0 0,0 0-8 0 0,-9 3-8 0 0,1-1 0 0 0,0 2 0 0 0,0 0 0 0 0,0 0 0 0 0,1 1 0 0 0,-1 0 0 0 0,1 0 0 0 0,0 2 0 0 0,0-1 0 0 0,0 1 0 0 0,1 0 0 0 0,0 1 0 0 0,0 0 0 0 0,1 1 0 0 0,0 0 0 0 0,0 0 0 0 0,1 1 0 0 0,0 0 0 0 0,0 0 0 0 0,1 1 8 0 0,2-7 0 0 0,-13 18 10 0 0,1-1 0 0 0,1 2 0 0 0,1 0 0 0 0,1 0 0 0 0,1 2 0 0 0,1-1 1 0 0,1 1-1 0 0,1 1 0 0 0,1 0 0 0 0,1 0 0 0 0,1 1 0 0 0,2 0 0 0 0,0-1 0 0 0,1 17-10 0 0,1-21 24 0 0,1 0 0 0 0,1 0-1 0 0,0 0 1 0 0,2 0 0 0 0,0-1-1 0 0,2 1 1 0 0,0 0 0 0 0,1-1 0 0 0,2 0-1 0 0,0 0 1 0 0,0-1 0 0 0,2 1-1 0 0,6 8-23 0 0,-9-17 34 0 0,1-1 0 0 0,0 0 0 0 0,1 0 0 0 0,0 0 0 0 0,0-1-1 0 0,1 0 1 0 0,0-1 0 0 0,1 1 0 0 0,0-2 0 0 0,0 0 0 0 0,1 0 0 0 0,0-1-1 0 0,5 3-33 0 0,69 13 462 0 0,-84-55-1640 0 0,-21 16-1288 0 0,4 8-4967 0 0,9 5-4091 0 0</inkml:trace>
  <inkml:trace contextRef="#ctx0" brushRef="#br0" timeOffset="-5751.948">7523 1609 1344 0 0,'0'0'3604'0'0,"0"0"-1775"0"0,0 0-491 0 0,0 0 170 0 0,0 0 173 0 0,0 0 56 0 0,0 0-122 0 0,0 0-184 0 0,0 0-130 0 0,0 0-98 0 0,0 0-88 0 0,0 0-106 0 0,13 1-106 0 0,41 3-115 0 0,-49-4-658 0 0,0-1 0 0 0,0 1 0 0 0,0-1-1 0 0,0 0 1 0 0,0 0 0 0 0,-1-1 0 0 0,1 0-1 0 0,0 1 1 0 0,-1-2 0 0 0,1 1 0 0 0,-1 0 0 0 0,0-1-1 0 0,0 0 1 0 0,3-2-130 0 0,5-3 248 0 0,119-117 1557 0 0,34-81-696 0 0,-141 173-1110 0 0,-1-2 1 0 0,-1-1 0 0 0,-2-1 0 0 0,-2 0 0 0 0,-2-1 0 0 0,-1-1 0 0 0,-2-1 0 0 0,-1 0 0 0 0,-3 0-1 0 0,-1-1 1 0 0,-2-1 0 0 0,-1-3 0 0 0,-4 43-16 0 0,-1 0 1 0 0,0-1-1 0 0,1 1 0 0 0,-1 0 1 0 0,0 0-1 0 0,0 0 0 0 0,0-1 1 0 0,0 1-1 0 0,-1 0 0 0 0,1 0 1 0 0,-1-1-1 0 0,1 1 0 0 0,-1 0 0 0 0,0 0 1 0 0,0 0-1 0 0,1 0 0 0 0,-2 0 1 0 0,1 0-1 0 0,0 0 0 0 0,0 0 1 0 0,-1 0-1 0 0,1 1 0 0 0,-1-1 1 0 0,1 0-1 0 0,-1 1 0 0 0,0-1 0 0 0,1 1 1 0 0,-1 0-1 0 0,0 0 0 0 0,0 0 1 0 0,0-1-1 0 0,0 2 0 0 0,0-1 1 0 0,0 0-1 0 0,-1 0 0 0 0,1 1 0 0 0,0-1 1 0 0,0 1-1 0 0,0 0 0 0 0,-1-1 1 0 0,1 1-1 0 0,0 0 0 0 0,0 0 1 0 0,-1 1-1 0 0,1-1 0 0 0,0 0 1 0 0,0 1-1 0 0,0 0 0 0 0,-1-1 0 0 0,1 1 1 0 0,0 0-1 0 0,0 0 0 0 0,0 0 1 0 0,0 0-1 0 0,0 0 0 0 0,0 1 16 0 0,-19 12-53 0 0,1 0-1 0 0,0 2 1 0 0,1 0-1 0 0,1 1 1 0 0,0 1-1 0 0,1 1 1 0 0,1 0-1 0 0,1 1 1 0 0,1 1 0 0 0,-2 6 53 0 0,3-8-20 0 0,2 1 1 0 0,0 0 0 0 0,1 1 0 0 0,1 0 0 0 0,1 0-1 0 0,1 1 1 0 0,1 0 0 0 0,1 0 0 0 0,1 0 0 0 0,1 1-1 0 0,1 0 1 0 0,1-1 0 0 0,0 1 0 0 0,2 0-1 0 0,1 0 1 0 0,1-1 0 0 0,1 1 0 0 0,0-1 0 0 0,2 0-1 0 0,6 13 20 0 0,-5-17-385 0 0,0 0 0 0 0,2-1 0 0 0,0 0 0 0 0,1 0 0 0 0,0-1 0 0 0,2-1 0 0 0,-1 0 0 0 0,8 6 385 0 0,22-5-4811 0 0,-22-16-1041 0 0,-10 0 690 0 0,-3 0-1518 0 0</inkml:trace>
  <inkml:trace contextRef="#ctx0" brushRef="#br0" timeOffset="-5361.425">8432 1226 9778 0 0,'0'0'3346'0'0,"0"0"-1171"0"0,0 0-529 0 0,0 0-198 0 0,0 0-203 0 0,0 0-212 0 0,0 0-145 0 0,0 0-130 0 0,0 0-123 0 0,0 0-62 0 0,0 0-85 0 0,-32 11-90 0 0,-101 37-76 0 0,60-5 19 0 0,63-33-290 0 0,-3 1-34 0 0,1 0 0 0 0,0 1-1 0 0,0 0 1 0 0,1 1 0 0 0,1 0 0 0 0,1 1-1 0 0,-1 0 1 0 0,2 0 0 0 0,0 1-1 0 0,1 0 1 0 0,1 1 0 0 0,0-1 0 0 0,1 1-1 0 0,0 0 1 0 0,2 1 0 0 0,0-1-1 0 0,-1 8-16 0 0,5-22 3 0 0,-1 0 0 0 0,1 1 0 0 0,-1-1 0 0 0,1 0-1 0 0,0 0 1 0 0,0 1 0 0 0,-1-1 0 0 0,2 0-1 0 0,-1 0 1 0 0,0 0 0 0 0,0 0 0 0 0,1 0-1 0 0,-1 0 1 0 0,1-1 0 0 0,-1 1 0 0 0,1 0 0 0 0,0-1-1 0 0,0 1 1 0 0,0-1 0 0 0,0 0 0 0 0,0 0-1 0 0,0 1 1 0 0,0-1 0 0 0,0 0 0 0 0,0-1-1 0 0,0 1 1 0 0,1 0 0 0 0,-1-1 0 0 0,0 1 0 0 0,1-1-1 0 0,-1 0-2 0 0,77 2 449 0 0,-52-9-312 0 0,0 0 1 0 0,-1-2-1 0 0,0-1 0 0 0,-1-2 1 0 0,0 0-1 0 0,-1-1 0 0 0,0-2 0 0 0,-1 0 1 0 0,-1-1-1 0 0,0-2 0 0 0,1-2-137 0 0,-18 16 24 0 0,123-120 560 0 0,-97 91-429 0 0,-31 33-158 0 0,0 0-16 0 0,-2 20-325 0 0,-14 35-101 0 0,-3 14-1536 0 0,18-19-4452 0 0,11-31-3618 0 0,-6-15 1110 0 0</inkml:trace>
  <inkml:trace contextRef="#ctx0" brushRef="#br0" timeOffset="-4851.093">9075 766 6993 0 0,'0'0'4164'0'0,"0"0"-781"0"0,0 0-650 0 0,0 0-654 0 0,0 0-342 0 0,0 0-260 0 0,0 0-381 0 0,0 0-371 0 0,0 0-287 0 0,0 0-151 0 0,0 0-104 0 0,0 0-15 0 0,0 0-6 0 0,-13 12-44 0 0,0-1-87 0 0,-55 73 150 0 0,17 27-54 0 0,4 2 0 0 0,6 1 0 0 0,4 4-127 0 0,32-99 0 0 0,-2 1-1 0 0,2 0 0 0 0,0 0-1 0 0,1 1 1 0 0,1-1 0 0 0,1 1-1 0 0,1 0 1 0 0,1 12 1 0 0,1-32 6 0 0,0 0-1 0 0,0 0 1 0 0,0 0-1 0 0,0 0 1 0 0,0 0-1 0 0,0 0 1 0 0,0-1 0 0 0,0 1-1 0 0,1 0 1 0 0,-1-1-1 0 0,0 1 1 0 0,0-1 0 0 0,1 0-1 0 0,-1 1 1 0 0,0-1-1 0 0,1 0 1 0 0,-1 0 0 0 0,0 0-1 0 0,1 0 1 0 0,-1 0-1 0 0,0 0 1 0 0,1 0-1 0 0,-1 0 1 0 0,0 0 0 0 0,1-1-1 0 0,-1 1 1 0 0,0 0-1 0 0,0-1 1 0 0,1 1 0 0 0,-1-1-1 0 0,0 0 1 0 0,0 1-1 0 0,0-1 1 0 0,0 0 0 0 0,0 0-1 0 0,0 0 1 0 0,0 0-1 0 0,0 1 1 0 0,0-1-1 0 0,0-1 1 0 0,0 1 0 0 0,0 0-6 0 0,152-153 454 0 0,-123 124-447 0 0,1 1 0 0 0,1 1-1 0 0,2 2 1 0 0,1 2 0 0 0,0 1-1 0 0,36-16-6 0 0,-65 35 1 0 0,0 1 0 0 0,0 0-1 0 0,1 0 1 0 0,-1 0-1 0 0,1 1 1 0 0,0 0-1 0 0,0 0 1 0 0,0 0-1 0 0,0 1 1 0 0,0 1-1 0 0,0-1 1 0 0,0 1 0 0 0,0 0-1 0 0,0 0 1 0 0,0 1-1 0 0,0 0 1 0 0,5 1-1 0 0,-9 2 17 0 0,0 0 0 0 0,0 0 0 0 0,0 0 1 0 0,-1 1-1 0 0,1-1 0 0 0,-1 1 0 0 0,0-1 0 0 0,0 1 1 0 0,-1 0-1 0 0,1 0 0 0 0,-1 0 0 0 0,0 0 0 0 0,0 0 1 0 0,-1 0-1 0 0,0 0 0 0 0,0 0 0 0 0,0 0 0 0 0,0 0 1 0 0,-1 0-1 0 0,0 0-17 0 0,-2 14 31 0 0,0 0 0 0 0,-2-1 0 0 0,0 1 0 0 0,-1-1 0 0 0,-1 0 0 0 0,-1-1 0 0 0,-1 0 0 0 0,0 0 0 0 0,-1-1 0 0 0,0 0 0 0 0,-2-1 0 0 0,0 0 0 0 0,0 0 0 0 0,-2-2 0 0 0,1 1 0 0 0,-2-2 0 0 0,0 0 0 0 0,0-1 0 0 0,-1 0 0 0 0,-16 7-31 0 0,15-8-43 0 0,0 0 0 0 0,-1-2 1 0 0,0 0-1 0 0,-1-2 0 0 0,1 1 0 0 0,-1-2 1 0 0,0-1-1 0 0,0 0 0 0 0,-1-2 0 0 0,1 0 0 0 0,-1-1 1 0 0,0 0-1 0 0,-2-2 43 0 0,20 1-106 0 0,1-1 0 0 0,-1 1 1 0 0,0 0-1 0 0,1-1 0 0 0,-1 1 1 0 0,1-1-1 0 0,-1 1 0 0 0,1-1 1 0 0,-1 1-1 0 0,1-1 0 0 0,0 0 1 0 0,-1 0-1 0 0,1 0 0 0 0,0 0 1 0 0,-1 0-1 0 0,1 0 0 0 0,0 0 0 0 0,0 0 1 0 0,0-1-1 0 0,0 1 0 0 0,0 0 1 0 0,0-1-1 0 0,1 1 0 0 0,-1-1 1 0 0,0 1-1 0 0,1 0 0 0 0,-1-2 106 0 0,-2-29-8450 0 0,5 21-1911 0 0</inkml:trace>
  <inkml:trace contextRef="#ctx0" brushRef="#br0" timeOffset="-4018.518">9504 1237 14451 0 0,'0'0'1962'0'0,"0"0"-825"0"0,0 0-188 0 0,0 0 12 0 0,0 0-86 0 0,0 0-171 0 0,0 0-209 0 0,0 0-180 0 0,-8 32-114 0 0,-24 96-36 0 0,24-59 111 0 0,8-66-220 0 0,0 0 0 0 0,0 0-1 0 0,1 0 1 0 0,-1 0-1 0 0,1 0 1 0 0,0 1-1 0 0,0-1 1 0 0,0 0-1 0 0,0 0 1 0 0,1-1 0 0 0,-1 1-1 0 0,1 0 1 0 0,-1 0-1 0 0,1-1 1 0 0,0 1-1 0 0,0-1 1 0 0,0 1-1 0 0,1-1 1 0 0,-1 0 0 0 0,1 0-1 0 0,-1 0 1 0 0,1 0-1 0 0,-1-1 1 0 0,1 1-1 0 0,0-1 1 0 0,0 1-1 0 0,0-1 1 0 0,0 0 0 0 0,0 0-1 0 0,0 0 1 0 0,0-1-1 0 0,2 1-55 0 0,11-4 245 0 0,0-1 0 0 0,0-1 0 0 0,-1 0 0 0 0,1-1 0 0 0,-1-1 0 0 0,-1 0 0 0 0,0-1 0 0 0,0-1 0 0 0,0 0 0 0 0,-1-1 0 0 0,0 0 0 0 0,-1-1 0 0 0,0 0 0 0 0,-1-1 0 0 0,0-1 0 0 0,0-1-245 0 0,62-66 284 0 0,-72 80-296 0 0,-1 0 1 0 0,0 1-1 0 0,0-1 0 0 0,0 1 1 0 0,0-1-1 0 0,1 0 1 0 0,-1 1-1 0 0,0-1 0 0 0,0 1 1 0 0,0-1-1 0 0,1 0 1 0 0,-1 1-1 0 0,0-1 0 0 0,1 0 1 0 0,-1 0-1 0 0,0 1 1 0 0,1-1-1 0 0,-1 0 0 0 0,1 0 1 0 0,-1 1-1 0 0,0-1 1 0 0,1 0-1 0 0,-1 0 0 0 0,1 0 1 0 0,-1 0-1 0 0,0 0 1 0 0,1 0-1 0 0,-1 1 0 0 0,1-1 1 0 0,-1 0-1 0 0,1 0 1 0 0,-1 0-1 0 0,0 0 1 0 0,1-1-1 0 0,-1 1 0 0 0,1 0 1 0 0,-1 0-1 0 0,1 0 1 0 0,-1 0-1 0 0,0 0 0 0 0,1 0 1 0 0,-1-1-1 0 0,1 1 1 0 0,-1 0-1 0 0,0 0 0 0 0,1-1 1 0 0,-1 1-1 0 0,0 0 1 0 0,1-1-1 0 0,-1 1 0 0 0,0 0 1 0 0,0-1 11 0 0,0 12-51 0 0,1 166-597 0 0,0-175 658 0 0,1 1-1 0 0,0-1 1 0 0,0 0-1 0 0,1 0 0 0 0,-1 0 1 0 0,0 0-1 0 0,1 0 1 0 0,-1 0-1 0 0,1-1 1 0 0,0 1-1 0 0,-1-1 1 0 0,1 0-1 0 0,0 0 1 0 0,0 0-1 0 0,0 0 1 0 0,0 0-1 0 0,0-1 1 0 0,0 1-1 0 0,0-1 1 0 0,0 0-1 0 0,0 0 0 0 0,0 0 1 0 0,0 0-1 0 0,0 0 1 0 0,0-1-1 0 0,0 1 1 0 0,0-1-1 0 0,0 0 1 0 0,0 0-1 0 0,-1 0 1 0 0,1 0-1 0 0,0-1 1 0 0,-1 1-1 0 0,1-1 1 0 0,0 0-1 0 0,-1 1 0 0 0,0-1 1 0 0,1 0-1 0 0,-1 0 1 0 0,0-1-10 0 0,19-13 139 0 0,-1 0-1 0 0,0-2 1 0 0,-2 0 0 0 0,0-1 0 0 0,-1-1 0 0 0,-1 0-1 0 0,7-14-138 0 0,31-36 324 0 0,-38 51-227 0 0,-10 9-86 0 0,0 1 1 0 0,1 0 0 0 0,0 1-1 0 0,0 0 1 0 0,0 0-1 0 0,1 0 1 0 0,1 1-1 0 0,-1 0 1 0 0,1 1 0 0 0,0-1-1 0 0,0 2 1 0 0,1-1-1 0 0,0 2 1 0 0,0-1 0 0 0,0 1-1 0 0,1 1 1 0 0,-1 0-1 0 0,4 0-11 0 0,-12 4-3 0 0,1 0 0 0 0,0 0 0 0 0,0 0-1 0 0,-1 1 1 0 0,1-1 0 0 0,-1 1 0 0 0,1 0 0 0 0,-1 0-1 0 0,1 0 1 0 0,-1 0 0 0 0,0 0 0 0 0,0 0 0 0 0,0 1-1 0 0,0-1 1 0 0,-1 1 0 0 0,1-1 0 0 0,-1 1 0 0 0,1 0-1 0 0,-1 0 1 0 0,0-1 0 0 0,0 2 3 0 0,10 15 2 0 0,16 15-4 0 0,-21-27 6 0 0,0 0-1 0 0,0 0 0 0 0,0 1 1 0 0,-1-1-1 0 0,0 1 0 0 0,0 0 1 0 0,-1 1-1 0 0,0-1 0 0 0,-1 1 1 0 0,0-1-1 0 0,0 1 1 0 0,-1 0-1 0 0,0 0 0 0 0,1 6-3 0 0,-3-9 17 0 0,0-1 1 0 0,-1 1-1 0 0,1-1 0 0 0,-1 1 1 0 0,0-1-1 0 0,0 0 0 0 0,-1 1 0 0 0,0-1 1 0 0,0 0-1 0 0,0 0 0 0 0,0 0 1 0 0,-1 0-1 0 0,0 0 0 0 0,0-1 0 0 0,0 1 1 0 0,0-1-1 0 0,-1 0 0 0 0,0 0 0 0 0,0 0 1 0 0,0 0-1 0 0,0-1 0 0 0,-2 2-17 0 0,-6 2 23 0 0,-1 0-1 0 0,1 0 0 0 0,-1-2 1 0 0,0 1-1 0 0,0-2 1 0 0,-1 1-1 0 0,0-2 0 0 0,0 0 1 0 0,-13 1-23 0 0,27-3-28 0 0,0-1 0 0 0,0 0 0 0 0,0 1 1 0 0,0-1-1 0 0,0 0 0 0 0,0 1 0 0 0,0-1 0 0 0,0 0 1 0 0,0 1-1 0 0,0-1 0 0 0,0 0 0 0 0,0 1 1 0 0,0-1-1 0 0,-1 0 0 0 0,1 1 0 0 0,0-1 1 0 0,0 0 27 0 0,12 2 64 0 0,18 1 9 0 0,1 0 1 0 0,0-2-1 0 0,0-1 1 0 0,0-2 0 0 0,13-3-74 0 0,-24 0 190 0 0,0-1 1 0 0,0-1-1 0 0,-1 0 1 0 0,0-2-1 0 0,0 0 1 0 0,-1-1 0 0 0,-1-1-1 0 0,1-1 1 0 0,12-11-191 0 0,-28 22-14 0 0,0 0-1 0 0,-1-1 1 0 0,1 1 0 0 0,-1 0 0 0 0,1 0 0 0 0,-1-1 0 0 0,1 1 0 0 0,-1-1 0 0 0,0 1 0 0 0,1-1 0 0 0,-1 0-1 0 0,0 0 1 0 0,0 1 0 0 0,-1-1 0 0 0,1 0 0 0 0,0 0 0 0 0,0 0 0 0 0,-1 0 0 0 0,1 0 0 0 0,-1 0 0 0 0,0 0-1 0 0,0 0 1 0 0,0 0 0 0 0,0 0 0 0 0,0 0 0 0 0,0-2 14 0 0,-35 3-3548 0 0,23 2-1573 0 0,2 3-7292 0 0</inkml:trace>
  <inkml:trace contextRef="#ctx0" brushRef="#br0" timeOffset="23918.895">9010 2692 20588 0 0,'0'0'1049'0'0,"0"0"-441"0"0,0 0-184 0 0,0 0-144 0 0,0 0-144 0 0,0 0-192 0 0,0 0-184 0 0,0 0-224 0 0,0 0-216 0 0,0 0-361 0 0,0 0-863 0 0,0 0-1977 0 0,0 0-8393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8.60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 71,'-2'1,"0"1,0-1,0 1,0-1,1 1,-1 0,1 0,-1 0,1 0,0 0,-1 0,1 0,0 0,0 0,1 0,-1 1,0-1,1 0,-1 0,1 1,0-1,0 1,0-1,0 0,0 2,0-2,-3 197,5-189,-1 1,2-1,-1 0,1 0,1 0,0 0,0 0,1-1,1 0,-1 0,7 7,-10-13,1 1,-1-1,1 0,0 0,0-1,1 1,-1-1,0 1,1-1,0 0,-1 0,1-1,0 1,0-1,0 0,0 0,0 0,0 0,0-1,0 0,0 0,1 0,-1 0,0-1,0 1,0-1,0 0,0 0,0 0,3-2,12-10,0-1,0-1,-1 0,-1-1,-1-1,0 0,-2-2,0 1,0-2,-2 0,-1 0,0-1,2-8,-8 19,5-11,0 0,-1-1,-1 0,-2 0,0 0,-1-1,-1-1,-7-10,-2 28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9.1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58 195,'9'1,"0"0,1 0,-1 0,0-1,0-1,1 0,-1 0,0 0,0-1,0-1,0 0,-1 0,1 0,-1-1,0-1,0 1,0-1,0-1,-1 1,0-1,0 0,0-1,2-4,-6 9,-1-1,0 1,-1-1,1 1,0-1,-1 0,0 1,1-1,-1 0,0 0,0 0,-1 0,1 0,-1 0,1-1,-1 1,0 0,0 0,-1 0,1 0,0 0,-1 0,0 0,0 0,0 0,0 0,0 0,-1 0,1 1,-1-1,0 0,1 1,-1-1,-1 1,1 0,0 0,0 0,-1 0,1 0,-1 0,0 1,1-1,-1 1,0 0,0 0,0 0,0 0,0 0,0 0,0 1,0 0,0 0,-1 0,-1 0,-2 1,-1 0,1 0,0 1,0 0,0 1,0-1,0 1,0 1,1-1,0 1,-1 0,1 1,1-1,-1 1,1 0,0 1,0 0,0-1,1 1,0 1,-2 1,-4 10,0 0,1 1,1 0,1 0,0 1,1 0,1 3,3-16,0-1,1 1,-1-1,2 1,-1-1,1 1,0-1,0 1,0-1,1 1,0 0,1-1,-1 0,1 1,1-1,-1 0,1 0,0 0,0 0,1-1,-1 1,1-1,1 0,-1 0,1-1,-1 1,2-1,-1 0,0 0,1 0,3 1,5 0,1 0,0-1,1 0,-1-1,1-1,-1 0,1-1,-1-1,1-1,0 0,-1-1,1 0,-1-1,0-1,0-1,0 0,0-1,-1 0,0-1,0-1,-1 0,7-7,61-57,-58 48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4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49,'-6'-5,"-1"0,1 0,-1 0,-1 1,1 0,0 1,-1-1,0 1,0 1,0 0,0 0,0 0,0 1,0 0,-1 1,1 0,0 0,-1 1,1 0,0 0,0 1,0 0,0 0,0 1,0 0,1 1,-1-1,1 1,0 1,0-1,0 1,1 1,0-1,0 1,0 0,1 1,-2 2,-15 15,1 2,1 0,2 1,1 1,1 1,1 0,1 1,2 0,1 1,2 0,1 1,1 0,2 1,-1 19,6-29,0 0,2 0,0-1,2 1,0-1,2 0,0 0,1-1,2 1,0-2,1 1,11 16,-13-27,0-1,0 0,1 0,0-1,0 0,1-1,0 0,0 0,1-1,-1-1,2 0,-1 0,0-1,1 0,0-1,0-1,0 1,0-2,0 0,0 0,0-1,0-1,0 0,1-1,-1 0,-1-1,1 0,0 0,-1-2,0 1,0-2,9-4,-7 4,0 0,0 0,-1-1,0-1,-1 0,1-1,-2 0,1 0,-1-1,-1-1,1 1,-2-2,0 1,0-1,-1 0,-1-1,0 0,0 0,-1 0,-1 0,0-1,-1 0,-1 0,1-7,-4 16,0 0,0-1,0 1,-1 0,0 0,0 0,0 0,-1 0,0 0,1 1,-2-1,1 1,0 0,-1 0,0 0,0 0,0 1,0 0,-1-1,1 1,-1 1,0-1,0 1,0 0,-2-1,-132-30,112 32,0 2,0 1,0 1,1 2,0 0,0 2,0 1,1 0,0 2,0 1,1 2,1 0,0 1,1 1,0 1,2 1,0 1,0 1,-5 8,-2 3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85,'77'-9,"39"-4,11 1,-8-3,-9 2,-15 2,-17 4,-23 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30 396,'-5'39,"-2"12</inkml:trace>
  <inkml:trace contextRef="#ctx0" brushRef="#br0" timeOffset="257.361">1 114,'5'5,"1"1</inkml:trace>
  <inkml:trace contextRef="#ctx0" brushRef="#br0" timeOffset="516.058">227 537,'66'-185,"-12"71,-54 115,0-1,0 0,0 1,1-1,-1 1,0-1,0 0,0 1,1-1,-1 0,0 1,1-1,-1 0,0 1,1-1,-1 0,0 0,1 1,-1-1,1 0,-1 0,0 0,1 1,-1-1,1 0,-1 0,1 0,-1 0,0 0,1 0,-1 0,1 0,-1 0,1 0,-1 0,1 0,-1-1,0 1,1 0,-1 0,1 0,-1 0,0-1,1 1,-1 0,0 0,1-1,-1 1,0 0,1-1,-1 1,0 0,0-1,1 1,-1-1,0 1,0 0,0-1,0 1,1-1,-1 1,0-1,0 1,0 0,0-1,0 1,0-1,3 39,-3-35,0 10,1 0,1 0,0 0,1 0,0 0,1-1,0 1,1-1,1 2,-5-11,1 0,-1 0,1 0,0-1,-1 1,1-1,0 1,1-1,-1 1,0-1,1 0,-1 0,1 0,0-1,-1 1,1-1,0 1,0-1,0 0,0 0,0 0,1-1,-1 1,0-1,0 1,0-1,0 0,1 0,-1-1,0 1,0-1,0 1,0-1,1 0,-1 0,0-1,-1 1,1 0,1-2,9-5,1 0,-1-2,-1 1,0-2,-1 0,0 0,0-1,-1 0,-1-1,0 0,0-1,-2 1,0-2,0 1,2-9,-4 5</inkml:trace>
  <inkml:trace contextRef="#ctx0" brushRef="#br0" timeOffset="1082.217">678 453,'13'-1,"0"-1,0 0,0-1,0-1,0 0,-1 0,0-1,0-1,0 0,-1-1,1 0,-2-1,1 0,8-9,-17 16,1 0,-1-1,0 0,1 0,-1 1,0-1,0 0,-1 0,1-1,0 1,-1 0,1-1,-1 1,0-1,0 1,0-1,0 1,0-1,0 0,-1 0,1 1,-1-1,0 0,0 0,0 0,0 1,-1-1,1 0,-1 0,1 1,-1-1,0 0,0 1,0-1,0 1,-1-1,1 1,-1 0,0-1,1 1,-1 0,0 0,0 0,0 0,-1 0,-3 0,0 0,-1 1,1 0,0 0,0 0,0 1,-1 0,1 0,0 1,0-1,-1 1,1 1,0-1,0 1,0 0,0 1,1-1,-1 1,1 0,-1 1,1-1,0 1,0 0,0 0,-4 4,0 0,1 0,0 1,0 0,1 1,0-1,1 1,0 1,1-1,0 1,0 0,-1 6,5-12,0 0,0 0,1 0,-1 0,1 0,0 0,1 0,-1 0,1 0,0 0,0 0,0 0,1-1,0 1,0 0,0-1,1 1,-1-1,1 0,0 0,0 0,1 0,-1 0,1-1,-1 0,1 0,0 0,1 0,-1 0,0-1,1 0,-1 1,1-2,0 1,0-1,0 1,0-1,0-1,0 1,0-1,0 0,4 0,19 3,0-2,0 0,0-2,0-1,0-1,-1-2,1-1,-1 0,0-2,-1-2,0 0,0-1,15-11,-22 8</inkml:trace>
  <inkml:trace contextRef="#ctx0" brushRef="#br0" timeOffset="1463.812">1074 453,'17'-4,"0"-1,0 0,0-2,-1 0,0 0,-1-2,1 0,-1-1,-1 0,0-1,-1 0,0-2,10-11,-22 22,0 0,-1 1,1-1,0 0,-1 0,1 0,-1 0,0 0,1 0,-1 0,0 0,0 0,-1 1,1-1,0 0,-1 0,1 0,-1 0,1 0,-1 0,0 1,0-1,0 0,0 0,0 1,0-1,0 1,-1-1,1 1,0 0,-1-1,1 1,-1 0,0 0,1 0,-1 0,0 0,0 0,1 1,-1-1,0 1,0-1,0 1,0-1,0 1,0 0,0 0,0 0,0 0,0 1,0-1,0 0,1 1,-1-1,0 1,0 0,0 0,0-1,1 1,-1 1,0-1,1 0,-1 0,-8 3,1 0,-1 1,1 0,0 0,0 1,1 0,-1 1,2 0,-1 0,1 1,0 0,0 0,-4 8,7-11,1-1,1 1,-1-1,1 1,0 0,0 0,0 0,0 1,1-1,0 0,0 0,1 1,-1-1,1 0,1 1,-1-1,0 0,1 1,0-1,1 0,-1 0,1 1,0-1,0-1,1 1,-1 0,2 2,5 0,-1 0,1 0,0-1,0 0,0 0,1-1,0-1,0 1,1-2,-1 1,1-2,-1 1,1-1,0-1,0 0,0 0,0-1,0-1,0 0,0 0,-1-1,1-1,0 1,-1-2,5-1,15-2</inkml:trace>
  <inkml:trace contextRef="#ctx0" brushRef="#br0" timeOffset="1768.55">1525 594,'5'-29,"6"-24,2-7,-2 1,2 6,-1 7,2 7,4 10,-1 5,0 7,4 6,1 4,3 5,-3 1</inkml:trace>
  <inkml:trace contextRef="#ctx0" brushRef="#br0" timeOffset="2220.11">1977 368,'5'33,"1"21,0 7,-1-4,-1-5,-2-12</inkml:trace>
  <inkml:trace contextRef="#ctx0" brushRef="#br0" timeOffset="2465.731">1949 1,'0'0</inkml:trace>
  <inkml:trace contextRef="#ctx0" brushRef="#br0" timeOffset="2870.39">2202 565,'145'-287,"-144"285,-1 1,0 1,0-1,0 0,0 0,0 0,0 0,0 1,0-1,0 0,0 0,1 0,-1 1,0-1,1 0,-1 0,1 1,-1-1,1 0,-1 1,1-1,-1 0,1 1,-1-1,1 1,0-1,-1 1,1-1,0 1,0 0,-1-1,1 1,0 0,0-1,0 1,-1 0,1 0,0 0,0 0,0 0,0 0,-1 0,1 0,0 0,0 0,0 0,-1 1,1-1,0 0,0 1,0-1,-1 0,1 1,0-1,-1 1,1-1,0 1,-1-1,1 1,-1 0,1-1,0 1,40 129,-40-123,1-1,-1 1,1-1,0 0,1 1,0-1,0 0,0 0,1-1,0 1,0-1,0 1,1-1,-1-1,1 1,0-1,1 0,-1 0,1 0,0-1,0 1,0-1,0-1,0 0,1 1,-1-2,1 1,0-1,-1 0,1 0,0-1,-1 0,1 0,0-1,0 0,-1 0,1 0,1-1,2-6,-1 1,-1-1,1 0,-1-1,-1 0,0 0,0-1,-1 0,0 0,0 0,-1-1,-1 1,0-1,0-1,-1 1,-1 0,0-2,11-73,-13 61</inkml:trace>
  <inkml:trace contextRef="#ctx0" brushRef="#br0" timeOffset="3447.377">3049 283,'-2'-2,"0"0,0 1,0-1,-1 0,1 1,-1-1,1 1,-1-1,1 1,-1 0,0 1,0-1,0 0,1 1,-1-1,0 1,0 0,0 0,0 0,0 0,0 1,1-1,-1 1,0-1,0 1,1 0,-1 0,0 1,1-1,-1 0,1 1,-1 0,1-1,-2 3,-62 79,61-73,0 0,0 0,1 0,0 0,1 1,0 0,1-1,0 1,0 0,2 0,-1 0,1 0,1 0,0 0,0 0,3 10,-3-19,0 0,0-1,0 1,0-1,0 1,0-1,0 1,1-1,-1 1,0-1,1 0,-1 0,1 0,0 0,-1 0,1 0,0 0,-1-1,1 1,0 0,0-1,0 1,0-1,0 0,-1 0,1 0,0 0,0 0,0 0,0 0,0-1,0 1,-1-1,1 1,1-1,63-31,-61 29,85-61,-72 49,0 2,0-1,1 2,1 1,0 0,0 1,1 2,0 0,1 1,-19 6,1 0,-1 1,1-1,-1 1,0 0,1 0,-1 0,1 0,-1 1,1-1,-1 1,0 0,0 0,1 0,-1 0,0 1,0 0,0-1,0 1,0 0,-1 0,1 0,0 1,-1-1,0 1,1-1,-1 1,0 0,-1 0,1 0,0 0,-1 0,1 0,-1 0,136 276,-115-234,-2 1,-1 1,-3 0,-1 1,-3 1,-1 6,-9-47,0 0,-1 0,0 0,-1 0,1 0,-2 0,1 0,-1 0,0 0,-1 0,1 0,-2 0,1 0,-1-1,0 1,-1-1,0 0,0 0,0 0,-1-1,0 0,0 1,-1-2,0 1,0-1,0 1,0-2,-1 1,0-1,-6 3,0 0,0-1,-1-1,0 0,0 0,0-2,-1 1,1-2,-1 0,0-1,0 0,1-1,-1-1,0-1,-1 0,10-1,0 1,0-2,1 1,0 0,-1-1,1 0,1-1,-1 1,1-1,-1 1,1-2,0 1,1 0,0-1,-1 1,2-1,-1 0,1 0,0 0,0 0,0 0,1-1,0 1,0-2,-1-12,1 0,0 0,1 0,1 0,1 0,1 0,2-4,-1 2,1 0,1 1,1-1,1 1,0 1,2-1,1 2,0-1,1 2,1-1,1 2,1-1,0 2,1 0,1 1,0 1,1 1,0 0,2 1,8-4,-3 2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86,'-2'-6,"0"1,0 0,-1 0,1 1,-1-1,0 1,-1-1,1 1,-1 0,0 0,0 0,0 1,0 0,-1-1,0 1,1 1,-1-1,0 1,0 0,0 0,-1 0,1 1,0-1,-1 2,1-1,-1 0,1 1,-1 0,-4 1,-13 0,0 2,1 0,-1 2,1 0,0 1,-12 6,11-3,0 1,0 1,1 1,0 0,1 2,0 1,-7 7,26-21,-1 1,1-1,0 1,-1-1,1 1,0 0,0 0,0 0,1 0,-1 0,0 0,1 0,-1 1,1-1,0 1,0-1,0 1,0-1,0 1,0 0,1-1,-1 1,1 0,0-1,0 1,0 0,0 0,0-1,1 1,-1 0,1-1,0 1,0 0,0-1,0 1,0-1,0 1,1-1,-1 0,1 0,0 1,-1-1,3 1,7 3,1 0,1 0,-1-1,1-1,0 0,0-1,0 0,1-1,-1-1,0 0,1-1,-1 0,5-1,44 2,-61-1,0 0,0 0,1 0,-1 0,0 0,1 0,-1 0,0 0,1 1,-1-1,0 0,0 1,1-1,-1 1,0 0,0-1,0 1,0 0,0-1,0 1,0 0,0 0,0 0,0 0,0 0,0 0,-1 0,1 0,0 1,-1-1,1 0,-1 0,0 1,1-1,-1 0,0 0,0 1,1-1,-1 0,0 1,0-1,-1 0,1 1,0-1,0 0,-1 0,1 1,0-1,-1 0,1 0,-1 0,0 1,1-1,-1 0,0 0,0 0,0 0,0 0,0 0,0 0,-100 98,46-52,25-19,-1-2,1 3,1 0,2 2,1 1,1 1,2 1,-1 4,21-33,0 0,0 0,0 0,1 0,0 0,0 0,0 1,1-1,-1 1,1-1,1 1,-1 0,1-1,0 1,0 0,1-1,-1 1,1 0,1-1,-1 1,1-1,0 0,0 1,0-1,1 0,0 0,0 0,0-1,1 1,-1-1,2 1,8-1,0 0,-1-1,1-1,0 0,1-1,-1 0,0-1,0-1,0 0,0 0,1-2,-2 0,1 0,0-1,-1 0,0-1,0-1,0 0,0 0,5-5,185-104,-145 66,-38 26</inkml:trace>
  <inkml:trace contextRef="#ctx0" brushRef="#br0" timeOffset="471.037">769 933,'180'-293,"-149"267,-31 26,1 0,0 0,0 1,0-1,-1 0,1 0,0 0,0 0,0 1,-1-1,1 0,0 1,0-1,-1 1,1-1,0 1,-1-1,1 1,-1-1,1 1,-1 0,1-1,-1 1,1 0,-1-1,1 1,-1 0,0 0,0-1,1 1,-1 0,0 0,0 0,0-1,0 1,0 0,0 0,0 0,0 0,0-1,0 1,0 0,2 60,-3-52,0 0,1 0,0 0,0-1,1 1,1 0,-1 0,1-1,0 1,1-1,0 0,1 1,0-1,0-1,0 1,1-1,4 6,-6-11,0 1,1 0,-1-1,0 0,1 0,0 0,0 0,-1 0,1-1,0 1,0-1,0 0,1-1,-1 1,0-1,0 0,0 1,0-2,1 1,-1-1,0 1,0-1,0 0,0 0,0-1,0 1,0-1,1-1,94-73,-85 61,0 0,-1-1,0 0,-2-1,0-1,0 0,6-17,-9 15,1 4</inkml:trace>
  <inkml:trace contextRef="#ctx0" brushRef="#br0" timeOffset="1122.531">1728 650,'-27'16,"0"1,1 1,1 1,1 2,1 0,1 2,0 0,-4 9,3 27,22-57,1-1,0 0,0 0,0 1,0-1,0 0,0 0,1 0,-1 1,0-1,1 0,-1 0,0 0,1 0,-1 1,1-1,0 0,-1 0,1 0,0 0,0 0,0-1,0 1,0 0,0 0,0 0,0-1,0 1,0-1,0 1,0-1,0 1,0-1,1 0,-1 1,0-1,0 0,0 0,1 0,-1 0,0 0,0 0,1 0,-1 0,0-1,0 1,0 0,1-1,0 0,12-4,1 0,-1-2,0 0,0 0,-1-1,0-1,0 0,-1-1,0 0,-1-1,0-1,-1 0,116-101,-124 112,-1 0,1 0,-1-1,1 1,0 0,-1 0,1 0,0 1,0-1,0 0,0 1,0-1,-1 1,1-1,0 1,0 0,0 0,0 0,0 0,0 0,0 1,0-1,0 1,0-1,0 1,0 0,0-1,-1 1,1 0,0 0,0 0,-1 1,1-1,-1 0,1 0,-1 1,0-1,1 1,-1 0,0-1,0 1,0 0,0-1,0 1,-1 0,1 0,-1 0,1 0,-1 0,1 0,18 133,13 187,-28-292,-2 0,-1 0,-1 0,-1 0,-2 0,-1 0,-1-1,-2 0,-1 0,-1 0,-1-1,-2 0,-1-1,-4 6,11-22,0 0,0-1,-1 1,0-1,0-1,-1 0,-1 0,0 0,0-1,0 0,-1-1,0 0,-1-1,-8 5,16-11,1 1,0 0,0-1,-1 1,1-1,-1 0,1 0,0 0,-1 0,1 0,0 0,-1-1,1 1,0-1,-1 1,1-1,0 0,0 0,0 0,-1 0,1-1,0 1,1 0,-1-1,0 0,0 1,1-1,-1 0,1 0,-1 0,1 0,0 0,0 0,0 0,0 0,0 0,0-2,-14-88,18 58,2 1,2 0,1 1,1 0,2 0,1 1,1 0,2 1,18-27,-14 24,1 1,2 0,1 2,1 0,2 2,0 1,7-3,-17 19,-4 6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0,'-24'144,"6"1,2 77,17-131,1-59,-1 0,-1 0,-2 0,-1-1,-2 1,-1-1,-1 0,-10 23,5-31,-1-5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1 459,'37'-58,"3"2,2 2,3 2,2 2,2 2,26-19,-65 59,0 0,0 0,1 1,1 0,-1 1,1 0,0 1,0 0,0 1,1 0,-1 1,3 0,-12 3,0 0,0 0,0 1,0-1,0 1,0-1,0 1,-1 0,1 0,0 0,-1 1,1-1,0 1,-1-1,0 1,1 0,-1 0,0 0,0 0,0 0,0 1,0-1,-1 0,1 1,-1-1,0 1,1 0,-1 0,0-1,-1 1,1 0,0 0,-1 0,0 0,1 0,-1 0,0 0,-12 112,1-87,-1-1,-2-1,0 0,-2 0,-1-2,-1 0,0-1,-2-1,-1-1,-15 12,-225 157,258-189,1-1,0 1,-1 0,1 0,0 0,0 0,-1 0,1 0,0 1,0-1,0 1,0-1,1 1,-1 0,0-1,1 1,-1 0,1 0,0 0,-1 0,1 1,0-1,0 0,1 0,-1 1,0-1,1 1,-1-1,1 0,0 1,0-1,0 1,0-1,0 1,1-1,-1 1,1-1,-1 0,1 1,0-1,0 0,0 0,0 1,0-1,1 0,-1 0,2 1,232 86,-223-83,-1 0,0 1,0 0,0 1,-1 0,0 0,-1 1,1 1,-2-1,0 2,0-1,0 1,-2 0,1 0,-1 1,-1 0,0 0,0 5,3 6,0-5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50,'-7'13,"2"1,0 0,0 0,2 0,-1 0,2 1,0 0,1-1,0 1,1 0,1 0,0 0,1-1,1 1,0-1,1 2,-3-13,0-1,0 0,0 0,1 0,-1 0,1 0,-1 0,1 0,-1 0,1 0,0-1,0 1,0-1,0 0,0 1,0-1,1 0,-1 0,0 0,1-1,-1 1,0 0,1-1,-1 1,1-1,-1 0,1 0,-1 0,1 0,-1-1,0 1,1-1,-1 1,1-1,-1 0,0 0,0 0,1 0,-1 0,4-2,-1 0,1-1,-1 0,0 1,0-2,-1 1,1 0,-1-1,0 0,0 0,0 0,-1-1,0 1,2-6,-2 4,0-1,-1 0,0 0,-1 0,0 0,0 0,0-1,-1 1,-1 0,1 0,-1 0,-1 0,0 0,0 0,0 0,-1 0,0 1,0-1,-1 1,0 0,0 0,-1 0,0 1,0 0,-1 0,1 0,-1 0,-1 1,1 0,-1 0,0 1,0 0,-6-3,-12-6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2.71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63 312 0 0 0,'-15'3'87'0'0,"12"-2"387"0"0,3-1 253 0 0,0 0 40 0 0,0 0-9 0 0,0 0-24 0 0,0 0-17 0 0,0 0 23 0 0,0 0 17 0 0,0 0 6 0 0,0 0 5 0 0,0 0-26 0 0,0 0-50 0 0,0 0-65 0 0,0 0-62 0 0,0 0-69 0 0,0 0-70 0 0,0 0-72 0 0,0 0-84 0 0,141-4 3440 0 0,-98 2-3366 0 0,-32 0-323 0 0,-1 1 1 0 0,0 1 0 0 0,0 0 0 0 0,1 0-1 0 0,-1 1 1 0 0,0 0 0 0 0,0 1 0 0 0,0 0-1 0 0,0 1 1 0 0,0 0 0 0 0,1 1-22 0 0,48 10 213 0 0,-59-14-197 0 0,0 0-4 0 0,0 0 9 0 0,0 0 5 0 0,0 0 2 0 0,0 0-10 0 0,0 0-6 0 0,0 0-16 0 0,0 0-9 0 0,0 0-24 0 0,29 0 5 0 0,25 0-690 0 0,-54 0 333 0 0,0 0-277 0 0,0 0-527 0 0,-2 0-4700 0 0,2 0-1261 0 0</inkml:trace>
  <inkml:trace contextRef="#ctx0" brushRef="#br0" timeOffset="810.68">207 1 0 0 0,'0'0'84'0'0,"0"0"228"0"0,0 0 43 0 0,0 0 148 0 0,0 0 214 0 0,0 0 186 0 0,0 0 60 0 0,0 0-66 0 0,0 0-150 0 0,0 0-175 0 0,0 0-129 0 0,0 0-90 0 0,-1 8-11 0 0,8 76 2795 0 0,2-48-2618 0 0,-2-1 0 0 0,-2 1 1 0 0,-2 0-1 0 0,0 1 1 0 0,-3-1-1 0 0,-2 15-519 0 0,2 2 215 0 0,2 768-997 0 0,-11-586 1092 0 0,-18-183 915 0 0,27-30-824 0 0,0-21-1910 0 0,0-13-4684 0 0,0 9-918 0 0</inkml:trace>
  <inkml:trace contextRef="#ctx0" brushRef="#br0" timeOffset="1261.327">375 1046 0 0 0,'0'0'177'0'0,"0"0"662"0"0,0 0 71 0 0,0 0-178 0 0,0 0-121 0 0,0 0-19 0 0,0 0-43 0 0,0 0-6 0 0,0 0-4 0 0,-9 10-23 0 0,-63 77 1083 0 0,-157 156 1794 0 0,214-216-3373 0 0,9-15-2840 0 0,13-12-1726 0 0,-4-2 892 0 0</inkml:trace>
  <inkml:trace contextRef="#ctx0" brushRef="#br0" timeOffset="2550.223">328 111 0 0 0,'0'0'687'0'0,"0"0"276"0"0,0 0 12 0 0,0 0-177 0 0,0 0-227 0 0,0 0-184 0 0,0 0-118 0 0,0 0-39 0 0,4 2 7615 0 0,-2 1-6190 0 0,-38 57-1204 0 0,3-14-282 0 0,-2-1-1 0 0,-1-2 1 0 0,-41 36-169 0 0,-18 21 441 0 0,73-60-887 0 0,31-14-7494 0 0,-6-23 548 0 0</inkml:trace>
  <inkml:trace contextRef="#ctx0" brushRef="#br0" timeOffset="4046.913">554 553 0 0 0,'92'-56'331'0'0,"-84"59"9010"0"0,-16 17-6493 0 0,-20 25-1925 0 0,8-16-637 0 0,-2-1 1 0 0,0 0-1 0 0,-2-2 1 0 0,-1-1-1 0 0,0-1 1 0 0,-6 2-287 0 0,31-26-5 0 0,-1 0 0 0 0,1 0-1 0 0,-1 0 1 0 0,1 1 0 0 0,-1-1 0 0 0,1 0 0 0 0,-1 0 0 0 0,1 0 0 0 0,0 1-1 0 0,-1-1 1 0 0,1 0 0 0 0,-1 1 0 0 0,1-1 0 0 0,0 1 0 0 0,-1-1 0 0 0,1 0-1 0 0,0 1 1 0 0,-1-1 0 0 0,1 1 0 0 0,0-1 0 0 0,-1 1 0 0 0,1-1 0 0 0,0 1-1 0 0,0-1 1 0 0,0 1 0 0 0,0-1 0 0 0,-1 1 0 0 0,1-1 0 0 0,0 1 0 0 0,0-1-1 0 0,0 1 1 0 0,0-1 0 0 0,0 1 0 0 0,0-1 0 0 0,0 1 0 0 0,1-1 0 0 0,-1 1-1 0 0,0-1 1 0 0,0 1 0 0 0,0-1 0 0 0,0 1 0 0 0,1-1 0 0 0,-1 1 0 0 0,0-1-1 0 0,0 1 1 0 0,1-1 0 0 0,-1 1 0 0 0,0-1 0 0 0,1 0 0 0 0,-1 1 0 0 0,1-1 0 0 0,-1 1-1 0 0,0-1 1 0 0,1 0 0 0 0,-1 0 0 0 0,1 1 0 0 0,-1-1 0 0 0,1 0 0 0 0,-1 0-1 0 0,1 1 1 0 0,-1-1 0 0 0,1 0 0 0 0,-1 0 0 0 0,1 0 0 0 0,-1 0 0 0 0,1 0-1 0 0,-1 0 1 0 0,1 0 0 0 0,0 0 5 0 0,45 6 263 0 0,-41-6-302 0 0,244 2-832 0 0,-248-1 901 0 0,-1-1 0 0 0,1 1 0 0 0,-1-1 0 0 0,1 1 0 0 0,-1-1 0 0 0,1 0 0 0 0,0 0 0 0 0,-1 1 0 0 0,1-1 0 0 0,0 0 0 0 0,-1 0 0 0 0,1 1 0 0 0,0-1 0 0 0,-1 0 0 0 0,1 0 0 0 0,0 0 0 0 0,0 0 0 0 0,-1 0 0 0 0,1 0 0 0 0,0 0-1 0 0,-1-1 1 0 0,1 1 0 0 0,0 0 0 0 0,-1 0 0 0 0,1 0 0 0 0,0-1 0 0 0,-1 1 0 0 0,1 0 0 0 0,0-1 0 0 0,-1 1 0 0 0,1 0 0 0 0,-1-1 0 0 0,1 1 0 0 0,-1-1 0 0 0,1 1 0 0 0,-1-1 0 0 0,1 1 0 0 0,-1-1 0 0 0,1 1 0 0 0,-1-1 0 0 0,0 0 0 0 0,1 1 0 0 0,-1-1 0 0 0,0 0-1 0 0,0 1 1 0 0,1-1 0 0 0,-1 0 0 0 0,0 1 0 0 0,0-1 0 0 0,0 0 0 0 0,0 1 0 0 0,0-1 0 0 0,0 0 0 0 0,0 1 0 0 0,0-1 0 0 0,0 0 0 0 0,0 0 0 0 0,0 1 0 0 0,0-1 0 0 0,-1 0 0 0 0,1 1 0 0 0,0-1 0 0 0,0 0 0 0 0,-1 1 0 0 0,1-1 0 0 0,0 1 0 0 0,-1-1 0 0 0,1 1-1 0 0,-1-1-29 0 0,-58-101 1117 0 0,49 92-1116 0 0,1-1 1 0 0,1 0-1 0 0,0 0 1 0 0,0-1-1 0 0,1 0 1 0 0,1 0 0 0 0,0-1-1 0 0,-1-4-1 0 0,3-37-3337 0 0,11 43-3729 0 0,-4 8 113 0 0</inkml:trace>
  <inkml:trace contextRef="#ctx0" brushRef="#br0" timeOffset="4761.882">815 422 2937 0 0,'0'0'576'0'0,"0"0"-447"0"0,0 0-348 0 0,0 0-29 0 0,0 0 203 0 0,0 0 270 0 0,0 0 198 0 0,0 0 64 0 0,0 0-39 0 0,0 0-96 0 0,0 0-127 0 0,0 0-94 0 0,3 21-71 0 0,18 101-48 0 0,19-12-63 0 0,-30-114 6350 0 0,8-30-4728 0 0,-14 26-1237 0 0,159-240 35 0 0,-163 249-403 0 0,0-1 0 0 0,0 0 0 0 0,0 1 0 0 0,0-1 0 0 0,0 0 0 0 0,0 0 0 0 0,0 1 0 0 0,0-1 1 0 0,0 0-1 0 0,0 1 0 0 0,0-1 0 0 0,0 0 0 0 0,1 0 0 0 0,-1 1 0 0 0,0-1 0 0 0,0 0 0 0 0,0 0 0 0 0,0 1 0 0 0,1-1 0 0 0,-1 0 0 0 0,0 0 0 0 0,0 1 0 0 0,0-1 0 0 0,1 0 0 0 0,-1 0 1 0 0,0 0-1 0 0,0 0 0 0 0,1 1 0 0 0,-1-1 0 0 0,0 0 0 0 0,0 0 0 0 0,1 0 0 0 0,-1 0 0 0 0,0 0 0 0 0,1 0 0 0 0,-1 0 0 0 0,0 0 0 0 0,0 0 0 0 0,1 0 0 0 0,-1 0 0 0 0,0 0 0 0 0,1 0 1 0 0,-1 0-1 0 0,0 0 0 0 0,0 0 0 0 0,1 0 34 0 0,-2 11 298 0 0,12 177-225 0 0,-4 83-47 0 0,-6-264-15 0 0,-1 1 0 0 0,0-1 1 0 0,-1 1-1 0 0,1-1 0 0 0,-1 0 1 0 0,-1 1-1 0 0,1-1 0 0 0,-1 0 1 0 0,-1 0-1 0 0,1 0 0 0 0,-1 0 1 0 0,-1-1-1 0 0,1 1 0 0 0,-1-1 1 0 0,0 0-1 0 0,0 1 0 0 0,-1-2 1 0 0,0 1-1 0 0,0-1 0 0 0,0 1 1 0 0,-1-2-1 0 0,1 1 0 0 0,-1 0 1 0 0,0-1-1 0 0,-1 0 0 0 0,-1 1-11 0 0,6-5 9 0 0,0 0 0 0 0,0 1 0 0 0,0-1-1 0 0,0 0 1 0 0,0 0 0 0 0,0 0 0 0 0,1 0-1 0 0,-1 0 1 0 0,0 0 0 0 0,0-1 0 0 0,0 1-1 0 0,0-1 1 0 0,0 1 0 0 0,1-1 0 0 0,-1 1-1 0 0,0-1 1 0 0,0 0 0 0 0,1 0 0 0 0,-1 0-1 0 0,1 0 1 0 0,-1 0 0 0 0,1-1 0 0 0,-1 1-1 0 0,1 0 1 0 0,0-1 0 0 0,-1 1 0 0 0,1-1-1 0 0,0 1 1 0 0,0-1 0 0 0,0 0 0 0 0,0 1-1 0 0,1-1 1 0 0,-1 0 0 0 0,0 1 0 0 0,1-1-1 0 0,-1 0 1 0 0,1 0 0 0 0,-1-1-9 0 0,-5-77 155 0 0,7 73-109 0 0,1-6-19 0 0,1 1 0 0 0,0-1-1 0 0,1 1 1 0 0,1-1 0 0 0,-1 1 0 0 0,2 1 0 0 0,0-1 0 0 0,1 1 0 0 0,0 0-1 0 0,0 0 1 0 0,1 1 0 0 0,0 0 0 0 0,1 0 0 0 0,0 1 0 0 0,1 0 0 0 0,0 1-1 0 0,0 0 1 0 0,1 1 0 0 0,0 0 0 0 0,0 0 0 0 0,1 1 0 0 0,8-3-27 0 0,-10 5-127 0 0,-1 0 0 0 0,1 1 0 0 0,-1 0 0 0 0,1 1 0 0 0,0 0 0 0 0,0 1-1 0 0,0 0 1 0 0,0 0 0 0 0,0 1 0 0 0,1 1 127 0 0,32 11-6691 0 0,-36-8 383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  <inkml:trace contextRef="#ctx0" brushRef="#br0" timeOffset="911.768">1067 8 0 0 0,'0'0'248'0'0,"0"0"656"0"0,0 0 220 0 0,0 0-6 0 0,0 0-51 0 0,0 0-110 0 0,0 0-128 0 0,0 0-117 0 0,0 0-103 0 0,0 0-65 0 0,11 50 3489 0 0,13 265-1978 0 0,-25-310-2087 0 0,2 0 0 0 0,-1 0 0 0 0,0 0 0 0 0,1 0 0 0 0,0 0 0 0 0,0-1 0 0 0,1 1 0 0 0,0 0-1 0 0,-1-1 1 0 0,1 1 0 0 0,1-1 0 0 0,-1 1 0 0 0,1-1 0 0 0,2 4 32 0 0,-4-8-42 0 0,0 0 0 0 0,-1-1-1 0 0,1 1 1 0 0,0 0 0 0 0,0 0 0 0 0,-1-1 0 0 0,1 1 0 0 0,0 0-1 0 0,0-1 1 0 0,-1 1 0 0 0,1-1 0 0 0,0 1 0 0 0,-1-1-1 0 0,1 1 1 0 0,-1-1 0 0 0,1 1 0 0 0,-1-1 0 0 0,1 0 0 0 0,-1 1-1 0 0,1-1 1 0 0,-1 0 0 0 0,0 1 0 0 0,1-1 0 0 0,-1 0 0 0 0,0 0-1 0 0,1 1 1 0 0,-1-1 0 0 0,0 0 0 0 0,0 0 0 0 0,0 0-1 0 0,0 1 1 0 0,0-1 0 0 0,0 0 0 0 0,0 0 0 0 0,0 0 0 0 0,0 1-1 0 0,0-1 1 0 0,0 0 0 0 0,-1 0 0 0 0,1 1 0 0 0,0-1-1 0 0,0 0 1 0 0,-1 0 0 0 0,1 1 42 0 0,-1-16-3169 0 0,0 7-3459 0 0,0 4 4530 0 0</inkml:trace>
  <inkml:trace contextRef="#ctx0" brushRef="#br0" timeOffset="1530.668">64 249 0 0 0,'0'0'364'0'0,"0"0"376"0"0,0 0 119 0 0,0 0-12 0 0,0 0 4 0 0,0 0 22 0 0,11 0 11 0 0,82 3 2034 0 0,93 8 626 0 0,94-40-2503 0 0,-212 16-905 0 0,67-12-152 0 0,0 6 0 0 0,2 5 0 0 0,14 6 16 0 0,-16 17-228 0 0,-86-2-250 0 0,-49-7 315 0 0,0 0-8 0 0,0-3-719 0 0,0-3-361 0 0,-1 3-3275 0 0,0 1-776 0 0</inkml:trace>
  <inkml:trace contextRef="#ctx0" brushRef="#br0" timeOffset="1865.977">1292 1 1520 0 0,'0'0'730'0'0,"0"0"-305"0"0,0 0-121 0 0,0 0 172 0 0,0 0 279 0 0,0 0 156 0 0,0 0 0 0 0,0 0-144 0 0,-17 22-231 0 0,-57 70-208 0 0,48-59-267 0 0,-1-2 0 0 0,-2-1-1 0 0,-1-1 1 0 0,-1-2 0 0 0,-28 18-61 0 0,2-8 60 0 0,7-5-1160 0 0,20-7-2925 0 0,25-21 1123 0 0</inkml:trace>
  <inkml:trace contextRef="#ctx0" brushRef="#br0" timeOffset="2311.127">343 35 0 0 0,'0'0'1239'0'0,"0"0"259"0"0,0 0 97 0 0,0 0 5 0 0,0 0-84 0 0,-18 21-171 0 0,-57 62-164 0 0,-25 2 2548 0 0,51-43-3330 0 0,-8 8-2123 0 0,21-15-4381 0 0,28-26-168 0 0</inkml:trace>
  <inkml:trace contextRef="#ctx0" brushRef="#br0" timeOffset="3102.07">561 514 344 0 0,'0'0'1100'0'0,"0"0"-528"0"0,0 0-89 0 0,0 0 245 0 0,0 0 411 0 0,0 0 340 0 0,0 0-18 0 0,0 0-221 0 0,0 0-288 0 0,0 0-294 0 0,0 0-166 0 0,0 0-112 0 0,0 0-86 0 0,-17 18-48 0 0,-76 81 237 0 0,36-55 1608 0 0,91-44-2339 0 0,223-7 2465 0 0,-264-19-1354 0 0,-112-143-1052 0 0,116 165-84 0 0,0 0-342 0 0,4 2-8374 0 0,2 2 2081 0 0</inkml:trace>
  <inkml:trace contextRef="#ctx0" brushRef="#br0" timeOffset="3569.469">862 408 0 0 0,'0'0'83'0'0,"0"0"-125"0"0,0 0 132 0 0,0 0 350 0 0,0 0 335 0 0,0 0 198 0 0,0 0 34 0 0,0 0-124 0 0,0 0-146 0 0,0 0-131 0 0,0 0-95 0 0,0 0-34 0 0,-2 19-32 0 0,-13 121 822 0 0,-6-5 937 0 0,64-130-400 0 0,70-42-1955 0 0,-112 37-155 0 0,-1 0-184 0 0,0 0-265 0 0,0 0-353 0 0,0 0-299 0 0,0 0-519 0 0,0 0-914 0 0,0 0-437 0 0</inkml:trace>
  <inkml:trace contextRef="#ctx0" brushRef="#br0" timeOffset="3818.496">691 581 184 0 0,'0'0'2897'0'0,"0"0"-3153"0"0,0 0-393 0 0,0 0 353 0 0,0 0 929 0 0,0 0 479 0 0,0 0 168 0 0,0 0 24 0 0,0 0-183 0 0,0 0-201 0 0,0 0-216 0 0,0 0-296 0 0,132-10-176 0 0,-110 8-176 0 0,1 0-248 0 0,2 0-480 0 0,-5-1-1032 0 0,-8 1-5378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9.5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221 0,'-17'16,"1"0,0 0,1 2,1 0,0 0,1 1,2 1,0 0,1 1,0 0,10-18,0 0,0 0,1 0,-1 0,0 0,1 0,0 0,-1-1,1 1,1 0,-1 0,0-1,0 1,1-1,0 1,-1-1,1 1,0-1,0 0,0 0,1 0,-1 0,0-1,1 1,-1 0,1-1,0 0,-1 0,1 1,0-2,0 1,0 0,-1 0,1-1,0 0,0 0,0 0,0 0,3 0,24 9,-26-8,0 1,0-1,0 1,0 0,0 1,0-1,0 1,-1 0,1 0,-1 0,0 0,0 0,0 1,0-1,-1 1,1 0,-1 0,0 0,0 0,0 0,-1 1,0-1,1 0,-1 1,-1-1,1 1,-1-1,0 1,0-1,0 1,0-1,-1 1,0-1,0 1,-1 2,-2 2,0 0,0-1,-1 1,0-1,-1 0,1 0,-2-1,1 1,-1-1,0-1,-1 1,1-1,-1-1,0 1,-1-1,1-1,-1 0,0 0,0 0,-1-1,1-1,0 0,-1 0,0-1,-2 1,-29-13,28-1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1,'-36'114,"5"1,5 2,5 0,1 45,12 8,8-169,0 0,0 0,0 0,0-1,0 1,0 0,0 0,0 0,1 0,-1-1,0 1,0 0,1 0,-1-1,1 1,-1 0,1 0,-1-1,1 1,-1 0,1-1,0 1,-1-1,1 1,0-1,-1 1,1-1,0 1,0-1,-1 0,1 0,0 1,0-1,0 0,0 0,-1 0,1 0,0 0,0 0,0 0,0 0,-1 0,1 0,0 0,0 0,0-1,0 1,-1 0,1-1,0 1,0 0,-1-1,1 1,0-1,-1 0,1 0,44-35,-41 32,25-25,2 3,0 0,2 2,0 1,2 2,0 1,2 2,13-4,-19 10,-19 6,0 1,1 0,-1 1,1 0,1 1,-1 0,0 1,1 1,-1 0,1 1,-12 0,0 0,0 0,0 0,1 1,-1-1,0 1,0 0,0 0,0 0,0 0,0 0,0 0,-1 0,1 0,0 1,-1-1,1 1,-1-1,1 1,-1 0,0-1,1 1,-1 0,0 0,0 0,0 0,-1 0,1 0,0 0,-1 0,1 1,-1-1,0 0,0 0,0 0,0 0,0 1,0-1,-1 1,-35 79,20-65,-1 0,0-1,-1 0,-1-2,0 0,-1-1,-1-1,0-1,0-1,-1-1,-1-1,1-1,-1 0,0-2,-3 0,13-3,-1 0,1-1,-1 0,1-1,-1 0,1-1,-1-1,-9-2,-6-3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0,'-17'16,"1"1,2 0,-1 1,2 1,0 0,2 1,0 0,1 1,1 0,1 0,1 1,-4 19,10-39,1 1,-1 0,1 0,0-1,0 1,0 0,0 0,1-1,-1 1,1 0,-1 0,1-1,0 1,0-1,0 1,0-1,1 1,-1-1,1 0,-1 1,1-1,0 0,0 0,0 0,0 0,0-1,0 1,1-1,-1 1,1-1,-1 0,1 0,-1 0,1 0,0 0,-1 0,1-1,0 1,-1-1,1 0,0 0,0 0,0 0,-1-1,1 1,0-1,-1 1,1-1,0 0,2-1,2-1,1 0,-1 0,0-1,0 0,0 0,0 0,-1-1,0 0,0-1,0 1,0-1,-1 0,0 0,0-1,-1 0,0 0,0 0,0 0,-1 0,0-1,-1 1,0-1,0 0,0 0,-1 0,0 0,-1 0,0 0,0 0,0 0,-1 0,-1 0,1 0,-1 0,-1 1,1-1,-1 1,0-1,-1 1,0 0,-2-3,-43-38,34 38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1,'-23'102,"0"-9,5 2,-3 69,52 118,-31-266,1 1,-2-1,0 0,-1 0,-1 0,0 0,-1 0,-1-1,0 1,-1-1,-1-1,0 1,-2 0,-3 2</inkml:trace>
  <inkml:trace contextRef="#ctx0" brushRef="#br0" timeOffset="8485.936">1 593,'1'0,"0"0,0 0,0-1,1 1,-1 0,0 0,0-1,0 1,0-1,0 1,0-1,0 1,0-1,0 0,0 1,0-1,0 0,-1 0,1 0,0 0,0 1,-1-1,1 0,-1 0,1 0,-1-1,1 1,-1 0,1 0,-1 0,0 0,0 0,0 0,1-1,-1 1,0 0,-1 0,1 0,0 0,0 0,0-1,-1 1,1 0,0 0,-1 0,1 0,-1 0,0 0,1 0,-1 0,0 0,1 0,-1 0,0 1,0-1,0 0,0 0,0 1,0-1,0 1,0-1,0 1,0-1,0 1,0 0,0-1,0 1,0 0,-1 0,0 0,228-15,-96-13,-112 26,-6 3</inkml:trace>
  <inkml:trace contextRef="#ctx0" brushRef="#br0" timeOffset="8917.71">593 678,'0'10,"0"7,0 7,0 3,0 2,0 0,0 2,0-2,0 1,0-11,0-12,0-13,0-6</inkml:trace>
  <inkml:trace contextRef="#ctx0" brushRef="#br0" timeOffset="9188.172">649 339,'-4'0,"-3"5,6 1,3 5,0 0</inkml:trace>
  <inkml:trace contextRef="#ctx0" brushRef="#br0" timeOffset="9720.42">1016 593,'30'-38,"-30"38,1-1,-1 1,1-1,0 1,-1-1,1 0,-1 0,0 1,1-1,-1 0,0 0,1 1,-1-1,0 0,0 0,1 0,-1 1,0-1,0 0,0 0,0 0,0 0,0 1,-1-1,1 0,0 0,0 0,-1 1,1-1,0 0,-1 0,1 1,0-1,-1 0,1 1,-1-1,0 0,1 1,-1-1,1 1,-1-1,0 1,1-1,-1 1,0-1,0 1,1 0,-1-1,0 1,0 0,0 0,-7 1,0 0,1 1,-1 0,1 0,-1 1,1 0,0 1,0-1,0 1,0 0,1 1,0 0,0 0,0 0,0 1,1 0,0 0,-1 2,5-7,-6 7,1 0,0 1,0 0,1 0,0 1,0-1,1 1,1 0,0 1,0-1,1 0,0 1,1-1,0 1,0-1,1 1,1 0,0-1,0 1,1-1,0 1,1-1,0 0,1 0,0 0,1 0,0-1,0 0,4 5,-3-9,-1-1,1 0,0-1,0 1,0-1,1 0,-1-1,1 1,0-1,-1 0,1-1,0 0,0 0,0-1,0 1,0-1,0-1,0 1,0-1,0-1,-1 1,1-1,0 0,-1-1,1 0,-1 0,0 0,0-1,0 1,0-1,-1-1,3-2,17-13,-3-1</inkml:trace>
  <inkml:trace contextRef="#ctx0" brushRef="#br0" timeOffset="10286.558">1750 536,'-10'-4,"-1"1,1 0,-1 1,0 0,1 1,-1 0,0 0,0 1,0 1,0 0,0 0,1 1,-1 1,0-1,1 2,0-1,0 2,0-1,-9 7,17-10,-1 1,1 0,0-1,0 1,0 0,0 1,0-1,0 0,0 0,1 1,-1-1,1 1,0 0,-1-1,1 1,1 0,-1 0,0-1,1 1,-1 0,1 0,0 0,0 0,0 0,0 0,0 0,1-1,0 1,-1 0,1 0,0 0,0-1,0 1,1 0,-1-1,1 1,-1-1,1 0,0 0,2 2,91 79,-85-77,-1 1,1 0,-2 1,1 0,-1 0,0 1,0 0,-1 0,-1 0,4 7,-8-12,0 0,0 0,-1 0,0 0,1 0,-2 0,1 0,0 0,-1 1,1-1,-1 0,0 0,-1 1,1-1,-1 0,0 0,0 0,0 0,-1 0,1 0,-1 0,0 0,0 0,0-1,0 1,-1-1,0 1,0-1,1 0,-3 1,-3 3,0-1,-1 0,0 0,0 0,-1-1,1-1,-1 0,0 0,-1-1,1 0,0 0,-1-2,1 1,-1-1,0-1,0 1,1-2,-1 0,0 0,1-1,-1 0,1-1,0 0,0-1,0 0,0 0,1-1,-1 0,1-1,0 0,1-1,-6-4,-1-9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2.71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63 312 0 0 0,'-15'3'87'0'0,"12"-2"387"0"0,3-1 253 0 0,0 0 40 0 0,0 0-9 0 0,0 0-24 0 0,0 0-17 0 0,0 0 23 0 0,0 0 17 0 0,0 0 6 0 0,0 0 5 0 0,0 0-26 0 0,0 0-50 0 0,0 0-65 0 0,0 0-62 0 0,0 0-69 0 0,0 0-70 0 0,0 0-72 0 0,0 0-84 0 0,141-4 3440 0 0,-98 2-3366 0 0,-32 0-323 0 0,-1 1 1 0 0,0 1 0 0 0,0 0 0 0 0,1 0-1 0 0,-1 1 1 0 0,0 0 0 0 0,0 1 0 0 0,0 0-1 0 0,0 1 1 0 0,0 0 0 0 0,1 1-22 0 0,48 10 213 0 0,-59-14-197 0 0,0 0-4 0 0,0 0 9 0 0,0 0 5 0 0,0 0 2 0 0,0 0-10 0 0,0 0-6 0 0,0 0-16 0 0,0 0-9 0 0,0 0-24 0 0,29 0 5 0 0,25 0-690 0 0,-54 0 333 0 0,0 0-277 0 0,0 0-527 0 0,-2 0-4700 0 0,2 0-1261 0 0</inkml:trace>
  <inkml:trace contextRef="#ctx0" brushRef="#br0" timeOffset="810.68">207 1 0 0 0,'0'0'84'0'0,"0"0"228"0"0,0 0 43 0 0,0 0 148 0 0,0 0 214 0 0,0 0 186 0 0,0 0 60 0 0,0 0-66 0 0,0 0-150 0 0,0 0-175 0 0,0 0-129 0 0,0 0-90 0 0,-1 8-11 0 0,8 76 2795 0 0,2-48-2618 0 0,-2-1 0 0 0,-2 1 1 0 0,-2 0-1 0 0,0 1 1 0 0,-3-1-1 0 0,-2 15-519 0 0,2 2 215 0 0,2 768-997 0 0,-11-586 1092 0 0,-18-183 915 0 0,27-30-824 0 0,0-21-1910 0 0,0-13-4684 0 0,0 9-918 0 0</inkml:trace>
  <inkml:trace contextRef="#ctx0" brushRef="#br0" timeOffset="1261.327">375 1046 0 0 0,'0'0'177'0'0,"0"0"662"0"0,0 0 71 0 0,0 0-178 0 0,0 0-121 0 0,0 0-19 0 0,0 0-43 0 0,0 0-6 0 0,0 0-4 0 0,-9 10-23 0 0,-63 77 1083 0 0,-157 156 1794 0 0,214-216-3373 0 0,9-15-2840 0 0,13-12-1726 0 0,-4-2 892 0 0</inkml:trace>
  <inkml:trace contextRef="#ctx0" brushRef="#br0" timeOffset="2550.223">328 111 0 0 0,'0'0'687'0'0,"0"0"276"0"0,0 0 12 0 0,0 0-177 0 0,0 0-227 0 0,0 0-184 0 0,0 0-118 0 0,0 0-39 0 0,4 2 7615 0 0,-2 1-6190 0 0,-38 57-1204 0 0,3-14-282 0 0,-2-1-1 0 0,-1-2 1 0 0,-41 36-169 0 0,-18 21 441 0 0,73-60-887 0 0,31-14-7494 0 0,-6-23 548 0 0</inkml:trace>
  <inkml:trace contextRef="#ctx0" brushRef="#br0" timeOffset="4046.913">554 553 0 0 0,'92'-56'331'0'0,"-84"59"9010"0"0,-16 17-6493 0 0,-20 25-1925 0 0,8-16-637 0 0,-2-1 1 0 0,0 0-1 0 0,-2-2 1 0 0,-1-1-1 0 0,0-1 1 0 0,-6 2-287 0 0,31-26-5 0 0,-1 0 0 0 0,1 0-1 0 0,-1 0 1 0 0,1 1 0 0 0,-1-1 0 0 0,1 0 0 0 0,-1 0 0 0 0,1 0 0 0 0,0 1-1 0 0,-1-1 1 0 0,1 0 0 0 0,-1 1 0 0 0,1-1 0 0 0,0 1 0 0 0,-1-1 0 0 0,1 0-1 0 0,0 1 1 0 0,-1-1 0 0 0,1 1 0 0 0,0-1 0 0 0,-1 1 0 0 0,1-1 0 0 0,0 1-1 0 0,0-1 1 0 0,0 1 0 0 0,0-1 0 0 0,-1 1 0 0 0,1-1 0 0 0,0 1 0 0 0,0-1-1 0 0,0 1 1 0 0,0-1 0 0 0,0 1 0 0 0,0-1 0 0 0,0 1 0 0 0,1-1 0 0 0,-1 1-1 0 0,0-1 1 0 0,0 1 0 0 0,0-1 0 0 0,0 1 0 0 0,1-1 0 0 0,-1 1 0 0 0,0-1-1 0 0,0 1 1 0 0,1-1 0 0 0,-1 1 0 0 0,0-1 0 0 0,1 0 0 0 0,-1 1 0 0 0,1-1 0 0 0,-1 1-1 0 0,0-1 1 0 0,1 0 0 0 0,-1 0 0 0 0,1 1 0 0 0,-1-1 0 0 0,1 0 0 0 0,-1 0-1 0 0,1 1 1 0 0,-1-1 0 0 0,1 0 0 0 0,-1 0 0 0 0,1 0 0 0 0,-1 0 0 0 0,1 0-1 0 0,-1 0 1 0 0,1 0 0 0 0,0 0 5 0 0,45 6 263 0 0,-41-6-302 0 0,244 2-832 0 0,-248-1 901 0 0,-1-1 0 0 0,1 1 0 0 0,-1-1 0 0 0,1 1 0 0 0,-1-1 0 0 0,1 0 0 0 0,0 0 0 0 0,-1 1 0 0 0,1-1 0 0 0,0 0 0 0 0,-1 0 0 0 0,1 1 0 0 0,0-1 0 0 0,-1 0 0 0 0,1 0 0 0 0,0 0 0 0 0,0 0 0 0 0,-1 0 0 0 0,1 0 0 0 0,0 0-1 0 0,-1-1 1 0 0,1 1 0 0 0,0 0 0 0 0,-1 0 0 0 0,1 0 0 0 0,0-1 0 0 0,-1 1 0 0 0,1 0 0 0 0,0-1 0 0 0,-1 1 0 0 0,1 0 0 0 0,-1-1 0 0 0,1 1 0 0 0,-1-1 0 0 0,1 1 0 0 0,-1-1 0 0 0,1 1 0 0 0,-1-1 0 0 0,1 1 0 0 0,-1-1 0 0 0,0 0 0 0 0,1 1 0 0 0,-1-1 0 0 0,0 0-1 0 0,0 1 1 0 0,1-1 0 0 0,-1 0 0 0 0,0 1 0 0 0,0-1 0 0 0,0 0 0 0 0,0 1 0 0 0,0-1 0 0 0,0 0 0 0 0,0 1 0 0 0,0-1 0 0 0,0 0 0 0 0,0 0 0 0 0,0 1 0 0 0,0-1 0 0 0,-1 0 0 0 0,1 1 0 0 0,0-1 0 0 0,0 0 0 0 0,-1 1 0 0 0,1-1 0 0 0,0 1 0 0 0,-1-1 0 0 0,1 1-1 0 0,-1-1-29 0 0,-58-101 1117 0 0,49 92-1116 0 0,1-1 1 0 0,1 0-1 0 0,0 0 1 0 0,0-1-1 0 0,1 0 1 0 0,1 0 0 0 0,0-1-1 0 0,-1-4-1 0 0,3-37-3337 0 0,11 43-3729 0 0,-4 8 113 0 0</inkml:trace>
  <inkml:trace contextRef="#ctx0" brushRef="#br0" timeOffset="4761.882">815 422 2937 0 0,'0'0'576'0'0,"0"0"-447"0"0,0 0-348 0 0,0 0-29 0 0,0 0 203 0 0,0 0 270 0 0,0 0 198 0 0,0 0 64 0 0,0 0-39 0 0,0 0-96 0 0,0 0-127 0 0,0 0-94 0 0,3 21-71 0 0,18 101-48 0 0,19-12-63 0 0,-30-114 6350 0 0,8-30-4728 0 0,-14 26-1237 0 0,159-240 35 0 0,-163 249-403 0 0,0-1 0 0 0,0 0 0 0 0,0 1 0 0 0,0-1 0 0 0,0 0 0 0 0,0 0 0 0 0,0 1 0 0 0,0-1 1 0 0,0 0-1 0 0,0 1 0 0 0,0-1 0 0 0,0 0 0 0 0,1 0 0 0 0,-1 1 0 0 0,0-1 0 0 0,0 0 0 0 0,0 0 0 0 0,0 1 0 0 0,1-1 0 0 0,-1 0 0 0 0,0 0 0 0 0,0 1 0 0 0,0-1 0 0 0,1 0 0 0 0,-1 0 1 0 0,0 0-1 0 0,0 0 0 0 0,1 1 0 0 0,-1-1 0 0 0,0 0 0 0 0,0 0 0 0 0,1 0 0 0 0,-1 0 0 0 0,0 0 0 0 0,1 0 0 0 0,-1 0 0 0 0,0 0 0 0 0,0 0 0 0 0,1 0 0 0 0,-1 0 0 0 0,0 0 0 0 0,1 0 1 0 0,-1 0-1 0 0,0 0 0 0 0,0 0 0 0 0,1 0 34 0 0,-2 11 298 0 0,12 177-225 0 0,-4 83-47 0 0,-6-264-15 0 0,-1 1 0 0 0,0-1 1 0 0,-1 1-1 0 0,1-1 0 0 0,-1 0 1 0 0,-1 1-1 0 0,1-1 0 0 0,-1 0 1 0 0,-1 0-1 0 0,1 0 0 0 0,-1 0 1 0 0,-1-1-1 0 0,1 1 0 0 0,-1-1 1 0 0,0 0-1 0 0,0 1 0 0 0,-1-2 1 0 0,0 1-1 0 0,0-1 0 0 0,0 1 1 0 0,-1-2-1 0 0,1 1 0 0 0,-1 0 1 0 0,0-1-1 0 0,-1 0 0 0 0,-1 1-11 0 0,6-5 9 0 0,0 0 0 0 0,0 1 0 0 0,0-1-1 0 0,0 0 1 0 0,0 0 0 0 0,0 0 0 0 0,1 0-1 0 0,-1 0 1 0 0,0 0 0 0 0,0-1 0 0 0,0 1-1 0 0,0-1 1 0 0,0 1 0 0 0,1-1 0 0 0,-1 1-1 0 0,0-1 1 0 0,0 0 0 0 0,1 0 0 0 0,-1 0-1 0 0,1 0 1 0 0,-1 0 0 0 0,1-1 0 0 0,-1 1-1 0 0,1 0 1 0 0,0-1 0 0 0,-1 1 0 0 0,1-1-1 0 0,0 1 1 0 0,0-1 0 0 0,0 0 0 0 0,0 1-1 0 0,1-1 1 0 0,-1 0 0 0 0,0 1 0 0 0,1-1-1 0 0,-1 0 1 0 0,1 0 0 0 0,-1-1-9 0 0,-5-77 155 0 0,7 73-109 0 0,1-6-19 0 0,1 1 0 0 0,0-1-1 0 0,1 1 1 0 0,1-1 0 0 0,-1 1 0 0 0,2 1 0 0 0,0-1 0 0 0,1 1 0 0 0,0 0-1 0 0,0 0 1 0 0,1 1 0 0 0,0 0 0 0 0,1 0 0 0 0,0 1 0 0 0,1 0 0 0 0,0 1-1 0 0,0 0 1 0 0,1 1 0 0 0,0 0 0 0 0,0 0 0 0 0,1 1 0 0 0,8-3-27 0 0,-10 5-127 0 0,-1 0 0 0 0,1 1 0 0 0,-1 0 0 0 0,1 1 0 0 0,0 0 0 0 0,0 1-1 0 0,0 0 1 0 0,0 0 0 0 0,0 1 0 0 0,1 1 127 0 0,32 11-6691 0 0,-36-8 383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  <inkml:trace contextRef="#ctx0" brushRef="#br0" timeOffset="911.768">1067 8 0 0 0,'0'0'248'0'0,"0"0"656"0"0,0 0 220 0 0,0 0-6 0 0,0 0-51 0 0,0 0-110 0 0,0 0-128 0 0,0 0-117 0 0,0 0-103 0 0,0 0-65 0 0,11 50 3489 0 0,13 265-1978 0 0,-25-310-2087 0 0,2 0 0 0 0,-1 0 0 0 0,0 0 0 0 0,1 0 0 0 0,0 0 0 0 0,0-1 0 0 0,1 1 0 0 0,0 0-1 0 0,-1-1 1 0 0,1 1 0 0 0,1-1 0 0 0,-1 1 0 0 0,1-1 0 0 0,2 4 32 0 0,-4-8-42 0 0,0 0 0 0 0,-1-1-1 0 0,1 1 1 0 0,0 0 0 0 0,0 0 0 0 0,-1-1 0 0 0,1 1 0 0 0,0 0-1 0 0,0-1 1 0 0,-1 1 0 0 0,1-1 0 0 0,0 1 0 0 0,-1-1-1 0 0,1 1 1 0 0,-1-1 0 0 0,1 1 0 0 0,-1-1 0 0 0,1 0 0 0 0,-1 1-1 0 0,1-1 1 0 0,-1 0 0 0 0,0 1 0 0 0,1-1 0 0 0,-1 0 0 0 0,0 0-1 0 0,1 1 1 0 0,-1-1 0 0 0,0 0 0 0 0,0 0 0 0 0,0 0-1 0 0,0 1 1 0 0,0-1 0 0 0,0 0 0 0 0,0 0 0 0 0,0 0 0 0 0,0 1-1 0 0,0-1 1 0 0,0 0 0 0 0,-1 0 0 0 0,1 1 0 0 0,0-1-1 0 0,0 0 1 0 0,-1 0 0 0 0,1 1 42 0 0,-1-16-3169 0 0,0 7-3459 0 0,0 4 4530 0 0</inkml:trace>
  <inkml:trace contextRef="#ctx0" brushRef="#br0" timeOffset="1530.668">64 249 0 0 0,'0'0'364'0'0,"0"0"376"0"0,0 0 119 0 0,0 0-12 0 0,0 0 4 0 0,0 0 22 0 0,11 0 11 0 0,82 3 2034 0 0,93 8 626 0 0,94-40-2503 0 0,-212 16-905 0 0,67-12-152 0 0,0 6 0 0 0,2 5 0 0 0,14 6 16 0 0,-16 17-228 0 0,-86-2-250 0 0,-49-7 315 0 0,0 0-8 0 0,0-3-719 0 0,0-3-361 0 0,-1 3-3275 0 0,0 1-776 0 0</inkml:trace>
  <inkml:trace contextRef="#ctx0" brushRef="#br0" timeOffset="1865.977">1292 1 1520 0 0,'0'0'730'0'0,"0"0"-305"0"0,0 0-121 0 0,0 0 172 0 0,0 0 279 0 0,0 0 156 0 0,0 0 0 0 0,0 0-144 0 0,-17 22-231 0 0,-57 70-208 0 0,48-59-267 0 0,-1-2 0 0 0,-2-1-1 0 0,-1-1 1 0 0,-1-2 0 0 0,-28 18-61 0 0,2-8 60 0 0,7-5-1160 0 0,20-7-2925 0 0,25-21 1123 0 0</inkml:trace>
  <inkml:trace contextRef="#ctx0" brushRef="#br0" timeOffset="2311.127">343 35 0 0 0,'0'0'1239'0'0,"0"0"259"0"0,0 0 97 0 0,0 0 5 0 0,0 0-84 0 0,-18 21-171 0 0,-57 62-164 0 0,-25 2 2548 0 0,51-43-3330 0 0,-8 8-2123 0 0,21-15-4381 0 0,28-26-168 0 0</inkml:trace>
  <inkml:trace contextRef="#ctx0" brushRef="#br0" timeOffset="3102.07">561 514 344 0 0,'0'0'1100'0'0,"0"0"-528"0"0,0 0-89 0 0,0 0 245 0 0,0 0 411 0 0,0 0 340 0 0,0 0-18 0 0,0 0-221 0 0,0 0-288 0 0,0 0-294 0 0,0 0-166 0 0,0 0-112 0 0,0 0-86 0 0,-17 18-48 0 0,-76 81 237 0 0,36-55 1608 0 0,91-44-2339 0 0,223-7 2465 0 0,-264-19-1354 0 0,-112-143-1052 0 0,116 165-84 0 0,0 0-342 0 0,4 2-8374 0 0,2 2 2081 0 0</inkml:trace>
  <inkml:trace contextRef="#ctx0" brushRef="#br0" timeOffset="3569.469">862 408 0 0 0,'0'0'83'0'0,"0"0"-125"0"0,0 0 132 0 0,0 0 350 0 0,0 0 335 0 0,0 0 198 0 0,0 0 34 0 0,0 0-124 0 0,0 0-146 0 0,0 0-131 0 0,0 0-95 0 0,0 0-34 0 0,-2 19-32 0 0,-13 121 822 0 0,-6-5 937 0 0,64-130-400 0 0,70-42-1955 0 0,-112 37-155 0 0,-1 0-184 0 0,0 0-265 0 0,0 0-353 0 0,0 0-299 0 0,0 0-519 0 0,0 0-914 0 0,0 0-437 0 0</inkml:trace>
  <inkml:trace contextRef="#ctx0" brushRef="#br0" timeOffset="3818.496">691 581 184 0 0,'0'0'2897'0'0,"0"0"-3153"0"0,0 0-393 0 0,0 0 353 0 0,0 0 929 0 0,0 0 479 0 0,0 0 168 0 0,0 0 24 0 0,0 0-183 0 0,0 0-201 0 0,0 0-216 0 0,0 0-296 0 0,132-10-176 0 0,-110 8-176 0 0,1 0-248 0 0,2 0-480 0 0,-5-1-1032 0 0,-8 1-5378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4:26.08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312 136 0 0 0,'0'0'697'0'0,"0"0"432"0"0,0 0 298 0 0,0 0 185 0 0,6-2 2821 0 0,0 0 4598 0 0,-44 59-8357 0 0,-109 84-2815 0 0,143-137 1527 0 0,-9 7-3952 0 0,3-8-5732 0 0,9-3 8914 0 0</inkml:trace>
  <inkml:trace contextRef="#ctx0" brushRef="#br0" timeOffset="299.142">89 159 0 0 0,'0'0'392'0'0,"0"0"583"0"0,0 0 292 0 0,0 0 5 0 0,0 0-209 0 0,0 0-312 0 0,0 0-254 0 0,0 0-5 0 0,0 0 218 0 0,2 2 242 0 0,86 45 7386 0 0,9-13-6184 0 0,61 28-2445 0 0,-137-39-1445 0 0,-19-9-7085 0 0,-2-14 806 0 0</inkml:trace>
  <inkml:trace contextRef="#ctx0" brushRef="#br0" timeOffset="796.622">173 1 0 0 0,'0'0'740'0'0,"0"0"254"0"0,0 0 283 0 0,0 0 272 0 0,0 0 110 0 0,0 0-163 0 0,0 0-328 0 0,0 0-269 0 0,0 0-125 0 0,0 0-9 0 0,0 0 25 0 0,0 0-30 0 0,0 0-103 0 0,5 6-93 0 0,24 55 973 0 0,6 253-470 0 0,-35-313-1210 0 0,3 15-2059 0 0,5-12-7479 0 0,-6-4 5011 0 0</inkml:trace>
  <inkml:trace contextRef="#ctx0" brushRef="#br0" timeOffset="2211.937">142 173 0 0 0,'0'0'649'0'0,"0"0"-38"0"0,0 0-67 0 0,0 0-65 0 0,0 0-39 0 0,0 0-14 0 0,0 0 51 0 0,0 0 42 0 0,-2 0 2 0 0,-97-16 5887 0 0,96 15-6381 0 0,-18-11 930 0 0,14 2-3129 0 0,20 10-4656 0 0,-9 0 3770 0 0</inkml:trace>
  <inkml:trace contextRef="#ctx0" brushRef="#br0" timeOffset="2915.023">346 95 0 0 0,'-3'14'8893'0'0,"-4"1"-4399"0"0,-27 37-4810 0 0,13-21 643 0 0,-55 67-2137 0 0,15-43-3213 0 0,51-49 4239 0 0,4-2-2526 0 0,15-6 883 0 0,-6 0 2383 0 0</inkml:trace>
  <inkml:trace contextRef="#ctx0" brushRef="#br0" timeOffset="3824.693">199 316 0 0 0,'0'0'535'0'0,"0"0"125"0"0,0 0 37 0 0,0 0-19 0 0,0 0-34 0 0,0 0-29 0 0,3 39 2882 0 0,7 44-3527 0 0,-9-70-335 0 0,-1-10-5750 0 0,0-3 6101 0 0,0 0-788 0 0</inkml:trace>
  <inkml:trace contextRef="#ctx0" brushRef="#br0" timeOffset="4844.896">355 323 0 0 0,'0'0'303'0'0,"0"0"157"0"0,0 0 69 0 0,0 0 83 0 0,-22-10 5604 0 0,-57-22-3970 0 0,8-7-1806 0 0,51 23-609 0 0,-90-14-38 0 0,95-2 1283 0 0,-22 30-4423 0 0,36 2 2630 0 0,1 0-225 0 0,0 0-185 0 0,0 2-1972 0 0,0-2 825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2.71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63 312 0 0 0,'-15'3'87'0'0,"12"-2"387"0"0,3-1 253 0 0,0 0 40 0 0,0 0-9 0 0,0 0-24 0 0,0 0-17 0 0,0 0 23 0 0,0 0 17 0 0,0 0 6 0 0,0 0 5 0 0,0 0-26 0 0,0 0-50 0 0,0 0-65 0 0,0 0-62 0 0,0 0-69 0 0,0 0-70 0 0,0 0-72 0 0,0 0-84 0 0,141-4 3440 0 0,-98 2-3366 0 0,-32 0-323 0 0,-1 1 1 0 0,0 1 0 0 0,0 0 0 0 0,1 0-1 0 0,-1 1 1 0 0,0 0 0 0 0,0 1 0 0 0,0 0-1 0 0,0 1 1 0 0,0 0 0 0 0,1 1-22 0 0,48 10 213 0 0,-59-14-197 0 0,0 0-4 0 0,0 0 9 0 0,0 0 5 0 0,0 0 2 0 0,0 0-10 0 0,0 0-6 0 0,0 0-16 0 0,0 0-9 0 0,0 0-24 0 0,29 0 5 0 0,25 0-690 0 0,-54 0 333 0 0,0 0-277 0 0,0 0-527 0 0,-2 0-4700 0 0,2 0-1261 0 0</inkml:trace>
  <inkml:trace contextRef="#ctx0" brushRef="#br0" timeOffset="810.68">207 1 0 0 0,'0'0'84'0'0,"0"0"228"0"0,0 0 43 0 0,0 0 148 0 0,0 0 214 0 0,0 0 186 0 0,0 0 60 0 0,0 0-66 0 0,0 0-150 0 0,0 0-175 0 0,0 0-129 0 0,0 0-90 0 0,-1 8-11 0 0,8 76 2795 0 0,2-48-2618 0 0,-2-1 0 0 0,-2 1 1 0 0,-2 0-1 0 0,0 1 1 0 0,-3-1-1 0 0,-2 15-519 0 0,2 2 215 0 0,2 768-997 0 0,-11-586 1092 0 0,-18-183 915 0 0,27-30-824 0 0,0-21-1910 0 0,0-13-4684 0 0,0 9-918 0 0</inkml:trace>
  <inkml:trace contextRef="#ctx0" brushRef="#br0" timeOffset="1261.327">375 1046 0 0 0,'0'0'177'0'0,"0"0"662"0"0,0 0 71 0 0,0 0-178 0 0,0 0-121 0 0,0 0-19 0 0,0 0-43 0 0,0 0-6 0 0,0 0-4 0 0,-9 10-23 0 0,-63 77 1083 0 0,-157 156 1794 0 0,214-216-3373 0 0,9-15-2840 0 0,13-12-1726 0 0,-4-2 892 0 0</inkml:trace>
  <inkml:trace contextRef="#ctx0" brushRef="#br0" timeOffset="2550.223">328 111 0 0 0,'0'0'687'0'0,"0"0"276"0"0,0 0 12 0 0,0 0-177 0 0,0 0-227 0 0,0 0-184 0 0,0 0-118 0 0,0 0-39 0 0,4 2 7615 0 0,-2 1-6190 0 0,-38 57-1204 0 0,3-14-282 0 0,-2-1-1 0 0,-1-2 1 0 0,-41 36-169 0 0,-18 21 441 0 0,73-60-887 0 0,31-14-7494 0 0,-6-23 548 0 0</inkml:trace>
  <inkml:trace contextRef="#ctx0" brushRef="#br0" timeOffset="4046.913">554 553 0 0 0,'92'-56'331'0'0,"-84"59"9010"0"0,-16 17-6493 0 0,-20 25-1925 0 0,8-16-637 0 0,-2-1 1 0 0,0 0-1 0 0,-2-2 1 0 0,-1-1-1 0 0,0-1 1 0 0,-6 2-287 0 0,31-26-5 0 0,-1 0 0 0 0,1 0-1 0 0,-1 0 1 0 0,1 1 0 0 0,-1-1 0 0 0,1 0 0 0 0,-1 0 0 0 0,1 0 0 0 0,0 1-1 0 0,-1-1 1 0 0,1 0 0 0 0,-1 1 0 0 0,1-1 0 0 0,0 1 0 0 0,-1-1 0 0 0,1 0-1 0 0,0 1 1 0 0,-1-1 0 0 0,1 1 0 0 0,0-1 0 0 0,-1 1 0 0 0,1-1 0 0 0,0 1-1 0 0,0-1 1 0 0,0 1 0 0 0,0-1 0 0 0,-1 1 0 0 0,1-1 0 0 0,0 1 0 0 0,0-1-1 0 0,0 1 1 0 0,0-1 0 0 0,0 1 0 0 0,0-1 0 0 0,0 1 0 0 0,1-1 0 0 0,-1 1-1 0 0,0-1 1 0 0,0 1 0 0 0,0-1 0 0 0,0 1 0 0 0,1-1 0 0 0,-1 1 0 0 0,0-1-1 0 0,0 1 1 0 0,1-1 0 0 0,-1 1 0 0 0,0-1 0 0 0,1 0 0 0 0,-1 1 0 0 0,1-1 0 0 0,-1 1-1 0 0,0-1 1 0 0,1 0 0 0 0,-1 0 0 0 0,1 1 0 0 0,-1-1 0 0 0,1 0 0 0 0,-1 0-1 0 0,1 1 1 0 0,-1-1 0 0 0,1 0 0 0 0,-1 0 0 0 0,1 0 0 0 0,-1 0 0 0 0,1 0-1 0 0,-1 0 1 0 0,1 0 0 0 0,0 0 5 0 0,45 6 263 0 0,-41-6-302 0 0,244 2-832 0 0,-248-1 901 0 0,-1-1 0 0 0,1 1 0 0 0,-1-1 0 0 0,1 1 0 0 0,-1-1 0 0 0,1 0 0 0 0,0 0 0 0 0,-1 1 0 0 0,1-1 0 0 0,0 0 0 0 0,-1 0 0 0 0,1 1 0 0 0,0-1 0 0 0,-1 0 0 0 0,1 0 0 0 0,0 0 0 0 0,0 0 0 0 0,-1 0 0 0 0,1 0 0 0 0,0 0-1 0 0,-1-1 1 0 0,1 1 0 0 0,0 0 0 0 0,-1 0 0 0 0,1 0 0 0 0,0-1 0 0 0,-1 1 0 0 0,1 0 0 0 0,0-1 0 0 0,-1 1 0 0 0,1 0 0 0 0,-1-1 0 0 0,1 1 0 0 0,-1-1 0 0 0,1 1 0 0 0,-1-1 0 0 0,1 1 0 0 0,-1-1 0 0 0,1 1 0 0 0,-1-1 0 0 0,0 0 0 0 0,1 1 0 0 0,-1-1 0 0 0,0 0-1 0 0,0 1 1 0 0,1-1 0 0 0,-1 0 0 0 0,0 1 0 0 0,0-1 0 0 0,0 0 0 0 0,0 1 0 0 0,0-1 0 0 0,0 0 0 0 0,0 1 0 0 0,0-1 0 0 0,0 0 0 0 0,0 0 0 0 0,0 1 0 0 0,0-1 0 0 0,-1 0 0 0 0,1 1 0 0 0,0-1 0 0 0,0 0 0 0 0,-1 1 0 0 0,1-1 0 0 0,0 1 0 0 0,-1-1 0 0 0,1 1-1 0 0,-1-1-29 0 0,-58-101 1117 0 0,49 92-1116 0 0,1-1 1 0 0,1 0-1 0 0,0 0 1 0 0,0-1-1 0 0,1 0 1 0 0,1 0 0 0 0,0-1-1 0 0,-1-4-1 0 0,3-37-3337 0 0,11 43-3729 0 0,-4 8 113 0 0</inkml:trace>
  <inkml:trace contextRef="#ctx0" brushRef="#br0" timeOffset="4761.882">815 422 2937 0 0,'0'0'576'0'0,"0"0"-447"0"0,0 0-348 0 0,0 0-29 0 0,0 0 203 0 0,0 0 270 0 0,0 0 198 0 0,0 0 64 0 0,0 0-39 0 0,0 0-96 0 0,0 0-127 0 0,0 0-94 0 0,3 21-71 0 0,18 101-48 0 0,19-12-63 0 0,-30-114 6350 0 0,8-30-4728 0 0,-14 26-1237 0 0,159-240 35 0 0,-163 249-403 0 0,0-1 0 0 0,0 0 0 0 0,0 1 0 0 0,0-1 0 0 0,0 0 0 0 0,0 0 0 0 0,0 1 0 0 0,0-1 1 0 0,0 0-1 0 0,0 1 0 0 0,0-1 0 0 0,0 0 0 0 0,1 0 0 0 0,-1 1 0 0 0,0-1 0 0 0,0 0 0 0 0,0 0 0 0 0,0 1 0 0 0,1-1 0 0 0,-1 0 0 0 0,0 0 0 0 0,0 1 0 0 0,0-1 0 0 0,1 0 0 0 0,-1 0 1 0 0,0 0-1 0 0,0 0 0 0 0,1 1 0 0 0,-1-1 0 0 0,0 0 0 0 0,0 0 0 0 0,1 0 0 0 0,-1 0 0 0 0,0 0 0 0 0,1 0 0 0 0,-1 0 0 0 0,0 0 0 0 0,0 0 0 0 0,1 0 0 0 0,-1 0 0 0 0,0 0 0 0 0,1 0 1 0 0,-1 0-1 0 0,0 0 0 0 0,0 0 0 0 0,1 0 34 0 0,-2 11 298 0 0,12 177-225 0 0,-4 83-47 0 0,-6-264-15 0 0,-1 1 0 0 0,0-1 1 0 0,-1 1-1 0 0,1-1 0 0 0,-1 0 1 0 0,-1 1-1 0 0,1-1 0 0 0,-1 0 1 0 0,-1 0-1 0 0,1 0 0 0 0,-1 0 1 0 0,-1-1-1 0 0,1 1 0 0 0,-1-1 1 0 0,0 0-1 0 0,0 1 0 0 0,-1-2 1 0 0,0 1-1 0 0,0-1 0 0 0,0 1 1 0 0,-1-2-1 0 0,1 1 0 0 0,-1 0 1 0 0,0-1-1 0 0,-1 0 0 0 0,-1 1-11 0 0,6-5 9 0 0,0 0 0 0 0,0 1 0 0 0,0-1-1 0 0,0 0 1 0 0,0 0 0 0 0,0 0 0 0 0,1 0-1 0 0,-1 0 1 0 0,0 0 0 0 0,0-1 0 0 0,0 1-1 0 0,0-1 1 0 0,0 1 0 0 0,1-1 0 0 0,-1 1-1 0 0,0-1 1 0 0,0 0 0 0 0,1 0 0 0 0,-1 0-1 0 0,1 0 1 0 0,-1 0 0 0 0,1-1 0 0 0,-1 1-1 0 0,1 0 1 0 0,0-1 0 0 0,-1 1 0 0 0,1-1-1 0 0,0 1 1 0 0,0-1 0 0 0,0 0 0 0 0,0 1-1 0 0,1-1 1 0 0,-1 0 0 0 0,0 1 0 0 0,1-1-1 0 0,-1 0 1 0 0,1 0 0 0 0,-1-1-9 0 0,-5-77 155 0 0,7 73-109 0 0,1-6-19 0 0,1 1 0 0 0,0-1-1 0 0,1 1 1 0 0,1-1 0 0 0,-1 1 0 0 0,2 1 0 0 0,0-1 0 0 0,1 1 0 0 0,0 0-1 0 0,0 0 1 0 0,1 1 0 0 0,0 0 0 0 0,1 0 0 0 0,0 1 0 0 0,1 0 0 0 0,0 1-1 0 0,0 0 1 0 0,1 1 0 0 0,0 0 0 0 0,0 0 0 0 0,1 1 0 0 0,8-3-27 0 0,-10 5-127 0 0,-1 0 0 0 0,1 1 0 0 0,-1 0 0 0 0,1 1 0 0 0,0 0 0 0 0,0 1-1 0 0,0 0 1 0 0,0 0 0 0 0,0 1 0 0 0,1 1 127 0 0,32 11-6691 0 0,-36-8 383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  <inkml:trace contextRef="#ctx0" brushRef="#br0" timeOffset="911.768">1067 8 0 0 0,'0'0'248'0'0,"0"0"656"0"0,0 0 220 0 0,0 0-6 0 0,0 0-51 0 0,0 0-110 0 0,0 0-128 0 0,0 0-117 0 0,0 0-103 0 0,0 0-65 0 0,11 50 3489 0 0,13 265-1978 0 0,-25-310-2087 0 0,2 0 0 0 0,-1 0 0 0 0,0 0 0 0 0,1 0 0 0 0,0 0 0 0 0,0-1 0 0 0,1 1 0 0 0,0 0-1 0 0,-1-1 1 0 0,1 1 0 0 0,1-1 0 0 0,-1 1 0 0 0,1-1 0 0 0,2 4 32 0 0,-4-8-42 0 0,0 0 0 0 0,-1-1-1 0 0,1 1 1 0 0,0 0 0 0 0,0 0 0 0 0,-1-1 0 0 0,1 1 0 0 0,0 0-1 0 0,0-1 1 0 0,-1 1 0 0 0,1-1 0 0 0,0 1 0 0 0,-1-1-1 0 0,1 1 1 0 0,-1-1 0 0 0,1 1 0 0 0,-1-1 0 0 0,1 0 0 0 0,-1 1-1 0 0,1-1 1 0 0,-1 0 0 0 0,0 1 0 0 0,1-1 0 0 0,-1 0 0 0 0,0 0-1 0 0,1 1 1 0 0,-1-1 0 0 0,0 0 0 0 0,0 0 0 0 0,0 0-1 0 0,0 1 1 0 0,0-1 0 0 0,0 0 0 0 0,0 0 0 0 0,0 0 0 0 0,0 1-1 0 0,0-1 1 0 0,0 0 0 0 0,-1 0 0 0 0,1 1 0 0 0,0-1-1 0 0,0 0 1 0 0,-1 0 0 0 0,1 1 42 0 0,-1-16-3169 0 0,0 7-3459 0 0,0 4 4530 0 0</inkml:trace>
  <inkml:trace contextRef="#ctx0" brushRef="#br0" timeOffset="1530.668">64 249 0 0 0,'0'0'364'0'0,"0"0"376"0"0,0 0 119 0 0,0 0-12 0 0,0 0 4 0 0,0 0 22 0 0,11 0 11 0 0,82 3 2034 0 0,93 8 626 0 0,94-40-2503 0 0,-212 16-905 0 0,67-12-152 0 0,0 6 0 0 0,2 5 0 0 0,14 6 16 0 0,-16 17-228 0 0,-86-2-250 0 0,-49-7 315 0 0,0 0-8 0 0,0-3-719 0 0,0-3-361 0 0,-1 3-3275 0 0,0 1-776 0 0</inkml:trace>
  <inkml:trace contextRef="#ctx0" brushRef="#br0" timeOffset="1865.977">1292 1 1520 0 0,'0'0'730'0'0,"0"0"-305"0"0,0 0-121 0 0,0 0 172 0 0,0 0 279 0 0,0 0 156 0 0,0 0 0 0 0,0 0-144 0 0,-17 22-231 0 0,-57 70-208 0 0,48-59-267 0 0,-1-2 0 0 0,-2-1-1 0 0,-1-1 1 0 0,-1-2 0 0 0,-28 18-61 0 0,2-8 60 0 0,7-5-1160 0 0,20-7-2925 0 0,25-21 1123 0 0</inkml:trace>
  <inkml:trace contextRef="#ctx0" brushRef="#br0" timeOffset="2311.127">343 35 0 0 0,'0'0'1239'0'0,"0"0"259"0"0,0 0 97 0 0,0 0 5 0 0,0 0-84 0 0,-18 21-171 0 0,-57 62-164 0 0,-25 2 2548 0 0,51-43-3330 0 0,-8 8-2123 0 0,21-15-4381 0 0,28-26-168 0 0</inkml:trace>
  <inkml:trace contextRef="#ctx0" brushRef="#br0" timeOffset="3102.07">561 514 344 0 0,'0'0'1100'0'0,"0"0"-528"0"0,0 0-89 0 0,0 0 245 0 0,0 0 411 0 0,0 0 340 0 0,0 0-18 0 0,0 0-221 0 0,0 0-288 0 0,0 0-294 0 0,0 0-166 0 0,0 0-112 0 0,0 0-86 0 0,-17 18-48 0 0,-76 81 237 0 0,36-55 1608 0 0,91-44-2339 0 0,223-7 2465 0 0,-264-19-1354 0 0,-112-143-1052 0 0,116 165-84 0 0,0 0-342 0 0,4 2-8374 0 0,2 2 2081 0 0</inkml:trace>
  <inkml:trace contextRef="#ctx0" brushRef="#br0" timeOffset="3569.469">862 408 0 0 0,'0'0'83'0'0,"0"0"-125"0"0,0 0 132 0 0,0 0 350 0 0,0 0 335 0 0,0 0 198 0 0,0 0 34 0 0,0 0-124 0 0,0 0-146 0 0,0 0-131 0 0,0 0-95 0 0,0 0-34 0 0,-2 19-32 0 0,-13 121 822 0 0,-6-5 937 0 0,64-130-400 0 0,70-42-1955 0 0,-112 37-155 0 0,-1 0-184 0 0,0 0-265 0 0,0 0-353 0 0,0 0-299 0 0,0 0-519 0 0,0 0-914 0 0,0 0-437 0 0</inkml:trace>
  <inkml:trace contextRef="#ctx0" brushRef="#br0" timeOffset="3818.496">691 581 184 0 0,'0'0'2897'0'0,"0"0"-3153"0"0,0 0-393 0 0,0 0 353 0 0,0 0 929 0 0,0 0 479 0 0,0 0 168 0 0,0 0 24 0 0,0 0-183 0 0,0 0-201 0 0,0 0-216 0 0,0 0-296 0 0,132-10-176 0 0,-110 8-176 0 0,1 0-248 0 0,2 0-480 0 0,-5-1-1032 0 0,-8 1-5378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4:26.08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312 136 0 0 0,'0'0'697'0'0,"0"0"432"0"0,0 0 298 0 0,0 0 185 0 0,6-2 2821 0 0,0 0 4598 0 0,-44 59-8357 0 0,-109 84-2815 0 0,143-137 1527 0 0,-9 7-3952 0 0,3-8-5732 0 0,9-3 8914 0 0</inkml:trace>
  <inkml:trace contextRef="#ctx0" brushRef="#br0" timeOffset="299.142">89 159 0 0 0,'0'0'392'0'0,"0"0"583"0"0,0 0 292 0 0,0 0 5 0 0,0 0-209 0 0,0 0-312 0 0,0 0-254 0 0,0 0-5 0 0,0 0 218 0 0,2 2 242 0 0,86 45 7386 0 0,9-13-6184 0 0,61 28-2445 0 0,-137-39-1445 0 0,-19-9-7085 0 0,-2-14 806 0 0</inkml:trace>
  <inkml:trace contextRef="#ctx0" brushRef="#br0" timeOffset="796.622">173 1 0 0 0,'0'0'740'0'0,"0"0"254"0"0,0 0 283 0 0,0 0 272 0 0,0 0 110 0 0,0 0-163 0 0,0 0-328 0 0,0 0-269 0 0,0 0-125 0 0,0 0-9 0 0,0 0 25 0 0,0 0-30 0 0,0 0-103 0 0,5 6-93 0 0,24 55 973 0 0,6 253-470 0 0,-35-313-1210 0 0,3 15-2059 0 0,5-12-7479 0 0,-6-4 5011 0 0</inkml:trace>
  <inkml:trace contextRef="#ctx0" brushRef="#br0" timeOffset="2211.937">142 173 0 0 0,'0'0'649'0'0,"0"0"-38"0"0,0 0-67 0 0,0 0-65 0 0,0 0-39 0 0,0 0-14 0 0,0 0 51 0 0,0 0 42 0 0,-2 0 2 0 0,-97-16 5887 0 0,96 15-6381 0 0,-18-11 930 0 0,14 2-3129 0 0,20 10-4656 0 0,-9 0 3770 0 0</inkml:trace>
  <inkml:trace contextRef="#ctx0" brushRef="#br0" timeOffset="2915.023">346 95 0 0 0,'-3'14'8893'0'0,"-4"1"-4399"0"0,-27 37-4810 0 0,13-21 643 0 0,-55 67-2137 0 0,15-43-3213 0 0,51-49 4239 0 0,4-2-2526 0 0,15-6 883 0 0,-6 0 2383 0 0</inkml:trace>
  <inkml:trace contextRef="#ctx0" brushRef="#br0" timeOffset="3824.693">199 316 0 0 0,'0'0'535'0'0,"0"0"125"0"0,0 0 37 0 0,0 0-19 0 0,0 0-34 0 0,0 0-29 0 0,3 39 2882 0 0,7 44-3527 0 0,-9-70-335 0 0,-1-10-5750 0 0,0-3 6101 0 0,0 0-788 0 0</inkml:trace>
  <inkml:trace contextRef="#ctx0" brushRef="#br0" timeOffset="4844.896">355 323 0 0 0,'0'0'303'0'0,"0"0"157"0"0,0 0 69 0 0,0 0 83 0 0,-22-10 5604 0 0,-57-22-3970 0 0,8-7-1806 0 0,51 23-609 0 0,-90-14-38 0 0,95-2 1283 0 0,-22 30-4423 0 0,36 2 2630 0 0,1 0-225 0 0,0 0-185 0 0,0 2-1972 0 0,0-2 825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15.1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201 697,'-1'-2,"0"1,0 0,0 0,0 0,-1 0,1 1,0-1,-1 0,1 0,0 1,-1-1,1 1,-1-1,1 1,-1 0,1-1,-1 1,1 0,-1 0,1 0,-1 0,1 1,-1-1,1 0,-1 0,1 1,-1-1,1 1,-1 0,1-1,0 1,-1 0,1 0,0 0,0 0,-1 0,-9 7,0 1,0 0,1 1,0 1,0-1,1 1,1 1,0 0,0 0,1 1,1-1,0 1,1 1,0-1,1 1,1 0,0 0,0 4,1-14,1 0,-1 0,1 1,-1-1,1 0,0 0,1 1,-1-1,1 1,0-1,0 0,0 1,1-1,0 1,-1-1,2 0,-1 0,0 1,1-1,0 0,0 0,0-1,0 1,0 0,1-1,0 1,0-1,0 0,0 0,0 0,1 0,-1 0,1-1,0 0,0 0,2 1,-1-2,-1 0,1-1,0 0,0 0,-1 0,1 0,0-1,-1 0,1 0,0 0,-1-1,1 1,-1-1,0 0,0 0,1-1,-1 1,-1-1,1 0,0 0,-1 0,1-1,0-1,68-94,-63 83,24-39,-2-1,-3-1,-2-1,-3-2,-3 0,13-62,-25 74,-2-1,-2 0,-2 0,-2 0,-4-14,3 54,0 1,-1-1,0 0,0 1,-1-1,0 1,0-1,-1 1,0 1,-1-1,-2-4,5 10,0-1,0 1,-1-1,1 1,0 0,-1 0,1 0,-1 1,0-1,1 0,-1 1,0 0,0 0,0-1,0 2,0-1,0 0,0 1,0-1,-1 1,1 0,0 0,0 0,0 1,0-1,0 1,-1-1,1 1,0 0,1 1,-1-1,0 0,-2 2,-4 4,1 1,0 0,1 1,-1 0,1 0,1 1,0-1,1 1,-1 1,2-1,0 1,0 0,1-1,0 2,0-1,2 0,-1 0,2 1,-1-1,1 1,1 1,1 277,3-234,3 0,3-1,2-1,2 0,8 14,-23-66,4 11,0-1,1 0,0 0,1-1,0 1,1-1,0 0,0-1,3 2,-9-12,-1 1,1-1,0 0,0 1,0-1,0 0,0 1,0-1,0 0,-1 0,1 0,0 0,0 0,0 0,0 0,0 0,0 0,0-1,0 1,0 0,-1-1,1 1,0 0,0-1,0 1,-1-1,1 1,0-1,0 1,-1-1,1 0,0 1,-1-1,1 0,-1 0,1 1,-1-1,1 0,-1 0,0 0,1 0,-1 0,0 0,0 1,0-1,1 0,-1 0,0 0,4-7,4-7</inkml:trace>
  <inkml:trace contextRef="#ctx0" brushRef="#br0" timeOffset="1169.615">907 499,'-28'14,"0"2,0 0,2 2,0 0,1 2,1 1,1 1,1 1,1 1,1 1,1 0,1 2,2 0,-7 16,19-35,0 0,1 0,0 0,0 1,1-1,0 1,1-1,0 1,0 0,1 0,0-1,1 1,0 0,0-1,1 5,1-10,-1 0,1 0,0-1,0 0,0 1,0-1,0 0,0-1,0 1,1 0,-1-1,1 0,-1 0,1 0,-1 0,1 0,0-1,-1 0,1 1,0-1,-1-1,1 1,0 0,-1-1,1 0,-1 0,1 0,-1 0,1-1,-1 1,0-1,1 0,-1 0,0 0,0 0,0-1,-1 1,1-1,1-2,174-203,-67 31,-138 248,21-59,2 1,-1 0,2 0,0 0,0 0,1 1,1-1,0 1,1-1,1 1,0-1,0 1,2-1,-1 0,2 0,0 0,0 0,1 0,3 4,-7-14,0 1,1-1,-1 1,1-1,0 0,-1 1,2-1,-1 0,0 0,0 0,1-1,0 1,0 0,-1-1,1 0,1 0,-1 0,0 0,0 0,1-1,-1 1,1-1,0 0,-1 0,1 0,0 0,-1-1,1 0,0 0,0 0,-1 0,1 0,0-1,0 1,-1-1,1 0,-1-1,3 0,2-6,0 0,0-1,-1 0,0 0,0 0,-1-1,-1 0,1-1,-2 1,0-1,0 0,0 0,-2 0,1-3,13-36,40-87,-52 136,-6 18,-3-3,1 0,0 1,1-1,1 1,0 0,1-1,0 1,1 0,1 0,1 0,0 0,0-1,4 8,-6-20,1 0,0 0,0 0,0 0,0 0,0-1,0 1,0 0,0-1,1 1,-1-1,1 1,-1-1,1 1,0-1,-1 0,1 0,0 0,0 0,0 0,0 0,0-1,0 1,0-1,0 1,0-1,0 0,0 0,0 0,0 0,0 0,0 0,0 0,0-1,0 1,0-1,0 1,0-1,0 0,0 0,0 0,0 0,-1 0,1 0,0-1,-1 1,1-1,-1 1,1-1,-1 1,0-1,0 0,1 0,16-24,-2 0,-1 0,-1-1,-1-1,9-29,-9 27,2 1,-15 28,1 1,-1 0,0-1,0 1,0-1,0 1,1 0,-1-1,0 1,1 0,-1-1,0 1,0 0,1 0,-1-1,0 1,1 0,-1 0,1-1,-1 1,0 0,1 0,-1 0,1 0,-1 0,0 0,1 0,-1-1,1 1,-1 0,1 0,-1 1,0-1,1 0,-1 0,1 0,-1 0,0 0,1 0,-1 1,1-1,-1 0,0 0,1 0,-1 1,0-1,1 0,-1 1,0-1,0 0,1 1,-1-1,0 0,0 1,1-1,-1 0,0 1,0-1,0 1,0-1,0 0,0 1,0-1,1 1,-1-1,0 1,-1-1,1 0,0 1,7 141,-10-89,2 416,-3-407,-4 0,-1-1,-4 0,-2-1,-13 30,17-62,-2-1,0 0,-2 0,-1-2,-2 0,0-1,-1 0,-11 8,-37 14,66-45,-1-1,0 1,0 0,1 0,-1-1,0 1,0-1,0 0,0 1,0-1,0 0,0 0,0 0,0 0,0-1,0 1,1 0,-1-1,0 0,0 1,0-1,0 0,1 0,-1 0,0 0,1 0,-1 0,1 0,-1-1,1 1,0-1,-1 1,1-1,0 1,0-1,0 0,0 1,0-2,-1-11,0 0,1 0,1 0,0 0,1 0,1 0,0 0,0 0,2 0,0 1,0-1,1 1,1 0,0 1,1-1,7-10,-13 22,40-75,3 3,3 2,3 2,3 2,2 2,4 3,46-37,-48 54,-33 28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5:55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451 28 0 0 0,'3'-12'0'0'0,"-1"8"12"0"0,-2 4 63 0 0,0 0 73 0 0,0 0 36 0 0,0 0 57 0 0,0 0 65 0 0,0 0 38 0 0,0 15 8521 0 0,-24 23-8282 0 0,22-36-75 0 0,-141 203 335 0 0,102-152-726 0 0,19-28-73 0 0,1 1 0 0 0,2 1-1 0 0,1 1 1 0 0,1 1 0 0 0,-4 12-44 0 0,20-38 7 0 0,0 0-1 0 0,0 0 1 0 0,0 0-1 0 0,-1-1 1 0 0,1 1 0 0 0,-1 0-1 0 0,1-1 1 0 0,-1 1-1 0 0,0-1 1 0 0,0 1-1 0 0,0-1 1 0 0,0 0-1 0 0,0 0 1 0 0,-1 0-1 0 0,1 0 1 0 0,-1 0 0 0 0,1-1-1 0 0,-1 1 1 0 0,0-1-1 0 0,1 0 1 0 0,-3 1-7 0 0,-2-5-3463 0 0,26-18-641 0 0,-14 15 808 0 0,-2 2 1576 0 0</inkml:trace>
  <inkml:trace contextRef="#ctx0" brushRef="#br0" timeOffset="551.612">85 97 0 0 0,'0'0'308'0'0,"0"0"358"0"0,0 0 30 0 0,0 0-92 0 0,0 0-44 0 0,-3-8 443 0 0,3 7 2032 0 0,71 102 1163 0 0,-47-73-3523 0 0,43 46 328 0 0,-44-51-729 0 0,-1 0-1 0 0,-1 2 0 0 0,-1 1 1 0 0,-2 0-1 0 0,10 20-273 0 0,-14-18 325 0 0,-21-49-225 0 0,3 11-3705 0 0,1 0-3669 0 0,3 7 3613 0 0</inkml:trace>
  <inkml:trace contextRef="#ctx0" brushRef="#br0" timeOffset="983.06">497 228 0 0 0,'0'0'806'0'0,"0"0"658"0"0,0 0-165 0 0,0 0-454 0 0,0 0-369 0 0,0 0-157 0 0,0 0-15 0 0,0 0 31 0 0,-7 5 8 0 0,-72 43 1286 0 0,-160 31-114 0 0,71-57 2027 0 0,168-22-3526 0 0,0 0 0 0 0,0 0 0 0 0,0-1 0 0 0,0 1 0 0 0,0 0 0 0 0,0 0 0 0 0,0 0 0 0 0,0-1 0 0 0,0 1 0 0 0,0 0 0 0 0,0 0 0 0 0,-1 0 0 0 0,1-1 0 0 0,0 1-1 0 0,0 0 1 0 0,0 0 0 0 0,0 0 0 0 0,0-1 0 0 0,0 1 0 0 0,-1 0 0 0 0,1 0 0 0 0,0 0 0 0 0,0 0 0 0 0,0 0 0 0 0,0-1 0 0 0,-1 1 0 0 0,1 0 0 0 0,0 0 0 0 0,0 0 0 0 0,0 0-16 0 0,21-6-815 0 0,4 8-2330 0 0,-13 9-2833 0 0,-9-8 2560 0 0</inkml:trace>
  <inkml:trace contextRef="#ctx0" brushRef="#br0" timeOffset="1551.155">240 0 0 0 0,'0'0'372'0'0,"0"0"88"0"0,0 0 59 0 0,0 3 33 0 0,5 171 4908 0 0,1-123-5019 0 0,3 366-2260 0 0,-2-415-3901 0 0,-6-2 5455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06.09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253 113 0 0 0,'8'-3'27'0'0,"-7"2"151"0"0,-1 1 200 0 0,0 0 10 0 0,0 0 1 0 0,0 0 11 0 0,0 0 44 0 0,0 0 66 0 0,0 0 62 0 0,0 0 75 0 0,0 0 60 0 0,0 0 3 0 0,0 0-19 0 0,0 0-47 0 0,0 0-61 0 0,0 0-44 0 0,0 0-58 0 0,0 0-55 0 0,0 0-43 0 0,0 0-17 0 0,0 0-11 0 0,0 0 3 0 0,0 0 12 0 0,0 0-20 0 0,-9 22 2472 0 0,-21 10-2833 0 0,24-26 254 0 0,-147 175 1188 0 0,140-167-1850 0 0,20-24-2421 0 0,21-25-8815 0 0,-25 32 11188 0 0</inkml:trace>
  <inkml:trace contextRef="#ctx0" brushRef="#br0" timeOffset="569.736">33 118 0 0 0,'0'0'427'0'0,"0"0"496"0"0,0 0 128 0 0,0 0-77 0 0,0 0-95 0 0,0 0-75 0 0,0 0-74 0 0,0 0-39 0 0,0 0-24 0 0,26 25 3213 0 0,-3 1-3229 0 0,2-1-1 0 0,0-1 0 0 0,2-1 0 0 0,1-1 1 0 0,25 14-651 0 0,-11-5-90 0 0,-38-40-10976 0 0,-2 6 7944 0 0</inkml:trace>
  <inkml:trace contextRef="#ctx0" brushRef="#br0" timeOffset="927.191">312 226 0 0 0,'0'0'565'0'0,"0"0"217"0"0,0 0 53 0 0,0 0-62 0 0,0 0-106 0 0,0 0-67 0 0,0 0-32 0 0,0 0-54 0 0,0 0-53 0 0,-12 4-50 0 0,-101 25 496 0 0,-63 16-796 0 0,171-44 675 0 0,-1 3-8750 0 0,9-4 7948 0 0</inkml:trace>
  <inkml:trace contextRef="#ctx0" brushRef="#br0" timeOffset="1396.645">109 1 0 0 0,'0'0'185'0'0,"0"0"77"0"0,0 0 50 0 0,-2 6 35 0 0,-7 62 1354 0 0,32 115-671 0 0,-4-57-3528 0 0,-19-120 1159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4:26.08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312 136 0 0 0,'0'0'697'0'0,"0"0"432"0"0,0 0 298 0 0,0 0 185 0 0,6-2 2821 0 0,0 0 4598 0 0,-44 59-8357 0 0,-109 84-2815 0 0,143-137 1527 0 0,-9 7-3952 0 0,3-8-5732 0 0,9-3 8914 0 0</inkml:trace>
  <inkml:trace contextRef="#ctx0" brushRef="#br0" timeOffset="299.142">89 159 0 0 0,'0'0'392'0'0,"0"0"583"0"0,0 0 292 0 0,0 0 5 0 0,0 0-209 0 0,0 0-312 0 0,0 0-254 0 0,0 0-5 0 0,0 0 218 0 0,2 2 242 0 0,86 45 7386 0 0,9-13-6184 0 0,61 28-2445 0 0,-137-39-1445 0 0,-19-9-7085 0 0,-2-14 806 0 0</inkml:trace>
  <inkml:trace contextRef="#ctx0" brushRef="#br0" timeOffset="796.622">173 1 0 0 0,'0'0'740'0'0,"0"0"254"0"0,0 0 283 0 0,0 0 272 0 0,0 0 110 0 0,0 0-163 0 0,0 0-328 0 0,0 0-269 0 0,0 0-125 0 0,0 0-9 0 0,0 0 25 0 0,0 0-30 0 0,0 0-103 0 0,5 6-93 0 0,24 55 973 0 0,6 253-470 0 0,-35-313-1210 0 0,3 15-2059 0 0,5-12-7479 0 0,-6-4 5011 0 0</inkml:trace>
  <inkml:trace contextRef="#ctx0" brushRef="#br0" timeOffset="2211.937">142 173 0 0 0,'0'0'649'0'0,"0"0"-38"0"0,0 0-67 0 0,0 0-65 0 0,0 0-39 0 0,0 0-14 0 0,0 0 51 0 0,0 0 42 0 0,-2 0 2 0 0,-97-16 5887 0 0,96 15-6381 0 0,-18-11 930 0 0,14 2-3129 0 0,20 10-4656 0 0,-9 0 3770 0 0</inkml:trace>
  <inkml:trace contextRef="#ctx0" brushRef="#br0" timeOffset="2915.023">346 95 0 0 0,'-3'14'8893'0'0,"-4"1"-4399"0"0,-27 37-4810 0 0,13-21 643 0 0,-55 67-2137 0 0,15-43-3213 0 0,51-49 4239 0 0,4-2-2526 0 0,15-6 883 0 0,-6 0 2383 0 0</inkml:trace>
  <inkml:trace contextRef="#ctx0" brushRef="#br0" timeOffset="3824.693">199 316 0 0 0,'0'0'535'0'0,"0"0"125"0"0,0 0 37 0 0,0 0-19 0 0,0 0-34 0 0,0 0-29 0 0,3 39 2882 0 0,7 44-3527 0 0,-9-70-335 0 0,-1-10-5750 0 0,0-3 6101 0 0,0 0-788 0 0</inkml:trace>
  <inkml:trace contextRef="#ctx0" brushRef="#br0" timeOffset="4844.896">355 323 0 0 0,'0'0'303'0'0,"0"0"157"0"0,0 0 69 0 0,0 0 83 0 0,-22-10 5604 0 0,-57-22-3970 0 0,8-7-1806 0 0,51 23-609 0 0,-90-14-38 0 0,95-2 1283 0 0,-22 30-4423 0 0,36 2 2630 0 0,1 0-225 0 0,0 0-185 0 0,0 2-1972 0 0,0-2 825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5:55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451 28 0 0 0,'3'-12'0'0'0,"-1"8"12"0"0,-2 4 63 0 0,0 0 73 0 0,0 0 36 0 0,0 0 57 0 0,0 0 65 0 0,0 0 38 0 0,0 15 8521 0 0,-24 23-8282 0 0,22-36-75 0 0,-141 203 335 0 0,102-152-726 0 0,19-28-73 0 0,1 1 0 0 0,2 1-1 0 0,1 1 1 0 0,1 1 0 0 0,-4 12-44 0 0,20-38 7 0 0,0 0-1 0 0,0 0 1 0 0,0 0-1 0 0,-1-1 1 0 0,1 1 0 0 0,-1 0-1 0 0,1-1 1 0 0,-1 1-1 0 0,0-1 1 0 0,0 1-1 0 0,0-1 1 0 0,0 0-1 0 0,0 0 1 0 0,-1 0-1 0 0,1 0 1 0 0,-1 0 0 0 0,1-1-1 0 0,-1 1 1 0 0,0-1-1 0 0,1 0 1 0 0,-3 1-7 0 0,-2-5-3463 0 0,26-18-641 0 0,-14 15 808 0 0,-2 2 1576 0 0</inkml:trace>
  <inkml:trace contextRef="#ctx0" brushRef="#br0" timeOffset="551.612">85 97 0 0 0,'0'0'308'0'0,"0"0"358"0"0,0 0 30 0 0,0 0-92 0 0,0 0-44 0 0,-3-8 443 0 0,3 7 2032 0 0,71 102 1163 0 0,-47-73-3523 0 0,43 46 328 0 0,-44-51-729 0 0,-1 0-1 0 0,-1 2 0 0 0,-1 1 1 0 0,-2 0-1 0 0,10 20-273 0 0,-14-18 325 0 0,-21-49-225 0 0,3 11-3705 0 0,1 0-3669 0 0,3 7 3613 0 0</inkml:trace>
  <inkml:trace contextRef="#ctx0" brushRef="#br0" timeOffset="983.06">497 228 0 0 0,'0'0'806'0'0,"0"0"658"0"0,0 0-165 0 0,0 0-454 0 0,0 0-369 0 0,0 0-157 0 0,0 0-15 0 0,0 0 31 0 0,-7 5 8 0 0,-72 43 1286 0 0,-160 31-114 0 0,71-57 2027 0 0,168-22-3526 0 0,0 0 0 0 0,0 0 0 0 0,0-1 0 0 0,0 1 0 0 0,0 0 0 0 0,0 0 0 0 0,0 0 0 0 0,0-1 0 0 0,0 1 0 0 0,0 0 0 0 0,0 0 0 0 0,-1 0 0 0 0,1-1 0 0 0,0 1-1 0 0,0 0 1 0 0,0 0 0 0 0,0 0 0 0 0,0-1 0 0 0,0 1 0 0 0,-1 0 0 0 0,1 0 0 0 0,0 0 0 0 0,0 0 0 0 0,0 0 0 0 0,0-1 0 0 0,-1 1 0 0 0,1 0 0 0 0,0 0 0 0 0,0 0 0 0 0,0 0-16 0 0,21-6-815 0 0,4 8-2330 0 0,-13 9-2833 0 0,-9-8 2560 0 0</inkml:trace>
  <inkml:trace contextRef="#ctx0" brushRef="#br0" timeOffset="1551.155">240 0 0 0 0,'0'0'372'0'0,"0"0"88"0"0,0 0 59 0 0,0 3 33 0 0,5 171 4908 0 0,1-123-5019 0 0,3 366-2260 0 0,-2-415-3901 0 0,-6-2 5455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06.09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253 113 0 0 0,'8'-3'27'0'0,"-7"2"151"0"0,-1 1 200 0 0,0 0 10 0 0,0 0 1 0 0,0 0 11 0 0,0 0 44 0 0,0 0 66 0 0,0 0 62 0 0,0 0 75 0 0,0 0 60 0 0,0 0 3 0 0,0 0-19 0 0,0 0-47 0 0,0 0-61 0 0,0 0-44 0 0,0 0-58 0 0,0 0-55 0 0,0 0-43 0 0,0 0-17 0 0,0 0-11 0 0,0 0 3 0 0,0 0 12 0 0,0 0-20 0 0,-9 22 2472 0 0,-21 10-2833 0 0,24-26 254 0 0,-147 175 1188 0 0,140-167-1850 0 0,20-24-2421 0 0,21-25-8815 0 0,-25 32 11188 0 0</inkml:trace>
  <inkml:trace contextRef="#ctx0" brushRef="#br0" timeOffset="569.736">33 118 0 0 0,'0'0'427'0'0,"0"0"496"0"0,0 0 128 0 0,0 0-77 0 0,0 0-95 0 0,0 0-75 0 0,0 0-74 0 0,0 0-39 0 0,0 0-24 0 0,26 25 3213 0 0,-3 1-3229 0 0,2-1-1 0 0,0-1 0 0 0,2-1 0 0 0,1-1 1 0 0,25 14-651 0 0,-11-5-90 0 0,-38-40-10976 0 0,-2 6 7944 0 0</inkml:trace>
  <inkml:trace contextRef="#ctx0" brushRef="#br0" timeOffset="927.191">312 226 0 0 0,'0'0'565'0'0,"0"0"217"0"0,0 0 53 0 0,0 0-62 0 0,0 0-106 0 0,0 0-67 0 0,0 0-32 0 0,0 0-54 0 0,0 0-53 0 0,-12 4-50 0 0,-101 25 496 0 0,-63 16-796 0 0,171-44 675 0 0,-1 3-8750 0 0,9-4 7948 0 0</inkml:trace>
  <inkml:trace contextRef="#ctx0" brushRef="#br0" timeOffset="1396.645">109 1 0 0 0,'0'0'185'0'0,"0"0"77"0"0,0 0 50 0 0,-2 6 35 0 0,-7 62 1354 0 0,32 115-671 0 0,-4-57-3528 0 0,-19-120 1159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3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313 127 0 0 0,'0'0'667'0'0,"0"0"526"0"0,0 0-12 0 0,0 0-221 0 0,0 0-192 0 0,0 0-141 0 0,0 0-79 0 0,0 0-16 0 0,-2 18 3932 0 0,-102 125-2935 0 0,-53 36-2384 0 0,178-192-1906 0 0,-10-8-5072 0 0,-11 19 6813 0 0</inkml:trace>
  <inkml:trace contextRef="#ctx0" brushRef="#br0" timeOffset="410.673">4 184 0 0 0,'0'0'476'0'0,"0"0"668"0"0,0 0 58 0 0,0 0-181 0 0,0 0-127 0 0,0 0-59 0 0,0 0-27 0 0,0 0-4 0 0,2 3-36 0 0,48 31 3676 0 0,-35-26-4129 0 0,1 1 1 0 0,-1 0-1 0 0,0 0 0 0 0,-1 2 0 0 0,0 0 1 0 0,0 0-1 0 0,-1 2 0 0 0,1 2-315 0 0,52 43 23 0 0,-6-12-2869 0 0,-57-46 233 0 0,-2 0-3910 0 0,0 0 3564 0 0</inkml:trace>
  <inkml:trace contextRef="#ctx0" brushRef="#br0" timeOffset="697.036">340 235 0 0 0,'0'0'304'0'0,"0"0"458"0"0,0 0 54 0 0,0 0 80 0 0,0 0 41 0 0,0 0 34 0 0,0 0-61 0 0,0 0-158 0 0,0 0-169 0 0,0 0-150 0 0,0 0-154 0 0,0 0-94 0 0,0 0-49 0 0,-20 7-58 0 0,-98 37-10 0 0,23 6-987 0 0,13-6-4020 0 0,63-37 2752 0 0,13-5 2122 0 0</inkml:trace>
  <inkml:trace contextRef="#ctx0" brushRef="#br0" timeOffset="1186.087">89 0 0 0 0,'0'0'716'0'0,"0"0"375"0"0,0 0-11 0 0,0 0-70 0 0,0 0-45 0 0,0 0-26 0 0,0 0-49 0 0,5 16-79 0 0,38 113 1658 0 0,-32-76-1869 0 0,-3 0 0 0 0,-2 0 0 0 0,0 53-600 0 0,0 6-1706 0 0,-2-100-437 0 0,6-7-5488 0 0,-9-5 7340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42.854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340 42 0 0 0,'6'0'675'0'0,"11"-2"-505"0"0,-11 2 4861 0 0,0 0 5028 0 0,-36 25-9394 0 0,-183 169-752 0 0,202-185-615 0 0,-19 16 778 0 0,19-21-3293 0 0,1-6-3365 0 0,7-2 1537 0 0,1 2 4002 0 0</inkml:trace>
  <inkml:trace contextRef="#ctx0" brushRef="#br0" timeOffset="378.453">0 100 0 0 0,'0'0'1024'0'0,"0"0"341"0"0,0 0 190 0 0,0 0 160 0 0,0 0 80 0 0,0 0-112 0 0,0 0-278 0 0,0 0-346 0 0,0 0-329 0 0,0 0-248 0 0,0 0-182 0 0,0 0-137 0 0,8 26 1423 0 0,2-17-1325 0 0,1 1 1 0 0,0-1-1 0 0,0-1 1 0 0,1 0-1 0 0,0-1 1 0 0,0 0-1 0 0,1 0 1 0 0,0-2-1 0 0,0 0 1 0 0,1 0-1 0 0,-1-1 1 0 0,10 1-262 0 0,104 34 95 0 0,-45-9-2557 0 0,-78-24-512 0 0,-7 0-6890 0 0,0-4 7069 0 0</inkml:trace>
  <inkml:trace contextRef="#ctx0" brushRef="#br0" timeOffset="854.258">207 1 0 0 0,'0'0'1326'0'0,"0"0"290"0"0,0 0-30 0 0,0 0-183 0 0,0 0-192 0 0,0 0-201 0 0,0 0-155 0 0,0 0-115 0 0,0 0-98 0 0,0 0-111 0 0,0 0-74 0 0,0 0-69 0 0,0 21 1545 0 0,14 151 1079 0 0,-14-166-2981 0 0,1 21-29 0 0,-1 0 0 0 0,-1 0 0 0 0,-2 0 0 0 0,-1 0 0 0 0,0 0 1 0 0,-2-1-1 0 0,-2 1-2 0 0,4-15-490 0 0,-10 28 440 0 0,10-14-5738 0 0,5-26 1148 0 0,2 0 1750 0 0,0 0-8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4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97 3505 0 0,'0'0'1172'0'0,"0"0"-344"0"0,0 0-96 0 0,0 0 105 0 0,0 0 173 0 0,0 0 137 0 0,0 0-8 0 0,0 0-139 0 0,0 0-225 0 0,0 0-224 0 0,0 0-116 0 0,-1 3-8 0 0,-26 125 3080 0 0,5-54-3219 0 0,-3-2-1 0 0,-3 0 1 0 0,-4-2 0 0 0,-2-1 0 0 0,-4-2-1 0 0,-2-1 1 0 0,-3-3 0 0 0,-30 33-288 0 0,-3 0-858 0 0,76-95 270 0 0,0-1-181 0 0,15-24-3220 0 0,5-3-2507 0 0,-13 15-171 0 0</inkml:trace>
  <inkml:trace contextRef="#ctx0" brushRef="#br0" timeOffset="509.32">324 72 5393 0 0,'0'0'1090'0'0,"0"0"-401"0"0,0 0-461 0 0,0 0-254 0 0,0 0-28 0 0,0 0 152 0 0,0 0 203 0 0,0 0 264 0 0,0 0 269 0 0,0 0 139 0 0,0 0 41 0 0,0 0-98 0 0,0 0-193 0 0,-1 13-155 0 0,4 104 1522 0 0,94 117 646 0 0,-17-53-2582 0 0,10 51-171 0 0,-86-222-184 0 0,-4-10 245 0 0,0 0 1 0 0,0 0-1 0 0,0-1 1 0 0,1 1-1 0 0,-1 0 1 0 0,0 0-1 0 0,0-1 1 0 0,1 1-1 0 0,-1 0 1 0 0,0 0-1 0 0,1 0 1 0 0,-1-1-1 0 0,0 1 0 0 0,1 0 1 0 0,-1 0-1 0 0,0 0 1 0 0,1 0-1 0 0,-1 0 1 0 0,0 0-1 0 0,1 0 1 0 0,-1 0-1 0 0,0 0 1 0 0,1 0-1 0 0,-1 0 1 0 0,0 0-1 0 0,1 0 1 0 0,-1 0-1 0 0,0 0 1 0 0,1 0-1 0 0,-1 0 1 0 0,0 0-1 0 0,1 0 1 0 0,-1 1-1 0 0,0-1 1 0 0,1 0-1 0 0,-1 0 1 0 0,0 0-1 0 0,1 1 0 0 0,-1-1 1 0 0,0 0-1 0 0,0 0 1 0 0,1 0-1 0 0,-1 1 1 0 0,0-1-1 0 0,0 0 1 0 0,0 1-1 0 0,1-1-44 0 0,34-105 384 0 0,-4-1 0 0 0,-5-2 1 0 0,-4 0-1 0 0,-5-9-384 0 0,16-150-642 0 0,-43 228-938 0 0,-4 30-5718 0 0,12 8-2362 0 0</inkml:trace>
  <inkml:trace contextRef="#ctx0" brushRef="#br0" timeOffset="1342.418">1223 488 0 0 0,'0'0'205'0'0,"0"0"83"0"0,0 0 43 0 0,0 0 144 0 0,0 0 145 0 0,0 0 190 0 0,0 0 102 0 0,0 0 23 0 0,0 0 32 0 0,0 0 27 0 0,0 0-4 0 0,0 0-47 0 0,0 0-42 0 0,-5-6-70 0 0,-16-17-51 0 0,20 23-693 0 0,0-1 0 0 0,0 0 0 0 0,0 1 0 0 0,0-1-1 0 0,0 1 1 0 0,0-1 0 0 0,0 1 0 0 0,0-1 0 0 0,-1 1-1 0 0,1 0 1 0 0,0 0 0 0 0,0 0 0 0 0,0-1 0 0 0,-1 1-1 0 0,1 0 1 0 0,0 0 0 0 0,0 1 0 0 0,0-1 0 0 0,-1 0-1 0 0,1 0 1 0 0,0 1 0 0 0,0-1 0 0 0,0 0 0 0 0,0 1-1 0 0,0-1 1 0 0,0 1 0 0 0,-1 0 0 0 0,1-1 0 0 0,0 1-1 0 0,1 0 1 0 0,-1 0 0 0 0,0-1 0 0 0,0 1 0 0 0,0 0-1 0 0,0 0 1 0 0,1 0 0 0 0,-1 0 0 0 0,0 0 0 0 0,1 0-1 0 0,-1 0 1 0 0,0 1-87 0 0,0 0 97 0 0,-12 16 62 0 0,0 0 1 0 0,1 1-1 0 0,1 1 1 0 0,1 0-1 0 0,0 0 1 0 0,2 1-1 0 0,0 0 1 0 0,2 0-1 0 0,0 1 0 0 0,1 0 1 0 0,2 0-1 0 0,0 0 1 0 0,1 1-1 0 0,1 18-159 0 0,2-35 62 0 0,-1 0-1 0 0,1 0 0 0 0,1 0 1 0 0,-1 0-1 0 0,1 0 0 0 0,0 0 1 0 0,0-1-1 0 0,0 1 0 0 0,1-1 1 0 0,0 1-1 0 0,0-1 0 0 0,1 0 1 0 0,-1 0-1 0 0,1 0 0 0 0,0-1 1 0 0,0 1-1 0 0,1-1 0 0 0,-1 0 1 0 0,1 0-1 0 0,0-1 1 0 0,0 1-1 0 0,0-1 0 0 0,1 0 1 0 0,-1 0-1 0 0,1-1 0 0 0,0 0 1 0 0,-1 0-1 0 0,1 0 0 0 0,0-1 1 0 0,0 0-1 0 0,0 0 0 0 0,0 0 1 0 0,0-1-1 0 0,0 1 0 0 0,1-2 1 0 0,-1 1-1 0 0,0-1 0 0 0,0 0 1 0 0,0 0-1 0 0,0 0 0 0 0,0-1 1 0 0,-1 0-1 0 0,1 0 0 0 0,1-1-60 0 0,4-4 82 0 0,0 0 1 0 0,0 0 0 0 0,-1-1 0 0 0,-1-1 0 0 0,1 0 0 0 0,-1 0 0 0 0,-1 0 0 0 0,0-1 0 0 0,0 0 0 0 0,-1-1 0 0 0,0 0 0 0 0,0 0 0 0 0,-2-1 0 0 0,1 1 0 0 0,-2-1 0 0 0,1 0 0 0 0,-2 0 0 0 0,1-1 0 0 0,-2 1 0 0 0,0-1 0 0 0,0 0 0 0 0,-1 0 0 0 0,-1 1 0 0 0,0-1 0 0 0,-1 0 0 0 0,-1-10-84 0 0,1 18-129 0 0,0 0 0 0 0,0 0 0 0 0,0-1 0 0 0,0 1 0 0 0,-1 0 0 0 0,0 0 0 0 0,0 0 0 0 0,-1 1 0 0 0,1-1 0 0 0,-1 0-1 0 0,0 1 1 0 0,0 0 0 0 0,-1 0 0 0 0,1 0 0 0 0,-1 0 0 0 0,0 0 0 0 0,0 1 0 0 0,0-1 0 0 0,0 1 0 0 0,-1 0 0 0 0,1 0 0 0 0,-1 1 0 0 0,0 0 0 0 0,0-1 0 0 0,0 1 0 0 0,0 1 0 0 0,0-1 0 0 0,0 1 0 0 0,0 0 0 0 0,-1 0 0 0 0,1 1 0 0 0,0-1 0 0 0,-1 1 0 0 0,1 0 0 0 0,0 1 0 0 0,-1-1 0 0 0,1 1 0 0 0,0 0 0 0 0,0 1 0 0 0,0-1 0 0 0,0 1 0 0 0,0 0 0 0 0,0 0 0 0 0,0 0 0 0 0,0 1 0 0 0,-1 1 129 0 0,-48 43-5434 0 0,22-11-1772 0 0,21-22 4028 0 0</inkml:trace>
  <inkml:trace contextRef="#ctx0" brushRef="#br0" timeOffset="1890.118">1591 612 10226 0 0,'0'0'1827'0'0,"0"0"-1133"0"0,0 0-745 0 0,0 0-137 0 0,0 0 140 0 0,0 0 283 0 0,0 0 307 0 0,0 0 133 0 0,0 0-1 0 0,0 0-63 0 0,0 0-118 0 0,0 0-106 0 0,-2 20-82 0 0,-7 61-45 0 0,8-76-209 0 0,0 0-1 0 0,1 0 1 0 0,0 1 0 0 0,0-1-1 0 0,0 0 1 0 0,1 0 0 0 0,0 0-1 0 0,0 0 1 0 0,0 0-1 0 0,0 0 1 0 0,1 0 0 0 0,0-1-1 0 0,0 1 1 0 0,0 0-1 0 0,0-1 1 0 0,1 1 0 0 0,0-1-1 0 0,0 0 1 0 0,0 0-1 0 0,1 0 1 0 0,1 2-51 0 0,-3-4 62 0 0,1 0 1 0 0,-1 1-1 0 0,0-1 0 0 0,1 0 0 0 0,0 0 0 0 0,-1-1 1 0 0,1 1-1 0 0,0 0 0 0 0,0-1 0 0 0,0 0 0 0 0,0 0 1 0 0,0 1-1 0 0,0-2 0 0 0,0 1 0 0 0,0 0 0 0 0,1-1 1 0 0,-1 1-1 0 0,0-1 0 0 0,0 0 0 0 0,0 0 1 0 0,1 0-1 0 0,-1-1 0 0 0,0 1 0 0 0,0-1 0 0 0,0 0 1 0 0,1 0-1 0 0,-1 0 0 0 0,0 0 0 0 0,0 0 0 0 0,-1-1 1 0 0,1 1-1 0 0,0-1 0 0 0,0 0 0 0 0,1-1-62 0 0,80-86 1249 0 0,-72 72-1330 0 0,110-138 24 0 0,-120 190-528 0 0,-2-30 586 0 0,-1 1 0 0 0,1 0 0 0 0,0 0-1 0 0,0 0 1 0 0,1 0 0 0 0,0-1 0 0 0,0 1 0 0 0,0 0 0 0 0,1 0 0 0 0,-1-1 0 0 0,1 1 0 0 0,1-1 0 0 0,-1 0 0 0 0,1 0 0 0 0,0 0 0 0 0,0 0 0 0 0,1 0 0 0 0,-1 0 0 0 0,1-1 0 0 0,0 1 0 0 0,0-1 0 0 0,0 0 0 0 0,1-1 0 0 0,0 1 0 0 0,0-1-1 0 0,-1 0 1 0 0,2 0 0 0 0,2 1-1 0 0,1 0 101 0 0,0 0 0 0 0,-1-1 0 0 0,1 0-1 0 0,0-1 1 0 0,1 0 0 0 0,-1 0-1 0 0,0-1 1 0 0,0 0 0 0 0,1-1 0 0 0,-1 0-1 0 0,1-1 1 0 0,-1 1 0 0 0,0-2-1 0 0,0 1 1 0 0,1-1 0 0 0,-1-1 0 0 0,0 0-1 0 0,-1 0 1 0 0,1-1 0 0 0,-1 0-1 0 0,1 0 1 0 0,-1-1 0 0 0,0 0 0 0 0,-1 0-1 0 0,7-7-100 0 0,1-7-11 0 0,-1-1-1 0 0,-2 0 0 0 0,0-1 1 0 0,-1 0-1 0 0,-1-1 0 0 0,-1 0 1 0 0,0 0-1 0 0,-2-1 0 0 0,-1-1 1 0 0,-1 1-1 0 0,-1-1 0 0 0,-1-2 12 0 0,-1-7-3812 0 0,-2 27 1495 0 0,0 1-5638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0.5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429 1 10610 0 0,'0'0'2181'0'0,"0"0"-897"0"0,0 0-517 0 0,0 0-23 0 0,0 0 167 0 0,0 0 192 0 0,0 0 65 0 0,0 0-109 0 0,0 0-230 0 0,0 0-244 0 0,0 0-179 0 0,0 0-128 0 0,0 10 505 0 0,-34 297 2673 0 0,10-155-3093 0 0,7 0-534 0 0,1 128 171 0 0,20-237-301 0 0,0-8-1538 0 0,-5-11-3057 0 0,0-22-342 0 0,-2 1-5899 0 0</inkml:trace>
  <inkml:trace contextRef="#ctx0" brushRef="#br0" timeOffset="252.125">1 627 19252 0 0,'0'0'177'0'0,"0"0"-143"0"0,0 0-101 0 0,0 0 66 0 0,0 0 117 0 0,0 0 73 0 0,19-6 61 0 0,150-39 946 0 0,-104 30-798 0 0,-1-4 1 0 0,-1-2 0 0 0,-1-3-1 0 0,22-14-398 0 0,18-22-2873 0 0,-9-14-4857 0 0,-78 61-2343 0 0</inkml:trace>
  <inkml:trace contextRef="#ctx0" brushRef="#br0" timeOffset="537.391">897 49 12667 0 0,'0'0'2411'0'0,"0"0"-1097"0"0,0 0-484 0 0,-7 20-105 0 0,-33 117 641 0 0,26-76-507 0 0,2-15-443 0 0,3 0 0 0 0,1 0 0 0 0,3 1 0 0 0,1-1 1 0 0,2 1-1 0 0,3 1-416 0 0,-1-42 22 0 0,0-1 1 0 0,1 0-1 0 0,0 0 0 0 0,0 0 1 0 0,0 0-1 0 0,0 0 0 0 0,1 0 1 0 0,0 0-1 0 0,0 0 1 0 0,0-1-1 0 0,0 1 0 0 0,1-1 1 0 0,0 1-1 0 0,0-1 1 0 0,0 0-1 0 0,0 0 0 0 0,1-1 1 0 0,0 1-1 0 0,0-1 0 0 0,0 1 1 0 0,0-1-1 0 0,0 0 1 0 0,0-1-1 0 0,1 1 0 0 0,-1-1 1 0 0,1 0-1 0 0,0 0 0 0 0,0 0 1 0 0,0-1-1 0 0,0 1 1 0 0,0-1-1 0 0,2 0-22 0 0,5-2 33 0 0,1-1-1 0 0,-1-1 1 0 0,0 0 0 0 0,0 0-1 0 0,0-1 1 0 0,-1 0 0 0 0,1-1-1 0 0,-1-1 1 0 0,0 0-1 0 0,0 0 1 0 0,-1-1 0 0 0,8-7-33 0 0,77-39 52 0 0,-94 53-51 0 0,0-1 0 0 0,0 1 0 0 0,0 0 0 0 0,0-1 0 0 0,0 1 0 0 0,0 0 0 0 0,0 0 0 0 0,0 0 0 0 0,1 0 0 0 0,-1 0 0 0 0,0 0 0 0 0,0 0 0 0 0,0 0 0 0 0,0 0 0 0 0,0 0 0 0 0,0 0 0 0 0,0 1 0 0 0,0-1 0 0 0,0 1 0 0 0,0-1 0 0 0,0 0 0 0 0,0 1 0 0 0,0 0 0 0 0,0-1 0 0 0,0 1 0 0 0,0 0 0 0 0,0-1 1 0 0,-1 1-1 0 0,1 0 0 0 0,0 0 0 0 0,-1 0 0 0 0,1-1 0 0 0,0 1 0 0 0,-1 0 0 0 0,1 0 0 0 0,-1 0 0 0 0,1 0 0 0 0,-1 0 0 0 0,0 0 0 0 0,1 0 0 0 0,-1 0 0 0 0,0 1 0 0 0,0-1 0 0 0,0 0 0 0 0,1 0 0 0 0,-1 0 0 0 0,0 0-1 0 0,-1 61 222 0 0,0-52-187 0 0,0 1-24 0 0,0-8-27 0 0,-1 1-1 0 0,1 0 1 0 0,0-1 0 0 0,0 1-1 0 0,0 0 1 0 0,0 0 0 0 0,1 0-1 0 0,-1 0 1 0 0,1 0-1 0 0,0 0 1 0 0,0 0 0 0 0,1 0-1 0 0,-1 0 1 0 0,1 0-1 0 0,0-1 1 0 0,0 1 0 0 0,0 0-1 0 0,1 0 1 0 0,-1-1 0 0 0,1 1-1 0 0,0-1 1 0 0,0 1-1 0 0,0-1 1 0 0,0 0 0 0 0,1 0-1 0 0,-1 0 1 0 0,1 0 0 0 0,0 0-1 0 0,0 0 1 0 0,0-1-1 0 0,0 1 1 0 0,0-1 0 0 0,0 0-1 0 0,1 0 1 0 0,-1 0 0 0 0,1-1-1 0 0,0 1 1 0 0,-1-1-1 0 0,4 1 17 0 0,51-25-4338 0 0,-45 15 231 0 0,-3 2-6577 0 0</inkml:trace>
  <inkml:trace contextRef="#ctx0" brushRef="#br0" timeOffset="854.425">1515 746 8578 0 0,'0'0'1822'0'0,"0"0"-596"0"0,0 0-15 0 0,0 0 208 0 0,0 0 82 0 0,0 0-77 0 0,21 0-169 0 0,67-3-188 0 0,-18-17 662 0 0,-55 11-1408 0 0,0 1-202 0 0,-1-1 1 0 0,0-1-1 0 0,0 0 1 0 0,-1 0-1 0 0,0-2 1 0 0,0 1-1 0 0,-2-2 1 0 0,1 0-1 0 0,-2 0 1 0 0,0-1-1 0 0,0 0 1 0 0,-1 0-1 0 0,2-7-119 0 0,-9 18-17 0 0,-1 1 1 0 0,0-1-1 0 0,0 0 0 0 0,0 1 0 0 0,0-1 0 0 0,0 0 1 0 0,0 1-1 0 0,-1-1 0 0 0,1 0 0 0 0,-1 0 0 0 0,0 0 0 0 0,0 0 1 0 0,0 0-1 0 0,0 1 0 0 0,0-1 0 0 0,-1 0 0 0 0,1 0 1 0 0,-1 0-1 0 0,0 1 0 0 0,0-1 0 0 0,0 0 0 0 0,0 1 0 0 0,0-1 1 0 0,0 0-1 0 0,-1 1 0 0 0,0 0 0 0 0,1-1 0 0 0,-1 1 1 0 0,0 0-1 0 0,0 0 0 0 0,0 0 0 0 0,0 0 0 0 0,0 0 0 0 0,-1 0 1 0 0,1 1-1 0 0,-1-1 0 0 0,1 1 0 0 0,-1 0 0 0 0,1 0 0 0 0,-1 0 1 0 0,0 0-1 0 0,1 0 0 0 0,-1 0 0 0 0,0 1 0 0 0,0-1 1 0 0,0 1-1 0 0,0 0 0 0 0,1 0 0 0 0,-3 0 17 0 0,-8 2-31 0 0,0 1-1 0 0,0 0 1 0 0,0 1 0 0 0,1 1-1 0 0,-1 0 1 0 0,1 0 0 0 0,0 1-1 0 0,1 1 1 0 0,-1 0-1 0 0,1 1 1 0 0,1 0 0 0 0,-1 0-1 0 0,1 1 1 0 0,1 1 0 0 0,0-1-1 0 0,0 2 1 0 0,1-1 0 0 0,0 1-1 0 0,1 0 1 0 0,0 1-1 0 0,1 0 1 0 0,0 0 0 0 0,1 0-1 0 0,1 0 1 0 0,-2 6 31 0 0,3-11-1 0 0,0 0-1 0 0,0 0 1 0 0,1 1 0 0 0,0-1-1 0 0,0 1 1 0 0,1-1 0 0 0,0 1-1 0 0,0-1 1 0 0,1 1 0 0 0,0 0-1 0 0,0-1 1 0 0,1 1 0 0 0,0-1-1 0 0,0 1 1 0 0,1-1 0 0 0,0 1-1 0 0,0-1 1 0 0,1 0 0 0 0,0 0-1 0 0,0 0 1 0 0,0 0 0 0 0,1-1-1 0 0,0 1 1 0 0,1-1 0 0 0,-1 0-1 0 0,1 0 1 0 0,0 0 0 0 0,1-1-1 0 0,-1 0 1 0 0,1 0 0 0 0,0 0-1 0 0,1-1 1 0 0,-1 0 0 0 0,1 0-1 0 0,-1 0 1 0 0,1-1 0 0 0,0 0-1 0 0,1-1 1 0 0,0 1 1 0 0,114 9-250 0 0,-70-19-3588 0 0,-34 5-5694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17.7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266 530 0 0 0,'0'0'429'0'0,"0"0"209"0"0,0 0 193 0 0,0 0 200 0 0,0 0 81 0 0,0 0 35 0 0,0 0-34 0 0,0 0-103 0 0,0 0-119 0 0,0 0-128 0 0,-22 12-93 0 0,-68 40-67 0 0,34-2 723 0 0,45-33-869 0 0,2-6-69 0 0,2-4-197 0 0,-1 1 1 0 0,2-1 0 0 0,-1 1-1 0 0,1 1 1 0 0,0-1 0 0 0,1 1-1 0 0,0 0 1 0 0,0 0 0 0 0,1 0-1 0 0,0 1 1 0 0,1-1 0 0 0,0 1-1 0 0,0 0 1 0 0,1 0 0 0 0,0 0-1 0 0,1 0 1 0 0,0 1 0 0 0,1-1-1 0 0,0 0 1 0 0,1 5-192 0 0,1-11 67 0 0,-1-1-1 0 0,1 1 1 0 0,0-1-1 0 0,0 0 1 0 0,0 0-1 0 0,0 1 1 0 0,1-2-1 0 0,-1 1 1 0 0,1 0-1 0 0,0 0 1 0 0,-1-1 0 0 0,1 1-1 0 0,1-1 1 0 0,-1 0-1 0 0,0 0 1 0 0,0 0-1 0 0,1 0 1 0 0,-1-1-1 0 0,1 1 1 0 0,0-1-1 0 0,-1 0 1 0 0,1 0-1 0 0,0-1 1 0 0,0 1 0 0 0,-1-1-1 0 0,1 1 1 0 0,0-1-1 0 0,0 0 1 0 0,0-1-67 0 0,7 1 194 0 0,-1-1 0 0 0,1-1 1 0 0,-1 0-1 0 0,0 0 0 0 0,0-1 1 0 0,0 0-1 0 0,0-1 0 0 0,0 0 1 0 0,-1-1-1 0 0,2-1-194 0 0,28-21 266 0 0,-2-2 0 0 0,-1-2-1 0 0,-2-2 1 0 0,-1 0 0 0 0,-1-3 0 0 0,-2 0 0 0 0,-2-2 0 0 0,-1-1-1 0 0,18-36-265 0 0,-28 51-24 0 0,-1-2 0 0 0,-1 0 0 0 0,-1-1-1 0 0,-1 0 1 0 0,-2-1 0 0 0,-1 0-1 0 0,-1-1 1 0 0,-1 0 0 0 0,-1-1-1 0 0,-2 1 1 0 0,-1-1 0 0 0,-2 0-1 0 0,-1-30 25 0 0,-1 56-21 0 0,-1-1-1 0 0,0 1 0 0 0,0 0 1 0 0,0-1-1 0 0,0 1 0 0 0,-1 0 1 0 0,0 0-1 0 0,0 0 0 0 0,0 0 1 0 0,0 0-1 0 0,-1 0 0 0 0,1 0 1 0 0,-1 1-1 0 0,0-1 0 0 0,0 1 1 0 0,0 0-1 0 0,-1 0 0 0 0,1 0 1 0 0,-1 0-1 0 0,0 1 0 0 0,0 0 1 0 0,0-1-1 0 0,0 1 0 0 0,0 0 1 0 0,0 1-1 0 0,0-1 0 0 0,0 1 1 0 0,-1 0-1 0 0,1 0 1 0 0,-1 0-1 0 0,1 1 0 0 0,-1 0 1 0 0,1-1-1 0 0,-1 1 0 0 0,1 1 1 0 0,-1-1-1 0 0,1 1 0 0 0,-1 0 1 0 0,1 0-1 0 0,0 0 0 0 0,-1 0 1 0 0,1 1-1 0 0,0 0 0 0 0,0 0 1 0 0,-3 2 21 0 0,-6 4-9 0 0,0 1 0 0 0,0 1 1 0 0,1 0-1 0 0,1 1 1 0 0,-1 0-1 0 0,2 1 0 0 0,-1 0 1 0 0,2 1-1 0 0,0 0 1 0 0,0 0-1 0 0,1 1 1 0 0,1 0-1 0 0,0 0 0 0 0,1 1 1 0 0,-1 7 8 0 0,-4 12 30 0 0,1 0 0 0 0,3 1 0 0 0,0 0 0 0 0,2 1 0 0 0,2-1 1 0 0,1 13-31 0 0,1-33 29 0 0,0-1 0 0 0,1 0 0 0 0,1 1 0 0 0,0-1 0 0 0,1 0 0 0 0,0 0 0 0 0,1 1 0 0 0,1-2 0 0 0,0 1 0 0 0,1 0 0 0 0,1-1 0 0 0,0 0 1 0 0,0 0-1 0 0,1-1 0 0 0,1 0 0 0 0,0 0 0 0 0,1 0 0 0 0,0-1 0 0 0,1-1 0 0 0,0 0 0 0 0,1 0 0 0 0,0-1 0 0 0,0 0 0 0 0,1 0 0 0 0,0-2 0 0 0,0 1 1 0 0,1-2-1 0 0,0 0 0 0 0,0 0 0 0 0,6 0-29 0 0,-10-3-43 0 0,1 0 1 0 0,-1-1-1 0 0,1-1 0 0 0,0 0 1 0 0,-1 0-1 0 0,1-1 1 0 0,0 0-1 0 0,0-1 0 0 0,-1 0 1 0 0,1 0-1 0 0,0-1 1 0 0,-1 0-1 0 0,1-1 0 0 0,-1 0 1 0 0,8-4 42 0 0,40-38-6959 0 0,-47 35-3935 0 0</inkml:trace>
  <inkml:trace contextRef="#ctx0" brushRef="#br0" timeOffset="333.44">987 505 8298 0 0,'0'0'3187'0'0,"0"0"-1805"0"0,0 0-646 0 0,0 0 45 0 0,0 0 198 0 0,0 0 160 0 0,0 0-35 0 0,0 0-225 0 0,-13 21-235 0 0,-39 68-206 0 0,32-20 105 0 0,21-53-419 0 0,-1-10-62 0 0,0 1 1 0 0,1-1-1 0 0,-1 0 0 0 0,1 1 1 0 0,0-1-1 0 0,1 0 1 0 0,-1 0-1 0 0,1 0 1 0 0,1 0-1 0 0,-1 0 1 0 0,1-1-1 0 0,0 1 1 0 0,0-1-1 0 0,1 1 1 0 0,-1-1-1 0 0,1 0 0 0 0,0-1 1 0 0,1 1-1 0 0,-1-1 1 0 0,1 1-1 0 0,0-1 1 0 0,0-1-1 0 0,0 1 1 0 0,0-1-1 0 0,1 0 1 0 0,0 0-1 0 0,-1 0 0 0 0,1-1 1 0 0,0 0-1 0 0,0 0 1 0 0,0-1-1 0 0,0 1 1 0 0,1-1-1 0 0,-1-1 1 0 0,0 1-1 0 0,2-1-62 0 0,0-1 83 0 0,-1 0 0 0 0,1 0 0 0 0,-1-1 1 0 0,0 0-1 0 0,0 0 0 0 0,0-1 0 0 0,0 0 0 0 0,0 0 0 0 0,0-1 0 0 0,-1 1 0 0 0,1-2 1 0 0,-1 1-1 0 0,0-1 0 0 0,-1 0 0 0 0,1 0 0 0 0,-1 0 0 0 0,0-1 0 0 0,0 1 0 0 0,-1-1 1 0 0,1-1-1 0 0,-2 1 0 0 0,1-1 0 0 0,0 1 0 0 0,-1-1 0 0 0,-1 0 0 0 0,1 0 0 0 0,1-8-83 0 0,-2 9-97 0 0,0 0-1 0 0,0-1 1 0 0,0 1-1 0 0,-1-1 0 0 0,0 1 1 0 0,-1-1-1 0 0,1 1 1 0 0,-1-1-1 0 0,-1 0 0 0 0,1 1 1 0 0,-1-1-1 0 0,0 1 1 0 0,-1-1-1 0 0,1 1 0 0 0,-1-1 1 0 0,0 1-1 0 0,-1 0 0 0 0,0 0 1 0 0,0 0-1 0 0,0 0 1 0 0,-1 1-1 0 0,1-1 0 0 0,-1 1 1 0 0,-1 0-1 0 0,1 0 1 0 0,-1 0-1 0 0,0 1 0 0 0,0-1 1 0 0,0 1-1 0 0,0 0 1 0 0,-5-2 97 0 0,-40-5-2737 0 0,17 14-3982 0 0,20-1-3214 0 0</inkml:trace>
  <inkml:trace contextRef="#ctx0" brushRef="#br0" timeOffset="648.863">1412 604 480 0 0,'0'0'667'0'0,"0"0"25"0"0,0 0 230 0 0,0 0 277 0 0,0 0 217 0 0,0 0 91 0 0,-5 19-38 0 0,-15 63-138 0 0,18-75-1105 0 0,1 0 0 0 0,1 0 0 0 0,-1 0 0 0 0,1 0 0 0 0,0 0 0 0 0,1 0 0 0 0,0 0-1 0 0,0 0 1 0 0,0-1 0 0 0,1 1 0 0 0,0 0 0 0 0,0 0 0 0 0,1-1 0 0 0,-1 0 0 0 0,2 1 0 0 0,-1-1-1 0 0,1 0 1 0 0,0 0 0 0 0,0-1 0 0 0,0 1 0 0 0,1-1 0 0 0,0 0 0 0 0,0 0 0 0 0,0-1-1 0 0,1 1 1 0 0,-1-1 0 0 0,1 0 0 0 0,0-1 0 0 0,0 1 0 0 0,1-1 0 0 0,-1 0 0 0 0,1-1 0 0 0,-1 0-1 0 0,1 0 1 0 0,0 0 0 0 0,0-1 0 0 0,0 0 0 0 0,0 0 0 0 0,0-1 0 0 0,0 1 0 0 0,0-2-1 0 0,0 1 1 0 0,0-1 0 0 0,0 0 0 0 0,0 0 0 0 0,-1-1 0 0 0,1 0 0 0 0,0 0 0 0 0,-1-1-1 0 0,1 0 1 0 0,-1 0 0 0 0,0 0 0 0 0,0-1 0 0 0,0 0 0 0 0,0 0 0 0 0,0-2-226 0 0,7-5 97 0 0,0 0 0 0 0,0-2 0 0 0,-2 1-1 0 0,1-2 1 0 0,-2 1 0 0 0,0-1 0 0 0,0-1 0 0 0,-2 0 0 0 0,0 0 0 0 0,0-1 0 0 0,-2 0 0 0 0,0 0 0 0 0,1-6-97 0 0,5-30-3893 0 0,-8 1-3906 0 0,-4 41-3702 0 0</inkml:trace>
  <inkml:trace contextRef="#ctx0" brushRef="#br0" timeOffset="1332.101">2170 141 16492 0 0,'0'0'1036'0'0,"0"0"-340"0"0,0 0-223 0 0,0 0-33 0 0,0 0 65 0 0,0 0 55 0 0,0 0-56 0 0,0 0-140 0 0,0 0-135 0 0,0 0-102 0 0,0 0-55 0 0,0 0 21 0 0,0 0 46 0 0,-6 16-2 0 0,-28 102 129 0 0,33-107-236 0 0,-12 87 167 0 0,-3-2 0 0 0,-5 0 0 0 0,-26 71-197 0 0,22-88 130 0 0,25-79-120 0 0,22-19 397 0 0,-17 13-354 0 0,28-27 17 0 0,1 0 0 0 0,2 2 0 0 0,1 2-1 0 0,1 1 1 0 0,1 2 0 0 0,2 2-1 0 0,2 0-69 0 0,57 6 3 0 0,-98 20 5 0 0,0 0 0 0 0,0 0 0 0 0,0 0 0 0 0,-1 0 0 0 0,1 1 0 0 0,-1-1-1 0 0,1 0 1 0 0,-1 1 0 0 0,0-1 0 0 0,0 1 0 0 0,0 0 0 0 0,-1-1 0 0 0,1 1 0 0 0,-1 0 0 0 0,1-1 0 0 0,-1 1 0 0 0,0 0-1 0 0,0 0 1 0 0,0-1 0 0 0,0 1 0 0 0,0 0 0 0 0,-1 0 0 0 0,1-1 0 0 0,-1 1 0 0 0,0-1 0 0 0,0 1 0 0 0,0 0 0 0 0,0-1-1 0 0,-1 1-7 0 0,-9 22 74 0 0,-1 0 1 0 0,-1-2-1 0 0,-1 1 0 0 0,-1-2 0 0 0,-2 0 0 0 0,0-1 0 0 0,-1 0 0 0 0,-1-1 0 0 0,0-2 0 0 0,-6 4-74 0 0,18-17-5 0 0,0 4-17 0 0,0-1 0 0 0,-1 0 0 0 0,0-1 0 0 0,0 0 0 0 0,0 0 0 0 0,-1-1 0 0 0,-1 0 0 0 0,1 0 0 0 0,-1-1 0 0 0,1-1 0 0 0,-1 1 0 0 0,-1-2 0 0 0,1 1 0 0 0,-1-1-1 0 0,1-1 1 0 0,-1 0 0 0 0,0 0 0 0 0,0-1 0 0 0,0-1 0 0 0,-4 0 22 0 0,11-1-157 0 0,1-1-1 0 0,0 1 1 0 0,1-1-1 0 0,-1 0 1 0 0,0 0-1 0 0,0 0 1 0 0,1 0 0 0 0,-1 0-1 0 0,1 0 1 0 0,0-1-1 0 0,0 1 1 0 0,0-1-1 0 0,0 0 1 0 0,0 0-1 0 0,0 0 1 0 0,1 0-1 0 0,-1 0 1 0 0,0-2 157 0 0,-9-37-9208 0 0,8 28-1927 0 0</inkml:trace>
  <inkml:trace contextRef="#ctx0" brushRef="#br0" timeOffset="1639.436">2580 86 17276 0 0,'0'0'390'0'0,"0"0"-275"0"0,0 0-102 0 0,0 0 130 0 0,0 0 268 0 0,0 0 193 0 0,0 0 88 0 0,0 0 39 0 0,0 0-31 0 0,0 0-84 0 0,5 21-65 0 0,17 71-73 0 0,-8 105 820 0 0,-12-124-1217 0 0,-3 0-1 0 0,-3-1 1 0 0,-4 0-1 0 0,-12 53-80 0 0,-2 15-1531 0 0,39-131-1610 0 0,-2-11-4128 0 0,-7 0-3538 0 0</inkml:trace>
  <inkml:trace contextRef="#ctx0" brushRef="#br0" timeOffset="2003.658">2795 728 10258 0 0,'0'0'554'0'0,"0"0"-158"0"0,0 0 144 0 0,0 0 393 0 0,0 0 394 0 0,0 0 247 0 0,0 0 136 0 0,0 0-37 0 0,0 0-168 0 0,23 7-236 0 0,74 20-284 0 0,-94-26-934 0 0,0 0 1 0 0,-1 0 0 0 0,1-1 0 0 0,0 0 0 0 0,0 1 0 0 0,0-1 0 0 0,0 0 0 0 0,0 0 0 0 0,0-1 0 0 0,0 1 0 0 0,0 0 0 0 0,0-1 0 0 0,0 0 0 0 0,0 0 0 0 0,0 0 0 0 0,-1 0 0 0 0,1 0 0 0 0,0-1 0 0 0,-1 1-1 0 0,2-1-51 0 0,5-4 179 0 0,7-3-100 0 0,0-1 0 0 0,-1 0 0 0 0,0-1 0 0 0,-1-1 0 0 0,0 0 0 0 0,-1-1 0 0 0,-1-1 0 0 0,0 0 0 0 0,0 0 1 0 0,-1-1-1 0 0,-1-1 0 0 0,-1 0 0 0 0,0 0 0 0 0,-1 0 0 0 0,2-9-79 0 0,-8 19-77 0 0,0 0 1 0 0,0 0 0 0 0,-1 0-1 0 0,0 0 1 0 0,0 0 0 0 0,0-1-1 0 0,-1 1 1 0 0,0 0 0 0 0,0 0-1 0 0,0-1 1 0 0,-1 1 0 0 0,0 0 0 0 0,-1-1 76 0 0,2 5-58 0 0,-1-1 0 0 0,0 1 0 0 0,0 0 0 0 0,0 0 0 0 0,-1 0 0 0 0,1 0 1 0 0,0 0-1 0 0,-1 0 0 0 0,1 0 0 0 0,-1 1 0 0 0,0-1 0 0 0,0 0 1 0 0,1 1-1 0 0,-1-1 0 0 0,0 1 0 0 0,0 0 0 0 0,0 0 0 0 0,0 0 1 0 0,-1 0-1 0 0,1 0 0 0 0,0 0 0 0 0,0 0 0 0 0,-1 1 0 0 0,1-1 0 0 0,0 1 1 0 0,-1 0-1 0 0,1-1 0 0 0,-1 1 0 0 0,1 0 0 0 0,0 1 0 0 0,-1-1 1 0 0,1 0-1 0 0,0 1 0 0 0,-1-1 0 0 0,-1 2 58 0 0,-10 2-61 0 0,1 2 0 0 0,0 0 0 0 0,0 0 0 0 0,0 2 1 0 0,1-1-1 0 0,0 1 0 0 0,0 1 0 0 0,1 0 0 0 0,0 1 0 0 0,1 0 0 0 0,0 1 0 0 0,-5 7 61 0 0,2-5 5 0 0,0 2 0 0 0,1 0 0 0 0,0 0-1 0 0,1 1 1 0 0,1 0 0 0 0,0 1 0 0 0,2 0 0 0 0,0 1 0 0 0,0 0-1 0 0,2 0 1 0 0,0 1 0 0 0,2-1 0 0 0,0 1 0 0 0,0 0-1 0 0,2 0 1 0 0,1 1 0 0 0,0-1 0 0 0,1 1-5 0 0,4-9 66 0 0,0-1 0 0 0,1 0 0 0 0,0 0 0 0 0,1-1 0 0 0,0 1 0 0 0,0-1 0 0 0,1-1 0 0 0,0 1 0 0 0,0-1 1 0 0,1 0-1 0 0,0-1 0 0 0,1 0 0 0 0,0 0 0 0 0,0-1 0 0 0,0 0 0 0 0,1 0 0 0 0,-1-1 0 0 0,1-1 0 0 0,1 1 0 0 0,-1-2 0 0 0,1 1 0 0 0,-1-1 0 0 0,1-1 0 0 0,0 0 0 0 0,0-1 1 0 0,0 0-1 0 0,0 0 0 0 0,8-2-66 0 0,133-15-527 0 0,-90-6-6476 0 0,-44 12-4542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22.8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59 587 6697 0 0,'0'0'485'0'0,"0"0"-397"0"0,0 0-151 0 0,0 0 247 0 0,0 0 336 0 0,0 0 232 0 0,0 0 134 0 0,0 0 51 0 0,-4 20-53 0 0,-19 128 1128 0 0,-9 92 2561 0 0,35-274 143 0 0,1-16-4711 0 0,10 13 100 0 0,0 1 0 0 0,3 1 0 0 0,0 0 0 0 0,3 1 1 0 0,1 1-1 0 0,1 1 0 0 0,1 1 0 0 0,2 1 1 0 0,1 1-1 0 0,2 1 0 0 0,15-11-105 0 0,-41 37 4 0 0,4-5 4 0 0,1 0 0 0 0,0 0 0 0 0,1 1 0 0 0,-1 0 0 0 0,1 1 1 0 0,0-1-1 0 0,1 1 0 0 0,-1 1 0 0 0,1 0 0 0 0,0 0 0 0 0,0 1 0 0 0,1 0 0 0 0,-1 0 0 0 0,1 1-8 0 0,2 46-264 0 0,-13-39 231 0 0,-9 71-390 0 0,3-38-2383 0 0,4 1-7017 0 0,3-32-778 0 0</inkml:trace>
  <inkml:trace contextRef="#ctx0" brushRef="#br0" timeOffset="700.904">926 576 14675 0 0,'0'0'1372'0'0,"0"0"-725"0"0,0 0-319 0 0,0 0-8 0 0,-20 4 94 0 0,-69 13 82 0 0,73-14-265 0 0,0 1-1 0 0,0 1 1 0 0,0 1 0 0 0,1 0 0 0 0,-1 1-1 0 0,2 1 1 0 0,-1 0 0 0 0,1 1 0 0 0,0 1-1 0 0,0 0-230 0 0,11-8 53 0 0,-15 11 160 0 0,1-1 0 0 0,1 2 1 0 0,0 1-1 0 0,1 0 0 0 0,1 0 0 0 0,0 2 0 0 0,1 0 0 0 0,-9 14-213 0 0,20-29-1 0 0,1 1 0 0 0,-1-1 1 0 0,0 0-1 0 0,1 1 0 0 0,-1-1 1 0 0,1 1-1 0 0,0 0 0 0 0,0-1 0 0 0,0 1 1 0 0,0 0-1 0 0,1 0 0 0 0,-1-1 1 0 0,1 1-1 0 0,-1 0 0 0 0,1 0 0 0 0,0 0 1 0 0,0 0-1 0 0,0 0 0 0 0,1 0 1 0 0,-1-1-1 0 0,1 1 0 0 0,-1 0 0 0 0,1 0 1 0 0,0 0-1 0 0,0-1 0 0 0,0 1 1 0 0,1 0-1 0 0,-1-1 0 0 0,1 1 1 0 0,-1-1-1 0 0,1 0 0 0 0,0 1 0 0 0,0-1 1 0 0,0 0-1 0 0,0 0 0 0 0,0 0 1 0 0,0-1-1 0 0,1 1 0 0 0,-1 0 0 0 0,1-1 1 0 0,-1 1-1 0 0,1-1 0 0 0,-1 0 1 0 0,1 0-1 0 0,0 0 0 0 0,0 0 0 0 0,1 0 1 0 0,14-1 75 0 0,-1-2-1 0 0,1 1 0 0 0,-1-2 0 0 0,0 0 1 0 0,0-1-1 0 0,0-1 0 0 0,0-1 0 0 0,-1 0 1 0 0,0-1-1 0 0,0-1 0 0 0,-1 0 0 0 0,0-1 0 0 0,0-1 1 0 0,-1 0-1 0 0,3-3-74 0 0,-2 3 4 0 0,47-35 49 0 0,-3-2 0 0 0,-2-3 0 0 0,8-12-53 0 0,-55 52 8 0 0,-10 11-17 0 0,0-1 0 0 0,0 1 1 0 0,0-1-1 0 0,0 1 0 0 0,1-1 1 0 0,-1 0-1 0 0,0 1 1 0 0,0-1-1 0 0,1 1 0 0 0,-1-1 1 0 0,0 0-1 0 0,1 1 0 0 0,-1-1 1 0 0,0 0-1 0 0,1 0 0 0 0,-1 1 1 0 0,0-1-1 0 0,1 0 0 0 0,-1 0 1 0 0,1 1-1 0 0,-1-1 0 0 0,0 0 1 0 0,1 0-1 0 0,-1 0 1 0 0,1 0-1 0 0,-1 0 0 0 0,1 0 1 0 0,-1 0-1 0 0,1 1 0 0 0,-1-1 1 0 0,0 0-1 0 0,1-1 0 0 0,-1 1 1 0 0,1 0-1 0 0,-1 0 0 0 0,1 0 1 0 0,-1 0-1 0 0,1 0 0 0 0,-1 0 1 0 0,0-1-1 0 0,1 1 1 0 0,-1 0-1 0 0,1 0 0 0 0,-1 0 1 0 0,0-1-1 0 0,1 1 0 0 0,-1 0 1 0 0,0-1-1 0 0,1 1 0 0 0,-1 0 1 0 0,0-1-1 0 0,1 1 0 0 0,-1 0 1 0 0,0-1-1 0 0,0 1 1 0 0,0-1-1 0 0,1 1 0 0 0,-1 0 1 0 0,0-1-1 0 0,0 0 9 0 0,-11 45-178 0 0,7-32 227 0 0,0 2-49 0 0,-16 116 4 0 0,20-126-5 0 0,0 1 1 0 0,1 0-1 0 0,-1-1 1 0 0,1 1-1 0 0,0-1 0 0 0,0 1 1 0 0,1-1-1 0 0,-1 1 0 0 0,1-1 1 0 0,0 0-1 0 0,0 1 0 0 0,1-1 1 0 0,-1 0-1 0 0,1-1 1 0 0,0 1-1 0 0,0 0 0 0 0,0-1 1 0 0,0 0-1 0 0,1 1 0 0 0,-1-1 1 0 0,1 0-1 0 0,0-1 0 0 0,0 1 1 0 0,0-1-1 0 0,0 0 1 0 0,2 1 0 0 0,4 1 15 0 0,1-1 0 0 0,0 0 0 0 0,0-1 1 0 0,0 0-1 0 0,0 0 0 0 0,0-1 0 0 0,0-1 1 0 0,1 0-1 0 0,-1 0 0 0 0,0-1 0 0 0,0-1 1 0 0,0 0-1 0 0,0 0 0 0 0,0-1 1 0 0,0 0-1 0 0,-1-1 0 0 0,6-3-15 0 0,12-5 81 0 0,-1-2 0 0 0,-1-1 1 0 0,0-1-1 0 0,-1-1 0 0 0,21-19-81 0 0,-6-1 29 0 0,-2-2 0 0 0,-2-2-1 0 0,-1-1 1 0 0,-2-1 0 0 0,-3-2 0 0 0,-1-2-1 0 0,-2 0 1 0 0,-2-2 0 0 0,0-7-29 0 0,-10 25-18 0 0,-1-1 0 0 0,-2 0 0 0 0,-1-1 0 0 0,-2 0 1 0 0,-1-1-1 0 0,-1 0 0 0 0,-2 0 0 0 0,-1-11 18 0 0,-4 44 4 0 0,1 0 1 0 0,-1-1-1 0 0,1 1 1 0 0,-1-1-1 0 0,0 1 1 0 0,0 0-1 0 0,0-1 1 0 0,0 1-1 0 0,0-1 0 0 0,0 1 1 0 0,0 0-1 0 0,0-1 1 0 0,0 1-1 0 0,-1 0 1 0 0,1-1-1 0 0,-1 1 0 0 0,1 0 1 0 0,-1-1-1 0 0,1 1 1 0 0,-1 0-1 0 0,0 0 1 0 0,1-1-1 0 0,-1 1 0 0 0,0 0 1 0 0,0 0-1 0 0,0 0 1 0 0,0 0-1 0 0,0 0 1 0 0,0 0-1 0 0,0 1 0 0 0,0-1 1 0 0,-1 0-1 0 0,1 0 1 0 0,0 1-1 0 0,0-1 1 0 0,-1 1-1 0 0,1-1 0 0 0,0 1 1 0 0,-1-1-1 0 0,1 1 1 0 0,0 0-1 0 0,-1 0 1 0 0,1 0-1 0 0,-1 0 0 0 0,1 0 1 0 0,0 0-1 0 0,-1 0 1 0 0,1 0-1 0 0,-1 0 1 0 0,1 1-1 0 0,0-1 1 0 0,-1 1-1 0 0,1-1 0 0 0,0 1 1 0 0,-1-1-1 0 0,1 1 1 0 0,0 0-1 0 0,0-1 1 0 0,0 1-1 0 0,0 0 0 0 0,0 0 1 0 0,-1 1-5 0 0,-7 11-7 0 0,0 1 0 0 0,1 1 0 0 0,1-1-1 0 0,0 1 1 0 0,1 1 0 0 0,0-1 0 0 0,1 1 0 0 0,1 0 0 0 0,1 0 0 0 0,0 0 0 0 0,2 1 0 0 0,-1-1 0 0 0,2 4 7 0 0,-2 0-3 0 0,-11 134-18 0 0,7 2 1 0 0,8 20 20 0 0,22 202-843 0 0,-38-396-4950 0 0,3-8-3033 0 0,8 18 460 0 0</inkml:trace>
  <inkml:trace contextRef="#ctx0" brushRef="#br0" timeOffset="950.136">1371 443 11378 0 0,'0'0'1217'0'0,"0"0"-500"0"0,0 0-413 0 0,0 0 59 0 0,0 0 280 0 0,0 0 201 0 0,0 0 45 0 0,0 0-76 0 0,0 0-120 0 0,20 10-130 0 0,69 32-114 0 0,-2-25 276 0 0,158-17 494 0 0,-10 0-3435 0 0,-80 18-8949 0 0,-140-16 3729 0 0</inkml:trace>
  <inkml:trace contextRef="#ctx0" brushRef="#br0" timeOffset="1285.457">2267 583 6617 0 0,'0'0'3377'0'0,"0"0"-2029"0"0,0 0-783 0 0,0 0-21 0 0,0 0 106 0 0,0 0 28 0 0,0 0-43 0 0,0 0-72 0 0,0 0-49 0 0,0 0 30 0 0,0 0 41 0 0,0 0 12 0 0,15 20 30 0 0,47 60 42 0 0,-61-78-621 0 0,0 0-1 0 0,0 0 0 0 0,0-1 0 0 0,0 1 1 0 0,1-1-1 0 0,-1 1 0 0 0,1-1 0 0 0,-1 1 0 0 0,1-1 1 0 0,-1 0-1 0 0,1 1 0 0 0,0-1 0 0 0,-1 0 1 0 0,1 0-1 0 0,0-1 0 0 0,0 1 0 0 0,0 0 1 0 0,0 0-1 0 0,0-1 0 0 0,0 0 0 0 0,0 1 1 0 0,0-1-1 0 0,0 0 0 0 0,0 0 0 0 0,1 0-47 0 0,5 0 289 0 0,7 0-20 0 0,0-1 0 0 0,1 0-1 0 0,-2-1 1 0 0,1-1 0 0 0,0 0 0 0 0,0-1 0 0 0,-1-1-1 0 0,0 0 1 0 0,0-1 0 0 0,0-1 0 0 0,-1 0 0 0 0,0 0-1 0 0,0-2 1 0 0,-1 1 0 0 0,0-2 0 0 0,-1 1 0 0 0,0-2-1 0 0,6-6-268 0 0,-12 11 39 0 0,0-2 0 0 0,0 1 0 0 0,0 0 0 0 0,-1-1-1 0 0,0 0 1 0 0,0 0 0 0 0,-1 0 0 0 0,0 0 0 0 0,0-1 0 0 0,-1 1-1 0 0,0-1 1 0 0,-1 0 0 0 0,0 0 0 0 0,0-7-39 0 0,-1 12-33 0 0,0 0 1 0 0,0 0-1 0 0,0 0 0 0 0,0 0 1 0 0,-1 0-1 0 0,0 0 0 0 0,0 0 1 0 0,0 0-1 0 0,0 0 0 0 0,-1 1 0 0 0,1-1 1 0 0,-1 0-1 0 0,0 1 0 0 0,0 0 1 0 0,0-1-1 0 0,-1 1 0 0 0,1 0 1 0 0,-1 0-1 0 0,0 0 0 0 0,0 0 1 0 0,0 1-1 0 0,0-1 0 0 0,0 1 1 0 0,0 0-1 0 0,-1 0 0 0 0,1 0 1 0 0,-1 0-1 0 0,1 0 0 0 0,-1 1 1 0 0,0 0-1 0 0,0 0 0 0 0,0 0 1 0 0,0 0 32 0 0,-8-1-38 0 0,1 1 0 0 0,-1 1 0 0 0,0 0 0 0 0,1 1 0 0 0,-1 0 0 0 0,1 0 0 0 0,-1 1 0 0 0,1 1 0 0 0,0 0 1 0 0,0 1-1 0 0,0 0 0 0 0,0 0 0 0 0,1 1 0 0 0,0 1 0 0 0,0-1 0 0 0,-6 6 38 0 0,-7 5-9 0 0,2 1 1 0 0,0 0-1 0 0,0 2 0 0 0,2 0 0 0 0,0 2 1 0 0,-8 11 8 0 0,10-10-7 0 0,0 1 1 0 0,1 0-1 0 0,1 1 1 0 0,1 1-1 0 0,2 0 1 0 0,0 0-1 0 0,2 2 1 0 0,1-1-1 0 0,1 1 1 0 0,1 0-1 0 0,1 1 1 0 0,1 0-1 0 0,2 0 1 0 0,1 0-1 0 0,1 1 7 0 0,2-20 18 0 0,1 0-1 0 0,0 0 0 0 0,0 0 0 0 0,1-1 1 0 0,0 1-1 0 0,0-1 0 0 0,1 1 0 0 0,0-1 0 0 0,1 0 1 0 0,-1 0-1 0 0,2-1 0 0 0,-1 0 0 0 0,1 1 1 0 0,0-2-1 0 0,0 1 0 0 0,1-1 0 0 0,0 0 1 0 0,0 0-1 0 0,1-1 0 0 0,-1 0 0 0 0,1 0 0 0 0,0-1 1 0 0,1 0-1 0 0,-1 0 0 0 0,3 0-17 0 0,16 5 69 0 0,1 0-1 0 0,0-2 0 0 0,0-1 1 0 0,0-1-1 0 0,1-1 0 0 0,0-2 1 0 0,13-1-69 0 0,161-16-332 0 0,-119-4-4555 0 0,-56 10-6636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01-12T17:42:44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12075 1086 9010 0 0,'0'0'2098'0'0,"0"0"-615"0"0,0 0-298 0 0,0 0 52 0 0,0 0 59 0 0,0 0-23 0 0,0 0-184 0 0,0 0-222 0 0,0 0-206 0 0,0 0-168 0 0,0 0-99 0 0,0 0-45 0 0,-5-5-13 0 0,-20-15-5 0 0,-35 8 1063 0 0,26 12-1160 0 0,0 1 1 0 0,0 1-1 0 0,0 2 1 0 0,0 1-1 0 0,1 2 1 0 0,-1 1-235 0 0,-198 68 1224 0 0,214-71-1061 0 0,18 13-170 0 0,6-14 22 0 0,0 1-1 0 0,0-1 1 0 0,0 0-1 0 0,0-1 1 0 0,1 0 0 0 0,0 0-1 0 0,0 0 1 0 0,-1-1-1 0 0,1 0 1 0 0,1 0 0 0 0,-1 0-1 0 0,0-1 1 0 0,3 0-15 0 0,1 1 22 0 0,241 45 290 0 0,-251-46-307 0 0,0 0-1 0 0,0 0 1 0 0,0 0-1 0 0,0 1 1 0 0,-1-1 0 0 0,1 0-1 0 0,0 0 1 0 0,0 1-1 0 0,-1-1 1 0 0,1 0-1 0 0,-1 1 1 0 0,1-1 0 0 0,-1 1-1 0 0,0-1 1 0 0,1 1-1 0 0,-1-1 1 0 0,0 0-1 0 0,0 1 1 0 0,0-1 0 0 0,0 1-1 0 0,0-1 1 0 0,0 1-1 0 0,-1-1 1 0 0,1 1-1 0 0,0-1 1 0 0,-1 1 0 0 0,1-1-1 0 0,-1 0 1 0 0,0 1-1 0 0,1-1 1 0 0,-1 0-1 0 0,0 1 1 0 0,0-1 0 0 0,0 0-1 0 0,1 0 1 0 0,-2 0-1 0 0,1 0 1 0 0,0 0 0 0 0,0 0-1 0 0,0 0 1 0 0,0 0-1 0 0,0 0 1 0 0,-1 0-1 0 0,1-1 1 0 0,0 1 0 0 0,-1-1-1 0 0,1 1 1 0 0,-2 0-5 0 0,2 0 3 0 0,-133 101 214 0 0,85-68-200 0 0,-40 41 17 0 0,87-73-35 0 0,1 0 1 0 0,0 0 0 0 0,0 0-1 0 0,0 0 1 0 0,0 0 0 0 0,0 0-1 0 0,0 0 1 0 0,0 0-1 0 0,1 0 1 0 0,-1 0 0 0 0,1 1-1 0 0,0-1 1 0 0,-1 0 0 0 0,1 0-1 0 0,0 1 1 0 0,0-1-1 0 0,1 0 1 0 0,-1 0 0 0 0,0 0-1 0 0,1 1 1 0 0,-1-1 0 0 0,1 0-1 0 0,0 0 1 0 0,0 0 0 0 0,-1 0-1 0 0,2 0 1 0 0,-1 0-1 0 0,0 0 1 0 0,0 0 0 0 0,0 0-1 0 0,1-1 1 0 0,-1 1 0 0 0,1 0-1 0 0,0-1 1 0 0,-1 1-1 0 0,1-1 1 0 0,0 0 0 0 0,0 0-1 0 0,0 1 1 0 0,1-1 0 0 0,84 32 118 0 0,37-26-215 0 0,-113-59-9247 0 0,-12 45 6810 0 0,1-3-3241 0 0,0 2-3876 0 0</inkml:trace>
  <inkml:trace contextRef="#ctx0" brushRef="#br0" timeOffset="1">11805 751 10082 0 0,'0'0'1515'0'0,"0"0"-187"0"0,0 0-49 0 0,0 0 71 0 0,0 0 34 0 0,0 0-63 0 0,0 0-177 0 0,0 0-193 0 0,0 0-159 0 0,0 0-104 0 0,0 0-35 0 0,0 0-23 0 0,0 0-13 0 0,-7 14-35 0 0,-20 43-54 0 0,17 25 1004 0 0,11-57-1224 0 0,1 143 700 0 0,-1 41-217 0 0,-15 93-791 0 0,11-259 33 0 0,-2-1-1 0 0,-2 1 0 0 0,-2-2 0 0 0,-2 1 1 0 0,-2-2-1 0 0,-8 18-32 0 0,-26 65 97 0 0,46-122-121 0 0,1 0 14 0 0,-1-1-1 0 0,1 1 1 0 0,-1 0-1 0 0,1 0 1 0 0,-1-1 0 0 0,1 1-1 0 0,-1 0 1 0 0,1 0 0 0 0,0 0-1 0 0,0-1 1 0 0,-1 1 0 0 0,1 0-1 0 0,0 0 1 0 0,0 0 0 0 0,0 0-1 0 0,0 0 1 0 0,0-1-1 0 0,0 1 1 0 0,0 0 0 0 0,0 0-1 0 0,0 0 1 0 0,0 0 0 0 0,1 0-1 0 0,-1 0 1 0 0,0-1 0 0 0,1 1-1 0 0,-1 0 1 0 0,0 0 0 0 0,1-1-1 0 0,-1 1 1 0 0,1 0 0 0 0,-1 0-1 0 0,1-1 1 0 0,-1 1-1 0 0,1 0 1 0 0,0-1 0 0 0,-1 1-1 0 0,1-1 1 0 0,0 1 10 0 0,28-34-2304 0 0,-22 19-1640 0 0,-4 0-4035 0 0,-2 10-3860 0 0</inkml:trace>
  <inkml:trace contextRef="#ctx0" brushRef="#br0" timeOffset="2">12363 1709 4657 0 0,'0'0'1796'0'0,"0"0"-106"0"0,0 0-10 0 0,0 0-25 0 0,0 0-126 0 0,0 0-244 0 0,0 0-262 0 0,0 0-200 0 0,0 0-145 0 0,0 0-82 0 0,0 0-44 0 0,0 0-15 0 0,0 0-33 0 0,-2 11 5451 0 0,49 7-3904 0 0,40-33-367 0 0,-55-3-1566 0 0,-1-1 1 0 0,0-2-1 0 0,-2-1 0 0 0,0-1 0 0 0,-2-1 0 0 0,-1-2 0 0 0,-1-1 0 0 0,16-22-118 0 0,203-259 141 0 0,-211 264-121 0 0,-14 106-247 0 0,-11-21 239 0 0,-2-1-1 0 0,-2 1 1 0 0,-2 0 0 0 0,-1 0-1 0 0,-3 1 1 0 0,-1-1-1 0 0,-1 0 1 0 0,-3-1-1 0 0,-2 4-11 0 0,5-31-5 0 0,0 0-1 0 0,0-1 0 0 0,-1 0 1 0 0,-1 0-1 0 0,0-1 0 0 0,0 1 0 0 0,-1-1 1 0 0,-1-1-1 0 0,0 1 0 0 0,0-1 1 0 0,-1-1-1 0 0,0 0 0 0 0,-1 0 1 0 0,0 0-1 0 0,0-2 0 0 0,-1 1 0 0 0,0-1 1 0 0,0-1-1 0 0,-1 0 0 0 0,0 0 1 0 0,0-1-1 0 0,0-1 0 0 0,0 0 0 0 0,-1 0 1 0 0,0-2-1 0 0,0 1 0 0 0,0-2 1 0 0,0 1-1 0 0,-5-2 6 0 0,14-1-74 0 0,0 1 0 0 0,1-1 0 0 0,-1 0 1 0 0,0-1-1 0 0,1 1 0 0 0,-1-1 0 0 0,1 0 0 0 0,-1 1 0 0 0,1-2 1 0 0,0 1-1 0 0,0 0 0 0 0,0-1 0 0 0,0 1 0 0 0,0-1 0 0 0,0 0 1 0 0,1 0-1 0 0,-1 0 0 0 0,1 0 0 0 0,0 0 0 0 0,0 0 0 0 0,0-1 0 0 0,1 1 1 0 0,-1-1-1 0 0,1 0 0 0 0,-1 1 0 0 0,1-1 0 0 0,1 0 0 0 0,-1 0 1 0 0,0-1 73 0 0,0-3-560 0 0,0 0 1 0 0,0 0-1 0 0,1-1 1 0 0,0 1-1 0 0,0 0 1 0 0,1 0 0 0 0,0 0-1 0 0,0-1 1 0 0,1 1-1 0 0,0 0 1 0 0,0 1-1 0 0,1-1 1 0 0,1-1 559 0 0,5-7-5269 0 0,-3 5-5928 0 0</inkml:trace>
  <inkml:trace contextRef="#ctx0" brushRef="#br0" timeOffset="3">13386 1598 10682 0 0,'0'0'2469'0'0,"0"0"-463"0"0,0 0-259 0 0,0 0-175 0 0,0 0-185 0 0,0 0-172 0 0,34-8-150 0 0,104-26-170 0 0,-56-4 390 0 0,-73 33-1182 0 0,0 0 1 0 0,0 0-1 0 0,0-1 1 0 0,-1 0 0 0 0,0 0-1 0 0,0-1 1 0 0,0 0-1 0 0,-1 0 1 0 0,0-1-1 0 0,-1 0 1 0 0,0 0 0 0 0,0-1-1 0 0,-1 0 1 0 0,0 0-1 0 0,0 0 1 0 0,-1 0 0 0 0,0-1-1 0 0,-1 0 1 0 0,0 1-1 0 0,0-1 1 0 0,-1 0 0 0 0,-1-1-1 0 0,1 1 1 0 0,-2 0-1 0 0,1-5-103 0 0,-2 13-3 0 0,0-1-1 0 0,1 1 0 0 0,-1 0 0 0 0,0 0 0 0 0,0 0 0 0 0,0-1 0 0 0,0 1 0 0 0,-1 0 0 0 0,1 1 0 0 0,-1-1 0 0 0,1 0 1 0 0,-1 0-1 0 0,1 1 0 0 0,-1-1 0 0 0,0 0 0 0 0,0 1 0 0 0,0 0 0 0 0,0-1 0 0 0,0 1 0 0 0,0 0 0 0 0,0 0 1 0 0,0 0-1 0 0,-1 1 0 0 0,1-1 0 0 0,0 0 0 0 0,0 1 0 0 0,-1 0 0 0 0,1-1 0 0 0,0 1 0 0 0,-1 0 0 0 0,1 0 1 0 0,-1 0 3 0 0,-75 14-533 0 0,59-3 473 0 0,1 1 1 0 0,1 1-1 0 0,0 1 1 0 0,0 1-1 0 0,2 0 0 0 0,0 0 1 0 0,1 2-1 0 0,0 0 1 0 0,1 0-1 0 0,1 1 0 0 0,1 1 1 0 0,1 0-1 0 0,0 1 1 0 0,1 0-1 0 0,2 0 0 0 0,-5 16 60 0 0,10-29 4 0 0,0-1 0 0 0,0 1 0 0 0,0-1 0 0 0,1 1-1 0 0,0 0 1 0 0,0 0 0 0 0,0 0 0 0 0,1 0 0 0 0,0 0 0 0 0,1-1-1 0 0,0 1 1 0 0,0 0 0 0 0,0 0 0 0 0,1-1 0 0 0,0 1-1 0 0,0 0 1 0 0,0-1 0 0 0,1 0 0 0 0,0 0 0 0 0,1 0 0 0 0,-1 0-1 0 0,1 0 1 0 0,0 0 0 0 0,0-1 0 0 0,1 0 0 0 0,0 0-1 0 0,0 0 1 0 0,0-1 0 0 0,0 1 0 0 0,1-1 0 0 0,0 0 0 0 0,0-1-1 0 0,0 0 1 0 0,0 0 0 0 0,0 0 0 0 0,1 0-4 0 0,9 1 117 0 0,1-1 0 0 0,-1 0 1 0 0,1-1-1 0 0,0-1 0 0 0,0 0 1 0 0,0-2-1 0 0,-1 0 0 0 0,1 0 0 0 0,0-2 1 0 0,-1 0-1 0 0,1-1 0 0 0,-1 0 1 0 0,3-3-118 0 0,197-94 1110 0 0,-137 52-875 0 0,-2-4 0 0 0,-3-2 0 0 0,18-23-235 0 0,26-24 87 0 0,-101 134-236 0 0,-7 23 175 0 0,-10-54-6 0 0,0-1-8 0 0,-47-41 937 0 0,42 39-962 0 0,0-1 1 0 0,0 1 0 0 0,-1 0 0 0 0,1 1 0 0 0,-1-1-1 0 0,1 1 1 0 0,-1 0 0 0 0,0 1 0 0 0,1-1-1 0 0,-1 1 1 0 0,0 0 0 0 0,1 1 0 0 0,-1-1-1 0 0,1 1 1 0 0,-1 0 0 0 0,0 1 0 0 0,1-1 0 0 0,0 1-1 0 0,-1 0 1 0 0,1 0 0 0 0,0 1 0 0 0,0 0-1 0 0,0 0 1 0 0,0 0 0 0 0,1 0 0 0 0,-1 1-1 0 0,1-1 1 0 0,0 1 0 0 0,-2 3 12 0 0,-4 0-18 0 0,0 0 0 0 0,1 1-1 0 0,0 0 1 0 0,0 0 0 0 0,1 1 0 0 0,0 0 0 0 0,0 1 0 0 0,1 0-1 0 0,1 0 1 0 0,-1 0 0 0 0,2 1 0 0 0,0 0 0 0 0,0 0 0 0 0,0 0-1 0 0,2 1 1 0 0,-1-1 0 0 0,2 1 0 0 0,-1 0 0 0 0,2 0 0 0 0,0 0 0 0 0,0 1 18 0 0,2-9-1 0 0,0 0 1 0 0,0 0 0 0 0,0 0-1 0 0,1 0 1 0 0,0 0 0 0 0,-1 0-1 0 0,1 0 1 0 0,1-1 0 0 0,-1 1-1 0 0,1-1 1 0 0,-1 1 0 0 0,1-1-1 0 0,0 0 1 0 0,0 0 0 0 0,0 0-1 0 0,1-1 1 0 0,-1 1 0 0 0,1-1-1 0 0,-1 0 1 0 0,1 0 0 0 0,0 0-1 0 0,0 0 1 0 0,0 0 0 0 0,0-1-1 0 0,0 0 1 0 0,0 0 0 0 0,3 0 0 0 0,117 12 110 0 0,-90-15-58 0 0,0-2 1 0 0,0-1-1 0 0,-1-1 0 0 0,0-2 1 0 0,0-2-1 0 0,-1-1 0 0 0,0-1 1 0 0,28-16-53 0 0,-16 2 58 0 0,-1-2 1 0 0,-1-2 0 0 0,-1-2-1 0 0,-2-2 1 0 0,-2-1 0 0 0,-1-2 0 0 0,-1-2-1 0 0,-3-1 1 0 0,15-24-59 0 0,14-12 14 0 0,-57 72-11 0 0,150-207-11 0 0,-144 194 8 0 0,-1-1-1 0 0,0 0 1 0 0,-2 0-1 0 0,0-1 1 0 0,0 0 0 0 0,-2 0-1 0 0,-1 0 1 0 0,0-1-1 0 0,-1 0 1 0 0,-1 0-1 0 0,-1 0 1 0 0,-1-1 0 0 0,-1 19-7 0 0,0 0 0 0 0,1-1 1 0 0,-1 1-1 0 0,0-1 0 0 0,-1 1 0 0 0,1 0 1 0 0,0 0-1 0 0,-1 0 0 0 0,1 0 1 0 0,-1 0-1 0 0,0 0 0 0 0,1 0 0 0 0,-1 0 1 0 0,0 1-1 0 0,0-1 0 0 0,0 1 1 0 0,0-1-1 0 0,-1 1 0 0 0,1 0 0 0 0,0 0 1 0 0,0 0-1 0 0,-1 0 0 0 0,1 0 1 0 0,-1 0-1 0 0,1 1 0 0 0,-1-1 0 0 0,1 1 1 0 0,-1 0-1 0 0,1 0 0 0 0,-1 0 0 0 0,1 0 1 0 0,-1 0-1 0 0,1 0 0 0 0,-1 1 1 0 0,1-1-1 0 0,-1 1 0 0 0,1 0 0 0 0,-1 0 1 0 0,1 0-1 0 0,0 0 0 0 0,-1 0 1 0 0,1 0-1 0 0,0 0 0 0 0,0 1 0 0 0,0-1 1 0 0,0 1-1 0 0,0 0 0 0 0,0 0 1 0 0,0-1-1 0 0,1 1 0 0 0,-1 0 0 0 0,1 0 1 0 0,-2 3 6 0 0,-17 18 11 0 0,0 2 0 0 0,2 0 0 0 0,1 1 0 0 0,1 1 0 0 0,1 1 0 0 0,2 0 0 0 0,0 1 0 0 0,2 0 0 0 0,2 1 0 0 0,0 0 0 0 0,2 0 1 0 0,1 1-1 0 0,2 0 0 0 0,1 0 0 0 0,1 0 0 0 0,1 0 0 0 0,2 0 0 0 0,2 0 0 0 0,0 0 0 0 0,3 2-11 0 0,79 338 107 0 0,-77-297-102 0 0,-9-72-66 0 0,0 0-1 0 0,0-1 1 0 0,0 1 0 0 0,0-1-1 0 0,0 0 1 0 0,-1 1-1 0 0,1-1 1 0 0,-1 0 0 0 0,1 0-1 0 0,-1 0 1 0 0,1 0-1 0 0,-1 0 1 0 0,1 0 0 0 0,-1 0-1 0 0,0 0 1 0 0,0-1 0 0 0,1 1-1 0 0,-1-1 1 0 0,0 1-1 0 0,0-1 1 0 0,0 0 0 0 0,0 0-1 0 0,1 0 1 0 0,-1 0 0 0 0,0 0-1 0 0,0 0 1 0 0,0 0-1 0 0,0-1 1 0 0,0 1 0 0 0,1 0-1 0 0,-1-1 1 0 0,0 0-1 0 0,0 1 1 0 0,1-1 0 0 0,-1 0-1 0 0,0 0 1 0 0,-1-1 61 0 0,-33-47-5957 0 0,20 13-3785 0 0,14 31 7422 0 0,0-4-7407 0 0</inkml:trace>
  <inkml:trace contextRef="#ctx0" brushRef="#br0" timeOffset="4">14726 1215 17292 0 0,'0'0'1540'0'0,"0"0"-304"0"0,0 0-74 0 0,0 0-6 0 0,0 0-60 0 0,0 0-129 0 0,0 0-231 0 0,0 0-200 0 0,0 0-85 0 0,0 0-7 0 0,0 0 50 0 0,0 0 41 0 0,0 0-11 0 0,16 1-66 0 0,248 6 1368 0 0,105-15-1106 0 0,-256 12-1996 0 0,-113-4 531 0 0,0 0-432 0 0,0 0-675 0 0,0 0-3379 0 0,-1 0-688 0 0,-1 0-6645 0 0</inkml:trace>
  <inkml:trace contextRef="#ctx0" brushRef="#br0" timeOffset="5">15673 1399 23053 0 0,'0'0'920'0'0,"0"0"-285"0"0,0 0-54 0 0,0 0 21 0 0,0 0-73 0 0,0 0-122 0 0,0 0-138 0 0,0 0-131 0 0,0 0-66 0 0,0 0-43 0 0,4 32-25 0 0,15 95-47 0 0,-12-73-619 0 0,-8-43-2576 0 0,1-10-388 0 0,0-1-3700 0 0,0 0-4594 0 0</inkml:trace>
  <inkml:trace contextRef="#ctx0" brushRef="#br0" timeOffset="6">15658 1171 15515 0 0,'0'0'4897'0'0,"0"0"-3648"0"0,0 0-353 0 0,0 0-32 0 0,0 0-104 0 0,0 0-144 0 0,0 0-184 0 0,-13-184-232 0 0,15 180-184 0 0,0 1-168 0 0,5 3-240 0 0,-2 0-344 0 0,3 3-728 0 0,3 5-1785 0 0,-7-5-9834 0 0</inkml:trace>
  <inkml:trace contextRef="#ctx0" brushRef="#br0" timeOffset="7">16055 1329 21701 0 0,'0'0'865'0'0,"0"0"-286"0"0,0 0-80 0 0,0 0 13 0 0,0 0-47 0 0,0 0-93 0 0,0 0-112 0 0,0 0-93 0 0,0 0-59 0 0,0 0-29 0 0,-14 33-6 0 0,-44 101-24 0 0,44-62 8 0 0,15-67-28 0 0,0 0 0 0 0,1 0 0 0 0,-1-1 0 0 0,1 1 1 0 0,0 0-1 0 0,0-1 0 0 0,1 0 0 0 0,-1 1 0 0 0,1-1 1 0 0,0 0-1 0 0,0 0 0 0 0,1 0 0 0 0,-1-1 1 0 0,1 1-1 0 0,0-1 0 0 0,0 0 0 0 0,0 0 0 0 0,0 0 1 0 0,0-1-1 0 0,1 1 0 0 0,-1-1 0 0 0,1 0 1 0 0,-1 0-1 0 0,1-1 0 0 0,0 1 0 0 0,0-1 0 0 0,0 0 1 0 0,0-1-1 0 0,0 1 0 0 0,0-1 0 0 0,0 0 0 0 0,0 0 1 0 0,0 0-1 0 0,0-1 0 0 0,0 0 0 0 0,0 0 1 0 0,0 0-1 0 0,-1 0 0 0 0,1-1 0 0 0,0 0 0 0 0,-1 0 1 0 0,1 0-1 0 0,-1-1 0 0 0,3-1-29 0 0,3 0 108 0 0,1 0 1 0 0,-1-1-1 0 0,0 0 0 0 0,0-1 1 0 0,-1 0-1 0 0,0-1 0 0 0,0 1 1 0 0,0-2-1 0 0,-1 1 0 0 0,0-1 0 0 0,-1-1 1 0 0,1 0-1 0 0,-2 0 0 0 0,1 0 1 0 0,-1 0-1 0 0,-1-1 0 0 0,0 0 1 0 0,0 0-1 0 0,-1-1 0 0 0,0 1 0 0 0,-1-1 1 0 0,0 0-1 0 0,0 0 0 0 0,-1-7-108 0 0,-1 10-9 0 0,0 1 0 0 0,-1 0 0 0 0,0 0 0 0 0,-1-1 0 0 0,1 1-1 0 0,-1 0 1 0 0,-1 0 0 0 0,1-1 0 0 0,-1 1 0 0 0,-1 0 0 0 0,1 1 0 0 0,-1-1-1 0 0,-1 0 1 0 0,1 1 0 0 0,-1 0 0 0 0,0-1 0 0 0,0 2 0 0 0,-1-1-1 0 0,1 0 1 0 0,-1 1 0 0 0,-1 0 0 0 0,1 0 0 0 0,-1 0 0 0 0,0 1 0 0 0,0 0-1 0 0,0 0 1 0 0,0 1 0 0 0,-1-1 0 0 0,-4 0 9 0 0,-51-4-1753 0 0,22 17-5647 0 0,29-4-4650 0 0</inkml:trace>
  <inkml:trace contextRef="#ctx0" brushRef="#br0" timeOffset="8">16519 1569 16580 0 0,'0'0'3903'0'0,"0"0"-2380"0"0,0 0-592 0 0,0 0 104 0 0,0 0 5 0 0,0 0-100 0 0,0 0-169 0 0,0 0-192 0 0,0 0-148 0 0,0 0-105 0 0,0 0-68 0 0,0 0-54 0 0,7-17-35 0 0,23-52-30 0 0,53-44 270 0 0,-75 103-401 0 0,0 1 1 0 0,0-1-1 0 0,1 1 0 0 0,0 1 0 0 0,1-1 0 0 0,0 2 0 0 0,0-1 0 0 0,1 1 1 0 0,9-4-9 0 0,-19 12-15 0 0,0-1 1 0 0,0 1 0 0 0,0 0 0 0 0,0 0-1 0 0,0 0 1 0 0,0-1 0 0 0,0 1 0 0 0,-1 0-1 0 0,1 0 1 0 0,0 0 0 0 0,-1 0-1 0 0,1 1 1 0 0,-1-1 0 0 0,1 0 0 0 0,-1 0-1 0 0,1 0 1 0 0,-1 0 0 0 0,0 0 0 0 0,0 1-1 0 0,1-1 1 0 0,-1 0 0 0 0,0 0 0 0 0,0 0-1 0 0,0 1 1 0 0,0-1 0 0 0,-1 0 0 0 0,1 0-1 0 0,0 0 1 0 0,0 1 0 0 0,-1-1 0 0 0,1 0-1 0 0,-1 0 15 0 0,1 5-54 0 0,0 16-10 0 0,-1-16 56 0 0,0 0 0 0 0,0 0 0 0 0,1 0 0 0 0,0 0 0 0 0,0 0 0 0 0,1 0-1 0 0,-1 0 1 0 0,1 0 0 0 0,0-1 0 0 0,1 1 0 0 0,0 0 0 0 0,0 0 0 0 0,0-1-1 0 0,0 0 1 0 0,1 1 0 0 0,0-1 0 0 0,0 0 0 0 0,0 0 0 0 0,1 0 0 0 0,0-1 0 0 0,0 1-1 0 0,0-1 1 0 0,0 0 0 0 0,2 1 8 0 0,4 1 39 0 0,0-1 0 0 0,0 0 0 0 0,0-1 0 0 0,0 0 0 0 0,1-1 0 0 0,0 0 0 0 0,-1-1 0 0 0,1 0 0 0 0,0 0 0 0 0,0-1 0 0 0,0-1 0 0 0,0 0 0 0 0,0 0 0 0 0,0-1 0 0 0,0-1 0 0 0,0 1 0 0 0,0-2 0 0 0,0 0 0 0 0,-1 0 0 0 0,6-3-39 0 0,-9 2 111 0 0,0 0 0 0 0,0-1 0 0 0,-1 0 0 0 0,0 0-1 0 0,0 0 1 0 0,0-1 0 0 0,0 1 0 0 0,-1-2 0 0 0,0 1 0 0 0,-1 0-1 0 0,1-1 1 0 0,-1 0 0 0 0,0 0 0 0 0,-1 0 0 0 0,0-1 0 0 0,0 1-1 0 0,0-1 1 0 0,-1 0 0 0 0,0 0 0 0 0,0-2-111 0 0,1-11-204 0 0,0-1 0 0 0,-1 0 0 0 0,-1 0 0 0 0,-1 0 0 0 0,-2 1-1 0 0,-2-22 205 0 0,4 43-30 0 0,-4-21-2283 0 0,1 10-3123 0 0,0 9-7113 0 0</inkml:trace>
  <inkml:trace contextRef="#ctx0" brushRef="#br0" timeOffset="9">18999 777 10330 0 0,'0'0'1717'0'0,"0"0"-158"0"0,0 0 41 0 0,0 0 44 0 0,0 0-102 0 0,0 0-239 0 0,0 0-255 0 0,0 0-178 0 0,0 0-104 0 0,0 0-63 0 0,0 0-56 0 0,0 0-36 0 0,0 0-51 0 0,4-7-51 0 0,10-20-32 0 0,-10 21-49 0 0,-4 6-58 0 0,0 0-22 0 0,0 0-37 0 0,0 0-56 0 0,0 0 1 0 0,0 0-65 0 0,-17 173 1170 0 0,-44 335-851 0 0,21-283-498 0 0,32-190-512 0 0,7-20-2550 0 0,1-14 1172 0 0,0-1-991 0 0,0-1-3015 0 0,2-2-5822 0 0</inkml:trace>
  <inkml:trace contextRef="#ctx0" brushRef="#br0" timeOffset="10">18009 707 6825 0 0,'0'0'2792'0'0,"0"0"-757"0"0,0 0-353 0 0,0 0-10 0 0,0 0-34 0 0,0 0-154 0 0,0 0-288 0 0,0 0-325 0 0,0 0-287 0 0,0 0-201 0 0,0 0-110 0 0,2 8 331 0 0,3 12-194 0 0,-1 0 0 0 0,-1 0-1 0 0,-1 0 1 0 0,0 0 0 0 0,-2 0-1 0 0,0 1 1 0 0,-1-1 0 0 0,-3 11-410 0 0,3-20 106 0 0,-48 226 481 0 0,33-180-522 0 0,-60 230 40 0 0,58-216-182 0 0,14-21-941 0 0,39-50-2218 0 0,0-38-2461 0 0,-20 21-2496 0 0,-8 10 234 0 0</inkml:trace>
  <inkml:trace contextRef="#ctx0" brushRef="#br0" timeOffset="11">18257 795 11506 0 0,'0'0'1733'0'0,"0"0"-280"0"0,0 0-82 0 0,0 0 31 0 0,0 0-70 0 0,0 0-218 0 0,0 0-299 0 0,0 0-255 0 0,0 0-115 0 0,0 0-53 0 0,0 0-13 0 0,0 0-1 0 0,0 0-18 0 0,6 16 1232 0 0,-5 26-968 0 0,-1 0-1 0 0,-2 0 1 0 0,-2 0-1 0 0,-8 30-623 0 0,-3 44 301 0 0,-17 108-43 0 0,-15-21-168 0 0,34-163-242 0 0,13-39 92 0 0,0-1-13 0 0,0 0-22 0 0,0 0-19 0 0,0 0-40 0 0,0 0-74 0 0,6-15-1656 0 0,9 0-121 0 0,0 0-2183 0 0,-7 5-3546 0 0,-6 2-3530 0 0</inkml:trace>
  <inkml:trace contextRef="#ctx0" brushRef="#br0" timeOffset="12">18509 1491 14259 0 0,'0'0'3086'0'0,"0"0"-1479"0"0,0 0-580 0 0,0 0 16 0 0,0 0 69 0 0,0 0-76 0 0,0 0-198 0 0,0 0-255 0 0,0 0-219 0 0,0 0-130 0 0,0 0-92 0 0,0 0-58 0 0,0 0-16 0 0,-4 18-43 0 0,-15 54-24 0 0,20-72-229 0 0,-1-1 0 0 0,1 1 0 0 0,-1 0 0 0 0,1 0-1 0 0,-1 0 1 0 0,0 0 0 0 0,1-1 0 0 0,-1 1 0 0 0,1 0-1 0 0,-1 0 1 0 0,1 0 0 0 0,-1 0 0 0 0,1 0-1 0 0,-1 0 1 0 0,1 0 0 0 0,-1 1 0 0 0,1-1 0 0 0,-1 0-1 0 0,1 0 1 0 0,-1 0 0 0 0,1 0 0 0 0,-1 0 0 0 0,0 1-1 0 0,1-1 1 0 0,-1 0 0 0 0,1 0 0 0 0,-1 1 0 0 0,0-1-1 0 0,1 0 1 0 0,-1 1 0 0 0,0-1 0 0 0,1 1-1 0 0,-1-1 1 0 0,0 0 0 0 0,1 1 0 0 0,-1-1 0 0 0,0 1-1 0 0,0-1 1 0 0,0 0 0 0 0,1 1 0 0 0,-1-1 0 0 0,0 1-1 0 0,0-1 1 0 0,0 1 0 0 0,0-1 0 0 0,0 1-1 0 0,0-1 1 0 0,0 1 0 0 0,0-1 228 0 0,4-4-10934 0 0</inkml:trace>
  <inkml:trace contextRef="#ctx0" brushRef="#br0" timeOffset="13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14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15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16">4710 1068 1152 0 0,'0'0'2378'0'0,"0"0"-3"0"0,0 0-44 0 0,0 0-86 0 0,0 0-143 0 0,0 0-181 0 0,0 0-230 0 0,0 0-197 0 0,0 0-160 0 0,0 0-117 0 0,0 0-54 0 0,0 0-92 0 0,0 0-108 0 0,2-2-105 0 0,5-5-125 0 0,-5 5-106 0 0,-2 2-80 0 0,0 0-50 0 0,0 0-86 0 0,0 0-60 0 0,0 0-66 0 0,0 0-90 0 0,0 0-31 0 0,0 0-30 0 0,0 0-32 0 0,0 0-10 0 0,0 0 1 0 0,-9 11 251 0 0,43-59 1124 0 0,-48 60-1412 0 0,14-5-663 0 0,0 15-2580 0 0,5-12-4776 0 0,-3-9-3921 0 0</inkml:trace>
  <inkml:trace contextRef="#ctx0" brushRef="#br0" timeOffset="17">4824 1469 19476 0 0,'0'0'1283'0'0,"0"0"-284"0"0,0 0 44 0 0,0 0 94 0 0,0 0-59 0 0,0 0-215 0 0,0 0-290 0 0,0 0-194 0 0,0 0-59 0 0,0 0 2 0 0,0 0 6 0 0,0 0-30 0 0,0 8-56 0 0,0 22-56 0 0,-3-9 155 0 0,8-21 34 0 0,-1-4-364 0 0,17-13 406 0 0,-31 23 565 0 0,3-1-1260 0 0,0 0-931 0 0,8-4-3901 0 0,2-1-4331 0 0,-3 0-2813 0 0</inkml:trace>
  <inkml:trace contextRef="#ctx0" brushRef="#br0" timeOffset="18">643 851 0 0 0,'0'0'773'0'0,"0"0"401"0"0,0 0 372 0 0,0 0 249 0 0,0 0-52 0 0,0 0-200 0 0,0 0-292 0 0,0 0-376 0 0,0 0-97 0 0,-1-24 52 0 0,-4-74 69 0 0,-4 29 3428 0 0,8 70 2885 0 0,0 7-3552 0 0,-7 61-2958 0 0,-10 400-18 0 0,-10-182-490 0 0,18-224-363 0 0,-2-99-5008 0 0,8 5 1293 0 0,4 11-1905 0 0,0 8-5081 0 0</inkml:trace>
  <inkml:trace contextRef="#ctx0" brushRef="#br0" timeOffset="19">132 814 14491 0 0,'0'0'1599'0'0,"0"0"-136"0"0,0 0-144 0 0,0 0 57 0 0,0 0 42 0 0,0 0-143 0 0,0 0-272 0 0,0 0-299 0 0,0 0-208 0 0,0 0-56 0 0,0 0 22 0 0,0 0 66 0 0,14-3 9 0 0,97-21 386 0 0,3-2-237 0 0,-30 4-579 0 0,1 4 0 0 0,1 4 1 0 0,0 4-1 0 0,35 2-107 0 0,-14 27-2385 0 0,-72-8-1590 0 0,-3 2-4368 0 0,-22-8-3518 0 0</inkml:trace>
  <inkml:trace contextRef="#ctx0" brushRef="#br0" timeOffset="20">1336 1241 8250 0 0,'0'0'1377'0'0,"0"0"-95"0"0,0 0 96 0 0,0 0 114 0 0,0 0 23 0 0,0 0-167 0 0,0 0-308 0 0,0 0-291 0 0,0 0-225 0 0,0 0-155 0 0,0 0-98 0 0,-29 28-60 0 0,-84 87-34 0 0,110-113-161 0 0,0 1 0 0 0,0-1 0 0 0,1 1 0 0 0,-1 0 0 0 0,1-1 0 0 0,-1 1 0 0 0,1 0 0 0 0,0 1 0 0 0,0-1 1 0 0,0 0-1 0 0,1 1 0 0 0,-1-1 0 0 0,1 1 0 0 0,0-1 0 0 0,0 1 0 0 0,0-1 0 0 0,0 1 0 0 0,1 0 0 0 0,-1 3-16 0 0,1 3 94 0 0,-1-5-30 0 0,0-1 1 0 0,0 1 0 0 0,0-1-1 0 0,1 1 1 0 0,-1-1 0 0 0,1 1 0 0 0,0-1-1 0 0,1 1 1 0 0,-1-1 0 0 0,1 1-1 0 0,0-1 1 0 0,0 1 0 0 0,0-1-1 0 0,0 1 1 0 0,1-1 0 0 0,0 0 0 0 0,0 0-1 0 0,0 0 1 0 0,0 0 0 0 0,1 0-1 0 0,0 0 1 0 0,0-1 0 0 0,0 1-1 0 0,0-1 1 0 0,0 0 0 0 0,1 0 0 0 0,-1 0-1 0 0,1 0 1 0 0,0-1 0 0 0,-1 1-1 0 0,1-1 1 0 0,1 0 0 0 0,-1 0-1 0 0,0-1 1 0 0,3 2-65 0 0,4-1 177 0 0,-1 0-1 0 0,1 0 1 0 0,-1-1-1 0 0,1-1 1 0 0,-1 0-1 0 0,1 0 1 0 0,-1-1-1 0 0,1 0 1 0 0,-1-1-1 0 0,1 0 1 0 0,-1-1-1 0 0,0 0 1 0 0,0 0 0 0 0,0-1-1 0 0,-1-1 1 0 0,1 1-1 0 0,-1-2 1 0 0,0 1-1 0 0,0-1 1 0 0,-1-1-1 0 0,0 1 1 0 0,0-1-1 0 0,0-1 1 0 0,-1 1-1 0 0,0-1 1 0 0,-1-1-1 0 0,0 1 1 0 0,0-1-1 0 0,0 0 1 0 0,2-7-177 0 0,-4 6 60 0 0,0-1 0 0 0,0 1 1 0 0,-1-1-1 0 0,-1 0 0 0 0,1 0 0 0 0,-2 0 0 0 0,0 0 1 0 0,0 0-1 0 0,-1 0 0 0 0,0-7-60 0 0,-1 14-15 0 0,1-1-1 0 0,-1 1 1 0 0,0-1 0 0 0,-1 1-1 0 0,1 0 1 0 0,-1 0 0 0 0,1-1-1 0 0,-1 1 1 0 0,-1 0 0 0 0,1 1-1 0 0,0-1 1 0 0,-1 0 0 0 0,0 1-1 0 0,0-1 1 0 0,0 1 0 0 0,0 0-1 0 0,-1 0 1 0 0,1 0 0 0 0,-1 0-1 0 0,1 1 1 0 0,-1-1 0 0 0,0 1-1 0 0,0 0 1 0 0,0 0 0 0 0,-1 1-1 0 0,1-1 1 0 0,-2 1 15 0 0,-2-1-89 0 0,1 0-1 0 0,-1 0 1 0 0,0 1 0 0 0,0 1-1 0 0,0-1 1 0 0,0 1 0 0 0,0 1-1 0 0,0-1 1 0 0,1 1 0 0 0,-1 1-1 0 0,0-1 1 0 0,0 1 0 0 0,1 1-1 0 0,-1-1 1 0 0,0 2 89 0 0,-35 26-3045 0 0,22 1-3142 0 0,11 8-4896 0 0,10-30 4608 0 0</inkml:trace>
  <inkml:trace contextRef="#ctx0" brushRef="#br0" timeOffset="21">2070 1189 5145 0 0,'0'0'3198'0'0,"0"0"-685"0"0,0 0-336 0 0,0 0-228 0 0,0 0-347 0 0,0 0-398 0 0,0 0-365 0 0,0 0-243 0 0,0 0-101 0 0,0 0-41 0 0,0 0-8 0 0,0 0-17 0 0,0 0-34 0 0,-24 15-52 0 0,-74 47-41 0 0,48-10 104 0 0,45-46-392 0 0,1 1 0 0 0,0-1 0 0 0,0 1-1 0 0,1-1 1 0 0,0 1 0 0 0,0 0 0 0 0,0 0 0 0 0,1 1 0 0 0,0-1 0 0 0,1 0 0 0 0,0 1 0 0 0,0-1 0 0 0,0 1-1 0 0,1-1 1 0 0,0 1 0 0 0,1 0 0 0 0,-1-1 0 0 0,1 1 0 0 0,1-1 0 0 0,0 0 0 0 0,0 1 0 0 0,0-1 0 0 0,1 0 0 0 0,0 0-1 0 0,0 0 1 0 0,0-1 0 0 0,1 1 0 0 0,0-1 0 0 0,1 0 0 0 0,0 0 0 0 0,0 0 0 0 0,0-1 0 0 0,0 1 0 0 0,1-1-1 0 0,0-1 1 0 0,0 1 0 0 0,0-1 0 0 0,0 0 0 0 0,1 0 0 0 0,3 1-14 0 0,2-2 138 0 0,-1-1 0 0 0,1 1 1 0 0,0-2-1 0 0,0 0 0 0 0,1 0 0 0 0,-1-1 1 0 0,0-1-1 0 0,0 0 0 0 0,0-1 0 0 0,0 0 1 0 0,0 0-1 0 0,0-1 0 0 0,-1-1 0 0 0,1 0 1 0 0,-1-1-1 0 0,0 0 0 0 0,0-1 0 0 0,-1 0 1 0 0,0 0-1 0 0,0-1 0 0 0,6-6-138 0 0,16-13 359 0 0,0-3 0 0 0,-2 0 0 0 0,-1-2 0 0 0,-2-1 0 0 0,14-22-359 0 0,-19 27 45 0 0,-1 0-1 0 0,-2-1 1 0 0,0-1 0 0 0,-2-1-1 0 0,-2 0 1 0 0,0-1-1 0 0,-2-1 1 0 0,-2 0-1 0 0,-1-1 1 0 0,-1 0-1 0 0,-2 0 1 0 0,1-10-45 0 0,-6 32-40 0 0,-1-1 0 0 0,0 1 0 0 0,0 0 0 0 0,-1 0 0 0 0,-1 0-1 0 0,0 0 1 0 0,0 0 0 0 0,-1-1 0 0 0,0 2 0 0 0,-1-1 0 0 0,0 0 0 0 0,-1 0 0 0 0,0 1 0 0 0,-1 0-1 0 0,0 0 1 0 0,-1 0 0 0 0,0 1 0 0 0,0 0 0 0 0,-1 0 0 0 0,0 0 0 0 0,0 1 0 0 0,-1 0 0 0 0,0 0 0 0 0,-1 1-1 0 0,0 0 1 0 0,0 1 0 0 0,0 0 0 0 0,-6-3 40 0 0,7 7-22 0 0,0 0 0 0 0,-1 0-1 0 0,1 1 1 0 0,0 0 0 0 0,0 1 0 0 0,-1-1-1 0 0,1 2 1 0 0,0-1 0 0 0,-1 1 0 0 0,1 1 0 0 0,0-1-1 0 0,0 1 1 0 0,0 1 0 0 0,0-1 0 0 0,0 1-1 0 0,1 1 1 0 0,-1-1 0 0 0,1 2 0 0 0,0-1-1 0 0,0 1 1 0 0,0 0 0 0 0,0 1 22 0 0,-13 10-23 0 0,1 1 0 0 0,1 0 0 0 0,1 2 0 0 0,1 0 0 0 0,0 1 0 0 0,-10 17 23 0 0,16-22-1 0 0,1 1-1 0 0,0 0 1 0 0,1 1 0 0 0,1 0-1 0 0,0 0 1 0 0,1 1-1 0 0,1-1 1 0 0,1 1-1 0 0,1 0 1 0 0,0 1 0 0 0,1-1-1 0 0,1 0 1 0 0,1 1-1 0 0,1-1 1 0 0,0 0-1 0 0,1 1 1 0 0,1-1-1 0 0,1 0 1 0 0,0 0 0 0 0,2-1-1 0 0,0 1 1 0 0,1-1-1 0 0,0 0 1 0 0,1-1-1 0 0,1 0 1 0 0,7 8 1 0 0,-7-9 15 0 0,1 0 0 0 0,0-1 1 0 0,1 0-1 0 0,1-1 0 0 0,0 0 0 0 0,1-1 0 0 0,0-1 1 0 0,1 0-1 0 0,0 0 0 0 0,0-1 0 0 0,1-1 0 0 0,1-1 1 0 0,0 0-1 0 0,0-1 0 0 0,10 3-15 0 0,-7-6-63 0 0,0 0 0 0 0,1-1-1 0 0,-1-1 1 0 0,1 0 0 0 0,-1-2-1 0 0,1 0 1 0 0,-1-2 0 0 0,1 0 0 0 0,11-3 63 0 0,34-17-3628 0 0,-4-13-5023 0 0,-47 24-2679 0 0</inkml:trace>
  <inkml:trace contextRef="#ctx0" brushRef="#br0" timeOffset="22">3003 1171 10842 0 0,'0'0'2910'0'0,"0"0"-693"0"0,0 0-378 0 0,0 0-251 0 0,0 0-205 0 0,0 0-203 0 0,0 0-207 0 0,0 0-168 0 0,0 0-162 0 0,0 0-148 0 0,0 0-119 0 0,0 0-107 0 0,-16-7-80 0 0,-54-19-50 0 0,28 29 19 0 0,36 1-134 0 0,-5 2-10 0 0,0 1 0 0 0,1 0 0 0 0,0 0 0 0 0,0 1 1 0 0,0 1-1 0 0,1-1 0 0 0,0 1 0 0 0,1 1 1 0 0,0 0-1 0 0,0 0 0 0 0,1 0 0 0 0,1 1 0 0 0,0 0 1 0 0,0 1-1 0 0,-1 5-14 0 0,1 0-2 0 0,0 0 0 0 0,2 0 0 0 0,0 1 0 0 0,1-1 0 0 0,1 1-1 0 0,1 0 1 0 0,0 0 0 0 0,2 0 0 0 0,0 6 2 0 0,0-19 13 0 0,0 0-1 0 0,0-1 0 0 0,1 1 1 0 0,-1-1-1 0 0,1 1 1 0 0,0-1-1 0 0,0 1 0 0 0,1-1 1 0 0,0 0-1 0 0,-1 0 1 0 0,1 0-1 0 0,0-1 0 0 0,1 1 1 0 0,-1-1-1 0 0,1 1 1 0 0,-1-1-1 0 0,1 0 0 0 0,0 0 1 0 0,0-1-1 0 0,1 1 1 0 0,-1-1-1 0 0,0 0 0 0 0,1 0 1 0 0,-1-1-1 0 0,1 1 1 0 0,0-1-1 0 0,-1 0 0 0 0,1 0 1 0 0,0 0-1 0 0,0-1 0 0 0,0 0 1 0 0,-1 0-1 0 0,1 0 1 0 0,3-1-13 0 0,4 0 122 0 0,1 0 1 0 0,-1-1 0 0 0,0-1 0 0 0,0 0 0 0 0,0 0-1 0 0,0-1 1 0 0,0-1 0 0 0,-1 0 0 0 0,0-1-1 0 0,0 0 1 0 0,0 0 0 0 0,-1-1 0 0 0,0-1-1 0 0,0 0 1 0 0,-1 0 0 0 0,0-1 0 0 0,0 0-1 0 0,-1 0 1 0 0,6-10-123 0 0,181-259 734 0 0,-163 238-666 0 0,-28 35-32 0 0,-3 5-28 0 0,-1 0-55 0 0,0 0-94 0 0,-10 26-623 0 0,3-6 521 0 0,0 0 0 0 0,1 1 0 0 0,0 0 1 0 0,2 0-1 0 0,1 0 0 0 0,1 1 1 0 0,0 4 242 0 0,2-17-135 0 0,0-1 0 0 0,1 1-1 0 0,0-1 1 0 0,0 0 0 0 0,1 1 0 0 0,0-1 0 0 0,1 0 0 0 0,0 0 0 0 0,0 0-1 0 0,0-1 1 0 0,1 1 0 0 0,1-1 0 0 0,-1 0 0 0 0,1 0 0 0 0,0 0 0 0 0,0 0 0 0 0,1-1-1 0 0,0 0 1 0 0,6 5 135 0 0,-4-5-547 0 0,-1-1-1 0 0,1 0 0 0 0,0 0 1 0 0,0-1-1 0 0,0 1 0 0 0,1-2 0 0 0,0 1 1 0 0,-1-2-1 0 0,1 1 0 0 0,0-1 1 0 0,1 0 547 0 0,27 0-5097 0 0,-1-10-3763 0 0,-28 4 4236 0 0</inkml:trace>
  <inkml:trace contextRef="#ctx0" brushRef="#br0" timeOffset="23">3569 1167 0 0 0,'0'0'4776'0'0,"0"0"-1246"0"0,0 0-710 0 0,0 0-436 0 0,0 0-447 0 0,0 0-403 0 0,0 0-330 0 0,0 0-260 0 0,0 0-209 0 0,0 0-160 0 0,0 0-96 0 0,0 0-82 0 0,0 0-47 0 0,-8 3 3 0 0,-25 11-6 0 0,16 39 764 0 0,15-40-1038 0 0,1-1 0 0 0,0 0 0 0 0,1 1 1 0 0,0-1-1 0 0,0 1 0 0 0,2-1 0 0 0,-1 0 1 0 0,2 0-1 0 0,0 1 0 0 0,1 2-73 0 0,-3-11 41 0 0,1 1 1 0 0,0 0-1 0 0,0 0 0 0 0,0-1 1 0 0,0 1-1 0 0,1-1 0 0 0,-1 0 1 0 0,1 0-1 0 0,1 0 0 0 0,-1 0 1 0 0,0 0-1 0 0,1-1 0 0 0,0 0 1 0 0,-1 1-1 0 0,1-1 0 0 0,1-1 1 0 0,-1 1-1 0 0,0 0 0 0 0,1-1 1 0 0,-1 0-1 0 0,1 0 0 0 0,0-1 1 0 0,0 1-1 0 0,-1-1 0 0 0,1 0 1 0 0,2 0-42 0 0,4-3 160 0 0,0 0 1 0 0,0 0-1 0 0,-1-2 1 0 0,1 1 0 0 0,-1-1-1 0 0,0-1 1 0 0,0 0-1 0 0,0 0 1 0 0,0-1 0 0 0,-1 0-1 0 0,0-1 1 0 0,-1 0-1 0 0,1-1 1 0 0,-1 1-1 0 0,0-1 1 0 0,-1-1 0 0 0,0 0-1 0 0,-1 0 1 0 0,0 0-1 0 0,0-1 1 0 0,0 0-161 0 0,1 0 80 0 0,129-183 533 0 0,-116 184-695 0 0,-20 40-63 0 0,-2-18 126 0 0,1 44 31 0 0,2 1-1 0 0,2-1 0 0 0,3 0 1 0 0,9 31-12 0 0,17 103-13 0 0,-9 1 1 0 0,-7 0-1 0 0,-9 60 13 0 0,-7-236 12 0 0,2 11-1 0 0,-2-1 1 0 0,-1 0-1 0 0,-1 1 0 0 0,-1-1 0 0 0,-1 0 1 0 0,-2 0-1 0 0,0 0 0 0 0,-2-1 1 0 0,-5 12-12 0 0,12-34 7 0 0,0 0 1 0 0,0 0 0 0 0,0 0 0 0 0,0-1 0 0 0,-1 1-1 0 0,1 0 1 0 0,-1-1 0 0 0,1 1 0 0 0,-1-1 0 0 0,0 1 0 0 0,0-1-1 0 0,0 0 1 0 0,-1 0 0 0 0,1 1 0 0 0,-1-2 0 0 0,1 1-1 0 0,-1 0 1 0 0,1-1 0 0 0,-1 1 0 0 0,0-1 0 0 0,0 0 0 0 0,0 1-1 0 0,1-1 1 0 0,-1-1 0 0 0,0 1 0 0 0,0 0 0 0 0,-1-1-1 0 0,1 0 1 0 0,0 1 0 0 0,0-1 0 0 0,0-1 0 0 0,0 1 0 0 0,0 0-1 0 0,0-1 1 0 0,0 1 0 0 0,0-1 0 0 0,0 0 0 0 0,0 0-1 0 0,0 0 1 0 0,0 0 0 0 0,1-1 0 0 0,-1 1 0 0 0,0-1-8 0 0,-6-15 22 0 0,0 1 1 0 0,1-1-1 0 0,1-1 1 0 0,1 0-1 0 0,0 0 1 0 0,1 0 0 0 0,1 0-1 0 0,1-1 1 0 0,1 0-1 0 0,0 1 1 0 0,1-1-1 0 0,1 0 1 0 0,3-18-23 0 0,-5 10 11 0 0,2 0 0 0 0,1 0-1 0 0,1 0 1 0 0,1 0 0 0 0,1 0 0 0 0,2 0-1 0 0,0 1 1 0 0,2 0 0 0 0,1 0 0 0 0,1 1-1 0 0,1 0 1 0 0,1 1 0 0 0,1 0 0 0 0,2 1-1 0 0,14-19-10 0 0,-22 34-6 0 0,0 0 0 0 0,0 0 0 0 0,1 1 0 0 0,0 0 0 0 0,0 0 0 0 0,0 1 0 0 0,1 0 0 0 0,0 0 0 0 0,0 1 0 0 0,1 0 0 0 0,-1 1 0 0 0,1 0 0 0 0,0 1 0 0 0,0 0 0 0 0,1 0 0 0 0,-1 1 0 0 0,0 0 0 0 0,1 1 0 0 0,-1 0 0 0 0,11 1 6 0 0,-19 0-19 0 0,-1 1-1 0 0,0-1 1 0 0,0 0 0 0 0,1 0-1 0 0,-1 1 1 0 0,0-1-1 0 0,0 0 1 0 0,1 1-1 0 0,-1 0 1 0 0,0-1-1 0 0,0 1 1 0 0,0 0-1 0 0,0-1 1 0 0,0 1 0 0 0,0 0-1 0 0,0 0 1 0 0,0 0-1 0 0,0 0 1 0 0,0 0-1 0 0,-1 0 1 0 0,1 0-1 0 0,0 0 1 0 0,0 0-1 0 0,-1 0 1 0 0,1 0 0 0 0,-1 1-1 0 0,1-1 1 0 0,-1 0-1 0 0,0 0 1 0 0,1 1-1 0 0,-1-1 1 0 0,0 0-1 0 0,0 0 1 0 0,0 1-1 0 0,0-1 1 0 0,0 0-1 0 0,0 1 1 0 0,0-1 0 0 0,-1 1 19 0 0,-13 5-2184 0 0,3-11-6083 0 0,9 1-3336 0 0</inkml:trace>
  <inkml:trace contextRef="#ctx0" brushRef="#br0" timeOffset="24">4907 2651 11723 0 0,'0'0'4797'0'0,"0"0"-2844"0"0,0 0-851 0 0,0 0 27 0 0,0 0-6 0 0,0 0-69 0 0,0 0-158 0 0,0 0-193 0 0,0 0-132 0 0,0 0-71 0 0,0 0-47 0 0,0 0-53 0 0,0 0-54 0 0,5-4-49 0 0,3-3-225 0 0,-1 2 256 0 0,-16 20 127 0 0,-30 49 137 0 0,40-65-592 0 0,-1 1 0 0 0,1-1 0 0 0,-1 1-1 0 0,1-1 1 0 0,0 1 0 0 0,-1 0 0 0 0,1-1 0 0 0,-1 1 0 0 0,1 0-1 0 0,0 0 1 0 0,-1 0 0 0 0,1-1 0 0 0,0 1 0 0 0,-1 0 0 0 0,1 0-1 0 0,0 0 1 0 0,-1 0 0 0 0,1 0 0 0 0,0 0 0 0 0,-1 0-1 0 0,1 0 1 0 0,0 0 0 0 0,-1 0 0 0 0,1 1 0 0 0,0-1 0 0 0,-1 0-1 0 0,1 0 1 0 0,-1 1 0 0 0,1-1 0 0 0,0 0 0 0 0,-1 1 0 0 0,1-1-1 0 0,-1 0 1 0 0,1 1 0 0 0,-1-1 0 0 0,1 1 0 0 0,-1-1 0 0 0,1 1-1 0 0,-1-1 1 0 0,0 1 0 0 0,1-1 0 0 0,-1 1 0 0 0,0 0 0 0 0,1-1-1 0 0,-1 1 1 0 0,0 0 0 0 0,0-1 0 0 0,1 1 0 0 0,-1-1-1 0 0,0 1 1 0 0,0 0 0 0 0,0-1 0 0 0,0 1 0 0 0,0 0 0 0 0,0 0-1 0 0,0-1 1 0 0,0 1 0 0 0,0 0 0 0 0,0-1 0 0 0,-1 1 0 0 0,1-1-1 0 0,0 1 1 0 0,0 0 0 0 0,-1-1 0 0 0,1 1 0 0 0,0 0 0 0 0,-1-1-1 0 0,1 1 1 0 0,0-1 0 0 0,-1 1 0 0 0,59-44-1643 0 0,-52 35 22 0 0,-1 1-6176 0 0,-5 7-4247 0 0</inkml:trace>
  <inkml:trace contextRef="#ctx0" brushRef="#br0" timeOffset="25">5010 2920 12403 0 0,'0'0'5021'0'0,"0"0"-2989"0"0,0 0-725 0 0,0 0 5 0 0,0 0-115 0 0,0 0-142 0 0,0 0-170 0 0,0 0-154 0 0,0 0-128 0 0,0 0-86 0 0,0 0-97 0 0,0 0-122 0 0,0 0-44 0 0,-9 25-55 0 0,-29 76-56 0 0,28-76-15 0 0,10-25-54 0 0,0 0-23 0 0,40-44-576 0 0,-34 34-183 0 0,2-1-725 0 0,-3 2-3250 0 0,-1 2-7468 0 0</inkml:trace>
  <inkml:trace contextRef="#ctx0" brushRef="#br0" timeOffset="26">5456 1653 7066 0 0,'0'0'2981'0'0,"0"0"-1139"0"0,0 0-312 0 0,0 0 36 0 0,0 0 61 0 0,0 0-6 0 0,0 0-104 0 0,0 0-173 0 0,35 13-183 0 0,114 35-171 0 0,-145-47-936 0 0,0 0 1 0 0,0 0-1 0 0,0 0 0 0 0,0 0 1 0 0,0-1-1 0 0,0 0 1 0 0,0 1-1 0 0,1-2 0 0 0,-1 1 1 0 0,0 0-1 0 0,0-1 1 0 0,0 0-1 0 0,0 0 0 0 0,0 0 1 0 0,0 0-1 0 0,-1-1 0 0 0,1 1 1 0 0,0-1-1 0 0,-1 0 1 0 0,1 0-1 0 0,-1-1 0 0 0,1 1 1 0 0,-1-1-1 0 0,0 0-54 0 0,10-6 226 0 0,33-30 234 0 0,-2-1-1 0 0,-2-2 1 0 0,-1-2 0 0 0,-2-2 0 0 0,-3-1-1 0 0,-1-2 1 0 0,14-30-460 0 0,81-167 779 0 0,-98 177-602 0 0,3 1-1 0 0,44-63-176 0 0,-19 54 47 0 0,-60 76-52 0 0,0 1 0 0 0,1 0 1 0 0,-1-1-1 0 0,0 1 0 0 0,1 0 1 0 0,-1-1-1 0 0,1 1 0 0 0,-1 0 0 0 0,0-1 1 0 0,1 1-1 0 0,-1 0 0 0 0,1 0 1 0 0,-1 0-1 0 0,1-1 0 0 0,-1 1 0 0 0,1 0 1 0 0,-1 0-1 0 0,1 0 0 0 0,-1 0 1 0 0,1 0-1 0 0,-1 0 0 0 0,1 0 1 0 0,-1 0-1 0 0,1 0 0 0 0,-1 0 0 0 0,0 0 1 0 0,1 0-1 0 0,-1 1 0 0 0,1-1 1 0 0,-1 0-1 0 0,1 0 0 0 0,-1 0 0 0 0,1 1 1 0 0,-1-1-1 0 0,0 0 0 0 0,1 0 1 0 0,-1 1-1 0 0,1-1 0 0 0,-1 0 0 0 0,0 1 1 0 0,1-1-1 0 0,-1 0 0 0 0,0 1 1 0 0,0-1-1 0 0,1 1 0 0 0,-1-1 0 0 0,0 1 1 0 0,0-1-1 0 0,1 0 0 0 0,-1 1 1 0 0,0-1-1 0 0,0 1 0 0 0,0-1 0 0 0,0 1 1 0 0,0-1-1 0 0,0 1 0 0 0,0-1 1 0 0,0 1-1 0 0,0-1 0 0 0,0 1 0 0 0,0-1 1 0 0,0 1 4 0 0,7 40-46 0 0,-7-39 44 0 0,1 69 38 0 0,-4-1-1 0 0,-2 0 1 0 0,-3-1 0 0 0,-4 0 0 0 0,-2 0 0 0 0,-3-1 0 0 0,-20 47-36 0 0,28-84 11 0 0,-1-1 0 0 0,-2 0 0 0 0,-1-1 0 0 0,-1-1 0 0 0,-2 0 0 0 0,-2 2-11 0 0,13-22-58 0 0,-1 0 0 0 0,0 0 0 0 0,0-1 0 0 0,0 0 0 0 0,-1 0 0 0 0,0 0 0 0 0,-1-1 0 0 0,1 0 0 0 0,-1 0 0 0 0,0-1 0 0 0,-1 0 0 0 0,1 0 0 0 0,-1-1 0 0 0,0 0 0 0 0,0-1 0 0 0,0 0 0 0 0,0 0 1 0 0,-1-1-1 0 0,1 0 0 0 0,-1-1 0 0 0,-7 0 58 0 0,13-1-147 0 0,1 0 0 0 0,-1 0 0 0 0,1-1 0 0 0,-1 0 0 0 0,1 1 0 0 0,-1-1 0 0 0,1-1 0 0 0,0 1 0 0 0,-1 0 0 0 0,1-1 1 0 0,0 0-1 0 0,0 1 0 0 0,0-1 0 0 0,0-1 0 0 0,0 1 0 0 0,1 0 0 0 0,-1-1 0 0 0,0 1 0 0 0,1-1 0 0 0,0 0 0 0 0,0 0 0 0 0,0 0 1 0 0,0 0-1 0 0,0 0 0 0 0,1 0 0 0 0,-1 0 0 0 0,1-1 0 0 0,0 1 0 0 0,-1-1 147 0 0,-7-31-4105 0 0,4 1-3463 0 0,4 21-3575 0 0</inkml:trace>
  <inkml:trace contextRef="#ctx0" brushRef="#br0" timeOffset="27">6693 1322 10706 0 0,'0'0'1653'0'0,"0"0"-125"0"0,0 0 32 0 0,0 0-74 0 0,0 0-234 0 0,0 0-226 0 0,0 0-233 0 0,0 0-193 0 0,0 0-145 0 0,0 0-109 0 0,0 0-97 0 0,0 0-76 0 0,0 0-23 0 0,2 27-18 0 0,7 82-3 0 0,3-67 190 0 0,-6-40-159 0 0,-3 0-51 0 0,1 0 1 0 0,-1-1 0 0 0,0 0-1 0 0,1 0 1 0 0,-1 0 0 0 0,1 0-1 0 0,-1 0 1 0 0,1-1 0 0 0,-1 0-1 0 0,1 1 1 0 0,0-1-1 0 0,-1 0 1 0 0,1-1 0 0 0,-1 1-1 0 0,1-1 1 0 0,-1 0 0 0 0,1 1-1 0 0,-1-2 1 0 0,1 1-1 0 0,-1 0 1 0 0,0-1 0 0 0,1 1-1 0 0,-1-1 1 0 0,0 0 0 0 0,0 0-1 0 0,0 0 1 0 0,-1-1-1 0 0,2 0-109 0 0,69-80 862 0 0,0-23-504 0 0,-70 103-335 0 0,-3 1-26 0 0,1 1 0 0 0,0-1-1 0 0,0 0 1 0 0,-1 0 0 0 0,1 1 0 0 0,0-1-1 0 0,0 0 1 0 0,1 1 0 0 0,-1-1 0 0 0,0 1-1 0 0,1-1 1 0 0,-1 1 0 0 0,0 0 0 0 0,1 0-1 0 0,0-1 1 0 0,-1 1 0 0 0,1 0 0 0 0,0 0-1 0 0,-1 0 1 0 0,1 1 0 0 0,0-1 0 0 0,0 0-1 0 0,0 1 1 0 0,0-1 0 0 0,0 1 0 0 0,-1 0-1 0 0,1 0 1 0 0,0-1 0 0 0,0 1 0 0 0,0 0-1 0 0,0 1 1 0 0,0-1 0 0 0,0 0 0 0 0,0 1-1 0 0,0-1 1 0 0,0 1 0 0 0,0-1 0 0 0,-1 1-1 0 0,1 0 1 0 0,0 0 0 0 0,0 0 0 0 0,-1 0-1 0 0,1 0 1 0 0,0 0 0 0 0,-1 0 0 0 0,1 0-1 0 0,-1 1 1 0 0,0-1 0 0 0,2 2 3 0 0,12 51 6 0 0,-2 0 0 0 0,-2 0 0 0 0,2 39-6 0 0,-12-83-2 0 0,7 54 20 0 0,-4 1 1 0 0,-2 0 0 0 0,-6 53-19 0 0,3-96 11 0 0,-1 0 0 0 0,-1 0 1 0 0,-1 0-1 0 0,-1-1 0 0 0,-1 1 1 0 0,-1-1-1 0 0,-1 0 0 0 0,-1-1 1 0 0,0 0-1 0 0,-2 0 0 0 0,0-1 1 0 0,-1-1-1 0 0,-1 0 0 0 0,-13 15-11 0 0,23-30 13 0 0,0 0-1 0 0,0 0 0 0 0,0-1 0 0 0,0 1 0 0 0,0-1 1 0 0,-1 1-1 0 0,1-1 0 0 0,-1 0 0 0 0,0-1 0 0 0,1 1 1 0 0,-1-1-1 0 0,0 1 0 0 0,0-1 0 0 0,0 0 0 0 0,0 0 1 0 0,0-1-1 0 0,0 1 0 0 0,0-1 0 0 0,0 0 0 0 0,-1 0 1 0 0,-1-1-13 0 0,4-1 4 0 0,0 0 1 0 0,1 0-1 0 0,-1 0 1 0 0,0 0-1 0 0,1 0 1 0 0,-1-1 0 0 0,1 1-1 0 0,0-1 1 0 0,0 1-1 0 0,0-1 1 0 0,0 1-1 0 0,0-1 1 0 0,0 0 0 0 0,1 0-1 0 0,-1 1 1 0 0,1-1-1 0 0,0 0 1 0 0,0 0-1 0 0,0 1 1 0 0,0-1 0 0 0,0 0-1 0 0,1 0 1 0 0,-1 1-1 0 0,1-1 1 0 0,0 0-5 0 0,-1-4 4 0 0,3-6-6 0 0,0 1 0 0 0,1 0 0 0 0,0 0 0 0 0,1 0 0 0 0,0 0 0 0 0,1 1 0 0 0,0 0 0 0 0,0 0 0 0 0,7-7 2 0 0,-7 9-2 0 0,257-370-16 0 0,-115 158-991 0 0,62-135 1009 0 0,-187 317-119 0 0,-2-1 0 0 0,-1-1 0 0 0,-3 0-1 0 0,-1-2 1 0 0,-1-3 119 0 0,-13 44 8 0 0,-1-1 0 0 0,0 1-1 0 0,0-1 1 0 0,0 0 0 0 0,0 0-1 0 0,0 1 1 0 0,0-1 0 0 0,-1 0-1 0 0,1 0 1 0 0,-1 0 0 0 0,0 0-1 0 0,0 0 1 0 0,0 0 0 0 0,0 0-1 0 0,-1 0 1 0 0,1 1 0 0 0,-1-1-1 0 0,0 0 1 0 0,0 0 0 0 0,0 0 0 0 0,0 1-1 0 0,0-1 1 0 0,0 0 0 0 0,-1 1-1 0 0,1-1 1 0 0,-1 1 0 0 0,0 0-1 0 0,0-1 1 0 0,0 1 0 0 0,0 0-1 0 0,0 0 1 0 0,0 0 0 0 0,0 0-1 0 0,-1 1 1 0 0,1-1 0 0 0,-1 1-1 0 0,1-1 1 0 0,-1 1 0 0 0,0 0 0 0 0,1 0-1 0 0,-1 0 1 0 0,0 0-8 0 0,-9 3-8 0 0,1-1 0 0 0,0 2 0 0 0,0 0 0 0 0,0 0 0 0 0,1 1 0 0 0,-1 0 0 0 0,1 0 0 0 0,0 2 0 0 0,0-1 0 0 0,0 1 0 0 0,1 0 0 0 0,0 1 0 0 0,0 0 0 0 0,1 1 0 0 0,0 0 0 0 0,0 0 0 0 0,1 1 0 0 0,0 0 0 0 0,0 0 0 0 0,1 1 8 0 0,2-7 0 0 0,-13 18 10 0 0,1-1 0 0 0,1 2 0 0 0,1 0 0 0 0,1 0 0 0 0,1 2 0 0 0,1-1 1 0 0,1 1-1 0 0,1 1 0 0 0,1 0 0 0 0,1 0 0 0 0,1 1 0 0 0,2 0 0 0 0,0-1 0 0 0,1 17-10 0 0,1-21 24 0 0,1 0 0 0 0,1 0-1 0 0,0 0 1 0 0,2 0 0 0 0,0-1-1 0 0,2 1 1 0 0,0 0 0 0 0,1-1 0 0 0,2 0-1 0 0,0 0 1 0 0,0-1 0 0 0,2 1-1 0 0,6 8-23 0 0,-9-17 34 0 0,1-1 0 0 0,0 0 0 0 0,1 0 0 0 0,0 0 0 0 0,0-1-1 0 0,1 0 1 0 0,0-1 0 0 0,1 1 0 0 0,0-2 0 0 0,0 0 0 0 0,1 0 0 0 0,0-1-1 0 0,5 3-33 0 0,69 13 462 0 0,-84-55-1640 0 0,-21 16-1288 0 0,4 8-4967 0 0,9 5-4091 0 0</inkml:trace>
  <inkml:trace contextRef="#ctx0" brushRef="#br0" timeOffset="28">7523 1609 1344 0 0,'0'0'3604'0'0,"0"0"-1775"0"0,0 0-491 0 0,0 0 170 0 0,0 0 173 0 0,0 0 56 0 0,0 0-122 0 0,0 0-184 0 0,0 0-130 0 0,0 0-98 0 0,0 0-88 0 0,0 0-106 0 0,13 1-106 0 0,41 3-115 0 0,-49-4-658 0 0,0-1 0 0 0,0 1 0 0 0,0-1-1 0 0,0 0 1 0 0,0 0 0 0 0,-1-1 0 0 0,1 0-1 0 0,0 1 1 0 0,-1-2 0 0 0,1 1 0 0 0,-1 0 0 0 0,0-1-1 0 0,0 0 1 0 0,3-2-130 0 0,5-3 248 0 0,119-117 1557 0 0,34-81-696 0 0,-141 173-1110 0 0,-1-2 1 0 0,-1-1 0 0 0,-2-1 0 0 0,-2 0 0 0 0,-2-1 0 0 0,-1-1 0 0 0,-2-1 0 0 0,-1 0 0 0 0,-3 0-1 0 0,-1-1 1 0 0,-2-1 0 0 0,-1-3 0 0 0,-4 43-16 0 0,-1 0 1 0 0,0-1-1 0 0,1 1 0 0 0,-1 0 1 0 0,0 0-1 0 0,0 0 0 0 0,0-1 1 0 0,0 1-1 0 0,-1 0 0 0 0,1 0 1 0 0,-1-1-1 0 0,1 1 0 0 0,-1 0 0 0 0,0 0 1 0 0,0 0-1 0 0,1 0 0 0 0,-2 0 1 0 0,1 0-1 0 0,0 0 0 0 0,0 0 1 0 0,-1 0-1 0 0,1 1 0 0 0,-1-1 1 0 0,1 0-1 0 0,-1 1 0 0 0,0-1 0 0 0,1 1 1 0 0,-1 0-1 0 0,0 0 0 0 0,0 0 1 0 0,0-1-1 0 0,0 2 0 0 0,0-1 1 0 0,0 0-1 0 0,-1 0 0 0 0,1 1 0 0 0,0-1 1 0 0,0 1-1 0 0,0 0 0 0 0,-1-1 1 0 0,1 1-1 0 0,0 0 0 0 0,0 0 1 0 0,-1 1-1 0 0,1-1 0 0 0,0 0 1 0 0,0 1-1 0 0,0 0 0 0 0,-1-1 0 0 0,1 1 1 0 0,0 0-1 0 0,0 0 0 0 0,0 0 1 0 0,0 0-1 0 0,0 0 0 0 0,0 1 16 0 0,-19 12-53 0 0,1 0-1 0 0,0 2 1 0 0,1 0-1 0 0,1 1 1 0 0,0 1-1 0 0,1 1 1 0 0,1 0-1 0 0,1 1 1 0 0,1 1 0 0 0,-2 6 53 0 0,3-8-20 0 0,2 1 1 0 0,0 0 0 0 0,1 1 0 0 0,1 0 0 0 0,1 0-1 0 0,1 1 1 0 0,1 0 0 0 0,1 0 0 0 0,1 0 0 0 0,1 1-1 0 0,1 0 1 0 0,1-1 0 0 0,0 1 0 0 0,2 0-1 0 0,1 0 1 0 0,1-1 0 0 0,1 1 0 0 0,0-1 0 0 0,2 0-1 0 0,6 13 20 0 0,-5-17-385 0 0,0 0 0 0 0,2-1 0 0 0,0 0 0 0 0,1 0 0 0 0,0-1 0 0 0,2-1 0 0 0,-1 0 0 0 0,8 6 385 0 0,22-5-4811 0 0,-22-16-1041 0 0,-10 0 690 0 0,-3 0-1518 0 0</inkml:trace>
  <inkml:trace contextRef="#ctx0" brushRef="#br0" timeOffset="29">8432 1226 9778 0 0,'0'0'3346'0'0,"0"0"-1171"0"0,0 0-529 0 0,0 0-198 0 0,0 0-203 0 0,0 0-212 0 0,0 0-145 0 0,0 0-130 0 0,0 0-123 0 0,0 0-62 0 0,0 0-85 0 0,-32 11-90 0 0,-101 37-76 0 0,60-5 19 0 0,63-33-290 0 0,-3 1-34 0 0,1 0 0 0 0,0 1-1 0 0,0 0 1 0 0,1 1 0 0 0,1 0 0 0 0,1 1-1 0 0,-1 0 1 0 0,2 0 0 0 0,0 1-1 0 0,1 0 1 0 0,1 1 0 0 0,0-1 0 0 0,1 1-1 0 0,0 0 1 0 0,2 1 0 0 0,0-1-1 0 0,-1 8-16 0 0,5-22 3 0 0,-1 0 0 0 0,1 1 0 0 0,-1-1 0 0 0,1 0-1 0 0,0 0 1 0 0,0 1 0 0 0,-1-1 0 0 0,2 0-1 0 0,-1 0 1 0 0,0 0 0 0 0,0 0 0 0 0,1 0-1 0 0,-1 0 1 0 0,1-1 0 0 0,-1 1 0 0 0,1 0 0 0 0,0-1-1 0 0,0 1 1 0 0,0-1 0 0 0,0 0 0 0 0,0 0-1 0 0,0 1 1 0 0,0-1 0 0 0,0 0 0 0 0,0-1-1 0 0,0 1 1 0 0,1 0 0 0 0,-1-1 0 0 0,0 1 0 0 0,1-1-1 0 0,-1 0-2 0 0,77 2 449 0 0,-52-9-312 0 0,0 0 1 0 0,-1-2-1 0 0,0-1 0 0 0,-1-2 1 0 0,0 0-1 0 0,-1-1 0 0 0,0-2 0 0 0,-1 0 1 0 0,-1-1-1 0 0,0-2 0 0 0,1-2-137 0 0,-18 16 24 0 0,123-120 560 0 0,-97 91-429 0 0,-31 33-158 0 0,0 0-16 0 0,-2 20-325 0 0,-14 35-101 0 0,-3 14-1536 0 0,18-19-4452 0 0,11-31-3618 0 0,-6-15 1110 0 0</inkml:trace>
  <inkml:trace contextRef="#ctx0" brushRef="#br0" timeOffset="30">9075 766 6993 0 0,'0'0'4164'0'0,"0"0"-781"0"0,0 0-650 0 0,0 0-654 0 0,0 0-342 0 0,0 0-260 0 0,0 0-381 0 0,0 0-371 0 0,0 0-287 0 0,0 0-151 0 0,0 0-104 0 0,0 0-15 0 0,0 0-6 0 0,-13 12-44 0 0,0-1-87 0 0,-55 73 150 0 0,17 27-54 0 0,4 2 0 0 0,6 1 0 0 0,4 4-127 0 0,32-99 0 0 0,-2 1-1 0 0,2 0 0 0 0,0 0-1 0 0,1 1 1 0 0,1-1 0 0 0,1 1-1 0 0,1 0 1 0 0,1 12 1 0 0,1-32 6 0 0,0 0-1 0 0,0 0 1 0 0,0 0-1 0 0,0 0 1 0 0,0 0-1 0 0,0 0 1 0 0,0-1 0 0 0,0 1-1 0 0,1 0 1 0 0,-1-1-1 0 0,0 1 1 0 0,0-1 0 0 0,1 0-1 0 0,-1 1 1 0 0,0-1-1 0 0,1 0 1 0 0,-1 0 0 0 0,0 0-1 0 0,1 0 1 0 0,-1 0-1 0 0,0 0 1 0 0,1 0-1 0 0,-1 0 1 0 0,0 0 0 0 0,1-1-1 0 0,-1 1 1 0 0,0 0-1 0 0,0-1 1 0 0,1 1 0 0 0,-1-1-1 0 0,0 0 1 0 0,0 1-1 0 0,0-1 1 0 0,0 0 0 0 0,0 0-1 0 0,0 0 1 0 0,0 0-1 0 0,0 1 1 0 0,0-1-1 0 0,0-1 1 0 0,0 1 0 0 0,0 0-6 0 0,152-153 454 0 0,-123 124-447 0 0,1 1 0 0 0,1 1-1 0 0,2 2 1 0 0,1 2 0 0 0,0 1-1 0 0,36-16-6 0 0,-65 35 1 0 0,0 1 0 0 0,0 0-1 0 0,1 0 1 0 0,-1 0-1 0 0,1 1 1 0 0,0 0-1 0 0,0 0 1 0 0,0 0-1 0 0,0 1 1 0 0,0 1-1 0 0,0-1 1 0 0,0 1 0 0 0,0 0-1 0 0,0 0 1 0 0,0 1-1 0 0,0 0 1 0 0,5 1-1 0 0,-9 2 17 0 0,0 0 0 0 0,0 0 0 0 0,0 0 1 0 0,-1 1-1 0 0,1-1 0 0 0,-1 1 0 0 0,0-1 0 0 0,0 1 1 0 0,-1 0-1 0 0,1 0 0 0 0,-1 0 0 0 0,0 0 0 0 0,0 0 1 0 0,-1 0-1 0 0,0 0 0 0 0,0 0 0 0 0,0 0 0 0 0,0 0 1 0 0,-1 0-1 0 0,0 0-17 0 0,-2 14 31 0 0,0 0 0 0 0,-2-1 0 0 0,0 1 0 0 0,-1-1 0 0 0,-1 0 0 0 0,-1-1 0 0 0,-1 0 0 0 0,0 0 0 0 0,-1-1 0 0 0,0 0 0 0 0,-2-1 0 0 0,0 0 0 0 0,0 0 0 0 0,-2-2 0 0 0,1 1 0 0 0,-2-2 0 0 0,0 0 0 0 0,0-1 0 0 0,-1 0 0 0 0,-16 7-31 0 0,15-8-43 0 0,0 0 0 0 0,-1-2 1 0 0,0 0-1 0 0,-1-2 0 0 0,1 1 0 0 0,-1-2 1 0 0,0-1-1 0 0,0 0 0 0 0,-1-2 0 0 0,1 0 0 0 0,-1-1 1 0 0,0 0-1 0 0,-2-2 43 0 0,20 1-106 0 0,1-1 0 0 0,-1 1 1 0 0,0 0-1 0 0,1-1 0 0 0,-1 1 1 0 0,1-1-1 0 0,-1 1 0 0 0,1-1 1 0 0,-1 1-1 0 0,1-1 0 0 0,0 0 1 0 0,-1 0-1 0 0,1 0 0 0 0,0 0 1 0 0,-1 0-1 0 0,1 0 0 0 0,0 0 0 0 0,0 0 1 0 0,0-1-1 0 0,0 1 0 0 0,0 0 1 0 0,0-1-1 0 0,1 1 0 0 0,-1-1 1 0 0,0 1-1 0 0,1 0 0 0 0,-1-2 106 0 0,-2-29-8450 0 0,5 21-1911 0 0</inkml:trace>
  <inkml:trace contextRef="#ctx0" brushRef="#br0" timeOffset="31">9504 1237 14451 0 0,'0'0'1962'0'0,"0"0"-825"0"0,0 0-188 0 0,0 0 12 0 0,0 0-86 0 0,0 0-171 0 0,0 0-209 0 0,0 0-180 0 0,-8 32-114 0 0,-24 96-36 0 0,24-59 111 0 0,8-66-220 0 0,0 0 0 0 0,0 0-1 0 0,1 0 1 0 0,-1 0-1 0 0,1 0 1 0 0,0 1-1 0 0,0-1 1 0 0,0 0-1 0 0,0 0 1 0 0,1-1 0 0 0,-1 1-1 0 0,1 0 1 0 0,-1 0-1 0 0,1-1 1 0 0,0 1-1 0 0,0-1 1 0 0,0 1-1 0 0,1-1 1 0 0,-1 0 0 0 0,1 0-1 0 0,-1 0 1 0 0,1 0-1 0 0,-1-1 1 0 0,1 1-1 0 0,0-1 1 0 0,0 1-1 0 0,0-1 1 0 0,0 0 0 0 0,0 0-1 0 0,0 0 1 0 0,0-1-1 0 0,2 1-55 0 0,11-4 245 0 0,0-1 0 0 0,0-1 0 0 0,-1 0 0 0 0,1-1 0 0 0,-1-1 0 0 0,-1 0 0 0 0,0-1 0 0 0,0-1 0 0 0,0 0 0 0 0,-1-1 0 0 0,0 0 0 0 0,-1-1 0 0 0,0 0 0 0 0,-1-1 0 0 0,0-1 0 0 0,0-1-245 0 0,62-66 284 0 0,-72 80-296 0 0,-1 0 1 0 0,0 1-1 0 0,0-1 0 0 0,0 1 1 0 0,0-1-1 0 0,1 0 1 0 0,-1 1-1 0 0,0-1 0 0 0,0 1 1 0 0,0-1-1 0 0,1 0 1 0 0,-1 1-1 0 0,0-1 0 0 0,1 0 1 0 0,-1 0-1 0 0,0 1 1 0 0,1-1-1 0 0,-1 0 0 0 0,1 0 1 0 0,-1 1-1 0 0,0-1 1 0 0,1 0-1 0 0,-1 0 0 0 0,1 0 1 0 0,-1 0-1 0 0,0 0 1 0 0,1 0-1 0 0,-1 1 0 0 0,1-1 1 0 0,-1 0-1 0 0,1 0 1 0 0,-1 0-1 0 0,0 0 1 0 0,1-1-1 0 0,-1 1 0 0 0,1 0 1 0 0,-1 0-1 0 0,1 0 1 0 0,-1 0-1 0 0,0 0 0 0 0,1 0 1 0 0,-1-1-1 0 0,1 1 1 0 0,-1 0-1 0 0,0 0 0 0 0,1-1 1 0 0,-1 1-1 0 0,0 0 1 0 0,1-1-1 0 0,-1 1 0 0 0,0 0 1 0 0,0-1 11 0 0,0 12-51 0 0,1 166-597 0 0,0-175 658 0 0,1 1-1 0 0,0-1 1 0 0,0 0-1 0 0,1 0 0 0 0,-1 0 1 0 0,0 0-1 0 0,1 0 1 0 0,-1 0-1 0 0,1-1 1 0 0,0 1-1 0 0,-1-1 1 0 0,1 0-1 0 0,0 0 1 0 0,0 0-1 0 0,0 0 1 0 0,0 0-1 0 0,0-1 1 0 0,0 1-1 0 0,0-1 1 0 0,0 0-1 0 0,0 0 0 0 0,0 0 1 0 0,0 0-1 0 0,0 0 1 0 0,0-1-1 0 0,0 1 1 0 0,0-1-1 0 0,0 0 1 0 0,0 0-1 0 0,-1 0 1 0 0,1 0-1 0 0,0-1 1 0 0,-1 1-1 0 0,1-1 1 0 0,0 0-1 0 0,-1 1 0 0 0,0-1 1 0 0,1 0-1 0 0,-1 0 1 0 0,0-1-10 0 0,19-13 139 0 0,-1 0-1 0 0,0-2 1 0 0,-2 0 0 0 0,0-1 0 0 0,-1-1 0 0 0,-1 0-1 0 0,7-14-138 0 0,31-36 324 0 0,-38 51-227 0 0,-10 9-86 0 0,0 1 1 0 0,1 0 0 0 0,0 1-1 0 0,0 0 1 0 0,0 0-1 0 0,1 0 1 0 0,1 1-1 0 0,-1 0 1 0 0,1 1 0 0 0,0-1-1 0 0,0 2 1 0 0,1-1-1 0 0,0 2 1 0 0,0-1 0 0 0,0 1-1 0 0,1 1 1 0 0,-1 0-1 0 0,4 0-11 0 0,-12 4-3 0 0,1 0 0 0 0,0 0 0 0 0,0 0-1 0 0,-1 1 1 0 0,1-1 0 0 0,-1 1 0 0 0,1 0 0 0 0,-1 0-1 0 0,1 0 1 0 0,-1 0 0 0 0,0 0 0 0 0,0 0 0 0 0,0 1-1 0 0,0-1 1 0 0,-1 1 0 0 0,1-1 0 0 0,-1 1 0 0 0,1 0-1 0 0,-1 0 1 0 0,0-1 0 0 0,0 2 3 0 0,10 15 2 0 0,16 15-4 0 0,-21-27 6 0 0,0 0-1 0 0,0 0 0 0 0,0 1 1 0 0,-1-1-1 0 0,0 1 0 0 0,0 0 1 0 0,-1 1-1 0 0,0-1 0 0 0,-1 1 1 0 0,0-1-1 0 0,0 1 1 0 0,-1 0-1 0 0,0 0 0 0 0,1 6-3 0 0,-3-9 17 0 0,0-1 1 0 0,-1 1-1 0 0,1-1 0 0 0,-1 1 1 0 0,0-1-1 0 0,0 0 0 0 0,-1 1 0 0 0,0-1 1 0 0,0 0-1 0 0,0 0 0 0 0,0 0 1 0 0,-1 0-1 0 0,0 0 0 0 0,0-1 0 0 0,0 1 1 0 0,0-1-1 0 0,-1 0 0 0 0,0 0 0 0 0,0 0 1 0 0,0 0-1 0 0,0-1 0 0 0,-2 2-17 0 0,-6 2 23 0 0,-1 0-1 0 0,1 0 0 0 0,-1-2 1 0 0,0 1-1 0 0,0-2 1 0 0,-1 1-1 0 0,0-2 0 0 0,0 0 1 0 0,-13 1-23 0 0,27-3-28 0 0,0-1 0 0 0,0 0 0 0 0,0 1 1 0 0,0-1-1 0 0,0 0 0 0 0,0 1 0 0 0,0-1 0 0 0,0 0 1 0 0,0 1-1 0 0,0-1 0 0 0,0 0 0 0 0,0 1 1 0 0,0-1-1 0 0,-1 0 0 0 0,1 1 0 0 0,0-1 1 0 0,0 0 27 0 0,12 2 64 0 0,18 1 9 0 0,1 0 1 0 0,0-2-1 0 0,0-1 1 0 0,0-2 0 0 0,13-3-74 0 0,-24 0 190 0 0,0-1 1 0 0,0-1-1 0 0,-1 0 1 0 0,0-2-1 0 0,0 0 1 0 0,-1-1 0 0 0,-1-1-1 0 0,1-1 1 0 0,12-11-191 0 0,-28 22-14 0 0,0 0-1 0 0,-1-1 1 0 0,1 1 0 0 0,-1 0 0 0 0,1 0 0 0 0,-1-1 0 0 0,1 1 0 0 0,-1-1 0 0 0,0 1 0 0 0,1-1 0 0 0,-1 0-1 0 0,0 0 1 0 0,0 1 0 0 0,-1-1 0 0 0,1 0 0 0 0,0 0 0 0 0,0 0 0 0 0,-1 0 0 0 0,1 0 0 0 0,-1 0 0 0 0,0 0-1 0 0,0 0 1 0 0,0 0 0 0 0,0 0 0 0 0,0 0 0 0 0,0-2 14 0 0,-35 3-3548 0 0,23 2-1573 0 0,2 3-7292 0 0</inkml:trace>
  <inkml:trace contextRef="#ctx0" brushRef="#br0" timeOffset="32">5629 3178 9250 0 0,'0'0'1256'0'0,"0"0"-153"0"0,0 0 15 0 0,0 0 125 0 0,0 0 20 0 0,0 0-183 0 0,0 0-277 0 0,0 0-227 0 0,0 0-101 0 0,0 0 13 0 0,0 0 89 0 0,5 3 78 0 0,-4-2-659 0 0,1 1 151 0 0,1 0 0 0 0,0 0 1 0 0,-1 0-1 0 0,1-1 0 0 0,0 1 1 0 0,0-1-1 0 0,0 1 0 0 0,0-1 1 0 0,0 0-1 0 0,1 0 0 0 0,-1 0 1 0 0,0-1-1 0 0,0 1 0 0 0,1-1 1 0 0,-1 0-1 0 0,0 0 1 0 0,1 0-1 0 0,-1 0 0 0 0,0-1 1 0 0,0 1-1 0 0,1-1-147 0 0,7-4 245 0 0,1-1-1 0 0,-1 0 1 0 0,0 0 0 0 0,-1-1-1 0 0,1-1 1 0 0,-2 0-1 0 0,1 0 1 0 0,-1-1 0 0 0,8-9-245 0 0,-1 3 130 0 0,154-190 580 0 0,238-350-413 0 0,-408 555-301 0 0,0 1 0 0 0,0-1 0 0 0,0 0 0 0 0,-1 0 0 0 0,1 1 0 0 0,0-1 0 0 0,0 0-1 0 0,0 1 1 0 0,0-1 0 0 0,0 0 0 0 0,0 1 0 0 0,0-1 0 0 0,0 0 0 0 0,1 0 0 0 0,-1 1 0 0 0,0-1-1 0 0,0 0 1 0 0,0 1 0 0 0,0-1 0 0 0,0 0 0 0 0,0 0 0 0 0,0 1 0 0 0,1-1 0 0 0,-1 0 0 0 0,0 0-1 0 0,0 1 1 0 0,0-1 0 0 0,1 0 0 0 0,-1 0 0 0 0,0 0 0 0 0,0 1 0 0 0,1-1 0 0 0,-1 0 0 0 0,0 0-1 0 0,0 0 1 0 0,1 0 0 0 0,-1 0 0 0 0,0 0 0 0 0,1 1 0 0 0,-1-1 0 0 0,0 0 4 0 0,-14 43-40 0 0,11-34 50 0 0,-15 55 25 0 0,4 1 0 0 0,2 0 0 0 0,3 0 0 0 0,3 1 0 0 0,2 19-35 0 0,1-32 6 0 0,2-10 9 0 0,-2 1-1 0 0,-2-1 1 0 0,-2 0 0 0 0,-2 0-1 0 0,-1-1 1 0 0,-3 0 0 0 0,-1-1-1 0 0,-2-1 1 0 0,-9 16-15 0 0,21-48-4 0 0,0-1-1 0 0,0 0 1 0 0,-1-1-1 0 0,1 1 1 0 0,-2-1 0 0 0,1 0-1 0 0,-1 0 1 0 0,1 0-1 0 0,-2-1 1 0 0,1 0 0 0 0,0 0-1 0 0,-1 0 1 0 0,0-1-1 0 0,0 0 1 0 0,-1-1 0 0 0,1 1-1 0 0,-1-1 1 0 0,1-1-1 0 0,-1 1 1 0 0,-2-1 4 0 0,4-1-63 0 0,1 0 0 0 0,-1 0 0 0 0,0 0-1 0 0,0-1 1 0 0,0 0 0 0 0,0 0 0 0 0,0-1 0 0 0,0 1 0 0 0,1-1 0 0 0,-1-1-1 0 0,0 1 1 0 0,1-1 0 0 0,-1 0 0 0 0,1 0 0 0 0,-1-1 0 0 0,1 1 0 0 0,0-1-1 0 0,0 0 1 0 0,0-1 0 0 0,0 1 0 0 0,1-1 0 0 0,-1 0 0 0 0,1 0 0 0 0,0 0-1 0 0,0-1 1 0 0,0-1 63 0 0,-1-4-410 0 0,0 1-1 0 0,1-1 1 0 0,1 0-1 0 0,-1-1 1 0 0,2 1-1 0 0,-1 0 0 0 0,2-1 1 0 0,-1 0-1 0 0,1 1 1 0 0,1-1-1 0 0,0 0 1 0 0,1 1-1 0 0,0-3 411 0 0,19-84-12373 0 0,-12 73 5382 0 0</inkml:trace>
  <inkml:trace contextRef="#ctx0" brushRef="#br0" timeOffset="33">6415 3086 6961 0 0,'0'0'2233'0'0,"0"0"-215"0"0,0 0-142 0 0,0 0-63 0 0,0 0-162 0 0,0 0-211 0 0,0 0-213 0 0,0 0-203 0 0,35 1-193 0 0,111 5-164 0 0,-66-19 126 0 0,-67 7-610 0 0,-3 3-88 0 0,0 0 1 0 0,-1-1-1 0 0,1 0 1 0 0,-1 0-1 0 0,0-1 1 0 0,0 0-1 0 0,0-1 1 0 0,-1 0-1 0 0,0 0 1 0 0,0-1-1 0 0,0 0 1 0 0,-1 0-1 0 0,0 0 1 0 0,-1-1-1 0 0,1-1 1 0 0,-1 1-1 0 0,-1-1 1 0 0,0 0-1 0 0,0 0 1 0 0,-1 0-1 0 0,0-1 1 0 0,-1 0-1 0 0,1 1 1 0 0,-2-1-1 0 0,1-3-95 0 0,-3 10-7 0 0,-1 1 1 0 0,1 0-1 0 0,-1 0 0 0 0,1-1 1 0 0,-1 1-1 0 0,0 0 0 0 0,0 0 1 0 0,0 0-1 0 0,0 0 0 0 0,0 0 1 0 0,-1 0-1 0 0,1 0 0 0 0,0 0 1 0 0,-1 1-1 0 0,1-1 0 0 0,-1 0 1 0 0,0 1-1 0 0,0-1 0 0 0,0 1 1 0 0,1 0-1 0 0,-1 0 0 0 0,0-1 1 0 0,-1 1-1 0 0,1 0 0 0 0,0 1 1 0 0,0-1-1 0 0,0 0 0 0 0,0 1 0 0 0,-1-1 1 0 0,1 1-1 0 0,0 0 0 0 0,-1 0 1 0 0,1-1-1 0 0,0 2 7 0 0,-83 4-740 0 0,75-1 697 0 0,0 1 0 0 0,1-1 0 0 0,-1 2 0 0 0,1-1 1 0 0,0 1-1 0 0,1 1 0 0 0,-1-1 0 0 0,1 1 0 0 0,1 1 0 0 0,-1 0 0 0 0,1 0 0 0 0,1 0 0 0 0,-1 1 0 0 0,1 0 0 0 0,1 0 0 0 0,0 0 0 0 0,0 1 0 0 0,1 0 1 0 0,0 0-1 0 0,1 0 0 0 0,0 0 0 0 0,-1 4 43 0 0,3-6-5 0 0,-1-1-1 0 0,1 1 1 0 0,1-1 0 0 0,-1 1-1 0 0,1 0 1 0 0,0-1 0 0 0,1 1 0 0 0,0-1-1 0 0,0 1 1 0 0,1-1 0 0 0,0 1 0 0 0,0-1-1 0 0,0 0 1 0 0,1 0 0 0 0,0 0 0 0 0,1 0-1 0 0,-1 0 1 0 0,2-1 0 0 0,-1 0 0 0 0,3 4 5 0 0,5 1 80 0 0,-1-2 0 0 0,1 1 0 0 0,1-1 0 0 0,-1-1 1 0 0,1 0-1 0 0,1-1 0 0 0,0-1 0 0 0,0 0 0 0 0,0 0 1 0 0,0-2-1 0 0,1 0 0 0 0,0 0 0 0 0,0-2 1 0 0,0 1-1 0 0,0-2 0 0 0,0 0 0 0 0,1-1 0 0 0,-1-1 1 0 0,0 0-1 0 0,0-1 0 0 0,0 0 0 0 0,0-2 0 0 0,0 1 1 0 0,-1-2-1 0 0,1 0 0 0 0,-1-1 0 0 0,-1 0 0 0 0,5-3-80 0 0,510-318 991 0 0,-432 297-1072 0 0,-97 53 53 0 0,-3-15 65 0 0,-2 0 1 0 0,1-1-1 0 0,-1 0 1 0 0,0 0-1 0 0,-1 0 1 0 0,0-1-1 0 0,0 0 1 0 0,0 0-1 0 0,-1-1 0 0 0,1 0 1 0 0,-1 0-1 0 0,-7 2-37 0 0,-31-9 476 0 0,44-1-483 0 0,-1 1 0 0 0,0 0 0 0 0,-1 1 0 0 0,1-1 0 0 0,0 0 0 0 0,0 1 0 0 0,-1 0 0 0 0,1 0 0 0 0,-1 0 0 0 0,1 0 0 0 0,-1 0 0 0 0,1 1 0 0 0,-1-1 0 0 0,0 1-1 0 0,1 0 1 0 0,-1 0 0 0 0,0 1 0 0 0,1-1 0 0 0,-1 1 0 0 0,-2 0 7 0 0,3 2-8 0 0,1 0 0 0 0,-1 0 0 0 0,1 1 0 0 0,-1-1 0 0 0,1 0-1 0 0,1 1 1 0 0,-1 0 0 0 0,0-1 0 0 0,1 1 0 0 0,-1 0 0 0 0,1 0 0 0 0,0 0 0 0 0,1 0 0 0 0,-1 0-1 0 0,1 0 1 0 0,-1 0 0 0 0,1 0 0 0 0,0 0 0 0 0,1 0 0 0 0,-1 0 0 0 0,1 0 0 0 0,0 0 0 0 0,0-1-1 0 0,0 1 1 0 0,1 1 8 0 0,47 58-16 0 0,-35-54 41 0 0,1-2 1 0 0,0 1-1 0 0,1-2 0 0 0,-1 0 0 0 0,1-1 0 0 0,0 0 0 0 0,1-2 0 0 0,-1 1 0 0 0,1-2 0 0 0,-1-1 0 0 0,1 0 0 0 0,0 0 0 0 0,-1-2 0 0 0,1 0 0 0 0,12-3-25 0 0,0-1 86 0 0,-1-1-1 0 0,1-2 0 0 0,-1-1 0 0 0,-1 0 0 0 0,0-3 0 0 0,0 0 0 0 0,-1-1 0 0 0,0-2 0 0 0,-2 0 0 0 0,21-18-85 0 0,-7 7 71 0 0,-1-3 0 0 0,-2-1 0 0 0,-1-1 0 0 0,-1-2 0 0 0,-2-2 0 0 0,-1 0 0 0 0,-2-2 0 0 0,-1-2 0 0 0,17-34-71 0 0,-24 39-43 0 0,-2-1 0 0 0,-2 0 0 0 0,-1-2 0 0 0,-2 1 0 0 0,-2-2 0 0 0,-1 1 0 0 0,-2-1 0 0 0,-1-1-1 0 0,-2 0 1 0 0,-1-22 43 0 0,-3 59-6 0 0,0 0 0 0 0,-1 0 0 0 0,1 0 0 0 0,-1 0 0 0 0,1-1 0 0 0,-1 1 0 0 0,0 0 0 0 0,0 0 0 0 0,0-1 0 0 0,0 1 0 0 0,0 0-1 0 0,-1 0 1 0 0,1 0 0 0 0,-1-1 0 0 0,1 1 0 0 0,-1 0 0 0 0,0 0 0 0 0,0 0 0 0 0,0 0 0 0 0,0 0 0 0 0,0 0 0 0 0,0 0 0 0 0,0 1 0 0 0,-1-1-1 0 0,1 0 1 0 0,-1 0 0 0 0,1 1 0 0 0,-1-1 0 0 0,0 1 0 0 0,0 0 0 0 0,1-1 0 0 0,-1 1 0 0 0,0 0 0 0 0,0 0 0 0 0,0 0 0 0 0,0 0 0 0 0,0 1-1 0 0,-1-1 1 0 0,1 1 0 0 0,0-1 0 0 0,0 1 0 0 0,0 0 0 0 0,-1-1 0 0 0,1 1 0 0 0,0 0 0 0 0,0 0 0 0 0,0 1 0 0 0,-1-1 0 0 0,1 0 0 0 0,0 1-1 0 0,0 0 1 0 0,0-1 0 0 0,0 1 0 0 0,-2 1 6 0 0,-9 12 1 0 0,1 1 1 0 0,1 0-1 0 0,0 1 0 0 0,2 0 0 0 0,-1 1 0 0 0,2 0 0 0 0,0 0 0 0 0,1 1 1 0 0,1 0-1 0 0,0 0 0 0 0,2 1 0 0 0,0 0 0 0 0,1 0 0 0 0,0 10-1 0 0,-6 39 65 0 0,3 1 0 0 0,3-1 0 0 0,4 32-65 0 0,4-49 34 0 0,2-1 1 0 0,2 0-1 0 0,3 0 0 0 0,1-1 1 0 0,7 10-35 0 0,-20-58 0 0 0,64 219 23 0 0,-56-180-90 0 0,-8-39 55 0 0,0-1-3 0 0,0 0-2 0 0,-3-27-1197 0 0,-13-27-2674 0 0,9 18-5170 0 0,5 28-2243 0 0</inkml:trace>
  <inkml:trace contextRef="#ctx0" brushRef="#br0" timeOffset="34">8073 2684 20724 0 0,'0'0'765'0'0,"0"0"-257"0"0,0 0 36 0 0,0 0 205 0 0,0 0 161 0 0,0 0 19 0 0,0 0-99 0 0,0 0-135 0 0,33 6-129 0 0,106 19-81 0 0,30-19 372 0 0,166 5-2064 0 0,-286-5-1283 0 0,-32-5-620 0 0,-1-1-3316 0 0,-8 0-5558 0 0</inkml:trace>
  <inkml:trace contextRef="#ctx0" brushRef="#br0" timeOffset="35">8999 2979 19340 0 0,'0'0'3106'0'0,"0"0"-2052"0"0,0 0-657 0 0,0 0 27 0 0,0 0 92 0 0,0 0 3 0 0,0 0-96 0 0,0 0-151 0 0,0 0-145 0 0,0 0-79 0 0,0 0-43 0 0,0 0-80 0 0,0 0-113 0 0,2 26-205 0 0,6 80-415 0 0,-3-73-1274 0 0,-1-32-2628 0 0,-2-2-333 0 0,1 1-6945 0 0</inkml:trace>
  <inkml:trace contextRef="#ctx0" brushRef="#br0" timeOffset="36">9010 2692 20588 0 0,'0'0'1049'0'0,"0"0"-441"0"0,0 0-184 0 0,0 0-144 0 0,0 0-144 0 0,0 0-192 0 0,0 0-184 0 0,0 0-224 0 0,0 0-216 0 0,0 0-361 0 0,0 0-863 0 0,0 0-1977 0 0,0 0-8393 0 0</inkml:trace>
  <inkml:trace contextRef="#ctx0" brushRef="#br0" timeOffset="37">9351 2876 12651 0 0,'0'0'4670'0'0,"0"0"-2714"0"0,0 0-985 0 0,0 0-141 0 0,0 0-87 0 0,0 0-91 0 0,0 0-89 0 0,0 0-138 0 0,0 0-136 0 0,0 0-97 0 0,0 0-81 0 0,0 0-55 0 0,-22 25-43 0 0,-65 83-18 0 0,84-106 2 0 0,0 1 0 0 0,0 0 0 0 0,1 0 0 0 0,-1 0 0 0 0,1 0 0 0 0,0 0 0 0 0,0 0 0 0 0,0 1 0 0 0,0-1 0 0 0,1 1 0 0 0,-1 0 0 0 0,1-1 0 0 0,0 1 0 0 0,0 0 0 0 0,0 0 0 0 0,0-1 0 0 0,1 1 0 0 0,0 0 0 0 0,0 0 0 0 0,0 0 0 0 0,0 0 3 0 0,1 11-21 0 0,-1-12 19 0 0,-1 1 1 0 0,1-1-1 0 0,0 0 0 0 0,1 0 1 0 0,-1 0-1 0 0,0 0 0 0 0,1 0 1 0 0,0 1-1 0 0,0-1 0 0 0,0 0 0 0 0,0 0 1 0 0,0-1-1 0 0,1 1 0 0 0,-1 0 1 0 0,1 0-1 0 0,0-1 0 0 0,-1 1 1 0 0,1-1-1 0 0,0 1 0 0 0,1-1 0 0 0,-1 0 1 0 0,0 0-1 0 0,1 0 0 0 0,-1 0 1 0 0,1 0-1 0 0,0 0 0 0 0,0-1 1 0 0,-1 1-1 0 0,1-1 0 0 0,0 0 1 0 0,0 0-1 0 0,0 0 0 0 0,3 0 2 0 0,3 0 130 0 0,-1 0-1 0 0,1 0 1 0 0,0-1 0 0 0,0-1-1 0 0,0 1 1 0 0,-1-2 0 0 0,1 1-1 0 0,0-1 1 0 0,-1 0 0 0 0,1-1-1 0 0,-1 0 1 0 0,0 0 0 0 0,0-1-1 0 0,0 0 1 0 0,0 0 0 0 0,-1-1-1 0 0,0 0 1 0 0,0-1 0 0 0,0 1-1 0 0,0-1 1 0 0,-1 0-1 0 0,0-1 1 0 0,0 0 0 0 0,-1 0-1 0 0,0 0 1 0 0,0 0 0 0 0,-1-1-1 0 0,0 0 1 0 0,0 0 0 0 0,0 0-1 0 0,-1 0 1 0 0,0-2-130 0 0,-1 4-4 0 0,1 1-1 0 0,-1-1 1 0 0,0 0 0 0 0,-1 0 0 0 0,1 0-1 0 0,-1 0 1 0 0,0 0 0 0 0,-1 0 0 0 0,1 0-1 0 0,-1 0 1 0 0,-1-1 0 0 0,1 1 0 0 0,-1 0-1 0 0,0 0 1 0 0,0 0 0 0 0,-1 0 0 0 0,0 0-1 0 0,0 0 1 0 0,0 1 0 0 0,0-1 0 0 0,-1 1-1 0 0,0-1 1 0 0,-1 1 0 0 0,1 0 0 0 0,-1 0-1 0 0,0 0 1 0 0,0 1 0 0 0,0-1-1 0 0,-1 1 1 0 0,1 0 0 0 0,-1 0 0 0 0,0 1-1 0 0,0 0 1 0 0,-1-1 0 0 0,1 2 0 0 0,-5-3 4 0 0,-48-1-2842 0 0,23 12-5733 0 0,25 1-3372 0 0</inkml:trace>
  <inkml:trace contextRef="#ctx0" brushRef="#br0" timeOffset="38">9658 3093 21421 0 0,'0'0'1104'0'0,"0"0"-307"0"0,0 0-34 0 0,0 0-25 0 0,0 0-42 0 0,0 0-59 0 0,0 0-134 0 0,0 0-142 0 0,0 0-74 0 0,0 0-64 0 0,0 0-66 0 0,0 0-49 0 0,0 0-49 0 0,24-26-10 0 0,73-80 2 0 0,9-5 68 0 0,-106 111-123 0 0,0 0 0 0 0,0-1 0 0 0,0 1 0 0 0,0-1 0 0 0,0 1 0 0 0,1-1 0 0 0,-1 1 0 0 0,0-1 0 0 0,0 1 0 0 0,0 0 1 0 0,1-1-1 0 0,-1 1 0 0 0,0 0 0 0 0,1-1 0 0 0,-1 1 0 0 0,0 0 0 0 0,1-1 0 0 0,-1 1 0 0 0,0 0 0 0 0,1-1 0 0 0,-1 1 0 0 0,1 0 0 0 0,-1 0 0 0 0,0 0 1 0 0,1-1-1 0 0,-1 1 0 0 0,1 0 0 0 0,-1 0 0 0 0,1 0 0 0 0,-1 0 0 0 0,1 0 0 0 0,-1 0 0 0 0,1 0 0 0 0,-1 0 0 0 0,1 0 0 0 0,-1 0 0 0 0,0 0 1 0 0,1 0-1 0 0,-1 0 0 0 0,1 0 0 0 0,-1 0 0 0 0,1 1 0 0 0,-1-1 0 0 0,1 0 0 0 0,-1 0 0 0 0,0 0 0 0 0,1 1 0 0 0,-1-1 0 0 0,1 0 0 0 0,-1 1 1 0 0,0-1-1 0 0,1 0 0 0 0,-1 1 0 0 0,0-1 0 0 0,0 0 0 0 0,1 1 0 0 0,-1-1 0 0 0,0 1 0 0 0,0-1 0 0 0,1 0 0 0 0,-1 1 0 0 0,0-1 0 0 0,0 1 1 0 0,0-1-1 0 0,0 1 0 0 0,0-1 0 0 0,0 1 4 0 0,-1 39-358 0 0,0-33 384 0 0,-2 21-119 0 0,0 69-231 0 0,3-94 331 0 0,1 0 1 0 0,0 0-1 0 0,-1-1 1 0 0,1 1 0 0 0,0 0-1 0 0,0-1 1 0 0,0 1-1 0 0,1-1 1 0 0,-1 1-1 0 0,1-1 1 0 0,-1 1-1 0 0,1-1 1 0 0,0 0 0 0 0,0 0-1 0 0,0 0 1 0 0,0 0-1 0 0,0 0 1 0 0,1 0-1 0 0,-1-1 1 0 0,0 1 0 0 0,1-1-1 0 0,-1 1 1 0 0,1-1-1 0 0,0 0 1 0 0,-1 0-1 0 0,1 0 1 0 0,0-1-1 0 0,0 1 1 0 0,-1 0 0 0 0,1-1-1 0 0,2 0-7 0 0,7 0 108 0 0,0 0 0 0 0,0-1 0 0 0,0-1 0 0 0,0 0 0 0 0,-1 0 0 0 0,1-1 0 0 0,0-1 0 0 0,-1 0 0 0 0,0 0 0 0 0,0-2 0 0 0,0 1 0 0 0,0-1 0 0 0,-1 0 0 0 0,0-1 1 0 0,-1-1-1 0 0,1 1 0 0 0,-1-1 0 0 0,-1-1 0 0 0,0 0 0 0 0,0 0 0 0 0,0-1 0 0 0,-1 1 0 0 0,-1-2 0 0 0,0 1 0 0 0,0-1 0 0 0,-1 0 0 0 0,4-11-108 0 0,-2-25-273 0 0,-12 35-2391 0 0,-6 7-3827 0 0,8 5-5875 0 0</inkml:trace>
  <inkml:trace contextRef="#ctx0" brushRef="#br0" timeOffset="39">10592 2750 14171 0 0,'0'0'7094'0'0,"0"0"-4902"0"0,0 0-1394 0 0,0 0 51 0 0,0 0 41 0 0,0 0-10 0 0,0 0-147 0 0,0 0-209 0 0,0 0-169 0 0,0 0-118 0 0,0 0-8 0 0,0 0-33 0 0,0 0-55 0 0,1-3-42 0 0,-2 4-100 0 0,1-1 1 0 0,0 1 0 0 0,0-1 0 0 0,0 0 0 0 0,-1 1 0 0 0,1-1-1 0 0,0 0 1 0 0,-1 1 0 0 0,1-1 0 0 0,0 0 0 0 0,-1 0 0 0 0,1 1 0 0 0,0-1-1 0 0,-1 0 1 0 0,1 0 0 0 0,0 0 0 0 0,-1 1 0 0 0,1-1 0 0 0,-1 0-1 0 0,1 0 1 0 0,0 0 0 0 0,-1 0 0 0 0,1 0 0 0 0,-1 0 0 0 0,1 0-1 0 0,-1 0 1 0 0,1 0 0 0 0,0 0 0 0 0,-1 0 0 0 0,1 0 0 0 0,-1 0-1 0 0,1 0 1 0 0,-1 0 0 0 0,1 0 0 0 0,0 0 0 0 0,-1-1 0 0 0,1 1 0 0 0,0 0-1 0 0,-1 0 1 0 0,1 0 0 0 0,-1-1 0 0 0,1 1 0 0 0,0 0 0 0 0,0-1-1 0 0,-1 1 1 0 0,1 0 0 0 0,0-1 0 0 0,-1 1 0 0 0,1 0 0 0 0,0-1-1 0 0,0 1 1 0 0,0 0 0 0 0,-1-1 0 0 0,1 1 0 0 0,0-1 0 0 0,0 1-1 0 0,0 0 1 0 0,0-1 0 0 0,-14 10-14 0 0,-160 83-324 0 0,174-92 333 0 0,-1 1-1 0 0,1-1 0 0 0,0 0 1 0 0,-1 1-1 0 0,1-1 0 0 0,-1 0 1 0 0,1 1-1 0 0,0-1 0 0 0,-1 1 1 0 0,1-1-1 0 0,0 0 0 0 0,-1 1 1 0 0,1-1-1 0 0,0 1 0 0 0,0-1 1 0 0,0 1-1 0 0,-1-1 0 0 0,1 1 1 0 0,0-1-1 0 0,0 1 0 0 0,0-1 1 0 0,0 1-1 0 0,0-1 1 0 0,0 1-1 0 0,0-1 0 0 0,0 1 1 0 0,0 0-1 0 0,0-1 0 0 0,0 1 1 0 0,0-1-1 0 0,0 1 0 0 0,0-1 1 0 0,1 1-1 0 0,-1-1 0 0 0,0 1 1 0 0,0-1-1 0 0,1 0 0 0 0,-1 1 1 0 0,0-1-1 0 0,1 1 0 0 0,-1-1 1 0 0,0 1-1 0 0,1-1 0 0 0,-1 0 1 0 0,0 1-1 0 0,1-1 0 0 0,-1 0 1 0 0,1 1-1 0 0,-1-1 0 0 0,1 0 1 0 0,-1 0-1 0 0,1 0 1 0 0,-1 1-1 0 0,1-1 0 0 0,-1 0 1 0 0,1 0-1 0 0,-1 0 0 0 0,1 0 1 0 0,0 0 5 0 0,33 10 49 0 0,-32-10-57 0 0,57 8 41 0 0,-50-8-23 0 0,0 0-1 0 0,0 1 1 0 0,0 0 0 0 0,1 0-1 0 0,-1 1 1 0 0,0 0 0 0 0,0 1-1 0 0,-1 0 1 0 0,1 0 0 0 0,-1 1-1 0 0,1 0 1 0 0,-1 0 0 0 0,0 1-1 0 0,-1 0 1 0 0,1 1 0 0 0,-1-1 0 0 0,4 6-10 0 0,-7-8 15 0 0,-1 1 1 0 0,0 0 0 0 0,0 0 0 0 0,0 0 0 0 0,-1 0 0 0 0,1 0 0 0 0,-1 1 0 0 0,0-1 0 0 0,0 1 0 0 0,-1-1 0 0 0,1 1 0 0 0,-1 0-1 0 0,0 0 1 0 0,0 0 0 0 0,-1-1 0 0 0,1 1 0 0 0,-1 0 0 0 0,0 0 0 0 0,-1 0 0 0 0,1 0 0 0 0,-1 0 0 0 0,0 0 0 0 0,0-1 0 0 0,0 1-1 0 0,-1 0 1 0 0,1-1 0 0 0,-1 1 0 0 0,-1-1 0 0 0,1 0 0 0 0,0 1 0 0 0,-1-1 0 0 0,-2 2-16 0 0,-1 0-28 0 0,-1-1 0 0 0,0-1 0 0 0,0 1 0 0 0,0-1 0 0 0,0 0-1 0 0,-1 0 1 0 0,0-1 0 0 0,0 0 0 0 0,0-1 0 0 0,0 0 0 0 0,0 0 0 0 0,0 0 0 0 0,0-1 0 0 0,-1 0 0 0 0,1-1 0 0 0,0 0 0 0 0,-3-1 28 0 0,-15-8-1910 0 0,11-4-4640 0 0,10 6-5656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4:26.08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312 136 0 0 0,'0'0'697'0'0,"0"0"432"0"0,0 0 298 0 0,0 0 185 0 0,6-2 2821 0 0,0 0 4598 0 0,-44 59-8357 0 0,-109 84-2815 0 0,143-137 1527 0 0,-9 7-3952 0 0,3-8-5732 0 0,9-3 8914 0 0</inkml:trace>
  <inkml:trace contextRef="#ctx0" brushRef="#br0" timeOffset="299.142">89 159 0 0 0,'0'0'392'0'0,"0"0"583"0"0,0 0 292 0 0,0 0 5 0 0,0 0-209 0 0,0 0-312 0 0,0 0-254 0 0,0 0-5 0 0,0 0 218 0 0,2 2 242 0 0,86 45 7386 0 0,9-13-6184 0 0,61 28-2445 0 0,-137-39-1445 0 0,-19-9-7085 0 0,-2-14 806 0 0</inkml:trace>
  <inkml:trace contextRef="#ctx0" brushRef="#br0" timeOffset="796.622">173 1 0 0 0,'0'0'740'0'0,"0"0"254"0"0,0 0 283 0 0,0 0 272 0 0,0 0 110 0 0,0 0-163 0 0,0 0-328 0 0,0 0-269 0 0,0 0-125 0 0,0 0-9 0 0,0 0 25 0 0,0 0-30 0 0,0 0-103 0 0,5 6-93 0 0,24 55 973 0 0,6 253-470 0 0,-35-313-1210 0 0,3 15-2059 0 0,5-12-7479 0 0,-6-4 5011 0 0</inkml:trace>
  <inkml:trace contextRef="#ctx0" brushRef="#br0" timeOffset="2211.937">142 173 0 0 0,'0'0'649'0'0,"0"0"-38"0"0,0 0-67 0 0,0 0-65 0 0,0 0-39 0 0,0 0-14 0 0,0 0 51 0 0,0 0 42 0 0,-2 0 2 0 0,-97-16 5887 0 0,96 15-6381 0 0,-18-11 930 0 0,14 2-3129 0 0,20 10-4656 0 0,-9 0 3770 0 0</inkml:trace>
  <inkml:trace contextRef="#ctx0" brushRef="#br0" timeOffset="2915.023">346 95 0 0 0,'-3'14'8893'0'0,"-4"1"-4399"0"0,-27 37-4810 0 0,13-21 643 0 0,-55 67-2137 0 0,15-43-3213 0 0,51-49 4239 0 0,4-2-2526 0 0,15-6 883 0 0,-6 0 2383 0 0</inkml:trace>
  <inkml:trace contextRef="#ctx0" brushRef="#br0" timeOffset="3824.693">199 316 0 0 0,'0'0'535'0'0,"0"0"125"0"0,0 0 37 0 0,0 0-19 0 0,0 0-34 0 0,0 0-29 0 0,3 39 2882 0 0,7 44-3527 0 0,-9-70-335 0 0,-1-10-5750 0 0,0-3 6101 0 0,0 0-788 0 0</inkml:trace>
  <inkml:trace contextRef="#ctx0" brushRef="#br0" timeOffset="4844.896">355 323 0 0 0,'0'0'303'0'0,"0"0"157"0"0,0 0 69 0 0,0 0 83 0 0,-22-10 5604 0 0,-57-22-3970 0 0,8-7-1806 0 0,51 23-609 0 0,-90-14-38 0 0,95-2 1283 0 0,-22 30-4423 0 0,36 2 2630 0 0,1 0-225 0 0,0 0-185 0 0,0 2-1972 0 0,0-2 825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5:55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451 28 0 0 0,'3'-12'0'0'0,"-1"8"12"0"0,-2 4 63 0 0,0 0 73 0 0,0 0 36 0 0,0 0 57 0 0,0 0 65 0 0,0 0 38 0 0,0 15 8521 0 0,-24 23-8282 0 0,22-36-75 0 0,-141 203 335 0 0,102-152-726 0 0,19-28-73 0 0,1 1 0 0 0,2 1-1 0 0,1 1 1 0 0,1 1 0 0 0,-4 12-44 0 0,20-38 7 0 0,0 0-1 0 0,0 0 1 0 0,0 0-1 0 0,-1-1 1 0 0,1 1 0 0 0,-1 0-1 0 0,1-1 1 0 0,-1 1-1 0 0,0-1 1 0 0,0 1-1 0 0,0-1 1 0 0,0 0-1 0 0,0 0 1 0 0,-1 0-1 0 0,1 0 1 0 0,-1 0 0 0 0,1-1-1 0 0,-1 1 1 0 0,0-1-1 0 0,1 0 1 0 0,-3 1-7 0 0,-2-5-3463 0 0,26-18-641 0 0,-14 15 808 0 0,-2 2 1576 0 0</inkml:trace>
  <inkml:trace contextRef="#ctx0" brushRef="#br0" timeOffset="551.612">85 97 0 0 0,'0'0'308'0'0,"0"0"358"0"0,0 0 30 0 0,0 0-92 0 0,0 0-44 0 0,-3-8 443 0 0,3 7 2032 0 0,71 102 1163 0 0,-47-73-3523 0 0,43 46 328 0 0,-44-51-729 0 0,-1 0-1 0 0,-1 2 0 0 0,-1 1 1 0 0,-2 0-1 0 0,10 20-273 0 0,-14-18 325 0 0,-21-49-225 0 0,3 11-3705 0 0,1 0-3669 0 0,3 7 3613 0 0</inkml:trace>
  <inkml:trace contextRef="#ctx0" brushRef="#br0" timeOffset="983.06">497 228 0 0 0,'0'0'806'0'0,"0"0"658"0"0,0 0-165 0 0,0 0-454 0 0,0 0-369 0 0,0 0-157 0 0,0 0-15 0 0,0 0 31 0 0,-7 5 8 0 0,-72 43 1286 0 0,-160 31-114 0 0,71-57 2027 0 0,168-22-3526 0 0,0 0 0 0 0,0 0 0 0 0,0-1 0 0 0,0 1 0 0 0,0 0 0 0 0,0 0 0 0 0,0 0 0 0 0,0-1 0 0 0,0 1 0 0 0,0 0 0 0 0,0 0 0 0 0,-1 0 0 0 0,1-1 0 0 0,0 1-1 0 0,0 0 1 0 0,0 0 0 0 0,0 0 0 0 0,0-1 0 0 0,0 1 0 0 0,-1 0 0 0 0,1 0 0 0 0,0 0 0 0 0,0 0 0 0 0,0 0 0 0 0,0-1 0 0 0,-1 1 0 0 0,1 0 0 0 0,0 0 0 0 0,0 0 0 0 0,0 0-16 0 0,21-6-815 0 0,4 8-2330 0 0,-13 9-2833 0 0,-9-8 2560 0 0</inkml:trace>
  <inkml:trace contextRef="#ctx0" brushRef="#br0" timeOffset="1551.155">240 0 0 0 0,'0'0'372'0'0,"0"0"88"0"0,0 0 59 0 0,0 3 33 0 0,5 171 4908 0 0,1-123-5019 0 0,3 366-2260 0 0,-2-415-3901 0 0,-6-2 5455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06.09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253 113 0 0 0,'8'-3'27'0'0,"-7"2"151"0"0,-1 1 200 0 0,0 0 10 0 0,0 0 1 0 0,0 0 11 0 0,0 0 44 0 0,0 0 66 0 0,0 0 62 0 0,0 0 75 0 0,0 0 60 0 0,0 0 3 0 0,0 0-19 0 0,0 0-47 0 0,0 0-61 0 0,0 0-44 0 0,0 0-58 0 0,0 0-55 0 0,0 0-43 0 0,0 0-17 0 0,0 0-11 0 0,0 0 3 0 0,0 0 12 0 0,0 0-20 0 0,-9 22 2472 0 0,-21 10-2833 0 0,24-26 254 0 0,-147 175 1188 0 0,140-167-1850 0 0,20-24-2421 0 0,21-25-8815 0 0,-25 32 11188 0 0</inkml:trace>
  <inkml:trace contextRef="#ctx0" brushRef="#br0" timeOffset="569.736">33 118 0 0 0,'0'0'427'0'0,"0"0"496"0"0,0 0 128 0 0,0 0-77 0 0,0 0-95 0 0,0 0-75 0 0,0 0-74 0 0,0 0-39 0 0,0 0-24 0 0,26 25 3213 0 0,-3 1-3229 0 0,2-1-1 0 0,0-1 0 0 0,2-1 0 0 0,1-1 1 0 0,25 14-651 0 0,-11-5-90 0 0,-38-40-10976 0 0,-2 6 7944 0 0</inkml:trace>
  <inkml:trace contextRef="#ctx0" brushRef="#br0" timeOffset="927.191">312 226 0 0 0,'0'0'565'0'0,"0"0"217"0"0,0 0 53 0 0,0 0-62 0 0,0 0-106 0 0,0 0-67 0 0,0 0-32 0 0,0 0-54 0 0,0 0-53 0 0,-12 4-50 0 0,-101 25 496 0 0,-63 16-796 0 0,171-44 675 0 0,-1 3-8750 0 0,9-4 7948 0 0</inkml:trace>
  <inkml:trace contextRef="#ctx0" brushRef="#br0" timeOffset="1396.645">109 1 0 0 0,'0'0'185'0'0,"0"0"77"0"0,0 0 50 0 0,-2 6 35 0 0,-7 62 1354 0 0,32 115-671 0 0,-4-57-3528 0 0,-19-120 1159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3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313 127 0 0 0,'0'0'667'0'0,"0"0"526"0"0,0 0-12 0 0,0 0-221 0 0,0 0-192 0 0,0 0-141 0 0,0 0-79 0 0,0 0-16 0 0,-2 18 3932 0 0,-102 125-2935 0 0,-53 36-2384 0 0,178-192-1906 0 0,-10-8-5072 0 0,-11 19 6813 0 0</inkml:trace>
  <inkml:trace contextRef="#ctx0" brushRef="#br0" timeOffset="410.673">4 184 0 0 0,'0'0'476'0'0,"0"0"668"0"0,0 0 58 0 0,0 0-181 0 0,0 0-127 0 0,0 0-59 0 0,0 0-27 0 0,0 0-4 0 0,2 3-36 0 0,48 31 3676 0 0,-35-26-4129 0 0,1 1 1 0 0,-1 0-1 0 0,0 0 0 0 0,-1 2 0 0 0,0 0 1 0 0,0 0-1 0 0,-1 2 0 0 0,1 2-315 0 0,52 43 23 0 0,-6-12-2869 0 0,-57-46 233 0 0,-2 0-3910 0 0,0 0 3564 0 0</inkml:trace>
  <inkml:trace contextRef="#ctx0" brushRef="#br0" timeOffset="697.036">340 235 0 0 0,'0'0'304'0'0,"0"0"458"0"0,0 0 54 0 0,0 0 80 0 0,0 0 41 0 0,0 0 34 0 0,0 0-61 0 0,0 0-158 0 0,0 0-169 0 0,0 0-150 0 0,0 0-154 0 0,0 0-94 0 0,0 0-49 0 0,-20 7-58 0 0,-98 37-10 0 0,23 6-987 0 0,13-6-4020 0 0,63-37 2752 0 0,13-5 2122 0 0</inkml:trace>
  <inkml:trace contextRef="#ctx0" brushRef="#br0" timeOffset="1186.087">89 0 0 0 0,'0'0'716'0'0,"0"0"375"0"0,0 0-11 0 0,0 0-70 0 0,0 0-45 0 0,0 0-26 0 0,0 0-49 0 0,5 16-79 0 0,38 113 1658 0 0,-32-76-1869 0 0,-3 0 0 0 0,-2 0 0 0 0,0 53-600 0 0,0 6-1706 0 0,-2-100-437 0 0,6-7-5488 0 0,-9-5 7340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42.854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340 42 0 0 0,'6'0'675'0'0,"11"-2"-505"0"0,-11 2 4861 0 0,0 0 5028 0 0,-36 25-9394 0 0,-183 169-752 0 0,202-185-615 0 0,-19 16 778 0 0,19-21-3293 0 0,1-6-3365 0 0,7-2 1537 0 0,1 2 4002 0 0</inkml:trace>
  <inkml:trace contextRef="#ctx0" brushRef="#br0" timeOffset="378.453">0 100 0 0 0,'0'0'1024'0'0,"0"0"341"0"0,0 0 190 0 0,0 0 160 0 0,0 0 80 0 0,0 0-112 0 0,0 0-278 0 0,0 0-346 0 0,0 0-329 0 0,0 0-248 0 0,0 0-182 0 0,0 0-137 0 0,8 26 1423 0 0,2-17-1325 0 0,1 1 1 0 0,0-1-1 0 0,0-1 1 0 0,1 0-1 0 0,0-1 1 0 0,0 0-1 0 0,1 0 1 0 0,0-2-1 0 0,0 0 1 0 0,1 0-1 0 0,-1-1 1 0 0,10 1-262 0 0,104 34 95 0 0,-45-9-2557 0 0,-78-24-512 0 0,-7 0-6890 0 0,0-4 7069 0 0</inkml:trace>
  <inkml:trace contextRef="#ctx0" brushRef="#br0" timeOffset="854.258">207 1 0 0 0,'0'0'1326'0'0,"0"0"290"0"0,0 0-30 0 0,0 0-183 0 0,0 0-192 0 0,0 0-201 0 0,0 0-155 0 0,0 0-115 0 0,0 0-98 0 0,0 0-111 0 0,0 0-74 0 0,0 0-69 0 0,0 21 1545 0 0,14 151 1079 0 0,-14-166-2981 0 0,1 21-29 0 0,-1 0 0 0 0,-1 0 0 0 0,-2 0 0 0 0,-1 0 0 0 0,0 0 1 0 0,-2-1-1 0 0,-2 1-2 0 0,4-15-490 0 0,-10 28 440 0 0,10-14-5738 0 0,5-26 1148 0 0,2 0 1750 0 0,0 0-8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59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348 240 0 0 0,'0'0'1072'0'0,"0"0"483"0"0,0 0-14 0 0,0 0-154 0 0,0 0-145 0 0,0 0-149 0 0,0 0-105 0 0,0 0-85 0 0,0 0-107 0 0,6-3-68 0 0,0-2-430 0 0,5-1-29 0 0,1-1 3746 0 0,-33 33-2606 0 0,-278 218-1329 0 0,236-201-188 0 0,64-38-2077 0 0,18-12 965 0 0,1-10-1996 0 0,-8 4-4040 0 0,-9 8 3865 0 0</inkml:trace>
  <inkml:trace contextRef="#ctx0" brushRef="#br0" timeOffset="415.164">88 219 0 0 0,'0'0'409'0'0,"0"0"452"0"0,0 0 240 0 0,0 0 98 0 0,0 0-39 0 0,0 0-161 0 0,0 0-191 0 0,0 0-175 0 0,0 0-103 0 0,0 0-46 0 0,0 0-47 0 0,17 9 2360 0 0,80 94 924 0 0,29 68-2974 0 0,-91-118-2219 0 0,-35-53 560 0 0,0 0-381 0 0,-6 0-7629 0 0,3 0 5635 0 0</inkml:trace>
  <inkml:trace contextRef="#ctx0" brushRef="#br0" timeOffset="764.494">422 332 0 0 0,'0'0'836'0'0,"0"0"52"0"0,0 0 53 0 0,0 0 101 0 0,0 0 24 0 0,0 0-54 0 0,0 0-57 0 0,0 0-88 0 0,0 0-130 0 0,0 0-63 0 0,-20 8-18 0 0,-62 24-26 0 0,9-20 1328 0 0,53-13-1636 0 0,-83-24 251 0 0,96 24-615 0 0,3 10-10906 0 0,4-6 8781 0 0</inkml:trace>
  <inkml:trace contextRef="#ctx0" brushRef="#br0" timeOffset="1247.385">127 1 0 0 0,'0'0'987'0'0,"0"0"328"0"0,0 0-76 0 0,0 0-195 0 0,0 0-252 0 0,0 0-185 0 0,0 0-71 0 0,0 0-16 0 0,0 0 3 0 0,-3 7 41 0 0,-15 72 1543 0 0,21-36-1582 0 0,2 0 0 0 0,2-1 0 0 0,1 1 0 0 0,8 20-525 0 0,9 42 41 0 0,-6 44-860 0 0,-21-86-4156 0 0,-2-48-667 0 0,3-12 4703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7:10.340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358 92 0 0 0,'0'0'978'0'0,"0"0"98"0"0,0 0 1 0 0,0 0-76 0 0,0 0-100 0 0,0 0-39 0 0,0 0-70 0 0,0 0 11 0 0,-6-11 3828 0 0,3 12-4535 0 0,0 1 0 0 0,0-1 0 0 0,1 1 0 0 0,-1 0 0 0 0,0 0 0 0 0,1 0 0 0 0,-1 0-1 0 0,1 0 1 0 0,0 1 0 0 0,0-1 0 0 0,0 1 0 0 0,0-1 0 0 0,0 1 0 0 0,0 0 0 0 0,1 0 0 0 0,-1 0-1 0 0,1 0 1 0 0,-1 3-96 0 0,-13 19 159 0 0,-96 76-934 0 0,61-60-2367 0 0,47-39 4134 0 0,0-2-11140 0 0,5-4 9215 0 0,0 1 933 0 0</inkml:trace>
  <inkml:trace contextRef="#ctx0" brushRef="#br0" timeOffset="335.539">69 120 0 0 0,'0'0'489'0'0,"0"0"298"0"0,0 0-33 0 0,0 0-15 0 0,0 0 109 0 0,0 0 76 0 0,0 0-76 0 0,0 0-226 0 0,0 0-214 0 0,0 0-104 0 0,0 0-18 0 0,0 0 108 0 0,0 0 94 0 0,4 1 35 0 0,122 52 3807 0 0,46 21-3463 0 0,-125-53-863 0 0,10 4-3286 0 0,-52-20-2545 0 0,-4-5 1321 0 0</inkml:trace>
  <inkml:trace contextRef="#ctx0" brushRef="#br0" timeOffset="791.096">187 0 0 0 0,'0'0'248'0'0,"0"0"604"0"0,0 0 275 0 0,0 0 100 0 0,0 0-17 0 0,0 0-153 0 0,0 0-267 0 0,0 0-285 0 0,0 0-186 0 0,0 0-38 0 0,12 26 1773 0 0,14 156 1049 0 0,-24-25-2921 0 0,-3-123-3555 0 0,1-1-3448 0 0,0-32 4060 0 0</inkml:trace>
  <inkml:trace contextRef="#ctx0" brushRef="#br0" timeOffset="1206.178">0 210 704 0 0,'0'0'1212'0'0,"0"0"-471"0"0,0 0-103 0 0,0 0 220 0 0,0 0 231 0 0,0 0 133 0 0,0 0-39 0 0,0 0-131 0 0,0 0-109 0 0,23-7-131 0 0,160-44 801 0 0,-38 16-1567 0 0,-48 17-6719 0 0,-75 14 1233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330.062">4 102 416 0 0,'0'0'632'0'0,"0"0"-181"0"0,0 0-96 0 0,0 0 144 0 0,0 0 258 0 0,0 0 205 0 0,0 0 35 0 0,0 0-138 0 0,0 0-183 0 0,0 0-121 0 0,0 0-4 0 0,0 0 130 0 0,-1 7 142 0 0,-2 23 155 0 0,42-5 3182 0 0,75 2-504 0 0,-93-24-3580 0 0,-1 1 0 0 0,0 1-1 0 0,0 0 1 0 0,0 2 0 0 0,0 0-1 0 0,-1 1 1 0 0,0 1 0 0 0,-1 1-1 0 0,9 6-75 0 0,-22-13-99 0 0,-2-1-12 0 0,1 0 0 0 0,-1 0 0 0 0,0 0 0 0 0,0 0 0 0 0,0 1 0 0 0,0-1 0 0 0,0 1 0 0 0,0 0 1 0 0,-1 0-1 0 0,1 0 0 0 0,-1 0 0 0 0,0 0 0 0 0,0 0 0 0 0,0 1 0 0 0,0-1 0 0 0,-1 1 0 0 0,1-1 0 0 0,-1 1 0 0 0,0 0 0 0 0,0-1 0 0 0,0 1 0 0 0,-1 0 0 0 0,1 2 111 0 0,-9-1-6444 0 0,6-5-333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5:55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451 28 0 0 0,'3'-12'0'0'0,"-1"8"12"0"0,-2 4 63 0 0,0 0 73 0 0,0 0 36 0 0,0 0 57 0 0,0 0 65 0 0,0 0 38 0 0,0 15 8521 0 0,-24 23-8282 0 0,22-36-75 0 0,-141 203 335 0 0,102-152-726 0 0,19-28-73 0 0,1 1 0 0 0,2 1-1 0 0,1 1 1 0 0,1 1 0 0 0,-4 12-44 0 0,20-38 7 0 0,0 0-1 0 0,0 0 1 0 0,0 0-1 0 0,-1-1 1 0 0,1 1 0 0 0,-1 0-1 0 0,1-1 1 0 0,-1 1-1 0 0,0-1 1 0 0,0 1-1 0 0,0-1 1 0 0,0 0-1 0 0,0 0 1 0 0,-1 0-1 0 0,1 0 1 0 0,-1 0 0 0 0,1-1-1 0 0,-1 1 1 0 0,0-1-1 0 0,1 0 1 0 0,-3 1-7 0 0,-2-5-3463 0 0,26-18-641 0 0,-14 15 808 0 0,-2 2 1576 0 0</inkml:trace>
  <inkml:trace contextRef="#ctx0" brushRef="#br0" timeOffset="551.612">85 97 0 0 0,'0'0'308'0'0,"0"0"358"0"0,0 0 30 0 0,0 0-92 0 0,0 0-44 0 0,-3-8 443 0 0,3 7 2032 0 0,71 102 1163 0 0,-47-73-3523 0 0,43 46 328 0 0,-44-51-729 0 0,-1 0-1 0 0,-1 2 0 0 0,-1 1 1 0 0,-2 0-1 0 0,10 20-273 0 0,-14-18 325 0 0,-21-49-225 0 0,3 11-3705 0 0,1 0-3669 0 0,3 7 3613 0 0</inkml:trace>
  <inkml:trace contextRef="#ctx0" brushRef="#br0" timeOffset="983.06">497 228 0 0 0,'0'0'806'0'0,"0"0"658"0"0,0 0-165 0 0,0 0-454 0 0,0 0-369 0 0,0 0-157 0 0,0 0-15 0 0,0 0 31 0 0,-7 5 8 0 0,-72 43 1286 0 0,-160 31-114 0 0,71-57 2027 0 0,168-22-3526 0 0,0 0 0 0 0,0 0 0 0 0,0-1 0 0 0,0 1 0 0 0,0 0 0 0 0,0 0 0 0 0,0 0 0 0 0,0-1 0 0 0,0 1 0 0 0,0 0 0 0 0,0 0 0 0 0,-1 0 0 0 0,1-1 0 0 0,0 1-1 0 0,0 0 1 0 0,0 0 0 0 0,0 0 0 0 0,0-1 0 0 0,0 1 0 0 0,-1 0 0 0 0,1 0 0 0 0,0 0 0 0 0,0 0 0 0 0,0 0 0 0 0,0-1 0 0 0,-1 1 0 0 0,1 0 0 0 0,0 0 0 0 0,0 0 0 0 0,0 0-16 0 0,21-6-815 0 0,4 8-2330 0 0,-13 9-2833 0 0,-9-8 2560 0 0</inkml:trace>
  <inkml:trace contextRef="#ctx0" brushRef="#br0" timeOffset="1551.155">240 0 0 0 0,'0'0'372'0'0,"0"0"88"0"0,0 0 59 0 0,0 3 33 0 0,5 171 4908 0 0,1-123-5019 0 0,3 366-2260 0 0,-2-415-3901 0 0,-6-2 5455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3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313 127 0 0 0,'0'0'667'0'0,"0"0"526"0"0,0 0-12 0 0,0 0-221 0 0,0 0-192 0 0,0 0-141 0 0,0 0-79 0 0,0 0-16 0 0,-2 18 3932 0 0,-102 125-2935 0 0,-53 36-2384 0 0,178-192-1906 0 0,-10-8-5072 0 0,-11 19 6813 0 0</inkml:trace>
  <inkml:trace contextRef="#ctx0" brushRef="#br0" timeOffset="410.673">4 184 0 0 0,'0'0'476'0'0,"0"0"668"0"0,0 0 58 0 0,0 0-181 0 0,0 0-127 0 0,0 0-59 0 0,0 0-27 0 0,0 0-4 0 0,2 3-36 0 0,48 31 3676 0 0,-35-26-4129 0 0,1 1 1 0 0,-1 0-1 0 0,0 0 0 0 0,-1 2 0 0 0,0 0 1 0 0,0 0-1 0 0,-1 2 0 0 0,1 2-315 0 0,52 43 23 0 0,-6-12-2869 0 0,-57-46 233 0 0,-2 0-3910 0 0,0 0 3564 0 0</inkml:trace>
  <inkml:trace contextRef="#ctx0" brushRef="#br0" timeOffset="697.036">340 235 0 0 0,'0'0'304'0'0,"0"0"458"0"0,0 0 54 0 0,0 0 80 0 0,0 0 41 0 0,0 0 34 0 0,0 0-61 0 0,0 0-158 0 0,0 0-169 0 0,0 0-150 0 0,0 0-154 0 0,0 0-94 0 0,0 0-49 0 0,-20 7-58 0 0,-98 37-10 0 0,23 6-987 0 0,13-6-4020 0 0,63-37 2752 0 0,13-5 2122 0 0</inkml:trace>
  <inkml:trace contextRef="#ctx0" brushRef="#br0" timeOffset="1186.087">89 0 0 0 0,'0'0'716'0'0,"0"0"375"0"0,0 0-11 0 0,0 0-70 0 0,0 0-45 0 0,0 0-26 0 0,0 0-49 0 0,5 16-79 0 0,38 113 1658 0 0,-32-76-1869 0 0,-3 0 0 0 0,-2 0 0 0 0,0 53-600 0 0,0 6-1706 0 0,-2-100-437 0 0,6-7-5488 0 0,-9-5 7340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59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348 240 0 0 0,'0'0'1072'0'0,"0"0"483"0"0,0 0-14 0 0,0 0-154 0 0,0 0-145 0 0,0 0-149 0 0,0 0-105 0 0,0 0-85 0 0,0 0-107 0 0,6-3-68 0 0,0-2-430 0 0,5-1-29 0 0,1-1 3746 0 0,-33 33-2606 0 0,-278 218-1329 0 0,236-201-188 0 0,64-38-2077 0 0,18-12 965 0 0,1-10-1996 0 0,-8 4-4040 0 0,-9 8 3865 0 0</inkml:trace>
  <inkml:trace contextRef="#ctx0" brushRef="#br0" timeOffset="415.164">88 219 0 0 0,'0'0'409'0'0,"0"0"452"0"0,0 0 240 0 0,0 0 98 0 0,0 0-39 0 0,0 0-161 0 0,0 0-191 0 0,0 0-175 0 0,0 0-103 0 0,0 0-46 0 0,0 0-47 0 0,17 9 2360 0 0,80 94 924 0 0,29 68-2974 0 0,-91-118-2219 0 0,-35-53 560 0 0,0 0-381 0 0,-6 0-7629 0 0,3 0 5635 0 0</inkml:trace>
  <inkml:trace contextRef="#ctx0" brushRef="#br0" timeOffset="764.494">422 332 0 0 0,'0'0'836'0'0,"0"0"52"0"0,0 0 53 0 0,0 0 101 0 0,0 0 24 0 0,0 0-54 0 0,0 0-57 0 0,0 0-88 0 0,0 0-130 0 0,0 0-63 0 0,-20 8-18 0 0,-62 24-26 0 0,9-20 1328 0 0,53-13-1636 0 0,-83-24 251 0 0,96 24-615 0 0,3 10-10906 0 0,4-6 8781 0 0</inkml:trace>
  <inkml:trace contextRef="#ctx0" brushRef="#br0" timeOffset="1247.385">127 1 0 0 0,'0'0'987'0'0,"0"0"328"0"0,0 0-76 0 0,0 0-195 0 0,0 0-252 0 0,0 0-185 0 0,0 0-71 0 0,0 0-16 0 0,0 0 3 0 0,-3 7 41 0 0,-15 72 1543 0 0,21-36-1582 0 0,2 0 0 0 0,2-1 0 0 0,1 1 0 0 0,8 20-525 0 0,9 42 41 0 0,-6 44-860 0 0,-21-86-4156 0 0,-2-48-667 0 0,3-12 4703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4.9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193 218 17132 0 0,'0'0'924'0'0,"0"0"-9"0"0,0 0-260 0 0,0 0-257 0 0,0 0-176 0 0,0 0-140 0 0,0 0-112 0 0,0 0-62 0 0,0 0-3 0 0,0 0 24 0 0,0 0 73 0 0,0 7 108 0 0,22 289 1205 0 0,16 104-1555 0 0,-37-389 133 0 0,0-6-43 0 0,0 1 0 0 0,0-1 0 0 0,0 1-1 0 0,-1-1 1 0 0,0 1 0 0 0,-1 0 0 0 0,1-1-1 0 0,-1 1 1 0 0,0-1 0 0 0,0 1 0 0 0,-1-1-1 0 0,1 0 1 0 0,-1 1 0 0 0,0-1 0 0 0,-1 1 150 0 0,0-5-283 0 0,0 0 1 0 0,0-1-1 0 0,0 1 1 0 0,0-1-1 0 0,0 0 1 0 0,0 1-1 0 0,1-1 0 0 0,-1-1 1 0 0,0 1-1 0 0,0 0 1 0 0,0-1-1 0 0,0 1 1 0 0,0-1-1 0 0,0 0 1 0 0,1 0-1 0 0,-1 0 1 0 0,0 0-1 0 0,1-1 1 0 0,-1 1-1 0 0,1-1 1 0 0,-1 1-1 0 0,1-1 1 0 0,0 0-1 0 0,0 0 0 0 0,0 0 1 0 0,0 0-1 0 0,-2-2 283 0 0,-12-11-83 0 0,1-1 0 0 0,1 0-1 0 0,0-1 1 0 0,1-1 0 0 0,1 0-1 0 0,1 0 1 0 0,0-1-1 0 0,2 0 1 0 0,0-1 0 0 0,-6-20 83 0 0,8 17 289 0 0,1 0 0 0 0,1-1 0 0 0,0 0 0 0 0,2 0 0 0 0,1 0 0 0 0,1 0 0 0 0,1 0 0 0 0,1 0 0 0 0,1 0 0 0 0,1 0 0 0 0,2 0 0 0 0,0 0 0 0 0,1 1 0 0 0,1 0 0 0 0,2 0 0 0 0,0 1 0 0 0,1 0 0 0 0,1 0 0 0 0,1 1 0 0 0,1 1 0 0 0,1 0 0 0 0,1 1 0 0 0,16-17-289 0 0,-8 14 80 0 0,1 0 0 0 0,1 2 1 0 0,0 0-1 0 0,2 2 0 0 0,0 1 1 0 0,1 1-1 0 0,1 2 0 0 0,0 0 1 0 0,1 2-1 0 0,1 1 0 0 0,-1 2 1 0 0,2 1-1 0 0,29-4-80 0 0,-56 11-26 0 0,1 0-1 0 0,0 0 1 0 0,0 0 0 0 0,1 1 0 0 0,-1 0 0 0 0,0 0-1 0 0,0 0 1 0 0,0 1 0 0 0,0 0 0 0 0,0 0 0 0 0,-1 1-1 0 0,1 0 1 0 0,0 0 0 0 0,0 0 0 0 0,-1 0 0 0 0,1 1-1 0 0,-1 0 1 0 0,0 0 0 0 0,0 1 0 0 0,0-1 0 0 0,0 1-1 0 0,-1 0 1 0 0,0 0 0 0 0,1 1 0 0 0,-1-1 0 0 0,-1 1-1 0 0,1 0 1 0 0,-1 0 0 0 0,0 0 0 0 0,0 1 0 0 0,0-1-1 0 0,-1 1 1 0 0,0-1 0 0 0,1 3 26 0 0,-3 8 36 0 0,-1 0 1 0 0,0 0-1 0 0,-1 0 1 0 0,0-1-1 0 0,-1 1 1 0 0,-1-1-1 0 0,-1 1 0 0 0,0-1 1 0 0,-1 0-1 0 0,-1-1 1 0 0,0 1-1 0 0,-1-1 1 0 0,0-1-1 0 0,-1 0 0 0 0,-1 0 1 0 0,0 0-1 0 0,0-1 1 0 0,-2-1-1 0 0,-1 2-36 0 0,-25 28 445 0 0,-2-2 0 0 0,-1-2 0 0 0,-1-1 0 0 0,-3-3 0 0 0,-11 6-445 0 0,55-39 11 0 0,0 1 1 0 0,0-1 0 0 0,0 0 0 0 0,0 1 0 0 0,0-1-1 0 0,0 0 1 0 0,0 1 0 0 0,0 0 0 0 0,1-1 0 0 0,-1 1-1 0 0,0-1 1 0 0,0 1 0 0 0,0 0 0 0 0,1-1 0 0 0,-1 1-1 0 0,1 0 1 0 0,-1 0 0 0 0,0 0 0 0 0,1 0 0 0 0,-1-1-1 0 0,1 1 1 0 0,0 0 0 0 0,-1 0 0 0 0,1 0 0 0 0,0 0-1 0 0,-1 0 1 0 0,1 0 0 0 0,0 0 0 0 0,0 0 0 0 0,0 0-1 0 0,0 0 1 0 0,0 0 0 0 0,0 0 0 0 0,0 0 0 0 0,0 0-1 0 0,1 0 1 0 0,-1 0 0 0 0,0 0 0 0 0,0 0-1 0 0,1 0 1 0 0,-1 0 0 0 0,1 0 0 0 0,-1 0 0 0 0,1 0-1 0 0,-1-1 1 0 0,1 1 0 0 0,0 0 0 0 0,-1 0 0 0 0,1-1-1 0 0,0 1 1 0 0,-1 0 0 0 0,1-1 0 0 0,0 1 0 0 0,0 0-1 0 0,0-1 1 0 0,0 1 0 0 0,0-1 0 0 0,0 1-12 0 0,133 78 1005 0 0,31 26-690 0 0,-46 39-740 0 0,-91-121-1639 0 0,-8-12-4589 0 0,-15-10-898 0 0</inkml:trace>
  <inkml:trace contextRef="#ctx0" brushRef="#br0" timeOffset="547.086">912 1143 9202 0 0,'0'0'-23'0'0,"0"0"-139"0"0,0 0 74 0 0,0 0 264 0 0,0 0 205 0 0,0 0 138 0 0,0 0-2 0 0,0 0-31 0 0,0 0 27 0 0,0 0 101 0 0,0 0 174 0 0,10-21 101 0 0,33-67-1 0 0,126-193 1341 0 0,208-334-1344 0 0,-340 562-316 0 0,-41 78-896 0 0,-9 18 479 0 0,2 0-1 0 0,1 0 1 0 0,3 1 0 0 0,1 0 0 0 0,3 0-1 0 0,1 1 1 0 0,2-1 0 0 0,3 0 0 0 0,1 1 0 0 0,2-1-1 0 0,2-1 1 0 0,2 1 0 0 0,1-1 0 0 0,3-1-1 0 0,6 11-151 0 0,87 144 1003 0 0,-108-197-961 0 0,1 0-1 0 0,0 0 1 0 0,0-1-1 0 0,-1 1 1 0 0,1 0 0 0 0,0 0-1 0 0,0-1 1 0 0,-1 1-1 0 0,1 0 1 0 0,0 0-1 0 0,-1 0 1 0 0,1 0-1 0 0,0-1 1 0 0,-1 1 0 0 0,1 0-1 0 0,0 0 1 0 0,-1 0-1 0 0,1 0 1 0 0,-1 0-1 0 0,1 0 1 0 0,0 0-1 0 0,-1 0 1 0 0,1 0 0 0 0,0 0-1 0 0,-1 0 1 0 0,1 0-1 0 0,0 0 1 0 0,-1 1-1 0 0,1-1 1 0 0,0 0-1 0 0,-1 0 1 0 0,1 0-1 0 0,0 0 1 0 0,-1 1 0 0 0,1-1-1 0 0,0 0 1 0 0,-1 0-1 0 0,1 0 1 0 0,0 1-1 0 0,0-1 1 0 0,-1 0-1 0 0,1 1 1 0 0,0-1 0 0 0,0 0-1 0 0,0 0 1 0 0,-1 1-1 0 0,1-1 1 0 0,0 0-1 0 0,0 1 1 0 0,0-1-1 0 0,0 1 1 0 0,0-1 0 0 0,0 0-1 0 0,0 1 1 0 0,0-1-1 0 0,0 0 1 0 0,0 1-1 0 0,0-1 1 0 0,0 0-1 0 0,0 1 1 0 0,0-1 0 0 0,0 1-1 0 0,0-1-41 0 0,-32-14 141 0 0,-13-16-108 0 0,2-2 0 0 0,1-2 0 0 0,1-1-1 0 0,2-2 1 0 0,-22-29-33 0 0,42 45-38 0 0,-41-42-128 0 0,-134-124-523 0 0,141 159-1125 0 0,41 27-2144 0 0,3 6-3342 0 0,6 0-2993 0 0</inkml:trace>
  <inkml:trace contextRef="#ctx0" brushRef="#br0" timeOffset="833.482">2417 337 21405 0 0,'0'0'970'0'0,"0"0"-453"0"0,0 0-336 0 0,0 0-202 0 0,0 0-78 0 0,0 0-18 0 0,0 0 27 0 0,0 0 41 0 0,0 0 57 0 0,0 0 32 0 0,-16 26 21 0 0,-47 83 6 0 0,31-14 17 0 0,29-74-65 0 0,-10 85-207 0 0,4 1 0 0 0,4 0 0 0 0,8 49 188 0 0,-2-30-1448 0 0,-3-119-953 0 0,-7-17-9695 0 0,7 5 5629 0 0</inkml:trace>
  <inkml:trace contextRef="#ctx0" brushRef="#br0" timeOffset="1082.928">1841 386 20124 0 0,'0'0'315'0'0,"0"0"-567"0"0,0 0-271 0 0,0 0 15 0 0,0 0 280 0 0,0 0 183 0 0,27-2 46 0 0,87-7-17 0 0,649-70-487 0 0,-756 78 396 0 0,153-13-3551 0 0,-56 4-5115 0 0,-68 5 2946 0 0</inkml:trace>
  <inkml:trace contextRef="#ctx0" brushRef="#br0" timeOffset="1463.705">3454 165 17036 0 0,'0'0'1200'0'0,"0"0"-417"0"0,0 0-366 0 0,0 0-137 0 0,-21 1-42 0 0,-71 3 8 0 0,72-3-112 0 0,0 2 1 0 0,0 1-1 0 0,0 0 0 0 0,1 1 0 0 0,0 1 0 0 0,0 1 0 0 0,-4 2-134 0 0,-6 3 180 0 0,24-10-147 0 0,-11 3-2 0 0,0 0 0 0 0,1 1 0 0 0,-1 1 0 0 0,2 1 0 0 0,-1 0 0 0 0,1 0 0 0 0,0 2 1 0 0,1 0-1 0 0,0 0 0 0 0,0 1 0 0 0,-6 8-31 0 0,17-16-35 0 0,1-1 1 0 0,-1 1-1 0 0,1-1 0 0 0,-1 1 0 0 0,1 0 1 0 0,0 0-1 0 0,0-1 0 0 0,1 1 0 0 0,-1 0 1 0 0,0 0-1 0 0,1 0 0 0 0,0 0 1 0 0,0 0-1 0 0,0 0 0 0 0,0 0 0 0 0,0 0 1 0 0,0-1-1 0 0,1 1 0 0 0,0 0 1 0 0,-1 0-1 0 0,1 0 0 0 0,0 0 0 0 0,0-1 1 0 0,0 1-1 0 0,1 0 0 0 0,-1-1 0 0 0,1 1 1 0 0,0-1-1 0 0,-1 0 0 0 0,1 1 1 0 0,0-1-1 0 0,0 0 0 0 0,0 0 0 0 0,1 0 1 0 0,-1 0-1 0 0,0-1 0 0 0,2 2 35 0 0,99 52-186 0 0,164 21 1634 0 0,-266-76-1408 0 0,0 0 0 0 0,0 0 1 0 0,0 0-1 0 0,0 0 0 0 0,-1 1 0 0 0,1-1 0 0 0,0 0 0 0 0,0 1 0 0 0,0-1 0 0 0,-1 0 0 0 0,1 1 0 0 0,0-1 0 0 0,-1 1 0 0 0,1-1 0 0 0,0 1 0 0 0,-1 0 0 0 0,1-1 1 0 0,0 1-1 0 0,-1-1 0 0 0,1 1 0 0 0,-1 0 0 0 0,1 0 0 0 0,-1-1 0 0 0,0 1 0 0 0,1 0 0 0 0,-1 0 0 0 0,0 0 0 0 0,1-1 0 0 0,-1 1 0 0 0,0 0 0 0 0,0 0 1 0 0,0 0-1 0 0,0 0 0 0 0,0-1 0 0 0,0 1 0 0 0,0 0 0 0 0,0 0 0 0 0,0 0 0 0 0,0 0 0 0 0,0 0 0 0 0,-1-1 0 0 0,1 1 0 0 0,0 0 0 0 0,-1 0 0 0 0,1 0 0 0 0,0-1 1 0 0,-1 1-1 0 0,1 0 0 0 0,-1-1 0 0 0,1 1 0 0 0,-1 0 0 0 0,0-1 0 0 0,1 1 0 0 0,-1 0 0 0 0,1-1 0 0 0,-2 1-40 0 0,-45 38 1165 0 0,35-30-1076 0 0,-69 46 478 0 0,60-43-476 0 0,1 1 0 0 0,0 1 0 0 0,1 0 0 0 0,1 2-1 0 0,0 0 1 0 0,1 1 0 0 0,-13 17-91 0 0,27-30 3 0 0,0 0-1 0 0,1 1 0 0 0,-1-1 1 0 0,1 1-1 0 0,0 0 0 0 0,0 0 1 0 0,0 0-1 0 0,1 0 0 0 0,0 0 1 0 0,-1 0-1 0 0,2 0 0 0 0,-1 0 1 0 0,1 0-1 0 0,0 1 0 0 0,0-1 1 0 0,0 0-1 0 0,1 0 0 0 0,-1 0 1 0 0,1 1-1 0 0,1-1 0 0 0,-1 0 1 0 0,1 0-1 0 0,0 0 0 0 0,0-1 1 0 0,0 1-1 0 0,1 0 0 0 0,-1-1 1 0 0,1 0-1 0 0,0 1 0 0 0,1-1 1 0 0,-1 0-1 0 0,3 2-2 0 0,4 4 17 0 0,1 0 0 0 0,1-1 0 0 0,-1 0 0 0 0,2 0 0 0 0,-1-1 0 0 0,1-1 0 0 0,0 0 0 0 0,1-1 0 0 0,-1 0 0 0 0,1-1 0 0 0,1-1-17 0 0,16 4 64 0 0,0-2 0 0 0,0-1 0 0 0,1-2 1 0 0,0-1-1 0 0,-1-1 0 0 0,26-4-64 0 0,-37 1-160 0 0,-1-1-1 0 0,0-1 1 0 0,0-1-1 0 0,0 0 1 0 0,0-2 0 0 0,-1 0-1 0 0,0-1 1 0 0,0-1-1 0 0,-1 0 1 0 0,12-9 160 0 0,11-11-4626 0 0,-4-1-3988 0 0,-21 15-3561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2.4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3 184 10586 0 0,'0'0'1125'0'0,"0"0"-317"0"0,0 0-267 0 0,0 0-149 0 0,0 0-109 0 0,0 0-147 0 0,0 0-115 0 0,0 0-47 0 0,0 0 26 0 0,0 0 178 0 0,0 0 161 0 0,0 0 125 0 0,-1 8 87 0 0,-1 29-151 0 0,3 1 0 0 0,1-1 0 0 0,1 0 0 0 0,2 0 0 0 0,2-1 0 0 0,1 1 0 0 0,2-2-1 0 0,2 1 1 0 0,14 31-400 0 0,-18-48 155 0 0,0-2-1 0 0,1 1 1 0 0,1-1-1 0 0,0-1 1 0 0,2 1-1 0 0,0-2 1 0 0,0 0-1 0 0,9 7-154 0 0,-16-16 91 0 0,0-1-1 0 0,1 0 0 0 0,0 0 0 0 0,0-1 0 0 0,0 0 0 0 0,0 0 0 0 0,1 0 0 0 0,0 0 0 0 0,0-1 0 0 0,0-1 0 0 0,0 1 0 0 0,0-1 0 0 0,0 0 0 0 0,1 0 0 0 0,-1-1 0 0 0,1 0 0 0 0,-1-1 0 0 0,1 0 1 0 0,0 0-1 0 0,-1 0 0 0 0,1-1 0 0 0,-1 0 0 0 0,5-1-90 0 0,1-6 152 0 0,1 0 0 0 0,-1 0 0 0 0,-1-1 0 0 0,1-1-1 0 0,-2 0 1 0 0,1-1 0 0 0,-2 0 0 0 0,1-1 0 0 0,-1 0 0 0 0,-1-1 0 0 0,0 1 0 0 0,-1-2 0 0 0,-1 1 0 0 0,2-6-152 0 0,7-10-98 0 0,-1-1-1 0 0,-1 0 1 0 0,-2-1 0 0 0,-1-1-1 0 0,-2 0 1 0 0,-1 0 0 0 0,-1-1-1 0 0,-2 1 1 0 0,-2-1 0 0 0,0-1-1 0 0,-3-5 99 0 0,-7-26-1528 0 0,-7 44-5368 0 0,9 18-1853 0 0</inkml:trace>
  <inkml:trace contextRef="#ctx0" brushRef="#br0" timeOffset="631.405">724 935 5897 0 0,'0'0'2367'0'0,"0"0"-1068"0"0,0 0-542 0 0,0 0-107 0 0,0 0 22 0 0,0 0 2 0 0,0 0-42 0 0,0 0-64 0 0,0 0-2 0 0,0 0 30 0 0,0 0 29 0 0,0 0 49 0 0,0 0-5 0 0,7-14-37 0 0,46-88 794 0 0,92-175 35 0 0,-115 210-1473 0 0,3 1 1 0 0,2 1 0 0 0,3 3 0 0 0,3 0-1 0 0,17-15 12 0 0,-57 76-2 0 0,2-4-51 0 0,0 0 1 0 0,1 1-1 0 0,0-1 1 0 0,0 1-1 0 0,0 0 1 0 0,0 0-1 0 0,0 0 1 0 0,1 1-1 0 0,0 0 1 0 0,0 0-1 0 0,0 0 1 0 0,0 0-1 0 0,0 1 1 0 0,0-1 0 0 0,1 1-1 0 0,-1 1 1 0 0,1-1-1 0 0,-1 1 1 0 0,1 0-1 0 0,1 0 53 0 0,-4 3-22 0 0,0 1 0 0 0,0 0 0 0 0,0 0 0 0 0,0 0 0 0 0,0 0 0 0 0,-1 0 0 0 0,1 0 0 0 0,-1 1 0 0 0,0-1-1 0 0,0 1 1 0 0,0-1 0 0 0,-1 1 0 0 0,1 0 0 0 0,-1 0 0 0 0,0 0 0 0 0,0 0 0 0 0,0 0 0 0 0,-1 0 0 0 0,1 0 0 0 0,-1 1 22 0 0,2 2 16 0 0,25 99 251 0 0,4-2 0 0 0,39 83-267 0 0,39 47 375 0 0,-108-233-335 0 0,-1-1-1 0 0,1 0 1 0 0,-1 1-1 0 0,0-1 1 0 0,1 1-1 0 0,-1-1 1 0 0,1 1-1 0 0,-1-1 1 0 0,0 1-1 0 0,0-1 1 0 0,1 1-1 0 0,-1 0 1 0 0,0-1-1 0 0,0 1 0 0 0,0-1 1 0 0,1 1-1 0 0,-1 0 1 0 0,0-1-1 0 0,0 1 1 0 0,0-1-1 0 0,0 1 1 0 0,0 0-1 0 0,0-1 1 0 0,0 1-1 0 0,0-1 1 0 0,-1 1-1 0 0,1 0 1 0 0,0-1-1 0 0,0 1 1 0 0,0-1-1 0 0,-1 1 1 0 0,1-1-1 0 0,0 1 1 0 0,-1-1-1 0 0,1 1 1 0 0,0-1-1 0 0,-1 1 1 0 0,1-1-1 0 0,-1 1 1 0 0,1-1-1 0 0,-1 1 1 0 0,1-1-1 0 0,-1 0 1 0 0,1 1-1 0 0,-1-1 1 0 0,1 0-1 0 0,-1 0 1 0 0,1 1-1 0 0,-1-1 1 0 0,0 0-1 0 0,1 0 1 0 0,-1 0-1 0 0,1 0 0 0 0,-1 0 1 0 0,0 0-1 0 0,1 0 1 0 0,-1 0-1 0 0,1 0 1 0 0,-1 0-1 0 0,0 0 1 0 0,1 0-1 0 0,-1 0 1 0 0,1 0-1 0 0,-1 0 1 0 0,0-1-40 0 0,-43-17 588 0 0,36 14-650 0 0,-418-265-985 0 0,357 243-390 0 0,46 22-1545 0 0,-1 3-3495 0 0,16 1-3941 0 0</inkml:trace>
  <inkml:trace contextRef="#ctx0" brushRef="#br0" timeOffset="1067.451">1885 122 16083 0 0,'0'0'887'0'0,"0"0"-576"0"0,0 0-386 0 0,0 0-110 0 0,0 0 150 0 0,0 0 199 0 0,0 0 88 0 0,0 0 43 0 0,0 0 36 0 0,0 0 50 0 0,0 0 69 0 0,0 0 36 0 0,18 22-9 0 0,53 72-48 0 0,-42-13 63 0 0,-27-63-404 0 0,47 337 109 0 0,-40-324-401 0 0,6 33-88 0 0,-11-23-2744 0 0,-14-33-5684 0 0,4-8 3920 0 0,1 2 824 0 0</inkml:trace>
  <inkml:trace contextRef="#ctx0" brushRef="#br0" timeOffset="1333.471">1683 150 11338 0 0,'0'0'1617'0'0,"0"0"-598"0"0,0 0-511 0 0,0 0-254 0 0,21-20-43 0 0,70-62 28 0 0,-87 78-210 0 0,1 1 0 0 0,-1-1 0 0 0,1 1 0 0 0,0 0 0 0 0,0 0 1 0 0,0 0-1 0 0,0 1 0 0 0,0 0 0 0 0,1 0 0 0 0,-1 0 0 0 0,1 1 0 0 0,0-1 0 0 0,-1 1 1 0 0,4 0-30 0 0,8-1 99 0 0,12-2 132 0 0,0 1-1 0 0,0 1 1 0 0,0 1 0 0 0,0 2 0 0 0,0 1 0 0 0,0 1 0 0 0,-1 2 0 0 0,1 0-1 0 0,-1 2 1 0 0,7 4-231 0 0,-18-5 69 0 0,0 0 0 0 0,-1 1-1 0 0,1 1 1 0 0,-1 0 0 0 0,-1 1-1 0 0,0 1 1 0 0,0 1 0 0 0,-1 0-1 0 0,0 0 1 0 0,-1 2 0 0 0,0 0-1 0 0,-1 0 1 0 0,0 1 0 0 0,-1 0-1 0 0,-1 1 1 0 0,8 16-69 0 0,-8-12 86 0 0,-2 0 0 0 0,0 1 0 0 0,-2 0 0 0 0,0 0 0 0 0,-1 0 1 0 0,0 0-1 0 0,-2 1 0 0 0,-1 0 0 0 0,-1 0 0 0 0,0 0 0 0 0,-1 0 0 0 0,-2 0 0 0 0,0-1 0 0 0,-1 1 0 0 0,-1 0 0 0 0,-1-1 0 0 0,-1 0 0 0 0,-1 0 0 0 0,0-1 0 0 0,-2 1 1 0 0,0-2-1 0 0,-1 1 0 0 0,-1-1 0 0 0,0-1 0 0 0,-2 0 0 0 0,-3 3-86 0 0,-4 1 83 0 0,-2 0-1 0 0,0-2 1 0 0,-1-1 0 0 0,-1 0 0 0 0,0-2-1 0 0,-2-1 1 0 0,0-1 0 0 0,0-1-1 0 0,-1-2 1 0 0,-1 0 0 0 0,1-2 0 0 0,-4 0-83 0 0,4-2-420 0 0,-1-2 0 0 0,1 0 0 0 0,-1-2 0 0 0,0-1 0 0 0,0-2 1 0 0,0 0-1 0 0,0-2 0 0 0,-3-1 420 0 0,-8-5-3402 0 0,15 1-2878 0 0,6 0-3010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1.3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467 136 0 0 0,'0'0'1142'0'0,"0"0"31"0"0,0 0-189 0 0,0 0-23 0 0,0 0 93 0 0,0 0 92 0 0,0 0 16 0 0,0 0-51 0 0,0 0-31 0 0,0 0 19 0 0,0 0 48 0 0,-3-8-26 0 0,-16-38 909 0 0,16 43-1879 0 0,1 1 0 0 0,-1-1-1 0 0,0 1 1 0 0,0 0 0 0 0,1 0 0 0 0,-1 0 0 0 0,-1 0-1 0 0,1 0 1 0 0,0 1 0 0 0,0 0 0 0 0,-1-1 0 0 0,1 1-1 0 0,0 1 1 0 0,-1-1 0 0 0,1 0 0 0 0,-1 1 0 0 0,1-1 0 0 0,-1 1-1 0 0,0 0 1 0 0,1 1 0 0 0,-1-1 0 0 0,1 0 0 0 0,-1 1-1 0 0,1 0 1 0 0,0 0 0 0 0,-1 0 0 0 0,1 0 0 0 0,-2 1-151 0 0,-89 50-72 0 0,72-35 151 0 0,2 0-1 0 0,-1 2 0 0 0,2 0 0 0 0,1 1 0 0 0,0 2 0 0 0,2-1 0 0 0,0 2 0 0 0,1 0 0 0 0,2 1 0 0 0,0 0 0 0 0,2 1 0 0 0,0 0 0 0 0,2 1 0 0 0,1 0 0 0 0,1 1 0 0 0,1-1 0 0 0,1 1 0 0 0,2 0 0 0 0,0 15-78 0 0,5-24 36 0 0,0 0 0 0 0,1-1 0 0 0,2 1 0 0 0,-1-1 0 0 0,2 0 1 0 0,0-1-1 0 0,1 1 0 0 0,1-1 0 0 0,0 0 0 0 0,2-1 0 0 0,-1 0 0 0 0,2-1 0 0 0,0 0 0 0 0,0 0 0 0 0,2-1 0 0 0,-1-1 0 0 0,14 11-36 0 0,-12-13 70 0 0,0-1 0 0 0,0 0 0 0 0,1 0 0 0 0,0-2 0 0 0,0 0 0 0 0,0 0 0 0 0,1-2 0 0 0,0 0 0 0 0,1 0 0 0 0,-1-2 0 0 0,1 0 0 0 0,-1-1 0 0 0,1-1 1 0 0,0 0-1 0 0,0-1 0 0 0,0-1 0 0 0,-1 0 0 0 0,1-2 0 0 0,0 0 0 0 0,-1 0 0 0 0,0-2 0 0 0,0 0 0 0 0,0-1 0 0 0,0 0 0 0 0,-1-2 0 0 0,5-2-70 0 0,2-4 73 0 0,-1 0-1 0 0,0-1 0 0 0,-1-1 0 0 0,-1-1 1 0 0,0-1-1 0 0,-1 0 0 0 0,-2-2 0 0 0,1 0 1 0 0,-2 0-1 0 0,-1-2 0 0 0,0 0 0 0 0,-2 0 1 0 0,-1-1-1 0 0,0-1 0 0 0,-2 0 0 0 0,-1 0 1 0 0,0-1-1 0 0,-2 1 0 0 0,-1-2 0 0 0,-1 1 1 0 0,-1-1-1 0 0,-2-2-72 0 0,1 2-87 0 0,-1 0 0 0 0,-2 0 0 0 0,0 0 0 0 0,-2 0-1 0 0,-1 0 1 0 0,-1 1 0 0 0,-1 0 0 0 0,-3-8 87 0 0,5 22-94 0 0,0 1 0 0 0,-1-1 0 0 0,0 1 0 0 0,-1-1 0 0 0,0 2 0 0 0,0-1 0 0 0,-1 1 0 0 0,-1-1 0 0 0,0 2 0 0 0,0-1 0 0 0,0 1 0 0 0,-1 1 0 0 0,0 0 0 0 0,0 0 0 0 0,-1 0 0 0 0,0 1 0 0 0,0 1 0 0 0,-1 0 0 0 0,-6-2 94 0 0,2 1-233 0 0,0 2 0 0 0,-1 0 0 0 0,1 1-1 0 0,-1 1 1 0 0,0 0 0 0 0,0 1 0 0 0,0 1 0 0 0,0 0 0 0 0,0 1 0 0 0,1 1 0 0 0,-1 0 0 0 0,-10 4 233 0 0,-108 46-9609 0 0,108-37-370 0 0</inkml:trace>
  <inkml:trace contextRef="#ctx0" brushRef="#br0" timeOffset="398.806">425 521 16876 0 0,'0'0'994'0'0,"0"0"-627"0"0,0 0-527 0 0,0 0-113 0 0,0 0 201 0 0,0 0 288 0 0,0 0 159 0 0,0 0 41 0 0,0 0-43 0 0,0 0-65 0 0,0 0-48 0 0,0 0-30 0 0,21 10-32 0 0,63 35-2 0 0,-80-44-166 0 0,0 1-1 0 0,-1 0 1 0 0,1 0 0 0 0,-1 1-1 0 0,1-1 1 0 0,-1 1-1 0 0,0-1 1 0 0,0 1-1 0 0,-1 0 1 0 0,1 0-1 0 0,0 1 1 0 0,-1-1 0 0 0,0 0-1 0 0,0 1 1 0 0,0 0-1 0 0,0-1 1 0 0,0 1-1 0 0,0 2-29 0 0,4 9 168 0 0,94 301 1749 0 0,-90-285-1916 0 0,28 46-1150 0 0,-24-70-1546 0 0,-5-6-4119 0 0,-7-1-3986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27.661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0 254 1208 0 0,'0'0'1149'0'0,"0"0"-295"0"0,0 0-115 0 0,0 0 167 0 0,0 0 207 0 0,0 0 104 0 0,0 0-5 0 0,0 0-93 0 0,0 0-90 0 0,0 0-89 0 0,0 0-75 0 0,8-8-79 0 0,42-37 1583 0 0,-16 27 1801 0 0,34 9-2864 0 0,-39 6-865 0 0,176-6 414 0 0,167-23-417 0 0,121 11 307 0 0,-240-2-456 0 0,9 6 463 0 0,87 13-752 0 0,-339 4 14 0 0,233 14 251 0 0,359-37 170 0 0,-32 2-55 0 0,-531 19 587 0 0,11-10-830 0 0,67-8-82 0 0,-116 20-64 0 0,-1 0 13 0 0,0 0 4 0 0,0 0-6 0 0,0 0-15 0 0,0 0 18 0 0,0 0 14 0 0,0 0-8 0 0,0 0-2 0 0,0 0 6 0 0,0 0-10 0 0,0 0-32 0 0,0 0 29 0 0,0 0-9 0 0,0 0-4 0 0,0 0 42 0 0,0 0 10 0 0,0 0-31 0 0,0 0-50 0 0,0 0 6 0 0,0 0 8 0 0,0 0-22 0 0,0 0 16 0 0,0 0-30 0 0,0 0-30 0 0,0 0-29 0 0,0 0-111 0 0,-13 6-4104 0 0,9-1-1103 0 0,0 0-6268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3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281 1 0 0 0,'0'0'597'0'0,"0"0"182"0"0,0 0 164 0 0,0 0 36 0 0,0 0 28 0 0,0 0-62 0 0,0 0-175 0 0,0 0-129 0 0,0 0-183 0 0,0 0-162 0 0,-6 5 1042 0 0,-22 85 483 0 0,-5 15-636 0 0,-26-4-1180 0 0,48-83-682 0 0,1-1-3010 0 0,10-17 2352 0 0,0 0-500 0 0,0 0-399 0 0,0 0 238 0 0</inkml:trace>
  <inkml:trace contextRef="#ctx0" brushRef="#br0" timeOffset="349.146">0 238 0 0 0,'0'0'172'0'0,"0"0"-4"0"0,0 0 239 0 0,0 0 410 0 0,0 0 392 0 0,0 0 263 0 0,0 0 130 0 0,0 0 27 0 0,0 0-82 0 0,0 0-174 0 0,0 0-148 0 0,0 0-126 0 0,22-2-115 0 0,106-14 594 0 0,16 6-58 0 0,-95 35-1987 0 0,-43-9-2390 0 0,-10 3-4037 0 0,3-17 3529 0 0,0-2 146 0 0</inkml:trace>
  <inkml:trace contextRef="#ctx0" brushRef="#br0" timeOffset="622.581">349 125 0 0 0,'0'0'304'0'0,"0"0"276"0"0,0 0 135 0 0,0 0-56 0 0,0 0-172 0 0,0 0-86 0 0,0 0-82 0 0,0 0-85 0 0,0 0-43 0 0,0 0-41 0 0,-20 6-53 0 0,-62 20-46 0 0,-14 23-261 0 0,27-6-2573 0 0,65-38 1656 0 0,3-5 1059 0 0</inkml:trace>
  <inkml:trace contextRef="#ctx0" brushRef="#br0" timeOffset="942.144">120 1 0 0 0,'0'0'465'0'0,"0"0"325"0"0,0 0 65 0 0,0 0-47 0 0,0 0-19 0 0,0 0 5 0 0,0 0-19 0 0,0 0-34 0 0,6 18-47 0 0,23 56-74 0 0,21 17 1115 0 0,-36-67-2189 0 0,22 47 970 0 0,-26-18-8424 0 0,-10-50 6688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6.0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233 83 0 0 0,'0'0'313'0'0,"0"0"384"0"0,0 0 195 0 0,0 0 24 0 0,0 0-105 0 0,0 0-110 0 0,0 0-55 0 0,0 0-39 0 0,-2 5 21 0 0,-6 10 459 0 0,-1-1 0 0 0,0 0 0 0 0,-1 0 0 0 0,0-1 0 0 0,-1 0 0 0 0,-1 0 0 0 0,-6 4-1087 0 0,-6 8-659 0 0,-66 64-3275 0 0,81-83 2456 0 0,7-5-3293 0 0,2-1 1793 0 0</inkml:trace>
  <inkml:trace contextRef="#ctx0" brushRef="#br0" timeOffset="309.043">1 134 0 0 0,'0'0'527'0'0,"0"0"413"0"0,0 0 111 0 0,0 0-16 0 0,0 0-42 0 0,0 0-38 0 0,0 0-23 0 0,0 0-5 0 0,0 0-9 0 0,7 9-25 0 0,24 28-37 0 0,20-14 1563 0 0,-38-21-2137 0 0,68 31-14 0 0,-37 2-3403 0 0,-42-25-3009 0 0,-2-8 2427 0 0</inkml:trace>
  <inkml:trace contextRef="#ctx0" brushRef="#br0" timeOffset="553.186">284 244 0 0 0,'0'0'1115'0'0,"0"0"-155"0"0,0 0-49 0 0,0 0 32 0 0,0 0 6 0 0,0 0-14 0 0,0 0-28 0 0,0 0-60 0 0,0 0-110 0 0,0 0-158 0 0,0 0-205 0 0,0 0-164 0 0,-17-2-134 0 0,-108-5-910 0 0,61 17-1527 0 0,24 3-3169 0 0,34-11 4712 0 0</inkml:trace>
  <inkml:trace contextRef="#ctx0" brushRef="#br0" timeOffset="831.684">68 0 0 0 0,'0'0'720'0'0,"0"0"219"0"0,0 0 12 0 0,0 0-119 0 0,6 21-138 0 0,28 104 208 0 0,-22-66-583 0 0,6 32-302 0 0,3-36-2857 0 0,-18-49 306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7.9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283 127 0 0 0,'0'0'1594'0'0,"0"0"493"0"0,0 0-161 0 0,0 0-422 0 0,0 0-396 0 0,0 0-280 0 0,-2 3-25 0 0,-59 75 3596 0 0,-12-3-5000 0 0,49-52-282 0 0,24-22 796 0 0,-33 26-1441 0 0,18-22-1526 0 0,14-7-2160 0 0,1 1 2332 0 0</inkml:trace>
  <inkml:trace contextRef="#ctx0" brushRef="#br0" timeOffset="269.76">43 111 392 0 0,'0'0'579'0'0,"0"0"-312"0"0,0 0-34 0 0,0 0 279 0 0,0 0 358 0 0,0 0 311 0 0,0 0 239 0 0,0 0 107 0 0,0 0-94 0 0,0 0-210 0 0,0 0-262 0 0,0 0-250 0 0,22 14-185 0 0,69 45-144 0 0,-15-31 162 0 0,-69-26-846 0 0,59 25 187 0 0,-53-9-2743 0 0,-8 6-3729 0 0,-5-19 3688 0 0</inkml:trace>
  <inkml:trace contextRef="#ctx0" brushRef="#br0" timeOffset="519.721">358 260 0 0 0,'0'0'287'0'0,"0"0"171"0"0,0 0 9 0 0,0 0 99 0 0,0 0 199 0 0,0 0 243 0 0,-20 3 135 0 0,-103 13 1043 0 0,72-11-521 0 0,-27 4-761 0 0,1 4-3950 0 0,69-12-1347 0 0,7 1 2383 0 0</inkml:trace>
  <inkml:trace contextRef="#ctx0" brushRef="#br0" timeOffset="782.487">100 0 0 0 0,'0'0'464'0'0,"0"0"804"0"0,0 0 194 0 0,0 0-107 0 0,0 0-133 0 0,3 19-160 0 0,19 123 1476 0 0,19-26-1086 0 0,15-59-8556 0 0,-51-55 3385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9.6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229 137 0 0 0,'0'0'529'0'0,"0"0"854"0"0,0 0 274 0 0,0 0-10 0 0,0 0-146 0 0,0 0-255 0 0,0 0-306 0 0,0 0-261 0 0,0 0-204 0 0,0 0-107 0 0,0 21 1835 0 0,-40 77 410 0 0,-36-2-3793 0 0,44-72-1809 0 0,-2-6-3461 0 0,29-15 1828 0 0</inkml:trace>
  <inkml:trace contextRef="#ctx0" brushRef="#br0" timeOffset="280.532">1 178 392 0 0,'0'0'256'0'0,"0"0"-64"0"0,0 0 168 0 0,0 0 362 0 0,0 0 414 0 0,0 0 330 0 0,0 0 158 0 0,0 0-28 0 0,0 0-185 0 0,0 0-254 0 0,0 0-227 0 0,19 13-224 0 0,62 38-191 0 0,-21-32 115 0 0,-46-19-534 0 0,45 1-9 0 0,51 7-3513 0 0,-96-5 207 0 0,-6 1-2561 0 0,-6-4 4929 0 0</inkml:trace>
  <inkml:trace contextRef="#ctx0" brushRef="#br0" timeOffset="526.3">380 293 0 0 0,'0'0'900'0'0,"0"0"95"0"0,0 0 67 0 0,0 0-63 0 0,0 0-158 0 0,0 0-185 0 0,0 0-229 0 0,-22 4-167 0 0,-66 11-119 0 0,10-10-628 0 0,53-6-4243 0 0,21 1 3666 0 0</inkml:trace>
  <inkml:trace contextRef="#ctx0" brushRef="#br0" timeOffset="847.569">166 1 0 0 0,'0'0'597'0'0,"0"0"484"0"0,0 0-116 0 0,0 0-250 0 0,0 0-111 0 0,0 0 38 0 0,0 0 99 0 0,0 21 2791 0 0,5 219 1252 0 0,1-9-9559 0 0,-8-197-1265 0 0,2-24 3194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9:33.273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35 566 0 0 0,'0'0'0'0'0,"0"0"0"0"0,0 0 0 0 0,0 0 0 0 0,0 0 0 0 0,0 0 0 0 0,0 0 0 0 0,0 0 0 0 0,0 0 0 0 0,0 0 0 0 0,0 0 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42:4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577 184,'-16'246,"-58"191,57-291,19-181,-2 14</inkml:trace>
  <inkml:trace contextRef="#ctx0" brushRef="#br0" timeOffset="1">1 341,'31'-13,"19"-5,10-3,4 1,0 0,-2 4,-3-1,-3-1,-1 2,-1 0,-2 2,-4-1,-7 2,0-1,-4 2,-3-2,-8 2</inkml:trace>
  <inkml:trace contextRef="#ctx0" brushRef="#br0" timeOffset="2">891 1,'-79'425,"5"-37,72-385,1 1,-1-1,1 1,0 0,0-1,0 1,1 0,-1-1,1 1,0 0,0 0,0-1,0 1,1 0,0 0,-1-1,1 1,1 0,-1-1,0 1,1-1,0 0,0 0,0 1,0-1,0 0,1 0,-1-1,1 1,0-1,0 1,0-1,0 0,0 0,1 0,-1 0,0-1,1 1,-1-1,1 0,0 0,-1 0,1-1,3 1,10-6,0-1,0-1,-1-1,0 0,-1-1,0 0,0-2,-1 0,0 0,-1-1,2-3,32-24,110-76,-156 114,-1 1,1-1,0 1,0-1,-1 1,1-1,0 1,0-1,0 1,0 0,0-1,-1 1,1 0,0 0,0 0,0 0,0 0,0 0,0 0,0 0,0 0,0 0,-1 0,1 1,0-1,0 0,0 1,0-1,0 1,-1-1,1 1,0-1,0 1,-1-1,1 1,0 0,-1-1,1 1,-1 0,1-1,-1 1,1 0,-1 0,0 0,1 0,-1-1,0 1,1 0,-1 0,0 0,0 0,0 0,0 0,0 0,0 0,0-1,0 1,0 0,-1 1,-6 56,4-43,-1-8,1 1,0-1,1 1,0 0,0 0,1 0,0 0,0 0,1 0,0 0,0 0,1 0,0 0,0 0,1 0,0 0,1-1,-1 1,2-1,-1 1,1-1,0 0,0 0,2 1,9-1</inkml:trace>
  <inkml:trace contextRef="#ctx0" brushRef="#br0" timeOffset="3">1546 681,'-1'12,"0"-1,1 0,1 0,0 0,0 1,1-1,0 0,1 0,1-1,0 1,0-1,1 0,0 0,0 0,1 0,4 4,-8-13,1 1,-1 0,0-1,0 0,1 1,-1-1,1 0,-1 0,1 0,-1-1,1 1,0-1,-1 1,1-1,0 0,0 0,-1 0,1 0,0-1,-1 1,1-1,0 0,-1 1,1-1,-1 0,1 0,-1-1,0 1,1-1,-1 1,0-1,0 1,0-1,0 0,0 0,-1 0,2-2,59-84,-34 24,43-64,-65 122</inkml:trace>
  <inkml:trace contextRef="#ctx0" brushRef="#br0" timeOffset="4">1912 996,'18'-32,"10"-13,1-5,-1 2,-5 5,-1 5,-1 5,-4 3,0 7,2 3,2 0,1-1,-2 4</inkml:trace>
  <inkml:trace contextRef="#ctx0" brushRef="#br0" timeOffset="5">2488 577,'-34'16,"24"-13,1 1,-1 0,1 1,0 0,0 1,0-1,1 2,0-1,0 1,0 0,-2 4,9-8,1 0,-1 0,1-1,0 1,-1 0,1 0,1 0,-1-1,0 1,1 0,-1 0,1-1,0 1,0 0,0-1,0 1,0-1,1 1,-1-1,1 0,0 1,-1-1,1 0,0 0,0 0,1-1,-1 1,0 0,0-1,1 1,-1-1,1 0,1 1,29 29,-31-28,0 1,0-1,-1 1,0-1,1 1,-1-1,0 1,-1 0,1-1,-1 1,1 0,-1 0,0-1,0 1,-1 0,1 0,-1-1,0 1,0 0,0-1,-1 1,1-1,-1 1,0-1,0 0,0 0,0 0,0 0,-1 0,1 0,-1 0,0-1,-1 1,-3 4,-1-1,0 0,-1-1,0 0,0 0,0-1,0 0,0 0,-1-1,0 0,0-1,-1 0,-12 0</inkml:trace>
  <inkml:trace contextRef="#ctx0" brushRef="#br0" timeOffset="6">2724 735,'-91'163,"89"-161,0-1,1 1,-1 0,0 0,1 0,0 0,0 0,-1 1,1-1,0 0,1 0,-1 1,0-1,1 1,-1-1,1 0,0 1,0-1,0 1,0-1,0 1,0-1,1 1,-1-1,1 0,0 1,0-1,-1 0,2 1,-1-1,0 0,0 0,1 0,-1 0,1 0,-1 0,1-1,0 1,0 0,0-1,0 1,0-1,0 0,0 0,1 0,-1 0,0 0,1 0,-1-1,0 1,2 0,13-7,0 0,-1-1,0 0,0-1,-1-1,0-1,-1 0,0-1,0 0,-1-1,-1-1,0 0,-1-1,0 0,-1 0,0-1,3-9,29-35,-20 33,-2-1,-1-1,-1 0,-2-1,0-1,-3-1,0 0,-2-1,6-27,-15 55,0-1,-1 1,0-1,0 0,0 0,0 1,-1-1,0 0,0 0,0 0,0 0,-1 1,0-1,0 0,0 0,-1 1,1-1,-1 1,0-1,-1 1,1 0,-1 0,1 0,-1 0,-1 0,1 1,0-1,-1 1,0 0,1 0,-1 0,-1 1,1-1,0 1,-1 0,1 0,-1 1,1-1,-1 1,0 0,1 0,-1 0,0 1,-1 0,-6 3,0 1,1 1,0 0,0 1,0 0,1 0,-1 1,2 0,-1 1,1 0,0 1,1 0,0 0,0 1,1 0,0 0,1 1,0 0,1 0,0 0,1 0,0 1,0 0,2 0,-1 0,1 3,2 116,6-106</inkml:trace>
  <inkml:trace contextRef="#ctx0" brushRef="#br0" timeOffset="7">3457 629,'-4'-3,"0"-1,0 1,0 0,0 0,-1 0,1 0,-1 1,0 0,0 0,0 0,0 0,0 1,0 0,-1 0,1 1,0-1,0 1,-1 0,1 0,0 1,0 0,-1 0,1 0,0 0,0 1,0 0,0 0,0 0,1 1,-1-1,1 1,0 0,-1 1,1-1,0 1,1 0,-1-1,1 2,0-1,-1 2,-6 3,0 1,1 1,0-1,1 1,1 1,-1 0,2 0,0 0,0 1,1-1,1 2,0-1,1 0,0 1,1-1,-1 11,3-21,1-1,-1 1,0-1,1 1,-1-1,1 1,0-1,-1 1,1-1,1 0,-1 1,0-1,0 0,1 0,-1 0,1 0,0 0,0 0,-1-1,1 1,0 0,1-1,-1 1,0-1,0 0,1 0,-1 0,0 0,1 0,-1-1,1 1,-1-1,1 1,-1-1,1 0,-1 0,1 0,0 0,-1-1,1 1,-1-1,2 0,106-37,276-233,-386 271,0-1,1 0,-1 0,0 1,1-1,-1 0,1 0,-1 1,0-1,1 0,0 1,-1-1,1 1,-1-1,1 1,0-1,-1 1,1-1,0 1,0-1,-1 1,1 0,0 0,0-1,-1 1,1 0,0 0,0 0,0 0,0 0,-1 0,1 0,0 0,0 0,0 0,0 0,-1 1,1-1,0 0,0 1,-1-1,1 0,0 1,-1-1,1 1,0-1,-1 1,1-1,0 1,-1 0,1-1,-1 1,1 0,-1-1,0 1,1 0,-1 0,0-1,1 1,-1 0,0 0,0 0,0-1,0 1,0 0,-12 58,9-49,0 106,4-113,0 0,0 0,0 0,0-1,1 1,-1 0,1 0,0-1,0 1,0-1,0 1,0-1,0 0,1 0,-1 0,1 0,0 0,-1-1,1 1,0-1,0 0,0 0,0 0,0 0,0 0,0 0,0-1,0 0,1 1,-1-1,0-1,0 1,0 0,0-1,2 0,6-2,0 0,0-1,0-1,0 0,-1 0,0-1,0-1,0 1,-1-2,0 1,5-6,50-35,-64 47,1 0,0 0,0 1,-1-1,1 0,0 1,0-1,0 0,0 1,0-1,0 1,0-1,0 1,0 0,0-1,0 1,0 0,0 0,0 0,0-1,0 1,0 0,0 1,0-1,1 0,-1 0,0 0,0 1,0-1,0 0,0 1,0-1,0 1,0-1,0 1,-1 0,1-1,0 1,0 0,0 0,-1-1,1 1,0 0,-1 0,1 0,-1 0,1 0,-1 0,1 0,-1 0,0 1,0 61,-2-42,1-17,2 0,-1 0,0-1,1 1,0 0,0 0,0-1,0 1,0-1,1 1,0-1,0 1,0-1,0 0,0 0,0 0,1 0,0 0,-1-1,1 1,0-1,0 0,0 0,1 0,-1 0,0 0,1-1,0 1,-1-1,1 0,0 0,-1-1,1 1,0-1,0 1,-1-1,1 0,0-1,0 1,0-1,-1 0,1 1,0-2,-1 1,1 0,-1-1,1 1,-1-1,0 0,0 0,0-1,0 1,0-1,0 1,0-1,130-169,-124 160,1 0,0 0,0 1,1 1,0-1,1 2,0 0,0 0,1 1,0 1,1 0,0 1,0 0,14-3,-25 9,1 0,0 1,0-1,0 1,0 0,-1 0,1 0,0 0,-1 1,1 0,-1-1,1 1,-1 0,0 1,0-1,0 1,0-1,0 1,-1 0,1 0,-1 0,0 0,1 0,-2 1,1-1,0 1,0 1,36 103,-30-72,-1 0,-1 0,-2 0,-2 1,-1-1,-2 1,-6 32,1-25,-2 0,-2 0,-2-1,-2 0,-2-1,-2-1,-1-1,-2 0,-2-2,-2 0,-1-2,-1 0,-3-2,0-2,-2 0,-2-2,0-2,-38 24,48-37,6-2,0-1,-1-1,0 0,0-2,-1 0,0-1,-1-1,0-1,-12 2,55-39,169-84,417-288,-553 364</inkml:trace>
  <inkml:trace contextRef="#ctx0" brushRef="#br0" timeOffset="8">2829 629,'-5'0,"-1"5,1 5,5 2,2 2,6 4,2 4,2-3,1 0,1-2,4-1,3 2,-3 2,1-7,-3-5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4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49,'-6'-5,"-1"0,1 0,-1 0,-1 1,1 0,0 1,-1-1,0 1,0 1,0 0,0 0,0 0,0 1,0 0,-1 1,1 0,0 0,-1 1,1 0,0 0,0 1,0 0,0 0,0 1,0 0,1 1,-1-1,1 1,0 1,0-1,0 1,1 1,0-1,0 1,0 0,1 1,-2 2,-15 15,1 2,1 0,2 1,1 1,1 1,1 0,1 1,2 0,1 1,2 0,1 1,1 0,2 1,-1 19,6-29,0 0,2 0,0-1,2 1,0-1,2 0,0 0,1-1,2 1,0-2,1 1,11 16,-13-27,0-1,0 0,1 0,0-1,0 0,1-1,0 0,0 0,1-1,-1-1,2 0,-1 0,0-1,1 0,0-1,0-1,0 1,0-2,0 0,0 0,0-1,0-1,0 0,1-1,-1 0,-1-1,1 0,0 0,-1-2,0 1,0-2,9-4,-7 4,0 0,0 0,-1-1,0-1,-1 0,1-1,-2 0,1 0,-1-1,-1-1,1 1,-2-2,0 1,0-1,-1 0,-1-1,0 0,0 0,-1 0,-1 0,0-1,-1 0,-1 0,1-7,-4 16,0 0,0-1,0 1,-1 0,0 0,0 0,0 0,-1 0,0 0,1 1,-2-1,1 1,0 0,-1 0,0 0,0 0,0 1,0 0,-1-1,1 1,-1 1,0-1,0 1,0 0,-2-1,-132-30,112 32,0 2,0 1,0 1,1 2,0 0,0 2,0 1,1 0,0 2,0 1,1 2,1 0,0 1,1 1,0 1,2 1,0 1,0 1,-5 8,-2 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85,'77'-9,"39"-4,11 1,-8-3,-9 2,-15 2,-17 4,-23 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3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1257 366 504 0 0,'0'0'1287'0'0,"0"0"-555"0"0,0 0-282 0 0,0 0-48 0 0,0 0 40 0 0,0 0 71 0 0,0 0 25 0 0,0 0 20 0 0,0 0 41 0 0,0 0 3 0 0,0 0-38 0 0,-5-2 2542 0 0,2 166 2240 0 0,0 1-4068 0 0,17 401 946 0 0,-4-44-814 0 0,2-399-1194 0 0,5 0-1 0 0,5-1 1 0 0,7 5-216 0 0,-27-120-3 0 0,7 33 104 0 0,-2 1 0 0 0,-2-1-1 0 0,-2 1 1 0 0,-1 1 0 0 0,-2-1-1 0 0,-4 29-100 0 0,-3-26 59 0 0,-1 92 190 0 0,23-79-141 0 0,-34-118-6020 0 0,16 47 1085 0 0,0 2-6101 0 0</inkml:trace>
  <inkml:trace contextRef="#ctx0" brushRef="#br0" timeOffset="1231.061">1223 355 0 0 0,'1'3'177'0'0,"0"5"1290"0"0,-6-5 4057 0 0,5-3-4812 0 0,0 0-53 0 0,0 0-80 0 0,0 0-80 0 0,0 0-97 0 0,0 0-80 0 0,0 0-46 0 0,0 0-49 0 0,0 0-35 0 0,0 0-4 0 0,0 0-6 0 0,0 0 17 0 0,0 0 16 0 0,-37 106 3731 0 0,8-41-3433 0 0,-2-1 0 0 0,-3-1 0 0 0,-3-2 0 0 0,-2-2-1 0 0,-3-1 1 0 0,-2-2 0 0 0,-36 32-513 0 0,2-2 1202 0 0,79-85-1204 0 0,-1 1 0 0 0,1-1 0 0 0,-1 0 0 0 0,1 1 0 0 0,0-1 0 0 0,0 0 0 0 0,-1 1 0 0 0,1-1 0 0 0,0 0 0 0 0,0 0 0 0 0,0 0 0 0 0,0 0 0 0 0,0 0 0 0 0,1 0 0 0 0,-1 0 0 0 0,0-1 0 0 0,0 1 0 0 0,1 0 0 0 0,-1-1 0 0 0,0 1 0 0 0,1 0 0 0 0,-1-1 0 0 0,1 0 0 0 0,-1 1 0 0 0,0-1 0 0 0,1 0 0 0 0,-1 0 0 0 0,1 0 0 0 0,-1 0 0 0 0,1 0 0 0 0,-1 0 0 0 0,1 0 0 0 0,-1 0 0 0 0,1-1 0 0 0,-1 1 0 0 0,0 0 0 0 0,1-1 0 0 0,-1 0 0 0 0,1 1 2 0 0,-1 0 6 0 0,413-21 326 0 0,-87 32-382 0 0,-258-8 169 0 0,-69-3-4 0 0,0 0 82 0 0,0 0 99 0 0,0 0 67 0 0,0 0 24 0 0,-16-17 445 0 0,-257-355-521 0 0,251 346-426 0 0,2 0 1 0 0,1-1-1 0 0,2-1 1 0 0,0-1 0 0 0,-5-14 114 0 0,13-4-1784 0 0,13 16-6079 0 0,-1 21-3058 0 0</inkml:trace>
  <inkml:trace contextRef="#ctx0" brushRef="#br0" timeOffset="2381.994">1022 1913 0 0 0,'0'0'239'0'0,"0"0"-99"0"0,0 0-135 0 0,0 0-4 0 0,0 0 117 0 0,0 0 118 0 0,0 0 191 0 0,0 0 209 0 0,0 0 141 0 0,0 0 13 0 0,0 0-139 0 0,-7-3-266 0 0,-23-8-306 0 0,57 2 3231 0 0,25 15 3097 0 0,3 1-3860 0 0,267-27-1023 0 0,-252 20-4044 0 0,-42 0-4982 0 0,-18 0-748 0 0</inkml:trace>
  <inkml:trace contextRef="#ctx0" brushRef="#br0" timeOffset="3045.271">449 1715 9810 0 0,'0'0'499'0'0,"0"0"-358"0"0,0 0-141 0 0,0 0 23 0 0,-20 2 50 0 0,-65 10 91 0 0,77-11 94 0 0,-1 0 0 0 0,1 1-1 0 0,-1 0 1 0 0,1 0-1 0 0,0 1 1 0 0,0 0 0 0 0,0 1-1 0 0,0 0 1 0 0,0 0 0 0 0,1 1-1 0 0,0-1 1 0 0,0 2-1 0 0,0-1 1 0 0,1 1 0 0 0,-1 0-1 0 0,1 0 1 0 0,-2 4-258 0 0,1-1 72 0 0,0 0 0 0 0,1 1 1 0 0,0 0-1 0 0,0 0 0 0 0,1 0 0 0 0,0 1 1 0 0,1 0-1 0 0,0 0 0 0 0,1 0 1 0 0,0 1-1 0 0,1-1 0 0 0,0 1 0 0 0,1-1 1 0 0,0 1-1 0 0,1 0 0 0 0,0-1 0 0 0,1 1 1 0 0,0-1-1 0 0,1 1 0 0 0,0-1 0 0 0,1 1 1 0 0,0-1-1 0 0,1 0 0 0 0,0 0 1 0 0,1 0-1 0 0,0-1 0 0 0,0 0 0 0 0,1 0 1 0 0,1 0-1 0 0,0 0 0 0 0,0-1 0 0 0,5 4-72 0 0,-2-5 90 0 0,0 0 0 0 0,0-1 0 0 0,0-1-1 0 0,1 0 1 0 0,0 0 0 0 0,0-1-1 0 0,1 0 1 0 0,0-1 0 0 0,-1 0 0 0 0,1-1-1 0 0,0-1 1 0 0,1 0 0 0 0,-1 0-1 0 0,0-1 1 0 0,1-1 0 0 0,-1 0-1 0 0,0 0 1 0 0,1-2 0 0 0,-1 1 0 0 0,0-2-1 0 0,0 1 1 0 0,0-2 0 0 0,0 1-1 0 0,-1-2 1 0 0,1 0 0 0 0,10-6-90 0 0,-11 7 19 0 0,0-2 1 0 0,-1 1-1 0 0,0-2 0 0 0,1 1 0 0 0,-2-1 1 0 0,1-1-1 0 0,-1 0 0 0 0,0 0 1 0 0,-1-1-1 0 0,0 0 0 0 0,0 0 1 0 0,-1-1-1 0 0,-1 0 0 0 0,1 0 1 0 0,-1 0-1 0 0,-1-1 0 0 0,0 0 1 0 0,-1 0-1 0 0,0-1 0 0 0,0 1 1 0 0,-1-1-1 0 0,-1 0 0 0 0,0 0 0 0 0,-1 0 1 0 0,0 0-1 0 0,-1 0 0 0 0,0 0 1 0 0,0 0-1 0 0,-2 0 0 0 0,0 0 1 0 0,0-1-20 0 0,-1 5-269 0 0,-1 0-1 0 0,0 0 1 0 0,0 0 0 0 0,-1 1 0 0 0,0-1 0 0 0,0 1 0 0 0,-1 0-1 0 0,0 0 1 0 0,0 1 0 0 0,0 0 0 0 0,-1 0 0 0 0,-6-4 269 0 0,-58-27-9130 0 0,50 30 1156 0 0</inkml:trace>
  <inkml:trace contextRef="#ctx0" brushRef="#br0" timeOffset="4118.131">13 76 9986 0 0,'0'0'1443'0'0,"0"0"-816"0"0,0 0-595 0 0,0 0-324 0 0,0 0-178 0 0,0 0-22 0 0,0 0 139 0 0,0 0 256 0 0,0 0 270 0 0,0 0 252 0 0,0 0 203 0 0,-2 2 110 0 0,0 4-416 0 0,0 0 1 0 0,0 0-1 0 0,1 0 0 0 0,0 0 0 0 0,0 0 1 0 0,0 0-1 0 0,1 0 0 0 0,0 0 1 0 0,0 0-1 0 0,0 0 0 0 0,1 0 1 0 0,0 0-1 0 0,0 0 0 0 0,2 4-322 0 0,1 17 472 0 0,10 124 677 0 0,-14-149-1114 0 0,0 0 0 0 0,0 0-1 0 0,1 0 1 0 0,-1 0 0 0 0,1 0 0 0 0,-1 0-1 0 0,1 0 1 0 0,0-1 0 0 0,0 1 0 0 0,0 0-1 0 0,0 0 1 0 0,0-1 0 0 0,0 1-1 0 0,0-1 1 0 0,1 1 0 0 0,-1-1 0 0 0,0 1-1 0 0,1-1 1 0 0,-1 0 0 0 0,1 0 0 0 0,0 1-1 0 0,-1-1 1 0 0,1 0 0 0 0,0-1-1 0 0,0 1 1 0 0,0 0-35 0 0,11-38 1568 0 0,77-288-1047 0 0,-74 296-1015 0 0,-1 67-61 0 0,10 57 609 0 0,-5 2-1 0 0,5 72-53 0 0,-17-130 2 0 0,-2 0 1 0 0,-2 0-1 0 0,-2 0 1 0 0,-1 1-1 0 0,-2-1 0 0 0,-1 0 1 0 0,-3 1-1 0 0,-1-1 1 0 0,-2-1-1 0 0,-1 1 0 0 0,-2-2 1 0 0,-2 1-1 0 0,-1-2 1 0 0,-2 0-1 0 0,-20 32-2 0 0,36-65 5 0 0,-1-1 0 0 0,0 1 0 0 0,0-1 0 0 0,0 0 0 0 0,-1 1 0 0 0,1-1 0 0 0,-1 0 0 0 0,1 0 0 0 0,-1 0-1 0 0,0 0 1 0 0,1 0 0 0 0,-1 0 0 0 0,0 0 0 0 0,0-1 0 0 0,0 1 0 0 0,-1-1 0 0 0,1 1 0 0 0,0-1 0 0 0,-1 0 0 0 0,1 0 0 0 0,0 0 0 0 0,-1 0 0 0 0,1 0 0 0 0,-1-1 0 0 0,0 1 0 0 0,1-1 0 0 0,-1 0-1 0 0,1 1 1 0 0,-1-1 0 0 0,0-1 0 0 0,1 1 0 0 0,-1 0 0 0 0,1 0 0 0 0,-1-1 0 0 0,0 0 0 0 0,1 1 0 0 0,-1-1 0 0 0,1 0 0 0 0,0 0 0 0 0,-1 0 0 0 0,1-1 0 0 0,0 1 0 0 0,0-1 0 0 0,-1 1 0 0 0,1-1-1 0 0,0 1 1 0 0,1-1 0 0 0,-1 0 0 0 0,0 0 0 0 0,0 0 0 0 0,0-2-5 0 0,-3-16 1 0 0,0 0 0 0 0,2 0 0 0 0,1-1 1 0 0,0 1-1 0 0,2-1 0 0 0,0 1 0 0 0,1-1 0 0 0,1 1 0 0 0,1 0 0 0 0,1-1 0 0 0,1 1 0 0 0,0 1 0 0 0,2-1 0 0 0,0 1 1 0 0,1 0-1 0 0,1 1 0 0 0,4-7-1 0 0,-3 1-43 0 0,1 1-1 0 0,1 0 1 0 0,1 1 0 0 0,1 0-1 0 0,1 1 1 0 0,1 0 0 0 0,1 2 0 0 0,0-1-1 0 0,2 2 1 0 0,0 1 0 0 0,4-2 43 0 0,28-1-1224 0 0,-15 18-5709 0 0,-25 2-3600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4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 0 0 0,'23'-7'45'0'0,"-22"7"286"0"0,-1 0 456 0 0,0 0 81 0 0,0 0-21 0 0,0 0-54 0 0,0 0-52 0 0,0 0-36 0 0,0 0-25 0 0,-5 0 2421 0 0,-13 4-1479 0 0,-18 1-642 0 0,-1-1-1 0 0,0-1 1 0 0,0-2 0 0 0,0-2 0 0 0,-15-3-980 0 0,-9-6 572 0 0,95 19-4998 0 0,-26-6-3282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0:46.35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477 90 0 0 0,'0'0'815'0'0,"0"0"-352"0"0,0 0-181 0 0,0 0 21 0 0,0 0 69 0 0,0 0 36 0 0,0 0 51 0 0,0 0 37 0 0,0 0 34 0 0,0 0 34 0 0,0 0 2 0 0,-5-1-83 0 0,-17-1 33 0 0,35 33 3185 0 0,3 87 2883 0 0,-31 65-5168 0 0,6-105-641 0 0,-47 486 1951 0 0,45-444-2190 0 0,6 0 0 0 0,8 50-536 0 0,7 78 658 0 0,12-18-249 0 0,-8-23-109 0 0,-18-18-56 0 0,3 154-1317 0 0,8-362-3914 0 0,-2 8-1162 0 0,-2 2-5000 0 0</inkml:trace>
  <inkml:trace contextRef="#ctx0" brushRef="#br0" timeOffset="935.253">426 5 2857 0 0,'0'0'548'0'0,"0"0"-340"0"0,0 0-242 0 0,0 0-116 0 0,0 0 7 0 0,0 0 84 0 0,0 0 146 0 0,0 0 137 0 0,0 0 77 0 0,0 0 78 0 0,0 0 60 0 0,0 0 53 0 0,0 0 55 0 0,12-5 1341 0 0,-8 62 2411 0 0,-41 24-2142 0 0,26-66-1770 0 0,-1-1-1 0 0,0-1 0 0 0,-1 0 1 0 0,-1 0-1 0 0,0-2 1 0 0,0 1-1 0 0,-1-2 0 0 0,0 0 1 0 0,-1-1-1 0 0,0 0 0 0 0,-1-1 1 0 0,0-1-1 0 0,0-1 0 0 0,-12 3-386 0 0,18 1 742 0 0,31-2-1107 0 0,-5-3 515 0 0,186 34-78 0 0,222-14-70 0 0,-379-22 71 0 0,-44-3 155 0 0,-51-19 922 0 0,-168-54-1033 0 0,161 52-573 0 0,-54-21 420 0 0,44 3-7478 0 0,63 35-3225 0 0</inkml:trace>
  <inkml:trace contextRef="#ctx0" brushRef="#br0" timeOffset="9501.706">5455 1291 0 0 0,'0'0'541'0'0,"0"0"190"0"0,0 0-65 0 0,0 0-125 0 0,0 0-61 0 0,0 0-22 0 0,0 0-40 0 0,-33-7 3609 0 0,-76 12-2032 0 0,-276 14-1433 0 0,241-16-588 0 0,-529-2 50 0 0,139-8 552 0 0,342 14-87 0 0,-100 21-489 0 0,278-26-100 0 0,-455 27 192 0 0,-97-4 28 0 0,-142 1-377 0 0,-137 16 821 0 0,444-4-342 0 0,341-37-713 0 0,72 3-5581 0 0,-7-4 512 0 0</inkml:trace>
  <inkml:trace contextRef="#ctx0" brushRef="#br0" timeOffset="10801.185">5355 1309 0 0 0,'0'0'313'0'0,"0"0"344"0"0,2-4 151 0 0,-1 1-532 0 0,0 1 1 0 0,0 0 0 0 0,-1-1 0 0 0,1 1 0 0 0,0-1-1 0 0,-1 1 1 0 0,1-1 0 0 0,-1 1 0 0 0,0-1-1 0 0,0 1 1 0 0,0-1 0 0 0,0 1 0 0 0,0-1 0 0 0,-1 1-1 0 0,1-1 1 0 0,-1 1 0 0 0,0-1 0 0 0,0 1-1 0 0,1 0 1 0 0,-2-1 0 0 0,1 1 0 0 0,0 0 0 0 0,0 0-1 0 0,-1 0 1 0 0,1 0 0 0 0,-1 0 0 0 0,1 0-1 0 0,-2-1-276 0 0,-176-179 6254 0 0,178 181-6248 0 0,-3-5-33 0 0,0 1 0 0 0,-1 0-1 0 0,1 0 1 0 0,-1 0 0 0 0,-1 1-1 0 0,1 0 1 0 0,0 0 0 0 0,-1 0 0 0 0,0 0-1 0 0,0 1 1 0 0,0 0 0 0 0,0 0 0 0 0,-1 1-1 0 0,1 0 1 0 0,-2 0 27 0 0,-38 56-1519 0 0,30-14 1639 0 0,1 2 0 0 0,2-1 0 0 0,2 2 0 0 0,1 0 0 0 0,3 0 0 0 0,1 0 0 0 0,1 25-120 0 0,1-28 32 0 0,1 61 329 0 0,4-79-257 0 0,-1 1 0 0 0,-1-1 1 0 0,-1 1-1 0 0,-1-1 0 0 0,-1 0 0 0 0,-4 11-104 0 0,5-18 1076 0 0,11-27 1316 0 0,3-6-2394 0 0,36-39 182 0 0,2 2-1 0 0,3 2 1 0 0,9-4-180 0 0,49-51-839 0 0,-84 74-1321 0 0,-21 17-6956 0 0,-5 12 1509 0 0</inkml:trace>
  <inkml:trace contextRef="#ctx0" brushRef="#br0" timeOffset="12315.864">6004 939 7570 0 0,'0'0'1481'0'0,"0"0"-475"0"0,0 0-377 0 0,0 0-105 0 0,0 0 26 0 0,0 0 41 0 0,0 0 57 0 0,0 0 24 0 0,0 0-31 0 0,0 0-104 0 0,0 0-153 0 0,0-4 97 0 0,-4 36-47 0 0,-1 0 1 0 0,-1-1-1 0 0,-2 1 0 0 0,-1-1 1 0 0,-2-1-1 0 0,-1 0 1 0 0,-1 0-1 0 0,-12 18-434 0 0,10-16 231 0 0,4-9-133 0 0,-12 24 140 0 0,1 2 0 0 0,3 0-1 0 0,2 1 1 0 0,2 1 0 0 0,0 9-238 0 0,13-54 42 0 0,0 1 1 0 0,0-1-1 0 0,1 1 0 0 0,0 0 1 0 0,0-1-1 0 0,1 1 0 0 0,0 0 1 0 0,0 0-1 0 0,0 0 0 0 0,1-1 0 0 0,0 1 1 0 0,1 0-1 0 0,-1-1 0 0 0,1 1 1 0 0,0-1-1 0 0,1 1 0 0 0,0-1 1 0 0,0 0-1 0 0,0 0 0 0 0,0 0 1 0 0,1-1-1 0 0,0 1 0 0 0,0-1 1 0 0,1 0-1 0 0,0 0 0 0 0,0 0 0 0 0,0-1 1 0 0,0 0-1 0 0,0 0 0 0 0,1 0 1 0 0,0 0-1 0 0,0-1 0 0 0,0 0 1 0 0,0 0-1 0 0,1-1 0 0 0,-1 0 1 0 0,1 0-1 0 0,-1 0 0 0 0,1-1 0 0 0,2 0-42 0 0,80-22 1013 0 0,-100 2-4727 0 0,-4 8-4803 0 0,14 10 5954 0 0,-3-2-6055 0 0</inkml:trace>
  <inkml:trace contextRef="#ctx0" brushRef="#br0" timeOffset="12569.913">5496 1355 14771 0 0,'0'0'1355'0'0,"0"0"-872"0"0,0 0-555 0 0,0 0-170 0 0,0 0 92 0 0,0 0 215 0 0,0 0 255 0 0,0 0 200 0 0,0 0 175 0 0,0 0 135 0 0,0 0 95 0 0,0 0 7 0 0,19-1-57 0 0,108-5 610 0 0,202-14 620 0 0,-124 4-8967 0 0,-187 16-4468 0 0</inkml:trace>
  <inkml:trace contextRef="#ctx0" brushRef="#br0" timeOffset="15039.193">375 1427 0 0 0,'0'0'135'0'0,"0"0"358"0"0,0 0 145 0 0,0 0 51 0 0,0 0 10 0 0,0 0-55 0 0,0 41 3829 0 0,-11 46-2977 0 0,3-44-2720 0 0,4-1-4768 0 0,4-39 3941 0 0</inkml:trace>
  <inkml:trace contextRef="#ctx0" brushRef="#br0" timeOffset="15784.232">1327 1358 0 0 0,'0'0'0'0'0</inkml:trace>
  <inkml:trace contextRef="#ctx0" brushRef="#br0" timeOffset="16188.438">1327 1358 0 0 0,'-45'-20'0'0'0,"28"7"15942"0"0,17 45-15555 0 0,11 137 833 0 0,-3-146-2406 0 0,-1-14-8910 0 0,-6-7 3829 0 0</inkml:trace>
  <inkml:trace contextRef="#ctx0" brushRef="#br0" timeOffset="17406.383">2156 1291 0 0 0,'0'0'531'0'0,"0"0"244"0"0,0 0 105 0 0,0 0 65 0 0,0 0 102 0 0,0 0 87 0 0,0 0 1 0 0,0 0-51 0 0,-3-2 5445 0 0,-5 44-6373 0 0,3 1-1 0 0,1 0 1 0 0,2 0-1 0 0,3 21-155 0 0,-1-44-459 0 0,1-9-1502 0 0,4-6-5427 0 0,-2-5 2514 0 0</inkml:trace>
  <inkml:trace contextRef="#ctx0" brushRef="#br0" timeOffset="18674.343">3269 1252 0 0 0,'-9'-41'1648'0'0,"9"40"-665"0"0,-2 2 9514 0 0,-3 6-9031 0 0,-20 171 1852 0 0,8 1-3609 0 0,17-177 50 0 0,1 7-1042 0 0,3-5-3436 0 0,-2-2-5283 0 0</inkml:trace>
  <inkml:trace contextRef="#ctx0" brushRef="#br0" timeOffset="19939.955">4471 1185 0 0 0,'0'0'740'0'0,"0"0"342"0"0,0 0 109 0 0,0 0 17 0 0,0 0-8 0 0,0 0 7 0 0,0 0-23 0 0,0 0-33 0 0,0-3-45 0 0,0 2-823 0 0,-1-1-1 0 0,1 1 1 0 0,0-1 0 0 0,-1 1 0 0 0,1 0 0 0 0,-1-1 0 0 0,1 1 0 0 0,-1 0-1 0 0,0-1 1 0 0,0 1 0 0 0,1 0 0 0 0,-1 0 0 0 0,0 0 0 0 0,0 0-1 0 0,0 0 1 0 0,0 0 0 0 0,0 0 0 0 0,-1 0 0 0 0,1 0 0 0 0,0 0-1 0 0,0 0 1 0 0,-1 1 0 0 0,1-1 0 0 0,0 1 0 0 0,-1-1 0 0 0,1 1-1 0 0,0-1 1 0 0,-1 1 0 0 0,1 0 0 0 0,-1 0 0 0 0,1-1 0 0 0,-1 1-1 0 0,1 0 1 0 0,-1 1 0 0 0,1-1 0 0 0,-1 0-283 0 0,-15 37 548 0 0,-14 145 482 0 0,28-142-866 0 0,1 81 447 0 0,3-93-3401 0 0,-1 1-3526 0 0,0-29-4469 0 0</inkml:trace>
  <inkml:trace contextRef="#ctx0" brushRef="#br1" timeOffset="27943.295">528 1231 0 0 0,'18'-2'0'0'0,"-14"2"61"0"0,-4 0 287 0 0,0 0 233 0 0,0 0 64 0 0,0 0 18 0 0,0 0 13 0 0,-1 4 3081 0 0,-11 15-1579 0 0,-101 130 2824 0 0,-26 28-4173 0 0,48-89-487 0 0,103-83-5736 0 0,-5-6-844 0 0,-6-1 2788 0 0</inkml:trace>
  <inkml:trace contextRef="#ctx0" brushRef="#br1" timeOffset="28342.602">123 1279 0 0 0,'0'0'276'0'0,"0"0"203"0"0,0 0 325 0 0,0 0 302 0 0,0 0 167 0 0,0 0 81 0 0,0 0-50 0 0,0 0-74 0 0,0 0-61 0 0,0 0-85 0 0,3 17-111 0 0,9 53-118 0 0,-12-68-775 0 0,1 1 1 0 0,-1-1 0 0 0,1 0 0 0 0,-1 1 0 0 0,1-1-1 0 0,0 0 1 0 0,0 0 0 0 0,0 0 0 0 0,1 1 0 0 0,-1-1 0 0 0,0 0-1 0 0,1 0 1 0 0,0-1 0 0 0,-1 1 0 0 0,1 0 0 0 0,0 0-1 0 0,0-1 1 0 0,0 1 0 0 0,0-1 0 0 0,0 0 0 0 0,0 0 0 0 0,1 1-81 0 0,6 3 361 0 0,230 113 2714 0 0,-207-104-3035 0 0,-21-10-50 0 0,0 0-1 0 0,0 1 1 0 0,0 1 0 0 0,-1 0-1 0 0,0 0 1 0 0,0 1-1 0 0,0 1 1 0 0,-1-1-1 0 0,0 1 1 0 0,5 6 10 0 0,-8 31-1134 0 0,-24-37-6052 0 0,14-12 391 0 0,4 4 4853 0 0</inkml:trace>
  <inkml:trace contextRef="#ctx0" brushRef="#br1" timeOffset="28741.418">569 1445 0 0 0,'0'0'544'0'0,"0"0"1158"0"0,0 0-18 0 0,0 0-489 0 0,0 0-448 0 0,0 0-200 0 0,0 0-94 0 0,0 0-54 0 0,0 0-39 0 0,0 0-84 0 0,-13 2-48 0 0,-98 19 248 0 0,15-3 1305 0 0,0 3 0 0 0,2 5 0 0 0,-53 24-1781 0 0,136-41-2188 0 0,32-8-2893 0 0,-12-2 3065 0 0,2 1-2653 0 0</inkml:trace>
  <inkml:trace contextRef="#ctx0" brushRef="#br1" timeOffset="29212.505">275 1236 0 0 0,'0'0'532'0'0,"0"0"586"0"0,0 0 394 0 0,0 0 179 0 0,0 0-61 0 0,0 0-258 0 0,0 0-336 0 0,0 0-313 0 0,0 0-220 0 0,0 0-135 0 0,0 0-77 0 0,9 7 1137 0 0,6 118 3352 0 0,-13 2-3827 0 0,3 44-1522 0 0,1-136-1256 0 0,0-22-5061 0 0,-3-8-1771 0 0</inkml:trace>
  <inkml:trace contextRef="#ctx0" brushRef="#br0" timeOffset="64019.259">540 617 0 0 0,'-29'-16'0'0'0,"27"16"0"0"0</inkml:trace>
  <inkml:trace contextRef="#ctx0" brushRef="#br0" timeOffset="64588.608">540 617 0 0 0,'-34'-21'83'0'0,"28"16"401"0"0,6 5 361 0 0,0 0 49 0 0,0 0-34 0 0,0 0-12 0 0,0 0 34 0 0,0 0 85 0 0,0 0 115 0 0,0 0 93 0 0,0 0 39 0 0,0 0-38 0 0,0 0-149 0 0,-45-9 3089 0 0,-89 5-1634 0 0,82 4-2550 0 0,92 7-89 0 0,0-1 0 0 0,0-3 1 0 0,0-1-1 0 0,24-2 157 0 0,-56 0-20 0 0,19-4-40 0 0,-27 3 162 0 0,0 1 109 0 0,0 0 112 0 0,-23-7 916 0 0,-72 5-1227 0 0,81 6-821 0 0,11-2-2041 0 0,0 1-3851 0 0,2-3-2186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1:5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0 0 0,'0'0'205'0'0,"0"0"462"0"0,0 0 63 0 0,0 0-113 0 0,0 0-71 0 0,-6-9 4033 0 0,-123 4-1178 0 0,-20 12 1036 0 0,149-7-4194 0 0,0 0-103 0 0,0 0-90 0 0,0 0-64 0 0,0 0-30 0 0,27 0-346 0 0,157 0-27 0 0,-148 7-263 0 0,-36-7 760 0 0,0 0 64 0 0,-17 2 765 0 0,-160 7 341 0 0,156-14-1036 0 0,17 1-6299 0 0,4 2-3929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0,'0'0'509'0'0,"0"0"948"0"0,0 0-80 0 0,0 0-352 0 0,0 0-176 0 0,0 0-58 0 0,-8 5 0 0 0,-76 36 2992 0 0,-58-9 3948 0 0,229-41-7504 0 0,39-7-636 0 0,-126 16 458 0 0,0 0 86 0 0,0 0 77 0 0,-29 4 542 0 0,-106 33 199 0 0,162-28-6373 0 0,-18-9 645 0 0,-3 0-5264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0 0 0,'0'0'305'0'0,"0"0"257"0"0,0 0 91 0 0,0 0 265 0 0,0 0 419 0 0,0 0 359 0 0,0 0 167 0 0,0 0-64 0 0,0 0-242 0 0,0 0-276 0 0,0 0-227 0 0,0 0-111 0 0,0 0-24 0 0,0-3 8 0 0,-2-9 784 0 0,2 23 1708 0 0,1 27-1366 0 0,5 20-1387 0 0,2 23-212 0 0,-3 1 1 0 0,-3 0 0 0 0,-6 28-455 0 0,-14-12 45 0 0,25-98-4174 0 0,-4-4-136 0 0,0 2-5396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30 396,'-5'39,"-2"12</inkml:trace>
  <inkml:trace contextRef="#ctx0" brushRef="#br0" timeOffset="257.361">1 114,'5'5,"1"1</inkml:trace>
  <inkml:trace contextRef="#ctx0" brushRef="#br0" timeOffset="516.058">227 537,'66'-185,"-12"71,-54 115,0-1,0 0,0 1,1-1,-1 1,0-1,0 0,0 1,1-1,-1 0,0 1,1-1,-1 0,0 1,1-1,-1 0,0 0,1 1,-1-1,1 0,-1 0,0 0,1 1,-1-1,1 0,-1 0,1 0,-1 0,0 0,1 0,-1 0,1 0,-1 0,1 0,-1 0,1 0,-1-1,0 1,1 0,-1 0,1 0,-1 0,0-1,1 1,-1 0,0 0,1-1,-1 1,0 0,1-1,-1 1,0 0,0-1,1 1,-1-1,0 1,0 0,0-1,0 1,1-1,-1 1,0-1,0 1,0 0,0-1,0 1,0-1,3 39,-3-35,0 10,1 0,1 0,0 0,1 0,0 0,1-1,0 1,1-1,1 2,-5-11,1 0,-1 0,1 0,0-1,-1 1,1-1,0 1,1-1,-1 1,0-1,1 0,-1 0,1 0,0-1,-1 1,1-1,0 1,0-1,0 0,0 0,0 0,1-1,-1 1,0-1,0 1,0-1,0 0,1 0,-1-1,0 1,0-1,0 1,0-1,1 0,-1 0,0-1,-1 1,1 0,1-2,9-5,1 0,-1-2,-1 1,0-2,-1 0,0 0,0-1,-1 0,-1-1,0 0,0-1,-2 1,0-2,0 1,2-9,-4 5</inkml:trace>
  <inkml:trace contextRef="#ctx0" brushRef="#br0" timeOffset="1082.217">678 453,'13'-1,"0"-1,0 0,0-1,0-1,0 0,-1 0,0-1,0-1,0 0,-1-1,1 0,-2-1,1 0,8-9,-17 16,1 0,-1-1,0 0,1 0,-1 1,0-1,0 0,-1 0,1-1,0 1,-1 0,1-1,-1 1,0-1,0 1,0-1,0 1,0-1,0 0,-1 0,1 1,-1-1,0 0,0 0,0 0,0 1,-1-1,1 0,-1 0,1 1,-1-1,0 0,0 1,0-1,0 1,-1-1,1 1,-1 0,0-1,1 1,-1 0,0 0,0 0,0 0,-1 0,-3 0,0 0,-1 1,1 0,0 0,0 0,0 1,-1 0,1 0,0 1,0-1,-1 1,1 1,0-1,0 1,0 0,0 1,1-1,-1 1,1 0,-1 1,1-1,0 1,0 0,0 0,-4 4,0 0,1 0,0 1,0 0,1 1,0-1,1 1,0 1,1-1,0 1,0 0,-1 6,5-12,0 0,0 0,1 0,-1 0,1 0,0 0,1 0,-1 0,1 0,0 0,0 0,0 0,1-1,0 1,0 0,0-1,1 1,-1-1,1 0,0 0,0 0,1 0,-1 0,1-1,-1 0,1 0,0 0,1 0,-1 0,0-1,1 0,-1 1,1-2,0 1,0-1,0 1,0-1,0-1,0 1,0-1,0 0,4 0,19 3,0-2,0 0,0-2,0-1,0-1,-1-2,1-1,-1 0,0-2,-1-2,0 0,0-1,15-11,-22 8</inkml:trace>
  <inkml:trace contextRef="#ctx0" brushRef="#br0" timeOffset="1463.812">1074 453,'17'-4,"0"-1,0 0,0-2,-1 0,0 0,-1-2,1 0,-1-1,-1 0,0-1,-1 0,0-2,10-11,-22 22,0 0,-1 1,1-1,0 0,-1 0,1 0,-1 0,0 0,1 0,-1 0,0 0,0 0,-1 1,1-1,0 0,-1 0,1 0,-1 0,1 0,-1 0,0 1,0-1,0 0,0 0,0 1,0-1,0 1,-1-1,1 1,0 0,-1-1,1 1,-1 0,0 0,1 0,-1 0,0 0,0 0,1 1,-1-1,0 1,0-1,0 1,0-1,0 1,0 0,0 0,0 0,0 0,0 1,0-1,0 0,1 1,-1-1,0 1,0 0,0 0,0-1,1 1,-1 1,0-1,1 0,-1 0,-8 3,1 0,-1 1,1 0,0 0,0 1,1 0,-1 1,2 0,-1 0,1 1,0 0,0 0,-4 8,7-11,1-1,1 1,-1-1,1 1,0 0,0 0,0 0,0 1,1-1,0 0,0 0,1 1,-1-1,1 0,1 1,-1-1,0 0,1 1,0-1,1 0,-1 0,1 1,0-1,0-1,1 1,-1 0,2 2,5 0,-1 0,1 0,0-1,0 0,0 0,1-1,0-1,0 1,1-2,-1 1,1-2,-1 1,1-1,0-1,0 0,0 0,0-1,0-1,0 0,0 0,-1-1,1-1,0 1,-1-2,5-1,15-2</inkml:trace>
  <inkml:trace contextRef="#ctx0" brushRef="#br0" timeOffset="1768.55">1525 594,'5'-29,"6"-24,2-7,-2 1,2 6,-1 7,2 7,4 10,-1 5,0 7,4 6,1 4,3 5,-3 1</inkml:trace>
  <inkml:trace contextRef="#ctx0" brushRef="#br0" timeOffset="2220.11">1977 368,'5'33,"1"21,0 7,-1-4,-1-5,-2-12</inkml:trace>
  <inkml:trace contextRef="#ctx0" brushRef="#br0" timeOffset="2465.731">1949 1,'0'0</inkml:trace>
  <inkml:trace contextRef="#ctx0" brushRef="#br0" timeOffset="2870.39">2202 565,'145'-287,"-144"285,-1 1,0 1,0-1,0 0,0 0,0 0,0 0,0 1,0-1,0 0,0 0,1 0,-1 1,0-1,1 0,-1 0,1 1,-1-1,1 0,-1 1,1-1,-1 0,1 1,-1-1,1 1,0-1,-1 1,1-1,0 1,0 0,-1-1,1 1,0 0,0-1,0 1,-1 0,1 0,0 0,0 0,0 0,0 0,-1 0,1 0,0 0,0 0,0 0,-1 1,1-1,0 0,0 1,0-1,-1 0,1 1,0-1,-1 1,1-1,0 1,-1-1,1 1,-1 0,1-1,0 1,40 129,-40-123,1-1,-1 1,1-1,0 0,1 1,0-1,0 0,0 0,1-1,0 1,0-1,0 1,1-1,-1-1,1 1,0-1,1 0,-1 0,1 0,0-1,0 1,0-1,0-1,0 0,1 1,-1-2,1 1,0-1,-1 0,1 0,0-1,-1 0,1 0,0-1,0 0,-1 0,1 0,1-1,2-6,-1 1,-1-1,1 0,-1-1,-1 0,0 0,0-1,-1 0,0 0,0 0,-1-1,-1 1,0-1,0-1,-1 1,-1 0,0-2,11-73,-13 61</inkml:trace>
  <inkml:trace contextRef="#ctx0" brushRef="#br0" timeOffset="3447.377">3049 283,'-2'-2,"0"0,0 1,0-1,-1 0,1 1,-1-1,1 1,-1-1,1 1,-1 0,0 1,0-1,0 0,1 1,-1-1,0 1,0 0,0 0,0 0,0 0,0 1,1-1,-1 1,0-1,0 1,1 0,-1 0,0 1,1-1,-1 0,1 1,-1 0,1-1,-2 3,-62 79,61-73,0 0,0 0,1 0,0 0,1 1,0 0,1-1,0 1,0 0,2 0,-1 0,1 0,1 0,0 0,0 0,3 10,-3-19,0 0,0-1,0 1,0-1,0 1,0-1,0 1,1-1,-1 1,0-1,1 0,-1 0,1 0,0 0,-1 0,1 0,0 0,-1-1,1 1,0 0,0-1,0 1,0-1,0 0,-1 0,1 0,0 0,0 0,0 0,0 0,0-1,0 1,-1-1,1 1,1-1,63-31,-61 29,85-61,-72 49,0 2,0-1,1 2,1 1,0 0,0 1,1 2,0 0,1 1,-19 6,1 0,-1 1,1-1,-1 1,0 0,1 0,-1 0,1 0,-1 1,1-1,-1 1,0 0,0 0,1 0,-1 0,0 1,0 0,0-1,0 1,0 0,-1 0,1 0,0 1,-1-1,0 1,1-1,-1 1,0 0,-1 0,1 0,0 0,-1 0,1 0,-1 0,136 276,-115-234,-2 1,-1 1,-3 0,-1 1,-3 1,-1 6,-9-47,0 0,-1 0,0 0,-1 0,1 0,-2 0,1 0,-1 0,0 0,-1 0,1 0,-2 0,1 0,-1-1,0 1,-1-1,0 0,0 0,0 0,-1-1,0 0,0 1,-1-2,0 1,0-1,0 1,0-2,-1 1,0-1,-6 3,0 0,0-1,-1-1,0 0,0 0,0-2,-1 1,1-2,-1 0,0-1,0 0,1-1,-1-1,0-1,-1 0,10-1,0 1,0-2,1 1,0 0,-1-1,1 0,1-1,-1 1,1-1,-1 1,1-2,0 1,1 0,0-1,-1 1,2-1,-1 0,1 0,0 0,0 0,0 0,1-1,0 1,0-2,-1-12,1 0,0 0,1 0,1 0,1 0,1 0,2-4,-1 2,1 0,1 1,1-1,1 1,0 1,2-1,1 2,0-1,1 2,1-1,1 2,1-1,0 2,1 0,1 1,0 1,1 1,0 0,2 1,8-4,-3 2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22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12 2425 0 0,'0'0'1248'0'0,"0"0"-1112"0"0,0 0-591 0 0,0 0 92 0 0,0 0 589 0 0,0 0 685 0 0,0 0 385 0 0,0 0 44 0 0,0 0-230 0 0,0 0-317 0 0,0 0-257 0 0,-2 13-117 0 0,-15 101 1292 0 0,-3 50 1822 0 0,3 0-3549 0 0,14-155-83 0 0,2-6-2859 0 0,0-1-6022 0 0,1-2 6167 0 0</inkml:trace>
  <inkml:trace contextRef="#ctx0" brushRef="#br0" timeOffset="253.672">0 230 1872 0 0,'0'0'467'0'0,"0"0"-108"0"0,0 0 504 0 0,0 0 717 0 0,0 0 429 0 0,0 0 95 0 0,0 0-229 0 0,0 0-265 0 0,0 0-274 0 0,0 0-236 0 0,22 1-182 0 0,108 5 426 0 0,-20-20 285 0 0,-44 5-2114 0 0,1 5-4241 0 0,-54 4-3453 0 0,-8 0 2503 0 0</inkml:trace>
  <inkml:trace contextRef="#ctx0" brushRef="#br0" timeOffset="603.074">579 0 5777 0 0,'0'0'1598'0'0,"0"0"-445"0"0,0 0-247 0 0,0 0 201 0 0,0 0 304 0 0,0 0 105 0 0,0 0-206 0 0,0 0-406 0 0,0 0-393 0 0,0 0-172 0 0,0 0 19 0 0,0 0 84 0 0,1 5 79 0 0,17 158 3050 0 0,-8 90-2522 0 0,-12-217-668 0 0,1-17-1629 0 0,0 0-5163 0 0,1-17-2063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5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398 143 4849 0 0,'0'0'1162'0'0,"0"0"-461"0"0,0 0-285 0 0,0 0 72 0 0,0 0 328 0 0,0 0 335 0 0,0 0 142 0 0,0 0-22 0 0,0 0-91 0 0,0 0-125 0 0,0 0-170 0 0,4 1-181 0 0,-3 0-587 0 0,1-1-1 0 0,0 1 1 0 0,0-1-1 0 0,-1 1 1 0 0,1 0-1 0 0,0 0 1 0 0,-1 0-1 0 0,1 0 1 0 0,-1 0-1 0 0,1 0 1 0 0,-1 0-1 0 0,0 1 1 0 0,1-1-1 0 0,-1 0 1 0 0,0 1-1 0 0,0-1 1 0 0,0 1-1 0 0,0-1 1 0 0,0 1-1 0 0,0 0 1 0 0,0-1-1 0 0,-1 1 1 0 0,1 0-1 0 0,-1-1 1 0 0,1 1-1 0 0,-1 0 1 0 0,0 0-1 0 0,1 0 1 0 0,-1 0-1 0 0,0-1 1 0 0,0 1-1 0 0,0 0 1 0 0,-1 0-1 0 0,1 0 1 0 0,0-1-1 0 0,-1 1 1 0 0,1 0-117 0 0,-5 9 161 0 0,0-1 0 0 0,0-1 0 0 0,-1 1 1 0 0,0-1-1 0 0,0 0 0 0 0,-1 0 0 0 0,-1 0 1 0 0,1-1-1 0 0,-1-1 0 0 0,-5 5-161 0 0,-1 1 124 0 0,-67 54 468 0 0,-30 33 282 0 0,111-98-866 0 0,1-1 1 0 0,-1 0 0 0 0,1 1-1 0 0,-1-1 1 0 0,1 0 0 0 0,0 1-1 0 0,0-1 1 0 0,-1 0-1 0 0,1 0 1 0 0,0 0 0 0 0,0 0-1 0 0,0 0 1 0 0,0 0 0 0 0,1 0-1 0 0,-1 0 1 0 0,0 0 0 0 0,0 0-1 0 0,0-1 1 0 0,1 1 0 0 0,-1-1-1 0 0,0 1 1 0 0,1-1 0 0 0,-1 1-1 0 0,1-1 1 0 0,-1 0-1 0 0,0 1 1 0 0,1-1 0 0 0,-1 0-1 0 0,1 0 1 0 0,-1 0 0 0 0,1 0-1 0 0,-1 0 1 0 0,1-1 0 0 0,-1 1-1 0 0,0 0 1 0 0,1-1 0 0 0,0 1-9 0 0,0 0 33 0 0,221-15 399 0 0,-158 7-489 0 0,-26 6-99 0 0,-39 2 165 0 0,0 0 22 0 0,0 0 11 0 0,0 0-5 0 0,0 0 4 0 0,0 0 14 0 0,0 0 6 0 0,0 0 0 0 0,0 0 14 0 0,0 0-4 0 0,0 0-7 0 0,0 0 17 0 0,0 0 2 0 0,0 0 6 0 0,-7-24 176 0 0,-1-2-197 0 0,3 7-38 0 0,-1 0 0 0 0,-1 0 0 0 0,-1 1 0 0 0,0 0 0 0 0,-1 1 0 0 0,-1 0 0 0 0,-1 0 0 0 0,-5-4-30 0 0,14 18 294 0 0,-3-3-877 0 0,4 2-2577 0 0,4-3-10700 0 0,0 5 5740 0 0</inkml:trace>
  <inkml:trace contextRef="#ctx0" brushRef="#br0" timeOffset="731.14">601 118 12171 0 0,'0'0'1473'0'0,"0"0"-339"0"0,0 0-429 0 0,0 0-117 0 0,0 0 10 0 0,0 0-7 0 0,0 0-93 0 0,0 0-152 0 0,0 0-121 0 0,0 0-61 0 0,0 0 3 0 0,0 0 26 0 0,2 9-23 0 0,19 179 597 0 0,-21-184-721 0 0,0-3-7 0 0,-1 1 0 0 0,0-1 1 0 0,1 0-1 0 0,0 1 1 0 0,-1-1-1 0 0,1 1 1 0 0,0-1-1 0 0,0 1 0 0 0,0-1 1 0 0,0 1-1 0 0,0-1 1 0 0,0 1-1 0 0,0-1 0 0 0,0 1 1 0 0,0-1-1 0 0,1 1 1 0 0,-1-1-1 0 0,1 1 0 0 0,-1-1 1 0 0,1 0-1 0 0,0 1 1 0 0,-1-1-1 0 0,1 0 1 0 0,0 1-1 0 0,0-1 0 0 0,0 0 1 0 0,0 0-1 0 0,0 0 1 0 0,0 0-1 0 0,0 0 0 0 0,0 0 1 0 0,1 0-1 0 0,-1 0 1 0 0,0 0-1 0 0,0-1 0 0 0,1 1 1 0 0,-1 0-1 0 0,1-1 1 0 0,-1 1-1 0 0,1-1 1 0 0,-1 0-1 0 0,0 1 0 0 0,1-1 1 0 0,-1 0-1 0 0,1 0 1 0 0,-1 0-1 0 0,1 0 0 0 0,0 0 1 0 0,-1 0-1 0 0,1 0 1 0 0,-1-1-1 0 0,0 1 0 0 0,1-1 1 0 0,-1 1-1 0 0,2-1-39 0 0,78-113 1087 0 0,-57 73-992 0 0,120-170-131 0 0,-151 262-417 0 0,-2-10 465 0 0,1 0 0 0 0,2 1 0 0 0,2-1 1 0 0,1 26-13 0 0,-16 122-28 0 0,-30-49 72 0 0,46-135-39 0 0,0 0 1 0 0,-1 0 0 0 0,1 0 0 0 0,-1-1 0 0 0,0 1 0 0 0,0-1 0 0 0,-1 0 0 0 0,1 0-1 0 0,-1 0 1 0 0,0-1 0 0 0,0 0 0 0 0,0 1 0 0 0,-1-2 0 0 0,1 1 0 0 0,-1-1 0 0 0,1 0-1 0 0,-1 0 1 0 0,0 0 0 0 0,0-1 0 0 0,0 0 0 0 0,0 0 0 0 0,0 0 0 0 0,-3-1-6 0 0,6 0 9 0 0,1 0 0 0 0,0 1 0 0 0,0-1 1 0 0,-1 0-1 0 0,1-1 0 0 0,0 1 0 0 0,0 0 1 0 0,-1-1-1 0 0,1 1 0 0 0,0-1 0 0 0,0 1 1 0 0,0-1-1 0 0,0 0 0 0 0,0 0 1 0 0,0 0-1 0 0,0 0 0 0 0,0-1 0 0 0,0 1 1 0 0,0 0-1 0 0,0-1 0 0 0,1 1 0 0 0,-1-1 1 0 0,1 0-1 0 0,-1 0 0 0 0,1 1 0 0 0,0-1 1 0 0,0 0-1 0 0,-1 0 0 0 0,1 0 1 0 0,1 0-1 0 0,-1 0 0 0 0,0-1 0 0 0,0 1 1 0 0,1 0-1 0 0,-1 0 0 0 0,1 0 0 0 0,0-1 1 0 0,0 1-10 0 0,0-6 16 0 0,1 0 1 0 0,0 0-1 0 0,0 0 1 0 0,1 0-1 0 0,0 1 1 0 0,0-1-1 0 0,1 1 1 0 0,0-1-1 0 0,0 1 1 0 0,1 0-1 0 0,0 0 0 0 0,0 1 1 0 0,1-1-1 0 0,0 1 1 0 0,0 0-1 0 0,0 0 1 0 0,1 0-1 0 0,3-2-16 0 0,121-88 63 0 0,-122 92-64 0 0,85-44-1814 0 0,-86 47 99 0 0,-5 1-1775 0 0,1 0-5395 0 0</inkml:trace>
  <inkml:trace contextRef="#ctx0" brushRef="#br0" timeOffset="1758.531">1 700 0 0 0,'0'0'428'0'0,"0"0"-74"0"0,0 0 74 0 0,0 0 376 0 0,0 0 432 0 0,0 0 290 0 0,0 0 110 0 0,0 0 2 0 0,0 0-129 0 0,0 0-191 0 0,0 0-190 0 0,22-3-192 0 0,139-22 1530 0 0,16-13 1405 0 0,3-1-1903 0 0,173-15-1968 0 0,-26 8-967 0 0,-190 10-4153 0 0,-126 31 2356 0 0,-4 0-3995 0 0,-4 3 1123 0 0</inkml:trace>
  <inkml:trace contextRef="#ctx0" brushRef="#br0" timeOffset="2445.987">553 744 3721 0 0,'0'0'2332'0'0,"0"0"-1054"0"0,0 0-399 0 0,0 0 160 0 0,0 0 257 0 0,0 0 171 0 0,0 0 5 0 0,0 0-161 0 0,0 0-227 0 0,0 0-221 0 0,0 0-215 0 0,-20 13-173 0 0,-64 44-117 0 0,-14 30 507 0 0,-60 75-6 0 0,158-162-852 0 0,-1 0 0 0 0,1 1 0 0 0,-1-1 0 0 0,1 0 0 0 0,-1 1-1 0 0,1-1 1 0 0,0 0 0 0 0,-1 1 0 0 0,1-1 0 0 0,0 1 0 0 0,-1-1 0 0 0,1 1 0 0 0,0-1 0 0 0,-1 1 0 0 0,1-1 0 0 0,0 1 0 0 0,0-1 0 0 0,0 1-1 0 0,-1-1 1 0 0,1 1 0 0 0,0-1 0 0 0,0 1 0 0 0,0 0 0 0 0,0-1 0 0 0,0 1 0 0 0,0-1 0 0 0,0 1 0 0 0,0-1 0 0 0,0 1 0 0 0,0-1 0 0 0,1 1-1 0 0,-1 0 1 0 0,0-1 0 0 0,0 1 0 0 0,0-1 0 0 0,1 1 0 0 0,-1-1 0 0 0,0 1 0 0 0,1-1 0 0 0,-1 0 0 0 0,0 1 0 0 0,1-1 0 0 0,-1 1 0 0 0,0-1-1 0 0,1 0 1 0 0,-1 1 0 0 0,1-1 0 0 0,-1 0 0 0 0,1 1 0 0 0,-1-1 0 0 0,1 0 0 0 0,-1 0 0 0 0,1 1 0 0 0,-1-1 0 0 0,1 0 0 0 0,-1 0 0 0 0,1 0-1 0 0,0 0 1 0 0,-1 0 0 0 0,1 0 0 0 0,-1 0 0 0 0,1 0 0 0 0,-1 0 0 0 0,1 0 0 0 0,-1 0 0 0 0,1 0 0 0 0,0 0 0 0 0,-1 0 0 0 0,1-1 0 0 0,0 1-7 0 0,46-6 561 0 0,-45 6-554 0 0,150-39 297 0 0,-111 26-253 0 0,2 2-1 0 0,0 2 1 0 0,0 1 0 0 0,0 3 0 0 0,21 0-51 0 0,-47 8 37 0 0,-21 3 498 0 0,1-5-501 0 0,1 0 0 0 0,0 0-1 0 0,-1-1 1 0 0,1 1 0 0 0,-1-1 0 0 0,0 1-1 0 0,1-1 1 0 0,-1 0 0 0 0,1 0 0 0 0,-1 0-1 0 0,1 0 1 0 0,-1 0 0 0 0,0-1 0 0 0,1 1-1 0 0,-1-1 1 0 0,1 0 0 0 0,-1 1 0 0 0,1-1-1 0 0,0 0 1 0 0,-1-1 0 0 0,1 1 0 0 0,0 0 0 0 0,0-1-1 0 0,0 1 1 0 0,0-1 0 0 0,0 0 0 0 0,0 1-1 0 0,0-1 1 0 0,0 0 0 0 0,1 0 0 0 0,-1 0-1 0 0,1-1 1 0 0,-1 1 0 0 0,1 0 0 0 0,-1-2-34 0 0,-103-186 324 0 0,104 187-238 0 0,-10-15-2284 0 0,5 28-8905 0 0,5-6 682 0 0</inkml:trace>
  <inkml:trace contextRef="#ctx0" brushRef="#br0" timeOffset="3078.885">970 679 2785 0 0,'0'0'682'0'0,"0"0"-435"0"0,0 0-27 0 0,0 0 383 0 0,0 0 441 0 0,0 0 433 0 0,0 0 311 0 0,0 0 80 0 0,0 0-135 0 0,0 0-281 0 0,0 0-281 0 0,0 0-212 0 0,3 0-104 0 0,-3-1-761 0 0,1 1 0 0 0,-1 0 0 0 0,1 0 0 0 0,-1 0 0 0 0,1-1 0 0 0,-1 1 0 0 0,1 0 0 0 0,-1 0 0 0 0,0 0 0 0 0,1 0 0 0 0,-1 0 0 0 0,1 0 0 0 0,-1 0 0 0 0,1 0 0 0 0,-1 0 0 0 0,1 0 0 0 0,-1 1 0 0 0,1-1 0 0 0,-1 0 0 0 0,1 0 0 0 0,-1 0 0 0 0,0 0 0 0 0,1 1 0 0 0,-1-1 0 0 0,1 0 0 0 0,-1 0 0 0 0,0 1 0 0 0,1-1 0 0 0,-1 0 0 0 0,0 1 0 0 0,1-1 0 0 0,-1 1 0 0 0,0-1 0 0 0,1 0 0 0 0,-1 1 0 0 0,0-1 0 0 0,0 1 0 0 0,0-1 0 0 0,1 0 0 0 0,-1 1 0 0 0,0-1 0 0 0,0 1 0 0 0,0-1 0 0 0,0 1 0 0 0,0-1 0 0 0,0 1 0 0 0,0-1 0 0 0,0 1 0 0 0,0-1 0 0 0,0 1 0 0 0,0-1 0 0 0,0 1 0 0 0,0-1 0 0 0,0 0 0 0 0,-1 1 0 0 0,1-1 0 0 0,0 1 0 0 0,0-1 0 0 0,0 1 0 0 0,-1-1 0 0 0,1 0 0 0 0,0 1 0 0 0,0-1 0 0 0,-1 1-94 0 0,-6 17-248 0 0,-135 248 962 0 0,141-265-704 0 0,0 0-1 0 0,0 1 0 0 0,0-1 0 0 0,0 1 0 0 0,1-1 1 0 0,-1 0-1 0 0,0 1 0 0 0,1-1 0 0 0,-1 1 0 0 0,1 0 1 0 0,0-1-1 0 0,0 1 0 0 0,-1-1 0 0 0,1 1 0 0 0,0-1 1 0 0,0 1-1 0 0,0 0 0 0 0,1-1 0 0 0,-1 1 0 0 0,0-1 1 0 0,1 1-1 0 0,-1-1 0 0 0,0 1 0 0 0,1-1 0 0 0,0 1 1 0 0,-1-1-1 0 0,1 1 0 0 0,0-1 0 0 0,0 0 1 0 0,0 1-1 0 0,0-1 0 0 0,0 0 0 0 0,0 0 0 0 0,0 0 1 0 0,0 0-1 0 0,1 0 0 0 0,-1 0 0 0 0,0 0 0 0 0,1 0 1 0 0,-1 0-1 0 0,0 0 0 0 0,2 0-9 0 0,70 3 596 0 0,106-56 44 0 0,-168 48-4068 0 0,-17 1-3317 0 0,-1 0 3838 0 0,5 1-4673 0 0</inkml:trace>
  <inkml:trace contextRef="#ctx0" brushRef="#br0" timeOffset="3332.354">695 861 15211 0 0,'0'0'1562'0'0,"0"0"-649"0"0,0 0-439 0 0,0 0 2 0 0,0 0 177 0 0,0 0 190 0 0,0 0 63 0 0,0 0-39 0 0,0 0-107 0 0,0 0-123 0 0,21 1-127 0 0,148 2 517 0 0,-23-14-1064 0 0,-82 5-6158 0 0,-54 5-5242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2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1048 5 0 0 0,'4'-4'35'0'0,"-3"3"142"0"0,-1 1 54 0 0,0 0 13 0 0,0 0-4 0 0,0 0-11 0 0,0 0-21 0 0,0 0-26 0 0,3 35 3622 0 0,-12 301 1260 0 0,1-208-3845 0 0,5 0-1 0 0,5 0 1 0 0,7 8-1219 0 0,-2-69 293 0 0,1-15-89 0 0,-4 0 0 0 0,-1 0 0 0 0,-3 1 0 0 0,-2-1 0 0 0,-6 34-204 0 0,3-56 45 0 0,-2 1 91 0 0,2 0 0 0 0,1 0 0 0 0,1 0 0 0 0,2 1-1 0 0,3 28-135 0 0,30 76 715 0 0,-22 52-177 0 0,-11-127-536 0 0,11 38 144 0 0,19 64-106 0 0,-29-110 353 0 0,0-53-391 0 0,0 0-23 0 0,0 0-8 0 0,1 23 401 0 0,-8 150-145 0 0,19-129-3111 0 0,-4-13-2830 0 0,-8-33-4180 0 0</inkml:trace>
  <inkml:trace contextRef="#ctx0" brushRef="#br0" timeOffset="1221.156">995 23 0 0 0,'1'0'64'0'0,"0"0"0"0"0,0 0 0 0 0,0 0 0 0 0,-1 1-1 0 0,1-1 1 0 0,0 0 0 0 0,0 0 0 0 0,0 0 0 0 0,-1 1 0 0 0,1-1 0 0 0,0 0 0 0 0,0 0 0 0 0,-1 1-1 0 0,1-1 1 0 0,0 1 0 0 0,-1-1 0 0 0,1 1 0 0 0,0-1 0 0 0,-1 1 0 0 0,1-1 0 0 0,-1 1-1 0 0,1 0 1 0 0,-1-1 0 0 0,1 1 0 0 0,-1 0 0 0 0,0-1 0 0 0,1 1 0 0 0,-1 0 0 0 0,0 0 0 0 0,1-1-1 0 0,-1 1 1 0 0,0 0 0 0 0,0 0 0 0 0,0 0 0 0 0,0-1 0 0 0,1 1 0 0 0,-1 0 0 0 0,0 0 0 0 0,-1 0-1 0 0,1-1 1 0 0,0 1 0 0 0,0 0 0 0 0,0 0 0 0 0,0 0 0 0 0,-1-1 0 0 0,1 1 0 0 0,0 0 0 0 0,-1 0-1 0 0,1-1 1 0 0,0 1 0 0 0,-1 0 0 0 0,0 0-64 0 0,-45 79 3598 0 0,29-57-2500 0 0,-2-1 0 0 0,0-1-1 0 0,-1-1 1 0 0,-2 0 0 0 0,0-2 0 0 0,-1-1-1 0 0,-8 5-1097 0 0,31-22 5 0 0,0 0 0 0 0,1 0-1 0 0,-1 0 1 0 0,0 0-1 0 0,0 0 1 0 0,1 0 0 0 0,-1 1-1 0 0,0-1 1 0 0,0 0-1 0 0,0 0 1 0 0,1 0-1 0 0,-1 0 1 0 0,0 0 0 0 0,0 1-1 0 0,0-1 1 0 0,0 0-1 0 0,1 0 1 0 0,-1 0-1 0 0,0 1 1 0 0,0-1 0 0 0,0 0-1 0 0,0 0 1 0 0,0 0-1 0 0,0 1 1 0 0,0-1-1 0 0,0 0 1 0 0,0 0 0 0 0,0 1-1 0 0,1-1 1 0 0,-1 0-1 0 0,0 0 1 0 0,0 1 0 0 0,0-1-1 0 0,-1 0 1 0 0,1 0-1 0 0,0 1 1 0 0,0-1-1 0 0,0 0 1 0 0,0 0 0 0 0,0 0-1 0 0,0 1 1 0 0,0-1-1 0 0,0 0 1 0 0,0 0-1 0 0,0 1 1 0 0,-1-1 0 0 0,1 0-1 0 0,0 0 1 0 0,0 0-1 0 0,0 0 1 0 0,0 1 0 0 0,-1-1-1 0 0,1 0 1 0 0,0 0-1 0 0,0 0 1 0 0,0 0-1 0 0,-1 0 1 0 0,1 1 0 0 0,0-1-5 0 0,8 3 182 0 0,108 13 360 0 0,185-7-1291 0 0,-169-9-78 0 0,-131 0 1087 0 0,-1 0 220 0 0,0 0 128 0 0,-25-16 809 0 0,15 11-1201 0 0,-1-1 1 0 0,1 0-1 0 0,0-1 1 0 0,1 0-1 0 0,0-1 1 0 0,0 1 0 0 0,0-2-1 0 0,1 1 1 0 0,0-1-1 0 0,1-1 1 0 0,0 1-1 0 0,1-1 1 0 0,-3-6-217 0 0,2 4 27 0 0,0 0 0 0 0,-1 1 0 0 0,0 0 0 0 0,0 0 0 0 0,-1 1 1 0 0,-1 0-1 0 0,1 1 0 0 0,-2 0 0 0 0,1 0 0 0 0,-1 1 0 0 0,-1 1 0 0 0,-3-3-27 0 0,-10 2-835 0 0,22 7-4998 0 0,1 1-5779 0 0,5 0 9964 0 0</inkml:trace>
  <inkml:trace contextRef="#ctx0" brushRef="#br0" timeOffset="2789.442">1083 665 0 0 0,'0'0'193'0'0,"0"0"544"0"0,0 0 113 0 0,0 0-8 0 0,0 0-89 0 0,0 0-83 0 0,0 0-17 0 0,0 0-57 0 0,0 0-29 0 0,-6-1-31 0 0,-107-11 7746 0 0,110 11-8082 0 0,20 2-411 0 0,113 3 566 0 0,6-15-247 0 0,-161 6 1190 0 0,-200 21 301 0 0,197-16-1593 0 0,25 0-2502 0 0,17 0-3660 0 0,-6 0-3226 0 0</inkml:trace>
  <inkml:trace contextRef="#ctx0" brushRef="#br0" timeOffset="6027.292">823 1485 0 0 0,'102'9'4194'0'0,"223"-14"-3766"0"0,-129-9-48 0 0,471-4 2782 0 0,-59-5 986 0 0,81 10-1329 0 0,-242 29-406 0 0,45-24-1977 0 0,-356 16-285 0 0,1-5 1 0 0,130-16-152 0 0,-57 0 33 0 0,162-1 372 0 0,-295 18-346 0 0,18-2 365 0 0,-29 0-98 0 0,-25 3 1886 0 0,-151-48-2132 0 0,102 39 1 0 0,-1 1 0 0 0,1-1-1 0 0,1 0 1 0 0,-1-1 0 0 0,0 0 0 0 0,1 0-1 0 0,0-1 1 0 0,0 0 0 0 0,1 0 0 0 0,0 0-1 0 0,0-1 1 0 0,0 0 0 0 0,1 0 0 0 0,0-1 0 0 0,0 1-1 0 0,-2-7-80 0 0,4 6 363 0 0,2 8-396 0 0,1 0 1 0 0,0 0-1 0 0,-1 0 0 0 0,1 0 0 0 0,0 1 0 0 0,-1-1 0 0 0,1 0 0 0 0,0 0 0 0 0,-1 0 0 0 0,1 0 1 0 0,0 0-1 0 0,-1 0 0 0 0,1 0 0 0 0,0 0 0 0 0,-1 0 0 0 0,1 0 0 0 0,0 0 0 0 0,-1 0 0 0 0,1 0 1 0 0,0-1-1 0 0,-1 1 0 0 0,1 0 0 0 0,0 0 0 0 0,-1 0 0 0 0,1 0 0 0 0,-1-1 33 0 0,-11 167 60 0 0,-51 190-97 0 0,34-269 28 0 0,28-86-6 0 0,1-1 3 0 0,0 0 13 0 0,0 0-6 0 0,0 0-5 0 0,0 0 0 0 0,0 0 14 0 0,0 0 0 0 0,0 0-11 0 0,0 0 16 0 0,0 0 2 0 0,0 0 4 0 0,0 0 4 0 0,0 0 10 0 0,0 0 2 0 0,0 0-7 0 0,0 0-7 0 0,0 0-1 0 0,0 0 0 0 0,0 0 0 0 0,0 0-1 0 0,0 0-6 0 0,0 0-5 0 0,0 0-12 0 0,0 0 12 0 0,0 0 4 0 0,0 0 1 0 0,0 0 5 0 0,0 0 0 0 0,0 0 20 0 0,24-37 111 0 0,164-184-202 0 0,-85 76-113 0 0,-101 142-1197 0 0,5-9 3404 0 0,-8 10-7164 0 0,-1 1-6662 0 0,0 1 5225 0 0</inkml:trace>
  <inkml:trace contextRef="#ctx0" brushRef="#br0" timeOffset="7984.624">1189 2327 0 0 0,'0'0'277'0'0,"0"0"189"0"0,-8-1 8770 0 0,-22 0-9218 0 0,-66 10 2074 0 0,-1-9 1556 0 0,96 0-3499 0 0,1 0-144 0 0,0 0-110 0 0,0 0-95 0 0,0 0-61 0 0,0 0-38 0 0,0 0-11 0 0,0 0 21 0 0,30 0 180 0 0,193-16 95 0 0,-205 15 530 0 0,-35-1 1156 0 0,-167 23-1020 0 0,141-19 429 0 0,43-2-1126 0 0,0 0-191 0 0,28 0-1803 0 0,2-4-1731 0 0,-19 4-5356 0 0</inkml:trace>
  <inkml:trace contextRef="#ctx0" brushRef="#br0" timeOffset="9688.667">273 2371 0 0 0,'0'0'831'0'0,"0"0"213"0"0,0 0 32 0 0,0 0-30 0 0,0 0-99 0 0,0 0-103 0 0,0 0-67 0 0,0 0 17 0 0,-10 2 41 0 0,-29 3 284 0 0,-18-1 3382 0 0,49-5-3644 0 0,28-2-743 0 0,32-2-372 0 0,44 5 127 0 0,-96 0 221 0 0,0 0 98 0 0,0 0 105 0 0,0 0 131 0 0,-27 7 861 0 0,-38 8-58 0 0,58-14-5228 0 0,7-1-4671 0 0,2-2 3442 0 0</inkml:trace>
  <inkml:trace contextRef="#ctx0" brushRef="#br0" timeOffset="10259.814">474 2166 3913 0 0,'0'0'717'0'0,"0"0"-543"0"0,0 0-349 0 0,0 0-65 0 0,0 0 211 0 0,0 0 415 0 0,0 0 379 0 0,0 0 207 0 0,0 0-28 0 0,0 0-211 0 0,0 0-254 0 0,0 0-121 0 0,0 0-2 0 0,13 16 4730 0 0,-6 14-3819 0 0,39 216 1852 0 0,-46-89-2166 0 0,-1-136-1563 0 0,3-36-2185 0 0,-2 12 2334 0 0,0-9-2265 0 0,2 4-3172 0 0,-1 4-1390 0 0</inkml:trace>
  <inkml:trace contextRef="#ctx0" brushRef="#br0" timeOffset="11816.009">132 433 104 0 0,'0'0'711'0'0,"0"0"-208"0"0,0 0-93 0 0,0 0 14 0 0,0 0 122 0 0,0 0 142 0 0,0 0 99 0 0,0 0 10 0 0,0 0-116 0 0,0 0-185 0 0,0 0-219 0 0,0 0-181 0 0,0 0-52 0 0,6 23 2439 0 0,-2 147 2516 0 0,-9-115-4360 0 0,0-2-3147 0 0,5-52 1643 0 0,0-1-125 0 0,0 1-1015 0 0,0 0-3031 0 0,0-1 1755 0 0</inkml:trace>
  <inkml:trace contextRef="#ctx0" brushRef="#br0" timeOffset="12086.563">0 599 3777 0 0,'0'0'416'0'0,"0"0"-448"0"0,0 0-160 0 0,0 0 389 0 0,0 0 699 0 0,0 0 559 0 0,0 0 304 0 0,0 0 20 0 0,0 0-228 0 0,0 0-340 0 0,0 0-338 0 0,0 0-296 0 0,0 0-236 0 0,21-1-158 0 0,66 0-83 0 0,40 5-788 0 0,-125-4 441 0 0,7 0-1641 0 0,-4 0-3696 0 0,-4 0-900 0 0</inkml:trace>
  <inkml:trace contextRef="#ctx0" brushRef="#br0" timeOffset="12523.546">405 484 1864 0 0,'0'0'79'0'0,"0"0"-382"0"0,0 0-145 0 0,0 0 227 0 0,0 0 486 0 0,0 0 478 0 0,0 0 297 0 0,0 0 54 0 0,0 0-186 0 0,0 0-194 0 0,0 0-64 0 0,0 0 79 0 0,0 0 128 0 0,0 4 83 0 0,17 157 5652 0 0,45 175-5483 0 0,-61-335-1114 0 0,0 0 1 0 0,-1 0 0 0 0,1 1-1 0 0,-1-1 1 0 0,1 0 0 0 0,-1 0 0 0 0,1 1-1 0 0,-1-1 1 0 0,0 0 0 0 0,0 0 0 0 0,0 1-1 0 0,0-1 1 0 0,0 0 0 0 0,0 1-1 0 0,0-1 1 0 0,0 0 0 0 0,0 1 0 0 0,-1-1-1 0 0,1 0 1 0 0,0 0 0 0 0,-1 1 0 0 0,1-1-1 0 0,-1 0 1 0 0,1 0 0 0 0,-1 0-1 0 0,0 0 1 0 0,0 0 0 0 0,1 1 0 0 0,-1-1-1 0 0,0-1 1 0 0,0 1 0 0 0,0 0 0 0 0,0 0-1 0 0,0 0 1 0 0,0 0 0 0 0,0-1-1 0 0,0 1 1 0 0,-1 0 0 0 0,1-1 0 0 0,0 1-1 0 0,0-1 1 0 0,0 1 0 0 0,-1-1 0 0 0,0 0 4 0 0,1-16-4553 0 0,1 6-1698 0 0,2 6 631 0 0</inkml:trace>
  <inkml:trace contextRef="#ctx0" brushRef="#br0" timeOffset="50448.778">1756 1284 0 0 0,'0'0'-267'0'0,"2"0"6610"0"0,8 33-1196 0 0,-3-13-4119 0 0,14 158 2115 0 0,18-2-3079 0 0,-38-173-611 0 0,3 5-587 0 0,0-7-6880 0 0,-2-1 2251 0 0</inkml:trace>
  <inkml:trace contextRef="#ctx0" brushRef="#br0" timeOffset="51162.248">2637 1351 0 0 0,'0'0'0'0'0,"0"0"0"0"0,0 0 0 0 0,0 0 0 0 0,0 0 0 0 0,0 0 0 0 0,0 0 0 0 0,0 0 0 0 0,0 0 0 0 0,0 0 0 0 0,0 0 0 0 0</inkml:trace>
  <inkml:trace contextRef="#ctx0" brushRef="#br0" timeOffset="51504.892">2710 1340 0 0 0,'0'0'886'0'0,"0"0"311"0"0,0 0 93 0 0,0 0-23 0 0,0 0-203 0 0,0 0-260 0 0,0 0-333 0 0,0 0-410 0 0,0 0-264 0 0,0 0-105 0 0,0 0 80 0 0,-6 0 188 0 0,-13 5 983 0 0,27 45 8392 0 0,-8-36-8412 0 0,10 88 2014 0 0,-31 20-2417 0 0,21-121-641 0 0,-4 13-740 0 0,5-10-2774 0 0,1-1-4991 0 0,-1-3 950 0 0</inkml:trace>
  <inkml:trace contextRef="#ctx0" brushRef="#br0" timeOffset="52686.544">3707 1273 1416 0 0,'0'0'1827'0'0,"0"0"-1008"0"0,0 0-580 0 0,0 0 13 0 0,0 0 325 0 0,0 0 468 0 0,0 0 302 0 0,0 0 9 0 0,0 0-247 0 0,0 0-356 0 0,0 0-201 0 0,8 26 2192 0 0,13 84 2402 0 0,-20-89-4992 0 0,0 0 0 0 0,-2 0 0 0 0,0 0-1 0 0,-1 0 1 0 0,-2 0 0 0 0,0 0 0 0 0,-1-1-154 0 0,-18 70-1960 0 0,28-85-8491 0 0,-2-5 2603 0 0</inkml:trace>
  <inkml:trace contextRef="#ctx0" brushRef="#br0" timeOffset="53598.417">4610 1287 0 0 0,'0'0'779'0'0,"0"0"260"0"0,0 0 44 0 0,0 0 16 0 0,0 0 46 0 0,0 0 85 0 0,0 0 67 0 0,0 0-4 0 0,1 14 3650 0 0,-19 81-1051 0 0,8 127-2236 0 0,21-191-2199 0 0,-7-27-3004 0 0,1-2-3448 0 0,-4-2-1376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0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 2713 0 0,'0'0'1484'0'0,"0"0"-371"0"0,0 0-82 0 0,0 0 126 0 0,0 0 234 0 0,0 0 118 0 0,0 0-99 0 0,0 0-242 0 0,0 0-274 0 0,0 0-178 0 0,0 0-69 0 0,6 0-19 0 0,18-1 11 0 0,-14 30 1646 0 0,-14-4-2128 0 0,0-1-1 0 0,-2 0 0 0 0,0 0 0 0 0,-2-1 1 0 0,0 0-1 0 0,-2 0 0 0 0,-1-1 0 0 0,0 0 1 0 0,-2-1-1 0 0,-5 6-156 0 0,-2 9 91 0 0,-99 173 76 0 0,119-205-137 0 0,1-1 0 0 0,0 0 1 0 0,0 0-1 0 0,0 0 0 0 0,1 1 1 0 0,-1-1-1 0 0,1 0 0 0 0,-1-1 1 0 0,1 1-1 0 0,0 0 0 0 0,0 0 1 0 0,0-1-1 0 0,1 1 0 0 0,-1-1 1 0 0,1 0-1 0 0,-1 1 1 0 0,1-1-1 0 0,0-1 0 0 0,0 1 1 0 0,0 0-1 0 0,0-1 0 0 0,0 1 1 0 0,0-1-1 0 0,0 0 0 0 0,0 0 1 0 0,0 0-1 0 0,1 0 0 0 0,-1-1 1 0 0,0 1-1 0 0,1-1 0 0 0,-1 0 1 0 0,2 0-31 0 0,28 5 322 0 0,0-1 0 0 0,1-2 0 0 0,-1-1 0 0 0,1-2 1 0 0,29-5-323 0 0,-25 6-344 0 0,-38 0 66 0 0,-11-4-4791 0 0,3 1-1726 0 0,5 3-3787 0 0</inkml:trace>
  <inkml:trace contextRef="#ctx0" brushRef="#br0" timeOffset="269.358">0 302 11258 0 0,'0'0'491'0'0,"0"0"-477"0"0,0 0-83 0 0,0 0 360 0 0,0 0 528 0 0,0 0 445 0 0,0 0 174 0 0,0 0-36 0 0,0 0-139 0 0,0 0-189 0 0,0 0-188 0 0,0 0-190 0 0,22-2-157 0 0,136-6 473 0 0,17 19-569 0 0,-76-4-4944 0 0,-82-6-1011 0 0,-5-1-5600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19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310 143 0 0 0,'0'0'588'0'0,"0"0"512"0"0,0 0 487 0 0,0 0 331 0 0,0 0 92 0 0,0 0-170 0 0,0 0-327 0 0,0 0-285 0 0,0 0-219 0 0,0 0-180 0 0,1-3-99 0 0,3-12 541 0 0,-4 15-709 0 0,0 0-91 0 0,-26 30 1980 0 0,-163 190-2261 0 0,179-220-15976 0 0,7-2 12275 0 0</inkml:trace>
  <inkml:trace contextRef="#ctx0" brushRef="#br0" timeOffset="734.045">361 203 0 0 0,'0'0'735'0'0,"0"0"188"0"0,0 0 20 0 0,0 0-155 0 0,0 0-168 0 0,0 0-148 0 0,0 0-125 0 0,0 0-57 0 0,0 0-55 0 0,0 0-32 0 0,-7-1 38 0 0,-73 2 979 0 0,-149 71 1541 0 0,221-71-2998 0 0,7-1-6850 0 0,3-1 4633 0 0</inkml:trace>
  <inkml:trace contextRef="#ctx0" brushRef="#br0" timeOffset="1150.825">134 1 0 0 0,'0'0'1075'0'0,"0"0"251"0"0,0 0 86 0 0,0 0-184 0 0,0 0-317 0 0,0 0-327 0 0,0 0-241 0 0,0 0-132 0 0,0 0-75 0 0,1 23 1029 0 0,44 303-1037 0 0,-45-326-133 0 0,1 79-1794 0 0,-4-46-1934 0 0,2-25 751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3:39.49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167 93 0 0 0,'0'0'271'0'0,"0"0"234"0"0,0-11 2383 0 0,0 8 4217 0 0,28 408-3184 0 0,-28-405-4016 0 0,0 0-5 0 0,0 0-12 0 0,0 0-8 0 0,13-5-8190 0 0,-9 3 2357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5:55.9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451 28 0 0 0,'3'-12'0'0'0,"-1"8"12"0"0,-2 4 63 0 0,0 0 73 0 0,0 0 36 0 0,0 0 57 0 0,0 0 65 0 0,0 0 38 0 0,0 15 8521 0 0,-24 23-8282 0 0,22-36-75 0 0,-141 203 335 0 0,102-152-726 0 0,19-28-73 0 0,1 1 0 0 0,2 1-1 0 0,1 1 1 0 0,1 1 0 0 0,-4 12-44 0 0,20-38 7 0 0,0 0-1 0 0,0 0 1 0 0,0 0-1 0 0,-1-1 1 0 0,1 1 0 0 0,-1 0-1 0 0,1-1 1 0 0,-1 1-1 0 0,0-1 1 0 0,0 1-1 0 0,0-1 1 0 0,0 0-1 0 0,0 0 1 0 0,-1 0-1 0 0,1 0 1 0 0,-1 0 0 0 0,1-1-1 0 0,-1 1 1 0 0,0-1-1 0 0,1 0 1 0 0,-3 1-7 0 0,-2-5-3463 0 0,26-18-641 0 0,-14 15 808 0 0,-2 2 1576 0 0</inkml:trace>
  <inkml:trace contextRef="#ctx0" brushRef="#br0" timeOffset="551.612">85 97 0 0 0,'0'0'308'0'0,"0"0"358"0"0,0 0 30 0 0,0 0-92 0 0,0 0-44 0 0,-3-8 443 0 0,3 7 2032 0 0,71 102 1163 0 0,-47-73-3523 0 0,43 46 328 0 0,-44-51-729 0 0,-1 0-1 0 0,-1 2 0 0 0,-1 1 1 0 0,-2 0-1 0 0,10 20-273 0 0,-14-18 325 0 0,-21-49-225 0 0,3 11-3705 0 0,1 0-3669 0 0,3 7 3613 0 0</inkml:trace>
  <inkml:trace contextRef="#ctx0" brushRef="#br0" timeOffset="983.06">497 228 0 0 0,'0'0'806'0'0,"0"0"658"0"0,0 0-165 0 0,0 0-454 0 0,0 0-369 0 0,0 0-157 0 0,0 0-15 0 0,0 0 31 0 0,-7 5 8 0 0,-72 43 1286 0 0,-160 31-114 0 0,71-57 2027 0 0,168-22-3526 0 0,0 0 0 0 0,0 0 0 0 0,0-1 0 0 0,0 1 0 0 0,0 0 0 0 0,0 0 0 0 0,0 0 0 0 0,0-1 0 0 0,0 1 0 0 0,0 0 0 0 0,0 0 0 0 0,-1 0 0 0 0,1-1 0 0 0,0 1-1 0 0,0 0 1 0 0,0 0 0 0 0,0 0 0 0 0,0-1 0 0 0,0 1 0 0 0,-1 0 0 0 0,1 0 0 0 0,0 0 0 0 0,0 0 0 0 0,0 0 0 0 0,0-1 0 0 0,-1 1 0 0 0,1 0 0 0 0,0 0 0 0 0,0 0 0 0 0,0 0-16 0 0,21-6-815 0 0,4 8-2330 0 0,-13 9-2833 0 0,-9-8 2560 0 0</inkml:trace>
  <inkml:trace contextRef="#ctx0" brushRef="#br0" timeOffset="1551.155">240 0 0 0 0,'0'0'372'0'0,"0"0"88"0"0,0 0 59 0 0,0 3 33 0 0,5 171 4908 0 0,1-123-5019 0 0,3 366-2260 0 0,-2-415-3901 0 0,-6-2 5455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3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313 127 0 0 0,'0'0'667'0'0,"0"0"526"0"0,0 0-12 0 0,0 0-221 0 0,0 0-192 0 0,0 0-141 0 0,0 0-79 0 0,0 0-16 0 0,-2 18 3932 0 0,-102 125-2935 0 0,-53 36-2384 0 0,178-192-1906 0 0,-10-8-5072 0 0,-11 19 6813 0 0</inkml:trace>
  <inkml:trace contextRef="#ctx0" brushRef="#br0" timeOffset="410.673">4 184 0 0 0,'0'0'476'0'0,"0"0"668"0"0,0 0 58 0 0,0 0-181 0 0,0 0-127 0 0,0 0-59 0 0,0 0-27 0 0,0 0-4 0 0,2 3-36 0 0,48 31 3676 0 0,-35-26-4129 0 0,1 1 1 0 0,-1 0-1 0 0,0 0 0 0 0,-1 2 0 0 0,0 0 1 0 0,0 0-1 0 0,-1 2 0 0 0,1 2-315 0 0,52 43 23 0 0,-6-12-2869 0 0,-57-46 233 0 0,-2 0-3910 0 0,0 0 3564 0 0</inkml:trace>
  <inkml:trace contextRef="#ctx0" brushRef="#br0" timeOffset="697.036">340 235 0 0 0,'0'0'304'0'0,"0"0"458"0"0,0 0 54 0 0,0 0 80 0 0,0 0 41 0 0,0 0 34 0 0,0 0-61 0 0,0 0-158 0 0,0 0-169 0 0,0 0-150 0 0,0 0-154 0 0,0 0-94 0 0,0 0-49 0 0,-20 7-58 0 0,-98 37-10 0 0,23 6-987 0 0,13-6-4020 0 0,63-37 2752 0 0,13-5 2122 0 0</inkml:trace>
  <inkml:trace contextRef="#ctx0" brushRef="#br0" timeOffset="1186.087">89 0 0 0 0,'0'0'716'0'0,"0"0"375"0"0,0 0-11 0 0,0 0-70 0 0,0 0-45 0 0,0 0-26 0 0,0 0-49 0 0,5 16-79 0 0,38 113 1658 0 0,-32-76-1869 0 0,-3 0 0 0 0,-2 0 0 0 0,0 53-600 0 0,0 6-1706 0 0,-2-100-437 0 0,6-7-5488 0 0,-9-5 7340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6:59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348 240 0 0 0,'0'0'1072'0'0,"0"0"483"0"0,0 0-14 0 0,0 0-154 0 0,0 0-145 0 0,0 0-149 0 0,0 0-105 0 0,0 0-85 0 0,0 0-107 0 0,6-3-68 0 0,0-2-430 0 0,5-1-29 0 0,1-1 3746 0 0,-33 33-2606 0 0,-278 218-1329 0 0,236-201-188 0 0,64-38-2077 0 0,18-12 965 0 0,1-10-1996 0 0,-8 4-4040 0 0,-9 8 3865 0 0</inkml:trace>
  <inkml:trace contextRef="#ctx0" brushRef="#br0" timeOffset="415.164">88 219 0 0 0,'0'0'409'0'0,"0"0"452"0"0,0 0 240 0 0,0 0 98 0 0,0 0-39 0 0,0 0-161 0 0,0 0-191 0 0,0 0-175 0 0,0 0-103 0 0,0 0-46 0 0,0 0-47 0 0,17 9 2360 0 0,80 94 924 0 0,29 68-2974 0 0,-91-118-2219 0 0,-35-53 560 0 0,0 0-381 0 0,-6 0-7629 0 0,3 0 5635 0 0</inkml:trace>
  <inkml:trace contextRef="#ctx0" brushRef="#br0" timeOffset="764.494">422 332 0 0 0,'0'0'836'0'0,"0"0"52"0"0,0 0 53 0 0,0 0 101 0 0,0 0 24 0 0,0 0-54 0 0,0 0-57 0 0,0 0-88 0 0,0 0-130 0 0,0 0-63 0 0,-20 8-18 0 0,-62 24-26 0 0,9-20 1328 0 0,53-13-1636 0 0,-83-24 251 0 0,96 24-615 0 0,3 10-10906 0 0,4-6 8781 0 0</inkml:trace>
  <inkml:trace contextRef="#ctx0" brushRef="#br0" timeOffset="1247.385">127 1 0 0 0,'0'0'987'0'0,"0"0"328"0"0,0 0-76 0 0,0 0-195 0 0,0 0-252 0 0,0 0-185 0 0,0 0-71 0 0,0 0-16 0 0,0 0 3 0 0,-3 7 41 0 0,-15 72 1543 0 0,21-36-1582 0 0,2 0 0 0 0,2-1 0 0 0,1 1 0 0 0,8 20-525 0 0,9 42 41 0 0,-6 44-860 0 0,-21-86-4156 0 0,-2-48-667 0 0,3-12 4703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4.9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193 218 17132 0 0,'0'0'924'0'0,"0"0"-9"0"0,0 0-260 0 0,0 0-257 0 0,0 0-176 0 0,0 0-140 0 0,0 0-112 0 0,0 0-62 0 0,0 0-3 0 0,0 0 24 0 0,0 0 73 0 0,0 7 108 0 0,22 289 1205 0 0,16 104-1555 0 0,-37-389 133 0 0,0-6-43 0 0,0 1 0 0 0,0-1 0 0 0,0 1-1 0 0,-1-1 1 0 0,0 1 0 0 0,-1 0 0 0 0,1-1-1 0 0,-1 1 1 0 0,0-1 0 0 0,0 1 0 0 0,-1-1-1 0 0,1 0 1 0 0,-1 1 0 0 0,0-1 0 0 0,-1 1 150 0 0,0-5-283 0 0,0 0 1 0 0,0-1-1 0 0,0 1 1 0 0,0-1-1 0 0,0 0 1 0 0,0 1-1 0 0,1-1 0 0 0,-1-1 1 0 0,0 1-1 0 0,0 0 1 0 0,0-1-1 0 0,0 1 1 0 0,0-1-1 0 0,0 0 1 0 0,1 0-1 0 0,-1 0 1 0 0,0 0-1 0 0,1-1 1 0 0,-1 1-1 0 0,1-1 1 0 0,-1 1-1 0 0,1-1 1 0 0,0 0-1 0 0,0 0 0 0 0,0 0 1 0 0,0 0-1 0 0,-2-2 283 0 0,-12-11-83 0 0,1-1 0 0 0,1 0-1 0 0,0-1 1 0 0,1-1 0 0 0,1 0-1 0 0,1 0 1 0 0,0-1-1 0 0,2 0 1 0 0,0-1 0 0 0,-6-20 83 0 0,8 17 289 0 0,1 0 0 0 0,1-1 0 0 0,0 0 0 0 0,2 0 0 0 0,1 0 0 0 0,1 0 0 0 0,1 0 0 0 0,1 0 0 0 0,1 0 0 0 0,1 0 0 0 0,2 0 0 0 0,0 0 0 0 0,1 1 0 0 0,1 0 0 0 0,2 0 0 0 0,0 1 0 0 0,1 0 0 0 0,1 0 0 0 0,1 1 0 0 0,1 1 0 0 0,1 0 0 0 0,1 1 0 0 0,16-17-289 0 0,-8 14 80 0 0,1 0 0 0 0,1 2 1 0 0,0 0-1 0 0,2 2 0 0 0,0 1 1 0 0,1 1-1 0 0,1 2 0 0 0,0 0 1 0 0,1 2-1 0 0,1 1 0 0 0,-1 2 1 0 0,2 1-1 0 0,29-4-80 0 0,-56 11-26 0 0,1 0-1 0 0,0 0 1 0 0,0 0 0 0 0,1 1 0 0 0,-1 0 0 0 0,0 0-1 0 0,0 0 1 0 0,0 1 0 0 0,0 0 0 0 0,0 0 0 0 0,-1 1-1 0 0,1 0 1 0 0,0 0 0 0 0,0 0 0 0 0,-1 0 0 0 0,1 1-1 0 0,-1 0 1 0 0,0 0 0 0 0,0 1 0 0 0,0-1 0 0 0,0 1-1 0 0,-1 0 1 0 0,0 0 0 0 0,1 1 0 0 0,-1-1 0 0 0,-1 1-1 0 0,1 0 1 0 0,-1 0 0 0 0,0 0 0 0 0,0 1 0 0 0,0-1-1 0 0,-1 1 1 0 0,0-1 0 0 0,1 3 26 0 0,-3 8 36 0 0,-1 0 1 0 0,0 0-1 0 0,-1 0 1 0 0,0-1-1 0 0,-1 1 1 0 0,-1-1-1 0 0,-1 1 0 0 0,0-1 1 0 0,-1 0-1 0 0,-1-1 1 0 0,0 1-1 0 0,-1-1 1 0 0,0-1-1 0 0,-1 0 0 0 0,-1 0 1 0 0,0 0-1 0 0,0-1 1 0 0,-2-1-1 0 0,-1 2-36 0 0,-25 28 445 0 0,-2-2 0 0 0,-1-2 0 0 0,-1-1 0 0 0,-3-3 0 0 0,-11 6-445 0 0,55-39 11 0 0,0 1 1 0 0,0-1 0 0 0,0 0 0 0 0,0 1 0 0 0,0-1-1 0 0,0 0 1 0 0,0 1 0 0 0,0 0 0 0 0,1-1 0 0 0,-1 1-1 0 0,0-1 1 0 0,0 1 0 0 0,0 0 0 0 0,1-1 0 0 0,-1 1-1 0 0,1 0 1 0 0,-1 0 0 0 0,0 0 0 0 0,1 0 0 0 0,-1-1-1 0 0,1 1 1 0 0,0 0 0 0 0,-1 0 0 0 0,1 0 0 0 0,0 0-1 0 0,-1 0 1 0 0,1 0 0 0 0,0 0 0 0 0,0 0 0 0 0,0 0-1 0 0,0 0 1 0 0,0 0 0 0 0,0 0 0 0 0,0 0 0 0 0,0 0-1 0 0,1 0 1 0 0,-1 0 0 0 0,0 0 0 0 0,0 0-1 0 0,1 0 1 0 0,-1 0 0 0 0,1 0 0 0 0,-1 0 0 0 0,1 0-1 0 0,-1-1 1 0 0,1 1 0 0 0,0 0 0 0 0,-1 0 0 0 0,1-1-1 0 0,0 1 1 0 0,-1 0 0 0 0,1-1 0 0 0,0 1 0 0 0,0 0-1 0 0,0-1 1 0 0,0 1 0 0 0,0-1 0 0 0,0 1-12 0 0,133 78 1005 0 0,31 26-690 0 0,-46 39-740 0 0,-91-121-1639 0 0,-8-12-4589 0 0,-15-10-898 0 0</inkml:trace>
  <inkml:trace contextRef="#ctx0" brushRef="#br0" timeOffset="547.086">912 1143 9202 0 0,'0'0'-23'0'0,"0"0"-139"0"0,0 0 74 0 0,0 0 264 0 0,0 0 205 0 0,0 0 138 0 0,0 0-2 0 0,0 0-31 0 0,0 0 27 0 0,0 0 101 0 0,0 0 174 0 0,10-21 101 0 0,33-67-1 0 0,126-193 1341 0 0,208-334-1344 0 0,-340 562-316 0 0,-41 78-896 0 0,-9 18 479 0 0,2 0-1 0 0,1 0 1 0 0,3 1 0 0 0,1 0 0 0 0,3 0-1 0 0,1 1 1 0 0,2-1 0 0 0,3 0 0 0 0,1 1 0 0 0,2-1-1 0 0,2-1 1 0 0,2 1 0 0 0,1-1 0 0 0,3-1-1 0 0,6 11-151 0 0,87 144 1003 0 0,-108-197-961 0 0,1 0-1 0 0,0 0 1 0 0,0-1-1 0 0,-1 1 1 0 0,1 0 0 0 0,0 0-1 0 0,0-1 1 0 0,-1 1-1 0 0,1 0 1 0 0,0 0-1 0 0,-1 0 1 0 0,1 0-1 0 0,0-1 1 0 0,-1 1 0 0 0,1 0-1 0 0,0 0 1 0 0,-1 0-1 0 0,1 0 1 0 0,-1 0-1 0 0,1 0 1 0 0,0 0-1 0 0,-1 0 1 0 0,1 0 0 0 0,0 0-1 0 0,-1 0 1 0 0,1 0-1 0 0,0 0 1 0 0,-1 1-1 0 0,1-1 1 0 0,0 0-1 0 0,-1 0 1 0 0,1 0-1 0 0,0 0 1 0 0,-1 1 0 0 0,1-1-1 0 0,0 0 1 0 0,-1 0-1 0 0,1 0 1 0 0,0 1-1 0 0,0-1 1 0 0,-1 0-1 0 0,1 1 1 0 0,0-1 0 0 0,0 0-1 0 0,0 0 1 0 0,-1 1-1 0 0,1-1 1 0 0,0 0-1 0 0,0 1 1 0 0,0-1-1 0 0,0 1 1 0 0,0-1 0 0 0,0 0-1 0 0,0 1 1 0 0,0-1-1 0 0,0 0 1 0 0,0 1-1 0 0,0-1 1 0 0,0 0-1 0 0,0 1 1 0 0,0-1 0 0 0,0 1-1 0 0,0-1-41 0 0,-32-14 141 0 0,-13-16-108 0 0,2-2 0 0 0,1-2 0 0 0,1-1-1 0 0,2-2 1 0 0,-22-29-33 0 0,42 45-38 0 0,-41-42-128 0 0,-134-124-523 0 0,141 159-1125 0 0,41 27-2144 0 0,3 6-3342 0 0,6 0-2993 0 0</inkml:trace>
  <inkml:trace contextRef="#ctx0" brushRef="#br0" timeOffset="833.482">2417 337 21405 0 0,'0'0'970'0'0,"0"0"-453"0"0,0 0-336 0 0,0 0-202 0 0,0 0-78 0 0,0 0-18 0 0,0 0 27 0 0,0 0 41 0 0,0 0 57 0 0,0 0 32 0 0,-16 26 21 0 0,-47 83 6 0 0,31-14 17 0 0,29-74-65 0 0,-10 85-207 0 0,4 1 0 0 0,4 0 0 0 0,8 49 188 0 0,-2-30-1448 0 0,-3-119-953 0 0,-7-17-9695 0 0,7 5 5629 0 0</inkml:trace>
  <inkml:trace contextRef="#ctx0" brushRef="#br0" timeOffset="1082.928">1841 386 20124 0 0,'0'0'315'0'0,"0"0"-567"0"0,0 0-271 0 0,0 0 15 0 0,0 0 280 0 0,0 0 183 0 0,27-2 46 0 0,87-7-17 0 0,649-70-487 0 0,-756 78 396 0 0,153-13-3551 0 0,-56 4-5115 0 0,-68 5 2946 0 0</inkml:trace>
  <inkml:trace contextRef="#ctx0" brushRef="#br0" timeOffset="1463.705">3454 165 17036 0 0,'0'0'1200'0'0,"0"0"-417"0"0,0 0-366 0 0,0 0-137 0 0,-21 1-42 0 0,-71 3 8 0 0,72-3-112 0 0,0 2 1 0 0,0 1-1 0 0,0 0 0 0 0,1 1 0 0 0,0 1 0 0 0,0 1 0 0 0,-4 2-134 0 0,-6 3 180 0 0,24-10-147 0 0,-11 3-2 0 0,0 0 0 0 0,1 1 0 0 0,-1 1 0 0 0,2 1 0 0 0,-1 0 0 0 0,1 0 0 0 0,0 2 1 0 0,1 0-1 0 0,0 0 0 0 0,0 1 0 0 0,-6 8-31 0 0,17-16-35 0 0,1-1 1 0 0,-1 1-1 0 0,1-1 0 0 0,-1 1 0 0 0,1 0 1 0 0,0 0-1 0 0,0-1 0 0 0,1 1 0 0 0,-1 0 1 0 0,0 0-1 0 0,1 0 0 0 0,0 0 1 0 0,0 0-1 0 0,0 0 0 0 0,0 0 0 0 0,0 0 1 0 0,0-1-1 0 0,1 1 0 0 0,0 0 1 0 0,-1 0-1 0 0,1 0 0 0 0,0 0 0 0 0,0-1 1 0 0,0 1-1 0 0,1 0 0 0 0,-1-1 0 0 0,1 1 1 0 0,0-1-1 0 0,-1 0 0 0 0,1 1 1 0 0,0-1-1 0 0,0 0 0 0 0,0 0 0 0 0,1 0 1 0 0,-1 0-1 0 0,0-1 0 0 0,2 2 35 0 0,99 52-186 0 0,164 21 1634 0 0,-266-76-1408 0 0,0 0 0 0 0,0 0 1 0 0,0 0-1 0 0,0 0 0 0 0,-1 1 0 0 0,1-1 0 0 0,0 0 0 0 0,0 1 0 0 0,0-1 0 0 0,-1 0 0 0 0,1 1 0 0 0,0-1 0 0 0,-1 1 0 0 0,1-1 0 0 0,0 1 0 0 0,-1 0 0 0 0,1-1 1 0 0,0 1-1 0 0,-1-1 0 0 0,1 1 0 0 0,-1 0 0 0 0,1 0 0 0 0,-1-1 0 0 0,0 1 0 0 0,1 0 0 0 0,-1 0 0 0 0,0 0 0 0 0,1-1 0 0 0,-1 1 0 0 0,0 0 0 0 0,0 0 1 0 0,0 0-1 0 0,0 0 0 0 0,0-1 0 0 0,0 1 0 0 0,0 0 0 0 0,0 0 0 0 0,0 0 0 0 0,0 0 0 0 0,0 0 0 0 0,-1-1 0 0 0,1 1 0 0 0,0 0 0 0 0,-1 0 0 0 0,1 0 0 0 0,0-1 1 0 0,-1 1-1 0 0,1 0 0 0 0,-1-1 0 0 0,1 1 0 0 0,-1 0 0 0 0,0-1 0 0 0,1 1 0 0 0,-1 0 0 0 0,1-1 0 0 0,-2 1-40 0 0,-45 38 1165 0 0,35-30-1076 0 0,-69 46 478 0 0,60-43-476 0 0,1 1 0 0 0,0 1 0 0 0,1 0 0 0 0,1 2-1 0 0,0 0 1 0 0,1 1 0 0 0,-13 17-91 0 0,27-30 3 0 0,0 0-1 0 0,1 1 0 0 0,-1-1 1 0 0,1 1-1 0 0,0 0 0 0 0,0 0 1 0 0,0 0-1 0 0,1 0 0 0 0,0 0 1 0 0,-1 0-1 0 0,2 0 0 0 0,-1 0 1 0 0,1 0-1 0 0,0 1 0 0 0,0-1 1 0 0,0 0-1 0 0,1 0 0 0 0,-1 0 1 0 0,1 1-1 0 0,1-1 0 0 0,-1 0 1 0 0,1 0-1 0 0,0 0 0 0 0,0-1 1 0 0,0 1-1 0 0,1 0 0 0 0,-1-1 1 0 0,1 0-1 0 0,0 1 0 0 0,1-1 1 0 0,-1 0-1 0 0,3 2-2 0 0,4 4 17 0 0,1 0 0 0 0,1-1 0 0 0,-1 0 0 0 0,2 0 0 0 0,-1-1 0 0 0,1-1 0 0 0,0 0 0 0 0,1-1 0 0 0,-1 0 0 0 0,1-1 0 0 0,1-1-17 0 0,16 4 64 0 0,0-2 0 0 0,0-1 0 0 0,1-2 1 0 0,0-1-1 0 0,-1-1 0 0 0,26-4-64 0 0,-37 1-160 0 0,-1-1-1 0 0,0-1 1 0 0,0-1-1 0 0,0 0 1 0 0,0-2 0 0 0,-1 0-1 0 0,0-1 1 0 0,0-1-1 0 0,-1 0 1 0 0,12-9 160 0 0,11-11-4626 0 0,-4-1-3988 0 0,-21 15-3561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86,'-2'-6,"0"1,0 0,-1 0,1 1,-1-1,0 1,-1-1,1 1,-1 0,0 0,0 0,0 1,0 0,-1-1,0 1,1 1,-1-1,0 1,0 0,0 0,-1 0,1 1,0-1,-1 2,1-1,-1 0,1 1,-1 0,-4 1,-13 0,0 2,1 0,-1 2,1 0,0 1,-12 6,11-3,0 1,0 1,1 1,0 0,1 2,0 1,-7 7,26-21,-1 1,1-1,0 1,-1-1,1 1,0 0,0 0,0 0,1 0,-1 0,0 0,1 0,-1 1,1-1,0 1,0-1,0 1,0-1,0 1,0 0,1-1,-1 1,1 0,0-1,0 1,0 0,0 0,0-1,1 1,-1 0,1-1,0 1,0 0,0-1,0 1,0-1,0 1,1-1,-1 0,1 0,0 1,-1-1,3 1,7 3,1 0,1 0,-1-1,1-1,0 0,0-1,0 0,1-1,-1-1,0 0,1-1,-1 0,5-1,44 2,-61-1,0 0,0 0,1 0,-1 0,0 0,1 0,-1 0,0 0,1 1,-1-1,0 0,0 1,1-1,-1 1,0 0,0-1,0 1,0 0,0-1,0 1,0 0,0 0,0 0,0 0,0 0,0 0,-1 0,1 0,0 1,-1-1,1 0,-1 0,0 1,1-1,-1 0,0 0,0 1,1-1,-1 0,0 1,0-1,-1 0,1 1,0-1,0 0,-1 0,1 1,0-1,-1 0,1 0,-1 0,0 1,1-1,-1 0,0 0,0 0,0 0,0 0,0 0,0 0,-100 98,46-52,25-19,-1-2,1 3,1 0,2 2,1 1,1 1,2 1,-1 4,21-33,0 0,0 0,0 0,1 0,0 0,0 0,0 1,1-1,-1 1,1-1,1 1,-1 0,1-1,0 1,0 0,1-1,-1 1,1 0,1-1,-1 1,1-1,0 0,0 1,0-1,1 0,0 0,0 0,0-1,1 1,-1-1,2 1,8-1,0 0,-1-1,1-1,0 0,1-1,-1 0,0-1,0-1,0 0,0 0,1-2,-2 0,1 0,0-1,-1 0,0-1,0-1,0 0,0 0,5-5,185-104,-145 66,-38 26</inkml:trace>
  <inkml:trace contextRef="#ctx0" brushRef="#br0" timeOffset="471.037">769 933,'180'-293,"-149"267,-31 26,1 0,0 0,0 1,0-1,-1 0,1 0,0 0,0 0,0 1,-1-1,1 0,0 1,0-1,-1 1,1-1,0 1,-1-1,1 1,-1-1,1 1,-1 0,1-1,-1 1,1 0,-1-1,1 1,-1 0,0 0,0-1,1 1,-1 0,0 0,0 0,0-1,0 1,0 0,0 0,0 0,0 0,0-1,0 1,0 0,2 60,-3-52,0 0,1 0,0 0,0-1,1 1,1 0,-1 0,1-1,0 1,1-1,0 0,1 1,0-1,0-1,0 1,1-1,4 6,-6-11,0 1,1 0,-1-1,0 0,1 0,0 0,0 0,-1 0,1-1,0 1,0-1,0 0,1-1,-1 1,0-1,0 0,0 1,0-2,1 1,-1-1,0 1,0-1,0 0,0 0,0-1,0 1,0-1,1-1,94-73,-85 61,0 0,-1-1,0 0,-2-1,0-1,0 0,6-17,-9 15,1 4</inkml:trace>
  <inkml:trace contextRef="#ctx0" brushRef="#br0" timeOffset="1122.531">1728 650,'-27'16,"0"1,1 1,1 1,1 2,1 0,1 2,0 0,-4 9,3 27,22-57,1-1,0 0,0 0,0 1,0-1,0 0,0 0,1 0,-1 1,0-1,1 0,-1 0,0 0,1 0,-1 1,1-1,0 0,-1 0,1 0,0 0,0 0,0-1,0 1,0 0,0 0,0 0,0-1,0 1,0-1,0 1,0-1,0 1,0-1,1 0,-1 1,0-1,0 0,0 0,1 0,-1 0,0 0,0 0,1 0,-1 0,0-1,0 1,0 0,1-1,0 0,12-4,1 0,-1-2,0 0,0 0,-1-1,0-1,0 0,-1-1,0 0,-1-1,0-1,-1 0,116-101,-124 112,-1 0,1 0,-1-1,1 1,0 0,-1 0,1 0,0 1,0-1,0 0,0 1,0-1,-1 1,1-1,0 1,0 0,0 0,0 0,0 0,0 0,0 1,0-1,0 1,0-1,0 1,0 0,0-1,-1 1,1 0,0 0,0 0,-1 1,1-1,-1 0,1 0,-1 1,0-1,1 1,-1 0,0-1,0 1,0 0,0-1,0 1,-1 0,1 0,-1 0,1 0,-1 0,1 0,18 133,13 187,-28-292,-2 0,-1 0,-1 0,-1 0,-2 0,-1 0,-1-1,-2 0,-1 0,-1 0,-1-1,-2 0,-1-1,-4 6,11-22,0 0,0-1,-1 1,0-1,0-1,-1 0,-1 0,0 0,0-1,0 0,-1-1,0 0,-1-1,-8 5,16-11,1 1,0 0,0-1,-1 1,1-1,-1 0,1 0,0 0,-1 0,1 0,0 0,-1-1,1 1,0-1,-1 1,1-1,0 0,0 0,0 0,-1 0,1-1,0 1,1 0,-1-1,0 0,0 1,1-1,-1 0,1 0,-1 0,1 0,0 0,0 0,0 0,0 0,0 0,0-2,-14-88,18 58,2 1,2 0,1 1,1 0,2 0,1 1,1 0,2 1,18-27,-14 24,1 1,2 0,1 2,1 0,2 2,0 1,7-3,-17 19,-4 6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2.4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3 184 10586 0 0,'0'0'1125'0'0,"0"0"-317"0"0,0 0-267 0 0,0 0-149 0 0,0 0-109 0 0,0 0-147 0 0,0 0-115 0 0,0 0-47 0 0,0 0 26 0 0,0 0 178 0 0,0 0 161 0 0,0 0 125 0 0,-1 8 87 0 0,-1 29-151 0 0,3 1 0 0 0,1-1 0 0 0,1 0 0 0 0,2 0 0 0 0,2-1 0 0 0,1 1 0 0 0,2-2-1 0 0,2 1 1 0 0,14 31-400 0 0,-18-48 155 0 0,0-2-1 0 0,1 1 1 0 0,1-1-1 0 0,0-1 1 0 0,2 1-1 0 0,0-2 1 0 0,0 0-1 0 0,9 7-154 0 0,-16-16 91 0 0,0-1-1 0 0,1 0 0 0 0,0 0 0 0 0,0-1 0 0 0,0 0 0 0 0,0 0 0 0 0,1 0 0 0 0,0 0 0 0 0,0-1 0 0 0,0-1 0 0 0,0 1 0 0 0,0-1 0 0 0,0 0 0 0 0,1 0 0 0 0,-1-1 0 0 0,1 0 0 0 0,-1-1 0 0 0,1 0 1 0 0,0 0-1 0 0,-1 0 0 0 0,1-1 0 0 0,-1 0 0 0 0,5-1-90 0 0,1-6 152 0 0,1 0 0 0 0,-1 0 0 0 0,-1-1 0 0 0,1-1-1 0 0,-2 0 1 0 0,1-1 0 0 0,-2 0 0 0 0,1-1 0 0 0,-1 0 0 0 0,-1-1 0 0 0,0 1 0 0 0,-1-2 0 0 0,-1 1 0 0 0,2-6-152 0 0,7-10-98 0 0,-1-1-1 0 0,-1 0 1 0 0,-2-1 0 0 0,-1-1-1 0 0,-2 0 1 0 0,-1 0 0 0 0,-1-1-1 0 0,-2 1 1 0 0,-2-1 0 0 0,0-1-1 0 0,-3-5 99 0 0,-7-26-1528 0 0,-7 44-5368 0 0,9 18-1853 0 0</inkml:trace>
  <inkml:trace contextRef="#ctx0" brushRef="#br0" timeOffset="631.405">724 935 5897 0 0,'0'0'2367'0'0,"0"0"-1068"0"0,0 0-542 0 0,0 0-107 0 0,0 0 22 0 0,0 0 2 0 0,0 0-42 0 0,0 0-64 0 0,0 0-2 0 0,0 0 30 0 0,0 0 29 0 0,0 0 49 0 0,0 0-5 0 0,7-14-37 0 0,46-88 794 0 0,92-175 35 0 0,-115 210-1473 0 0,3 1 1 0 0,2 1 0 0 0,3 3 0 0 0,3 0-1 0 0,17-15 12 0 0,-57 76-2 0 0,2-4-51 0 0,0 0 1 0 0,1 1-1 0 0,0-1 1 0 0,0 1-1 0 0,0 0 1 0 0,0 0-1 0 0,0 0 1 0 0,1 1-1 0 0,0 0 1 0 0,0 0-1 0 0,0 0 1 0 0,0 0-1 0 0,0 1 1 0 0,0-1 0 0 0,1 1-1 0 0,-1 1 1 0 0,1-1-1 0 0,-1 1 1 0 0,1 0-1 0 0,1 0 53 0 0,-4 3-22 0 0,0 1 0 0 0,0 0 0 0 0,0 0 0 0 0,0 0 0 0 0,0 0 0 0 0,-1 0 0 0 0,1 0 0 0 0,-1 1 0 0 0,0-1-1 0 0,0 1 1 0 0,0-1 0 0 0,-1 1 0 0 0,1 0 0 0 0,-1 0 0 0 0,0 0 0 0 0,0 0 0 0 0,0 0 0 0 0,-1 0 0 0 0,1 0 0 0 0,-1 1 22 0 0,2 2 16 0 0,25 99 251 0 0,4-2 0 0 0,39 83-267 0 0,39 47 375 0 0,-108-233-335 0 0,-1-1-1 0 0,1 0 1 0 0,-1 1-1 0 0,0-1 1 0 0,1 1-1 0 0,-1-1 1 0 0,1 1-1 0 0,-1-1 1 0 0,0 1-1 0 0,0-1 1 0 0,1 1-1 0 0,-1 0 1 0 0,0-1-1 0 0,0 1 0 0 0,0-1 1 0 0,1 1-1 0 0,-1 0 1 0 0,0-1-1 0 0,0 1 1 0 0,0-1-1 0 0,0 1 1 0 0,0 0-1 0 0,0-1 1 0 0,0 1-1 0 0,0-1 1 0 0,-1 1-1 0 0,1 0 1 0 0,0-1-1 0 0,0 1 1 0 0,0-1-1 0 0,-1 1 1 0 0,1-1-1 0 0,0 1 1 0 0,-1-1-1 0 0,1 1 1 0 0,0-1-1 0 0,-1 1 1 0 0,1-1-1 0 0,-1 1 1 0 0,1-1-1 0 0,-1 1 1 0 0,1-1-1 0 0,-1 0 1 0 0,1 1-1 0 0,-1-1 1 0 0,1 0-1 0 0,-1 0 1 0 0,1 1-1 0 0,-1-1 1 0 0,0 0-1 0 0,1 0 1 0 0,-1 0-1 0 0,1 0 0 0 0,-1 0 1 0 0,0 0-1 0 0,1 0 1 0 0,-1 0-1 0 0,1 0 1 0 0,-1 0-1 0 0,0 0 1 0 0,1 0-1 0 0,-1 0 1 0 0,1 0-1 0 0,-1 0 1 0 0,0-1-40 0 0,-43-17 588 0 0,36 14-650 0 0,-418-265-985 0 0,357 243-390 0 0,46 22-1545 0 0,-1 3-3495 0 0,16 1-3941 0 0</inkml:trace>
  <inkml:trace contextRef="#ctx0" brushRef="#br0" timeOffset="1067.451">1885 122 16083 0 0,'0'0'887'0'0,"0"0"-576"0"0,0 0-386 0 0,0 0-110 0 0,0 0 150 0 0,0 0 199 0 0,0 0 88 0 0,0 0 43 0 0,0 0 36 0 0,0 0 50 0 0,0 0 69 0 0,0 0 36 0 0,18 22-9 0 0,53 72-48 0 0,-42-13 63 0 0,-27-63-404 0 0,47 337 109 0 0,-40-324-401 0 0,6 33-88 0 0,-11-23-2744 0 0,-14-33-5684 0 0,4-8 3920 0 0,1 2 824 0 0</inkml:trace>
  <inkml:trace contextRef="#ctx0" brushRef="#br0" timeOffset="1333.471">1683 150 11338 0 0,'0'0'1617'0'0,"0"0"-598"0"0,0 0-511 0 0,0 0-254 0 0,21-20-43 0 0,70-62 28 0 0,-87 78-210 0 0,1 1 0 0 0,-1-1 0 0 0,1 1 0 0 0,0 0 0 0 0,0 0 1 0 0,0 0-1 0 0,0 1 0 0 0,0 0 0 0 0,1 0 0 0 0,-1 0 0 0 0,1 1 0 0 0,0-1 0 0 0,-1 1 1 0 0,4 0-30 0 0,8-1 99 0 0,12-2 132 0 0,0 1-1 0 0,0 1 1 0 0,0 1 0 0 0,0 2 0 0 0,0 1 0 0 0,0 1 0 0 0,-1 2 0 0 0,1 0-1 0 0,-1 2 1 0 0,7 4-231 0 0,-18-5 69 0 0,0 0 0 0 0,-1 1-1 0 0,1 1 1 0 0,-1 0 0 0 0,-1 1-1 0 0,0 1 1 0 0,0 1 0 0 0,-1 0-1 0 0,0 0 1 0 0,-1 2 0 0 0,0 0-1 0 0,-1 0 1 0 0,0 1 0 0 0,-1 0-1 0 0,-1 1 1 0 0,8 16-69 0 0,-8-12 86 0 0,-2 0 0 0 0,0 1 0 0 0,-2 0 0 0 0,0 0 0 0 0,-1 0 1 0 0,0 0-1 0 0,-2 1 0 0 0,-1 0 0 0 0,-1 0 0 0 0,0 0 0 0 0,-1 0 0 0 0,-2 0 0 0 0,0-1 0 0 0,-1 1 0 0 0,-1 0 0 0 0,-1-1 0 0 0,-1 0 0 0 0,-1 0 0 0 0,0-1 0 0 0,-2 1 1 0 0,0-2-1 0 0,-1 1 0 0 0,-1-1 0 0 0,0-1 0 0 0,-2 0 0 0 0,-3 3-86 0 0,-4 1 83 0 0,-2 0-1 0 0,0-2 1 0 0,-1-1 0 0 0,-1 0 0 0 0,0-2-1 0 0,-2-1 1 0 0,0-1 0 0 0,0-1-1 0 0,-1-2 1 0 0,-1 0 0 0 0,1-2 0 0 0,-4 0-83 0 0,4-2-420 0 0,-1-2 0 0 0,1 0 0 0 0,-1-2 0 0 0,0-1 0 0 0,0-2 1 0 0,0 0-1 0 0,0-2 0 0 0,-3-1 420 0 0,-8-5-3402 0 0,15 1-2878 0 0,6 0-3010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11.3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467 136 0 0 0,'0'0'1142'0'0,"0"0"31"0"0,0 0-189 0 0,0 0-23 0 0,0 0 93 0 0,0 0 92 0 0,0 0 16 0 0,0 0-51 0 0,0 0-31 0 0,0 0 19 0 0,0 0 48 0 0,-3-8-26 0 0,-16-38 909 0 0,16 43-1879 0 0,1 1 0 0 0,-1-1-1 0 0,0 1 1 0 0,0 0 0 0 0,1 0 0 0 0,-1 0 0 0 0,-1 0-1 0 0,1 0 1 0 0,0 1 0 0 0,0 0 0 0 0,-1-1 0 0 0,1 1-1 0 0,0 1 1 0 0,-1-1 0 0 0,1 0 0 0 0,-1 1 0 0 0,1-1 0 0 0,-1 1-1 0 0,0 0 1 0 0,1 1 0 0 0,-1-1 0 0 0,1 0 0 0 0,-1 1-1 0 0,1 0 1 0 0,0 0 0 0 0,-1 0 0 0 0,1 0 0 0 0,-2 1-151 0 0,-89 50-72 0 0,72-35 151 0 0,2 0-1 0 0,-1 2 0 0 0,2 0 0 0 0,1 1 0 0 0,0 2 0 0 0,2-1 0 0 0,0 2 0 0 0,1 0 0 0 0,2 1 0 0 0,0 0 0 0 0,2 1 0 0 0,0 0 0 0 0,2 1 0 0 0,1 0 0 0 0,1 1 0 0 0,1-1 0 0 0,1 1 0 0 0,2 0 0 0 0,0 15-78 0 0,5-24 36 0 0,0 0 0 0 0,1-1 0 0 0,2 1 0 0 0,-1-1 0 0 0,2 0 1 0 0,0-1-1 0 0,1 1 0 0 0,1-1 0 0 0,0 0 0 0 0,2-1 0 0 0,-1 0 0 0 0,2-1 0 0 0,0 0 0 0 0,0 0 0 0 0,2-1 0 0 0,-1-1 0 0 0,14 11-36 0 0,-12-13 70 0 0,0-1 0 0 0,0 0 0 0 0,1 0 0 0 0,0-2 0 0 0,0 0 0 0 0,0 0 0 0 0,1-2 0 0 0,0 0 0 0 0,1 0 0 0 0,-1-2 0 0 0,1 0 0 0 0,-1-1 0 0 0,1-1 1 0 0,0 0-1 0 0,0-1 0 0 0,0-1 0 0 0,-1 0 0 0 0,1-2 0 0 0,0 0 0 0 0,-1 0 0 0 0,0-2 0 0 0,0 0 0 0 0,0-1 0 0 0,0 0 0 0 0,-1-2 0 0 0,5-2-70 0 0,2-4 73 0 0,-1 0-1 0 0,0-1 0 0 0,-1-1 0 0 0,-1-1 1 0 0,0-1-1 0 0,-1 0 0 0 0,-2-2 0 0 0,1 0 1 0 0,-2 0-1 0 0,-1-2 0 0 0,0 0 0 0 0,-2 0 1 0 0,-1-1-1 0 0,0-1 0 0 0,-2 0 0 0 0,-1 0 1 0 0,0-1-1 0 0,-2 1 0 0 0,-1-2 0 0 0,-1 1 1 0 0,-1-1-1 0 0,-2-2-72 0 0,1 2-87 0 0,-1 0 0 0 0,-2 0 0 0 0,0 0 0 0 0,-2 0-1 0 0,-1 0 1 0 0,-1 1 0 0 0,-1 0 0 0 0,-3-8 87 0 0,5 22-94 0 0,0 1 0 0 0,-1-1 0 0 0,0 1 0 0 0,-1-1 0 0 0,0 2 0 0 0,0-1 0 0 0,-1 1 0 0 0,-1-1 0 0 0,0 2 0 0 0,0-1 0 0 0,0 1 0 0 0,-1 1 0 0 0,0 0 0 0 0,0 0 0 0 0,-1 0 0 0 0,0 1 0 0 0,0 1 0 0 0,-1 0 0 0 0,-6-2 94 0 0,2 1-233 0 0,0 2 0 0 0,-1 0 0 0 0,1 1-1 0 0,-1 1 1 0 0,0 0 0 0 0,0 1 0 0 0,0 1 0 0 0,0 0 0 0 0,0 1 0 0 0,1 1 0 0 0,-1 0 0 0 0,-10 4 233 0 0,-108 46-9609 0 0,108-37-370 0 0</inkml:trace>
  <inkml:trace contextRef="#ctx0" brushRef="#br0" timeOffset="398.806">425 521 16876 0 0,'0'0'994'0'0,"0"0"-627"0"0,0 0-527 0 0,0 0-113 0 0,0 0 201 0 0,0 0 288 0 0,0 0 159 0 0,0 0 41 0 0,0 0-43 0 0,0 0-65 0 0,0 0-48 0 0,0 0-30 0 0,21 10-32 0 0,63 35-2 0 0,-80-44-166 0 0,0 1-1 0 0,-1 0 1 0 0,1 0 0 0 0,-1 1-1 0 0,1-1 1 0 0,-1 1-1 0 0,0-1 1 0 0,0 1-1 0 0,-1 0 1 0 0,1 0-1 0 0,0 1 1 0 0,-1-1 0 0 0,0 0-1 0 0,0 1 1 0 0,0 0-1 0 0,0-1 1 0 0,0 1-1 0 0,0 2-29 0 0,4 9 168 0 0,94 301 1749 0 0,-90-285-1916 0 0,28 46-1150 0 0,-24-70-1546 0 0,-5-6-4119 0 0,-7-1-3986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27.661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0 254 1208 0 0,'0'0'1149'0'0,"0"0"-295"0"0,0 0-115 0 0,0 0 167 0 0,0 0 207 0 0,0 0 104 0 0,0 0-5 0 0,0 0-93 0 0,0 0-90 0 0,0 0-89 0 0,0 0-75 0 0,8-8-79 0 0,42-37 1583 0 0,-16 27 1801 0 0,34 9-2864 0 0,-39 6-865 0 0,176-6 414 0 0,167-23-417 0 0,121 11 307 0 0,-240-2-456 0 0,9 6 463 0 0,87 13-752 0 0,-339 4 14 0 0,233 14 251 0 0,359-37 170 0 0,-32 2-55 0 0,-531 19 587 0 0,11-10-830 0 0,67-8-82 0 0,-116 20-64 0 0,-1 0 13 0 0,0 0 4 0 0,0 0-6 0 0,0 0-15 0 0,0 0 18 0 0,0 0 14 0 0,0 0-8 0 0,0 0-2 0 0,0 0 6 0 0,0 0-10 0 0,0 0-32 0 0,0 0 29 0 0,0 0-9 0 0,0 0-4 0 0,0 0 42 0 0,0 0 10 0 0,0 0-31 0 0,0 0-50 0 0,0 0 6 0 0,0 0 8 0 0,0 0-22 0 0,0 0 16 0 0,0 0-30 0 0,0 0-30 0 0,0 0-29 0 0,0 0-111 0 0,-13 6-4104 0 0,9-1-1103 0 0,0 0-6268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3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281 1 0 0 0,'0'0'597'0'0,"0"0"182"0"0,0 0 164 0 0,0 0 36 0 0,0 0 28 0 0,0 0-62 0 0,0 0-175 0 0,0 0-129 0 0,0 0-183 0 0,0 0-162 0 0,-6 5 1042 0 0,-22 85 483 0 0,-5 15-636 0 0,-26-4-1180 0 0,48-83-682 0 0,1-1-3010 0 0,10-17 2352 0 0,0 0-500 0 0,0 0-399 0 0,0 0 238 0 0</inkml:trace>
  <inkml:trace contextRef="#ctx0" brushRef="#br0" timeOffset="349.146">0 238 0 0 0,'0'0'172'0'0,"0"0"-4"0"0,0 0 239 0 0,0 0 410 0 0,0 0 392 0 0,0 0 263 0 0,0 0 130 0 0,0 0 27 0 0,0 0-82 0 0,0 0-174 0 0,0 0-148 0 0,0 0-126 0 0,22-2-115 0 0,106-14 594 0 0,16 6-58 0 0,-95 35-1987 0 0,-43-9-2390 0 0,-10 3-4037 0 0,3-17 3529 0 0,0-2 146 0 0</inkml:trace>
  <inkml:trace contextRef="#ctx0" brushRef="#br0" timeOffset="622.581">349 125 0 0 0,'0'0'304'0'0,"0"0"276"0"0,0 0 135 0 0,0 0-56 0 0,0 0-172 0 0,0 0-86 0 0,0 0-82 0 0,0 0-85 0 0,0 0-43 0 0,0 0-41 0 0,-20 6-53 0 0,-62 20-46 0 0,-14 23-261 0 0,27-6-2573 0 0,65-38 1656 0 0,3-5 1059 0 0</inkml:trace>
  <inkml:trace contextRef="#ctx0" brushRef="#br0" timeOffset="942.144">120 1 0 0 0,'0'0'465'0'0,"0"0"325"0"0,0 0 65 0 0,0 0-47 0 0,0 0-19 0 0,0 0 5 0 0,0 0-19 0 0,0 0-34 0 0,6 18-47 0 0,23 56-74 0 0,21 17 1115 0 0,-36-67-2189 0 0,22 47 970 0 0,-26-18-8424 0 0,-10-50 6688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6.0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233 83 0 0 0,'0'0'313'0'0,"0"0"384"0"0,0 0 195 0 0,0 0 24 0 0,0 0-105 0 0,0 0-110 0 0,0 0-55 0 0,0 0-39 0 0,-2 5 21 0 0,-6 10 459 0 0,-1-1 0 0 0,0 0 0 0 0,-1 0 0 0 0,0-1 0 0 0,-1 0 0 0 0,-1 0 0 0 0,-6 4-1087 0 0,-6 8-659 0 0,-66 64-3275 0 0,81-83 2456 0 0,7-5-3293 0 0,2-1 1793 0 0</inkml:trace>
  <inkml:trace contextRef="#ctx0" brushRef="#br0" timeOffset="309.043">1 134 0 0 0,'0'0'527'0'0,"0"0"413"0"0,0 0 111 0 0,0 0-16 0 0,0 0-42 0 0,0 0-38 0 0,0 0-23 0 0,0 0-5 0 0,0 0-9 0 0,7 9-25 0 0,24 28-37 0 0,20-14 1563 0 0,-38-21-2137 0 0,68 31-14 0 0,-37 2-3403 0 0,-42-25-3009 0 0,-2-8 2427 0 0</inkml:trace>
  <inkml:trace contextRef="#ctx0" brushRef="#br0" timeOffset="553.186">284 244 0 0 0,'0'0'1115'0'0,"0"0"-155"0"0,0 0-49 0 0,0 0 32 0 0,0 0 6 0 0,0 0-14 0 0,0 0-28 0 0,0 0-60 0 0,0 0-110 0 0,0 0-158 0 0,0 0-205 0 0,0 0-164 0 0,-17-2-134 0 0,-108-5-910 0 0,61 17-1527 0 0,24 3-3169 0 0,34-11 4712 0 0</inkml:trace>
  <inkml:trace contextRef="#ctx0" brushRef="#br0" timeOffset="831.684">68 0 0 0 0,'0'0'720'0'0,"0"0"219"0"0,0 0 12 0 0,0 0-119 0 0,6 21-138 0 0,28 104 208 0 0,-22-66-583 0 0,6 32-302 0 0,3-36-2857 0 0,-18-49 306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7.9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283 127 0 0 0,'0'0'1594'0'0,"0"0"493"0"0,0 0-161 0 0,0 0-422 0 0,0 0-396 0 0,0 0-280 0 0,-2 3-25 0 0,-59 75 3596 0 0,-12-3-5000 0 0,49-52-282 0 0,24-22 796 0 0,-33 26-1441 0 0,18-22-1526 0 0,14-7-2160 0 0,1 1 2332 0 0</inkml:trace>
  <inkml:trace contextRef="#ctx0" brushRef="#br0" timeOffset="269.76">43 111 392 0 0,'0'0'579'0'0,"0"0"-312"0"0,0 0-34 0 0,0 0 279 0 0,0 0 358 0 0,0 0 311 0 0,0 0 239 0 0,0 0 107 0 0,0 0-94 0 0,0 0-210 0 0,0 0-262 0 0,0 0-250 0 0,22 14-185 0 0,69 45-144 0 0,-15-31 162 0 0,-69-26-846 0 0,59 25 187 0 0,-53-9-2743 0 0,-8 6-3729 0 0,-5-19 3688 0 0</inkml:trace>
  <inkml:trace contextRef="#ctx0" brushRef="#br0" timeOffset="519.721">358 260 0 0 0,'0'0'287'0'0,"0"0"171"0"0,0 0 9 0 0,0 0 99 0 0,0 0 199 0 0,0 0 243 0 0,-20 3 135 0 0,-103 13 1043 0 0,72-11-521 0 0,-27 4-761 0 0,1 4-3950 0 0,69-12-1347 0 0,7 1 2383 0 0</inkml:trace>
  <inkml:trace contextRef="#ctx0" brushRef="#br0" timeOffset="782.487">100 0 0 0 0,'0'0'464'0'0,"0"0"804"0"0,0 0 194 0 0,0 0-107 0 0,0 0-133 0 0,3 19-160 0 0,19 123 1476 0 0,19-26-1086 0 0,15-59-8556 0 0,-51-55 3385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8:49.6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229 137 0 0 0,'0'0'529'0'0,"0"0"854"0"0,0 0 274 0 0,0 0-10 0 0,0 0-146 0 0,0 0-255 0 0,0 0-306 0 0,0 0-261 0 0,0 0-204 0 0,0 0-107 0 0,0 21 1835 0 0,-40 77 410 0 0,-36-2-3793 0 0,44-72-1809 0 0,-2-6-3461 0 0,29-15 1828 0 0</inkml:trace>
  <inkml:trace contextRef="#ctx0" brushRef="#br0" timeOffset="280.532">1 178 392 0 0,'0'0'256'0'0,"0"0"-64"0"0,0 0 168 0 0,0 0 362 0 0,0 0 414 0 0,0 0 330 0 0,0 0 158 0 0,0 0-28 0 0,0 0-185 0 0,0 0-254 0 0,0 0-227 0 0,19 13-224 0 0,62 38-191 0 0,-21-32 115 0 0,-46-19-534 0 0,45 1-9 0 0,51 7-3513 0 0,-96-5 207 0 0,-6 1-2561 0 0,-6-4 4929 0 0</inkml:trace>
  <inkml:trace contextRef="#ctx0" brushRef="#br0" timeOffset="526.3">380 293 0 0 0,'0'0'900'0'0,"0"0"95"0"0,0 0 67 0 0,0 0-63 0 0,0 0-158 0 0,0 0-185 0 0,0 0-229 0 0,-22 4-167 0 0,-66 11-119 0 0,10-10-628 0 0,53-6-4243 0 0,21 1 3666 0 0</inkml:trace>
  <inkml:trace contextRef="#ctx0" brushRef="#br0" timeOffset="847.569">166 1 0 0 0,'0'0'597'0'0,"0"0"484"0"0,0 0-116 0 0,0 0-250 0 0,0 0-111 0 0,0 0 38 0 0,0 0 99 0 0,0 21 2791 0 0,5 219 1252 0 0,1-9-9559 0 0,-8-197-1265 0 0,2-24 3194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9:22.40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82 226 0 0 0,'0'-4'0'0'0,"-1"4"0"0"0,-1 0 0 0 0,1 0 0 0 0</inkml:trace>
  <inkml:trace contextRef="#ctx0" brushRef="#br0" timeOffset="208212.849">239 116 0 0 0,'0'-6'0'0'0,"0"3"0"0"0,-1-12 2376 0 0,-9 6 11217 0 0,5 12-12349 0 0,-1 2-3619 0 0,-174 164 3374 0 0,168-154-1181 0 0,11-6-4645 0 0,4-9-2504 0 0,-2 0 3834 0 0</inkml:trace>
  <inkml:trace contextRef="#ctx0" brushRef="#br0" timeOffset="208553.547">1 139 1024 0 0,'0'0'671'0'0,"0"0"-207"0"0,0 0 84 0 0,0 0 267 0 0,0 0 241 0 0,0 0 163 0 0,0 0 100 0 0,0 0-4 0 0,0 0-15 0 0,0 0-23 0 0,0 0-124 0 0,0 0-107 0 0,0 0-87 0 0,8 4-112 0 0,87 33 2131 0 0,-54-30-2416 0 0,-27-6-570 0 0,-1 1 0 0 0,0 1 0 0 0,0 0 0 0 0,-1 0 0 0 0,1 1 0 0 0,-1 1 0 0 0,1 0 0 0 0,-2 1 0 0 0,6 3 8 0 0,-10 9-2139 0 0,-8-11-1198 0 0,-1-1-3325 0 0,1-4 319 0 0</inkml:trace>
  <inkml:trace contextRef="#ctx0" brushRef="#br0" timeOffset="208897.397">119 1 720 0 0,'0'0'739'0'0,"0"0"-264"0"0,0 0 33 0 0,0 0 263 0 0,0 0 289 0 0,0 0 191 0 0,0 0 68 0 0,0 0-43 0 0,0 0-154 0 0,0 0-240 0 0,0 0-261 0 0,0 0-205 0 0,3 20-126 0 0,9 100 79 0 0,-17-29 176 0 0,-15-33-4320 0 0,14-42-1627 0 0,3-11 2215 0 0</inkml:trace>
  <inkml:trace contextRef="#ctx0" brushRef="#br0" timeOffset="209880.4">515 406 0 0 0,'0'0'559'0'0,"0"0"-30"0"0,0 0 46 0 0,0 0 129 0 0,0 0 163 0 0,0 0 107 0 0,0 0 44 0 0,-1-9 731 0 0,0 7 4215 0 0,-65 63-2990 0 0,-49 11-2989 0 0,100-64-500 0 0,-4 2-514 0 0,7-8-2537 0 0,12-2 496 0 0,0 0-958 0 0,0-2 338 0 0</inkml:trace>
  <inkml:trace contextRef="#ctx0" brushRef="#br0" timeOffset="210161.457">326 337 1064 0 0,'0'0'586'0'0,"0"0"-270"0"0,0 0 34 0 0,0 0 276 0 0,0 0 301 0 0,0 0 212 0 0,0 0 93 0 0,0 0-4 0 0,0 0-71 0 0,0 0-107 0 0,0 0-120 0 0,0 0-81 0 0,0 0-20 0 0,7 16 35 0 0,24 51 31 0 0,-30-65-815 0 0,-1 0 0 0 0,1 0 0 0 0,0 0 1 0 0,0 0-1 0 0,0-1 0 0 0,1 1 1 0 0,-1 0-1 0 0,0-1 0 0 0,1 1 0 0 0,-1-1 1 0 0,1 0-1 0 0,-1 1 0 0 0,1-1 1 0 0,-1 0-1 0 0,1 0 0 0 0,0 0 0 0 0,0 0 1 0 0,0 0-1 0 0,0 0 0 0 0,0-1 0 0 0,-1 1 1 0 0,1 0-1 0 0,0-1 0 0 0,2 1-80 0 0,6 1 353 0 0,139 46 942 0 0,-135-34-2665 0 0,-8-3-4376 0 0,-6-10 1797 0 0,0-1-2602 0 0</inkml:trace>
  <inkml:trace contextRef="#ctx0" brushRef="#br0" timeOffset="210598.615">483 247 912 0 0,'0'0'1735'0'0,"0"0"-656"0"0,0 0-317 0 0,0 0 50 0 0,0 0 328 0 0,0 0 310 0 0,0 0 131 0 0,0 0-98 0 0,0 0-265 0 0,0 0-309 0 0,0 0-256 0 0,0 0-221 0 0,-9 21-168 0 0,-25 65-94 0 0,-22 126-22 0 0,42-148-1382 0 0,7-38-2176 0 0,3-7-1716 0 0,2-14 148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2:54.320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308 94 0 0 0,'0'0'568'0'0,"0"0"602"0"0,0 0 273 0 0,0 0 138 0 0,0 0 21 0 0,0 0-76 0 0,0 0-126 0 0,0 0-96 0 0,0 0-66 0 0,0 0-137 0 0,-18 19 851 0 0,-99 77-1363 0 0,84-77-1350 0 0,-47 24-5554 0 0,62-40-1635 0 0,15-3 7502 0 0</inkml:trace>
  <inkml:trace contextRef="#ctx0" brushRef="#br0" timeOffset="281.902">1 106 0 0 0,'0'0'292'0'0,"0"0"767"0"0,0 0 376 0 0,0 0 104 0 0,0 0 88 0 0,0 0-9 0 0,0 0-125 0 0,0 0-182 0 0,18 12-285 0 0,60 38-295 0 0,5-22 235 0 0,-63-23-990 0 0,-15-4-160 0 0,-1 0-1 0 0,0 0 1 0 0,1 0 0 0 0,-1 0 0 0 0,0 1 0 0 0,1 0-1 0 0,-1 0 1 0 0,0 0 0 0 0,0 0 0 0 0,-1 1-1 0 0,1-1 1 0 0,0 1 0 0 0,-1 0 0 0 0,0 0-1 0 0,1 1 1 0 0,-1-1 0 0 0,-1 0 0 0 0,2 3 184 0 0,12 28-8447 0 0,-14-31 7137 0 0</inkml:trace>
  <inkml:trace contextRef="#ctx0" brushRef="#br0" timeOffset="654.363">223 0 3881 0 0,'0'0'627'0'0,"0"0"-399"0"0,0 0-163 0 0,0 0 151 0 0,0 0 271 0 0,0 0 256 0 0,0 0 136 0 0,0 0 10 0 0,-4 22-142 0 0,-15 108 96 0 0,-9 5-594 0 0,-4-49-3708 0 0,30-75-446 0 0,2-6 1415 0 0</inkml:trace>
  <inkml:trace contextRef="#ctx0" brushRef="#br0" timeOffset="1345.341">608 311 104 0 0,'0'0'1458'0'0,"0"0"-542"0"0,0 0-223 0 0,0 0 188 0 0,0 0 293 0 0,0 0 256 0 0,0 0 42 0 0,0 0-181 0 0,0 0-308 0 0,0 0-312 0 0,0 0-204 0 0,0 0-88 0 0,0 0 2 0 0,-5 7 8 0 0,-4 7-250 0 0,-3 8 41 0 0,-2-2 1 0 0,0 0-1 0 0,-1-1 1 0 0,-1 0-1 0 0,-1-1 1 0 0,-4 1-181 0 0,12-11-452 0 0,-30 19-2298 0 0,12-14-4192 0 0,19-10 3175 0 0</inkml:trace>
  <inkml:trace contextRef="#ctx0" brushRef="#br0" timeOffset="1601.553">446 258 0 0 0,'0'0'835'0'0,"0"0"-218"0"0,0 0-415 0 0,0 0 7 0 0,0 0 270 0 0,0 0 209 0 0,0 0 47 0 0,0 0-63 0 0,0 0-109 0 0,0 0-107 0 0,0 0-99 0 0,0 0-73 0 0,4 21-53 0 0,11 67-48 0 0,-14-83-162 0 0,-1-1 0 0 0,1 0 0 0 0,0 0 1 0 0,0 0-1 0 0,1 0 0 0 0,-1 0 0 0 0,1 0 1 0 0,0 0-1 0 0,0 0 0 0 0,0-1 0 0 0,0 1 1 0 0,1-1-1 0 0,-1 1 0 0 0,1-1 0 0 0,0 0 0 0 0,2 2-21 0 0,9 9-85 0 0,38 41-3266 0 0,-41-44 54 0 0,-10-11 3180 0 0</inkml:trace>
  <inkml:trace contextRef="#ctx0" brushRef="#br0" timeOffset="1946.806">575 223 1824 0 0,'0'0'693'0'0,"0"0"-353"0"0,0 0 12 0 0,0 0 218 0 0,0 0 257 0 0,0 0 242 0 0,0 0 108 0 0,-5 22-26 0 0,-16 71-128 0 0,11 9 1024 0 0,-36 57-2653 0 0,-14-66-6223 0 0,52-84 3836 0 0,4-1 2348 0 0</inkml:trace>
  <inkml:trace contextRef="#ctx0" brushRef="#br0" timeOffset="3216.822">360 324 0 0 0,'0'0'341'0'0,"0"0"464"0"0,0 0 360 0 0,0 0 174 0 0,0 0-47 0 0,0 0-275 0 0,0 0-367 0 0,0 0-255 0 0,0 0 0 0 0,0 0 190 0 0,0 0 220 0 0,2 5 132 0 0,3 4-512 0 0,0-1-1 0 0,1 0 1 0 0,0 0-1 0 0,0 0 1 0 0,1-1-1 0 0,0 0 1 0 0,0 0 0 0 0,1-1-1 0 0,0 0 1 0 0,0 0-1 0 0,0-1 1 0 0,1 0-1 0 0,0 0 1 0 0,4 1-425 0 0,200 63 521 0 0,-203-62-2154 0 0,-8-4-1298 0 0,-1 1-3298 0 0,-1-4 831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49:33.273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35 566 0 0 0,'0'0'0'0'0,"0"0"0"0"0,0 0 0 0 0,0 0 0 0 0,0 0 0 0 0,0 0 0 0 0,0 0 0 0 0,0 0 0 0 0,0 0 0 0 0,0 0 0 0 0,0 0 0 0 0</inkml:trace>
  <inkml:trace contextRef="#ctx0" brushRef="#br0" timeOffset="206013.055">232 465 0 0 0,'1'-6'0'0'0,"0"5"53"0"0,0 1 239 0 0,-1 3 9510 0 0,1 4-5534 0 0,3 22-3560 0 0,60 133 2512 0 0,-54-64-2774 0 0,-10-98-442 0 0,0 0-14 0 0,0 0-32 0 0,0 0-38 0 0,0 0-46 0 0,0 0-76 0 0,0 0-95 0 0,0 0-135 0 0,0 0-162 0 0,0 0-218 0 0,0 0-175 0 0,0 0-132 0 0,10-7-10391 0 0,-7 5 8928 0 0</inkml:trace>
  <inkml:trace contextRef="#ctx0" brushRef="#br0" timeOffset="206380.733">524 638 0 0 0,'0'0'229'0'0,"0"0"540"0"0,0 0 183 0 0,0 0 153 0 0,0 0 181 0 0,0 0 128 0 0,0 0-37 0 0,0 0-59 0 0,0 0-146 0 0,0 0-225 0 0,0 0-183 0 0,0 0-200 0 0,-22 1-142 0 0,-108 5 308 0 0,-205-27 2242 0 0,307 29-4000 0 0,20 9-6198 0 0,8-17 5170 0 0,0 0-738 0 0,1 0-123 0 0</inkml:trace>
  <inkml:trace contextRef="#ctx0" brushRef="#br0" timeOffset="206809.167">134 513 3729 0 0,'0'0'1116'0'0,"0"0"-461"0"0,0 0-232 0 0,0 0-37 0 0,0 0 136 0 0,0 0 303 0 0,0 0 236 0 0,0 0 125 0 0,0 0 45 0 0,0 0-144 0 0,0 0-239 0 0,0 0-186 0 0,11 10-141 0 0,73 75 885 0 0,-11 29-2805 0 0,-63-106-1230 0 0,-3-6-3542 0 0,-4-2 712 0 0</inkml:trace>
  <inkml:trace contextRef="#ctx0" brushRef="#br0" timeOffset="207581.957">697 214 632 0 0,'0'0'740'0'0,"0"0"-168"0"0,0 0 50 0 0,0 0 335 0 0,0 0 453 0 0,0 0 337 0 0,0 0 76 0 0,0 0-211 0 0,0 0-307 0 0,0 0-266 0 0,0 0-144 0 0,0 0-41 0 0,0 0-56 0 0,-15-1 2894 0 0,-18-2-3142 0 0,-5 5-937 0 0,0 2-1 0 0,1 1 0 0 0,-1 3 1 0 0,2 0-1 0 0,-32 13 388 0 0,45-13-4161 0 0,16-4-5489 0 0,6-2 6151 0 0</inkml:trace>
  <inkml:trace contextRef="#ctx0" brushRef="#br0" timeOffset="207876.573">453 118 1776 0 0,'0'0'1027'0'0,"0"0"-707"0"0,0 0-461 0 0,0 0 1 0 0,0 0 320 0 0,0 0 447 0 0,0 0 308 0 0,0 0 173 0 0,0 0 40 0 0,0 0-14 0 0,0 0-73 0 0,0 0-121 0 0,13 13-111 0 0,42 40-76 0 0,91 49 3251 0 0,-127-81-2808 0 0,-13-13-4270 0 0,0-1-7666 0 0,-6-7 7797 0 0</inkml:trace>
  <inkml:trace contextRef="#ctx0" brushRef="#br0" timeOffset="208211.1">642 0 3081 0 0,'0'0'628'0'0,"0"0"-253"0"0,0 0-67 0 0,0 0 238 0 0,0 0 367 0 0,0 0 323 0 0,0 0 181 0 0,0 0 29 0 0,0 0-146 0 0,0 0-227 0 0,0 0-240 0 0,1 21-215 0 0,2 134 1015 0 0,-4-134-1473 0 0,-2 0 0 0 0,0-1 0 0 0,-2 1 0 0 0,0 0 0 0 0,-1-1 0 0 0,-1 0 1 0 0,-1-1-1 0 0,-5 10-160 0 0,9-22-222 0 0,0 4-3079 0 0,11-8-4608 0 0,-5-3 2653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0,'-24'144,"6"1,2 77,17-131,1-59,-1 0,-1 0,-2 0,-1-1,-2 1,-1-1,-1 0,-10 23,5-31,-1-5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3:02.653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359 641 0 0 0,'0'0'333'0'0,"0"0"996"0"0,0 0 440 0 0,0 0 156 0 0,0 0 91 0 0,0 0-53 0 0,0 0-289 0 0,0 0-447 0 0,0 0-423 0 0,0 0-325 0 0,-5 0-136 0 0,-225 37-984 0 0,207-34-672 0 0,1 0-2128 0 0,7-3-2844 0 0,13 0 4103 0 0</inkml:trace>
  <inkml:trace contextRef="#ctx0" brushRef="#br0" timeOffset="306.89">1 558 0 0 0,'0'0'1364'0'0,"0"0"327"0"0,0 0 38 0 0,0 0-72 0 0,0 0-128 0 0,0 0-146 0 0,0 0-150 0 0,0 0-141 0 0,21 9-135 0 0,64 27-172 0 0,-78-33-642 0 0,0 0 0 0 0,0 0 0 0 0,-1 1-1 0 0,1 0 1 0 0,-1 0 0 0 0,0 0 0 0 0,0 1 0 0 0,0 0 0 0 0,-1 0-1 0 0,1 0 1 0 0,-1 1 0 0 0,3 4-143 0 0,-1-1 69 0 0,1 2-140 0 0,0 1 0 0 0,-1 0 0 0 0,-1 0 0 0 0,0 1 1 0 0,0 0-1 0 0,-1 0 0 0 0,-1 0 0 0 0,0 0 0 0 0,-1 1 0 0 0,0 7 71 0 0,1-12-1034 0 0,3-9-8637 0 0,-7-2 5882 0 0</inkml:trace>
  <inkml:trace contextRef="#ctx0" brushRef="#br0" timeOffset="588.655">199 456 0 0 0,'0'0'1010'0'0,"0"0"-214"0"0,0 0-13 0 0,0 0 110 0 0,0 0 141 0 0,0 0 109 0 0,0 0 39 0 0,0 0-60 0 0,0 0-80 0 0,-5 23-202 0 0,-16 69-253 0 0,10 36 183 0 0,4-35-4336 0 0,4-86-872 0 0,3-4 1240 0 0</inkml:trace>
  <inkml:trace contextRef="#ctx0" brushRef="#br0" timeOffset="1514.325">697 263 0 0 0,'0'0'950'0'0,"0"0"156"0"0,0 0 183 0 0,0 0 8 0 0,0 0-12 0 0,0 0-52 0 0,0 0-57 0 0,0 0-63 0 0,0 0-98 0 0,0 0-114 0 0,0 0-105 0 0,-6-1-32 0 0,-79-12 2883 0 0,-52-17-2754 0 0,121 24-648 0 0,3 0-1992 0 0,3 5-7399 0 0,9 1 2329 0 0</inkml:trace>
  <inkml:trace contextRef="#ctx0" brushRef="#br0" timeOffset="1885.629">383 47 1736 0 0,'0'0'931'0'0,"0"0"-267"0"0,0 0 33 0 0,0 0 291 0 0,0 0 271 0 0,0 0 146 0 0,0 0-2 0 0,0 0-112 0 0,0 0-125 0 0,0 0-139 0 0,0 0-162 0 0,0 0-169 0 0,0 0-186 0 0,16 6-137 0 0,47 22-95 0 0,-59-26-232 0 0,0 1 0 0 0,0-1 0 0 0,0 0 0 0 0,0 1 0 0 0,-1 0 0 0 0,1 0 0 0 0,-1 0 0 0 0,0 0 0 0 0,0 1 0 0 0,0-1 0 0 0,0 1 0 0 0,-1 0 0 0 0,0-1 0 0 0,1 1 0 0 0,-1 0 0 0 0,-1 1 0 0 0,2 2-46 0 0,5 10 143 0 0,85 183-215 0 0,-89-197-1746 0 0,3-10-5599 0 0,-5 4 3960 0 0,1 1 7 0 0</inkml:trace>
  <inkml:trace contextRef="#ctx0" brushRef="#br0" timeOffset="2304.745">626 1 0 0 0,'-45'37'0'0'0,"17"3"740"0"0,-46 100 3221 0 0,19-58-4092 0 0,-32 53-4264 0 0,82-125 4220 0 0</inkml:trace>
  <inkml:trace contextRef="#ctx0" brushRef="#br0" timeOffset="3470.485">527 22 0 0 0,'0'0'625'0'0,"0"0"168"0"0,0 0 51 0 0,0 0 29 0 0,0 0 38 0 0,0 0 33 0 0,3 0 3553 0 0,-38 78-1409 0 0,-89 141-2842 0 0,121-215-413 0 0,-18 30-245 0 0,18-10-3172 0 0,11-18-2516 0 0,-6-6 3542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3:47.128"/>
    </inkml:context>
    <inkml:brush xml:id="br0">
      <inkml:brushProperty name="width" value="0.2" units="cm"/>
      <inkml:brushProperty name="height" value="1.2" units="cm"/>
      <inkml:brushProperty name="color" value="#FF0066"/>
      <inkml:brushProperty name="inkEffects" value="pencil"/>
    </inkml:brush>
  </inkml:definitions>
  <inkml:trace contextRef="#ctx0" brushRef="#br0">176 364 424 209078 50262,'0'0'1112'0'0,"0"0"-472"0"0,0 0-127 0 0,0 0 343 0 0,0 0 568 0 0,0 0 328 0 0,0 0-39 0 0,0 0-289 0 0,0 0-456 0 0,0 0-288 0 0,0 0-111 0 0,0 0 15 0 0,2-1 64 0 0,-1 0 48 0 0,1 0 0 0 0,-1 1-152 0 0,0-1-120 0 0,-1 1-144 0 0,0-1-112 0 0,1 2-32 0 0,-1 1 17 0 0,-1 1 31 0 0,1 2 16 0 0,-1 2 24 0 0,-1 2-40 0 0,0 3-32 0 0,0 1 0 0 0,-2 2-8 0 0,1 3-16 0 0,0 1 8 0 0,-1 2 16 0 0,-1 2-48 0 0,1 1 0 0 0,-1 1-8 0 0,0 1-32 0 0,0 2-16 0 0,-1 1 8 0 0,0 0-8 0 0,0 2-16 0 0,-1 0 24 0 0,0 0-24 0 0,0 0-8 0 0,0-1 0 0 0,-1 0-16 0 0,1-2-8-1229 328,0-1 0 1229-328,0-1 0 0 0,0-3-8 0 0,1-3 16 0 0,1-1 8 0 0,0-3 0 0 0,0-3-32 0 0,1-2 32 0 0,0-2-16 0 0,2-2-16 0 0,0-3 40 0 0,0-1-40 0 0,1-1-8 0 0,1-1-8 0 0,-1-1 8 0 0,1-1 8 0 0,0 1 32 0 0,1-1 8 0 0,-1-1-72-1240 312,0-2-16 1240-312,0-2-8 0 0,0-1 8 0 0,0-2 32 0 0,1-2 16 0 0,1-1 16 0 0,0-1-32 0 0,1-2-8 0 0,0-2 24 0 0,2-1-8 0 0,0-2 8 0 0,1-2 56 0 0,0-1-56 0 0,0-2-16 0 0,1-1 24 0 0,1-3-48 0 0,-1-1 16 0 0,0-2 16 0 0,1-2-32 0 0,-1-1 24 0 0,0 1-8 0 0,0 1 8 0 0,-1 1 16 0 0,-1 2 16 0 0,0 3 16 0 0,-1 3 24 0 0,-2 2-8 0 0,0 3-16 0 0,-2 3 16 1240-312,1 2-8-1240 312,-1 3 48 0 0,-1 2 48 0 0,1 3-32 0 0,-1 2 8 0 0,1 1-40 0 0,-1 2-96 0 0,0 0-32 0 0,0 2-56 0 0,0 1-40 0 0,-1 1 24 0 0,0 3 72 0 0,-1 3 56 0 0,-1 3 8 0 0,0 2 64 0 0,-2 2-40 0 0,1 2 0 0 0,-1 2 48 0 0,0 0-16 0 0,1 1 0 0 0,0 1 0 0 0,0 0-16 0 0,0 1-8 0 0,2 1 8 0 0,-1 1 8 0 0,0 0-24 0 0,0 1-8 0 0,0-1 16 0 0,0-1 8 0 0,-1 0-32 0 0,1-2 24 0 0,-1-1-32 0 0,0-1-24 0 0,-1-2-16 0 0,2-3-8 0 0,-1-1-48 0 0,0-3-32 0 0,2-1-72 0 0,-1-3-136 0 0,1-3-152 0 0,1-1-345-1240 312,1-2-543 1240-312,0 0-1248 0 0,0-2-1337 0 0,1 1-4233 0 0,0-1 8202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5:49.625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183 367 0 0 0,'0'0'531'0'0,"0"0"420"0"0,0 0 61 0 0,0 0-95 0 0,0 0-83 0 0,0 0-70 0 0,0 0-57 0 0,-1-4 401 0 0,1 4 2898 0 0,-27 115-2244 0 0,-99 267-832 0 0,123-376-741 0 0,-5 18-915 0 0,20-39 536 0 0,6-16 278 0 0,-1-2-1 0 0,-2 0 1 0 0,-2 0 0 0 0,-1-1 0 0 0,1-7-88 0 0,-2 5 48 0 0,0-1 168 0 0,-2-1 0 0 0,-2 0 0 0 0,-1-1 0 0 0,-2 1 0 0 0,-2-1 0 0 0,-2-8-216 0 0,0 47 120 0 0,-8 23-978 0 0,-73 244 1224 0 0,6-93-2227 0 0,74-171 1091 0 0,-1 0 852 0 0,1 1-8530 0 0,1-4 5239 0 0</inkml:trace>
  <inkml:trace contextRef="#ctx0" brushRef="#br0" timeOffset="947.071">172 204 0 0 0,'0'0'539'0'0,"0"0"28"0"0,7 0-55 0 0,99-14 4195 0 0,123-83 396 0 0,-185 80-5073 0 0,0 2 1 0 0,1 1 0 0 0,0 3-1 0 0,44-6-30 0 0,-73 15 389 0 0,-24 1 1051 0 0,-28 5-855 0 0,-5 8-797 0 0,0 1-1 0 0,1 3 1 0 0,1 1 0 0 0,1 2-1 0 0,0 2 1 0 0,1 1-1 0 0,-2 4 213 0 0,-65 37-158 0 0,-18 1 1894 0 0,121-64-1481 0 0,1 0-174 0 0,0 0-192 0 0,11-6-363 0 0,210-119-148 0 0,-181 110-5172 0 0,-28 12-1596 0 0</inkml:trace>
  <inkml:trace contextRef="#ctx0" brushRef="#br0" timeOffset="1998.214">904 17 0 0 0,'-58'-14'43'0'0,"52"11"7099"0"0,21 6-3281 0 0,87 16 506 0 0,-89-16-4112 0 0,1 1 1 0 0,-1 1 0 0 0,0 0-1 0 0,0 1 1 0 0,0 0 0 0 0,-1 1-1 0 0,0 1 1 0 0,-1 0 0 0 0,1 0-1 0 0,-2 1 1 0 0,1 1 0 0 0,-1-1-1 0 0,0 2 1 0 0,5 7-256 0 0,-8-9 85 0 0,1 0-1 0 0,1-1 1 0 0,0 0 0 0 0,0-1-1 0 0,1 1 1 0 0,-1-2-1 0 0,2 1 1 0 0,-1-2 0 0 0,1 1-1 0 0,0-1 1 0 0,9 2-85 0 0,40 30 205 0 0,-50-32-497 0 0,-5-3-2223 0 0,-1 1-5147 0 0,-4-1-1997 0 0</inkml:trace>
  <inkml:trace contextRef="#ctx0" brushRef="#br0" timeOffset="2979.227">1340 303 0 0 0,'11'20'7742'0'0,"29"41"-2865"0"0,0-13-4132 0 0,-3 2 1 0 0,-2 2 0 0 0,-2 1 0 0 0,-3 2-1 0 0,-2 1 1 0 0,-1 4-746 0 0,18 12 785 0 0,1-42-387 0 0,-37-21-202 0 0,13-16-3082 0 0,-18 5-1448 0 0,-3 2-5678 0 0</inkml:trace>
  <inkml:trace contextRef="#ctx0" brushRef="#br0" timeOffset="4115.246">1735 917 0 0 0,'0'0'572'0'0,"0"0"78"0"0,0 0-1 0 0,0 0-62 0 0,0 0-108 0 0,0 0-62 0 0,0 0-36 0 0,23-2 5390 0 0,6 41-42 0 0,100 177-2475 0 0,-116-183-3031 0 0,-1 0 56 0 0,1-2 0 0 0,2 0-1 0 0,1-1 1 0 0,20 28-279 0 0,46 18 387 0 0,-71-67-402 0 0,1-2-1320 0 0,3-9-8343 0 0,-12 0 492 0 0</inkml:trace>
  <inkml:trace contextRef="#ctx0" brushRef="#br0" timeOffset="5587.94">2817 2003 0 0 0,'6'7'7048'0'0,"-28"5"-2219"0"0,-42-24-709 0 0,27-3-3874 0 0,-22 2-136 0 0,6 2-122 0 0,35 6 48 0 0,13 4 40 0 0,0 1 0 0 0,-1-1 0 0 0,1 0 0 0 0,0-1-1 0 0,0 0 1 0 0,0 1 0 0 0,0-1 0 0 0,0-1 0 0 0,1 1 0 0 0,-1-1 0 0 0,1 0-1 0 0,-1 0 1 0 0,1 0 0 0 0,0 0 0 0 0,0-1 0 0 0,0 0 0 0 0,1 0 0 0 0,-1 0-1 0 0,0-3-75 0 0,-57-50 589 0 0,-10 6 375 0 0,62 43-887 0 0,0 0 1 0 0,-1 0 0 0 0,0 1-1 0 0,-1 0 1 0 0,0 1 0 0 0,0 0-1 0 0,0 1 1 0 0,0 0 0 0 0,-1 1-1 0 0,0 0 1 0 0,0 1 0 0 0,0 0-1 0 0,-9-1-77 0 0,15 3-725 0 0,-6-4 1880 0 0,10 0-4241 0 0,2-2-4186 0 0,0 4-3156 0 0</inkml:trace>
  <inkml:trace contextRef="#ctx0" brushRef="#br0" timeOffset="6801.836">2842 1994 0 0 0,'207'-152'4798'0'0,"48"8"-461"0"0,-135 85-3134 0 0,-120 59-1147 0 0,-1 1-1 0 0,1-1 1 0 0,-1 0-1 0 0,1 0 1 0 0,-1 0-1 0 0,1 0 1 0 0,-1 0 0 0 0,1 0-1 0 0,0 0 1 0 0,-1 0-1 0 0,1 0 1 0 0,-1 0-1 0 0,1 0 1 0 0,-1 0-1 0 0,1-1 1 0 0,-1 1-1 0 0,1 0 1 0 0,0 0 0 0 0,-1 0-1 0 0,1-1 1 0 0,-1 1-1 0 0,1 0 1 0 0,0 0-1 0 0,-1-1 1 0 0,1 1-1 0 0,0 0 1 0 0,-1-1 0 0 0,1 1-1 0 0,0 0 1 0 0,-1-1-1 0 0,1 1 1 0 0,0-1-1 0 0,0 1 1 0 0,-1 0-1 0 0,1-1 1 0 0,0 1-1 0 0,0-1 1 0 0,0 1 0 0 0,0-1-1 0 0,0 1 1 0 0,0-1-1 0 0,0 1 1 0 0,0 0-1 0 0,0-1 1 0 0,0 1-1 0 0,0-1 1 0 0,0 1-1 0 0,0-1 1 0 0,0 1 0 0 0,0-1-1 0 0,0 1 1 0 0,0-1-1 0 0,0 1 1 0 0,1 0-1 0 0,-1-1 1 0 0,0 1-1 0 0,0-1 1 0 0,1 1-1 0 0,-1 0 1 0 0,0-1 0 0 0,0 1-1 0 0,1 0 1 0 0,-1-1-56 0 0,0 1-62 0 0,0 0-104 0 0,0 0-137 0 0,0 0-104 0 0,0 0-80 0 0,0 0-14 0 0,0 0 103 0 0,16 13-2064 0 0,-11-7-6051 0 0,-5-6 7974 0 0</inkml:trace>
  <inkml:trace contextRef="#ctx0" brushRef="#br0" timeOffset="7953.136">4002 830 0 0 0,'14'-21'9'0'0,"0"0"331"0"0,-3 0 4898 0 0,-49 100-807 0 0,-63 114-842 0 0,-50 62-2082 0 0,69-89-1663 0 0,71-136-1128 0 0,11-30 1126 0 0,0 0 291 0 0,-1 0-11335 0 0,1-2 8755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1 459,'37'-58,"3"2,2 2,3 2,2 2,2 2,26-19,-65 59,0 0,0 0,1 1,1 0,-1 1,1 0,0 1,0 0,0 1,1 0,-1 1,3 0,-12 3,0 0,0 0,0 1,0-1,0 1,0-1,0 1,-1 0,1 0,0 0,-1 1,1-1,0 1,-1-1,0 1,1 0,-1 0,0 0,0 0,0 0,0 1,0-1,-1 0,1 1,-1-1,0 1,1 0,-1 0,0-1,-1 1,1 0,0 0,-1 0,0 0,1 0,-1 0,0 0,-12 112,1-87,-1-1,-2-1,0 0,-2 0,-1-2,-1 0,0-1,-2-1,-1-1,-15 12,-225 157,258-189,1-1,0 1,-1 0,1 0,0 0,0 0,-1 0,1 0,0 1,0-1,0 1,0-1,1 1,-1 0,0-1,1 1,-1 0,1 0,0 0,-1 0,1 1,0-1,0 0,1 0,-1 1,0-1,1 1,-1-1,1 0,0 1,0-1,0 1,0-1,0 1,1-1,-1 1,1-1,-1 0,1 1,0-1,0 0,0 0,0 1,0-1,1 0,-1 0,2 1,232 86,-223-83,-1 0,0 1,0 0,0 1,-1 0,0 0,-1 1,1 1,-2-1,0 2,0-1,0 1,-2 0,1 0,-1 1,-1 0,0 0,0 5,3 6,0-5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50,'-7'13,"2"1,0 0,0 0,2 0,-1 0,2 1,0 0,1-1,0 1,1 0,1 0,0 0,1-1,1 1,0-1,1 2,-3-13,0-1,0 0,0 0,1 0,-1 0,1 0,-1 0,1 0,-1 0,1 0,0-1,0 1,0-1,0 0,0 1,0-1,1 0,-1 0,0 0,1-1,-1 1,0 0,1-1,-1 1,1-1,-1 0,1 0,-1 0,1 0,-1-1,0 1,1-1,-1 1,1-1,-1 0,0 0,0 0,1 0,-1 0,4-2,-1 0,1-1,-1 0,0 1,0-2,-1 1,1 0,-1-1,0 0,0 0,0 0,-1-1,0 1,2-6,-2 4,0-1,-1 0,0 0,-1 0,0 0,0 0,0-1,-1 1,-1 0,1 0,-1 0,-1 0,0 0,0 0,0 0,-1 0,0 1,0-1,-1 1,0 0,0 0,-1 0,0 1,0 0,-1 0,1 0,-1 0,-1 1,1 0,-1 0,0 1,0 0,-6-3,-12-6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1,'-36'114,"5"1,5 2,5 0,1 45,12 8,8-169,0 0,0 0,0 0,0-1,0 1,0 0,0 0,0 0,1 0,-1-1,0 1,0 0,1 0,-1-1,1 1,-1 0,1 0,-1-1,1 1,-1 0,1-1,0 1,-1-1,1 1,0-1,-1 1,1-1,0 1,0-1,-1 0,1 0,0 1,0-1,0 0,0 0,-1 0,1 0,0 0,0 0,0 0,0 0,-1 0,1 0,0 0,0 0,0-1,0 1,-1 0,1-1,0 1,0 0,-1-1,1 1,0-1,-1 0,1 0,44-35,-41 32,25-25,2 3,0 0,2 2,0 1,2 2,0 1,2 2,13-4,-19 10,-19 6,0 1,1 0,-1 1,1 0,1 1,-1 0,0 1,1 1,-1 0,1 1,-12 0,0 0,0 0,0 0,1 1,-1-1,0 1,0 0,0 0,0 0,0 0,0 0,0 0,-1 0,1 0,0 1,-1-1,1 1,-1-1,1 1,-1 0,0-1,1 1,-1 0,0 0,0 0,0 0,-1 0,1 0,0 0,-1 0,1 1,-1-1,0 0,0 0,0 0,0 0,0 1,0-1,-1 1,-35 79,20-65,-1 0,0-1,-1 0,-1-2,0 0,-1-1,-1-1,0-1,0-1,-1-1,-1-1,1-1,-1 0,0-2,-3 0,13-3,-1 0,1-1,-1 0,1-1,-1 0,1-1,-1-1,-9-2,-6-3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0,'-17'16,"1"1,2 0,-1 1,2 1,0 0,2 1,0 0,1 1,1 0,1 0,1 1,-4 19,10-39,1 1,-1 0,1 0,0-1,0 1,0 0,0 0,1-1,-1 1,1 0,-1 0,1-1,0 1,0-1,0 1,0-1,1 1,-1-1,1 0,-1 1,1-1,0 0,0 0,0 0,0 0,0-1,0 1,1-1,-1 1,1-1,-1 0,1 0,-1 0,1 0,0 0,-1 0,1-1,0 1,-1-1,1 0,0 0,0 0,0 0,-1-1,1 1,0-1,-1 1,1-1,0 0,2-1,2-1,1 0,-1 0,0-1,0 0,0 0,0 0,-1-1,0 0,0-1,0 1,0-1,-1 0,0 0,0-1,-1 0,0 0,0 0,0 0,-1 0,0-1,-1 1,0-1,0 0,0 0,-1 0,0 0,-1 0,0 0,0 0,0 0,-1 0,-1 0,1 0,-1 0,-1 1,1-1,-1 1,0-1,-1 1,0 0,-2-3,-43-38,34 38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1,'-23'102,"0"-9,5 2,-3 69,52 118,-31-266,1 1,-2-1,0 0,-1 0,-1 0,0 0,-1 0,-1-1,0 1,-1-1,-1-1,0 1,-2 0,-3 2</inkml:trace>
  <inkml:trace contextRef="#ctx0" brushRef="#br0" timeOffset="8485.936">1 593,'1'0,"0"0,0 0,0-1,1 1,-1 0,0 0,0-1,0 1,0-1,0 1,0-1,0 1,0-1,0 0,0 1,0-1,0 0,-1 0,1 0,0 0,0 1,-1-1,1 0,-1 0,1 0,-1-1,1 1,-1 0,1 0,-1 0,0 0,0 0,0 0,1-1,-1 1,0 0,-1 0,1 0,0 0,0 0,0-1,-1 1,1 0,0 0,-1 0,1 0,-1 0,0 0,1 0,-1 0,0 0,1 0,-1 0,0 1,0-1,0 0,0 0,0 1,0-1,0 1,0-1,0 1,0-1,0 1,0 0,0-1,0 1,0 0,-1 0,0 0,228-15,-96-13,-112 26,-6 3</inkml:trace>
  <inkml:trace contextRef="#ctx0" brushRef="#br0" timeOffset="8917.71">593 678,'0'10,"0"7,0 7,0 3,0 2,0 0,0 2,0-2,0 1,0-11,0-12,0-13,0-6</inkml:trace>
  <inkml:trace contextRef="#ctx0" brushRef="#br0" timeOffset="9188.172">649 339,'-4'0,"-3"5,6 1,3 5,0 0</inkml:trace>
  <inkml:trace contextRef="#ctx0" brushRef="#br0" timeOffset="9720.42">1016 593,'30'-38,"-30"38,1-1,-1 1,1-1,0 1,-1-1,1 0,-1 0,0 1,1-1,-1 0,0 0,1 1,-1-1,0 0,0 0,1 0,-1 1,0-1,0 0,0 0,0 0,0 0,0 1,-1-1,1 0,0 0,0 0,-1 1,1-1,0 0,-1 0,1 1,0-1,-1 0,1 1,-1-1,0 0,1 1,-1-1,1 1,-1-1,0 1,1-1,-1 1,0-1,0 1,1 0,-1-1,0 1,0 0,0 0,-7 1,0 0,1 1,-1 0,1 0,-1 1,1 0,0 1,0-1,0 1,0 0,1 1,0 0,0 0,0 0,0 1,1 0,0 0,-1 2,5-7,-6 7,1 0,0 1,0 0,1 0,0 1,0-1,1 1,1 0,0 1,0-1,1 0,0 1,1-1,0 1,0-1,1 1,1 0,0-1,0 1,1-1,0 1,1-1,0 0,1 0,0 0,1 0,0-1,0 0,4 5,-3-9,-1-1,1 0,0-1,0 1,0-1,1 0,-1-1,1 1,0-1,-1 0,1-1,0 0,0 0,0-1,0 1,0-1,0-1,0 1,0-1,0-1,-1 1,1-1,0 0,-1-1,1 0,-1 0,0 0,0-1,0 1,0-1,-1-1,3-2,17-13,-3-1</inkml:trace>
  <inkml:trace contextRef="#ctx0" brushRef="#br0" timeOffset="10286.558">1750 536,'-10'-4,"-1"1,1 0,-1 1,0 0,1 1,-1 0,0 0,0 1,0 1,0 0,0 0,1 1,-1 1,0-1,1 2,0-1,0 2,0-1,-9 7,17-10,-1 1,1 0,0-1,0 1,0 0,0 1,0-1,0 0,0 0,1 1,-1-1,1 1,0 0,-1-1,1 1,1 0,-1 0,0-1,1 1,-1 0,1 0,0 0,0 0,0 0,0 0,0 0,1-1,0 1,-1 0,1 0,0 0,0-1,0 1,1 0,-1-1,1 1,-1-1,1 0,0 0,2 2,91 79,-85-77,-1 1,1 0,-2 1,1 0,-1 0,0 1,0 0,-1 0,-1 0,4 7,-8-12,0 0,0 0,-1 0,0 0,1 0,-2 0,1 0,0 0,-1 1,1-1,-1 0,0 0,-1 1,1-1,-1 0,0 0,0 0,0 0,-1 0,1 0,-1 0,0 0,0 0,0-1,0 1,-1-1,0 1,0-1,1 0,-3 1,-3 3,0-1,-1 0,0 0,0 0,-1-1,1-1,-1 0,0 0,-1-1,1 0,0 0,-1-2,1 1,-1-1,0-1,0 1,1-2,-1 0,0 0,1-1,-1 0,1-1,0 0,0-1,0 0,0 0,1-1,-1 0,1-1,0 0,1-1,-6-4,-1-9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42:4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70 158,'0'420,"-51"-104,33-238,19-77,1-1,-1 1,1 0,-1-1,1 1,-1-1,1 0,-1 1,1-1,0 0,-1 0,1 0,-1 0,1 0,0 0,-1-1,1 1,-1-1,1 1,-1-1,1 1,-1-1,1 0,-1 0,0 1,1-1,-1 0,0 0,0 0,0-1,0 1,0 0,0 0,0-1,0 1,0 0,0-1,-1 1,1-1,2-1,13-10</inkml:trace>
  <inkml:trace contextRef="#ctx0" brushRef="#br0" timeOffset="1">463 1,'-20'44,"2"0,2 1,2 1,2 1,2 0,2 0,2 1,2-1,3 1,2 19,-13 219,5-162,13-108</inkml:trace>
  <inkml:trace contextRef="#ctx0" brushRef="#br0" timeOffset="2">777 735,'4'26,"3"10</inkml:trace>
  <inkml:trace contextRef="#ctx0" brushRef="#br0" timeOffset="3">1091 210,'31'-24,"2"1,0 1,1 2,1 2,1 1,0 1,1 2,32-7,-65 19,0 0,1 1,-1-1,1 1,0 0,0 0,-1 0,1 1,0-1,0 1,-1 0,1 1,0-1,0 1,0 0,-1 0,1 1,-1-1,1 1,-1 0,1 0,-1 0,0 1,0-1,0 1,-1 0,1 1,0-1,-1 0,0 1,0 0,0 0,-1 0,1 0,-1 0,0 0,0 1,0-1,0 1,-1 0,0-1,0 1,0 0,-1-1,0 2,-5 15,-1 0,-1 0,-2-1,1 0,-2 0,-1-1,-1 0,0-1,-1 0,-1-1,0-1,-2 0,-14 11,-12 20,-42 42,-98 126,179-212,1 0,-1-1,1 1,-1 0,1 0,0 1,0-1,0 0,1 1,-1-1,1 1,0-1,0 1,0 0,1 0,-1-1,1 1,0 0,0 0,0 0,0-1,1 1,-1 0,1 0,0-1,0 1,1-1,-1 1,1-1,-1 1,1-1,0 0,1 0,-1 0,0 0,1 0,0 0,0 0,16 5,0-2,0 0,0 0,1-2,0-1,0 0,0-1,0-1,1-1,-1-1,6-2,-11 3,93-6,-1-5,0-5,-1-4,-1-5,17-10,-78 20,-10 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2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0,'17'39,"0"141,-1-14,-8 0,-9 61,1-98,0-106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1196,'47'-137,"6"3,5 2,6 2,37-49,142-211,-176 307,-66 82,-1 0,1 0,0 0,-1 1,1-1,0 0,0 1,-1-1,1 1,0-1,0 1,0-1,0 1,0 0,-1-1,1 1,0 0,0 0,0 0,0 0,0 0,0 0,0 0,0 0,0 0,0 0,0 0,0 0,0 1,0-1,0 0,-1 1,1-1,0 1,0-1,0 1,0-1,-1 1,1 0,0-1,-1 1,1 0,0-1,-1 1,1 0,-1 0,1 0,-1 0,0 0,1-1,-1 1,0 0,1 0,-1 0,0 0,0 0,0 1,7 60,-35 204,12 61,14-309,-3 21,1 0,2 1,1-1,3 0,1 0,2 0,1 0,6 12,-11-48,7 36,-8-39,0 1,0-1,-1 1,1 0,0-1,0 1,0-1,-1 1,1-1,0 1,0 0,-1-1,1 1,0-1,-1 1,1-1,-1 0,1 1,-1-1,1 1,-1-1,1 0,-1 1,1-1,-1 0,1 0,-1 0,0 1,1-1,-1 0,1 0,-1 0,0 0,1 0,-1 0,0 0,1 0,-1 0,1 0,-1 0,0 0,1-1,-1 1,1 0,-1 0,1-1,-1 1,1 0,-1-1,1 1,-1-1,1 1,-1 0,1-1,-1 1,1-1,0 1,-1-1,1 0,-163-97,-82-49,180 105,65 37,6 4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0,'-46'24,"0"1,2 3,1 2,-36 31,76-59,0-1,1 0,-1 1,0-1,1 1,0 0,-1 0,1 0,0 0,0 1,0-1,0 0,1 1,-1-1,1 1,-1 0,1-1,0 1,0 0,0 0,0 0,1 0,-1 0,1 0,-1 0,1 0,0 0,1 0,-1 0,0 0,1 0,0 0,-1 0,1 0,0-1,1 1,-1 0,0-1,1 1,-1 0,1-1,0 0,1 2,219 106,-219-108,0 0,-1 1,1-1,-1 1,1-1,-1 1,0 0,0 0,0 0,-1 1,1-1,-1 0,1 1,-1-1,0 0,0 1,-1 0,1-1,-1 1,0-1,0 1,0 0,0-1,-1 1,1-1,-1 1,0-1,0 1,0-1,-1 1,1-1,-1 0,1 0,-1 0,0 0,-1 0,1 0,0 0,-1-1,0 1,1-1,-1 0,0 0,-13 6,0-1,0-1,0 0,-1-1,1-1,-1-1,-1 0,1-1,0-1,0-1,-1 0,1-1,-13-3,7-1,5-1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74 255,'-9'38,"-9"23,-1 5,3-3,4-13</inkml:trace>
  <inkml:trace contextRef="#ctx0" brushRef="#br0" timeOffset="147.208">46 0</inkml:trace>
  <inkml:trace contextRef="#ctx0" brushRef="#br0" timeOffset="433.017">582 170,'-22'6,"-1"1,2 1,-1 1,1 1,1 1,-1 1,2 1,0 0,0 2,2 0,0 1,0 0,2 1,-7 11,20-25,0 1,0-1,0 1,0 0,1 0,0 0,0 0,0 0,0 0,1 0,0 0,0 0,0 0,0 1,0-1,1 0,0 0,0 0,0 0,0 0,0 0,1-1,0 1,0 0,0-1,0 1,1-1,-1 0,1 0,0 0,0 0,3 2,1 1,1 0,0-1,1 0,-1 0,1-1,0 0,0-1,0 0,0 0,1-1,-1 0,1-1,6 1,-3-2,0 0,0 0,0-2,0 0,0 0,0-1,0 0,-1-1,0-1,0 0,0-1,0 0,-1 0,0-2,5-4,12-7,-4 2</inkml:trace>
  <inkml:trace contextRef="#ctx0" brushRef="#br0" timeOffset="781.929">1259 0,'-34'21,"1"2,0 1,2 1,1 2,1 1,-23 30,49-56,0 1,0-1,0 1,1 0,-1 0,1 0,0 0,0 0,0 0,0 0,1 1,-1-1,1 1,0-1,0 1,0 0,0-1,1 1,0 0,-1 0,1-1,0 1,1 0,-1 0,1-1,0 1,0 0,0-1,0 1,1-1,-1 1,1-1,0 0,0 1,0-1,0 0,3 2,136 64,-133-63,0 0,-1 0,0 1,0 0,-1 1,0-1,0 1,0 1,-1-1,2 5,-6-10,1 0,-1 0,0 1,0-1,0 0,0 1,-1-1,1 0,-1 1,0-1,0 1,0-1,-1 1,1-1,-1 0,0 1,1-1,-2 0,1 0,0 1,-1-1,1 0,-1 0,0 0,0-1,0 1,0 0,-1-1,1 1,-1-1,0 1,-6 2,-1 0,1 0,-1-1,0-1,0 0,0 0,0 0,0-2,-1 1,1-1,-1-1,1 0,-1 0,1-1,0 0,-1-1,1 0,0-1,0 0,0 0,0-1,1-1,-1 0,1 0,0 0,-4-5,-5-4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1017,'207'-302,"-150"189,-56 114,0-1,0 0,1 0,-1 1,0-1,0 1,0-1,0 1,0-1,0 1,0 0,0-1,0 1,0 0,0 0,-1 0,1 0,0 0,0 0,-1 0,1 0,-1 0,1 0,-1 0,1 0,-1 0,0 0,0 1,1-1,-1 0,0 0,0 0,0 1,0-1,0 0,0 0,-1 0,1 0,0 1,-1-1,1 0,-1 0,0 1,1-2,11 229,2-63,-7 0,-9 64,1-201,-2 0,0 0,-2 0,-1 0,-1-1,-7 13,16-40,-1 0,0 0,0 0,0 0,0 0,0 0,0 0,0 0,-1-1,1 1,0 0,0 0,-1 0,1 0,-1 0,1 0,0-1,-1 1,0 0,1 0,-1-1,1 1,-1 0,0-1,0 1,1-1,-1 1,0-1,0 1,0-1,1 1,-1-1,0 0,0 1,0-1,0 0,0 0,0 0,0 0,0 0,0 0,1 0,-1 0,0 0,0 0,0 0,0-1,0 1,0 0,0-1,0 1,1-1,-1 1,0-1,0 1,1-1,-1 1,0-1,1 0,-1 1,0-1,1 0,-1 0,-5-13,1 0,1 0,0 0,1 0,0-1,1 1,1-1,0 0,1 1,1-1,0 0,2-4,7-51,3 0,3 1,2 1,4 1,3 1,3 1,4-2,-19 36,2 1,1 1,1 1,1 1,2 0,0 1,2 1,1 1,1 1,1 1,0 1,9-3,-31 21,0 0,0 1,0-1,0 1,1 0,-1-1,0 2,1-1,0 0,-1 1,1-1,0 1,0 0,0 1,0-1,0 1,0-1,0 1,0 0,0 1,0-1,0 1,0-1,0 1,0 1,-1-1,1 0,0 1,-1 0,1 0,-1 0,1 0,-1 0,0 1,0-1,0 1,0 0,-1 0,1 0,-1 0,0 1,0-1,2 4,-2 10,-1 0,-1 1,0-1,-1 0,-1 0,-1 1,0-1,-1 0,-1-1,-1 1,0-1,-1 0,-1-1,0 1,-4 4,-2 4,-1 0,-1-1,-1-1,-1 0,-1-1,-1-1,-1-1,0-1,-1 0,-1-2,-1-1,0-1,-1-1,-2 0,24-11,1 0,-1 0,0-1,0 1,0-1,0 0,0 0,0 0,0 0,-1 0,1-1,0 1,0-1,-1 0,1 0,0 0,-1-1,1 1,0-1,0 1,0-1,0 0,-1-1,1 1,1 0,-1-1,0 1,0-1,0 0,1 0,-1 0,1-1,0 1,-1 0,1-2,-4-17,3-1</inkml:trace>
  <inkml:trace contextRef="#ctx0" brushRef="#br0" timeOffset="582.348">1016 0,'0'878,"5"-834,-4-43,-1-1,0 1,1 0,-1-1,1 1,-1-1,1 1,-1-1,1 1,0-1,-1 1,1-1,0 1,-1-1,1 0,0 1,0-1,-1 0,1 0,0 1,0-1,-1 0,1 0,0 0,0 0,-1 0,1 0,0 0,0 0,0-1,-1 1,1 0,0 0,0-1,-1 1,1 0,0-1,-1 1,1 0,0-1,-1 1,1-1,-1 0,1 1,-1-1,1 1,-1-1,1 0,-1 1,1-1,-1 0,0 0,104-119,-80 97,85-60,-107 83,-1 0,1 1,0-1,0 0,0 1,0-1,0 1,0 0,-1-1,1 1,0 0,-1 0,1 0,0 0,-1 1,1-1,-1 0,0 1,1-1,-1 1,0-1,0 1,0-1,0 1,0 0,0 0,-1-1,1 1,-1 0,1 0,-1 0,1 0,-1 0,0 0,0 0,0-1,0 1,0 0,-1 0,1 0,-1 0,1 0,-1 0,1 0,-1 0,1 2,-3 253,3-256,-1 0,1 0,0 1,0-1,-1 0,1 0,0 0,0 0,0 0,0 1,1-1,-1 0,0 0,0 0,1 0,-1 0,1 0,-1 0,1 0,-1 0,1 0,-1 0,1 0,0 0,0 0,-1 0,1 0,0-1,0 1,0 0,0-1,0 1,0 0,0-1,0 0,0 1,0-1,1 0,-1 1,0-1,0 0,0 0,0 0,0 0,1 0,-1 0,0 0,0 0,0-1,0 1,0 0,0-1,1 1,-1-1,0 1,0-1,0 1,0-1,-1 0,1 1,0-1,0 0,0 0,0-1,12-11,-1-1</inkml:trace>
  <inkml:trace contextRef="#ctx0" brushRef="#br0" timeOffset="1145.36">1609 650,'-1'41,"-1"-25,1-1,1 1,0-1,1 1,1-1,0 1,1-1,1 0,0 0,1 0,0-1,7 12,-11-24,1 0,-1 0,1 0,0-1,-1 1,1-1,0 1,0-1,0 0,0 0,0 0,0 0,0 0,1 0,-1 0,0-1,0 1,1-1,-1 1,0-1,1 0,-1 0,0 0,1-1,-1 1,0 0,1-1,-1 1,0-1,0 0,0 0,0 0,1 0,-1 0,-1 0,3-2,64-56,87-146,-151 199,39-39,-41 46,-1 1,0-1,0 0,1 0,-1 1,0-1,0 0,0 1,0-1,0 1,-1 0,1-1,0 1,-1 0,1-1,-1 1,1 0,-1-1,0 1,0 0,0 0,0-1,0 1,0 0,-1 0,1 2,26 405,-25-341,-14 282,9-312,0 5,-3-1,-1 0,-1 0,-14 34,22-73,0 0,0 0,0 0,0-1,0 1,-1-1,1 1,-1-1,1 1,-1-1,0 0,0 0,0 0,0 0,-1 0,1 0,0-1,-1 1,0-1,1 0,-1 0,1 1,-1-2,0 1,0 0,0 0,0-1,1 0,-1 0,0 1,0-2,0 1,0 0,0-1,0 1,1-1,-1 0,0 0,0 0,1 0,-1 0,0 0,1-1,0 0,-1 1,1-1,0 0,0 0,0 0,-1-2,-4-7,0 0,1 0,0-1,1 0,0 0,1 0,0-1,1 1,1-1,0 0,1 0,0 0,1-3,-5-26,2 16,2 0,1 1,0-1,2 0,1 0,1 1,1 0,1 0,2 0,0 1,2 0,0 0,2 1,0 0,2 1,0 1,15-16,-12 19,-2 5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1 704,'17'-2,"0"0,-1-1,1 0,-1-2,0 0,0-1,0 0,-1-2,1 0,-2 0,1-1,-2-1,1 0,-1-1,-1-1,0 0,2-3,-12 13,0 1,0-2,0 1,0 0,0 0,-1 0,1-1,-1 1,1-1,-1 0,0 1,0-1,0 0,0 1,-1-1,1 0,-1 0,0 0,0 0,0 0,0 1,0-1,0 0,-1 0,0 0,1 1,-1-1,0 0,0 0,0 1,-1-1,1 1,-1-1,1 1,-1 0,0 0,0-1,0 1,0 0,0 1,-1-1,1 0,0 1,-1-1,1 1,-1 0,0 0,1 0,-1 0,0 0,0 0,0 1,-2-1,-5 4,0 1,0 0,0 0,0 1,1 0,0 0,0 1,0 1,1-1,0 1,0 1,1-1,0 1,0 1,1-1,0 1,0 0,1 1,0-1,1 1,0 0,0 2,-3 2,2 0,-1 1,2 0,0 0,0 0,1 0,1 1,1-1,0 1,1-1,1 1,0-1,4 13,-3-22,0-1,1 1,0-1,0 0,0 0,1-1,0 1,0-1,0 0,0 1,0-2,1 1,0-1,0 1,0-1,0 0,0-1,1 0,-1 1,1-2,0 1,-1-1,1 0,0 0,0 0,0-1,0 0,0 0,-1 0,1-1,0 0,0 0,0-1,-1 1,1-1,-1 0,1-1,3-2,19-6,-3 0</inkml:trace>
  <inkml:trace contextRef="#ctx0" brushRef="#br0" timeOffset="467.4">791 478,'-34'20,"0"2,2 1,0 1,2 2,1 1,1 1,1 2,-10 15,34-41,0 0,1 0,-1 0,1 0,0 0,0 0,0 1,0-1,1 1,0-1,0 1,0 0,0 0,1-1,0 1,0 0,0 0,1-1,-1 1,1 0,0-1,0 1,1 0,0-1,-1 0,2 1,-1-1,0 0,1 0,0 0,0 0,0-1,0 1,0-1,1 0,0 0,-1 0,1 0,0-1,1 1,-1-1,0 0,1 0,-1-1,1 1,0-1,9 1,1-1,-1-1,1 0,-1-1,1 0,-1-1,1-1,-1 0,0-1,0-1,-1 0,1 0,-1-2,0 0,-1 0,0-1,0-1,0 0,-1 0,1-3,8-10,-1-2,-1 0,-2-1,0-1,-1 0,0-4,8-14,-17 34,12-16,-2-1,-1-1,-1 0,-1-1,-1 0,-2-1,-1 0,-2 0,0-1,-2 0,-2 0,-1-1,-1-7,-2 32,1 0,-2-1,1 1,-1 0,0 1,-1-1,0 0,0 1,0-1,-1 1,0 0,0 0,0 0,-1 1,0-1,0 1,0 0,-1 1,1-1,-1 1,0 0,-1 1,1 0,-1 0,1 0,-1 0,0 1,0 0,0 1,0 0,0 0,0 0,-1 1,0 0,-6 1,1 2,-1 0,1 0,0 1,0 0,0 2,1-1,0 1,0 1,0 0,1 1,0 0,0 1,1 0,0 1,1 0,0 0,1 1,0 0,0 1,1 0,1 0,0 0,1 1,0-1,1 1,0 1,1-1,0 0,1 1,1 0,0-1,1 1,1 0,0-1,1 2,3 8,2 0,1-1,1 0,1 0,0-1,2 0,1-1,0 0,1-1,1 0,1-2,1 1,18 11,1-2,1-1,1-1,1-3,2-1,0-2,1-1,1-3,8 1,18 6,0-3,1-3,1-3,1-3,9-3,-51-6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1,'24'127,"-7"0,-4 2,-7 0,-8 104,1-157,-15 18,18-78,2-19</inkml:trace>
  <inkml:trace contextRef="#ctx0" brushRef="#br0" timeOffset="249.924">311 678,'-10'38,"-3"18,1 4,2-3,3-8,8-10,3-13</inkml:trace>
  <inkml:trace contextRef="#ctx0" brushRef="#br0" timeOffset="499.879">311 226,'0'0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54 265,'4'6,"0"0,-1 0,0 1,0-1,0 1,-1-1,0 1,0 0,-1 0,0 0,0 0,-1 0,0 0,0 0,0 1,2 23,8 52,-4-55,-2 0,-2 0,0 0,-2 0,-1 0,-1 0,-3 10,0-11,4-17,-1 1,0-1,-1 0,0 0,0 0,-1-1,0 1,-1-1,-5 8,10-16,-1 0,1-1,-1 1,1 0,-1 0,1 0,-1-1,0 1,0 0,1 0,-1-1,0 1,0-1,0 1,0-1,0 1,0-1,0 0,1 1,-1-1,0 0,0 0,0 0,0 1,-1-1,1 0,0 0,0-1,0 1,0 0,0 0,0 0,1-1,-1 1,0 0,0-1,0 1,0-1,0 1,0-1,0 0,1 1,-1-1,0 0,1 1,-1-1,0 0,1 0,-1-1,-17-48,19 32,1-1,0 0,2 0,0 1,1 0,1 0,5-12,-6 16,22-53,4 2,2 1,2 1,4 2,8-7,-31 45,2-1,0 2,1 0,1 2,1 0,1 1,1 1,0 1,26-13,-48 29,1 0,0-1,-1 1,1 0,0 0,0 0,0 0,0 0,0 0,0 1,1-1,-1 1,0 0,0-1,0 1,0 0,1 0,-1 0,0 1,0-1,0 0,0 1,0-1,1 1,-1 0,0 0,0 0,0 0,-1 0,1 0,0 0,0 1,-1-1,1 1,-1-1,1 1,-1 0,1-1,-1 1,0 0,0 0,0 0,0 0,0 0,-1 0,1 0,-1 0,1 0,-1 1,1-1,-1 0,1 11,0 0,-1-1,-1 1,0 0,0 0,-1-1,-1 1,0-1,-1 1,0-1,-1 0,0-1,-1 1,0-1,-1 0,-2 2,-15 19,-2 0,-1-1,-2-2,-15 12,41-39,-3 5,0-1,0 1,-1-1,0-1,0 1,-1-1,0 0,1-1,-2 0,1 0,0-1,-1 0,1 0,-1-1,-7 1,15-3,0 0,0-1,0 1,0 0,0-1,0 1,1-1,-1 1,0-1,0 1,0-1,1 0,-1 1,0-1,1 0,-1 0,0 1,1-1,-1 0,1 0,-1 0,1 0,0 0,-1 0,1 0,0 1,0-1,0 0,0 0,-1 0,1 0,0 0,1 0,-1 0,0 0,0 0,0 0,1 0,-1 0,0 0,1 0,-1 0,1 0,-1 0,1 1,-1-1,1 0,0 0,-1 1,29-44,-11 24,-1 4</inkml:trace>
  <inkml:trace contextRef="#ctx0" brushRef="#br0" timeOffset="683.274">647 464,'-4'-22,"5"27,3 238,-31-85,24-224,11 12,2 1,2 0,2 1,10-19,-4 19,3 2,2 1,2 0,2 2,2 2,3 0,22-22,-46 56,0 0,1 0,0 1,1 1,0 0,1 0,-1 1,6-1,-17 8,0 0,1 0,-1 0,0 1,1-1,-1 1,0-1,1 1,-1-1,1 1,-1 0,1 0,-1 0,1 0,-1 0,1 0,-1 0,1 0,-1 0,0 1,1-1,-1 1,1-1,-1 1,0 0,1-1,-1 1,0 0,0 0,0 0,1 0,-1 0,0 0,0 0,0 0,-1 0,1 0,0 1,0-1,-1 0,1 1,0-1,-1 1,0-1,1 2,3 70,-12-32,-2-1,-2 0,-1 0,-2-1,-2-1,-1 0,-3-1,0-1,-6 4,27-40,-1 3,0-1,0 1,0-1,0 1,0-1,-1 0,1 1,-1-1,1 0,-1 0,0 0,0 0,0 0,0-1,0 1,0 0,0-1,-1 0,1 1,0-1,-1 0,1 0,-1-1,0 1,1 0,-1-1,0 0,1 1,-1-1,0 0,1 0,-1-1,0 1,1 0,-3-2,-4-9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  <inkml:trace contextRef="#ctx0" brushRef="#br0" timeOffset="116168.731">2321 2518 0 0 0,'0'0'672'0'0,"0"0"343"0"0,0 0 31 0 0,0 0-110 0 0,0 0-109 0 0,0 0-65 0 0,0 0-35 0 0,0 0-8 0 0,0 0-9 0 0,0 0-26 0 0,0 0-44 0 0,0 0-49 0 0,0 0-61 0 0,-15 26 1874 0 0,15-26-2331 0 0,-1 1 0 0 0,1-1 1 0 0,0 1-1 0 0,-1-1 1 0 0,1 1-1 0 0,0-1 1 0 0,-1 1-1 0 0,1 0 1 0 0,0-1-1 0 0,0 1 0 0 0,-1-1 1 0 0,1 1-1 0 0,0 0 1 0 0,0-1-1 0 0,0 1 1 0 0,0 0-1 0 0,0-1 0 0 0,0 1 1 0 0,0 0-1 0 0,0-1 1 0 0,0 1-1 0 0,0 0 1 0 0,1-1-1 0 0,-1 1 1 0 0,0-1-1 0 0,0 1 0 0 0,0 0 1 0 0,1-1-1 0 0,-1 1 1 0 0,0-1-1 0 0,1 1 1 0 0,-1-1-1 0 0,1 1 0 0 0,-1-1 1 0 0,1 1-1 0 0,-1-1 1 0 0,1 1-1 0 0,-1-1 1 0 0,1 1-1 0 0,-1-1 1 0 0,1 0-1 0 0,-1 1 0 0 0,1-1 1 0 0,-1 0-1 0 0,1 0 1 0 0,0 1-1 0 0,-1-1 1 0 0,1 0-1 0 0,0 0 0 0 0,-1 0 1 0 0,1 0-1 0 0,0 0 1 0 0,-1 0-1 0 0,1 0 1 0 0,0 0-1 0 0,-1 0 0 0 0,1 0 1 0 0,0 0-1 0 0,-1 0 1 0 0,1-1-1 0 0,-1 1 1 0 0,1 0-1 0 0,0 0 1 0 0,-1-1-1 0 0,1 1 0 0 0,0 0-73 0 0,6 0 535 0 0,-7-1-448 0 0,0 1 1 0 0,0 0-1 0 0,0 0 1 0 0,-1 0-1 0 0,1 0 1 0 0,0 0-1 0 0,0 0 1 0 0,0-1-1 0 0,0 1 1 0 0,0 0-1 0 0,0 0 1 0 0,0 0-1 0 0,-1 0 1 0 0,1-1-1 0 0,0 1 1 0 0,0 0-1 0 0,0 0 1 0 0,0 0-1 0 0,0 0 0 0 0,0-1 1 0 0,0 1-1 0 0,0 0 1 0 0,0 0-1 0 0,0 0 1 0 0,0-1-1 0 0,0 1 1 0 0,0 0-1 0 0,0 0 1 0 0,0 0-1 0 0,0-1 1 0 0,0 1-1 0 0,0 0 1 0 0,0 0-1 0 0,0 0 1 0 0,0 0-1 0 0,1-1 1 0 0,-1 1-1 0 0,0 0 1 0 0,0 0-1 0 0,0 0-87 0 0,-26 11-312 0 0,33-13-1745 0 0,-9-2-5688 0 0,-1 3-2948 0 0</inkml:trace>
  <inkml:trace contextRef="#ctx0" brushRef="#br0" timeOffset="122020.241">2257 2684 0 0 0,'0'0'613'0'0,"0"0"38"0"0,6-3-64 0 0,45-22 1924 0 0,-39 9 1433 0 0,45-25 501 0 0,-58 41-4372 0 0,1 1 1 0 0,-1-1-1 0 0,0 0 1 0 0,1 0 0 0 0,-1 1-1 0 0,1-1 1 0 0,-1 0-1 0 0,0 0 1 0 0,1 0 0 0 0,-1 1-1 0 0,0-1 1 0 0,1 0-1 0 0,-1 0 1 0 0,0 0 0 0 0,1 0-1 0 0,-1 0 1 0 0,0-1-1 0 0,1 1 1 0 0,-1 0-1 0 0,1 0 1 0 0,-1 0 0 0 0,0 0-1 0 0,1-1 1 0 0,-1 1-1 0 0,0 0 1 0 0,1-1 0 0 0,-1 1-1 0 0,1 0 1 0 0,-1-1-1 0 0,1 1 1 0 0,-1-1 0 0 0,1 1-1 0 0,-1-1 1 0 0,1 1-1 0 0,0-1 1 0 0,-1 1-1 0 0,1-1 1 0 0,0 1 0 0 0,-1-1-1 0 0,1 1 1 0 0,0-1-1 0 0,-1 0 1 0 0,1 1 0 0 0,0-1-1 0 0,0 0 1 0 0,0 1-1 0 0,0-1 1 0 0,0 0 0 0 0,0 1-1 0 0,0-1 1 0 0,0 0-1 0 0,0 1 1 0 0,0-1-1 0 0,0 1 1 0 0,0-1 0 0 0,0 0-1 0 0,1 1 1 0 0,-1-1-1 0 0,0 0 1 0 0,0 1 0 0 0,1-1-1 0 0,-1 1 1 0 0,0-1-1 0 0,1 1 1 0 0,-1-1 0 0 0,0 0-1 0 0,1 1-73 0 0,-5 0-6 0 0,0 0-1 0 0,0 0 0 0 0,0 1 1 0 0,0 0-1 0 0,0-1 1 0 0,1 2-1 0 0,-1-1 0 0 0,0 0 1 0 0,0 1-1 0 0,1-1 1 0 0,-1 1-1 0 0,1 0 0 0 0,-1 0 1 0 0,1 1-1 0 0,0-1 1 0 0,0 1-1 0 0,0-1 0 0 0,0 1 1 0 0,0 1 6 0 0,37-11 1305 0 0,-32 6-1240 0 0,0 1 0 0 0,0-1 1 0 0,-1 0-1 0 0,1 0 0 0 0,0 0 0 0 0,0 0 0 0 0,0 0 0 0 0,-1-1 0 0 0,1 1 0 0 0,-1-1 0 0 0,1 1 0 0 0,-1-1 0 0 0,1 1 0 0 0,-1-1 0 0 0,0 0 0 0 0,0 0 0 0 0,0 1 0 0 0,0-1 0 0 0,0 0 0 0 0,0 0 1 0 0,0 0-1 0 0,-1 0 0 0 0,1-1-65 0 0,-30 3-643 0 0,-30 38 324 0 0,80-65 1449 0 0,-21 27-1033 0 0,0 0 4 0 0,0 0-37 0 0,0 0-46 0 0,-30 4-660 0 0,30-4 646 0 0,0 0-42 0 0,0 0-1 0 0,0 0 1 0 0,1 0-1 0 0,-1 0 1 0 0,0 0-1 0 0,0 0 1 0 0,0 0-1 0 0,1 0 1 0 0,-1 0 0 0 0,0 0-1 0 0,0 0 1 0 0,0 1-1 0 0,1-1 1 0 0,-1 0-1 0 0,0 0 1 0 0,0 0-1 0 0,0 0 1 0 0,1 0 0 0 0,-1 0-1 0 0,0 0 1 0 0,0 1-1 0 0,0-1 1 0 0,0 0-1 0 0,1 0 1 0 0,-1 0-1 0 0,0 0 1 0 0,0 1 0 0 0,0-1-1 0 0,0 0 1 0 0,0 0-1 0 0,0 0 1 0 0,0 1-1 0 0,0-1 1 0 0,0 0-1 0 0,0 0 1 0 0,0 1 38 0 0,12-5-1479 0 0,-6 1-1154 0 0,0 1-3757 0 0,-2 2-1892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2:58:57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7437 0 0 0,'0'0'357'0'0,"0"0"384"0"0,0 0 151 0 0,0 0 127 0 0,0 0 165 0 0,0 0 116 0 0,3-1 100 0 0,0 0-531 0 0,7-3-511 0 0,-1 3 7035 0 0,-8 1-6150 0 0,-1 0-166 0 0,0 0-159 0 0,0 0-145 0 0,0 0-170 0 0,0 0-132 0 0,0 0-89 0 0,0 0-61 0 0,3 273 2815 0 0,16 12-2865 0 0,-1-181-332 0 0,-18-104 11 0 0,1 0 0 0 0,-1 0 0 0 0,0-1-1 0 0,0 1 1 0 0,0 0 0 0 0,0 0 0 0 0,0 0 0 0 0,1 0 0 0 0,-1-1 0 0 0,0 1 0 0 0,0 0 0 0 0,0 0 0 0 0,0 0 0 0 0,1 0 0 0 0,-1 0 0 0 0,0 0 0 0 0,0 0 0 0 0,0 0 0 0 0,1-1 0 0 0,-1 1 0 0 0,0 0 0 0 0,0 0 0 0 0,1 0 0 0 0,-1 0 0 0 0,0 0 0 0 0,0 0 0 0 0,0 0 0 0 0,1 0 0 0 0,-1 0 0 0 0,0 0 0 0 0,0 1 0 0 0,1-1 0 0 0,-1 0 0 0 0,0 0 0 0 0,0 0 0 0 0,0 0 0 0 0,1 0 0 0 0,-1 0 0 0 0,0 0 0 0 0,0 0 0 0 0,0 1 0 0 0,0-1-1 0 0,1 0 1 0 0,-1 0 0 0 0,0 0 50 0 0,-5-23-3559 0 0,-3 11-663 0 0,-4-2-6423 0 0,10 13 6676 0 0</inkml:trace>
  <inkml:trace contextRef="#ctx0" brushRef="#br0" timeOffset="516.26">914 7408 1552 0 0,'0'0'1959'0'0,"0"0"-114"0"0,0 0 59 0 0,0 0 77 0 0,0 0-80 0 0,0 0-172 0 0,0 0-258 0 0,0 0-292 0 0,0 0-203 0 0,0 0-99 0 0,0 0-98 0 0,0 0-41 0 0,0 0-58 0 0,-13 1 2750 0 0,-5 131-515 0 0,9-47-2489 0 0,3 1-1 0 0,4 0 0 0 0,10 81-425 0 0,2 4 121 0 0,3-188 848 0 0,-13 12-1325 0 0,1 0-2897 0 0,-1 4-4696 0 0,1 1-3590 0 0</inkml:trace>
  <inkml:trace contextRef="#ctx0" brushRef="#br0" timeOffset="960.3">1277 7938 10658 0 0,'0'0'1649'0'0,"0"0"-262"0"0,0 0 56 0 0,0 0 109 0 0,0 0-26 0 0,0 0-217 0 0,0 0-342 0 0,0 0-275 0 0,0 0-98 0 0,0 0 0 0 0,0 0 5 0 0,0 0 12 0 0,-6 12-43 0 0,-24 56 326 0 0,19-44 102 0 0,7-17-450 0 0,7-15 508 0 0,12-17-860 0 0,-15 24-194 0 0,0 1 6 0 0,0 0 9 0 0,0 0-4 0 0,0 0-31 0 0,0 0-60 0 0,0 0-103 0 0,0 0-140 0 0,0 0-178 0 0,0 0-310 0 0,0-5-3680 0 0,0 3-5373 0 0,0-2-1728 0 0</inkml:trace>
  <inkml:trace contextRef="#ctx0" brushRef="#br0" timeOffset="2573.775">1719 7658 80 0 0,'0'0'1807'0'0,"0"0"-13"0"0,0 0-21 0 0,0 0 41 0 0,0 0-28 0 0,0 0-114 0 0,0 0-157 0 0,0 0-153 0 0,0 0-140 0 0,0 0-110 0 0,0 0-79 0 0,0 0-95 0 0,0 0-91 0 0,-9-8-74 0 0,-24-24-101 0 0,24 8 2530 0 0,26 4-2516 0 0,-3 12-557 0 0,1 0 0 0 0,0 0 0 0 0,1 1 0 0 0,0 1 0 0 0,0 1 1 0 0,0 0-1 0 0,0 1 0 0 0,1 1 0 0 0,0 1 0 0 0,0 0 0 0 0,4 1-129 0 0,-20 1 13 0 0,1 0-1 0 0,-1 1 0 0 0,1-1 1 0 0,-1 0-1 0 0,1 1 1 0 0,-1-1-1 0 0,0 1 0 0 0,1 0 1 0 0,-1-1-1 0 0,0 1 0 0 0,0 0 1 0 0,1 0-1 0 0,-1 0 1 0 0,0 0-1 0 0,0 0 0 0 0,0 0 1 0 0,0 0-1 0 0,0 0 1 0 0,0 1-1 0 0,-1-1 0 0 0,1 0 1 0 0,0 1-1 0 0,0-1 1 0 0,-1 0-1 0 0,1 1 0 0 0,-1-1 1 0 0,0 1-1 0 0,1-1 1 0 0,-1 0-1 0 0,0 1 0 0 0,0-1 1 0 0,0 1-1 0 0,0-1 1 0 0,0 1-1 0 0,0-1 0 0 0,0 1 1 0 0,0 0-13 0 0,-14 57 371 0 0,-2-36-324 0 0,-1 0 1 0 0,-1-2-1 0 0,-1 0 1 0 0,-1-2-1 0 0,-1 0 1 0 0,-23 16-48 0 0,44-35-4 0 0,-1 0-1 0 0,1 0 1 0 0,-1 1 0 0 0,1-1-1 0 0,-1 0 1 0 0,1 0-1 0 0,-1 0 1 0 0,1 1 0 0 0,-1-1-1 0 0,1 0 1 0 0,-1 1 0 0 0,1-1-1 0 0,-1 0 1 0 0,1 1-1 0 0,-1-1 1 0 0,1 1 0 0 0,0-1-1 0 0,-1 1 1 0 0,1-1 0 0 0,0 1-1 0 0,-1-1 1 0 0,1 1-1 0 0,0-1 1 0 0,0 1 0 0 0,-1-1-1 0 0,1 1 1 0 0,0-1 0 0 0,0 1-1 0 0,0-1 1 0 0,0 1-1 0 0,0 0 1 0 0,0-1 0 0 0,0 1-1 0 0,0-1 1 0 0,0 1 0 0 0,0-1-1 0 0,0 1 1 0 0,0 0-1 0 0,0-1 1 0 0,0 1 0 0 0,1-1-1 0 0,-1 1 1 0 0,0-1 0 0 0,0 1-1 0 0,1-1 1 0 0,-1 1-1 0 0,0-1 1 0 0,1 1 0 0 0,-1-1-1 0 0,0 1 1 0 0,1-1 0 0 0,-1 0-1 0 0,1 1 1 0 0,-1-1-1 0 0,1 0 1 0 0,-1 1 0 0 0,1-1-1 0 0,-1 0 1 0 0,1 1 0 0 0,0-1 4 0 0,42 9 4 0 0,-26-7-9 0 0,-3 0 8 0 0,0 1-1 0 0,0 1 0 0 0,0 0 0 0 0,0 1 0 0 0,-1 1 1 0 0,0 0-1 0 0,0 0 0 0 0,0 1 0 0 0,10 9-2 0 0,-19-14 15 0 0,0 1-1 0 0,0-1 1 0 0,0 1-1 0 0,-1 0 1 0 0,1 0-1 0 0,-1 0 1 0 0,1 0 0 0 0,-1 1-1 0 0,0-1 1 0 0,0 1-1 0 0,-1 0 1 0 0,1 0-1 0 0,-1 0 1 0 0,0 0-1 0 0,0 1 1 0 0,0-1-1 0 0,-1 0 1 0 0,1 1-1 0 0,-1-1 1 0 0,0 1-1 0 0,-1 0 1 0 0,1-1-1 0 0,-1 1 1 0 0,0-1 0 0 0,0 1-1 0 0,0 0 1 0 0,0-1-1 0 0,-1 1 1 0 0,0 0-1 0 0,0-1 1 0 0,0 1-1 0 0,-1-1 1 0 0,1 1-1 0 0,-1-1 1 0 0,0 0-1 0 0,-1 0 1 0 0,1 0-1 0 0,-2 2-14 0 0,-8 8-8 0 0,-1 0 0 0 0,0-1-1 0 0,-1-1 1 0 0,0 0-1 0 0,-1-1 1 0 0,0-1 0 0 0,-1 0-1 0 0,0-1 1 0 0,-1-1-1 0 0,-10 4 9 0 0,-10-4-2967 0 0,36-26-4776 0 0,2 11 1034 0 0,1 2-2720 0 0</inkml:trace>
  <inkml:trace contextRef="#ctx0" brushRef="#br0" timeOffset="2901.798">2367 7511 13115 0 0,'0'0'2582'0'0,"0"0"-902"0"0,0 0-445 0 0,0 0-49 0 0,0 0 31 0 0,0 0-38 0 0,0 0-149 0 0,0 0-216 0 0,0 0-223 0 0,0 0-172 0 0,0 0-62 0 0,0 0-34 0 0,4 1 7 0 0,-3-1-317 0 0,0 0 1 0 0,0 0-1 0 0,0 0 0 0 0,0 0 1 0 0,0 1-1 0 0,0-1 1 0 0,-1 0-1 0 0,1 1 1 0 0,0-1-1 0 0,0 0 1 0 0,0 1-1 0 0,-1-1 1 0 0,1 1-1 0 0,0-1 1 0 0,0 1-1 0 0,-1 0 1 0 0,1-1-1 0 0,-1 1 1 0 0,1 0-1 0 0,0-1 1 0 0,-1 1-1 0 0,1 0 1 0 0,-1 0-1 0 0,0-1 1 0 0,1 1-1 0 0,-1 0 1 0 0,0 0-1 0 0,1 0 1 0 0,-1 0-1 0 0,0 0 1 0 0,0 0-1 0 0,0-1 1 0 0,0 1-1 0 0,0 0 1 0 0,0 0-1 0 0,0 0 0 0 0,0 0 1 0 0,0 0-1 0 0,0 0 1 0 0,0 0-1 0 0,-1-1 1 0 0,1 1-1 0 0,0 0 1 0 0,0 0-1 0 0,-1 0 1 0 0,1 0-1 0 0,-1-1 1 0 0,1 1-1 0 0,-1 0 1 0 0,1 0-1 0 0,-1-1 1 0 0,0 1-1 0 0,1 0 1 0 0,-1-1-1 0 0,0 1 1 0 0,1-1-1 0 0,-1 1 1 0 0,0-1-1 0 0,0 1 1 0 0,1-1-1 0 0,-1 0 1 0 0,0 1-1 0 0,0-1-13 0 0,-88 162 359 0 0,70-67-371 0 0,21-91 8 0 0,-1-1 0 0 0,1 0 0 0 0,0 0 1 0 0,0 0-1 0 0,1 0 0 0 0,-1 0 0 0 0,1 0 1 0 0,-1-1-1 0 0,1 1 0 0 0,0-1 0 0 0,0 0 0 0 0,0 1 1 0 0,0-1-1 0 0,0-1 0 0 0,0 1 0 0 0,1 0 1 0 0,-1-1-1 0 0,1 0 0 0 0,-1 0 0 0 0,1 0 0 0 0,0 0 1 0 0,-1 0-1 0 0,1-1 0 0 0,0 0 0 0 0,-1 1 1 0 0,1-1-1 0 0,0-1 0 0 0,-1 1 0 0 0,1 0 0 0 0,3-2 4 0 0,5 3-9 0 0,1-1-1 0 0,-1-1 0 0 0,0 0 0 0 0,1 0 1 0 0,-1-2-1 0 0,0 1 0 0 0,0-1 0 0 0,0-1 0 0 0,-1 0 1 0 0,1-1-1 0 0,-1 0 0 0 0,3-3 10 0 0,15-26-5009 0 0,-14 13-7660 0 0,-11 16 3324 0 0</inkml:trace>
  <inkml:trace contextRef="#ctx0" brushRef="#br0" timeOffset="3185.082">2733 7496 4689 0 0,'0'0'3642'0'0,"0"0"-996"0"0,0 0-281 0 0,0 0-25 0 0,0 0-140 0 0,0 0-271 0 0,0 0-441 0 0,0 0-426 0 0,0 0-307 0 0,0 0-165 0 0,0 0-69 0 0,0 0-12 0 0,0 0 31 0 0,-6 14-30 0 0,-43 109 759 0 0,-50 178 37 0 0,35-113-1282 0 0,57-104-2661 0 0,7-83 1744 0 0,0-1-316 0 0,0 0-359 0 0,4 0-9688 0 0,-4 0 434 0 0</inkml:trace>
  <inkml:trace contextRef="#ctx0" brushRef="#br0" timeOffset="6623.246">2959 8122 10410 0 0,'0'0'1635'0'0,"0"0"-414"0"0,0 0-107 0 0,0 0 152 0 0,0 0 129 0 0,0 0-61 0 0,0 0-246 0 0,0 0-297 0 0,0 0-207 0 0,0 0-28 0 0,0 0 19 0 0,-2 11-22 0 0,-30 78 617 0 0,15-64-1187 0 0,-1 0 0 0 0,-1-2 0 0 0,-2 0 0 0 0,0-1 0 0 0,-1 0 0 0 0,-2-2 17 0 0,20-16-771 0 0,-16 11 451 0 0,14-12-2634 0 0,1-1-3410 0 0,5-2-4505 0 0</inkml:trace>
  <inkml:trace contextRef="#ctx0" brushRef="#br0" timeOffset="-98028.646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-97644.776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-95923.1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-58817.195">3142 4087 10826 0 0,'0'0'2634'0'0,"0"0"-669"0"0,0 0-301 0 0,0 0-56 0 0,0 0-73 0 0,0 0-188 0 0,0 0-343 0 0,0 0-290 0 0,0 0-102 0 0,0 0-5 0 0,0 0 25 0 0,0 0-17 0 0,0 0-95 0 0,0 26-107 0 0,1 87-79 0 0,-10 89 478 0 0,6 392-685 0 0,17-440-1977 0 0,-8-136-472 0 0,-2-14-957 0 0,1 0-3413 0 0,-3-3-5062 0 0</inkml:trace>
  <inkml:trace contextRef="#ctx0" brushRef="#br0" timeOffset="-60549.694">1015 4227 3721 0 0,'0'0'3373'0'0,"0"0"-692"0"0,0 0-344 0 0,0 0-218 0 0,0 0-139 0 0,0 0-266 0 0,0 0-351 0 0,0 0-321 0 0,0 0-293 0 0,0 0-217 0 0,0 0-97 0 0,0 0 20 0 0,0 4 13 0 0,-6 77 650 0 0,-2-3-653 0 0,4 0-1 0 0,4 1 1 0 0,5 24-465 0 0,-3-82 11 0 0,1 0-1 0 0,1 0 1 0 0,1 0-1 0 0,1-1 0 0 0,1 0 1 0 0,1 0-1 0 0,1 0 0 0 0,0-1 1 0 0,4 3-11 0 0,-10-18 12 0 0,0 0 1 0 0,0-1 0 0 0,1 0-1 0 0,0 0 1 0 0,-1 0-1 0 0,1 0 1 0 0,0 0 0 0 0,0-1-1 0 0,1 0 1 0 0,-1 0-1 0 0,0 0 1 0 0,1 0 0 0 0,0 0-1 0 0,-1-1 1 0 0,1 0-1 0 0,0 0 1 0 0,-1-1 0 0 0,1 1-1 0 0,0-1 1 0 0,0 0-1 0 0,0 0 1 0 0,-1 0-1 0 0,1-1 1 0 0,0 0 0 0 0,0 0-1 0 0,-1 0 1 0 0,1 0-1 0 0,-1-1 1 0 0,1 0 0 0 0,-1 0-1 0 0,0 0 1 0 0,1 0-1 0 0,-1-1 1 0 0,0 0 0 0 0,0 1-1 0 0,2-4-12 0 0,19-20 40 0 0,-2 0-1 0 0,0-1 0 0 0,-2-2 1 0 0,-2 0-1 0 0,0-1 0 0 0,-2 0 1 0 0,-1-2-1 0 0,-2 0 0 0 0,-1-1 1 0 0,2-12-40 0 0,-10 27-88 0 0,-3 11-23 0 0,-3 18 16 0 0,-39 168-129 0 0,38-167 190 0 0,1-1 0 0 0,0 0 1 0 0,1 0-1 0 0,0 0 0 0 0,1 1 0 0 0,0-1 0 0 0,1 0 0 0 0,0 0 0 0 0,1 0 1 0 0,0 0-1 0 0,2 3 34 0 0,-3-10-7 0 0,0 1 1 0 0,0-1 0 0 0,0 0-1 0 0,1 1 1 0 0,-1-1 0 0 0,1 0-1 0 0,0-1 1 0 0,0 1-1 0 0,0-1 1 0 0,1 1 0 0 0,0-1-1 0 0,-1 0 1 0 0,1 0 0 0 0,0 0-1 0 0,0-1 1 0 0,0 1 0 0 0,1-1-1 0 0,-1 0 1 0 0,1-1 0 0 0,-1 1-1 0 0,1-1 1 0 0,-1 1 0 0 0,1-1-1 0 0,0-1 1 0 0,0 1-1 0 0,-1-1 1 0 0,5 0 6 0 0,-2 0 37 0 0,1 0-1 0 0,0-1 1 0 0,-1 0-1 0 0,1-1 1 0 0,-1 1-1 0 0,1-1 1 0 0,-1-1-1 0 0,0 0 1 0 0,0 0-1 0 0,0 0 1 0 0,0-1-1 0 0,-1 1 1 0 0,1-2-1 0 0,-1 1 1 0 0,0-1-1 0 0,4-4-36 0 0,13-17 140 0 0,0-1-1 0 0,-2 0 0 0 0,-1-2 1 0 0,-2-1-1 0 0,-1 0 1 0 0,-1-1-1 0 0,-1-1 0 0 0,-2 0 1 0 0,-1-1-1 0 0,-2-1 1 0 0,-1 1-1 0 0,-2-2 0 0 0,-1 1 1 0 0,-1-1-1 0 0,-2 0 1 0 0,-2 1-1 0 0,-3-31-139 0 0,-14 11-519 0 0,15 53 330 0 0,0 0 0 0 0,0 1 0 0 0,0-1 0 0 0,0 0 0 0 0,0 1 0 0 0,0-1 0 0 0,0 1 0 0 0,-1-1 0 0 0,1 1 0 0 0,0-1 0 0 0,0 1 0 0 0,0 0 0 0 0,0 0 0 0 0,0 0 0 0 0,-1-1 0 0 0,1 1 0 0 0,0 0 0 0 0,0 0 0 0 0,0 1 0 0 0,-1-1 0 0 0,1 0 0 0 0,0 0 0 0 0,0 1 0 0 0,0-1 0 0 0,0 0 0 0 0,0 1 0 0 0,-1-1 0 0 0,1 1 0 0 0,0-1 0 0 0,0 1 0 0 0,0 0 0 0 0,0 0 189 0 0,-8 6-7527 0 0,3 0-4829 0 0</inkml:trace>
  <inkml:trace contextRef="#ctx0" brushRef="#br0" timeOffset="-59875.275">2333 4164 4361 0 0,'0'0'3887'0'0,"0"0"-1570"0"0,0 0-611 0 0,0 0 5 0 0,0 0 66 0 0,0 0-92 0 0,0 0-212 0 0,0 0-334 0 0,0 0-293 0 0,0 0-159 0 0,0 0-98 0 0,0 0-62 0 0,0 0-20 0 0,1 5 10 0 0,6 351 1700 0 0,-19-243-2799 0 0,-8-71-3485 0 0,18-40 4060 0 0,-1-4-15914 0 0,3-2 10552 0 0</inkml:trace>
  <inkml:trace contextRef="#ctx0" brushRef="#br0" timeOffset="-59633.695">2545 4087 8770 0 0,'0'0'3109'0'0,"0"0"-1250"0"0,0 0-499 0 0,0 0-45 0 0,0 0 26 0 0,0 0-63 0 0,0 0-196 0 0,0 0-234 0 0,-11 32-167 0 0,-33 104-113 0 0,-11 60 1022 0 0,49-168-1760 0 0,1-1 0 0 0,1 1 0 0 0,2 0 0 0 0,0 0 0 0 0,2 0 0 0 0,2 15 170 0 0,7-30-2998 0 0,-4-11-1128 0 0,0-2-3519 0 0,-4 0-367 0 0</inkml:trace>
  <inkml:trace contextRef="#ctx0" brushRef="#br0" timeOffset="-59398.708">1969 4459 11554 0 0,'0'0'1712'0'0,"0"0"-383"0"0,0 0-38 0 0,0 0 105 0 0,0 0-49 0 0,0 0-201 0 0,0 0-218 0 0,34-8-170 0 0,109-23-113 0 0,141-44 938 0 0,-90 31-3721 0 0,-169 43-1393 0 0,-17 2 65 0 0,-8-1-239 0 0,0 0-1795 0 0,0 0 151 0 0</inkml:trace>
  <inkml:trace contextRef="#ctx0" brushRef="#br0" timeOffset="-59147.696">2133 4687 8250 0 0,'0'0'2360'0'0,"0"0"-599"0"0,0 0-281 0 0,0 0-112 0 0,0 0-151 0 0,0 0-153 0 0,217-48-120 0 0,-169 34-200 0 0,-2-1-160 0 0,4 0-192 0 0,-3 0-248 0 0,-1 1-280 0 0,-5 3-352 0 0,1 0-528 0 0,-5-1-792 0 0,-4 9-1297 0 0,-9-1-2304 0 0,-7 0-2937 0 0</inkml:trace>
  <inkml:trace contextRef="#ctx0" brushRef="#br0" timeOffset="-61602.17">351 3954 6545 0 0,'0'0'2796'0'0,"0"0"-755"0"0,0 0-414 0 0,0 0-56 0 0,0 0 32 0 0,0 0-26 0 0,0 0-130 0 0,0 0-244 0 0,0 0-251 0 0,0 0-209 0 0,0 0-168 0 0,-9 11 1108 0 0,9 156-521 0 0,-8-2 0 0 0,-6 1 0 0 0,-36 158-1162 0 0,-12-42 0 0 0,41-137-943 0 0,47-161-3131 0 0,6-57-1386 0 0,-16 24-2726 0 0,-9 25-1000 0 0</inkml:trace>
  <inkml:trace contextRef="#ctx0" brushRef="#br0" timeOffset="-61197.804">691 4006 14699 0 0,'0'0'2279'0'0,"0"0"-1353"0"0,0 0-431 0 0,0 0 187 0 0,0 0 284 0 0,0 0 148 0 0,0 0-57 0 0,-3 34-185 0 0,-11 110-189 0 0,2 15 1672 0 0,9 126-2355 0 0,4-160 152 0 0,10 74-88 0 0,-9-185-33 0 0,-2-13-4 0 0,0-1 26 0 0,0 0 51 0 0,-5-16 309 0 0,-30-42-361 0 0,-3 2 0 0 0,-2 1 0 0 0,-3 3 0 0 0,-1 1-1 0 0,-3 2 1 0 0,-13-7-52 0 0,-72-33-182 0 0,126 86 143 0 0,-1-1 1 0 0,1 2-1 0 0,-1-1 1 0 0,1 1-1 0 0,-1 0 0 0 0,0 1 1 0 0,0-1-1 0 0,0 1 0 0 0,0 1 1 0 0,0-1-1 0 0,0 1 0 0 0,0 1 1 0 0,0-1-1 0 0,0 1 0 0 0,0 0 1 0 0,0 1-1 0 0,1-1 1 0 0,-1 2-1 0 0,0-1 0 0 0,1 0 1 0 0,-2 2 38 0 0,2 1-132 0 0,0 0 1 0 0,0 0 0 0 0,0 0 0 0 0,0 1-1 0 0,1 0 1 0 0,0 0 0 0 0,0 1 0 0 0,1-1-1 0 0,0 1 1 0 0,0 0 0 0 0,0 0 0 0 0,1 0-1 0 0,0 1 1 0 0,0-1 0 0 0,1 1 0 0 0,0 0 0 0 0,1-1-1 0 0,-1 1 1 0 0,1 6 131 0 0,3 41-4289 0 0,17-8-4973 0 0,-9-34-983 0 0</inkml:trace>
  <inkml:trace contextRef="#ctx0" brushRef="#br0" timeOffset="-41922.753">15811 3999 4937 0 0,'0'0'3278'0'0,"0"0"-1161"0"0,0 0-528 0 0,0 0-72 0 0,0 0-46 0 0,0 0-127 0 0,0 0-176 0 0,0 0-188 0 0,0 0-201 0 0,0 0-180 0 0,0 0-120 0 0,-33-7-102 0 0,-100-20-58 0 0,68 23 298 0 0,53 8-391 0 0,-44 11 1357 0 0,49-4-1145 0 0,6-7-357 0 0,0 0 0 0 0,0 0 0 0 0,0 0-1 0 0,0 0 1 0 0,-1-1 0 0 0,1 1 0 0 0,-1 0 0 0 0,0-1-1 0 0,0 1 1 0 0,-1-1 0 0 0,1 0 0 0 0,-1 0-1 0 0,1 0 1 0 0,-1 0 0 0 0,0 0 0 0 0,0-1-1 0 0,-1 1-80 0 0,-28 36 357 0 0,-102 215 501 0 0,99-125-558 0 0,20 14 137 0 0,11-132-399 0 0,-2 0-1 0 0,0-1 1 0 0,0 1 0 0 0,-1-1 0 0 0,0-1-1 0 0,0 1 1 0 0,-1-1 0 0 0,0-1-1 0 0,-1 1 1 0 0,0-2 0 0 0,-1 1-1 0 0,1-1 1 0 0,-1 0 0 0 0,-1-1-1 0 0,1 0 1 0 0,-1-1 0 0 0,0 0-1 0 0,0-1 1 0 0,-1 0 0 0 0,1-1-1 0 0,-1 0 1 0 0,0-1 0 0 0,1 0-1 0 0,-9 0-37 0 0,4-1 86 0 0,17-1-113 0 0,26 3 30 0 0,52 22 22 0 0,-73-24-21 0 0,0-1-1 0 0,0 1 1 0 0,0 0 0 0 0,0 0 0 0 0,0 1-1 0 0,0-1 1 0 0,0 1 0 0 0,-1 1 0 0 0,1-1-1 0 0,-1 1 1 0 0,1 0 0 0 0,-1 0 0 0 0,0 1-1 0 0,0-1 1 0 0,-1 1 0 0 0,1 0 0 0 0,-1 1-1 0 0,0-1 1 0 0,0 1 0 0 0,0-1 0 0 0,0 1-1 0 0,-1 0 1 0 0,0 1 0 0 0,0-1 0 0 0,-1 1-1 0 0,1-1 1 0 0,-1 1 0 0 0,0 0 0 0 0,-1 0-1 0 0,1-1 1 0 0,0 7-4 0 0,-2-3 13 0 0,0-1 0 0 0,0 1 0 0 0,0 0-1 0 0,-1-1 1 0 0,-1 1 0 0 0,1-1 0 0 0,-1 1 0 0 0,-1-1 0 0 0,0 0 0 0 0,0 1 0 0 0,0-2-1 0 0,-1 1 1 0 0,0 0 0 0 0,-3 3-13 0 0,-153 229 107 0 0,155-232-95 0 0,1 0 0 0 0,-1 1 0 0 0,2-1 0 0 0,-1 1 0 0 0,1 0 0 0 0,1 0 0 0 0,-1 0 0 0 0,2 1 0 0 0,-1-1 0 0 0,1 0 0 0 0,0 1 0 0 0,1 0-12 0 0,3-6 4 0 0,-1 0 1 0 0,0-1-1 0 0,1 0 0 0 0,0 1 1 0 0,0-1-1 0 0,0 0 1 0 0,0 0-1 0 0,0-1 1 0 0,1 1-1 0 0,-1-1 0 0 0,1 0 1 0 0,0 0-1 0 0,0 0 1 0 0,-1 0-1 0 0,1 0 0 0 0,0-1 1 0 0,1 0-1 0 0,-1 0 1 0 0,0 0-1 0 0,0 0 0 0 0,0-1 1 0 0,1 1-1 0 0,-1-1 1 0 0,0 0-1 0 0,0-1 1 0 0,4 0-6 0 0,198-13 839 0 0,-91-7-759 0 0,-106 20-670 0 0,15-3 416 0 0,-19 1-3491 0 0,-3-2-3505 0 0,-2 2-5353 0 0</inkml:trace>
  <inkml:trace contextRef="#ctx0" brushRef="#br0" timeOffset="-41061.536">15965 4433 12739 0 0,'0'0'1396'0'0,"0"0"-457"0"0,0 0-280 0 0,0 0 192 0 0,0 0 282 0 0,0 0 139 0 0,0 0-77 0 0,0 0-225 0 0,0 0-217 0 0,0 0-181 0 0,-17 36-101 0 0,-58 118-85 0 0,-174 336 571 0 0,140-338-1033 0 0,72-122-95 0 0,37-43-94 0 0,3-2 230 0 0,0 0 0 0 0,1 0 0 0 0,1 0 1 0 0,1 0-1 0 0,0 1 0 0 0,1-1 0 0 0,0 2 0 0 0,1-1 0 0 0,6-7 35 0 0,17-33 19 0 0,211-343 201 0 0,-146 249-14 0 0,-50 84 374 0 0,-46 63-479 0 0,-1 20 94 0 0,-56 241 446 0 0,54-242-633 0 0,1 0 0 0 0,1 0-1 0 0,0 0 1 0 0,1 0 0 0 0,1 0-1 0 0,1-1 1 0 0,0 1-1 0 0,2 0 1 0 0,0-1 0 0 0,0 0-1 0 0,2 1 1 0 0,0-2 0 0 0,1 1-1 0 0,5 7-7 0 0,-8-19 18 0 0,50 65 33 0 0,-53-68-5 0 0,1 0 0 0 0,0-1 0 0 0,0 1 0 0 0,0-1 0 0 0,1 1 0 0 0,-1-1 0 0 0,0 0-1 0 0,0 0 1 0 0,1 0 0 0 0,-1 0 0 0 0,0 0 0 0 0,1 0 0 0 0,-1-1 0 0 0,1 0 0 0 0,-1 1 0 0 0,1-1-1 0 0,-1 0 1 0 0,1 0 0 0 0,-1 0 0 0 0,1 0 0 0 0,-1-1 0 0 0,1 1 0 0 0,-1-1 0 0 0,1 1 0 0 0,-1-1-1 0 0,1 0 1 0 0,-1 0 0 0 0,0 0 0 0 0,1 0 0 0 0,-1 0 0 0 0,0-1 0 0 0,1 0-46 0 0,19-18 210 0 0,0-1 0 0 0,-2-1 1 0 0,0-1-1 0 0,-2 0 0 0 0,0-2 1 0 0,-2 0-1 0 0,0-1 0 0 0,-2 0 1 0 0,-1-1-1 0 0,8-26-210 0 0,8-18 16 0 0,-4-1 0 0 0,-3-1 0 0 0,-3-1 0 0 0,-3-1 0 0 0,4-66-16 0 0,-18 123-410 0 0,-2 20-3256 0 0,-6 35-1210 0 0,1-14-2637 0 0,3-7-4263 0 0</inkml:trace>
  <inkml:trace contextRef="#ctx0" brushRef="#br0" timeOffset="-40685.787">16556 4949 15371 0 0,'0'0'1562'0'0,"0"0"-302"0"0,0 0 2 0 0,0 0 98 0 0,0 0-93 0 0,0 0-193 0 0,0 0-202 0 0,0 0-184 0 0,0 0-119 0 0,0 0-102 0 0,33-18-111 0 0,104-57-65 0 0,-62 21 165 0 0,-69 48-409 0 0,0 0-1 0 0,0-1 1 0 0,-1 0 0 0 0,0 0-1 0 0,0 0 1 0 0,-1-1 0 0 0,1 1-1 0 0,-2-1 1 0 0,1 0 0 0 0,-1 0 0 0 0,0 0-1 0 0,-1-1 1 0 0,0 1 0 0 0,0-1-1 0 0,-1 1 1 0 0,0-1 0 0 0,0-8-47 0 0,-2 15-7 0 0,1-1 0 0 0,-1 1 0 0 0,0-1 0 0 0,0 1 0 0 0,0-1 0 0 0,0 1 0 0 0,0 0 0 0 0,-1-1 0 0 0,1 1 0 0 0,0 0 0 0 0,-1 0 0 0 0,0 0 0 0 0,0 0 0 0 0,1 0 0 0 0,-1 1 0 0 0,0-1 0 0 0,-1 0 0 0 0,1 1 0 0 0,0 0 0 0 0,0-1 0 0 0,-1 1 0 0 0,1 0 0 0 0,0 0 0 0 0,-1 0 0 0 0,1 0 0 0 0,-1 1 0 0 0,1-1 0 0 0,-1 1 0 0 0,0 0 0 0 0,1-1 0 0 0,-1 1 0 0 0,1 0 0 0 0,-1 1 0 0 0,0-1 7 0 0,-87 19-684 0 0,76-9 626 0 0,1 1 1 0 0,0 0-1 0 0,0 0 1 0 0,2 2-1 0 0,-1-1 1 0 0,1 2-1 0 0,1-1 0 0 0,1 1 1 0 0,0 1-1 0 0,0 0 1 0 0,2 0-1 0 0,0 1 1 0 0,0-1-1 0 0,2 1 0 0 0,0 1 1 0 0,0-1-1 0 0,2 1 1 0 0,0 0-1 0 0,1 0 0 0 0,1 0 1 0 0,0 0-1 0 0,2 0 1 0 0,0 6 57 0 0,0-16 3 0 0,1-1 0 0 0,0 1 1 0 0,0-1-1 0 0,0 0 1 0 0,1 0-1 0 0,0 0 0 0 0,0 0 1 0 0,1 0-1 0 0,-1 0 0 0 0,1-1 1 0 0,0 0-1 0 0,1 0 0 0 0,-1 0 1 0 0,1 0-1 0 0,0-1 0 0 0,0 0 1 0 0,1 0-1 0 0,-1 0 0 0 0,1 0 1 0 0,0-1-1 0 0,0 0 1 0 0,0 0-1 0 0,0-1 0 0 0,1 0 1 0 0,-1 0-1 0 0,1 0 0 0 0,-1-1 1 0 0,1 0-1 0 0,-1 0 0 0 0,1-1 1 0 0,0 0-1 0 0,-1 0 0 0 0,5 0-3 0 0,2-1 10 0 0,1 0 0 0 0,0 0 0 0 0,-1-2 0 0 0,1 1 0 0 0,-1-2 0 0 0,0 1 0 0 0,0-2-1 0 0,0 0 1 0 0,-1-1 0 0 0,9-5-10 0 0,146-95-3365 0 0,-114 66-897 0 0,-3 0-3570 0 0,-28 25-2321 0 0</inkml:trace>
  <inkml:trace contextRef="#ctx0" brushRef="#br0" timeOffset="-40426.825">17550 4529 15595 0 0,'0'0'1713'0'0,"0"0"-548"0"0,0 0-271 0 0,0 0-73 0 0,0 0-73 0 0,-21 33-54 0 0,-67 106-110 0 0,-18 34 539 0 0,70-100-1184 0 0,-22 43-3597 0 0,46-99-1942 0 0,9-12 188 0 0,0-2-3194 0 0</inkml:trace>
  <inkml:trace contextRef="#ctx0" brushRef="#br0" timeOffset="-40175.455">17162 4625 18404 0 0,'0'0'1610'0'0,"0"0"-546"0"0,0 0-276 0 0,0 0-22 0 0,0 0-32 0 0,0 0-79 0 0,0 0-103 0 0,0 0-129 0 0,0 0-106 0 0,0 0-74 0 0,0 0-56 0 0,0 0-40 0 0,34 21-25 0 0,110 70-22 0 0,-74-29-31 0 0,-58-46-52 0 0,35 50-446 0 0,28 31-952 0 0,-46-70-3230 0 0,4-4-3733 0 0,-24-21-3049 0 0</inkml:trace>
  <inkml:trace contextRef="#ctx0" brushRef="#br0" timeOffset="-39612.528">17987 4069 0 0 0,'0'0'1258'0'0,"0"0"378"0"0,0 0 171 0 0,0 0 20 0 0,0 0 59 0 0,0 0 18 0 0,0 0-54 0 0,0 0-83 0 0,0 0-147 0 0,3-17-138 0 0,9-49-104 0 0,-9 49-121 0 0,-3 17-125 0 0,0 0-139 0 0,0 0-152 0 0,0 0-170 0 0,0 0-148 0 0,0 27 521 0 0,49 565 1474 0 0,-50-335-2423 0 0,-19-226-2122 0 0,10-33-2669 0 0,-2-8-4562 0 0,8 2-2242 0 0</inkml:trace>
  <inkml:trace contextRef="#ctx0" brushRef="#br0" timeOffset="-39359.615">17797 4411 15067 0 0,'0'0'1411'0'0,"0"0"-471"0"0,0 0-62 0 0,0 0 259 0 0,0 0 128 0 0,0 0-84 0 0,0 0-168 0 0,32 5-195 0 0,105 15-187 0 0,-24-21 157 0 0,-77-5-648 0 0,147-7-975 0 0,-105 12-8286 0 0,-64 1-2375 0 0</inkml:trace>
  <inkml:trace contextRef="#ctx0" brushRef="#br0" timeOffset="-35092.103">22480 3722 9546 0 0,'0'0'1683'0'0,"0"0"-332"0"0,0 0-36 0 0,0 0 48 0 0,0 0-40 0 0,0 0-106 0 0,0 0-198 0 0,0 0-201 0 0,0 0-157 0 0,0 0-119 0 0,0 0-93 0 0,0 0-77 0 0,0 0-56 0 0,29-9-29 0 0,90-28-4 0 0,-45 28 233 0 0,-54 9-338 0 0,-12-1-144 0 0,0 0 0 0 0,0 1 0 0 0,0-1 0 0 0,0 2 0 0 0,0-1 0 0 0,0 1 0 0 0,0 0-1 0 0,0 1 1 0 0,-1 0 0 0 0,1 0 0 0 0,0 1 0 0 0,-1 0 0 0 0,1 0 0 0 0,-1 0 0 0 0,0 1 0 0 0,0 0-1 0 0,-1 1 1 0 0,1 0 0 0 0,-1 0 0 0 0,2 1-34 0 0,-1 3 32 0 0,-1 0-1 0 0,1 0 0 0 0,-1 0 1 0 0,-1 1-1 0 0,1-1 1 0 0,-2 1-1 0 0,0 1 0 0 0,0-1 1 0 0,0 1-1 0 0,-1-1 1 0 0,-1 1-1 0 0,0 0 0 0 0,-1 0 1 0 0,0 0-1 0 0,0 11-31 0 0,-28 165 547 0 0,7-82-431 0 0,18-93-102 0 0,-4 28 33 0 0,1 0-1 0 0,2 0 1 0 0,2 0 0 0 0,1 1 0 0 0,3 4-47 0 0,-2-35 40 0 0,1 0 0 0 0,0 1 0 0 0,0-1-1 0 0,1 0 1 0 0,0 0 0 0 0,1 0 0 0 0,0 0 0 0 0,1-1-1 0 0,0 1 1 0 0,0-1 0 0 0,1-1 0 0 0,0 1 0 0 0,0-1-1 0 0,1 0 1 0 0,0 0 0 0 0,1-1 0 0 0,0 0 0 0 0,0 0-1 0 0,0-1 1 0 0,1 0 0 0 0,0 0 0 0 0,1-1-40 0 0,1 0 137 0 0,-1-1 0 0 0,1-1 0 0 0,0 1 0 0 0,0-2 0 0 0,0 0 1 0 0,1 0-1 0 0,-1-1 0 0 0,1 0 0 0 0,-1-1 0 0 0,10-1-137 0 0,-16 1 115 0 0,-6-37 666 0 0,-5 32-779 0 0,0 0 0 0 0,0 1 0 0 0,0 0-1 0 0,-1 0 1 0 0,1 1 0 0 0,-1 0 0 0 0,0 0 0 0 0,0 1 0 0 0,0 0-1 0 0,-1 0 1 0 0,1 0 0 0 0,0 1 0 0 0,-1 0 0 0 0,1 0 0 0 0,-1 1 0 0 0,1 0-1 0 0,-1 1 1 0 0,1-1 0 0 0,-1 1 0 0 0,1 1 0 0 0,-2 0-2 0 0,4-1-6 0 0,0 1 1 0 0,0-1 0 0 0,1 1-1 0 0,-1 0 1 0 0,0 1 0 0 0,1-1-1 0 0,-1 1 1 0 0,1 0 0 0 0,0 0-1 0 0,0 0 1 0 0,0 1 0 0 0,0-1-1 0 0,0 1 1 0 0,1 0 0 0 0,0 0-1 0 0,0 0 1 0 0,0 1 0 0 0,0-1-1 0 0,1 1 1 0 0,-1-1 0 0 0,1 1-1 0 0,0 0 1 0 0,1 0 0 0 0,-1 2 5 0 0,0-1-7 0 0,1 1 0 0 0,0-1 1 0 0,0 0-1 0 0,1 0 0 0 0,-1 0 1 0 0,1 1-1 0 0,1-1 0 0 0,-1 0 1 0 0,1 0-1 0 0,0 1 0 0 0,1-1 1 0 0,-1 0-1 0 0,1 0 0 0 0,0 0 1 0 0,1-1-1 0 0,0 1 0 0 0,-1-1 1 0 0,2 1-1 0 0,0 0 7 0 0,60 64 46 0 0,-55-63-25 0 0,0 1 0 0 0,0 0 0 0 0,-1 1-1 0 0,0 0 1 0 0,0 0 0 0 0,-1 0 0 0 0,-1 1-1 0 0,1 0 1 0 0,-1 1 0 0 0,-1-1-1 0 0,0 1 1 0 0,-1 0 0 0 0,0 0 0 0 0,0 1-1 0 0,-2-1 1 0 0,1 1 0 0 0,-1 1-21 0 0,-2-4 41 0 0,-1 0-1 0 0,0 1 1 0 0,-1-1 0 0 0,1 0-1 0 0,-2 0 1 0 0,1 0 0 0 0,-2 0 0 0 0,1 0-1 0 0,-1 0 1 0 0,0-1 0 0 0,-1 0 0 0 0,0 0-1 0 0,0 0 1 0 0,0 0 0 0 0,-1-1 0 0 0,-1 0-1 0 0,1 0 1 0 0,-1-1 0 0 0,0 0-1 0 0,-1 0 1 0 0,1 0 0 0 0,-7 3-41 0 0,-5 2-5 0 0,0 0-1 0 0,0-1 1 0 0,-1 0 0 0 0,-1-2-1 0 0,1-1 1 0 0,-1 0 0 0 0,-1-1-1 0 0,1-2 1 0 0,-7 1 5 0 0,-5-8-1379 0 0,26-9-5173 0 0,7 6-5748 0 0</inkml:trace>
  <inkml:trace contextRef="#ctx0" brushRef="#br0" timeOffset="-25520.229">596 6053 5577 0 0,'0'0'1805'0'0,"0"0"24"0"0,0 0 66 0 0,0 0 108 0 0,0 0-33 0 0,0 0-340 0 0,0 0-414 0 0,0 0-357 0 0,0 0-230 0 0,0 0-123 0 0,0 0-23 0 0,11-4 660 0 0,-6 307 2291 0 0,-25 230-2760 0 0,0-452-1160 0 0,20-81 383 0 0,-1 1 1 0 0,1-1-1 0 0,-1 0 1 0 0,1 0-1 0 0,-1 0 1 0 0,1 0-1 0 0,-1 1 1 0 0,1-1-1 0 0,-1 0 1 0 0,1 0-1 0 0,0 0 0 0 0,-1 0 1 0 0,1 0-1 0 0,-1 0 1 0 0,1 0-1 0 0,-1 0 1 0 0,1 0-1 0 0,-1-1 1 0 0,1 1-1 0 0,-1 0 1 0 0,1 0-1 0 0,-1 0 1 0 0,1 0-1 0 0,0-1 1 0 0,-1 1-1 0 0,1 0 1 0 0,-1-1-1 0 0,1 1 1 0 0,0 0-1 0 0,-1 0 1 0 0,1-1-1 0 0,0 1 1 0 0,-1-1-1 0 0,1 1 1 0 0,0 0-1 0 0,0-1 1 0 0,-1 1-1 0 0,1-1 0 0 0,0 1 1 0 0,0-1-1 0 0,0 1 1 0 0,-1 0-1 0 0,1-1 1 0 0,0 1-1 0 0,0-1 1 0 0,0 1-1 0 0,0-1 1 0 0,0 1-1 0 0,0-1 1 0 0,0 1-1 0 0,0-1 1 0 0,0 1-1 0 0,0-1 1 0 0,1 1-1 0 0,-1-1 1 0 0,0 1-1 0 0,0-1 1 0 0,0 1-1 0 0,0 0 1 0 0,1-1-1 0 0,-1 1 1 0 0,0-1-1 0 0,0 1 1 0 0,1 0-1 0 0,-1-1 1 0 0,0 1-1 0 0,1-1 103 0 0,-1-12-6093 0 0,0 12 4778 0 0,0-4-7263 0 0</inkml:trace>
  <inkml:trace contextRef="#ctx0" brushRef="#br0" timeOffset="-25071.818">833 6186 8218 0 0,'0'0'2118'0'0,"0"0"-638"0"0,0 0-331 0 0,0 0 48 0 0,0 0 108 0 0,0 0-22 0 0,0 0-241 0 0,0 0-331 0 0,0 0-263 0 0,0 0-130 0 0,0 0-4 0 0,0 0 63 0 0,0 0 101 0 0,18 15 2334 0 0,-12 7-2365 0 0,-2 1 0 0 0,0 0 0 0 0,-2 0 0 0 0,-1 0 0 0 0,0 0 0 0 0,-4 21-447 0 0,3 47 250 0 0,1 339 100 0 0,-1-386-532 0 0,20-62-675 0 0,20-60-2401 0 0,-22 39-6934 0 0,-12 27-1187 0 0</inkml:trace>
  <inkml:trace contextRef="#ctx0" brushRef="#br0" timeOffset="-24804.489">1220 6653 15339 0 0,'0'0'3010'0'0,"0"0"-1375"0"0,0 0-607 0 0,0 0-94 0 0,0 0 0 0 0,0 0-78 0 0,0 0-175 0 0,0 0-237 0 0,0 0-178 0 0,0 0-70 0 0,0 0-52 0 0,0 0-28 0 0,0 0-32 0 0,-6 24-22 0 0,-14 71-29 0 0,14-33-432 0 0,20-55-3679 0 0,-4-14-5830 0 0,-8 3-957 0 0</inkml:trace>
  <inkml:trace contextRef="#ctx0" brushRef="#br0" timeOffset="-24339.509">1336 6373 6473 0 0,'0'0'3884'0'0,"0"0"-1585"0"0,0 0-491 0 0,0 0-7 0 0,0 0-31 0 0,0 0-158 0 0,0 0-299 0 0,0 0-338 0 0,0 0-273 0 0,0 0-195 0 0,0 0-123 0 0,0 0-56 0 0,0 0-55 0 0,5-11-5 0 0,21-38-36 0 0,29 7 324 0 0,-36 31-451 0 0,0 0-1 0 0,1 2 0 0 0,0 0 0 0 0,1 1 0 0 0,-1 2 0 0 0,2 0 1 0 0,-1 1-1 0 0,1 1 0 0 0,9-1-104 0 0,-29 5-3 0 0,0-1-1 0 0,0 1 1 0 0,0-1 0 0 0,0 1-1 0 0,0 0 1 0 0,0 0 0 0 0,0-1 0 0 0,0 2-1 0 0,0-1 1 0 0,0 0 0 0 0,1 0-1 0 0,-1 1 1 0 0,0-1 0 0 0,-1 1 0 0 0,1-1-1 0 0,0 1 1 0 0,0 0 0 0 0,0 0-1 0 0,0 0 1 0 0,0 0 0 0 0,-1 0 0 0 0,1 0-1 0 0,0 1 1 0 0,-1-1 0 0 0,1 0-1 0 0,-1 1 1 0 0,0-1 0 0 0,1 1 0 0 0,-1 0-1 0 0,0-1 1 0 0,0 1 0 0 0,0 0-1 0 0,0 0 1 0 0,0 0 0 0 0,0 0 0 0 0,-1-1-1 0 0,1 1 1 0 0,-1 0 0 0 0,1 0-1 0 0,-1 1 1 0 0,0-1 0 0 0,0 0-1 0 0,0 0 1 0 0,0 0 0 0 0,0 0 3 0 0,-3 21 5 0 0,-1 1-1 0 0,-1-1 1 0 0,-1 1 0 0 0,-1-2-1 0 0,-1 1 1 0 0,-1-1 0 0 0,-1 0-1 0 0,-1-1 1 0 0,-1 0 0 0 0,-1-1-1 0 0,-4 4-4 0 0,-12 25-14 0 0,17-29 23 0 0,4-8 10 0 0,0 0 1 0 0,1 0 0 0 0,0 1-1 0 0,1 1 1 0 0,0-1 0 0 0,1 1-1 0 0,0 0 1 0 0,2 0 0 0 0,-1 0-1 0 0,2 0 1 0 0,0 1 0 0 0,0-1-1 0 0,2 1-19 0 0,3-9 52 0 0,0-1 1 0 0,0 0-1 0 0,1 0 0 0 0,-1 0 0 0 0,1 0 0 0 0,1-1 0 0 0,-1 1 1 0 0,0-1-1 0 0,1 0 0 0 0,0-1 0 0 0,0 1 0 0 0,0-1 0 0 0,1 0 1 0 0,-1 0-1 0 0,1 0 0 0 0,0-1 0 0 0,-1 0 0 0 0,1 0 0 0 0,0-1 1 0 0,0 1-1 0 0,0-1 0 0 0,0-1 0 0 0,1 1 0 0 0,-1-1 0 0 0,0 0 1 0 0,5-1-53 0 0,-3 2 57 0 0,0 0 1 0 0,0-1 0 0 0,0 0 0 0 0,0-1 0 0 0,0 0-1 0 0,0 0 1 0 0,0 0 0 0 0,-1-1 0 0 0,1-1-1 0 0,0 1 1 0 0,-1-1 0 0 0,0 0 0 0 0,0-1 0 0 0,0 0-1 0 0,0 0 1 0 0,0 0 0 0 0,-1-1 0 0 0,0 0 0 0 0,0 0-1 0 0,0-1 1 0 0,0 1 0 0 0,-1-1 0 0 0,0-1 0 0 0,2-3-58 0 0,-1-10-373 0 0,-6 8-4318 0 0,0 11-1192 0 0,0 1-6309 0 0</inkml:trace>
  <inkml:trace contextRef="#ctx0" brushRef="#br0" timeOffset="-23954.779">2263 6731 4641 0 0,'0'0'3495'0'0,"0"0"-1074"0"0,0 0-310 0 0,0 0 0 0 0,0 0-125 0 0,0 0-231 0 0,0 0-289 0 0,0 0-258 0 0,0 0-208 0 0,0 0-146 0 0,0 0-76 0 0,0 0-127 0 0,4 1-96 0 0,-3-1-524 0 0,-1 1 1 0 0,1-1-1 0 0,0 1 0 0 0,0-1 0 0 0,-1 1 0 0 0,1 0 1 0 0,0-1-1 0 0,-1 1 0 0 0,1 0 0 0 0,-1-1 1 0 0,1 1-1 0 0,-1 0 0 0 0,1 0 0 0 0,-1 0 1 0 0,1-1-1 0 0,-1 1 0 0 0,0 0 0 0 0,0 0 1 0 0,1 0-1 0 0,-1 0 0 0 0,0 0 0 0 0,0 0 1 0 0,0-1-1 0 0,0 1 0 0 0,0 0 0 0 0,0 0 1 0 0,0 0-1 0 0,0 0 0 0 0,0 0 0 0 0,-1 0 1 0 0,1 0-1 0 0,0 0 0 0 0,0-1 0 0 0,-1 1 1 0 0,1 0-1 0 0,-1 0 0 0 0,1 0 0 0 0,-1-1 0 0 0,1 1 1 0 0,-1 0-1 0 0,1 0 0 0 0,-1-1 0 0 0,0 1 1 0 0,1 0-1 0 0,-1-1 0 0 0,0 1 0 0 0,0-1-31 0 0,-6 15 250 0 0,-105 167 763 0 0,65-123-1442 0 0,26-37-3797 0 0,18-21-763 0 0,3-1-6753 0 0</inkml:trace>
  <inkml:trace contextRef="#ctx0" brushRef="#br0" timeOffset="-22371.689">2875 6167 1808 0 0,'0'0'2649'0'0,"0"0"-678"0"0,0 0-311 0 0,0 0-51 0 0,0 0-49 0 0,0 0-72 0 0,0 0-165 0 0,0 0-274 0 0,0 0-209 0 0,0 0-165 0 0,0 0-79 0 0,0 0-16 0 0,0 0-19 0 0,0 0-25 0 0,0 0-56 0 0,0 0-66 0 0,0 0-67 0 0,0 0-27 0 0,-1 26 2135 0 0,-19 111-504 0 0,-10 340-963 0 0,11-278-938 0 0,15-162-404 0 0,2-62-14402 0 0,2 21 4156 0 0</inkml:trace>
  <inkml:trace contextRef="#ctx0" brushRef="#br0" timeOffset="-22029.89">3256 6186 11995 0 0,'0'0'2180'0'0,"0"0"-533"0"0,0 0-275 0 0,0 0-54 0 0,0 0-67 0 0,0 0-132 0 0,0 0-266 0 0,0 0-259 0 0,0 0-163 0 0,0 0-46 0 0,0 0 15 0 0,0 0 21 0 0,-6 16 5 0 0,-30 111 666 0 0,21 25 0 0 0,-5 53-886 0 0,7-73-230 0 0,12-95-1305 0 0,1-36 725 0 0,0-1-272 0 0,0 0-427 0 0,0 0-761 0 0,0 0-1398 0 0,0 0-3097 0 0,0 0-4002 0 0</inkml:trace>
  <inkml:trace contextRef="#ctx0" brushRef="#br0" timeOffset="-56959.96">4180 4223 11138 0 0,'0'0'1530'0'0,"0"0"-442"0"0,0 0-334 0 0,0 0 23 0 0,0 0 215 0 0,0 0 162 0 0,0 0 24 0 0,0 0-131 0 0,0 0-185 0 0,0 0-135 0 0,0 0-124 0 0,-4 34-114 0 0,-15 112-103 0 0,-28 135 399 0 0,24-158-657 0 0,6 1 0 0 0,0 69-128 0 0,17-122-132 0 0,0-71 125 0 0,1 1 0 0 0,0-1 0 0 0,0 1 0 0 0,-1-1 0 0 0,1 0 0 0 0,0 1 0 0 0,0-1-1 0 0,-1 0 1 0 0,1 1 0 0 0,0-1 0 0 0,0 0 0 0 0,0 0 0 0 0,-1 0 0 0 0,1 0 0 0 0,0 0 0 0 0,0 0-1 0 0,0 0 1 0 0,0 0 0 0 0,-1 0 0 0 0,1 0 0 0 0,0 0 0 0 0,0 0 0 0 0,0-1 0 0 0,0 1 0 0 0,-1 0-1 0 0,1-1 1 0 0,0 1 0 0 0,0 0 0 0 0,-1-1 0 0 0,1 1 0 0 0,0-1 0 0 0,-1 1 0 0 0,1-1 0 0 0,0 0-1 0 0,-1 1 1 0 0,1-1 0 0 0,-1 1 0 0 0,1-1 0 0 0,-1 0 0 0 0,1 0 0 0 0,-1 1 0 0 0,0-1 0 0 0,1 0-1 0 0,-1 0 1 0 0,0 1 0 0 0,0-1 0 0 0,1 0 0 0 0,-1 0 7 0 0,129-163-257 0 0,-128 163 251 0 0,0 1 1 0 0,0-1 0 0 0,-1 0 0 0 0,1 0-1 0 0,0 1 1 0 0,0-1 0 0 0,0 1 0 0 0,-1-1-1 0 0,1 1 1 0 0,0-1 0 0 0,0 1 0 0 0,0 0 0 0 0,0-1-1 0 0,0 1 1 0 0,0 0 0 0 0,0 0 0 0 0,0-1-1 0 0,0 1 1 0 0,0 0 0 0 0,0 0 0 0 0,0 0-1 0 0,0 0 1 0 0,0 1 0 0 0,0-1 0 0 0,0 0 0 0 0,0 0-1 0 0,0 1 1 0 0,0-1 0 0 0,0 0 0 0 0,0 1-1 0 0,0-1 1 0 0,0 1 0 0 0,0-1 0 0 0,-1 1-1 0 0,1-1 1 0 0,0 1 0 0 0,0 0 0 0 0,0-1 0 0 0,-1 1-1 0 0,1 0 1 0 0,0 0 0 0 0,-1 0 0 0 0,1-1-1 0 0,-1 1 1 0 0,1 0 0 0 0,-1 0 0 0 0,0 0-1 0 0,1 0 1 0 0,-1 0 0 0 0,0 0 0 0 0,1 0 0 0 0,-1 1 5 0 0,15 65 109 0 0,-16-59-100 0 0,2 1-1 0 0,-1 0 1 0 0,1-1-1 0 0,1 1 1 0 0,0-1-1 0 0,0 0 1 0 0,0 1-1 0 0,1-1 1 0 0,0 0 0 0 0,1 0-1 0 0,0-1 1 0 0,0 1-1 0 0,1-1 1 0 0,0 0-1 0 0,0 0 1 0 0,0 0-1 0 0,1-1 1 0 0,0 0-1 0 0,0 0 1 0 0,1 0-1 0 0,0-1 1 0 0,0 0-1 0 0,0 0 1 0 0,0-1-1 0 0,6 2-8 0 0,-6-4 54 0 0,0 0-1 0 0,1-1 1 0 0,-1-1-1 0 0,1 1 1 0 0,0-1-1 0 0,-1 0 1 0 0,1-1 0 0 0,-1 0-1 0 0,1 0 1 0 0,-1-1-1 0 0,1 1 1 0 0,-1-2-1 0 0,0 1 1 0 0,0-1-1 0 0,0 0 1 0 0,0 0-1 0 0,0-1 1 0 0,-1 0-1 0 0,0 0 1 0 0,0-1 0 0 0,0 0-1 0 0,0 0 1 0 0,-1 0-1 0 0,1-1 1 0 0,-1 1-1 0 0,-1-1 1 0 0,1-1-1 0 0,1-2-53 0 0,13-17 165 0 0,-2 0 0 0 0,-1-1 0 0 0,-1-1 0 0 0,-1 0-1 0 0,-1-1 1 0 0,-2 0 0 0 0,-1-1 0 0 0,-1 0 0 0 0,-2 0-1 0 0,-1-1 1 0 0,-1 0 0 0 0,-2-1 0 0 0,-1 1 0 0 0,-2 0 0 0 0,0-1-1 0 0,-3 1 1 0 0,0-2-165 0 0,-4-5 17 0 0,-2 1 0 0 0,-1 0 0 0 0,-1 1 0 0 0,-2 0 0 0 0,-2 0 0 0 0,-4-3-17 0 0,13 25-81 0 0,-1 0 0 0 0,0 1 1 0 0,-1 0-1 0 0,0 0 0 0 0,-1 1 1 0 0,0 0-1 0 0,-1 0 0 0 0,-1 1 1 0 0,0 1-1 0 0,0 0 0 0 0,-1 0 1 0 0,0 1-1 0 0,-1 0 0 0 0,0 1 1 0 0,0 1-1 0 0,-1 0 0 0 0,0 1 1 0 0,0 0-1 0 0,-1 1 0 0 0,1 1 1 0 0,-1 0-1 0 0,0 1 0 0 0,0 1 1 0 0,0 0-1 0 0,0 1 0 0 0,-1 1 1 0 0,1 0-1 0 0,0 1 0 0 0,-5 1 81 0 0,13 0-232 0 0,1 1 0 0 0,-1 0 0 0 0,1 0-1 0 0,0 1 1 0 0,0 0 0 0 0,0 0 0 0 0,1 0-1 0 0,-1 1 1 0 0,1 0 0 0 0,0 0 0 0 0,1 0-1 0 0,-1 0 1 0 0,1 1 0 0 0,0 0 0 0 0,0 0-1 0 0,1 0 1 0 0,0 0 0 0 0,0 0 0 0 0,-2 7 232 0 0,-21 78-9677 0 0,22-71-783 0 0</inkml:trace>
  <inkml:trace contextRef="#ctx0" brushRef="#br0" timeOffset="-56631.749">5010 4952 8138 0 0,'0'0'2939'0'0,"0"0"-836"0"0,0 0-249 0 0,0 0 32 0 0,0 0-89 0 0,0 0-296 0 0,0 0-376 0 0,0 0-314 0 0,0 0-213 0 0,0 0-137 0 0,0 0-96 0 0,0 0-65 0 0,0 0-50 0 0,-4 20-70 0 0,-9 65-59 0 0,29-28-8 0 0,-11-50-98 0 0,0-1 26 0 0,0 0-1 0 0,0 0 1 0 0,0 0 0 0 0,1-1-1 0 0,0 0 1 0 0,0 0-1 0 0,0 0 1 0 0,0-1-1 0 0,1 0 1 0 0,0 0 0 0 0,0 0-1 0 0,0-1 1 0 0,0 0-1 0 0,0-1 1 0 0,1 0 0 0 0,-1 0-1 0 0,1 0 1 0 0,0-1-1 0 0,-1 0 1 0 0,1-1-1 0 0,0 1 1 0 0,0-2 0 0 0,-1 1-1 0 0,1-1 1 0 0,0 0-1 0 0,-1 0 1 0 0,1-1-1 0 0,3-2-40 0 0,2 1 99 0 0,-2-1 0 0 0,1-1 0 0 0,0 0-1 0 0,-1-1 1 0 0,0 0 0 0 0,-1 0-1 0 0,1-1 1 0 0,-1-1 0 0 0,0 0-1 0 0,-1 0 1 0 0,0-1 0 0 0,0 0-1 0 0,-1 0 1 0 0,0-1 0 0 0,-1 0 0 0 0,0-1-1 0 0,3-5-98 0 0,-3 2 55 0 0,-1-1-1 0 0,0 0 0 0 0,-1 0 1 0 0,-1 0-1 0 0,0 0 1 0 0,-1-1-1 0 0,-1 0 0 0 0,0 1 1 0 0,-1-1-1 0 0,-1-8-54 0 0,-14-9-2571 0 0,12 32 1479 0 0,2 1-2259 0 0,0 0-3299 0 0,0 0-4936 0 0</inkml:trace>
  <inkml:trace contextRef="#ctx0" brushRef="#br0" timeOffset="-56279.092">5634 5074 6497 0 0,'0'0'3500'0'0,"0"0"-460"0"0,0 0-374 0 0,0 0-430 0 0,0 0-693 0 0,0 0-501 0 0,0 0-223 0 0,0 0-93 0 0,34-16-65 0 0,105-49-99 0 0,-75 20 97 0 0,-54 34-512 0 0,-2 3-73 0 0,1 1 1 0 0,-2-2-1 0 0,1 1 0 0 0,-1-1 0 0 0,0 0 0 0 0,-1-1 0 0 0,0 1 0 0 0,-1-1 0 0 0,0-1 0 0 0,0 1 0 0 0,-1-1 0 0 0,0 1 0 0 0,-1-1 0 0 0,0 0 0 0 0,-1 0 0 0 0,-1-1 0 0 0,1 1 0 0 0,-2 0 0 0 0,1-1 0 0 0,-2-8-74 0 0,-2 16-25 0 0,-1 0 1 0 0,1 1 0 0 0,-1-1-1 0 0,0 1 1 0 0,0-1 0 0 0,0 1-1 0 0,0 1 1 0 0,0-1 0 0 0,-1 0-1 0 0,1 1 1 0 0,-1 0-1 0 0,0 0 1 0 0,1 0 0 0 0,-1 1-1 0 0,0 0 1 0 0,0 0 0 0 0,0 0-1 0 0,0 0 1 0 0,-1 1 0 0 0,1 0-1 0 0,0 0 1 0 0,0 0 0 0 0,0 1-1 0 0,0-1 1 0 0,0 1-1 0 0,0 0 1 0 0,0 1 0 0 0,0-1-1 0 0,1 1 1 0 0,-2 1 24 0 0,-6 5-37 0 0,0 0 0 0 0,1 2 0 0 0,0-1 0 0 0,0 2 1 0 0,1-1-1 0 0,0 1 0 0 0,1 1 0 0 0,1 0 0 0 0,-1 0 0 0 0,2 0 0 0 0,0 1 1 0 0,0 1-1 0 0,2-1 0 0 0,-1 1 0 0 0,2 0 0 0 0,-1 0 0 0 0,0 11 37 0 0,1-14 2 0 0,1 0-1 0 0,0 1 0 0 0,0-1 1 0 0,1 0-1 0 0,1 1 1 0 0,0 0-1 0 0,1-1 1 0 0,0 1-1 0 0,1-1 0 0 0,0 1 1 0 0,0-1-1 0 0,2 1 1 0 0,-1-1-1 0 0,1 0 1 0 0,1 0-1 0 0,0 0 1 0 0,1 0-1 0 0,0-1 0 0 0,0 0 1 0 0,1 0-1 0 0,0 0 1 0 0,1 0-1 0 0,0-1 1 0 0,1-1-1 0 0,0 1 0 0 0,0-1 1 0 0,8 6-2 0 0,3-3 37 0 0,0-1 0 0 0,1 0 0 0 0,1-1 0 0 0,-1-1 0 0 0,1-1 0 0 0,0-1 0 0 0,1-1 0 0 0,0-1 0 0 0,0-1 0 0 0,0-1 0 0 0,0-1 0 0 0,0 0 0 0 0,0-2 0 0 0,0-1 0 0 0,0 0 0 0 0,0-2 0 0 0,20-5-37 0 0,13-16-1177 0 0,-21 4-4311 0 0,-26 16 2499 0 0,5-3-8733 0 0</inkml:trace>
  <inkml:trace contextRef="#ctx0" brushRef="#br0" timeOffset="-54531.109">3709 4359 10274 0 0,'0'0'2669'0'0,"0"0"-1033"0"0,0 0-461 0 0,0 0-25 0 0,0 0 19 0 0,0 0-38 0 0,0 0-187 0 0,0 0-293 0 0,0 0-239 0 0,0 0-194 0 0,0 0-134 0 0,-7 6-39 0 0,-45 53 180 0 0,40-40 780 0 0,13-36 1104 0 0,19-50-1411 0 0,-20 67-584 0 0,0 0-40 0 0,0 0-43 0 0,0 0-51 0 0,-5 29-6393 0 0,10-24 1341 0 0,-1-2-771 0 0,-1 1-2623 0 0</inkml:trace>
  <inkml:trace contextRef="#ctx0" brushRef="#br0" timeOffset="-54091.774">3675 4875 8106 0 0,'0'0'3098'0'0,"0"0"-1193"0"0,0 0-455 0 0,0 0-4 0 0,0 0-37 0 0,0 0-135 0 0,0 0-258 0 0,0 0-324 0 0,0 0-250 0 0,0 0-178 0 0,0 0-95 0 0,0 0-39 0 0,0 0-21 0 0,-2-2-1 0 0,2 2-93 0 0,-1-1 0 0 0,1 1 0 0 0,-1 0 0 0 0,1-1 0 0 0,-1 1 0 0 0,1 0-1 0 0,-1 0 1 0 0,1-1 0 0 0,-1 1 0 0 0,1 0 0 0 0,-1 0 0 0 0,1 0 0 0 0,-1 0 0 0 0,1-1 0 0 0,-1 1 0 0 0,1 0 0 0 0,-1 0 0 0 0,0 0 0 0 0,1 0 0 0 0,-1 0 0 0 0,1 1-1 0 0,-1-1 1 0 0,1 0 0 0 0,-1 0 0 0 0,1 0 0 0 0,-1 0 0 0 0,1 1 0 0 0,-1-1 0 0 0,1 0 0 0 0,-1 0 0 0 0,1 1 0 0 0,-1-1 0 0 0,1 0 0 0 0,-1 1 0 0 0,1-1 0 0 0,0 0-1 0 0,-1 1 1 0 0,1-1 0 0 0,0 1 0 0 0,-1-1 0 0 0,1 1 0 0 0,0-1 0 0 0,-1 1 0 0 0,1-1 0 0 0,0 1 0 0 0,0-1 0 0 0,0 1 0 0 0,0-1 0 0 0,-1 1 0 0 0,1-1 0 0 0,0 1-1 0 0,0 0 1 0 0,0-1 0 0 0,0 1 0 0 0,0-1 0 0 0,0 1 0 0 0,0-1 0 0 0,1 1 0 0 0,-1-1 0 0 0,0 1 0 0 0,0-1 0 0 0,0 1 0 0 0,0-1 0 0 0,1 1 0 0 0,-1-1 0 0 0,0 1-16 0 0,0 0 70 0 0,0-1-29 0 0,0 0 6 0 0,0 0 17 0 0,0 0 42 0 0,0 0 53 0 0,0 0 40 0 0,12-19 908 0 0,17-32-127 0 0,-29 51-841 0 0,0 0-8 0 0,0 0-14 0 0,0 0-1 0 0,-16 17-844 0 0,18-19 441 0 0,19-19-1229 0 0,-5 8-3760 0 0,-6 6-6089 0 0</inkml:trace>
  <inkml:trace contextRef="#ctx0" brushRef="#br0" timeOffset="-19822.374">5084 6138 3529 0 0,'0'0'1820'0'0,"0"0"-158"0"0,0 0 42 0 0,0 0 93 0 0,0 0-5 0 0,0 0-234 0 0,0 0-374 0 0,0 0-311 0 0,0 0-176 0 0,0 0-79 0 0,0 0-19 0 0,0 0-20 0 0,0 0-44 0 0,1 2-55 0 0,2 8-59 0 0,-2-8-54 0 0,-1-2-7 0 0,0 23 2691 0 0,-27 348-702 0 0,23-320-2287 0 0,-2 1 0 0 0,-3-1 0 0 0,-1-1 0 0 0,-3 0 1 0 0,-2 1-63 0 0,10-32-127 0 0,-2 5 426 0 0,6-33-4546 0 0,16-23-4780 0 0,-13 28 5774 0 0,3-4-6678 0 0</inkml:trace>
  <inkml:trace contextRef="#ctx0" brushRef="#br0" timeOffset="-18772.776">6070 6211 15851 0 0,'0'0'1374'0'0,"0"0"-358"0"0,0 0-61 0 0,0 0 29 0 0,0 0-53 0 0,0 0-179 0 0,0 0-272 0 0,0 0-170 0 0,0 0-19 0 0,0 0 41 0 0,0 0-7 0 0,0 0-57 0 0,-3 16-57 0 0,-31 119 225 0 0,30-119-420 0 0,0-1 1 0 0,0 0-1 0 0,1 1 1 0 0,1 0-1 0 0,1 0 1 0 0,1 0-1 0 0,0 0 1 0 0,0 1-17 0 0,1-14 5 0 0,-1-1-1 0 0,1 1 1 0 0,0-1 0 0 0,0 1 0 0 0,0-1 0 0 0,0 0-1 0 0,0 1 1 0 0,0-1 0 0 0,0 0 0 0 0,1 0-1 0 0,-1 0 1 0 0,1 0 0 0 0,0 0 0 0 0,0 0-1 0 0,-1-1 1 0 0,1 1 0 0 0,0 0 0 0 0,0-1 0 0 0,1 0-1 0 0,-1 1 1 0 0,0-1 0 0 0,0 0 0 0 0,1 0-1 0 0,-1 0 1 0 0,0 0 0 0 0,1-1 0 0 0,-1 1-1 0 0,1-1 1 0 0,-1 1 0 0 0,1-1 0 0 0,-1 0-1 0 0,1 0 1 0 0,1 0-5 0 0,86-9 508 0 0,-86 8-551 0 0,0 0 0 0 0,0 0 0 0 0,0-1-1 0 0,0 0 1 0 0,-1 0 0 0 0,1 0-1 0 0,0 0 1 0 0,-1-1 0 0 0,1 1-1 0 0,-1-1 1 0 0,0 0 0 0 0,0 0 0 0 0,0 0-1 0 0,0 0 1 0 0,-1-1 0 0 0,1 0 43 0 0,7-25-6452 0 0,-8 23-340 0 0,-2 1-4585 0 0</inkml:trace>
  <inkml:trace contextRef="#ctx0" brushRef="#br0" timeOffset="-18489.684">6348 6200 7306 0 0,'0'0'4962'0'0,"0"0"-2846"0"0,0 0-691 0 0,0 0 128 0 0,0 0 66 0 0,0 0-125 0 0,0 0-283 0 0,0 0-338 0 0,0 0-232 0 0,-8 33-141 0 0,-28 105-96 0 0,10-47 224 0 0,5-19-418 0 0,3 0 0 0 0,4 2-1 0 0,1 7-209 0 0,9-46-125 0 0,-3 22 52 0 0,5-18-2808 0 0,13-39-6328 0 0,-7-3-1648 0 0</inkml:trace>
  <inkml:trace contextRef="#ctx0" brushRef="#br0" timeOffset="-17969.825">6869 6443 10986 0 0,'0'0'2094'0'0,"0"0"-237"0"0,0 0-93 0 0,0 0-109 0 0,0 0-143 0 0,0 0-303 0 0,0 0-344 0 0,0 0-213 0 0,0 0-145 0 0,0 0-62 0 0,0 0-18 0 0,0 0-4 0 0,0 0-8 0 0,-8 0-33 0 0,-122 26 457 0 0,113-18-802 0 0,0 0 0 0 0,1 1 0 0 0,0 0 1 0 0,0 1-1 0 0,1 1 0 0 0,0 1 0 0 0,1 0 0 0 0,1 1 0 0 0,0 0 0 0 0,-7 11-37 0 0,13-15-2 0 0,2 0 0 0 0,-1 0 1 0 0,1 0-1 0 0,0 1 0 0 0,1 0 0 0 0,1 0 1 0 0,-1 0-1 0 0,1 1 0 0 0,1-1 0 0 0,0 1 0 0 0,1-1 1 0 0,0 1-1 0 0,0 0 0 0 0,1-1 0 0 0,1 5 2 0 0,-1-13 3 0 0,0 1 0 0 0,1-1-1 0 0,-1 1 1 0 0,1-1 0 0 0,-1 0 0 0 0,1 0-1 0 0,0 1 1 0 0,0-1 0 0 0,0 0 0 0 0,1 0-1 0 0,-1 0 1 0 0,0 0 0 0 0,1 0-1 0 0,-1 0 1 0 0,1 0 0 0 0,-1-1 0 0 0,1 1-1 0 0,0-1 1 0 0,0 1 0 0 0,0-1 0 0 0,0 1-1 0 0,0-1 1 0 0,0 0 0 0 0,0 0-1 0 0,1 0 1 0 0,-1 0 0 0 0,0-1 0 0 0,0 1-1 0 0,1 0 1 0 0,-1-1 0 0 0,1 0-1 0 0,-1 1 1 0 0,0-1 0 0 0,1 0 0 0 0,0 0-3 0 0,85-15 155 0 0,-64 4-92 0 0,-1-1 0 0 0,0-1 0 0 0,-1-1 0 0 0,-1-1 0 0 0,0-1-1 0 0,-1-1 1 0 0,0 0 0 0 0,-2-2 0 0 0,0 0 0 0 0,-1-1 0 0 0,-1-1 0 0 0,-1-1-63 0 0,-6 8 29 0 0,0 0 0 0 0,1 1 0 0 0,0 1-1 0 0,1-1 1 0 0,1 2 0 0 0,0-1 0 0 0,0 2 0 0 0,1 0 0 0 0,10-6-29 0 0,-22 16 3 0 0,1 0 0 0 0,-1 1-1 0 0,0-1 1 0 0,1 1 0 0 0,-1 0 0 0 0,0-1 0 0 0,1 1-1 0 0,-1 0 1 0 0,0 0 0 0 0,0 0 0 0 0,0 0 0 0 0,0-1-1 0 0,0 2 1 0 0,0-1 0 0 0,0 0 0 0 0,0 0 0 0 0,0 0 0 0 0,-1 0-1 0 0,1 1 1 0 0,0-1 0 0 0,-1 0 0 0 0,1 1 0 0 0,-1-1-1 0 0,1 0 1 0 0,-1 1 0 0 0,0-1 0 0 0,1 1 0 0 0,-1-1 0 0 0,0 0-1 0 0,0 1 1 0 0,0-1 0 0 0,0 1 0 0 0,0-1 0 0 0,0 1-1 0 0,-1-1 1 0 0,1 0 0 0 0,0 1 0 0 0,-1-1 0 0 0,1 0-1 0 0,-1 1 1 0 0,0-1 0 0 0,1 0 0 0 0,-1 1 0 0 0,0-1 0 0 0,0 0-3 0 0,0 13 29 0 0,1 11-49 0 0,12 114 113 0 0,-10-134-141 0 0,0 0 0 0 0,-1 0 1 0 0,1 0-1 0 0,1 0 0 0 0,-1-1 0 0 0,1 1 0 0 0,0-1 1 0 0,0 0-1 0 0,0 0 0 0 0,0 0 0 0 0,1 0 1 0 0,0 0-1 0 0,-1-1 0 0 0,1 0 0 0 0,1 0 0 0 0,-1 0 1 0 0,0 0-1 0 0,1 0 0 0 0,-1-1 0 0 0,1 0 1 0 0,0 0-1 0 0,0 0 0 0 0,0-1 0 0 0,0 1 0 0 0,3-1 48 0 0,39 1-3276 0 0,-28-3-3714 0 0,-10 1-4875 0 0</inkml:trace>
  <inkml:trace contextRef="#ctx0" brushRef="#br0" timeOffset="-17400.325">7666 6631 7418 0 0,'0'0'3896'0'0,"0"0"-1650"0"0,0 0-732 0 0,0 0-144 0 0,0 0-138 0 0,0 0-200 0 0,0 0-267 0 0,0 0-254 0 0,0 0-205 0 0,0 0-125 0 0,-22 33-77 0 0,-71 99-45 0 0,49-72-102 0 0,28-39-258 0 0,0 0-1660 0 0,7-5-6218 0 0,7-12-1971 0 0</inkml:trace>
  <inkml:trace contextRef="#ctx0" brushRef="#br0" timeOffset="-19339.135">5439 6145 7370 0 0,'0'0'3598'0'0,"0"0"-1422"0"0,0 0-486 0 0,0 0-44 0 0,0 0-42 0 0,0 0-146 0 0,0 0-274 0 0,0 0-341 0 0,0 0-255 0 0,0 0-119 0 0,0 0-63 0 0,0 0-41 0 0,13 8 491 0 0,-8 16-578 0 0,-1 0 1 0 0,-1 1-1 0 0,-2-1 0 0 0,0 0 1 0 0,-1 1-1 0 0,-2-1 0 0 0,0 1 0 0 0,-2-1 1 0 0,-5 19-279 0 0,1 4 154 0 0,-51 324-234 0 0,53-334-1993 0 0,6-37 1042 0 0,0 0-454 0 0,0 0-780 0 0,0 0-1380 0 0,0 0-2814 0 0,0-3-3415 0 0</inkml:trace>
  <inkml:trace contextRef="#ctx0" brushRef="#br0" timeOffset="-19081.858">5693 6731 16171 0 0,'0'0'1401'0'0,"0"0"-480"0"0,0 0-85 0 0,0 0 127 0 0,0 0 31 0 0,0 0-170 0 0,0 0-297 0 0,0 0-270 0 0,0 0-149 0 0,0 0-72 0 0,0 0-37 0 0,0 0-16 0 0,0 0-59 0 0,-4 23-126 0 0,-18 97-867 0 0,22-120-105 0 0,0 0-1021 0 0,0 0-2940 0 0,0 0-5714 0 0</inkml:trace>
  <inkml:trace contextRef="#ctx0" brushRef="#br0" timeOffset="-21768.311">3561 6642 15787 0 0,'0'0'2050'0'0,"0"0"-951"0"0,0 0-325 0 0,0 0 54 0 0,0 0 72 0 0,0 0-16 0 0,0 0-189 0 0,0 0-279 0 0,0 0-207 0 0,0 0-86 0 0,0 0-48 0 0,0 0-27 0 0,0 0-3 0 0,-10 28-34 0 0,-42 117-117 0 0,50-136-485 0 0,2-7-8078 0 0,0-2-2132 0 0</inkml:trace>
  <inkml:trace contextRef="#ctx0" brushRef="#br0" timeOffset="-21206.824">3751 6366 7250 0 0,'0'0'3884'0'0,"0"0"-1560"0"0,0 0-685 0 0,0 0-164 0 0,0 0-107 0 0,0 0-155 0 0,0 0-230 0 0,0 0-223 0 0,0 0-189 0 0,0 0-79 0 0,0 0-41 0 0,0 0-48 0 0,13-18-18 0 0,44-57-25 0 0,-55 72-321 0 0,0 1 0 0 0,0-1 0 0 0,0 1 0 0 0,0 0 0 0 0,0-1 0 0 0,0 1 0 0 0,0 0 0 0 0,1 0 0 0 0,-1 1 0 0 0,1-1 0 0 0,-1 0 0 0 0,1 1 0 0 0,0 0 0 0 0,0 0 0 0 0,-1-1 0 0 0,1 2 0 0 0,0-1 0 0 0,0 0-1 0 0,0 0 1 0 0,0 1 0 0 0,1 0-39 0 0,8-2 217 0 0,-8 0-179 0 0,0 0 1 0 0,0 0-1 0 0,0 1 0 0 0,0-1 0 0 0,0 1 1 0 0,0 0-1 0 0,1 0 0 0 0,-1 1 0 0 0,0-1 0 0 0,1 1 1 0 0,-1 0-1 0 0,0 0 0 0 0,1 0 0 0 0,-1 0 1 0 0,0 1-1 0 0,1 0 0 0 0,-1 0 0 0 0,0 0 0 0 0,0 0 1 0 0,0 1-1 0 0,0 0 0 0 0,0 0 0 0 0,0 0 1 0 0,0 0-1 0 0,-1 0 0 0 0,1 1 0 0 0,-1 0 0 0 0,0-1 1 0 0,1 1-1 0 0,-1 1 0 0 0,-1-1 0 0 0,1 0 0 0 0,0 1 1 0 0,-1-1-1 0 0,0 1 0 0 0,1 0 0 0 0,-2 0 1 0 0,2 1-39 0 0,-3 5 5 0 0,-1 0 1 0 0,0 0 0 0 0,0 0 0 0 0,-1 0 0 0 0,0 0 0 0 0,0 0-1 0 0,-1 0 1 0 0,-1 0 0 0 0,0-1 0 0 0,0 0 0 0 0,-1 0 0 0 0,0 0 0 0 0,0 0-1 0 0,-1-1 1 0 0,0 0 0 0 0,-1 0 0 0 0,1 0 0 0 0,-2-1 0 0 0,-1 2-6 0 0,-15 19-31 0 0,-39 44-319 0 0,63-72 342 0 0,0 1 0 0 0,0 0 0 0 0,0 0 0 0 0,0 0 0 0 0,0 0 0 0 0,0 0 0 0 0,0-1 1 0 0,0 1-1 0 0,0 0 0 0 0,1 0 0 0 0,-1 0 0 0 0,0 0 0 0 0,1 0 0 0 0,-1-1 0 0 0,0 1 0 0 0,1 0 0 0 0,-1 0 0 0 0,1-1 0 0 0,-1 1 0 0 0,1 0 0 0 0,-1-1 0 0 0,1 1 0 0 0,0 0 0 0 0,-1-1 0 0 0,1 1 0 0 0,0-1 0 0 0,-1 1 0 0 0,1-1 0 0 0,0 1 0 0 0,0-1 0 0 0,-1 0 0 0 0,1 1 1 0 0,0-1-1 0 0,0 0 0 0 0,0 0 0 0 0,0 1 0 0 0,0-1 0 0 0,-1 0 0 0 0,1 0 0 0 0,0 0 0 0 0,0 0 0 0 0,0 0 0 0 0,0 0 0 0 0,0-1 0 0 0,-1 1 0 0 0,1 0 0 0 0,0 0 0 0 0,0 0 0 0 0,0-1 0 0 0,0 1 0 0 0,-1-1 0 0 0,1 1 0 0 0,0 0 0 0 0,0-1 0 0 0,-1 1 0 0 0,1-1 1 0 0,0 0 7 0 0,5 1-11 0 0,30-1 65 0 0,-30-1-44 0 0,1 0-1 0 0,-1 1 1 0 0,1 0-1 0 0,0 0 1 0 0,0 1-1 0 0,-1 0 1 0 0,1 0-1 0 0,0 0 1 0 0,0 1-1 0 0,-1 0 1 0 0,1 0-1 0 0,0 1 1 0 0,-1 0-1 0 0,1 0 1 0 0,-1 1-1 0 0,0-1 1 0 0,0 1-1 0 0,0 1 0 0 0,0-1 1 0 0,0 1-1 0 0,-1 0 1 0 0,0 0-1 0 0,0 1 1 0 0,0-1-1 0 0,0 1 1 0 0,0 0-1 0 0,-1 1 1 0 0,0-1-1 0 0,0 1 1 0 0,-1 0-10 0 0,0 0 44 0 0,-1 1 1 0 0,-1 0-1 0 0,1 0 0 0 0,-1-1 1 0 0,0 1-1 0 0,-1 0 1 0 0,0 0-1 0 0,0 0 1 0 0,0 0-1 0 0,-1 0 0 0 0,0 0 1 0 0,0 0-1 0 0,-1-1 1 0 0,0 1-1 0 0,0 0 1 0 0,0-1-1 0 0,-1 1 0 0 0,0-1 1 0 0,0 0-1 0 0,-1 0 1 0 0,0 0-1 0 0,0-1 1 0 0,0 1-1 0 0,-1-1 0 0 0,1 0 1 0 0,-1 0-1 0 0,0-1 1 0 0,-1 1-1 0 0,-4 2-44 0 0,-2 3-131 0 0,-1-1 1 0 0,0 0-1 0 0,0-1 1 0 0,0 0-1 0 0,-1-1 0 0 0,0-1 1 0 0,-1 0-1 0 0,1-1 1 0 0,-1-1-1 0 0,0 0 0 0 0,-1-1 1 0 0,1-1-1 0 0,0 0 1 0 0,-7-1 130 0 0,16 0-628 0 0,-5-1-3122 0 0,5-1-2984 0 0,3-2-5161 0 0</inkml:trace>
  <inkml:trace contextRef="#ctx0" brushRef="#br0" timeOffset="-20923.712">4574 6723 14043 0 0,'0'0'1891'0'0,"0"0"-537"0"0,0 0-137 0 0,0 0 54 0 0,0 0 16 0 0,0 0-88 0 0,0 0-223 0 0,0 0-284 0 0,0 0-173 0 0,0 0-91 0 0,0 0-81 0 0,0 0-51 0 0,-24 34-70 0 0,-72 104-72 0 0,41-71 13 0 0,28-41-104 0 0,-5 4-538 0 0,18-9-3046 0 0,13-20 371 0 0,1-1-3642 0 0,0 0-4776 0 0</inkml:trace>
  <inkml:trace contextRef="#ctx0" brushRef="#br0" timeOffset="-16149.378">8256 5946 10122 0 0,'0'0'1867'0'0,"0"0"-381"0"0,0 0-237 0 0,0 0 6 0 0,0 0 39 0 0,0 0-52 0 0,0 0-262 0 0,0 0-337 0 0,0 0-242 0 0,0 0-70 0 0,0 0 48 0 0,0 0 102 0 0,0 0 66 0 0,1 14-24 0 0,3 153 956 0 0,-73 267-525 0 0,52-316-1060 0 0,1-58-2730 0 0,15-58 2414 0 0,1-2-3961 0 0,0 1-4587 0 0,0-1 454 0 0</inkml:trace>
  <inkml:trace contextRef="#ctx0" brushRef="#br0" timeOffset="-15736.683">8572 6027 3809 0 0,'0'0'2875'0'0,"0"0"-778"0"0,0 0-258 0 0,0 0 54 0 0,0 0 16 0 0,0 0-166 0 0,0 0-310 0 0,0 0-344 0 0,0 0-269 0 0,0 0-159 0 0,0 0-79 0 0,0 0-43 0 0,2 4 1885 0 0,0 58-811 0 0,-10 97-608 0 0,-52 243-661 0 0,47-285-920 0 0,12-130-7783 0 0,2 0-482 0 0,3 6-58 0 0</inkml:trace>
  <inkml:trace contextRef="#ctx0" brushRef="#br0" timeOffset="-15487.487">8880 6569 15235 0 0,'0'0'2069'0'0,"0"0"-845"0"0,0 0-293 0 0,0 0 81 0 0,0 0 98 0 0,0 0-29 0 0,0 0-242 0 0,0 0-312 0 0,0 0-242 0 0,0 0-129 0 0,0 0-60 0 0,0 0-42 0 0,0 0-24 0 0,-7 22-27 0 0,-27 92-146 0 0,33-112-1156 0 0,4-8-8652 0 0,2 2-947 0 0</inkml:trace>
  <inkml:trace contextRef="#ctx0" brushRef="#br0" timeOffset="-15000.304">9355 6086 0 0 0,'0'0'157'0'0,"0"0"117"0"0,0 0-125 0 0,0 0-165 0 0,0 0-99 0 0,0 0 23 0 0,0 0 48 0 0,0 0 90 0 0,-7 0 82 0 0,-19 0 49 0 0,20-29 9659 0 0,6 31-178 0 0,0 2-4869 0 0,-5 31-4157 0 0,-16 112 615 0 0,17-101-1239 0 0,-2 0 0 0 0,-1 0 0 0 0,-3 0 0 0 0,-2-1 0 0 0,-1 0 0 0 0,-3-1 0 0 0,-1-1 0 0 0,-3-1 0 0 0,-22 37-8 0 0,9-17-2910 0 0,33-62 1644 0 0,4-2-4843 0 0,7-5 2063 0 0,-10 6 1833 0 0,5-3-8141 0 0</inkml:trace>
  <inkml:trace contextRef="#ctx0" brushRef="#br0" timeOffset="-14597.117">9714 6035 12699 0 0,'0'0'1733'0'0,"0"0"-406"0"0,0 0-156 0 0,0 0-53 0 0,0 0-57 0 0,0 0-167 0 0,0 0-213 0 0,0 0-116 0 0,0 0-67 0 0,0 0-19 0 0,0 0-19 0 0,0 0-44 0 0,0 0-65 0 0,-25 33-27 0 0,-74 105-63 0 0,29-15 196 0 0,62-105-448 0 0,1 0 0 0 0,0 1 1 0 0,2 0-1 0 0,0 1 0 0 0,1-1 1 0 0,1 1-1 0 0,1-1 0 0 0,0 1 1 0 0,2 0-1 0 0,0 0 0 0 0,1 0 1 0 0,3 10-10 0 0,-1-22 7 0 0,0 0 1 0 0,1 0 0 0 0,0-1 0 0 0,0 1-1 0 0,1-1 1 0 0,0 0 0 0 0,0 0 0 0 0,1 0-1 0 0,0-1 1 0 0,0 1 0 0 0,0-2 0 0 0,1 1-1 0 0,0-1 1 0 0,0 0 0 0 0,0 0-1 0 0,1-1 1 0 0,0 0 0 0 0,-1 0 0 0 0,1-1-1 0 0,1 0 1 0 0,-1 0 0 0 0,0-1 0 0 0,1 0-1 0 0,-1 0 1 0 0,1-1 0 0 0,0-1 0 0 0,-1 1-1 0 0,1-1 1 0 0,0-1 0 0 0,-1 1 0 0 0,3-2-8 0 0,-4 3 88 0 0,1-1 0 0 0,-1 0 0 0 0,0 0 0 0 0,0-1 0 0 0,1 0 0 0 0,-1 0 1 0 0,0-1-1 0 0,0 0 0 0 0,0 0 0 0 0,0-1 0 0 0,-1 0 0 0 0,1 0 0 0 0,-1 0 0 0 0,0-1 1 0 0,1 0-1 0 0,-2 0 0 0 0,1 0 0 0 0,0-1 0 0 0,-1 0 0 0 0,0 0 0 0 0,0-1 1 0 0,0 1-1 0 0,-1-1 0 0 0,4-6-88 0 0,-5 8 15 0 0,0 0 0 0 0,0-1 0 0 0,-1 1 0 0 0,1-1 0 0 0,-1 0 0 0 0,0 0 0 0 0,0 1-1 0 0,-1-2 1 0 0,1 1 0 0 0,-1 0 0 0 0,0 0 0 0 0,-1 0 0 0 0,1 0 0 0 0,-1-1 0 0 0,0 1 0 0 0,0 0 0 0 0,-1-1 0 0 0,1 1 0 0 0,-1 0 0 0 0,0 0 0 0 0,-1 0 0 0 0,1 0 0 0 0,-1 0 0 0 0,0 0 0 0 0,-1 0 0 0 0,1 0 0 0 0,-1 1 0 0 0,0-1 0 0 0,0 1 0 0 0,0 0 0 0 0,0 0 0 0 0,-1 0 0 0 0,0 0 0 0 0,1 1 0 0 0,-1-1 0 0 0,-2 0-15 0 0,-6-2-189 0 0,0 0 0 0 0,0 0 1 0 0,0 1-1 0 0,-1 1 0 0 0,0 0 1 0 0,0 0-1 0 0,0 2 1 0 0,0 0-1 0 0,-1 0 0 0 0,1 1 1 0 0,0 1-1 0 0,-1 0 1 0 0,1 0-1 0 0,-8 3 189 0 0,-36 18-2808 0 0,24 0-4613 0 0,21-13-3697 0 0</inkml:trace>
  <inkml:trace contextRef="#ctx0" brushRef="#br0" timeOffset="-14068.775">10345 6418 3633 0 0,'0'0'4119'0'0,"0"0"-1389"0"0,0 0-505 0 0,0 0-110 0 0,0 0-185 0 0,0 0-203 0 0,0 0-295 0 0,0 0-301 0 0,0 0-220 0 0,0 0-162 0 0,0 0-97 0 0,0 0-69 0 0,-10-5-69 0 0,-35-12-64 0 0,38 16-367 0 0,0-1 0 0 0,-1 1 0 0 0,1 1 0 0 0,-1 0 0 0 0,1 0 0 0 0,-1 0-1 0 0,1 1 1 0 0,-1 0 0 0 0,1 0 0 0 0,-1 1 0 0 0,1 0 0 0 0,0 0 0 0 0,0 1 0 0 0,0 0-1 0 0,0 0 1 0 0,1 0 0 0 0,-1 1 0 0 0,1 0 0 0 0,0 1 0 0 0,0-1 0 0 0,-4 5-83 0 0,-12 6 68 0 0,13-9-69 0 0,1 0 0 0 0,-1 1 1 0 0,1 0-1 0 0,1 0 0 0 0,-1 1 0 0 0,1 0 1 0 0,1 0-1 0 0,-1 1 0 0 0,2-1 1 0 0,-1 1-1 0 0,1 1 0 0 0,0-1 1 0 0,1 1-1 0 0,0 0 0 0 0,1 0 0 0 0,0 0 1 0 0,0 0-1 0 0,1 1 0 0 0,0 6 1 0 0,2-13-3 0 0,0-1 0 0 0,0 1 0 0 0,0-1-1 0 0,1 1 1 0 0,0-1 0 0 0,-1 1 0 0 0,1-1-1 0 0,0 0 1 0 0,1 1 0 0 0,-1-1 0 0 0,1 0-1 0 0,-1 0 1 0 0,1 0 0 0 0,0 0 0 0 0,0 0-1 0 0,0 0 1 0 0,1 0 0 0 0,-1-1 0 0 0,0 1-1 0 0,1-1 1 0 0,0 0 0 0 0,0 0 0 0 0,0 0-1 0 0,0 0 1 0 0,0 0 0 0 0,0 0 0 0 0,0-1-1 0 0,0 0 1 0 0,1 0 0 0 0,-1 1 0 0 0,0-2-1 0 0,1 1 1 0 0,-1 0 0 0 0,1-1 0 0 0,-1 0-1 0 0,1 0 1 0 0,-1 0 0 0 0,1 0 0 0 0,0 0 3 0 0,15 0 84 0 0,0 0 1 0 0,1-2 0 0 0,-1 0 0 0 0,0-1-1 0 0,0-1 1 0 0,0 0 0 0 0,-1-2 0 0 0,1 0-1 0 0,-1-1 1 0 0,-1-1 0 0 0,1-1 0 0 0,-2 0-1 0 0,6-4-84 0 0,73-52 852 0 0,-48 38-338 0 0,-41 49-511 0 0,0 23-339 0 0,1 11-1129 0 0,10-24-2292 0 0,-7-25 887 0 0,-5-5-1181 0 0,-2-1 415 0 0,2-1-7553 0 0</inkml:trace>
  <inkml:trace contextRef="#ctx0" brushRef="#br0" timeOffset="-13704.04">10938 6672 17316 0 0,'0'0'1613'0'0,"0"0"-646"0"0,0 0-256 0 0,0 0 37 0 0,0 0 106 0 0,0 0 13 0 0,0 0-146 0 0,0 0-247 0 0,0 0-186 0 0,0 0-110 0 0,0 0-92 0 0,-23 34-41 0 0,-71 107-114 0 0,31-73-461 0 0,61-67 369 0 0,-32 31-1342 0 0,12-11-5380 0 0,15-16-4334 0 0</inkml:trace>
  <inkml:trace contextRef="#ctx0" brushRef="#br0" timeOffset="-8978.869">13896 6296 11554 0 0,'0'0'2748'0'0,"0"0"-1004"0"0,0 0-448 0 0,0 0-49 0 0,0 0-37 0 0,0 0-83 0 0,0 0-142 0 0,0 0-195 0 0,0 0-149 0 0,0 0-94 0 0,0 0-72 0 0,0 0-59 0 0,-11-5-55 0 0,-37-18-53 0 0,44 22-259 0 0,-1 0-1 0 0,1-1 0 0 0,0 1 0 0 0,-1 1 0 0 0,1-1 1 0 0,-1 1-1 0 0,1-1 0 0 0,-1 1 0 0 0,1 1 0 0 0,0-1 1 0 0,-1 1-1 0 0,1-1 0 0 0,-1 1 0 0 0,1 0 0 0 0,0 1 1 0 0,0-1-1 0 0,-1 1 0 0 0,1 0 0 0 0,0 0 0 0 0,-1 1-48 0 0,-14 5 118 0 0,6-3-107 0 0,1 0 1 0 0,-1 1-1 0 0,1 1 1 0 0,0 0-1 0 0,1 1 0 0 0,0 0 1 0 0,0 0-1 0 0,0 1 1 0 0,1 1-1 0 0,1 0 1 0 0,-1 0-1 0 0,2 1 0 0 0,-1 0 1 0 0,2 0-1 0 0,-1 1 1 0 0,2 0-1 0 0,-1 0 0 0 0,1 3-11 0 0,5-13-4 0 0,0 1 0 0 0,0-1 0 0 0,0 1-1 0 0,0 0 1 0 0,0-1 0 0 0,1 1 0 0 0,-1 0 0 0 0,1-1-1 0 0,0 1 1 0 0,0 0 0 0 0,0 0 0 0 0,0-1-1 0 0,0 1 1 0 0,1 0 0 0 0,-1 0 0 0 0,1-1 0 0 0,0 1-1 0 0,0-1 1 0 0,0 1 0 0 0,0 0 0 0 0,0-1-1 0 0,0 0 1 0 0,1 1 0 0 0,-1-1 0 0 0,1 0 0 0 0,0 0-1 0 0,-1 1 1 0 0,1-1 0 0 0,0-1 0 0 0,0 1-1 0 0,1 0 1 0 0,-1 0 0 0 0,0-1 0 0 0,0 1 0 0 0,1-1-1 0 0,-1 0 1 0 0,1 0 0 0 0,-1 0 0 0 0,2 0 4 0 0,5 2 11 0 0,-1-1 1 0 0,0 0 0 0 0,1-1-1 0 0,-1 0 1 0 0,1 0-1 0 0,-1-1 1 0 0,1 0 0 0 0,-1-1-1 0 0,1 1 1 0 0,-1-2-1 0 0,0 1 1 0 0,5-2-12 0 0,23-11 164 0 0,0-1 1 0 0,0-2-1 0 0,-2-1 0 0 0,0-2 0 0 0,-1-2 1 0 0,23-19-165 0 0,10 22 205 0 0,-45 57-298 0 0,-8-16-100 0 0,25 32-974 0 0,7-35-3656 0 0,-41-18 3781 0 0,14 1-7958 0 0,-11-2-2416 0 0</inkml:trace>
  <inkml:trace contextRef="#ctx0" brushRef="#br0" timeOffset="-8733.5">14439 6425 15259 0 0,'0'0'1634'0'0,"0"0"-363"0"0,0 0-15 0 0,0 0 67 0 0,0 0-81 0 0,0 0-227 0 0,0 0-234 0 0,0 0-227 0 0,0 0-174 0 0,0 0-92 0 0,-14 34-92 0 0,-43 107-54 0 0,7-55 62 0 0,42-74-978 0 0,-22 24 1418 0 0,18-28-4460 0 0,-1-5-4465 0 0,9-3-3653 0 0</inkml:trace>
  <inkml:trace contextRef="#ctx0" brushRef="#br0" timeOffset="-11133.191">11560 6009 4537 0 0,'0'0'2747'0'0,"0"0"-897"0"0,0 0-358 0 0,0 0 102 0 0,0 0 90 0 0,0 0-71 0 0,0 0-258 0 0,0 0-341 0 0,0 0-301 0 0,0 0-183 0 0,0 0-77 0 0,4 23 1310 0 0,-4 16-988 0 0,1 38-189 0 0,-4 0-1 0 0,-3 1 1 0 0,-5 14-586 0 0,-37 177 168 0 0,27-191-389 0 0,15-60-280 0 0,6-19-7829 0 0,10-9 964 0 0,-6 6-261 0 0</inkml:trace>
  <inkml:trace contextRef="#ctx0" brushRef="#br0" timeOffset="-10784.868">11856 6035 5457 0 0,'0'0'3013'0'0,"0"0"-1231"0"0,0 0-422 0 0,0 0-13 0 0,0 0 32 0 0,0 0-95 0 0,0 0-208 0 0,0 0-225 0 0,0 0-153 0 0,0 0-108 0 0,0 0-7 0 0,0 0 32 0 0,0 0 5 0 0,-9 21 6 0 0,-26 65-24 0 0,24-23 545 0 0,13-46-791 0 0,-2 241 1218 0 0,-29-30-2850 0 0,29-228 929 0 0,0 0-77 0 0,0 0-106 0 0,0 0-102 0 0,0 0-168 0 0,0 0-239 0 0,0 0-352 0 0,2-5-2219 0 0,1 2-2977 0 0,-3 0-1737 0 0</inkml:trace>
  <inkml:trace contextRef="#ctx0" brushRef="#br0" timeOffset="-10535.872">12109 6491 16460 0 0,'0'0'1113'0'0,"0"0"-363"0"0,0 0-8 0 0,0 0 139 0 0,0 0 28 0 0,0 0-135 0 0,0 0-286 0 0,0 0-242 0 0,0 0-150 0 0,0 0-65 0 0,0 0-23 0 0,0 0-17 0 0,-8 25-34 0 0,-20 77-81 0 0,27-71-5616 0 0,9-38-1395 0 0,-3 3-2312 0 0</inkml:trace>
  <inkml:trace contextRef="#ctx0" brushRef="#br0" timeOffset="-10036.008">12300 6097 8578 0 0,'0'0'2295'0'0,"0"0"-304"0"0,0 0-113 0 0,0 0-20 0 0,0 0-123 0 0,0 0-268 0 0,0 0-371 0 0,0 0-335 0 0,0 0-210 0 0,0 0-109 0 0,0 0-20 0 0,0 0 21 0 0,0 0 8 0 0,10-3-4 0 0,179-60 1476 0 0,-185 61-1921 0 0,-1 1 1 0 0,1 0-1 0 0,0 0 1 0 0,0 0 0 0 0,0 0-1 0 0,-1 1 1 0 0,1-1-1 0 0,0 1 1 0 0,0 0-1 0 0,0 0 1 0 0,0 0 0 0 0,0 1-1 0 0,0-1 1 0 0,0 1-1 0 0,-1 0 1 0 0,1 0-1 0 0,0 0 1 0 0,-1 1 0 0 0,1 0-1 0 0,0-1 1 0 0,-1 1-1 0 0,0 0 1 0 0,1 0-1 0 0,-1 1 1 0 0,0-1 0 0 0,0 1-1 0 0,-1 0 1 0 0,1-1-1 0 0,0 1 1 0 0,1 2-3 0 0,-2 4-4 0 0,0-1 0 0 0,0 0-1 0 0,0 1 1 0 0,-1-1 0 0 0,0 1 0 0 0,-1-1 0 0 0,0 1-1 0 0,0-1 1 0 0,-1 1 0 0 0,0 0 0 0 0,0-1-1 0 0,-1 0 1 0 0,0 1 0 0 0,-1-1 0 0 0,1 0 0 0 0,-2 0-1 0 0,1 0 1 0 0,-3 3 4 0 0,-95 130 43 0 0,78-112-29 0 0,-14 13-14 0 0,-61 96-44 0 0,97-136 46 0 0,0 0 0 0 0,0-1-1 0 0,0 1 1 0 0,1 0 0 0 0,-1 0-1 0 0,0 0 1 0 0,1 0 0 0 0,0 0-1 0 0,-1 0 1 0 0,1 0 0 0 0,0 0-1 0 0,0 0 1 0 0,0 0 0 0 0,0 0-1 0 0,0 0 1 0 0,1-1 0 0 0,-1 1-1 0 0,1 0 1 0 0,-1 0-1 0 0,1 0 1 0 0,-1 0 0 0 0,1 0-1 0 0,0 0 1 0 0,0-1 0 0 0,0 1-1 0 0,0 0 1 0 0,0-1 0 0 0,1 1-1 0 0,-1-1 1 0 0,0 1 0 0 0,1-1-1 0 0,-1 0 1 0 0,1 1 0 0 0,-1-1-1 0 0,1 0 1 0 0,0 0 0 0 0,0 0-1 0 0,-1 0 1 0 0,1-1 0 0 0,0 1-1 0 0,0 0 1 0 0,0-1 0 0 0,0 1-1 0 0,0-1 1 0 0,0 0 0 0 0,0 1-1 0 0,0-1 1 0 0,0 0 0 0 0,1 0-2 0 0,33 1 133 0 0,1-2 0 0 0,-1-1-1 0 0,0-2 1 0 0,0-1 0 0 0,-1-2 0 0 0,0-2 0 0 0,19-7-133 0 0,-49 15 10 0 0,29-16-478 0 0,-27-1-2801 0 0,-5 5-4942 0 0,-2 9-3182 0 0</inkml:trace>
  <inkml:trace contextRef="#ctx0" brushRef="#br0" timeOffset="-9502.679">13051 6009 13451 0 0,'0'0'2316'0'0,"0"0"-766"0"0,0 0-340 0 0,0 0 73 0 0,0 0 61 0 0,0 0-108 0 0,0 0-260 0 0,0 0-300 0 0,0 0-205 0 0,0 0-88 0 0,0 0-43 0 0,0 0-51 0 0,0 0-47 0 0,17-10-42 0 0,52-30-39 0 0,-3 23 242 0 0,-50 18-387 0 0,-15 0-24 0 0,1 1 1 0 0,0 0-1 0 0,-1 0 0 0 0,0-1 0 0 0,1 1 1 0 0,-1 0-1 0 0,0 0 0 0 0,0 1 1 0 0,0-1-1 0 0,0 0 0 0 0,0 0 0 0 0,0 0 1 0 0,-1 1-1 0 0,1-1 0 0 0,-1 0 1 0 0,0 1-1 0 0,1-1 0 0 0,-1 0 0 0 0,0 1 1 0 0,-1-1-1 0 0,1 0 0 0 0,0 1 1 0 0,-1 0 7 0 0,-1 8 2 0 0,0 0 1 0 0,-1-1 0 0 0,-1 0 0 0 0,0 1 0 0 0,0-1 0 0 0,-1-1-1 0 0,0 1 1 0 0,-1-1 0 0 0,0 0 0 0 0,0 0 0 0 0,-1 0 0 0 0,0-1-1 0 0,0 0 1 0 0,-1-1 0 0 0,0 1 0 0 0,-3 0-3 0 0,-62 59 52 0 0,72-66-56 0 0,0 0 0 0 0,0 1 0 0 0,0-1-1 0 0,1 1 1 0 0,-1-1 0 0 0,0 1 0 0 0,1-1 0 0 0,0 1 0 0 0,-1-1-1 0 0,1 1 1 0 0,0-1 0 0 0,-1 1 0 0 0,1 0 0 0 0,0-1 0 0 0,0 1 0 0 0,1-1-1 0 0,-1 1 1 0 0,0 0 0 0 0,0-1 0 0 0,1 1 0 0 0,-1-1 0 0 0,1 1-1 0 0,-1-1 1 0 0,1 1 0 0 0,0-1 0 0 0,-1 1 0 0 0,1-1 0 0 0,0 0 0 0 0,0 1-1 0 0,0-1 1 0 0,0 0 0 0 0,0 0 0 0 0,1 0 0 0 0,-1 0 0 0 0,0 0 0 0 0,0 0-1 0 0,1 0 1 0 0,-1 0 0 0 0,0 0 0 0 0,1-1 0 0 0,-1 1 0 0 0,2 0 4 0 0,67 22 7 0 0,-65-22-5 0 0,11 2 12 0 0,-12-3-6 0 0,0 0-1 0 0,0 0 1 0 0,0 0 0 0 0,0 1 0 0 0,0 0-1 0 0,0-1 1 0 0,-1 1 0 0 0,1 1 0 0 0,0-1-1 0 0,0 0 1 0 0,-1 1 0 0 0,1 0 0 0 0,-1 0 0 0 0,0 0-1 0 0,1 0 1 0 0,-1 1 0 0 0,0-1 0 0 0,0 1-1 0 0,0-1 1 0 0,-1 1 0 0 0,1 0 0 0 0,-1 0-1 0 0,0 1 1 0 0,1-1 0 0 0,-1 0 0 0 0,-1 1 0 0 0,1-1-1 0 0,0 1 1 0 0,-1 0 0 0 0,0-1 0 0 0,0 1-1 0 0,1 3-7 0 0,-2-1 19 0 0,0 0 0 0 0,-1-1 1 0 0,1 1-1 0 0,-1 0 0 0 0,0 0 0 0 0,0 0 0 0 0,-1 0 0 0 0,0-1 0 0 0,0 1 0 0 0,0-1 0 0 0,-1 1 0 0 0,0-1 0 0 0,0 0 0 0 0,0 0 0 0 0,-1 0 1 0 0,1-1-1 0 0,-1 1 0 0 0,0-1 0 0 0,0 0 0 0 0,-1 0 0 0 0,1 0 0 0 0,-1 0 0 0 0,0-1-19 0 0,-12 10-40 0 0,0-1-1 0 0,-1-1 1 0 0,0-1 0 0 0,-1 0-1 0 0,0-2 1 0 0,0 0 0 0 0,-5 1 40 0 0,-87 16-3097 0 0,87-25-289 0 0,15 0-2665 0 0,5 0-5079 0 0</inkml:trace>
  <inkml:trace contextRef="#ctx0" brushRef="#br0" timeOffset="-4612.383">16495 6016 13843 0 0,'0'0'1603'0'0,"0"0"-312"0"0,0 0-72 0 0,0 0 45 0 0,0 0-72 0 0,0 0-153 0 0,0 0-233 0 0,0 0-246 0 0,0 0-179 0 0,0 0-125 0 0,0 0-54 0 0,0 0-30 0 0,0 0-15 0 0,-28 22-22 0 0,-89 68-26 0 0,70-34 13 0 0,42-43-106 0 0,3-9-9 0 0,0 0 0 0 0,-1 0 0 0 0,1 0 0 0 0,0 0 0 0 0,1 0 0 0 0,-1 1 0 0 0,1-1 1 0 0,0 1-1 0 0,0-1 0 0 0,1 1 0 0 0,-1 0 0 0 0,1-1 0 0 0,0 1 0 0 0,0-1 0 0 0,0 1 1 0 0,1 0-1 0 0,0-1 0 0 0,0 1 0 0 0,0-1 0 0 0,0 1 0 0 0,1-1 0 0 0,-1 0 0 0 0,1 1 1 0 0,0-1-1 0 0,1 0 0 0 0,-1 0 0 0 0,1 0 0 0 0,-1-1 0 0 0,1 1 0 0 0,0-1 0 0 0,1 1 1 0 0,-1-1-1 0 0,1 0 0 0 0,-1 0 0 0 0,1 0-7 0 0,8 0 131 0 0,-1 0-1 0 0,1 0 1 0 0,0-1-1 0 0,0-1 1 0 0,0 1 0 0 0,-1-2-1 0 0,1 0 1 0 0,0 0 0 0 0,0-2-1 0 0,0 1 1 0 0,0-1-1 0 0,0-1 1 0 0,-1 0 0 0 0,1 0-1 0 0,-1-1 1 0 0,0-1 0 0 0,0 0-1 0 0,-1-1 1 0 0,1 0 0 0 0,3-3-132 0 0,-4 4 63 0 0,0 0-1 0 0,0-1 0 0 0,-1 0 1 0 0,0-1-1 0 0,0 0 0 0 0,0-1 1 0 0,-1 1-1 0 0,0-2 0 0 0,-1 1 0 0 0,0-1 1 0 0,0 0-1 0 0,0 0 0 0 0,-2-1 1 0 0,1 0-1 0 0,-1 0 0 0 0,0-1 1 0 0,-1 1-1 0 0,-1-1 0 0 0,1 0 0 0 0,-2 0 1 0 0,1 0-1 0 0,-2 0 0 0 0,1 0 1 0 0,-2-1-1 0 0,1 1 0 0 0,-2 0 1 0 0,1-1-1 0 0,-3-8-61 0 0,1 13-114 0 0,-1 0-1 0 0,0 0 1 0 0,0 1 0 0 0,-1-1 0 0 0,0 1 0 0 0,0 0-1 0 0,0 0 1 0 0,-1 1 0 0 0,0-1 0 0 0,0 1 0 0 0,0 0-1 0 0,-1 0 1 0 0,0 1 0 0 0,0 0 0 0 0,0 0 0 0 0,0 0-1 0 0,-1 0 1 0 0,1 1 0 0 0,-1 0 0 0 0,0 1 0 0 0,0 0-1 0 0,0 0 1 0 0,0 0 0 0 0,-3 0 114 0 0,-51 1-4074 0 0,3 18-4112 0 0,40-8-3430 0 0</inkml:trace>
  <inkml:trace contextRef="#ctx0" brushRef="#br0" timeOffset="-4261.328">16626 6333 8170 0 0,'0'0'2070'0'0,"0"0"-329"0"0,0 0-59 0 0,0 0 6 0 0,0 0-222 0 0,0 0-342 0 0,0 0-360 0 0,0 0-280 0 0,0 0-121 0 0,0 0-63 0 0,0 0-20 0 0,0 0-40 0 0,0 0-46 0 0,-33 16-42 0 0,-102 52-32 0 0,57-8 92 0 0,72-54-202 0 0,1-1 1 0 0,-1 2-1 0 0,1-1 0 0 0,0 0 1 0 0,1 1-1 0 0,-1 0 0 0 0,1 0 1 0 0,1 0-1 0 0,-1 1 1 0 0,1-1-1 0 0,1 1 0 0 0,-1 0 1 0 0,1 0-1 0 0,0 0 1 0 0,1 0-1 0 0,0 0 0 0 0,1 0 1 0 0,-1 0-1 0 0,1 0 0 0 0,1 0 1 0 0,0 0-1 0 0,0 0 1 0 0,1 2-11 0 0,2-6 118 0 0,1 0 1 0 0,0 0-1 0 0,-1-1 1 0 0,2 0 0 0 0,-1 0-1 0 0,0 0 1 0 0,1 0-1 0 0,-1-1 1 0 0,1 0-1 0 0,0 0 1 0 0,-1-1 0 0 0,1 1-1 0 0,0-1 1 0 0,0-1-1 0 0,0 1 1 0 0,0-1 0 0 0,0 0-1 0 0,0 0 1 0 0,0-1-1 0 0,0 0 1 0 0,0 0 0 0 0,0 0-1 0 0,0-1 1 0 0,0 1-1 0 0,-1-1 1 0 0,2-2-119 0 0,9-1 268 0 0,-1-2 0 0 0,0 0 0 0 0,-1 0 0 0 0,0-2 0 0 0,0 0 0 0 0,-1 0 0 0 0,0-1 0 0 0,-1-1-1 0 0,0 0 1 0 0,0-1 0 0 0,-1 0 0 0 0,-1 0 0 0 0,3-5-268 0 0,-10 12-6 0 0,0 0 1 0 0,0 0-1 0 0,0 0 0 0 0,0 0 0 0 0,-1 0 0 0 0,0-1 1 0 0,0 1-1 0 0,0-1 0 0 0,-1 1 0 0 0,0-1 0 0 0,0 0 1 0 0,0 0-1 0 0,-1 1 0 0 0,0-1 0 0 0,0 0 0 0 0,0 0 1 0 0,-1 0-1 0 0,0 1 0 0 0,0-1 0 0 0,0 0 0 0 0,-1 1 1 0 0,0-1-1 0 0,0 1 0 0 0,0 0 0 0 0,-1-1 0 0 0,0 1 1 0 0,0 0-1 0 0,0 0 0 0 0,0 1 0 0 0,-1-1 0 0 0,0 1 1 0 0,0 0-1 0 0,0 0 0 0 0,0 0 0 0 0,-1 0 0 0 0,0 1 1 0 0,1 0-1 0 0,-1-1 0 0 0,0 2 0 0 0,-1-1 0 0 0,1 1 1 0 0,0 0-1 0 0,-5-1 6 0 0,-83 0-3018 0 0,63 9-760 0 0,2 4-3692 0 0,10-2-4694 0 0</inkml:trace>
  <inkml:trace contextRef="#ctx0" brushRef="#br0" timeOffset="-3728.734">17221 6322 14947 0 0,'0'0'2038'0'0,"0"0"-654"0"0,0 0-308 0 0,0 0-101 0 0,0 0-54 0 0,0 0-57 0 0,0 0-93 0 0,0 0-117 0 0,0 0-92 0 0,0 0-79 0 0,0 0-61 0 0,0 0-35 0 0,-14 5-48 0 0,-91 41 482 0 0,85-35-701 0 0,0 1-1 0 0,1 1 0 0 0,0 0 0 0 0,1 2 0 0 0,1 0 1 0 0,0 1-1 0 0,1 0 0 0 0,-10 14-119 0 0,23-25-6 0 0,-1 0 0 0 0,1 0 0 0 0,0 1 0 0 0,0-1 0 0 0,1 1 0 0 0,-1 0 0 0 0,1-1 0 0 0,1 1 1 0 0,-1 0-1 0 0,1 0 0 0 0,0 0 0 0 0,0 1 0 0 0,1-1 0 0 0,0 0 0 0 0,0 0 0 0 0,0 0 0 0 0,1 0 0 0 0,0 3 6 0 0,2-6 6 0 0,-1 0 0 0 0,1 0 0 0 0,-1 0 0 0 0,1-1 0 0 0,0 1 1 0 0,0-1-1 0 0,0 0 0 0 0,0 0 0 0 0,1 0 0 0 0,-1 0 0 0 0,1 0 0 0 0,-1-1 0 0 0,1 1 0 0 0,-1-1 0 0 0,1 0 0 0 0,0 0 0 0 0,0 0 0 0 0,-1-1 0 0 0,1 1 0 0 0,0-1 0 0 0,0 0 0 0 0,0 0 0 0 0,0 0 0 0 0,-1-1 0 0 0,1 1 0 0 0,0-1 1 0 0,0 0-1 0 0,2-1-6 0 0,14-5 86 0 0,-1 0 0 0 0,0-1-1 0 0,0-1 1 0 0,-1-1 0 0 0,0 0 0 0 0,0-1 0 0 0,-2-1 0 0 0,1-1 0 0 0,-1-1-86 0 0,85-56 332 0 0,-98 70-332 0 0,0-1-1 0 0,0 1 1 0 0,0 0-1 0 0,0 0 0 0 0,0 0 1 0 0,0 0-1 0 0,0 0 1 0 0,0 1-1 0 0,0-1 1 0 0,0 1-1 0 0,0 0 1 0 0,0 0-1 0 0,0 0 1 0 0,0 0-1 0 0,0 1 1 0 0,-1-1-1 0 0,1 1 0 0 0,0-1 1 0 0,-1 1-1 0 0,0 0 1 0 0,1 0-1 0 0,-1 0 1 0 0,0 1-1 0 0,0-1 1 0 0,0 0-1 0 0,0 1 1 0 0,-1-1-1 0 0,1 1 1 0 0,-1 0-1 0 0,1-1 0 0 0,-1 1 1 0 0,0 0-1 0 0,0 0 1 0 0,0 0-1 0 0,0 3 1 0 0,17 21 34 0 0,-12-18-104 0 0,1 0-1 0 0,-1-1 1 0 0,2 0 0 0 0,-1 0 0 0 0,1 0 0 0 0,0-1 0 0 0,1-1-1 0 0,0 1 1 0 0,0-1 0 0 0,0-1 0 0 0,1 0 0 0 0,-1 0 0 0 0,1 0-1 0 0,0-2 1 0 0,1 1 0 0 0,-1-1 0 0 0,1-1 0 0 0,-1 0 0 0 0,1 0-1 0 0,0-1 1 0 0,10 0 70 0 0,2-12-4280 0 0,-17 8-119 0 0,-2-1-7580 0 0</inkml:trace>
  <inkml:trace contextRef="#ctx0" brushRef="#br0" timeOffset="-6008.684">14962 5972 840 0 0,'0'0'1849'0'0,"0"0"-98"0"0,0 0-4 0 0,0 0 128 0 0,0 0 128 0 0,0 0-51 0 0,0 0-218 0 0,0 0-262 0 0,0 0-253 0 0,0 0-185 0 0,0 0-77 0 0,5-4 3976 0 0,-5 4-4609 0 0,-24 236 1723 0 0,19-200-2039 0 0,-1 17-29 0 0,-2-1 0 0 0,-2-1 0 0 0,-3 0 0 0 0,-16 41 21 0 0,12-59-874 0 0,15-28 615 0 0,1-4-4782 0 0,0-7-6932 0 0,1 3 4459 0 0</inkml:trace>
  <inkml:trace contextRef="#ctx0" brushRef="#br0" timeOffset="-5638.924">15210 5979 8146 0 0,'0'0'2366'0'0,"0"0"-370"0"0,0 0-241 0 0,0 0-63 0 0,0 0-71 0 0,0 0-214 0 0,0 0-342 0 0,0 0-341 0 0,0 0-247 0 0,0 0-161 0 0,0 0-44 0 0,0 0 72 0 0,1 3 91 0 0,0 37 78 0 0,-1 1 0 0 0,-2 0 0 0 0,-1-1 1 0 0,-3 0-1 0 0,-1 0 0 0 0,-2 0 0 0 0,-9 23-513 0 0,-4 27 154 0 0,-1 43-410 0 0,16-104-1133 0 0,7-28 901 0 0,0-1-152 0 0,0 0-240 0 0,0 0-356 0 0,0 0-561 0 0,0 0-903 0 0,0 0-2497 0 0,0 0-5422 0 0</inkml:trace>
  <inkml:trace contextRef="#ctx0" brushRef="#br0" timeOffset="-5385.317">15455 6399 13571 0 0,'0'0'2186'0'0,"0"0"-765"0"0,0 0-283 0 0,0 0 104 0 0,0 0 44 0 0,0 0-132 0 0,0 0-267 0 0,0 0-311 0 0,0 0-241 0 0,0 0-158 0 0,0 0-92 0 0,0 0-29 0 0,0 0-18 0 0,-8 24-26 0 0,-27 72-30 0 0,27-69-367 0 0,8-27-120 0 0,7-3-3966 0 0,2-1-3297 0 0,-7 0-3249 0 0</inkml:trace>
  <inkml:trace contextRef="#ctx0" brushRef="#br0" timeOffset="-4980.517">15693 6112 13363 0 0,'0'0'1706'0'0,"0"0"-470"0"0,0 0-80 0 0,0 0 82 0 0,0 0 23 0 0,0 0-118 0 0,0 0-252 0 0,0 0-272 0 0,0 0-156 0 0,0 0-74 0 0,0 0-58 0 0,0 0-21 0 0,0 0-12 0 0,27-12-10 0 0,85-38-7 0 0,-36 28 405 0 0,-74 22-671 0 0,-1-1-11 0 0,1 0 0 0 0,0 0 0 0 0,0 0 0 0 0,0 1 0 0 0,0-1 0 0 0,-1 1 0 0 0,1 0 0 0 0,0-1 0 0 0,0 1 0 0 0,0 0 0 0 0,0 0 0 0 0,0 0 0 0 0,0 0 0 0 0,0 0 0 0 0,0 1 0 0 0,0-1 0 0 0,0 0 0 0 0,-1 1 0 0 0,1 0 0 0 0,0-1 0 0 0,0 1 0 0 0,0 0 0 0 0,-1 0 0 0 0,1 0 0 0 0,0 0 0 0 0,-1 0 0 0 0,1 0 0 0 0,-1 1 0 0 0,1-1 0 0 0,-1 0 0 0 0,0 1 0 0 0,0-1 0 0 0,1 1 0 0 0,-1 0 0 0 0,0-1 0 0 0,0 1 0 0 0,-1 0 0 0 0,1 0 0 0 0,0-1 0 0 0,-1 1 0 0 0,1 0 0 0 0,-1 0 0 0 0,1 0-1 0 0,-1 1-2 0 0,1 6 12 0 0,-1-1 1 0 0,0 1-1 0 0,-1-1 1 0 0,0 1-1 0 0,-1-1 1 0 0,1 0-1 0 0,-1 1 1 0 0,-1-1-1 0 0,0 0 1 0 0,0 0-1 0 0,0-1 1 0 0,-1 1 0 0 0,-2 2-14 0 0,-232 295 177 0 0,234-300-174 0 0,1 1 0 0 0,0 0 0 0 0,0 0 0 0 0,0 0 0 0 0,1 0 0 0 0,0 0 0 0 0,0 0 0 0 0,1 1 0 0 0,0-1 0 0 0,0 1 0 0 0,0-1 1 0 0,1 1-1 0 0,-1-1 0 0 0,2 4-3 0 0,1-7 10 0 0,-1 0 0 0 0,1-1 0 0 0,0 1 0 0 0,1 0 0 0 0,-1-1 0 0 0,0 1 0 0 0,1-1 0 0 0,0 0 0 0 0,-1 1 0 0 0,1-1 0 0 0,0-1 0 0 0,0 1 0 0 0,0 0 0 0 0,0-1 0 0 0,0 1 0 0 0,1-1 0 0 0,-1 0 0 0 0,0 0 0 0 0,1 0 0 0 0,-1-1 0 0 0,1 1 0 0 0,-1-1 0 0 0,1 0 0 0 0,-1 0 0 0 0,0 0 0 0 0,1 0 0 0 0,-1-1 0 0 0,1 1 0 0 0,-1-1 0 0 0,1 0 1 0 0,0 0-12 0 0,11 0 63 0 0,109-31 30 0 0,-102 23-251 0 0,25-18-2084 0 0,-22 11-6987 0 0,-19 12-2095 0 0</inkml:trace>
  <inkml:trace contextRef="#ctx0" brushRef="#br0" timeOffset="5754.106">25 7021 8122 0 0,'0'0'568'0'0,"0"0"-488"0"0,0 0 160 0 0,0 0 375 0 0,0 0 216 0 0,0 0 121 0 0,0 0 41 0 0,0 0-15 0 0,0 0-81 0 0,0 0-78 0 0,30 5-51 0 0,93 12-93 0 0,-21-7 1570 0 0,1-4 0 0 0,67-6-2245 0 0,-66-1 670 0 0,240-6 239 0 0,-293 9-840 0 0,-1 3-1 0 0,1 2 1 0 0,-1 1-1 0 0,41 15-68 0 0,16-4 166 0 0,0-3 1 0 0,2-6-1 0 0,-1-4 0 0 0,98-8-166 0 0,44 3 126 0 0,333 7 70 0 0,768-11-102 0 0,-807 1-306 0 0,19 25 212 0 0,414 10-512 0 0,-426-26 175 0 0,-124-44 385 0 0,-37 15-65 0 0,131-25 46 0 0,35 18-145 0 0,-201 10 103 0 0,86-26 69 0 0,-160 26-18 0 0,150 13-38 0 0,-354 6-1 0 0,282 8 9 0 0,281-41-20 0 0,-8 18 29 0 0,-131 11-55 0 0,232 1 59 0 0,-154 24-64 0 0,1024-24 125 0 0,-844 29-12 0 0,250 2-32 0 0,-299-27-64 0 0,211-5 180 0 0,-785-14-22 0 0,-80 4 54 0 0,-48 11-141 0 0,0 0-1 0 0,0 1 1 0 0,0 0-1 0 0,1 0 1 0 0,-1 1-1 0 0,0 0 1 0 0,1 1-1 0 0,-1-1 1 0 0,0 2-1 0 0,1-1 1 0 0,2 1-45 0 0,15 0 57 0 0,135-1 2 0 0,-140-3 923 0 0,-5 0-4030 0 0,-6 2-8652 0 0,-10 1 1346 0 0</inkml:trace>
  <inkml:trace contextRef="#ctx0" brushRef="#br0" timeOffset="7767.663">3587 7507 2737 0 0,'0'0'3440'0'0,"0"0"-1235"0"0,0 0-393 0 0,0 0-31 0 0,0 0 59 0 0,0 0-69 0 0,0 0-228 0 0,0 0-289 0 0,0 0-273 0 0,0 0-235 0 0,0 0-181 0 0,0 0-106 0 0,0 0-50 0 0,-8 70 2683 0 0,-39 162-1788 0 0,-61 74-1431 0 0,89-251-2573 0 0,19-55 1786 0 0,0 0-365 0 0,0 0-508 0 0,1 0-2401 0 0,4 0-3086 0 0,0-4-396 0 0</inkml:trace>
  <inkml:trace contextRef="#ctx0" brushRef="#br0" timeOffset="8158.902">3826 7537 9618 0 0,'0'0'2026'0'0,"0"0"-650"0"0,0 0-316 0 0,0 0 75 0 0,0 0 180 0 0,0 0 69 0 0,0 0-138 0 0,0 0-287 0 0,0 0-290 0 0,0 0-163 0 0,0 0-83 0 0,0 0-7 0 0,0 0 46 0 0,1 3 68 0 0,2 30 291 0 0,-1 1 0 0 0,-1 0 1 0 0,-2-1-1 0 0,-2 1 0 0 0,-2 5-821 0 0,-47 313 442 0 0,51-337-2877 0 0,-2 3-3908 0 0,2-24-415 0 0,1 2-4139 0 0</inkml:trace>
  <inkml:trace contextRef="#ctx0" brushRef="#br0" timeOffset="8463.937">4108 7957 15971 0 0,'0'0'1481'0'0,"0"0"-254"0"0,0 0-46 0 0,0 0 32 0 0,0 0-37 0 0,0 0-163 0 0,0 0-270 0 0,0 0-295 0 0,0 0-161 0 0,0 0-70 0 0,0 0-47 0 0,0 0-37 0 0,0 0-17 0 0,-7 19-29 0 0,-20 59-34 0 0,19-10-916 0 0,23-72-5198 0 0,-10 0 442 0 0,-1-2-5530 0 0</inkml:trace>
  <inkml:trace contextRef="#ctx0" brushRef="#br0" timeOffset="8944.926">4303 7644 9506 0 0,'0'0'4222'0'0,"0"0"-2059"0"0,0 0-626 0 0,0 0-21 0 0,0 0-97 0 0,0 0-164 0 0,0 0-253 0 0,0 0-309 0 0,0 0-224 0 0,0 0-135 0 0,0 0-69 0 0,0 0-43 0 0,0 0-26 0 0,17-11-38 0 0,56-35-42 0 0,-59 37-79 0 0,0 2 1 0 0,1 0-1 0 0,-1 1 0 0 0,1 0 0 0 0,1 1 0 0 0,-1 1 0 0 0,1 0 0 0 0,0 2 1 0 0,0-1-1 0 0,0 2 0 0 0,0 0 0 0 0,0 1 0 0 0,10 1-37 0 0,-25 0 2 0 0,1 1-1 0 0,-1-1 1 0 0,0 1-1 0 0,1-1 1 0 0,-1 1-1 0 0,0 0 0 0 0,0-1 1 0 0,0 1-1 0 0,0 0 1 0 0,0 0-1 0 0,0 0 1 0 0,-1 0-1 0 0,1 0 1 0 0,-1 0-1 0 0,1 0 1 0 0,-1 0-1 0 0,0 0 1 0 0,1 0-1 0 0,-1 0 1 0 0,0 0-1 0 0,0 0 1 0 0,-1 0-1 0 0,1 0 1 0 0,0 0-1 0 0,-1 0 1 0 0,1 0-1 0 0,-1 0 1 0 0,0 0-1 0 0,1-1 0 0 0,-1 1 1 0 0,0 0-1 0 0,0 0 1 0 0,0 0-1 0 0,-1-1 1 0 0,1 1-1 0 0,0-1 1 0 0,-1 2-2 0 0,-124 122 188 0 0,125-124-192 0 0,-1 0-1 0 0,1-1 1 0 0,0 1 0 0 0,0 0-1 0 0,0 0 1 0 0,0 0 0 0 0,0 0 0 0 0,0 0-1 0 0,0 0 1 0 0,0 0 0 0 0,0 0-1 0 0,0 1 1 0 0,0-1 0 0 0,1 0-1 0 0,-1 0 1 0 0,0 1 0 0 0,1-1 0 0 0,-1 0-1 0 0,1 1 1 0 0,0-1 0 0 0,-1 1-1 0 0,1-1 1 0 0,0 0 0 0 0,0 1 0 0 0,0-1-1 0 0,0 1 1 0 0,0-1 0 0 0,0 1-1 0 0,0-1 1 0 0,1 1 0 0 0,-1-1-1 0 0,0 0 1 0 0,1 1 0 0 0,-1-1 0 0 0,1 0-1 0 0,0 1 1 0 0,-1-1 0 0 0,1 0-1 0 0,0 0 1 0 0,0 0 0 0 0,0 1 4 0 0,75 23-2 0 0,-69-24 3 0 0,-1 0 1 0 0,1 0 0 0 0,0 0 0 0 0,-1 1-1 0 0,1 0 1 0 0,-1 0 0 0 0,0 1 0 0 0,1-1-1 0 0,-1 1 1 0 0,0 1 0 0 0,-1-1 0 0 0,1 1-1 0 0,-1 0 1 0 0,1 1 0 0 0,-1-1 0 0 0,-1 1-1 0 0,1 0 1 0 0,0 0 0 0 0,-1 1 0 0 0,0-1-1 0 0,1 4-1 0 0,-4 0 16 0 0,0-1 0 0 0,-1 0 0 0 0,-1 1-1 0 0,1-1 1 0 0,-1 0 0 0 0,-1 0-1 0 0,0 0 1 0 0,0 0 0 0 0,0 0-1 0 0,-1 0 1 0 0,0 0 0 0 0,-1-1-1 0 0,1 1 1 0 0,-1-1 0 0 0,-1 0-1 0 0,0 0 1 0 0,0 0 0 0 0,0-1-1 0 0,-1 0 1 0 0,1 0 0 0 0,-1 0 0 0 0,-1-1-1 0 0,1 0 1 0 0,-1 0 0 0 0,-1 0-16 0 0,-6 8-121 0 0,-1-1 1 0 0,0-1-1 0 0,0 0 1 0 0,-2-1 0 0 0,1-1-1 0 0,-1 0 1 0 0,-12 4 120 0 0,29-31-6361 0 0,4 11 779 0 0,0-1-5538 0 0</inkml:trace>
  <inkml:trace contextRef="#ctx0" brushRef="#br0" timeOffset="9287.824">5262 7467 15875 0 0,'0'0'1849'0'0,"0"0"-397"0"0,0 0-174 0 0,0 0-170 0 0,0 0-199 0 0,0 0-200 0 0,0 0-237 0 0,0 0-92 0 0,0 0-37 0 0,0 0-35 0 0,-36 28-19 0 0,-114 88-20 0 0,43-17 133 0 0,94-89-371 0 0,2 1-1 0 0,-1 1 1 0 0,2 0 0 0 0,-1 0 0 0 0,2 1 0 0 0,0 0 0 0 0,0 1-1 0 0,1 0 1 0 0,1 0 0 0 0,0 1 0 0 0,1 0 0 0 0,1 0-1 0 0,0 1 1 0 0,1-1 0 0 0,1 1 0 0 0,0 0 0 0 0,1 0 0 0 0,1 0-31 0 0,1-11 1 0 0,1-1 0 0 0,0 1 0 0 0,0-1 0 0 0,0 0 0 0 0,1 1 0 0 0,0-1 0 0 0,-1 0 0 0 0,2 0 0 0 0,-1 0 0 0 0,0 0 0 0 0,1 0 0 0 0,-1 0-1 0 0,1-1 1 0 0,0 1 0 0 0,1-1 0 0 0,-1 0 0 0 0,0 0 0 0 0,1 0 0 0 0,0 0 0 0 0,-1 0 0 0 0,1-1 0 0 0,0 0 0 0 0,1 0 0 0 0,-1 0 0 0 0,0 0 0 0 0,0-1 0 0 0,1 0 0 0 0,-1 0 0 0 0,1 0-1 0 0,136 11 57 0 0,-115-13-18 0 0,-1-2-1 0 0,1 0 1 0 0,-1-2 0 0 0,0-1-1 0 0,-1-1 1 0 0,1-1 0 0 0,-1-1-1 0 0,-1-1 1 0 0,0-1 0 0 0,0-1-1 0 0,-1-1 1 0 0,-1-1 0 0 0,0-1-1 0 0,-1-1 1 0 0,16-15-39 0 0,-33 28 16 0 0,0 1-1 0 0,-1-1 1 0 0,1 1-1 0 0,0-1 1 0 0,-1 0-1 0 0,0 0 1 0 0,1 0 0 0 0,-1 0-1 0 0,0-1 1 0 0,-1 1-1 0 0,1 0 1 0 0,-1-1-1 0 0,1 1 1 0 0,-1-1-1 0 0,0 0 1 0 0,0 1 0 0 0,-1-1-1 0 0,1 0 1 0 0,-1 0-1 0 0,0 0 1 0 0,0 1-1 0 0,0-1 1 0 0,0 0-1 0 0,-1 0 1 0 0,1 1 0 0 0,-1-1-1 0 0,0 0 1 0 0,0 1-1 0 0,0-1 1 0 0,-1 1-1 0 0,1-1 1 0 0,-1 1-1 0 0,0-1 1 0 0,0 1 0 0 0,0 0-1 0 0,-1 0 1 0 0,1 0-1 0 0,-1 0 1 0 0,1 1-1 0 0,-1-1 1 0 0,0 1 0 0 0,0-1-1 0 0,0 1 1 0 0,0 0-1 0 0,-2-1-15 0 0,-12-2-61 0 0,-1-1 1 0 0,-1 2-1 0 0,1 1 0 0 0,0 0 0 0 0,-1 1 1 0 0,0 1-1 0 0,1 1 0 0 0,-1 0 0 0 0,1 2 1 0 0,-1 0-1 0 0,1 1 0 0 0,-1 1 0 0 0,1 0 1 0 0,1 2-1 0 0,-1 0 0 0 0,-12 6 61 0 0,-61 41-1692 0 0,40-8-6042 0 0,39-33-3838 0 0</inkml:trace>
  <inkml:trace contextRef="#ctx0" brushRef="#br0" timeOffset="10432.051">5776 7879 7418 0 0,'0'0'3796'0'0,"0"0"-2054"0"0,0 0-716 0 0,0 0-14 0 0,0 0 136 0 0,0 0 63 0 0,0 0-85 0 0,0 0-266 0 0,0 0-248 0 0,0 0-184 0 0,-21 33-141 0 0,-63 100-81 0 0,3-19 185 0 0,71-105 296 0 0,5-6-2872 0 0,2 0-6308 0 0,3-3-2347 0 0</inkml:trace>
  <inkml:trace contextRef="#ctx0" brushRef="#br0" timeOffset="11872.082">6256 7448 4065 0 0,'0'0'3275'0'0,"0"0"-1040"0"0,0 0-470 0 0,0 0-22 0 0,0 0-3 0 0,0 0-90 0 0,0 0-250 0 0,0 0-357 0 0,0 0-291 0 0,0 0-188 0 0,0 0-89 0 0,0 0-57 0 0,0 0-53 0 0,6 15 607 0 0,-10 40-462 0 0,-2-1 0 0 0,-3 0-1 0 0,-2 0 1 0 0,-3-1 0 0 0,-6 13-510 0 0,-99 231-215 0 0,120-259-1154 0 0,19-39-2786 0 0,5-29-4552 0 0,-21 25 5601 0 0,0 0-4353 0 0</inkml:trace>
  <inkml:trace contextRef="#ctx0" brushRef="#br0" timeOffset="12324.474">6544 7419 11546 0 0,'0'0'1969'0'0,"0"0"-558"0"0,0 0-288 0 0,0 0 68 0 0,0 0 148 0 0,0 0 56 0 0,0 0-170 0 0,0 0-327 0 0,0 0-303 0 0,0 0-202 0 0,0 0-100 0 0,0 0-25 0 0,9 0 529 0 0,-13 66 243 0 0,-3-1 0 0 0,-3 0 1 0 0,-14 50-1041 0 0,4-18 214 0 0,-11 73-158 0 0,18-147-1720 0 0,-5-20-9405 0 0,16-3 5518 0 0,2 4-3999 0 0</inkml:trace>
  <inkml:trace contextRef="#ctx0" brushRef="#br0" timeOffset="12574.098">6755 7868 12443 0 0,'0'0'3850'0'0,"0"0"-2251"0"0,0 0-716 0 0,0 0 74 0 0,0 0 75 0 0,0 0-75 0 0,0 0-184 0 0,0 0-282 0 0,0 0-226 0 0,0 0-153 0 0,0 0-84 0 0,0 0-80 0 0,0 0-73 0 0,0 17-112 0 0,-2 52-224 0 0,15-50-2994 0 0,-8-21-1434 0 0,-4 2 3301 0 0,2-3-9267 0 0</inkml:trace>
  <inkml:trace contextRef="#ctx0" brushRef="#br0" timeOffset="12828.036">7046 7452 13379 0 0,'0'0'2291'0'0,"0"0"-1293"0"0,0 0-506 0 0,0 0 94 0 0,0 0 208 0 0,0 0 134 0 0,0 0-10 0 0,0 0-186 0 0,0 0-237 0 0,0 0-119 0 0,0 0-63 0 0,0 0-69 0 0,-4 17-32 0 0,-15 52-38 0 0,-22 36 147 0 0,39-102-313 0 0,0 0-1 0 0,1 0 1 0 0,-1 0 0 0 0,1 0 0 0 0,0 0-1 0 0,0 1 1 0 0,0-1 0 0 0,0 0 0 0 0,1 1 0 0 0,-1-1-1 0 0,1 0 1 0 0,0 1 0 0 0,0-1 0 0 0,0 1-1 0 0,0-1 1 0 0,1 0 0 0 0,-1 1 0 0 0,1-1-1 0 0,0 0 1 0 0,0 0 0 0 0,0 1 0 0 0,1-1-1 0 0,-1 0 1 0 0,1 0 0 0 0,-1 0 0 0 0,1 0-1 0 0,0-1 1 0 0,0 1 0 0 0,0 0 0 0 0,1-1-1 0 0,-1 1 1 0 0,1-1 0 0 0,-1 0 0 0 0,1 0-1 0 0,0 0 1 0 0,0 0 0 0 0,0 0 0 0 0,0-1-1 0 0,0 1 1 0 0,0-1 0 0 0,0 0 0 0 0,0 0-1 0 0,2 0-7 0 0,5 1 61 0 0,0-1-1 0 0,0-1 1 0 0,0 1-1 0 0,0-2 1 0 0,0 1-1 0 0,0-1 1 0 0,0-1-1 0 0,0 0 0 0 0,0 0 1 0 0,-1-1-1 0 0,1 0 1 0 0,1-2-61 0 0,-8 1-1303 0 0,-2-2-5964 0 0,-1 5 5165 0 0,0 1-8993 0 0</inkml:trace>
  <inkml:trace contextRef="#ctx0" brushRef="#br0" timeOffset="13092.748">7324 7478 13539 0 0,'0'0'1470'0'0,"0"0"-313"0"0,0 0 33 0 0,0 0 190 0 0,0 0 78 0 0,0 0-87 0 0,0 0-287 0 0,0 0-305 0 0,0 0-258 0 0,-17 36-210 0 0,-51 111-92 0 0,-8 34 134 0 0,7 21-1405 0 0,67-197-12 0 0,-2 6 372 0 0,6-9-4163 0 0,2-1-4808 0 0,0-1 2157 0 0</inkml:trace>
  <inkml:trace contextRef="#ctx0" brushRef="#br0" timeOffset="13406.051">7550 7404 10050 0 0,'0'0'4509'0'0,"0"0"-2925"0"0,0 0-942 0 0,0 0 23 0 0,0 0 160 0 0,0 0 120 0 0,0 0-18 0 0,0 0-198 0 0,0 0-194 0 0,0 0-141 0 0,0 0-68 0 0,0 0-58 0 0,0 0-61 0 0,-18 32-20 0 0,-58 98-47 0 0,44-68 65 0 0,15 38-126 0 0,19-98-107 0 0,0 0-1 0 0,1 0 1 0 0,-1 0 0 0 0,0-1 0 0 0,1 1-1 0 0,-1-1 1 0 0,1 1 0 0 0,-1-1 0 0 0,1 0-1 0 0,0 0 1 0 0,0 0 0 0 0,-1 0-1 0 0,1 0 1 0 0,0-1 0 0 0,0 1 0 0 0,0-1-1 0 0,0 0 1 0 0,0 0 0 0 0,0 0 0 0 0,0 0-1 0 0,0-1 1 0 0,0 1 0 0 0,-1-1-1 0 0,1 1 1 0 0,0-1 0 0 0,0 0 0 0 0,-1 0-1 0 0,1-1 1 0 0,0 1 0 0 0,1-1 28 0 0,36-27-2790 0 0,-28 18-788 0 0,-1 0-3340 0 0,-4 7-2165 0 0</inkml:trace>
  <inkml:trace contextRef="#ctx0" brushRef="#br0" timeOffset="13709.033">7795 7441 3361 0 0,'0'0'2407'0'0,"0"0"-663"0"0,0 0-90 0 0,0 0 109 0 0,0 0 65 0 0,0 0-87 0 0,0 0-258 0 0,0 0-272 0 0,0 0-208 0 0,0 0-122 0 0,0 0-90 0 0,0 0-66 0 0,-18 19-66 0 0,-58 60-59 0 0,35-11 871 0 0,-64 317 882 0 0,73-256-4690 0 0,25-123-3609 0 0,0-3-4228 0 0,6-3 2956 0 0</inkml:trace>
  <inkml:trace contextRef="#ctx0" brushRef="#br0" timeOffset="14009.964">7926 7887 8770 0 0,'0'0'1915'0'0,"0"0"-372"0"0,0 0 81 0 0,0 0 235 0 0,0 0 16 0 0,0 0-253 0 0,0 0-347 0 0,0 0-328 0 0,0 0-230 0 0,0 0-127 0 0,0 0-114 0 0,-7 31-96 0 0,-24 98-71 0 0,-2-35 360 0 0,28-83-663 0 0,-1-1 1 0 0,-1 0 0 0 0,0 0 0 0 0,-1 0 0 0 0,0-1 0 0 0,0 0-1 0 0,-1 0 1 0 0,0-1 0 0 0,0 0 0 0 0,-1 0 0 0 0,0-1 0 0 0,0-1-1 0 0,-1 0 1 0 0,0 0 0 0 0,0-1 0 0 0,-9 3-7 0 0,1-5-1869 0 0,10-3-5344 0 0,7 0-4144 0 0</inkml:trace>
  <inkml:trace contextRef="#ctx0" brushRef="#br0" timeOffset="15523.067">8438 7371 1960 0 0,'0'0'1990'0'0,"0"0"-81"0"0,0 0 92 0 0,0 0 93 0 0,0 0-57 0 0,0 0-245 0 0,0 0-340 0 0,0 0-309 0 0,0 0-173 0 0,0 0-106 0 0,0 0-87 0 0,0 0-59 0 0,0 0-89 0 0,0 16 1757 0 0,-32 90-348 0 0,-72 338-1257 0 0,38-248-942 0 0,64-186-88 0 0,-5 8 61 0 0,-1-13-3700 0 0,8-5 1122 0 0,0-2 1681 0 0,0 0-5530 0 0,0-1-3974 0 0</inkml:trace>
  <inkml:trace contextRef="#ctx0" brushRef="#br0" timeOffset="15877.998">8784 7375 10154 0 0,'0'0'3505'0'0,"0"0"-1633"0"0,0 0-639 0 0,0 0-17 0 0,0 0 72 0 0,0 0-13 0 0,0 0-173 0 0,0 0-305 0 0,0 0-289 0 0,0 0-177 0 0,0 0-48 0 0,0 0-3 0 0,-7 11 32 0 0,-38 85 628 0 0,-66 368 354 0 0,107-452-1315 0 0,-51 104-1041 0 0,51-113 1559 0 0,2-6-18842 0 0,5 0 10886 0 0</inkml:trace>
  <inkml:trace contextRef="#ctx0" brushRef="#br0" timeOffset="16121.208">8909 7923 8770 0 0,'0'0'6141'0'0,"0"0"-3908"0"0,0 0-1165 0 0,0 0-20 0 0,0 0-6 0 0,0 0-102 0 0,0 0-239 0 0,0 0-286 0 0,0 0-204 0 0,0 0-156 0 0,0 0-92 0 0,0 0-67 0 0,-7 27-101 0 0,-26 105-812 0 0,41-133-7441 0 0,-4-2-2321 0 0</inkml:trace>
  <inkml:trace contextRef="#ctx0" brushRef="#br0" timeOffset="16414.198">9263 7408 10618 0 0,'0'0'4022'0'0,"0"0"-2355"0"0,0 0-850 0 0,0 0-33 0 0,0 0 52 0 0,0 0 54 0 0,0 0-33 0 0,0 0-178 0 0,0 0-216 0 0,0 0-105 0 0,0 0-75 0 0,0 0-51 0 0,0 0 4 0 0,-15 25-25 0 0,-42 76-26 0 0,15-10 235 0 0,40-88-415 0 0,0 0 1 0 0,1 1-1 0 0,0-1 0 0 0,-1 1 0 0 0,1 0 0 0 0,0-1 0 0 0,1 1 0 0 0,-1 0 0 0 0,1 0 0 0 0,-1-1 0 0 0,1 1 0 0 0,0 0 0 0 0,1 0 0 0 0,-1 0 1 0 0,1-1-1 0 0,-1 1 0 0 0,1 0 0 0 0,0 0 0 0 0,0-1 0 0 0,1 1 0 0 0,-1-1 0 0 0,1 1 0 0 0,0-1 0 0 0,0 0 0 0 0,0 0 0 0 0,0 1 1 0 0,1-1-1 0 0,-1-1 0 0 0,1 1 0 0 0,-1 0 0 0 0,1-1 0 0 0,0 1 0 0 0,0-1 0 0 0,1 0 0 0 0,-1 0 0 0 0,0 0 0 0 0,1 0 0 0 0,-1-1 0 0 0,1 1 1 0 0,-1-1-1 0 0,1 0 0 0 0,1 0-5 0 0,3 1 26 0 0,1 1 1 0 0,0-2-1 0 0,-1 0 1 0 0,1 0-1 0 0,0 0 1 0 0,0-1-1 0 0,-1 0 1 0 0,1-1-1 0 0,0 0 0 0 0,0 0 1 0 0,6-3-27 0 0,21-24-3413 0 0,-26 16-748 0 0,-2 3-3558 0 0,-5 5-1051 0 0</inkml:trace>
  <inkml:trace contextRef="#ctx0" brushRef="#br0" timeOffset="16688.52">9581 7404 9410 0 0,'0'0'3645'0'0,"0"0"-1814"0"0,0 0-574 0 0,0 0 46 0 0,0 0 27 0 0,0 0-31 0 0,0 0-111 0 0,0 0-202 0 0,0 0-207 0 0,-18 33-165 0 0,-59 106-151 0 0,37-67 16 0 0,9-19-324 0 0,3 0-1 0 0,2 2 1 0 0,3 0 0 0 0,-14 49-155 0 0,16 20-616 0 0,23-91-1247 0 0,17-29-5903 0 0,-14-7 1934 0 0,-2-1-3294 0 0</inkml:trace>
  <inkml:trace contextRef="#ctx0" brushRef="#br0" timeOffset="17140.791">9708 7430 9842 0 0,'0'0'1446'0'0,"0"0"-385"0"0,0 0-15 0 0,0 0 191 0 0,0 0 148 0 0,0 0 78 0 0,0 0-136 0 0,0 0-226 0 0,0 0-157 0 0,0 0-227 0 0,0 0-148 0 0,0 0-114 0 0,0 0-99 0 0,23 1-36 0 0,73 1-69 0 0,52-23 528 0 0,-148 21-768 0 0,-1 0 0 0 0,1 1 0 0 0,0-1 1 0 0,-1 0-1 0 0,1 0 0 0 0,0 1 1 0 0,-1-1-1 0 0,1 1 0 0 0,0-1 1 0 0,0 0-1 0 0,-1 1 0 0 0,1-1 1 0 0,0 1-1 0 0,0-1 0 0 0,0 0 1 0 0,0 1-1 0 0,0-1 0 0 0,0 1 1 0 0,-1-1-1 0 0,1 1 0 0 0,0-1 1 0 0,0 1-1 0 0,0-1 0 0 0,0 1 1 0 0,1-1-1 0 0,-1 0 0 0 0,0 1 1 0 0,0-1-1 0 0,0 1 0 0 0,0-1 1 0 0,0 1-1 0 0,1-1 0 0 0,-1 0 1 0 0,0 1-1 0 0,0-1 0 0 0,1 1 1 0 0,-1-1-1 0 0,0 0 0 0 0,0 1 0 0 0,1-1 1 0 0,-1 0-1 0 0,0 1 0 0 0,1-1 1 0 0,-1 0-1 0 0,1 0 0 0 0,-1 1 1 0 0,0-1-1 0 0,1 0 0 0 0,-1 0 1 0 0,1 0-1 0 0,-1 0 0 0 0,1 0 1 0 0,-1 1-1 0 0,0-1 0 0 0,1 0 1 0 0,-1 0-1 0 0,1 0 0 0 0,-1 0 1 0 0,1 0-1 0 0,-1 0 0 0 0,1 0 1 0 0,-1 0-1 0 0,0-1 0 0 0,1 1 1 0 0,-1 0-1 0 0,1 0 0 0 0,0 0-11 0 0,-5 7-10 0 0,-88 185 1123 0 0,76-151-1000 0 0,1 1-1 0 0,2 0 0 0 0,3 1 0 0 0,0 1 0 0 0,3-1 1 0 0,-1 41-113 0 0,7-69 1 0 0,0 0 0 0 0,-1 0-1 0 0,0 0 1 0 0,-2 0 0 0 0,0-1 0 0 0,0 1 0 0 0,-1-1 0 0 0,-1 0 0 0 0,-1 0 0 0 0,0-1 0 0 0,0 0-1 0 0,-8 9 0 0 0,-7-7-2587 0 0,17-19-2738 0 0,3-6-4572 0 0,2 6 862 0 0</inkml:trace>
  <inkml:trace contextRef="#ctx0" brushRef="#br0" timeOffset="17408.354">9599 7865 15171 0 0,'0'0'1144'0'0,"0"0"-187"0"0,0 0 120 0 0,0 0 160 0 0,0 0-44 0 0,0 0-194 0 0,0 0-267 0 0,0 0-200 0 0,0 0-149 0 0,36-6-91 0 0,110-17-93 0 0,67-2-408 0 0,-132 23-9583 0 0,-71 2-1274 0 0</inkml:trace>
  <inkml:trace contextRef="#ctx0" brushRef="#br0" timeOffset="17667.363">10196 8067 10882 0 0,'0'0'1713'0'0,"0"0"-249"0"0,0 0 104 0 0,0 0-119 0 0,0 0-185 0 0,0 0-224 0 0,0 0-352 0 0,-107 195-256 0 0,92-176-120 0 0,4-5-136 0 0,-2-3-87 0 0,1 0-97 0 0,-1-3-105 0 0,5-5-319 0 0,-1-3-608 0 0,5 4-1376 0 0,1-4-3602 0 0,1 0-5032 0 0</inkml:trace>
  <inkml:trace contextRef="#ctx0" brushRef="#br0" timeOffset="20194.245">10951 7460 0 0 0,'0'0'1278'0'0,"0"0"690"0"0,0 0 254 0 0,0 0-95 0 0,0 0-91 0 0,0 0-183 0 0,0 0-216 0 0,0 0-174 0 0,0 0-193 0 0,0 0-172 0 0,0-6-120 0 0,0-12 1076 0 0,0 30 2222 0 0,-32 117-3005 0 0,16-87-1071 0 0,-121 336 79 0 0,126-333 479 0 0,5-23-3424 0 0,5-26-7014 0 0,1 0 4635 0 0,0 0-4332 0 0</inkml:trace>
  <inkml:trace contextRef="#ctx0" brushRef="#br0" timeOffset="20557.514">11354 7367 6457 0 0,'0'0'3186'0'0,"0"0"-1532"0"0,0 0-611 0 0,0 0 45 0 0,0 0 200 0 0,0 0 106 0 0,0 0-52 0 0,0 0-250 0 0,0 0-293 0 0,0 0-216 0 0,0 0-95 0 0,0 0-6 0 0,0 4 32 0 0,0-1-373 0 0,0 1 1 0 0,-1 0-1 0 0,1 0 1 0 0,-1 0-1 0 0,0 0 1 0 0,0-1-1 0 0,0 1 1 0 0,-1-1-1 0 0,0 1 1 0 0,1-1-1 0 0,-1 1 1 0 0,0-1-1 0 0,-1 0 1 0 0,1 0-1 0 0,0 0 1 0 0,-3 2-142 0 0,-15 26 670 0 0,-51 150 858 0 0,46-94-1372 0 0,-3-1-1 0 0,-5-1 1 0 0,-27 51-156 0 0,48-112 26 0 0,-1 2-279 0 0,10-21-2711 0 0,27-39-1155 0 0,-11 23-1241 0 0,-10 8 2795 0 0,5-4-8363 0 0</inkml:trace>
  <inkml:trace contextRef="#ctx0" brushRef="#br0" timeOffset="20793.192">11551 7883 14611 0 0,'0'0'2023'0'0,"0"0"-732"0"0,0 0-347 0 0,0 0 135 0 0,0 0 130 0 0,0 0-51 0 0,0 0-231 0 0,0 0-313 0 0,0 0-231 0 0,0 0-133 0 0,0 0-48 0 0,0 0-57 0 0,0 0-53 0 0,-14 17-37 0 0,-43 49-37 0 0,34-35-1547 0 0,38-32-3862 0 0,-4-5 395 0 0,-6 2-5304 0 0</inkml:trace>
  <inkml:trace contextRef="#ctx0" brushRef="#br0" timeOffset="21218.46">12123 7393 13779 0 0,'0'0'1595'0'0,"0"0"-416"0"0,0 0-142 0 0,0 0-3 0 0,0 0-23 0 0,0 0-76 0 0,0 0-176 0 0,0 0-170 0 0,0 0-134 0 0,0 0-100 0 0,0 0-81 0 0,0 0-59 0 0,-31 22-30 0 0,-100 66-18 0 0,50-28 213 0 0,80-60-379 0 0,0 1-1 0 0,0-1 0 0 0,0 1 1 0 0,0 0-1 0 0,0 0 0 0 0,0-1 1 0 0,0 1-1 0 0,0 0 1 0 0,1 0-1 0 0,-1 0 0 0 0,0 0 1 0 0,1 0-1 0 0,-1 0 0 0 0,0 0 1 0 0,1 0-1 0 0,0 0 1 0 0,-1 0-1 0 0,1 0 0 0 0,-1 1 1 0 0,1-1-1 0 0,0 0 0 0 0,0 0 1 0 0,0 0-1 0 0,0 0 1 0 0,0 1-1 0 0,0-1 0 0 0,0 0 1 0 0,0 0-1 0 0,0 0 1 0 0,0 1-1 0 0,1-1 0 0 0,-1 0 1 0 0,0 0-1 0 0,1 0 0 0 0,-1 0 1 0 0,1 0-1 0 0,0 0 1 0 0,-1 0-1 0 0,1 0 0 0 0,0 0 1 0 0,-1 0-1 0 0,1 0 0 0 0,0 0 1 0 0,0 0-1 0 0,0-1 1 0 0,0 1-1 0 0,0 0 0 0 0,0-1 1 0 0,0 1-1 0 0,0 0 1 0 0,0-1-1 0 0,0 1 0 0 0,0-1 1 0 0,0 0-1 0 0,0 1 0 0 0,0-1 1 0 0,1 0-1 0 0,-1 0 1 0 0,0 0-1 0 0,0 0 0 0 0,0 0 1 0 0,1 0-1 0 0,0 0 0 0 0,140 7 183 0 0,-137-8-173 0 0,1 0 0 0 0,-1 1 0 0 0,1 0 0 0 0,0 0 0 0 0,-1 0 0 0 0,1 1 1 0 0,-1 0-1 0 0,1 0 0 0 0,-1 0 0 0 0,1 0 0 0 0,-1 1 0 0 0,0 0 0 0 0,0 0 0 0 0,0 1 0 0 0,0-1 0 0 0,0 1 1 0 0,0 0-1 0 0,-1 1 0 0 0,1-1 0 0 0,-1 1 0 0 0,0 0 0 0 0,0 0 0 0 0,0 0 0 0 0,-1 0 0 0 0,1 1 1 0 0,-1-1-1 0 0,0 1 0 0 0,0 0 0 0 0,-1 0 0 0 0,0 0 0 0 0,0 0 0 0 0,0 1 0 0 0,1 3-10 0 0,-6 5 61 0 0,0-1-1 0 0,0 1 1 0 0,-1 0-1 0 0,-1-1 0 0 0,0 0 1 0 0,-1 0-1 0 0,-1-1 1 0 0,0 1-1 0 0,0-1 1 0 0,-1-1-1 0 0,-1 0 0 0 0,0 0 1 0 0,0 0-1 0 0,-1-1 1 0 0,-1-1-1 0 0,0 1 1 0 0,0-2-1 0 0,0 0 0 0 0,-12 7-60 0 0,-50 21-2112 0 0,57-32-2623 0 0,-2-3-4101 0 0,13-1-1118 0 0</inkml:trace>
  <inkml:trace contextRef="#ctx0" brushRef="#br0" timeOffset="21459.458">12035 7482 10762 0 0,'0'0'4425'0'0,"0"0"-2354"0"0,0 0-888 0 0,0 0-73 0 0,0 0-65 0 0,0 0-91 0 0,0 0-110 0 0,0 0-176 0 0,34-18-141 0 0,106-55-112 0 0,-49 42 34 0 0,57 8-1002 0 0,-115 21-3620 0 0,-1 1-4010 0 0,-26 1-2761 0 0</inkml:trace>
  <inkml:trace contextRef="#ctx0" brushRef="#br0" timeOffset="21630.628">12790 7257 15923 0 0,'0'0'1639'0'0,"0"0"-322"0"0,0 0-66 0 0,0 0 16 0 0,0 0-49 0 0,0 0-125 0 0,0 0-200 0 0,0 0-225 0 0,-15 31-126 0 0,-48 100-115 0 0,-6 31 381 0 0,30-50-623 0 0,33-85-290 0 0,-2-2 0 0 0,-1 1 0 0 0,-1-1 0 0 0,-1-1 0 0 0,-2 0 0 0 0,0 0 0 0 0,-11 12 105 0 0,15-27-424 0 0,3-3-2128 0 0,2-2-4374 0 0,4-4-2530 0 0</inkml:trace>
  <inkml:trace contextRef="#ctx0" brushRef="#br0" timeOffset="21910.1">13064 7824 16860 0 0,'0'0'1235'0'0,"0"0"-462"0"0,0 0-54 0 0,0 0 154 0 0,0 0 128 0 0,0 0 1 0 0,0 0-117 0 0,0 0-175 0 0,0 0-120 0 0,0 0-95 0 0,0 0-117 0 0,0 0-84 0 0,0 0-86 0 0,-5 31-81 0 0,-18 98-47 0 0,23-125-77 0 0,0-1 0 0 0,-1 0 0 0 0,1 1 0 0 0,-1-1-1 0 0,0 1 1 0 0,0-1 0 0 0,0 0 0 0 0,0 0 0 0 0,-1 0 0 0 0,1 0 0 0 0,-1 0 0 0 0,0 0 0 0 0,0 0 0 0 0,0 0 0 0 0,0-1 0 0 0,-1 1 0 0 0,1-1 0 0 0,-1 1 0 0 0,-1 0-3 0 0,-5 4-15 0 0,-71 51-1276 0 0,61-49-3018 0 0,0-3-3906 0 0,12-5-3881 0 0</inkml:trace>
  <inkml:trace contextRef="#ctx0" brushRef="#br0" timeOffset="23093.029">13887 7298 0 0 0,'0'0'1763'0'0,"0"0"245"0"0,0 0-20 0 0,0 0-28 0 0,0 0 7 0 0,0 0-56 0 0,0 0-104 0 0,0 0-206 0 0,0 0-232 0 0,0 0-214 0 0,0 0-155 0 0,0 0-85 0 0,4-9 539 0 0,-3 7 2636 0 0,0 46-3391 0 0,-14 131 93 0 0,-7-109-738 0 0,-3-1 1 0 0,-3 0-1 0 0,-2-2 1 0 0,-3-1-1 0 0,-9 9-54 0 0,9-31-64 0 0,31-40 4 0 0,0 0-36 0 0,0 0-1 0 0,0 0-50 0 0,0 0-34 0 0,0 0-19 0 0,0 0-113 0 0,0 0-67 0 0,0 0-140 0 0,20-13-6847 0 0,-13 8 2082 0 0,-3 1-5428 0 0</inkml:trace>
  <inkml:trace contextRef="#ctx0" brushRef="#br0" timeOffset="23568.504">14349 7183 7522 0 0,'0'0'2037'0'0,"0"0"-287"0"0,0 0 4 0 0,0 0 148 0 0,0 0-27 0 0,0 0-214 0 0,0 0-348 0 0,0 0-345 0 0,0 0-201 0 0,0 0-106 0 0,0 0-63 0 0,0 0-38 0 0,0 0-31 0 0,1 26 2817 0 0,-106 379-1963 0 0,13-151-1268 0 0,45-170-1283 0 0,45-82 1809 0 0,1-1-3479 0 0,0-3-9426 0 0,1-2 1176 0 0</inkml:trace>
  <inkml:trace contextRef="#ctx0" brushRef="#br0" timeOffset="23793.016">14717 7710 18508 0 0,'0'0'1183'0'0,"0"0"-258"0"0,0 0-16 0 0,0 0 128 0 0,0 0 22 0 0,0 0-43 0 0,0 0-197 0 0,0 0-221 0 0,0 0-184 0 0,0 0-122 0 0,0 0-118 0 0,0 0-81 0 0,0 0-13 0 0,-20 21-67 0 0,-58 63-14 0 0,58-57-140 0 0,49-27-4776 0 0,-12-9 777 0 0,-6 1-1725 0 0,-1 0-5623 0 0</inkml:trace>
  <inkml:trace contextRef="#ctx0" brushRef="#br0" timeOffset="24196.716">15290 7279 10370 0 0,'0'0'4110'0'0,"0"0"-2503"0"0,0 0-824 0 0,0 0 61 0 0,0 0 83 0 0,0 0-21 0 0,0 0-127 0 0,0 0-145 0 0,0 0-152 0 0,0 0-105 0 0,0 0-37 0 0,0 0-60 0 0,-24 9-35 0 0,-75 26-11 0 0,17 9 748 0 0,81-43-977 0 0,0 0 0 0 0,0 0 1 0 0,0 0-1 0 0,1 0 0 0 0,-1-1 0 0 0,0 1 1 0 0,1 0-1 0 0,-1 0 0 0 0,1 0 0 0 0,-1 0 1 0 0,1 0-1 0 0,-1 0 0 0 0,1 1 0 0 0,0-1 1 0 0,-1 0-1 0 0,1 0 0 0 0,0 0 0 0 0,0 0 1 0 0,0 0-1 0 0,0 0 0 0 0,0 1 0 0 0,0-1 1 0 0,0 0-1 0 0,1 0 0 0 0,-1 0 0 0 0,0 0 1 0 0,0 0-1 0 0,1 0 0 0 0,-1 0 0 0 0,1 0 1 0 0,-1 0-1 0 0,1 0 0 0 0,-1 0 0 0 0,1 0 1 0 0,0 0-1 0 0,0 0 0 0 0,-1 0 0 0 0,1 0 1 0 0,0-1-1 0 0,0 1 0 0 0,0 0 1 0 0,0-1-1 0 0,0 1 0 0 0,0 0 0 0 0,0-1 1 0 0,0 1-6 0 0,50 24 164 0 0,-47-24-139 0 0,4 2 44 0 0,-1 0 0 0 0,1 0 0 0 0,-1 1 1 0 0,0 0-1 0 0,0 0 0 0 0,-1 1 0 0 0,1 0 1 0 0,-1 0-1 0 0,0 1 0 0 0,0 0 0 0 0,-1 0 1 0 0,1 0-1 0 0,-1 0 0 0 0,-1 1 0 0 0,1 0 1 0 0,-1 0-1 0 0,0 0 0 0 0,-1 0 0 0 0,0 1 1 0 0,0-1-1 0 0,0 1 0 0 0,-1 0 0 0 0,-1 0 1 0 0,1 0-1 0 0,-1 0 0 0 0,0 0 0 0 0,-1 0 1 0 0,0 4-70 0 0,-1-1 72 0 0,0 0 0 0 0,0 0 1 0 0,-1 0-1 0 0,-1 0 0 0 0,0 0 1 0 0,0-1-1 0 0,-1 1 0 0 0,-1-1 1 0 0,0 0-1 0 0,0 0 0 0 0,-1 0 1 0 0,0-1-1 0 0,0 0 0 0 0,-1 0 1 0 0,-1-1-1 0 0,-6 7-72 0 0,7-8-275 0 0,-2 0-1 0 0,1 0 0 0 0,-1 0 1 0 0,0-1-1 0 0,0 0 1 0 0,-1-1-1 0 0,0 0 1 0 0,0-1-1 0 0,0 0 0 0 0,0 0 1 0 0,-2 0 275 0 0,-11-1-2629 0 0,7-3-4240 0 0,7 0-4396 0 0</inkml:trace>
  <inkml:trace contextRef="#ctx0" brushRef="#br0" timeOffset="24441.704">15131 7283 12355 0 0,'0'0'2931'0'0,"0"0"-1165"0"0,0 0-479 0 0,0 0 17 0 0,0 0-61 0 0,0 0-111 0 0,0 0-201 0 0,0 0-260 0 0,35-16-217 0 0,108-46-192 0 0,-65 41-114 0 0,1 24-734 0 0,-54 2-1971 0 0,-1 2-3457 0 0,-14-1-5152 0 0</inkml:trace>
  <inkml:trace contextRef="#ctx0" brushRef="#br0" timeOffset="24824.998">15781 7228 15331 0 0,'0'0'1635'0'0,"0"0"-502"0"0,0 0-247 0 0,0 0-9 0 0,0 0 23 0 0,0 0 44 0 0,0 0-59 0 0,0 0-152 0 0,0 0-157 0 0,0 0-140 0 0,0 0-83 0 0,0 0-34 0 0,29 1-30 0 0,140 8 185 0 0,-159-8-398 0 0,7-1 7 0 0,-1 1 1 0 0,1 0-1 0 0,-1 2 0 0 0,0 0 1 0 0,0 0-1 0 0,0 2 0 0 0,0 0 1 0 0,-1 1-1 0 0,0 0 0 0 0,1 2-83 0 0,-13-4 42 0 0,-1 0 0 0 0,1 0 0 0 0,-1 0 0 0 0,0 1 0 0 0,0-1 0 0 0,-1 1 0 0 0,1-1 0 0 0,-1 1 0 0 0,0 0 0 0 0,0 0 0 0 0,0-1 0 0 0,-1 1 0 0 0,0 0 0 0 0,0 0 0 0 0,0 0 0 0 0,-1 0 0 0 0,1-1 0 0 0,-1 1 0 0 0,0 0 0 0 0,0-1-1 0 0,-1 1 1 0 0,0 0 0 0 0,1-1 0 0 0,-1 0 0 0 0,-1 1 0 0 0,0 1-42 0 0,-165 291 899 0 0,129-198-904 0 0,21-47-1780 0 0,5-48-2699 0 0,6-4-5012 0 0,6 0-1452 0 0</inkml:trace>
  <inkml:trace contextRef="#ctx0" brushRef="#br0" timeOffset="25080.948">15667 7603 17340 0 0,'0'0'2462'0'0,"0"0"-1254"0"0,0 0-504 0 0,0 0 75 0 0,0 0 112 0 0,0 0 62 0 0,0 0-133 0 0,0 0-217 0 0,0 0-183 0 0,34 0-136 0 0,111 0-57 0 0,207-15-335 0 0,-272 8-1409 0 0,-29 3-4228 0 0,-30 1-6094 0 0</inkml:trace>
  <inkml:trace contextRef="#ctx0" brushRef="#br0" timeOffset="26344.021">18128 5622 12331 0 0,'0'0'1476'0'0,"0"0"-189"0"0,0 0 36 0 0,0 0 69 0 0,0 0-20 0 0,0 0-145 0 0,0 0-284 0 0,0 0-291 0 0,0 0-182 0 0,0 0-150 0 0,0 0-81 0 0,0 0-43 0 0,0 0-28 0 0,1 6 64 0 0,2 334 3574 0 0,10-134-3129 0 0,27 207 128 0 0,-25-119-197 0 0,-14-166-513 0 0,-13 281 300 0 0,-10-88-112 0 0,31-111-196 0 0,-4 15-35 0 0,6-45 9 0 0,-5 150-15 0 0,-6-285-205 0 0,0-35-867 0 0,0-31-1265 0 0,0-7-4457 0 0,0 20-5329 0 0</inkml:trace>
  <inkml:trace contextRef="#ctx0" brushRef="#br0" timeOffset="29052.441">19152 5674 0 0 0,'0'0'563'0'0,"0"0"869"0"0,0 0 323 0 0,0 0 63 0 0,0 0 57 0 0,0 0-33 0 0,0 0-123 0 0,0 0-176 0 0,0 0-192 0 0,0 0-199 0 0,0 0-187 0 0,1-8-128 0 0,5-24-93 0 0,-6 31-667 0 0,0 0-1 0 0,0 0 1 0 0,-1 1 0 0 0,1-1 0 0 0,0 0-1 0 0,0 0 1 0 0,-1 1 0 0 0,1-1 0 0 0,-1 0-1 0 0,1 0 1 0 0,0 1 0 0 0,-1-1 0 0 0,0 0-1 0 0,1 1 1 0 0,-1-1 0 0 0,1 1 0 0 0,-1-1-1 0 0,0 1 1 0 0,1-1 0 0 0,-1 1 0 0 0,0-1-1 0 0,1 1 1 0 0,-1 0 0 0 0,0-1 0 0 0,0 1-1 0 0,0 0 1 0 0,1 0 0 0 0,-1-1 0 0 0,0 1-1 0 0,0 0 1 0 0,0 0 0 0 0,0 0 0 0 0,1 0-1 0 0,-1 0 1 0 0,0 0 0 0 0,0 0 0 0 0,0 0-1 0 0,1 1 1 0 0,-1-1 0 0 0,0 0-77 0 0,-3 0 262 0 0,-7-1-124 0 0,0 1 0 0 0,0 0-1 0 0,0 1 1 0 0,0 0 0 0 0,1 0-1 0 0,-1 1 1 0 0,0 1 0 0 0,0 0-1 0 0,1 0 1 0 0,0 1 0 0 0,0 1-1 0 0,0-1 1 0 0,0 2 0 0 0,-7 4-138 0 0,3-3 93 0 0,-66 62 263 0 0,80-66-333 0 0,0 1 0 0 0,0-1 1 0 0,0 0-1 0 0,1 0 0 0 0,-1 0 0 0 0,1 0 0 0 0,0 0 1 0 0,0-1-1 0 0,0 1 0 0 0,0 0 0 0 0,0 0 0 0 0,1 0 1 0 0,-1-1-1 0 0,1 1 0 0 0,0-1 0 0 0,0 1 0 0 0,0-1 0 0 0,0 0 1 0 0,0 0-1 0 0,0 0 0 0 0,1 0 0 0 0,-1 0 0 0 0,0 0 1 0 0,1-1-1 0 0,0 1 0 0 0,-1-1 0 0 0,1 1 0 0 0,0-1-23 0 0,172 99 731 0 0,-162-89-720 0 0,0 1 0 0 0,0 0 0 0 0,-1 1 0 0 0,-1 1 0 0 0,0 0-1 0 0,-1 0 1 0 0,0 1 0 0 0,-1 0 0 0 0,-1 1 0 0 0,0 0 0 0 0,-2 0-1 0 0,0 0 1 0 0,0 1 0 0 0,-2 0 0 0 0,3 15-11 0 0,-1 53 227 0 0,-8-82-211 0 0,-1 0 1 0 0,1 0-1 0 0,0 0 1 0 0,-1-1 0 0 0,1 1-1 0 0,-1-1 1 0 0,0 1-1 0 0,1-1 1 0 0,-1 0-1 0 0,-1 0 1 0 0,1 0 0 0 0,0-1-1 0 0,0 1 1 0 0,-1-1-1 0 0,1 0 1 0 0,0 0-1 0 0,-1 0 1 0 0,0 0-1 0 0,1 0 1 0 0,-1-1 0 0 0,1 0-1 0 0,-4 1-16 0 0,4-1-10 0 0,-10 3-79 0 0,-1-2-1 0 0,1 1 0 0 0,0-2 0 0 0,0 0 1 0 0,-1 0-1 0 0,1-2 0 0 0,0 1 0 0 0,0-2 1 0 0,0 0-1 0 0,0 0 0 0 0,0-1 0 0 0,1-1 1 0 0,0 0-1 0 0,-1 0 0 0 0,2-1 0 0 0,-1-1 1 0 0,1 0-1 0 0,0-1 0 0 0,1 0 0 0 0,-1-1 90 0 0,10 8-40 0 0,-1 0 0 0 0,1-1-1 0 0,0 1 1 0 0,0 0-1 0 0,0-1 1 0 0,0 1 0 0 0,0-1-1 0 0,0 0 1 0 0,0 1-1 0 0,0-1 1 0 0,0 0 0 0 0,1 0-1 0 0,-1 1 1 0 0,1-1-1 0 0,-1 0 1 0 0,1 0-1 0 0,0 0 1 0 0,0 0 0 0 0,0 0-1 0 0,0 0 1 0 0,0 1-1 0 0,0-1 1 0 0,0 0 0 0 0,1 0-1 0 0,-1 0 1 0 0,1 0-1 0 0,-1 1 1 0 0,1-1 0 0 0,0 0-1 0 0,0 0 1 0 0,-1 1-1 0 0,1-1 1 0 0,0 0 0 0 0,1 1-1 0 0,-1 0 1 0 0,0-1-1 0 0,1 0 41 0 0,57-52-955 0 0,-50 48 725 0 0,200-119-2247 0 0,-207 124 1826 0 0,6-4 1418 0 0,-6 3-9038 0 0,-2 2-1771 0 0</inkml:trace>
  <inkml:trace contextRef="#ctx0" brushRef="#br0" timeOffset="29887.105">19086 6035 0 0 0,'0'0'563'0'0,"0"0"770"0"0,0 0 130 0 0,0 0-178 0 0,0 0-212 0 0,0 0-154 0 0,0 0-52 0 0,0 0-18 0 0,0 0-8 0 0,0 0-20 0 0,-16-11 2440 0 0,10 12-2959 0 0,0 0 1 0 0,0 0-1 0 0,-1 1 0 0 0,1 0 1 0 0,0 0-1 0 0,1 1 0 0 0,-1 0 1 0 0,0 0-1 0 0,1 0 0 0 0,-1 1 1 0 0,1 0-1 0 0,0 0 0 0 0,0 0 1 0 0,-2 3-303 0 0,-9 8 944 0 0,12-12-758 0 0,0 1 1 0 0,0-1-1 0 0,0 1 1 0 0,0 0-1 0 0,0 0 1 0 0,1 0-1 0 0,0 0 1 0 0,0 1-1 0 0,0 0 1 0 0,0-1-1 0 0,1 1 1 0 0,0 0-1 0 0,0 0 1 0 0,0 0-1 0 0,0 1 1 0 0,1-1-1 0 0,0 0 1 0 0,0 0-1 0 0,0 5-186 0 0,1-5 79 0 0,0 0 0 0 0,0 0 0 0 0,1-1-1 0 0,0 1 1 0 0,0 0 0 0 0,0 0 0 0 0,0-1-1 0 0,0 1 1 0 0,1-1 0 0 0,0 1 0 0 0,0-1-1 0 0,0 0 1 0 0,1 0 0 0 0,-1 0-1 0 0,1 0 1 0 0,0 0 0 0 0,0 0 0 0 0,1-1-1 0 0,-1 0 1 0 0,1 1 0 0 0,-1-1 0 0 0,1 0-1 0 0,2 1-78 0 0,220 114 1165 0 0,-223-115-1144 0 0,1 0 0 0 0,-1 0 0 0 0,0 1 0 0 0,1-1 0 0 0,-2 1 0 0 0,1 0 0 0 0,0 0 0 0 0,-1 0 1 0 0,1 0-1 0 0,-1 0 0 0 0,-1 0 0 0 0,1 1 0 0 0,0-1 0 0 0,-1 1 0 0 0,0-1 0 0 0,0 1 0 0 0,0 0 0 0 0,-1-1 0 0 0,0 1 1 0 0,1 0-1 0 0,-2-1 0 0 0,1 1 0 0 0,0 0 0 0 0,-1-1 0 0 0,0 1 0 0 0,0-1 0 0 0,0 1 0 0 0,-1-1 0 0 0,0 1 0 0 0,0-1 1 0 0,0 0-1 0 0,0 0 0 0 0,0 0 0 0 0,-1 0 0 0 0,0 0 0 0 0,0 0 0 0 0,0-1 0 0 0,-3 4-21 0 0,-9 2 20 0 0,-1 0-1 0 0,0-1 1 0 0,0 0 0 0 0,-1-2-1 0 0,0 1 1 0 0,0-2 0 0 0,-1-1-1 0 0,1 0 1 0 0,-1-1-1 0 0,0-1 1 0 0,0 0 0 0 0,0-1-1 0 0,0-2 1 0 0,-8 0-20 0 0,-2-15-868 0 0,34-8-5167 0 0,6 17 2366 0 0,-4 3-1996 0 0,0 0-4145 0 0</inkml:trace>
  <inkml:trace contextRef="#ctx0" brushRef="#br0" timeOffset="30516.007">19746 5873 0 0 0,'0'0'695'0'0,"0"0"1096"0"0,0 0 315 0 0,0 0-39 0 0,0 0-117 0 0,0 0-238 0 0,0 0-174 0 0,0 0-138 0 0,0 0-107 0 0,0 0-103 0 0,0 0-91 0 0,0 0-104 0 0,1-5-96 0 0,1-3-1027 0 0,-2 8 263 0 0,-1 0 0 0 0,1 0 0 0 0,0 0 0 0 0,0 0 0 0 0,-1 0 0 0 0,1 0 0 0 0,0 0 1 0 0,0-1-1 0 0,-1 1 0 0 0,1 0 0 0 0,0 0 0 0 0,0 0 0 0 0,0 0 0 0 0,-1 0 0 0 0,1 0 0 0 0,0 0 0 0 0,0 0 0 0 0,0-1 0 0 0,0 1 0 0 0,-1 0 0 0 0,1 0 1 0 0,0 0-1 0 0,0 0 0 0 0,0 0 0 0 0,0-1 0 0 0,-1 1 0 0 0,1 0 0 0 0,0 0 0 0 0,0 0 0 0 0,0-1 0 0 0,0 1 0 0 0,0 0 0 0 0,0 0 0 0 0,0-1 0 0 0,0 1 0 0 0,0 0 1 0 0,0 0-1 0 0,0 0 0 0 0,0-1 0 0 0,0 1 0 0 0,0 0 0 0 0,0 0-135 0 0,-3 4 130 0 0,0 0 1 0 0,1 1-1 0 0,0-1 1 0 0,0 1-1 0 0,0-1 1 0 0,1 1-1 0 0,-1 0 1 0 0,1 0-1 0 0,0 0 1 0 0,1 0-1 0 0,-1 0 1 0 0,1 0-1 0 0,0 0 1 0 0,0 0-1 0 0,1 0 1 0 0,-1 0-1 0 0,1 1-130 0 0,0 26 378 0 0,-3 23-159 0 0,-2 0 0 0 0,-3-1 0 0 0,-2 1-1 0 0,-2-1 1 0 0,-19 51-219 0 0,-63 123 48 0 0,82-199-116 0 0,11-28 28 0 0,0-1-1 0 0,0 0-2 0 0,0 0 14 0 0,0 0-10 0 0,0 0-36 0 0,0 0-30 0 0,0 0-78 0 0,5-15-3210 0 0,4 4 1264 0 0,-4 5-324 0 0,-1 1-1933 0 0,-2-2-6775 0 0</inkml:trace>
  <inkml:trace contextRef="#ctx0" brushRef="#br0" timeOffset="31013.997">20056 5917 152 0 0,'0'0'1555'0'0,"0"0"115"0"0,0 0 217 0 0,0 0 189 0 0,0 0-27 0 0,0 0-236 0 0,0 0-276 0 0,0 0-229 0 0,0 0-130 0 0,0 0-72 0 0,0 0-52 0 0,0 0-63 0 0,0 0-72 0 0,7-4 5405 0 0,-7 4-6063 0 0,0 0-33 0 0,0 0-22 0 0,0 0-50 0 0,0 0-19 0 0,0 19 227 0 0,-4 37-73 0 0,-2 0 0 0 0,-3 0-1 0 0,-2 0 1 0 0,-9 21-291 0 0,-59 195 135 0 0,68-242-547 0 0,10-29-1270 0 0,-1-4-11440 0 0,1 2 11751 0 0,1 1-10247 0 0</inkml:trace>
  <inkml:trace contextRef="#ctx0" brushRef="#br0" timeOffset="31267.108">20326 6421 17676 0 0,'0'0'1569'0'0,"0"0"-766"0"0,0 0-273 0 0,0 0 223 0 0,0 0 238 0 0,0 0 3 0 0,0 0-188 0 0,0 0-272 0 0,0 0-219 0 0,0 0-118 0 0,0 0-46 0 0,0 0-42 0 0,0 0-48 0 0,-2 19-35 0 0,-5 58-45 0 0,3-46-3660 0 0,6-48-9847 0 0,0 10 5235 0 0</inkml:trace>
  <inkml:trace contextRef="#ctx0" brushRef="#br0" timeOffset="31547.765">20821 5902 8210 0 0,'0'0'3027'0'0,"0"0"-272"0"0,0 0-243 0 0,0 0-411 0 0,0 0-443 0 0,0 0-339 0 0,0 0-271 0 0,0 0-194 0 0,0 0-157 0 0,0 0-138 0 0,0 0-110 0 0,0 0-89 0 0,0 0-50 0 0,5-2-21 0 0,-5 3-270 0 0,-1-1 0 0 0,1 0 0 0 0,0 1-1 0 0,0-1 1 0 0,0 1 0 0 0,0-1 0 0 0,0 0-1 0 0,0 1 1 0 0,0-1 0 0 0,0 1 0 0 0,0-1-1 0 0,0 1 1 0 0,0-1 0 0 0,0 0 0 0 0,0 1 0 0 0,0-1-1 0 0,0 1 1 0 0,0-1 0 0 0,0 0 0 0 0,1 1-1 0 0,-1-1 1 0 0,0 0 0 0 0,0 1 0 0 0,0-1-1 0 0,1 1 1 0 0,-1-1 0 0 0,0 0 0 0 0,0 0-1 0 0,1 1 1 0 0,-1-1 0 0 0,0 0 0 0 0,1 1 0 0 0,-1-1-1 0 0,0 0 1 0 0,1 0 0 0 0,-1 0 0 0 0,1 1-1 0 0,-1-1 1 0 0,0 0 0 0 0,1 0 0 0 0,-1 0-1 0 0,1 0 1 0 0,-1 0 0 0 0,0 0 0 0 0,1 0-19 0 0,-17 37 601 0 0,-48 257 387 0 0,52-245-1060 0 0,2-5-393 0 0,1 0 0 0 0,2 1 0 0 0,2-1 0 0 0,1 9 465 0 0,11-21-3174 0 0,-3-19-2221 0 0,-1-7 649 0 0,0-1-7277 0 0</inkml:trace>
  <inkml:trace contextRef="#ctx0" brushRef="#br0" timeOffset="32464.738">19340 7467 2385 0 0,'0'0'2136'0'0,"0"0"-180"0"0,0 0 29 0 0,0 0 121 0 0,0 0-21 0 0,0 0-208 0 0,0 0-324 0 0,0 0-319 0 0,0 0-246 0 0,0 0-184 0 0,0 0-70 0 0,0 0-62 0 0,-9-17-81 0 0,-29-49-47 0 0,37 65-511 0 0,0-1-1 0 0,0 1 1 0 0,0-1 0 0 0,0 1-1 0 0,-1 0 1 0 0,1 0 0 0 0,0 0-1 0 0,0 0 1 0 0,-1-1-1 0 0,1 2 1 0 0,-1-1 0 0 0,1 0-1 0 0,-1 0 1 0 0,1 0 0 0 0,-1 1-1 0 0,0-1 1 0 0,1 1 0 0 0,-1-1-1 0 0,1 1 1 0 0,-1 0 0 0 0,0-1-1 0 0,0 1 1 0 0,1 0 0 0 0,-1 0-1 0 0,0 0 1 0 0,1 1 0 0 0,-1-1-1 0 0,0 0 1 0 0,1 1-1 0 0,-1-1 1 0 0,0 1 0 0 0,0-1-33 0 0,-3 2 103 0 0,-12 4 72 0 0,0 0 1 0 0,0 1-1 0 0,1 1 0 0 0,0 1 1 0 0,0 1-1 0 0,1 0 0 0 0,0 1 0 0 0,-8 7-175 0 0,1-1 60 0 0,16-13-49 0 0,0 0 0 0 0,0 0 0 0 0,0 0 0 0 0,1 0 0 0 0,0 1 0 0 0,0 0 0 0 0,0 0 0 0 0,1 1 0 0 0,-1 0 0 0 0,1-1 0 0 0,1 1 0 0 0,-1 0 0 0 0,1 1 0 0 0,0-1 0 0 0,0 1 0 0 0,1-1 0 0 0,0 1 0 0 0,0 0 0 0 0,1 0 0 0 0,-1 0 0 0 0,2 0 0 0 0,-1 0 0 0 0,1 0 1 0 0,0 0-1 0 0,0 0 0 0 0,1 1-11 0 0,3-2 52 0 0,0-1 0 0 0,0 0 0 0 0,1 1 1 0 0,0-2-1 0 0,0 1 0 0 0,1 0 1 0 0,-1-1-1 0 0,1 0 0 0 0,0 0 0 0 0,0-1 1 0 0,0 0-1 0 0,0 0 0 0 0,0 0 0 0 0,1-1 1 0 0,0 0-1 0 0,-1 0 0 0 0,1 0 1 0 0,0-1-1 0 0,0 0 0 0 0,4 0-52 0 0,21 4 163 0 0,-11-2-122 0 0,0 0 1 0 0,0 2-1 0 0,0 0 0 0 0,0 2 1 0 0,-1 0-1 0 0,0 1 0 0 0,14 8-41 0 0,-31-14 10 0 0,1 1 0 0 0,-1 0 1 0 0,1-1-1 0 0,-1 1 0 0 0,0 0 0 0 0,0 1 0 0 0,-1-1 0 0 0,1 0 0 0 0,-1 1 0 0 0,1 0 0 0 0,-1-1 1 0 0,0 1-1 0 0,-1 0 0 0 0,1 0 0 0 0,0 0 0 0 0,-1 0 0 0 0,0 1 0 0 0,0-1 0 0 0,-1 0 0 0 0,1 0 1 0 0,-1 1-1 0 0,0-1 0 0 0,0 0 0 0 0,0 1 0 0 0,0-1 0 0 0,-1 0 0 0 0,0 0 0 0 0,0 1 1 0 0,0-1-1 0 0,0 0 0 0 0,-1 0 0 0 0,1 0 0 0 0,-1 0 0 0 0,0 0 0 0 0,0-1 0 0 0,-1 1-10 0 0,-9 8-1 0 0,-1-1 0 0 0,0 0 0 0 0,-1 0-1 0 0,0-2 1 0 0,0 0 0 0 0,-1 0 0 0 0,0-1-1 0 0,-1-1 1 0 0,0-1 0 0 0,0 0 0 0 0,0-1 0 0 0,-1-1-1 0 0,-8 1 2 0 0,0 2-110 0 0,0-2-1 0 0,0 0 1 0 0,-1-2-1 0 0,1-1 1 0 0,-1-1-1 0 0,-21-2 111 0 0,46 1-20 0 0,-1 0 0 0 0,1 0-1 0 0,0 0 1 0 0,-1 0-1 0 0,1 0 1 0 0,-1-1-1 0 0,1 1 1 0 0,0 0-1 0 0,-1-1 1 0 0,1 1-1 0 0,0-1 1 0 0,0 1-1 0 0,-1-1 1 0 0,1 0-1 0 0,0 1 1 0 0,0-1-1 0 0,0 0 1 0 0,0 0-1 0 0,0 0 1 0 0,0 0-1 0 0,0 0 1 0 0,0 0-1 0 0,0 0 1 0 0,0 0 0 0 0,1 0-1 0 0,-1-1 1 0 0,0 1-1 0 0,1 0 1 0 0,-1 0-1 0 0,1-1 1 0 0,-1 1-1 0 0,1 0 1 0 0,0-1-1 0 0,0 1 1 0 0,-1 0-1 0 0,1-1 1 0 0,0 1-1 0 0,0-1 1 0 0,0 1-1 0 0,1 0 1 0 0,-1-1-1 0 0,0 1 1 0 0,0 0-1 0 0,1-2 21 0 0,32-54-840 0 0,74-38-1970 0 0,-57 62-6365 0 0,-43 29-1300 0 0</inkml:trace>
  <inkml:trace contextRef="#ctx0" brushRef="#br0" timeOffset="33060.97">19152 7772 1544 0 0,'0'0'2083'0'0,"0"0"-489"0"0,0 0-163 0 0,0 0 143 0 0,0 0 107 0 0,0 0-108 0 0,0 0-260 0 0,0 0-359 0 0,0 0-310 0 0,0 0-141 0 0,0 0-34 0 0,0 0 41 0 0,-11 3 61 0 0,0 0-282 0 0,-1 0 1 0 0,1 0 0 0 0,0 1 0 0 0,0 1-1 0 0,0 0 1 0 0,1 0 0 0 0,0 1 0 0 0,0 1 0 0 0,0-1-1 0 0,-1 3-289 0 0,-13 11 673 0 0,20-18-553 0 0,0 0 1 0 0,1 1-1 0 0,-1-1 0 0 0,1 1 1 0 0,-1 0-1 0 0,1 0 1 0 0,0 1-1 0 0,0-1 1 0 0,0 0-1 0 0,1 1 0 0 0,-1 0 1 0 0,1 0-1 0 0,0 0 1 0 0,0 0-1 0 0,0 0 0 0 0,1 0 1 0 0,-1 0-1 0 0,1 0 1 0 0,0 1-1 0 0,0 2-120 0 0,2-1 53 0 0,1-1 1 0 0,1 1-1 0 0,-1-1 0 0 0,1 0 1 0 0,0 1-1 0 0,0-1 0 0 0,0-1 1 0 0,1 1-1 0 0,0 0 0 0 0,0-1 1 0 0,0 0-1 0 0,0 0 0 0 0,1 0 1 0 0,-1 0-1 0 0,1-1 0 0 0,0 0 1 0 0,0 0-1 0 0,0 0 0 0 0,1-1 1 0 0,-1 1-1 0 0,1-1 0 0 0,-1 0 1 0 0,1-1-1 0 0,0 0 0 0 0,0 1 1 0 0,-1-2-1 0 0,1 1 0 0 0,0-1 0 0 0,1 0-52 0 0,23 8 119 0 0,-25-7-115 0 0,-1-1 0 0 0,1 1 0 0 0,-1 0 1 0 0,0 0-1 0 0,1 0 0 0 0,-1 0 0 0 0,0 1 0 0 0,0 0 0 0 0,0 0 0 0 0,0 0 0 0 0,0 0 0 0 0,0 1 1 0 0,-1-1-1 0 0,1 1 0 0 0,-1 0 0 0 0,0 0 0 0 0,0 0 0 0 0,0 0 0 0 0,0 1 0 0 0,0-1 0 0 0,-1 1 0 0 0,0 0 1 0 0,1 0-1 0 0,-1 0 0 0 0,-1 0 0 0 0,1 0 0 0 0,-1 0 0 0 0,1 1 0 0 0,-1 1-5 0 0,-2 5 46 0 0,0 1 0 0 0,-1-1 0 0 0,-1 0 0 0 0,0 0 0 0 0,0 0 0 0 0,-1-1 0 0 0,-1 1 0 0 0,1-1 0 0 0,-2 0 0 0 0,1 0 0 0 0,-8 9-46 0 0,-6 13 112 0 0,10-19-87 0 0,-2 0 0 0 0,0-1 1 0 0,0 0-1 0 0,-1-1 0 0 0,-1 0 0 0 0,0-1 1 0 0,0 0-1 0 0,-1-1 0 0 0,-12 6-25 0 0,19-10 3 0 0,-4 1-101 0 0,0 1 0 0 0,0-1 0 0 0,-1-1-1 0 0,0 0 1 0 0,1-1 0 0 0,-2 0-1 0 0,1-1 1 0 0,0 0 0 0 0,-1-1 0 0 0,1 0-1 0 0,-1-1 1 0 0,0 0 0 0 0,0-1 98 0 0,1-15-4881 0 0,23-7-6924 0 0,-6 14 4683 0 0</inkml:trace>
  <inkml:trace contextRef="#ctx0" brushRef="#br0" timeOffset="33601.353">19872 7603 7938 0 0,'0'0'2148'0'0,"0"0"-325"0"0,0 0-140 0 0,0 0 43 0 0,0 0-103 0 0,0 0-217 0 0,0 0-254 0 0,0 0-252 0 0,0 0-109 0 0,0 0-44 0 0,0 0-32 0 0,0 0-45 0 0,0 0-38 0 0,-5 20-90 0 0,-15 65-78 0 0,15 53 818 0 0,4-117-1261 0 0,-1 0 0 0 0,-1-1 0 0 0,-1 1 0 0 0,-1 0 0 0 0,0-1 0 0 0,-2 0 0 0 0,0 0 0 0 0,-2-1 0 0 0,0 0 1 0 0,-1 0-1 0 0,-4 6-21 0 0,-31 38-1267 0 0,45-63 820 0 0,3 4-4321 0 0,3-5-3293 0 0,-2-2-805 0 0</inkml:trace>
  <inkml:trace contextRef="#ctx0" brushRef="#br0" timeOffset="33910.17">20218 7529 14171 0 0,'0'0'1230'0'0,"0"0"-298"0"0,0 0 84 0 0,0 0 191 0 0,0 0 111 0 0,0 0-94 0 0,0 0-225 0 0,0 0-212 0 0,0 0-154 0 0,0 0-101 0 0,0 0-60 0 0,0 0-8 0 0,-17 35-50 0 0,-51 107-49 0 0,29-30 314 0 0,23-45-593 0 0,-3 0 0 0 0,-3-1 1 0 0,-25 52-87 0 0,38-103-207 0 0,-5 15-3575 0 0,14-30 2029 0 0,10-4-10129 0 0,-5 1 2804 0 0</inkml:trace>
  <inkml:trace contextRef="#ctx0" brushRef="#br0" timeOffset="34159.654">20398 8041 13779 0 0,'0'0'5225'0'0,"0"0"-3382"0"0,0 0-1137 0 0,0 0 43 0 0,0 0 94 0 0,0 0-38 0 0,0 0-202 0 0,0 0-245 0 0,0 0-184 0 0,0 0-106 0 0,0 0-69 0 0,0 0-48 0 0,0 0-77 0 0,-6 21-84 0 0,-17 60-142 0 0,25-51-4525 0 0,14-36-3568 0 0,-15 5 6745 0 0,4-2-7693 0 0</inkml:trace>
  <inkml:trace contextRef="#ctx0" brushRef="#br0" timeOffset="34549.929">20755 7717 13131 0 0,'0'0'2351'0'0,"0"0"-721"0"0,0 0-353 0 0,0 0-80 0 0,0 0-64 0 0,0 0-105 0 0,0 0-218 0 0,0 0-215 0 0,0 0-91 0 0,0 0 14 0 0,0 0 79 0 0,0 0 21 0 0,8 0-68 0 0,128-11 1173 0 0,125-22-1188 0 0,-259 34-537 0 0,0 0 0 0 0,0 0 0 0 0,0 0 0 0 0,0 0 0 0 0,0 0 0 0 0,0 0 0 0 0,0 1 0 0 0,0-1 0 0 0,-1 1 0 0 0,1 0 0 0 0,-1-1 0 0 0,1 1 0 0 0,-1 0 0 0 0,1 0 1 0 0,-1 0-1 0 0,0 0 0 0 0,0 0 0 0 0,0 0 0 0 0,0 0 0 0 0,0 0 0 0 0,-1 0 0 0 0,1 0 0 0 0,-1 1 0 0 0,1-1 0 0 0,-1 0 0 0 0,0 0 0 0 0,0 1 0 0 0,0-1 0 0 0,0 0 0 0 0,0 1 0 0 0,0-1 0 0 0,-1 0 0 0 0,1 0 1 0 0,-1 1-1 0 0,1-1 0 0 0,-1 0 0 0 0,0 0 0 0 0,0 0 0 0 0,0 0 0 0 0,0 0 0 0 0,-1 0 0 0 0,1 0 0 0 0,0 0 0 0 0,-1 0 0 0 0,1-1 0 0 0,-1 1 0 0 0,0-1 0 0 0,-1 2 2 0 0,-24 31-11 0 0,-2-1 0 0 0,-1-2 0 0 0,-2-1 0 0 0,-17 12 11 0 0,-58 57-16 0 0,104-97 16 0 0,1 0 0 0 0,-1 0 0 0 0,0 0 0 0 0,1 0 0 0 0,-1 1 0 0 0,1-1 0 0 0,0 1-1 0 0,0-1 1 0 0,0 1 0 0 0,0 0 0 0 0,0 0 0 0 0,1 0 0 0 0,-1 0 0 0 0,1 0 0 0 0,0 0 0 0 0,0 1 0 0 0,0-1-1 0 0,0 0 1 0 0,1 0 0 0 0,-1 1 0 0 0,1-1 0 0 0,0 1 0 0 0,0-1 0 0 0,0 0 0 0 0,0 1 0 0 0,1-1-1 0 0,-1 1 1 0 0,1-1 0 0 0,0 0 0 0 0,0 0 0 0 0,0 1 0 0 0,0-1 0 0 0,1 0 0 0 0,-1 0 0 0 0,1 0-1 0 0,0 0 1 0 0,1 1 0 0 0,7 1 13 0 0,1 0 0 0 0,0-1 0 0 0,0 0 1 0 0,0-1-1 0 0,0 0 0 0 0,1-1 0 0 0,-1-1 0 0 0,1 1 0 0 0,-1-2 0 0 0,1 1 0 0 0,-1-2 0 0 0,1 0 0 0 0,3 0-13 0 0,22 0 32 0 0,-22 1-155 0 0,0-1 1 0 0,0-1 0 0 0,1 0 0 0 0,-1-1-1 0 0,-1 0 1 0 0,1-1 0 0 0,0-1-1 0 0,-1 0 1 0 0,13-7 122 0 0,2-8-5056 0 0,-5-4-4651 0 0,-17 16-2478 0 0</inkml:trace>
  <inkml:trace contextRef="#ctx0" brushRef="#br0" timeOffset="36047.951">19078 6937 0 0 0,'0'0'1308'0'0,"0"0"215"0"0,0 0-54 0 0,0 0-80 0 0,0 0-28 0 0,0 0-72 0 0,0 0-55 0 0,0 0-83 0 0,0 0-122 0 0,0 0-113 0 0,6-1 5781 0 0,21-2-5264 0 0,129 4 1427 0 0,274-6-1512 0 0,-48-9-1000 0 0,-104 9-75 0 0,-134-20-139 0 0,-54 18-65 0 0,92 7 234 0 0,-92-8-174 0 0,46-3-2 0 0,-45 8-26 0 0,14-5-218 0 0,-105 8-37 0 0,2 0-2251 0 0,1 0-255 0 0,-2 0-3532 0 0,-1 0-5226 0 0</inkml:trace>
  <inkml:trace contextRef="#ctx0" brushRef="#br0" timeOffset="41101.303">220 8616 4809 0 0,'0'0'261'0'0,"0"0"-439"0"0,0 0-269 0 0,0 0 47 0 0,0 0 221 0 0,0 0 184 0 0,0 0 78 0 0,0 0 103 0 0,0 0 154 0 0,0 0 173 0 0,0 0 151 0 0,14 0 131 0 0,103-1 2955 0 0,268-19 306 0 0,-140 11-3384 0 0,439-34 601 0 0,560-6-719 0 0,-277 31-529 0 0,173 48-131 0 0,24 5-128 0 0,-607-19-86 0 0,1259 21 145 0 0,-105-8-122 0 0,-218-11 193 0 0,-1479-18 100 0 0,1713 62 193 0 0,-469-10 50 0 0,-116-37 313 0 0,-256-11 523 0 0,474 0-387 0 0,-750-23-326 0 0,-89 30 259 0 0,-172-7-109 0 0,-195-11 604 0 0,368 10-751 0 0,-197-25-116 0 0,282 26 316 0 0,-465-22-734 0 0,30 21-507 0 0,-150 3-766 0 0,-12 2-7090 0 0,-10-7-1900 0 0</inkml:trace>
  <inkml:trace contextRef="#ctx0" brushRef="#br0" timeOffset="42912.056">167 5652 0 0 0,'0'0'357'0'0,"0"0"-78"0"0,-1 44 5670 0 0,-26 71-1369 0 0,14 136-1009 0 0,13-212-3403 0 0,-1 51 273 0 0,3-1 0 0 0,5 0 0 0 0,15 73-441 0 0,34 152 969 0 0,-48-259-877 0 0,-4 0 0 0 0,-1 0 0 0 0,-3 1 1 0 0,-3-1-1 0 0,-2 0 0 0 0,-8 33-92 0 0,8-56 145 0 0,1-1 1 0 0,1 1-1 0 0,2-1 1 0 0,1 1-1 0 0,2 0 0 0 0,1-1 1 0 0,1 1-1 0 0,2-1 0 0 0,6 20-145 0 0,-1-16 91 0 0,-1 0-1 0 0,-2 1 0 0 0,-1-1 0 0 0,-2 1 1 0 0,-2 1-1 0 0,-1 26-90 0 0,-8 24 136 0 0,3-67-74 0 0,1-1 0 0 0,1 1 0 0 0,1 0 0 0 0,1-1 0 0 0,0 1 1 0 0,1-1-1 0 0,2 3-62 0 0,17 162 676 0 0,-60-40 137 0 0,50-61-777 0 0,-1-56-3226 0 0,-7 13-6651 0 0,-3-39 9643 0 0,0-1-8268 0 0</inkml:trace>
  <inkml:trace contextRef="#ctx0" brushRef="#br0" timeOffset="53975.1">121 5619 0 0 0,'0'0'652'0'0,"0"0"338"0"0,0 0 82 0 0,0 0-21 0 0,0 0-12 0 0,0 0-99 0 0,0 0-115 0 0,0-3-143 0 0,0 2-541 0 0,1 0 0 0 0,-1 0 1 0 0,1 0-1 0 0,-1 0 0 0 0,1 0 0 0 0,-1 0 0 0 0,1 0 1 0 0,-1 0-1 0 0,1 0 0 0 0,0 0 0 0 0,0 1 1 0 0,-1-1-1 0 0,1 0 0 0 0,0 1 0 0 0,0-1 0 0 0,0 0 1 0 0,0 1-1 0 0,0-1 0 0 0,0 1 0 0 0,0-1 1 0 0,0 1-1 0 0,0 0 0 0 0,0-1 0 0 0,0 1 1 0 0,0 0-1 0 0,0 0 0 0 0,0 0 0 0 0,0 0 0 0 0,0 0 1 0 0,0 0-1 0 0,0 0 0 0 0,0 0 0 0 0,0 0 1 0 0,0 0-1 0 0,0 1 0 0 0,0-1 0 0 0,0 0 0 0 0,1 1-141 0 0,8-1-542 0 0,398-45 2453 0 0,-139 31-1106 0 0,506-4 266 0 0,166-1 1344 0 0,-791 19-2049 0 0,76 8 499 0 0,175 29-865 0 0,5 30 286 0 0,124-13-161 0 0,-326-35 2 0 0,1-9-1 0 0,17-9-126 0 0,564 9 135 0 0,-393-6-100 0 0,599 30-39 0 0,-641-27-28 0 0,360 44-67 0 0,-427-35-11 0 0,103-15 110 0 0,-175-3-91 0 0,174-2 69 0 0,-207-4 28 0 0,-1-7-1 0 0,43-16-5 0 0,-28 12-89 0 0,0 9 1 0 0,45 9 88 0 0,328-15 42 0 0,-488 14-43 0 0,293-10-25 0 0,-123 9 4 0 0,218-1-98 0 0,-43-11 80 0 0,-204-7 71 0 0,-39 2-4 0 0,165-8-49 0 0,295 28-153 0 0,-258 0 152 0 0,127-7 50 0 0,230 18-56 0 0,-117-4-131 0 0,119 11 140 0 0,-244-7 168 0 0,318 1 369 0 0,-399-23 194 0 0,-1 0-896 0 0,-85 6-117 0 0,-143-20 388 0 0,24 4 51 0 0,372-31-72 0 0,-323 41 37 0 0,-200 18-66 0 0,23 0 229 0 0,22-7 447 0 0,-90 0-4800 0 0,-7 0-4521 0 0,-10 0-293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2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0 0 0,'0'0'531'0'0,"0"0"264"0"0,0 0 170 0 0,0 0-25 0 0,0 0-174 0 0,0 0-203 0 0,0 0-141 0 0,4 5 9676 0 0,-3-2-10579 0 0,-1-3 526 0 0,0 1 1 0 0,0-1-1 0 0,0 1 0 0 0,0-1 0 0 0,0 1 0 0 0,0-1 1 0 0,0 1-1 0 0,1 0 0 0 0,-1-1 0 0 0,0 1 0 0 0,0-1 1 0 0,0 1-1 0 0,1-1 0 0 0,-1 1 0 0 0,0-1 0 0 0,1 1 1 0 0,-1-1-1 0 0,0 0 0 0 0,1 1 0 0 0,-1-1 0 0 0,1 1 1 0 0,-1-1-1 0 0,0 0 0 0 0,1 1 0 0 0,-1-1 0 0 0,1 0 1 0 0,-1 0-1 0 0,1 1 0 0 0,-1-1 0 0 0,1 0 0 0 0,-1 0 1 0 0,1 0-1 0 0,0 0 0 0 0,-1 0 0 0 0,1 1 0 0 0,-1-1 1 0 0,1 0-1 0 0,-1 0 0 0 0,1 0 0 0 0,-1-1 0 0 0,1 1 1 0 0,0 0-1 0 0,-1 0 0 0 0,1 0 0 0 0,-1 0 0 0 0,1 0 1 0 0,-1-1-1 0 0,1 1 0 0 0,-1 0 0 0 0,1 0 0 0 0,-1-1 1 0 0,1 1-1 0 0,-1 0 0 0 0,0-1 0 0 0,1 1 0 0 0,-1-1 1 0 0,1 1-1 0 0,-1 0 0 0 0,0-1 0 0 0,1 1 0 0 0,-1-1 1 0 0,0 1-1 0 0,0-1 0 0 0,1 0-45 0 0,2 0 129 0 0,47-31 659 0 0,-50 32-700 0 0,0 0 82 0 0,0 0 118 0 0,-28 13 1069 0 0,-8 10-730 0 0,36-23-622 0 0,18 3 414 0 0,10-7 85 0 0,-11 2-207 0 0,-23 5 1501 0 0,-3 1-1287 0 0,3-1-2252 0 0,4-3-7213 0 0,2-2-2439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1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0,'0'0'260'0'0,"0"0"384"0"0,0 0 28 0 0,0 0-54 0 0,0 0-35 0 0,0 0-5 0 0,0 0 15 0 0,0 0 9 0 0,22-12 2499 0 0,-12 11-2826 0 0,1 1 1 0 0,-1-1-1 0 0,0 2 0 0 0,0-1 0 0 0,1 2 1 0 0,-1-1-1 0 0,0 1 0 0 0,0 1 1 0 0,0 0-1 0 0,-1 0 0 0 0,1 1 1 0 0,0 0-276 0 0,41 13 748 0 0,25-2-116 0 0,1-4 0 0 0,0-3 1 0 0,1-3-1 0 0,6-4-632 0 0,9 3 207 0 0,521 23 2062 0 0,-268-19-1604 0 0,7-16-665 0 0,736-31 349 0 0,-56 52-195 0 0,55 8 5 0 0,510 0 149 0 0,-789-51 320 0 0,69 7 64 0 0,238 51-692 0 0,-162-13 131 0 0,-143-31 15 0 0,-544 7-111 0 0,929-32 60 0 0,-217 45-113 0 0,409-8 101 0 0,-118-3 88 0 0,-821 24-69 0 0,-289-14-33 0 0,840 3 233 0 0,-433-27-75 0 0,518-85 346 0 0,369-35 169 0 0,-488 72 306 0 0,-643 56-756 0 0,35 15-292 0 0,-203 6 15 0 0,-43-1 155 0 0,-1-5 0 0 0,88-10-170 0 0,-56-6 102 0 0,1 5 1 0 0,105 9-103 0 0,-172 8-20 0 0,-2 3-1 0 0,1 3 1 0 0,18 8 20 0 0,-46-15 41 0 0,-48-7-17 0 0,0 0-12 0 0,0 0-2 0 0,0 0-1 0 0,0 0-25 0 0,0 0-31 0 0,0 0-30 0 0,0 0-47 0 0,0 0-34 0 0,0 0-24 0 0,0 0-54 0 0,0 0-82 0 0,0 0-127 0 0,0 0-239 0 0,0 1-3540 0 0,-3 3 922 0 0,2-2-941 0 0,-1 0-5781 0 0</inkml:trace>
  <inkml:trace contextRef="#ctx0" brushRef="#br0" timeOffset="20922.322">1484 527 4593 0 0,'0'0'1034'0'0,"0"0"-128"0"0,0 0 108 0 0,0 0 218 0 0,0 0 287 0 0,0 0 134 0 0,0 0-110 0 0,0 0-290 0 0,0 0-322 0 0,0 0-279 0 0,0 0-230 0 0,-5-1-130 0 0,-14-5-42 0 0,12 34 2220 0 0,15 367 292 0 0,-9-180-2693 0 0,24-225 332 0 0,89-100-33 0 0,-109 109-373 0 0,-1 0 0 0 0,1-1 1 0 0,0 2-1 0 0,-1-1 0 0 0,1 0 1 0 0,0 1-1 0 0,-1-1 0 0 0,1 1 0 0 0,0 0 1 0 0,-1-1-1 0 0,1 1 0 0 0,0 1 1 0 0,0-1-1 0 0,-1 0 0 0 0,1 1 1 0 0,0-1-1 0 0,-1 1 0 0 0,1 0 1 0 0,0 0-1 0 0,-1 0 0 0 0,1 0 0 0 0,-1 0 1 0 0,0 1-1 0 0,1-1 0 0 0,-1 1 1 0 0,0 0-1 0 0,0-1 0 0 0,0 1 1 0 0,0 0-1 0 0,0 0 0 0 0,0 0 1 0 0,-1 1-1 0 0,1-1 0 0 0,-1 0 1 0 0,1 1-1 0 0,-1-1 0 0 0,0 1 0 0 0,0-1 1 0 0,0 1-1 0 0,0 2 5 0 0,18 18 28 0 0,-16-20 13 0 0,-1 1 0 0 0,1-1 1 0 0,0 0-1 0 0,0 0 0 0 0,0 0 0 0 0,0 0 1 0 0,1-1-1 0 0,-1 1 0 0 0,1-1 1 0 0,-1 0-1 0 0,1 0 0 0 0,0 0 1 0 0,0-1-1 0 0,0 1 0 0 0,0-1 1 0 0,0 0-1 0 0,0 0 0 0 0,0 0 1 0 0,1-1-1 0 0,-1 0 0 0 0,0 1 0 0 0,0-1 1 0 0,0-1-1 0 0,1 1 0 0 0,-1-1 1 0 0,0 1-1 0 0,0-1 0 0 0,0 0 1 0 0,0-1-1 0 0,0 1 0 0 0,0-1 1 0 0,0 0-1 0 0,0 0 0 0 0,-1 0 1 0 0,1 0-1 0 0,-1 0 0 0 0,1-1 0 0 0,-1 0 1 0 0,0 0-1 0 0,0 0 0 0 0,0 0 1 0 0,1-2-42 0 0,3-9 83 0 0,0 0 0 0 0,-1-1 0 0 0,-1 0 0 0 0,0 0 0 0 0,-1 0 0 0 0,-1-1 0 0 0,0 1 0 0 0,-1-1 0 0 0,-1 0 0 0 0,0 1 0 0 0,-2-1 0 0 0,1 0 0 0 0,-2 0 0 0 0,0 1 0 0 0,-1-1 0 0 0,0 1 0 0 0,-1-1 0 0 0,-1 1 0 0 0,-1 1 0 0 0,0-1 0 0 0,-1 1 0 0 0,0 0 0 0 0,-1 0 0 0 0,-1 1 0 0 0,-7-9-83 0 0,9 10-62 0 0,0 1-1 0 0,-1 1 1 0 0,-1-1 0 0 0,0 1 0 0 0,0 1-1 0 0,-1 0 1 0 0,0 0 0 0 0,-1 1 0 0 0,0 0-1 0 0,0 1 1 0 0,-1 0 0 0 0,1 1 0 0 0,-1 0-1 0 0,-1 1 1 0 0,1 0 0 0 0,-1 1 0 0 0,0 0 0 0 0,0 1-1 0 0,0 1 1 0 0,0 0 0 0 0,-1 1 0 0 0,1 0-1 0 0,-1 1 1 0 0,1 0 0 0 0,0 1 0 0 0,-1 1-1 0 0,-1 1 63 0 0,7-1-154 0 0,1 1-1 0 0,-1 1 0 0 0,0-1 1 0 0,1 1-1 0 0,0 1 0 0 0,0-1 0 0 0,0 1 1 0 0,0 1-1 0 0,1-1 0 0 0,0 1 0 0 0,0 0 1 0 0,0 0-1 0 0,1 1 0 0 0,0 0 0 0 0,0 0 1 0 0,-3 7 154 0 0,-5 32-4333 0 0,21 3-5021 0 0,-3-39 183 0 0</inkml:trace>
  <inkml:trace contextRef="#ctx0" brushRef="#br0" timeOffset="22754.263">2111 967 4337 0 0,'0'0'1498'0'0,"0"0"-444"0"0,0 0 208 0 0,0 0 402 0 0,0 0 183 0 0,0 0-59 0 0,0 0-227 0 0,0 0-267 0 0,0 0-217 0 0,21-4-174 0 0,64-11-137 0 0,-15-17 1087 0 0,-65 30-1750 0 0,-1 1-1 0 0,0-1 1 0 0,0 0-1 0 0,0-1 0 0 0,0 1 1 0 0,0-1-1 0 0,0 0 0 0 0,0 1 1 0 0,-1-2-1 0 0,0 1 1 0 0,1 0-1 0 0,-1-1 0 0 0,-1 1 1 0 0,1-1-1 0 0,0 0 0 0 0,-1 0 1 0 0,0 0-1 0 0,0 0 0 0 0,0-1 1 0 0,0 1-1 0 0,-1 0 1 0 0,0-1-1 0 0,1 1 0 0 0,-2-1 1 0 0,1-1-103 0 0,-3 3-18 0 0,-1 1 0 0 0,1-1 0 0 0,-1 1 0 0 0,0 0 0 0 0,0-1 0 0 0,0 1 1 0 0,0 1-1 0 0,0-1 0 0 0,0 0 0 0 0,-1 1 0 0 0,1 0 0 0 0,-1 0 0 0 0,1 0 0 0 0,-1 0 0 0 0,1 0 1 0 0,-1 1-1 0 0,1-1 0 0 0,-1 1 0 0 0,0 0 0 0 0,1 0 0 0 0,-1 1 0 0 0,-3 0 18 0 0,-1-1-49 0 0,-1 1 0 0 0,0 0 0 0 0,1 0-1 0 0,-1 1 1 0 0,1 0 0 0 0,0 1 0 0 0,0 0-1 0 0,0 0 1 0 0,0 0 0 0 0,0 1 0 0 0,0 1-1 0 0,1-1 1 0 0,0 1 0 0 0,0 0 0 0 0,0 1 0 0 0,1 0-1 0 0,0 0 1 0 0,0 0 0 0 0,0 1 0 0 0,1 0-1 0 0,0 0 1 0 0,0 0 0 0 0,1 1 0 0 0,-2 3 49 0 0,4-7-2 0 0,0 1 0 0 0,1 0 0 0 0,-1 0 0 0 0,1-1 0 0 0,0 1 0 0 0,1 0 0 0 0,-1 0 0 0 0,1 0 0 0 0,0 0 0 0 0,0 0 0 0 0,0 0 0 0 0,1 0 0 0 0,0 0 0 0 0,0 0 0 0 0,0 0 0 0 0,0 0 0 0 0,1 0 0 0 0,0-1 0 0 0,0 1 0 0 0,0-1 0 0 0,1 1 0 0 0,-1-1 0 0 0,1 0 0 0 0,0 0 0 0 0,0 0 0 0 0,0 0 0 0 0,1-1 0 0 0,0 1 0 0 0,-1-1 0 0 0,3 1 2 0 0,5 4 49 0 0,0-1 0 0 0,0 0 0 0 0,0-1 0 0 0,1 0 0 0 0,0-1 0 0 0,0 0 0 0 0,1-1 0 0 0,-1-1 0 0 0,1 0 0 0 0,0 0-1 0 0,3-1-48 0 0,-1 2 49 0 0,0-1-1 0 0,0-1 0 0 0,0-1 1 0 0,0 0-1 0 0,1-1 0 0 0,-1 0 0 0 0,0-1 1 0 0,0-1-1 0 0,0-1 0 0 0,0 0 1 0 0,0 0-1 0 0,0-2 0 0 0,-1 0 1 0 0,1-1-1 0 0,-1 0 0 0 0,-1-1 0 0 0,1 0 1 0 0,-1-1-1 0 0,0-2-48 0 0,14-19 3 0 0,-1-2 0 0 0,-2-1-1 0 0,-1-1 1 0 0,-2-1 0 0 0,-1-1 0 0 0,-2 0 0 0 0,-1-2 0 0 0,-2 0-1 0 0,0-5-2 0 0,-7 20 0 0 0,0-1 0 0 0,-2 0 0 0 0,-1 0 0 0 0,-1 0-1 0 0,-1-1 1 0 0,-1 1 0 0 0,0-13 0 0 0,-3 36-7 0 0,1-1 0 0 0,-1 1 0 0 0,0-1 0 0 0,1 1-1 0 0,-1 0 1 0 0,0-1 0 0 0,1 1 0 0 0,-1 0 0 0 0,0 0 0 0 0,1-1 0 0 0,-1 1 0 0 0,0 0 0 0 0,1 0 0 0 0,-1 0-1 0 0,0 0 1 0 0,1 0 0 0 0,-1 0 0 0 0,0 0 0 0 0,1 0 0 0 0,-1 0 0 0 0,0 0 0 0 0,0 1 0 0 0,1-1 0 0 0,-1 0-1 0 0,0 0 1 0 0,1 1 0 0 0,-1-1 0 0 0,1 0 0 0 0,-1 1 0 0 0,0-1 0 0 0,1 1 0 0 0,-1-1 0 0 0,1 0-1 0 0,-1 1 1 0 0,1-1 0 0 0,-1 1 0 0 0,1 0 0 0 0,0-1 0 0 0,-1 1 0 0 0,1-1 0 0 0,0 1 0 0 0,-1 0 0 0 0,1 0 7 0 0,-11 16-4 0 0,2 0 1 0 0,0 1-1 0 0,1 0 1 0 0,0 1 0 0 0,2 0-1 0 0,0 0 1 0 0,1 0 0 0 0,1 1-1 0 0,1 0 1 0 0,1-1 0 0 0,1 1-1 0 0,0 0 1 0 0,2 0-1 0 0,0 0 1 0 0,1 0 0 0 0,1 0-1 0 0,1-1 1 0 0,0 1 0 0 0,5 7 3 0 0,4 46 17 0 0,-3 0 0 0 0,-3 1 1 0 0,-4 0-1 0 0,-3 34-17 0 0,-1-94-4 0 0,-1 0-1 0 0,0-1 1 0 0,-1 1 0 0 0,0 0 0 0 0,-1-1-1 0 0,-1 0 1 0 0,0 1 0 0 0,-1-2 0 0 0,0 1-1 0 0,-1 0 5 0 0,6-12 0 0 0,-1 0 0 0 0,1 0-1 0 0,0 0 1 0 0,-1 0 0 0 0,1 0 0 0 0,-1 0-1 0 0,0-1 1 0 0,1 1 0 0 0,-1 0 0 0 0,0-1-1 0 0,1 1 1 0 0,-1-1 0 0 0,0 0 0 0 0,0 1-1 0 0,1-1 1 0 0,-1 0 0 0 0,0 0 0 0 0,0 0-1 0 0,1 0 1 0 0,-1-1 0 0 0,0 1 0 0 0,0 0-1 0 0,1-1 1 0 0,-1 1 0 0 0,0-1 0 0 0,1 0-1 0 0,-1 1 1 0 0,0-1 0 0 0,1 0 0 0 0,-1 0-1 0 0,1 0 1 0 0,0 0 0 0 0,-1 0-1 0 0,1-1 1 0 0,0 1 0 0 0,-1 0 0 0 0,1 0-1 0 0,0-1 1 0 0,0 1 0 0 0,0-1 0 0 0,0 1-1 0 0,1-1 1 0 0,-1 0 0 0 0,0 1 0 0 0,1-1-1 0 0,-1 0 1 0 0,1 1 0 0 0,-1-1 0 0 0,1 0-1 0 0,0 0 1 0 0,-1 1 0 0 0,1-1 0 0 0,0 0-1 0 0,0 0 1 0 0,1 1 0 0 0,-1-1 0 0 0,0-1 0 0 0,2-8 0 0 0,-1 0 1 0 0,1-1-1 0 0,1 1 1 0 0,0 0-1 0 0,0 1 1 0 0,1-1-1 0 0,1 1 1 0 0,0-1-1 0 0,0 1 1 0 0,1 0-1 0 0,0 1 1 0 0,1 0-1 0 0,0 0 1 0 0,3-3-1 0 0,26-42 25 0 0,106-185-97 0 0,-103 198 116 0 0,-42 35 1122 0 0,2 6-1146 0 0,1 0 2 0 0,0 0-9 0 0,0 0-17 0 0,0 0 0 0 0,0 0 12 0 0,-6 68 12 0 0,5-52-14 0 0,1 0-1 0 0,1 0 1 0 0,1 0-1 0 0,0-1 1 0 0,1 1-1 0 0,1 0 1 0 0,0-1-1 0 0,3 5-5 0 0,-7-19 5 0 0,1 0-1 0 0,0 1 0 0 0,0-1 1 0 0,-1 0-1 0 0,1 0 1 0 0,0 0-1 0 0,0 0 1 0 0,0 1-1 0 0,1-2 0 0 0,-1 1 1 0 0,0 0-1 0 0,0 0 1 0 0,0 0-1 0 0,1 0 0 0 0,-1-1 1 0 0,0 1-1 0 0,1-1 1 0 0,-1 1-1 0 0,1-1 1 0 0,-1 1-1 0 0,0-1 0 0 0,1 0 1 0 0,-1 0-1 0 0,1 1 1 0 0,-1-1-1 0 0,1 0 1 0 0,-1-1-1 0 0,1 1 0 0 0,-1 0 1 0 0,1 0-1 0 0,-1-1 1 0 0,1 1-1 0 0,-1 0 0 0 0,0-1 1 0 0,1 0-1 0 0,-1 1 1 0 0,0-1-1 0 0,1 0 1 0 0,-1 1-1 0 0,0-1 0 0 0,0 0 1 0 0,0 0-5 0 0,53-44 308 0 0,-52 43-306 0 0,102-134 250 0 0,-102 133-261 0 0,-1 0-1 0 0,1 0 0 0 0,-1 0 0 0 0,1 1 0 0 0,0-1 0 0 0,0 0 0 0 0,0 1 1 0 0,0-1-1 0 0,1 1 0 0 0,-1 0 0 0 0,1 0 0 0 0,-1 0 0 0 0,1 0 1 0 0,0 0-1 0 0,-1 0 0 0 0,1 1 0 0 0,0-1 0 0 0,0 1 0 0 0,1 0 0 0 0,-1 0 1 0 0,2 0 9 0 0,2 31-106 0 0,-6-10 109 0 0,0-1 0 0 0,-1 1 0 0 0,-1 0-1 0 0,-1-1 1 0 0,-1 1 0 0 0,0-1 0 0 0,-3 5-3 0 0,3-11 4 0 0,5-13-2 0 0,0 0-1 0 0,0 0 0 0 0,-1 0 1 0 0,1 0-1 0 0,0 0 1 0 0,0 0-1 0 0,-1-1 0 0 0,1 1 1 0 0,0-1-1 0 0,-1 1 0 0 0,1-1 1 0 0,-1 0-1 0 0,1 0 1 0 0,-1 1-1 0 0,1-1 0 0 0,-1 0 1 0 0,1 0-1 0 0,-1 0 0 0 0,0-1 1 0 0,1 1-1 0 0,-1 0 1 0 0,0 0-1 0 0,0-1 0 0 0,0 1 1 0 0,0-1-1 0 0,0 1 0 0 0,-1-1 1 0 0,1 1-1 0 0,0-1 1 0 0,0-1-2 0 0,6-4-2 0 0,99-95 10 0 0,-106 101-10 0 0,1 0-1 0 0,-1 0 1 0 0,1 0-1 0 0,-1 1 0 0 0,1-1 1 0 0,0 0-1 0 0,-1 0 1 0 0,1 0-1 0 0,0 1 0 0 0,0-1 1 0 0,-1 0-1 0 0,1 1 1 0 0,0-1-1 0 0,0 1 0 0 0,0-1 1 0 0,0 1-1 0 0,0-1 1 0 0,0 1-1 0 0,0 0 1 0 0,0-1-1 0 0,0 1 0 0 0,0 0 1 0 0,0 0-1 0 0,0 0 1 0 0,0 0-1 0 0,0 0 0 0 0,0 0 1 0 0,0 0-1 0 0,0 0 1 0 0,0 0-1 0 0,0 0 1 0 0,0 1-1 0 0,0-1 0 0 0,0 0 1 0 0,0 1-1 0 0,0-1 1 0 0,0 0-1 0 0,0 1 0 0 0,-1-1 1 0 0,1 1-1 0 0,0 0 1 0 0,0-1-1 0 0,0 1 1 0 0,-1 0-1 0 0,1 0 0 0 0,0-1 1 0 0,-1 1-1 0 0,1 0 1 0 0,0 0-1 0 0,-1 0 0 0 0,1 0 1 0 0,-1 0-1 0 0,0-1 1 0 0,1 1-1 0 0,-1 0 0 0 0,0 0 1 0 0,1 0-1 0 0,-1 0 1 0 0,0 0-1 0 0,0 0 1 0 0,0 1-1 0 0,0-1 0 0 0,0 0 1 0 0,0 0-1 0 0,0 0 3 0 0,1 28 60 0 0,-2-21-48 0 0,1-1 1 0 0,0 1-1 0 0,1 0 1 0 0,0 0 0 0 0,0-1-1 0 0,1 1 1 0 0,0-1-1 0 0,0 1 1 0 0,0-1-1 0 0,1 0 1 0 0,3 5-13 0 0,-6-13-34 0 0,0 0 0 0 0,-1 0 1 0 0,1 0-1 0 0,0 0 0 0 0,0 0 1 0 0,0 0-1 0 0,1-1 0 0 0,-1 1 1 0 0,0 0-1 0 0,0 0 0 0 0,0 0 1 0 0,1 0-1 0 0,-1 0 0 0 0,1 0 1 0 0,-1 0-1 0 0,1 0 0 0 0,-1 0 0 0 0,1 1 1 0 0,-1-1-1 0 0,1 0 0 0 0,0 0 1 0 0,-1 0-1 0 0,1 0 0 0 0,0 1 1 0 0,0-1-1 0 0,0 0 0 0 0,0 1 1 0 0,0-1-1 0 0,-1 1 0 0 0,1-1 1 0 0,0 1-1 0 0,0-1 0 0 0,0 1 1 0 0,0 0-1 0 0,0 0 0 0 0,1-1 1 0 0,-1 1-1 0 0,0 0 0 0 0,0 0 1 0 0,0 0-1 0 0,0 0 0 0 0,0 0 1 0 0,0 0-1 0 0,0 0 0 0 0,0 1 1 0 0,0-1-1 0 0,0 0 0 0 0,0 0 1 0 0,0 1-1 0 0,0-1 0 0 0,0 1 1 0 0,0-1-1 0 0,0 1 0 0 0,0-1 1 0 0,0 1-1 0 0,0 0 0 0 0,-1-1 1 0 0,1 1-1 0 0,0 0 0 0 0,0 0 0 0 0,-1-1 1 0 0,1 1-1 0 0,0 0 0 0 0,-1 0 35 0 0,1-5-803 0 0,0-6-2907 0 0,0 4-2627 0 0,-1 3-5057 0 0</inkml:trace>
  <inkml:trace contextRef="#ctx0" brushRef="#br0" timeOffset="23155.471">3609 1063 424 0 0,'0'0'2247'0'0,"0"0"224"0"0,0 0 203 0 0,0 0 20 0 0,0 0-233 0 0,0 0-363 0 0,0 0-369 0 0,0 0-307 0 0,0 0-202 0 0,0 0-130 0 0,0 0-111 0 0,21 4-102 0 0,63 9-113 0 0,-18-23 822 0 0,12-42-298 0 0,-75 49-1270 0 0,-1 1 0 0 0,0 0 1 0 0,0-1-1 0 0,0 1 0 0 0,0-1 0 0 0,0 1 0 0 0,0-1 0 0 0,-1 0 0 0 0,1 0 1 0 0,-1 0-1 0 0,0 0 0 0 0,0 0 0 0 0,0 0 0 0 0,0 0 0 0 0,0 0 1 0 0,-1 0-1 0 0,0-1 0 0 0,1 1 0 0 0,-1 0 0 0 0,0 0 0 0 0,-1-1 0 0 0,1 1 1 0 0,0 0-1 0 0,-1 0 0 0 0,0 0 0 0 0,0 0 0 0 0,0 0 0 0 0,0-1-18 0 0,-3 0-39 0 0,-1-1 0 0 0,1 1 1 0 0,-1 0-1 0 0,0 1 0 0 0,0-1 0 0 0,0 1 0 0 0,-1 0 0 0 0,1 1 0 0 0,-1-1 0 0 0,1 1 0 0 0,-1 0 0 0 0,0 0 0 0 0,0 1 0 0 0,0-1 0 0 0,0 1 1 0 0,0 1-1 0 0,0-1 0 0 0,0 1 0 0 0,0 0 0 0 0,0 1 0 0 0,0-1 0 0 0,0 1 0 0 0,0 0 0 0 0,0 1 0 0 0,0-1 0 0 0,0 1 0 0 0,-4 2 39 0 0,4-1-7 0 0,-1 1 0 0 0,0 0-1 0 0,1 0 1 0 0,0 0-1 0 0,0 1 1 0 0,0 0-1 0 0,1 0 1 0 0,-1 0 0 0 0,1 1-1 0 0,0-1 1 0 0,1 1-1 0 0,0 1 1 0 0,0-1 0 0 0,0 0-1 0 0,0 1 1 0 0,1 0-1 0 0,0 0 1 0 0,1 0-1 0 0,0 0 1 0 0,0 0 0 0 0,0 1-1 0 0,1-1 1 0 0,0 1-1 0 0,0-1 1 0 0,1 1-1 0 0,0-1 1 0 0,0 1 0 0 0,1-1-1 0 0,0 1 1 0 0,1 2 7 0 0,3-2 26 0 0,2 1 0 0 0,-1-1-1 0 0,1-1 1 0 0,0 1 0 0 0,1-1 0 0 0,0 0 0 0 0,0-1 0 0 0,0 0 0 0 0,1 0 0 0 0,-1-1-1 0 0,2 0 1 0 0,-1 0 0 0 0,0-1 0 0 0,1 0 0 0 0,0-1 0 0 0,0 0 0 0 0,0-1 0 0 0,0 0 0 0 0,0 0-1 0 0,1-1 1 0 0,-1-1 0 0 0,8 0-26 0 0,-7 1 19 0 0,-2 1-69 0 0,-1-1 0 0 0,0 0 0 0 0,0 0 0 0 0,1-1 0 0 0,-1 0 0 0 0,0-1 0 0 0,0 0 0 0 0,0 0 0 0 0,1-1 0 0 0,-1 0 0 0 0,0 0 0 0 0,2-2 50 0 0,3-9-1681 0 0,-6 6-3988 0 0,-3 2-6171 0 0</inkml:trace>
  <inkml:trace contextRef="#ctx0" brushRef="#br0" timeOffset="23835.691">2960 585 3753 0 0,'0'0'2618'0'0,"0"0"-778"0"0,0 0-209 0 0,0 0 145 0 0,0 0 13 0 0,0 0-178 0 0,0 0-354 0 0,0 0-362 0 0,0 0-256 0 0,0 0-165 0 0,0 0-109 0 0,0 0-70 0 0,0 0-49 0 0,-4 2-58 0 0,-11 12 551 0 0,32-17 1135 0 0,34-17-24 0 0,-68 52-241 0 0,41-37-1994 0 0,-4-6-3692 0 0,-15 7-3479 0 0,-1 1-4803 0 0</inkml:trace>
  <inkml:trace contextRef="#ctx0" brushRef="#br0" timeOffset="27075.952">5242 921 2112 0 0,'0'0'893'0'0,"0"0"-168"0"0,0 0 49 0 0,0 0 271 0 0,0 0 250 0 0,0 0 100 0 0,0 0-88 0 0,0 0-181 0 0,0 0-204 0 0,0 0-191 0 0,0 0-176 0 0,-20-2-156 0 0,-62-1-118 0 0,23 21 225 0 0,48-9-365 0 0,0-3-26 0 0,1 0 1 0 0,0 1-1 0 0,1 0 0 0 0,-1 0 0 0 0,1 1 1 0 0,1 0-1 0 0,-1 1 0 0 0,1 0 0 0 0,1 0 1 0 0,0 1-1 0 0,0 0 0 0 0,1 0 0 0 0,0 0 0 0 0,1 1 1 0 0,0 0-1 0 0,1 0 0 0 0,0 0 0 0 0,0 1 1 0 0,1-1-1 0 0,1 1 0 0 0,0 0 0 0 0,1 0 1 0 0,0-1-1 0 0,1 4-115 0 0,2-9 110 0 0,0 0-1 0 0,1-1 1 0 0,0 1 0 0 0,0 0 0 0 0,0-1 0 0 0,1 0-1 0 0,-1 0 1 0 0,1 0 0 0 0,1 0 0 0 0,-1-1-1 0 0,1 1 1 0 0,0-1 0 0 0,0 0 0 0 0,0-1-1 0 0,0 1 1 0 0,0-1 0 0 0,1 0 0 0 0,0 0-1 0 0,-1-1 1 0 0,1 0 0 0 0,0 0 0 0 0,0 0-1 0 0,1-1 1 0 0,-1 0 0 0 0,0 0 0 0 0,0 0-1 0 0,1-1 1 0 0,-1 0 0 0 0,0 0 0 0 0,1 0-1 0 0,-1-1 1 0 0,0 0 0 0 0,0 0 0 0 0,0-1-1 0 0,0 0 1 0 0,0 0 0 0 0,0 0 0 0 0,0-1-1 0 0,0 0 1 0 0,2-2-110 0 0,10-7 150 0 0,0 0 0 0 0,-1-2 0 0 0,0 0 0 0 0,-1-1-1 0 0,-1 0 1 0 0,0-2 0 0 0,-1 0 0 0 0,-1 0 0 0 0,-1-1 0 0 0,0-1 0 0 0,5-12-150 0 0,13-48 206 0 0,-30 79-206 0 0,0 0-90 0 0,-2 25-513 0 0,2-13 613 0 0,0 0 0 0 0,2 0 0 0 0,-1 0 0 0 0,1-1 0 0 0,1 1-1 0 0,0-1 1 0 0,0 1 0 0 0,1-1 0 0 0,1 0 0 0 0,0 0 0 0 0,0-1 0 0 0,1 0 0 0 0,1 0 0 0 0,-1 0 0 0 0,2 0 0 0 0,-1-1 0 0 0,1 0 0 0 0,1-1 0 0 0,-1 0 0 0 0,1 0 0 0 0,1-1 0 0 0,6 4-10 0 0,-11-8 33 0 0,0-1 1 0 0,0 0 0 0 0,1 0 0 0 0,-1 0 0 0 0,1 0 0 0 0,-1-1 0 0 0,1 0 0 0 0,-1 0-1 0 0,1 0 1 0 0,0-1 0 0 0,-1 0 0 0 0,1 0 0 0 0,0-1 0 0 0,0 1 0 0 0,-1-1 0 0 0,1 0-1 0 0,-1-1 1 0 0,1 1 0 0 0,-1-1 0 0 0,0 0 0 0 0,1-1 0 0 0,-1 1 0 0 0,0-1 0 0 0,0 0-1 0 0,-1 0 1 0 0,1 0 0 0 0,-1-1 0 0 0,1 0 0 0 0,-1 0 0 0 0,2-2-34 0 0,98-93 467 0 0,-83 75-411 0 0,2 1 0 0 0,0 0 1 0 0,1 2-1 0 0,1 1 1 0 0,1 2-1 0 0,1 0 0 0 0,0 1 1 0 0,1 2-1 0 0,1 1 1 0 0,1 1-57 0 0,-28 12-2 0 0,-1 0 1 0 0,1 0-1 0 0,0 0 1 0 0,0 0-1 0 0,0 0 0 0 0,0 0 1 0 0,0 1-1 0 0,0-1 1 0 0,0 1-1 0 0,0-1 1 0 0,0 1-1 0 0,0 0 1 0 0,0 0-1 0 0,0 0 1 0 0,0 0-1 0 0,0 0 1 0 0,0 0-1 0 0,0 0 1 0 0,0 1-1 0 0,0-1 1 0 0,0 1-1 0 0,0-1 0 0 0,0 1 1 0 0,0 0-1 0 0,-1 0 1 0 0,1 0-1 0 0,0 0 1 0 0,0 0-1 0 0,-1 0 1 0 0,1 1-1 0 0,-1-1 1 0 0,1 1-1 0 0,-1-1 1 0 0,1 1-1 0 0,-1-1 1 0 0,0 1-1 0 0,0 0 1 0 0,0-1-1 0 0,0 1 0 0 0,0 0 1 0 0,0 0 1 0 0,-1 68 379 0 0,-34-114 1050 0 0,31 40-1449 0 0,1 1 1 0 0,-2 0-1 0 0,1 0 0 0 0,0 0 0 0 0,-1 0 0 0 0,1 0 0 0 0,-1 1 0 0 0,0-1 0 0 0,1 1 0 0 0,-1 0 1 0 0,-1 0-1 0 0,1 1 0 0 0,0-1 0 0 0,0 1 0 0 0,0 0 0 0 0,-1 0 0 0 0,1 1 0 0 0,-1-1 0 0 0,1 1 1 0 0,-1 0-1 0 0,1 0 0 0 0,0 0 0 0 0,-1 0 0 0 0,1 1 0 0 0,-1 0 0 0 0,1 0 0 0 0,0 0 0 0 0,0 1 1 0 0,-1-1-1 0 0,1 1 0 0 0,0 0 0 0 0,1 0 0 0 0,-1 0 0 0 0,0 1 0 0 0,0 0 0 0 0,1-1 0 0 0,0 1 1 0 0,-1 0-1 0 0,1 1 0 0 0,0-1 0 0 0,1 0 0 0 0,-1 1 0 0 0,0 0 0 0 0,1-1 0 0 0,0 1 0 0 0,0 0 1 0 0,-1 3 18 0 0,1 5-3 0 0,1-1-1 0 0,0 1 1 0 0,1 0 0 0 0,0 0-1 0 0,0 0 1 0 0,2 0-1 0 0,-1-1 1 0 0,1 1-1 0 0,1-1 1 0 0,0 1-1 0 0,1-1 1 0 0,0 0-1 0 0,1 0 1 0 0,0 0-1 0 0,1-1 1 0 0,0 0-1 0 0,0 0 1 0 0,1 0-1 0 0,2 2 5 0 0,-3-8 23 0 0,-1 0 0 0 0,1-1 0 0 0,0 0 0 0 0,0 0 0 0 0,0 0 0 0 0,0 0 0 0 0,0-1 0 0 0,1 0 0 0 0,-1 0 0 0 0,1-1 0 0 0,-1 0-1 0 0,1 0 1 0 0,-1-1 0 0 0,1 1 0 0 0,0-1 0 0 0,-1-1 0 0 0,1 1 0 0 0,0-1 0 0 0,-1 0 0 0 0,1-1 0 0 0,-1 0 0 0 0,1 0 0 0 0,-1 0 0 0 0,0-1 0 0 0,0 0 0 0 0,0 0 0 0 0,0 0 0 0 0,-1-1 0 0 0,4-2-23 0 0,327-235 228 0 0,-334 239-228 0 0,7-6-7 0 0,1 0 1 0 0,0 1 0 0 0,0 0-1 0 0,0 0 1 0 0,1 1-1 0 0,0 1 1 0 0,1 0-1 0 0,-1 0 1 0 0,1 1 0 0 0,0 0-1 0 0,0 1 1 0 0,0 1-1 0 0,1 0 1 0 0,-1 0 0 0 0,9 1 6 0 0,-18 1 6 0 0,0 1 1 0 0,0 0 0 0 0,0-1 0 0 0,0 1 0 0 0,0 0 0 0 0,0 0 0 0 0,0 1 0 0 0,-1-1 0 0 0,1 1-1 0 0,0-1 1 0 0,-1 1 0 0 0,1 0 0 0 0,-1 0 0 0 0,0 0 0 0 0,1 0 0 0 0,-1 0 0 0 0,0 1-1 0 0,0-1 1 0 0,0 1 0 0 0,-1-1 0 0 0,1 1 0 0 0,-1 0 0 0 0,1-1 0 0 0,-1 1 0 0 0,0 0 0 0 0,0 0-1 0 0,0 0 1 0 0,-1 0 0 0 0,1 0 0 0 0,-1 0 0 0 0,1 3-7 0 0,-53 1 505 0 0,46-9-501 0 0,0 0-1 0 0,1 0 0 0 0,-1-1 0 0 0,0 1 1 0 0,1-2-1 0 0,0 1 0 0 0,-1 0 0 0 0,1-1 1 0 0,1 0-1 0 0,-1 0 0 0 0,0-1 0 0 0,1 1 1 0 0,-1-2-4 0 0,-1 0-33 0 0,4 6 26 0 0,0-1 1 0 0,0 1-1 0 0,0 0 0 0 0,0 0 1 0 0,-1 0-1 0 0,1 0 0 0 0,0 0 1 0 0,0 0-1 0 0,0 0 0 0 0,0 1 1 0 0,-1 0-1 0 0,1-1 1 0 0,0 1-1 0 0,0 0 0 0 0,0 0 1 0 0,0 0-1 0 0,1 0 0 0 0,-1 0 1 0 0,0 0-1 0 0,0 0 1 0 0,0 1-1 0 0,1-1 0 0 0,-1 1 1 0 0,1-1-1 0 0,-1 1 0 0 0,1 0 1 0 0,0 0-1 0 0,0-1 0 0 0,-1 2 7 0 0,-4 4 22 0 0,-1-1-26 0 0,1 1-1 0 0,1 0 1 0 0,-1 0-1 0 0,1 0 1 0 0,0 1-1 0 0,1 0 1 0 0,0 0-1 0 0,0 0 1 0 0,1 0-1 0 0,0 1 1 0 0,0-1-1 0 0,1 1 1 0 0,0 0-1 0 0,0 0 1 0 0,1 0-1 0 0,0 0 1 0 0,1 0-1 0 0,0 0 1 0 0,1 5 4 0 0,2-7 7 0 0,0 0 0 0 0,1 0 1 0 0,0 0-1 0 0,0 0 0 0 0,0-1 0 0 0,1 1 1 0 0,0-1-1 0 0,0 0 0 0 0,1 0 0 0 0,-1-1 1 0 0,1 0-1 0 0,1 0 0 0 0,-1 0 0 0 0,1-1 1 0 0,-1 0-1 0 0,1 0 0 0 0,0 0 1 0 0,1-1-1 0 0,-1 0 0 0 0,7 1-7 0 0,-3 1 27 0 0,1-1 0 0 0,0 0 1 0 0,-1-1-1 0 0,1-1 0 0 0,0 1 0 0 0,1-2 0 0 0,-1 0 1 0 0,0 0-1 0 0,0-1 0 0 0,1 0 0 0 0,-1-2 0 0 0,0 1 0 0 0,0-1 1 0 0,0-1-1 0 0,0 0 0 0 0,0-1 0 0 0,-1 0 0 0 0,1 0 1 0 0,-1-2-1 0 0,0 1 0 0 0,9-8-27 0 0,-18 13-29 0 0,-1-1 0 0 0,0 0 0 0 0,0 0 0 0 0,0 0 0 0 0,0 0 0 0 0,0 0 0 0 0,0 0 1 0 0,-1 0-1 0 0,1 0 0 0 0,0 0 0 0 0,0 0 0 0 0,-1 0 0 0 0,1 0 0 0 0,-1 0 0 0 0,1-1 0 0 0,-1 1 0 0 0,1 0 0 0 0,-1 0 1 0 0,0-1-1 0 0,0 1 0 0 0,0 0 0 0 0,1-1 0 0 0,-1 1 0 0 0,0 0 0 0 0,-1-1 0 0 0,1 1 0 0 0,0 0 0 0 0,0-1 0 0 0,0 1 0 0 0,-1 0 1 0 0,1 0-1 0 0,-1-1 0 0 0,1 1 0 0 0,-1 0 0 0 0,1 0 0 0 0,-1 0 0 0 0,0 0 0 0 0,0 0 0 0 0,0-1 0 0 0,1 1 0 0 0,-1 1 1 0 0,0-1 28 0 0,-20-13-8283 0 0,17 12-3729 0 0</inkml:trace>
  <inkml:trace contextRef="#ctx0" brushRef="#br0" timeOffset="28355.525">6740 1192 0 0 0,'0'0'333'0'0,"0"0"809"0"0,0 0 129 0 0,0 0-107 0 0,0 0-45 0 0,0 0-63 0 0,0 0-55 0 0,0 0 8 0 0,0 0 38 0 0,0 0 60 0 0,0 0 46 0 0,0 0 30 0 0,9 2-29 0 0,31 5-20 0 0,19-25 3876 0 0,-32 7-3948 0 0,-11 6-798 0 0,0 0 1 0 0,-1-2-1 0 0,1 0 0 0 0,-1 0 1 0 0,-1-2-1 0 0,0 0 1 0 0,0 0-1 0 0,-1-1 1 0 0,0-1-1 0 0,7-7-264 0 0,-16 12 19 0 0,-1 1 0 0 0,1-1 0 0 0,-1 1 0 0 0,0-1 0 0 0,-1 0 1 0 0,0 0-1 0 0,1 0 0 0 0,-2-1 0 0 0,1 1 0 0 0,-1 0 0 0 0,0-1 0 0 0,0 1 0 0 0,-1-1 0 0 0,0 1 0 0 0,0-1 0 0 0,0 1 0 0 0,-1-1 0 0 0,-1-3-19 0 0,1 7-26 0 0,1-1-1 0 0,-1 1 0 0 0,0 0 0 0 0,-1 0 0 0 0,1-1 0 0 0,0 1 0 0 0,-1 0 0 0 0,0 0 0 0 0,0 0 0 0 0,0 1 0 0 0,0-1 0 0 0,0 0 0 0 0,0 1 0 0 0,-1-1 1 0 0,1 1-1 0 0,-1 0 0 0 0,0 0 0 0 0,0 0 0 0 0,0 0 0 0 0,0 0 0 0 0,0 1 0 0 0,0-1 0 0 0,0 1 0 0 0,0 0 0 0 0,-1 0 0 0 0,1 0 0 0 0,0 0 0 0 0,-1 1 1 0 0,1-1-1 0 0,-1 1 0 0 0,1 0 0 0 0,-1 0 0 0 0,1 0 0 0 0,-3 1 27 0 0,-1 2-24 0 0,0 0 0 0 0,0 1 1 0 0,1 0-1 0 0,0 0 0 0 0,0 1 1 0 0,0 0-1 0 0,0 0 0 0 0,1 0 0 0 0,0 1 1 0 0,0 0-1 0 0,0 0 0 0 0,1 0 0 0 0,-1 0 1 0 0,2 1-1 0 0,-1-1 0 0 0,1 1 1 0 0,0 0-1 0 0,0 0 0 0 0,1 0 0 0 0,0 1 1 0 0,0-1-1 0 0,1 1 0 0 0,0-1 0 0 0,0 5 24 0 0,-1-6 59 0 0,1 1 0 0 0,1 0-1 0 0,-1-1 1 0 0,1 1-1 0 0,0 0 1 0 0,1-1-1 0 0,-1 1 1 0 0,1 0-1 0 0,1-1 1 0 0,-1 1 0 0 0,1-1-1 0 0,0 0 1 0 0,1 1-1 0 0,-1-1 1 0 0,1 0-1 0 0,1 0 1 0 0,-1-1-1 0 0,1 1 1 0 0,0-1-1 0 0,0 1 1 0 0,0-1 0 0 0,1-1-1 0 0,0 1 1 0 0,0-1-1 0 0,0 1 1 0 0,0-1-1 0 0,1-1 1 0 0,0 1-1 0 0,-1-1 1 0 0,1 0 0 0 0,4 1-59 0 0,6 3 218 0 0,0-1 0 0 0,0 0 0 0 0,1-1 0 0 0,0-1 0 0 0,0 0 0 0 0,0-1 0 0 0,1-1 0 0 0,-1-1 0 0 0,0 0 0 0 0,2-2-218 0 0,-11 1 50 0 0,-1 1-20 0 0,1 0 1 0 0,-1-1-1 0 0,0 0 1 0 0,1-1-1 0 0,-1 0 1 0 0,0 0-1 0 0,0 0 1 0 0,0-1-1 0 0,1 0 1 0 0,-2 0-1 0 0,1-1 1 0 0,0 0-1 0 0,0 0 1 0 0,-1-1-1 0 0,0 1 0 0 0,5-5-30 0 0,6-10-20 0 0,-1-2-1 0 0,-2 0 1 0 0,0 0-1 0 0,-1-1 0 0 0,-1-1 1 0 0,0 0-1 0 0,-2 0 1 0 0,-1-1-1 0 0,-1-1 1 0 0,-1 0-1 0 0,-1 0 0 0 0,-1 0 1 0 0,-1 0-1 0 0,-1-1 1 0 0,-1 0-1 0 0,-1-20 21 0 0,0 24-74 0 0,1 7 38 0 0,-1 0-1 0 0,0-1 0 0 0,-1 1 1 0 0,-1 0-1 0 0,0-1 1 0 0,-1 1-1 0 0,-1 0 0 0 0,-3-9 37 0 0,6 21-7 0 0,-1 1-1 0 0,0 0 1 0 0,1-1 0 0 0,-1 1-1 0 0,0 0 1 0 0,0 0-1 0 0,0 0 1 0 0,0-1-1 0 0,0 1 1 0 0,0 0-1 0 0,-1 0 1 0 0,1 0 0 0 0,0 1-1 0 0,0-1 1 0 0,-1 0-1 0 0,1 0 1 0 0,-1 1-1 0 0,1-1 1 0 0,0 1-1 0 0,-1-1 1 0 0,1 1 0 0 0,-1-1-1 0 0,1 1 1 0 0,-1 0-1 0 0,1 0 1 0 0,-1 0-1 0 0,1 0 1 0 0,-1 0-1 0 0,0 0 1 0 0,1 0 0 0 0,-1 1-1 0 0,1-1 1 0 0,-1 0-1 0 0,1 1 1 0 0,0-1-1 0 0,-1 1 1 0 0,1 0-1 0 0,-1-1 1 0 0,1 1 0 0 0,0 0-1 0 0,0 0 1 0 0,-1 0-1 0 0,1 0 1 0 0,0 0-1 0 0,0 0 1 0 0,0 0-1 0 0,0 0 1 0 0,0 0 0 0 0,0 1-1 0 0,0-1 1 0 0,1 0-1 0 0,-1 1 1 0 0,0-1-1 0 0,1 1 1 0 0,-1-1-1 0 0,1 1 1 0 0,-1-1 0 0 0,1 1-1 0 0,0-1 1 0 0,0 1-1 0 0,-1-1 1 0 0,1 2 7 0 0,-12 29 3 0 0,1 1-1 0 0,1 1 1 0 0,2-1 0 0 0,1 1 0 0 0,2 1 0 0 0,1-1 0 0 0,2 1-1 0 0,1-1 1 0 0,4 29-3 0 0,-3-63 0 0 0,23 132 116 0 0,-15-111-27 0 0,1 1 0 0 0,1-1 0 0 0,1 0 0 0 0,1-1 0 0 0,0-1 0 0 0,2 0 0 0 0,11 13-89 0 0,-13-32 1986 0 0,-12-10-5605 0 0,-1 3-3461 0 0,1 5-4721 0 0</inkml:trace>
  <inkml:trace contextRef="#ctx0" brushRef="#br0" timeOffset="32374.979">7558 1190 0 0 0,'0'0'1216'0'0,"0"0"530"0"0,0 0 202 0 0,0 0 10 0 0,0 0-169 0 0,22-3-302 0 0,69-7-271 0 0,-84 10-1014 0 0,-1-1 1 0 0,1 0 0 0 0,-1-1-1 0 0,1 0 1 0 0,-1 0 0 0 0,0 0-1 0 0,0 0 1 0 0,0-1-1 0 0,0 0 1 0 0,0 0 0 0 0,0-1-1 0 0,-1 0 1 0 0,0 0 0 0 0,4-3-203 0 0,6-5 285 0 0,-9 7-193 0 0,0 0 1 0 0,0 0-1 0 0,0 0 1 0 0,-1-1-1 0 0,0 0 1 0 0,0 0-1 0 0,0-1 1 0 0,-1 1 0 0 0,0-1-1 0 0,0 0 1 0 0,-1 0-1 0 0,0 0 1 0 0,0 0-1 0 0,0-1 1 0 0,-1 0-1 0 0,0 1 1 0 0,-1-1-1 0 0,0 0 1 0 0,0 0-1 0 0,0 1 1 0 0,-1-6-93 0 0,0 10-11 0 0,-1 1 1 0 0,1 0 0 0 0,0 0-1 0 0,-1 0 1 0 0,1 0 0 0 0,-1 0-1 0 0,0 0 1 0 0,0 0-1 0 0,0 0 1 0 0,0 0 0 0 0,0 1-1 0 0,0-1 1 0 0,0 0-1 0 0,0 0 1 0 0,-1 1 0 0 0,1-1-1 0 0,-1 1 1 0 0,1-1-1 0 0,-1 1 1 0 0,0 0 0 0 0,1 0-1 0 0,-1 0 1 0 0,0-1 0 0 0,0 2-1 0 0,0-1 1 0 0,0 0-1 0 0,0 0 1 0 0,0 1 0 0 0,0-1-1 0 0,0 1 1 0 0,0-1-1 0 0,0 1 1 0 0,0 0 0 0 0,0 0-1 0 0,-1 0 1 0 0,0 0 10 0 0,-75 20-1433 0 0,69-14 1419 0 0,0 1 1 0 0,1 1 0 0 0,0-1-1 0 0,0 1 1 0 0,0 1 0 0 0,1-1-1 0 0,1 1 1 0 0,0 1 0 0 0,0-1-1 0 0,0 1 1 0 0,2 0 0 0 0,-1 0-1 0 0,1 1 1 0 0,0-1 0 0 0,1 1-1 0 0,1 0 1 0 0,-1 0 0 0 0,2 0-1 0 0,-1 0 1 0 0,2 0 0 0 0,-1 0-1 0 0,2 0 1 0 0,-1 0 0 0 0,2 0-1 0 0,0 3 14 0 0,-1-9 77 0 0,1 0 0 0 0,0 0-1 0 0,0 0 1 0 0,1 0-1 0 0,0 0 1 0 0,0 0-1 0 0,0 0 1 0 0,0-1-1 0 0,1 0 1 0 0,-1 1 0 0 0,1-1-1 0 0,0-1 1 0 0,0 1-1 0 0,1-1 1 0 0,-1 1-1 0 0,1-1 1 0 0,0 0 0 0 0,0-1-1 0 0,0 1 1 0 0,0-1-1 0 0,0 0 1 0 0,0 0-1 0 0,1-1 1 0 0,-1 0 0 0 0,1 0-1 0 0,0 0-76 0 0,7 1 288 0 0,0 0 1 0 0,0-1-1 0 0,0-1 0 0 0,0 0 0 0 0,1-1 0 0 0,-1-1 1 0 0,0 0-1 0 0,-1 0 0 0 0,1-1 0 0 0,8-4-288 0 0,5-1 212 0 0,-1-2-1 0 0,0 0 0 0 0,-1-2 0 0 0,0-1 0 0 0,-1-1 1 0 0,-1-1-1 0 0,0 0 0 0 0,-1-2 0 0 0,-1-1 0 0 0,0 0 0 0 0,-1-2 1 0 0,-1 0-1 0 0,-1-1 0 0 0,-1 0 0 0 0,-1-2 0 0 0,-1 1 1 0 0,4-12-212 0 0,-16 32 3 0 0,-1 0 1 0 0,1 0-1 0 0,-1 1 0 0 0,0-1 1 0 0,1 0-1 0 0,-1 0 1 0 0,0 0-1 0 0,-1 0 1 0 0,1-1-1 0 0,0 1 1 0 0,-1 0-1 0 0,1 0 1 0 0,-1 0-1 0 0,1-1 1 0 0,-1 1-1 0 0,0 0 1 0 0,0 0-1 0 0,0-1 1 0 0,0 1-1 0 0,-1 0 1 0 0,1 0-1 0 0,0-1 1 0 0,-1 1-1 0 0,0 0 1 0 0,1 0-1 0 0,-1 0 1 0 0,0 0-1 0 0,0 0 1 0 0,0 0-1 0 0,-1 0 1 0 0,1 0-1 0 0,0 0 1 0 0,-1 0-1 0 0,1 1 1 0 0,-1-1-1 0 0,1 0 1 0 0,-1 1-1 0 0,0 0 1 0 0,0-1-1 0 0,0 1 1 0 0,0 0-1 0 0,0 0 1 0 0,0 0-1 0 0,0 0 0 0 0,0 0 1 0 0,0 1-1 0 0,0-1 1 0 0,-1 0-1 0 0,1 1 1 0 0,0 0-1 0 0,0 0 1 0 0,-1-1-4 0 0,-5 2-28 0 0,0 1 0 0 0,0 0 0 0 0,0 0 0 0 0,0 0 1 0 0,0 1-1 0 0,0 0 0 0 0,1 0 0 0 0,-1 1 0 0 0,1 0 0 0 0,0 1 0 0 0,0-1 0 0 0,1 1 1 0 0,-1 0-1 0 0,1 1 0 0 0,0 0 0 0 0,1 0 0 0 0,-1 0 0 0 0,1 1 0 0 0,0-1 0 0 0,1 2 28 0 0,2-7-6 0 0,1 1-1 0 0,0-1 1 0 0,0 1-1 0 0,1-1 1 0 0,-1 1-1 0 0,0 0 0 0 0,0-1 1 0 0,1 1-1 0 0,-1 0 1 0 0,1-1-1 0 0,-1 1 0 0 0,1 0 1 0 0,0 0-1 0 0,0-1 1 0 0,0 1-1 0 0,0 0 1 0 0,0 0-1 0 0,0 0 0 0 0,1-1 1 0 0,-1 1-1 0 0,0 0 1 0 0,1 0-1 0 0,-1-1 0 0 0,1 1 1 0 0,0 0-1 0 0,0-1 1 0 0,-1 1-1 0 0,1-1 1 0 0,0 1-1 0 0,0-1 0 0 0,1 1 1 0 0,-1-1-1 0 0,0 0 1 0 0,0 1-1 0 0,1-1 0 0 0,-1 0 1 0 0,0 0-1 0 0,1 0 1 0 0,0 0-1 0 0,-1 0 1 0 0,1 0-1 0 0,-1-1 0 0 0,1 1 1 0 0,1 0 6 0 0,80 16 221 0 0,-35-17-144 0 0,-34-1-59 0 0,-1 0 1 0 0,0 1-1 0 0,1 1 0 0 0,-1 0 1 0 0,0 1-1 0 0,0 0 0 0 0,0 1 1 0 0,0 1-1 0 0,0 0 0 0 0,4 2-18 0 0,-15-2 24 0 0,0-1-1 0 0,0 1 0 0 0,0 0 0 0 0,0 0 0 0 0,-1 0 1 0 0,1 0-1 0 0,-1 0 0 0 0,0 0 0 0 0,0 0 0 0 0,-1 0 0 0 0,1 0 1 0 0,-1 1-1 0 0,0-1 0 0 0,0 0 0 0 0,0 0 0 0 0,-1 0 0 0 0,1 1 1 0 0,-1-1-1 0 0,0 0 0 0 0,0 0 0 0 0,-1 0 0 0 0,1 0 1 0 0,-1 0-1 0 0,0 0 0 0 0,0-1 0 0 0,0 1 0 0 0,0 0 0 0 0,-1-1 1 0 0,-2 3-24 0 0,-13 21 38 0 0,-17 45-1043 0 0,48-67-4372 0 0,-7-5-391 0 0,-1-2-4924 0 0</inkml:trace>
  <inkml:trace contextRef="#ctx0" brushRef="#br0" timeOffset="33094.855">8826 939 8330 0 0,'0'0'2282'0'0,"0"0"-763"0"0,0 0-322 0 0,0 0-70 0 0,0 0 17 0 0,0 0 39 0 0,-20 10-75 0 0,-62 31-181 0 0,-37 53 958 0 0,112-89-1845 0 0,0 1 1 0 0,0-1 0 0 0,0 2 0 0 0,1-1-1 0 0,0 1 1 0 0,0-1 0 0 0,1 2-1 0 0,0-1 1 0 0,0 1 0 0 0,0-1 0 0 0,1 1-1 0 0,0 1 1 0 0,1-1 0 0 0,0 0-1 0 0,0 1 1 0 0,1 0 0 0 0,0-1 0 0 0,0 1-1 0 0,1 0-40 0 0,2-6 11 0 0,-1-1 0 0 0,1 0 1 0 0,-1 0-1 0 0,1 0 0 0 0,0 0 0 0 0,0 0 0 0 0,0 0 0 0 0,0-1 0 0 0,0 1 0 0 0,0 0 0 0 0,0 0 1 0 0,1-1-1 0 0,-1 1 0 0 0,1-1 0 0 0,-1 1 0 0 0,1-1 0 0 0,-1 0 0 0 0,1 1 0 0 0,0-1 0 0 0,0 0 1 0 0,0 0-1 0 0,-1 0 0 0 0,1 0 0 0 0,0-1 0 0 0,0 1 0 0 0,0 0 0 0 0,1-1 0 0 0,-1 1 0 0 0,0-1 1 0 0,0 0-1 0 0,0 0 0 0 0,0 0 0 0 0,0 0 0 0 0,0 0 0 0 0,0 0 0 0 0,2-1-11 0 0,79-15 857 0 0,-57 3-781 0 0,-1-1 0 0 0,-1-1 0 0 0,-1-1 0 0 0,0-1 0 0 0,0-1 0 0 0,-2 0 0 0 0,-1-2 0 0 0,0-1 0 0 0,-1-1 0 0 0,8-13-76 0 0,-39 120-615 0 0,12-79 608 0 0,1 1 1 0 0,0-1-1 0 0,0 0 1 0 0,0 0-1 0 0,1 0 1 0 0,-1 0-1 0 0,2 0 1 0 0,-1 0-1 0 0,1 0 1 0 0,-1-1-1 0 0,2 1 1 0 0,-1-1-1 0 0,0 0 1 0 0,1 0-1 0 0,0 0 1 0 0,0-1-1 0 0,1 1 1 0 0,-1-1-1 0 0,1 0 1 0 0,0 0-1 0 0,0 0 1 0 0,0-1-1 0 0,1 0 1 0 0,-1 0-1 0 0,1 0 0 0 0,0-1 1 0 0,0 0-1 0 0,0 0 1 0 0,0 0-1 0 0,0-1 1 0 0,0 0-1 0 0,0 0 1 0 0,0 0-1 0 0,1-1 1 0 0,5 0 6 0 0,3-3 89 0 0,0 0 1 0 0,0-1 0 0 0,0-1-1 0 0,0 0 1 0 0,-1-1-1 0 0,0-1 1 0 0,0 0 0 0 0,0-1-1 0 0,-1 0 1 0 0,-1-1-1 0 0,1-1 1 0 0,-1 0 0 0 0,-1 0-1 0 0,0-1 1 0 0,0-1-1 0 0,4-7-89 0 0,8-6 20 0 0,-1 0-1 0 0,-1-2 0 0 0,-1-1 1 0 0,-2 0-1 0 0,-1-2 0 0 0,-1 0 1 0 0,-1 0-1 0 0,-2-2 0 0 0,-1 0 0 0 0,-2 0 1 0 0,-1-1-1 0 0,-1 0 0 0 0,-2 0 1 0 0,-1-1-1 0 0,-2 0 0 0 0,-1 0 1 0 0,-3-30-20 0 0,1 61 3 0 0,1 1 1 0 0,-1 0-1 0 0,1 0 1 0 0,-1 0-1 0 0,0-1 1 0 0,0 1-1 0 0,0 0 1 0 0,-1 0 0 0 0,1 0-1 0 0,0 0 1 0 0,-1-1-1 0 0,0 1 1 0 0,1 0-1 0 0,-1 0 1 0 0,0 0 0 0 0,0 0-1 0 0,0 0 1 0 0,0 0-1 0 0,0 1 1 0 0,-1-1-1 0 0,1 0 1 0 0,-1 0 0 0 0,1 1-1 0 0,-1-1 1 0 0,1 1-1 0 0,-1-1 1 0 0,0 1-1 0 0,0 0 1 0 0,1 0-1 0 0,-1 0 1 0 0,0 0 0 0 0,0 0-1 0 0,0 0 1 0 0,-1 0-1 0 0,1 1 1 0 0,0-1-1 0 0,0 1 1 0 0,0-1 0 0 0,0 1-1 0 0,0 0 1 0 0,-1 0-1 0 0,1 0 1 0 0,0 0-1 0 0,0 0 1 0 0,0 1 0 0 0,-1-1-1 0 0,1 1 1 0 0,0-1-1 0 0,0 1 1 0 0,0 0-1 0 0,0 0 1 0 0,0 0-1 0 0,0 0 1 0 0,0 0 0 0 0,-1 1-4 0 0,-5 5 2 0 0,1 0 0 0 0,0 0 0 0 0,0 1 0 0 0,0 0 0 0 0,1 1 0 0 0,1-1 0 0 0,-1 1 0 0 0,1 0 0 0 0,1 0-1 0 0,0 0 1 0 0,0 1 0 0 0,1 0 0 0 0,0 0 0 0 0,1 0 0 0 0,0 0 0 0 0,0 0-2 0 0,-7 172 44 0 0,9-138-34 0 0,1-3-11 0 0,2 0 1 0 0,1 0-1 0 0,2 0 0 0 0,2-1 1 0 0,2 0-1 0 0,1-1 0 0 0,2 0 1 0 0,5 8 0 0 0,-6-28-291 0 0,-18-29-1582 0 0,-18-20-1590 0 0,1 3-5044 0 0,17 17-2046 0 0</inkml:trace>
  <inkml:trace contextRef="#ctx0" brushRef="#br0" timeOffset="33341.288">9040 888 8442 0 0,'0'0'1512'0'0,"0"0"-177"0"0,0 0 308 0 0,0 0 303 0 0,0 0 1 0 0,0 0-201 0 0,0 0-309 0 0,20 4-264 0 0,135 20 1280 0 0,58-4 627 0 0,-59-8-4153 0 0,-127-12-1725 0 0,-17-1-985 0 0,-2-1-3941 0 0,-3 1-3612 0 0</inkml:trace>
  <inkml:trace contextRef="#ctx0" brushRef="#br0" timeOffset="33503.559">9783 983 9074 0 0,'0'0'3465'0'0,"0"0"-2161"0"0,0 0-384 0 0,0 0-160 0 0,0 0-48 0 0,0 0-167 0 0,-8 119-201 0 0,8-105-184 0 0,0 0-152 0 0,0-3-144 0 0,0-1-192 0 0,0-1-297 0 0,1-5-479 0 0,0 1-808 0 0,2-3-2289 0 0,-2 1-4785 0 0</inkml:trace>
  <inkml:trace contextRef="#ctx0" brushRef="#br0" timeOffset="33669.378">9762 799 13459 0 0,'0'0'2480'0'0,"0"0"-551"0"0,0 0-441 0 0,0 0-248 0 0,0 0-207 0 0,0 0-201 0 0,0 0-296 0 0,0 0-304 0 0,0 0-288 0 0,0 0-200 0 0,0 0 8 0 0,0 0-8 0 0,0 0-24 0 0,0 0-224 0 0,3-53-497 0 0,7 69-959 0 0,-3-5-3505 0 0,-4-2-7026 0 0</inkml:trace>
  <inkml:trace contextRef="#ctx0" brushRef="#br0" timeOffset="34022.899">10023 921 5481 0 0,'0'0'1741'0'0,"0"0"-391"0"0,0 0-41 0 0,0 0 74 0 0,0 0 18 0 0,0 0-95 0 0,0 0-180 0 0,0 0-198 0 0,0 0-152 0 0,0 0-73 0 0,0 0-39 0 0,0 0-56 0 0,0 0-45 0 0,-3-5-88 0 0,-13-15-93 0 0,15 19-360 0 0,0 1 0 0 0,0 0 0 0 0,0-1-1 0 0,0 1 1 0 0,0 0 0 0 0,0 0 0 0 0,0 0-1 0 0,0 0 1 0 0,-1 0 0 0 0,1 0 0 0 0,0 0-1 0 0,0 0 1 0 0,0 0 0 0 0,0 1 0 0 0,0-1-1 0 0,0 0 1 0 0,0 1 0 0 0,0-1 0 0 0,0 0-1 0 0,0 1 1 0 0,1-1 0 0 0,-1 1 0 0 0,0 0-1 0 0,0-1 1 0 0,0 1 0 0 0,0 0-1 0 0,1-1 1 0 0,-1 1 0 0 0,0 0 0 0 0,1 0-1 0 0,-1 0 1 0 0,1 0 0 0 0,-1 0 0 0 0,1 0-1 0 0,-1 0 1 0 0,1-1 0 0 0,-1 1 0 0 0,1 1-1 0 0,0-1-21 0 0,-3 2 63 0 0,0 4-52 0 0,-1-1 0 0 0,1 0 0 0 0,0 1 0 0 0,0 0 0 0 0,0 0 0 0 0,1 0 0 0 0,0 0 0 0 0,1 0 0 0 0,0 0 0 0 0,0 0 0 0 0,0 1 0 0 0,1-1 0 0 0,0 0 0 0 0,0 1 0 0 0,1-1 0 0 0,0 0 0 0 0,0 0 0 0 0,1 0 0 0 0,0 0 0 0 0,0 0 0 0 0,0 0 0 0 0,1 0 0 0 0,0 0 0 0 0,1-1 0 0 0,0 0 0 0 0,0 1 0 0 0,0-1 0 0 0,0-1 0 0 0,1 1 0 0 0,0-1 0 0 0,0 0 0 0 0,1 0 0 0 0,-1 0 0 0 0,1-1 0 0 0,0 1 0 0 0,0-2 0 0 0,1 1 0 0 0,4 2-11 0 0,-4-4 125 0 0,-1 1 0 0 0,1-1 0 0 0,0 0 0 0 0,-1-1 0 0 0,1 0 0 0 0,0 0 0 0 0,0 0 0 0 0,0-1 0 0 0,0 0 0 0 0,0 0 0 0 0,0-1 0 0 0,0 1 0 0 0,0-2 0 0 0,-1 1 0 0 0,1-1 0 0 0,0 0 0 0 0,-1 0 0 0 0,1-1 0 0 0,-1 0 0 0 0,0 0 0 0 0,0-1 0 0 0,0 1 0 0 0,0-1 0 0 0,-1-1 0 0 0,1 1 0 0 0,-1-1 0 0 0,0 0 0 0 0,0 0 0 0 0,-1 0 0 0 0,0-1 0 0 0,0 1 0 0 0,0-1 0 0 0,-1 0 0 0 0,1 0 0 0 0,-1-1 0 0 0,-1 1 0 0 0,1-1 0 0 0,-1 1 0 0 0,0-1 0 0 0,-1 0 0 0 0,0 0 0 0 0,1-5-125 0 0,-1 6-37 0 0,-1 0 0 0 0,0-1 0 0 0,0 1 1 0 0,0-1-1 0 0,-1 1 0 0 0,0 0 0 0 0,0 0 0 0 0,0-1 0 0 0,-1 1 0 0 0,0 0 0 0 0,0 0 0 0 0,-1 0 1 0 0,1 1-1 0 0,-1-1 0 0 0,-1 0 0 0 0,1 1 0 0 0,-1 0 0 0 0,0 0 0 0 0,0 0 0 0 0,0 0 0 0 0,-1 1 1 0 0,1 0-1 0 0,-1 0 0 0 0,0 0 0 0 0,-1 0 0 0 0,1 1 0 0 0,-1 0 0 0 0,1 0 0 0 0,-1 0 1 0 0,0 1-1 0 0,0-1 0 0 0,-4 1 37 0 0,-61-3-2076 0 0,25 13-5884 0 0,33-5-3582 0 0</inkml:trace>
  <inkml:trace contextRef="#ctx0" brushRef="#br0" timeOffset="34528.487">10376 1075 520 0 0,'0'0'2115'0'0,"0"0"-65"0"0,0 0 209 0 0,0 0 148 0 0,0 0-134 0 0,0 0-330 0 0,0 0-389 0 0,0 0-317 0 0,0 0-109 0 0,0 0 6 0 0,0 0 41 0 0,0 0 25 0 0,0 0-64 0 0,4 4-167 0 0,-1-1-853 0 0,-2-3-76 0 0,-1 1 1 0 0,1 0-1 0 0,0-1 1 0 0,-1 1-1 0 0,1 0 1 0 0,0-1-1 0 0,-1 1 0 0 0,1-1 1 0 0,0 1-1 0 0,0-1 1 0 0,-1 1-1 0 0,1-1 1 0 0,0 1-1 0 0,0-1 1 0 0,0 0-1 0 0,0 0 1 0 0,0 1-1 0 0,0-1 1 0 0,-1 0-1 0 0,1 0 0 0 0,0 0 1 0 0,0 0-1 0 0,0 0 1 0 0,0 0-1 0 0,0 0 1 0 0,0 0-1 0 0,0 0 1 0 0,0-1-1 0 0,0 1 1 0 0,-1 0-1 0 0,1-1 1 0 0,0 1-1 0 0,0 0 0 0 0,0-1 1 0 0,0 1-1 0 0,-1-1 1 0 0,1 1-1 0 0,0-1 1 0 0,0 0-1 0 0,-1 1 1 0 0,1-1-1 0 0,-1 0 1 0 0,1 1-1 0 0,0-1-40 0 0,122-169 1680 0 0,-108 162-2144 0 0,-14 31-87 0 0,-2-11 682 0 0,19 122-460 0 0,-17-129 339 0 0,1 0 0 0 0,0 0 1 0 0,0 0-1 0 0,0-1 1 0 0,0 1-1 0 0,1-1 1 0 0,0 1-1 0 0,0-1 1 0 0,0 0-1 0 0,1 0 1 0 0,-1 0-1 0 0,1-1 1 0 0,0 1-1 0 0,0-1 1 0 0,0 0-1 0 0,1 0 0 0 0,-1 0 1 0 0,1-1-1 0 0,-1 0 1 0 0,1 0-1 0 0,0 0 1 0 0,0 0-1 0 0,0 0 1 0 0,0-1-1 0 0,0 0-10 0 0,1-1 85 0 0,-1 1-1 0 0,1-1 0 0 0,0 0 1 0 0,-1-1-1 0 0,1 1 0 0 0,-1-1 1 0 0,1 0-1 0 0,-1-1 0 0 0,1 1 1 0 0,-1-1-1 0 0,0 0 1 0 0,0 0-1 0 0,0-1 0 0 0,0 1 1 0 0,0-1-1 0 0,-1 0 0 0 0,1-1 1 0 0,-1 1-1 0 0,0-1 0 0 0,1 0 1 0 0,-2 0-1 0 0,1 0 1 0 0,0 0-1 0 0,-1-1 0 0 0,0 0 1 0 0,0 1-1 0 0,1-5-84 0 0,55-145 421 0 0,-48 91-1297 0 0,-8 22-4306 0 0,-3 30-3892 0 0</inkml:trace>
  <inkml:trace contextRef="#ctx0" brushRef="#br0" timeOffset="38163.659">11501 824 3825 0 0,'0'0'1164'0'0,"0"0"-192"0"0,0 0 91 0 0,0 0 397 0 0,0 0 350 0 0,0 0 24 0 0,0 0-306 0 0,0 0-414 0 0,0 0-334 0 0,0 0-185 0 0,0 0-71 0 0,2-3-1 0 0,5-7 458 0 0,-12 18 868 0 0,-3 2-1249 0 0,14-23 558 0 0,3-9-645 0 0,-9 22-455 0 0,0 0 0 0 0,0 0-1 0 0,0 1 1 0 0,-1-1 0 0 0,1 0 0 0 0,0 0 0 0 0,0 0 0 0 0,0 0 0 0 0,-1 0 0 0 0,1 0 0 0 0,0 0 0 0 0,0 1-1 0 0,-1-1 1 0 0,1 0 0 0 0,0 0 0 0 0,0 0 0 0 0,-1 0 0 0 0,1 0 0 0 0,0 0 0 0 0,0 0 0 0 0,-1 0-1 0 0,1 0 1 0 0,0 0 0 0 0,0 0 0 0 0,0-1 0 0 0,-1 1 0 0 0,1 0 0 0 0,0 0 0 0 0,0 0 0 0 0,-1 0 0 0 0,1 0-1 0 0,0 0 1 0 0,0 0 0 0 0,0-1 0 0 0,-1 1 0 0 0,1 0-58 0 0,-12 11-836 0 0,12-11 513 0 0,0 0-101 0 0,0 0-63 0 0,0 0-23 0 0,6 0-7057 0 0,-3 0-3230 0 0</inkml:trace>
  <inkml:trace contextRef="#ctx0" brushRef="#br0" timeOffset="38664.638">11522 1102 2585 0 0,'0'0'1305'0'0,"0"0"51"0"0,0 0 66 0 0,0 0 16 0 0,0 0-79 0 0,0 0-244 0 0,0 0-233 0 0,0 0-173 0 0,0 0-143 0 0,0 0-100 0 0,0 0-53 0 0,0 0-27 0 0,0 0-45 0 0,-4 7-30 0 0,-11 21-38 0 0,17-30 2321 0 0,28-35-714 0 0,-34 38 668 0 0,-18 12-2664 0 0,-8 16-239 0 0,53-35-3203 0 0,-17 1-1802 0 0,-2 0-5632 0 0</inkml:trace>
  <inkml:trace contextRef="#ctx0" brushRef="#br0" timeOffset="40117.02">13044 875 0 0 0,'0'0'745'0'0,"0"0"586"0"0,0 0 468 0 0,0 0 383 0 0,0 0 233 0 0,0 0-122 0 0,0 0-382 0 0,0 0-441 0 0,0 0-341 0 0,0 0-209 0 0,0 0-143 0 0,1-6-108 0 0,6-16-109 0 0,-35-6 2153 0 0,15 23-2574 0 0,1 0-1 0 0,-1 1 1 0 0,0 1 0 0 0,0 0 0 0 0,-1 0 0 0 0,1 1-1 0 0,-1 1 1 0 0,1 0 0 0 0,-1 1 0 0 0,1 1-1 0 0,-1 0 1 0 0,1 1 0 0 0,-1 0 0 0 0,1 1 0 0 0,-6 2-139 0 0,3-1 20 0 0,0 1 0 0 0,1 0 0 0 0,0 1 0 0 0,0 0 0 0 0,0 1 0 0 0,1 1 0 0 0,0 0 1 0 0,1 1-1 0 0,0 1 0 0 0,0 0 0 0 0,1 1 0 0 0,0 0 0 0 0,1 1 0 0 0,0 0 0 0 0,1 0 1 0 0,0 2-1 0 0,1-1 0 0 0,1 1 0 0 0,0 0 0 0 0,1 1 0 0 0,0-1 0 0 0,1 2-20 0 0,1 0-2 0 0,1 0 0 0 0,1 0-1 0 0,0 1 1 0 0,1-1 0 0 0,1 0 0 0 0,0 1-1 0 0,2-1 1 0 0,0 4 2 0 0,-1-15 5 0 0,0-1 0 0 0,1 0 1 0 0,-1 0-1 0 0,1 0 0 0 0,0 0 0 0 0,0 0 0 0 0,1 0 1 0 0,-1 0-1 0 0,1 0 0 0 0,0 0 0 0 0,0-1 0 0 0,0 1 1 0 0,0-1-1 0 0,1 1 0 0 0,-1-1 0 0 0,1 0 0 0 0,0 0 1 0 0,0 0-1 0 0,0 0 0 0 0,0 0 0 0 0,1-1 1 0 0,-1 0-1 0 0,1 1 0 0 0,-1-1 0 0 0,1-1 0 0 0,0 1 1 0 0,0 0-1 0 0,0-1 0 0 0,0 0 0 0 0,0 0 0 0 0,0 0 1 0 0,0 0-1 0 0,0-1 0 0 0,1 0-5 0 0,11-2 91 0 0,0-1 0 0 0,0-1 1 0 0,-1 0-1 0 0,1-2 0 0 0,-1 1 0 0 0,0-2 0 0 0,-1 0 0 0 0,0-1 0 0 0,0 0 1 0 0,0-1-1 0 0,-1-1 0 0 0,-1 0 0 0 0,1 0 0 0 0,-2-1 0 0 0,1-1 1 0 0,-2 0-1 0 0,5-7-91 0 0,9-7 68 0 0,-2-1 0 0 0,0-2 0 0 0,-2 0 0 0 0,-1-1 0 0 0,-2-1 0 0 0,0 0 0 0 0,-2-2 0 0 0,6-22-68 0 0,-11-5 733 0 0,-10 59-634 0 0,-7 27-339 0 0,-1 3 258 0 0,2 1 1 0 0,0-1-1 0 0,2 1 0 0 0,2 0 0 0 0,0 0 1 0 0,2 1-1 0 0,3 19-18 0 0,-2-37 2 0 0,1 1 0 0 0,0-1 0 0 0,1 0 1 0 0,1 0-1 0 0,0 0 0 0 0,1 0 0 0 0,0-1 0 0 0,1 1 0 0 0,0-1 1 0 0,1-1-1 0 0,0 1 0 0 0,1-1 0 0 0,0-1 0 0 0,1 1 0 0 0,0-2 1 0 0,5 5-3 0 0,-13-13-38 0 0,-1 0 0 0 0,0 0 0 0 0,1 0 0 0 0,-1-1 0 0 0,1 1 0 0 0,0 0 0 0 0,-1 0 0 0 0,1-1 0 0 0,-1 1 0 0 0,1 0 0 0 0,0-1 0 0 0,0 1 0 0 0,-1 0 0 0 0,1-1 0 0 0,0 1 0 0 0,0-1 0 0 0,0 0 0 0 0,0 1 0 0 0,-1-1 0 0 0,1 1 0 0 0,0-1 0 0 0,0 0 0 0 0,0 0 0 0 0,0 0 0 0 0,0 0 0 0 0,0 1 0 0 0,0-1 0 0 0,0 0 0 0 0,0 0 0 0 0,0-1 0 0 0,0 1 0 0 0,0 0 0 0 0,0 0 0 0 0,0 0 0 0 0,-1-1 0 0 0,1 1 0 0 0,0 0 0 0 0,0-1 0 0 0,0 1 0 0 0,0-1 0 0 0,0 1 0 0 0,-1-1 0 0 0,1 1 0 0 0,0-1 0 0 0,-1 0 0 0 0,1 1 0 0 0,0-1 0 0 0,-1 0 0 0 0,1 0 0 0 0,-1 0 0 0 0,1 1 0 0 0,-1-1 0 0 0,1 0 0 0 0,-1 0 0 0 0,1 0 0 0 0,-1 0 0 0 0,0 0 0 0 0,0 0 0 0 0,1 1 0 0 0,-1-1 0 0 0,0 0 0 0 0,0 0 0 0 0,0 0 0 0 0,0 0 0 0 0,0 0 0 0 0,0 0 0 0 0,0 0 0 0 0,-1 0 0 0 0,1 0 38 0 0,2-12-1782 0 0,0 3-3256 0 0,-2 3-6581 0 0</inkml:trace>
  <inkml:trace contextRef="#ctx0" brushRef="#br0" timeOffset="40993.157">13414 1153 5353 0 0,'0'0'2574'0'0,"0"0"-1142"0"0,0 0-291 0 0,0 0 160 0 0,0 0 184 0 0,0 0-37 0 0,0 0-291 0 0,0 0-398 0 0,0 0-319 0 0,0 0-118 0 0,0 0 11 0 0,0 0-5 0 0,-7 12-14 0 0,-46 86 478 0 0,-78 146-235 0 0,131-244-554 0 0,1 0 0 0 0,-1 0 0 0 0,0 1-1 0 0,1-1 1 0 0,-1 0 0 0 0,0 0 0 0 0,1 0 0 0 0,-1 1-1 0 0,0-1 1 0 0,1 0 0 0 0,-1 0 0 0 0,0 1 0 0 0,0-1-1 0 0,0 0 1 0 0,1 1 0 0 0,-1-1 0 0 0,0 0 0 0 0,0 0-1 0 0,0 1 1 0 0,1-1 0 0 0,-1 1 0 0 0,0-1 0 0 0,0 0-1 0 0,0 1 1 0 0,0-1 0 0 0,0 0 0 0 0,0 1 0 0 0,0-1-1 0 0,0 0 1 0 0,0 1 0 0 0,0-1 0 0 0,0 1 0 0 0,0-1-1 0 0,0 0 1 0 0,0 1 0 0 0,0-1 0 0 0,-1 0 0 0 0,1 1-1 0 0,0-1 1 0 0,0 1-3 0 0,26-26 730 0 0,229-296 841 0 0,-255 321-1561 0 0,0 1 0 0 0,0-1 1 0 0,1 0-1 0 0,-1 1 0 0 0,0-1 1 0 0,0 0-1 0 0,0 0 0 0 0,0 1 0 0 0,1-1 1 0 0,-1 0-1 0 0,0 0 0 0 0,0 1 1 0 0,1-1-1 0 0,-1 0 0 0 0,0 0 0 0 0,0 1 1 0 0,1-1-1 0 0,-1 0 0 0 0,0 0 1 0 0,1 0-1 0 0,-1 0 0 0 0,0 0 1 0 0,1 0-1 0 0,-1 1 0 0 0,0-1 0 0 0,1 0 1 0 0,-1 0-1 0 0,0 0 0 0 0,0 0 1 0 0,1 0-1 0 0,-1 0-10 0 0,-3 14 61 0 0,0 9-26 0 0,0 1-1 0 0,2-1 1 0 0,0 0 0 0 0,2 0 0 0 0,1 1 0 0 0,0-1 0 0 0,2 0-1 0 0,0 0 1 0 0,7 17-35 0 0,4 15 947 0 0,-36-69-49 0 0,-171-112-1260 0 0,158 110-895 0 0,18 13-7867 0 0,15 3-1955 0 0</inkml:trace>
  <inkml:trace contextRef="#ctx0" brushRef="#br0" timeOffset="41380.791">13663 1192 13971 0 0,'0'0'1062'0'0,"0"0"-637"0"0,0 0-308 0 0,0 0 151 0 0,0 0 305 0 0,0 0 232 0 0,0 0 23 0 0,0 0-142 0 0,0 0-202 0 0,0 0-153 0 0,0 0-95 0 0,5 20-67 0 0,30 98 44 0 0,25 36 418 0 0,-59-154-545 0 0,0 0 0 0 0,0 0 0 0 0,0 0-1 0 0,0-1 1 0 0,0 1 0 0 0,0 0 0 0 0,0-1 0 0 0,0 1-1 0 0,0 0 1 0 0,0-1 0 0 0,0 1 0 0 0,0-1 0 0 0,-1 0-1 0 0,1 1 1 0 0,0-1 0 0 0,0 0 0 0 0,0 1 0 0 0,-1-1-1 0 0,1 0 1 0 0,0 0 0 0 0,-1 1 0 0 0,1-1 0 0 0,-1 0-1 0 0,1 0 1 0 0,-1 0 0 0 0,1 0 0 0 0,-1 0 0 0 0,0 0-1 0 0,1 0 1 0 0,-1 0 0 0 0,0 0 0 0 0,0 0 0 0 0,0 0-1 0 0,0 0 1 0 0,0 0 0 0 0,0 0 0 0 0,0 0 0 0 0,0 0-1 0 0,0-1-85 0 0,2-4 172 0 0,10-30-261 0 0,-1-1-1 0 0,-2-1 0 0 0,-2 0 1 0 0,-1 0-1 0 0,-2-4 90 0 0,-2 26-705 0 0,0 12-1175 0 0,1 2-3869 0 0,-2 1 3041 0 0,1 1-8759 0 0</inkml:trace>
  <inkml:trace contextRef="#ctx0" brushRef="#br0" timeOffset="41879.97">14220 1167 8250 0 0,'0'0'2534'0'0,"0"0"-1119"0"0,0 0-308 0 0,0 0 187 0 0,0 0 117 0 0,0 0-90 0 0,0 0-257 0 0,0 0-273 0 0,0 0-204 0 0,0 0-145 0 0,0 0-115 0 0,0 0-83 0 0,0 0-55 0 0,-16-5-22 0 0,-50-14 8 0 0,14 29 256 0 0,44-5-326 0 0,5-4-96 0 0,0-1-1 0 0,0 1 1 0 0,0 0-1 0 0,1 1 1 0 0,-1-1-1 0 0,0 0 1 0 0,1 1-1 0 0,-1 0 1 0 0,0-1 0 0 0,1 1-1 0 0,0 0 1 0 0,0 0-1 0 0,-1 1 1 0 0,1-1-1 0 0,0 0 1 0 0,1 1 0 0 0,-1-1-1 0 0,0 1 1 0 0,1 0-1 0 0,-1-1 1 0 0,1 1-1 0 0,0 0 1 0 0,0 0-1 0 0,0 0 1 0 0,0 0 0 0 0,1 0-1 0 0,-1 0 1 0 0,1 0-1 0 0,0 0 1 0 0,0 0-1 0 0,0 2-8 0 0,3-2 3 0 0,1-1-1 0 0,0 1 0 0 0,0-1 1 0 0,1 0-1 0 0,-1 0 0 0 0,0 0 1 0 0,1-1-1 0 0,-1 0 0 0 0,1 0 1 0 0,0 0-1 0 0,-1 0 0 0 0,1 0 1 0 0,0-1-1 0 0,-1 0 0 0 0,1 0 1 0 0,0 0-1 0 0,-1-1 0 0 0,1 0 1 0 0,0 0-3 0 0,13 1 21 0 0,32 0 15 0 0,-60 23 445 0 0,-98 87 91 0 0,100-101-567 0 0,4-6-7 0 0,1 0 1 0 0,-1 1-1 0 0,1-1 1 0 0,-1 1-1 0 0,1 0 1 0 0,0-1-1 0 0,1 2 0 0 0,-1-1 1 0 0,1 0-1 0 0,-1 0 1 0 0,1 1-1 0 0,1-1 1 0 0,-1 1-1 0 0,1 0 1 0 0,-1-1-1 0 0,1 1 1 0 0,1 0-1 0 0,-1 0 1 0 0,1 0-1 0 0,0 0 1 0 0,0 0-1 0 0,0-1 1 0 0,1 2 1 0 0,3-3 21 0 0,0 1-1 0 0,0-2 1 0 0,0 1 0 0 0,1 0 0 0 0,-1-1 0 0 0,1 0 0 0 0,0 0 0 0 0,0 0 0 0 0,0-1 0 0 0,0 0 0 0 0,0 0 0 0 0,0 0 0 0 0,0 0 0 0 0,0-1 0 0 0,0 0 0 0 0,0 0-1 0 0,0 0 1 0 0,1 0 0 0 0,-1-1 0 0 0,0 0 0 0 0,0 0 0 0 0,0-1 0 0 0,2 0-21 0 0,77-31-38 0 0,-54 10-6500 0 0,-27 19-4810 0 0</inkml:trace>
  <inkml:trace contextRef="#ctx0" brushRef="#br0" timeOffset="47143.284">14672 953 760 0 0,'0'0'1484'0'0,"0"0"-965"0"0,0 0-385 0 0,0 0 278 0 0,0 0 548 0 0,0 0 363 0 0,0 0 94 0 0,0 0-111 0 0,0 0-182 0 0,0 0-186 0 0,0 0-111 0 0,20-4-46 0 0,103-19 750 0 0,136 1 2438 0 0,-259 22-4016 0 0,0 0-19 0 0,0 0-12 0 0,0 0-31 0 0,0 0-62 0 0,0 0-85 0 0,0 0-131 0 0,-14 9-6312 0 0,9-6 951 0 0,-1 2 1824 0 0</inkml:trace>
  <inkml:trace contextRef="#ctx0" brushRef="#br0" timeOffset="47448.327">14649 1171 3881 0 0,'0'0'839'0'0,"0"0"-16"0"0,0 0 361 0 0,0 0 288 0 0,0 0 110 0 0,0 0-109 0 0,0 0-235 0 0,0 0-238 0 0,20-2-220 0 0,98-12 333 0 0,62-15-1412 0 0,-159 28-3394 0 0,-13 1-2906 0 0,-7 0 1805 0 0</inkml:trace>
  <inkml:trace contextRef="#ctx0" brushRef="#br0" timeOffset="47711.933">14590 1457 1672 0 0,'0'0'1475'0'0,"0"0"-622"0"0,0 0 117 0 0,0 0 583 0 0,0 0 242 0 0,0 0 45 0 0,0 0-146 0 0,20-1-264 0 0,62-5-289 0 0,77-24 1248 0 0,-80 16-3164 0 0,-53 11-2094 0 0,0 0-3743 0 0,-18 2 56 0 0</inkml:trace>
  <inkml:trace contextRef="#ctx0" brushRef="#br0" timeOffset="49312.039">15712 730 2897 0 0,'0'0'1636'0'0,"0"0"-293"0"0,0 0-163 0 0,0 0-32 0 0,0 0 130 0 0,0 0 153 0 0,0 0-9 0 0,0 0-215 0 0,0 0-381 0 0,0 0-382 0 0,0 0-275 0 0,-4 4-133 0 0,-211 214 616 0 0,143-146 61 0 0,72-70-699 0 0,0-1-1 0 0,0 0 1 0 0,0 1 0 0 0,1-1-1 0 0,-1 0 1 0 0,1 1-1 0 0,-1-1 1 0 0,1 0 0 0 0,-1 0-1 0 0,1 1 1 0 0,-1-1-1 0 0,1 0 1 0 0,0 0 0 0 0,0 0-1 0 0,0 0 1 0 0,0 0-1 0 0,0 0 1 0 0,0 0-1 0 0,0 0 1 0 0,0 0 0 0 0,0-1-1 0 0,0 1 1 0 0,0 0-1 0 0,0-1 1 0 0,1 1 0 0 0,-1-1-1 0 0,0 1 1 0 0,0-1-1 0 0,1 0 1 0 0,-1 1 0 0 0,0-1-1 0 0,1 0 1 0 0,-1 0-1 0 0,0 0 1 0 0,1 0 0 0 0,0 0-14 0 0,180 18 693 0 0,-104 0-1066 0 0,-76-20 411 0 0,-1-1 1 0 0,1 0 0 0 0,-1 0 0 0 0,1 0-1 0 0,-1-1 1 0 0,0 1 0 0 0,0 0 0 0 0,-1 0-1 0 0,1-1 1 0 0,-1 1 0 0 0,1 0-1 0 0,-1-1 1 0 0,0 1 0 0 0,0 0 0 0 0,-1-1-1 0 0,1 1 1 0 0,-1 0 0 0 0,1-1 0 0 0,-1 1-1 0 0,0 0 1 0 0,0 0 0 0 0,-2-3-39 0 0,-108-226 623 0 0,101 204-1371 0 0,10 19-2421 0 0,2 2-4245 0 0,1 3 78 0 0</inkml:trace>
  <inkml:trace contextRef="#ctx0" brushRef="#br0" timeOffset="49783.096">15858 709 4265 0 0,'0'0'1716'0'0,"0"0"-358"0"0,0 0-206 0 0,0 0-168 0 0,0 0-142 0 0,0 0-114 0 0,0 0-40 0 0,0 0 2 0 0,0 0-10 0 0,0 0-12 0 0,0 0-119 0 0,0 0-137 0 0,0 0-59 0 0,4 19-43 0 0,36 137 476 0 0,-34-135-676 0 0,-2-4-78 0 0,0 0 0 0 0,1-1-1 0 0,1 0 1 0 0,1 0 0 0 0,0-1-1 0 0,1 0 1 0 0,5 8-32 0 0,16-71 3873 0 0,4-20-3221 0 0,-23 41-693 0 0,2 1-1 0 0,1 1 1 0 0,1 0-1 0 0,0 0 1 0 0,2 2-1 0 0,2 0 0 0 0,0 1 1 0 0,0 0-1 0 0,12-7 42 0 0,-27 26-619 0 0,9-6-169 0 0,-3 7-7857 0 0,-6 2-1759 0 0</inkml:trace>
  <inkml:trace contextRef="#ctx0" brushRef="#br0" timeOffset="50144.7">15329 1314 0 0 0,'0'0'1990'0'0,"0"0"110"0"0,0 0 22 0 0,0 0 56 0 0,0 0-67 0 0,23-2-215 0 0,168-21 1874 0 0,59-18-1255 0 0,-96 14-3682 0 0,-1 5-7914 0 0,-137 20 647 0 0</inkml:trace>
  <inkml:trace contextRef="#ctx0" brushRef="#br0" timeOffset="50778.062">15606 1443 3097 0 0,'0'0'1256'0'0,"0"0"-259"0"0,0 0-48 0 0,0 0 124 0 0,0 0 133 0 0,0 0-6 0 0,0 0-176 0 0,0 0-262 0 0,-20 13-239 0 0,-63 40-206 0 0,73-47-301 0 0,1 0 1 0 0,1 1-1 0 0,-1 1 0 0 0,1-1 1 0 0,0 1-1 0 0,1 0 0 0 0,0 1 1 0 0,0 0-1 0 0,-5 9-16 0 0,-5 7-182 0 0,7-12 30 0 0,6-8 84 0 0,0-1 0 0 0,0 1 0 0 0,0 0 0 0 0,1 0 1 0 0,0 0-1 0 0,0 0 0 0 0,1 1 0 0 0,-1-1 0 0 0,1 1 0 0 0,0-1 0 0 0,0 1 0 0 0,1 0 0 0 0,0 0 0 0 0,0 0 0 0 0,0 0 0 0 0,1 1 68 0 0,2-5 24 0 0,0 0 0 0 0,0 0-1 0 0,0 0 1 0 0,1 0-1 0 0,-1 0 1 0 0,0-1-1 0 0,1 1 1 0 0,0-1 0 0 0,-1 0-1 0 0,1 1 1 0 0,0-1-1 0 0,0 0 1 0 0,-1-1-1 0 0,1 1 1 0 0,0 0 0 0 0,0-1-1 0 0,0 0 1 0 0,0 0-1 0 0,0 0 1 0 0,0 0 0 0 0,0 0-1 0 0,0 0 1 0 0,0-1-1 0 0,0 1 1 0 0,0-1-24 0 0,5 1 61 0 0,200-19 495 0 0,-169 5-313 0 0,-38 8 3335 0 0,-9-10-2914 0 0,7 15-273 0 0,-55-107 1819 0 0,32-49-2695 0 0,23 123-3839 0 0,0 0-4179 0 0,1 31 2392 0 0</inkml:trace>
  <inkml:trace contextRef="#ctx0" brushRef="#br0" timeOffset="51249.611">16003 1286 6529 0 0,'0'0'1745'0'0,"0"0"-681"0"0,0 0-304 0 0,0 0 48 0 0,0 0 142 0 0,0 0 138 0 0,0 0-10 0 0,0 0-155 0 0,0 0-203 0 0,0 0-196 0 0,0 0-140 0 0,0 0-100 0 0,-13 22-99 0 0,-41 69-63 0 0,-1 47 16 0 0,20-18-403 0 0,38-117 310 0 0,-1-1 0 0 0,0 1 0 0 0,1-1 0 0 0,-1 0 0 0 0,1 0 0 0 0,-1 0 0 0 0,1 0 0 0 0,0 0 0 0 0,0-1-1 0 0,0 1 1 0 0,0-1 0 0 0,0 0 0 0 0,0 0 0 0 0,1 0 0 0 0,-1 0 0 0 0,0-1 0 0 0,0 1 0 0 0,1-1 0 0 0,-1 0 0 0 0,0 0 0 0 0,1 0 0 0 0,-1 0 0 0 0,0-1 0 0 0,1 1 0 0 0,-1-1 0 0 0,0 0 0 0 0,2 0-45 0 0,86-19 1234 0 0,-39 8-972 0 0,-43 6-2684 0 0,-4-1-2521 0 0,-3 4 27 0 0,0 1-2550 0 0</inkml:trace>
  <inkml:trace contextRef="#ctx0" brushRef="#br0" timeOffset="51531.018">15731 1523 7482 0 0,'0'0'2328'0'0,"0"0"-824"0"0,0 0-658 0 0,0 0-97 0 0,0 0 177 0 0,0 0 205 0 0,0 0 54 0 0,0 0-151 0 0,0 0-264 0 0,0 0-204 0 0,0 0-124 0 0,20-2-97 0 0,136-14 358 0 0,-132 13-890 0 0,71-9 317 0 0,-33 0-5478 0 0,-46 9-5273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2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0 0 0,'0'0'531'0'0,"0"0"264"0"0,0 0 170 0 0,0 0-25 0 0,0 0-174 0 0,0 0-203 0 0,0 0-141 0 0,4 5 9676 0 0,-3-2-10579 0 0,-1-3 526 0 0,0 1 1 0 0,0-1-1 0 0,0 1 0 0 0,0-1 0 0 0,0 1 0 0 0,0-1 1 0 0,0 1-1 0 0,1 0 0 0 0,-1-1 0 0 0,0 1 0 0 0,0-1 1 0 0,0 1-1 0 0,1-1 0 0 0,-1 1 0 0 0,0-1 0 0 0,1 1 1 0 0,-1-1-1 0 0,0 0 0 0 0,1 1 0 0 0,-1-1 0 0 0,1 1 1 0 0,-1-1-1 0 0,0 0 0 0 0,1 1 0 0 0,-1-1 0 0 0,1 0 1 0 0,-1 0-1 0 0,1 1 0 0 0,-1-1 0 0 0,1 0 0 0 0,-1 0 1 0 0,1 0-1 0 0,0 0 0 0 0,-1 0 0 0 0,1 1 0 0 0,-1-1 1 0 0,1 0-1 0 0,-1 0 0 0 0,1 0 0 0 0,-1-1 0 0 0,1 1 1 0 0,0 0-1 0 0,-1 0 0 0 0,1 0 0 0 0,-1 0 0 0 0,1 0 1 0 0,-1-1-1 0 0,1 1 0 0 0,-1 0 0 0 0,1 0 0 0 0,-1-1 1 0 0,1 1-1 0 0,-1 0 0 0 0,0-1 0 0 0,1 1 0 0 0,-1-1 1 0 0,1 1-1 0 0,-1 0 0 0 0,0-1 0 0 0,1 1 0 0 0,-1-1 1 0 0,0 1-1 0 0,0-1 0 0 0,1 0-45 0 0,2 0 129 0 0,47-31 659 0 0,-50 32-700 0 0,0 0 82 0 0,0 0 118 0 0,-28 13 1069 0 0,-8 10-730 0 0,36-23-622 0 0,18 3 414 0 0,10-7 85 0 0,-11 2-207 0 0,-23 5 1501 0 0,-3 1-1287 0 0,3-1-2252 0 0,4-3-7213 0 0,2-2-2439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1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0,'0'0'260'0'0,"0"0"384"0"0,0 0 28 0 0,0 0-54 0 0,0 0-35 0 0,0 0-5 0 0,0 0 15 0 0,0 0 9 0 0,22-12 2499 0 0,-12 11-2826 0 0,1 1 1 0 0,-1-1-1 0 0,0 2 0 0 0,0-1 0 0 0,1 2 1 0 0,-1-1-1 0 0,0 1 0 0 0,0 1 1 0 0,0 0-1 0 0,-1 0 0 0 0,1 1 1 0 0,0 0-276 0 0,41 13 748 0 0,25-2-116 0 0,1-4 0 0 0,0-3 1 0 0,1-3-1 0 0,6-4-632 0 0,9 3 207 0 0,521 23 2062 0 0,-268-19-1604 0 0,7-16-665 0 0,736-31 349 0 0,-56 52-195 0 0,55 8 5 0 0,510 0 149 0 0,-789-51 320 0 0,69 7 64 0 0,238 51-692 0 0,-162-13 131 0 0,-143-31 15 0 0,-544 7-111 0 0,929-32 60 0 0,-217 45-113 0 0,409-8 101 0 0,-118-3 88 0 0,-821 24-69 0 0,-289-14-33 0 0,840 3 233 0 0,-433-27-75 0 0,518-85 346 0 0,369-35 169 0 0,-488 72 306 0 0,-643 56-756 0 0,35 15-292 0 0,-203 6 15 0 0,-43-1 155 0 0,-1-5 0 0 0,88-10-170 0 0,-56-6 102 0 0,1 5 1 0 0,105 9-103 0 0,-172 8-20 0 0,-2 3-1 0 0,1 3 1 0 0,18 8 20 0 0,-46-15 41 0 0,-48-7-17 0 0,0 0-12 0 0,0 0-2 0 0,0 0-1 0 0,0 0-25 0 0,0 0-31 0 0,0 0-30 0 0,0 0-47 0 0,0 0-34 0 0,0 0-24 0 0,0 0-54 0 0,0 0-82 0 0,0 0-127 0 0,0 0-239 0 0,0 1-3540 0 0,-3 3 922 0 0,2-2-941 0 0,-1 0-5781 0 0</inkml:trace>
  <inkml:trace contextRef="#ctx0" brushRef="#br0" timeOffset="20922.322">1484 527 4593 0 0,'0'0'1034'0'0,"0"0"-128"0"0,0 0 108 0 0,0 0 218 0 0,0 0 287 0 0,0 0 134 0 0,0 0-110 0 0,0 0-290 0 0,0 0-322 0 0,0 0-279 0 0,0 0-230 0 0,-5-1-130 0 0,-14-5-42 0 0,12 34 2220 0 0,15 367 292 0 0,-9-180-2693 0 0,24-225 332 0 0,89-100-33 0 0,-109 109-373 0 0,-1 0 0 0 0,1-1 1 0 0,0 2-1 0 0,-1-1 0 0 0,1 0 1 0 0,0 1-1 0 0,-1-1 0 0 0,1 1 0 0 0,0 0 1 0 0,-1-1-1 0 0,1 1 0 0 0,0 1 1 0 0,0-1-1 0 0,-1 0 0 0 0,1 1 1 0 0,0-1-1 0 0,-1 1 0 0 0,1 0 1 0 0,0 0-1 0 0,-1 0 0 0 0,1 0 0 0 0,-1 0 1 0 0,0 1-1 0 0,1-1 0 0 0,-1 1 1 0 0,0 0-1 0 0,0-1 0 0 0,0 1 1 0 0,0 0-1 0 0,0 0 0 0 0,0 0 1 0 0,-1 1-1 0 0,1-1 0 0 0,-1 0 1 0 0,1 1-1 0 0,-1-1 0 0 0,0 1 0 0 0,0-1 1 0 0,0 1-1 0 0,0 2 5 0 0,18 18 28 0 0,-16-20 13 0 0,-1 1 0 0 0,1-1 1 0 0,0 0-1 0 0,0 0 0 0 0,0 0 0 0 0,0 0 1 0 0,1-1-1 0 0,-1 1 0 0 0,1-1 1 0 0,-1 0-1 0 0,1 0 0 0 0,0 0 1 0 0,0-1-1 0 0,0 1 0 0 0,0-1 1 0 0,0 0-1 0 0,0 0 0 0 0,0 0 1 0 0,1-1-1 0 0,-1 0 0 0 0,0 1 0 0 0,0-1 1 0 0,0-1-1 0 0,1 1 0 0 0,-1-1 1 0 0,0 1-1 0 0,0-1 0 0 0,0 0 1 0 0,0-1-1 0 0,0 1 0 0 0,0-1 1 0 0,0 0-1 0 0,0 0 0 0 0,-1 0 1 0 0,1 0-1 0 0,-1 0 0 0 0,1-1 0 0 0,-1 0 1 0 0,0 0-1 0 0,0 0 0 0 0,0 0 1 0 0,1-2-42 0 0,3-9 83 0 0,0 0 0 0 0,-1-1 0 0 0,-1 0 0 0 0,0 0 0 0 0,-1 0 0 0 0,-1-1 0 0 0,0 1 0 0 0,-1-1 0 0 0,-1 0 0 0 0,0 1 0 0 0,-2-1 0 0 0,1 0 0 0 0,-2 0 0 0 0,0 1 0 0 0,-1-1 0 0 0,0 1 0 0 0,-1-1 0 0 0,-1 1 0 0 0,-1 1 0 0 0,0-1 0 0 0,-1 1 0 0 0,0 0 0 0 0,-1 0 0 0 0,-1 1 0 0 0,-7-9-83 0 0,9 10-62 0 0,0 1-1 0 0,-1 1 1 0 0,-1-1 0 0 0,0 1 0 0 0,0 1-1 0 0,-1 0 1 0 0,0 0 0 0 0,-1 1 0 0 0,0 0-1 0 0,0 1 1 0 0,-1 0 0 0 0,1 1 0 0 0,-1 0-1 0 0,-1 1 1 0 0,1 0 0 0 0,-1 1 0 0 0,0 0 0 0 0,0 1-1 0 0,0 1 1 0 0,0 0 0 0 0,-1 1 0 0 0,1 0-1 0 0,-1 1 1 0 0,1 0 0 0 0,0 1 0 0 0,-1 1-1 0 0,-1 1 63 0 0,7-1-154 0 0,1 1-1 0 0,-1 1 0 0 0,0-1 1 0 0,1 1-1 0 0,0 1 0 0 0,0-1 0 0 0,0 1 1 0 0,0 1-1 0 0,1-1 0 0 0,0 1 0 0 0,0 0 1 0 0,0 0-1 0 0,1 1 0 0 0,0 0 0 0 0,0 0 1 0 0,-3 7 154 0 0,-5 32-4333 0 0,21 3-5021 0 0,-3-39 183 0 0</inkml:trace>
  <inkml:trace contextRef="#ctx0" brushRef="#br0" timeOffset="22754.263">2111 967 4337 0 0,'0'0'1498'0'0,"0"0"-444"0"0,0 0 208 0 0,0 0 402 0 0,0 0 183 0 0,0 0-59 0 0,0 0-227 0 0,0 0-267 0 0,0 0-217 0 0,21-4-174 0 0,64-11-137 0 0,-15-17 1087 0 0,-65 30-1750 0 0,-1 1-1 0 0,0-1 1 0 0,0 0-1 0 0,0-1 0 0 0,0 1 1 0 0,0-1-1 0 0,0 0 0 0 0,0 1 1 0 0,-1-2-1 0 0,0 1 1 0 0,1 0-1 0 0,-1-1 0 0 0,-1 1 1 0 0,1-1-1 0 0,0 0 0 0 0,-1 0 1 0 0,0 0-1 0 0,0 0 0 0 0,0-1 1 0 0,0 1-1 0 0,-1 0 1 0 0,0-1-1 0 0,1 1 0 0 0,-2-1 1 0 0,1-1-103 0 0,-3 3-18 0 0,-1 1 0 0 0,1-1 0 0 0,-1 1 0 0 0,0 0 0 0 0,0-1 0 0 0,0 1 1 0 0,0 1-1 0 0,0-1 0 0 0,0 0 0 0 0,-1 1 0 0 0,1 0 0 0 0,-1 0 0 0 0,1 0 0 0 0,-1 0 0 0 0,1 0 1 0 0,-1 1-1 0 0,1-1 0 0 0,-1 1 0 0 0,0 0 0 0 0,1 0 0 0 0,-1 1 0 0 0,-3 0 18 0 0,-1-1-49 0 0,-1 1 0 0 0,0 0 0 0 0,1 0-1 0 0,-1 1 1 0 0,1 0 0 0 0,0 1 0 0 0,0 0-1 0 0,0 0 1 0 0,0 0 0 0 0,0 1 0 0 0,0 1-1 0 0,1-1 1 0 0,0 1 0 0 0,0 0 0 0 0,0 1 0 0 0,1 0-1 0 0,0 0 1 0 0,0 0 0 0 0,0 1 0 0 0,1 0-1 0 0,0 0 1 0 0,0 0 0 0 0,1 1 0 0 0,-2 3 49 0 0,4-7-2 0 0,0 1 0 0 0,1 0 0 0 0,-1 0 0 0 0,1-1 0 0 0,0 1 0 0 0,1 0 0 0 0,-1 0 0 0 0,1 0 0 0 0,0 0 0 0 0,0 0 0 0 0,0 0 0 0 0,1 0 0 0 0,0 0 0 0 0,0 0 0 0 0,0 0 0 0 0,0 0 0 0 0,1 0 0 0 0,0-1 0 0 0,0 1 0 0 0,0-1 0 0 0,1 1 0 0 0,-1-1 0 0 0,1 0 0 0 0,0 0 0 0 0,0 0 0 0 0,0 0 0 0 0,1-1 0 0 0,0 1 0 0 0,-1-1 0 0 0,3 1 2 0 0,5 4 49 0 0,0-1 0 0 0,0 0 0 0 0,0-1 0 0 0,1 0 0 0 0,0-1 0 0 0,0 0 0 0 0,1-1 0 0 0,-1-1 0 0 0,1 0 0 0 0,0 0-1 0 0,3-1-48 0 0,-1 2 49 0 0,0-1-1 0 0,0-1 0 0 0,0-1 1 0 0,0 0-1 0 0,1-1 0 0 0,-1 0 0 0 0,0-1 1 0 0,0-1-1 0 0,0-1 0 0 0,0 0 1 0 0,0 0-1 0 0,0-2 0 0 0,-1 0 1 0 0,1-1-1 0 0,-1 0 0 0 0,-1-1 0 0 0,1 0 1 0 0,-1-1-1 0 0,0-2-48 0 0,14-19 3 0 0,-1-2 0 0 0,-2-1-1 0 0,-1-1 1 0 0,-2-1 0 0 0,-1-1 0 0 0,-2 0 0 0 0,-1-2 0 0 0,-2 0-1 0 0,0-5-2 0 0,-7 20 0 0 0,0-1 0 0 0,-2 0 0 0 0,-1 0 0 0 0,-1 0-1 0 0,-1-1 1 0 0,-1 1 0 0 0,0-13 0 0 0,-3 36-7 0 0,1-1 0 0 0,-1 1 0 0 0,0-1 0 0 0,1 1-1 0 0,-1 0 1 0 0,0-1 0 0 0,1 1 0 0 0,-1 0 0 0 0,0 0 0 0 0,1-1 0 0 0,-1 1 0 0 0,0 0 0 0 0,1 0 0 0 0,-1 0-1 0 0,0 0 1 0 0,1 0 0 0 0,-1 0 0 0 0,0 0 0 0 0,1 0 0 0 0,-1 0 0 0 0,0 0 0 0 0,0 1 0 0 0,1-1 0 0 0,-1 0-1 0 0,0 0 1 0 0,1 1 0 0 0,-1-1 0 0 0,1 0 0 0 0,-1 1 0 0 0,0-1 0 0 0,1 1 0 0 0,-1-1 0 0 0,1 0-1 0 0,-1 1 1 0 0,1-1 0 0 0,-1 1 0 0 0,1 0 0 0 0,0-1 0 0 0,-1 1 0 0 0,1-1 0 0 0,0 1 0 0 0,-1 0 0 0 0,1 0 7 0 0,-11 16-4 0 0,2 0 1 0 0,0 1-1 0 0,1 0 1 0 0,0 1 0 0 0,2 0-1 0 0,0 0 1 0 0,1 0 0 0 0,1 1-1 0 0,1 0 1 0 0,1-1 0 0 0,1 1-1 0 0,0 0 1 0 0,2 0-1 0 0,0 0 1 0 0,1 0 0 0 0,1 0-1 0 0,1-1 1 0 0,0 1 0 0 0,5 7 3 0 0,4 46 17 0 0,-3 0 0 0 0,-3 1 1 0 0,-4 0-1 0 0,-3 34-17 0 0,-1-94-4 0 0,-1 0-1 0 0,0-1 1 0 0,-1 1 0 0 0,0 0 0 0 0,-1-1-1 0 0,-1 0 1 0 0,0 1 0 0 0,-1-2 0 0 0,0 1-1 0 0,-1 0 5 0 0,6-12 0 0 0,-1 0 0 0 0,1 0-1 0 0,0 0 1 0 0,-1 0 0 0 0,1 0 0 0 0,-1 0-1 0 0,0-1 1 0 0,1 1 0 0 0,-1 0 0 0 0,0-1-1 0 0,1 1 1 0 0,-1-1 0 0 0,0 0 0 0 0,0 1-1 0 0,1-1 1 0 0,-1 0 0 0 0,0 0 0 0 0,0 0-1 0 0,1 0 1 0 0,-1-1 0 0 0,0 1 0 0 0,0 0-1 0 0,1-1 1 0 0,-1 1 0 0 0,0-1 0 0 0,1 0-1 0 0,-1 1 1 0 0,0-1 0 0 0,1 0 0 0 0,-1 0-1 0 0,1 0 1 0 0,0 0 0 0 0,-1 0-1 0 0,1-1 1 0 0,0 1 0 0 0,-1 0 0 0 0,1 0-1 0 0,0-1 1 0 0,0 1 0 0 0,0-1 0 0 0,0 1-1 0 0,1-1 1 0 0,-1 0 0 0 0,0 1 0 0 0,1-1-1 0 0,-1 0 1 0 0,1 1 0 0 0,-1-1 0 0 0,1 0-1 0 0,0 0 1 0 0,-1 1 0 0 0,1-1 0 0 0,0 0-1 0 0,0 0 1 0 0,1 1 0 0 0,-1-1 0 0 0,0-1 0 0 0,2-8 0 0 0,-1 0 1 0 0,1-1-1 0 0,1 1 1 0 0,0 0-1 0 0,0 1 1 0 0,1-1-1 0 0,1 1 1 0 0,0-1-1 0 0,0 1 1 0 0,1 0-1 0 0,0 1 1 0 0,1 0-1 0 0,0 0 1 0 0,3-3-1 0 0,26-42 25 0 0,106-185-97 0 0,-103 198 116 0 0,-42 35 1122 0 0,2 6-1146 0 0,1 0 2 0 0,0 0-9 0 0,0 0-17 0 0,0 0 0 0 0,0 0 12 0 0,-6 68 12 0 0,5-52-14 0 0,1 0-1 0 0,1 0 1 0 0,1 0-1 0 0,0-1 1 0 0,1 1-1 0 0,1 0 1 0 0,0-1-1 0 0,3 5-5 0 0,-7-19 5 0 0,1 0-1 0 0,0 1 0 0 0,0-1 1 0 0,-1 0-1 0 0,1 0 1 0 0,0 0-1 0 0,0 0 1 0 0,0 1-1 0 0,1-2 0 0 0,-1 1 1 0 0,0 0-1 0 0,0 0 1 0 0,0 0-1 0 0,1 0 0 0 0,-1-1 1 0 0,0 1-1 0 0,1-1 1 0 0,-1 1-1 0 0,1-1 1 0 0,-1 1-1 0 0,0-1 0 0 0,1 0 1 0 0,-1 0-1 0 0,1 1 1 0 0,-1-1-1 0 0,1 0 1 0 0,-1-1-1 0 0,1 1 0 0 0,-1 0 1 0 0,1 0-1 0 0,-1-1 1 0 0,1 1-1 0 0,-1 0 0 0 0,0-1 1 0 0,1 0-1 0 0,-1 1 1 0 0,0-1-1 0 0,1 0 1 0 0,-1 1-1 0 0,0-1 0 0 0,0 0 1 0 0,0 0-5 0 0,53-44 308 0 0,-52 43-306 0 0,102-134 250 0 0,-102 133-261 0 0,-1 0-1 0 0,1 0 0 0 0,-1 0 0 0 0,1 1 0 0 0,0-1 0 0 0,0 0 0 0 0,0 1 1 0 0,0-1-1 0 0,1 1 0 0 0,-1 0 0 0 0,1 0 0 0 0,-1 0 0 0 0,1 0 1 0 0,0 0-1 0 0,-1 0 0 0 0,1 1 0 0 0,0-1 0 0 0,0 1 0 0 0,1 0 0 0 0,-1 0 1 0 0,2 0 9 0 0,2 31-106 0 0,-6-10 109 0 0,0-1 0 0 0,-1 1 0 0 0,-1 0-1 0 0,-1-1 1 0 0,-1 1 0 0 0,0-1 0 0 0,-3 5-3 0 0,3-11 4 0 0,5-13-2 0 0,0 0-1 0 0,0 0 0 0 0,-1 0 1 0 0,1 0-1 0 0,0 0 1 0 0,0 0-1 0 0,-1-1 0 0 0,1 1 1 0 0,0-1-1 0 0,-1 1 0 0 0,1-1 1 0 0,-1 0-1 0 0,1 0 1 0 0,-1 1-1 0 0,1-1 0 0 0,-1 0 1 0 0,1 0-1 0 0,-1 0 0 0 0,0-1 1 0 0,1 1-1 0 0,-1 0 1 0 0,0 0-1 0 0,0-1 0 0 0,0 1 1 0 0,0-1-1 0 0,0 1 0 0 0,-1-1 1 0 0,1 1-1 0 0,0-1 1 0 0,0-1-2 0 0,6-4-2 0 0,99-95 10 0 0,-106 101-10 0 0,1 0-1 0 0,-1 0 1 0 0,1 0-1 0 0,-1 1 0 0 0,1-1 1 0 0,0 0-1 0 0,-1 0 1 0 0,1 0-1 0 0,0 1 0 0 0,0-1 1 0 0,-1 0-1 0 0,1 1 1 0 0,0-1-1 0 0,0 1 0 0 0,0-1 1 0 0,0 1-1 0 0,0-1 1 0 0,0 1-1 0 0,0 0 1 0 0,0-1-1 0 0,0 1 0 0 0,0 0 1 0 0,0 0-1 0 0,0 0 1 0 0,0 0-1 0 0,0 0 0 0 0,0 0 1 0 0,0 0-1 0 0,0 0 1 0 0,0 0-1 0 0,0 0 1 0 0,0 1-1 0 0,0-1 0 0 0,0 0 1 0 0,0 1-1 0 0,0-1 1 0 0,0 0-1 0 0,0 1 0 0 0,-1-1 1 0 0,1 1-1 0 0,0 0 1 0 0,0-1-1 0 0,0 1 1 0 0,-1 0-1 0 0,1 0 0 0 0,0-1 1 0 0,-1 1-1 0 0,1 0 1 0 0,0 0-1 0 0,-1 0 0 0 0,1 0 1 0 0,-1 0-1 0 0,0-1 1 0 0,1 1-1 0 0,-1 0 0 0 0,0 0 1 0 0,1 0-1 0 0,-1 0 1 0 0,0 0-1 0 0,0 0 1 0 0,0 1-1 0 0,0-1 0 0 0,0 0 1 0 0,0 0-1 0 0,0 0 3 0 0,1 28 60 0 0,-2-21-48 0 0,1-1 1 0 0,0 1-1 0 0,1 0 1 0 0,0 0 0 0 0,0-1-1 0 0,1 1 1 0 0,0-1-1 0 0,0 1 1 0 0,0-1-1 0 0,1 0 1 0 0,3 5-13 0 0,-6-13-34 0 0,0 0 0 0 0,-1 0 1 0 0,1 0-1 0 0,0 0 0 0 0,0 0 1 0 0,0 0-1 0 0,1-1 0 0 0,-1 1 1 0 0,0 0-1 0 0,0 0 0 0 0,0 0 1 0 0,1 0-1 0 0,-1 0 0 0 0,1 0 1 0 0,-1 0-1 0 0,1 0 0 0 0,-1 0 0 0 0,1 1 1 0 0,-1-1-1 0 0,1 0 0 0 0,0 0 1 0 0,-1 0-1 0 0,1 0 0 0 0,0 1 1 0 0,0-1-1 0 0,0 0 0 0 0,0 1 1 0 0,0-1-1 0 0,-1 1 0 0 0,1-1 1 0 0,0 1-1 0 0,0-1 0 0 0,0 1 1 0 0,0 0-1 0 0,0 0 0 0 0,1-1 1 0 0,-1 1-1 0 0,0 0 0 0 0,0 0 1 0 0,0 0-1 0 0,0 0 0 0 0,0 0 1 0 0,0 0-1 0 0,0 0 0 0 0,0 1 1 0 0,0-1-1 0 0,0 0 0 0 0,0 0 1 0 0,0 1-1 0 0,0-1 0 0 0,0 1 1 0 0,0-1-1 0 0,0 1 0 0 0,0-1 1 0 0,0 1-1 0 0,0 0 0 0 0,-1-1 1 0 0,1 1-1 0 0,0 0 0 0 0,0 0 0 0 0,-1-1 1 0 0,1 1-1 0 0,0 0 0 0 0,-1 0 35 0 0,1-5-803 0 0,0-6-2907 0 0,0 4-2627 0 0,-1 3-5057 0 0</inkml:trace>
  <inkml:trace contextRef="#ctx0" brushRef="#br0" timeOffset="23155.471">3609 1063 424 0 0,'0'0'2247'0'0,"0"0"224"0"0,0 0 203 0 0,0 0 20 0 0,0 0-233 0 0,0 0-363 0 0,0 0-369 0 0,0 0-307 0 0,0 0-202 0 0,0 0-130 0 0,0 0-111 0 0,21 4-102 0 0,63 9-113 0 0,-18-23 822 0 0,12-42-298 0 0,-75 49-1270 0 0,-1 1 0 0 0,0 0 1 0 0,0-1-1 0 0,0 1 0 0 0,0-1 0 0 0,0 1 0 0 0,0-1 0 0 0,-1 0 0 0 0,1 0 1 0 0,-1 0-1 0 0,0 0 0 0 0,0 0 0 0 0,0 0 0 0 0,0 0 0 0 0,0 0 1 0 0,-1 0-1 0 0,0-1 0 0 0,1 1 0 0 0,-1 0 0 0 0,0 0 0 0 0,-1-1 0 0 0,1 1 1 0 0,0 0-1 0 0,-1 0 0 0 0,0 0 0 0 0,0 0 0 0 0,0 0 0 0 0,0-1-18 0 0,-3 0-39 0 0,-1-1 0 0 0,1 1 1 0 0,-1 0-1 0 0,0 1 0 0 0,0-1 0 0 0,0 1 0 0 0,-1 0 0 0 0,1 1 0 0 0,-1-1 0 0 0,1 1 0 0 0,-1 0 0 0 0,0 0 0 0 0,0 1 0 0 0,0-1 0 0 0,0 1 1 0 0,0 1-1 0 0,0-1 0 0 0,0 1 0 0 0,0 0 0 0 0,0 1 0 0 0,0-1 0 0 0,0 1 0 0 0,0 0 0 0 0,0 1 0 0 0,0-1 0 0 0,0 1 0 0 0,-4 2 39 0 0,4-1-7 0 0,-1 1 0 0 0,0 0-1 0 0,1 0 1 0 0,0 0-1 0 0,0 1 1 0 0,0 0-1 0 0,1 0 1 0 0,-1 0 0 0 0,1 1-1 0 0,0-1 1 0 0,1 1-1 0 0,0 1 1 0 0,0-1 0 0 0,0 0-1 0 0,0 1 1 0 0,1 0-1 0 0,0 0 1 0 0,1 0-1 0 0,0 0 1 0 0,0 0 0 0 0,0 1-1 0 0,1-1 1 0 0,0 1-1 0 0,0-1 1 0 0,1 1-1 0 0,0-1 1 0 0,0 1 0 0 0,1-1-1 0 0,0 1 1 0 0,1 2 7 0 0,3-2 26 0 0,2 1 0 0 0,-1-1-1 0 0,1-1 1 0 0,0 1 0 0 0,1-1 0 0 0,0 0 0 0 0,0-1 0 0 0,0 0 0 0 0,1 0 0 0 0,-1-1-1 0 0,2 0 1 0 0,-1 0 0 0 0,0-1 0 0 0,1 0 0 0 0,0-1 0 0 0,0 0 0 0 0,0-1 0 0 0,0 0 0 0 0,0 0-1 0 0,1-1 1 0 0,-1-1 0 0 0,8 0-26 0 0,-7 1 19 0 0,-2 1-69 0 0,-1-1 0 0 0,0 0 0 0 0,0 0 0 0 0,1-1 0 0 0,-1 0 0 0 0,0-1 0 0 0,0 0 0 0 0,0 0 0 0 0,1-1 0 0 0,-1 0 0 0 0,0 0 0 0 0,2-2 50 0 0,3-9-1681 0 0,-6 6-3988 0 0,-3 2-6171 0 0</inkml:trace>
  <inkml:trace contextRef="#ctx0" brushRef="#br0" timeOffset="23835.691">2960 585 3753 0 0,'0'0'2618'0'0,"0"0"-778"0"0,0 0-209 0 0,0 0 145 0 0,0 0 13 0 0,0 0-178 0 0,0 0-354 0 0,0 0-362 0 0,0 0-256 0 0,0 0-165 0 0,0 0-109 0 0,0 0-70 0 0,0 0-49 0 0,-4 2-58 0 0,-11 12 551 0 0,32-17 1135 0 0,34-17-24 0 0,-68 52-241 0 0,41-37-1994 0 0,-4-6-3692 0 0,-15 7-3479 0 0,-1 1-4803 0 0</inkml:trace>
  <inkml:trace contextRef="#ctx0" brushRef="#br0" timeOffset="27075.952">5242 921 2112 0 0,'0'0'893'0'0,"0"0"-168"0"0,0 0 49 0 0,0 0 271 0 0,0 0 250 0 0,0 0 100 0 0,0 0-88 0 0,0 0-181 0 0,0 0-204 0 0,0 0-191 0 0,0 0-176 0 0,-20-2-156 0 0,-62-1-118 0 0,23 21 225 0 0,48-9-365 0 0,0-3-26 0 0,1 0 1 0 0,0 1-1 0 0,1 0 0 0 0,-1 0 0 0 0,1 1 1 0 0,1 0-1 0 0,-1 1 0 0 0,1 0 0 0 0,1 0 1 0 0,0 1-1 0 0,0 0 0 0 0,1 0 0 0 0,0 0 0 0 0,1 1 1 0 0,0 0-1 0 0,1 0 0 0 0,0 0 0 0 0,0 1 1 0 0,1-1-1 0 0,1 1 0 0 0,0 0 0 0 0,1 0 1 0 0,0-1-1 0 0,1 4-115 0 0,2-9 110 0 0,0 0-1 0 0,1-1 1 0 0,0 1 0 0 0,0 0 0 0 0,0-1 0 0 0,1 0-1 0 0,-1 0 1 0 0,1 0 0 0 0,1 0 0 0 0,-1-1-1 0 0,1 1 1 0 0,0-1 0 0 0,0 0 0 0 0,0-1-1 0 0,0 1 1 0 0,0-1 0 0 0,1 0 0 0 0,0 0-1 0 0,-1-1 1 0 0,1 0 0 0 0,0 0 0 0 0,0 0-1 0 0,1-1 1 0 0,-1 0 0 0 0,0 0 0 0 0,0 0-1 0 0,1-1 1 0 0,-1 0 0 0 0,0 0 0 0 0,1 0-1 0 0,-1-1 1 0 0,0 0 0 0 0,0 0 0 0 0,0-1-1 0 0,0 0 1 0 0,0 0 0 0 0,0 0 0 0 0,0-1-1 0 0,0 0 1 0 0,2-2-110 0 0,10-7 150 0 0,0 0 0 0 0,-1-2 0 0 0,0 0 0 0 0,-1-1-1 0 0,-1 0 1 0 0,0-2 0 0 0,-1 0 0 0 0,-1 0 0 0 0,-1-1 0 0 0,0-1 0 0 0,5-12-150 0 0,13-48 206 0 0,-30 79-206 0 0,0 0-90 0 0,-2 25-513 0 0,2-13 613 0 0,0 0 0 0 0,2 0 0 0 0,-1 0 0 0 0,1-1 0 0 0,1 1-1 0 0,0-1 1 0 0,0 1 0 0 0,1-1 0 0 0,1 0 0 0 0,0 0 0 0 0,0-1 0 0 0,1 0 0 0 0,1 0 0 0 0,-1 0 0 0 0,2 0 0 0 0,-1-1 0 0 0,1 0 0 0 0,1-1 0 0 0,-1 0 0 0 0,1 0 0 0 0,1-1 0 0 0,6 4-10 0 0,-11-8 33 0 0,0-1 1 0 0,0 0 0 0 0,1 0 0 0 0,-1 0 0 0 0,1 0 0 0 0,-1-1 0 0 0,1 0 0 0 0,-1 0-1 0 0,1 0 1 0 0,0-1 0 0 0,-1 0 0 0 0,1 0 0 0 0,0-1 0 0 0,0 1 0 0 0,-1-1 0 0 0,1 0-1 0 0,-1-1 1 0 0,1 1 0 0 0,-1-1 0 0 0,0 0 0 0 0,1-1 0 0 0,-1 1 0 0 0,0-1 0 0 0,0 0-1 0 0,-1 0 1 0 0,1 0 0 0 0,-1-1 0 0 0,1 0 0 0 0,-1 0 0 0 0,2-2-34 0 0,98-93 467 0 0,-83 75-411 0 0,2 1 0 0 0,0 0 1 0 0,1 2-1 0 0,1 1 1 0 0,1 2-1 0 0,1 0 0 0 0,0 1 1 0 0,1 2-1 0 0,1 1 1 0 0,1 1-57 0 0,-28 12-2 0 0,-1 0 1 0 0,1 0-1 0 0,0 0 1 0 0,0 0-1 0 0,0 0 0 0 0,0 0 1 0 0,0 1-1 0 0,0-1 1 0 0,0 1-1 0 0,0-1 1 0 0,0 1-1 0 0,0 0 1 0 0,0 0-1 0 0,0 0 1 0 0,0 0-1 0 0,0 0 1 0 0,0 0-1 0 0,0 0 1 0 0,0 1-1 0 0,0-1 1 0 0,0 1-1 0 0,0-1 0 0 0,0 1 1 0 0,0 0-1 0 0,-1 0 1 0 0,1 0-1 0 0,0 0 1 0 0,0 0-1 0 0,-1 0 1 0 0,1 1-1 0 0,-1-1 1 0 0,1 1-1 0 0,-1-1 1 0 0,1 1-1 0 0,-1-1 1 0 0,0 1-1 0 0,0 0 1 0 0,0-1-1 0 0,0 1 0 0 0,0 0 1 0 0,0 0 1 0 0,-1 68 379 0 0,-34-114 1050 0 0,31 40-1449 0 0,1 1 1 0 0,-2 0-1 0 0,1 0 0 0 0,0 0 0 0 0,-1 0 0 0 0,1 0 0 0 0,-1 1 0 0 0,0-1 0 0 0,1 1 0 0 0,-1 0 1 0 0,-1 0-1 0 0,1 1 0 0 0,0-1 0 0 0,0 1 0 0 0,0 0 0 0 0,-1 0 0 0 0,1 1 0 0 0,-1-1 0 0 0,1 1 1 0 0,-1 0-1 0 0,1 0 0 0 0,0 0 0 0 0,-1 0 0 0 0,1 1 0 0 0,-1 0 0 0 0,1 0 0 0 0,0 0 0 0 0,0 1 1 0 0,-1-1-1 0 0,1 1 0 0 0,0 0 0 0 0,1 0 0 0 0,-1 0 0 0 0,0 1 0 0 0,0 0 0 0 0,1-1 0 0 0,0 1 1 0 0,-1 0-1 0 0,1 1 0 0 0,0-1 0 0 0,1 0 0 0 0,-1 1 0 0 0,0 0 0 0 0,1-1 0 0 0,0 1 0 0 0,0 0 1 0 0,-1 3 18 0 0,1 5-3 0 0,1-1-1 0 0,0 1 1 0 0,1 0 0 0 0,0 0-1 0 0,0 0 1 0 0,2 0-1 0 0,-1-1 1 0 0,1 1-1 0 0,1-1 1 0 0,0 1-1 0 0,1-1 1 0 0,0 0-1 0 0,1 0 1 0 0,0 0-1 0 0,1-1 1 0 0,0 0-1 0 0,0 0 1 0 0,1 0-1 0 0,2 2 5 0 0,-3-8 23 0 0,-1 0 0 0 0,1-1 0 0 0,0 0 0 0 0,0 0 0 0 0,0 0 0 0 0,0 0 0 0 0,0-1 0 0 0,1 0 0 0 0,-1 0 0 0 0,1-1 0 0 0,-1 0-1 0 0,1 0 1 0 0,-1-1 0 0 0,1 1 0 0 0,0-1 0 0 0,-1-1 0 0 0,1 1 0 0 0,0-1 0 0 0,-1 0 0 0 0,1-1 0 0 0,-1 0 0 0 0,1 0 0 0 0,-1 0 0 0 0,0-1 0 0 0,0 0 0 0 0,0 0 0 0 0,0 0 0 0 0,-1-1 0 0 0,4-2-23 0 0,327-235 228 0 0,-334 239-228 0 0,7-6-7 0 0,1 0 1 0 0,0 1 0 0 0,0 0-1 0 0,0 0 1 0 0,1 1-1 0 0,0 1 1 0 0,1 0-1 0 0,-1 0 1 0 0,1 1 0 0 0,0 0-1 0 0,0 1 1 0 0,0 1-1 0 0,1 0 1 0 0,-1 0 0 0 0,9 1 6 0 0,-18 1 6 0 0,0 1 1 0 0,0 0 0 0 0,0-1 0 0 0,0 1 0 0 0,0 0 0 0 0,0 0 0 0 0,0 1 0 0 0,-1-1 0 0 0,1 1-1 0 0,0-1 1 0 0,-1 1 0 0 0,1 0 0 0 0,-1 0 0 0 0,0 0 0 0 0,1 0 0 0 0,-1 0 0 0 0,0 1-1 0 0,0-1 1 0 0,0 1 0 0 0,-1-1 0 0 0,1 1 0 0 0,-1 0 0 0 0,1-1 0 0 0,-1 1 0 0 0,0 0 0 0 0,0 0-1 0 0,0 0 1 0 0,-1 0 0 0 0,1 0 0 0 0,-1 0 0 0 0,1 3-7 0 0,-53 1 505 0 0,46-9-501 0 0,0 0-1 0 0,1 0 0 0 0,-1-1 0 0 0,0 1 1 0 0,1-2-1 0 0,0 1 0 0 0,-1 0 0 0 0,1-1 1 0 0,1 0-1 0 0,-1 0 0 0 0,0-1 0 0 0,1 1 1 0 0,-1-2-4 0 0,-1 0-33 0 0,4 6 26 0 0,0-1 1 0 0,0 1-1 0 0,0 0 0 0 0,0 0 1 0 0,-1 0-1 0 0,1 0 0 0 0,0 0 1 0 0,0 0-1 0 0,0 0 0 0 0,0 1 1 0 0,-1 0-1 0 0,1-1 1 0 0,0 1-1 0 0,0 0 0 0 0,0 0 1 0 0,0 0-1 0 0,1 0 0 0 0,-1 0 1 0 0,0 0-1 0 0,0 0 1 0 0,0 1-1 0 0,1-1 0 0 0,-1 1 1 0 0,1-1-1 0 0,-1 1 0 0 0,1 0 1 0 0,0 0-1 0 0,0-1 0 0 0,-1 2 7 0 0,-4 4 22 0 0,-1-1-26 0 0,1 1-1 0 0,1 0 1 0 0,-1 0-1 0 0,1 0 1 0 0,0 1-1 0 0,1 0 1 0 0,0 0-1 0 0,0 0 1 0 0,1 0-1 0 0,0 1 1 0 0,0-1-1 0 0,1 1 1 0 0,0 0-1 0 0,0 0 1 0 0,1 0-1 0 0,0 0 1 0 0,1 0-1 0 0,0 0 1 0 0,1 5 4 0 0,2-7 7 0 0,0 0 0 0 0,1 0 1 0 0,0 0-1 0 0,0 0 0 0 0,0-1 0 0 0,1 1 1 0 0,0-1-1 0 0,0 0 0 0 0,1 0 0 0 0,-1-1 1 0 0,1 0-1 0 0,1 0 0 0 0,-1 0 0 0 0,1-1 1 0 0,-1 0-1 0 0,1 0 0 0 0,0 0 1 0 0,1-1-1 0 0,-1 0 0 0 0,7 1-7 0 0,-3 1 27 0 0,1-1 0 0 0,0 0 1 0 0,-1-1-1 0 0,1-1 0 0 0,0 1 0 0 0,1-2 0 0 0,-1 0 1 0 0,0 0-1 0 0,0-1 0 0 0,1 0 0 0 0,-1-2 0 0 0,0 1 0 0 0,0-1 1 0 0,0-1-1 0 0,0 0 0 0 0,0-1 0 0 0,-1 0 0 0 0,1 0 1 0 0,-1-2-1 0 0,0 1 0 0 0,9-8-27 0 0,-18 13-29 0 0,-1-1 0 0 0,0 0 0 0 0,0 0 0 0 0,0 0 0 0 0,0 0 0 0 0,0 0 0 0 0,0 0 1 0 0,-1 0-1 0 0,1 0 0 0 0,0 0 0 0 0,0 0 0 0 0,-1 0 0 0 0,1 0 0 0 0,-1 0 0 0 0,1-1 0 0 0,-1 1 0 0 0,1 0 0 0 0,-1 0 1 0 0,0-1-1 0 0,0 1 0 0 0,0 0 0 0 0,1-1 0 0 0,-1 1 0 0 0,0 0 0 0 0,-1-1 0 0 0,1 1 0 0 0,0 0 0 0 0,0-1 0 0 0,0 1 0 0 0,-1 0 1 0 0,1 0-1 0 0,-1-1 0 0 0,1 1 0 0 0,-1 0 0 0 0,1 0 0 0 0,-1 0 0 0 0,0 0 0 0 0,0 0 0 0 0,0-1 0 0 0,1 1 0 0 0,-1 1 1 0 0,0-1 28 0 0,-20-13-8283 0 0,17 12-3729 0 0</inkml:trace>
  <inkml:trace contextRef="#ctx0" brushRef="#br0" timeOffset="28355.525">6740 1192 0 0 0,'0'0'333'0'0,"0"0"809"0"0,0 0 129 0 0,0 0-107 0 0,0 0-45 0 0,0 0-63 0 0,0 0-55 0 0,0 0 8 0 0,0 0 38 0 0,0 0 60 0 0,0 0 46 0 0,0 0 30 0 0,9 2-29 0 0,31 5-20 0 0,19-25 3876 0 0,-32 7-3948 0 0,-11 6-798 0 0,0 0 1 0 0,-1-2-1 0 0,1 0 0 0 0,-1 0 1 0 0,-1-2-1 0 0,0 0 1 0 0,0 0-1 0 0,-1-1 1 0 0,0-1-1 0 0,7-7-264 0 0,-16 12 19 0 0,-1 1 0 0 0,1-1 0 0 0,-1 1 0 0 0,0-1 0 0 0,-1 0 1 0 0,0 0-1 0 0,1 0 0 0 0,-2-1 0 0 0,1 1 0 0 0,-1 0 0 0 0,0-1 0 0 0,0 1 0 0 0,-1-1 0 0 0,0 1 0 0 0,0-1 0 0 0,0 1 0 0 0,-1-1 0 0 0,-1-3-19 0 0,1 7-26 0 0,1-1-1 0 0,-1 1 0 0 0,0 0 0 0 0,-1 0 0 0 0,1-1 0 0 0,0 1 0 0 0,-1 0 0 0 0,0 0 0 0 0,0 0 0 0 0,0 1 0 0 0,0-1 0 0 0,0 0 0 0 0,0 1 0 0 0,-1-1 1 0 0,1 1-1 0 0,-1 0 0 0 0,0 0 0 0 0,0 0 0 0 0,0 0 0 0 0,0 0 0 0 0,0 1 0 0 0,0-1 0 0 0,0 1 0 0 0,0 0 0 0 0,-1 0 0 0 0,1 0 0 0 0,0 0 0 0 0,-1 1 1 0 0,1-1-1 0 0,-1 1 0 0 0,1 0 0 0 0,-1 0 0 0 0,1 0 0 0 0,-3 1 27 0 0,-1 2-24 0 0,0 0 0 0 0,0 1 1 0 0,1 0-1 0 0,0 0 0 0 0,0 1 1 0 0,0 0-1 0 0,0 0 0 0 0,1 0 0 0 0,0 1 1 0 0,0 0-1 0 0,0 0 0 0 0,1 0 0 0 0,-1 0 1 0 0,2 1-1 0 0,-1-1 0 0 0,1 1 1 0 0,0 0-1 0 0,0 0 0 0 0,1 0 0 0 0,0 1 1 0 0,0-1-1 0 0,1 1 0 0 0,0-1 0 0 0,0 5 24 0 0,-1-6 59 0 0,1 1 0 0 0,1 0-1 0 0,-1-1 1 0 0,1 1-1 0 0,0 0 1 0 0,1-1-1 0 0,-1 1 1 0 0,1 0-1 0 0,1-1 1 0 0,-1 1 0 0 0,1-1-1 0 0,0 0 1 0 0,1 1-1 0 0,-1-1 1 0 0,1 0-1 0 0,1 0 1 0 0,-1-1-1 0 0,1 1 1 0 0,0-1-1 0 0,0 1 1 0 0,0-1 0 0 0,1-1-1 0 0,0 1 1 0 0,0-1-1 0 0,0 1 1 0 0,0-1-1 0 0,1-1 1 0 0,0 1-1 0 0,-1-1 1 0 0,1 0 0 0 0,4 1-59 0 0,6 3 218 0 0,0-1 0 0 0,0 0 0 0 0,1-1 0 0 0,0-1 0 0 0,0 0 0 0 0,0-1 0 0 0,1-1 0 0 0,-1-1 0 0 0,0 0 0 0 0,2-2-218 0 0,-11 1 50 0 0,-1 1-20 0 0,1 0 1 0 0,-1-1-1 0 0,0 0 1 0 0,1-1-1 0 0,-1 0 1 0 0,0 0-1 0 0,0 0 1 0 0,0-1-1 0 0,1 0 1 0 0,-2 0-1 0 0,1-1 1 0 0,0 0-1 0 0,0 0 1 0 0,-1-1-1 0 0,0 1 0 0 0,5-5-30 0 0,6-10-20 0 0,-1-2-1 0 0,-2 0 1 0 0,0 0-1 0 0,-1-1 0 0 0,-1-1 1 0 0,0 0-1 0 0,-2 0 1 0 0,-1-1-1 0 0,-1-1 1 0 0,-1 0-1 0 0,-1 0 0 0 0,-1 0 1 0 0,-1 0-1 0 0,-1-1 1 0 0,-1 0-1 0 0,-1-20 21 0 0,0 24-74 0 0,1 7 38 0 0,-1 0-1 0 0,0-1 0 0 0,-1 1 1 0 0,-1 0-1 0 0,0-1 1 0 0,-1 1-1 0 0,-1 0 0 0 0,-3-9 37 0 0,6 21-7 0 0,-1 1-1 0 0,0 0 1 0 0,1-1 0 0 0,-1 1-1 0 0,0 0 1 0 0,0 0-1 0 0,0 0 1 0 0,0-1-1 0 0,0 1 1 0 0,0 0-1 0 0,-1 0 1 0 0,1 0 0 0 0,0 1-1 0 0,0-1 1 0 0,-1 0-1 0 0,1 0 1 0 0,-1 1-1 0 0,1-1 1 0 0,0 1-1 0 0,-1-1 1 0 0,1 1 0 0 0,-1-1-1 0 0,1 1 1 0 0,-1 0-1 0 0,1 0 1 0 0,-1 0-1 0 0,1 0 1 0 0,-1 0-1 0 0,0 0 1 0 0,1 0 0 0 0,-1 1-1 0 0,1-1 1 0 0,-1 0-1 0 0,1 1 1 0 0,0-1-1 0 0,-1 1 1 0 0,1 0-1 0 0,-1-1 1 0 0,1 1 0 0 0,0 0-1 0 0,0 0 1 0 0,-1 0-1 0 0,1 0 1 0 0,0 0-1 0 0,0 0 1 0 0,0 0-1 0 0,0 0 1 0 0,0 0 0 0 0,0 1-1 0 0,0-1 1 0 0,1 0-1 0 0,-1 1 1 0 0,0-1-1 0 0,1 1 1 0 0,-1-1-1 0 0,1 1 1 0 0,-1-1 0 0 0,1 1-1 0 0,0-1 1 0 0,0 1-1 0 0,-1-1 1 0 0,1 2 7 0 0,-12 29 3 0 0,1 1-1 0 0,1 1 1 0 0,2-1 0 0 0,1 1 0 0 0,2 1 0 0 0,1-1 0 0 0,2 1-1 0 0,1-1 1 0 0,4 29-3 0 0,-3-63 0 0 0,23 132 116 0 0,-15-111-27 0 0,1 1 0 0 0,1-1 0 0 0,1 0 0 0 0,1-1 0 0 0,0-1 0 0 0,2 0 0 0 0,11 13-89 0 0,-13-32 1986 0 0,-12-10-5605 0 0,-1 3-3461 0 0,1 5-4721 0 0</inkml:trace>
  <inkml:trace contextRef="#ctx0" brushRef="#br0" timeOffset="32374.979">7558 1190 0 0 0,'0'0'1216'0'0,"0"0"530"0"0,0 0 202 0 0,0 0 10 0 0,0 0-169 0 0,22-3-302 0 0,69-7-271 0 0,-84 10-1014 0 0,-1-1 1 0 0,1 0 0 0 0,-1-1-1 0 0,1 0 1 0 0,-1 0 0 0 0,0 0-1 0 0,0 0 1 0 0,0-1-1 0 0,0 0 1 0 0,0 0 0 0 0,0-1-1 0 0,-1 0 1 0 0,0 0 0 0 0,4-3-203 0 0,6-5 285 0 0,-9 7-193 0 0,0 0 1 0 0,0 0-1 0 0,0 0 1 0 0,-1-1-1 0 0,0 0 1 0 0,0 0-1 0 0,0-1 1 0 0,-1 1 0 0 0,0-1-1 0 0,0 0 1 0 0,-1 0-1 0 0,0 0 1 0 0,0 0-1 0 0,0-1 1 0 0,-1 0-1 0 0,0 1 1 0 0,-1-1-1 0 0,0 0 1 0 0,0 0-1 0 0,0 1 1 0 0,-1-6-93 0 0,0 10-11 0 0,-1 1 1 0 0,1 0 0 0 0,0 0-1 0 0,-1 0 1 0 0,1 0 0 0 0,-1 0-1 0 0,0 0 1 0 0,0 0-1 0 0,0 0 1 0 0,0 0 0 0 0,0 1-1 0 0,0-1 1 0 0,0 0-1 0 0,0 0 1 0 0,-1 1 0 0 0,1-1-1 0 0,-1 1 1 0 0,1-1-1 0 0,-1 1 1 0 0,0 0 0 0 0,1 0-1 0 0,-1 0 1 0 0,0-1 0 0 0,0 2-1 0 0,0-1 1 0 0,0 0-1 0 0,0 0 1 0 0,0 1 0 0 0,0-1-1 0 0,0 1 1 0 0,0-1-1 0 0,0 1 1 0 0,0 0 0 0 0,0 0-1 0 0,-1 0 1 0 0,0 0 10 0 0,-75 20-1433 0 0,69-14 1419 0 0,0 1 1 0 0,1 1 0 0 0,0-1-1 0 0,0 1 1 0 0,0 1 0 0 0,1-1-1 0 0,1 1 1 0 0,0 1 0 0 0,0-1-1 0 0,0 1 1 0 0,2 0 0 0 0,-1 0-1 0 0,1 1 1 0 0,0-1 0 0 0,1 1-1 0 0,1 0 1 0 0,-1 0 0 0 0,2 0-1 0 0,-1 0 1 0 0,2 0 0 0 0,-1 0-1 0 0,2 0 1 0 0,-1 0 0 0 0,2 0-1 0 0,0 3 14 0 0,-1-9 77 0 0,1 0 0 0 0,0 0-1 0 0,0 0 1 0 0,1 0-1 0 0,0 0 1 0 0,0 0-1 0 0,0 0 1 0 0,0-1-1 0 0,1 0 1 0 0,-1 1 0 0 0,1-1-1 0 0,0-1 1 0 0,0 1-1 0 0,1-1 1 0 0,-1 1-1 0 0,1-1 1 0 0,0 0 0 0 0,0-1-1 0 0,0 1 1 0 0,0-1-1 0 0,0 0 1 0 0,0 0-1 0 0,1-1 1 0 0,-1 0 0 0 0,1 0-1 0 0,0 0-76 0 0,7 1 288 0 0,0 0 1 0 0,0-1-1 0 0,0-1 0 0 0,0 0 0 0 0,1-1 0 0 0,-1-1 1 0 0,0 0-1 0 0,-1 0 0 0 0,1-1 0 0 0,8-4-288 0 0,5-1 212 0 0,-1-2-1 0 0,0 0 0 0 0,-1-2 0 0 0,0-1 0 0 0,-1-1 1 0 0,-1-1-1 0 0,0 0 0 0 0,-1-2 0 0 0,-1-1 0 0 0,0 0 0 0 0,-1-2 1 0 0,-1 0-1 0 0,-1-1 0 0 0,-1 0 0 0 0,-1-2 0 0 0,-1 1 1 0 0,4-12-212 0 0,-16 32 3 0 0,-1 0 1 0 0,1 0-1 0 0,-1 1 0 0 0,0-1 1 0 0,1 0-1 0 0,-1 0 1 0 0,0 0-1 0 0,-1 0 1 0 0,1-1-1 0 0,0 1 1 0 0,-1 0-1 0 0,1 0 1 0 0,-1 0-1 0 0,1-1 1 0 0,-1 1-1 0 0,0 0 1 0 0,0 0-1 0 0,0-1 1 0 0,0 1-1 0 0,-1 0 1 0 0,1 0-1 0 0,0-1 1 0 0,-1 1-1 0 0,0 0 1 0 0,1 0-1 0 0,-1 0 1 0 0,0 0-1 0 0,0 0 1 0 0,0 0-1 0 0,-1 0 1 0 0,1 0-1 0 0,0 0 1 0 0,-1 0-1 0 0,1 1 1 0 0,-1-1-1 0 0,1 0 1 0 0,-1 1-1 0 0,0 0 1 0 0,0-1-1 0 0,0 1 1 0 0,0 0-1 0 0,0 0 1 0 0,0 0-1 0 0,0 0 0 0 0,0 0 1 0 0,0 1-1 0 0,0-1 1 0 0,-1 0-1 0 0,1 1 1 0 0,0 0-1 0 0,0 0 1 0 0,-1-1-4 0 0,-5 2-28 0 0,0 1 0 0 0,0 0 0 0 0,0 0 0 0 0,0 0 1 0 0,0 1-1 0 0,0 0 0 0 0,1 0 0 0 0,-1 1 0 0 0,1 0 0 0 0,0 1 0 0 0,0-1 0 0 0,1 1 1 0 0,-1 0-1 0 0,1 1 0 0 0,0 0 0 0 0,1 0 0 0 0,-1 0 0 0 0,1 1 0 0 0,0-1 0 0 0,1 2 28 0 0,2-7-6 0 0,1 1-1 0 0,0-1 1 0 0,0 1-1 0 0,1-1 1 0 0,-1 1-1 0 0,0 0 0 0 0,0-1 1 0 0,1 1-1 0 0,-1 0 1 0 0,1-1-1 0 0,-1 1 0 0 0,1 0 1 0 0,0 0-1 0 0,0-1 1 0 0,0 1-1 0 0,0 0 1 0 0,0 0-1 0 0,0 0 0 0 0,1-1 1 0 0,-1 1-1 0 0,0 0 1 0 0,1 0-1 0 0,-1-1 0 0 0,1 1 1 0 0,0 0-1 0 0,0-1 1 0 0,-1 1-1 0 0,1-1 1 0 0,0 1-1 0 0,0-1 0 0 0,1 1 1 0 0,-1-1-1 0 0,0 0 1 0 0,0 1-1 0 0,1-1 0 0 0,-1 0 1 0 0,0 0-1 0 0,1 0 1 0 0,0 0-1 0 0,-1 0 1 0 0,1 0-1 0 0,-1-1 0 0 0,1 1 1 0 0,1 0 6 0 0,80 16 221 0 0,-35-17-144 0 0,-34-1-59 0 0,-1 0 1 0 0,0 1-1 0 0,1 1 0 0 0,-1 0 1 0 0,0 1-1 0 0,0 0 0 0 0,0 1 1 0 0,0 1-1 0 0,0 0 0 0 0,4 2-18 0 0,-15-2 24 0 0,0-1-1 0 0,0 1 0 0 0,0 0 0 0 0,0 0 0 0 0,-1 0 1 0 0,1 0-1 0 0,-1 0 0 0 0,0 0 0 0 0,0 0 0 0 0,-1 0 0 0 0,1 0 1 0 0,-1 1-1 0 0,0-1 0 0 0,0 0 0 0 0,0 0 0 0 0,-1 0 0 0 0,1 1 1 0 0,-1-1-1 0 0,0 0 0 0 0,0 0 0 0 0,-1 0 0 0 0,1 0 1 0 0,-1 0-1 0 0,0 0 0 0 0,0-1 0 0 0,0 1 0 0 0,0 0 0 0 0,-1-1 1 0 0,-2 3-24 0 0,-13 21 38 0 0,-17 45-1043 0 0,48-67-4372 0 0,-7-5-391 0 0,-1-2-4924 0 0</inkml:trace>
  <inkml:trace contextRef="#ctx0" brushRef="#br0" timeOffset="33094.855">8826 939 8330 0 0,'0'0'2282'0'0,"0"0"-763"0"0,0 0-322 0 0,0 0-70 0 0,0 0 17 0 0,0 0 39 0 0,-20 10-75 0 0,-62 31-181 0 0,-37 53 958 0 0,112-89-1845 0 0,0 1 1 0 0,0-1 0 0 0,0 2 0 0 0,1-1-1 0 0,0 1 1 0 0,0-1 0 0 0,1 2-1 0 0,0-1 1 0 0,0 1 0 0 0,0-1 0 0 0,1 1-1 0 0,0 1 1 0 0,1-1 0 0 0,0 0-1 0 0,0 1 1 0 0,1 0 0 0 0,0-1 0 0 0,0 1-1 0 0,1 0-40 0 0,2-6 11 0 0,-1-1 0 0 0,1 0 1 0 0,-1 0-1 0 0,1 0 0 0 0,0 0 0 0 0,0 0 0 0 0,0 0 0 0 0,0-1 0 0 0,0 1 0 0 0,0 0 0 0 0,0 0 1 0 0,1-1-1 0 0,-1 1 0 0 0,1-1 0 0 0,-1 1 0 0 0,1-1 0 0 0,-1 0 0 0 0,1 1 0 0 0,0-1 0 0 0,0 0 1 0 0,0 0-1 0 0,-1 0 0 0 0,1 0 0 0 0,0-1 0 0 0,0 1 0 0 0,0 0 0 0 0,1-1 0 0 0,-1 1 0 0 0,0-1 1 0 0,0 0-1 0 0,0 0 0 0 0,0 0 0 0 0,0 0 0 0 0,0 0 0 0 0,0 0 0 0 0,2-1-11 0 0,79-15 857 0 0,-57 3-781 0 0,-1-1 0 0 0,-1-1 0 0 0,-1-1 0 0 0,0-1 0 0 0,0-1 0 0 0,-2 0 0 0 0,-1-2 0 0 0,0-1 0 0 0,-1-1 0 0 0,8-13-76 0 0,-39 120-615 0 0,12-79 608 0 0,1 1 1 0 0,0-1-1 0 0,0 0 1 0 0,0 0-1 0 0,1 0 1 0 0,-1 0-1 0 0,2 0 1 0 0,-1 0-1 0 0,1 0 1 0 0,-1-1-1 0 0,2 1 1 0 0,-1-1-1 0 0,0 0 1 0 0,1 0-1 0 0,0 0 1 0 0,0-1-1 0 0,1 1 1 0 0,-1-1-1 0 0,1 0 1 0 0,0 0-1 0 0,0 0 1 0 0,0-1-1 0 0,1 0 1 0 0,-1 0-1 0 0,1 0 0 0 0,0-1 1 0 0,0 0-1 0 0,0 0 1 0 0,0 0-1 0 0,0-1 1 0 0,0 0-1 0 0,0 0 1 0 0,0 0-1 0 0,1-1 1 0 0,5 0 6 0 0,3-3 89 0 0,0 0 1 0 0,0-1 0 0 0,0-1-1 0 0,0 0 1 0 0,-1-1-1 0 0,0-1 1 0 0,0 0 0 0 0,0-1-1 0 0,-1 0 1 0 0,-1-1-1 0 0,1-1 1 0 0,-1 0 0 0 0,-1 0-1 0 0,0-1 1 0 0,0-1-1 0 0,4-7-89 0 0,8-6 20 0 0,-1 0-1 0 0,-1-2 0 0 0,-1-1 1 0 0,-2 0-1 0 0,-1-2 0 0 0,-1 0 1 0 0,-1 0-1 0 0,-2-2 0 0 0,-1 0 0 0 0,-2 0 1 0 0,-1-1-1 0 0,-1 0 0 0 0,-2 0 1 0 0,-1-1-1 0 0,-2 0 0 0 0,-1 0 1 0 0,-3-30-20 0 0,1 61 3 0 0,1 1 1 0 0,-1 0-1 0 0,1 0 1 0 0,-1 0-1 0 0,0-1 1 0 0,0 1-1 0 0,0 0 1 0 0,-1 0 0 0 0,1 0-1 0 0,0 0 1 0 0,-1-1-1 0 0,0 1 1 0 0,1 0-1 0 0,-1 0 1 0 0,0 0 0 0 0,0 0-1 0 0,0 0 1 0 0,0 0-1 0 0,0 1 1 0 0,-1-1-1 0 0,1 0 1 0 0,-1 0 0 0 0,1 1-1 0 0,-1-1 1 0 0,1 1-1 0 0,-1-1 1 0 0,0 1-1 0 0,0 0 1 0 0,1 0-1 0 0,-1 0 1 0 0,0 0 0 0 0,0 0-1 0 0,0 0 1 0 0,-1 0-1 0 0,1 1 1 0 0,0-1-1 0 0,0 1 1 0 0,0-1 0 0 0,0 1-1 0 0,0 0 1 0 0,-1 0-1 0 0,1 0 1 0 0,0 0-1 0 0,0 0 1 0 0,0 1 0 0 0,-1-1-1 0 0,1 1 1 0 0,0-1-1 0 0,0 1 1 0 0,0 0-1 0 0,0 0 1 0 0,0 0-1 0 0,0 0 1 0 0,0 0 0 0 0,-1 1-4 0 0,-5 5 2 0 0,1 0 0 0 0,0 0 0 0 0,0 1 0 0 0,0 0 0 0 0,1 1 0 0 0,1-1 0 0 0,-1 1 0 0 0,1 0 0 0 0,1 0-1 0 0,0 0 1 0 0,0 1 0 0 0,1 0 0 0 0,0 0 0 0 0,1 0 0 0 0,0 0 0 0 0,0 0-2 0 0,-7 172 44 0 0,9-138-34 0 0,1-3-11 0 0,2 0 1 0 0,1 0-1 0 0,2 0 0 0 0,2-1 1 0 0,2 0-1 0 0,1-1 0 0 0,2 0 1 0 0,5 8 0 0 0,-6-28-291 0 0,-18-29-1582 0 0,-18-20-1590 0 0,1 3-5044 0 0,17 17-2046 0 0</inkml:trace>
  <inkml:trace contextRef="#ctx0" brushRef="#br0" timeOffset="33341.288">9040 888 8442 0 0,'0'0'1512'0'0,"0"0"-177"0"0,0 0 308 0 0,0 0 303 0 0,0 0 1 0 0,0 0-201 0 0,0 0-309 0 0,20 4-264 0 0,135 20 1280 0 0,58-4 627 0 0,-59-8-4153 0 0,-127-12-1725 0 0,-17-1-985 0 0,-2-1-3941 0 0,-3 1-3612 0 0</inkml:trace>
  <inkml:trace contextRef="#ctx0" brushRef="#br0" timeOffset="33503.559">9783 983 9074 0 0,'0'0'3465'0'0,"0"0"-2161"0"0,0 0-384 0 0,0 0-160 0 0,0 0-48 0 0,0 0-167 0 0,-8 119-201 0 0,8-105-184 0 0,0 0-152 0 0,0-3-144 0 0,0-1-192 0 0,0-1-297 0 0,1-5-479 0 0,0 1-808 0 0,2-3-2289 0 0,-2 1-4785 0 0</inkml:trace>
  <inkml:trace contextRef="#ctx0" brushRef="#br0" timeOffset="33669.378">9762 799 13459 0 0,'0'0'2480'0'0,"0"0"-551"0"0,0 0-441 0 0,0 0-248 0 0,0 0-207 0 0,0 0-201 0 0,0 0-296 0 0,0 0-304 0 0,0 0-288 0 0,0 0-200 0 0,0 0 8 0 0,0 0-8 0 0,0 0-24 0 0,0 0-224 0 0,3-53-497 0 0,7 69-959 0 0,-3-5-3505 0 0,-4-2-7026 0 0</inkml:trace>
  <inkml:trace contextRef="#ctx0" brushRef="#br0" timeOffset="34022.899">10023 921 5481 0 0,'0'0'1741'0'0,"0"0"-391"0"0,0 0-41 0 0,0 0 74 0 0,0 0 18 0 0,0 0-95 0 0,0 0-180 0 0,0 0-198 0 0,0 0-152 0 0,0 0-73 0 0,0 0-39 0 0,0 0-56 0 0,0 0-45 0 0,-3-5-88 0 0,-13-15-93 0 0,15 19-360 0 0,0 1 0 0 0,0 0 0 0 0,0-1-1 0 0,0 1 1 0 0,0 0 0 0 0,0 0 0 0 0,0 0-1 0 0,0 0 1 0 0,-1 0 0 0 0,1 0 0 0 0,0 0-1 0 0,0 0 1 0 0,0 0 0 0 0,0 1 0 0 0,0-1-1 0 0,0 0 1 0 0,0 1 0 0 0,0-1 0 0 0,0 0-1 0 0,0 1 1 0 0,1-1 0 0 0,-1 1 0 0 0,0 0-1 0 0,0-1 1 0 0,0 1 0 0 0,0 0-1 0 0,1-1 1 0 0,-1 1 0 0 0,0 0 0 0 0,1 0-1 0 0,-1 0 1 0 0,1 0 0 0 0,-1 0 0 0 0,1 0-1 0 0,-1 0 1 0 0,1-1 0 0 0,-1 1 0 0 0,1 1-1 0 0,0-1-21 0 0,-3 2 63 0 0,0 4-52 0 0,-1-1 0 0 0,1 0 0 0 0,0 1 0 0 0,0 0 0 0 0,0 0 0 0 0,1 0 0 0 0,0 0 0 0 0,1 0 0 0 0,0 0 0 0 0,0 0 0 0 0,0 1 0 0 0,1-1 0 0 0,0 0 0 0 0,0 1 0 0 0,1-1 0 0 0,0 0 0 0 0,0 0 0 0 0,1 0 0 0 0,0 0 0 0 0,0 0 0 0 0,0 0 0 0 0,1 0 0 0 0,0 0 0 0 0,1-1 0 0 0,0 0 0 0 0,0 1 0 0 0,0-1 0 0 0,0-1 0 0 0,1 1 0 0 0,0-1 0 0 0,0 0 0 0 0,1 0 0 0 0,-1 0 0 0 0,1-1 0 0 0,0 1 0 0 0,0-2 0 0 0,1 1 0 0 0,4 2-11 0 0,-4-4 125 0 0,-1 1 0 0 0,1-1 0 0 0,0 0 0 0 0,-1-1 0 0 0,1 0 0 0 0,0 0 0 0 0,0 0 0 0 0,0-1 0 0 0,0 0 0 0 0,0 0 0 0 0,0-1 0 0 0,0 1 0 0 0,0-2 0 0 0,-1 1 0 0 0,1-1 0 0 0,0 0 0 0 0,-1 0 0 0 0,1-1 0 0 0,-1 0 0 0 0,0 0 0 0 0,0-1 0 0 0,0 1 0 0 0,0-1 0 0 0,-1-1 0 0 0,1 1 0 0 0,-1-1 0 0 0,0 0 0 0 0,0 0 0 0 0,-1 0 0 0 0,0-1 0 0 0,0 1 0 0 0,0-1 0 0 0,-1 0 0 0 0,1 0 0 0 0,-1-1 0 0 0,-1 1 0 0 0,1-1 0 0 0,-1 1 0 0 0,0-1 0 0 0,-1 0 0 0 0,0 0 0 0 0,1-5-125 0 0,-1 6-37 0 0,-1 0 0 0 0,0-1 0 0 0,0 1 1 0 0,0-1-1 0 0,-1 1 0 0 0,0 0 0 0 0,0 0 0 0 0,0-1 0 0 0,-1 1 0 0 0,0 0 0 0 0,0 0 0 0 0,-1 0 1 0 0,1 1-1 0 0,-1-1 0 0 0,-1 0 0 0 0,1 1 0 0 0,-1 0 0 0 0,0 0 0 0 0,0 0 0 0 0,0 0 0 0 0,-1 1 1 0 0,1 0-1 0 0,-1 0 0 0 0,0 0 0 0 0,-1 0 0 0 0,1 1 0 0 0,-1 0 0 0 0,1 0 0 0 0,-1 0 1 0 0,0 1-1 0 0,0-1 0 0 0,-4 1 37 0 0,-61-3-2076 0 0,25 13-5884 0 0,33-5-3582 0 0</inkml:trace>
  <inkml:trace contextRef="#ctx0" brushRef="#br0" timeOffset="34528.487">10376 1075 520 0 0,'0'0'2115'0'0,"0"0"-65"0"0,0 0 209 0 0,0 0 148 0 0,0 0-134 0 0,0 0-330 0 0,0 0-389 0 0,0 0-317 0 0,0 0-109 0 0,0 0 6 0 0,0 0 41 0 0,0 0 25 0 0,0 0-64 0 0,4 4-167 0 0,-1-1-853 0 0,-2-3-76 0 0,-1 1 1 0 0,1 0-1 0 0,0-1 1 0 0,-1 1-1 0 0,1 0 1 0 0,0-1-1 0 0,-1 1 0 0 0,1-1 1 0 0,0 1-1 0 0,0-1 1 0 0,-1 1-1 0 0,1-1 1 0 0,0 1-1 0 0,0-1 1 0 0,0 0-1 0 0,0 0 1 0 0,0 1-1 0 0,0-1 1 0 0,-1 0-1 0 0,1 0 0 0 0,0 0 1 0 0,0 0-1 0 0,0 0 1 0 0,0 0-1 0 0,0 0 1 0 0,0 0-1 0 0,0 0 1 0 0,0-1-1 0 0,0 1 1 0 0,-1 0-1 0 0,1-1 1 0 0,0 1-1 0 0,0 0 0 0 0,0-1 1 0 0,0 1-1 0 0,-1-1 1 0 0,1 1-1 0 0,0-1 1 0 0,0 0-1 0 0,-1 1 1 0 0,1-1-1 0 0,-1 0 1 0 0,1 1-1 0 0,0-1-40 0 0,122-169 1680 0 0,-108 162-2144 0 0,-14 31-87 0 0,-2-11 682 0 0,19 122-460 0 0,-17-129 339 0 0,1 0 0 0 0,0 0 1 0 0,0 0-1 0 0,0-1 1 0 0,0 1-1 0 0,1-1 1 0 0,0 1-1 0 0,0-1 1 0 0,0 0-1 0 0,1 0 1 0 0,-1 0-1 0 0,1-1 1 0 0,0 1-1 0 0,0-1 1 0 0,0 0-1 0 0,1 0 0 0 0,-1 0 1 0 0,1-1-1 0 0,-1 0 1 0 0,1 0-1 0 0,0 0 1 0 0,0 0-1 0 0,0 0 1 0 0,0-1-1 0 0,0 0-10 0 0,1-1 85 0 0,-1 1-1 0 0,1-1 0 0 0,0 0 1 0 0,-1-1-1 0 0,1 1 0 0 0,-1-1 1 0 0,1 0-1 0 0,-1-1 0 0 0,1 1 1 0 0,-1-1-1 0 0,0 0 1 0 0,0 0-1 0 0,0-1 0 0 0,0 1 1 0 0,0-1-1 0 0,-1 0 0 0 0,1-1 1 0 0,-1 1-1 0 0,0-1 0 0 0,1 0 1 0 0,-2 0-1 0 0,1 0 1 0 0,0 0-1 0 0,-1-1 0 0 0,0 0 1 0 0,0 1-1 0 0,1-5-84 0 0,55-145 421 0 0,-48 91-1297 0 0,-8 22-4306 0 0,-3 30-3892 0 0</inkml:trace>
  <inkml:trace contextRef="#ctx0" brushRef="#br0" timeOffset="38163.659">11501 824 3825 0 0,'0'0'1164'0'0,"0"0"-192"0"0,0 0 91 0 0,0 0 397 0 0,0 0 350 0 0,0 0 24 0 0,0 0-306 0 0,0 0-414 0 0,0 0-334 0 0,0 0-185 0 0,0 0-71 0 0,2-3-1 0 0,5-7 458 0 0,-12 18 868 0 0,-3 2-1249 0 0,14-23 558 0 0,3-9-645 0 0,-9 22-455 0 0,0 0 0 0 0,0 0-1 0 0,0 1 1 0 0,-1-1 0 0 0,1 0 0 0 0,0 0 0 0 0,0 0 0 0 0,0 0 0 0 0,-1 0 0 0 0,1 0 0 0 0,0 0 0 0 0,0 1-1 0 0,-1-1 1 0 0,1 0 0 0 0,0 0 0 0 0,0 0 0 0 0,-1 0 0 0 0,1 0 0 0 0,0 0 0 0 0,0 0 0 0 0,-1 0-1 0 0,1 0 1 0 0,0 0 0 0 0,0 0 0 0 0,0-1 0 0 0,-1 1 0 0 0,1 0 0 0 0,0 0 0 0 0,0 0 0 0 0,-1 0 0 0 0,1 0-1 0 0,0 0 1 0 0,0 0 0 0 0,0-1 0 0 0,-1 1 0 0 0,1 0-58 0 0,-12 11-836 0 0,12-11 513 0 0,0 0-101 0 0,0 0-63 0 0,0 0-23 0 0,6 0-7057 0 0,-3 0-3230 0 0</inkml:trace>
  <inkml:trace contextRef="#ctx0" brushRef="#br0" timeOffset="38664.638">11522 1102 2585 0 0,'0'0'1305'0'0,"0"0"51"0"0,0 0 66 0 0,0 0 16 0 0,0 0-79 0 0,0 0-244 0 0,0 0-233 0 0,0 0-173 0 0,0 0-143 0 0,0 0-100 0 0,0 0-53 0 0,0 0-27 0 0,0 0-45 0 0,-4 7-30 0 0,-11 21-38 0 0,17-30 2321 0 0,28-35-714 0 0,-34 38 668 0 0,-18 12-2664 0 0,-8 16-239 0 0,53-35-3203 0 0,-17 1-1802 0 0,-2 0-5632 0 0</inkml:trace>
  <inkml:trace contextRef="#ctx0" brushRef="#br0" timeOffset="40117.02">13044 875 0 0 0,'0'0'745'0'0,"0"0"586"0"0,0 0 468 0 0,0 0 383 0 0,0 0 233 0 0,0 0-122 0 0,0 0-382 0 0,0 0-441 0 0,0 0-341 0 0,0 0-209 0 0,0 0-143 0 0,1-6-108 0 0,6-16-109 0 0,-35-6 2153 0 0,15 23-2574 0 0,1 0-1 0 0,-1 1 1 0 0,0 1 0 0 0,0 0 0 0 0,-1 0 0 0 0,1 1-1 0 0,-1 1 1 0 0,1 0 0 0 0,-1 1 0 0 0,1 1-1 0 0,-1 0 1 0 0,1 1 0 0 0,-1 0 0 0 0,1 1 0 0 0,-6 2-139 0 0,3-1 20 0 0,0 1 0 0 0,1 0 0 0 0,0 1 0 0 0,0 0 0 0 0,0 1 0 0 0,1 1 0 0 0,0 0 1 0 0,1 1-1 0 0,0 1 0 0 0,0 0 0 0 0,1 1 0 0 0,0 0 0 0 0,1 1 0 0 0,0 0 0 0 0,1 0 1 0 0,0 2-1 0 0,1-1 0 0 0,1 1 0 0 0,0 0 0 0 0,1 1 0 0 0,0-1 0 0 0,1 2-20 0 0,1 0-2 0 0,1 0 0 0 0,1 0-1 0 0,0 1 1 0 0,1-1 0 0 0,1 0 0 0 0,0 1-1 0 0,2-1 1 0 0,0 4 2 0 0,-1-15 5 0 0,0-1 0 0 0,1 0 1 0 0,-1 0-1 0 0,1 0 0 0 0,0 0 0 0 0,0 0 0 0 0,1 0 1 0 0,-1 0-1 0 0,1 0 0 0 0,0 0 0 0 0,0-1 0 0 0,0 1 1 0 0,0-1-1 0 0,1 1 0 0 0,-1-1 0 0 0,1 0 0 0 0,0 0 1 0 0,0 0-1 0 0,0 0 0 0 0,0 0 0 0 0,1-1 1 0 0,-1 0-1 0 0,1 1 0 0 0,-1-1 0 0 0,1-1 0 0 0,0 1 1 0 0,0 0-1 0 0,0-1 0 0 0,0 0 0 0 0,0 0 0 0 0,0 0 1 0 0,0 0-1 0 0,0-1 0 0 0,1 0-5 0 0,11-2 91 0 0,0-1 0 0 0,0-1 1 0 0,-1 0-1 0 0,1-2 0 0 0,-1 1 0 0 0,0-2 0 0 0,-1 0 0 0 0,0-1 0 0 0,0 0 1 0 0,0-1-1 0 0,-1-1 0 0 0,-1 0 0 0 0,1 0 0 0 0,-2-1 0 0 0,1-1 1 0 0,-2 0-1 0 0,5-7-91 0 0,9-7 68 0 0,-2-1 0 0 0,0-2 0 0 0,-2 0 0 0 0,-1-1 0 0 0,-2-1 0 0 0,0 0 0 0 0,-2-2 0 0 0,6-22-68 0 0,-11-5 733 0 0,-10 59-634 0 0,-7 27-339 0 0,-1 3 258 0 0,2 1 1 0 0,0-1-1 0 0,2 1 0 0 0,2 0 0 0 0,0 0 1 0 0,2 1-1 0 0,3 19-18 0 0,-2-37 2 0 0,1 1 0 0 0,0-1 0 0 0,1 0 1 0 0,1 0-1 0 0,0 0 0 0 0,1 0 0 0 0,0-1 0 0 0,1 1 0 0 0,0-1 1 0 0,1-1-1 0 0,0 1 0 0 0,1-1 0 0 0,0-1 0 0 0,1 1 0 0 0,0-2 1 0 0,5 5-3 0 0,-13-13-38 0 0,-1 0 0 0 0,0 0 0 0 0,1 0 0 0 0,-1-1 0 0 0,1 1 0 0 0,0 0 0 0 0,-1 0 0 0 0,1-1 0 0 0,-1 1 0 0 0,1 0 0 0 0,0-1 0 0 0,0 1 0 0 0,-1 0 0 0 0,1-1 0 0 0,0 1 0 0 0,0-1 0 0 0,0 0 0 0 0,0 1 0 0 0,-1-1 0 0 0,1 1 0 0 0,0-1 0 0 0,0 0 0 0 0,0 0 0 0 0,0 0 0 0 0,0 0 0 0 0,0 1 0 0 0,0-1 0 0 0,0 0 0 0 0,0 0 0 0 0,0-1 0 0 0,0 1 0 0 0,0 0 0 0 0,0 0 0 0 0,0 0 0 0 0,-1-1 0 0 0,1 1 0 0 0,0 0 0 0 0,0-1 0 0 0,0 1 0 0 0,0-1 0 0 0,0 1 0 0 0,-1-1 0 0 0,1 1 0 0 0,0-1 0 0 0,-1 0 0 0 0,1 1 0 0 0,0-1 0 0 0,-1 0 0 0 0,1 0 0 0 0,-1 0 0 0 0,1 1 0 0 0,-1-1 0 0 0,1 0 0 0 0,-1 0 0 0 0,1 0 0 0 0,-1 0 0 0 0,0 0 0 0 0,0 0 0 0 0,1 1 0 0 0,-1-1 0 0 0,0 0 0 0 0,0 0 0 0 0,0 0 0 0 0,0 0 0 0 0,0 0 0 0 0,0 0 0 0 0,0 0 0 0 0,-1 0 0 0 0,1 0 38 0 0,2-12-1782 0 0,0 3-3256 0 0,-2 3-6581 0 0</inkml:trace>
  <inkml:trace contextRef="#ctx0" brushRef="#br0" timeOffset="40993.157">13414 1153 5353 0 0,'0'0'2574'0'0,"0"0"-1142"0"0,0 0-291 0 0,0 0 160 0 0,0 0 184 0 0,0 0-37 0 0,0 0-291 0 0,0 0-398 0 0,0 0-319 0 0,0 0-118 0 0,0 0 11 0 0,0 0-5 0 0,-7 12-14 0 0,-46 86 478 0 0,-78 146-235 0 0,131-244-554 0 0,1 0 0 0 0,-1 0 0 0 0,0 1-1 0 0,1-1 1 0 0,-1 0 0 0 0,0 0 0 0 0,1 0 0 0 0,-1 1-1 0 0,0-1 1 0 0,1 0 0 0 0,-1 0 0 0 0,0 1 0 0 0,0-1-1 0 0,0 0 1 0 0,1 1 0 0 0,-1-1 0 0 0,0 0 0 0 0,0 0-1 0 0,0 1 1 0 0,1-1 0 0 0,-1 1 0 0 0,0-1 0 0 0,0 0-1 0 0,0 1 1 0 0,0-1 0 0 0,0 0 0 0 0,0 1 0 0 0,0-1-1 0 0,0 0 1 0 0,0 1 0 0 0,0-1 0 0 0,0 1 0 0 0,0-1-1 0 0,0 0 1 0 0,0 1 0 0 0,0-1 0 0 0,-1 0 0 0 0,1 1-1 0 0,0-1 1 0 0,0 1-3 0 0,26-26 730 0 0,229-296 841 0 0,-255 321-1561 0 0,0 1 0 0 0,0-1 1 0 0,1 0-1 0 0,-1 1 0 0 0,0-1 1 0 0,0 0-1 0 0,0 0 0 0 0,0 1 0 0 0,1-1 1 0 0,-1 0-1 0 0,0 0 0 0 0,0 1 1 0 0,1-1-1 0 0,-1 0 0 0 0,0 0 0 0 0,0 1 1 0 0,1-1-1 0 0,-1 0 0 0 0,0 0 1 0 0,1 0-1 0 0,-1 0 0 0 0,0 0 1 0 0,1 0-1 0 0,-1 1 0 0 0,0-1 0 0 0,1 0 1 0 0,-1 0-1 0 0,0 0 0 0 0,0 0 1 0 0,1 0-1 0 0,-1 0-10 0 0,-3 14 61 0 0,0 9-26 0 0,0 1-1 0 0,2-1 1 0 0,0 0 0 0 0,2 0 0 0 0,1 1 0 0 0,0-1 0 0 0,2 0-1 0 0,0 0 1 0 0,7 17-35 0 0,4 15 947 0 0,-36-69-49 0 0,-171-112-1260 0 0,158 110-895 0 0,18 13-7867 0 0,15 3-1955 0 0</inkml:trace>
  <inkml:trace contextRef="#ctx0" brushRef="#br0" timeOffset="41380.791">13663 1192 13971 0 0,'0'0'1062'0'0,"0"0"-637"0"0,0 0-308 0 0,0 0 151 0 0,0 0 305 0 0,0 0 232 0 0,0 0 23 0 0,0 0-142 0 0,0 0-202 0 0,0 0-153 0 0,0 0-95 0 0,5 20-67 0 0,30 98 44 0 0,25 36 418 0 0,-59-154-545 0 0,0 0 0 0 0,0 0 0 0 0,0 0-1 0 0,0-1 1 0 0,0 1 0 0 0,0 0 0 0 0,0-1 0 0 0,0 1-1 0 0,0 0 1 0 0,0-1 0 0 0,0 1 0 0 0,0-1 0 0 0,-1 0-1 0 0,1 1 1 0 0,0-1 0 0 0,0 0 0 0 0,0 1 0 0 0,-1-1-1 0 0,1 0 1 0 0,0 0 0 0 0,-1 1 0 0 0,1-1 0 0 0,-1 0-1 0 0,1 0 1 0 0,-1 0 0 0 0,1 0 0 0 0,-1 0 0 0 0,0 0-1 0 0,1 0 1 0 0,-1 0 0 0 0,0 0 0 0 0,0 0 0 0 0,0 0-1 0 0,0 0 1 0 0,0 0 0 0 0,0 0 0 0 0,0 0 0 0 0,0 0-1 0 0,0-1-85 0 0,2-4 172 0 0,10-30-261 0 0,-1-1-1 0 0,-2-1 0 0 0,-2 0 1 0 0,-1 0-1 0 0,-2-4 90 0 0,-2 26-705 0 0,0 12-1175 0 0,1 2-3869 0 0,-2 1 3041 0 0,1 1-8759 0 0</inkml:trace>
  <inkml:trace contextRef="#ctx0" brushRef="#br0" timeOffset="41879.97">14220 1167 8250 0 0,'0'0'2534'0'0,"0"0"-1119"0"0,0 0-308 0 0,0 0 187 0 0,0 0 117 0 0,0 0-90 0 0,0 0-257 0 0,0 0-273 0 0,0 0-204 0 0,0 0-145 0 0,0 0-115 0 0,0 0-83 0 0,0 0-55 0 0,-16-5-22 0 0,-50-14 8 0 0,14 29 256 0 0,44-5-326 0 0,5-4-96 0 0,0-1-1 0 0,0 1 1 0 0,0 0-1 0 0,1 1 1 0 0,-1-1-1 0 0,0 0 1 0 0,1 1-1 0 0,-1 0 1 0 0,0-1 0 0 0,1 1-1 0 0,0 0 1 0 0,0 0-1 0 0,-1 1 1 0 0,1-1-1 0 0,0 0 1 0 0,1 1 0 0 0,-1-1-1 0 0,0 1 1 0 0,1 0-1 0 0,-1-1 1 0 0,1 1-1 0 0,0 0 1 0 0,0 0-1 0 0,0 0 1 0 0,0 0 0 0 0,1 0-1 0 0,-1 0 1 0 0,1 0-1 0 0,0 0 1 0 0,0 0-1 0 0,0 2-8 0 0,3-2 3 0 0,1-1-1 0 0,0 1 0 0 0,0-1 1 0 0,1 0-1 0 0,-1 0 0 0 0,0 0 1 0 0,1-1-1 0 0,-1 0 0 0 0,1 0 1 0 0,0 0-1 0 0,-1 0 0 0 0,1 0 1 0 0,0-1-1 0 0,-1 0 0 0 0,1 0 1 0 0,0 0-1 0 0,-1-1 0 0 0,1 0 1 0 0,0 0-3 0 0,13 1 21 0 0,32 0 15 0 0,-60 23 445 0 0,-98 87 91 0 0,100-101-567 0 0,4-6-7 0 0,1 0 1 0 0,-1 1-1 0 0,1-1 1 0 0,-1 1-1 0 0,1 0 1 0 0,0-1-1 0 0,1 2 0 0 0,-1-1 1 0 0,1 0-1 0 0,-1 0 1 0 0,1 1-1 0 0,1-1 1 0 0,-1 1-1 0 0,1 0 1 0 0,-1-1-1 0 0,1 1 1 0 0,1 0-1 0 0,-1 0 1 0 0,1 0-1 0 0,0 0 1 0 0,0 0-1 0 0,0-1 1 0 0,1 2 1 0 0,3-3 21 0 0,0 1-1 0 0,0-2 1 0 0,0 1 0 0 0,1 0 0 0 0,-1-1 0 0 0,1 0 0 0 0,0 0 0 0 0,0 0 0 0 0,0-1 0 0 0,0 0 0 0 0,0 0 0 0 0,0 0 0 0 0,0 0 0 0 0,0-1 0 0 0,0 0 0 0 0,0 0-1 0 0,0 0 1 0 0,1 0 0 0 0,-1-1 0 0 0,0 0 0 0 0,0 0 0 0 0,0-1 0 0 0,2 0-21 0 0,77-31-38 0 0,-54 10-6500 0 0,-27 19-4810 0 0</inkml:trace>
  <inkml:trace contextRef="#ctx0" brushRef="#br0" timeOffset="47143.284">14672 953 760 0 0,'0'0'1484'0'0,"0"0"-965"0"0,0 0-385 0 0,0 0 278 0 0,0 0 548 0 0,0 0 363 0 0,0 0 94 0 0,0 0-111 0 0,0 0-182 0 0,0 0-186 0 0,0 0-111 0 0,20-4-46 0 0,103-19 750 0 0,136 1 2438 0 0,-259 22-4016 0 0,0 0-19 0 0,0 0-12 0 0,0 0-31 0 0,0 0-62 0 0,0 0-85 0 0,0 0-131 0 0,-14 9-6312 0 0,9-6 951 0 0,-1 2 1824 0 0</inkml:trace>
  <inkml:trace contextRef="#ctx0" brushRef="#br0" timeOffset="47448.327">14649 1171 3881 0 0,'0'0'839'0'0,"0"0"-16"0"0,0 0 361 0 0,0 0 288 0 0,0 0 110 0 0,0 0-109 0 0,0 0-235 0 0,0 0-238 0 0,20-2-220 0 0,98-12 333 0 0,62-15-1412 0 0,-159 28-3394 0 0,-13 1-2906 0 0,-7 0 1805 0 0</inkml:trace>
  <inkml:trace contextRef="#ctx0" brushRef="#br0" timeOffset="47711.933">14590 1457 1672 0 0,'0'0'1475'0'0,"0"0"-622"0"0,0 0 117 0 0,0 0 583 0 0,0 0 242 0 0,0 0 45 0 0,0 0-146 0 0,20-1-264 0 0,62-5-289 0 0,77-24 1248 0 0,-80 16-3164 0 0,-53 11-2094 0 0,0 0-3743 0 0,-18 2 56 0 0</inkml:trace>
  <inkml:trace contextRef="#ctx0" brushRef="#br0" timeOffset="49312.039">15712 730 2897 0 0,'0'0'1636'0'0,"0"0"-293"0"0,0 0-163 0 0,0 0-32 0 0,0 0 130 0 0,0 0 153 0 0,0 0-9 0 0,0 0-215 0 0,0 0-381 0 0,0 0-382 0 0,0 0-275 0 0,-4 4-133 0 0,-211 214 616 0 0,143-146 61 0 0,72-70-699 0 0,0-1-1 0 0,0 0 1 0 0,0 1 0 0 0,1-1-1 0 0,-1 0 1 0 0,1 1-1 0 0,-1-1 1 0 0,1 0 0 0 0,-1 0-1 0 0,1 1 1 0 0,-1-1-1 0 0,1 0 1 0 0,0 0 0 0 0,0 0-1 0 0,0 0 1 0 0,0 0-1 0 0,0 0 1 0 0,0 0-1 0 0,0 0 1 0 0,0 0 0 0 0,0-1-1 0 0,0 1 1 0 0,0 0-1 0 0,0-1 1 0 0,1 1 0 0 0,-1-1-1 0 0,0 1 1 0 0,0-1-1 0 0,1 0 1 0 0,-1 1 0 0 0,0-1-1 0 0,1 0 1 0 0,-1 0-1 0 0,0 0 1 0 0,1 0 0 0 0,0 0-14 0 0,180 18 693 0 0,-104 0-1066 0 0,-76-20 411 0 0,-1-1 1 0 0,1 0 0 0 0,-1 0 0 0 0,1 0-1 0 0,-1-1 1 0 0,0 1 0 0 0,0 0 0 0 0,-1 0-1 0 0,1-1 1 0 0,-1 1 0 0 0,1 0-1 0 0,-1-1 1 0 0,0 1 0 0 0,0 0 0 0 0,-1-1-1 0 0,1 1 1 0 0,-1 0 0 0 0,1-1 0 0 0,-1 1-1 0 0,0 0 1 0 0,0 0 0 0 0,-2-3-39 0 0,-108-226 623 0 0,101 204-1371 0 0,10 19-2421 0 0,2 2-4245 0 0,1 3 78 0 0</inkml:trace>
  <inkml:trace contextRef="#ctx0" brushRef="#br0" timeOffset="49783.096">15858 709 4265 0 0,'0'0'1716'0'0,"0"0"-358"0"0,0 0-206 0 0,0 0-168 0 0,0 0-142 0 0,0 0-114 0 0,0 0-40 0 0,0 0 2 0 0,0 0-10 0 0,0 0-12 0 0,0 0-119 0 0,0 0-137 0 0,0 0-59 0 0,4 19-43 0 0,36 137 476 0 0,-34-135-676 0 0,-2-4-78 0 0,0 0 0 0 0,1-1-1 0 0,1 0 1 0 0,1 0 0 0 0,0-1-1 0 0,1 0 1 0 0,5 8-32 0 0,16-71 3873 0 0,4-20-3221 0 0,-23 41-693 0 0,2 1-1 0 0,1 1 1 0 0,1 0-1 0 0,0 0 1 0 0,2 2-1 0 0,2 0 0 0 0,0 1 1 0 0,0 0-1 0 0,12-7 42 0 0,-27 26-619 0 0,9-6-169 0 0,-3 7-7857 0 0,-6 2-1759 0 0</inkml:trace>
  <inkml:trace contextRef="#ctx0" brushRef="#br0" timeOffset="50144.7">15329 1314 0 0 0,'0'0'1990'0'0,"0"0"110"0"0,0 0 22 0 0,0 0 56 0 0,0 0-67 0 0,23-2-215 0 0,168-21 1874 0 0,59-18-1255 0 0,-96 14-3682 0 0,-1 5-7914 0 0,-137 20 647 0 0</inkml:trace>
  <inkml:trace contextRef="#ctx0" brushRef="#br0" timeOffset="50778.062">15606 1443 3097 0 0,'0'0'1256'0'0,"0"0"-259"0"0,0 0-48 0 0,0 0 124 0 0,0 0 133 0 0,0 0-6 0 0,0 0-176 0 0,0 0-262 0 0,-20 13-239 0 0,-63 40-206 0 0,73-47-301 0 0,1 0 1 0 0,1 1-1 0 0,-1 1 0 0 0,1-1 1 0 0,0 1-1 0 0,1 0 0 0 0,0 1 1 0 0,0 0-1 0 0,-5 9-16 0 0,-5 7-182 0 0,7-12 30 0 0,6-8 84 0 0,0-1 0 0 0,0 1 0 0 0,0 0 0 0 0,1 0 1 0 0,0 0-1 0 0,0 0 0 0 0,1 1 0 0 0,-1-1 0 0 0,1 1 0 0 0,0-1 0 0 0,0 1 0 0 0,1 0 0 0 0,0 0 0 0 0,0 0 0 0 0,0 0 0 0 0,1 1 68 0 0,2-5 24 0 0,0 0 0 0 0,0 0-1 0 0,0 0 1 0 0,1 0-1 0 0,-1 0 1 0 0,0-1-1 0 0,1 1 1 0 0,0-1 0 0 0,-1 0-1 0 0,1 1 1 0 0,0-1-1 0 0,0 0 1 0 0,-1-1-1 0 0,1 1 1 0 0,0 0 0 0 0,0-1-1 0 0,0 0 1 0 0,0 0-1 0 0,0 0 1 0 0,0 0 0 0 0,0 0-1 0 0,0 0 1 0 0,0-1-1 0 0,0 1 1 0 0,0-1-24 0 0,5 1 61 0 0,200-19 495 0 0,-169 5-313 0 0,-38 8 3335 0 0,-9-10-2914 0 0,7 15-273 0 0,-55-107 1819 0 0,32-49-2695 0 0,23 123-3839 0 0,0 0-4179 0 0,1 31 2392 0 0</inkml:trace>
  <inkml:trace contextRef="#ctx0" brushRef="#br0" timeOffset="51249.611">16003 1286 6529 0 0,'0'0'1745'0'0,"0"0"-681"0"0,0 0-304 0 0,0 0 48 0 0,0 0 142 0 0,0 0 138 0 0,0 0-10 0 0,0 0-155 0 0,0 0-203 0 0,0 0-196 0 0,0 0-140 0 0,0 0-100 0 0,-13 22-99 0 0,-41 69-63 0 0,-1 47 16 0 0,20-18-403 0 0,38-117 310 0 0,-1-1 0 0 0,0 1 0 0 0,1-1 0 0 0,-1 0 0 0 0,1 0 0 0 0,-1 0 0 0 0,1 0 0 0 0,0 0 0 0 0,0-1-1 0 0,0 1 1 0 0,0-1 0 0 0,0 0 0 0 0,0 0 0 0 0,1 0 0 0 0,-1 0 0 0 0,0-1 0 0 0,0 1 0 0 0,1-1 0 0 0,-1 0 0 0 0,0 0 0 0 0,1 0 0 0 0,-1 0 0 0 0,0-1 0 0 0,1 1 0 0 0,-1-1 0 0 0,0 0 0 0 0,2 0-45 0 0,86-19 1234 0 0,-39 8-972 0 0,-43 6-2684 0 0,-4-1-2521 0 0,-3 4 27 0 0,0 1-2550 0 0</inkml:trace>
  <inkml:trace contextRef="#ctx0" brushRef="#br0" timeOffset="51531.018">15731 1523 7482 0 0,'0'0'2328'0'0,"0"0"-824"0"0,0 0-658 0 0,0 0-97 0 0,0 0 177 0 0,0 0 205 0 0,0 0 54 0 0,0 0-151 0 0,0 0-264 0 0,0 0-204 0 0,0 0-124 0 0,20-2-97 0 0,136-14 358 0 0,-132 13-890 0 0,71-9 317 0 0,-33 0-5478 0 0,-46 9-5273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40 0 0 0,'0'0'217'0'0,"0"0"638"0"0,0 0 454 0 0,0 0 438 0 0,0 0 270 0 0,0 0 8 0 0,0 0-221 0 0,0 0-328 0 0,0 0-287 0 0,1-3-222 0 0,-1 1-884 0 0,1 1 1 0 0,-1 0 0 0 0,0 0-1 0 0,0 0 1 0 0,0-1 0 0 0,0 1 0 0 0,0 0-1 0 0,0 0 1 0 0,0-1 0 0 0,0 1-1 0 0,-1 0 1 0 0,1 0 0 0 0,0 0-1 0 0,-1 0 1 0 0,1-1 0 0 0,-1 1 0 0 0,1 0-1 0 0,-1 0 1 0 0,0 0 0 0 0,1 0-1 0 0,-1 0 1 0 0,0 0 0 0 0,0 0-1 0 0,1 1 1 0 0,-1-1 0 0 0,0 0 0 0 0,0 0-1 0 0,0 1 1 0 0,0-1 0 0 0,0 0-1 0 0,0 1 1 0 0,0-1 0 0 0,-1 1 0 0 0,1-1-1 0 0,0 1 1 0 0,0 0 0 0 0,0-1-1 0 0,0 1 1 0 0,-1 0 0 0 0,1 0-1 0 0,0 0 1 0 0,0 0 0 0 0,-1 0 0 0 0,1 0-1 0 0,0 0 1 0 0,0 0 0 0 0,0 1-1 0 0,0-1 1 0 0,-1 0 0 0 0,1 1 0 0 0,-1 0-85 0 0,-49 2 151 0 0,-1 3-1 0 0,1 2 0 0 0,0 3 1 0 0,1 1-1 0 0,-26 12-149 0 0,4-3 148 0 0,5 6 36 0 0,86-13-490 0 0,109 15 813 0 0,-57-19-517 0 0,-19 8-107 0 0,-51-18 116 0 0,0 1 0 0 0,-1-1 0 0 0,1 0 0 0 0,0 1 0 0 0,0-1 0 0 0,0 1 0 0 0,0-1 1 0 0,0 1-1 0 0,0-1 0 0 0,-1 1 0 0 0,1-1 0 0 0,0 1 0 0 0,0 0 0 0 0,-1 0 0 0 0,1-1 0 0 0,-1 1 0 0 0,1 0 0 0 0,0 0 0 0 0,-1 0 0 0 0,0 0 0 0 0,1-1 0 0 0,-1 1 0 0 0,1 0 1 0 0,-1 0-1 0 0,0 0 0 0 0,0 0 0 0 0,0 0 0 0 0,1 0 0 0 0,-1 0 0 0 0,0 0 0 0 0,0 0 0 0 0,0 0 0 0 0,0 0 0 0 0,-1 0 0 0 0,1 0 0 0 0,0 0 0 0 0,0 0 0 0 0,-1 0 0 0 0,1 0 0 0 0,0 0 1 0 0,-1 0-1 0 0,1-1 0 0 0,-1 1 0 0 0,1 0 0 0 0,-1 0 0 0 0,1 0 0 0 0,-1 0 0 0 0,0-1 0 0 0,1 1 0 0 0,-2 0 1 0 0,-18 16 35 0 0,-2-1 1 0 0,1 0-1 0 0,-2-2 0 0 0,0-1 1 0 0,-1 0-1 0 0,-12 3-35 0 0,-30 17 83 0 0,-40 36 253 0 0,105-68-338 0 0,0 0-1 0 0,0 1 1 0 0,0-1 0 0 0,0 0-1 0 0,0 1 1 0 0,0-1 0 0 0,0 0-1 0 0,0 1 1 0 0,1-1 0 0 0,-1 1-1 0 0,1 0 1 0 0,-1-1 0 0 0,1 1-1 0 0,0-1 1 0 0,-1 1 0 0 0,1 0 0 0 0,0-1-1 0 0,0 1 1 0 0,0 0 0 0 0,0-1-1 0 0,1 1 1 0 0,-1 0 0 0 0,0-1-1 0 0,1 1 1 0 0,-1-1 0 0 0,1 1-1 0 0,-1 0 1 0 0,1-1 0 0 0,0 1-1 0 0,0-1 1 0 0,-1 0 0 0 0,1 1-1 0 0,0-1 1 0 0,0 0 0 0 0,1 1 0 0 0,-1-1-1 0 0,0 0 1 0 0,0 0 0 0 0,0 0-1 0 0,1 0 1 0 0,-1 0 0 0 0,1 0-1 0 0,-1 0 3 0 0,66 38 127 0 0,-44-31-128 0 0,1-1 0 0 0,0-2 0 0 0,0 0 0 0 0,1-1 0 0 0,-1-2 0 0 0,1 0 0 0 0,-1-2 0 0 0,1 0 1 0 0,11-3 0 0 0,6-15-1326 0 0,-35 5-2147 0 0,-4-4-4199 0 0,-3 10 513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0 576 0 0,'0'0'3414'0'0,"0"0"-1556"0"0,0 0-567 0 0,0 0-140 0 0,0 0-83 0 0,0 0-128 0 0,0 0-72 0 0,0 0-61 0 0,0 0-35 0 0,0 0-17 0 0,0 0-37 0 0,0 0-62 0 0,0 0-84 0 0,-13 17-43 0 0,-39 54-23 0 0,22 3 935 0 0,28-59-1192 0 0,-18 279 1703 0 0,12-93-1573 0 0,3-141-336 0 0,3-14-16 0 0,-3 0 0 0 0,-1 0 0 0 0,-2-1-1 0 0,-2 0 1 0 0,-13 35-27 0 0,-10-25 91 0 0,30-53-181 0 0,2-1-2203 0 0,-2-1-3790 0 0,2 0-4893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535 780 0 0 0,'0'0'806'0'0,"0"0"399"0"0,0 0 370 0 0,0 0 264 0 0,0 0 63 0 0,0 0-106 0 0,0 0-206 0 0,0 0-210 0 0,0 0-213 0 0,0-13-176 0 0,-3-43-113 0 0,3 55-831 0 0,0 0 1 0 0,0 0 0 0 0,0 0 0 0 0,0 0-1 0 0,-1 0 1 0 0,1 0 0 0 0,0 0 0 0 0,-1 0 0 0 0,1 0-1 0 0,-1 0 1 0 0,1 1 0 0 0,-1-1 0 0 0,1 0 0 0 0,-1 0-1 0 0,1 0 1 0 0,-1 1 0 0 0,0-1 0 0 0,1 0-1 0 0,-1 1 1 0 0,0-1 0 0 0,0 0 0 0 0,0 1 0 0 0,0-1-1 0 0,1 1 1 0 0,-1-1 0 0 0,0 1 0 0 0,0 0 0 0 0,0-1-1 0 0,0 1 1 0 0,0 0 0 0 0,0 0 0 0 0,0 0-1 0 0,0-1 1 0 0,0 1 0 0 0,0 0 0 0 0,0 0 0 0 0,0 1-1 0 0,0-1 1 0 0,0 0-48 0 0,-3 0 240 0 0,-18 2-114 0 0,-1 0 1 0 0,1 2-1 0 0,0 1 1 0 0,0 1-1 0 0,0 0 1 0 0,1 2-1 0 0,0 0 1 0 0,1 2-1 0 0,-1 0 1 0 0,2 1-1 0 0,0 1 1 0 0,0 1-1 0 0,1 1 1 0 0,0 0-1 0 0,-2 5-126 0 0,-9 2 82 0 0,18-14-79 0 0,0 0 0 0 0,1 1 0 0 0,0 0 0 0 0,0 1 0 0 0,1 0 0 0 0,0 0 1 0 0,0 1-1 0 0,1 0 0 0 0,1 0 0 0 0,-1 1 0 0 0,2 0 0 0 0,-1 0 0 0 0,2 1 0 0 0,0 0 0 0 0,0 0 1 0 0,1 0-1 0 0,0 1 0 0 0,0 6-3 0 0,4-16 9 0 0,0-1 0 0 0,0 1 0 0 0,0 0 1 0 0,1-1-1 0 0,-1 1 0 0 0,1 0 0 0 0,0-1 0 0 0,0 1 0 0 0,0-1 1 0 0,0 1-1 0 0,0-1 0 0 0,0 0 0 0 0,1 1 0 0 0,-1-1 1 0 0,1 0-1 0 0,0 0 0 0 0,0 0 0 0 0,0 0 0 0 0,0 0 0 0 0,0 0 1 0 0,0-1-1 0 0,0 1 0 0 0,0-1 0 0 0,1 1 0 0 0,-1-1 1 0 0,0 0-1 0 0,1 0 0 0 0,-1 0 0 0 0,1 0 0 0 0,0-1 1 0 0,-1 1-1 0 0,1-1 0 0 0,2 1-9 0 0,93 0 938 0 0,-66-9-750 0 0,0-2 0 0 0,-1-1 0 0 0,0-1 0 0 0,-1-1 0 0 0,0-2-1 0 0,-1-1 1 0 0,25-19-188 0 0,-28 19 82 0 0,-1-2-1 0 0,0-1 0 0 0,-1 0 1 0 0,-2-2-1 0 0,0-1 0 0 0,-1 0 1 0 0,-1-2-1 0 0,-1 0 0 0 0,-1-2 1 0 0,-1 0-1 0 0,4-11-81 0 0,-37 208 719 0 0,18-148-700 0 0,0-1 0 0 0,2 1 0 0 0,1-1-1 0 0,0 0 1 0 0,2 0 0 0 0,5 12-19 0 0,-3-8-17 0 0,28 20-1211 0 0,-26-47-2943 0 0,2-7-3667 0 0,-12 5-2458 0 0</inkml:trace>
  <inkml:trace contextRef="#ctx0" brushRef="#br0" timeOffset="181.403">1001 684 8098 0 0,'0'0'5330'0'0,"0"0"-3916"0"0,0 0-1287 0 0,0 0-47 0 0,0 0 257 0 0,0 0 384 0 0,0 0 193 0 0,0 0 98 0 0,0 0 22 0 0,0 0-82 0 0,21 9-107 0 0,66 28-119 0 0,13-24 545 0 0,-71-15-976 0 0,300-7-1056 0 0,-329 9 163 0 0,-18 2-5580 0 0,9 1-672 0 0,2-1-1919 0 0</inkml:trace>
  <inkml:trace contextRef="#ctx0" brushRef="#br0" timeOffset="349.337">1022 914 9530 0 0,'0'0'1736'0'0,"0"0"-110"0"0,0 0 158 0 0,0 0 14 0 0,0 0-217 0 0,21 3-308 0 0,70 7-297 0 0,173-12 1453 0 0,-145-1-4143 0 0,-68 0-5609 0 0,-35 2-3764 0 0</inkml:trace>
  <inkml:trace contextRef="#ctx0" brushRef="#br0" timeOffset="881.633">2295 424 8226 0 0,'0'0'1613'0'0,"0"0"-431"0"0,0 0-236 0 0,0 0 8 0 0,0 0 1 0 0,0 0-44 0 0,0 0-89 0 0,0 0-112 0 0,-23-2-112 0 0,-72-3-101 0 0,89 5-432 0 0,-1 0-1 0 0,1 0 1 0 0,0 0-1 0 0,-1 1 0 0 0,1 0 1 0 0,0 0-1 0 0,0 1 1 0 0,-1 0-1 0 0,1 0 0 0 0,1 0 1 0 0,-1 1-1 0 0,0 0 1 0 0,-4 3-65 0 0,-8 3 96 0 0,5-3-103 0 0,0 0 0 0 0,0 1 0 0 0,1 1 0 0 0,0 0 0 0 0,0 0 0 0 0,1 1-1 0 0,0 1 1 0 0,1 0 0 0 0,0 0 0 0 0,0 1 0 0 0,1 1 0 0 0,0-1 0 0 0,1 1 0 0 0,1 1 0 0 0,0-1 0 0 0,1 1 0 0 0,-3 7 7 0 0,8-16 5 0 0,1-1 0 0 0,-1 1 0 0 0,1-1 0 0 0,0 1-1 0 0,0-1 1 0 0,0 1 0 0 0,0-1 0 0 0,0 1 0 0 0,1 0 0 0 0,0-1 0 0 0,-1 0 0 0 0,1 1 0 0 0,1-1 0 0 0,-1 1 0 0 0,0-1 0 0 0,1 0 0 0 0,0 0-1 0 0,0 0 1 0 0,0 0 0 0 0,0 0 0 0 0,0 0 0 0 0,0 0 0 0 0,1-1 0 0 0,0 1 0 0 0,-1-1 0 0 0,1 0 0 0 0,0 0 0 0 0,0 0 0 0 0,0 0-1 0 0,0 0 1 0 0,0-1 0 0 0,1 1 0 0 0,-1-1 0 0 0,0 0 0 0 0,1 0 0 0 0,-1 0 0 0 0,1 0 0 0 0,-1-1 0 0 0,1 0 0 0 0,0 1 0 0 0,-1-1 0 0 0,1 0-1 0 0,-1-1 1 0 0,1 1 0 0 0,0-1-5 0 0,17-1 294 0 0,0-1 1 0 0,0-2-1 0 0,0 0 0 0 0,0-1 0 0 0,-1-1 0 0 0,0-1 0 0 0,0 0 1 0 0,-1-2-1 0 0,-1 0 0 0 0,1-1 0 0 0,-1-1 0 0 0,-1-1 0 0 0,-1 0 0 0 0,12-12-294 0 0,-11 12-42 0 0,-1-1-1 0 0,0-1 0 0 0,-1 0 0 0 0,0-1 0 0 0,-1 0 0 0 0,-1-1 0 0 0,-1-1 0 0 0,0 0 0 0 0,-2 0 0 0 0,0-1 0 0 0,-1-1 0 0 0,0 0 1 0 0,-2 0-1 0 0,-1 0 0 0 0,0-1 0 0 0,-1 0 0 0 0,-2 0 0 0 0,0-1 0 0 0,-1 1 0 0 0,-1 0 0 0 0,-1-1 0 0 0,-2-15 43 0 0,1 30-42 0 0,0 1 0 0 0,0 0 0 0 0,-1 0 0 0 0,0 0 0 0 0,0 0 0 0 0,0 0 0 0 0,-1 1 0 0 0,0-1 0 0 0,0 1 0 0 0,0 0 0 0 0,-1-1 0 0 0,0 1 0 0 0,0 1 0 0 0,0-1-1 0 0,0 1 1 0 0,-1-1 0 0 0,0 1 0 0 0,0 0 0 0 0,0 1 0 0 0,0 0 0 0 0,-1-1 0 0 0,1 2 0 0 0,-1-1 0 0 0,0 0 0 0 0,1 1 0 0 0,-1 0 0 0 0,0 1 0 0 0,-1-1 0 0 0,1 1 0 0 0,0 1 0 0 0,0-1 0 0 0,0 1-1 0 0,-1 0 1 0 0,1 0 0 0 0,0 0 0 0 0,0 1 0 0 0,0 0 0 0 0,-1 1 0 0 0,1-1 0 0 0,0 1 0 0 0,1 0 0 0 0,-1 1 0 0 0,-2 0 42 0 0,4 1 15 0 0,0 0 0 0 0,0 1 0 0 0,0-1 1 0 0,0 1-1 0 0,1 0 0 0 0,-1 0 0 0 0,1 0 0 0 0,0 0 0 0 0,1 0 1 0 0,0 1-1 0 0,-1-1 0 0 0,2 1 0 0 0,-1 0 0 0 0,1-1 0 0 0,0 1 1 0 0,0 0-1 0 0,0 0 0 0 0,1 0 0 0 0,0 0 0 0 0,0 0 0 0 0,0 0 1 0 0,1 0-16 0 0,32 128 403 0 0,131 157 1116 0 0,-162-285-1547 0 0,1-1-1 0 0,0 0 0 0 0,0 0 1 0 0,0 0-1 0 0,1 0 1 0 0,-1 0-1 0 0,1-1 0 0 0,0 0 1 0 0,1 0-1 0 0,-1 0 0 0 0,1 0 1 0 0,0 0-1 0 0,0-1 1 0 0,0 0-1 0 0,3 1 29 0 0,17-27-2551 0 0,-13-2-2753 0 0,-10 19 1699 0 0,3-4-6577 0 0</inkml:trace>
  <inkml:trace contextRef="#ctx0" brushRef="#br0" timeOffset="1215.095">2782 118 15795 0 0,'0'0'918'0'0,"0"0"-574"0"0,0 0-179 0 0,0 0 177 0 0,0 0 277 0 0,0 0 129 0 0,0 0 3 0 0,0 0-69 0 0,1 23-118 0 0,3 147 538 0 0,-4-128-900 0 0,-2-8-174 0 0,3-1 0 0 0,0 1-1 0 0,2 0 1 0 0,2-1-1 0 0,1 1 1 0 0,3 5-28 0 0,-10-38 25 0 0,1 0 1 0 0,0 0-1 0 0,0 1 0 0 0,0-1 0 0 0,1 0 0 0 0,-1 1 0 0 0,0-1 1 0 0,0 0-1 0 0,1 0 0 0 0,-1 1 0 0 0,0-1 0 0 0,1 0 1 0 0,0 0-1 0 0,-1 0 0 0 0,1 0 0 0 0,0 0 0 0 0,-1 0 1 0 0,1 0-1 0 0,0 0 0 0 0,0 0 0 0 0,0 0 0 0 0,0 0 1 0 0,0 0-1 0 0,0 0 0 0 0,0-1 0 0 0,0 1 0 0 0,0 0 1 0 0,0-1-1 0 0,0 1 0 0 0,1-1 0 0 0,-1 1 0 0 0,0-1 0 0 0,0 0 1 0 0,1 0-1 0 0,-1 1 0 0 0,0-1 0 0 0,0 0 0 0 0,1 0 1 0 0,-1 0-1 0 0,0 0 0 0 0,1 0 0 0 0,-1 0 0 0 0,0-1 1 0 0,0 1-1 0 0,1 0 0 0 0,-1-1 0 0 0,0 1 0 0 0,0-1 1 0 0,0 1-1 0 0,0-1 0 0 0,1 0 0 0 0,-1 1 0 0 0,0-1 1 0 0,0 0-1 0 0,0 0 0 0 0,0 0 0 0 0,-1 0 0 0 0,1 0 1 0 0,0 0-1 0 0,0 0 0 0 0,0 0 0 0 0,-1 0 0 0 0,1 0 0 0 0,0 0-25 0 0,31-42 589 0 0,-2-2-1 0 0,-1-1 1 0 0,-3-1-1 0 0,11-29-588 0 0,-27 57 70 0 0,146-264-420 0 0,-155 281 147 0 0,13-25-189 0 0,-10 8-4375 0 0,-5 17-1228 0 0,-1 1-5779 0 0</inkml:trace>
  <inkml:trace contextRef="#ctx0" brushRef="#br0" timeOffset="1546.486">1846 831 18980 0 0,'0'0'1208'0'0,"0"0"-824"0"0,0 0-410 0 0,0 0-1 0 0,0 0 192 0 0,0 0 245 0 0,0 0 139 0 0,0 0 115 0 0,22 2 47 0 0,134 8 588 0 0,893-27 630 0 0,-970 16-2818 0 0,-2 0-4788 0 0,-52 1-6137 0 0</inkml:trace>
  <inkml:trace contextRef="#ctx0" brushRef="#br0" timeOffset="6049.224">2363 1231 0 0 0,'0'0'621'0'0,"0"0"104"0"0,0 0 129 0 0,0 0 205 0 0,0 0 154 0 0,0 0 44 0 0,0 0-49 0 0,0 0-115 0 0,0 0-84 0 0,0 0-57 0 0,0 0-17 0 0,-2-1 10 0 0,0-1-787 0 0,1 1 1 0 0,0-1 0 0 0,-1 1-1 0 0,0 0 1 0 0,1 0-1 0 0,-1 0 1 0 0,0 0 0 0 0,1 0-1 0 0,-1 0 1 0 0,0 0 0 0 0,0 1-1 0 0,0-1 1 0 0,0 1 0 0 0,0-1-1 0 0,0 1 1 0 0,0 0 0 0 0,0-1-1 0 0,0 1 1 0 0,0 0 0 0 0,0 0-1 0 0,0 1 1 0 0,1-1 0 0 0,-1 0-1 0 0,0 1 1 0 0,0-1 0 0 0,0 1-1 0 0,0 0 1 0 0,0-1 0 0 0,0 1-1 0 0,0 0-158 0 0,-14 8 33 0 0,-1 0 1 0 0,1 2-1 0 0,1-1 0 0 0,-1 2 0 0 0,2 0 1 0 0,0 1-1 0 0,0 0 0 0 0,2 1 0 0 0,-1 0 1 0 0,2 1-1 0 0,0 1 0 0 0,0 1-33 0 0,8-14 6 0 0,1 0 0 0 0,0-1 0 0 0,0 1 0 0 0,0 0 0 0 0,1 1 0 0 0,-1-1 0 0 0,1 0 0 0 0,-1 0 0 0 0,1 1 0 0 0,0-1 0 0 0,1 0 0 0 0,-1 1 0 0 0,0-1 0 0 0,1 1 0 0 0,0-1 0 0 0,0 1 0 0 0,0 0 0 0 0,0-1 0 0 0,0 1 0 0 0,1-1 0 0 0,0 1 0 0 0,-1-1 0 0 0,1 0 0 0 0,1 1 0 0 0,-1-1 0 0 0,0 0 0 0 0,1 0 0 0 0,0 1 0 0 0,-1-1 0 0 0,1-1 0 0 0,0 1 0 0 0,1 0 0 0 0,-1 0 0 0 0,0-1 0 0 0,1 1 0 0 0,0-1 0 0 0,-1 0 0 0 0,1 0 0 0 0,0 0 0 0 0,0 0 0 0 0,0 0 0 0 0,1-1 0 0 0,-1 1 0 0 0,0-1 0 0 0,0 0 0 0 0,1 0-6 0 0,12-2 118 0 0,0-1-1 0 0,0-1 1 0 0,-1-1 0 0 0,0 0 0 0 0,1-1-1 0 0,-1 0 1 0 0,-1-1 0 0 0,1-1-1 0 0,-1-1 1 0 0,-1 0 0 0 0,1 0 0 0 0,-1-1-1 0 0,-1-1 1 0 0,0 0 0 0 0,0-1-1 0 0,-1-1 1 0 0,0 1 0 0 0,-1-2 0 0 0,9-12-118 0 0,0 0 7 0 0,-1 0 1 0 0,-1-1-1 0 0,-1 0 1 0 0,-1-1 0 0 0,-1-1-1 0 0,-2-1 1 0 0,-1 0 0 0 0,-1 0-1 0 0,-1-1 1 0 0,-2 0 0 0 0,-1 0-1 0 0,-1-1 1 0 0,-2 0 0 0 0,-1 0-1 0 0,-2-6-7 0 0,0 33-23 0 0,0 1-1 0 0,0 0 1 0 0,0 0-1 0 0,0 0 1 0 0,-1-1-1 0 0,1 1 1 0 0,-1 0-1 0 0,0 0 1 0 0,0 0-1 0 0,0 0 1 0 0,-1 0-1 0 0,1 0 1 0 0,-1 0-1 0 0,0 1 1 0 0,1-1-1 0 0,-1 0 1 0 0,0 1-1 0 0,-1-1 1 0 0,1 1-1 0 0,0 0 1 0 0,-1 0-1 0 0,1 0 1 0 0,-1 0-1 0 0,1 0 1 0 0,-1 1-1 0 0,0-1 1 0 0,0 1-1 0 0,0-1 1 0 0,0 1-1 0 0,0 0 1 0 0,0 0-1 0 0,0 1 1 0 0,0-1-1 0 0,-1 1 1 0 0,1-1-1 0 0,0 1 1 0 0,0 0-1 0 0,-1 0 1 0 0,1 0-1 0 0,0 1 1 0 0,0-1-1 0 0,0 1 1 0 0,0 0-1 0 0,0 0 1 0 0,-1 0 0 0 0,1 0-1 0 0,-2 2 24 0 0,-6 5 18 0 0,0 2 0 0 0,0-1 0 0 0,1 2 0 0 0,0-1 0 0 0,1 1 1 0 0,0 1-1 0 0,1-1 0 0 0,0 2 0 0 0,1-1 0 0 0,1 1 0 0 0,0 0 0 0 0,0 0 0 0 0,1 1 0 0 0,1-1 0 0 0,0 1 0 0 0,1 0 1 0 0,1 0-1 0 0,0 1 0 0 0,1-1 0 0 0,0 0 0 0 0,1 1 0 0 0,1-1 0 0 0,2 13-18 0 0,1-6 96 0 0,2 0 1 0 0,0-1-1 0 0,1 0 1 0 0,1 0-1 0 0,1 0 0 0 0,7 9-96 0 0,1 6 92 0 0,43 105 72 0 0,-52-128-660 0 0,-8-30-4192 0 0,0 6-2136 0 0,0 8-970 0 0</inkml:trace>
  <inkml:trace contextRef="#ctx0" brushRef="#br0" timeOffset="6577.432">3123 852 9258 0 0,'0'0'477'0'0,"0"0"-414"0"0,0 0 0 0 0,0 0 341 0 0,0 0 497 0 0,0 0 340 0 0,0 0 46 0 0,0 0-161 0 0,0 0-255 0 0,0 0-240 0 0,0 0-195 0 0,-16 21-130 0 0,-51 68-76 0 0,57-75-82 0 0,-1 0 0 0 0,2 0 0 0 0,0 1 0 0 0,1 0 0 0 0,0 1 0 0 0,1 0 0 0 0,-4 15-148 0 0,6-17 57 0 0,-67 219 455 0 0,71-232-498 0 0,0 0 0 0 0,0 0 0 0 0,0 1 0 0 0,0-1 0 0 0,1 0 0 0 0,-1 0-1 0 0,0 1 1 0 0,0-1 0 0 0,1 0 0 0 0,-1 1 0 0 0,1-1 0 0 0,0 0 0 0 0,-1 1 0 0 0,1-1 0 0 0,0 1 0 0 0,0-1 0 0 0,0 1 0 0 0,0-1 0 0 0,0 1 0 0 0,0-1 0 0 0,0 1 0 0 0,0-1 0 0 0,1 0 0 0 0,-1 1 0 0 0,0-1 0 0 0,1 1 0 0 0,-1-1 0 0 0,1 0 0 0 0,0 1 0 0 0,-1-1 0 0 0,1 0 0 0 0,0 0 0 0 0,0 0 0 0 0,0 1 0 0 0,0-1 0 0 0,0 0 0 0 0,0 0 0 0 0,0 0-1 0 0,0 0 1 0 0,0-1 0 0 0,1 1 0 0 0,-1 0 0 0 0,0 0 0 0 0,1-1 0 0 0,-1 1 0 0 0,0-1 0 0 0,1 1 0 0 0,-1-1 0 0 0,1 0 0 0 0,-1 1 0 0 0,0-1 0 0 0,1 0 0 0 0,-1 0 0 0 0,1 0 0 0 0,-1 0 0 0 0,1 0 0 0 0,-1 0-14 0 0,133-31 864 0 0,-90 16-751 0 0,40-18-581 0 0,-77 0-3138 0 0,-9 21-1913 0 0,0 2-4821 0 0,2 8 9601 0 0</inkml:trace>
  <inkml:trace contextRef="#ctx0" brushRef="#br0" timeOffset="6830.535">2669 1132 5601 0 0,'0'0'2189'0'0,"0"0"-840"0"0,0 0-546 0 0,0 0-124 0 0,0 0 72 0 0,0 0 205 0 0,0 0 184 0 0,0 0 122 0 0,0 0-43 0 0,0 0-160 0 0,0 0-166 0 0,0 0-135 0 0,20 4-100 0 0,146 15 1033 0 0,-163-18-1646 0 0,56 4 112 0 0,-1-3 0 0 0,1-2 1 0 0,-1-2-1 0 0,40-8-157 0 0,-53-4-1609 0 0,-32 7-1790 0 0,0-2-4213 0 0,-9 7-1450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2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0 0 0,'0'0'531'0'0,"0"0"264"0"0,0 0 170 0 0,0 0-25 0 0,0 0-174 0 0,0 0-203 0 0,0 0-141 0 0,4 5 9676 0 0,-3-2-10579 0 0,-1-3 526 0 0,0 1 1 0 0,0-1-1 0 0,0 1 0 0 0,0-1 0 0 0,0 1 0 0 0,0-1 1 0 0,0 1-1 0 0,1 0 0 0 0,-1-1 0 0 0,0 1 0 0 0,0-1 1 0 0,0 1-1 0 0,1-1 0 0 0,-1 1 0 0 0,0-1 0 0 0,1 1 1 0 0,-1-1-1 0 0,0 0 0 0 0,1 1 0 0 0,-1-1 0 0 0,1 1 1 0 0,-1-1-1 0 0,0 0 0 0 0,1 1 0 0 0,-1-1 0 0 0,1 0 1 0 0,-1 0-1 0 0,1 1 0 0 0,-1-1 0 0 0,1 0 0 0 0,-1 0 1 0 0,1 0-1 0 0,0 0 0 0 0,-1 0 0 0 0,1 1 0 0 0,-1-1 1 0 0,1 0-1 0 0,-1 0 0 0 0,1 0 0 0 0,-1-1 0 0 0,1 1 1 0 0,0 0-1 0 0,-1 0 0 0 0,1 0 0 0 0,-1 0 0 0 0,1 0 1 0 0,-1-1-1 0 0,1 1 0 0 0,-1 0 0 0 0,1 0 0 0 0,-1-1 1 0 0,1 1-1 0 0,-1 0 0 0 0,0-1 0 0 0,1 1 0 0 0,-1-1 1 0 0,1 1-1 0 0,-1 0 0 0 0,0-1 0 0 0,1 1 0 0 0,-1-1 1 0 0,0 1-1 0 0,0-1 0 0 0,1 0-45 0 0,2 0 129 0 0,47-31 659 0 0,-50 32-700 0 0,0 0 82 0 0,0 0 118 0 0,-28 13 1069 0 0,-8 10-730 0 0,36-23-622 0 0,18 3 414 0 0,10-7 85 0 0,-11 2-207 0 0,-23 5 1501 0 0,-3 1-1287 0 0,3-1-2252 0 0,4-3-7213 0 0,2-2-2439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1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0,'0'0'260'0'0,"0"0"384"0"0,0 0 28 0 0,0 0-54 0 0,0 0-35 0 0,0 0-5 0 0,0 0 15 0 0,0 0 9 0 0,22-12 2499 0 0,-12 11-2826 0 0,1 1 1 0 0,-1-1-1 0 0,0 2 0 0 0,0-1 0 0 0,1 2 1 0 0,-1-1-1 0 0,0 1 0 0 0,0 1 1 0 0,0 0-1 0 0,-1 0 0 0 0,1 1 1 0 0,0 0-276 0 0,41 13 748 0 0,25-2-116 0 0,1-4 0 0 0,0-3 1 0 0,1-3-1 0 0,6-4-632 0 0,9 3 207 0 0,521 23 2062 0 0,-268-19-1604 0 0,7-16-665 0 0,736-31 349 0 0,-56 52-195 0 0,55 8 5 0 0,510 0 149 0 0,-789-51 320 0 0,69 7 64 0 0,238 51-692 0 0,-162-13 131 0 0,-143-31 15 0 0,-544 7-111 0 0,929-32 60 0 0,-217 45-113 0 0,409-8 101 0 0,-118-3 88 0 0,-821 24-69 0 0,-289-14-33 0 0,840 3 233 0 0,-433-27-75 0 0,518-85 346 0 0,369-35 169 0 0,-488 72 306 0 0,-643 56-756 0 0,35 15-292 0 0,-203 6 15 0 0,-43-1 155 0 0,-1-5 0 0 0,88-10-170 0 0,-56-6 102 0 0,1 5 1 0 0,105 9-103 0 0,-172 8-20 0 0,-2 3-1 0 0,1 3 1 0 0,18 8 20 0 0,-46-15 41 0 0,-48-7-17 0 0,0 0-12 0 0,0 0-2 0 0,0 0-1 0 0,0 0-25 0 0,0 0-31 0 0,0 0-30 0 0,0 0-47 0 0,0 0-34 0 0,0 0-24 0 0,0 0-54 0 0,0 0-82 0 0,0 0-127 0 0,0 0-239 0 0,0 1-3540 0 0,-3 3 922 0 0,2-2-941 0 0,-1 0-5781 0 0</inkml:trace>
  <inkml:trace contextRef="#ctx0" brushRef="#br0" timeOffset="20922.322">1484 527 4593 0 0,'0'0'1034'0'0,"0"0"-128"0"0,0 0 108 0 0,0 0 218 0 0,0 0 287 0 0,0 0 134 0 0,0 0-110 0 0,0 0-290 0 0,0 0-322 0 0,0 0-279 0 0,0 0-230 0 0,-5-1-130 0 0,-14-5-42 0 0,12 34 2220 0 0,15 367 292 0 0,-9-180-2693 0 0,24-225 332 0 0,89-100-33 0 0,-109 109-373 0 0,-1 0 0 0 0,1-1 1 0 0,0 2-1 0 0,-1-1 0 0 0,1 0 1 0 0,0 1-1 0 0,-1-1 0 0 0,1 1 0 0 0,0 0 1 0 0,-1-1-1 0 0,1 1 0 0 0,0 1 1 0 0,0-1-1 0 0,-1 0 0 0 0,1 1 1 0 0,0-1-1 0 0,-1 1 0 0 0,1 0 1 0 0,0 0-1 0 0,-1 0 0 0 0,1 0 0 0 0,-1 0 1 0 0,0 1-1 0 0,1-1 0 0 0,-1 1 1 0 0,0 0-1 0 0,0-1 0 0 0,0 1 1 0 0,0 0-1 0 0,0 0 0 0 0,0 0 1 0 0,-1 1-1 0 0,1-1 0 0 0,-1 0 1 0 0,1 1-1 0 0,-1-1 0 0 0,0 1 0 0 0,0-1 1 0 0,0 1-1 0 0,0 2 5 0 0,18 18 28 0 0,-16-20 13 0 0,-1 1 0 0 0,1-1 1 0 0,0 0-1 0 0,0 0 0 0 0,0 0 0 0 0,0 0 1 0 0,1-1-1 0 0,-1 1 0 0 0,1-1 1 0 0,-1 0-1 0 0,1 0 0 0 0,0 0 1 0 0,0-1-1 0 0,0 1 0 0 0,0-1 1 0 0,0 0-1 0 0,0 0 0 0 0,0 0 1 0 0,1-1-1 0 0,-1 0 0 0 0,0 1 0 0 0,0-1 1 0 0,0-1-1 0 0,1 1 0 0 0,-1-1 1 0 0,0 1-1 0 0,0-1 0 0 0,0 0 1 0 0,0-1-1 0 0,0 1 0 0 0,0-1 1 0 0,0 0-1 0 0,0 0 0 0 0,-1 0 1 0 0,1 0-1 0 0,-1 0 0 0 0,1-1 0 0 0,-1 0 1 0 0,0 0-1 0 0,0 0 0 0 0,0 0 1 0 0,1-2-42 0 0,3-9 83 0 0,0 0 0 0 0,-1-1 0 0 0,-1 0 0 0 0,0 0 0 0 0,-1 0 0 0 0,-1-1 0 0 0,0 1 0 0 0,-1-1 0 0 0,-1 0 0 0 0,0 1 0 0 0,-2-1 0 0 0,1 0 0 0 0,-2 0 0 0 0,0 1 0 0 0,-1-1 0 0 0,0 1 0 0 0,-1-1 0 0 0,-1 1 0 0 0,-1 1 0 0 0,0-1 0 0 0,-1 1 0 0 0,0 0 0 0 0,-1 0 0 0 0,-1 1 0 0 0,-7-9-83 0 0,9 10-62 0 0,0 1-1 0 0,-1 1 1 0 0,-1-1 0 0 0,0 1 0 0 0,0 1-1 0 0,-1 0 1 0 0,0 0 0 0 0,-1 1 0 0 0,0 0-1 0 0,0 1 1 0 0,-1 0 0 0 0,1 1 0 0 0,-1 0-1 0 0,-1 1 1 0 0,1 0 0 0 0,-1 1 0 0 0,0 0 0 0 0,0 1-1 0 0,0 1 1 0 0,0 0 0 0 0,-1 1 0 0 0,1 0-1 0 0,-1 1 1 0 0,1 0 0 0 0,0 1 0 0 0,-1 1-1 0 0,-1 1 63 0 0,7-1-154 0 0,1 1-1 0 0,-1 1 0 0 0,0-1 1 0 0,1 1-1 0 0,0 1 0 0 0,0-1 0 0 0,0 1 1 0 0,0 1-1 0 0,1-1 0 0 0,0 1 0 0 0,0 0 1 0 0,0 0-1 0 0,1 1 0 0 0,0 0 0 0 0,0 0 1 0 0,-3 7 154 0 0,-5 32-4333 0 0,21 3-5021 0 0,-3-39 183 0 0</inkml:trace>
  <inkml:trace contextRef="#ctx0" brushRef="#br0" timeOffset="22754.263">2111 967 4337 0 0,'0'0'1498'0'0,"0"0"-444"0"0,0 0 208 0 0,0 0 402 0 0,0 0 183 0 0,0 0-59 0 0,0 0-227 0 0,0 0-267 0 0,0 0-217 0 0,21-4-174 0 0,64-11-137 0 0,-15-17 1087 0 0,-65 30-1750 0 0,-1 1-1 0 0,0-1 1 0 0,0 0-1 0 0,0-1 0 0 0,0 1 1 0 0,0-1-1 0 0,0 0 0 0 0,0 1 1 0 0,-1-2-1 0 0,0 1 1 0 0,1 0-1 0 0,-1-1 0 0 0,-1 1 1 0 0,1-1-1 0 0,0 0 0 0 0,-1 0 1 0 0,0 0-1 0 0,0 0 0 0 0,0-1 1 0 0,0 1-1 0 0,-1 0 1 0 0,0-1-1 0 0,1 1 0 0 0,-2-1 1 0 0,1-1-103 0 0,-3 3-18 0 0,-1 1 0 0 0,1-1 0 0 0,-1 1 0 0 0,0 0 0 0 0,0-1 0 0 0,0 1 1 0 0,0 1-1 0 0,0-1 0 0 0,0 0 0 0 0,-1 1 0 0 0,1 0 0 0 0,-1 0 0 0 0,1 0 0 0 0,-1 0 0 0 0,1 0 1 0 0,-1 1-1 0 0,1-1 0 0 0,-1 1 0 0 0,0 0 0 0 0,1 0 0 0 0,-1 1 0 0 0,-3 0 18 0 0,-1-1-49 0 0,-1 1 0 0 0,0 0 0 0 0,1 0-1 0 0,-1 1 1 0 0,1 0 0 0 0,0 1 0 0 0,0 0-1 0 0,0 0 1 0 0,0 0 0 0 0,0 1 0 0 0,0 1-1 0 0,1-1 1 0 0,0 1 0 0 0,0 0 0 0 0,0 1 0 0 0,1 0-1 0 0,0 0 1 0 0,0 0 0 0 0,0 1 0 0 0,1 0-1 0 0,0 0 1 0 0,0 0 0 0 0,1 1 0 0 0,-2 3 49 0 0,4-7-2 0 0,0 1 0 0 0,1 0 0 0 0,-1 0 0 0 0,1-1 0 0 0,0 1 0 0 0,1 0 0 0 0,-1 0 0 0 0,1 0 0 0 0,0 0 0 0 0,0 0 0 0 0,0 0 0 0 0,1 0 0 0 0,0 0 0 0 0,0 0 0 0 0,0 0 0 0 0,0 0 0 0 0,1 0 0 0 0,0-1 0 0 0,0 1 0 0 0,0-1 0 0 0,1 1 0 0 0,-1-1 0 0 0,1 0 0 0 0,0 0 0 0 0,0 0 0 0 0,0 0 0 0 0,1-1 0 0 0,0 1 0 0 0,-1-1 0 0 0,3 1 2 0 0,5 4 49 0 0,0-1 0 0 0,0 0 0 0 0,0-1 0 0 0,1 0 0 0 0,0-1 0 0 0,0 0 0 0 0,1-1 0 0 0,-1-1 0 0 0,1 0 0 0 0,0 0-1 0 0,3-1-48 0 0,-1 2 49 0 0,0-1-1 0 0,0-1 0 0 0,0-1 1 0 0,0 0-1 0 0,1-1 0 0 0,-1 0 0 0 0,0-1 1 0 0,0-1-1 0 0,0-1 0 0 0,0 0 1 0 0,0 0-1 0 0,0-2 0 0 0,-1 0 1 0 0,1-1-1 0 0,-1 0 0 0 0,-1-1 0 0 0,1 0 1 0 0,-1-1-1 0 0,0-2-48 0 0,14-19 3 0 0,-1-2 0 0 0,-2-1-1 0 0,-1-1 1 0 0,-2-1 0 0 0,-1-1 0 0 0,-2 0 0 0 0,-1-2 0 0 0,-2 0-1 0 0,0-5-2 0 0,-7 20 0 0 0,0-1 0 0 0,-2 0 0 0 0,-1 0 0 0 0,-1 0-1 0 0,-1-1 1 0 0,-1 1 0 0 0,0-13 0 0 0,-3 36-7 0 0,1-1 0 0 0,-1 1 0 0 0,0-1 0 0 0,1 1-1 0 0,-1 0 1 0 0,0-1 0 0 0,1 1 0 0 0,-1 0 0 0 0,0 0 0 0 0,1-1 0 0 0,-1 1 0 0 0,0 0 0 0 0,1 0 0 0 0,-1 0-1 0 0,0 0 1 0 0,1 0 0 0 0,-1 0 0 0 0,0 0 0 0 0,1 0 0 0 0,-1 0 0 0 0,0 0 0 0 0,0 1 0 0 0,1-1 0 0 0,-1 0-1 0 0,0 0 1 0 0,1 1 0 0 0,-1-1 0 0 0,1 0 0 0 0,-1 1 0 0 0,0-1 0 0 0,1 1 0 0 0,-1-1 0 0 0,1 0-1 0 0,-1 1 1 0 0,1-1 0 0 0,-1 1 0 0 0,1 0 0 0 0,0-1 0 0 0,-1 1 0 0 0,1-1 0 0 0,0 1 0 0 0,-1 0 0 0 0,1 0 7 0 0,-11 16-4 0 0,2 0 1 0 0,0 1-1 0 0,1 0 1 0 0,0 1 0 0 0,2 0-1 0 0,0 0 1 0 0,1 0 0 0 0,1 1-1 0 0,1 0 1 0 0,1-1 0 0 0,1 1-1 0 0,0 0 1 0 0,2 0-1 0 0,0 0 1 0 0,1 0 0 0 0,1 0-1 0 0,1-1 1 0 0,0 1 0 0 0,5 7 3 0 0,4 46 17 0 0,-3 0 0 0 0,-3 1 1 0 0,-4 0-1 0 0,-3 34-17 0 0,-1-94-4 0 0,-1 0-1 0 0,0-1 1 0 0,-1 1 0 0 0,0 0 0 0 0,-1-1-1 0 0,-1 0 1 0 0,0 1 0 0 0,-1-2 0 0 0,0 1-1 0 0,-1 0 5 0 0,6-12 0 0 0,-1 0 0 0 0,1 0-1 0 0,0 0 1 0 0,-1 0 0 0 0,1 0 0 0 0,-1 0-1 0 0,0-1 1 0 0,1 1 0 0 0,-1 0 0 0 0,0-1-1 0 0,1 1 1 0 0,-1-1 0 0 0,0 0 0 0 0,0 1-1 0 0,1-1 1 0 0,-1 0 0 0 0,0 0 0 0 0,0 0-1 0 0,1 0 1 0 0,-1-1 0 0 0,0 1 0 0 0,0 0-1 0 0,1-1 1 0 0,-1 1 0 0 0,0-1 0 0 0,1 0-1 0 0,-1 1 1 0 0,0-1 0 0 0,1 0 0 0 0,-1 0-1 0 0,1 0 1 0 0,0 0 0 0 0,-1 0-1 0 0,1-1 1 0 0,0 1 0 0 0,-1 0 0 0 0,1 0-1 0 0,0-1 1 0 0,0 1 0 0 0,0-1 0 0 0,0 1-1 0 0,1-1 1 0 0,-1 0 0 0 0,0 1 0 0 0,1-1-1 0 0,-1 0 1 0 0,1 1 0 0 0,-1-1 0 0 0,1 0-1 0 0,0 0 1 0 0,-1 1 0 0 0,1-1 0 0 0,0 0-1 0 0,0 0 1 0 0,1 1 0 0 0,-1-1 0 0 0,0-1 0 0 0,2-8 0 0 0,-1 0 1 0 0,1-1-1 0 0,1 1 1 0 0,0 0-1 0 0,0 1 1 0 0,1-1-1 0 0,1 1 1 0 0,0-1-1 0 0,0 1 1 0 0,1 0-1 0 0,0 1 1 0 0,1 0-1 0 0,0 0 1 0 0,3-3-1 0 0,26-42 25 0 0,106-185-97 0 0,-103 198 116 0 0,-42 35 1122 0 0,2 6-1146 0 0,1 0 2 0 0,0 0-9 0 0,0 0-17 0 0,0 0 0 0 0,0 0 12 0 0,-6 68 12 0 0,5-52-14 0 0,1 0-1 0 0,1 0 1 0 0,1 0-1 0 0,0-1 1 0 0,1 1-1 0 0,1 0 1 0 0,0-1-1 0 0,3 5-5 0 0,-7-19 5 0 0,1 0-1 0 0,0 1 0 0 0,0-1 1 0 0,-1 0-1 0 0,1 0 1 0 0,0 0-1 0 0,0 0 1 0 0,0 1-1 0 0,1-2 0 0 0,-1 1 1 0 0,0 0-1 0 0,0 0 1 0 0,0 0-1 0 0,1 0 0 0 0,-1-1 1 0 0,0 1-1 0 0,1-1 1 0 0,-1 1-1 0 0,1-1 1 0 0,-1 1-1 0 0,0-1 0 0 0,1 0 1 0 0,-1 0-1 0 0,1 1 1 0 0,-1-1-1 0 0,1 0 1 0 0,-1-1-1 0 0,1 1 0 0 0,-1 0 1 0 0,1 0-1 0 0,-1-1 1 0 0,1 1-1 0 0,-1 0 0 0 0,0-1 1 0 0,1 0-1 0 0,-1 1 1 0 0,0-1-1 0 0,1 0 1 0 0,-1 1-1 0 0,0-1 0 0 0,0 0 1 0 0,0 0-5 0 0,53-44 308 0 0,-52 43-306 0 0,102-134 250 0 0,-102 133-261 0 0,-1 0-1 0 0,1 0 0 0 0,-1 0 0 0 0,1 1 0 0 0,0-1 0 0 0,0 0 0 0 0,0 1 1 0 0,0-1-1 0 0,1 1 0 0 0,-1 0 0 0 0,1 0 0 0 0,-1 0 0 0 0,1 0 1 0 0,0 0-1 0 0,-1 0 0 0 0,1 1 0 0 0,0-1 0 0 0,0 1 0 0 0,1 0 0 0 0,-1 0 1 0 0,2 0 9 0 0,2 31-106 0 0,-6-10 109 0 0,0-1 0 0 0,-1 1 0 0 0,-1 0-1 0 0,-1-1 1 0 0,-1 1 0 0 0,0-1 0 0 0,-3 5-3 0 0,3-11 4 0 0,5-13-2 0 0,0 0-1 0 0,0 0 0 0 0,-1 0 1 0 0,1 0-1 0 0,0 0 1 0 0,0 0-1 0 0,-1-1 0 0 0,1 1 1 0 0,0-1-1 0 0,-1 1 0 0 0,1-1 1 0 0,-1 0-1 0 0,1 0 1 0 0,-1 1-1 0 0,1-1 0 0 0,-1 0 1 0 0,1 0-1 0 0,-1 0 0 0 0,0-1 1 0 0,1 1-1 0 0,-1 0 1 0 0,0 0-1 0 0,0-1 0 0 0,0 1 1 0 0,0-1-1 0 0,0 1 0 0 0,-1-1 1 0 0,1 1-1 0 0,0-1 1 0 0,0-1-2 0 0,6-4-2 0 0,99-95 10 0 0,-106 101-10 0 0,1 0-1 0 0,-1 0 1 0 0,1 0-1 0 0,-1 1 0 0 0,1-1 1 0 0,0 0-1 0 0,-1 0 1 0 0,1 0-1 0 0,0 1 0 0 0,0-1 1 0 0,-1 0-1 0 0,1 1 1 0 0,0-1-1 0 0,0 1 0 0 0,0-1 1 0 0,0 1-1 0 0,0-1 1 0 0,0 1-1 0 0,0 0 1 0 0,0-1-1 0 0,0 1 0 0 0,0 0 1 0 0,0 0-1 0 0,0 0 1 0 0,0 0-1 0 0,0 0 0 0 0,0 0 1 0 0,0 0-1 0 0,0 0 1 0 0,0 0-1 0 0,0 0 1 0 0,0 1-1 0 0,0-1 0 0 0,0 0 1 0 0,0 1-1 0 0,0-1 1 0 0,0 0-1 0 0,0 1 0 0 0,-1-1 1 0 0,1 1-1 0 0,0 0 1 0 0,0-1-1 0 0,0 1 1 0 0,-1 0-1 0 0,1 0 0 0 0,0-1 1 0 0,-1 1-1 0 0,1 0 1 0 0,0 0-1 0 0,-1 0 0 0 0,1 0 1 0 0,-1 0-1 0 0,0-1 1 0 0,1 1-1 0 0,-1 0 0 0 0,0 0 1 0 0,1 0-1 0 0,-1 0 1 0 0,0 0-1 0 0,0 0 1 0 0,0 1-1 0 0,0-1 0 0 0,0 0 1 0 0,0 0-1 0 0,0 0 3 0 0,1 28 60 0 0,-2-21-48 0 0,1-1 1 0 0,0 1-1 0 0,1 0 1 0 0,0 0 0 0 0,0-1-1 0 0,1 1 1 0 0,0-1-1 0 0,0 1 1 0 0,0-1-1 0 0,1 0 1 0 0,3 5-13 0 0,-6-13-34 0 0,0 0 0 0 0,-1 0 1 0 0,1 0-1 0 0,0 0 0 0 0,0 0 1 0 0,0 0-1 0 0,1-1 0 0 0,-1 1 1 0 0,0 0-1 0 0,0 0 0 0 0,0 0 1 0 0,1 0-1 0 0,-1 0 0 0 0,1 0 1 0 0,-1 0-1 0 0,1 0 0 0 0,-1 0 0 0 0,1 1 1 0 0,-1-1-1 0 0,1 0 0 0 0,0 0 1 0 0,-1 0-1 0 0,1 0 0 0 0,0 1 1 0 0,0-1-1 0 0,0 0 0 0 0,0 1 1 0 0,0-1-1 0 0,-1 1 0 0 0,1-1 1 0 0,0 1-1 0 0,0-1 0 0 0,0 1 1 0 0,0 0-1 0 0,0 0 0 0 0,1-1 1 0 0,-1 1-1 0 0,0 0 0 0 0,0 0 1 0 0,0 0-1 0 0,0 0 0 0 0,0 0 1 0 0,0 0-1 0 0,0 0 0 0 0,0 1 1 0 0,0-1-1 0 0,0 0 0 0 0,0 0 1 0 0,0 1-1 0 0,0-1 0 0 0,0 1 1 0 0,0-1-1 0 0,0 1 0 0 0,0-1 1 0 0,0 1-1 0 0,0 0 0 0 0,-1-1 1 0 0,1 1-1 0 0,0 0 0 0 0,0 0 0 0 0,-1-1 1 0 0,1 1-1 0 0,0 0 0 0 0,-1 0 35 0 0,1-5-803 0 0,0-6-2907 0 0,0 4-2627 0 0,-1 3-5057 0 0</inkml:trace>
  <inkml:trace contextRef="#ctx0" brushRef="#br0" timeOffset="23155.471">3609 1063 424 0 0,'0'0'2247'0'0,"0"0"224"0"0,0 0 203 0 0,0 0 20 0 0,0 0-233 0 0,0 0-363 0 0,0 0-369 0 0,0 0-307 0 0,0 0-202 0 0,0 0-130 0 0,0 0-111 0 0,21 4-102 0 0,63 9-113 0 0,-18-23 822 0 0,12-42-298 0 0,-75 49-1270 0 0,-1 1 0 0 0,0 0 1 0 0,0-1-1 0 0,0 1 0 0 0,0-1 0 0 0,0 1 0 0 0,0-1 0 0 0,-1 0 0 0 0,1 0 1 0 0,-1 0-1 0 0,0 0 0 0 0,0 0 0 0 0,0 0 0 0 0,0 0 0 0 0,0 0 1 0 0,-1 0-1 0 0,0-1 0 0 0,1 1 0 0 0,-1 0 0 0 0,0 0 0 0 0,-1-1 0 0 0,1 1 1 0 0,0 0-1 0 0,-1 0 0 0 0,0 0 0 0 0,0 0 0 0 0,0 0 0 0 0,0-1-18 0 0,-3 0-39 0 0,-1-1 0 0 0,1 1 1 0 0,-1 0-1 0 0,0 1 0 0 0,0-1 0 0 0,0 1 0 0 0,-1 0 0 0 0,1 1 0 0 0,-1-1 0 0 0,1 1 0 0 0,-1 0 0 0 0,0 0 0 0 0,0 1 0 0 0,0-1 0 0 0,0 1 1 0 0,0 1-1 0 0,0-1 0 0 0,0 1 0 0 0,0 0 0 0 0,0 1 0 0 0,0-1 0 0 0,0 1 0 0 0,0 0 0 0 0,0 1 0 0 0,0-1 0 0 0,0 1 0 0 0,-4 2 39 0 0,4-1-7 0 0,-1 1 0 0 0,0 0-1 0 0,1 0 1 0 0,0 0-1 0 0,0 1 1 0 0,0 0-1 0 0,1 0 1 0 0,-1 0 0 0 0,1 1-1 0 0,0-1 1 0 0,1 1-1 0 0,0 1 1 0 0,0-1 0 0 0,0 0-1 0 0,0 1 1 0 0,1 0-1 0 0,0 0 1 0 0,1 0-1 0 0,0 0 1 0 0,0 0 0 0 0,0 1-1 0 0,1-1 1 0 0,0 1-1 0 0,0-1 1 0 0,1 1-1 0 0,0-1 1 0 0,0 1 0 0 0,1-1-1 0 0,0 1 1 0 0,1 2 7 0 0,3-2 26 0 0,2 1 0 0 0,-1-1-1 0 0,1-1 1 0 0,0 1 0 0 0,1-1 0 0 0,0 0 0 0 0,0-1 0 0 0,0 0 0 0 0,1 0 0 0 0,-1-1-1 0 0,2 0 1 0 0,-1 0 0 0 0,0-1 0 0 0,1 0 0 0 0,0-1 0 0 0,0 0 0 0 0,0-1 0 0 0,0 0 0 0 0,0 0-1 0 0,1-1 1 0 0,-1-1 0 0 0,8 0-26 0 0,-7 1 19 0 0,-2 1-69 0 0,-1-1 0 0 0,0 0 0 0 0,0 0 0 0 0,1-1 0 0 0,-1 0 0 0 0,0-1 0 0 0,0 0 0 0 0,0 0 0 0 0,1-1 0 0 0,-1 0 0 0 0,0 0 0 0 0,2-2 50 0 0,3-9-1681 0 0,-6 6-3988 0 0,-3 2-6171 0 0</inkml:trace>
  <inkml:trace contextRef="#ctx0" brushRef="#br0" timeOffset="23835.691">2960 585 3753 0 0,'0'0'2618'0'0,"0"0"-778"0"0,0 0-209 0 0,0 0 145 0 0,0 0 13 0 0,0 0-178 0 0,0 0-354 0 0,0 0-362 0 0,0 0-256 0 0,0 0-165 0 0,0 0-109 0 0,0 0-70 0 0,0 0-49 0 0,-4 2-58 0 0,-11 12 551 0 0,32-17 1135 0 0,34-17-24 0 0,-68 52-241 0 0,41-37-1994 0 0,-4-6-3692 0 0,-15 7-3479 0 0,-1 1-4803 0 0</inkml:trace>
  <inkml:trace contextRef="#ctx0" brushRef="#br0" timeOffset="27075.952">5242 921 2112 0 0,'0'0'893'0'0,"0"0"-168"0"0,0 0 49 0 0,0 0 271 0 0,0 0 250 0 0,0 0 100 0 0,0 0-88 0 0,0 0-181 0 0,0 0-204 0 0,0 0-191 0 0,0 0-176 0 0,-20-2-156 0 0,-62-1-118 0 0,23 21 225 0 0,48-9-365 0 0,0-3-26 0 0,1 0 1 0 0,0 1-1 0 0,1 0 0 0 0,-1 0 0 0 0,1 1 1 0 0,1 0-1 0 0,-1 1 0 0 0,1 0 0 0 0,1 0 1 0 0,0 1-1 0 0,0 0 0 0 0,1 0 0 0 0,0 0 0 0 0,1 1 1 0 0,0 0-1 0 0,1 0 0 0 0,0 0 0 0 0,0 1 1 0 0,1-1-1 0 0,1 1 0 0 0,0 0 0 0 0,1 0 1 0 0,0-1-1 0 0,1 4-115 0 0,2-9 110 0 0,0 0-1 0 0,1-1 1 0 0,0 1 0 0 0,0 0 0 0 0,0-1 0 0 0,1 0-1 0 0,-1 0 1 0 0,1 0 0 0 0,1 0 0 0 0,-1-1-1 0 0,1 1 1 0 0,0-1 0 0 0,0 0 0 0 0,0-1-1 0 0,0 1 1 0 0,0-1 0 0 0,1 0 0 0 0,0 0-1 0 0,-1-1 1 0 0,1 0 0 0 0,0 0 0 0 0,0 0-1 0 0,1-1 1 0 0,-1 0 0 0 0,0 0 0 0 0,0 0-1 0 0,1-1 1 0 0,-1 0 0 0 0,0 0 0 0 0,1 0-1 0 0,-1-1 1 0 0,0 0 0 0 0,0 0 0 0 0,0-1-1 0 0,0 0 1 0 0,0 0 0 0 0,0 0 0 0 0,0-1-1 0 0,0 0 1 0 0,2-2-110 0 0,10-7 150 0 0,0 0 0 0 0,-1-2 0 0 0,0 0 0 0 0,-1-1-1 0 0,-1 0 1 0 0,0-2 0 0 0,-1 0 0 0 0,-1 0 0 0 0,-1-1 0 0 0,0-1 0 0 0,5-12-150 0 0,13-48 206 0 0,-30 79-206 0 0,0 0-90 0 0,-2 25-513 0 0,2-13 613 0 0,0 0 0 0 0,2 0 0 0 0,-1 0 0 0 0,1-1 0 0 0,1 1-1 0 0,0-1 1 0 0,0 1 0 0 0,1-1 0 0 0,1 0 0 0 0,0 0 0 0 0,0-1 0 0 0,1 0 0 0 0,1 0 0 0 0,-1 0 0 0 0,2 0 0 0 0,-1-1 0 0 0,1 0 0 0 0,1-1 0 0 0,-1 0 0 0 0,1 0 0 0 0,1-1 0 0 0,6 4-10 0 0,-11-8 33 0 0,0-1 1 0 0,0 0 0 0 0,1 0 0 0 0,-1 0 0 0 0,1 0 0 0 0,-1-1 0 0 0,1 0 0 0 0,-1 0-1 0 0,1 0 1 0 0,0-1 0 0 0,-1 0 0 0 0,1 0 0 0 0,0-1 0 0 0,0 1 0 0 0,-1-1 0 0 0,1 0-1 0 0,-1-1 1 0 0,1 1 0 0 0,-1-1 0 0 0,0 0 0 0 0,1-1 0 0 0,-1 1 0 0 0,0-1 0 0 0,0 0-1 0 0,-1 0 1 0 0,1 0 0 0 0,-1-1 0 0 0,1 0 0 0 0,-1 0 0 0 0,2-2-34 0 0,98-93 467 0 0,-83 75-411 0 0,2 1 0 0 0,0 0 1 0 0,1 2-1 0 0,1 1 1 0 0,1 2-1 0 0,1 0 0 0 0,0 1 1 0 0,1 2-1 0 0,1 1 1 0 0,1 1-57 0 0,-28 12-2 0 0,-1 0 1 0 0,1 0-1 0 0,0 0 1 0 0,0 0-1 0 0,0 0 0 0 0,0 0 1 0 0,0 1-1 0 0,0-1 1 0 0,0 1-1 0 0,0-1 1 0 0,0 1-1 0 0,0 0 1 0 0,0 0-1 0 0,0 0 1 0 0,0 0-1 0 0,0 0 1 0 0,0 0-1 0 0,0 0 1 0 0,0 1-1 0 0,0-1 1 0 0,0 1-1 0 0,0-1 0 0 0,0 1 1 0 0,0 0-1 0 0,-1 0 1 0 0,1 0-1 0 0,0 0 1 0 0,0 0-1 0 0,-1 0 1 0 0,1 1-1 0 0,-1-1 1 0 0,1 1-1 0 0,-1-1 1 0 0,1 1-1 0 0,-1-1 1 0 0,0 1-1 0 0,0 0 1 0 0,0-1-1 0 0,0 1 0 0 0,0 0 1 0 0,0 0 1 0 0,-1 68 379 0 0,-34-114 1050 0 0,31 40-1449 0 0,1 1 1 0 0,-2 0-1 0 0,1 0 0 0 0,0 0 0 0 0,-1 0 0 0 0,1 0 0 0 0,-1 1 0 0 0,0-1 0 0 0,1 1 0 0 0,-1 0 1 0 0,-1 0-1 0 0,1 1 0 0 0,0-1 0 0 0,0 1 0 0 0,0 0 0 0 0,-1 0 0 0 0,1 1 0 0 0,-1-1 0 0 0,1 1 1 0 0,-1 0-1 0 0,1 0 0 0 0,0 0 0 0 0,-1 0 0 0 0,1 1 0 0 0,-1 0 0 0 0,1 0 0 0 0,0 0 0 0 0,0 1 1 0 0,-1-1-1 0 0,1 1 0 0 0,0 0 0 0 0,1 0 0 0 0,-1 0 0 0 0,0 1 0 0 0,0 0 0 0 0,1-1 0 0 0,0 1 1 0 0,-1 0-1 0 0,1 1 0 0 0,0-1 0 0 0,1 0 0 0 0,-1 1 0 0 0,0 0 0 0 0,1-1 0 0 0,0 1 0 0 0,0 0 1 0 0,-1 3 18 0 0,1 5-3 0 0,1-1-1 0 0,0 1 1 0 0,1 0 0 0 0,0 0-1 0 0,0 0 1 0 0,2 0-1 0 0,-1-1 1 0 0,1 1-1 0 0,1-1 1 0 0,0 1-1 0 0,1-1 1 0 0,0 0-1 0 0,1 0 1 0 0,0 0-1 0 0,1-1 1 0 0,0 0-1 0 0,0 0 1 0 0,1 0-1 0 0,2 2 5 0 0,-3-8 23 0 0,-1 0 0 0 0,1-1 0 0 0,0 0 0 0 0,0 0 0 0 0,0 0 0 0 0,0 0 0 0 0,0-1 0 0 0,1 0 0 0 0,-1 0 0 0 0,1-1 0 0 0,-1 0-1 0 0,1 0 1 0 0,-1-1 0 0 0,1 1 0 0 0,0-1 0 0 0,-1-1 0 0 0,1 1 0 0 0,0-1 0 0 0,-1 0 0 0 0,1-1 0 0 0,-1 0 0 0 0,1 0 0 0 0,-1 0 0 0 0,0-1 0 0 0,0 0 0 0 0,0 0 0 0 0,0 0 0 0 0,-1-1 0 0 0,4-2-23 0 0,327-235 228 0 0,-334 239-228 0 0,7-6-7 0 0,1 0 1 0 0,0 1 0 0 0,0 0-1 0 0,0 0 1 0 0,1 1-1 0 0,0 1 1 0 0,1 0-1 0 0,-1 0 1 0 0,1 1 0 0 0,0 0-1 0 0,0 1 1 0 0,0 1-1 0 0,1 0 1 0 0,-1 0 0 0 0,9 1 6 0 0,-18 1 6 0 0,0 1 1 0 0,0 0 0 0 0,0-1 0 0 0,0 1 0 0 0,0 0 0 0 0,0 0 0 0 0,0 1 0 0 0,-1-1 0 0 0,1 1-1 0 0,0-1 1 0 0,-1 1 0 0 0,1 0 0 0 0,-1 0 0 0 0,0 0 0 0 0,1 0 0 0 0,-1 0 0 0 0,0 1-1 0 0,0-1 1 0 0,0 1 0 0 0,-1-1 0 0 0,1 1 0 0 0,-1 0 0 0 0,1-1 0 0 0,-1 1 0 0 0,0 0 0 0 0,0 0-1 0 0,0 0 1 0 0,-1 0 0 0 0,1 0 0 0 0,-1 0 0 0 0,1 3-7 0 0,-53 1 505 0 0,46-9-501 0 0,0 0-1 0 0,1 0 0 0 0,-1-1 0 0 0,0 1 1 0 0,1-2-1 0 0,0 1 0 0 0,-1 0 0 0 0,1-1 1 0 0,1 0-1 0 0,-1 0 0 0 0,0-1 0 0 0,1 1 1 0 0,-1-2-4 0 0,-1 0-33 0 0,4 6 26 0 0,0-1 1 0 0,0 1-1 0 0,0 0 0 0 0,0 0 1 0 0,-1 0-1 0 0,1 0 0 0 0,0 0 1 0 0,0 0-1 0 0,0 0 0 0 0,0 1 1 0 0,-1 0-1 0 0,1-1 1 0 0,0 1-1 0 0,0 0 0 0 0,0 0 1 0 0,0 0-1 0 0,1 0 0 0 0,-1 0 1 0 0,0 0-1 0 0,0 0 1 0 0,0 1-1 0 0,1-1 0 0 0,-1 1 1 0 0,1-1-1 0 0,-1 1 0 0 0,1 0 1 0 0,0 0-1 0 0,0-1 0 0 0,-1 2 7 0 0,-4 4 22 0 0,-1-1-26 0 0,1 1-1 0 0,1 0 1 0 0,-1 0-1 0 0,1 0 1 0 0,0 1-1 0 0,1 0 1 0 0,0 0-1 0 0,0 0 1 0 0,1 0-1 0 0,0 1 1 0 0,0-1-1 0 0,1 1 1 0 0,0 0-1 0 0,0 0 1 0 0,1 0-1 0 0,0 0 1 0 0,1 0-1 0 0,0 0 1 0 0,1 5 4 0 0,2-7 7 0 0,0 0 0 0 0,1 0 1 0 0,0 0-1 0 0,0 0 0 0 0,0-1 0 0 0,1 1 1 0 0,0-1-1 0 0,0 0 0 0 0,1 0 0 0 0,-1-1 1 0 0,1 0-1 0 0,1 0 0 0 0,-1 0 0 0 0,1-1 1 0 0,-1 0-1 0 0,1 0 0 0 0,0 0 1 0 0,1-1-1 0 0,-1 0 0 0 0,7 1-7 0 0,-3 1 27 0 0,1-1 0 0 0,0 0 1 0 0,-1-1-1 0 0,1-1 0 0 0,0 1 0 0 0,1-2 0 0 0,-1 0 1 0 0,0 0-1 0 0,0-1 0 0 0,1 0 0 0 0,-1-2 0 0 0,0 1 0 0 0,0-1 1 0 0,0-1-1 0 0,0 0 0 0 0,0-1 0 0 0,-1 0 0 0 0,1 0 1 0 0,-1-2-1 0 0,0 1 0 0 0,9-8-27 0 0,-18 13-29 0 0,-1-1 0 0 0,0 0 0 0 0,0 0 0 0 0,0 0 0 0 0,0 0 0 0 0,0 0 0 0 0,0 0 1 0 0,-1 0-1 0 0,1 0 0 0 0,0 0 0 0 0,0 0 0 0 0,-1 0 0 0 0,1 0 0 0 0,-1 0 0 0 0,1-1 0 0 0,-1 1 0 0 0,1 0 0 0 0,-1 0 1 0 0,0-1-1 0 0,0 1 0 0 0,0 0 0 0 0,1-1 0 0 0,-1 1 0 0 0,0 0 0 0 0,-1-1 0 0 0,1 1 0 0 0,0 0 0 0 0,0-1 0 0 0,0 1 0 0 0,-1 0 1 0 0,1 0-1 0 0,-1-1 0 0 0,1 1 0 0 0,-1 0 0 0 0,1 0 0 0 0,-1 0 0 0 0,0 0 0 0 0,0 0 0 0 0,0-1 0 0 0,1 1 0 0 0,-1 1 1 0 0,0-1 28 0 0,-20-13-8283 0 0,17 12-3729 0 0</inkml:trace>
  <inkml:trace contextRef="#ctx0" brushRef="#br0" timeOffset="28355.525">6740 1192 0 0 0,'0'0'333'0'0,"0"0"809"0"0,0 0 129 0 0,0 0-107 0 0,0 0-45 0 0,0 0-63 0 0,0 0-55 0 0,0 0 8 0 0,0 0 38 0 0,0 0 60 0 0,0 0 46 0 0,0 0 30 0 0,9 2-29 0 0,31 5-20 0 0,19-25 3876 0 0,-32 7-3948 0 0,-11 6-798 0 0,0 0 1 0 0,-1-2-1 0 0,1 0 0 0 0,-1 0 1 0 0,-1-2-1 0 0,0 0 1 0 0,0 0-1 0 0,-1-1 1 0 0,0-1-1 0 0,7-7-264 0 0,-16 12 19 0 0,-1 1 0 0 0,1-1 0 0 0,-1 1 0 0 0,0-1 0 0 0,-1 0 1 0 0,0 0-1 0 0,1 0 0 0 0,-2-1 0 0 0,1 1 0 0 0,-1 0 0 0 0,0-1 0 0 0,0 1 0 0 0,-1-1 0 0 0,0 1 0 0 0,0-1 0 0 0,0 1 0 0 0,-1-1 0 0 0,-1-3-19 0 0,1 7-26 0 0,1-1-1 0 0,-1 1 0 0 0,0 0 0 0 0,-1 0 0 0 0,1-1 0 0 0,0 1 0 0 0,-1 0 0 0 0,0 0 0 0 0,0 0 0 0 0,0 1 0 0 0,0-1 0 0 0,0 0 0 0 0,0 1 0 0 0,-1-1 1 0 0,1 1-1 0 0,-1 0 0 0 0,0 0 0 0 0,0 0 0 0 0,0 0 0 0 0,0 0 0 0 0,0 1 0 0 0,0-1 0 0 0,0 1 0 0 0,0 0 0 0 0,-1 0 0 0 0,1 0 0 0 0,0 0 0 0 0,-1 1 1 0 0,1-1-1 0 0,-1 1 0 0 0,1 0 0 0 0,-1 0 0 0 0,1 0 0 0 0,-3 1 27 0 0,-1 2-24 0 0,0 0 0 0 0,0 1 1 0 0,1 0-1 0 0,0 0 0 0 0,0 1 1 0 0,0 0-1 0 0,0 0 0 0 0,1 0 0 0 0,0 1 1 0 0,0 0-1 0 0,0 0 0 0 0,1 0 0 0 0,-1 0 1 0 0,2 1-1 0 0,-1-1 0 0 0,1 1 1 0 0,0 0-1 0 0,0 0 0 0 0,1 0 0 0 0,0 1 1 0 0,0-1-1 0 0,1 1 0 0 0,0-1 0 0 0,0 5 24 0 0,-1-6 59 0 0,1 1 0 0 0,1 0-1 0 0,-1-1 1 0 0,1 1-1 0 0,0 0 1 0 0,1-1-1 0 0,-1 1 1 0 0,1 0-1 0 0,1-1 1 0 0,-1 1 0 0 0,1-1-1 0 0,0 0 1 0 0,1 1-1 0 0,-1-1 1 0 0,1 0-1 0 0,1 0 1 0 0,-1-1-1 0 0,1 1 1 0 0,0-1-1 0 0,0 1 1 0 0,0-1 0 0 0,1-1-1 0 0,0 1 1 0 0,0-1-1 0 0,0 1 1 0 0,0-1-1 0 0,1-1 1 0 0,0 1-1 0 0,-1-1 1 0 0,1 0 0 0 0,4 1-59 0 0,6 3 218 0 0,0-1 0 0 0,0 0 0 0 0,1-1 0 0 0,0-1 0 0 0,0 0 0 0 0,0-1 0 0 0,1-1 0 0 0,-1-1 0 0 0,0 0 0 0 0,2-2-218 0 0,-11 1 50 0 0,-1 1-20 0 0,1 0 1 0 0,-1-1-1 0 0,0 0 1 0 0,1-1-1 0 0,-1 0 1 0 0,0 0-1 0 0,0 0 1 0 0,0-1-1 0 0,1 0 1 0 0,-2 0-1 0 0,1-1 1 0 0,0 0-1 0 0,0 0 1 0 0,-1-1-1 0 0,0 1 0 0 0,5-5-30 0 0,6-10-20 0 0,-1-2-1 0 0,-2 0 1 0 0,0 0-1 0 0,-1-1 0 0 0,-1-1 1 0 0,0 0-1 0 0,-2 0 1 0 0,-1-1-1 0 0,-1-1 1 0 0,-1 0-1 0 0,-1 0 0 0 0,-1 0 1 0 0,-1 0-1 0 0,-1-1 1 0 0,-1 0-1 0 0,-1-20 21 0 0,0 24-74 0 0,1 7 38 0 0,-1 0-1 0 0,0-1 0 0 0,-1 1 1 0 0,-1 0-1 0 0,0-1 1 0 0,-1 1-1 0 0,-1 0 0 0 0,-3-9 37 0 0,6 21-7 0 0,-1 1-1 0 0,0 0 1 0 0,1-1 0 0 0,-1 1-1 0 0,0 0 1 0 0,0 0-1 0 0,0 0 1 0 0,0-1-1 0 0,0 1 1 0 0,0 0-1 0 0,-1 0 1 0 0,1 0 0 0 0,0 1-1 0 0,0-1 1 0 0,-1 0-1 0 0,1 0 1 0 0,-1 1-1 0 0,1-1 1 0 0,0 1-1 0 0,-1-1 1 0 0,1 1 0 0 0,-1-1-1 0 0,1 1 1 0 0,-1 0-1 0 0,1 0 1 0 0,-1 0-1 0 0,1 0 1 0 0,-1 0-1 0 0,0 0 1 0 0,1 0 0 0 0,-1 1-1 0 0,1-1 1 0 0,-1 0-1 0 0,1 1 1 0 0,0-1-1 0 0,-1 1 1 0 0,1 0-1 0 0,-1-1 1 0 0,1 1 0 0 0,0 0-1 0 0,0 0 1 0 0,-1 0-1 0 0,1 0 1 0 0,0 0-1 0 0,0 0 1 0 0,0 0-1 0 0,0 0 1 0 0,0 0 0 0 0,0 1-1 0 0,0-1 1 0 0,1 0-1 0 0,-1 1 1 0 0,0-1-1 0 0,1 1 1 0 0,-1-1-1 0 0,1 1 1 0 0,-1-1 0 0 0,1 1-1 0 0,0-1 1 0 0,0 1-1 0 0,-1-1 1 0 0,1 2 7 0 0,-12 29 3 0 0,1 1-1 0 0,1 1 1 0 0,2-1 0 0 0,1 1 0 0 0,2 1 0 0 0,1-1 0 0 0,2 1-1 0 0,1-1 1 0 0,4 29-3 0 0,-3-63 0 0 0,23 132 116 0 0,-15-111-27 0 0,1 1 0 0 0,1-1 0 0 0,1 0 0 0 0,1-1 0 0 0,0-1 0 0 0,2 0 0 0 0,11 13-89 0 0,-13-32 1986 0 0,-12-10-5605 0 0,-1 3-3461 0 0,1 5-4721 0 0</inkml:trace>
  <inkml:trace contextRef="#ctx0" brushRef="#br0" timeOffset="32374.979">7558 1190 0 0 0,'0'0'1216'0'0,"0"0"530"0"0,0 0 202 0 0,0 0 10 0 0,0 0-169 0 0,22-3-302 0 0,69-7-271 0 0,-84 10-1014 0 0,-1-1 1 0 0,1 0 0 0 0,-1-1-1 0 0,1 0 1 0 0,-1 0 0 0 0,0 0-1 0 0,0 0 1 0 0,0-1-1 0 0,0 0 1 0 0,0 0 0 0 0,0-1-1 0 0,-1 0 1 0 0,0 0 0 0 0,4-3-203 0 0,6-5 285 0 0,-9 7-193 0 0,0 0 1 0 0,0 0-1 0 0,0 0 1 0 0,-1-1-1 0 0,0 0 1 0 0,0 0-1 0 0,0-1 1 0 0,-1 1 0 0 0,0-1-1 0 0,0 0 1 0 0,-1 0-1 0 0,0 0 1 0 0,0 0-1 0 0,0-1 1 0 0,-1 0-1 0 0,0 1 1 0 0,-1-1-1 0 0,0 0 1 0 0,0 0-1 0 0,0 1 1 0 0,-1-6-93 0 0,0 10-11 0 0,-1 1 1 0 0,1 0 0 0 0,0 0-1 0 0,-1 0 1 0 0,1 0 0 0 0,-1 0-1 0 0,0 0 1 0 0,0 0-1 0 0,0 0 1 0 0,0 0 0 0 0,0 1-1 0 0,0-1 1 0 0,0 0-1 0 0,0 0 1 0 0,-1 1 0 0 0,1-1-1 0 0,-1 1 1 0 0,1-1-1 0 0,-1 1 1 0 0,0 0 0 0 0,1 0-1 0 0,-1 0 1 0 0,0-1 0 0 0,0 2-1 0 0,0-1 1 0 0,0 0-1 0 0,0 0 1 0 0,0 1 0 0 0,0-1-1 0 0,0 1 1 0 0,0-1-1 0 0,0 1 1 0 0,0 0 0 0 0,0 0-1 0 0,-1 0 1 0 0,0 0 10 0 0,-75 20-1433 0 0,69-14 1419 0 0,0 1 1 0 0,1 1 0 0 0,0-1-1 0 0,0 1 1 0 0,0 1 0 0 0,1-1-1 0 0,1 1 1 0 0,0 1 0 0 0,0-1-1 0 0,0 1 1 0 0,2 0 0 0 0,-1 0-1 0 0,1 1 1 0 0,0-1 0 0 0,1 1-1 0 0,1 0 1 0 0,-1 0 0 0 0,2 0-1 0 0,-1 0 1 0 0,2 0 0 0 0,-1 0-1 0 0,2 0 1 0 0,-1 0 0 0 0,2 0-1 0 0,0 3 14 0 0,-1-9 77 0 0,1 0 0 0 0,0 0-1 0 0,0 0 1 0 0,1 0-1 0 0,0 0 1 0 0,0 0-1 0 0,0 0 1 0 0,0-1-1 0 0,1 0 1 0 0,-1 1 0 0 0,1-1-1 0 0,0-1 1 0 0,0 1-1 0 0,1-1 1 0 0,-1 1-1 0 0,1-1 1 0 0,0 0 0 0 0,0-1-1 0 0,0 1 1 0 0,0-1-1 0 0,0 0 1 0 0,0 0-1 0 0,1-1 1 0 0,-1 0 0 0 0,1 0-1 0 0,0 0-76 0 0,7 1 288 0 0,0 0 1 0 0,0-1-1 0 0,0-1 0 0 0,0 0 0 0 0,1-1 0 0 0,-1-1 1 0 0,0 0-1 0 0,-1 0 0 0 0,1-1 0 0 0,8-4-288 0 0,5-1 212 0 0,-1-2-1 0 0,0 0 0 0 0,-1-2 0 0 0,0-1 0 0 0,-1-1 1 0 0,-1-1-1 0 0,0 0 0 0 0,-1-2 0 0 0,-1-1 0 0 0,0 0 0 0 0,-1-2 1 0 0,-1 0-1 0 0,-1-1 0 0 0,-1 0 0 0 0,-1-2 0 0 0,-1 1 1 0 0,4-12-212 0 0,-16 32 3 0 0,-1 0 1 0 0,1 0-1 0 0,-1 1 0 0 0,0-1 1 0 0,1 0-1 0 0,-1 0 1 0 0,0 0-1 0 0,-1 0 1 0 0,1-1-1 0 0,0 1 1 0 0,-1 0-1 0 0,1 0 1 0 0,-1 0-1 0 0,1-1 1 0 0,-1 1-1 0 0,0 0 1 0 0,0 0-1 0 0,0-1 1 0 0,0 1-1 0 0,-1 0 1 0 0,1 0-1 0 0,0-1 1 0 0,-1 1-1 0 0,0 0 1 0 0,1 0-1 0 0,-1 0 1 0 0,0 0-1 0 0,0 0 1 0 0,0 0-1 0 0,-1 0 1 0 0,1 0-1 0 0,0 0 1 0 0,-1 0-1 0 0,1 1 1 0 0,-1-1-1 0 0,1 0 1 0 0,-1 1-1 0 0,0 0 1 0 0,0-1-1 0 0,0 1 1 0 0,0 0-1 0 0,0 0 1 0 0,0 0-1 0 0,0 0 0 0 0,0 0 1 0 0,0 1-1 0 0,0-1 1 0 0,-1 0-1 0 0,1 1 1 0 0,0 0-1 0 0,0 0 1 0 0,-1-1-4 0 0,-5 2-28 0 0,0 1 0 0 0,0 0 0 0 0,0 0 0 0 0,0 0 1 0 0,0 1-1 0 0,0 0 0 0 0,1 0 0 0 0,-1 1 0 0 0,1 0 0 0 0,0 1 0 0 0,0-1 0 0 0,1 1 1 0 0,-1 0-1 0 0,1 1 0 0 0,0 0 0 0 0,1 0 0 0 0,-1 0 0 0 0,1 1 0 0 0,0-1 0 0 0,1 2 28 0 0,2-7-6 0 0,1 1-1 0 0,0-1 1 0 0,0 1-1 0 0,1-1 1 0 0,-1 1-1 0 0,0 0 0 0 0,0-1 1 0 0,1 1-1 0 0,-1 0 1 0 0,1-1-1 0 0,-1 1 0 0 0,1 0 1 0 0,0 0-1 0 0,0-1 1 0 0,0 1-1 0 0,0 0 1 0 0,0 0-1 0 0,0 0 0 0 0,1-1 1 0 0,-1 1-1 0 0,0 0 1 0 0,1 0-1 0 0,-1-1 0 0 0,1 1 1 0 0,0 0-1 0 0,0-1 1 0 0,-1 1-1 0 0,1-1 1 0 0,0 1-1 0 0,0-1 0 0 0,1 1 1 0 0,-1-1-1 0 0,0 0 1 0 0,0 1-1 0 0,1-1 0 0 0,-1 0 1 0 0,0 0-1 0 0,1 0 1 0 0,0 0-1 0 0,-1 0 1 0 0,1 0-1 0 0,-1-1 0 0 0,1 1 1 0 0,1 0 6 0 0,80 16 221 0 0,-35-17-144 0 0,-34-1-59 0 0,-1 0 1 0 0,0 1-1 0 0,1 1 0 0 0,-1 0 1 0 0,0 1-1 0 0,0 0 0 0 0,0 1 1 0 0,0 1-1 0 0,0 0 0 0 0,4 2-18 0 0,-15-2 24 0 0,0-1-1 0 0,0 1 0 0 0,0 0 0 0 0,0 0 0 0 0,-1 0 1 0 0,1 0-1 0 0,-1 0 0 0 0,0 0 0 0 0,0 0 0 0 0,-1 0 0 0 0,1 0 1 0 0,-1 1-1 0 0,0-1 0 0 0,0 0 0 0 0,0 0 0 0 0,-1 0 0 0 0,1 1 1 0 0,-1-1-1 0 0,0 0 0 0 0,0 0 0 0 0,-1 0 0 0 0,1 0 1 0 0,-1 0-1 0 0,0 0 0 0 0,0-1 0 0 0,0 1 0 0 0,0 0 0 0 0,-1-1 1 0 0,-2 3-24 0 0,-13 21 38 0 0,-17 45-1043 0 0,48-67-4372 0 0,-7-5-391 0 0,-1-2-4924 0 0</inkml:trace>
  <inkml:trace contextRef="#ctx0" brushRef="#br0" timeOffset="33094.855">8826 939 8330 0 0,'0'0'2282'0'0,"0"0"-763"0"0,0 0-322 0 0,0 0-70 0 0,0 0 17 0 0,0 0 39 0 0,-20 10-75 0 0,-62 31-181 0 0,-37 53 958 0 0,112-89-1845 0 0,0 1 1 0 0,0-1 0 0 0,0 2 0 0 0,1-1-1 0 0,0 1 1 0 0,0-1 0 0 0,1 2-1 0 0,0-1 1 0 0,0 1 0 0 0,0-1 0 0 0,1 1-1 0 0,0 1 1 0 0,1-1 0 0 0,0 0-1 0 0,0 1 1 0 0,1 0 0 0 0,0-1 0 0 0,0 1-1 0 0,1 0-40 0 0,2-6 11 0 0,-1-1 0 0 0,1 0 1 0 0,-1 0-1 0 0,1 0 0 0 0,0 0 0 0 0,0 0 0 0 0,0 0 0 0 0,0-1 0 0 0,0 1 0 0 0,0 0 0 0 0,0 0 1 0 0,1-1-1 0 0,-1 1 0 0 0,1-1 0 0 0,-1 1 0 0 0,1-1 0 0 0,-1 0 0 0 0,1 1 0 0 0,0-1 0 0 0,0 0 1 0 0,0 0-1 0 0,-1 0 0 0 0,1 0 0 0 0,0-1 0 0 0,0 1 0 0 0,0 0 0 0 0,1-1 0 0 0,-1 1 0 0 0,0-1 1 0 0,0 0-1 0 0,0 0 0 0 0,0 0 0 0 0,0 0 0 0 0,0 0 0 0 0,0 0 0 0 0,2-1-11 0 0,79-15 857 0 0,-57 3-781 0 0,-1-1 0 0 0,-1-1 0 0 0,-1-1 0 0 0,0-1 0 0 0,0-1 0 0 0,-2 0 0 0 0,-1-2 0 0 0,0-1 0 0 0,-1-1 0 0 0,8-13-76 0 0,-39 120-615 0 0,12-79 608 0 0,1 1 1 0 0,0-1-1 0 0,0 0 1 0 0,0 0-1 0 0,1 0 1 0 0,-1 0-1 0 0,2 0 1 0 0,-1 0-1 0 0,1 0 1 0 0,-1-1-1 0 0,2 1 1 0 0,-1-1-1 0 0,0 0 1 0 0,1 0-1 0 0,0 0 1 0 0,0-1-1 0 0,1 1 1 0 0,-1-1-1 0 0,1 0 1 0 0,0 0-1 0 0,0 0 1 0 0,0-1-1 0 0,1 0 1 0 0,-1 0-1 0 0,1 0 0 0 0,0-1 1 0 0,0 0-1 0 0,0 0 1 0 0,0 0-1 0 0,0-1 1 0 0,0 0-1 0 0,0 0 1 0 0,0 0-1 0 0,1-1 1 0 0,5 0 6 0 0,3-3 89 0 0,0 0 1 0 0,0-1 0 0 0,0-1-1 0 0,0 0 1 0 0,-1-1-1 0 0,0-1 1 0 0,0 0 0 0 0,0-1-1 0 0,-1 0 1 0 0,-1-1-1 0 0,1-1 1 0 0,-1 0 0 0 0,-1 0-1 0 0,0-1 1 0 0,0-1-1 0 0,4-7-89 0 0,8-6 20 0 0,-1 0-1 0 0,-1-2 0 0 0,-1-1 1 0 0,-2 0-1 0 0,-1-2 0 0 0,-1 0 1 0 0,-1 0-1 0 0,-2-2 0 0 0,-1 0 0 0 0,-2 0 1 0 0,-1-1-1 0 0,-1 0 0 0 0,-2 0 1 0 0,-1-1-1 0 0,-2 0 0 0 0,-1 0 1 0 0,-3-30-20 0 0,1 61 3 0 0,1 1 1 0 0,-1 0-1 0 0,1 0 1 0 0,-1 0-1 0 0,0-1 1 0 0,0 1-1 0 0,0 0 1 0 0,-1 0 0 0 0,1 0-1 0 0,0 0 1 0 0,-1-1-1 0 0,0 1 1 0 0,1 0-1 0 0,-1 0 1 0 0,0 0 0 0 0,0 0-1 0 0,0 0 1 0 0,0 0-1 0 0,0 1 1 0 0,-1-1-1 0 0,1 0 1 0 0,-1 0 0 0 0,1 1-1 0 0,-1-1 1 0 0,1 1-1 0 0,-1-1 1 0 0,0 1-1 0 0,0 0 1 0 0,1 0-1 0 0,-1 0 1 0 0,0 0 0 0 0,0 0-1 0 0,0 0 1 0 0,-1 0-1 0 0,1 1 1 0 0,0-1-1 0 0,0 1 1 0 0,0-1 0 0 0,0 1-1 0 0,0 0 1 0 0,-1 0-1 0 0,1 0 1 0 0,0 0-1 0 0,0 0 1 0 0,0 1 0 0 0,-1-1-1 0 0,1 1 1 0 0,0-1-1 0 0,0 1 1 0 0,0 0-1 0 0,0 0 1 0 0,0 0-1 0 0,0 0 1 0 0,0 0 0 0 0,-1 1-4 0 0,-5 5 2 0 0,1 0 0 0 0,0 0 0 0 0,0 1 0 0 0,0 0 0 0 0,1 1 0 0 0,1-1 0 0 0,-1 1 0 0 0,1 0 0 0 0,1 0-1 0 0,0 0 1 0 0,0 1 0 0 0,1 0 0 0 0,0 0 0 0 0,1 0 0 0 0,0 0 0 0 0,0 0-2 0 0,-7 172 44 0 0,9-138-34 0 0,1-3-11 0 0,2 0 1 0 0,1 0-1 0 0,2 0 0 0 0,2-1 1 0 0,2 0-1 0 0,1-1 0 0 0,2 0 1 0 0,5 8 0 0 0,-6-28-291 0 0,-18-29-1582 0 0,-18-20-1590 0 0,1 3-5044 0 0,17 17-2046 0 0</inkml:trace>
  <inkml:trace contextRef="#ctx0" brushRef="#br0" timeOffset="33341.288">9040 888 8442 0 0,'0'0'1512'0'0,"0"0"-177"0"0,0 0 308 0 0,0 0 303 0 0,0 0 1 0 0,0 0-201 0 0,0 0-309 0 0,20 4-264 0 0,135 20 1280 0 0,58-4 627 0 0,-59-8-4153 0 0,-127-12-1725 0 0,-17-1-985 0 0,-2-1-3941 0 0,-3 1-3612 0 0</inkml:trace>
  <inkml:trace contextRef="#ctx0" brushRef="#br0" timeOffset="33503.559">9783 983 9074 0 0,'0'0'3465'0'0,"0"0"-2161"0"0,0 0-384 0 0,0 0-160 0 0,0 0-48 0 0,0 0-167 0 0,-8 119-201 0 0,8-105-184 0 0,0 0-152 0 0,0-3-144 0 0,0-1-192 0 0,0-1-297 0 0,1-5-479 0 0,0 1-808 0 0,2-3-2289 0 0,-2 1-4785 0 0</inkml:trace>
  <inkml:trace contextRef="#ctx0" brushRef="#br0" timeOffset="33669.378">9762 799 13459 0 0,'0'0'2480'0'0,"0"0"-551"0"0,0 0-441 0 0,0 0-248 0 0,0 0-207 0 0,0 0-201 0 0,0 0-296 0 0,0 0-304 0 0,0 0-288 0 0,0 0-200 0 0,0 0 8 0 0,0 0-8 0 0,0 0-24 0 0,0 0-224 0 0,3-53-497 0 0,7 69-959 0 0,-3-5-3505 0 0,-4-2-7026 0 0</inkml:trace>
  <inkml:trace contextRef="#ctx0" brushRef="#br0" timeOffset="34022.899">10023 921 5481 0 0,'0'0'1741'0'0,"0"0"-391"0"0,0 0-41 0 0,0 0 74 0 0,0 0 18 0 0,0 0-95 0 0,0 0-180 0 0,0 0-198 0 0,0 0-152 0 0,0 0-73 0 0,0 0-39 0 0,0 0-56 0 0,0 0-45 0 0,-3-5-88 0 0,-13-15-93 0 0,15 19-360 0 0,0 1 0 0 0,0 0 0 0 0,0-1-1 0 0,0 1 1 0 0,0 0 0 0 0,0 0 0 0 0,0 0-1 0 0,0 0 1 0 0,-1 0 0 0 0,1 0 0 0 0,0 0-1 0 0,0 0 1 0 0,0 0 0 0 0,0 1 0 0 0,0-1-1 0 0,0 0 1 0 0,0 1 0 0 0,0-1 0 0 0,0 0-1 0 0,0 1 1 0 0,1-1 0 0 0,-1 1 0 0 0,0 0-1 0 0,0-1 1 0 0,0 1 0 0 0,0 0-1 0 0,1-1 1 0 0,-1 1 0 0 0,0 0 0 0 0,1 0-1 0 0,-1 0 1 0 0,1 0 0 0 0,-1 0 0 0 0,1 0-1 0 0,-1 0 1 0 0,1-1 0 0 0,-1 1 0 0 0,1 1-1 0 0,0-1-21 0 0,-3 2 63 0 0,0 4-52 0 0,-1-1 0 0 0,1 0 0 0 0,0 1 0 0 0,0 0 0 0 0,0 0 0 0 0,1 0 0 0 0,0 0 0 0 0,1 0 0 0 0,0 0 0 0 0,0 0 0 0 0,0 1 0 0 0,1-1 0 0 0,0 0 0 0 0,0 1 0 0 0,1-1 0 0 0,0 0 0 0 0,0 0 0 0 0,1 0 0 0 0,0 0 0 0 0,0 0 0 0 0,0 0 0 0 0,1 0 0 0 0,0 0 0 0 0,1-1 0 0 0,0 0 0 0 0,0 1 0 0 0,0-1 0 0 0,0-1 0 0 0,1 1 0 0 0,0-1 0 0 0,0 0 0 0 0,1 0 0 0 0,-1 0 0 0 0,1-1 0 0 0,0 1 0 0 0,0-2 0 0 0,1 1 0 0 0,4 2-11 0 0,-4-4 125 0 0,-1 1 0 0 0,1-1 0 0 0,0 0 0 0 0,-1-1 0 0 0,1 0 0 0 0,0 0 0 0 0,0 0 0 0 0,0-1 0 0 0,0 0 0 0 0,0 0 0 0 0,0-1 0 0 0,0 1 0 0 0,0-2 0 0 0,-1 1 0 0 0,1-1 0 0 0,0 0 0 0 0,-1 0 0 0 0,1-1 0 0 0,-1 0 0 0 0,0 0 0 0 0,0-1 0 0 0,0 1 0 0 0,0-1 0 0 0,-1-1 0 0 0,1 1 0 0 0,-1-1 0 0 0,0 0 0 0 0,0 0 0 0 0,-1 0 0 0 0,0-1 0 0 0,0 1 0 0 0,0-1 0 0 0,-1 0 0 0 0,1 0 0 0 0,-1-1 0 0 0,-1 1 0 0 0,1-1 0 0 0,-1 1 0 0 0,0-1 0 0 0,-1 0 0 0 0,0 0 0 0 0,1-5-125 0 0,-1 6-37 0 0,-1 0 0 0 0,0-1 0 0 0,0 1 1 0 0,0-1-1 0 0,-1 1 0 0 0,0 0 0 0 0,0 0 0 0 0,0-1 0 0 0,-1 1 0 0 0,0 0 0 0 0,0 0 0 0 0,-1 0 1 0 0,1 1-1 0 0,-1-1 0 0 0,-1 0 0 0 0,1 1 0 0 0,-1 0 0 0 0,0 0 0 0 0,0 0 0 0 0,0 0 0 0 0,-1 1 1 0 0,1 0-1 0 0,-1 0 0 0 0,0 0 0 0 0,-1 0 0 0 0,1 1 0 0 0,-1 0 0 0 0,1 0 0 0 0,-1 0 1 0 0,0 1-1 0 0,0-1 0 0 0,-4 1 37 0 0,-61-3-2076 0 0,25 13-5884 0 0,33-5-3582 0 0</inkml:trace>
  <inkml:trace contextRef="#ctx0" brushRef="#br0" timeOffset="34528.487">10376 1075 520 0 0,'0'0'2115'0'0,"0"0"-65"0"0,0 0 209 0 0,0 0 148 0 0,0 0-134 0 0,0 0-330 0 0,0 0-389 0 0,0 0-317 0 0,0 0-109 0 0,0 0 6 0 0,0 0 41 0 0,0 0 25 0 0,0 0-64 0 0,4 4-167 0 0,-1-1-853 0 0,-2-3-76 0 0,-1 1 1 0 0,1 0-1 0 0,0-1 1 0 0,-1 1-1 0 0,1 0 1 0 0,0-1-1 0 0,-1 1 0 0 0,1-1 1 0 0,0 1-1 0 0,0-1 1 0 0,-1 1-1 0 0,1-1 1 0 0,0 1-1 0 0,0-1 1 0 0,0 0-1 0 0,0 0 1 0 0,0 1-1 0 0,0-1 1 0 0,-1 0-1 0 0,1 0 0 0 0,0 0 1 0 0,0 0-1 0 0,0 0 1 0 0,0 0-1 0 0,0 0 1 0 0,0 0-1 0 0,0 0 1 0 0,0-1-1 0 0,0 1 1 0 0,-1 0-1 0 0,1-1 1 0 0,0 1-1 0 0,0 0 0 0 0,0-1 1 0 0,0 1-1 0 0,-1-1 1 0 0,1 1-1 0 0,0-1 1 0 0,0 0-1 0 0,-1 1 1 0 0,1-1-1 0 0,-1 0 1 0 0,1 1-1 0 0,0-1-40 0 0,122-169 1680 0 0,-108 162-2144 0 0,-14 31-87 0 0,-2-11 682 0 0,19 122-460 0 0,-17-129 339 0 0,1 0 0 0 0,0 0 1 0 0,0 0-1 0 0,0-1 1 0 0,0 1-1 0 0,1-1 1 0 0,0 1-1 0 0,0-1 1 0 0,0 0-1 0 0,1 0 1 0 0,-1 0-1 0 0,1-1 1 0 0,0 1-1 0 0,0-1 1 0 0,0 0-1 0 0,1 0 0 0 0,-1 0 1 0 0,1-1-1 0 0,-1 0 1 0 0,1 0-1 0 0,0 0 1 0 0,0 0-1 0 0,0 0 1 0 0,0-1-1 0 0,0 0-10 0 0,1-1 85 0 0,-1 1-1 0 0,1-1 0 0 0,0 0 1 0 0,-1-1-1 0 0,1 1 0 0 0,-1-1 1 0 0,1 0-1 0 0,-1-1 0 0 0,1 1 1 0 0,-1-1-1 0 0,0 0 1 0 0,0 0-1 0 0,0-1 0 0 0,0 1 1 0 0,0-1-1 0 0,-1 0 0 0 0,1-1 1 0 0,-1 1-1 0 0,0-1 0 0 0,1 0 1 0 0,-2 0-1 0 0,1 0 1 0 0,0 0-1 0 0,-1-1 0 0 0,0 0 1 0 0,0 1-1 0 0,1-5-84 0 0,55-145 421 0 0,-48 91-1297 0 0,-8 22-4306 0 0,-3 30-3892 0 0</inkml:trace>
  <inkml:trace contextRef="#ctx0" brushRef="#br0" timeOffset="38163.659">11501 824 3825 0 0,'0'0'1164'0'0,"0"0"-192"0"0,0 0 91 0 0,0 0 397 0 0,0 0 350 0 0,0 0 24 0 0,0 0-306 0 0,0 0-414 0 0,0 0-334 0 0,0 0-185 0 0,0 0-71 0 0,2-3-1 0 0,5-7 458 0 0,-12 18 868 0 0,-3 2-1249 0 0,14-23 558 0 0,3-9-645 0 0,-9 22-455 0 0,0 0 0 0 0,0 0-1 0 0,0 1 1 0 0,-1-1 0 0 0,1 0 0 0 0,0 0 0 0 0,0 0 0 0 0,0 0 0 0 0,-1 0 0 0 0,1 0 0 0 0,0 0 0 0 0,0 1-1 0 0,-1-1 1 0 0,1 0 0 0 0,0 0 0 0 0,0 0 0 0 0,-1 0 0 0 0,1 0 0 0 0,0 0 0 0 0,0 0 0 0 0,-1 0-1 0 0,1 0 1 0 0,0 0 0 0 0,0 0 0 0 0,0-1 0 0 0,-1 1 0 0 0,1 0 0 0 0,0 0 0 0 0,0 0 0 0 0,-1 0 0 0 0,1 0-1 0 0,0 0 1 0 0,0 0 0 0 0,0-1 0 0 0,-1 1 0 0 0,1 0-58 0 0,-12 11-836 0 0,12-11 513 0 0,0 0-101 0 0,0 0-63 0 0,0 0-23 0 0,6 0-7057 0 0,-3 0-3230 0 0</inkml:trace>
  <inkml:trace contextRef="#ctx0" brushRef="#br0" timeOffset="38664.638">11522 1102 2585 0 0,'0'0'1305'0'0,"0"0"51"0"0,0 0 66 0 0,0 0 16 0 0,0 0-79 0 0,0 0-244 0 0,0 0-233 0 0,0 0-173 0 0,0 0-143 0 0,0 0-100 0 0,0 0-53 0 0,0 0-27 0 0,0 0-45 0 0,-4 7-30 0 0,-11 21-38 0 0,17-30 2321 0 0,28-35-714 0 0,-34 38 668 0 0,-18 12-2664 0 0,-8 16-239 0 0,53-35-3203 0 0,-17 1-1802 0 0,-2 0-5632 0 0</inkml:trace>
  <inkml:trace contextRef="#ctx0" brushRef="#br0" timeOffset="40117.02">13044 875 0 0 0,'0'0'745'0'0,"0"0"586"0"0,0 0 468 0 0,0 0 383 0 0,0 0 233 0 0,0 0-122 0 0,0 0-382 0 0,0 0-441 0 0,0 0-341 0 0,0 0-209 0 0,0 0-143 0 0,1-6-108 0 0,6-16-109 0 0,-35-6 2153 0 0,15 23-2574 0 0,1 0-1 0 0,-1 1 1 0 0,0 1 0 0 0,0 0 0 0 0,-1 0 0 0 0,1 1-1 0 0,-1 1 1 0 0,1 0 0 0 0,-1 1 0 0 0,1 1-1 0 0,-1 0 1 0 0,1 1 0 0 0,-1 0 0 0 0,1 1 0 0 0,-6 2-139 0 0,3-1 20 0 0,0 1 0 0 0,1 0 0 0 0,0 1 0 0 0,0 0 0 0 0,0 1 0 0 0,1 1 0 0 0,0 0 1 0 0,1 1-1 0 0,0 1 0 0 0,0 0 0 0 0,1 1 0 0 0,0 0 0 0 0,1 1 0 0 0,0 0 0 0 0,1 0 1 0 0,0 2-1 0 0,1-1 0 0 0,1 1 0 0 0,0 0 0 0 0,1 1 0 0 0,0-1 0 0 0,1 2-20 0 0,1 0-2 0 0,1 0 0 0 0,1 0-1 0 0,0 1 1 0 0,1-1 0 0 0,1 0 0 0 0,0 1-1 0 0,2-1 1 0 0,0 4 2 0 0,-1-15 5 0 0,0-1 0 0 0,1 0 1 0 0,-1 0-1 0 0,1 0 0 0 0,0 0 0 0 0,0 0 0 0 0,1 0 1 0 0,-1 0-1 0 0,1 0 0 0 0,0 0 0 0 0,0-1 0 0 0,0 1 1 0 0,0-1-1 0 0,1 1 0 0 0,-1-1 0 0 0,1 0 0 0 0,0 0 1 0 0,0 0-1 0 0,0 0 0 0 0,0 0 0 0 0,1-1 1 0 0,-1 0-1 0 0,1 1 0 0 0,-1-1 0 0 0,1-1 0 0 0,0 1 1 0 0,0 0-1 0 0,0-1 0 0 0,0 0 0 0 0,0 0 0 0 0,0 0 1 0 0,0 0-1 0 0,0-1 0 0 0,1 0-5 0 0,11-2 91 0 0,0-1 0 0 0,0-1 1 0 0,-1 0-1 0 0,1-2 0 0 0,-1 1 0 0 0,0-2 0 0 0,-1 0 0 0 0,0-1 0 0 0,0 0 1 0 0,0-1-1 0 0,-1-1 0 0 0,-1 0 0 0 0,1 0 0 0 0,-2-1 0 0 0,1-1 1 0 0,-2 0-1 0 0,5-7-91 0 0,9-7 68 0 0,-2-1 0 0 0,0-2 0 0 0,-2 0 0 0 0,-1-1 0 0 0,-2-1 0 0 0,0 0 0 0 0,-2-2 0 0 0,6-22-68 0 0,-11-5 733 0 0,-10 59-634 0 0,-7 27-339 0 0,-1 3 258 0 0,2 1 1 0 0,0-1-1 0 0,2 1 0 0 0,2 0 0 0 0,0 0 1 0 0,2 1-1 0 0,3 19-18 0 0,-2-37 2 0 0,1 1 0 0 0,0-1 0 0 0,1 0 1 0 0,1 0-1 0 0,0 0 0 0 0,1 0 0 0 0,0-1 0 0 0,1 1 0 0 0,0-1 1 0 0,1-1-1 0 0,0 1 0 0 0,1-1 0 0 0,0-1 0 0 0,1 1 0 0 0,0-2 1 0 0,5 5-3 0 0,-13-13-38 0 0,-1 0 0 0 0,0 0 0 0 0,1 0 0 0 0,-1-1 0 0 0,1 1 0 0 0,0 0 0 0 0,-1 0 0 0 0,1-1 0 0 0,-1 1 0 0 0,1 0 0 0 0,0-1 0 0 0,0 1 0 0 0,-1 0 0 0 0,1-1 0 0 0,0 1 0 0 0,0-1 0 0 0,0 0 0 0 0,0 1 0 0 0,-1-1 0 0 0,1 1 0 0 0,0-1 0 0 0,0 0 0 0 0,0 0 0 0 0,0 0 0 0 0,0 0 0 0 0,0 1 0 0 0,0-1 0 0 0,0 0 0 0 0,0 0 0 0 0,0-1 0 0 0,0 1 0 0 0,0 0 0 0 0,0 0 0 0 0,0 0 0 0 0,-1-1 0 0 0,1 1 0 0 0,0 0 0 0 0,0-1 0 0 0,0 1 0 0 0,0-1 0 0 0,0 1 0 0 0,-1-1 0 0 0,1 1 0 0 0,0-1 0 0 0,-1 0 0 0 0,1 1 0 0 0,0-1 0 0 0,-1 0 0 0 0,1 0 0 0 0,-1 0 0 0 0,1 1 0 0 0,-1-1 0 0 0,1 0 0 0 0,-1 0 0 0 0,1 0 0 0 0,-1 0 0 0 0,0 0 0 0 0,0 0 0 0 0,1 1 0 0 0,-1-1 0 0 0,0 0 0 0 0,0 0 0 0 0,0 0 0 0 0,0 0 0 0 0,0 0 0 0 0,0 0 0 0 0,0 0 0 0 0,-1 0 0 0 0,1 0 38 0 0,2-12-1782 0 0,0 3-3256 0 0,-2 3-6581 0 0</inkml:trace>
  <inkml:trace contextRef="#ctx0" brushRef="#br0" timeOffset="40993.157">13414 1153 5353 0 0,'0'0'2574'0'0,"0"0"-1142"0"0,0 0-291 0 0,0 0 160 0 0,0 0 184 0 0,0 0-37 0 0,0 0-291 0 0,0 0-398 0 0,0 0-319 0 0,0 0-118 0 0,0 0 11 0 0,0 0-5 0 0,-7 12-14 0 0,-46 86 478 0 0,-78 146-235 0 0,131-244-554 0 0,1 0 0 0 0,-1 0 0 0 0,0 1-1 0 0,1-1 1 0 0,-1 0 0 0 0,0 0 0 0 0,1 0 0 0 0,-1 1-1 0 0,0-1 1 0 0,1 0 0 0 0,-1 0 0 0 0,0 1 0 0 0,0-1-1 0 0,0 0 1 0 0,1 1 0 0 0,-1-1 0 0 0,0 0 0 0 0,0 0-1 0 0,0 1 1 0 0,1-1 0 0 0,-1 1 0 0 0,0-1 0 0 0,0 0-1 0 0,0 1 1 0 0,0-1 0 0 0,0 0 0 0 0,0 1 0 0 0,0-1-1 0 0,0 0 1 0 0,0 1 0 0 0,0-1 0 0 0,0 1 0 0 0,0-1-1 0 0,0 0 1 0 0,0 1 0 0 0,0-1 0 0 0,-1 0 0 0 0,1 1-1 0 0,0-1 1 0 0,0 1-3 0 0,26-26 730 0 0,229-296 841 0 0,-255 321-1561 0 0,0 1 0 0 0,0-1 1 0 0,1 0-1 0 0,-1 1 0 0 0,0-1 1 0 0,0 0-1 0 0,0 0 0 0 0,0 1 0 0 0,1-1 1 0 0,-1 0-1 0 0,0 0 0 0 0,0 1 1 0 0,1-1-1 0 0,-1 0 0 0 0,0 0 0 0 0,0 1 1 0 0,1-1-1 0 0,-1 0 0 0 0,0 0 1 0 0,1 0-1 0 0,-1 0 0 0 0,0 0 1 0 0,1 0-1 0 0,-1 1 0 0 0,0-1 0 0 0,1 0 1 0 0,-1 0-1 0 0,0 0 0 0 0,0 0 1 0 0,1 0-1 0 0,-1 0-10 0 0,-3 14 61 0 0,0 9-26 0 0,0 1-1 0 0,2-1 1 0 0,0 0 0 0 0,2 0 0 0 0,1 1 0 0 0,0-1 0 0 0,2 0-1 0 0,0 0 1 0 0,7 17-35 0 0,4 15 947 0 0,-36-69-49 0 0,-171-112-1260 0 0,158 110-895 0 0,18 13-7867 0 0,15 3-1955 0 0</inkml:trace>
  <inkml:trace contextRef="#ctx0" brushRef="#br0" timeOffset="41380.791">13663 1192 13971 0 0,'0'0'1062'0'0,"0"0"-637"0"0,0 0-308 0 0,0 0 151 0 0,0 0 305 0 0,0 0 232 0 0,0 0 23 0 0,0 0-142 0 0,0 0-202 0 0,0 0-153 0 0,0 0-95 0 0,5 20-67 0 0,30 98 44 0 0,25 36 418 0 0,-59-154-545 0 0,0 0 0 0 0,0 0 0 0 0,0 0-1 0 0,0-1 1 0 0,0 1 0 0 0,0 0 0 0 0,0-1 0 0 0,0 1-1 0 0,0 0 1 0 0,0-1 0 0 0,0 1 0 0 0,0-1 0 0 0,-1 0-1 0 0,1 1 1 0 0,0-1 0 0 0,0 0 0 0 0,0 1 0 0 0,-1-1-1 0 0,1 0 1 0 0,0 0 0 0 0,-1 1 0 0 0,1-1 0 0 0,-1 0-1 0 0,1 0 1 0 0,-1 0 0 0 0,1 0 0 0 0,-1 0 0 0 0,0 0-1 0 0,1 0 1 0 0,-1 0 0 0 0,0 0 0 0 0,0 0 0 0 0,0 0-1 0 0,0 0 1 0 0,0 0 0 0 0,0 0 0 0 0,0 0 0 0 0,0 0-1 0 0,0-1-85 0 0,2-4 172 0 0,10-30-261 0 0,-1-1-1 0 0,-2-1 0 0 0,-2 0 1 0 0,-1 0-1 0 0,-2-4 90 0 0,-2 26-705 0 0,0 12-1175 0 0,1 2-3869 0 0,-2 1 3041 0 0,1 1-8759 0 0</inkml:trace>
  <inkml:trace contextRef="#ctx0" brushRef="#br0" timeOffset="41879.97">14220 1167 8250 0 0,'0'0'2534'0'0,"0"0"-1119"0"0,0 0-308 0 0,0 0 187 0 0,0 0 117 0 0,0 0-90 0 0,0 0-257 0 0,0 0-273 0 0,0 0-204 0 0,0 0-145 0 0,0 0-115 0 0,0 0-83 0 0,0 0-55 0 0,-16-5-22 0 0,-50-14 8 0 0,14 29 256 0 0,44-5-326 0 0,5-4-96 0 0,0-1-1 0 0,0 1 1 0 0,0 0-1 0 0,1 1 1 0 0,-1-1-1 0 0,0 0 1 0 0,1 1-1 0 0,-1 0 1 0 0,0-1 0 0 0,1 1-1 0 0,0 0 1 0 0,0 0-1 0 0,-1 1 1 0 0,1-1-1 0 0,0 0 1 0 0,1 1 0 0 0,-1-1-1 0 0,0 1 1 0 0,1 0-1 0 0,-1-1 1 0 0,1 1-1 0 0,0 0 1 0 0,0 0-1 0 0,0 0 1 0 0,0 0 0 0 0,1 0-1 0 0,-1 0 1 0 0,1 0-1 0 0,0 0 1 0 0,0 0-1 0 0,0 2-8 0 0,3-2 3 0 0,1-1-1 0 0,0 1 0 0 0,0-1 1 0 0,1 0-1 0 0,-1 0 0 0 0,0 0 1 0 0,1-1-1 0 0,-1 0 0 0 0,1 0 1 0 0,0 0-1 0 0,-1 0 0 0 0,1 0 1 0 0,0-1-1 0 0,-1 0 0 0 0,1 0 1 0 0,0 0-1 0 0,-1-1 0 0 0,1 0 1 0 0,0 0-3 0 0,13 1 21 0 0,32 0 15 0 0,-60 23 445 0 0,-98 87 91 0 0,100-101-567 0 0,4-6-7 0 0,1 0 1 0 0,-1 1-1 0 0,1-1 1 0 0,-1 1-1 0 0,1 0 1 0 0,0-1-1 0 0,1 2 0 0 0,-1-1 1 0 0,1 0-1 0 0,-1 0 1 0 0,1 1-1 0 0,1-1 1 0 0,-1 1-1 0 0,1 0 1 0 0,-1-1-1 0 0,1 1 1 0 0,1 0-1 0 0,-1 0 1 0 0,1 0-1 0 0,0 0 1 0 0,0 0-1 0 0,0-1 1 0 0,1 2 1 0 0,3-3 21 0 0,0 1-1 0 0,0-2 1 0 0,0 1 0 0 0,1 0 0 0 0,-1-1 0 0 0,1 0 0 0 0,0 0 0 0 0,0 0 0 0 0,0-1 0 0 0,0 0 0 0 0,0 0 0 0 0,0 0 0 0 0,0 0 0 0 0,0-1 0 0 0,0 0 0 0 0,0 0-1 0 0,0 0 1 0 0,1 0 0 0 0,-1-1 0 0 0,0 0 0 0 0,0 0 0 0 0,0-1 0 0 0,2 0-21 0 0,77-31-38 0 0,-54 10-6500 0 0,-27 19-4810 0 0</inkml:trace>
  <inkml:trace contextRef="#ctx0" brushRef="#br0" timeOffset="47143.284">14672 953 760 0 0,'0'0'1484'0'0,"0"0"-965"0"0,0 0-385 0 0,0 0 278 0 0,0 0 548 0 0,0 0 363 0 0,0 0 94 0 0,0 0-111 0 0,0 0-182 0 0,0 0-186 0 0,0 0-111 0 0,20-4-46 0 0,103-19 750 0 0,136 1 2438 0 0,-259 22-4016 0 0,0 0-19 0 0,0 0-12 0 0,0 0-31 0 0,0 0-62 0 0,0 0-85 0 0,0 0-131 0 0,-14 9-6312 0 0,9-6 951 0 0,-1 2 1824 0 0</inkml:trace>
  <inkml:trace contextRef="#ctx0" brushRef="#br0" timeOffset="47448.327">14649 1171 3881 0 0,'0'0'839'0'0,"0"0"-16"0"0,0 0 361 0 0,0 0 288 0 0,0 0 110 0 0,0 0-109 0 0,0 0-235 0 0,0 0-238 0 0,20-2-220 0 0,98-12 333 0 0,62-15-1412 0 0,-159 28-3394 0 0,-13 1-2906 0 0,-7 0 1805 0 0</inkml:trace>
  <inkml:trace contextRef="#ctx0" brushRef="#br0" timeOffset="47711.933">14590 1457 1672 0 0,'0'0'1475'0'0,"0"0"-622"0"0,0 0 117 0 0,0 0 583 0 0,0 0 242 0 0,0 0 45 0 0,0 0-146 0 0,20-1-264 0 0,62-5-289 0 0,77-24 1248 0 0,-80 16-3164 0 0,-53 11-2094 0 0,0 0-3743 0 0,-18 2 56 0 0</inkml:trace>
  <inkml:trace contextRef="#ctx0" brushRef="#br0" timeOffset="49312.039">15712 730 2897 0 0,'0'0'1636'0'0,"0"0"-293"0"0,0 0-163 0 0,0 0-32 0 0,0 0 130 0 0,0 0 153 0 0,0 0-9 0 0,0 0-215 0 0,0 0-381 0 0,0 0-382 0 0,0 0-275 0 0,-4 4-133 0 0,-211 214 616 0 0,143-146 61 0 0,72-70-699 0 0,0-1-1 0 0,0 0 1 0 0,0 1 0 0 0,1-1-1 0 0,-1 0 1 0 0,1 1-1 0 0,-1-1 1 0 0,1 0 0 0 0,-1 0-1 0 0,1 1 1 0 0,-1-1-1 0 0,1 0 1 0 0,0 0 0 0 0,0 0-1 0 0,0 0 1 0 0,0 0-1 0 0,0 0 1 0 0,0 0-1 0 0,0 0 1 0 0,0 0 0 0 0,0-1-1 0 0,0 1 1 0 0,0 0-1 0 0,0-1 1 0 0,1 1 0 0 0,-1-1-1 0 0,0 1 1 0 0,0-1-1 0 0,1 0 1 0 0,-1 1 0 0 0,0-1-1 0 0,1 0 1 0 0,-1 0-1 0 0,0 0 1 0 0,1 0 0 0 0,0 0-14 0 0,180 18 693 0 0,-104 0-1066 0 0,-76-20 411 0 0,-1-1 1 0 0,1 0 0 0 0,-1 0 0 0 0,1 0-1 0 0,-1-1 1 0 0,0 1 0 0 0,0 0 0 0 0,-1 0-1 0 0,1-1 1 0 0,-1 1 0 0 0,1 0-1 0 0,-1-1 1 0 0,0 1 0 0 0,0 0 0 0 0,-1-1-1 0 0,1 1 1 0 0,-1 0 0 0 0,1-1 0 0 0,-1 1-1 0 0,0 0 1 0 0,0 0 0 0 0,-2-3-39 0 0,-108-226 623 0 0,101 204-1371 0 0,10 19-2421 0 0,2 2-4245 0 0,1 3 78 0 0</inkml:trace>
  <inkml:trace contextRef="#ctx0" brushRef="#br0" timeOffset="49783.096">15858 709 4265 0 0,'0'0'1716'0'0,"0"0"-358"0"0,0 0-206 0 0,0 0-168 0 0,0 0-142 0 0,0 0-114 0 0,0 0-40 0 0,0 0 2 0 0,0 0-10 0 0,0 0-12 0 0,0 0-119 0 0,0 0-137 0 0,0 0-59 0 0,4 19-43 0 0,36 137 476 0 0,-34-135-676 0 0,-2-4-78 0 0,0 0 0 0 0,1-1-1 0 0,1 0 1 0 0,1 0 0 0 0,0-1-1 0 0,1 0 1 0 0,5 8-32 0 0,16-71 3873 0 0,4-20-3221 0 0,-23 41-693 0 0,2 1-1 0 0,1 1 1 0 0,1 0-1 0 0,0 0 1 0 0,2 2-1 0 0,2 0 0 0 0,0 1 1 0 0,0 0-1 0 0,12-7 42 0 0,-27 26-619 0 0,9-6-169 0 0,-3 7-7857 0 0,-6 2-1759 0 0</inkml:trace>
  <inkml:trace contextRef="#ctx0" brushRef="#br0" timeOffset="50144.7">15329 1314 0 0 0,'0'0'1990'0'0,"0"0"110"0"0,0 0 22 0 0,0 0 56 0 0,0 0-67 0 0,23-2-215 0 0,168-21 1874 0 0,59-18-1255 0 0,-96 14-3682 0 0,-1 5-7914 0 0,-137 20 647 0 0</inkml:trace>
  <inkml:trace contextRef="#ctx0" brushRef="#br0" timeOffset="50778.062">15606 1443 3097 0 0,'0'0'1256'0'0,"0"0"-259"0"0,0 0-48 0 0,0 0 124 0 0,0 0 133 0 0,0 0-6 0 0,0 0-176 0 0,0 0-262 0 0,-20 13-239 0 0,-63 40-206 0 0,73-47-301 0 0,1 0 1 0 0,1 1-1 0 0,-1 1 0 0 0,1-1 1 0 0,0 1-1 0 0,1 0 0 0 0,0 1 1 0 0,0 0-1 0 0,-5 9-16 0 0,-5 7-182 0 0,7-12 30 0 0,6-8 84 0 0,0-1 0 0 0,0 1 0 0 0,0 0 0 0 0,1 0 1 0 0,0 0-1 0 0,0 0 0 0 0,1 1 0 0 0,-1-1 0 0 0,1 1 0 0 0,0-1 0 0 0,0 1 0 0 0,1 0 0 0 0,0 0 0 0 0,0 0 0 0 0,0 0 0 0 0,1 1 68 0 0,2-5 24 0 0,0 0 0 0 0,0 0-1 0 0,0 0 1 0 0,1 0-1 0 0,-1 0 1 0 0,0-1-1 0 0,1 1 1 0 0,0-1 0 0 0,-1 0-1 0 0,1 1 1 0 0,0-1-1 0 0,0 0 1 0 0,-1-1-1 0 0,1 1 1 0 0,0 0 0 0 0,0-1-1 0 0,0 0 1 0 0,0 0-1 0 0,0 0 1 0 0,0 0 0 0 0,0 0-1 0 0,0 0 1 0 0,0-1-1 0 0,0 1 1 0 0,0-1-24 0 0,5 1 61 0 0,200-19 495 0 0,-169 5-313 0 0,-38 8 3335 0 0,-9-10-2914 0 0,7 15-273 0 0,-55-107 1819 0 0,32-49-2695 0 0,23 123-3839 0 0,0 0-4179 0 0,1 31 2392 0 0</inkml:trace>
  <inkml:trace contextRef="#ctx0" brushRef="#br0" timeOffset="51249.611">16003 1286 6529 0 0,'0'0'1745'0'0,"0"0"-681"0"0,0 0-304 0 0,0 0 48 0 0,0 0 142 0 0,0 0 138 0 0,0 0-10 0 0,0 0-155 0 0,0 0-203 0 0,0 0-196 0 0,0 0-140 0 0,0 0-100 0 0,-13 22-99 0 0,-41 69-63 0 0,-1 47 16 0 0,20-18-403 0 0,38-117 310 0 0,-1-1 0 0 0,0 1 0 0 0,1-1 0 0 0,-1 0 0 0 0,1 0 0 0 0,-1 0 0 0 0,1 0 0 0 0,0 0 0 0 0,0-1-1 0 0,0 1 1 0 0,0-1 0 0 0,0 0 0 0 0,0 0 0 0 0,1 0 0 0 0,-1 0 0 0 0,0-1 0 0 0,0 1 0 0 0,1-1 0 0 0,-1 0 0 0 0,0 0 0 0 0,1 0 0 0 0,-1 0 0 0 0,0-1 0 0 0,1 1 0 0 0,-1-1 0 0 0,0 0 0 0 0,2 0-45 0 0,86-19 1234 0 0,-39 8-972 0 0,-43 6-2684 0 0,-4-1-2521 0 0,-3 4 27 0 0,0 1-2550 0 0</inkml:trace>
  <inkml:trace contextRef="#ctx0" brushRef="#br0" timeOffset="51531.018">15731 1523 7482 0 0,'0'0'2328'0'0,"0"0"-824"0"0,0 0-658 0 0,0 0-97 0 0,0 0 177 0 0,0 0 205 0 0,0 0 54 0 0,0 0-151 0 0,0 0-264 0 0,0 0-204 0 0,0 0-124 0 0,20-2-97 0 0,136-14 358 0 0,-132 13-890 0 0,71-9 317 0 0,-33 0-5478 0 0,-46 9-5273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40 0 0 0,'0'0'217'0'0,"0"0"638"0"0,0 0 454 0 0,0 0 438 0 0,0 0 270 0 0,0 0 8 0 0,0 0-221 0 0,0 0-328 0 0,0 0-287 0 0,1-3-222 0 0,-1 1-884 0 0,1 1 1 0 0,-1 0 0 0 0,0 0-1 0 0,0 0 1 0 0,0-1 0 0 0,0 1 0 0 0,0 0-1 0 0,0 0 1 0 0,0-1 0 0 0,0 1-1 0 0,-1 0 1 0 0,1 0 0 0 0,0 0-1 0 0,-1 0 1 0 0,1-1 0 0 0,-1 1 0 0 0,1 0-1 0 0,-1 0 1 0 0,0 0 0 0 0,1 0-1 0 0,-1 0 1 0 0,0 0 0 0 0,0 0-1 0 0,1 1 1 0 0,-1-1 0 0 0,0 0 0 0 0,0 0-1 0 0,0 1 1 0 0,0-1 0 0 0,0 0-1 0 0,0 1 1 0 0,0-1 0 0 0,-1 1 0 0 0,1-1-1 0 0,0 1 1 0 0,0 0 0 0 0,0-1-1 0 0,0 1 1 0 0,-1 0 0 0 0,1 0-1 0 0,0 0 1 0 0,0 0 0 0 0,-1 0 0 0 0,1 0-1 0 0,0 0 1 0 0,0 0 0 0 0,0 1-1 0 0,0-1 1 0 0,-1 0 0 0 0,1 1 0 0 0,-1 0-85 0 0,-49 2 151 0 0,-1 3-1 0 0,1 2 0 0 0,0 3 1 0 0,1 1-1 0 0,-26 12-149 0 0,4-3 148 0 0,5 6 36 0 0,86-13-490 0 0,109 15 813 0 0,-57-19-517 0 0,-19 8-107 0 0,-51-18 116 0 0,0 1 0 0 0,-1-1 0 0 0,1 0 0 0 0,0 1 0 0 0,0-1 0 0 0,0 1 0 0 0,0-1 1 0 0,0 1-1 0 0,0-1 0 0 0,-1 1 0 0 0,1-1 0 0 0,0 1 0 0 0,0 0 0 0 0,-1 0 0 0 0,1-1 0 0 0,-1 1 0 0 0,1 0 0 0 0,0 0 0 0 0,-1 0 0 0 0,0 0 0 0 0,1-1 0 0 0,-1 1 0 0 0,1 0 1 0 0,-1 0-1 0 0,0 0 0 0 0,0 0 0 0 0,0 0 0 0 0,1 0 0 0 0,-1 0 0 0 0,0 0 0 0 0,0 0 0 0 0,0 0 0 0 0,0 0 0 0 0,-1 0 0 0 0,1 0 0 0 0,0 0 0 0 0,0 0 0 0 0,-1 0 0 0 0,1 0 0 0 0,0 0 1 0 0,-1 0-1 0 0,1-1 0 0 0,-1 1 0 0 0,1 0 0 0 0,-1 0 0 0 0,1 0 0 0 0,-1 0 0 0 0,0-1 0 0 0,1 1 0 0 0,-2 0 1 0 0,-18 16 35 0 0,-2-1 1 0 0,1 0-1 0 0,-2-2 0 0 0,0-1 1 0 0,-1 0-1 0 0,-12 3-35 0 0,-30 17 83 0 0,-40 36 253 0 0,105-68-338 0 0,0 0-1 0 0,0 1 1 0 0,0-1 0 0 0,0 0-1 0 0,0 1 1 0 0,0-1 0 0 0,0 0-1 0 0,0 1 1 0 0,1-1 0 0 0,-1 1-1 0 0,1 0 1 0 0,-1-1 0 0 0,1 1-1 0 0,0-1 1 0 0,-1 1 0 0 0,1 0 0 0 0,0-1-1 0 0,0 1 1 0 0,0 0 0 0 0,0-1-1 0 0,1 1 1 0 0,-1 0 0 0 0,0-1-1 0 0,1 1 1 0 0,-1-1 0 0 0,1 1-1 0 0,-1 0 1 0 0,1-1 0 0 0,0 1-1 0 0,0-1 1 0 0,-1 0 0 0 0,1 1-1 0 0,0-1 1 0 0,0 0 0 0 0,1 1 0 0 0,-1-1-1 0 0,0 0 1 0 0,0 0 0 0 0,0 0-1 0 0,1 0 1 0 0,-1 0 0 0 0,1 0-1 0 0,-1 0 3 0 0,66 38 127 0 0,-44-31-128 0 0,1-1 0 0 0,0-2 0 0 0,0 0 0 0 0,1-1 0 0 0,-1-2 0 0 0,1 0 0 0 0,-1-2 0 0 0,1 0 1 0 0,11-3 0 0 0,6-15-1326 0 0,-35 5-2147 0 0,-4-4-4199 0 0,-3 10 513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0 576 0 0,'0'0'3414'0'0,"0"0"-1556"0"0,0 0-567 0 0,0 0-140 0 0,0 0-83 0 0,0 0-128 0 0,0 0-72 0 0,0 0-61 0 0,0 0-35 0 0,0 0-17 0 0,0 0-37 0 0,0 0-62 0 0,0 0-84 0 0,-13 17-43 0 0,-39 54-23 0 0,22 3 935 0 0,28-59-1192 0 0,-18 279 1703 0 0,12-93-1573 0 0,3-141-336 0 0,3-14-16 0 0,-3 0 0 0 0,-1 0 0 0 0,-2-1-1 0 0,-2 0 1 0 0,-13 35-27 0 0,-10-25 91 0 0,30-53-181 0 0,2-1-2203 0 0,-2-1-3790 0 0,2 0-4893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535 780 0 0 0,'0'0'806'0'0,"0"0"399"0"0,0 0 370 0 0,0 0 264 0 0,0 0 63 0 0,0 0-106 0 0,0 0-206 0 0,0 0-210 0 0,0 0-213 0 0,0-13-176 0 0,-3-43-113 0 0,3 55-831 0 0,0 0 1 0 0,0 0 0 0 0,0 0 0 0 0,0 0-1 0 0,-1 0 1 0 0,1 0 0 0 0,0 0 0 0 0,-1 0 0 0 0,1 0-1 0 0,-1 0 1 0 0,1 1 0 0 0,-1-1 0 0 0,1 0 0 0 0,-1 0-1 0 0,1 0 1 0 0,-1 1 0 0 0,0-1 0 0 0,1 0-1 0 0,-1 1 1 0 0,0-1 0 0 0,0 0 0 0 0,0 1 0 0 0,0-1-1 0 0,1 1 1 0 0,-1-1 0 0 0,0 1 0 0 0,0 0 0 0 0,0-1-1 0 0,0 1 1 0 0,0 0 0 0 0,0 0 0 0 0,0 0-1 0 0,0-1 1 0 0,0 1 0 0 0,0 0 0 0 0,0 0 0 0 0,0 1-1 0 0,0-1 1 0 0,0 0-48 0 0,-3 0 240 0 0,-18 2-114 0 0,-1 0 1 0 0,1 2-1 0 0,0 1 1 0 0,0 1-1 0 0,0 0 1 0 0,1 2-1 0 0,0 0 1 0 0,1 2-1 0 0,-1 0 1 0 0,2 1-1 0 0,0 1 1 0 0,0 1-1 0 0,1 1 1 0 0,0 0-1 0 0,-2 5-126 0 0,-9 2 82 0 0,18-14-79 0 0,0 0 0 0 0,1 1 0 0 0,0 0 0 0 0,0 1 0 0 0,1 0 0 0 0,0 0 1 0 0,0 1-1 0 0,1 0 0 0 0,1 0 0 0 0,-1 1 0 0 0,2 0 0 0 0,-1 0 0 0 0,2 1 0 0 0,0 0 0 0 0,0 0 1 0 0,1 0-1 0 0,0 1 0 0 0,0 6-3 0 0,4-16 9 0 0,0-1 0 0 0,0 1 0 0 0,0 0 1 0 0,1-1-1 0 0,-1 1 0 0 0,1 0 0 0 0,0-1 0 0 0,0 1 0 0 0,0-1 1 0 0,0 1-1 0 0,0-1 0 0 0,0 0 0 0 0,1 1 0 0 0,-1-1 1 0 0,1 0-1 0 0,0 0 0 0 0,0 0 0 0 0,0 0 0 0 0,0 0 0 0 0,0 0 1 0 0,0-1-1 0 0,0 1 0 0 0,0-1 0 0 0,1 1 0 0 0,-1-1 1 0 0,0 0-1 0 0,1 0 0 0 0,-1 0 0 0 0,1 0 0 0 0,0-1 1 0 0,-1 1-1 0 0,1-1 0 0 0,2 1-9 0 0,93 0 938 0 0,-66-9-750 0 0,0-2 0 0 0,-1-1 0 0 0,0-1 0 0 0,-1-1 0 0 0,0-2-1 0 0,-1-1 1 0 0,25-19-188 0 0,-28 19 82 0 0,-1-2-1 0 0,0-1 0 0 0,-1 0 1 0 0,-2-2-1 0 0,0-1 0 0 0,-1 0 1 0 0,-1-2-1 0 0,-1 0 0 0 0,-1-2 1 0 0,-1 0-1 0 0,4-11-81 0 0,-37 208 719 0 0,18-148-700 0 0,0-1 0 0 0,2 1 0 0 0,1-1-1 0 0,0 0 1 0 0,2 0 0 0 0,5 12-19 0 0,-3-8-17 0 0,28 20-1211 0 0,-26-47-2943 0 0,2-7-3667 0 0,-12 5-2458 0 0</inkml:trace>
  <inkml:trace contextRef="#ctx0" brushRef="#br0" timeOffset="181.403">1001 684 8098 0 0,'0'0'5330'0'0,"0"0"-3916"0"0,0 0-1287 0 0,0 0-47 0 0,0 0 257 0 0,0 0 384 0 0,0 0 193 0 0,0 0 98 0 0,0 0 22 0 0,0 0-82 0 0,21 9-107 0 0,66 28-119 0 0,13-24 545 0 0,-71-15-976 0 0,300-7-1056 0 0,-329 9 163 0 0,-18 2-5580 0 0,9 1-672 0 0,2-1-1919 0 0</inkml:trace>
  <inkml:trace contextRef="#ctx0" brushRef="#br0" timeOffset="349.337">1022 914 9530 0 0,'0'0'1736'0'0,"0"0"-110"0"0,0 0 158 0 0,0 0 14 0 0,0 0-217 0 0,21 3-308 0 0,70 7-297 0 0,173-12 1453 0 0,-145-1-4143 0 0,-68 0-5609 0 0,-35 2-3764 0 0</inkml:trace>
  <inkml:trace contextRef="#ctx0" brushRef="#br0" timeOffset="881.633">2295 424 8226 0 0,'0'0'1613'0'0,"0"0"-431"0"0,0 0-236 0 0,0 0 8 0 0,0 0 1 0 0,0 0-44 0 0,0 0-89 0 0,0 0-112 0 0,-23-2-112 0 0,-72-3-101 0 0,89 5-432 0 0,-1 0-1 0 0,1 0 1 0 0,0 0-1 0 0,-1 1 0 0 0,1 0 1 0 0,0 0-1 0 0,0 1 1 0 0,-1 0-1 0 0,1 0 0 0 0,1 0 1 0 0,-1 1-1 0 0,0 0 1 0 0,-4 3-65 0 0,-8 3 96 0 0,5-3-103 0 0,0 0 0 0 0,0 1 0 0 0,1 1 0 0 0,0 0 0 0 0,0 0 0 0 0,1 1-1 0 0,0 1 1 0 0,1 0 0 0 0,0 0 0 0 0,0 1 0 0 0,1 1 0 0 0,0-1 0 0 0,1 1 0 0 0,1 1 0 0 0,0-1 0 0 0,1 1 0 0 0,-3 7 7 0 0,8-16 5 0 0,1-1 0 0 0,-1 1 0 0 0,1-1 0 0 0,0 1-1 0 0,0-1 1 0 0,0 1 0 0 0,0-1 0 0 0,0 1 0 0 0,1 0 0 0 0,0-1 0 0 0,-1 0 0 0 0,1 1 0 0 0,1-1 0 0 0,-1 1 0 0 0,0-1 0 0 0,1 0 0 0 0,0 0-1 0 0,0 0 1 0 0,0 0 0 0 0,0 0 0 0 0,0 0 0 0 0,0 0 0 0 0,1-1 0 0 0,0 1 0 0 0,-1-1 0 0 0,1 0 0 0 0,0 0 0 0 0,0 0 0 0 0,0 0-1 0 0,0 0 1 0 0,0-1 0 0 0,1 1 0 0 0,-1-1 0 0 0,0 0 0 0 0,1 0 0 0 0,-1 0 0 0 0,1 0 0 0 0,-1-1 0 0 0,1 0 0 0 0,0 1 0 0 0,-1-1 0 0 0,1 0-1 0 0,-1-1 1 0 0,1 1 0 0 0,0-1-5 0 0,17-1 294 0 0,0-1 1 0 0,0-2-1 0 0,0 0 0 0 0,0-1 0 0 0,-1-1 0 0 0,0-1 0 0 0,0 0 1 0 0,-1-2-1 0 0,-1 0 0 0 0,1-1 0 0 0,-1-1 0 0 0,-1-1 0 0 0,-1 0 0 0 0,12-12-294 0 0,-11 12-42 0 0,-1-1-1 0 0,0-1 0 0 0,-1 0 0 0 0,0-1 0 0 0,-1 0 0 0 0,-1-1 0 0 0,-1-1 0 0 0,0 0 0 0 0,-2 0 0 0 0,0-1 0 0 0,-1-1 0 0 0,0 0 1 0 0,-2 0-1 0 0,-1 0 0 0 0,0-1 0 0 0,-1 0 0 0 0,-2 0 0 0 0,0-1 0 0 0,-1 1 0 0 0,-1 0 0 0 0,-1-1 0 0 0,-2-15 43 0 0,1 30-42 0 0,0 1 0 0 0,0 0 0 0 0,-1 0 0 0 0,0 0 0 0 0,0 0 0 0 0,0 0 0 0 0,-1 1 0 0 0,0-1 0 0 0,0 1 0 0 0,0 0 0 0 0,-1-1 0 0 0,0 1 0 0 0,0 1 0 0 0,0-1-1 0 0,0 1 1 0 0,-1-1 0 0 0,0 1 0 0 0,0 0 0 0 0,0 1 0 0 0,0 0 0 0 0,-1-1 0 0 0,1 2 0 0 0,-1-1 0 0 0,0 0 0 0 0,1 1 0 0 0,-1 0 0 0 0,0 1 0 0 0,-1-1 0 0 0,1 1 0 0 0,0 1 0 0 0,0-1 0 0 0,0 1-1 0 0,-1 0 1 0 0,1 0 0 0 0,0 0 0 0 0,0 1 0 0 0,0 0 0 0 0,-1 1 0 0 0,1-1 0 0 0,0 1 0 0 0,1 0 0 0 0,-1 1 0 0 0,-2 0 42 0 0,4 1 15 0 0,0 0 0 0 0,0 1 0 0 0,0-1 1 0 0,0 1-1 0 0,1 0 0 0 0,-1 0 0 0 0,1 0 0 0 0,0 0 0 0 0,1 0 1 0 0,0 1-1 0 0,-1-1 0 0 0,2 1 0 0 0,-1 0 0 0 0,1-1 0 0 0,0 1 1 0 0,0 0-1 0 0,0 0 0 0 0,1 0 0 0 0,0 0 0 0 0,0 0 0 0 0,0 0 1 0 0,1 0-16 0 0,32 128 403 0 0,131 157 1116 0 0,-162-285-1547 0 0,1-1-1 0 0,0 0 0 0 0,0 0 1 0 0,0 0-1 0 0,1 0 1 0 0,-1 0-1 0 0,1-1 0 0 0,0 0 1 0 0,1 0-1 0 0,-1 0 0 0 0,1 0 1 0 0,0 0-1 0 0,0-1 1 0 0,0 0-1 0 0,3 1 29 0 0,17-27-2551 0 0,-13-2-2753 0 0,-10 19 1699 0 0,3-4-6577 0 0</inkml:trace>
  <inkml:trace contextRef="#ctx0" brushRef="#br0" timeOffset="1215.095">2782 118 15795 0 0,'0'0'918'0'0,"0"0"-574"0"0,0 0-179 0 0,0 0 177 0 0,0 0 277 0 0,0 0 129 0 0,0 0 3 0 0,0 0-69 0 0,1 23-118 0 0,3 147 538 0 0,-4-128-900 0 0,-2-8-174 0 0,3-1 0 0 0,0 1-1 0 0,2 0 1 0 0,2-1-1 0 0,1 1 1 0 0,3 5-28 0 0,-10-38 25 0 0,1 0 1 0 0,0 0-1 0 0,0 1 0 0 0,0-1 0 0 0,1 0 0 0 0,-1 1 0 0 0,0-1 1 0 0,0 0-1 0 0,1 0 0 0 0,-1 1 0 0 0,0-1 0 0 0,1 0 1 0 0,0 0-1 0 0,-1 0 0 0 0,1 0 0 0 0,0 0 0 0 0,-1 0 1 0 0,1 0-1 0 0,0 0 0 0 0,0 0 0 0 0,0 0 0 0 0,0 0 1 0 0,0 0-1 0 0,0 0 0 0 0,0-1 0 0 0,0 1 0 0 0,0 0 1 0 0,0-1-1 0 0,0 1 0 0 0,1-1 0 0 0,-1 1 0 0 0,0-1 0 0 0,0 0 1 0 0,1 0-1 0 0,-1 1 0 0 0,0-1 0 0 0,0 0 0 0 0,1 0 1 0 0,-1 0-1 0 0,0 0 0 0 0,1 0 0 0 0,-1 0 0 0 0,0-1 1 0 0,0 1-1 0 0,1 0 0 0 0,-1-1 0 0 0,0 1 0 0 0,0-1 1 0 0,0 1-1 0 0,0-1 0 0 0,1 0 0 0 0,-1 1 0 0 0,0-1 1 0 0,0 0-1 0 0,0 0 0 0 0,0 0 0 0 0,-1 0 0 0 0,1 0 1 0 0,0 0-1 0 0,0 0 0 0 0,0 0 0 0 0,-1 0 0 0 0,1 0 0 0 0,0 0-25 0 0,31-42 589 0 0,-2-2-1 0 0,-1-1 1 0 0,-3-1-1 0 0,11-29-588 0 0,-27 57 70 0 0,146-264-420 0 0,-155 281 147 0 0,13-25-189 0 0,-10 8-4375 0 0,-5 17-1228 0 0,-1 1-5779 0 0</inkml:trace>
  <inkml:trace contextRef="#ctx0" brushRef="#br0" timeOffset="1546.486">1846 831 18980 0 0,'0'0'1208'0'0,"0"0"-824"0"0,0 0-410 0 0,0 0-1 0 0,0 0 192 0 0,0 0 245 0 0,0 0 139 0 0,0 0 115 0 0,22 2 47 0 0,134 8 588 0 0,893-27 630 0 0,-970 16-2818 0 0,-2 0-4788 0 0,-52 1-6137 0 0</inkml:trace>
  <inkml:trace contextRef="#ctx0" brushRef="#br0" timeOffset="6049.224">2363 1231 0 0 0,'0'0'621'0'0,"0"0"104"0"0,0 0 129 0 0,0 0 205 0 0,0 0 154 0 0,0 0 44 0 0,0 0-49 0 0,0 0-115 0 0,0 0-84 0 0,0 0-57 0 0,0 0-17 0 0,-2-1 10 0 0,0-1-787 0 0,1 1 1 0 0,0-1 0 0 0,-1 1-1 0 0,0 0 1 0 0,1 0-1 0 0,-1 0 1 0 0,0 0 0 0 0,1 0-1 0 0,-1 0 1 0 0,0 0 0 0 0,0 1-1 0 0,0-1 1 0 0,0 1 0 0 0,0-1-1 0 0,0 1 1 0 0,0 0 0 0 0,0-1-1 0 0,0 1 1 0 0,0 0 0 0 0,0 0-1 0 0,0 1 1 0 0,1-1 0 0 0,-1 0-1 0 0,0 1 1 0 0,0-1 0 0 0,0 1-1 0 0,0 0 1 0 0,0-1 0 0 0,0 1-1 0 0,0 0-158 0 0,-14 8 33 0 0,-1 0 1 0 0,1 2-1 0 0,1-1 0 0 0,-1 2 0 0 0,2 0 1 0 0,0 1-1 0 0,0 0 0 0 0,2 1 0 0 0,-1 0 1 0 0,2 1-1 0 0,0 1 0 0 0,0 1-33 0 0,8-14 6 0 0,1 0 0 0 0,0-1 0 0 0,0 1 0 0 0,0 0 0 0 0,1 1 0 0 0,-1-1 0 0 0,1 0 0 0 0,-1 0 0 0 0,1 1 0 0 0,0-1 0 0 0,1 0 0 0 0,-1 1 0 0 0,0-1 0 0 0,1 1 0 0 0,0-1 0 0 0,0 1 0 0 0,0 0 0 0 0,0-1 0 0 0,0 1 0 0 0,1-1 0 0 0,0 1 0 0 0,-1-1 0 0 0,1 0 0 0 0,1 1 0 0 0,-1-1 0 0 0,0 0 0 0 0,1 0 0 0 0,0 1 0 0 0,-1-1 0 0 0,1-1 0 0 0,0 1 0 0 0,1 0 0 0 0,-1 0 0 0 0,0-1 0 0 0,1 1 0 0 0,0-1 0 0 0,-1 0 0 0 0,1 0 0 0 0,0 0 0 0 0,0 0 0 0 0,0 0 0 0 0,1-1 0 0 0,-1 1 0 0 0,0-1 0 0 0,0 0 0 0 0,1 0-6 0 0,12-2 118 0 0,0-1-1 0 0,0-1 1 0 0,-1-1 0 0 0,0 0 0 0 0,1-1-1 0 0,-1 0 1 0 0,-1-1 0 0 0,1-1-1 0 0,-1-1 1 0 0,-1 0 0 0 0,1 0 0 0 0,-1-1-1 0 0,-1-1 1 0 0,0 0 0 0 0,0-1-1 0 0,-1-1 1 0 0,0 1 0 0 0,-1-2 0 0 0,9-12-118 0 0,0 0 7 0 0,-1 0 1 0 0,-1-1-1 0 0,-1 0 1 0 0,-1-1 0 0 0,-1-1-1 0 0,-2-1 1 0 0,-1 0 0 0 0,-1 0-1 0 0,-1-1 1 0 0,-2 0 0 0 0,-1 0-1 0 0,-1-1 1 0 0,-2 0 0 0 0,-1 0-1 0 0,-2-6-7 0 0,0 33-23 0 0,0 1-1 0 0,0 0 1 0 0,0 0-1 0 0,0 0 1 0 0,-1-1-1 0 0,1 1 1 0 0,-1 0-1 0 0,0 0 1 0 0,0 0-1 0 0,0 0 1 0 0,-1 0-1 0 0,1 0 1 0 0,-1 0-1 0 0,0 1 1 0 0,1-1-1 0 0,-1 0 1 0 0,0 1-1 0 0,-1-1 1 0 0,1 1-1 0 0,0 0 1 0 0,-1 0-1 0 0,1 0 1 0 0,-1 0-1 0 0,1 0 1 0 0,-1 1-1 0 0,0-1 1 0 0,0 1-1 0 0,0-1 1 0 0,0 1-1 0 0,0 0 1 0 0,0 0-1 0 0,0 1 1 0 0,0-1-1 0 0,-1 1 1 0 0,1-1-1 0 0,0 1 1 0 0,0 0-1 0 0,-1 0 1 0 0,1 0-1 0 0,0 1 1 0 0,0-1-1 0 0,0 1 1 0 0,0 0-1 0 0,0 0 1 0 0,-1 0 0 0 0,1 0-1 0 0,-2 2 24 0 0,-6 5 18 0 0,0 2 0 0 0,0-1 0 0 0,1 2 0 0 0,0-1 0 0 0,1 1 1 0 0,0 1-1 0 0,1-1 0 0 0,0 2 0 0 0,1-1 0 0 0,1 1 0 0 0,0 0 0 0 0,0 0 0 0 0,1 1 0 0 0,1-1 0 0 0,0 1 0 0 0,1 0 1 0 0,1 0-1 0 0,0 1 0 0 0,1-1 0 0 0,0 0 0 0 0,1 1 0 0 0,1-1 0 0 0,2 13-18 0 0,1-6 96 0 0,2 0 1 0 0,0-1-1 0 0,1 0 1 0 0,1 0-1 0 0,1 0 0 0 0,7 9-96 0 0,1 6 92 0 0,43 105 72 0 0,-52-128-660 0 0,-8-30-4192 0 0,0 6-2136 0 0,0 8-970 0 0</inkml:trace>
  <inkml:trace contextRef="#ctx0" brushRef="#br0" timeOffset="6577.432">3123 852 9258 0 0,'0'0'477'0'0,"0"0"-414"0"0,0 0 0 0 0,0 0 341 0 0,0 0 497 0 0,0 0 340 0 0,0 0 46 0 0,0 0-161 0 0,0 0-255 0 0,0 0-240 0 0,0 0-195 0 0,-16 21-130 0 0,-51 68-76 0 0,57-75-82 0 0,-1 0 0 0 0,2 0 0 0 0,0 1 0 0 0,1 0 0 0 0,0 1 0 0 0,1 0 0 0 0,-4 15-148 0 0,6-17 57 0 0,-67 219 455 0 0,71-232-498 0 0,0 0 0 0 0,0 0 0 0 0,0 1 0 0 0,0-1 0 0 0,1 0 0 0 0,-1 0-1 0 0,0 1 1 0 0,0-1 0 0 0,1 0 0 0 0,-1 1 0 0 0,1-1 0 0 0,0 0 0 0 0,-1 1 0 0 0,1-1 0 0 0,0 1 0 0 0,0-1 0 0 0,0 1 0 0 0,0-1 0 0 0,0 1 0 0 0,0-1 0 0 0,0 1 0 0 0,0-1 0 0 0,1 0 0 0 0,-1 1 0 0 0,0-1 0 0 0,1 1 0 0 0,-1-1 0 0 0,1 0 0 0 0,0 1 0 0 0,-1-1 0 0 0,1 0 0 0 0,0 0 0 0 0,0 0 0 0 0,0 1 0 0 0,0-1 0 0 0,0 0 0 0 0,0 0 0 0 0,0 0-1 0 0,0 0 1 0 0,0-1 0 0 0,1 1 0 0 0,-1 0 0 0 0,0 0 0 0 0,1-1 0 0 0,-1 1 0 0 0,0-1 0 0 0,1 1 0 0 0,-1-1 0 0 0,1 0 0 0 0,-1 1 0 0 0,0-1 0 0 0,1 0 0 0 0,-1 0 0 0 0,1 0 0 0 0,-1 0 0 0 0,1 0 0 0 0,-1 0-14 0 0,133-31 864 0 0,-90 16-751 0 0,40-18-581 0 0,-77 0-3138 0 0,-9 21-1913 0 0,0 2-4821 0 0,2 8 9601 0 0</inkml:trace>
  <inkml:trace contextRef="#ctx0" brushRef="#br0" timeOffset="6830.535">2669 1132 5601 0 0,'0'0'2189'0'0,"0"0"-840"0"0,0 0-546 0 0,0 0-124 0 0,0 0 72 0 0,0 0 205 0 0,0 0 184 0 0,0 0 122 0 0,0 0-43 0 0,0 0-160 0 0,0 0-166 0 0,0 0-135 0 0,20 4-100 0 0,146 15 1033 0 0,-163-18-1646 0 0,56 4 112 0 0,-1-3 0 0 0,1-2 1 0 0,-1-2-1 0 0,40-8-157 0 0,-53-4-1609 0 0,-32 7-1790 0 0,0-2-4213 0 0,-9 7-1450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1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186 215 10898 0 0,'0'0'1379'0'0,"0"0"-560"0"0,0 0-387 0 0,0 0-126 0 0,0 0 195 0 0,0 0 351 0 0,0 0 236 0 0,0 0 31 0 0,0 0-221 0 0,0 0-337 0 0,0 0-239 0 0,-1 5-128 0 0,-2 56 199 0 0,3 0 0 0 0,2 1-1 0 0,3-1 1 0 0,5 11-393 0 0,5 84-93 0 0,-11-113-63 0 0,-1 69-3378 0 0,-6-107-1689 0 0,2-4 1124 0 0,-1-1-3736 0 0</inkml:trace>
  <inkml:trace contextRef="#ctx0" brushRef="#br0" timeOffset="466.765">0 334 2369 0 0,'0'0'2241'0'0,"0"0"-486"0"0,0 0-422 0 0,0 0-129 0 0,0 0 59 0 0,0 0 118 0 0,0 0 0 0 0,0 0-150 0 0,0 0-208 0 0,6-19-183 0 0,18-59-135 0 0,7 43 248 0 0,-22 31-718 0 0,9-7-38 0 0,0 1-1 0 0,1 0 1 0 0,1 2-1 0 0,0 0 0 0 0,0 1 1 0 0,0 1-1 0 0,1 1 0 0 0,-1 0 1 0 0,1 2-1 0 0,0 0 0 0 0,0 2 1 0 0,1 0-1 0 0,16 3-196 0 0,-36-2-4 0 0,1 0-1 0 0,-1 0 1 0 0,1 0-1 0 0,-1 1 1 0 0,1 0-1 0 0,-1-1 1 0 0,0 1 0 0 0,1 0-1 0 0,-1 0 1 0 0,0 0-1 0 0,0 0 1 0 0,1 1-1 0 0,-1-1 1 0 0,0 0 0 0 0,0 1-1 0 0,-1 0 1 0 0,1-1-1 0 0,0 1 1 0 0,0 0-1 0 0,-1 0 1 0 0,1 0 0 0 0,-1 0-1 0 0,0 0 1 0 0,0 0-1 0 0,1 1 1 0 0,-1-1-1 0 0,-1 0 1 0 0,1 1 0 0 0,0-1-1 0 0,0 0 1 0 0,-1 1-1 0 0,0-1 1 0 0,1 1 0 0 0,-1-1-1 0 0,0 1 1 0 0,0-1-1 0 0,0 1 1 0 0,-1 0 4 0 0,0 5 5 0 0,-1 0 1 0 0,0-1 0 0 0,0 1 0 0 0,0 0-1 0 0,-1-1 1 0 0,-1 0 0 0 0,1 1 0 0 0,-1-1-1 0 0,0 0 1 0 0,-1-1 0 0 0,-2 3-6 0 0,-200 200 120 0 0,206-209-122 0 0,0 1-1 0 0,-1 0 1 0 0,1-1 0 0 0,0 1 0 0 0,0 0 0 0 0,0 0-1 0 0,-1 0 1 0 0,1-1 0 0 0,0 1 0 0 0,0 0 0 0 0,0 1-1 0 0,1-1 1 0 0,-1 0 0 0 0,0 0 0 0 0,0 0-1 0 0,1 0 1 0 0,-1 1 0 0 0,0-1 0 0 0,1 0 0 0 0,-1 1-1 0 0,1-1 1 0 0,0 0 0 0 0,-1 1 0 0 0,1-1 0 0 0,0 0-1 0 0,0 1 1 0 0,0-1 0 0 0,0 1 0 0 0,0-1 0 0 0,0 1-1 0 0,0-1 1 0 0,1 0 0 0 0,-1 1 0 0 0,0-1 0 0 0,1 0-1 0 0,-1 1 1 0 0,1-1 0 0 0,0 0 0 0 0,-1 0 0 0 0,1 1-1 0 0,0-1 1 0 0,0 0 0 0 0,-1 0 0 0 0,1 0 0 0 0,0 0-1 0 0,0 0 1 0 0,0 0 0 0 0,1 0 0 0 0,-1 0 0 0 0,0 0-1 0 0,0-1 1 0 0,0 1 0 0 0,1 0 0 0 0,-1-1 0 0 0,0 1-1 0 0,1-1 1 0 0,-1 1 0 0 0,0-1 0 0 0,1 0 0 0 0,-1 0 2 0 0,135 15 116 0 0,-114-15-112 0 0,0 1 1 0 0,0 1 0 0 0,0 1 0 0 0,0 1 0 0 0,-1 1 0 0 0,16 5-5 0 0,-35-9 8 0 0,1 0-1 0 0,-1-1 1 0 0,0 2 0 0 0,1-1 0 0 0,-1 0-1 0 0,0 0 1 0 0,0 1 0 0 0,1-1 0 0 0,-1 1-1 0 0,-1 0 1 0 0,1 0 0 0 0,0-1-1 0 0,0 1 1 0 0,-1 0 0 0 0,1 1 0 0 0,-1-1-1 0 0,1 0 1 0 0,-1 0 0 0 0,0 1-1 0 0,0-1 1 0 0,0 0 0 0 0,0 1 0 0 0,0-1-1 0 0,-1 1 1 0 0,1 0 0 0 0,-1-1-1 0 0,0 1 1 0 0,1-1 0 0 0,-1 1 0 0 0,0 0-1 0 0,-1-1 1 0 0,1 1 0 0 0,0-1-1 0 0,-1 1 1 0 0,1-1 0 0 0,-2 3-8 0 0,-51 80 408 0 0,8-46-349 0 0,-1-2 0 0 0,-2-2 1 0 0,-2-2-1 0 0,-5 0-59 0 0,44-26-236 0 0,-15 9 175 0 0,10-11-3275 0 0,16-6-1375 0 0,1-2 2241 0 0,-1 3 655 0 0,2-3-6974 0 0</inkml:trace>
  <inkml:trace contextRef="#ctx0" brushRef="#br0" timeOffset="1131.952">626 525 13419 0 0,'0'0'107'0'0,"0"0"-118"0"0,0 0 6 0 0,0 0 182 0 0,0 0 246 0 0,0 0 193 0 0,-6 20 65 0 0,-18 61-62 0 0,23-78-577 0 0,0 0 0 0 0,1 0-1 0 0,-1 0 1 0 0,1 0 0 0 0,0 1 0 0 0,0-1 0 0 0,0 0-1 0 0,1 0 1 0 0,-1 0 0 0 0,1 0 0 0 0,-1 0 0 0 0,1 0-1 0 0,0 0 1 0 0,0 0 0 0 0,1 0 0 0 0,-1 0 0 0 0,0 0-1 0 0,1-1 1 0 0,0 1 0 0 0,0 0 0 0 0,0-1 0 0 0,0 0-1 0 0,0 1 1 0 0,0-1 0 0 0,1 0 0 0 0,-1 0 0 0 0,1 0-1 0 0,-1 0 1 0 0,1-1 0 0 0,0 1 0 0 0,-1-1-1 0 0,1 1 1 0 0,0-1 0 0 0,0 0 0 0 0,0 0 0 0 0,0-1-1 0 0,0 1 1 0 0,0-1 0 0 0,1 1 0 0 0,-1-1 0 0 0,0 0-1 0 0,0 0 1 0 0,0 0 0 0 0,0 0 0 0 0,0-1 0 0 0,1 0-1 0 0,-1 1 1 0 0,0-1 0 0 0,0 0 0 0 0,0 0 0 0 0,2-2-42 0 0,-3 3 25 0 0,9-3 58 0 0,0-1 0 0 0,0 0 0 0 0,-1-1 0 0 0,1 0 1 0 0,-1-1-1 0 0,0 0 0 0 0,-1-1 0 0 0,0 0 0 0 0,0 0 1 0 0,0-1-1 0 0,-1 0 0 0 0,0 0 0 0 0,7-10-83 0 0,19-19 331 0 0,-34 37-292 0 0,0 17 111 0 0,0-4-85 0 0,-1-8-57 0 0,0-1 0 0 0,1 1 0 0 0,-1-1 0 0 0,1 1 0 0 0,0-1 0 0 0,1 1 0 0 0,-1-1 0 0 0,1 1 0 0 0,0-1-1 0 0,0 1 1 0 0,0-1 0 0 0,0 0 0 0 0,1 0 0 0 0,0 1 0 0 0,0-1 0 0 0,0 0 0 0 0,0 0 0 0 0,1-1 0 0 0,0 1 0 0 0,-1 0-1 0 0,1-1 1 0 0,0 0 0 0 0,1 0 0 0 0,-1 0 0 0 0,1 0 0 0 0,-1 0 0 0 0,2 0-8 0 0,0 0 62 0 0,1-1-1 0 0,0 0 1 0 0,0 0 0 0 0,0 0-1 0 0,0 0 1 0 0,0-1 0 0 0,0 0-1 0 0,0-1 1 0 0,0 1 0 0 0,1-1-1 0 0,-1 0 1 0 0,0-1 0 0 0,0 1-1 0 0,0-1 1 0 0,0 0-1 0 0,0-1 1 0 0,0 0 0 0 0,0 0-1 0 0,0 0 1 0 0,0 0 0 0 0,-1-1-1 0 0,1 0 1 0 0,-1 0 0 0 0,0-1-1 0 0,1 0-61 0 0,9-7 249 0 0,1-1 0 0 0,-1 0 0 0 0,-1-1 0 0 0,-1-1 0 0 0,0 0-1 0 0,0-1 1 0 0,5-9-249 0 0,0-5 63 0 0,-1 0 0 0 0,-1 0 1 0 0,-2-2-1 0 0,-1 0 0 0 0,-1 0 0 0 0,-2-1 0 0 0,-1 0 0 0 0,-2-1 0 0 0,-1 0 0 0 0,-1 0 0 0 0,-2-1 0 0 0,-2 1 0 0 0,-1-1 0 0 0,-1-5-63 0 0,-10-28 22 0 0,10 65-21 0 0,1 0 0 0 0,0 0 1 0 0,0 1-1 0 0,-1-1 0 0 0,1 0 0 0 0,-1 1 1 0 0,0-1-1 0 0,1 1 0 0 0,-1-1 1 0 0,0 1-1 0 0,0-1 0 0 0,0 1 0 0 0,0 0 1 0 0,0-1-1 0 0,0 1 0 0 0,-1 0 1 0 0,1 0-1 0 0,0 0 0 0 0,0-1 1 0 0,-1 2-1 0 0,1-1 0 0 0,-1 0 0 0 0,1 0 1 0 0,-1 0-1 0 0,1 1 0 0 0,-1-1 1 0 0,0 1-1 0 0,1-1 0 0 0,-1 1 1 0 0,0-1-1 0 0,1 1 0 0 0,-1 0 0 0 0,0 0 1 0 0,0 0-1 0 0,1 0 0 0 0,-1 0 1 0 0,0 1-2 0 0,-2 2-19 0 0,0 1 0 0 0,1-1 1 0 0,-1 1-1 0 0,1 0 0 0 0,0 1 1 0 0,0-1-1 0 0,0 0 0 0 0,1 1 1 0 0,0 0-1 0 0,0-1 0 0 0,0 1 1 0 0,0 0-1 0 0,1 0 0 0 0,-1 0 1 0 0,1 0-1 0 0,1 0 0 0 0,-1 5 19 0 0,1-8-3 0 0,-7 43 31 0 0,2 1-1 0 0,2 0 0 0 0,2 0 0 0 0,2 0 0 0 0,2 0 0 0 0,3 0 0 0 0,1-1 0 0 0,2 0 1 0 0,7 17-28 0 0,54 178 18 0 0,-59-190-862 0 0,-27-69-1795 0 0,-13-17-2128 0 0,12 11-4054 0 0,11 15 1651 0 0</inkml:trace>
  <inkml:trace contextRef="#ctx0" brushRef="#br0" timeOffset="1383.999">923 311 8354 0 0,'0'0'1145'0'0,"0"0"-318"0"0,0 0-61 0 0,0 0 195 0 0,0 0 326 0 0,0 0 148 0 0,0 0-73 0 0,0 0-129 0 0,0 0-180 0 0,19 9-175 0 0,64 25-141 0 0,-72-30-565 0 0,0 0 1 0 0,0-1 0 0 0,0-1-1 0 0,0 0 1 0 0,1-1 0 0 0,-1 0-1 0 0,1 0 1 0 0,-1-1 0 0 0,11-2-173 0 0,12 1 339 0 0,163-23 29 0 0,-117 2-6045 0 0,-67 17-5336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3153 0 0,'0'0'2088'0'0,"0"0"-429"0"0,0 0-292 0 0,0 0-91 0 0,0 0 58 0 0,0 0 70 0 0,0 0-105 0 0,0 0-288 0 0,0 0-281 0 0,0 0-128 0 0,0 0-1 0 0,4 6 67 0 0,61 103 1346 0 0,-5 4 1 0 0,17 54-2015 0 0,-47-89 146 0 0,-24-103 1951 0 0,38-292-1404 0 0,-3 157-966 0 0,-28 140-1989 0 0,-7 16-2354 0 0,0 1-4548 0 0,-3 1 1322 0 0</inkml:trace>
  <inkml:trace contextRef="#ctx0" brushRef="#br0" timeOffset="299.753">548 490 12387 0 0,'0'0'716'0'0,"0"0"-309"0"0,0 0 106 0 0,0 0 403 0 0,0 0 256 0 0,0 0 66 0 0,0 0-107 0 0,0 0-158 0 0,23-3-134 0 0,141-15 932 0 0,43-5-2727 0 0,-203 24-804 0 0,-4 1-2170 0 0,0-1 2647 0 0,0-1-7362 0 0</inkml:trace>
  <inkml:trace contextRef="#ctx0" brushRef="#br0" timeOffset="548.711">582 720 9130 0 0,'0'0'768'0'0,"0"0"-248"0"0,0 0 400 0 0,0 0 233 0 0,0 0 71 0 0,0 0-152 0 0,0 0-288 0 0,130-10-288 0 0,-103 6-248 0 0,-1-3-208 0 0,2 0-336 0 0,2 0-480 0 0,-1-2-824 0 0,-9 4-1993 0 0,-5 1-6497 0 0</inkml:trace>
  <inkml:trace contextRef="#ctx0" brushRef="#br0" timeOffset="985.858">1361 285 4729 0 0,'0'0'979'0'0,"0"0"-286"0"0,0 0-75 0 0,0 0 119 0 0,0 0 146 0 0,0 0 69 0 0,-20 6-61 0 0,-64 23-161 0 0,78-27-637 0 0,0 0 0 0 0,0 0 1 0 0,0 1-1 0 0,1 0 0 0 0,-1 1 1 0 0,1-1-1 0 0,-1 1 0 0 0,1 0 1 0 0,1 0-1 0 0,-1 0 0 0 0,0 1 0 0 0,1 0 1 0 0,0 0-1 0 0,0 0-93 0 0,-9 11 118 0 0,7-10-135 0 0,0 0-1 0 0,1 0 1 0 0,0 1-1 0 0,0 0 1 0 0,0 0 0 0 0,1 0-1 0 0,0 0 1 0 0,1 1-1 0 0,-1 0 1 0 0,1-1 0 0 0,1 1-1 0 0,0 0 1 0 0,0 1-1 0 0,0-1 1 0 0,1 0 0 0 0,0 0-1 0 0,1 1 1 0 0,0-1-1 0 0,0 1 18 0 0,2-6 44 0 0,-1 0-1 0 0,1-1 0 0 0,-1 1 0 0 0,1-1 0 0 0,0 1 1 0 0,0-1-1 0 0,0 0 0 0 0,0 1 0 0 0,0-1 0 0 0,1 0 1 0 0,-1-1-1 0 0,0 1 0 0 0,1 0 0 0 0,0-1 0 0 0,-1 1 1 0 0,1-1-1 0 0,0 0 0 0 0,0 0 0 0 0,0 0 0 0 0,0 0 1 0 0,0 0-1 0 0,0-1 0 0 0,0 1 0 0 0,0-1 0 0 0,0 0 1 0 0,0 0-1 0 0,3 0-43 0 0,83-12 2905 0 0,-73 7-2517 0 0,0-1 1 0 0,0-1-1 0 0,-1 0 1 0 0,0-1-1 0 0,0-1 1 0 0,-1 0 0 0 0,0-1-1 0 0,0 0 1 0 0,-1-1-1 0 0,-1-1 1 0 0,0 0-1 0 0,0-1 1 0 0,-2 0-1 0 0,1 0 1 0 0,-2-1-1 0 0,0-1 1 0 0,0 0-1 0 0,5-14-388 0 0,-5 11-6 0 0,-1 0-1 0 0,0 0 1 0 0,-2-1-1 0 0,0 0 0 0 0,-1 0 1 0 0,-1-1-1 0 0,1-18 7 0 0,-4 30-94 0 0,-1 0 1 0 0,0 0-1 0 0,0 0 0 0 0,-1 0 0 0 0,0 1 1 0 0,0-1-1 0 0,-1 0 0 0 0,0 0 0 0 0,0 1 1 0 0,-1-1-1 0 0,0 1 0 0 0,0 0 0 0 0,-1 0 1 0 0,0 0-1 0 0,0 0 0 0 0,-1 1 0 0 0,0-1 1 0 0,0 1-1 0 0,0 0 0 0 0,-1 1 0 0 0,0-1 94 0 0,3 3-56 0 0,0 1 0 0 0,0-1 0 0 0,0 1 1 0 0,-1-1-1 0 0,1 1 0 0 0,-1 0 0 0 0,0 0 0 0 0,1 1 0 0 0,-1-1 0 0 0,0 1 0 0 0,0 0 0 0 0,0 0 0 0 0,0 0 0 0 0,0 0 0 0 0,0 1 1 0 0,0 0-1 0 0,-1 0 0 0 0,1 0 0 0 0,0 0 0 0 0,0 1 0 0 0,0-1 0 0 0,0 1 0 0 0,0 0 0 0 0,0 0 0 0 0,0 0 0 0 0,0 1 0 0 0,1 0 0 0 0,-1 0 1 0 0,0-1-1 0 0,1 2 0 0 0,-1-1 0 0 0,1 0 0 0 0,0 1 56 0 0,-4 3-15 0 0,1 0-1 0 0,0 0 1 0 0,0 0 0 0 0,0 1 0 0 0,1 0 0 0 0,0 0-1 0 0,1 0 1 0 0,-1 1 0 0 0,1-1 0 0 0,1 1-1 0 0,0 0 1 0 0,0 0 0 0 0,0 0 0 0 0,1 1-1 0 0,0 2 16 0 0,0 1 5 0 0,1 1-1 0 0,1-1 0 0 0,1 1 1 0 0,-1-1-1 0 0,2 1 0 0 0,0-1 1 0 0,0 0-1 0 0,1 1 0 0 0,1-1 1 0 0,0-1-1 0 0,0 1 0 0 0,2-1 1 0 0,-1 1-1 0 0,1-2 0 0 0,1 1 1 0 0,0 0-1 0 0,0-1 0 0 0,1-1 1 0 0,0 1-1 0 0,1-1 0 0 0,0-1 1 0 0,0 0-1 0 0,1 0 0 0 0,0 0 1 0 0,1-2-1 0 0,-1 1 0 0 0,1-1 0 0 0,1-1 1 0 0,4 2-5 0 0,37 5-1319 0 0,-17-12-6245 0 0,-34 0 6666 0 0,9 0-8728 0 0</inkml:trace>
  <inkml:trace contextRef="#ctx0" brushRef="#br0" timeOffset="1565.254">1739 239 2785 0 0,'0'0'2674'0'0,"0"0"-1520"0"0,0 0-421 0 0,0 0 157 0 0,0 0 256 0 0,0 0 121 0 0,0 0-56 0 0,-5 19-219 0 0,-13 61-294 0 0,17-76-631 0 0,0 0 1 0 0,0 0-1 0 0,0 0 0 0 0,1 0 1 0 0,0 0-1 0 0,0 0 1 0 0,0 1-1 0 0,0-1 1 0 0,1 0-1 0 0,-1 0 1 0 0,1 0-1 0 0,0 0 1 0 0,0 0-1 0 0,1 0 1 0 0,-1 0-1 0 0,1 0 1 0 0,0-1-1 0 0,0 1 1 0 0,0 0-1 0 0,1-1 0 0 0,-1 0 1 0 0,1 1-1 0 0,0-1 1 0 0,0 0-1 0 0,0-1 1 0 0,0 1-1 0 0,0 0 1 0 0,0-1-1 0 0,1 0 1 0 0,-1 1-1 0 0,1-2 1 0 0,1 2-68 0 0,-2-2 136 0 0,1 0 0 0 0,0 0 0 0 0,-1 0-1 0 0,1 0 1 0 0,0-1 0 0 0,0 1 0 0 0,-1-1 0 0 0,1 0 0 0 0,0 0 0 0 0,0-1 0 0 0,0 1 0 0 0,-1-1 0 0 0,1 1 0 0 0,0-1 0 0 0,-1 0 0 0 0,1-1 0 0 0,-1 1 0 0 0,1-1 0 0 0,-1 1 0 0 0,0-1-1 0 0,1 0 1 0 0,-1 0 0 0 0,0-1 0 0 0,0 1 0 0 0,0-1 0 0 0,-1 1 0 0 0,1-1 0 0 0,-1 0 0 0 0,1 0 0 0 0,-1 0 0 0 0,1-1-136 0 0,56-108 1828 0 0,-35 5-1026 0 0,-37 200-1385 0 0,5 0 0 0 0,3 65 583 0 0,7-111-527 0 0,-1-34 398 0 0,0 1 1 0 0,0-1-1 0 0,-1 0 0 0 0,-1 0 1 0 0,0 0-1 0 0,-1 0 0 0 0,-1 0 1 0 0,0 0-1 0 0,0 0 1 0 0,-3 5 128 0 0,2-13-148 0 0,1 1 0 0 0,-1-1 0 0 0,0 0 0 0 0,0 0 0 0 0,-1-1 0 0 0,0 1 0 0 0,1-1 0 0 0,-2 0 0 0 0,1 0 0 0 0,0 0 0 0 0,-1-1 0 0 0,1 0 0 0 0,-1 0 0 0 0,0-1 0 0 0,0 1 0 0 0,0-1 0 0 0,-1 0 0 0 0,1-1 0 0 0,0 0 0 0 0,-1 0 0 0 0,1 0 0 0 0,-1 0 0 0 0,1-1 148 0 0,4 0 44 0 0,1-1 0 0 0,0 1 1 0 0,0 0-1 0 0,-1 0 0 0 0,1-1 0 0 0,0 1 0 0 0,0 0 0 0 0,0-1 0 0 0,0 1 1 0 0,0-1-1 0 0,-1 0 0 0 0,1 1 0 0 0,0-1 0 0 0,0 0 0 0 0,0 0 1 0 0,1 1-1 0 0,-1-1 0 0 0,0 0 0 0 0,0 0 0 0 0,0 0 0 0 0,1 0 0 0 0,-1 0 1 0 0,0 0-1 0 0,1 0 0 0 0,-1-1 0 0 0,1 1 0 0 0,-1 0 0 0 0,1 0 1 0 0,0 0-1 0 0,-1 0 0 0 0,1-1 0 0 0,0 1 0 0 0,0 0 0 0 0,0 0 0 0 0,0-1 1 0 0,0 1-1 0 0,0 0 0 0 0,0 0 0 0 0,1-1 0 0 0,-1 1 0 0 0,0 0 1 0 0,1-1-45 0 0,16-52 1483 0 0,5 23-1122 0 0,1 1 0 0 0,2 1-1 0 0,1 1 1 0 0,1 1 0 0 0,1 1-1 0 0,1 2 1 0 0,1 0 0 0 0,1 3-1 0 0,5-2-360 0 0,51-22-517 0 0,-49 38-8329 0 0,-34 7-2281 0 0</inkml:trace>
  <inkml:trace contextRef="#ctx0" brushRef="#br0" timeOffset="1899.618">1094 837 1488 0 0,'0'0'2604'0'0,"0"0"-663"0"0,0 0-268 0 0,20 2 46 0 0,208 1 5038 0 0,317-70-1156 0 0,-533 65-5738 0 0,153-18-158 0 0,-57 3-4990 0 0,-88 12-3123 0 0</inkml:trace>
  <inkml:trace contextRef="#ctx0" brushRef="#br0" timeOffset="2631.642">1208 1230 0 0 0,'0'0'1642'0'0,"0"0"-269"0"0,0 0 209 0 0,0 0 484 0 0,0 0 232 0 0,0 0-105 0 0,0 0-422 0 0,0 0-589 0 0,0 0-344 0 0,0 0-216 0 0,0 0-167 0 0,0 0-130 0 0,0 0-91 0 0,-14 3-47 0 0,-49 11-30 0 0,7 28 92 0 0,47-31-226 0 0,2-3-37 0 0,1 1 1 0 0,0 0-1 0 0,0 0 1 0 0,1 0-1 0 0,0 0 0 0 0,1 1 1 0 0,0 0-1 0 0,0 0 1 0 0,1 0-1 0 0,0 1 0 0 0,1-1 1 0 0,1 1-1 0 0,-1-1 1 0 0,2 1-1 0 0,-1 5 14 0 0,1-13 6 0 0,1-1 0 0 0,-1 0 0 0 0,1 1 0 0 0,0-1-1 0 0,-1 0 1 0 0,1 1 0 0 0,0-1 0 0 0,0 0 0 0 0,0 0 0 0 0,1 0 0 0 0,-1 0 0 0 0,0 0 0 0 0,1 0 0 0 0,0 0 0 0 0,-1 0-1 0 0,1-1 1 0 0,0 1 0 0 0,0 0 0 0 0,0-1 0 0 0,0 0 0 0 0,0 1 0 0 0,0-1 0 0 0,0 0 0 0 0,0 0 0 0 0,0 0-1 0 0,1 0 1 0 0,-1-1 0 0 0,0 1 0 0 0,1-1 0 0 0,-1 1 0 0 0,1-1 0 0 0,-1 0 0 0 0,1 0-6 0 0,83-7 1549 0 0,-62-3-1229 0 0,-1-1 1 0 0,0-1-1 0 0,-1-1 0 0 0,0 0 0 0 0,-1-2 0 0 0,-1-1 0 0 0,0-1 1 0 0,-1 0-1 0 0,-1-1 0 0 0,-1-1 0 0 0,0-1 0 0 0,-2 0 0 0 0,0-2 0 0 0,-1 1 1 0 0,-2-2-1 0 0,0 1 0 0 0,5-16-320 0 0,-9 21-34 0 0,0 0 1 0 0,-1-1 0 0 0,-1 0-1 0 0,-1 0 1 0 0,0-1 0 0 0,-2 0-1 0 0,0 0 1 0 0,-1 0 0 0 0,-1 0-1 0 0,0 0 1 0 0,-2 0 0 0 0,0 0-1 0 0,-3-13 34 0 0,4 29-20 0 0,-1 1 0 0 0,1 0 0 0 0,-1 0 0 0 0,1-1 1 0 0,-1 1-1 0 0,0 0 0 0 0,0 0 0 0 0,0 0 0 0 0,0 0 0 0 0,0 0 0 0 0,0 0 0 0 0,-1 0 0 0 0,1 0 0 0 0,0 0 0 0 0,-1 0 0 0 0,0 1 0 0 0,1-1 0 0 0,-1 1 0 0 0,0-1 0 0 0,0 1 0 0 0,0 0 0 0 0,0 0 0 0 0,0-1 0 0 0,0 1 0 0 0,0 1 0 0 0,-1-1 0 0 0,1 0 0 0 0,0 1 0 0 0,0-1 0 0 0,-1 1 0 0 0,1-1 0 0 0,0 1 0 0 0,-1 0 0 0 0,1 0 0 0 0,0 0 0 0 0,-1 0 0 0 0,1 1 0 0 0,0-1 0 0 0,0 1 0 0 0,-1-1 0 0 0,1 1 0 0 0,0 0 0 0 0,0 0 0 0 0,0 0 0 0 0,0 0 0 0 0,0 0 0 0 0,0 0 0 0 0,0 1 0 0 0,0-1 0 0 0,0 0 0 0 0,0 1 0 0 0,1 0 0 0 0,-2 1 21 0 0,-10 13-23 0 0,1 0 1 0 0,1 1 0 0 0,0 1-1 0 0,2 0 1 0 0,0 0 0 0 0,1 1 0 0 0,0 0-1 0 0,2 1 1 0 0,0-1 0 0 0,1 1 0 0 0,2 0-1 0 0,0 0 1 0 0,0 1 0 0 0,2-1 0 0 0,1 1-1 0 0,1 14 22 0 0,0-25 30 0 0,0 0 0 0 0,1 0 0 0 0,0 0 0 0 0,0 0 0 0 0,1 0-1 0 0,0 0 1 0 0,1-1 0 0 0,0 1 0 0 0,1-1 0 0 0,0 0 0 0 0,0 0 0 0 0,1-1-1 0 0,0 0 1 0 0,0 0 0 0 0,1 0 0 0 0,0 0 0 0 0,1-1 0 0 0,-1-1-1 0 0,1 1 1 0 0,1-1 0 0 0,-1 0 0 0 0,1-1 0 0 0,0 0 0 0 0,0-1-1 0 0,1 0 1 0 0,-1 0 0 0 0,1-1 0 0 0,0 0 0 0 0,0 0 0 0 0,0-1-1 0 0,0-1 1 0 0,3 1-30 0 0,-11-3-32 0 0,-1 1 0 0 0,1 0 0 0 0,0-1 1 0 0,-1 1-1 0 0,1-1 0 0 0,-1 1 0 0 0,0-1 0 0 0,1 0 0 0 0,-1 0 0 0 0,1 0 0 0 0,-1 0 0 0 0,0 0 0 0 0,0 0 0 0 0,0 0 0 0 0,1 0 0 0 0,-1 0 0 0 0,0 0 0 0 0,0-1 0 0 0,0 1 0 0 0,-1 0 0 0 0,1-1 0 0 0,0 1 1 0 0,-1-1-1 0 0,1 1 0 0 0,0-1 0 0 0,-1 1 0 0 0,0-1 0 0 0,1 1 0 0 0,-1-2 32 0 0,6-19-3931 0 0,-2 6-4691 0 0,-3 11-1201 0 0</inkml:trace>
  <inkml:trace contextRef="#ctx0" brushRef="#br0" timeOffset="2967.506">1840 1039 15563 0 0,'0'0'893'0'0,"0"0"-412"0"0,0 0 34 0 0,0 0 289 0 0,0 0 233 0 0,0 0 13 0 0,0 0-187 0 0,0 0-220 0 0,-8 21-163 0 0,-57 131 424 0 0,55-133-870 0 0,1-1 1 0 0,0 1-1 0 0,2 1 0 0 0,0-1 1 0 0,2 1-1 0 0,0 0 0 0 0,1 0 1 0 0,1 1-1 0 0,1-1 0 0 0,0 1 1 0 0,2 0-1 0 0,2 17-34 0 0,-1-36 11 0 0,2 1 0 0 0,-1-1-1 0 0,0 0 1 0 0,0 0 0 0 0,1 0 0 0 0,-1 0-1 0 0,1 0 1 0 0,-1 0 0 0 0,1 0 0 0 0,0-1-1 0 0,0 0 1 0 0,0 1 0 0 0,0-1-1 0 0,0 0 1 0 0,0-1 0 0 0,0 1 0 0 0,0 0-1 0 0,0-1 1 0 0,0 0 0 0 0,0 1 0 0 0,0-1-1 0 0,0-1 1 0 0,1 1 0 0 0,-1 0 0 0 0,0-1-1 0 0,0 1 1 0 0,0-1 0 0 0,0 0 0 0 0,0 0-1 0 0,0 0 1 0 0,0-1 0 0 0,0 1 0 0 0,-1-1-1 0 0,1 1 1 0 0,-1-1 0 0 0,1 0-11 0 0,10-3 90 0 0,106-48-290 0 0,-102 31-2226 0 0,-15 12-1554 0 0,-4 1-4065 0 0,-1 7-1426 0 0</inkml:trace>
  <inkml:trace contextRef="#ctx0" brushRef="#br0" timeOffset="3220.221">1520 1283 15075 0 0,'0'0'1080'0'0,"0"0"-431"0"0,0 0 207 0 0,0 0 304 0 0,0 0 64 0 0,0 0-175 0 0,116 14-153 0 0,-85-14-208 0 0,6-2-152 0 0,4-3-104 0 0,-1-2-176 0 0,1 1-120 0 0,-1-4-192 0 0,0 1-208 0 0,-4 0-416 0 0,1 0-944 0 0,-11-1-3426 0 0,-8 6-8088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5:57.9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144 310,'5'47,"-3"56,-7 23,-3 0,0-11,-3-16,0-20,-2-14,0-13,-2-11,1-7,-1-5,1-2,4-2,3 1,2-10,3-7</inkml:trace>
  <inkml:trace contextRef="#ctx0" brushRef="#br0" timeOffset="569.485">850 253,'-343'228,"329"-221,0 1,1 0,0 1,1 0,-1 1,2 1,0 0,0 0,1 1,0 0,1 1,1 0,0 0,1 1,0 0,1 1,0-1,1 1,1 0,0 3,3-14,0-1,0 1,0 0,0-1,1 1,-1 0,1 0,0-1,0 1,1 0,-1 0,1-1,0 1,0 0,0-1,0 1,0-1,1 1,0-1,0 0,0 0,0 1,0-1,0-1,1 1,0 0,-1-1,1 1,0-1,0 0,0 0,1 0,-1 0,0 0,1-1,-1 0,3 1,3-1,0 0,0-1,0 0,1-1,-1 0,0 0,0-1,0 0,0-1,0 0,-1 0,1-1,-1 0,0 0,0-1,0 0,2-3,117-109,-116 106,204-233,-215 244,0 1,0 0,0-1,0 1,0-1,1 1,-1 0,0-1,0 1,0-1,1 1,-1-1,0 1,1-1,-1 1,0-1,1 1,-1-1,1 1,-1-1,0 0,1 1,-1-1,1 0,-1 1,1-1,0 0,-1 0,1 1,-1-1,1 0,-1 0,1 0,0 0,-1 0,1 0,-1 0,1 0,0 0,-1 0,1 0,-1 0,1 0,0-1,-1 1,1 0,-1 0,1-1,-1 1,1 0,-1-1,1 1,-1 0,1-1,-1 1,0-1,1 1,-1-1,0 1,1-1,-1 1,0-1,1 1,-1-1,0 1,0-1,0 0,0 1,-3 47,-105 480,48-185,37-234,23-108,1 0,-1 0,0-1,0 1,0 0,1 0,-1 0,0 0,0 0,1-1,-1 1,0 0,0 0,1 0,-1 0,0 0,1 0,-1 0,0 0,0 0,1 0,-1 0,0 0,0 0,1 0,-1 0,0 0,1 0,-1 0,0 1,0-1,1 0,-1 0,0 0,0 0,0 0,1 1,-1-1,0 0,0 0,0 1,5-14</inkml:trace>
  <inkml:trace contextRef="#ctx0" brushRef="#br0" timeOffset="881.18">1301 56,'5'19,"-4"21,-1 8,-1 1,-1-3,1 0,0-3,-5-4,0-3,0-4,1-2,1-2,2 0,1-1,1-4</inkml:trace>
  <inkml:trace contextRef="#ctx0" brushRef="#br0" timeOffset="1302.062">1189 281,'84'-45,"-1"-4,66-52,-61 16,-94 110,-49 174,53-194,1-1,0 1,0 0,0 0,1-1,0 1,0 0,0 0,0 0,1-1,0 1,0 0,0 0,0-1,1 1,0-1,0 1,0-1,1 0,-1 0,1 0,0 0,0 0,0-1,1 1,-1-1,1 0,0 0,0 0,0-1,0 1,0-1,0 0,1 0,-1 0,1-1,0 0,8 1,1-1,0-1,0 0,-1-1,1-1,0 0,-1 0,9-4,-4 3,-5 4</inkml:trace>
  <inkml:trace contextRef="#ctx0" brushRef="#br0" timeOffset="1584.985">1076 677,'43'-5,"48"-12,18-6,0-1,-4 0,-11-1,-11 3,-15 2,-19 3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2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0 0 0,'0'0'531'0'0,"0"0"264"0"0,0 0 170 0 0,0 0-25 0 0,0 0-174 0 0,0 0-203 0 0,0 0-141 0 0,4 5 9676 0 0,-3-2-10579 0 0,-1-3 526 0 0,0 1 1 0 0,0-1-1 0 0,0 1 0 0 0,0-1 0 0 0,0 1 0 0 0,0-1 1 0 0,0 1-1 0 0,1 0 0 0 0,-1-1 0 0 0,0 1 0 0 0,0-1 1 0 0,0 1-1 0 0,1-1 0 0 0,-1 1 0 0 0,0-1 0 0 0,1 1 1 0 0,-1-1-1 0 0,0 0 0 0 0,1 1 0 0 0,-1-1 0 0 0,1 1 1 0 0,-1-1-1 0 0,0 0 0 0 0,1 1 0 0 0,-1-1 0 0 0,1 0 1 0 0,-1 0-1 0 0,1 1 0 0 0,-1-1 0 0 0,1 0 0 0 0,-1 0 1 0 0,1 0-1 0 0,0 0 0 0 0,-1 0 0 0 0,1 1 0 0 0,-1-1 1 0 0,1 0-1 0 0,-1 0 0 0 0,1 0 0 0 0,-1-1 0 0 0,1 1 1 0 0,0 0-1 0 0,-1 0 0 0 0,1 0 0 0 0,-1 0 0 0 0,1 0 1 0 0,-1-1-1 0 0,1 1 0 0 0,-1 0 0 0 0,1 0 0 0 0,-1-1 1 0 0,1 1-1 0 0,-1 0 0 0 0,0-1 0 0 0,1 1 0 0 0,-1-1 1 0 0,1 1-1 0 0,-1 0 0 0 0,0-1 0 0 0,1 1 0 0 0,-1-1 1 0 0,0 1-1 0 0,0-1 0 0 0,1 0-45 0 0,2 0 129 0 0,47-31 659 0 0,-50 32-700 0 0,0 0 82 0 0,0 0 118 0 0,-28 13 1069 0 0,-8 10-730 0 0,36-23-622 0 0,18 3 414 0 0,10-7 85 0 0,-11 2-207 0 0,-23 5 1501 0 0,-3 1-1287 0 0,3-1-2252 0 0,4-3-7213 0 0,2-2-2439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1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0,'0'0'260'0'0,"0"0"384"0"0,0 0 28 0 0,0 0-54 0 0,0 0-35 0 0,0 0-5 0 0,0 0 15 0 0,0 0 9 0 0,22-12 2499 0 0,-12 11-2826 0 0,1 1 1 0 0,-1-1-1 0 0,0 2 0 0 0,0-1 0 0 0,1 2 1 0 0,-1-1-1 0 0,0 1 0 0 0,0 1 1 0 0,0 0-1 0 0,-1 0 0 0 0,1 1 1 0 0,0 0-276 0 0,41 13 748 0 0,25-2-116 0 0,1-4 0 0 0,0-3 1 0 0,1-3-1 0 0,6-4-632 0 0,9 3 207 0 0,521 23 2062 0 0,-268-19-1604 0 0,7-16-665 0 0,736-31 349 0 0,-56 52-195 0 0,55 8 5 0 0,510 0 149 0 0,-789-51 320 0 0,69 7 64 0 0,238 51-692 0 0,-162-13 131 0 0,-143-31 15 0 0,-544 7-111 0 0,929-32 60 0 0,-217 45-113 0 0,409-8 101 0 0,-118-3 88 0 0,-821 24-69 0 0,-289-14-33 0 0,840 3 233 0 0,-433-27-75 0 0,518-85 346 0 0,369-35 169 0 0,-488 72 306 0 0,-643 56-756 0 0,35 15-292 0 0,-203 6 15 0 0,-43-1 155 0 0,-1-5 0 0 0,88-10-170 0 0,-56-6 102 0 0,1 5 1 0 0,105 9-103 0 0,-172 8-20 0 0,-2 3-1 0 0,1 3 1 0 0,18 8 20 0 0,-46-15 41 0 0,-48-7-17 0 0,0 0-12 0 0,0 0-2 0 0,0 0-1 0 0,0 0-25 0 0,0 0-31 0 0,0 0-30 0 0,0 0-47 0 0,0 0-34 0 0,0 0-24 0 0,0 0-54 0 0,0 0-82 0 0,0 0-127 0 0,0 0-239 0 0,0 1-3540 0 0,-3 3 922 0 0,2-2-941 0 0,-1 0-5781 0 0</inkml:trace>
  <inkml:trace contextRef="#ctx0" brushRef="#br0" timeOffset="20922.322">1484 527 4593 0 0,'0'0'1034'0'0,"0"0"-128"0"0,0 0 108 0 0,0 0 218 0 0,0 0 287 0 0,0 0 134 0 0,0 0-110 0 0,0 0-290 0 0,0 0-322 0 0,0 0-279 0 0,0 0-230 0 0,-5-1-130 0 0,-14-5-42 0 0,12 34 2220 0 0,15 367 292 0 0,-9-180-2693 0 0,24-225 332 0 0,89-100-33 0 0,-109 109-373 0 0,-1 0 0 0 0,1-1 1 0 0,0 2-1 0 0,-1-1 0 0 0,1 0 1 0 0,0 1-1 0 0,-1-1 0 0 0,1 1 0 0 0,0 0 1 0 0,-1-1-1 0 0,1 1 0 0 0,0 1 1 0 0,0-1-1 0 0,-1 0 0 0 0,1 1 1 0 0,0-1-1 0 0,-1 1 0 0 0,1 0 1 0 0,0 0-1 0 0,-1 0 0 0 0,1 0 0 0 0,-1 0 1 0 0,0 1-1 0 0,1-1 0 0 0,-1 1 1 0 0,0 0-1 0 0,0-1 0 0 0,0 1 1 0 0,0 0-1 0 0,0 0 0 0 0,0 0 1 0 0,-1 1-1 0 0,1-1 0 0 0,-1 0 1 0 0,1 1-1 0 0,-1-1 0 0 0,0 1 0 0 0,0-1 1 0 0,0 1-1 0 0,0 2 5 0 0,18 18 28 0 0,-16-20 13 0 0,-1 1 0 0 0,1-1 1 0 0,0 0-1 0 0,0 0 0 0 0,0 0 0 0 0,0 0 1 0 0,1-1-1 0 0,-1 1 0 0 0,1-1 1 0 0,-1 0-1 0 0,1 0 0 0 0,0 0 1 0 0,0-1-1 0 0,0 1 0 0 0,0-1 1 0 0,0 0-1 0 0,0 0 0 0 0,0 0 1 0 0,1-1-1 0 0,-1 0 0 0 0,0 1 0 0 0,0-1 1 0 0,0-1-1 0 0,1 1 0 0 0,-1-1 1 0 0,0 1-1 0 0,0-1 0 0 0,0 0 1 0 0,0-1-1 0 0,0 1 0 0 0,0-1 1 0 0,0 0-1 0 0,0 0 0 0 0,-1 0 1 0 0,1 0-1 0 0,-1 0 0 0 0,1-1 0 0 0,-1 0 1 0 0,0 0-1 0 0,0 0 0 0 0,0 0 1 0 0,1-2-42 0 0,3-9 83 0 0,0 0 0 0 0,-1-1 0 0 0,-1 0 0 0 0,0 0 0 0 0,-1 0 0 0 0,-1-1 0 0 0,0 1 0 0 0,-1-1 0 0 0,-1 0 0 0 0,0 1 0 0 0,-2-1 0 0 0,1 0 0 0 0,-2 0 0 0 0,0 1 0 0 0,-1-1 0 0 0,0 1 0 0 0,-1-1 0 0 0,-1 1 0 0 0,-1 1 0 0 0,0-1 0 0 0,-1 1 0 0 0,0 0 0 0 0,-1 0 0 0 0,-1 1 0 0 0,-7-9-83 0 0,9 10-62 0 0,0 1-1 0 0,-1 1 1 0 0,-1-1 0 0 0,0 1 0 0 0,0 1-1 0 0,-1 0 1 0 0,0 0 0 0 0,-1 1 0 0 0,0 0-1 0 0,0 1 1 0 0,-1 0 0 0 0,1 1 0 0 0,-1 0-1 0 0,-1 1 1 0 0,1 0 0 0 0,-1 1 0 0 0,0 0 0 0 0,0 1-1 0 0,0 1 1 0 0,0 0 0 0 0,-1 1 0 0 0,1 0-1 0 0,-1 1 1 0 0,1 0 0 0 0,0 1 0 0 0,-1 1-1 0 0,-1 1 63 0 0,7-1-154 0 0,1 1-1 0 0,-1 1 0 0 0,0-1 1 0 0,1 1-1 0 0,0 1 0 0 0,0-1 0 0 0,0 1 1 0 0,0 1-1 0 0,1-1 0 0 0,0 1 0 0 0,0 0 1 0 0,0 0-1 0 0,1 1 0 0 0,0 0 0 0 0,0 0 1 0 0,-3 7 154 0 0,-5 32-4333 0 0,21 3-5021 0 0,-3-39 183 0 0</inkml:trace>
  <inkml:trace contextRef="#ctx0" brushRef="#br0" timeOffset="22754.263">2111 967 4337 0 0,'0'0'1498'0'0,"0"0"-444"0"0,0 0 208 0 0,0 0 402 0 0,0 0 183 0 0,0 0-59 0 0,0 0-227 0 0,0 0-267 0 0,0 0-217 0 0,21-4-174 0 0,64-11-137 0 0,-15-17 1087 0 0,-65 30-1750 0 0,-1 1-1 0 0,0-1 1 0 0,0 0-1 0 0,0-1 0 0 0,0 1 1 0 0,0-1-1 0 0,0 0 0 0 0,0 1 1 0 0,-1-2-1 0 0,0 1 1 0 0,1 0-1 0 0,-1-1 0 0 0,-1 1 1 0 0,1-1-1 0 0,0 0 0 0 0,-1 0 1 0 0,0 0-1 0 0,0 0 0 0 0,0-1 1 0 0,0 1-1 0 0,-1 0 1 0 0,0-1-1 0 0,1 1 0 0 0,-2-1 1 0 0,1-1-103 0 0,-3 3-18 0 0,-1 1 0 0 0,1-1 0 0 0,-1 1 0 0 0,0 0 0 0 0,0-1 0 0 0,0 1 1 0 0,0 1-1 0 0,0-1 0 0 0,0 0 0 0 0,-1 1 0 0 0,1 0 0 0 0,-1 0 0 0 0,1 0 0 0 0,-1 0 0 0 0,1 0 1 0 0,-1 1-1 0 0,1-1 0 0 0,-1 1 0 0 0,0 0 0 0 0,1 0 0 0 0,-1 1 0 0 0,-3 0 18 0 0,-1-1-49 0 0,-1 1 0 0 0,0 0 0 0 0,1 0-1 0 0,-1 1 1 0 0,1 0 0 0 0,0 1 0 0 0,0 0-1 0 0,0 0 1 0 0,0 0 0 0 0,0 1 0 0 0,0 1-1 0 0,1-1 1 0 0,0 1 0 0 0,0 0 0 0 0,0 1 0 0 0,1 0-1 0 0,0 0 1 0 0,0 0 0 0 0,0 1 0 0 0,1 0-1 0 0,0 0 1 0 0,0 0 0 0 0,1 1 0 0 0,-2 3 49 0 0,4-7-2 0 0,0 1 0 0 0,1 0 0 0 0,-1 0 0 0 0,1-1 0 0 0,0 1 0 0 0,1 0 0 0 0,-1 0 0 0 0,1 0 0 0 0,0 0 0 0 0,0 0 0 0 0,0 0 0 0 0,1 0 0 0 0,0 0 0 0 0,0 0 0 0 0,0 0 0 0 0,0 0 0 0 0,1 0 0 0 0,0-1 0 0 0,0 1 0 0 0,0-1 0 0 0,1 1 0 0 0,-1-1 0 0 0,1 0 0 0 0,0 0 0 0 0,0 0 0 0 0,0 0 0 0 0,1-1 0 0 0,0 1 0 0 0,-1-1 0 0 0,3 1 2 0 0,5 4 49 0 0,0-1 0 0 0,0 0 0 0 0,0-1 0 0 0,1 0 0 0 0,0-1 0 0 0,0 0 0 0 0,1-1 0 0 0,-1-1 0 0 0,1 0 0 0 0,0 0-1 0 0,3-1-48 0 0,-1 2 49 0 0,0-1-1 0 0,0-1 0 0 0,0-1 1 0 0,0 0-1 0 0,1-1 0 0 0,-1 0 0 0 0,0-1 1 0 0,0-1-1 0 0,0-1 0 0 0,0 0 1 0 0,0 0-1 0 0,0-2 0 0 0,-1 0 1 0 0,1-1-1 0 0,-1 0 0 0 0,-1-1 0 0 0,1 0 1 0 0,-1-1-1 0 0,0-2-48 0 0,14-19 3 0 0,-1-2 0 0 0,-2-1-1 0 0,-1-1 1 0 0,-2-1 0 0 0,-1-1 0 0 0,-2 0 0 0 0,-1-2 0 0 0,-2 0-1 0 0,0-5-2 0 0,-7 20 0 0 0,0-1 0 0 0,-2 0 0 0 0,-1 0 0 0 0,-1 0-1 0 0,-1-1 1 0 0,-1 1 0 0 0,0-13 0 0 0,-3 36-7 0 0,1-1 0 0 0,-1 1 0 0 0,0-1 0 0 0,1 1-1 0 0,-1 0 1 0 0,0-1 0 0 0,1 1 0 0 0,-1 0 0 0 0,0 0 0 0 0,1-1 0 0 0,-1 1 0 0 0,0 0 0 0 0,1 0 0 0 0,-1 0-1 0 0,0 0 1 0 0,1 0 0 0 0,-1 0 0 0 0,0 0 0 0 0,1 0 0 0 0,-1 0 0 0 0,0 0 0 0 0,0 1 0 0 0,1-1 0 0 0,-1 0-1 0 0,0 0 1 0 0,1 1 0 0 0,-1-1 0 0 0,1 0 0 0 0,-1 1 0 0 0,0-1 0 0 0,1 1 0 0 0,-1-1 0 0 0,1 0-1 0 0,-1 1 1 0 0,1-1 0 0 0,-1 1 0 0 0,1 0 0 0 0,0-1 0 0 0,-1 1 0 0 0,1-1 0 0 0,0 1 0 0 0,-1 0 0 0 0,1 0 7 0 0,-11 16-4 0 0,2 0 1 0 0,0 1-1 0 0,1 0 1 0 0,0 1 0 0 0,2 0-1 0 0,0 0 1 0 0,1 0 0 0 0,1 1-1 0 0,1 0 1 0 0,1-1 0 0 0,1 1-1 0 0,0 0 1 0 0,2 0-1 0 0,0 0 1 0 0,1 0 0 0 0,1 0-1 0 0,1-1 1 0 0,0 1 0 0 0,5 7 3 0 0,4 46 17 0 0,-3 0 0 0 0,-3 1 1 0 0,-4 0-1 0 0,-3 34-17 0 0,-1-94-4 0 0,-1 0-1 0 0,0-1 1 0 0,-1 1 0 0 0,0 0 0 0 0,-1-1-1 0 0,-1 0 1 0 0,0 1 0 0 0,-1-2 0 0 0,0 1-1 0 0,-1 0 5 0 0,6-12 0 0 0,-1 0 0 0 0,1 0-1 0 0,0 0 1 0 0,-1 0 0 0 0,1 0 0 0 0,-1 0-1 0 0,0-1 1 0 0,1 1 0 0 0,-1 0 0 0 0,0-1-1 0 0,1 1 1 0 0,-1-1 0 0 0,0 0 0 0 0,0 1-1 0 0,1-1 1 0 0,-1 0 0 0 0,0 0 0 0 0,0 0-1 0 0,1 0 1 0 0,-1-1 0 0 0,0 1 0 0 0,0 0-1 0 0,1-1 1 0 0,-1 1 0 0 0,0-1 0 0 0,1 0-1 0 0,-1 1 1 0 0,0-1 0 0 0,1 0 0 0 0,-1 0-1 0 0,1 0 1 0 0,0 0 0 0 0,-1 0-1 0 0,1-1 1 0 0,0 1 0 0 0,-1 0 0 0 0,1 0-1 0 0,0-1 1 0 0,0 1 0 0 0,0-1 0 0 0,0 1-1 0 0,1-1 1 0 0,-1 0 0 0 0,0 1 0 0 0,1-1-1 0 0,-1 0 1 0 0,1 1 0 0 0,-1-1 0 0 0,1 0-1 0 0,0 0 1 0 0,-1 1 0 0 0,1-1 0 0 0,0 0-1 0 0,0 0 1 0 0,1 1 0 0 0,-1-1 0 0 0,0-1 0 0 0,2-8 0 0 0,-1 0 1 0 0,1-1-1 0 0,1 1 1 0 0,0 0-1 0 0,0 1 1 0 0,1-1-1 0 0,1 1 1 0 0,0-1-1 0 0,0 1 1 0 0,1 0-1 0 0,0 1 1 0 0,1 0-1 0 0,0 0 1 0 0,3-3-1 0 0,26-42 25 0 0,106-185-97 0 0,-103 198 116 0 0,-42 35 1122 0 0,2 6-1146 0 0,1 0 2 0 0,0 0-9 0 0,0 0-17 0 0,0 0 0 0 0,0 0 12 0 0,-6 68 12 0 0,5-52-14 0 0,1 0-1 0 0,1 0 1 0 0,1 0-1 0 0,0-1 1 0 0,1 1-1 0 0,1 0 1 0 0,0-1-1 0 0,3 5-5 0 0,-7-19 5 0 0,1 0-1 0 0,0 1 0 0 0,0-1 1 0 0,-1 0-1 0 0,1 0 1 0 0,0 0-1 0 0,0 0 1 0 0,0 1-1 0 0,1-2 0 0 0,-1 1 1 0 0,0 0-1 0 0,0 0 1 0 0,0 0-1 0 0,1 0 0 0 0,-1-1 1 0 0,0 1-1 0 0,1-1 1 0 0,-1 1-1 0 0,1-1 1 0 0,-1 1-1 0 0,0-1 0 0 0,1 0 1 0 0,-1 0-1 0 0,1 1 1 0 0,-1-1-1 0 0,1 0 1 0 0,-1-1-1 0 0,1 1 0 0 0,-1 0 1 0 0,1 0-1 0 0,-1-1 1 0 0,1 1-1 0 0,-1 0 0 0 0,0-1 1 0 0,1 0-1 0 0,-1 1 1 0 0,0-1-1 0 0,1 0 1 0 0,-1 1-1 0 0,0-1 0 0 0,0 0 1 0 0,0 0-5 0 0,53-44 308 0 0,-52 43-306 0 0,102-134 250 0 0,-102 133-261 0 0,-1 0-1 0 0,1 0 0 0 0,-1 0 0 0 0,1 1 0 0 0,0-1 0 0 0,0 0 0 0 0,0 1 1 0 0,0-1-1 0 0,1 1 0 0 0,-1 0 0 0 0,1 0 0 0 0,-1 0 0 0 0,1 0 1 0 0,0 0-1 0 0,-1 0 0 0 0,1 1 0 0 0,0-1 0 0 0,0 1 0 0 0,1 0 0 0 0,-1 0 1 0 0,2 0 9 0 0,2 31-106 0 0,-6-10 109 0 0,0-1 0 0 0,-1 1 0 0 0,-1 0-1 0 0,-1-1 1 0 0,-1 1 0 0 0,0-1 0 0 0,-3 5-3 0 0,3-11 4 0 0,5-13-2 0 0,0 0-1 0 0,0 0 0 0 0,-1 0 1 0 0,1 0-1 0 0,0 0 1 0 0,0 0-1 0 0,-1-1 0 0 0,1 1 1 0 0,0-1-1 0 0,-1 1 0 0 0,1-1 1 0 0,-1 0-1 0 0,1 0 1 0 0,-1 1-1 0 0,1-1 0 0 0,-1 0 1 0 0,1 0-1 0 0,-1 0 0 0 0,0-1 1 0 0,1 1-1 0 0,-1 0 1 0 0,0 0-1 0 0,0-1 0 0 0,0 1 1 0 0,0-1-1 0 0,0 1 0 0 0,-1-1 1 0 0,1 1-1 0 0,0-1 1 0 0,0-1-2 0 0,6-4-2 0 0,99-95 10 0 0,-106 101-10 0 0,1 0-1 0 0,-1 0 1 0 0,1 0-1 0 0,-1 1 0 0 0,1-1 1 0 0,0 0-1 0 0,-1 0 1 0 0,1 0-1 0 0,0 1 0 0 0,0-1 1 0 0,-1 0-1 0 0,1 1 1 0 0,0-1-1 0 0,0 1 0 0 0,0-1 1 0 0,0 1-1 0 0,0-1 1 0 0,0 1-1 0 0,0 0 1 0 0,0-1-1 0 0,0 1 0 0 0,0 0 1 0 0,0 0-1 0 0,0 0 1 0 0,0 0-1 0 0,0 0 0 0 0,0 0 1 0 0,0 0-1 0 0,0 0 1 0 0,0 0-1 0 0,0 0 1 0 0,0 1-1 0 0,0-1 0 0 0,0 0 1 0 0,0 1-1 0 0,0-1 1 0 0,0 0-1 0 0,0 1 0 0 0,-1-1 1 0 0,1 1-1 0 0,0 0 1 0 0,0-1-1 0 0,0 1 1 0 0,-1 0-1 0 0,1 0 0 0 0,0-1 1 0 0,-1 1-1 0 0,1 0 1 0 0,0 0-1 0 0,-1 0 0 0 0,1 0 1 0 0,-1 0-1 0 0,0-1 1 0 0,1 1-1 0 0,-1 0 0 0 0,0 0 1 0 0,1 0-1 0 0,-1 0 1 0 0,0 0-1 0 0,0 0 1 0 0,0 1-1 0 0,0-1 0 0 0,0 0 1 0 0,0 0-1 0 0,0 0 3 0 0,1 28 60 0 0,-2-21-48 0 0,1-1 1 0 0,0 1-1 0 0,1 0 1 0 0,0 0 0 0 0,0-1-1 0 0,1 1 1 0 0,0-1-1 0 0,0 1 1 0 0,0-1-1 0 0,1 0 1 0 0,3 5-13 0 0,-6-13-34 0 0,0 0 0 0 0,-1 0 1 0 0,1 0-1 0 0,0 0 0 0 0,0 0 1 0 0,0 0-1 0 0,1-1 0 0 0,-1 1 1 0 0,0 0-1 0 0,0 0 0 0 0,0 0 1 0 0,1 0-1 0 0,-1 0 0 0 0,1 0 1 0 0,-1 0-1 0 0,1 0 0 0 0,-1 0 0 0 0,1 1 1 0 0,-1-1-1 0 0,1 0 0 0 0,0 0 1 0 0,-1 0-1 0 0,1 0 0 0 0,0 1 1 0 0,0-1-1 0 0,0 0 0 0 0,0 1 1 0 0,0-1-1 0 0,-1 1 0 0 0,1-1 1 0 0,0 1-1 0 0,0-1 0 0 0,0 1 1 0 0,0 0-1 0 0,0 0 0 0 0,1-1 1 0 0,-1 1-1 0 0,0 0 0 0 0,0 0 1 0 0,0 0-1 0 0,0 0 0 0 0,0 0 1 0 0,0 0-1 0 0,0 0 0 0 0,0 1 1 0 0,0-1-1 0 0,0 0 0 0 0,0 0 1 0 0,0 1-1 0 0,0-1 0 0 0,0 1 1 0 0,0-1-1 0 0,0 1 0 0 0,0-1 1 0 0,0 1-1 0 0,0 0 0 0 0,-1-1 1 0 0,1 1-1 0 0,0 0 0 0 0,0 0 0 0 0,-1-1 1 0 0,1 1-1 0 0,0 0 0 0 0,-1 0 35 0 0,1-5-803 0 0,0-6-2907 0 0,0 4-2627 0 0,-1 3-5057 0 0</inkml:trace>
  <inkml:trace contextRef="#ctx0" brushRef="#br0" timeOffset="23155.471">3609 1063 424 0 0,'0'0'2247'0'0,"0"0"224"0"0,0 0 203 0 0,0 0 20 0 0,0 0-233 0 0,0 0-363 0 0,0 0-369 0 0,0 0-307 0 0,0 0-202 0 0,0 0-130 0 0,0 0-111 0 0,21 4-102 0 0,63 9-113 0 0,-18-23 822 0 0,12-42-298 0 0,-75 49-1270 0 0,-1 1 0 0 0,0 0 1 0 0,0-1-1 0 0,0 1 0 0 0,0-1 0 0 0,0 1 0 0 0,0-1 0 0 0,-1 0 0 0 0,1 0 1 0 0,-1 0-1 0 0,0 0 0 0 0,0 0 0 0 0,0 0 0 0 0,0 0 0 0 0,0 0 1 0 0,-1 0-1 0 0,0-1 0 0 0,1 1 0 0 0,-1 0 0 0 0,0 0 0 0 0,-1-1 0 0 0,1 1 1 0 0,0 0-1 0 0,-1 0 0 0 0,0 0 0 0 0,0 0 0 0 0,0 0 0 0 0,0-1-18 0 0,-3 0-39 0 0,-1-1 0 0 0,1 1 1 0 0,-1 0-1 0 0,0 1 0 0 0,0-1 0 0 0,0 1 0 0 0,-1 0 0 0 0,1 1 0 0 0,-1-1 0 0 0,1 1 0 0 0,-1 0 0 0 0,0 0 0 0 0,0 1 0 0 0,0-1 0 0 0,0 1 1 0 0,0 1-1 0 0,0-1 0 0 0,0 1 0 0 0,0 0 0 0 0,0 1 0 0 0,0-1 0 0 0,0 1 0 0 0,0 0 0 0 0,0 1 0 0 0,0-1 0 0 0,0 1 0 0 0,-4 2 39 0 0,4-1-7 0 0,-1 1 0 0 0,0 0-1 0 0,1 0 1 0 0,0 0-1 0 0,0 1 1 0 0,0 0-1 0 0,1 0 1 0 0,-1 0 0 0 0,1 1-1 0 0,0-1 1 0 0,1 1-1 0 0,0 1 1 0 0,0-1 0 0 0,0 0-1 0 0,0 1 1 0 0,1 0-1 0 0,0 0 1 0 0,1 0-1 0 0,0 0 1 0 0,0 0 0 0 0,0 1-1 0 0,1-1 1 0 0,0 1-1 0 0,0-1 1 0 0,1 1-1 0 0,0-1 1 0 0,0 1 0 0 0,1-1-1 0 0,0 1 1 0 0,1 2 7 0 0,3-2 26 0 0,2 1 0 0 0,-1-1-1 0 0,1-1 1 0 0,0 1 0 0 0,1-1 0 0 0,0 0 0 0 0,0-1 0 0 0,0 0 0 0 0,1 0 0 0 0,-1-1-1 0 0,2 0 1 0 0,-1 0 0 0 0,0-1 0 0 0,1 0 0 0 0,0-1 0 0 0,0 0 0 0 0,0-1 0 0 0,0 0 0 0 0,0 0-1 0 0,1-1 1 0 0,-1-1 0 0 0,8 0-26 0 0,-7 1 19 0 0,-2 1-69 0 0,-1-1 0 0 0,0 0 0 0 0,0 0 0 0 0,1-1 0 0 0,-1 0 0 0 0,0-1 0 0 0,0 0 0 0 0,0 0 0 0 0,1-1 0 0 0,-1 0 0 0 0,0 0 0 0 0,2-2 50 0 0,3-9-1681 0 0,-6 6-3988 0 0,-3 2-6171 0 0</inkml:trace>
  <inkml:trace contextRef="#ctx0" brushRef="#br0" timeOffset="23835.691">2960 585 3753 0 0,'0'0'2618'0'0,"0"0"-778"0"0,0 0-209 0 0,0 0 145 0 0,0 0 13 0 0,0 0-178 0 0,0 0-354 0 0,0 0-362 0 0,0 0-256 0 0,0 0-165 0 0,0 0-109 0 0,0 0-70 0 0,0 0-49 0 0,-4 2-58 0 0,-11 12 551 0 0,32-17 1135 0 0,34-17-24 0 0,-68 52-241 0 0,41-37-1994 0 0,-4-6-3692 0 0,-15 7-3479 0 0,-1 1-4803 0 0</inkml:trace>
  <inkml:trace contextRef="#ctx0" brushRef="#br0" timeOffset="27075.952">5242 921 2112 0 0,'0'0'893'0'0,"0"0"-168"0"0,0 0 49 0 0,0 0 271 0 0,0 0 250 0 0,0 0 100 0 0,0 0-88 0 0,0 0-181 0 0,0 0-204 0 0,0 0-191 0 0,0 0-176 0 0,-20-2-156 0 0,-62-1-118 0 0,23 21 225 0 0,48-9-365 0 0,0-3-26 0 0,1 0 1 0 0,0 1-1 0 0,1 0 0 0 0,-1 0 0 0 0,1 1 1 0 0,1 0-1 0 0,-1 1 0 0 0,1 0 0 0 0,1 0 1 0 0,0 1-1 0 0,0 0 0 0 0,1 0 0 0 0,0 0 0 0 0,1 1 1 0 0,0 0-1 0 0,1 0 0 0 0,0 0 0 0 0,0 1 1 0 0,1-1-1 0 0,1 1 0 0 0,0 0 0 0 0,1 0 1 0 0,0-1-1 0 0,1 4-115 0 0,2-9 110 0 0,0 0-1 0 0,1-1 1 0 0,0 1 0 0 0,0 0 0 0 0,0-1 0 0 0,1 0-1 0 0,-1 0 1 0 0,1 0 0 0 0,1 0 0 0 0,-1-1-1 0 0,1 1 1 0 0,0-1 0 0 0,0 0 0 0 0,0-1-1 0 0,0 1 1 0 0,0-1 0 0 0,1 0 0 0 0,0 0-1 0 0,-1-1 1 0 0,1 0 0 0 0,0 0 0 0 0,0 0-1 0 0,1-1 1 0 0,-1 0 0 0 0,0 0 0 0 0,0 0-1 0 0,1-1 1 0 0,-1 0 0 0 0,0 0 0 0 0,1 0-1 0 0,-1-1 1 0 0,0 0 0 0 0,0 0 0 0 0,0-1-1 0 0,0 0 1 0 0,0 0 0 0 0,0 0 0 0 0,0-1-1 0 0,0 0 1 0 0,2-2-110 0 0,10-7 150 0 0,0 0 0 0 0,-1-2 0 0 0,0 0 0 0 0,-1-1-1 0 0,-1 0 1 0 0,0-2 0 0 0,-1 0 0 0 0,-1 0 0 0 0,-1-1 0 0 0,0-1 0 0 0,5-12-150 0 0,13-48 206 0 0,-30 79-206 0 0,0 0-90 0 0,-2 25-513 0 0,2-13 613 0 0,0 0 0 0 0,2 0 0 0 0,-1 0 0 0 0,1-1 0 0 0,1 1-1 0 0,0-1 1 0 0,0 1 0 0 0,1-1 0 0 0,1 0 0 0 0,0 0 0 0 0,0-1 0 0 0,1 0 0 0 0,1 0 0 0 0,-1 0 0 0 0,2 0 0 0 0,-1-1 0 0 0,1 0 0 0 0,1-1 0 0 0,-1 0 0 0 0,1 0 0 0 0,1-1 0 0 0,6 4-10 0 0,-11-8 33 0 0,0-1 1 0 0,0 0 0 0 0,1 0 0 0 0,-1 0 0 0 0,1 0 0 0 0,-1-1 0 0 0,1 0 0 0 0,-1 0-1 0 0,1 0 1 0 0,0-1 0 0 0,-1 0 0 0 0,1 0 0 0 0,0-1 0 0 0,0 1 0 0 0,-1-1 0 0 0,1 0-1 0 0,-1-1 1 0 0,1 1 0 0 0,-1-1 0 0 0,0 0 0 0 0,1-1 0 0 0,-1 1 0 0 0,0-1 0 0 0,0 0-1 0 0,-1 0 1 0 0,1 0 0 0 0,-1-1 0 0 0,1 0 0 0 0,-1 0 0 0 0,2-2-34 0 0,98-93 467 0 0,-83 75-411 0 0,2 1 0 0 0,0 0 1 0 0,1 2-1 0 0,1 1 1 0 0,1 2-1 0 0,1 0 0 0 0,0 1 1 0 0,1 2-1 0 0,1 1 1 0 0,1 1-57 0 0,-28 12-2 0 0,-1 0 1 0 0,1 0-1 0 0,0 0 1 0 0,0 0-1 0 0,0 0 0 0 0,0 0 1 0 0,0 1-1 0 0,0-1 1 0 0,0 1-1 0 0,0-1 1 0 0,0 1-1 0 0,0 0 1 0 0,0 0-1 0 0,0 0 1 0 0,0 0-1 0 0,0 0 1 0 0,0 0-1 0 0,0 0 1 0 0,0 1-1 0 0,0-1 1 0 0,0 1-1 0 0,0-1 0 0 0,0 1 1 0 0,0 0-1 0 0,-1 0 1 0 0,1 0-1 0 0,0 0 1 0 0,0 0-1 0 0,-1 0 1 0 0,1 1-1 0 0,-1-1 1 0 0,1 1-1 0 0,-1-1 1 0 0,1 1-1 0 0,-1-1 1 0 0,0 1-1 0 0,0 0 1 0 0,0-1-1 0 0,0 1 0 0 0,0 0 1 0 0,0 0 1 0 0,-1 68 379 0 0,-34-114 1050 0 0,31 40-1449 0 0,1 1 1 0 0,-2 0-1 0 0,1 0 0 0 0,0 0 0 0 0,-1 0 0 0 0,1 0 0 0 0,-1 1 0 0 0,0-1 0 0 0,1 1 0 0 0,-1 0 1 0 0,-1 0-1 0 0,1 1 0 0 0,0-1 0 0 0,0 1 0 0 0,0 0 0 0 0,-1 0 0 0 0,1 1 0 0 0,-1-1 0 0 0,1 1 1 0 0,-1 0-1 0 0,1 0 0 0 0,0 0 0 0 0,-1 0 0 0 0,1 1 0 0 0,-1 0 0 0 0,1 0 0 0 0,0 0 0 0 0,0 1 1 0 0,-1-1-1 0 0,1 1 0 0 0,0 0 0 0 0,1 0 0 0 0,-1 0 0 0 0,0 1 0 0 0,0 0 0 0 0,1-1 0 0 0,0 1 1 0 0,-1 0-1 0 0,1 1 0 0 0,0-1 0 0 0,1 0 0 0 0,-1 1 0 0 0,0 0 0 0 0,1-1 0 0 0,0 1 0 0 0,0 0 1 0 0,-1 3 18 0 0,1 5-3 0 0,1-1-1 0 0,0 1 1 0 0,1 0 0 0 0,0 0-1 0 0,0 0 1 0 0,2 0-1 0 0,-1-1 1 0 0,1 1-1 0 0,1-1 1 0 0,0 1-1 0 0,1-1 1 0 0,0 0-1 0 0,1 0 1 0 0,0 0-1 0 0,1-1 1 0 0,0 0-1 0 0,0 0 1 0 0,1 0-1 0 0,2 2 5 0 0,-3-8 23 0 0,-1 0 0 0 0,1-1 0 0 0,0 0 0 0 0,0 0 0 0 0,0 0 0 0 0,0 0 0 0 0,0-1 0 0 0,1 0 0 0 0,-1 0 0 0 0,1-1 0 0 0,-1 0-1 0 0,1 0 1 0 0,-1-1 0 0 0,1 1 0 0 0,0-1 0 0 0,-1-1 0 0 0,1 1 0 0 0,0-1 0 0 0,-1 0 0 0 0,1-1 0 0 0,-1 0 0 0 0,1 0 0 0 0,-1 0 0 0 0,0-1 0 0 0,0 0 0 0 0,0 0 0 0 0,0 0 0 0 0,-1-1 0 0 0,4-2-23 0 0,327-235 228 0 0,-334 239-228 0 0,7-6-7 0 0,1 0 1 0 0,0 1 0 0 0,0 0-1 0 0,0 0 1 0 0,1 1-1 0 0,0 1 1 0 0,1 0-1 0 0,-1 0 1 0 0,1 1 0 0 0,0 0-1 0 0,0 1 1 0 0,0 1-1 0 0,1 0 1 0 0,-1 0 0 0 0,9 1 6 0 0,-18 1 6 0 0,0 1 1 0 0,0 0 0 0 0,0-1 0 0 0,0 1 0 0 0,0 0 0 0 0,0 0 0 0 0,0 1 0 0 0,-1-1 0 0 0,1 1-1 0 0,0-1 1 0 0,-1 1 0 0 0,1 0 0 0 0,-1 0 0 0 0,0 0 0 0 0,1 0 0 0 0,-1 0 0 0 0,0 1-1 0 0,0-1 1 0 0,0 1 0 0 0,-1-1 0 0 0,1 1 0 0 0,-1 0 0 0 0,1-1 0 0 0,-1 1 0 0 0,0 0 0 0 0,0 0-1 0 0,0 0 1 0 0,-1 0 0 0 0,1 0 0 0 0,-1 0 0 0 0,1 3-7 0 0,-53 1 505 0 0,46-9-501 0 0,0 0-1 0 0,1 0 0 0 0,-1-1 0 0 0,0 1 1 0 0,1-2-1 0 0,0 1 0 0 0,-1 0 0 0 0,1-1 1 0 0,1 0-1 0 0,-1 0 0 0 0,0-1 0 0 0,1 1 1 0 0,-1-2-4 0 0,-1 0-33 0 0,4 6 26 0 0,0-1 1 0 0,0 1-1 0 0,0 0 0 0 0,0 0 1 0 0,-1 0-1 0 0,1 0 0 0 0,0 0 1 0 0,0 0-1 0 0,0 0 0 0 0,0 1 1 0 0,-1 0-1 0 0,1-1 1 0 0,0 1-1 0 0,0 0 0 0 0,0 0 1 0 0,0 0-1 0 0,1 0 0 0 0,-1 0 1 0 0,0 0-1 0 0,0 0 1 0 0,0 1-1 0 0,1-1 0 0 0,-1 1 1 0 0,1-1-1 0 0,-1 1 0 0 0,1 0 1 0 0,0 0-1 0 0,0-1 0 0 0,-1 2 7 0 0,-4 4 22 0 0,-1-1-26 0 0,1 1-1 0 0,1 0 1 0 0,-1 0-1 0 0,1 0 1 0 0,0 1-1 0 0,1 0 1 0 0,0 0-1 0 0,0 0 1 0 0,1 0-1 0 0,0 1 1 0 0,0-1-1 0 0,1 1 1 0 0,0 0-1 0 0,0 0 1 0 0,1 0-1 0 0,0 0 1 0 0,1 0-1 0 0,0 0 1 0 0,1 5 4 0 0,2-7 7 0 0,0 0 0 0 0,1 0 1 0 0,0 0-1 0 0,0 0 0 0 0,0-1 0 0 0,1 1 1 0 0,0-1-1 0 0,0 0 0 0 0,1 0 0 0 0,-1-1 1 0 0,1 0-1 0 0,1 0 0 0 0,-1 0 0 0 0,1-1 1 0 0,-1 0-1 0 0,1 0 0 0 0,0 0 1 0 0,1-1-1 0 0,-1 0 0 0 0,7 1-7 0 0,-3 1 27 0 0,1-1 0 0 0,0 0 1 0 0,-1-1-1 0 0,1-1 0 0 0,0 1 0 0 0,1-2 0 0 0,-1 0 1 0 0,0 0-1 0 0,0-1 0 0 0,1 0 0 0 0,-1-2 0 0 0,0 1 0 0 0,0-1 1 0 0,0-1-1 0 0,0 0 0 0 0,0-1 0 0 0,-1 0 0 0 0,1 0 1 0 0,-1-2-1 0 0,0 1 0 0 0,9-8-27 0 0,-18 13-29 0 0,-1-1 0 0 0,0 0 0 0 0,0 0 0 0 0,0 0 0 0 0,0 0 0 0 0,0 0 0 0 0,0 0 1 0 0,-1 0-1 0 0,1 0 0 0 0,0 0 0 0 0,0 0 0 0 0,-1 0 0 0 0,1 0 0 0 0,-1 0 0 0 0,1-1 0 0 0,-1 1 0 0 0,1 0 0 0 0,-1 0 1 0 0,0-1-1 0 0,0 1 0 0 0,0 0 0 0 0,1-1 0 0 0,-1 1 0 0 0,0 0 0 0 0,-1-1 0 0 0,1 1 0 0 0,0 0 0 0 0,0-1 0 0 0,0 1 0 0 0,-1 0 1 0 0,1 0-1 0 0,-1-1 0 0 0,1 1 0 0 0,-1 0 0 0 0,1 0 0 0 0,-1 0 0 0 0,0 0 0 0 0,0 0 0 0 0,0-1 0 0 0,1 1 0 0 0,-1 1 1 0 0,0-1 28 0 0,-20-13-8283 0 0,17 12-3729 0 0</inkml:trace>
  <inkml:trace contextRef="#ctx0" brushRef="#br0" timeOffset="28355.525">6740 1192 0 0 0,'0'0'333'0'0,"0"0"809"0"0,0 0 129 0 0,0 0-107 0 0,0 0-45 0 0,0 0-63 0 0,0 0-55 0 0,0 0 8 0 0,0 0 38 0 0,0 0 60 0 0,0 0 46 0 0,0 0 30 0 0,9 2-29 0 0,31 5-20 0 0,19-25 3876 0 0,-32 7-3948 0 0,-11 6-798 0 0,0 0 1 0 0,-1-2-1 0 0,1 0 0 0 0,-1 0 1 0 0,-1-2-1 0 0,0 0 1 0 0,0 0-1 0 0,-1-1 1 0 0,0-1-1 0 0,7-7-264 0 0,-16 12 19 0 0,-1 1 0 0 0,1-1 0 0 0,-1 1 0 0 0,0-1 0 0 0,-1 0 1 0 0,0 0-1 0 0,1 0 0 0 0,-2-1 0 0 0,1 1 0 0 0,-1 0 0 0 0,0-1 0 0 0,0 1 0 0 0,-1-1 0 0 0,0 1 0 0 0,0-1 0 0 0,0 1 0 0 0,-1-1 0 0 0,-1-3-19 0 0,1 7-26 0 0,1-1-1 0 0,-1 1 0 0 0,0 0 0 0 0,-1 0 0 0 0,1-1 0 0 0,0 1 0 0 0,-1 0 0 0 0,0 0 0 0 0,0 0 0 0 0,0 1 0 0 0,0-1 0 0 0,0 0 0 0 0,0 1 0 0 0,-1-1 1 0 0,1 1-1 0 0,-1 0 0 0 0,0 0 0 0 0,0 0 0 0 0,0 0 0 0 0,0 0 0 0 0,0 1 0 0 0,0-1 0 0 0,0 1 0 0 0,0 0 0 0 0,-1 0 0 0 0,1 0 0 0 0,0 0 0 0 0,-1 1 1 0 0,1-1-1 0 0,-1 1 0 0 0,1 0 0 0 0,-1 0 0 0 0,1 0 0 0 0,-3 1 27 0 0,-1 2-24 0 0,0 0 0 0 0,0 1 1 0 0,1 0-1 0 0,0 0 0 0 0,0 1 1 0 0,0 0-1 0 0,0 0 0 0 0,1 0 0 0 0,0 1 1 0 0,0 0-1 0 0,0 0 0 0 0,1 0 0 0 0,-1 0 1 0 0,2 1-1 0 0,-1-1 0 0 0,1 1 1 0 0,0 0-1 0 0,0 0 0 0 0,1 0 0 0 0,0 1 1 0 0,0-1-1 0 0,1 1 0 0 0,0-1 0 0 0,0 5 24 0 0,-1-6 59 0 0,1 1 0 0 0,1 0-1 0 0,-1-1 1 0 0,1 1-1 0 0,0 0 1 0 0,1-1-1 0 0,-1 1 1 0 0,1 0-1 0 0,1-1 1 0 0,-1 1 0 0 0,1-1-1 0 0,0 0 1 0 0,1 1-1 0 0,-1-1 1 0 0,1 0-1 0 0,1 0 1 0 0,-1-1-1 0 0,1 1 1 0 0,0-1-1 0 0,0 1 1 0 0,0-1 0 0 0,1-1-1 0 0,0 1 1 0 0,0-1-1 0 0,0 1 1 0 0,0-1-1 0 0,1-1 1 0 0,0 1-1 0 0,-1-1 1 0 0,1 0 0 0 0,4 1-59 0 0,6 3 218 0 0,0-1 0 0 0,0 0 0 0 0,1-1 0 0 0,0-1 0 0 0,0 0 0 0 0,0-1 0 0 0,1-1 0 0 0,-1-1 0 0 0,0 0 0 0 0,2-2-218 0 0,-11 1 50 0 0,-1 1-20 0 0,1 0 1 0 0,-1-1-1 0 0,0 0 1 0 0,1-1-1 0 0,-1 0 1 0 0,0 0-1 0 0,0 0 1 0 0,0-1-1 0 0,1 0 1 0 0,-2 0-1 0 0,1-1 1 0 0,0 0-1 0 0,0 0 1 0 0,-1-1-1 0 0,0 1 0 0 0,5-5-30 0 0,6-10-20 0 0,-1-2-1 0 0,-2 0 1 0 0,0 0-1 0 0,-1-1 0 0 0,-1-1 1 0 0,0 0-1 0 0,-2 0 1 0 0,-1-1-1 0 0,-1-1 1 0 0,-1 0-1 0 0,-1 0 0 0 0,-1 0 1 0 0,-1 0-1 0 0,-1-1 1 0 0,-1 0-1 0 0,-1-20 21 0 0,0 24-74 0 0,1 7 38 0 0,-1 0-1 0 0,0-1 0 0 0,-1 1 1 0 0,-1 0-1 0 0,0-1 1 0 0,-1 1-1 0 0,-1 0 0 0 0,-3-9 37 0 0,6 21-7 0 0,-1 1-1 0 0,0 0 1 0 0,1-1 0 0 0,-1 1-1 0 0,0 0 1 0 0,0 0-1 0 0,0 0 1 0 0,0-1-1 0 0,0 1 1 0 0,0 0-1 0 0,-1 0 1 0 0,1 0 0 0 0,0 1-1 0 0,0-1 1 0 0,-1 0-1 0 0,1 0 1 0 0,-1 1-1 0 0,1-1 1 0 0,0 1-1 0 0,-1-1 1 0 0,1 1 0 0 0,-1-1-1 0 0,1 1 1 0 0,-1 0-1 0 0,1 0 1 0 0,-1 0-1 0 0,1 0 1 0 0,-1 0-1 0 0,0 0 1 0 0,1 0 0 0 0,-1 1-1 0 0,1-1 1 0 0,-1 0-1 0 0,1 1 1 0 0,0-1-1 0 0,-1 1 1 0 0,1 0-1 0 0,-1-1 1 0 0,1 1 0 0 0,0 0-1 0 0,0 0 1 0 0,-1 0-1 0 0,1 0 1 0 0,0 0-1 0 0,0 0 1 0 0,0 0-1 0 0,0 0 1 0 0,0 0 0 0 0,0 1-1 0 0,0-1 1 0 0,1 0-1 0 0,-1 1 1 0 0,0-1-1 0 0,1 1 1 0 0,-1-1-1 0 0,1 1 1 0 0,-1-1 0 0 0,1 1-1 0 0,0-1 1 0 0,0 1-1 0 0,-1-1 1 0 0,1 2 7 0 0,-12 29 3 0 0,1 1-1 0 0,1 1 1 0 0,2-1 0 0 0,1 1 0 0 0,2 1 0 0 0,1-1 0 0 0,2 1-1 0 0,1-1 1 0 0,4 29-3 0 0,-3-63 0 0 0,23 132 116 0 0,-15-111-27 0 0,1 1 0 0 0,1-1 0 0 0,1 0 0 0 0,1-1 0 0 0,0-1 0 0 0,2 0 0 0 0,11 13-89 0 0,-13-32 1986 0 0,-12-10-5605 0 0,-1 3-3461 0 0,1 5-4721 0 0</inkml:trace>
  <inkml:trace contextRef="#ctx0" brushRef="#br0" timeOffset="32374.979">7558 1190 0 0 0,'0'0'1216'0'0,"0"0"530"0"0,0 0 202 0 0,0 0 10 0 0,0 0-169 0 0,22-3-302 0 0,69-7-271 0 0,-84 10-1014 0 0,-1-1 1 0 0,1 0 0 0 0,-1-1-1 0 0,1 0 1 0 0,-1 0 0 0 0,0 0-1 0 0,0 0 1 0 0,0-1-1 0 0,0 0 1 0 0,0 0 0 0 0,0-1-1 0 0,-1 0 1 0 0,0 0 0 0 0,4-3-203 0 0,6-5 285 0 0,-9 7-193 0 0,0 0 1 0 0,0 0-1 0 0,0 0 1 0 0,-1-1-1 0 0,0 0 1 0 0,0 0-1 0 0,0-1 1 0 0,-1 1 0 0 0,0-1-1 0 0,0 0 1 0 0,-1 0-1 0 0,0 0 1 0 0,0 0-1 0 0,0-1 1 0 0,-1 0-1 0 0,0 1 1 0 0,-1-1-1 0 0,0 0 1 0 0,0 0-1 0 0,0 1 1 0 0,-1-6-93 0 0,0 10-11 0 0,-1 1 1 0 0,1 0 0 0 0,0 0-1 0 0,-1 0 1 0 0,1 0 0 0 0,-1 0-1 0 0,0 0 1 0 0,0 0-1 0 0,0 0 1 0 0,0 0 0 0 0,0 1-1 0 0,0-1 1 0 0,0 0-1 0 0,0 0 1 0 0,-1 1 0 0 0,1-1-1 0 0,-1 1 1 0 0,1-1-1 0 0,-1 1 1 0 0,0 0 0 0 0,1 0-1 0 0,-1 0 1 0 0,0-1 0 0 0,0 2-1 0 0,0-1 1 0 0,0 0-1 0 0,0 0 1 0 0,0 1 0 0 0,0-1-1 0 0,0 1 1 0 0,0-1-1 0 0,0 1 1 0 0,0 0 0 0 0,0 0-1 0 0,-1 0 1 0 0,0 0 10 0 0,-75 20-1433 0 0,69-14 1419 0 0,0 1 1 0 0,1 1 0 0 0,0-1-1 0 0,0 1 1 0 0,0 1 0 0 0,1-1-1 0 0,1 1 1 0 0,0 1 0 0 0,0-1-1 0 0,0 1 1 0 0,2 0 0 0 0,-1 0-1 0 0,1 1 1 0 0,0-1 0 0 0,1 1-1 0 0,1 0 1 0 0,-1 0 0 0 0,2 0-1 0 0,-1 0 1 0 0,2 0 0 0 0,-1 0-1 0 0,2 0 1 0 0,-1 0 0 0 0,2 0-1 0 0,0 3 14 0 0,-1-9 77 0 0,1 0 0 0 0,0 0-1 0 0,0 0 1 0 0,1 0-1 0 0,0 0 1 0 0,0 0-1 0 0,0 0 1 0 0,0-1-1 0 0,1 0 1 0 0,-1 1 0 0 0,1-1-1 0 0,0-1 1 0 0,0 1-1 0 0,1-1 1 0 0,-1 1-1 0 0,1-1 1 0 0,0 0 0 0 0,0-1-1 0 0,0 1 1 0 0,0-1-1 0 0,0 0 1 0 0,0 0-1 0 0,1-1 1 0 0,-1 0 0 0 0,1 0-1 0 0,0 0-76 0 0,7 1 288 0 0,0 0 1 0 0,0-1-1 0 0,0-1 0 0 0,0 0 0 0 0,1-1 0 0 0,-1-1 1 0 0,0 0-1 0 0,-1 0 0 0 0,1-1 0 0 0,8-4-288 0 0,5-1 212 0 0,-1-2-1 0 0,0 0 0 0 0,-1-2 0 0 0,0-1 0 0 0,-1-1 1 0 0,-1-1-1 0 0,0 0 0 0 0,-1-2 0 0 0,-1-1 0 0 0,0 0 0 0 0,-1-2 1 0 0,-1 0-1 0 0,-1-1 0 0 0,-1 0 0 0 0,-1-2 0 0 0,-1 1 1 0 0,4-12-212 0 0,-16 32 3 0 0,-1 0 1 0 0,1 0-1 0 0,-1 1 0 0 0,0-1 1 0 0,1 0-1 0 0,-1 0 1 0 0,0 0-1 0 0,-1 0 1 0 0,1-1-1 0 0,0 1 1 0 0,-1 0-1 0 0,1 0 1 0 0,-1 0-1 0 0,1-1 1 0 0,-1 1-1 0 0,0 0 1 0 0,0 0-1 0 0,0-1 1 0 0,0 1-1 0 0,-1 0 1 0 0,1 0-1 0 0,0-1 1 0 0,-1 1-1 0 0,0 0 1 0 0,1 0-1 0 0,-1 0 1 0 0,0 0-1 0 0,0 0 1 0 0,0 0-1 0 0,-1 0 1 0 0,1 0-1 0 0,0 0 1 0 0,-1 0-1 0 0,1 1 1 0 0,-1-1-1 0 0,1 0 1 0 0,-1 1-1 0 0,0 0 1 0 0,0-1-1 0 0,0 1 1 0 0,0 0-1 0 0,0 0 1 0 0,0 0-1 0 0,0 0 0 0 0,0 0 1 0 0,0 1-1 0 0,0-1 1 0 0,-1 0-1 0 0,1 1 1 0 0,0 0-1 0 0,0 0 1 0 0,-1-1-4 0 0,-5 2-28 0 0,0 1 0 0 0,0 0 0 0 0,0 0 0 0 0,0 0 1 0 0,0 1-1 0 0,0 0 0 0 0,1 0 0 0 0,-1 1 0 0 0,1 0 0 0 0,0 1 0 0 0,0-1 0 0 0,1 1 1 0 0,-1 0-1 0 0,1 1 0 0 0,0 0 0 0 0,1 0 0 0 0,-1 0 0 0 0,1 1 0 0 0,0-1 0 0 0,1 2 28 0 0,2-7-6 0 0,1 1-1 0 0,0-1 1 0 0,0 1-1 0 0,1-1 1 0 0,-1 1-1 0 0,0 0 0 0 0,0-1 1 0 0,1 1-1 0 0,-1 0 1 0 0,1-1-1 0 0,-1 1 0 0 0,1 0 1 0 0,0 0-1 0 0,0-1 1 0 0,0 1-1 0 0,0 0 1 0 0,0 0-1 0 0,0 0 0 0 0,1-1 1 0 0,-1 1-1 0 0,0 0 1 0 0,1 0-1 0 0,-1-1 0 0 0,1 1 1 0 0,0 0-1 0 0,0-1 1 0 0,-1 1-1 0 0,1-1 1 0 0,0 1-1 0 0,0-1 0 0 0,1 1 1 0 0,-1-1-1 0 0,0 0 1 0 0,0 1-1 0 0,1-1 0 0 0,-1 0 1 0 0,0 0-1 0 0,1 0 1 0 0,0 0-1 0 0,-1 0 1 0 0,1 0-1 0 0,-1-1 0 0 0,1 1 1 0 0,1 0 6 0 0,80 16 221 0 0,-35-17-144 0 0,-34-1-59 0 0,-1 0 1 0 0,0 1-1 0 0,1 1 0 0 0,-1 0 1 0 0,0 1-1 0 0,0 0 0 0 0,0 1 1 0 0,0 1-1 0 0,0 0 0 0 0,4 2-18 0 0,-15-2 24 0 0,0-1-1 0 0,0 1 0 0 0,0 0 0 0 0,0 0 0 0 0,-1 0 1 0 0,1 0-1 0 0,-1 0 0 0 0,0 0 0 0 0,0 0 0 0 0,-1 0 0 0 0,1 0 1 0 0,-1 1-1 0 0,0-1 0 0 0,0 0 0 0 0,0 0 0 0 0,-1 0 0 0 0,1 1 1 0 0,-1-1-1 0 0,0 0 0 0 0,0 0 0 0 0,-1 0 0 0 0,1 0 1 0 0,-1 0-1 0 0,0 0 0 0 0,0-1 0 0 0,0 1 0 0 0,0 0 0 0 0,-1-1 1 0 0,-2 3-24 0 0,-13 21 38 0 0,-17 45-1043 0 0,48-67-4372 0 0,-7-5-391 0 0,-1-2-4924 0 0</inkml:trace>
  <inkml:trace contextRef="#ctx0" brushRef="#br0" timeOffset="33094.855">8826 939 8330 0 0,'0'0'2282'0'0,"0"0"-763"0"0,0 0-322 0 0,0 0-70 0 0,0 0 17 0 0,0 0 39 0 0,-20 10-75 0 0,-62 31-181 0 0,-37 53 958 0 0,112-89-1845 0 0,0 1 1 0 0,0-1 0 0 0,0 2 0 0 0,1-1-1 0 0,0 1 1 0 0,0-1 0 0 0,1 2-1 0 0,0-1 1 0 0,0 1 0 0 0,0-1 0 0 0,1 1-1 0 0,0 1 1 0 0,1-1 0 0 0,0 0-1 0 0,0 1 1 0 0,1 0 0 0 0,0-1 0 0 0,0 1-1 0 0,1 0-40 0 0,2-6 11 0 0,-1-1 0 0 0,1 0 1 0 0,-1 0-1 0 0,1 0 0 0 0,0 0 0 0 0,0 0 0 0 0,0 0 0 0 0,0-1 0 0 0,0 1 0 0 0,0 0 0 0 0,0 0 1 0 0,1-1-1 0 0,-1 1 0 0 0,1-1 0 0 0,-1 1 0 0 0,1-1 0 0 0,-1 0 0 0 0,1 1 0 0 0,0-1 0 0 0,0 0 1 0 0,0 0-1 0 0,-1 0 0 0 0,1 0 0 0 0,0-1 0 0 0,0 1 0 0 0,0 0 0 0 0,1-1 0 0 0,-1 1 0 0 0,0-1 1 0 0,0 0-1 0 0,0 0 0 0 0,0 0 0 0 0,0 0 0 0 0,0 0 0 0 0,0 0 0 0 0,2-1-11 0 0,79-15 857 0 0,-57 3-781 0 0,-1-1 0 0 0,-1-1 0 0 0,-1-1 0 0 0,0-1 0 0 0,0-1 0 0 0,-2 0 0 0 0,-1-2 0 0 0,0-1 0 0 0,-1-1 0 0 0,8-13-76 0 0,-39 120-615 0 0,12-79 608 0 0,1 1 1 0 0,0-1-1 0 0,0 0 1 0 0,0 0-1 0 0,1 0 1 0 0,-1 0-1 0 0,2 0 1 0 0,-1 0-1 0 0,1 0 1 0 0,-1-1-1 0 0,2 1 1 0 0,-1-1-1 0 0,0 0 1 0 0,1 0-1 0 0,0 0 1 0 0,0-1-1 0 0,1 1 1 0 0,-1-1-1 0 0,1 0 1 0 0,0 0-1 0 0,0 0 1 0 0,0-1-1 0 0,1 0 1 0 0,-1 0-1 0 0,1 0 0 0 0,0-1 1 0 0,0 0-1 0 0,0 0 1 0 0,0 0-1 0 0,0-1 1 0 0,0 0-1 0 0,0 0 1 0 0,0 0-1 0 0,1-1 1 0 0,5 0 6 0 0,3-3 89 0 0,0 0 1 0 0,0-1 0 0 0,0-1-1 0 0,0 0 1 0 0,-1-1-1 0 0,0-1 1 0 0,0 0 0 0 0,0-1-1 0 0,-1 0 1 0 0,-1-1-1 0 0,1-1 1 0 0,-1 0 0 0 0,-1 0-1 0 0,0-1 1 0 0,0-1-1 0 0,4-7-89 0 0,8-6 20 0 0,-1 0-1 0 0,-1-2 0 0 0,-1-1 1 0 0,-2 0-1 0 0,-1-2 0 0 0,-1 0 1 0 0,-1 0-1 0 0,-2-2 0 0 0,-1 0 0 0 0,-2 0 1 0 0,-1-1-1 0 0,-1 0 0 0 0,-2 0 1 0 0,-1-1-1 0 0,-2 0 0 0 0,-1 0 1 0 0,-3-30-20 0 0,1 61 3 0 0,1 1 1 0 0,-1 0-1 0 0,1 0 1 0 0,-1 0-1 0 0,0-1 1 0 0,0 1-1 0 0,0 0 1 0 0,-1 0 0 0 0,1 0-1 0 0,0 0 1 0 0,-1-1-1 0 0,0 1 1 0 0,1 0-1 0 0,-1 0 1 0 0,0 0 0 0 0,0 0-1 0 0,0 0 1 0 0,0 0-1 0 0,0 1 1 0 0,-1-1-1 0 0,1 0 1 0 0,-1 0 0 0 0,1 1-1 0 0,-1-1 1 0 0,1 1-1 0 0,-1-1 1 0 0,0 1-1 0 0,0 0 1 0 0,1 0-1 0 0,-1 0 1 0 0,0 0 0 0 0,0 0-1 0 0,0 0 1 0 0,-1 0-1 0 0,1 1 1 0 0,0-1-1 0 0,0 1 1 0 0,0-1 0 0 0,0 1-1 0 0,0 0 1 0 0,-1 0-1 0 0,1 0 1 0 0,0 0-1 0 0,0 0 1 0 0,0 1 0 0 0,-1-1-1 0 0,1 1 1 0 0,0-1-1 0 0,0 1 1 0 0,0 0-1 0 0,0 0 1 0 0,0 0-1 0 0,0 0 1 0 0,0 0 0 0 0,-1 1-4 0 0,-5 5 2 0 0,1 0 0 0 0,0 0 0 0 0,0 1 0 0 0,0 0 0 0 0,1 1 0 0 0,1-1 0 0 0,-1 1 0 0 0,1 0 0 0 0,1 0-1 0 0,0 0 1 0 0,0 1 0 0 0,1 0 0 0 0,0 0 0 0 0,1 0 0 0 0,0 0 0 0 0,0 0-2 0 0,-7 172 44 0 0,9-138-34 0 0,1-3-11 0 0,2 0 1 0 0,1 0-1 0 0,2 0 0 0 0,2-1 1 0 0,2 0-1 0 0,1-1 0 0 0,2 0 1 0 0,5 8 0 0 0,-6-28-291 0 0,-18-29-1582 0 0,-18-20-1590 0 0,1 3-5044 0 0,17 17-2046 0 0</inkml:trace>
  <inkml:trace contextRef="#ctx0" brushRef="#br0" timeOffset="33341.288">9040 888 8442 0 0,'0'0'1512'0'0,"0"0"-177"0"0,0 0 308 0 0,0 0 303 0 0,0 0 1 0 0,0 0-201 0 0,0 0-309 0 0,20 4-264 0 0,135 20 1280 0 0,58-4 627 0 0,-59-8-4153 0 0,-127-12-1725 0 0,-17-1-985 0 0,-2-1-3941 0 0,-3 1-3612 0 0</inkml:trace>
  <inkml:trace contextRef="#ctx0" brushRef="#br0" timeOffset="33503.559">9783 983 9074 0 0,'0'0'3465'0'0,"0"0"-2161"0"0,0 0-384 0 0,0 0-160 0 0,0 0-48 0 0,0 0-167 0 0,-8 119-201 0 0,8-105-184 0 0,0 0-152 0 0,0-3-144 0 0,0-1-192 0 0,0-1-297 0 0,1-5-479 0 0,0 1-808 0 0,2-3-2289 0 0,-2 1-4785 0 0</inkml:trace>
  <inkml:trace contextRef="#ctx0" brushRef="#br0" timeOffset="33669.378">9762 799 13459 0 0,'0'0'2480'0'0,"0"0"-551"0"0,0 0-441 0 0,0 0-248 0 0,0 0-207 0 0,0 0-201 0 0,0 0-296 0 0,0 0-304 0 0,0 0-288 0 0,0 0-200 0 0,0 0 8 0 0,0 0-8 0 0,0 0-24 0 0,0 0-224 0 0,3-53-497 0 0,7 69-959 0 0,-3-5-3505 0 0,-4-2-7026 0 0</inkml:trace>
  <inkml:trace contextRef="#ctx0" brushRef="#br0" timeOffset="34022.899">10023 921 5481 0 0,'0'0'1741'0'0,"0"0"-391"0"0,0 0-41 0 0,0 0 74 0 0,0 0 18 0 0,0 0-95 0 0,0 0-180 0 0,0 0-198 0 0,0 0-152 0 0,0 0-73 0 0,0 0-39 0 0,0 0-56 0 0,0 0-45 0 0,-3-5-88 0 0,-13-15-93 0 0,15 19-360 0 0,0 1 0 0 0,0 0 0 0 0,0-1-1 0 0,0 1 1 0 0,0 0 0 0 0,0 0 0 0 0,0 0-1 0 0,0 0 1 0 0,-1 0 0 0 0,1 0 0 0 0,0 0-1 0 0,0 0 1 0 0,0 0 0 0 0,0 1 0 0 0,0-1-1 0 0,0 0 1 0 0,0 1 0 0 0,0-1 0 0 0,0 0-1 0 0,0 1 1 0 0,1-1 0 0 0,-1 1 0 0 0,0 0-1 0 0,0-1 1 0 0,0 1 0 0 0,0 0-1 0 0,1-1 1 0 0,-1 1 0 0 0,0 0 0 0 0,1 0-1 0 0,-1 0 1 0 0,1 0 0 0 0,-1 0 0 0 0,1 0-1 0 0,-1 0 1 0 0,1-1 0 0 0,-1 1 0 0 0,1 1-1 0 0,0-1-21 0 0,-3 2 63 0 0,0 4-52 0 0,-1-1 0 0 0,1 0 0 0 0,0 1 0 0 0,0 0 0 0 0,0 0 0 0 0,1 0 0 0 0,0 0 0 0 0,1 0 0 0 0,0 0 0 0 0,0 0 0 0 0,0 1 0 0 0,1-1 0 0 0,0 0 0 0 0,0 1 0 0 0,1-1 0 0 0,0 0 0 0 0,0 0 0 0 0,1 0 0 0 0,0 0 0 0 0,0 0 0 0 0,0 0 0 0 0,1 0 0 0 0,0 0 0 0 0,1-1 0 0 0,0 0 0 0 0,0 1 0 0 0,0-1 0 0 0,0-1 0 0 0,1 1 0 0 0,0-1 0 0 0,0 0 0 0 0,1 0 0 0 0,-1 0 0 0 0,1-1 0 0 0,0 1 0 0 0,0-2 0 0 0,1 1 0 0 0,4 2-11 0 0,-4-4 125 0 0,-1 1 0 0 0,1-1 0 0 0,0 0 0 0 0,-1-1 0 0 0,1 0 0 0 0,0 0 0 0 0,0 0 0 0 0,0-1 0 0 0,0 0 0 0 0,0 0 0 0 0,0-1 0 0 0,0 1 0 0 0,0-2 0 0 0,-1 1 0 0 0,1-1 0 0 0,0 0 0 0 0,-1 0 0 0 0,1-1 0 0 0,-1 0 0 0 0,0 0 0 0 0,0-1 0 0 0,0 1 0 0 0,0-1 0 0 0,-1-1 0 0 0,1 1 0 0 0,-1-1 0 0 0,0 0 0 0 0,0 0 0 0 0,-1 0 0 0 0,0-1 0 0 0,0 1 0 0 0,0-1 0 0 0,-1 0 0 0 0,1 0 0 0 0,-1-1 0 0 0,-1 1 0 0 0,1-1 0 0 0,-1 1 0 0 0,0-1 0 0 0,-1 0 0 0 0,0 0 0 0 0,1-5-125 0 0,-1 6-37 0 0,-1 0 0 0 0,0-1 0 0 0,0 1 1 0 0,0-1-1 0 0,-1 1 0 0 0,0 0 0 0 0,0 0 0 0 0,0-1 0 0 0,-1 1 0 0 0,0 0 0 0 0,0 0 0 0 0,-1 0 1 0 0,1 1-1 0 0,-1-1 0 0 0,-1 0 0 0 0,1 1 0 0 0,-1 0 0 0 0,0 0 0 0 0,0 0 0 0 0,0 0 0 0 0,-1 1 1 0 0,1 0-1 0 0,-1 0 0 0 0,0 0 0 0 0,-1 0 0 0 0,1 1 0 0 0,-1 0 0 0 0,1 0 0 0 0,-1 0 1 0 0,0 1-1 0 0,0-1 0 0 0,-4 1 37 0 0,-61-3-2076 0 0,25 13-5884 0 0,33-5-3582 0 0</inkml:trace>
  <inkml:trace contextRef="#ctx0" brushRef="#br0" timeOffset="34528.487">10376 1075 520 0 0,'0'0'2115'0'0,"0"0"-65"0"0,0 0 209 0 0,0 0 148 0 0,0 0-134 0 0,0 0-330 0 0,0 0-389 0 0,0 0-317 0 0,0 0-109 0 0,0 0 6 0 0,0 0 41 0 0,0 0 25 0 0,0 0-64 0 0,4 4-167 0 0,-1-1-853 0 0,-2-3-76 0 0,-1 1 1 0 0,1 0-1 0 0,0-1 1 0 0,-1 1-1 0 0,1 0 1 0 0,0-1-1 0 0,-1 1 0 0 0,1-1 1 0 0,0 1-1 0 0,0-1 1 0 0,-1 1-1 0 0,1-1 1 0 0,0 1-1 0 0,0-1 1 0 0,0 0-1 0 0,0 0 1 0 0,0 1-1 0 0,0-1 1 0 0,-1 0-1 0 0,1 0 0 0 0,0 0 1 0 0,0 0-1 0 0,0 0 1 0 0,0 0-1 0 0,0 0 1 0 0,0 0-1 0 0,0 0 1 0 0,0-1-1 0 0,0 1 1 0 0,-1 0-1 0 0,1-1 1 0 0,0 1-1 0 0,0 0 0 0 0,0-1 1 0 0,0 1-1 0 0,-1-1 1 0 0,1 1-1 0 0,0-1 1 0 0,0 0-1 0 0,-1 1 1 0 0,1-1-1 0 0,-1 0 1 0 0,1 1-1 0 0,0-1-40 0 0,122-169 1680 0 0,-108 162-2144 0 0,-14 31-87 0 0,-2-11 682 0 0,19 122-460 0 0,-17-129 339 0 0,1 0 0 0 0,0 0 1 0 0,0 0-1 0 0,0-1 1 0 0,0 1-1 0 0,1-1 1 0 0,0 1-1 0 0,0-1 1 0 0,0 0-1 0 0,1 0 1 0 0,-1 0-1 0 0,1-1 1 0 0,0 1-1 0 0,0-1 1 0 0,0 0-1 0 0,1 0 0 0 0,-1 0 1 0 0,1-1-1 0 0,-1 0 1 0 0,1 0-1 0 0,0 0 1 0 0,0 0-1 0 0,0 0 1 0 0,0-1-1 0 0,0 0-10 0 0,1-1 85 0 0,-1 1-1 0 0,1-1 0 0 0,0 0 1 0 0,-1-1-1 0 0,1 1 0 0 0,-1-1 1 0 0,1 0-1 0 0,-1-1 0 0 0,1 1 1 0 0,-1-1-1 0 0,0 0 1 0 0,0 0-1 0 0,0-1 0 0 0,0 1 1 0 0,0-1-1 0 0,-1 0 0 0 0,1-1 1 0 0,-1 1-1 0 0,0-1 0 0 0,1 0 1 0 0,-2 0-1 0 0,1 0 1 0 0,0 0-1 0 0,-1-1 0 0 0,0 0 1 0 0,0 1-1 0 0,1-5-84 0 0,55-145 421 0 0,-48 91-1297 0 0,-8 22-4306 0 0,-3 30-3892 0 0</inkml:trace>
  <inkml:trace contextRef="#ctx0" brushRef="#br0" timeOffset="38163.659">11501 824 3825 0 0,'0'0'1164'0'0,"0"0"-192"0"0,0 0 91 0 0,0 0 397 0 0,0 0 350 0 0,0 0 24 0 0,0 0-306 0 0,0 0-414 0 0,0 0-334 0 0,0 0-185 0 0,0 0-71 0 0,2-3-1 0 0,5-7 458 0 0,-12 18 868 0 0,-3 2-1249 0 0,14-23 558 0 0,3-9-645 0 0,-9 22-455 0 0,0 0 0 0 0,0 0-1 0 0,0 1 1 0 0,-1-1 0 0 0,1 0 0 0 0,0 0 0 0 0,0 0 0 0 0,0 0 0 0 0,-1 0 0 0 0,1 0 0 0 0,0 0 0 0 0,0 1-1 0 0,-1-1 1 0 0,1 0 0 0 0,0 0 0 0 0,0 0 0 0 0,-1 0 0 0 0,1 0 0 0 0,0 0 0 0 0,0 0 0 0 0,-1 0-1 0 0,1 0 1 0 0,0 0 0 0 0,0 0 0 0 0,0-1 0 0 0,-1 1 0 0 0,1 0 0 0 0,0 0 0 0 0,0 0 0 0 0,-1 0 0 0 0,1 0-1 0 0,0 0 1 0 0,0 0 0 0 0,0-1 0 0 0,-1 1 0 0 0,1 0-58 0 0,-12 11-836 0 0,12-11 513 0 0,0 0-101 0 0,0 0-63 0 0,0 0-23 0 0,6 0-7057 0 0,-3 0-3230 0 0</inkml:trace>
  <inkml:trace contextRef="#ctx0" brushRef="#br0" timeOffset="38664.638">11522 1102 2585 0 0,'0'0'1305'0'0,"0"0"51"0"0,0 0 66 0 0,0 0 16 0 0,0 0-79 0 0,0 0-244 0 0,0 0-233 0 0,0 0-173 0 0,0 0-143 0 0,0 0-100 0 0,0 0-53 0 0,0 0-27 0 0,0 0-45 0 0,-4 7-30 0 0,-11 21-38 0 0,17-30 2321 0 0,28-35-714 0 0,-34 38 668 0 0,-18 12-2664 0 0,-8 16-239 0 0,53-35-3203 0 0,-17 1-1802 0 0,-2 0-5632 0 0</inkml:trace>
  <inkml:trace contextRef="#ctx0" brushRef="#br0" timeOffset="40117.02">13044 875 0 0 0,'0'0'745'0'0,"0"0"586"0"0,0 0 468 0 0,0 0 383 0 0,0 0 233 0 0,0 0-122 0 0,0 0-382 0 0,0 0-441 0 0,0 0-341 0 0,0 0-209 0 0,0 0-143 0 0,1-6-108 0 0,6-16-109 0 0,-35-6 2153 0 0,15 23-2574 0 0,1 0-1 0 0,-1 1 1 0 0,0 1 0 0 0,0 0 0 0 0,-1 0 0 0 0,1 1-1 0 0,-1 1 1 0 0,1 0 0 0 0,-1 1 0 0 0,1 1-1 0 0,-1 0 1 0 0,1 1 0 0 0,-1 0 0 0 0,1 1 0 0 0,-6 2-139 0 0,3-1 20 0 0,0 1 0 0 0,1 0 0 0 0,0 1 0 0 0,0 0 0 0 0,0 1 0 0 0,1 1 0 0 0,0 0 1 0 0,1 1-1 0 0,0 1 0 0 0,0 0 0 0 0,1 1 0 0 0,0 0 0 0 0,1 1 0 0 0,0 0 0 0 0,1 0 1 0 0,0 2-1 0 0,1-1 0 0 0,1 1 0 0 0,0 0 0 0 0,1 1 0 0 0,0-1 0 0 0,1 2-20 0 0,1 0-2 0 0,1 0 0 0 0,1 0-1 0 0,0 1 1 0 0,1-1 0 0 0,1 0 0 0 0,0 1-1 0 0,2-1 1 0 0,0 4 2 0 0,-1-15 5 0 0,0-1 0 0 0,1 0 1 0 0,-1 0-1 0 0,1 0 0 0 0,0 0 0 0 0,0 0 0 0 0,1 0 1 0 0,-1 0-1 0 0,1 0 0 0 0,0 0 0 0 0,0-1 0 0 0,0 1 1 0 0,0-1-1 0 0,1 1 0 0 0,-1-1 0 0 0,1 0 0 0 0,0 0 1 0 0,0 0-1 0 0,0 0 0 0 0,0 0 0 0 0,1-1 1 0 0,-1 0-1 0 0,1 1 0 0 0,-1-1 0 0 0,1-1 0 0 0,0 1 1 0 0,0 0-1 0 0,0-1 0 0 0,0 0 0 0 0,0 0 0 0 0,0 0 1 0 0,0 0-1 0 0,0-1 0 0 0,1 0-5 0 0,11-2 91 0 0,0-1 0 0 0,0-1 1 0 0,-1 0-1 0 0,1-2 0 0 0,-1 1 0 0 0,0-2 0 0 0,-1 0 0 0 0,0-1 0 0 0,0 0 1 0 0,0-1-1 0 0,-1-1 0 0 0,-1 0 0 0 0,1 0 0 0 0,-2-1 0 0 0,1-1 1 0 0,-2 0-1 0 0,5-7-91 0 0,9-7 68 0 0,-2-1 0 0 0,0-2 0 0 0,-2 0 0 0 0,-1-1 0 0 0,-2-1 0 0 0,0 0 0 0 0,-2-2 0 0 0,6-22-68 0 0,-11-5 733 0 0,-10 59-634 0 0,-7 27-339 0 0,-1 3 258 0 0,2 1 1 0 0,0-1-1 0 0,2 1 0 0 0,2 0 0 0 0,0 0 1 0 0,2 1-1 0 0,3 19-18 0 0,-2-37 2 0 0,1 1 0 0 0,0-1 0 0 0,1 0 1 0 0,1 0-1 0 0,0 0 0 0 0,1 0 0 0 0,0-1 0 0 0,1 1 0 0 0,0-1 1 0 0,1-1-1 0 0,0 1 0 0 0,1-1 0 0 0,0-1 0 0 0,1 1 0 0 0,0-2 1 0 0,5 5-3 0 0,-13-13-38 0 0,-1 0 0 0 0,0 0 0 0 0,1 0 0 0 0,-1-1 0 0 0,1 1 0 0 0,0 0 0 0 0,-1 0 0 0 0,1-1 0 0 0,-1 1 0 0 0,1 0 0 0 0,0-1 0 0 0,0 1 0 0 0,-1 0 0 0 0,1-1 0 0 0,0 1 0 0 0,0-1 0 0 0,0 0 0 0 0,0 1 0 0 0,-1-1 0 0 0,1 1 0 0 0,0-1 0 0 0,0 0 0 0 0,0 0 0 0 0,0 0 0 0 0,0 0 0 0 0,0 1 0 0 0,0-1 0 0 0,0 0 0 0 0,0 0 0 0 0,0-1 0 0 0,0 1 0 0 0,0 0 0 0 0,0 0 0 0 0,0 0 0 0 0,-1-1 0 0 0,1 1 0 0 0,0 0 0 0 0,0-1 0 0 0,0 1 0 0 0,0-1 0 0 0,0 1 0 0 0,-1-1 0 0 0,1 1 0 0 0,0-1 0 0 0,-1 0 0 0 0,1 1 0 0 0,0-1 0 0 0,-1 0 0 0 0,1 0 0 0 0,-1 0 0 0 0,1 1 0 0 0,-1-1 0 0 0,1 0 0 0 0,-1 0 0 0 0,1 0 0 0 0,-1 0 0 0 0,0 0 0 0 0,0 0 0 0 0,1 1 0 0 0,-1-1 0 0 0,0 0 0 0 0,0 0 0 0 0,0 0 0 0 0,0 0 0 0 0,0 0 0 0 0,0 0 0 0 0,0 0 0 0 0,-1 0 0 0 0,1 0 38 0 0,2-12-1782 0 0,0 3-3256 0 0,-2 3-6581 0 0</inkml:trace>
  <inkml:trace contextRef="#ctx0" brushRef="#br0" timeOffset="40993.157">13414 1153 5353 0 0,'0'0'2574'0'0,"0"0"-1142"0"0,0 0-291 0 0,0 0 160 0 0,0 0 184 0 0,0 0-37 0 0,0 0-291 0 0,0 0-398 0 0,0 0-319 0 0,0 0-118 0 0,0 0 11 0 0,0 0-5 0 0,-7 12-14 0 0,-46 86 478 0 0,-78 146-235 0 0,131-244-554 0 0,1 0 0 0 0,-1 0 0 0 0,0 1-1 0 0,1-1 1 0 0,-1 0 0 0 0,0 0 0 0 0,1 0 0 0 0,-1 1-1 0 0,0-1 1 0 0,1 0 0 0 0,-1 0 0 0 0,0 1 0 0 0,0-1-1 0 0,0 0 1 0 0,1 1 0 0 0,-1-1 0 0 0,0 0 0 0 0,0 0-1 0 0,0 1 1 0 0,1-1 0 0 0,-1 1 0 0 0,0-1 0 0 0,0 0-1 0 0,0 1 1 0 0,0-1 0 0 0,0 0 0 0 0,0 1 0 0 0,0-1-1 0 0,0 0 1 0 0,0 1 0 0 0,0-1 0 0 0,0 1 0 0 0,0-1-1 0 0,0 0 1 0 0,0 1 0 0 0,0-1 0 0 0,-1 0 0 0 0,1 1-1 0 0,0-1 1 0 0,0 1-3 0 0,26-26 730 0 0,229-296 841 0 0,-255 321-1561 0 0,0 1 0 0 0,0-1 1 0 0,1 0-1 0 0,-1 1 0 0 0,0-1 1 0 0,0 0-1 0 0,0 0 0 0 0,0 1 0 0 0,1-1 1 0 0,-1 0-1 0 0,0 0 0 0 0,0 1 1 0 0,1-1-1 0 0,-1 0 0 0 0,0 0 0 0 0,0 1 1 0 0,1-1-1 0 0,-1 0 0 0 0,0 0 1 0 0,1 0-1 0 0,-1 0 0 0 0,0 0 1 0 0,1 0-1 0 0,-1 1 0 0 0,0-1 0 0 0,1 0 1 0 0,-1 0-1 0 0,0 0 0 0 0,0 0 1 0 0,1 0-1 0 0,-1 0-10 0 0,-3 14 61 0 0,0 9-26 0 0,0 1-1 0 0,2-1 1 0 0,0 0 0 0 0,2 0 0 0 0,1 1 0 0 0,0-1 0 0 0,2 0-1 0 0,0 0 1 0 0,7 17-35 0 0,4 15 947 0 0,-36-69-49 0 0,-171-112-1260 0 0,158 110-895 0 0,18 13-7867 0 0,15 3-1955 0 0</inkml:trace>
  <inkml:trace contextRef="#ctx0" brushRef="#br0" timeOffset="41380.791">13663 1192 13971 0 0,'0'0'1062'0'0,"0"0"-637"0"0,0 0-308 0 0,0 0 151 0 0,0 0 305 0 0,0 0 232 0 0,0 0 23 0 0,0 0-142 0 0,0 0-202 0 0,0 0-153 0 0,0 0-95 0 0,5 20-67 0 0,30 98 44 0 0,25 36 418 0 0,-59-154-545 0 0,0 0 0 0 0,0 0 0 0 0,0 0-1 0 0,0-1 1 0 0,0 1 0 0 0,0 0 0 0 0,0-1 0 0 0,0 1-1 0 0,0 0 1 0 0,0-1 0 0 0,0 1 0 0 0,0-1 0 0 0,-1 0-1 0 0,1 1 1 0 0,0-1 0 0 0,0 0 0 0 0,0 1 0 0 0,-1-1-1 0 0,1 0 1 0 0,0 0 0 0 0,-1 1 0 0 0,1-1 0 0 0,-1 0-1 0 0,1 0 1 0 0,-1 0 0 0 0,1 0 0 0 0,-1 0 0 0 0,0 0-1 0 0,1 0 1 0 0,-1 0 0 0 0,0 0 0 0 0,0 0 0 0 0,0 0-1 0 0,0 0 1 0 0,0 0 0 0 0,0 0 0 0 0,0 0 0 0 0,0 0-1 0 0,0-1-85 0 0,2-4 172 0 0,10-30-261 0 0,-1-1-1 0 0,-2-1 0 0 0,-2 0 1 0 0,-1 0-1 0 0,-2-4 90 0 0,-2 26-705 0 0,0 12-1175 0 0,1 2-3869 0 0,-2 1 3041 0 0,1 1-8759 0 0</inkml:trace>
  <inkml:trace contextRef="#ctx0" brushRef="#br0" timeOffset="41879.97">14220 1167 8250 0 0,'0'0'2534'0'0,"0"0"-1119"0"0,0 0-308 0 0,0 0 187 0 0,0 0 117 0 0,0 0-90 0 0,0 0-257 0 0,0 0-273 0 0,0 0-204 0 0,0 0-145 0 0,0 0-115 0 0,0 0-83 0 0,0 0-55 0 0,-16-5-22 0 0,-50-14 8 0 0,14 29 256 0 0,44-5-326 0 0,5-4-96 0 0,0-1-1 0 0,0 1 1 0 0,0 0-1 0 0,1 1 1 0 0,-1-1-1 0 0,0 0 1 0 0,1 1-1 0 0,-1 0 1 0 0,0-1 0 0 0,1 1-1 0 0,0 0 1 0 0,0 0-1 0 0,-1 1 1 0 0,1-1-1 0 0,0 0 1 0 0,1 1 0 0 0,-1-1-1 0 0,0 1 1 0 0,1 0-1 0 0,-1-1 1 0 0,1 1-1 0 0,0 0 1 0 0,0 0-1 0 0,0 0 1 0 0,0 0 0 0 0,1 0-1 0 0,-1 0 1 0 0,1 0-1 0 0,0 0 1 0 0,0 0-1 0 0,0 2-8 0 0,3-2 3 0 0,1-1-1 0 0,0 1 0 0 0,0-1 1 0 0,1 0-1 0 0,-1 0 0 0 0,0 0 1 0 0,1-1-1 0 0,-1 0 0 0 0,1 0 1 0 0,0 0-1 0 0,-1 0 0 0 0,1 0 1 0 0,0-1-1 0 0,-1 0 0 0 0,1 0 1 0 0,0 0-1 0 0,-1-1 0 0 0,1 0 1 0 0,0 0-3 0 0,13 1 21 0 0,32 0 15 0 0,-60 23 445 0 0,-98 87 91 0 0,100-101-567 0 0,4-6-7 0 0,1 0 1 0 0,-1 1-1 0 0,1-1 1 0 0,-1 1-1 0 0,1 0 1 0 0,0-1-1 0 0,1 2 0 0 0,-1-1 1 0 0,1 0-1 0 0,-1 0 1 0 0,1 1-1 0 0,1-1 1 0 0,-1 1-1 0 0,1 0 1 0 0,-1-1-1 0 0,1 1 1 0 0,1 0-1 0 0,-1 0 1 0 0,1 0-1 0 0,0 0 1 0 0,0 0-1 0 0,0-1 1 0 0,1 2 1 0 0,3-3 21 0 0,0 1-1 0 0,0-2 1 0 0,0 1 0 0 0,1 0 0 0 0,-1-1 0 0 0,1 0 0 0 0,0 0 0 0 0,0 0 0 0 0,0-1 0 0 0,0 0 0 0 0,0 0 0 0 0,0 0 0 0 0,0 0 0 0 0,0-1 0 0 0,0 0 0 0 0,0 0-1 0 0,0 0 1 0 0,1 0 0 0 0,-1-1 0 0 0,0 0 0 0 0,0 0 0 0 0,0-1 0 0 0,2 0-21 0 0,77-31-38 0 0,-54 10-6500 0 0,-27 19-4810 0 0</inkml:trace>
  <inkml:trace contextRef="#ctx0" brushRef="#br0" timeOffset="47143.284">14672 953 760 0 0,'0'0'1484'0'0,"0"0"-965"0"0,0 0-385 0 0,0 0 278 0 0,0 0 548 0 0,0 0 363 0 0,0 0 94 0 0,0 0-111 0 0,0 0-182 0 0,0 0-186 0 0,0 0-111 0 0,20-4-46 0 0,103-19 750 0 0,136 1 2438 0 0,-259 22-4016 0 0,0 0-19 0 0,0 0-12 0 0,0 0-31 0 0,0 0-62 0 0,0 0-85 0 0,0 0-131 0 0,-14 9-6312 0 0,9-6 951 0 0,-1 2 1824 0 0</inkml:trace>
  <inkml:trace contextRef="#ctx0" brushRef="#br0" timeOffset="47448.327">14649 1171 3881 0 0,'0'0'839'0'0,"0"0"-16"0"0,0 0 361 0 0,0 0 288 0 0,0 0 110 0 0,0 0-109 0 0,0 0-235 0 0,0 0-238 0 0,20-2-220 0 0,98-12 333 0 0,62-15-1412 0 0,-159 28-3394 0 0,-13 1-2906 0 0,-7 0 1805 0 0</inkml:trace>
  <inkml:trace contextRef="#ctx0" brushRef="#br0" timeOffset="47711.933">14590 1457 1672 0 0,'0'0'1475'0'0,"0"0"-622"0"0,0 0 117 0 0,0 0 583 0 0,0 0 242 0 0,0 0 45 0 0,0 0-146 0 0,20-1-264 0 0,62-5-289 0 0,77-24 1248 0 0,-80 16-3164 0 0,-53 11-2094 0 0,0 0-3743 0 0,-18 2 56 0 0</inkml:trace>
  <inkml:trace contextRef="#ctx0" brushRef="#br0" timeOffset="49312.039">15712 730 2897 0 0,'0'0'1636'0'0,"0"0"-293"0"0,0 0-163 0 0,0 0-32 0 0,0 0 130 0 0,0 0 153 0 0,0 0-9 0 0,0 0-215 0 0,0 0-381 0 0,0 0-382 0 0,0 0-275 0 0,-4 4-133 0 0,-211 214 616 0 0,143-146 61 0 0,72-70-699 0 0,0-1-1 0 0,0 0 1 0 0,0 1 0 0 0,1-1-1 0 0,-1 0 1 0 0,1 1-1 0 0,-1-1 1 0 0,1 0 0 0 0,-1 0-1 0 0,1 1 1 0 0,-1-1-1 0 0,1 0 1 0 0,0 0 0 0 0,0 0-1 0 0,0 0 1 0 0,0 0-1 0 0,0 0 1 0 0,0 0-1 0 0,0 0 1 0 0,0 0 0 0 0,0-1-1 0 0,0 1 1 0 0,0 0-1 0 0,0-1 1 0 0,1 1 0 0 0,-1-1-1 0 0,0 1 1 0 0,0-1-1 0 0,1 0 1 0 0,-1 1 0 0 0,0-1-1 0 0,1 0 1 0 0,-1 0-1 0 0,0 0 1 0 0,1 0 0 0 0,0 0-14 0 0,180 18 693 0 0,-104 0-1066 0 0,-76-20 411 0 0,-1-1 1 0 0,1 0 0 0 0,-1 0 0 0 0,1 0-1 0 0,-1-1 1 0 0,0 1 0 0 0,0 0 0 0 0,-1 0-1 0 0,1-1 1 0 0,-1 1 0 0 0,1 0-1 0 0,-1-1 1 0 0,0 1 0 0 0,0 0 0 0 0,-1-1-1 0 0,1 1 1 0 0,-1 0 0 0 0,1-1 0 0 0,-1 1-1 0 0,0 0 1 0 0,0 0 0 0 0,-2-3-39 0 0,-108-226 623 0 0,101 204-1371 0 0,10 19-2421 0 0,2 2-4245 0 0,1 3 78 0 0</inkml:trace>
  <inkml:trace contextRef="#ctx0" brushRef="#br0" timeOffset="49783.096">15858 709 4265 0 0,'0'0'1716'0'0,"0"0"-358"0"0,0 0-206 0 0,0 0-168 0 0,0 0-142 0 0,0 0-114 0 0,0 0-40 0 0,0 0 2 0 0,0 0-10 0 0,0 0-12 0 0,0 0-119 0 0,0 0-137 0 0,0 0-59 0 0,4 19-43 0 0,36 137 476 0 0,-34-135-676 0 0,-2-4-78 0 0,0 0 0 0 0,1-1-1 0 0,1 0 1 0 0,1 0 0 0 0,0-1-1 0 0,1 0 1 0 0,5 8-32 0 0,16-71 3873 0 0,4-20-3221 0 0,-23 41-693 0 0,2 1-1 0 0,1 1 1 0 0,1 0-1 0 0,0 0 1 0 0,2 2-1 0 0,2 0 0 0 0,0 1 1 0 0,0 0-1 0 0,12-7 42 0 0,-27 26-619 0 0,9-6-169 0 0,-3 7-7857 0 0,-6 2-1759 0 0</inkml:trace>
  <inkml:trace contextRef="#ctx0" brushRef="#br0" timeOffset="50144.7">15329 1314 0 0 0,'0'0'1990'0'0,"0"0"110"0"0,0 0 22 0 0,0 0 56 0 0,0 0-67 0 0,23-2-215 0 0,168-21 1874 0 0,59-18-1255 0 0,-96 14-3682 0 0,-1 5-7914 0 0,-137 20 647 0 0</inkml:trace>
  <inkml:trace contextRef="#ctx0" brushRef="#br0" timeOffset="50778.062">15606 1443 3097 0 0,'0'0'1256'0'0,"0"0"-259"0"0,0 0-48 0 0,0 0 124 0 0,0 0 133 0 0,0 0-6 0 0,0 0-176 0 0,0 0-262 0 0,-20 13-239 0 0,-63 40-206 0 0,73-47-301 0 0,1 0 1 0 0,1 1-1 0 0,-1 1 0 0 0,1-1 1 0 0,0 1-1 0 0,1 0 0 0 0,0 1 1 0 0,0 0-1 0 0,-5 9-16 0 0,-5 7-182 0 0,7-12 30 0 0,6-8 84 0 0,0-1 0 0 0,0 1 0 0 0,0 0 0 0 0,1 0 1 0 0,0 0-1 0 0,0 0 0 0 0,1 1 0 0 0,-1-1 0 0 0,1 1 0 0 0,0-1 0 0 0,0 1 0 0 0,1 0 0 0 0,0 0 0 0 0,0 0 0 0 0,0 0 0 0 0,1 1 68 0 0,2-5 24 0 0,0 0 0 0 0,0 0-1 0 0,0 0 1 0 0,1 0-1 0 0,-1 0 1 0 0,0-1-1 0 0,1 1 1 0 0,0-1 0 0 0,-1 0-1 0 0,1 1 1 0 0,0-1-1 0 0,0 0 1 0 0,-1-1-1 0 0,1 1 1 0 0,0 0 0 0 0,0-1-1 0 0,0 0 1 0 0,0 0-1 0 0,0 0 1 0 0,0 0 0 0 0,0 0-1 0 0,0 0 1 0 0,0-1-1 0 0,0 1 1 0 0,0-1-24 0 0,5 1 61 0 0,200-19 495 0 0,-169 5-313 0 0,-38 8 3335 0 0,-9-10-2914 0 0,7 15-273 0 0,-55-107 1819 0 0,32-49-2695 0 0,23 123-3839 0 0,0 0-4179 0 0,1 31 2392 0 0</inkml:trace>
  <inkml:trace contextRef="#ctx0" brushRef="#br0" timeOffset="51249.611">16003 1286 6529 0 0,'0'0'1745'0'0,"0"0"-681"0"0,0 0-304 0 0,0 0 48 0 0,0 0 142 0 0,0 0 138 0 0,0 0-10 0 0,0 0-155 0 0,0 0-203 0 0,0 0-196 0 0,0 0-140 0 0,0 0-100 0 0,-13 22-99 0 0,-41 69-63 0 0,-1 47 16 0 0,20-18-403 0 0,38-117 310 0 0,-1-1 0 0 0,0 1 0 0 0,1-1 0 0 0,-1 0 0 0 0,1 0 0 0 0,-1 0 0 0 0,1 0 0 0 0,0 0 0 0 0,0-1-1 0 0,0 1 1 0 0,0-1 0 0 0,0 0 0 0 0,0 0 0 0 0,1 0 0 0 0,-1 0 0 0 0,0-1 0 0 0,0 1 0 0 0,1-1 0 0 0,-1 0 0 0 0,0 0 0 0 0,1 0 0 0 0,-1 0 0 0 0,0-1 0 0 0,1 1 0 0 0,-1-1 0 0 0,0 0 0 0 0,2 0-45 0 0,86-19 1234 0 0,-39 8-972 0 0,-43 6-2684 0 0,-4-1-2521 0 0,-3 4 27 0 0,0 1-2550 0 0</inkml:trace>
  <inkml:trace contextRef="#ctx0" brushRef="#br0" timeOffset="51531.018">15731 1523 7482 0 0,'0'0'2328'0'0,"0"0"-824"0"0,0 0-658 0 0,0 0-97 0 0,0 0 177 0 0,0 0 205 0 0,0 0 54 0 0,0 0-151 0 0,0 0-264 0 0,0 0-204 0 0,0 0-124 0 0,20-2-97 0 0,136-14 358 0 0,-132 13-890 0 0,71-9 317 0 0,-33 0-5478 0 0,-46 9-5273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40 0 0 0,'0'0'217'0'0,"0"0"638"0"0,0 0 454 0 0,0 0 438 0 0,0 0 270 0 0,0 0 8 0 0,0 0-221 0 0,0 0-328 0 0,0 0-287 0 0,1-3-222 0 0,-1 1-884 0 0,1 1 1 0 0,-1 0 0 0 0,0 0-1 0 0,0 0 1 0 0,0-1 0 0 0,0 1 0 0 0,0 0-1 0 0,0 0 1 0 0,0-1 0 0 0,0 1-1 0 0,-1 0 1 0 0,1 0 0 0 0,0 0-1 0 0,-1 0 1 0 0,1-1 0 0 0,-1 1 0 0 0,1 0-1 0 0,-1 0 1 0 0,0 0 0 0 0,1 0-1 0 0,-1 0 1 0 0,0 0 0 0 0,0 0-1 0 0,1 1 1 0 0,-1-1 0 0 0,0 0 0 0 0,0 0-1 0 0,0 1 1 0 0,0-1 0 0 0,0 0-1 0 0,0 1 1 0 0,0-1 0 0 0,-1 1 0 0 0,1-1-1 0 0,0 1 1 0 0,0 0 0 0 0,0-1-1 0 0,0 1 1 0 0,-1 0 0 0 0,1 0-1 0 0,0 0 1 0 0,0 0 0 0 0,-1 0 0 0 0,1 0-1 0 0,0 0 1 0 0,0 0 0 0 0,0 1-1 0 0,0-1 1 0 0,-1 0 0 0 0,1 1 0 0 0,-1 0-85 0 0,-49 2 151 0 0,-1 3-1 0 0,1 2 0 0 0,0 3 1 0 0,1 1-1 0 0,-26 12-149 0 0,4-3 148 0 0,5 6 36 0 0,86-13-490 0 0,109 15 813 0 0,-57-19-517 0 0,-19 8-107 0 0,-51-18 116 0 0,0 1 0 0 0,-1-1 0 0 0,1 0 0 0 0,0 1 0 0 0,0-1 0 0 0,0 1 0 0 0,0-1 1 0 0,0 1-1 0 0,0-1 0 0 0,-1 1 0 0 0,1-1 0 0 0,0 1 0 0 0,0 0 0 0 0,-1 0 0 0 0,1-1 0 0 0,-1 1 0 0 0,1 0 0 0 0,0 0 0 0 0,-1 0 0 0 0,0 0 0 0 0,1-1 0 0 0,-1 1 0 0 0,1 0 1 0 0,-1 0-1 0 0,0 0 0 0 0,0 0 0 0 0,0 0 0 0 0,1 0 0 0 0,-1 0 0 0 0,0 0 0 0 0,0 0 0 0 0,0 0 0 0 0,0 0 0 0 0,-1 0 0 0 0,1 0 0 0 0,0 0 0 0 0,0 0 0 0 0,-1 0 0 0 0,1 0 0 0 0,0 0 1 0 0,-1 0-1 0 0,1-1 0 0 0,-1 1 0 0 0,1 0 0 0 0,-1 0 0 0 0,1 0 0 0 0,-1 0 0 0 0,0-1 0 0 0,1 1 0 0 0,-2 0 1 0 0,-18 16 35 0 0,-2-1 1 0 0,1 0-1 0 0,-2-2 0 0 0,0-1 1 0 0,-1 0-1 0 0,-12 3-35 0 0,-30 17 83 0 0,-40 36 253 0 0,105-68-338 0 0,0 0-1 0 0,0 1 1 0 0,0-1 0 0 0,0 0-1 0 0,0 1 1 0 0,0-1 0 0 0,0 0-1 0 0,0 1 1 0 0,1-1 0 0 0,-1 1-1 0 0,1 0 1 0 0,-1-1 0 0 0,1 1-1 0 0,0-1 1 0 0,-1 1 0 0 0,1 0 0 0 0,0-1-1 0 0,0 1 1 0 0,0 0 0 0 0,0-1-1 0 0,1 1 1 0 0,-1 0 0 0 0,0-1-1 0 0,1 1 1 0 0,-1-1 0 0 0,1 1-1 0 0,-1 0 1 0 0,1-1 0 0 0,0 1-1 0 0,0-1 1 0 0,-1 0 0 0 0,1 1-1 0 0,0-1 1 0 0,0 0 0 0 0,1 1 0 0 0,-1-1-1 0 0,0 0 1 0 0,0 0 0 0 0,0 0-1 0 0,1 0 1 0 0,-1 0 0 0 0,1 0-1 0 0,-1 0 3 0 0,66 38 127 0 0,-44-31-128 0 0,1-1 0 0 0,0-2 0 0 0,0 0 0 0 0,1-1 0 0 0,-1-2 0 0 0,1 0 0 0 0,-1-2 0 0 0,1 0 1 0 0,11-3 0 0 0,6-15-1326 0 0,-35 5-2147 0 0,-4-4-4199 0 0,-3 10 513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0 576 0 0,'0'0'3414'0'0,"0"0"-1556"0"0,0 0-567 0 0,0 0-140 0 0,0 0-83 0 0,0 0-128 0 0,0 0-72 0 0,0 0-61 0 0,0 0-35 0 0,0 0-17 0 0,0 0-37 0 0,0 0-62 0 0,0 0-84 0 0,-13 17-43 0 0,-39 54-23 0 0,22 3 935 0 0,28-59-1192 0 0,-18 279 1703 0 0,12-93-1573 0 0,3-141-336 0 0,3-14-16 0 0,-3 0 0 0 0,-1 0 0 0 0,-2-1-1 0 0,-2 0 1 0 0,-13 35-27 0 0,-10-25 91 0 0,30-53-181 0 0,2-1-2203 0 0,-2-1-3790 0 0,2 0-4893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535 780 0 0 0,'0'0'806'0'0,"0"0"399"0"0,0 0 370 0 0,0 0 264 0 0,0 0 63 0 0,0 0-106 0 0,0 0-206 0 0,0 0-210 0 0,0 0-213 0 0,0-13-176 0 0,-3-43-113 0 0,3 55-831 0 0,0 0 1 0 0,0 0 0 0 0,0 0 0 0 0,0 0-1 0 0,-1 0 1 0 0,1 0 0 0 0,0 0 0 0 0,-1 0 0 0 0,1 0-1 0 0,-1 0 1 0 0,1 1 0 0 0,-1-1 0 0 0,1 0 0 0 0,-1 0-1 0 0,1 0 1 0 0,-1 1 0 0 0,0-1 0 0 0,1 0-1 0 0,-1 1 1 0 0,0-1 0 0 0,0 0 0 0 0,0 1 0 0 0,0-1-1 0 0,1 1 1 0 0,-1-1 0 0 0,0 1 0 0 0,0 0 0 0 0,0-1-1 0 0,0 1 1 0 0,0 0 0 0 0,0 0 0 0 0,0 0-1 0 0,0-1 1 0 0,0 1 0 0 0,0 0 0 0 0,0 0 0 0 0,0 1-1 0 0,0-1 1 0 0,0 0-48 0 0,-3 0 240 0 0,-18 2-114 0 0,-1 0 1 0 0,1 2-1 0 0,0 1 1 0 0,0 1-1 0 0,0 0 1 0 0,1 2-1 0 0,0 0 1 0 0,1 2-1 0 0,-1 0 1 0 0,2 1-1 0 0,0 1 1 0 0,0 1-1 0 0,1 1 1 0 0,0 0-1 0 0,-2 5-126 0 0,-9 2 82 0 0,18-14-79 0 0,0 0 0 0 0,1 1 0 0 0,0 0 0 0 0,0 1 0 0 0,1 0 0 0 0,0 0 1 0 0,0 1-1 0 0,1 0 0 0 0,1 0 0 0 0,-1 1 0 0 0,2 0 0 0 0,-1 0 0 0 0,2 1 0 0 0,0 0 0 0 0,0 0 1 0 0,1 0-1 0 0,0 1 0 0 0,0 6-3 0 0,4-16 9 0 0,0-1 0 0 0,0 1 0 0 0,0 0 1 0 0,1-1-1 0 0,-1 1 0 0 0,1 0 0 0 0,0-1 0 0 0,0 1 0 0 0,0-1 1 0 0,0 1-1 0 0,0-1 0 0 0,0 0 0 0 0,1 1 0 0 0,-1-1 1 0 0,1 0-1 0 0,0 0 0 0 0,0 0 0 0 0,0 0 0 0 0,0 0 0 0 0,0 0 1 0 0,0-1-1 0 0,0 1 0 0 0,0-1 0 0 0,1 1 0 0 0,-1-1 1 0 0,0 0-1 0 0,1 0 0 0 0,-1 0 0 0 0,1 0 0 0 0,0-1 1 0 0,-1 1-1 0 0,1-1 0 0 0,2 1-9 0 0,93 0 938 0 0,-66-9-750 0 0,0-2 0 0 0,-1-1 0 0 0,0-1 0 0 0,-1-1 0 0 0,0-2-1 0 0,-1-1 1 0 0,25-19-188 0 0,-28 19 82 0 0,-1-2-1 0 0,0-1 0 0 0,-1 0 1 0 0,-2-2-1 0 0,0-1 0 0 0,-1 0 1 0 0,-1-2-1 0 0,-1 0 0 0 0,-1-2 1 0 0,-1 0-1 0 0,4-11-81 0 0,-37 208 719 0 0,18-148-700 0 0,0-1 0 0 0,2 1 0 0 0,1-1-1 0 0,0 0 1 0 0,2 0 0 0 0,5 12-19 0 0,-3-8-17 0 0,28 20-1211 0 0,-26-47-2943 0 0,2-7-3667 0 0,-12 5-2458 0 0</inkml:trace>
  <inkml:trace contextRef="#ctx0" brushRef="#br0" timeOffset="181.403">1001 684 8098 0 0,'0'0'5330'0'0,"0"0"-3916"0"0,0 0-1287 0 0,0 0-47 0 0,0 0 257 0 0,0 0 384 0 0,0 0 193 0 0,0 0 98 0 0,0 0 22 0 0,0 0-82 0 0,21 9-107 0 0,66 28-119 0 0,13-24 545 0 0,-71-15-976 0 0,300-7-1056 0 0,-329 9 163 0 0,-18 2-5580 0 0,9 1-672 0 0,2-1-1919 0 0</inkml:trace>
  <inkml:trace contextRef="#ctx0" brushRef="#br0" timeOffset="349.337">1022 914 9530 0 0,'0'0'1736'0'0,"0"0"-110"0"0,0 0 158 0 0,0 0 14 0 0,0 0-217 0 0,21 3-308 0 0,70 7-297 0 0,173-12 1453 0 0,-145-1-4143 0 0,-68 0-5609 0 0,-35 2-3764 0 0</inkml:trace>
  <inkml:trace contextRef="#ctx0" brushRef="#br0" timeOffset="881.633">2295 424 8226 0 0,'0'0'1613'0'0,"0"0"-431"0"0,0 0-236 0 0,0 0 8 0 0,0 0 1 0 0,0 0-44 0 0,0 0-89 0 0,0 0-112 0 0,-23-2-112 0 0,-72-3-101 0 0,89 5-432 0 0,-1 0-1 0 0,1 0 1 0 0,0 0-1 0 0,-1 1 0 0 0,1 0 1 0 0,0 0-1 0 0,0 1 1 0 0,-1 0-1 0 0,1 0 0 0 0,1 0 1 0 0,-1 1-1 0 0,0 0 1 0 0,-4 3-65 0 0,-8 3 96 0 0,5-3-103 0 0,0 0 0 0 0,0 1 0 0 0,1 1 0 0 0,0 0 0 0 0,0 0 0 0 0,1 1-1 0 0,0 1 1 0 0,1 0 0 0 0,0 0 0 0 0,0 1 0 0 0,1 1 0 0 0,0-1 0 0 0,1 1 0 0 0,1 1 0 0 0,0-1 0 0 0,1 1 0 0 0,-3 7 7 0 0,8-16 5 0 0,1-1 0 0 0,-1 1 0 0 0,1-1 0 0 0,0 1-1 0 0,0-1 1 0 0,0 1 0 0 0,0-1 0 0 0,0 1 0 0 0,1 0 0 0 0,0-1 0 0 0,-1 0 0 0 0,1 1 0 0 0,1-1 0 0 0,-1 1 0 0 0,0-1 0 0 0,1 0 0 0 0,0 0-1 0 0,0 0 1 0 0,0 0 0 0 0,0 0 0 0 0,0 0 0 0 0,0 0 0 0 0,1-1 0 0 0,0 1 0 0 0,-1-1 0 0 0,1 0 0 0 0,0 0 0 0 0,0 0 0 0 0,0 0-1 0 0,0 0 1 0 0,0-1 0 0 0,1 1 0 0 0,-1-1 0 0 0,0 0 0 0 0,1 0 0 0 0,-1 0 0 0 0,1 0 0 0 0,-1-1 0 0 0,1 0 0 0 0,0 1 0 0 0,-1-1 0 0 0,1 0-1 0 0,-1-1 1 0 0,1 1 0 0 0,0-1-5 0 0,17-1 294 0 0,0-1 1 0 0,0-2-1 0 0,0 0 0 0 0,0-1 0 0 0,-1-1 0 0 0,0-1 0 0 0,0 0 1 0 0,-1-2-1 0 0,-1 0 0 0 0,1-1 0 0 0,-1-1 0 0 0,-1-1 0 0 0,-1 0 0 0 0,12-12-294 0 0,-11 12-42 0 0,-1-1-1 0 0,0-1 0 0 0,-1 0 0 0 0,0-1 0 0 0,-1 0 0 0 0,-1-1 0 0 0,-1-1 0 0 0,0 0 0 0 0,-2 0 0 0 0,0-1 0 0 0,-1-1 0 0 0,0 0 1 0 0,-2 0-1 0 0,-1 0 0 0 0,0-1 0 0 0,-1 0 0 0 0,-2 0 0 0 0,0-1 0 0 0,-1 1 0 0 0,-1 0 0 0 0,-1-1 0 0 0,-2-15 43 0 0,1 30-42 0 0,0 1 0 0 0,0 0 0 0 0,-1 0 0 0 0,0 0 0 0 0,0 0 0 0 0,0 0 0 0 0,-1 1 0 0 0,0-1 0 0 0,0 1 0 0 0,0 0 0 0 0,-1-1 0 0 0,0 1 0 0 0,0 1 0 0 0,0-1-1 0 0,0 1 1 0 0,-1-1 0 0 0,0 1 0 0 0,0 0 0 0 0,0 1 0 0 0,0 0 0 0 0,-1-1 0 0 0,1 2 0 0 0,-1-1 0 0 0,0 0 0 0 0,1 1 0 0 0,-1 0 0 0 0,0 1 0 0 0,-1-1 0 0 0,1 1 0 0 0,0 1 0 0 0,0-1 0 0 0,0 1-1 0 0,-1 0 1 0 0,1 0 0 0 0,0 0 0 0 0,0 1 0 0 0,0 0 0 0 0,-1 1 0 0 0,1-1 0 0 0,0 1 0 0 0,1 0 0 0 0,-1 1 0 0 0,-2 0 42 0 0,4 1 15 0 0,0 0 0 0 0,0 1 0 0 0,0-1 1 0 0,0 1-1 0 0,1 0 0 0 0,-1 0 0 0 0,1 0 0 0 0,0 0 0 0 0,1 0 1 0 0,0 1-1 0 0,-1-1 0 0 0,2 1 0 0 0,-1 0 0 0 0,1-1 0 0 0,0 1 1 0 0,0 0-1 0 0,0 0 0 0 0,1 0 0 0 0,0 0 0 0 0,0 0 0 0 0,0 0 1 0 0,1 0-16 0 0,32 128 403 0 0,131 157 1116 0 0,-162-285-1547 0 0,1-1-1 0 0,0 0 0 0 0,0 0 1 0 0,0 0-1 0 0,1 0 1 0 0,-1 0-1 0 0,1-1 0 0 0,0 0 1 0 0,1 0-1 0 0,-1 0 0 0 0,1 0 1 0 0,0 0-1 0 0,0-1 1 0 0,0 0-1 0 0,3 1 29 0 0,17-27-2551 0 0,-13-2-2753 0 0,-10 19 1699 0 0,3-4-6577 0 0</inkml:trace>
  <inkml:trace contextRef="#ctx0" brushRef="#br0" timeOffset="1215.095">2782 118 15795 0 0,'0'0'918'0'0,"0"0"-574"0"0,0 0-179 0 0,0 0 177 0 0,0 0 277 0 0,0 0 129 0 0,0 0 3 0 0,0 0-69 0 0,1 23-118 0 0,3 147 538 0 0,-4-128-900 0 0,-2-8-174 0 0,3-1 0 0 0,0 1-1 0 0,2 0 1 0 0,2-1-1 0 0,1 1 1 0 0,3 5-28 0 0,-10-38 25 0 0,1 0 1 0 0,0 0-1 0 0,0 1 0 0 0,0-1 0 0 0,1 0 0 0 0,-1 1 0 0 0,0-1 1 0 0,0 0-1 0 0,1 0 0 0 0,-1 1 0 0 0,0-1 0 0 0,1 0 1 0 0,0 0-1 0 0,-1 0 0 0 0,1 0 0 0 0,0 0 0 0 0,-1 0 1 0 0,1 0-1 0 0,0 0 0 0 0,0 0 0 0 0,0 0 0 0 0,0 0 1 0 0,0 0-1 0 0,0 0 0 0 0,0-1 0 0 0,0 1 0 0 0,0 0 1 0 0,0-1-1 0 0,0 1 0 0 0,1-1 0 0 0,-1 1 0 0 0,0-1 0 0 0,0 0 1 0 0,1 0-1 0 0,-1 1 0 0 0,0-1 0 0 0,0 0 0 0 0,1 0 1 0 0,-1 0-1 0 0,0 0 0 0 0,1 0 0 0 0,-1 0 0 0 0,0-1 1 0 0,0 1-1 0 0,1 0 0 0 0,-1-1 0 0 0,0 1 0 0 0,0-1 1 0 0,0 1-1 0 0,0-1 0 0 0,1 0 0 0 0,-1 1 0 0 0,0-1 1 0 0,0 0-1 0 0,0 0 0 0 0,0 0 0 0 0,-1 0 0 0 0,1 0 1 0 0,0 0-1 0 0,0 0 0 0 0,0 0 0 0 0,-1 0 0 0 0,1 0 0 0 0,0 0-25 0 0,31-42 589 0 0,-2-2-1 0 0,-1-1 1 0 0,-3-1-1 0 0,11-29-588 0 0,-27 57 70 0 0,146-264-420 0 0,-155 281 147 0 0,13-25-189 0 0,-10 8-4375 0 0,-5 17-1228 0 0,-1 1-5779 0 0</inkml:trace>
  <inkml:trace contextRef="#ctx0" brushRef="#br0" timeOffset="1546.486">1846 831 18980 0 0,'0'0'1208'0'0,"0"0"-824"0"0,0 0-410 0 0,0 0-1 0 0,0 0 192 0 0,0 0 245 0 0,0 0 139 0 0,0 0 115 0 0,22 2 47 0 0,134 8 588 0 0,893-27 630 0 0,-970 16-2818 0 0,-2 0-4788 0 0,-52 1-6137 0 0</inkml:trace>
  <inkml:trace contextRef="#ctx0" brushRef="#br0" timeOffset="6049.224">2363 1231 0 0 0,'0'0'621'0'0,"0"0"104"0"0,0 0 129 0 0,0 0 205 0 0,0 0 154 0 0,0 0 44 0 0,0 0-49 0 0,0 0-115 0 0,0 0-84 0 0,0 0-57 0 0,0 0-17 0 0,-2-1 10 0 0,0-1-787 0 0,1 1 1 0 0,0-1 0 0 0,-1 1-1 0 0,0 0 1 0 0,1 0-1 0 0,-1 0 1 0 0,0 0 0 0 0,1 0-1 0 0,-1 0 1 0 0,0 0 0 0 0,0 1-1 0 0,0-1 1 0 0,0 1 0 0 0,0-1-1 0 0,0 1 1 0 0,0 0 0 0 0,0-1-1 0 0,0 1 1 0 0,0 0 0 0 0,0 0-1 0 0,0 1 1 0 0,1-1 0 0 0,-1 0-1 0 0,0 1 1 0 0,0-1 0 0 0,0 1-1 0 0,0 0 1 0 0,0-1 0 0 0,0 1-1 0 0,0 0-158 0 0,-14 8 33 0 0,-1 0 1 0 0,1 2-1 0 0,1-1 0 0 0,-1 2 0 0 0,2 0 1 0 0,0 1-1 0 0,0 0 0 0 0,2 1 0 0 0,-1 0 1 0 0,2 1-1 0 0,0 1 0 0 0,0 1-33 0 0,8-14 6 0 0,1 0 0 0 0,0-1 0 0 0,0 1 0 0 0,0 0 0 0 0,1 1 0 0 0,-1-1 0 0 0,1 0 0 0 0,-1 0 0 0 0,1 1 0 0 0,0-1 0 0 0,1 0 0 0 0,-1 1 0 0 0,0-1 0 0 0,1 1 0 0 0,0-1 0 0 0,0 1 0 0 0,0 0 0 0 0,0-1 0 0 0,0 1 0 0 0,1-1 0 0 0,0 1 0 0 0,-1-1 0 0 0,1 0 0 0 0,1 1 0 0 0,-1-1 0 0 0,0 0 0 0 0,1 0 0 0 0,0 1 0 0 0,-1-1 0 0 0,1-1 0 0 0,0 1 0 0 0,1 0 0 0 0,-1 0 0 0 0,0-1 0 0 0,1 1 0 0 0,0-1 0 0 0,-1 0 0 0 0,1 0 0 0 0,0 0 0 0 0,0 0 0 0 0,0 0 0 0 0,1-1 0 0 0,-1 1 0 0 0,0-1 0 0 0,0 0 0 0 0,1 0-6 0 0,12-2 118 0 0,0-1-1 0 0,0-1 1 0 0,-1-1 0 0 0,0 0 0 0 0,1-1-1 0 0,-1 0 1 0 0,-1-1 0 0 0,1-1-1 0 0,-1-1 1 0 0,-1 0 0 0 0,1 0 0 0 0,-1-1-1 0 0,-1-1 1 0 0,0 0 0 0 0,0-1-1 0 0,-1-1 1 0 0,0 1 0 0 0,-1-2 0 0 0,9-12-118 0 0,0 0 7 0 0,-1 0 1 0 0,-1-1-1 0 0,-1 0 1 0 0,-1-1 0 0 0,-1-1-1 0 0,-2-1 1 0 0,-1 0 0 0 0,-1 0-1 0 0,-1-1 1 0 0,-2 0 0 0 0,-1 0-1 0 0,-1-1 1 0 0,-2 0 0 0 0,-1 0-1 0 0,-2-6-7 0 0,0 33-23 0 0,0 1-1 0 0,0 0 1 0 0,0 0-1 0 0,0 0 1 0 0,-1-1-1 0 0,1 1 1 0 0,-1 0-1 0 0,0 0 1 0 0,0 0-1 0 0,0 0 1 0 0,-1 0-1 0 0,1 0 1 0 0,-1 0-1 0 0,0 1 1 0 0,1-1-1 0 0,-1 0 1 0 0,0 1-1 0 0,-1-1 1 0 0,1 1-1 0 0,0 0 1 0 0,-1 0-1 0 0,1 0 1 0 0,-1 0-1 0 0,1 0 1 0 0,-1 1-1 0 0,0-1 1 0 0,0 1-1 0 0,0-1 1 0 0,0 1-1 0 0,0 0 1 0 0,0 0-1 0 0,0 1 1 0 0,0-1-1 0 0,-1 1 1 0 0,1-1-1 0 0,0 1 1 0 0,0 0-1 0 0,-1 0 1 0 0,1 0-1 0 0,0 1 1 0 0,0-1-1 0 0,0 1 1 0 0,0 0-1 0 0,0 0 1 0 0,-1 0 0 0 0,1 0-1 0 0,-2 2 24 0 0,-6 5 18 0 0,0 2 0 0 0,0-1 0 0 0,1 2 0 0 0,0-1 0 0 0,1 1 1 0 0,0 1-1 0 0,1-1 0 0 0,0 2 0 0 0,1-1 0 0 0,1 1 0 0 0,0 0 0 0 0,0 0 0 0 0,1 1 0 0 0,1-1 0 0 0,0 1 0 0 0,1 0 1 0 0,1 0-1 0 0,0 1 0 0 0,1-1 0 0 0,0 0 0 0 0,1 1 0 0 0,1-1 0 0 0,2 13-18 0 0,1-6 96 0 0,2 0 1 0 0,0-1-1 0 0,1 0 1 0 0,1 0-1 0 0,1 0 0 0 0,7 9-96 0 0,1 6 92 0 0,43 105 72 0 0,-52-128-660 0 0,-8-30-4192 0 0,0 6-2136 0 0,0 8-970 0 0</inkml:trace>
  <inkml:trace contextRef="#ctx0" brushRef="#br0" timeOffset="6577.432">3123 852 9258 0 0,'0'0'477'0'0,"0"0"-414"0"0,0 0 0 0 0,0 0 341 0 0,0 0 497 0 0,0 0 340 0 0,0 0 46 0 0,0 0-161 0 0,0 0-255 0 0,0 0-240 0 0,0 0-195 0 0,-16 21-130 0 0,-51 68-76 0 0,57-75-82 0 0,-1 0 0 0 0,2 0 0 0 0,0 1 0 0 0,1 0 0 0 0,0 1 0 0 0,1 0 0 0 0,-4 15-148 0 0,6-17 57 0 0,-67 219 455 0 0,71-232-498 0 0,0 0 0 0 0,0 0 0 0 0,0 1 0 0 0,0-1 0 0 0,1 0 0 0 0,-1 0-1 0 0,0 1 1 0 0,0-1 0 0 0,1 0 0 0 0,-1 1 0 0 0,1-1 0 0 0,0 0 0 0 0,-1 1 0 0 0,1-1 0 0 0,0 1 0 0 0,0-1 0 0 0,0 1 0 0 0,0-1 0 0 0,0 1 0 0 0,0-1 0 0 0,0 1 0 0 0,0-1 0 0 0,1 0 0 0 0,-1 1 0 0 0,0-1 0 0 0,1 1 0 0 0,-1-1 0 0 0,1 0 0 0 0,0 1 0 0 0,-1-1 0 0 0,1 0 0 0 0,0 0 0 0 0,0 0 0 0 0,0 1 0 0 0,0-1 0 0 0,0 0 0 0 0,0 0 0 0 0,0 0-1 0 0,0 0 1 0 0,0-1 0 0 0,1 1 0 0 0,-1 0 0 0 0,0 0 0 0 0,1-1 0 0 0,-1 1 0 0 0,0-1 0 0 0,1 1 0 0 0,-1-1 0 0 0,1 0 0 0 0,-1 1 0 0 0,0-1 0 0 0,1 0 0 0 0,-1 0 0 0 0,1 0 0 0 0,-1 0 0 0 0,1 0 0 0 0,-1 0-14 0 0,133-31 864 0 0,-90 16-751 0 0,40-18-581 0 0,-77 0-3138 0 0,-9 21-1913 0 0,0 2-4821 0 0,2 8 9601 0 0</inkml:trace>
  <inkml:trace contextRef="#ctx0" brushRef="#br0" timeOffset="6830.535">2669 1132 5601 0 0,'0'0'2189'0'0,"0"0"-840"0"0,0 0-546 0 0,0 0-124 0 0,0 0 72 0 0,0 0 205 0 0,0 0 184 0 0,0 0 122 0 0,0 0-43 0 0,0 0-160 0 0,0 0-166 0 0,0 0-135 0 0,20 4-100 0 0,146 15 1033 0 0,-163-18-1646 0 0,56 4 112 0 0,-1-3 0 0 0,1-2 1 0 0,-1-2-1 0 0,40-8-157 0 0,-53-4-1609 0 0,-32 7-1790 0 0,0-2-4213 0 0,-9 7-1450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1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186 215 10898 0 0,'0'0'1379'0'0,"0"0"-560"0"0,0 0-387 0 0,0 0-126 0 0,0 0 195 0 0,0 0 351 0 0,0 0 236 0 0,0 0 31 0 0,0 0-221 0 0,0 0-337 0 0,0 0-239 0 0,-1 5-128 0 0,-2 56 199 0 0,3 0 0 0 0,2 1-1 0 0,3-1 1 0 0,5 11-393 0 0,5 84-93 0 0,-11-113-63 0 0,-1 69-3378 0 0,-6-107-1689 0 0,2-4 1124 0 0,-1-1-3736 0 0</inkml:trace>
  <inkml:trace contextRef="#ctx0" brushRef="#br0" timeOffset="466.765">0 334 2369 0 0,'0'0'2241'0'0,"0"0"-486"0"0,0 0-422 0 0,0 0-129 0 0,0 0 59 0 0,0 0 118 0 0,0 0 0 0 0,0 0-150 0 0,0 0-208 0 0,6-19-183 0 0,18-59-135 0 0,7 43 248 0 0,-22 31-718 0 0,9-7-38 0 0,0 1-1 0 0,1 0 1 0 0,1 2-1 0 0,0 0 0 0 0,0 1 1 0 0,0 1-1 0 0,1 1 0 0 0,-1 0 1 0 0,1 2-1 0 0,0 0 0 0 0,0 2 1 0 0,1 0-1 0 0,16 3-196 0 0,-36-2-4 0 0,1 0-1 0 0,-1 0 1 0 0,1 0-1 0 0,-1 1 1 0 0,1 0-1 0 0,-1-1 1 0 0,0 1 0 0 0,1 0-1 0 0,-1 0 1 0 0,0 0-1 0 0,0 0 1 0 0,1 1-1 0 0,-1-1 1 0 0,0 0 0 0 0,0 1-1 0 0,-1 0 1 0 0,1-1-1 0 0,0 1 1 0 0,0 0-1 0 0,-1 0 1 0 0,1 0 0 0 0,-1 0-1 0 0,0 0 1 0 0,0 0-1 0 0,1 1 1 0 0,-1-1-1 0 0,-1 0 1 0 0,1 1 0 0 0,0-1-1 0 0,0 0 1 0 0,-1 1-1 0 0,0-1 1 0 0,1 1 0 0 0,-1-1-1 0 0,0 1 1 0 0,0-1-1 0 0,0 1 1 0 0,-1 0 4 0 0,0 5 5 0 0,-1 0 1 0 0,0-1 0 0 0,0 1 0 0 0,0 0-1 0 0,-1-1 1 0 0,-1 0 0 0 0,1 1 0 0 0,-1-1-1 0 0,0 0 1 0 0,-1-1 0 0 0,-2 3-6 0 0,-200 200 120 0 0,206-209-122 0 0,0 1-1 0 0,-1 0 1 0 0,1-1 0 0 0,0 1 0 0 0,0 0 0 0 0,0 0-1 0 0,-1 0 1 0 0,1-1 0 0 0,0 1 0 0 0,0 0 0 0 0,0 1-1 0 0,1-1 1 0 0,-1 0 0 0 0,0 0 0 0 0,0 0-1 0 0,1 0 1 0 0,-1 1 0 0 0,0-1 0 0 0,1 0 0 0 0,-1 1-1 0 0,1-1 1 0 0,0 0 0 0 0,-1 1 0 0 0,1-1 0 0 0,0 0-1 0 0,0 1 1 0 0,0-1 0 0 0,0 1 0 0 0,0-1 0 0 0,0 1-1 0 0,0-1 1 0 0,1 0 0 0 0,-1 1 0 0 0,0-1 0 0 0,1 0-1 0 0,-1 1 1 0 0,1-1 0 0 0,0 0 0 0 0,-1 0 0 0 0,1 1-1 0 0,0-1 1 0 0,0 0 0 0 0,-1 0 0 0 0,1 0 0 0 0,0 0-1 0 0,0 0 1 0 0,0 0 0 0 0,1 0 0 0 0,-1 0 0 0 0,0 0-1 0 0,0-1 1 0 0,0 1 0 0 0,1 0 0 0 0,-1-1 0 0 0,0 1-1 0 0,1-1 1 0 0,-1 1 0 0 0,0-1 0 0 0,1 0 0 0 0,-1 0 2 0 0,135 15 116 0 0,-114-15-112 0 0,0 1 1 0 0,0 1 0 0 0,0 1 0 0 0,0 1 0 0 0,-1 1 0 0 0,16 5-5 0 0,-35-9 8 0 0,1 0-1 0 0,-1-1 1 0 0,0 2 0 0 0,1-1 0 0 0,-1 0-1 0 0,0 0 1 0 0,0 1 0 0 0,1-1 0 0 0,-1 1-1 0 0,-1 0 1 0 0,1 0 0 0 0,0-1-1 0 0,0 1 1 0 0,-1 0 0 0 0,1 1 0 0 0,-1-1-1 0 0,1 0 1 0 0,-1 0 0 0 0,0 1-1 0 0,0-1 1 0 0,0 0 0 0 0,0 1 0 0 0,0-1-1 0 0,-1 1 1 0 0,1 0 0 0 0,-1-1-1 0 0,0 1 1 0 0,1-1 0 0 0,-1 1 0 0 0,0 0-1 0 0,-1-1 1 0 0,1 1 0 0 0,0-1-1 0 0,-1 1 1 0 0,1-1 0 0 0,-2 3-8 0 0,-51 80 408 0 0,8-46-349 0 0,-1-2 0 0 0,-2-2 1 0 0,-2-2-1 0 0,-5 0-59 0 0,44-26-236 0 0,-15 9 175 0 0,10-11-3275 0 0,16-6-1375 0 0,1-2 2241 0 0,-1 3 655 0 0,2-3-6974 0 0</inkml:trace>
  <inkml:trace contextRef="#ctx0" brushRef="#br0" timeOffset="1131.952">626 525 13419 0 0,'0'0'107'0'0,"0"0"-118"0"0,0 0 6 0 0,0 0 182 0 0,0 0 246 0 0,0 0 193 0 0,-6 20 65 0 0,-18 61-62 0 0,23-78-577 0 0,0 0 0 0 0,1 0-1 0 0,-1 0 1 0 0,1 0 0 0 0,0 1 0 0 0,0-1 0 0 0,0 0-1 0 0,1 0 1 0 0,-1 0 0 0 0,1 0 0 0 0,-1 0 0 0 0,1 0-1 0 0,0 0 1 0 0,0 0 0 0 0,1 0 0 0 0,-1 0 0 0 0,0 0-1 0 0,1-1 1 0 0,0 1 0 0 0,0 0 0 0 0,0-1 0 0 0,0 0-1 0 0,0 1 1 0 0,0-1 0 0 0,1 0 0 0 0,-1 0 0 0 0,1 0-1 0 0,-1 0 1 0 0,1-1 0 0 0,0 1 0 0 0,-1-1-1 0 0,1 1 1 0 0,0-1 0 0 0,0 0 0 0 0,0 0 0 0 0,0-1-1 0 0,0 1 1 0 0,0-1 0 0 0,1 1 0 0 0,-1-1 0 0 0,0 0-1 0 0,0 0 1 0 0,0 0 0 0 0,0 0 0 0 0,0-1 0 0 0,1 0-1 0 0,-1 1 1 0 0,0-1 0 0 0,0 0 0 0 0,0 0 0 0 0,2-2-42 0 0,-3 3 25 0 0,9-3 58 0 0,0-1 0 0 0,0 0 0 0 0,-1-1 0 0 0,1 0 1 0 0,-1-1-1 0 0,0 0 0 0 0,-1-1 0 0 0,0 0 0 0 0,0 0 1 0 0,0-1-1 0 0,-1 0 0 0 0,0 0 0 0 0,7-10-83 0 0,19-19 331 0 0,-34 37-292 0 0,0 17 111 0 0,0-4-85 0 0,-1-8-57 0 0,0-1 0 0 0,1 1 0 0 0,-1-1 0 0 0,1 1 0 0 0,0-1 0 0 0,1 1 0 0 0,-1-1 0 0 0,1 1 0 0 0,0-1-1 0 0,0 1 1 0 0,0-1 0 0 0,0 0 0 0 0,1 0 0 0 0,0 1 0 0 0,0-1 0 0 0,0 0 0 0 0,0 0 0 0 0,1-1 0 0 0,0 1 0 0 0,-1 0-1 0 0,1-1 1 0 0,0 0 0 0 0,1 0 0 0 0,-1 0 0 0 0,1 0 0 0 0,-1 0 0 0 0,2 0-8 0 0,0 0 62 0 0,1-1-1 0 0,0 0 1 0 0,0 0 0 0 0,0 0-1 0 0,0 0 1 0 0,0-1 0 0 0,0 0-1 0 0,0-1 1 0 0,0 1 0 0 0,1-1-1 0 0,-1 0 1 0 0,0-1 0 0 0,0 1-1 0 0,0-1 1 0 0,0 0-1 0 0,0-1 1 0 0,0 0 0 0 0,0 0-1 0 0,0 0 1 0 0,0 0 0 0 0,-1-1-1 0 0,1 0 1 0 0,-1 0 0 0 0,0-1-1 0 0,1 0-61 0 0,9-7 249 0 0,1-1 0 0 0,-1 0 0 0 0,-1-1 0 0 0,-1-1 0 0 0,0 0-1 0 0,0-1 1 0 0,5-9-249 0 0,0-5 63 0 0,-1 0 0 0 0,-1 0 1 0 0,-2-2-1 0 0,-1 0 0 0 0,-1 0 0 0 0,-2-1 0 0 0,-1 0 0 0 0,-2-1 0 0 0,-1 0 0 0 0,-1 0 0 0 0,-2-1 0 0 0,-2 1 0 0 0,-1-1 0 0 0,-1-5-63 0 0,-10-28 22 0 0,10 65-21 0 0,1 0 0 0 0,0 0 1 0 0,0 1-1 0 0,-1-1 0 0 0,1 0 0 0 0,-1 1 1 0 0,0-1-1 0 0,1 1 0 0 0,-1-1 1 0 0,0 1-1 0 0,0-1 0 0 0,0 1 0 0 0,0 0 1 0 0,0-1-1 0 0,0 1 0 0 0,-1 0 1 0 0,1 0-1 0 0,0 0 0 0 0,0-1 1 0 0,-1 2-1 0 0,1-1 0 0 0,-1 0 0 0 0,1 0 1 0 0,-1 0-1 0 0,1 1 0 0 0,-1-1 1 0 0,0 1-1 0 0,1-1 0 0 0,-1 1 1 0 0,0-1-1 0 0,1 1 0 0 0,-1 0 0 0 0,0 0 1 0 0,0 0-1 0 0,1 0 0 0 0,-1 0 1 0 0,0 1-2 0 0,-2 2-19 0 0,0 1 0 0 0,1-1 1 0 0,-1 1-1 0 0,1 0 0 0 0,0 1 1 0 0,0-1-1 0 0,0 0 0 0 0,1 1 1 0 0,0 0-1 0 0,0-1 0 0 0,0 1 1 0 0,0 0-1 0 0,1 0 0 0 0,-1 0 1 0 0,1 0-1 0 0,1 0 0 0 0,-1 5 19 0 0,1-8-3 0 0,-7 43 31 0 0,2 1-1 0 0,2 0 0 0 0,2 0 0 0 0,2 0 0 0 0,2 0 0 0 0,3 0 0 0 0,1-1 0 0 0,2 0 1 0 0,7 17-28 0 0,54 178 18 0 0,-59-190-862 0 0,-27-69-1795 0 0,-13-17-2128 0 0,12 11-4054 0 0,11 15 1651 0 0</inkml:trace>
  <inkml:trace contextRef="#ctx0" brushRef="#br0" timeOffset="1383.999">923 311 8354 0 0,'0'0'1145'0'0,"0"0"-318"0"0,0 0-61 0 0,0 0 195 0 0,0 0 326 0 0,0 0 148 0 0,0 0-73 0 0,0 0-129 0 0,0 0-180 0 0,19 9-175 0 0,64 25-141 0 0,-72-30-565 0 0,0 0 1 0 0,0-1 0 0 0,0-1-1 0 0,0 0 1 0 0,1-1 0 0 0,-1 0-1 0 0,1 0 1 0 0,-1-1 0 0 0,11-2-173 0 0,12 1 339 0 0,163-23 29 0 0,-117 2-6045 0 0,-67 17-5336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3153 0 0,'0'0'2088'0'0,"0"0"-429"0"0,0 0-292 0 0,0 0-91 0 0,0 0 58 0 0,0 0 70 0 0,0 0-105 0 0,0 0-288 0 0,0 0-281 0 0,0 0-128 0 0,0 0-1 0 0,4 6 67 0 0,61 103 1346 0 0,-5 4 1 0 0,17 54-2015 0 0,-47-89 146 0 0,-24-103 1951 0 0,38-292-1404 0 0,-3 157-966 0 0,-28 140-1989 0 0,-7 16-2354 0 0,0 1-4548 0 0,-3 1 1322 0 0</inkml:trace>
  <inkml:trace contextRef="#ctx0" brushRef="#br0" timeOffset="299.753">548 490 12387 0 0,'0'0'716'0'0,"0"0"-309"0"0,0 0 106 0 0,0 0 403 0 0,0 0 256 0 0,0 0 66 0 0,0 0-107 0 0,0 0-158 0 0,23-3-134 0 0,141-15 932 0 0,43-5-2727 0 0,-203 24-804 0 0,-4 1-2170 0 0,0-1 2647 0 0,0-1-7362 0 0</inkml:trace>
  <inkml:trace contextRef="#ctx0" brushRef="#br0" timeOffset="548.711">582 720 9130 0 0,'0'0'768'0'0,"0"0"-248"0"0,0 0 400 0 0,0 0 233 0 0,0 0 71 0 0,0 0-152 0 0,0 0-288 0 0,130-10-288 0 0,-103 6-248 0 0,-1-3-208 0 0,2 0-336 0 0,2 0-480 0 0,-1-2-824 0 0,-9 4-1993 0 0,-5 1-6497 0 0</inkml:trace>
  <inkml:trace contextRef="#ctx0" brushRef="#br0" timeOffset="985.858">1361 285 4729 0 0,'0'0'979'0'0,"0"0"-286"0"0,0 0-75 0 0,0 0 119 0 0,0 0 146 0 0,0 0 69 0 0,-20 6-61 0 0,-64 23-161 0 0,78-27-637 0 0,0 0 0 0 0,0 0 1 0 0,0 1-1 0 0,1 0 0 0 0,-1 1 1 0 0,1-1-1 0 0,-1 1 0 0 0,1 0 1 0 0,1 0-1 0 0,-1 0 0 0 0,0 1 0 0 0,1 0 1 0 0,0 0-1 0 0,0 0-93 0 0,-9 11 118 0 0,7-10-135 0 0,0 0-1 0 0,1 0 1 0 0,0 1-1 0 0,0 0 1 0 0,0 0 0 0 0,1 0-1 0 0,0 0 1 0 0,1 1-1 0 0,-1 0 1 0 0,1-1 0 0 0,1 1-1 0 0,0 0 1 0 0,0 1-1 0 0,0-1 1 0 0,1 0 0 0 0,0 0-1 0 0,1 1 1 0 0,0-1-1 0 0,0 1 18 0 0,2-6 44 0 0,-1 0-1 0 0,1-1 0 0 0,-1 1 0 0 0,1-1 0 0 0,0 1 1 0 0,0-1-1 0 0,0 0 0 0 0,0 1 0 0 0,0-1 0 0 0,1 0 1 0 0,-1-1-1 0 0,0 1 0 0 0,1 0 0 0 0,0-1 0 0 0,-1 1 1 0 0,1-1-1 0 0,0 0 0 0 0,0 0 0 0 0,0 0 0 0 0,0 0 1 0 0,0 0-1 0 0,0-1 0 0 0,0 1 0 0 0,0-1 0 0 0,0 0 1 0 0,0 0-1 0 0,3 0-43 0 0,83-12 2905 0 0,-73 7-2517 0 0,0-1 1 0 0,0-1-1 0 0,-1 0 1 0 0,0-1-1 0 0,0-1 1 0 0,-1 0 0 0 0,0-1-1 0 0,0 0 1 0 0,-1-1-1 0 0,-1-1 1 0 0,0 0-1 0 0,0-1 1 0 0,-2 0-1 0 0,1 0 1 0 0,-2-1-1 0 0,0-1 1 0 0,0 0-1 0 0,5-14-388 0 0,-5 11-6 0 0,-1 0-1 0 0,0 0 1 0 0,-2-1-1 0 0,0 0 0 0 0,-1 0 1 0 0,-1-1-1 0 0,1-18 7 0 0,-4 30-94 0 0,-1 0 1 0 0,0 0-1 0 0,0 0 0 0 0,-1 0 0 0 0,0 1 1 0 0,0-1-1 0 0,-1 0 0 0 0,0 0 0 0 0,0 1 1 0 0,-1-1-1 0 0,0 1 0 0 0,0 0 0 0 0,-1 0 1 0 0,0 0-1 0 0,0 0 0 0 0,-1 1 0 0 0,0-1 1 0 0,0 1-1 0 0,0 0 0 0 0,-1 1 0 0 0,0-1 94 0 0,3 3-56 0 0,0 1 0 0 0,0-1 0 0 0,0 1 1 0 0,-1-1-1 0 0,1 1 0 0 0,-1 0 0 0 0,0 0 0 0 0,1 1 0 0 0,-1-1 0 0 0,0 1 0 0 0,0 0 0 0 0,0 0 0 0 0,0 0 0 0 0,0 0 0 0 0,0 1 1 0 0,0 0-1 0 0,-1 0 0 0 0,1 0 0 0 0,0 0 0 0 0,0 1 0 0 0,0-1 0 0 0,0 1 0 0 0,0 0 0 0 0,0 0 0 0 0,0 0 0 0 0,0 1 0 0 0,1 0 0 0 0,-1 0 1 0 0,0-1-1 0 0,1 2 0 0 0,-1-1 0 0 0,1 0 0 0 0,0 1 56 0 0,-4 3-15 0 0,1 0-1 0 0,0 0 1 0 0,0 0 0 0 0,0 1 0 0 0,1 0 0 0 0,0 0-1 0 0,1 0 1 0 0,-1 1 0 0 0,1-1 0 0 0,1 1-1 0 0,0 0 1 0 0,0 0 0 0 0,0 0 0 0 0,1 1-1 0 0,0 2 16 0 0,0 1 5 0 0,1 1-1 0 0,1-1 0 0 0,1 1 1 0 0,-1-1-1 0 0,2 1 0 0 0,0-1 1 0 0,0 0-1 0 0,1 1 0 0 0,1-1 1 0 0,0-1-1 0 0,0 1 0 0 0,2-1 1 0 0,-1 1-1 0 0,1-2 0 0 0,1 1 1 0 0,0 0-1 0 0,0-1 0 0 0,1-1 1 0 0,0 1-1 0 0,1-1 0 0 0,0-1 1 0 0,0 0-1 0 0,1 0 0 0 0,0 0 1 0 0,1-2-1 0 0,-1 1 0 0 0,1-1 0 0 0,1-1 1 0 0,4 2-5 0 0,37 5-1319 0 0,-17-12-6245 0 0,-34 0 6666 0 0,9 0-8728 0 0</inkml:trace>
  <inkml:trace contextRef="#ctx0" brushRef="#br0" timeOffset="1565.254">1739 239 2785 0 0,'0'0'2674'0'0,"0"0"-1520"0"0,0 0-421 0 0,0 0 157 0 0,0 0 256 0 0,0 0 121 0 0,0 0-56 0 0,-5 19-219 0 0,-13 61-294 0 0,17-76-631 0 0,0 0 1 0 0,0 0-1 0 0,0 0 0 0 0,1 0 1 0 0,0 0-1 0 0,0 0 1 0 0,0 1-1 0 0,0-1 1 0 0,1 0-1 0 0,-1 0 1 0 0,1 0-1 0 0,0 0 1 0 0,0 0-1 0 0,1 0 1 0 0,-1 0-1 0 0,1 0 1 0 0,0-1-1 0 0,0 1 1 0 0,0 0-1 0 0,1-1 0 0 0,-1 0 1 0 0,1 1-1 0 0,0-1 1 0 0,0 0-1 0 0,0-1 1 0 0,0 1-1 0 0,0 0 1 0 0,0-1-1 0 0,1 0 1 0 0,-1 1-1 0 0,1-2 1 0 0,1 2-68 0 0,-2-2 136 0 0,1 0 0 0 0,0 0 0 0 0,-1 0-1 0 0,1 0 1 0 0,0-1 0 0 0,0 1 0 0 0,-1-1 0 0 0,1 0 0 0 0,0 0 0 0 0,0-1 0 0 0,0 1 0 0 0,-1-1 0 0 0,1 1 0 0 0,0-1 0 0 0,-1 0 0 0 0,1-1 0 0 0,-1 1 0 0 0,1-1 0 0 0,-1 1 0 0 0,0-1-1 0 0,1 0 1 0 0,-1 0 0 0 0,0-1 0 0 0,0 1 0 0 0,0-1 0 0 0,-1 1 0 0 0,1-1 0 0 0,-1 0 0 0 0,1 0 0 0 0,-1 0 0 0 0,1-1-136 0 0,56-108 1828 0 0,-35 5-1026 0 0,-37 200-1385 0 0,5 0 0 0 0,3 65 583 0 0,7-111-527 0 0,-1-34 398 0 0,0 1 1 0 0,0-1-1 0 0,-1 0 0 0 0,-1 0 1 0 0,0 0-1 0 0,-1 0 0 0 0,-1 0 1 0 0,0 0-1 0 0,0 0 1 0 0,-3 5 128 0 0,2-13-148 0 0,1 1 0 0 0,-1-1 0 0 0,0 0 0 0 0,0 0 0 0 0,-1-1 0 0 0,0 1 0 0 0,1-1 0 0 0,-2 0 0 0 0,1 0 0 0 0,0 0 0 0 0,-1-1 0 0 0,1 0 0 0 0,-1 0 0 0 0,0-1 0 0 0,0 1 0 0 0,0-1 0 0 0,-1 0 0 0 0,1-1 0 0 0,0 0 0 0 0,-1 0 0 0 0,1 0 0 0 0,-1 0 0 0 0,1-1 148 0 0,4 0 44 0 0,1-1 0 0 0,0 1 1 0 0,0 0-1 0 0,-1 0 0 0 0,1-1 0 0 0,0 1 0 0 0,0 0 0 0 0,0-1 0 0 0,0 1 1 0 0,0-1-1 0 0,-1 0 0 0 0,1 1 0 0 0,0-1 0 0 0,0 0 0 0 0,0 0 1 0 0,1 1-1 0 0,-1-1 0 0 0,0 0 0 0 0,0 0 0 0 0,0 0 0 0 0,1 0 0 0 0,-1 0 1 0 0,0 0-1 0 0,1 0 0 0 0,-1-1 0 0 0,1 1 0 0 0,-1 0 0 0 0,1 0 1 0 0,0 0-1 0 0,-1 0 0 0 0,1-1 0 0 0,0 1 0 0 0,0 0 0 0 0,0 0 0 0 0,0-1 1 0 0,0 1-1 0 0,0 0 0 0 0,0 0 0 0 0,1-1 0 0 0,-1 1 0 0 0,0 0 1 0 0,1-1-45 0 0,16-52 1483 0 0,5 23-1122 0 0,1 1 0 0 0,2 1-1 0 0,1 1 1 0 0,1 1 0 0 0,1 1-1 0 0,1 2 1 0 0,1 0 0 0 0,1 3-1 0 0,5-2-360 0 0,51-22-517 0 0,-49 38-8329 0 0,-34 7-2281 0 0</inkml:trace>
  <inkml:trace contextRef="#ctx0" brushRef="#br0" timeOffset="1899.618">1094 837 1488 0 0,'0'0'2604'0'0,"0"0"-663"0"0,0 0-268 0 0,20 2 46 0 0,208 1 5038 0 0,317-70-1156 0 0,-533 65-5738 0 0,153-18-158 0 0,-57 3-4990 0 0,-88 12-3123 0 0</inkml:trace>
  <inkml:trace contextRef="#ctx0" brushRef="#br0" timeOffset="2631.642">1208 1230 0 0 0,'0'0'1642'0'0,"0"0"-269"0"0,0 0 209 0 0,0 0 484 0 0,0 0 232 0 0,0 0-105 0 0,0 0-422 0 0,0 0-589 0 0,0 0-344 0 0,0 0-216 0 0,0 0-167 0 0,0 0-130 0 0,0 0-91 0 0,-14 3-47 0 0,-49 11-30 0 0,7 28 92 0 0,47-31-226 0 0,2-3-37 0 0,1 1 1 0 0,0 0-1 0 0,0 0 1 0 0,1 0-1 0 0,0 0 0 0 0,1 1 1 0 0,0 0-1 0 0,0 0 1 0 0,1 0-1 0 0,0 1 0 0 0,1-1 1 0 0,1 1-1 0 0,-1-1 1 0 0,2 1-1 0 0,-1 5 14 0 0,1-13 6 0 0,1-1 0 0 0,-1 0 0 0 0,1 1 0 0 0,0-1-1 0 0,-1 0 1 0 0,1 1 0 0 0,0-1 0 0 0,0 0 0 0 0,0 0 0 0 0,1 0 0 0 0,-1 0 0 0 0,0 0 0 0 0,1 0 0 0 0,0 0 0 0 0,-1 0-1 0 0,1-1 1 0 0,0 1 0 0 0,0 0 0 0 0,0-1 0 0 0,0 0 0 0 0,0 1 0 0 0,0-1 0 0 0,0 0 0 0 0,0 0 0 0 0,0 0-1 0 0,1 0 1 0 0,-1-1 0 0 0,0 1 0 0 0,1-1 0 0 0,-1 1 0 0 0,1-1 0 0 0,-1 0 0 0 0,1 0-6 0 0,83-7 1549 0 0,-62-3-1229 0 0,-1-1 1 0 0,0-1-1 0 0,-1-1 0 0 0,0 0 0 0 0,-1-2 0 0 0,-1-1 0 0 0,0-1 1 0 0,-1 0-1 0 0,-1-1 0 0 0,-1-1 0 0 0,0-1 0 0 0,-2 0 0 0 0,0-2 0 0 0,-1 1 1 0 0,-2-2-1 0 0,0 1 0 0 0,5-16-320 0 0,-9 21-34 0 0,0 0 1 0 0,-1-1 0 0 0,-1 0-1 0 0,-1 0 1 0 0,0-1 0 0 0,-2 0-1 0 0,0 0 1 0 0,-1 0 0 0 0,-1 0-1 0 0,0 0 1 0 0,-2 0 0 0 0,0 0-1 0 0,-3-13 34 0 0,4 29-20 0 0,-1 1 0 0 0,1 0 0 0 0,-1 0 0 0 0,1-1 1 0 0,-1 1-1 0 0,0 0 0 0 0,0 0 0 0 0,0 0 0 0 0,0 0 0 0 0,0 0 0 0 0,0 0 0 0 0,-1 0 0 0 0,1 0 0 0 0,0 0 0 0 0,-1 0 0 0 0,0 1 0 0 0,1-1 0 0 0,-1 1 0 0 0,0-1 0 0 0,0 1 0 0 0,0 0 0 0 0,0 0 0 0 0,0-1 0 0 0,0 1 0 0 0,0 1 0 0 0,-1-1 0 0 0,1 0 0 0 0,0 1 0 0 0,0-1 0 0 0,-1 1 0 0 0,1-1 0 0 0,0 1 0 0 0,-1 0 0 0 0,1 0 0 0 0,0 0 0 0 0,-1 0 0 0 0,1 1 0 0 0,0-1 0 0 0,0 1 0 0 0,-1-1 0 0 0,1 1 0 0 0,0 0 0 0 0,0 0 0 0 0,0 0 0 0 0,0 0 0 0 0,0 0 0 0 0,0 0 0 0 0,0 1 0 0 0,0-1 0 0 0,0 0 0 0 0,0 1 0 0 0,1 0 0 0 0,-2 1 21 0 0,-10 13-23 0 0,1 0 1 0 0,1 1 0 0 0,0 1-1 0 0,2 0 1 0 0,0 0 0 0 0,1 1 0 0 0,0 0-1 0 0,2 1 1 0 0,0-1 0 0 0,1 1 0 0 0,2 0-1 0 0,0 0 1 0 0,0 1 0 0 0,2-1 0 0 0,1 1-1 0 0,1 14 22 0 0,0-25 30 0 0,0 0 0 0 0,1 0 0 0 0,0 0 0 0 0,0 0 0 0 0,1 0-1 0 0,0 0 1 0 0,1-1 0 0 0,0 1 0 0 0,1-1 0 0 0,0 0 0 0 0,0 0 0 0 0,1-1-1 0 0,0 0 1 0 0,0 0 0 0 0,1 0 0 0 0,0 0 0 0 0,1-1 0 0 0,-1-1-1 0 0,1 1 1 0 0,1-1 0 0 0,-1 0 0 0 0,1-1 0 0 0,0 0 0 0 0,0-1-1 0 0,1 0 1 0 0,-1 0 0 0 0,1-1 0 0 0,0 0 0 0 0,0 0 0 0 0,0-1-1 0 0,0-1 1 0 0,3 1-30 0 0,-11-3-32 0 0,-1 1 0 0 0,1 0 0 0 0,0-1 1 0 0,-1 1-1 0 0,1-1 0 0 0,-1 1 0 0 0,0-1 0 0 0,1 0 0 0 0,-1 0 0 0 0,1 0 0 0 0,-1 0 0 0 0,0 0 0 0 0,0 0 0 0 0,0 0 0 0 0,1 0 0 0 0,-1 0 0 0 0,0 0 0 0 0,0-1 0 0 0,0 1 0 0 0,-1 0 0 0 0,1-1 0 0 0,0 1 1 0 0,-1-1-1 0 0,1 1 0 0 0,0-1 0 0 0,-1 1 0 0 0,0-1 0 0 0,1 1 0 0 0,-1-2 32 0 0,6-19-3931 0 0,-2 6-4691 0 0,-3 11-1201 0 0</inkml:trace>
  <inkml:trace contextRef="#ctx0" brushRef="#br0" timeOffset="2967.506">1840 1039 15563 0 0,'0'0'893'0'0,"0"0"-412"0"0,0 0 34 0 0,0 0 289 0 0,0 0 233 0 0,0 0 13 0 0,0 0-187 0 0,0 0-220 0 0,-8 21-163 0 0,-57 131 424 0 0,55-133-870 0 0,1-1 1 0 0,0 1-1 0 0,2 1 0 0 0,0-1 1 0 0,2 1-1 0 0,0 0 0 0 0,1 0 1 0 0,1 1-1 0 0,1-1 0 0 0,0 1 1 0 0,2 0-1 0 0,2 17-34 0 0,-1-36 11 0 0,2 1 0 0 0,-1-1-1 0 0,0 0 1 0 0,0 0 0 0 0,1 0 0 0 0,-1 0-1 0 0,1 0 1 0 0,-1 0 0 0 0,1 0 0 0 0,0-1-1 0 0,0 0 1 0 0,0 1 0 0 0,0-1-1 0 0,0 0 1 0 0,0-1 0 0 0,0 1 0 0 0,0 0-1 0 0,0-1 1 0 0,0 0 0 0 0,0 1 0 0 0,0-1-1 0 0,0-1 1 0 0,1 1 0 0 0,-1 0 0 0 0,0-1-1 0 0,0 1 1 0 0,0-1 0 0 0,0 0 0 0 0,0 0-1 0 0,0 0 1 0 0,0-1 0 0 0,0 1 0 0 0,-1-1-1 0 0,1 1 1 0 0,-1-1 0 0 0,1 0-11 0 0,10-3 90 0 0,106-48-290 0 0,-102 31-2226 0 0,-15 12-1554 0 0,-4 1-4065 0 0,-1 7-1426 0 0</inkml:trace>
  <inkml:trace contextRef="#ctx0" brushRef="#br0" timeOffset="3220.221">1520 1283 15075 0 0,'0'0'1080'0'0,"0"0"-431"0"0,0 0 207 0 0,0 0 304 0 0,0 0 64 0 0,0 0-175 0 0,116 14-153 0 0,-85-14-208 0 0,6-2-152 0 0,4-3-104 0 0,-1-2-176 0 0,1 1-120 0 0,-1-4-192 0 0,0 1-208 0 0,-4 0-416 0 0,1 0-944 0 0,-11-1-3426 0 0,-8 6-8088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0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2377 0 0,'0'0'1883'0'0,"0"0"-1033"0"0,0 0-622 0 0,0 0-329 0 0,0 0-95 0 0,0 0 339 0 0,0 0 450 0 0,0 0 375 0 0,0 0 214 0 0,0 0-14 0 0,0 0-73 0 0,8-3-99 0 0,137-75 3561 0 0,-99 40-3752 0 0,-2-1-1 0 0,-2-2 1 0 0,36-47-805 0 0,94-87 959 0 0,-168 172-922 0 0,-4 2-26 0 0,1-1 0 0 0,0 1 1 0 0,0-1-1 0 0,0 1 0 0 0,0 0 0 0 0,0-1 0 0 0,0 1 0 0 0,1 0 1 0 0,-1 0-1 0 0,0-1 0 0 0,1 1 0 0 0,-1 0 0 0 0,1 1 0 0 0,-1-1 1 0 0,1 0-1 0 0,-1 0 0 0 0,1 1 0 0 0,0-1 0 0 0,-1 0 0 0 0,1 1 1 0 0,0 0-1 0 0,-1-1 0 0 0,1 1 0 0 0,0 0 0 0 0,0 0 0 0 0,-1 0 1 0 0,1 0-1 0 0,0 0 0 0 0,0 1 0 0 0,-1-1 0 0 0,1 0 0 0 0,0 1 1 0 0,-1-1-1 0 0,1 1 0 0 0,0 0 0 0 0,-1-1 0 0 0,1 1 0 0 0,-1 0 1 0 0,1 0-1 0 0,-1 0 0 0 0,1 1-11 0 0,4 17 169 0 0,-1 0 0 0 0,-1 0 0 0 0,0 1 0 0 0,-2-1 0 0 0,0 1 1 0 0,-2 0-1 0 0,0 0 0 0 0,-2 12-169 0 0,1 12 193 0 0,-18 127 216 0 0,17-165-420 0 0,0 1 0 0 0,0 0 0 0 0,-1-1 0 0 0,0 0 0 0 0,0 1 0 0 0,-1-1 0 0 0,0 0 0 0 0,0-1 0 0 0,0 1 0 0 0,0-1 0 0 0,-1 0 0 0 0,0 0 0 0 0,0 0 0 0 0,-1-1 0 0 0,1 1 0 0 0,-1-1 0 0 0,0-1 0 0 0,0 1 0 0 0,0-1 0 0 0,-1 0 0 0 0,1 0 0 0 0,-1-1 0 0 0,-3 1 11 0 0,-1 0-179 0 0,0 0 0 0 0,0-1 0 0 0,-1 0 0 0 0,1-1 0 0 0,-1 0 0 0 0,1-1 0 0 0,-1-1 0 0 0,1 1 0 0 0,-1-2 0 0 0,1 0 0 0 0,0 0 0 0 0,0-1 0 0 0,0 0 0 0 0,0-1 0 0 0,0 0 0 0 0,0-1 0 0 0,1 0 0 0 0,0-1 0 0 0,0 0 0 0 0,1 0 0 0 0,0-1 0 0 0,0 0 0 0 0,-5-6 179 0 0,12 11-205 0 0,0 0 1 0 0,0 0-1 0 0,1-1 1 0 0,-1 1-1 0 0,1 0 1 0 0,-1-1-1 0 0,1 1 1 0 0,0-1 0 0 0,0 0-1 0 0,0 1 1 0 0,0-1-1 0 0,1 0 1 0 0,-1 1-1 0 0,1-1 1 0 0,-1 0-1 0 0,1 0 1 0 0,0 0-1 0 0,0 1 1 0 0,1-1-1 0 0,-1 0 1 0 0,1-2 204 0 0,19-33-9459 0 0,-11 27 6016 0 0</inkml:trace>
  <inkml:trace contextRef="#ctx0" brushRef="#br0" timeOffset="317.686">950 151 13891 0 0,'0'0'616'0'0,"0"0"-284"0"0,0 0-172 0 0,0 0 10 0 0,0 0 99 0 0,0 0 67 0 0,0 0 15 0 0,0 0-38 0 0,-14 19-67 0 0,-43 64-54 0 0,52-77-171 0 0,1-1 0 0 0,1 1 0 0 0,-1 1 0 0 0,1-1-1 0 0,0 0 1 0 0,0 1 0 0 0,1 0 0 0 0,0-1 0 0 0,0 1 0 0 0,1 0 0 0 0,0 0 0 0 0,0 0 0 0 0,0 0 0 0 0,1 0 0 0 0,0 0 0 0 0,1 6-21 0 0,0 4 15 0 0,-1-12 22 0 0,0 0 0 0 0,1 0 0 0 0,0 0-1 0 0,0 0 1 0 0,0 0 0 0 0,1 0 0 0 0,0 0 0 0 0,0-1-1 0 0,0 1 1 0 0,0 0 0 0 0,1-1 0 0 0,-1 0 0 0 0,1 0-1 0 0,0 1 1 0 0,1-2 0 0 0,-1 1 0 0 0,1 0-1 0 0,-1-1 1 0 0,1 1 0 0 0,0-1 0 0 0,0 0 0 0 0,1-1-1 0 0,-1 1 1 0 0,1-1 0 0 0,-1 1 0 0 0,1-1 0 0 0,0-1-1 0 0,0 1 1 0 0,-1-1 0 0 0,1 0 0 0 0,0 0 0 0 0,0 0-38 0 0,7 1 180 0 0,-1-1-1 0 0,0 0 0 0 0,0 0 1 0 0,1-1-1 0 0,-1-1 0 0 0,0 0 0 0 0,1 0 1 0 0,-1-1-1 0 0,0 0 0 0 0,0-1 0 0 0,-1-1 1 0 0,1 0-1 0 0,0 0 0 0 0,0-1-178 0 0,0 0 76 0 0,-1 0 0 0 0,0 0 0 0 0,-1-1-1 0 0,1 0 1 0 0,-1 0 0 0 0,-1-1 0 0 0,1 0 0 0 0,-1-1-1 0 0,0 0 1 0 0,-1 0 0 0 0,1-1 0 0 0,-2 0 0 0 0,1 0-1 0 0,-2-1 1 0 0,1 0 0 0 0,-1 0 0 0 0,0 0 0 0 0,-1 0-1 0 0,0-1 1 0 0,-1 1 0 0 0,0-1 0 0 0,-1 0 0 0 0,0 0-1 0 0,-1 0 1 0 0,0-10-76 0 0,-2 16-22 0 0,0 0 0 0 0,0 0-1 0 0,-1 1 1 0 0,1-1 0 0 0,-1 1 0 0 0,-1-1 0 0 0,1 1-1 0 0,0 0 1 0 0,-1 0 0 0 0,0 0 0 0 0,0 0-1 0 0,0 0 1 0 0,-1 1 0 0 0,1-1 0 0 0,-1 1-1 0 0,0 0 1 0 0,1 0 0 0 0,-1 0 0 0 0,-1 1-1 0 0,1-1 1 0 0,0 1 0 0 0,-1 0 0 0 0,1 1-1 0 0,-1-1 1 0 0,0 1 0 0 0,1-1 0 0 0,-4 1 22 0 0,-133-10-2116 0 0,69 24-173 0 0,25 3-3373 0 0,25-7-3656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0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354 600 0 0 0,'0'0'1322'0'0,"0"0"94"0"0,0 0-4 0 0,0 0-19 0 0,0 0-12 0 0,4-4 17 0 0,15-13 38 0 0,-17 6 5911 0 0,-35-3-6312 0 0,32 14-740 0 0,-13 0-268 0 0,0 0 0 0 0,0 1 0 0 0,0 0 0 0 0,0 1 0 0 0,0 1 0 0 0,0 0 0 0 0,0 1 0 0 0,1 0 0 0 0,0 1 0 0 0,0 1 0 0 0,0 0 0 0 0,0 1 0 0 0,1 0 0 0 0,0 1 0 0 0,1 0 0 0 0,0 1 0 0 0,0 0 0 0 0,0 1 0 0 0,2 0 0 0 0,-1 1 0 0 0,1 0 0 0 0,-1 2-27 0 0,2 0-20 0 0,0 0 0 0 0,1 0-1 0 0,0 1 1 0 0,1-1-1 0 0,1 1 1 0 0,0 1 0 0 0,1-1-1 0 0,1 1 1 0 0,0 0 0 0 0,1 0-1 0 0,0 0 1 0 0,1 0-1 0 0,1 0 1 0 0,1 4 20 0 0,-1-13 34 0 0,1-1-1 0 0,-1 1 1 0 0,1-1 0 0 0,1 1 0 0 0,-1-1-1 0 0,1 0 1 0 0,0 0 0 0 0,0 0-1 0 0,1 0 1 0 0,0 0 0 0 0,-1 0-1 0 0,1 0 1 0 0,1-1 0 0 0,-1 0 0 0 0,1 1-1 0 0,0-1 1 0 0,0 0 0 0 0,0-1-1 0 0,0 1 1 0 0,1-1 0 0 0,-1 0-1 0 0,1 0 1 0 0,0 0 0 0 0,0-1 0 0 0,0 0-1 0 0,0 0 1 0 0,0 0 0 0 0,1 0-1 0 0,-1-1 1 0 0,1 0 0 0 0,-1 0-1 0 0,1 0 1 0 0,-1-1 0 0 0,1 0 0 0 0,-1 0-1 0 0,1 0 1 0 0,-1-1 0 0 0,1 0-1 0 0,-1 0 1 0 0,1 0 0 0 0,-1-1-1 0 0,0 0 1 0 0,1 0 0 0 0,-1 0 0 0 0,0 0-1 0 0,0-1 1 0 0,-1 0 0 0 0,2-1-34 0 0,26-17 171 0 0,-2-2 1 0 0,0-1-1 0 0,-2-1 1 0 0,0-1-1 0 0,-2-2 1 0 0,-1-1-1 0 0,-2-1 1 0 0,0 0-1 0 0,-2-2 0 0 0,-2-1 1 0 0,-1 0-1 0 0,13-33-171 0 0,-24 53 57 0 0,-1 0-1 0 0,-1 0 1 0 0,0-1-1 0 0,0 0 1 0 0,-1 0-1 0 0,-1 0 1 0 0,0 0-1 0 0,-1 0 1 0 0,-1-2-57 0 0,-15 33 124 0 0,6 6-81 0 0,1 0 0 0 0,1 0 0 0 0,2 1 0 0 0,0 0 1 0 0,1 0-1 0 0,1 0 0 0 0,2 0 0 0 0,0 0 0 0 0,2 0 0 0 0,0 0 1 0 0,2 0-1 0 0,0 0 0 0 0,2-1 0 0 0,1 0 0 0 0,0 0 1 0 0,2 0-1 0 0,0-1 0 0 0,2 0 0 0 0,1-1 0 0 0,0 0 0 0 0,5 4-43 0 0,16 11-314 0 0,-19-44-2935 0 0,-10 1-1432 0 0,-1 2-6584 0 0</inkml:trace>
  <inkml:trace contextRef="#ctx0" brushRef="#br0" timeOffset="421.43">1015 589 8666 0 0,'0'0'2079'0'0,"0"0"-585"0"0,0 0-423 0 0,0 0-137 0 0,0 0 55 0 0,0 0 21 0 0,0 0-43 0 0,0 0 42 0 0,0 0 0 0 0,0 0-33 0 0,0 0-47 0 0,0 0-195 0 0,0 0-179 0 0,14 2-67 0 0,115 18 1174 0 0,88-17-987 0 0,-210-5-1463 0 0,-8 2-2731 0 0,0 0-3369 0 0,0 0-4275 0 0</inkml:trace>
  <inkml:trace contextRef="#ctx0" brushRef="#br0" timeOffset="672.156">951 826 15619 0 0,'0'0'530'0'0,"0"0"-255"0"0,0 0 142 0 0,0 0 475 0 0,0 0 280 0 0,0 0 67 0 0,19 3-132 0 0,65 9-205 0 0,109-13 592 0 0,-137-4-1660 0 0,23-4-1124 0 0,-54 4-1797 0 0,0 0-3909 0 0,-13 1-4560 0 0</inkml:trace>
  <inkml:trace contextRef="#ctx0" brushRef="#br0" timeOffset="1308.552">2081 469 3993 0 0,'0'0'1371'0'0,"0"0"-116"0"0,0 0-7 0 0,0 0 84 0 0,0 0 50 0 0,0 0-106 0 0,-22-2-196 0 0,-68-6-231 0 0,86 7-778 0 0,0 1 1 0 0,0 0-1 0 0,0 0 1 0 0,0 0-1 0 0,0 0 0 0 0,0 1 1 0 0,0-1-1 0 0,0 1 1 0 0,0 0-1 0 0,1 0 1 0 0,-1 1-1 0 0,0-1 1 0 0,1 1-1 0 0,-1 0 1 0 0,1 0-1 0 0,-1 0 1 0 0,0 1-72 0 0,-11 6 212 0 0,-78 62 538 0 0,90-68-744 0 0,0 0 1 0 0,0 0 0 0 0,1 1-1 0 0,-1-1 1 0 0,1 1-1 0 0,0 0 1 0 0,0 0-1 0 0,0 0 1 0 0,0 0-1 0 0,1 0 1 0 0,-1 0-1 0 0,1 0 1 0 0,0 1-1 0 0,0-1 1 0 0,1 0-1 0 0,-1 1 1 0 0,1-1-1 0 0,0 1 1 0 0,1-1-1 0 0,-1 0 1 0 0,1 1 0 0 0,-1-1-1 0 0,1 0 1 0 0,0 1-1 0 0,1 0-6 0 0,0-1 104 0 0,0-1 1 0 0,0 1-1 0 0,0-1 0 0 0,1 1 1 0 0,-1-1-1 0 0,1 0 1 0 0,0 0-1 0 0,0 0 0 0 0,0 0 1 0 0,0-1-1 0 0,1 1 0 0 0,-1-1 1 0 0,1 0-1 0 0,-1 0 0 0 0,1 0 1 0 0,0 0-1 0 0,0-1 0 0 0,0 0 1 0 0,0 1-1 0 0,0-1 0 0 0,0-1 1 0 0,0 1-1 0 0,0 0 0 0 0,0-1 1 0 0,0 0-1 0 0,0 0 0 0 0,4-1-104 0 0,4 0 328 0 0,0 0 0 0 0,0 0 0 0 0,-1-2-1 0 0,1 1 1 0 0,-1-2 0 0 0,0 1-1 0 0,1-2 1 0 0,-2 1 0 0 0,4-3-328 0 0,12-9 230 0 0,0 0 1 0 0,-1-2-1 0 0,-2-1 1 0 0,1 0-1 0 0,-2-2 1 0 0,-1-1-1 0 0,-1-1 1 0 0,0 0-1 0 0,-2-1 1 0 0,-1-2-1 0 0,-1 1 1 0 0,13-29-231 0 0,-23 43-133 0 0,-1-1 1 0 0,0-1-1 0 0,-1 1 1 0 0,0-1-1 0 0,-1 1 1 0 0,0-1 0 0 0,-1 0-1 0 0,-1 0 1 0 0,0 0-1 0 0,-1 0 1 0 0,0 0 0 0 0,-1 0-1 0 0,0-1 1 0 0,-1 1-1 0 0,0 1 1 0 0,-1-1-1 0 0,-1 0 1 0 0,0 1 0 0 0,-1 0-1 0 0,0 0 1 0 0,-1 0-1 0 0,0 0 1 0 0,-1 1-1 0 0,0 0 1 0 0,-1 0 0 0 0,0 1-1 0 0,-5-4 133 0 0,7 9-32 0 0,-1 1 0 0 0,0 0 0 0 0,0 1 0 0 0,-1 0 0 0 0,1 0 1 0 0,-1 0-1 0 0,1 1 0 0 0,-1 0 0 0 0,0 1 0 0 0,0-1 0 0 0,0 2 0 0 0,0-1 0 0 0,0 1 0 0 0,0 0 0 0 0,0 1 0 0 0,0 0 0 0 0,0 0 0 0 0,1 1 0 0 0,-1-1 0 0 0,0 2 0 0 0,1-1 1 0 0,-1 1-1 0 0,1 1 0 0 0,0-1 0 0 0,0 1 0 0 0,0 0 0 0 0,0 1 0 0 0,1-1 0 0 0,0 1 0 0 0,0 1 0 0 0,0-1 0 0 0,1 1 0 0 0,-1 0 0 0 0,1 0 0 0 0,1 1 0 0 0,-1-1 0 0 0,1 1 1 0 0,0 0-1 0 0,0 2 32 0 0,2-1 58 0 0,0 0 1 0 0,0 0 0 0 0,1 0 0 0 0,0 1 0 0 0,0-1-1 0 0,1 0 1 0 0,0 0 0 0 0,0 1 0 0 0,1-1 0 0 0,0 0-1 0 0,1 0 1 0 0,0 0 0 0 0,0 0 0 0 0,0 0 0 0 0,1 0-1 0 0,1 0 1 0 0,-1-1 0 0 0,1 0 0 0 0,0 1 0 0 0,1-2-1 0 0,0 1 1 0 0,0 0 0 0 0,0-1 0 0 0,1 0 0 0 0,0 0-1 0 0,3 2-58 0 0,16 14 455 0 0,1-1-1 0 0,1-1 1 0 0,1-2-1 0 0,0 0 0 0 0,30 12-454 0 0,-47-23-99 0 0,1-1 0 0 0,-1 0 0 0 0,1-1 0 0 0,0-1 0 0 0,1 0 0 0 0,-1-1 0 0 0,1 0 0 0 0,0 0 0 0 0,-1-1 0 0 0,1-1 0 0 0,0-1 0 0 0,0 0-1 0 0,0 0 1 0 0,10-2 99 0 0,2-9-2876 0 0,-10 1-6318 0 0,-9 6-987 0 0</inkml:trace>
  <inkml:trace contextRef="#ctx0" brushRef="#br0" timeOffset="1604.708">1532 876 5649 0 0,'0'0'1491'0'0,"0"0"8"0"0,0 0 238 0 0,0 0 71 0 0,20 1-57 0 0,151 5 2617 0 0,262-52 535 0 0,-123 12-5551 0 0,-178 15-8990 0 0,-119 17-1378 0 0</inkml:trace>
  <inkml:trace contextRef="#ctx0" brushRef="#br0" timeOffset="2221.591">1948 1083 5657 0 0,'0'0'1898'0'0,"0"0"-258"0"0,0 0-89 0 0,0 0-38 0 0,0 0-176 0 0,0 0-259 0 0,0 0-251 0 0,-20 2-209 0 0,-64 3-99 0 0,76-4-401 0 0,-1 0 0 0 0,0 1 0 0 0,0 0 0 0 0,1 0 1 0 0,-1 1-1 0 0,1 0 0 0 0,0 1 0 0 0,0 0 0 0 0,0 0 0 0 0,1 0 0 0 0,-1 1 0 0 0,1 0 0 0 0,-4 4-118 0 0,-4 2 116 0 0,6-5-109 0 0,0-1 0 0 0,1 2 0 0 0,0-1 0 0 0,0 1 0 0 0,1 0-1 0 0,0 1 1 0 0,0-1 0 0 0,0 2 0 0 0,1-1 0 0 0,0 1 0 0 0,1-1 0 0 0,0 2-1 0 0,1-1 1 0 0,-1 0 0 0 0,2 1 0 0 0,-1 0 0 0 0,2 0 0 0 0,-1 0 0 0 0,1 0-1 0 0,1 0 1 0 0,-1 8-7 0 0,2-16 15 0 0,1 0 0 0 0,-1 1 0 0 0,0-1 0 0 0,1 0 0 0 0,0 0 0 0 0,-1 0 0 0 0,1 0 0 0 0,0 0 0 0 0,0 0 0 0 0,0 0 0 0 0,1 0 0 0 0,-1 0 0 0 0,0-1 0 0 0,1 1 0 0 0,-1 0 0 0 0,1-1 0 0 0,-1 1 0 0 0,1-1 0 0 0,0 1 0 0 0,0-1 0 0 0,0 0 0 0 0,0 0 0 0 0,0 0 0 0 0,0 0 0 0 0,0 0 0 0 0,0 0 0 0 0,0-1 0 0 0,0 1 0 0 0,0-1 0 0 0,0 1 0 0 0,1-1 0 0 0,-1 0 0 0 0,2 0-15 0 0,75-1 1564 0 0,-56-6-1357 0 0,-1-1-1 0 0,-1-1 1 0 0,1-1 0 0 0,-1-1-1 0 0,-1-1 1 0 0,0 0-1 0 0,-1-2 1 0 0,0 0-1 0 0,-1-1 1 0 0,-1-1-1 0 0,0-1 1 0 0,-1 0 0 0 0,-1-1-1 0 0,-1-1 1 0 0,0 0-1 0 0,-2-1 1 0 0,5-9-207 0 0,-7 10-47 0 0,0 0 0 0 0,-1 0 0 0 0,-1-1 0 0 0,-1-1 0 0 0,0 1 0 0 0,-2-1 0 0 0,0 0 0 0 0,-2-1 0 0 0,0 1 0 0 0,-1-1 0 0 0,-1 1 0 0 0,-2-1 0 0 0,0-3 47 0 0,1 22-49 0 0,0-1 1 0 0,0 1-1 0 0,-1 0 1 0 0,1-1-1 0 0,-1 1 0 0 0,1 0 1 0 0,-1-1-1 0 0,0 1 1 0 0,-1 0-1 0 0,1 0 0 0 0,0 0 1 0 0,-1 0-1 0 0,0 0 1 0 0,0 0-1 0 0,0 0 0 0 0,0 0 1 0 0,0 1-1 0 0,0-1 1 0 0,-1 1-1 0 0,1 0 0 0 0,-1 0 1 0 0,0-1-1 0 0,0 2 1 0 0,1-1-1 0 0,-1 0 0 0 0,0 1 1 0 0,-1-1-1 0 0,1 1 1 0 0,0 0-1 0 0,0 0 0 0 0,-1 0 1 0 0,1 0-1 0 0,0 1 1 0 0,-1-1-1 0 0,1 1 0 0 0,0 0 1 0 0,-1 0-1 0 0,1 0 1 0 0,-1 1-1 0 0,1-1 0 0 0,0 1 1 0 0,-1-1-1 0 0,-1 2 49 0 0,-2 0-20 0 0,0 1 0 0 0,1 0 0 0 0,-1 0 0 0 0,0 0 0 0 0,1 1 0 0 0,0 0 0 0 0,0 1 0 0 0,0-1 0 0 0,0 1 0 0 0,1 0 0 0 0,0 0 0 0 0,0 1 0 0 0,0 0 0 0 0,0 0 0 0 0,1 0 0 0 0,0 0 0 0 0,1 0 0 0 0,-1 1 0 0 0,1 0 0 0 0,0 0 0 0 0,1 0 0 0 0,-1 3 20 0 0,-3 13 33 0 0,0 0-1 0 0,2 0 1 0 0,0 1 0 0 0,2 0-1 0 0,0 0 1 0 0,2 9-33 0 0,2-17 19 0 0,0-1 1 0 0,1 1-1 0 0,1-1 0 0 0,0 1 0 0 0,1-1 0 0 0,1 0 1 0 0,0-1-1 0 0,1 1 0 0 0,0-1 0 0 0,2 0 0 0 0,-1-1 1 0 0,2 0-1 0 0,-1-1 0 0 0,2 0 0 0 0,0 0 0 0 0,0-1 1 0 0,1 0-1 0 0,0-1 0 0 0,1-1 0 0 0,0 0 0 0 0,1 0 1 0 0,0-2-1 0 0,0 1 0 0 0,0-2 0 0 0,5 2-19 0 0,22-5-1450 0 0,-30-8-2277 0 0,-1-5-4303 0 0,-7 5-302 0 0</inkml:trace>
  <inkml:trace contextRef="#ctx0" brushRef="#br0" timeOffset="2588.415">2429 918 8978 0 0,'0'0'4150'0'0,"0"0"-2727"0"0,0 0-731 0 0,0 0 274 0 0,0 0 379 0 0,0 0 116 0 0,0 0-125 0 0,0 0-286 0 0,0 0-300 0 0,0 0-229 0 0,-4 20-172 0 0,-14 68-106 0 0,-23 8 62 0 0,-57 114-434 0 0,97-208 124 0 0,0 1 0 0 0,0 0 0 0 0,0-1 0 0 0,1 1 0 0 0,-1 0 0 0 0,1 0 0 0 0,0 0 1 0 0,-1 0-1 0 0,1-1 0 0 0,1 1 0 0 0,-1 0 0 0 0,0 0 0 0 0,1 0 0 0 0,0 0 0 0 0,-1-1 0 0 0,1 1 1 0 0,0 0-1 0 0,0-1 0 0 0,1 1 0 0 0,-1-1 0 0 0,0 1 0 0 0,1-1 0 0 0,0 1 0 0 0,-1-1 0 0 0,1 0 1 0 0,0 0-1 0 0,0 0 0 0 0,0 0 0 0 0,1 0 0 0 0,-1-1 0 0 0,0 1 0 0 0,1 0 0 0 0,-1-1 0 0 0,1 0 1 0 0,-1 0-1 0 0,1 1 0 0 0,0-2 0 0 0,-1 1 0 0 0,1 0 0 0 0,0 0 0 0 0,0-1 0 0 0,0 0 0 0 0,-1 1 0 0 0,1-1 1 0 0,0 0-1 0 0,0-1 0 0 0,0 1 0 0 0,0 0 5 0 0,102-12 644 0 0,-64-15-1681 0 0,-24-24-4087 0 0,-17 35-2022 0 0,0 11-1508 0 0</inkml:trace>
  <inkml:trace contextRef="#ctx0" brushRef="#br0" timeOffset="2835.541">2122 1129 12691 0 0,'0'0'1276'0'0,"0"0"-548"0"0,0 0-32 0 0,0 0 272 0 0,0 0 137 0 0,0 0-16 0 0,0 0-94 0 0,21 2-105 0 0,138 3 1021 0 0,-152-5-2079 0 0,126-2 1064 0 0,-89 0-3714 0 0,0-3-4401 0 0,-29 3-4373 0 0</inkml:trace>
  <inkml:trace contextRef="#ctx0" brushRef="#br0" timeOffset="6073.76">3186 177 0 0 0,'0'0'355'0'0,"0"0"882"0"0,0 0 250 0 0,0 0-20 0 0,0 0-130 0 0,0 0-188 0 0,0 0-93 0 0,0 0-91 0 0,0 0-77 0 0,-17-2 1624 0 0,-76 110 840 0 0,66-65-2958 0 0,3 1 0 0 0,1 1 0 0 0,2 1-1 0 0,3 1 1 0 0,1 0 0 0 0,3 2 0 0 0,2 0 0 0 0,2 0 0 0 0,2 1 0 0 0,2 0 0 0 0,2 0 0 0 0,3 0 0 0 0,3 25-394 0 0,4-47 236 0 0,1 0 0 0 0,2-1 0 0 0,0 0 0 0 0,2-1 0 0 0,1 1-1 0 0,1-2 1 0 0,2 0 0 0 0,0-1 0 0 0,1 0 0 0 0,2-1 0 0 0,0-1 0 0 0,1-1 0 0 0,16 13-236 0 0,-4-1 483 0 0,-30-33-428 0 0,-1 0 50 0 0,0 0 11 0 0,0 0 13 0 0,0 0 19 0 0,0 0 7 0 0,0 0 6 0 0,0 0-14 0 0,0 0-18 0 0,0 0-37 0 0,0 0-30 0 0,0 0-38 0 0,-13-28-4098 0 0,13 16-662 0 0,0 8 1009 0 0,0-3-7647 0 0</inkml:trace>
  <inkml:trace contextRef="#ctx0" brushRef="#br0" timeOffset="7052.44">3426 605 0 0 0,'0'0'1219'0'0,"0"0"400"0"0,0 0 103 0 0,0 0-102 0 0,0 0-202 0 0,0 0-211 0 0,0 0-178 0 0,0 0-143 0 0,0 0-117 0 0,0 0-99 0 0,0 0-72 0 0,-4-7-41 0 0,-13-23-52 0 0,16 29-431 0 0,0 0 1 0 0,0 0-1 0 0,0 0 0 0 0,0 0 1 0 0,-1 1-1 0 0,1-1 0 0 0,0 0 1 0 0,0 0-1 0 0,-1 1 0 0 0,1-1 1 0 0,0 1-1 0 0,-1 0 0 0 0,1-1 1 0 0,-1 1-1 0 0,1 0 0 0 0,0 0 1 0 0,-1 0-1 0 0,1 0 0 0 0,-1 0 1 0 0,1 0-1 0 0,0 0 0 0 0,-1 0 1 0 0,1 0-1 0 0,-1 1 0 0 0,1-1 1 0 0,0 1-1 0 0,-1-1 0 0 0,1 1 1 0 0,0-1-1 0 0,-1 1 0 0 0,1 0 1 0 0,0 0-1 0 0,0-1 0 0 0,-1 2-74 0 0,-13 7 63 0 0,1 1-1 0 0,1 1 1 0 0,0 0-1 0 0,0 1 1 0 0,1 0 0 0 0,0 1-1 0 0,1 0 1 0 0,1 1-1 0 0,0 0 1 0 0,1 1-1 0 0,0 0 1 0 0,1 1-63 0 0,6-12 65 0 0,0-1 0 0 0,0 1-1 0 0,1-1 1 0 0,0 1 0 0 0,-1-1 0 0 0,1 1-1 0 0,0 0 1 0 0,1-1 0 0 0,-1 1 0 0 0,1 0-1 0 0,0 0 1 0 0,0 0 0 0 0,0 0 0 0 0,0-1-1 0 0,1 1 1 0 0,-1 0 0 0 0,1 0 0 0 0,0-1-1 0 0,0 1 1 0 0,0 0 0 0 0,1-1 0 0 0,-1 1 0 0 0,1-1-1 0 0,0 0 1 0 0,0 1 0 0 0,0-1 0 0 0,1 0-1 0 0,-1 0 1 0 0,1 0 0 0 0,-1-1 0 0 0,1 1-1 0 0,0-1 1 0 0,0 1 0 0 0,0-1 0 0 0,0 0-1 0 0,1 0 1 0 0,-1 0 0 0 0,0 0 0 0 0,1-1-1 0 0,0 0 1 0 0,-1 1 0 0 0,1-1 0 0 0,0-1 0 0 0,-1 1-1 0 0,1 0 1 0 0,0-1 0 0 0,0 0 0 0 0,0 0-1 0 0,0 0 1 0 0,-1 0 0 0 0,1-1 0 0 0,0 1-1 0 0,0-1 1 0 0,-1 0 0 0 0,1 0 0 0 0,0-1-1 0 0,1 0-64 0 0,19-14 256 0 0,-1-2-1 0 0,-1 0 0 0 0,-1-2 0 0 0,0 0 1 0 0,-1-1-1 0 0,-2-1 0 0 0,0-1 0 0 0,-1-1 1 0 0,-2 0-1 0 0,10-20-255 0 0,-16 26-27 0 0,1-1 1 0 0,-2 0-1 0 0,-1 0 1 0 0,0-1-1 0 0,-2 0 0 0 0,0 0 1 0 0,-1-1-1 0 0,-1 1 1 0 0,-1-1-1 0 0,0 0 1 0 0,-2 0-1 0 0,-1 0 0 0 0,0 0 1 0 0,-2 1-1 0 0,-1-5 27 0 0,4 20-25 0 0,-1 0-1 0 0,0 0 1 0 0,-1 1-1 0 0,1-1 1 0 0,-1 0-1 0 0,0 0 0 0 0,0 1 1 0 0,0 0-1 0 0,0-1 1 0 0,-1 1-1 0 0,0 0 1 0 0,0 0-1 0 0,0 0 1 0 0,-1 0-1 0 0,1 1 0 0 0,-1 0 1 0 0,1-1-1 0 0,-1 1 1 0 0,-1 0-1 0 0,1 1 1 0 0,0-1-1 0 0,0 1 1 0 0,-1 0-1 0 0,0 0 1 0 0,1 0-1 0 0,-1 1 0 0 0,0-1 1 0 0,0 1-1 0 0,0 0 1 0 0,1 1-1 0 0,-1-1 1 0 0,0 1-1 0 0,0 0 1 0 0,0 0-1 0 0,0 0 1 0 0,0 1-1 0 0,0 0 0 0 0,0 0 1 0 0,0 0-1 0 0,0 1 1 0 0,1-1-1 0 0,-1 1 1 0 0,1 0-1 0 0,-1 1 1 0 0,0 0 25 0 0,-2 2 2 0 0,1 0 1 0 0,0 0 0 0 0,0 1-1 0 0,0 0 1 0 0,1 0 0 0 0,0 0-1 0 0,0 1 1 0 0,1-1-1 0 0,-1 1 1 0 0,1 0 0 0 0,1 1-1 0 0,0-1 1 0 0,0 1 0 0 0,0-1-1 0 0,1 1 1 0 0,0 0 0 0 0,0 0-1 0 0,1 0 1 0 0,0 0 0 0 0,1 0-1 0 0,0 0 1 0 0,0 0 0 0 0,0 0-1 0 0,1 0 1 0 0,2 8-3 0 0,0-2 43 0 0,1 1 1 0 0,0-1-1 0 0,1 0 1 0 0,0 0 0 0 0,1-1-1 0 0,1 0 1 0 0,0 0-1 0 0,1 0 1 0 0,0-1-1 0 0,1 0 1 0 0,0-1-1 0 0,1 0 1 0 0,11 9-44 0 0,147 97-60 0 0,-148-111-1489 0 0,-12-9-6496 0 0,-5 1-3110 0 0</inkml:trace>
  <inkml:trace contextRef="#ctx0" brushRef="#br0" timeOffset="8704.607">3818 432 1688 0 0,'0'0'1571'0'0,"0"0"-126"0"0,0 0 83 0 0,0 0 160 0 0,0 0 78 0 0,0 0-82 0 0,0 0-275 0 0,0 0-406 0 0,0 0-393 0 0,0 0-259 0 0,0 0-124 0 0,0 0-20 0 0,-3 5 31 0 0,-4 8-59 0 0,0 1 0 0 0,1-1 1 0 0,0 1-1 0 0,1 0 0 0 0,1 1 0 0 0,0-1 0 0 0,1 1 0 0 0,1-1 0 0 0,0 1 0 0 0,1 0 0 0 0,0 0 0 0 0,1 0 0 0 0,1 0 1 0 0,1 2-181 0 0,-2-16 30 0 0,-1 1 0 0 0,1-1 0 0 0,0 0 0 0 0,0 0-1 0 0,0 1 1 0 0,0-1 0 0 0,0 0 0 0 0,0 1-1 0 0,0-1 1 0 0,0 0 0 0 0,1 0 0 0 0,-1 1 0 0 0,0-1-1 0 0,1 0 1 0 0,-1 0 0 0 0,1 0 0 0 0,0 1-1 0 0,-1-1 1 0 0,1 0 0 0 0,0 0 0 0 0,-1 0 0 0 0,1 0-1 0 0,0 0 1 0 0,0 0 0 0 0,0 0 0 0 0,0 0-1 0 0,0-1 1 0 0,0 1 0 0 0,0 0 0 0 0,0-1 0 0 0,0 1-1 0 0,1 0 1 0 0,-1-1 0 0 0,0 0 0 0 0,0 1-1 0 0,0-1 1 0 0,1 0 0 0 0,-1 1 0 0 0,0-1-1 0 0,1 0 1 0 0,-1 0 0 0 0,0 0 0 0 0,0 0 0 0 0,1 0-1 0 0,-1 0 1 0 0,0 0 0 0 0,1-1 0 0 0,-1 1-1 0 0,0 0 1 0 0,0-1 0 0 0,0 1 0 0 0,1-1 0 0 0,-1 0-1 0 0,0 1 1 0 0,0-1 0 0 0,0 0 0 0 0,0 1-1 0 0,0-1 1 0 0,0 0-29 0 0,122-185 1090 0 0,-38 57-1124 0 0,-73 173-438 0 0,-11 220 738 0 0,0-251-304 0 0,-1 1 1 0 0,0-1-1 0 0,-1 0 1 0 0,0 0 0 0 0,-1 0-1 0 0,-1-1 1 0 0,0 1-1 0 0,-1 0 1 0 0,0-1-1 0 0,-1 0 1 0 0,0 0 0 0 0,-1 0-1 0 0,0-1 1 0 0,-1 0-1 0 0,0 0 38 0 0,6-9-26 0 0,0-1 0 0 0,0 0 0 0 0,-1 0 0 0 0,1 0 0 0 0,0 0 0 0 0,-1 0 0 0 0,1 0 0 0 0,0-1 0 0 0,-1 1 0 0 0,1 0-1 0 0,-1-1 1 0 0,1 1 0 0 0,-1-1 0 0 0,0 1 0 0 0,1-1 0 0 0,-1 0 0 0 0,1 0 0 0 0,-1 1 0 0 0,0-1 0 0 0,1 0 0 0 0,-1-1 0 0 0,0 1 0 0 0,1 0-1 0 0,-1 0 1 0 0,1-1 0 0 0,-1 1 0 0 0,1-1 0 0 0,-1 1 0 0 0,0-1 0 0 0,1 0 0 0 0,0 0 0 0 0,-1 1 0 0 0,1-1 0 0 0,0 0 0 0 0,-1 0 0 0 0,1 0-1 0 0,0 0 1 0 0,0-1 0 0 0,0 1 0 0 0,0 0 0 0 0,0 0 0 0 0,0-1 0 0 0,0 1 0 0 0,0-1 0 0 0,0 1 0 0 0,1-1 0 0 0,-1 1 0 0 0,1-1 0 0 0,-1 1-1 0 0,1-1 1 0 0,0 1 0 0 0,-1-1 0 0 0,1 0 0 0 0,0 1 0 0 0,0-1 0 0 0,0 0 0 0 0,0 1 0 0 0,1-2 26 0 0,-3-5 15 0 0,0 0 1 0 0,1 0-1 0 0,0 0 0 0 0,1 0 0 0 0,-1 0 1 0 0,2 0-1 0 0,-1 0 0 0 0,1 0 1 0 0,0 0-1 0 0,1 0 0 0 0,0 0 0 0 0,0 0 1 0 0,1 0-1 0 0,0 1 0 0 0,0-1 1 0 0,1 1-1 0 0,0 0 0 0 0,0 0 0 0 0,0 0 1 0 0,1 1-1 0 0,0-1 0 0 0,1 1 1 0 0,-1 0-1 0 0,1 1 0 0 0,0-1 0 0 0,1 1 1 0 0,-1 1-1 0 0,4-3-15 0 0,27-8-43 0 0,1 2-1 0 0,1 1 1 0 0,0 2 0 0 0,0 1-1 0 0,1 3 1 0 0,3 0 43 0 0,-14 3-650 0 0,1-1-1947 0 0,-11 1-4172 0 0,-9-1-1779 0 0</inkml:trace>
  <inkml:trace contextRef="#ctx0" brushRef="#br0" timeOffset="9171.078">3167 994 1832 0 0,'0'0'3029'0'0,"0"0"-568"0"0,0 0-202 0 0,22-2-176 0 0,159-12 2526 0 0,-3 12-1596 0 0,71-3-1979 0 0,-4-25-5664 0 0,-212 21-1228 0 0,-20 5-449 0 0,-7 3 2782 0 0</inkml:trace>
  <inkml:trace contextRef="#ctx0" brushRef="#br0" timeOffset="9774.099">3372 1203 1448 0 0,'0'0'696'0'0,"0"0"-127"0"0,0 0 1 0 0,0 0 153 0 0,0 0 88 0 0,0 0-12 0 0,0 0-136 0 0,0 0-187 0 0,0 0-145 0 0,-18 20-111 0 0,-53 62-52 0 0,44-30 194 0 0,27-42-244 0 0,-1-7-14 0 0,1 1 1 0 0,0-1 0 0 0,0 1-1 0 0,0-1 1 0 0,0 1 0 0 0,0-1-1 0 0,1 0 1 0 0,-1 1 0 0 0,1-1-1 0 0,0 1 1 0 0,0-1 0 0 0,1 0-1 0 0,-1 0 1 0 0,1 0 0 0 0,-1 0-1 0 0,1 0 1 0 0,0 0 0 0 0,1 1-105 0 0,-1-2 285 0 0,1 0 0 0 0,0 0 0 0 0,-1 0 0 0 0,1 0 0 0 0,0-1-1 0 0,0 1 1 0 0,0-1 0 0 0,0 0 0 0 0,0 0 0 0 0,0 0 0 0 0,0 0 0 0 0,0 0 0 0 0,1-1 0 0 0,-1 1 0 0 0,0-1 0 0 0,0 0 0 0 0,1 0 0 0 0,-1 0 0 0 0,0-1 0 0 0,0 1-285 0 0,9-4 294 0 0,-1 0-1 0 0,0-1 1 0 0,0 0 0 0 0,0-1 0 0 0,-1 0 0 0 0,0-1 0 0 0,0 0-1 0 0,-1 0 1 0 0,0-1 0 0 0,0 0 0 0 0,0-1 0 0 0,-1 0 0 0 0,-1 0 0 0 0,0-1-1 0 0,0 0 1 0 0,0 0 0 0 0,-1-1-294 0 0,-1 4 92 0 0,8-11-107 0 0,-1 0-1 0 0,-1-1 1 0 0,0 0-1 0 0,-2 0 1 0 0,0-1-1 0 0,-1-1 1 0 0,-1 1-1 0 0,-1-1 0 0 0,-1 0 1 0 0,-1-1-1 0 0,-1 1 1 0 0,0-1-1 0 0,-2 0 1 0 0,-1 1-1 0 0,0-8 16 0 0,0 26-33 0 0,0 0 1 0 0,1 1-1 0 0,-1-1 1 0 0,0 0-1 0 0,0 1 1 0 0,-1-1-1 0 0,1 1 1 0 0,0-1-1 0 0,-1 0 0 0 0,0 1 1 0 0,1-1-1 0 0,-1 1 1 0 0,0-1-1 0 0,0 1 1 0 0,-1-1-1 0 0,1 1 1 0 0,0 0-1 0 0,-1 0 0 0 0,0 0 1 0 0,1-1-1 0 0,-1 2 1 0 0,0-1-1 0 0,0 0 1 0 0,0 0-1 0 0,0 0 1 0 0,0 1-1 0 0,0-1 0 0 0,-1 1 1 0 0,1 0-1 0 0,-1 0 1 0 0,1 0-1 0 0,-1 0 1 0 0,1 0-1 0 0,-1 0 1 0 0,1 1-1 0 0,-1-1 0 0 0,1 1 1 0 0,-1 0-1 0 0,0 0 1 0 0,1 0-1 0 0,-1 0 1 0 0,0 0-1 0 0,1 0 1 0 0,-1 1-1 0 0,0-1 0 0 0,1 1 1 0 0,-1 0-1 0 0,1 0 1 0 0,-1 0-1 0 0,1 0 1 0 0,-2 1 32 0 0,-5 8-12 0 0,1 0 0 0 0,1 1 1 0 0,-1-1-1 0 0,2 2 0 0 0,0-1 1 0 0,0 1-1 0 0,1 0 0 0 0,0 0 1 0 0,1 0-1 0 0,1 1 0 0 0,0-1 1 0 0,1 1-1 0 0,0 0 0 0 0,0 0 1 0 0,2 0-1 0 0,0 0 0 0 0,0 0 1 0 0,1 0-1 0 0,1 0 0 0 0,1 7 12 0 0,-2-10 5 0 0,0 0 0 0 0,1-1 0 0 0,0 1 1 0 0,0-1-1 0 0,1 0 0 0 0,0 0 0 0 0,0 0 0 0 0,1 0 0 0 0,1 0 0 0 0,-1-1 0 0 0,2 0 0 0 0,-1 0 0 0 0,1 0 0 0 0,0-1 0 0 0,0 0 0 0 0,1 0 0 0 0,0 0 0 0 0,0-1 0 0 0,1 0 0 0 0,0 0 1 0 0,0-1-1 0 0,0 0 0 0 0,0 0 0 0 0,1-1 0 0 0,0 0 0 0 0,0-1 0 0 0,0 0 0 0 0,0 0 0 0 0,1-1 0 0 0,-1 0 0 0 0,1-1 0 0 0,-1 0 0 0 0,1-1 0 0 0,5 1-5 0 0,20-19-1279 0 0,-22 7-2608 0 0,-7 6 65 0 0,0 0-5859 0 0</inkml:trace>
  <inkml:trace contextRef="#ctx0" brushRef="#br0" timeOffset="10106.221">3938 1031 6513 0 0,'0'0'858'0'0,"0"0"106"0"0,0 0 355 0 0,0 0 365 0 0,0 0 115 0 0,0 0-242 0 0,-12 23-397 0 0,-34 75-400 0 0,-35 134-450 0 0,68-179-338 0 0,11-51 34 0 0,1 0 1 0 0,0 0-1 0 0,0 0 1 0 0,0-1 0 0 0,0 1-1 0 0,0 0 1 0 0,0 0-1 0 0,1 0 1 0 0,-1 0 0 0 0,1 1-1 0 0,-1-1 1 0 0,1 0 0 0 0,0 0-1 0 0,0 0 1 0 0,0 0-1 0 0,0 0 1 0 0,0 0 0 0 0,0 1-1 0 0,1-1 1 0 0,-1 0-1 0 0,1 0 1 0 0,-1 0 0 0 0,1 0-1 0 0,0 0 1 0 0,0 0-1 0 0,0 0 1 0 0,0 0 0 0 0,0-1-1 0 0,0 1 1 0 0,0 0-1 0 0,1 0 1 0 0,-1-1 0 0 0,1 1-1 0 0,-1-1 1 0 0,1 0 0 0 0,0 1-1 0 0,-1-1 1 0 0,1 0-1 0 0,0 0 1 0 0,0 0 0 0 0,0 0-1 0 0,0 0 1 0 0,0 0-1 0 0,0-1 1 0 0,1 1-7 0 0,11-1 56 0 0,-1-1 1 0 0,1-1-1 0 0,0 0 0 0 0,0-1 0 0 0,-1-1 1 0 0,0 0-1 0 0,1-1 0 0 0,-1 0 0 0 0,-1 0 1 0 0,1-2-1 0 0,8-5-56 0 0,-9 1-2229 0 0,-7 3-6060 0 0,-4 3 995 0 0</inkml:trace>
  <inkml:trace contextRef="#ctx0" brushRef="#br0" timeOffset="10361.17">3624 1295 3249 0 0,'0'0'2055'0'0,"0"0"-702"0"0,0 0 128 0 0,0 0 195 0 0,0 0-9 0 0,0 0-152 0 0,22 3-255 0 0,71 9-258 0 0,-81-11-814 0 0,1 0 0 0 0,-1-1 0 0 0,0 0 1 0 0,1-1-1 0 0,-1 0 0 0 0,0-1 0 0 0,0-1 0 0 0,0 0 1 0 0,6-2-189 0 0,12-4 94 0 0,94-30-1769 0 0,-73 19-6481 0 0,-39 15 941 0 0</inkml:trace>
  <inkml:trace contextRef="#ctx0" brushRef="#br0" timeOffset="10700.017">4228 497 4465 0 0,'0'0'2066'0'0,"0"0"-339"0"0,0 0-175 0 0,0 0-45 0 0,0 0-96 0 0,0 0-85 0 0,0 0-115 0 0,0 0-123 0 0,0 0-148 0 0,0 0-136 0 0,0 0-120 0 0,0 0-117 0 0,14-10-57 0 0,43-29-18 0 0,-56 38-460 0 0,0 1 1 0 0,1-1 0 0 0,-1 0-1 0 0,0 1 1 0 0,0 0 0 0 0,0-1 0 0 0,0 1-1 0 0,1 0 1 0 0,-1-1 0 0 0,0 1-1 0 0,0 0 1 0 0,0 0 0 0 0,1 0-1 0 0,-1 0 1 0 0,0 0 0 0 0,0 0-1 0 0,1 0 1 0 0,-1 1 0 0 0,0-1 0 0 0,0 0-1 0 0,0 1 1 0 0,1-1 0 0 0,-1 1-1 0 0,0-1 1 0 0,0 1 0 0 0,0-1-1 0 0,0 1 1 0 0,0 0 0 0 0,0 0-1 0 0,0 0 1 0 0,0-1 0 0 0,0 1 0 0 0,-1 0-1 0 0,1 0 1 0 0,0 0 0 0 0,0 0-1 0 0,-1 0 1 0 0,1 0 0 0 0,-1 1-1 0 0,1-1-32 0 0,2 4 194 0 0,10 18 17 0 0,0 1-1 0 0,-2 1 0 0 0,-1 0 0 0 0,-1 0 0 0 0,-1 1 1 0 0,-1 0-1 0 0,-2 0 0 0 0,0 1 0 0 0,-2 0 0 0 0,-1 0 1 0 0,-1 0-1 0 0,-2 13-210 0 0,3-10 42 0 0,2 4-110 0 0,-1 0-1 0 0,-2 0 1 0 0,-1 0 0 0 0,-1 0 0 0 0,-2 0-1 0 0,-2-1 1 0 0,-1 1 0 0 0,-1-1 0 0 0,-2 0 0 0 0,-2-1-1 0 0,0 0 1 0 0,-9 14 68 0 0,2-17-363 0 0,-1 0 1 0 0,-2-1-1 0 0,0-1 0 0 0,-2-2 1 0 0,-1 0-1 0 0,0-1 0 0 0,-6 1 363 0 0,-65 47-9785 0 0,80-62-1056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4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910 170 6041 0 0,'0'0'1082'0'0,"0"0"-399"0"0,0 0-158 0 0,0 0 111 0 0,0 0 307 0 0,0 0 261 0 0,0 0 143 0 0,0 0 7 0 0,0 0-142 0 0,0 0-180 0 0,0 0-150 0 0,-6-14-138 0 0,-19-44-129 0 0,-24-1 1151 0 0,41 54-1594 0 0,-8-2-81 0 0,1 2 1 0 0,-1-1 0 0 0,-1 2-1 0 0,1 0 1 0 0,-1 1 0 0 0,1 1-1 0 0,-1 0 1 0 0,0 2 0 0 0,0 0 0 0 0,0 0-1 0 0,0 2 1 0 0,1 0 0 0 0,-1 1-1 0 0,1 0 1 0 0,-1 2 0 0 0,1 0-1 0 0,0 0 1 0 0,1 2 0 0 0,-1 0-1 0 0,-9 6-91 0 0,-11 4 87 0 0,2 0-1 0 0,0 2 1 0 0,1 2-1 0 0,1 1 1 0 0,2 2-1 0 0,0 0 1 0 0,1 2-1 0 0,1 2 1 0 0,2 0-1 0 0,1 2 1 0 0,1 0-1 0 0,2 2 1 0 0,-6 11-87 0 0,18-24 46 0 0,1 1 0 0 0,1 1 1 0 0,1 0-1 0 0,1 0 0 0 0,0 0 1 0 0,2 1-1 0 0,0 0 0 0 0,1 0 0 0 0,2 0 1 0 0,0 0-1 0 0,3 20-46 0 0,-1-30 24 0 0,1 0 1 0 0,0 0-1 0 0,1 0 1 0 0,0 0-1 0 0,1-1 0 0 0,0 1 1 0 0,1-1-1 0 0,0 0 0 0 0,1 0 1 0 0,0-1-1 0 0,1 0 0 0 0,0 0 1 0 0,0 0-1 0 0,1-1 1 0 0,1 0-1 0 0,-1-1 0 0 0,1 0 1 0 0,1 0-1 0 0,0-1 0 0 0,0 0 1 0 0,0 0-1 0 0,3 0-24 0 0,14 7 83 0 0,0-1 0 0 0,1-1 0 0 0,0-1 0 0 0,1-2-1 0 0,0-1 1 0 0,1-1 0 0 0,-1-1 0 0 0,14-1-83 0 0,9 1 15 0 0,1-2 0 0 0,0-3 0 0 0,-1-2 0 0 0,1-3 0 0 0,12-3-15 0 0,-57 3-1277 0 0,-7 3-6551 0 0,-1 1-3429 0 0</inkml:trace>
  <inkml:trace contextRef="#ctx0" brushRef="#br0" timeOffset="379.203">1216 676 5593 0 0,'0'0'2706'0'0,"0"0"-1364"0"0,0 0-549 0 0,0 0-14 0 0,0 0 72 0 0,0 0 97 0 0,0 0 12 0 0,0 0-69 0 0,0 0-87 0 0,0 0-128 0 0,0 0-122 0 0,0 0-110 0 0,-20 12-93 0 0,-62 39-83 0 0,80-50-245 0 0,-1 0 0 0 0,1 0 0 0 0,0 1 0 0 0,0-1 0 0 0,0 1 0 0 0,0 0-1 0 0,0-1 1 0 0,0 1 0 0 0,1 0 0 0 0,-1 0 0 0 0,0 0 0 0 0,1 0 0 0 0,0 0 0 0 0,-1 1 0 0 0,1-1 0 0 0,0 0 0 0 0,0 1 0 0 0,0-1 0 0 0,1 0 0 0 0,-1 1 0 0 0,0-1 0 0 0,1 1 0 0 0,0 0 0 0 0,-1-1 0 0 0,1 3-23 0 0,0 4 98 0 0,-1 1 2 0 0,0 0 1 0 0,1 0-1 0 0,0 0 1 0 0,1 0-1 0 0,0 0 1 0 0,0 0-1 0 0,1 0 0 0 0,1-1 1 0 0,-1 1-1 0 0,2-1 1 0 0,-1 1-1 0 0,1-1 1 0 0,1 0-1 0 0,0 0 1 0 0,5 7-101 0 0,-4-9 95 0 0,-1 1 1 0 0,2-1 0 0 0,-1-1 0 0 0,1 0 0 0 0,0 1 0 0 0,1-2 0 0 0,-1 1 0 0 0,1-1 0 0 0,0-1 0 0 0,1 1 0 0 0,2 0-96 0 0,-5-1 101 0 0,0-1 0 0 0,0 0 0 0 0,1 0 1 0 0,-1-1-1 0 0,1 0 0 0 0,0 0 0 0 0,-1 0 0 0 0,1-1 1 0 0,0 0-1 0 0,0 0 0 0 0,0 0 0 0 0,0-1 0 0 0,0 0 1 0 0,0-1-1 0 0,0 0 0 0 0,0 0 0 0 0,0 0 0 0 0,0-1 1 0 0,0 0-1 0 0,-1 0 0 0 0,1-1 0 0 0,-1 0 0 0 0,0 0 1 0 0,1 0-1 0 0,-1-1 0 0 0,-1 0 0 0 0,1 0 0 0 0,-1 0 1 0 0,1-1-1 0 0,-1 0 0 0 0,0 0 0 0 0,-1 0 0 0 0,1-1 1 0 0,0-1-102 0 0,0-4-11 0 0,0 1 1 0 0,-1-1 0 0 0,-1 0-1 0 0,0-1 1 0 0,0 1 0 0 0,-1 0 0 0 0,0-1-1 0 0,-1 0 1 0 0,0 1 0 0 0,-1-1-1 0 0,-1 0 1 0 0,0 1 0 0 0,0-1 0 0 0,-1 1-1 0 0,0-1 1 0 0,-1 1 0 0 0,-1 0 0 0 0,1 0-1 0 0,-2 0 1 0 0,0 0 0 0 0,0 1-1 0 0,-3-4 11 0 0,-50-55-3412 0 0,-21 22-4205 0 0,66 42-393 0 0</inkml:trace>
  <inkml:trace contextRef="#ctx0" brushRef="#br0" timeOffset="900.114">1525 1047 7994 0 0,'0'0'1223'0'0,"0"0"-347"0"0,0 0 35 0 0,0 0 408 0 0,0 0 392 0 0,0 0 130 0 0,0 0-174 0 0,0 0-372 0 0,0 0-358 0 0,0 0-241 0 0,0 0-140 0 0,0 0-77 0 0,0 0-63 0 0,15-18-38 0 0,48-58-48 0 0,2-25 565 0 0,11-54-417 0 0,-82 270-2237 0 0,6-108 1798 0 0,-1 0 0 0 0,2 1 0 0 0,-1-1 0 0 0,1 0 0 0 0,0 0 0 0 0,0 0 0 0 0,1 0 0 0 0,0 0 0 0 0,0-1 1 0 0,1 1-1 0 0,-1 0 0 0 0,2-1 0 0 0,-1 0 0 0 0,1 1 0 0 0,0-1 0 0 0,0-1 0 0 0,0 1 0 0 0,1-1 0 0 0,0 1 0 0 0,0-1 0 0 0,0-1 0 0 0,1 1 0 0 0,0-1 0 0 0,0 0 0 0 0,0 0 0 0 0,0-1 0 0 0,0 0 0 0 0,1 0 0 0 0,0 0 0 0 0,-1-1 0 0 0,1 0 0 0 0,0 0 0 0 0,0 0 0 0 0,0-1 0 0 0,0 0 0 0 0,4-1-39 0 0,-4-3 143 0 0,0 0 1 0 0,-1 0 0 0 0,0-1-1 0 0,1 0 1 0 0,-1 0-1 0 0,-1-1 1 0 0,1 0 0 0 0,-1 0-1 0 0,0 0 1 0 0,0 0-1 0 0,0-1 1 0 0,-1 0 0 0 0,0 0-1 0 0,0 0 1 0 0,0-1-1 0 0,-1 1 1 0 0,0-1 0 0 0,0 0-1 0 0,-1 0-143 0 0,56-161 668 0 0,-51 92-3077 0 0,-7 75-252 0 0,0 1-3955 0 0,-1 0-5613 0 0</inkml:trace>
  <inkml:trace contextRef="#ctx0" brushRef="#br0" timeOffset="1613.12">2608 50 12027 0 0,'0'0'1476'0'0,"0"0"-321"0"0,0 0-278 0 0,0 0-85 0 0,0 0 46 0 0,0 0 50 0 0,0 0-8 0 0,0 0-126 0 0,0 0-214 0 0,0 0-221 0 0,0 0-118 0 0,0 0-17 0 0,0 0 40 0 0,0 10 72 0 0,-17 360 2577 0 0,-4-213-2088 0 0,-32 123-785 0 0,20-175-1051 0 0,17-102-4978 0 0,10-5-1865 0 0,4-2-2241 0 0</inkml:trace>
  <inkml:trace contextRef="#ctx0" brushRef="#br0" timeOffset="1861.228">2148 635 15675 0 0,'0'0'741'0'0,"0"0"-509"0"0,0 0-243 0 0,0 0 191 0 0,0 0 223 0 0,21 0 155 0 0,161 0 1847 0 0,-84-1-697 0 0,235 13-1141 0 0,-323-10-1038 0 0,67 8-551 0 0,-51-9-2317 0 0,-1 0-3746 0 0,-16-1-3456 0 0</inkml:trace>
  <inkml:trace contextRef="#ctx0" brushRef="#br0" timeOffset="2125.138">3080 674 11859 0 0,'0'0'1600'0'0,"0"0"-1072"0"0,0 0-48 0 0,0 0 184 0 0,0 0 136 0 0,0 0 9 0 0,-39 131-129 0 0,31-110-208 0 0,1 0-240 0 0,2-3-136 0 0,2-2-160 0 0,-1 0-232 0 0,2-2-408 0 0,2 0-825 0 0,-1-7-2167 0 0,1 0-7891 0 0</inkml:trace>
  <inkml:trace contextRef="#ctx0" brushRef="#br0" timeOffset="2287.675">3022 202 17788 0 0,'0'0'992'0'0,"0"0"-480"0"0,0 0-464 0 0,0 0-256 0 0,0 0-288 0 0,0 0-328 0 0,0 0-544 0 0,0 0-1081 0 0,0 0-7425 0 0</inkml:trace>
  <inkml:trace contextRef="#ctx0" brushRef="#br0" timeOffset="6066.476">3439 626 9922 0 0,'0'0'1845'0'0,"0"0"-628"0"0,0 0-389 0 0,0 0 32 0 0,0 0 149 0 0,0 0 60 0 0,0 0-119 0 0,0 0-267 0 0,0 0-297 0 0,0 0-204 0 0,0 0-98 0 0,-2 7-39 0 0,-20 65-3 0 0,-3-1 1 0 0,-3-1-1 0 0,-3-1 0 0 0,-18 26-42 0 0,15-49-596 0 0,34-46 516 0 0,0 0-34 0 0,5-12-508 0 0,164-295 800 0 0,-96 203 195 0 0,-73 140-286 0 0,-9 16 309 0 0,4-38-372 0 0,1 1 0 0 0,1 0-1 0 0,1-1 1 0 0,0 1 0 0 0,1 0 0 0 0,0 0 0 0 0,1 0-1 0 0,1 0 1 0 0,0 0 0 0 0,1 0 0 0 0,1 0 0 0 0,0-1-1 0 0,1 1 1 0 0,1-1 0 0 0,3 8-24 0 0,-6-20 48 0 0,0 1 0 0 0,0 0 1 0 0,0-1-1 0 0,1 1 0 0 0,-1-1 0 0 0,1 0 0 0 0,0 0 0 0 0,-1 0 0 0 0,1 0 1 0 0,0 0-1 0 0,0 0 0 0 0,0-1 0 0 0,0 0 0 0 0,0 1 0 0 0,1-1 0 0 0,-1 0 1 0 0,0-1-1 0 0,1 1 0 0 0,-1 0 0 0 0,0-1 0 0 0,1 0 0 0 0,-1 0 1 0 0,1 0-1 0 0,-1 0 0 0 0,0-1 0 0 0,1 1 0 0 0,-1-1 0 0 0,0 0 0 0 0,1 0 1 0 0,-1 0-1 0 0,0 0 0 0 0,0 0 0 0 0,0-1 0 0 0,0 0 0 0 0,0 1 0 0 0,0-1 1 0 0,-1 0-1 0 0,1 0 0 0 0,0-1 0 0 0,-1 1 0 0 0,0-1 0 0 0,1 1 1 0 0,-1-1-1 0 0,0 0 0 0 0,0 1 0 0 0,-1-1 0 0 0,1 0 0 0 0,0-2-48 0 0,13-20 460 0 0,-1-2 0 0 0,-1 0 1 0 0,-1 0-1 0 0,-1-1 0 0 0,-2 0 0 0 0,5-28-460 0 0,20-126-936 0 0,-44 202-5702 0 0,5-12 841 0 0,0 1-5084 0 0</inkml:trace>
  <inkml:trace contextRef="#ctx0" brushRef="#br0" timeOffset="7164.95">3967 598 0 0 0,'0'0'1216'0'0,"0"0"-97"0"0,0 0 17 0 0,0 0 234 0 0,0 0 273 0 0,0 0 184 0 0,0 0-13 0 0,0 0-204 0 0,0 0-300 0 0,0 0-307 0 0,0 0-253 0 0,0 0-181 0 0,0 0-122 0 0,-2 32 1827 0 0,-7 1-1986 0 0,1 0 0 0 0,2 0 0 0 0,1 1 0 0 0,2 0 0 0 0,1-1 0 0 0,2 1 0 0 0,4 33-288 0 0,-3-62 58 0 0,0-1-1 0 0,0 0 0 0 0,0 0 1 0 0,1 0-1 0 0,0-1 0 0 0,0 1 1 0 0,0 0-1 0 0,0 0 0 0 0,0-1 1 0 0,1 1-1 0 0,0-1 0 0 0,-1 0 1 0 0,1 0-1 0 0,0 0 0 0 0,1 0 1 0 0,-1-1-1 0 0,0 1 1 0 0,1-1-1 0 0,0 0 0 0 0,-1 0 1 0 0,1 0-1 0 0,0 0 0 0 0,0-1 1 0 0,0 1-1 0 0,0-1 0 0 0,0 0 1 0 0,1 0-1 0 0,-1-1 0 0 0,0 1 1 0 0,0-1-1 0 0,0 0 0 0 0,1 0 1 0 0,-1-1-1 0 0,0 1 0 0 0,0-1 1 0 0,0 0-1 0 0,2 0-57 0 0,5-3 187 0 0,-1 0-1 0 0,0-1 1 0 0,0 0 0 0 0,0-1 0 0 0,-1 0-1 0 0,1 0 1 0 0,-2-1 0 0 0,1 0-1 0 0,-1-1 1 0 0,0 1 0 0 0,0-2 0 0 0,-1 1-1 0 0,0-1 1 0 0,0-1-187 0 0,5-2 55 0 0,-1 0 0 0 0,-1-1 0 0 0,0 0 0 0 0,-1-1 1 0 0,0 0-1 0 0,-1 0 0 0 0,0-1 0 0 0,-1 0 0 0 0,-1-1 0 0 0,-1 1 0 0 0,0-1 0 0 0,-1 0 1 0 0,0 0-1 0 0,-2-1 0 0 0,0 1 0 0 0,-1-1 0 0 0,0 1 0 0 0,-1-4-55 0 0,0 18-40 0 0,0 0-1 0 0,-1 0 0 0 0,1 0 1 0 0,0 0-1 0 0,0 0 0 0 0,-1 0 1 0 0,0 0-1 0 0,1 0 1 0 0,-1 1-1 0 0,0-1 0 0 0,0 0 1 0 0,0 0-1 0 0,0 1 1 0 0,0-1-1 0 0,0 0 0 0 0,0 1 1 0 0,-1-1-1 0 0,1 1 0 0 0,-1-1 1 0 0,1 1-1 0 0,-1 0 1 0 0,1 0-1 0 0,-1 0 0 0 0,0 0 1 0 0,1 0-1 0 0,-1 0 1 0 0,0 0-1 0 0,0 0 0 0 0,0 1 1 0 0,0-1-1 0 0,0 1 0 0 0,0-1 1 0 0,0 1-1 0 0,0 0 1 0 0,0 0-1 0 0,0 0 0 0 0,0 0 1 0 0,0 0-1 0 0,0 0 1 0 0,0 1-1 0 0,0-1 0 0 0,0 0 1 0 0,0 1-1 0 0,1 0 0 0 0,-1-1 1 0 0,0 1-1 0 0,0 0 1 0 0,0 0-1 0 0,1 0 0 0 0,-1 0 1 0 0,0 1-1 0 0,1-1 1 0 0,-1 0-1 0 0,1 1 0 0 0,0-1 1 0 0,-1 1-1 0 0,0 0 41 0 0,-15 42-3292 0 0,22-17-6963 0 0,-2-22 285 0 0</inkml:trace>
  <inkml:trace contextRef="#ctx0" brushRef="#br0" timeOffset="8814.944">4608 612 7186 0 0,'0'0'2177'0'0,"0"0"-770"0"0,0 0-297 0 0,0 0 185 0 0,0 0 248 0 0,0 0 123 0 0,0 0-142 0 0,0 0-301 0 0,0 0-296 0 0,0 0-247 0 0,0 0-171 0 0,0 0-126 0 0,-5 1-91 0 0,-4 4-250 0 0,0 0 0 0 0,1 1 0 0 0,-1 0 0 0 0,1 0 0 0 0,0 1 0 0 0,1 0 0 0 0,-1 1 0 0 0,1 0-1 0 0,1 0 1 0 0,0 0 0 0 0,0 1 0 0 0,0 0 0 0 0,1 0 0 0 0,1 0 0 0 0,-1 1 0 0 0,1-1 0 0 0,1 1 0 0 0,0 0 0 0 0,0 0 0 0 0,1 2-42 0 0,-1 0-26 0 0,0 0 0 0 0,1 0 1 0 0,0 0-1 0 0,1 0 0 0 0,0 0 0 0 0,1 0 1 0 0,0 0-1 0 0,1 0 0 0 0,2 7 26 0 0,-3-15-4 0 0,1-1-1 0 0,0 1 1 0 0,0-1-1 0 0,1 1 1 0 0,-1-1-1 0 0,1 0 1 0 0,-1 1-1 0 0,1-1 1 0 0,0 0 0 0 0,0 0-1 0 0,1-1 1 0 0,-1 1-1 0 0,1 0 1 0 0,-1-1-1 0 0,1 1 1 0 0,0-1-1 0 0,0 0 1 0 0,0 0-1 0 0,0 0 1 0 0,0 0 0 0 0,0-1-1 0 0,0 1 1 0 0,1-1-1 0 0,-1 0 1 0 0,1 1-1 0 0,-1-2 1 0 0,1 1-1 0 0,-1 0 1 0 0,1-1-1 0 0,0 0 1 0 0,-1 0 0 0 0,1 0-1 0 0,1 0 5 0 0,4 1 82 0 0,0-1 0 0 0,1-1 0 0 0,-1 1 1 0 0,1-2-1 0 0,-1 1 0 0 0,0-1 0 0 0,0 0 0 0 0,0-1 0 0 0,0 0 0 0 0,0-1 0 0 0,0 0 0 0 0,-1 0 0 0 0,0-1 1 0 0,0 0-1 0 0,0 0 0 0 0,1-2-82 0 0,0 1 90 0 0,0 0-1 0 0,0-1 1 0 0,-1 0 0 0 0,0-1 0 0 0,-1 0 0 0 0,0 0-1 0 0,0-1 1 0 0,-1 1 0 0 0,0-2 0 0 0,0 1 0 0 0,-1-1-1 0 0,0 1 1 0 0,-1-1 0 0 0,0 0 0 0 0,0-1-1 0 0,-1 1 1 0 0,-1-1 0 0 0,0 0 0 0 0,0 1 0 0 0,-1-1-1 0 0,0 0 1 0 0,-1 0 0 0 0,0 0 0 0 0,-1 0 0 0 0,0 0-1 0 0,-1 1 1 0 0,0-1 0 0 0,-1 0 0 0 0,0 1 0 0 0,-3-7-90 0 0,4 12-17 0 0,-1-1 0 0 0,0 1 1 0 0,0-1-1 0 0,0 1 0 0 0,0 0 1 0 0,-1 0-1 0 0,0 1 0 0 0,0-1 1 0 0,-1 1-1 0 0,1 0 0 0 0,-1 0 1 0 0,0 0-1 0 0,0 1 0 0 0,0-1 1 0 0,0 1-1 0 0,-1 1 0 0 0,1-1 1 0 0,-1 1-1 0 0,0 0 0 0 0,0 0 1 0 0,0 0-1 0 0,0 1 0 0 0,0 0 1 0 0,0 0-1 0 0,0 1 0 0 0,0-1 1 0 0,0 1-1 0 0,0 1 0 0 0,0-1 1 0 0,0 1-1 0 0,0 0 0 0 0,0 1 1 0 0,0-1-1 0 0,0 1 0 0 0,0 0 1 0 0,1 0-1 0 0,-1 1 0 0 0,0 0 17 0 0,0 1-34 0 0,0 0-1 0 0,1 0 1 0 0,0 0-1 0 0,0 0 1 0 0,0 1-1 0 0,0 0 0 0 0,1 0 1 0 0,-1 0-1 0 0,1 0 1 0 0,1 1-1 0 0,-1 0 1 0 0,1 0-1 0 0,0 0 1 0 0,0 0-1 0 0,1 0 1 0 0,-1 1-1 0 0,1-1 1 0 0,1 1-1 0 0,-1 2 35 0 0,4-6 4 0 0,0 0 0 0 0,0-1 0 0 0,0 1 0 0 0,1-1 0 0 0,-1 0 0 0 0,1 0 0 0 0,-1 0 0 0 0,1 0 0 0 0,0 0-1 0 0,0 0 1 0 0,0-1 0 0 0,0 0 0 0 0,0 1 0 0 0,0-1 0 0 0,0 0 0 0 0,0 0 0 0 0,1-1 0 0 0,-1 1 0 0 0,0-1 0 0 0,0 0 0 0 0,1 1 0 0 0,-1-1 0 0 0,0-1 0 0 0,1 1 0 0 0,1-1-4 0 0,21 0 88 0 0,1-2 0 0 0,0 0 0 0 0,-1-2 0 0 0,1-1-1 0 0,-2-1 1 0 0,1-2 0 0 0,24-11-88 0 0,25-6 253 0 0,102-24-144 0 0,-177 50-100 0 0,1-1 0 0 0,-1 1 0 0 0,1 0 0 0 0,-1 0 1 0 0,1 0-1 0 0,-1-1 0 0 0,1 1 0 0 0,-1 0 0 0 0,1 0 0 0 0,-1 0 0 0 0,1 0 0 0 0,-1 0 0 0 0,1 0 0 0 0,-1 0 0 0 0,1 0 0 0 0,-1 0 0 0 0,1 0 0 0 0,-1 1 0 0 0,1-1 0 0 0,-1 0 0 0 0,1 0 0 0 0,-1 0 1 0 0,1 0-1 0 0,-1 1 0 0 0,1-1 0 0 0,-1 0 0 0 0,0 1 0 0 0,1-1 0 0 0,-1 0 0 0 0,1 1 0 0 0,-1-1 0 0 0,0 0 0 0 0,1 1 0 0 0,-1-1 0 0 0,0 1 0 0 0,0-1 0 0 0,1 1 0 0 0,-1-1 0 0 0,0 1 1 0 0,0-1-1 0 0,0 0 0 0 0,1 1 0 0 0,-1-1 0 0 0,0 1 0 0 0,0-1 0 0 0,0 1 0 0 0,0 0 0 0 0,0-1 0 0 0,0 1 0 0 0,0-1 0 0 0,0 1 0 0 0,0-1 0 0 0,0 1 0 0 0,-1-1 0 0 0,1 1 0 0 0,0-1 0 0 0,0 1 1 0 0,0-1-1 0 0,0 0 0 0 0,-1 1 0 0 0,1-1 0 0 0,0 1 0 0 0,-1-1 0 0 0,1 1 0 0 0,0-1 0 0 0,-1 0 0 0 0,1 1 0 0 0,0-1 0 0 0,-1 1-9 0 0,-2 6-123 0 0,-20 58 61 0 0,16-49 30 0 0,0 1 0 0 0,1-1 1 0 0,1 1-1 0 0,0 0 0 0 0,2 0 0 0 0,0 1 0 0 0,0-1 0 0 0,2 1 0 0 0,0-1 1 0 0,2 17 31 0 0,1-30-3 0 0,-1 1 1 0 0,1-1-1 0 0,0 0 1 0 0,1 0-1 0 0,-1 0 1 0 0,1 0-1 0 0,0-1 1 0 0,0 1-1 0 0,0-1 1 0 0,0 1-1 0 0,0-1 1 0 0,1 0-1 0 0,0 0 1 0 0,-1-1 0 0 0,1 1-1 0 0,0-1 1 0 0,0 0-1 0 0,1 0 1 0 0,-1 0-1 0 0,0 0 1 0 0,1-1-1 0 0,-1 1 1 0 0,1-1-1 0 0,-1-1 1 0 0,1 1-1 0 0,-1-1 1 0 0,1 1-1 0 0,0-1 1 0 0,-1 0-1 0 0,1-1 1 0 0,0 1 0 0 0,-1-1-1 0 0,1 0 1 0 0,-1 0-1 0 0,1-1 1 0 0,-1 1-1 0 0,0-1 1 0 0,1 0-1 0 0,-1 0 1 0 0,0 0-1 0 0,3-3 3 0 0,11-6 27 0 0,0-1 0 0 0,-1 0-1 0 0,0-2 1 0 0,-1 0 0 0 0,0 0-1 0 0,-1-2 1 0 0,-1 0 0 0 0,-1 0-1 0 0,0-1 1 0 0,-1-1 0 0 0,-1 0-1 0 0,-1-1 1 0 0,0 0 0 0 0,-1-1-1 0 0,5-17-26 0 0,-15 37-7 0 0,1 1 0 0 0,-1-1 0 0 0,0 0 0 0 0,1 0 0 0 0,-1 0 0 0 0,1 0 0 0 0,-1 0 0 0 0,0 0 0 0 0,1 0 0 0 0,-1 0 0 0 0,1 0 0 0 0,-1 0 0 0 0,0 0 0 0 0,1 0 0 0 0,-1 0 0 0 0,1-1 0 0 0,-1 1 0 0 0,1 0 0 0 0,-1 0 0 0 0,1-1 0 0 0,-1 1 0 0 0,1 0 0 0 0,-1-1 0 0 0,1 1 0 0 0,-1 0 0 0 0,1-1 0 0 0,-1 1 0 0 0,1-1 0 0 0,0 1 0 0 0,-1-1 0 0 0,1 1 0 0 0,0-1 0 0 0,-1 1 0 0 0,1-1 0 0 0,0 1 0 0 0,0-1-1 0 0,-1 1 1 0 0,1-1 0 0 0,0 1 0 0 0,0-1 0 0 0,0 0 0 0 0,0 1 0 0 0,0-1 0 0 0,0 1 0 0 0,0-1 0 0 0,0 0 0 0 0,0 1 0 0 0,0-1 0 0 0,0 1 0 0 0,0-1 0 0 0,0 1 0 0 0,1-1 0 0 0,-1 0 0 0 0,0 1 0 0 0,0-1 0 0 0,1 1 0 0 0,-1-1 0 0 0,0 1 0 0 0,1-1 0 0 0,-1 1 7 0 0,-23 64-292 0 0,21-44 246 0 0,0-1 1 0 0,2 0-1 0 0,0 1 1 0 0,1-1-1 0 0,1 0 1 0 0,1 0-1 0 0,1 0 1 0 0,3 11 45 0 0,-4-25-7 0 0,-1 1 1 0 0,1-1-1 0 0,0 0 1 0 0,1 0 0 0 0,-1 0-1 0 0,1 0 1 0 0,0-1-1 0 0,0 1 1 0 0,0-1-1 0 0,1 0 1 0 0,0 0 0 0 0,-1-1-1 0 0,1 1 1 0 0,1-1-1 0 0,-1 0 1 0 0,0-1-1 0 0,1 1 1 0 0,-1-1-1 0 0,1 0 1 0 0,0 0 0 0 0,0-1-1 0 0,0 0 1 0 0,0 0-1 0 0,0 0 1 0 0,0-1-1 0 0,0 0 1 0 0,0 0-1 0 0,0 0 1 0 0,0-1 0 0 0,0 0-1 0 0,-1 0 1 0 0,1 0-1 0 0,0-1 1 0 0,0 0-1 0 0,3-2 7 0 0,16-7 90 0 0,-1-3 0 0 0,-1 0-1 0 0,0-1 1 0 0,0-1-1 0 0,-2-1 1 0 0,0-1 0 0 0,-1-1-1 0 0,-1 0 1 0 0,0-2-1 0 0,-2 0 1 0 0,9-14-90 0 0,114-126 64 0 0,-130 152-28 0 0,-10 8-39 0 0,0 0 0 0 0,0 0 0 0 0,0 1 0 0 0,0-1 0 0 0,1 0 0 0 0,-1 0 1 0 0,0 1-1 0 0,1-1 0 0 0,-1 0 0 0 0,1 1 0 0 0,-1-1 0 0 0,1 0 0 0 0,-1 1 1 0 0,1-1-1 0 0,-1 1 0 0 0,1-1 0 0 0,0 1 0 0 0,-1-1 0 0 0,1 1 0 0 0,0-1 1 0 0,-1 1-1 0 0,1-1 0 0 0,0 1 0 0 0,-1 0 0 0 0,1 0 0 0 0,0-1 0 0 0,0 1 1 0 0,0 0-1 0 0,-1 0 0 0 0,1 0 0 0 0,0 0 0 0 0,0 0 0 0 0,0 0 0 0 0,-1 0 1 0 0,1 0-1 0 0,0 0 0 0 0,0 0 0 0 0,0 0 0 0 0,-1 1 0 0 0,1-1 0 0 0,0 0 1 0 0,0 0-1 0 0,-1 1 0 0 0,1-1 0 0 0,0 1 0 0 0,-1-1 0 0 0,1 0 0 0 0,0 1 1 0 0,-1 0-1 0 0,1-1 0 0 0,-1 1 0 0 0,1-1 0 0 0,-1 1 0 0 0,1 0 0 0 0,-1-1 1 0 0,1 1-1 0 0,-1 0 0 0 0,0-1 0 0 0,1 1 0 0 0,-1 0 0 0 0,0 0 0 0 0,1-1 1 0 0,-1 1-1 0 0,0 0 0 0 0,0 0 0 0 0,0-1 0 0 0,0 1 0 0 0,0 1 3 0 0,4 16 16 0 0,-2 1 0 0 0,0 0 0 0 0,-1-1-1 0 0,-1 1 1 0 0,0 0 0 0 0,-2 0 0 0 0,0-1 0 0 0,-1 1-1 0 0,-2 3-15 0 0,-6 63 16 0 0,12-79-18 0 0,-1 0 1 0 0,0-1 0 0 0,-1 1 0 0 0,1 0 0 0 0,-1 0 0 0 0,-1 0 0 0 0,1 0-1 0 0,-1-1 1 0 0,0 1 0 0 0,0-1 0 0 0,0 1 0 0 0,-1-1 0 0 0,0 0-1 0 0,0 0 1 0 0,0 0 0 0 0,-1 0 0 0 0,1 0 0 0 0,-1-1 0 0 0,0 0 0 0 0,-1 0-1 0 0,1 0 1 0 0,-1 0 0 0 0,0-1 0 0 0,0 1 0 0 0,0-1 0 0 0,0-1-1 0 0,0 1 1 0 0,-1-1 0 0 0,1 1 0 0 0,-1-2 1 0 0,-57 4-411 0 0,63-5 319 0 0,0 0-21 0 0,40 2-277 0 0,26 8 1023 0 0,0-4 0 0 0,1-3-1 0 0,46-4-632 0 0,-104 0 74 0 0,0 0 0 0 0,0-1 1 0 0,0 0-1 0 0,-1-1 0 0 0,1 0 0 0 0,-1 0 0 0 0,1-1 0 0 0,-1 0 1 0 0,0-1-1 0 0,-1 0 0 0 0,1 0 0 0 0,-1 0 0 0 0,0-1 0 0 0,0 0 0 0 0,-1 0 1 0 0,1-1-1 0 0,-1 0 0 0 0,-1 0 0 0 0,0-1 0 0 0,1 0-74 0 0,4-8-10 0 0,1-2 0 0 0,-2 0-1 0 0,-1 0 1 0 0,0 0-1 0 0,-1-1 1 0 0,-1 0 0 0 0,-1-1-1 0 0,2-13 11 0 0,-9-35-1952 0 0,-18 50-6627 0 0,15 16-3384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7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1090 0 0 0,'0'0'1504'0'0,"0"0"403"0"0,0 0 157 0 0,0 0-75 0 0,22-2-191 0 0,69-9-251 0 0,-18-15 1253 0 0,-59 16-2294 0 0,40-28 548 0 0,-2-2-1 0 0,-2-2 1 0 0,-2-3 0 0 0,-1-2-1 0 0,4-10-1053 0 0,-25 30 216 0 0,14-14-117 0 0,-2-2-1 0 0,-2-1 1 0 0,-2-2 0 0 0,-2-2-1 0 0,-2 0 1 0 0,-2-2 0 0 0,-2-1-1 0 0,-3-1 1 0 0,-2-2 0 0 0,-2 0-99 0 0,-8-49 73 0 0,-12 100-99 0 0,0 1 0 0 0,0 0-1 0 0,-1-1 1 0 0,1 1 0 0 0,-1 0 0 0 0,1 0 0 0 0,-1 0-1 0 0,1 0 1 0 0,-1 0 0 0 0,0 1 0 0 0,0-1-1 0 0,0 0 1 0 0,0 1 0 0 0,0-1 0 0 0,0 1 0 0 0,-1 0-1 0 0,1 0 1 0 0,0 0 0 0 0,-1 0 0 0 0,1 0-1 0 0,-1 0 1 0 0,1 1 0 0 0,-1-1 0 0 0,1 1 0 0 0,-1 0-1 0 0,1 0 1 0 0,-1 0 0 0 0,1 0 0 0 0,-1 0-1 0 0,0 0 1 0 0,1 1 0 0 0,-1-1 0 0 0,1 1 0 0 0,-1 0-1 0 0,1-1 1 0 0,0 1 0 0 0,-1 0 0 0 0,1 1 0 0 0,0-1-1 0 0,0 0 1 0 0,0 1 0 0 0,0-1 0 0 0,0 1-1 0 0,0-1 1 0 0,0 1 0 0 0,0 0 0 0 0,0 0 0 0 0,1 0-1 0 0,-1 0 1 0 0,0 2 26 0 0,-20 21-43 0 0,0 1 0 0 0,2 1 0 0 0,1 1 0 0 0,1 0 1 0 0,1 2-1 0 0,2 0 0 0 0,1 0 0 0 0,2 2 0 0 0,0-1 0 0 0,3 2 0 0 0,0-1 0 0 0,2 1 0 0 0,2 1 0 0 0,1-1 0 0 0,1 1 0 0 0,2 7 43 0 0,1-29 28 0 0,1 1-1 0 0,0-1 1 0 0,0 1-1 0 0,2-1 0 0 0,-1 0 1 0 0,2 0-1 0 0,-1 0 1 0 0,2 0-1 0 0,0 0 0 0 0,0-1 1 0 0,1 0-1 0 0,0 0 1 0 0,1-1-1 0 0,0 1 1 0 0,1-1-1 0 0,0-1 0 0 0,0 0 1 0 0,1 0-1 0 0,1 0 1 0 0,-1-1-1 0 0,1-1 0 0 0,1 0 1 0 0,-1 0-1 0 0,1-1 1 0 0,0 0-1 0 0,1-1 0 0 0,3 1-27 0 0,-7-3 85 0 0,1-2 0 0 0,0 1 0 0 0,0-1 0 0 0,0-1 0 0 0,0 1-1 0 0,1-2 1 0 0,-1 1 0 0 0,0-1 0 0 0,0 0 0 0 0,0-1-1 0 0,-1 0 1 0 0,1-1 0 0 0,0 0 0 0 0,-1 0 0 0 0,1 0-1 0 0,-1-1 1 0 0,0-1 0 0 0,6-4-85 0 0,129-111 678 0 0,-113 90-615 0 0,74-68-2 0 0,-98 141-620 0 0,-6-37 565 0 0,0-1-1 0 0,1 1 0 0 0,-1-1 1 0 0,1 0-1 0 0,0 1 0 0 0,1-1 1 0 0,-1 0-1 0 0,1 0 0 0 0,0 0 1 0 0,0 0-1 0 0,1 0 0 0 0,-1 0 1 0 0,1-1-1 0 0,0 1 0 0 0,1-1 1 0 0,-1 0-1 0 0,1 0 0 0 0,-1 0 1 0 0,1 0-1 0 0,0-1 0 0 0,1 1 1 0 0,-1-1-1 0 0,1 0 0 0 0,-1 0 1 0 0,1-1-1 0 0,0 1 0 0 0,0-1 1 0 0,0 0-1 0 0,0-1 0 0 0,0 1 1 0 0,1-1-1 0 0,-1 0 0 0 0,0 0 1 0 0,3-1-6 0 0,18-1 49 0 0,1-2 1 0 0,-1 0 0 0 0,1-2-1 0 0,-1-1 1 0 0,-1-1 0 0 0,1-2 0 0 0,-1 0-1 0 0,-1-1 1 0 0,8-6-50 0 0,15-4 66 0 0,114-42 65 0 0,-215 99 1150 0 0,-133 62-1098 0 0,181-95-187 0 0,1-1-1 0 0,0 1 1 0 0,0 0-1 0 0,0 1 1 0 0,1-1-1 0 0,-1 1 1 0 0,1 0-1 0 0,0 0 1 0 0,0 0-1 0 0,1 1 1 0 0,0-1 0 0 0,0 1-1 0 0,0 0 1 0 0,1 0-1 0 0,-1 0 1 0 0,1 0-1 0 0,1 0 1 0 0,-1 1-1 0 0,1-1 1 0 0,0 0-1 0 0,1 1 1 0 0,0-1-1 0 0,0 1 1 0 0,0-1 0 0 0,0 1-1 0 0,1-1 1 0 0,0 0-1 0 0,1 1 1 0 0,-1-1-1 0 0,1 0 1 0 0,1 0-1 0 0,-1 0 1 0 0,1 0-1 0 0,0 0 1 0 0,0 0 4 0 0,0-3 15 0 0,0 1 0 0 0,1-1 1 0 0,-1 0-1 0 0,1 0 0 0 0,0 0 0 0 0,0-1 0 0 0,0 1 1 0 0,0-1-1 0 0,0 0 0 0 0,0 0 0 0 0,0 0 0 0 0,1-1 1 0 0,-1 1-1 0 0,1-1 0 0 0,-1 0 0 0 0,1-1 1 0 0,0 1-1 0 0,-1-1 0 0 0,1 0 0 0 0,0 0 0 0 0,-1 0 1 0 0,1 0-1 0 0,0-1 0 0 0,-1 0 0 0 0,1 0 0 0 0,-1 0 1 0 0,1-1-1 0 0,0 0-15 0 0,8-3 77 0 0,-1-1 1 0 0,0 0 0 0 0,0 0-1 0 0,-1-1 1 0 0,0-1-1 0 0,0 0 1 0 0,-1 0 0 0 0,0-1-1 0 0,2-4-77 0 0,16-15 72 0 0,-1 0 0 0 0,-2-2 0 0 0,-1-2 0 0 0,-1 0 0 0 0,-2-1 0 0 0,10-22-72 0 0,-27 43 73 0 0,0 17-744 0 0,-1 58 635 0 0,3 0 1 0 0,4-1-1 0 0,7 24 36 0 0,19 184-39 0 0,-36-249 41 0 0,-1 0 0 0 0,-1 0 0 0 0,0 0 0 0 0,-2 0 0 0 0,0-1 0 0 0,-1 1 0 0 0,-2-1 0 0 0,0 0 0 0 0,0-1 0 0 0,-2 0 0 0 0,-11 18-2 0 0,15-26 2 0 0,-1-1 0 0 0,-1 1 1 0 0,0-1-1 0 0,0-1 0 0 0,-1 1 1 0 0,0-1-1 0 0,0 0 0 0 0,-1-1 1 0 0,-1 0-1 0 0,1-1 0 0 0,-1 1 1 0 0,0-2-1 0 0,-1 0 0 0 0,0 0 1 0 0,0-1-1 0 0,0 0 0 0 0,0-1 1 0 0,-1 0-1 0 0,0-1 0 0 0,0 0 1 0 0,-12 1-3 0 0,22-4-10 0 0,-1 0 1 0 0,1 0 0 0 0,-1-1-1 0 0,1 1 1 0 0,-1-1 0 0 0,1 0-1 0 0,-1 1 1 0 0,1-1 0 0 0,0 0-1 0 0,-1-1 1 0 0,1 1 0 0 0,0 0-1 0 0,0-1 1 0 0,0 1 0 0 0,0-1-1 0 0,0 1 1 0 0,0-1-1 0 0,0 0 1 0 0,1 0 0 0 0,-1 0-1 0 0,1 0 1 0 0,-1 0 0 0 0,1 0-1 0 0,0 0 1 0 0,0-1 0 0 0,0 1-1 0 0,0 0 1 0 0,0-1 0 0 0,0 1-1 0 0,1-1 1 0 0,-1 1 0 0 0,1-1-1 0 0,0 1 1 0 0,-1-3 9 0 0,15-87-410 0 0,19 41 370 0 0,1 1 1 0 0,3 3 0 0 0,1 0-1 0 0,3 3 1 0 0,1 1 0 0 0,2 2-1 0 0,48-33 40 0 0,-54 42-3 0 0,4-4 7 0 0,-1 6 5 0 0,-2-1 0 0 0,0-3 1 0 0,-2-1-1 0 0,-2-1 0 0 0,-1-2 0 0 0,-3-2 1 0 0,0 0-1 0 0,-3-3 0 0 0,-1 0 0 0 0,-3-1 0 0 0,-1-2 1 0 0,1-9-10 0 0,-16 34 8 0 0,-2-1 1 0 0,0 0-1 0 0,-1-1 1 0 0,-2 0 0 0 0,0 1-1 0 0,-1-1 1 0 0,-2 0 0 0 0,0 0-1 0 0,-1 0 1 0 0,-1 0-1 0 0,-4-11-8 0 0,6 31 15 0 0,-1-1 0 0 0,0 1-1 0 0,0 0 1 0 0,0 0 0 0 0,-1 0-1 0 0,1 0 1 0 0,-1 0 0 0 0,1 0-1 0 0,-1 0 1 0 0,0 0 0 0 0,0 1-1 0 0,0-1 1 0 0,-1 1 0 0 0,1-1-1 0 0,-1 1 1 0 0,1 0 0 0 0,-1 0-1 0 0,0 0 1 0 0,1 0 0 0 0,-1 1-1 0 0,0-1 1 0 0,0 1 0 0 0,-1 0-1 0 0,1-1 1 0 0,0 1 0 0 0,-2 0-15 0 0,-16 61-806 0 0,-24 400 789 0 0,45-304 81 0 0,0-154-45 0 0,1 0-1 0 0,-1 0 1 0 0,1 1 0 0 0,0-1 0 0 0,-1 0-1 0 0,1 0 1 0 0,0 0 0 0 0,0 0 0 0 0,1 0-1 0 0,-1 0 1 0 0,0-1 0 0 0,1 1 0 0 0,-1 0-1 0 0,1-1 1 0 0,-1 1 0 0 0,1-1 0 0 0,0 1-1 0 0,0-1 1 0 0,-1 0 0 0 0,1 0 0 0 0,0 0-1 0 0,0 0 1 0 0,0 0 0 0 0,0 0 0 0 0,1 0-1 0 0,-1-1 1 0 0,0 1 0 0 0,0-1 0 0 0,0 1-1 0 0,1-1 1 0 0,-1 0 0 0 0,0 0 0 0 0,0 0-1 0 0,0 0 1 0 0,1-1 0 0 0,-1 1 0 0 0,0 0-1 0 0,0-1 1 0 0,0 0 0 0 0,1 1 0 0 0,-1-1-1 0 0,0 0 1 0 0,0 0 0 0 0,0 0 0 0 0,-1 0-1 0 0,1-1 1 0 0,0 1 0 0 0,0 0 0 0 0,0-1-1 0 0,0 0-18 0 0,202-138 191 0 0,-203 139-202 0 0,0 1-1 0 0,0-1 1 0 0,0 0-1 0 0,-1 0 1 0 0,1 0-1 0 0,0 1 1 0 0,0-1 0 0 0,0 1-1 0 0,0-1 1 0 0,0 1-1 0 0,0-1 1 0 0,0 1-1 0 0,0-1 1 0 0,1 1-1 0 0,-1 0 1 0 0,0-1-1 0 0,0 1 1 0 0,0 0 0 0 0,0 0-1 0 0,0 0 1 0 0,0 0-1 0 0,1 0 1 0 0,-1 0-1 0 0,0 0 1 0 0,0 1-1 0 0,0-1 1 0 0,0 0-1 0 0,0 1 1 0 0,0-1 0 0 0,0 1-1 0 0,0-1 1 0 0,1 1-1 0 0,-2-1 1 0 0,1 1-1 0 0,0 0 1 0 0,0-1-1 0 0,0 1 1 0 0,0 0-1 0 0,0 0 1 0 0,-1 0 0 0 0,1-1-1 0 0,0 1 1 0 0,0 0-1 0 0,-1 0 1 0 0,1 0-1 0 0,-1 0 1 0 0,1 0-1 0 0,-1 0 1 0 0,0 1 0 0 0,1-1-1 0 0,-1 1 12 0 0,5 43 34 0 0,-6-40-37 0 0,0 0 0 0 0,1-1 0 0 0,0 1-1 0 0,0 0 1 0 0,0-1 0 0 0,0 1 0 0 0,1-1-1 0 0,0 1 1 0 0,0 0 0 0 0,0-1 0 0 0,1 0 0 0 0,-1 1-1 0 0,1-1 1 0 0,0 0 0 0 0,0 0 0 0 0,0 0 0 0 0,1 0-1 0 0,0 0 1 0 0,-1 0 0 0 0,1-1 0 0 0,1 1 0 0 0,-1-1-1 0 0,0 0 1 0 0,1 0 0 0 0,0 0 0 0 0,-1 0 0 0 0,1-1-1 0 0,0 1 1 0 0,0-1 0 0 0,1 0 0 0 0,2 1 3 0 0,3-2 29 0 0,0 1 1 0 0,0-2 0 0 0,0 1 0 0 0,0-1-1 0 0,-1-1 1 0 0,1 0 0 0 0,0 0 0 0 0,0-1-1 0 0,0 0 1 0 0,-1 0 0 0 0,1-1 0 0 0,-1-1-1 0 0,0 0 1 0 0,0 0 0 0 0,0 0 0 0 0,-1-1-1 0 0,1-1 1 0 0,2-2-30 0 0,11-8 130 0 0,-1-1 0 0 0,-1-1 1 0 0,-1 0-1 0 0,-1-2 0 0 0,0 0 0 0 0,3-7-130 0 0,16-29 13 0 0,-3-1 0 0 0,-2-1 0 0 0,-3-2 0 0 0,-2-1 0 0 0,0-11-13 0 0,-11 35-49 0 0,-2-2 0 0 0,-1 0 0 0 0,-2 0 0 0 0,-2-1 0 0 0,-2-1-1 0 0,-1 1 1 0 0,-2-1 49 0 0,-4 39 3 0 0,1 0 0 0 0,-1-1 0 0 0,0 1 0 0 0,1 0 0 0 0,-1 0 0 0 0,0 0 0 0 0,-1-1 0 0 0,1 1 0 0 0,0 0 0 0 0,-1 0 0 0 0,1 0 0 0 0,-1 0 0 0 0,1-1 0 0 0,-1 1 0 0 0,0 0 0 0 0,0 0 0 0 0,0 0 0 0 0,0 0 0 0 0,0 1 0 0 0,-1-1 0 0 0,1 0 0 0 0,0 0 0 0 0,-1 1 0 0 0,0-1 0 0 0,1 1 0 0 0,-1-1 0 0 0,0 1 0 0 0,0 0 0 0 0,1 0 0 0 0,-1 0 0 0 0,0 0 0 0 0,0 0 0 0 0,0 0 0 0 0,-1 0 0 0 0,1 1 0 0 0,0-1 0 0 0,0 1 0 0 0,0-1 0 0 0,0 1 0 0 0,-1 0 0 0 0,1 0 0 0 0,0 0 0 0 0,0 0 0 0 0,0 0 0 0 0,-1 0 0 0 0,1 1 0 0 0,0-1 0 0 0,0 1 0 0 0,0 0 0 0 0,0-1 0 0 0,0 1 0 0 0,0 0 0 0 0,0 0-3 0 0,-6 7-7 0 0,0-1 0 0 0,1 1 1 0 0,0 0-1 0 0,0 1 0 0 0,1-1 0 0 0,0 2 1 0 0,1-1-1 0 0,0 0 0 0 0,1 1 0 0 0,-1 0 1 0 0,2 0-1 0 0,0 0 0 0 0,0 0 0 0 0,0 1 1 0 0,1-1-1 0 0,1 1 0 0 0,0 2 7 0 0,-4 39 38 0 0,2 1-1 0 0,3 0 0 0 0,1 0 1 0 0,3 0-1 0 0,3 0 1 0 0,2-1-1 0 0,2 0 0 0 0,2 1-37 0 0,35 250 381 0 0,-54-200-169 0 0,-6-145-769 0 0,7-75-5885 0 0,5 91 1120 0 0,0 11-5726 0 0</inkml:trace>
  <inkml:trace contextRef="#ctx0" brushRef="#br0" timeOffset="249.13">2993 377 13379 0 0,'0'0'1964'0'0,"0"0"-985"0"0,0 0-557 0 0,0 0-212 0 0,0 0 38 0 0,0 0 246 0 0,0 0 282 0 0,0 0 169 0 0,0 0 40 0 0,0 0-60 0 0,0 0-115 0 0,0 0-109 0 0,23 12-65 0 0,74 38-90 0 0,-8-27 374 0 0,-4-16-682 0 0,1-4 1 0 0,0-4-1 0 0,-1-3 1 0 0,15-6-239 0 0,-49 2-2267 0 0,-31 3-6829 0 0,-17 4-2362 0 0</inkml:trace>
  <inkml:trace contextRef="#ctx0" brushRef="#br0" timeOffset="767.348">1211 177 11626 0 0,'0'0'2116'0'0,"0"0"-799"0"0,0 0-347 0 0,0 0-25 0 0,0 0 56 0 0,0 0 43 0 0,0 0-47 0 0,0 0-117 0 0,0 0-162 0 0,0 0-185 0 0,0 0-186 0 0,0 0-141 0 0,0 0-104 0 0,-9-5-3 0 0,43-24 576 0 0,-38 30-1278 0 0,-12 6-585 0 0,11 0-3731 0 0,6-7-1051 0 0,3 0-4926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8:42.193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11 491 0 0 0,'0'0'533'0'0,"0"0"189"0"0,0 0 71 0 0,0 0-6 0 0,0 0-39 0 0,0 0 43 0 0,0 0-11 0 0,0 0-70 0 0,-3-2-74 0 0,-5-10 1144 0 0,68-9-685 0 0,270-62 448 0 0,-292 76-1534 0 0,61-12 14 0 0,0 4 1 0 0,2 4-1 0 0,26 4-23 0 0,-70 7 12 0 0,267-14 188 0 0,-2-27 120 0 0,121-6-113 0 0,163-27 265 0 0,350 9-164 0 0,-203 52-84 0 0,482-10 608 0 0,47 2-117 0 0,-66 5 845 0 0,689 40 370 0 0,-1801-20-1875 0 0,1018 28 258 0 0,-768-32 523 0 0,-354 0-720 0 0,0 0 27 0 0,0 0 24 0 0,0 0 18 0 0,0 0 25 0 0,0 0 26 0 0,0 0 10 0 0,0 0 4 0 0,0 0 0 0 0,0 0-15 0 0,0 0-12 0 0,0 0-20 0 0,0 0-38 0 0,0 0-22 0 0,0 0-22 0 0,0 0-17 0 0,0 0-15 0 0,0 0-11 0 0,0 0-22 0 0,0 0-22 0 0,0 0-14 0 0,0 0-18 0 0,0 0 3 0 0,0 0-22 0 0,0 0-10 0 0,0 0-12 0 0,0 0-9 0 0,0 0-8 0 0,0 0-8 0 0,0 0-6 0 0,0 0-2 0 0,0 0 2 0 0,0 0 12 0 0,0 0 6 0 0,0 0 17 0 0,0 0 7 0 0,0 0-7 0 0,0 0 6 0 0,0 0-6 0 0,0 0 9 0 0,0 0 2 0 0,0 0 0 0 0,0 0-3 0 0,0 0-9 0 0,0 0 0 0 0,0 0-9 0 0,0 0-3 0 0,0 0-4 0 0,0 0-22 0 0,0 0-29 0 0,0 0-30 0 0,0 0-55 0 0,0 0-77 0 0,0 0-99 0 0,0 0-146 0 0,6 0-3166 0 0,-4 0-758 0 0,1 0-5924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87 10978 0 0,'0'0'1406'0'0,"0"0"-366"0"0,0 0-345 0 0,0 0-68 0 0,0 0 77 0 0,0 0 111 0 0,0 0 26 0 0,-21 9-83 0 0,-61 32-115 0 0,41 1 174 0 0,36-32-668 0 0,-3 8 6 0 0,1 0 0 0 0,0 0 0 0 0,1 1-1 0 0,1 0 1 0 0,1 1 0 0 0,1-1-1 0 0,0 0 1 0 0,2 1 0 0 0,0 0-1 0 0,1-1 1 0 0,1 1 0 0 0,1 1-155 0 0,-2-14 61 0 0,1 0 0 0 0,0-1 0 0 0,1 1 0 0 0,-1 0 0 0 0,1-1 0 0 0,0 1 0 0 0,1-1 0 0 0,0 1 0 0 0,0-1 0 0 0,0 0 0 0 0,1 0 0 0 0,0-1 0 0 0,0 1 0 0 0,0-1 0 0 0,1 0 0 0 0,0 0 0 0 0,0 0 0 0 0,0-1 0 0 0,0 1 0 0 0,1-1 1 0 0,-1 0-1 0 0,1-1 0 0 0,0 0 0 0 0,1 0 0 0 0,-1 0 0 0 0,0 0 0 0 0,1-1 0 0 0,0 0 0 0 0,-1-1 0 0 0,1 0 0 0 0,0 0 0 0 0,0 0 0 0 0,0 0 0 0 0,-1-1 0 0 0,1-1 0 0 0,0 1 0 0 0,0-1 0 0 0,0 0 0 0 0,0 0 0 0 0,-1-1 0 0 0,1 0 0 0 0,5-2-61 0 0,5-5 94 0 0,0 0 0 0 0,0-1 0 0 0,-1 0-1 0 0,-1-1 1 0 0,0-1 0 0 0,0 0 0 0 0,-1-1 0 0 0,-1-1 0 0 0,0 0-1 0 0,-1-1 1 0 0,-1 0 0 0 0,0-1 0 0 0,-1 0 0 0 0,0-1 0 0 0,-2 0-1 0 0,0-1 1 0 0,-1 1 0 0 0,0-1 0 0 0,-2-1 0 0 0,0 1 0 0 0,-1-1-1 0 0,-1 0 1 0 0,-1 0 0 0 0,0 0 0 0 0,-2-2-94 0 0,-1 12-44 0 0,0 1 1 0 0,-1 0-1 0 0,0 0 0 0 0,0 0 0 0 0,-1 0 1 0 0,0 0-1 0 0,0 0 0 0 0,-1 1 1 0 0,0 0-1 0 0,0 0 0 0 0,-1 0 1 0 0,0 0-1 0 0,0 0 0 0 0,-1 1 0 0 0,1 0 1 0 0,-2 0-1 0 0,1 1 0 0 0,0 0 1 0 0,-1 0-1 0 0,0 0 0 0 0,0 1 1 0 0,-1 0-1 0 0,1 0 0 0 0,-1 1 0 0 0,0 0 1 0 0,0 0-1 0 0,0 1 0 0 0,-1 0 44 0 0,0-1-351 0 0,-1 1 0 0 0,1 0 0 0 0,-1 1 0 0 0,0 0 0 0 0,0 1-1 0 0,0-1 1 0 0,0 2 0 0 0,0 0 0 0 0,1 0 0 0 0,-1 1 0 0 0,0 0 0 0 0,1 0 0 0 0,-1 1-1 0 0,1 0 1 0 0,-2 2 351 0 0,-16 8-6306 0 0,8-3-5376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53 0 0 0,'0'0'201'0'0,"0"0"-45"0"0,0 0 74 0 0,0 0 194 0 0,0 0 233 0 0,0 0 158 0 0,0 0 9 0 0,0 0-155 0 0,0 0-224 0 0,-7 17 1619 0 0,3 19-785 0 0,-14 150 2644 0 0,-15 247-1408 0 0,8-134-634 0 0,-3 127-44 0 0,12 62-566 0 0,8-380-918 0 0,5 0-1 0 0,9 76-352 0 0,-1 76 652 0 0,24-76-26 0 0,-39-39-218 0 0,10-145-529 0 0,0 0-99 0 0,0 0-126 0 0,8-22-3471 0 0,4-11-4805 0 0,-7 19 166 0 0</inkml:trace>
  <inkml:trace contextRef="#ctx0" brushRef="#br0" timeOffset="1066.827">404 0 0 0 0,'0'0'736'0'0,"0"0"250"0"0,0 0 161 0 0,0 0 38 0 0,0 0-15 0 0,0 0-54 0 0,0 0-77 0 0,0 0-88 0 0,-3 1 4607 0 0,-62 129-1457 0 0,39-93-3700 0 0,-2-1 1 0 0,-1-1-1 0 0,-2-2 0 0 0,-1-1 0 0 0,-2-2 0 0 0,-25 18-401 0 0,-37 19 2302 0 0,121-49-2598 0 0,89-8 630 0 0,-79-10-266 0 0,336-40 210 0 0,-162 27-286 0 0,-209 13 99 0 0,0 0 49 0 0,0 0 65 0 0,0 0 51 0 0,-26 0 930 0 0,10-4-1132 0 0,-1 0-1 0 0,1-1 1 0 0,0 0 0 0 0,0-1 0 0 0,0-1-1 0 0,1-1 1 0 0,0 0 0 0 0,1-1-1 0 0,-1 0 1 0 0,2-1 0 0 0,-1-1-1 0 0,2 0 1 0 0,-7-7-54 0 0,16 15 10 0 0,-153-158-386 0 0,154 159-392 0 0,-8-13 1280 0 0,8 10-3789 0 0,1 0-4472 0 0,1 5-3684 0 0</inkml:trace>
  <inkml:trace contextRef="#ctx0" brushRef="#br0" timeOffset="3901.624">585 1524 0 0 0,'0'0'1468'0'0,"0"0"377"0"0,0 0 244 0 0,0 0 1 0 0,0 0-249 0 0,0 0-370 0 0,0 0-283 0 0,0 0-165 0 0,0 0-86 0 0,-4 7-58 0 0,-13 21-41 0 0,-42-1 2582 0 0,13-17-2744 0 0,0-2 0 0 0,0-2 1 0 0,-1-1-1 0 0,0-3 0 0 0,-31-3-676 0 0,67 1 105 0 0,4 0-22 0 0,-1 0-1 0 0,1 0 1 0 0,0 0-1 0 0,0-1 0 0 0,-1 0 1 0 0,1-1-1 0 0,0 1 1 0 0,0-1-1 0 0,0-1 0 0 0,0 1 1 0 0,1-1-1 0 0,-1 0 1 0 0,1-1-1 0 0,-1 0-82 0 0,7 4-40 0 0,0-1 0 0 0,-1 1 1 0 0,1-1-1 0 0,0 1 0 0 0,-1-1 0 0 0,1 0 0 0 0,0 1 1 0 0,0-1-1 0 0,0 0 0 0 0,0 1 0 0 0,-1-1 0 0 0,1 0 1 0 0,0 1-1 0 0,0-1 0 0 0,0 0 0 0 0,0 1 0 0 0,1-1 1 0 0,-1 1-1 0 0,0-1 0 0 0,0 0 0 0 0,0 1 0 0 0,0-1 0 0 0,1 0 1 0 0,-1 1-1 0 0,0-1 0 0 0,0 1 0 0 0,1-1 0 0 0,-1 1 1 0 0,1-1-1 0 0,-1 0 0 0 0,0 1 0 0 0,1 0 0 0 0,-1-1 1 0 0,1 1-1 0 0,-1-1 0 0 0,1 1 0 0 0,-1-1 0 0 0,1 1 1 0 0,0 0-1 0 0,-1 0 0 0 0,1-1 0 0 0,-1 1 0 0 0,1 0 0 0 0,0 0 1 0 0,-1 0-1 0 0,2-1 40 0 0,19-7-4151 0 0,-16 6 1330 0 0,5-3-8416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67 106 1816 0 0,'0'0'1925'0'0,"0"0"-788"0"0,0 0-286 0 0,0 0 196 0 0,0 0 383 0 0,0 0 317 0 0,0 0 59 0 0,0 0-161 0 0,0 0-299 0 0,0 0-311 0 0,0 0-246 0 0,-7 18-143 0 0,-24 56-101 0 0,25-58-225 0 0,1 1 0 0 0,0-1 0 0 0,1 1 0 0 0,1 0 0 0 0,1 1 0 0 0,0-1-1 0 0,1 0 1 0 0,2 18-320 0 0,-1-19 204 0 0,-1-11-146 0 0,1-1 0 0 0,0 1-1 0 0,0 0 1 0 0,0-1 0 0 0,1 1-1 0 0,0-1 1 0 0,-1 1 0 0 0,1-1-1 0 0,1 1 1 0 0,-1-1 0 0 0,1 0-1 0 0,0 1 1 0 0,0-1 0 0 0,0 0-1 0 0,0 0 1 0 0,1 0 0 0 0,1 2-58 0 0,-1-6 80 0 0,0 0 1 0 0,0 0-1 0 0,0 1 1 0 0,0-2 0 0 0,0 1-1 0 0,0 0 1 0 0,0 0-1 0 0,0-1 1 0 0,-1 0 0 0 0,1 0-1 0 0,0 1 1 0 0,0-2-1 0 0,-1 1 1 0 0,1 0-1 0 0,0 0 1 0 0,-1-1 0 0 0,1 0-1 0 0,-1 1 1 0 0,0-1-1 0 0,0 0 1 0 0,0 0 0 0 0,0 0-1 0 0,0 0 1 0 0,0-1-1 0 0,0 1 1 0 0,0 0 0 0 0,-1-1-1 0 0,1 0-80 0 0,0 1 32 0 0,23-30 109 0 0,-2-2-1 0 0,-1-1 0 0 0,-1 0 1 0 0,-2-2-1 0 0,-2 0 1 0 0,5-18-141 0 0,7-12 63 0 0,9-28 47 0 0,-37 149-220 0 0,1 626 539 0 0,-2-667-429 0 0,2 37 1 0 0,-2 0 1 0 0,-3 0-1 0 0,-2-1 0 0 0,-2 3-1 0 0,5-38 29 0 0,-1-1 0 0 0,0-1 0 0 0,-1 1 1 0 0,0 0-1 0 0,-1-1 0 0 0,-1 0 0 0 0,0 0 0 0 0,0-1 0 0 0,-1 1 0 0 0,-1-1 0 0 0,0-1 0 0 0,0 0 0 0 0,-1 0 0 0 0,0 0 0 0 0,-1-1 0 0 0,0 0 0 0 0,-9 5-29 0 0,17-12 10 0 0,0 0 0 0 0,-1 0 0 0 0,1 0 0 0 0,-1 0 0 0 0,1-1 0 0 0,-1 1 0 0 0,0-1 0 0 0,1 0 0 0 0,-1 1 0 0 0,0-1 0 0 0,0 0 0 0 0,0-1 0 0 0,0 1 0 0 0,0-1 0 0 0,0 1 0 0 0,0-1 0 0 0,0 0 0 0 0,0 0 0 0 0,0 0 0 0 0,0 0 0 0 0,0-1 0 0 0,0 1 0 0 0,0-1 0 0 0,0 0 0 0 0,1 0 0 0 0,-1 0 0 0 0,0 0 0 0 0,0 0 0 0 0,1-1 0 0 0,-1 1 0 0 0,0-1 0 0 0,1 1 0 0 0,0-1 0 0 0,-1 0 0 0 0,1 0 0 0 0,0 0 0 0 0,0-1 0 0 0,0 1 0 0 0,0 0 0 0 0,0-1 0 0 0,1 1 0 0 0,-1-1 0 0 0,1 0 0 0 0,0 0 0 0 0,0 1 0 0 0,-1-3-10 0 0,1-18-9 0 0,0-1 1 0 0,2 0 0 0 0,1 0-1 0 0,0 1 1 0 0,2-1-1 0 0,1 1 1 0 0,1 0-1 0 0,1 0 1 0 0,0 1-1 0 0,2-1 1 0 0,1 2 0 0 0,1-1-1 0 0,0 2 1 0 0,2-1-1 0 0,9-10 9 0 0,-11 13-76 0 0,1 1 0 0 0,0 1 0 0 0,1 0-1 0 0,1 0 1 0 0,1 2 0 0 0,0 0 0 0 0,5-3 76 0 0,42-20-9718 0 0,-52 33-2322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59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1103 691 0 0 0,'0'0'156'0'0,"0"0"498"0"0,0 0 462 0 0,0 0 503 0 0,0 0 368 0 0,0 0 88 0 0,0 0-253 0 0,0 0-398 0 0,0 0-394 0 0,0 0-290 0 0,5-5 2206 0 0,3 204 1747 0 0,33 619-623 0 0,-72-282-2673 0 0,27-114-635 0 0,-24-206-529 0 0,20-23-114 0 0,-16-9 69 0 0,11-16 5 0 0,-1-71-1226 0 0,14-97 781 0 0,0 0-64 0 0,0 0-95 0 0,0 0-162 0 0,0 0-266 0 0,0 0-363 0 0,0-9-10782 0 0,0 4 1370 0 0</inkml:trace>
  <inkml:trace contextRef="#ctx0" brushRef="#br0" timeOffset="2430.765">739 2069 0 0 0,'0'0'505'0'0,"0"0"293"0"0,0 0 187 0 0,0 0 36 0 0,0 0 11 0 0,0 0-16 0 0,0 0-20 0 0,12 0-13 0 0,88 0 1901 0 0,340-13 3262 0 0,-114 1-5139 0 0,49 9 0 0 0,98 24-1007 0 0,336 5 2338 0 0,-214 19-1157 0 0,46-26 294 0 0,115 8-426 0 0,-30-17-273 0 0,-728-11-2280 0 0,1 0-812 0 0,-1 1-3740 0 0,0 0-5682 0 0</inkml:trace>
  <inkml:trace contextRef="#ctx0" brushRef="#br0" timeOffset="6452.131">1008 735 0 0 0,'0'0'233'0'0,"0"0"129"0"0,0 0 9 0 0,0 0-21 0 0,0 0-12 0 0,0 0 22 0 0,0 0 35 0 0,0 0 46 0 0,0 0 56 0 0,2-8 5618 0 0,6-24-4943 0 0,16-39 446 0 0,-14 3 1444 0 0,-10 67-3002 0 0,0 1 11 0 0,0-30 2194 0 0,5-71-1862 0 0,-6 90-434 0 0,-9 44 3 0 0,3-11 98 0 0,-4 8-32 0 0,4-10 5 0 0,-1-1 0 0 0,0 0 0 0 0,-1-1 0 0 0,-1 0 0 0 0,-1 0 0 0 0,0-1 0 0 0,-6 5-43 0 0,11-15 34 0 0,-7 9 141 0 0,0-1 0 0 0,-2-1 0 0 0,1 0 0 0 0,-2-1 0 0 0,0 0 0 0 0,0-1 0 0 0,-2-1-175 0 0,60 11 122 0 0,6-14 15 0 0,1-1 0 0 0,0-3-1 0 0,0-2 1 0 0,0-1-1 0 0,46-7-136 0 0,45 1-37 0 0,-126 6-105 0 0,-14-1 221 0 0,0 0 0 0 0,0 0-1 0 0,0 0 1 0 0,0-1 0 0 0,0 1 0 0 0,1 0 0 0 0,-1 0 0 0 0,0 0 0 0 0,0-1-1 0 0,0 1 1 0 0,0 0 0 0 0,0 0 0 0 0,0 0 0 0 0,0 0 0 0 0,1-1 0 0 0,-1 1 0 0 0,0 0-1 0 0,0 0 1 0 0,0 0 0 0 0,0 0 0 0 0,1 0 0 0 0,-1 0 0 0 0,0 0 0 0 0,0-1-1 0 0,0 1 1 0 0,1 0 0 0 0,-1 0 0 0 0,0 0 0 0 0,0 0 0 0 0,0 0 0 0 0,1 0 0 0 0,-1 0-79 0 0,-42-55 268 0 0,-141-205-43 0 0,53 86-432 0 0,123 168-1516 0 0,11 16-6093 0 0,-2-5-2698 0 0</inkml:trace>
  <inkml:trace contextRef="#ctx0" brushRef="#br0" timeOffset="8903.721">1269 1130 0 0 0,'0'0'1400'0'0,"0"0"341"0"0,0 0 10 0 0,0 0-148 0 0,0 0-136 0 0,0 0-176 0 0,0 0-162 0 0,-1-2-97 0 0,0 0-763 0 0,0 0-1 0 0,0-1 0 0 0,0 1 0 0 0,-1 0 0 0 0,1 0 0 0 0,-1 0 0 0 0,1 0 1 0 0,-1 1-1 0 0,0-1 0 0 0,0 0 0 0 0,0 1 0 0 0,0-1 0 0 0,0 1 0 0 0,0-1 0 0 0,0 1 1 0 0,0 0-1 0 0,-1 0 0 0 0,1 0 0 0 0,0 0 0 0 0,-1 1 0 0 0,1-1 0 0 0,-1 1 1 0 0,1-1-1 0 0,0 1 0 0 0,-2 0-268 0 0,-69-6 1588 0 0,-207 6-884 0 0,277-2-2964 0 0,13-1-5901 0 0,-3 3-1828 0 0</inkml:trace>
  <inkml:trace contextRef="#ctx0" brushRef="#br0" timeOffset="9816.076">1101 3006 0 0 0,'0'0'533'0'0,"0"0"270"0"0,0 0 69 0 0,4 1 167 0 0,12 2 266 0 0,-12-3 282 0 0,-4 0 264 0 0,0 0 105 0 0,-13 0 3912 0 0,-2 0-5130 0 0,-150 2 2432 0 0,43-1-3903 0 0,169-7-2277 0 0,-21 3-2898 0 0,-7 0-4163 0 0</inkml:trace>
  <inkml:trace contextRef="#ctx0" brushRef="#br0" timeOffset="14969.902">1144 1998 0 0 0,'82'-136'0'0'0,"66"-103"2178"0"0,-12 66 197 0 0,-28 76-957 0 0,22 11-321 0 0,-85 51-429 0 0,48-14 110 0 0,25 22 417 0 0,-15 29 396 0 0,36 30 302 0 0,-48 49 399 0 0,-17-10-901 0 0,23 40-16 0 0,-1 66-135 0 0,-46-80-759 0 0,11 48 558 0 0,33 70-108 0 0,-45-69-268 0 0,41 24-47 0 0,-39-46-333 0 0,12-11-97 0 0,6-9-102 0 0,-7-26-14 0 0,-12-14-18 0 0,83 55 12 0 0,-7-49 46 0 0,-42-36-6 0 0,32 1-29 0 0,-19-26-28 0 0,7-40 189 0 0,-71 16-188 0 0,61-19-5 0 0,11-50 245 0 0,-31 16-118 0 0,86-124 501 0 0,-67 57-176 0 0,43-30 44 0 0,-72 102-347 0 0,-3-24 61 0 0,-31 43-83 0 0,9-25-1129 0 0,-35 59 370 0 0,1-1-1356 0 0,-3 5-4134 0 0,-2 3-5685 0 0</inkml:trace>
  <inkml:trace contextRef="#ctx0" brushRef="#br0" timeOffset="18254.668">2197 1153 0 0 0,'-8'5'9450'0'0,"-22"-12"-6838"0"0,21 5-1523 0 0,-79-3 909 0 0,12 12-1272 0 0,17 7-175 0 0,17 2-267 0 0,-48 35 323 0 0,1 4-114 0 0,17-21-187 0 0,3 19-50 0 0,-24 38-41 0 0,36-32 142 0 0,-35 59 231 0 0,-12-27 264 0 0,53 1-564 0 0,-22-4 382 0 0,42-45-594 0 0,31-35-2430 0 0,9-6-5584 0 0,-7-2-2468 0 0</inkml:trace>
  <inkml:trace contextRef="#ctx0" brushRef="#br0" timeOffset="23089.004">1946 1904 0 0 0,'0'0'436'0'0,"0"0"392"0"0,0 0 63 0 0,0 0-29 0 0,0 0-21 0 0,0 0-47 0 0,0 0 27 0 0,-1-4 14 0 0,1 2-695 0 0,-6-16 1739 0 0,-4 12 2925 0 0,10 6-4517 0 0,0 0 33 0 0,0 0 37 0 0,0 0 22 0 0,0 0 8 0 0,0 0 33 0 0,0 0-6 0 0,0 0-14 0 0,0 0 2 0 0,0 0-49 0 0,0 0-53 0 0,0 0-34 0 0,0 0-25 0 0,0 0-12 0 0,0 0 9 0 0,0 0-1 0 0,0 0-11 0 0,0 0-13 0 0,0 0-16 0 0,0 0-5 0 0,0 0-22 0 0,0 0-1 0 0,0 0-17 0 0,0 0-16 0 0,0 0 10 0 0,0 0-9 0 0,0 0-12 0 0,0 0-17 0 0,0 0-8 0 0,0 0-14 0 0,0 0 4 0 0,0 0 18 0 0,0 0 3 0 0,0 0-6 0 0,0 0 1 0 0,0 0-3 0 0,0 0-23 0 0,0 0 18 0 0,0 0-11 0 0,0 0 1 0 0,0 0 4 0 0,0 0-12 0 0,0 0-19 0 0,0 0-15 0 0,0 0 16 0 0,1 53 763 0 0,9 186 411 0 0,-22-225-2763 0 0,12-14 716 0 0,0 0-468 0 0,0 0-849 0 0,0 0-1355 0 0,0 0-2322 0 0,0 0-3058 0 0</inkml:trace>
  <inkml:trace contextRef="#ctx0" brushRef="#br0" timeOffset="23992.683">2767 1936 0 0 0,'0'0'481'0'0,"0"0"338"0"0,0 0 270 0 0,0 0 159 0 0,0 0 161 0 0,0 0 9 0 0,0 0-78 0 0,0 0-59 0 0,0 0-84 0 0,0 0 13 0 0,0 0 1 0 0,-4-7-48 0 0,-15-26 1010 0 0,17 42 4889 0 0,0 35-6386 0 0,-3 136 1084 0 0,-29 20-1267 0 0,34-199-494 0 0,1-2-41 0 0,-1 1-1 0 0,1-1 1 0 0,0 1 0 0 0,-1 0 0 0 0,1 0-1 0 0,-1-1 1 0 0,1 1 0 0 0,0 0 0 0 0,-1 0-1 0 0,1 0 1 0 0,0 0 0 0 0,-1-1 0 0 0,1 1-1 0 0,0 0 1 0 0,-1 0 0 0 0,1 0 0 0 0,0 0 0 0 0,-1 1-1 0 0,1-1 1 0 0,-1 0 0 0 0,1 0 0 0 0,0 0-1 0 0,-1 0 1 0 0,1 1 0 0 0,0-1 0 0 0,-1 0-1 0 0,1 1 1 0 0,-1-1 0 0 0,1 0 0 0 0,-1 1 0 0 0,1-1-1 0 0,-1 1 1 0 0,1-1 0 0 0,-1 1 0 0 0,1-1-1 0 0,-1 1 1 0 0,0-1 0 0 0,1 1 0 0 0,-1-1-1 0 0,0 1 1 0 0,1 0 0 0 0,-1-1 0 0 0,0 1 0 0 0,0 0-1 0 0,1-1 1 0 0,-1 1 0 0 0,0-1 0 0 0,0 1-1 0 0,0 0 1 0 0,0-1 0 0 0,0 1 0 0 0,0 0-1 0 0,0-1 1 0 0,0 1 0 0 0,0 0 0 0 0,-1-1-1 0 0,1 1 1 0 0,0 0 0 0 0,0-1 0 0 0,0 1 0 0 0,-1-1-1 0 0,1 1 1 0 0,0 0 0 0 0,-1-1 0 0 0,1 1-1 0 0,-1-1 1 0 0,1 1 0 0 0,-1-1 42 0 0,21-16-4398 0 0,-16 12 1592 0 0,2-1-7170 0 0</inkml:trace>
  <inkml:trace contextRef="#ctx0" brushRef="#br0" timeOffset="24921.417">3706 2005 0 0 0,'0'0'1006'0'0,"0"0"132"0"0,0 0-19 0 0,0 0 36 0 0,0 0 130 0 0,0 0 126 0 0,0 0 77 0 0,0 0-33 0 0,0 0-91 0 0,0 0-90 0 0,1-6 730 0 0,-1 5 3804 0 0,0 47-4967 0 0,-1 0-1 0 0,-2 0 1 0 0,-3-1-1 0 0,-2 9-840 0 0,3 8-239 0 0,18-58-2832 0 0,-3-8-6328 0 0,-6 2-1761 0 0</inkml:trace>
  <inkml:trace contextRef="#ctx0" brushRef="#br0" timeOffset="25838.251">4791 2012 0 0 0,'0'0'408'0'0,"0"0"276"0"0,0 0 143 0 0,0 0 12 0 0,0 0 12 0 0,0 0 90 0 0,0 0 18 0 0,0 0 5 0 0,0 0-25 0 0,-1-6 8 0 0,1-15 28 0 0,1 16 8055 0 0,-1 10-6289 0 0,-1-1-3579 0 0,-6 30 1219 0 0,1-1 1 0 0,2 1-1 0 0,1 0 1 0 0,1 1-1 0 0,2-1 0 0 0,2 0 1 0 0,1 0-1 0 0,5 23-381 0 0,0 49 312 0 0,-27-96-2690 0 0,9-12-8932 0 0,8 1 1368 0 0</inkml:trace>
  <inkml:trace contextRef="#ctx0" brushRef="#br0" timeOffset="27159.818">1875 1901 0 0 0,'0'0'356'0'0,"2"-4"435"0"0,1-1 241 0 0,3-7-1305 0 0,-5 6 4980 0 0,0-1 4715 0 0,10 53-7981 0 0,-4 113 937 0 0,-44-26-1241 0 0,34-85-1169 0 0,3-48-11 0 0,0 0-9 0 0,0 0-26 0 0,6 2-3296 0 0,-2-1-4893 0 0,-4-1-878 0 0</inkml:trace>
  <inkml:trace contextRef="#ctx0" brushRef="#br0" timeOffset="28023.002">2776 1943 0 0 0,'0'-39'0'0'0,"3"22"1186"0"0,-1-23 9585 0 0,-2 30-9216 0 0,0 10-1223 0 0,0 0 42 0 0,0 0 31 0 0,0 0-10 0 0,0 0-16 0 0,0 0-31 0 0,0 0-18 0 0,0 0 3 0 0,0 0 13 0 0,0 0-4 0 0,0 0-17 0 0,0 0-6 0 0,0 0-35 0 0,0 0-27 0 0,-5 25 841 0 0,-24 152-731 0 0,32-141-1034 0 0,5-28-2509 0 0,5-6-4397 0 0,-11-2-757 0 0</inkml:trace>
  <inkml:trace contextRef="#ctx0" brushRef="#br0" timeOffset="29875.717">5798 2161 0 0 0,'0'0'264'0'0,"0"0"656"0"0,0 0 237 0 0,0 0 83 0 0,0 0 97 0 0,0 0 33 0 0,0 0-58 0 0,8-7 1625 0 0,-81-3 2567 0 0,-25-42-2186 0 0,-66-92-792 0 0,97 95-1085 0 0,56 107-2022 0 0,18 89 581 0 0,-5 58 57 0 0,-29-102 62 0 0,63-133 538 0 0,160-128-963 0 0,-138 125-1253 0 0,-32 20-2241 0 0,-11 6-870 0 0,-5 2-6341 0 0</inkml:trace>
  <inkml:trace contextRef="#ctx0" brushRef="#br0" timeOffset="31758.949">6214 1844 2513 0 0,'0'0'1537'0'0,"0"0"-178"0"0,0 0-119 0 0,0 0 57 0 0,0 0 87 0 0,0 0 38 0 0,0 0-73 0 0,0 0-210 0 0,0 0-297 0 0,0 0-320 0 0,0 0-231 0 0,0 0-119 0 0,0 0 3 0 0,-3 19 1125 0 0,3-4-768 0 0,0 0 0 0 0,0 0-1 0 0,-2 0 1 0 0,0 0 0 0 0,0-1-1 0 0,-1 1 1 0 0,-1 0 0 0 0,-4 8-532 0 0,-7 12 272 0 0,-2 0 0 0 0,-1-1 0 0 0,-2-2 0 0 0,-14 19-272 0 0,-30 49 423 0 0,44-42-281 0 0,56-53 481 0 0,-8-5-393 0 0,-1-1 0 0 0,1-1 0 0 0,-1-1 0 0 0,0-2 1 0 0,19-5-231 0 0,-15 5 46 0 0,-31 5-95 0 0,0 0-17 0 0,0 0-24 0 0,7-18-5297 0 0,-3 7-5939 0 0,-4 8 3975 0 0</inkml:trace>
  <inkml:trace contextRef="#ctx0" brushRef="#br0" timeOffset="32006.881">5940 2037 11963 0 0,'0'0'1773'0'0,"0"0"-608"0"0,0 0-600 0 0,0 0-78 0 0,0 0 217 0 0,0 0 219 0 0,0 0 125 0 0,0 0-32 0 0,0 0-124 0 0,21-1-122 0 0,147-1 765 0 0,28 3-1212 0 0,-155-3-4089 0 0,0 0-3735 0 0,-29 1-4180 0 0</inkml:trace>
  <inkml:trace contextRef="#ctx0" brushRef="#br0" timeOffset="33344.114">169 194 10930 0 0,'0'0'1406'0'0,"0"0"-171"0"0,0 0-164 0 0,0 0-23 0 0,0 0 44 0 0,0 0-62 0 0,0 0-129 0 0,0 0-129 0 0,0 0-163 0 0,0 0-144 0 0,0 0-126 0 0,-11-4 372 0 0,9 139 510 0 0,21-150-215 0 0,13-29-554 0 0,-19 24-434 0 0,1 0 1 0 0,0 1-1 0 0,2 1 0 0 0,0 1 0 0 0,1 0 1 0 0,0 1-1 0 0,5-2-18 0 0,-21 18-6 0 0,1 0 1 0 0,0-1-1 0 0,-1 1 0 0 0,1 1 0 0 0,-1-1 1 0 0,1 0-1 0 0,0 0 0 0 0,-1 0 1 0 0,1 1-1 0 0,-1-1 0 0 0,1 1 1 0 0,0 0-1 0 0,-1-1 0 0 0,1 1 1 0 0,-1 0-1 0 0,0 0 0 0 0,1 0 1 0 0,-1 0-1 0 0,0 0 0 0 0,0 0 0 0 0,1 0 1 0 0,-1 0-1 0 0,0 0 0 0 0,0 1 1 0 0,0-1-1 0 0,0 0 0 0 0,0 1 1 0 0,-1-1-1 0 0,1 1 0 0 0,0-1 1 0 0,-1 1-1 0 0,1-1 0 0 0,-1 1 1 0 0,1-1-1 0 0,-1 1 0 0 0,0 0 1 0 0,0-1-1 0 0,0 1 0 0 0,0 0 0 0 0,0-1 1 0 0,0 1-1 0 0,0-1 0 0 0,0 1 1 0 0,-1 0-1 0 0,1-1 0 0 0,0 1 1 0 0,-1-1-1 0 0,0 1 6 0 0,3 10 14 0 0,29 246 90 0 0,-23-221-99 0 0,-3 0-1 0 0,0 0 0 0 0,-3 1 1 0 0,-1-1-1 0 0,-1 1 1 0 0,-3 0-1 0 0,-1-1 0 0 0,-1 0 1 0 0,-2 0-1 0 0,-5 8-4 0 0,7-24 8 0 0,-1-1 0 0 0,-1 0 0 0 0,-1-1 1 0 0,0 0-1 0 0,-2 0 0 0 0,0-1 0 0 0,-1 0 0 0 0,-1 0 0 0 0,-1-2 0 0 0,0 1 0 0 0,-1-2 0 0 0,-1 0 0 0 0,0 0 1 0 0,-18 11-9 0 0,33-25 0 0 0,-1 0 1 0 0,0 0 0 0 0,0 0 0 0 0,1 0 0 0 0,-1 0 0 0 0,0 0 0 0 0,0-1-1 0 0,0 1 1 0 0,0 0 0 0 0,0-1 0 0 0,0 1 0 0 0,0-1 0 0 0,0 1 0 0 0,0-1 0 0 0,-1 1-1 0 0,1-1 1 0 0,0 0 0 0 0,0 0 0 0 0,0 1 0 0 0,0-1 0 0 0,-1 0 0 0 0,1 0-1 0 0,0 0 1 0 0,0 0 0 0 0,0-1 0 0 0,-1 1 0 0 0,1 0 0 0 0,0 0 0 0 0,0-1 0 0 0,0 1-1 0 0,0 0 1 0 0,0-1 0 0 0,0 0 0 0 0,0 1 0 0 0,0-1 0 0 0,0 1 0 0 0,0-1 0 0 0,0 0-1 0 0,0 0 1 0 0,0 0 0 0 0,0 1 0 0 0,0-1 0 0 0,1 0 0 0 0,-1 0 0 0 0,0 0-1 0 0,1 0 1 0 0,-1 0 0 0 0,1 0 0 0 0,-1 0 0 0 0,1-1 0 0 0,-1 1 0 0 0,1 0 0 0 0,0 0-1 0 0,0 0 1 0 0,-1 0 0 0 0,1-1 0 0 0,0 1 0 0 0,0 0 0 0 0,0 0 0 0 0,0 0-1 0 0,0-1 1 0 0,1 1 0 0 0,-1 0-1 0 0,2-17-12 0 0,2 1-1 0 0,0-1 1 0 0,0 1-1 0 0,2 0 1 0 0,0 0-1 0 0,1 1 1 0 0,1 0-1 0 0,0 0 1 0 0,1 1-1 0 0,2-2 13 0 0,-10 15 0 0 0,0 0-1 0 0,10-19-14 0 0,0 1 1 0 0,1 0-1 0 0,1 0 1 0 0,1 1-1 0 0,1 1 1 0 0,0 1-1 0 0,2 0 0 0 0,0 0 1 0 0,12-8 14 0 0,3 11-1320 0 0,-24 13-3061 0 0,-1 1-4013 0 0,-5 0-1727 0 0</inkml:trace>
  <inkml:trace contextRef="#ctx0" brushRef="#br0" timeOffset="34018.257">160 42 0 0 0,'0'0'297'0'0,"0"0"373"0"0,0 0 47 0 0,0 0 121 0 0,0 0 287 0 0,0 0 230 0 0,0 0 94 0 0,0 0-86 0 0,0 0-223 0 0,0 0-203 0 0,0 0-164 0 0,0 0-68 0 0,0 0 26 0 0,-1-3 54 0 0,1 10 4737 0 0,-7 124-1995 0 0,-5-64-3600 0 0,25-67-2833 0 0,-5-2-5384 0 0,-4 0-2375 0 0</inkml:trace>
  <inkml:trace contextRef="#ctx0" brushRef="#br0" timeOffset="37360.333">2517 1301 2561 0 0,'0'0'1835'0'0,"0"0"-1227"0"0,0 0-430 0 0,0 0 319 0 0,0 0 361 0 0,0 0 239 0 0,0 0 106 0 0,20-13 17 0 0,133-87 2149 0 0,-73 52-2338 0 0,1 4 1 0 0,3 3 0 0 0,1 4 0 0 0,32-7-1032 0 0,-25 23-44 0 0,-106 42 1236 0 0,-160 172 529 0 0,172-191-1707 0 0,0-1 1 0 0,0 1 0 0 0,0 0 0 0 0,0 1-1 0 0,0-1 1 0 0,1 0 0 0 0,-1 0-1 0 0,1 1 1 0 0,0-1 0 0 0,0 1-1 0 0,-1-1 1 0 0,2 1 0 0 0,-1 0 0 0 0,0-1-1 0 0,0 1 1 0 0,1 0 0 0 0,0-1-1 0 0,-1 1 1 0 0,1 0 0 0 0,0 0-1 0 0,0-1 1 0 0,0 1 0 0 0,1 0 0 0 0,-1 0-1 0 0,1-1 1 0 0,0 1 0 0 0,-1 0-1 0 0,1-1 1 0 0,0 1 0 0 0,1-1-1 0 0,-1 1 1 0 0,0-1 0 0 0,1 1 0 0 0,-1-1-1 0 0,1 0 1 0 0,0 0 0 0 0,0 0-1 0 0,0 0 1 0 0,0 0 0 0 0,0 0-1 0 0,0 0 1 0 0,0-1 0 0 0,1 1 0 0 0,0 0-15 0 0,12 0 116 0 0,-1 0 0 0 0,1-1 0 0 0,-1-1 0 0 0,1 0 0 0 0,0-1 0 0 0,-1 0 0 0 0,1-1 1 0 0,-1-1-1 0 0,0 0 0 0 0,0-1 0 0 0,0-1 0 0 0,0 0 0 0 0,0-1 0 0 0,-1 0 0 0 0,0-1 1 0 0,-1-1-1 0 0,0 0 0 0 0,0 0 0 0 0,4-5-116 0 0,77-39-101 0 0,-84 47-336 0 0,6-1-1215 0 0,-4 4-7044 0 0,-8 2-2245 0 0</inkml:trace>
  <inkml:trace contextRef="#ctx0" brushRef="#br0" timeOffset="38012.682">4155 700 5953 0 0,'0'0'1678'0'0,"0"0"-295"0"0,0 0-290 0 0,0 0 5 0 0,0 0 136 0 0,0 0 93 0 0,0 0-56 0 0,0 0-134 0 0,0 0-185 0 0,0 0-242 0 0,0 0-199 0 0,0 0-159 0 0,0 0-134 0 0,-11-5-56 0 0,-39-13-34 0 0,47 17-107 0 0,0 0 1 0 0,0 1-1 0 0,-1-1 1 0 0,1 1 0 0 0,0-1-1 0 0,-1 1 1 0 0,1 0-1 0 0,0 0 1 0 0,-1 1-1 0 0,1-1 1 0 0,0 1-1 0 0,0-1 1 0 0,0 1 0 0 0,-1 0-1 0 0,1 1 1 0 0,0-1-1 0 0,0 0 1 0 0,0 1-1 0 0,0-1 1 0 0,-2 3-22 0 0,-5 2 66 0 0,-9 3 3 0 0,0 2 1 0 0,1 0-1 0 0,0 1 0 0 0,1 1 0 0 0,0 0 0 0 0,1 1 0 0 0,-3 5-69 0 0,18-18-4 0 0,0 0-1 0 0,0 0 1 0 0,1 0-1 0 0,-1 0 1 0 0,0 1-1 0 0,1-1 1 0 0,-1 0-1 0 0,1 0 1 0 0,-1 0-1 0 0,1 0 1 0 0,0 1-1 0 0,-1-1 1 0 0,1 0-1 0 0,0 0 1 0 0,0 1-1 0 0,0-1 1 0 0,0 0-1 0 0,0 1 1 0 0,0-1-1 0 0,0 0 1 0 0,0 0-1 0 0,1 1 1 0 0,-1-1-1 0 0,0 0 1 0 0,1 0-1 0 0,-1 0 1 0 0,1 1-1 0 0,-1-1 1 0 0,1 0-1 0 0,0 0 1 0 0,-1 0-1 0 0,1 0 1 0 0,0 0-1 0 0,0 0 1 0 0,0 0-1 0 0,0 0 1 0 0,0 0-1 0 0,0-1 1 0 0,0 1-1 0 0,0 0 1 0 0,1 0 4 0 0,46 24 238 0 0,4-10 59 0 0,-43-14-280 0 0,-1 0 1 0 0,1 0-1 0 0,-1 1 1 0 0,1 1-1 0 0,-1-1 1 0 0,0 1-1 0 0,0 1 1 0 0,0 0 0 0 0,0 0-1 0 0,-1 0 1 0 0,0 1-1 0 0,1 0 1 0 0,-2 0-1 0 0,1 1 1 0 0,-1 0-1 0 0,0 0 1 0 0,0 1 0 0 0,0-1-1 0 0,-1 1 1 0 0,0 1-1 0 0,3 4-17 0 0,-7-7 53 0 0,0-1-1 0 0,0 0 1 0 0,0 1-1 0 0,0-1 0 0 0,-1 0 1 0 0,0 1-1 0 0,0-1 1 0 0,0 1-1 0 0,0-1 1 0 0,-1 0-1 0 0,0 1 1 0 0,0-1-1 0 0,0 0 1 0 0,0 0-1 0 0,-1 1 1 0 0,1-1-1 0 0,-1 0 0 0 0,0 0 1 0 0,0-1-1 0 0,-1 1 1 0 0,1 0-1 0 0,-1-1 1 0 0,0 1-1 0 0,0-1 1 0 0,0 0-1 0 0,0 0 1 0 0,0 0-1 0 0,-1 0 1 0 0,0 0-53 0 0,-6 5 78 0 0,-1-1 0 0 0,0 0 0 0 0,0 0 0 0 0,-1-1 0 0 0,1 0 0 0 0,-1-1 0 0 0,-1 0 0 0 0,1-1 1 0 0,-5 0-79 0 0,12-3 10 0 0,0 0 0 0 0,0 0 1 0 0,1 0-1 0 0,-1-1 0 0 0,0 0 1 0 0,0 0-1 0 0,0 0 0 0 0,0-1 1 0 0,0 0-1 0 0,0 0 0 0 0,0 0 1 0 0,1 0-1 0 0,-1-1 0 0 0,0 0 1 0 0,1 0-1 0 0,-1 0 0 0 0,1 0 1 0 0,-3-3-11 0 0,-1-34-3510 0 0,15 27-786 0 0,-3 8-3904 0 0,-1 0 888 0 0</inkml:trace>
  <inkml:trace contextRef="#ctx0" brushRef="#br0" timeOffset="38259.947">4382 942 11490 0 0,'0'0'897'0'0,"0"0"-353"0"0,0 0-232 0 0,0 0 48 0 0,0 0 56 0 0,0 0-56 0 0,0 0-112 0 0,0 0-96 0 0,0 0-144 0 0,0 0-120 0 0,0 0-160 0 0,0 0-184 0 0,0 0-392 0 0,0 0-617 0 0,-16 89-1479 0 0,16-89-5746 0 0</inkml:trace>
  <inkml:trace contextRef="#ctx0" brushRef="#br0" timeOffset="38512.617">4307 507 11715 0 0,'0'0'2600'0'0,"0"0"-1800"0"0,0 0-248 0 0,0 0-328 0 0,0 0-224 0 0,0 0-304 0 0,0 0-280 0 0,0 0-176 0 0,0 0-152 0 0,0 0-112 0 0,0 0-489 0 0,0 0-1271 0 0,0 0-5226 0 0</inkml:trace>
  <inkml:trace contextRef="#ctx0" brushRef="#br0" timeOffset="38896.395">4566 1050 0 0 0,'0'0'1398'0'0,"0"0"402"0"0,0 0 236 0 0,0 0 124 0 0,0 0-51 0 0,0 0-236 0 0,0 0-336 0 0,0 0-327 0 0,0 0-252 0 0,0 0-205 0 0,0 0-142 0 0,0 0-47 0 0,0 0 19 0 0,3-9 26 0 0,17-54 551 0 0,4 2 0 0 0,2 1 0 0 0,2 1 0 0 0,15-18-1160 0 0,-37 65 258 0 0,7-10-1179 0 0,-15 43-120 0 0,-12 99 998 0 0,14-117 66 0 0,0 0 0 0 0,0 1 0 0 0,1-1 0 0 0,-1 0-1 0 0,1 0 1 0 0,0-1 0 0 0,0 1 0 0 0,0 0 0 0 0,0 0 0 0 0,1 0 0 0 0,-1 0-1 0 0,1-1 1 0 0,0 1 0 0 0,-1-1 0 0 0,1 1 0 0 0,0-1 0 0 0,1 0-1 0 0,-1 0 1 0 0,0 0 0 0 0,1 0 0 0 0,-1 0 0 0 0,1 0 0 0 0,-1-1-1 0 0,1 1 1 0 0,0-1 0 0 0,0 0 0 0 0,-1 0 0 0 0,1 0 0 0 0,0 0-1 0 0,0 0 1 0 0,0-1 0 0 0,0 1 0 0 0,0-1 0 0 0,1 0 0 0 0,-1 0 0 0 0,0 0-1 0 0,0 0-22 0 0,6-2 147 0 0,-1-1 0 0 0,0 0 0 0 0,0 0 0 0 0,0-1 0 0 0,-1 0 0 0 0,1 0 0 0 0,-1-1 0 0 0,0 0 0 0 0,0 0 0 0 0,-1-1 0 0 0,1 0 0 0 0,-1 0 0 0 0,0 0 0 0 0,-1-1 0 0 0,0 0 0 0 0,0 0 0 0 0,0 0 0 0 0,-1-1 0 0 0,0 1 0 0 0,0-1 0 0 0,-1 0 0 0 0,0 0 0 0 0,0-3-147 0 0,2-1-227 0 0,19-55 436 0 0,-22 24-4473 0 0,-4 38-1383 0 0,-1 3-5991 0 0</inkml:trace>
  <inkml:trace contextRef="#ctx0" brushRef="#br0" timeOffset="39546.488">4417 820 0 0 0,'0'0'1224'0'0,"0"0"535"0"0,0 0 222 0 0,0 0 18 0 0,0 0-96 0 0,0 0-195 0 0,0 0-149 0 0,0 0-162 0 0,0 0-155 0 0,0 0-137 0 0,-2-4-137 0 0,1-1-1477 0 0,-3-3 3391 0 0,3 23-419 0 0,1-2-2299 0 0,0 16 116 0 0,0 1 0 0 0,-2-1 1 0 0,-1 1-1 0 0,-1-1 0 0 0,-8 27-280 0 0,-1 1-114 0 0,30-50-1622 0 0,-9-7-4010 0 0,-4 0-202 0 0,-2 0-3754 0 0</inkml:trace>
  <inkml:trace contextRef="#ctx0" brushRef="#br0" timeOffset="40413.034">4303 525 0 0 0,'0'0'552'0'0,"0"0"214"0"0,0 0 38 0 0,0 0 127 0 0,0 0 177 0 0,0 0 56 0 0,0 0-64 0 0,0 0-134 0 0,0 0-147 0 0,0 0-90 0 0,0 0-5 0 0,0 0 33 0 0,0 0 55 0 0,2 0 5888 0 0,2 0-3604 0 0,23-2-5377 0 0,-18 2-113 0 0,-3 0-3314 0 0,-2 0-4601 0 0</inkml:trace>
  <inkml:trace contextRef="#ctx0" brushRef="#br0" timeOffset="42515.74">5434 215 3857 0 0,'0'0'772'0'0,"0"0"-308"0"0,0 0-61 0 0,0 0 161 0 0,0 0 240 0 0,0 0 222 0 0,0 0 137 0 0,0 0 6 0 0,0 0-145 0 0,0 0-202 0 0,0 0-187 0 0,-16 12-155 0 0,-49 40-77 0 0,27 8 583 0 0,34-46-704 0 0,-3 9 113 0 0,1-1 1 0 0,1 1-1 0 0,1 1 0 0 0,1-1 1 0 0,1 0-1 0 0,1 1 0 0 0,1-1 1 0 0,1 1-1 0 0,1-1 0 0 0,2 1 1 0 0,2 9-396 0 0,4-5 311 0 0,1-1 0 0 0,1 0 0 0 0,1 0-1 0 0,1-2 1 0 0,2 1 0 0 0,1-2 0 0 0,0 0 0 0 0,5 2-311 0 0,-8-7 215 0 0,15 3-58 0 0,-18-30-4582 0 0,-11 6 3984 0 0,4-5-2834 0 0,-1 3-1795 0 0,-1-1-3781 0 0</inkml:trace>
  <inkml:trace contextRef="#ctx0" brushRef="#br0" timeOffset="43365.462">5542 824 7842 0 0,'0'0'534'0'0,"0"0"-430"0"0,0 0-65 0 0,0 0 395 0 0,0 0 507 0 0,0 0 339 0 0,0 0 190 0 0,0 0-18 0 0,0 0-151 0 0,0 0-230 0 0,0 0-269 0 0,0 0-218 0 0,21-15-141 0 0,66-52-104 0 0,-4-20 589 0 0,-58 54-670 0 0,-15 22-201 0 0,0 0 0 0 0,-1-1 0 0 0,0 0 0 0 0,-1 0 0 0 0,-1-1 0 0 0,0 0 0 0 0,0-1 0 0 0,-1 1 0 0 0,-1-1 0 0 0,0 0 0 0 0,-1-1 0 0 0,-1 1 0 0 0,2-11-57 0 0,-7 24-38 0 0,1 0-1 0 0,0 1 1 0 0,0-1 0 0 0,0 1-1 0 0,0-1 1 0 0,-1 1 0 0 0,1-1-1 0 0,0 1 1 0 0,-1 0 0 0 0,1 0-1 0 0,0-1 1 0 0,-1 1 0 0 0,1 0-1 0 0,0 0 1 0 0,0 1 0 0 0,-1-1-1 0 0,1 0 1 0 0,0 0 0 0 0,-1 1-1 0 0,1-1 1 0 0,0 0 0 0 0,0 1-1 0 0,-1-1 1 0 0,1 1 0 0 0,0 0-1 0 0,0-1 1 0 0,0 1 0 0 0,0 0-1 0 0,0 0 1 0 0,0 0-1 0 0,0 0 1 0 0,0 0 0 0 0,0 0-1 0 0,0 0 1 0 0,1 0 0 0 0,-1 1 38 0 0,-8 6-25 0 0,1 2 1 0 0,0-1-1 0 0,1 1 1 0 0,0 1-1 0 0,1-1 0 0 0,0 1 1 0 0,1 0-1 0 0,0 1 1 0 0,0-1-1 0 0,2 1 1 0 0,-1 0-1 0 0,1 0 1 0 0,1 0-1 0 0,0 0 0 0 0,1 0 1 0 0,0 1-1 0 0,1 4 25 0 0,3-12 52 0 0,-1 0-1 0 0,1 0 1 0 0,0-1-1 0 0,0 1 1 0 0,1-1-1 0 0,0 0 1 0 0,-1 0 0 0 0,1 0-1 0 0,0-1 1 0 0,1 1-1 0 0,-1-1 1 0 0,1 0-1 0 0,-1 0 1 0 0,1-1-1 0 0,0 1 1 0 0,0-1-1 0 0,0 0 1 0 0,0 0-1 0 0,1-1 1 0 0,-1 0-1 0 0,0 0 1 0 0,1 0-1 0 0,-1 0 1 0 0,1-1-1 0 0,-1 0 1 0 0,1 0-1 0 0,-1 0 1 0 0,1-1-1 0 0,-1 0 1 0 0,0 0-1 0 0,1 0 1 0 0,-1-1 0 0 0,0 0-1 0 0,0 0 1 0 0,0 0-1 0 0,0 0 1 0 0,0-1-1 0 0,0-1-51 0 0,12-3 86 0 0,0-2 0 0 0,0 0 0 0 0,-2 0 0 0 0,1-2 0 0 0,-1 0 0 0 0,0-1 0 0 0,-1 0 0 0 0,-1-1 0 0 0,0-1-1 0 0,-1 0 1 0 0,0-1 0 0 0,-1 0 0 0 0,-1 0 0 0 0,0-2 0 0 0,-1 1 0 0 0,5-13-86 0 0,-35 44-2008 0 0,16-8 1956 0 0,1 0 1 0 0,0 1-1 0 0,0-1 1 0 0,0 1 0 0 0,1 0-1 0 0,0 0 1 0 0,0 0-1 0 0,1 0 1 0 0,1 0 0 0 0,-1 1-1 0 0,1-1 1 0 0,0 0-1 0 0,1 4 52 0 0,2-9 34 0 0,0 0 0 0 0,0 0 0 0 0,1-1 0 0 0,-1 1 0 0 0,1-1 0 0 0,0 1 0 0 0,0-1 0 0 0,0 0 0 0 0,0 0 0 0 0,0 0 0 0 0,0-1 0 0 0,0 1 0 0 0,1-1 0 0 0,-1 0 0 0 0,0 0 0 0 0,1 0 0 0 0,-1 0 0 0 0,1 0 0 0 0,-1-1 0 0 0,1 0 0 0 0,0 1 0 0 0,-1-1 0 0 0,1-1 0 0 0,-1 1 0 0 0,1 0 0 0 0,-1-1 0 0 0,1 0 0 0 0,-1 0 0 0 0,1 0 0 0 0,-1 0 0 0 0,4-2-34 0 0,9-3 98 0 0,0-1 0 0 0,-1-1 0 0 0,1-1 0 0 0,-2 0-1 0 0,1 0 1 0 0,-1-2 0 0 0,-1 0 0 0 0,0 0 0 0 0,0-1 0 0 0,-1-1 0 0 0,-1 0 0 0 0,0-1-1 0 0,-1 0 1 0 0,0 0 0 0 0,-1-1 0 0 0,-1-1 0 0 0,0 1 0 0 0,5-16-98 0 0,-6-13 41 0 0,-7 43-55 0 0,0 1 0 0 0,-1-1-1 0 0,1 1 1 0 0,0-1 0 0 0,0 1-1 0 0,0-1 1 0 0,-1 0 0 0 0,1 1-1 0 0,0-1 1 0 0,0 1-1 0 0,-1-1 1 0 0,1 1 0 0 0,0 0-1 0 0,-1-1 1 0 0,1 1 0 0 0,-1-1-1 0 0,1 1 1 0 0,-1 0 0 0 0,1-1-1 0 0,-1 1 1 0 0,1 0 0 0 0,-1-1-1 0 0,1 1 1 0 0,-1 0 0 0 0,1 0-1 0 0,-1 0 1 0 0,1-1 0 0 0,-1 1-1 0 0,1 0 1 0 0,-1 0-1 0 0,0 0 1 0 0,1 0 0 0 0,-1 0-1 0 0,1 0 1 0 0,-1 0 0 0 0,1 0-1 0 0,-1 0 1 0 0,0 0 0 0 0,1 1-1 0 0,-1-1 1 0 0,1 0 0 0 0,-1 0-1 0 0,1 0 1 0 0,-1 1 0 0 0,1-1-1 0 0,-1 0 1 0 0,1 1 0 0 0,-1-1-1 0 0,1 0 1 0 0,-1 1 0 0 0,1-1-1 0 0,0 0 1 0 0,-1 1-1 0 0,1-1 1 0 0,-1 1 0 0 0,1-1-1 0 0,0 1 1 0 0,0-1 0 0 0,-1 1-1 0 0,1-1 1 0 0,0 1 0 0 0,0 0-1 0 0,0-1 1 0 0,-1 1 0 0 0,1-1-1 0 0,0 1 1 0 0,0-1 0 0 0,0 1-1 0 0,0 0 1 0 0,0-1 14 0 0,-5 5 1 0 0,0 1 0 0 0,1-1 0 0 0,0 1 0 0 0,0 0 0 0 0,0 0 0 0 0,0 1 0 0 0,1-1 0 0 0,0 1 0 0 0,1 0 0 0 0,-1-1 0 0 0,1 1 0 0 0,1 0 0 0 0,-1 0 0 0 0,1 1 0 0 0,0-1 0 0 0,1 0 0 0 0,0 0 0 0 0,0 0 0 0 0,0 1 0 0 0,1-1 0 0 0,0 0 0 0 0,1 0 0 0 0,-1 0 0 0 0,1 0 0 0 0,1 0 0 0 0,-1 0 0 0 0,1-1 0 0 0,0 1 0 0 0,1-1 0 0 0,0 0 0 0 0,0 0 0 0 0,0 0 0 0 0,0 0 0 0 0,1-1 0 0 0,0 0 0 0 0,0 0 0 0 0,1 0 0 0 0,-1 0 0 0 0,4 1-1 0 0,-5-4-12 0 0,-1 0 0 0 0,1 0 0 0 0,0 0-1 0 0,0 0 1 0 0,0-1 0 0 0,0 1 0 0 0,0-1 0 0 0,0 0 0 0 0,0-1 0 0 0,0 1 0 0 0,1-1 0 0 0,-1 1 0 0 0,0-1 0 0 0,1 0 0 0 0,-1-1 0 0 0,4 0 12 0 0,37-23-3108 0 0,-35 15-1833 0 0,-3 4-5866 0 0</inkml:trace>
  <inkml:trace contextRef="#ctx0" brushRef="#br0" timeOffset="43834.934">6947 93 12611 0 0,'0'0'905'0'0,"0"0"-325"0"0,0 0-80 0 0,0 0 190 0 0,0 0 198 0 0,0 0 79 0 0,0 0-159 0 0,0 0-280 0 0,0 0-197 0 0,0 0-112 0 0,0 0-17 0 0,0 0 36 0 0,0 0 13 0 0,1 3 37 0 0,1 8-152 0 0,0 0 1 0 0,-1 0 0 0 0,0 0 0 0 0,-1 0-1 0 0,-1 0 1 0 0,1 0 0 0 0,-2-1-1 0 0,0 1 1 0 0,0 0 0 0 0,-1 0 0 0 0,0-1-1 0 0,0 0 1 0 0,-1 0 0 0 0,-1 0 0 0 0,0 0-1 0 0,-6 9-136 0 0,-6 19 58 0 0,-61 143 78 0 0,77-178-127 0 0,-1-1 0 0 0,1 1 0 0 0,0-1 0 0 0,0 1-1 0 0,0-1 1 0 0,0 1 0 0 0,0 0 0 0 0,1-1 0 0 0,-1 1-1 0 0,1 0 1 0 0,-1-1 0 0 0,1 1 0 0 0,0 0 0 0 0,0 0-1 0 0,0-1 1 0 0,1 1 0 0 0,-1 0 0 0 0,1 0 0 0 0,-1-1 0 0 0,1 1-1 0 0,0 0 1 0 0,0-1 0 0 0,0 1 0 0 0,0-1 0 0 0,1 1-1 0 0,-1-1 1 0 0,1 0 0 0 0,-1 0 0 0 0,1 1 0 0 0,0-1-1 0 0,0 0 1 0 0,0 0 0 0 0,0-1 0 0 0,0 1 0 0 0,0 0-1 0 0,1-1 1 0 0,-1 1 0 0 0,0-1 0 0 0,1 0 0 0 0,0 0-1 0 0,-1 0 1 0 0,1 0 0 0 0,-1 0 0 0 0,1 0 0 0 0,1-1-9 0 0,8 0 119 0 0,-1-1 0 0 0,0-1 1 0 0,0 1-1 0 0,0-2 1 0 0,-1 0-1 0 0,1 0 0 0 0,-1-1 1 0 0,1 0-1 0 0,-1-1 1 0 0,0 0-1 0 0,-1-1 0 0 0,1 0 1 0 0,5-5-120 0 0,-4 2-260 0 0,11-13-2699 0 0,-18-3-6394 0 0,-4 20 3981 0 0,0 1-1020 0 0</inkml:trace>
  <inkml:trace contextRef="#ctx0" brushRef="#br0" timeOffset="44081.896">6673 357 13243 0 0,'0'0'1403'0'0,"0"0"-619"0"0,0 0-460 0 0,0 0 15 0 0,0 0 206 0 0,0 0 154 0 0,0 0 40 0 0,0 0-35 0 0,0 0-53 0 0,22-2-83 0 0,154-21 427 0 0,-93 7-944 0 0,27-6-1010 0 0,-38 5-7521 0 0,-61 14-2110 0 0</inkml:trace>
  <inkml:trace contextRef="#ctx0" brushRef="#br0" timeOffset="44360.604">7261 3 8322 0 0,'0'0'3236'0'0,"0"0"-1362"0"0,0 0-732 0 0,0 0-199 0 0,0 0-86 0 0,0 0-49 0 0,0 0-77 0 0,0 0-104 0 0,0 0-90 0 0,0 0-34 0 0,0 0 28 0 0,0 0 16 0 0,0 0-8 0 0,11-1-9 0 0,38-1-26 0 0,-45 3-407 0 0,1 0 0 0 0,0 0-1 0 0,-1 0 1 0 0,1 0-1 0 0,0 1 1 0 0,-1 0 0 0 0,0 0-1 0 0,1 0 1 0 0,-1 0 0 0 0,0 1-1 0 0,0 0 1 0 0,0-1-1 0 0,-1 2 1 0 0,1-1 0 0 0,-1 0-1 0 0,0 1 1 0 0,1-1-1 0 0,-2 1 1 0 0,4 4-97 0 0,-4-6 41 0 0,8 14 14 0 0,0 1 0 0 0,-1 0 1 0 0,0 0-1 0 0,-2 0 0 0 0,0 1 1 0 0,-1 0-1 0 0,-1 1 0 0 0,0-1 1 0 0,-2 1-1 0 0,0 0 0 0 0,-1 0 1 0 0,-1 0-1 0 0,0 0 0 0 0,-2 1 1 0 0,0-1-1 0 0,-2 0 0 0 0,0 0 1 0 0,0-1-1 0 0,-2 1 0 0 0,-1-1 0 0 0,0 0 1 0 0,-1 0-1 0 0,-9 16-55 0 0,-61 56-1400 0 0,35-64-9186 0 0,32-21-1120 0 0</inkml:trace>
  <inkml:trace contextRef="#ctx0" brushRef="#br0" timeOffset="49027.07">185 3077 0 0 0,'36'-16'0'0'0,"-54"0"765"0"0,14 9 7625 0 0,-7 6-4864 0 0,-30 10-3089 0 0,38-8 177 0 0,-141 38 4450 0 0,154-41-4790 0 0,38-11 2 0 0,1 2 1 0 0,0 3-1 0 0,1 1 0 0 0,10 2-276 0 0,-77 17 824 0 0,-148 43-625 0 0,177-57-10476 0 0,-4-1-140 0 0</inkml:trace>
  <inkml:trace contextRef="#ctx0" brushRef="#br0" timeOffset="49420.877">432 2859 0 0 0,'0'0'765'0'0,"0"0"56"0"0,0 0 374 0 0,0 0 621 0 0,0 0 511 0 0,0 0 144 0 0,0 0-274 0 0,0 0-462 0 0,0 0-442 0 0,0 0-324 0 0,0 0-201 0 0,0 0-120 0 0,0 0-29 0 0,2-3-52 0 0,-2 3-536 0 0,0 0 0 0 0,1 0 0 0 0,-1 1 0 0 0,0-1 0 0 0,0 0 0 0 0,0 0 0 0 0,0 0 1 0 0,1 1-1 0 0,-1-1 0 0 0,0 0 0 0 0,0 0 0 0 0,0 0 0 0 0,1 0 0 0 0,-1 0 1 0 0,0 0-1 0 0,0 0 0 0 0,1 0 0 0 0,-1 1 0 0 0,0-1 0 0 0,0 0 0 0 0,1 0 1 0 0,-1 0-1 0 0,0 0 0 0 0,0 0 0 0 0,1 0 0 0 0,-1 0 0 0 0,0 0 0 0 0,0-1 0 0 0,1 1 1 0 0,-1 0-1 0 0,0 0 0 0 0,0 0 0 0 0,0 0 0 0 0,1 0 0 0 0,-1 0 0 0 0,0 0 1 0 0,0 0-1 0 0,1-1 0 0 0,-1 1 0 0 0,0 0 0 0 0,0 0 0 0 0,0 0 0 0 0,0 0 0 0 0,1-1 1 0 0,-1 1-1 0 0,0 0 0 0 0,0 0 0 0 0,0-1-31 0 0,-6 37 1584 0 0,2-11-1084 0 0,-11 96 1483 0 0,-3 37-910 0 0,21-52-894 0 0,7-49-720 0 0,-10-57 232 0 0,0 0-153 0 0,0 0-225 0 0,0 0-445 0 0,0-2-7662 0 0,0 2-2805 0 0</inkml:trace>
  <inkml:trace contextRef="#ctx0" brushRef="#br0" timeOffset="50932.723">242 1232 0 0 0,'0'0'557'0'0,"0"0"452"0"0,0 0 224 0 0,0 0 309 0 0,0 0 270 0 0,0 0 179 0 0,0 0 25 0 0,0 0-180 0 0,0 0-274 0 0,0 0-320 0 0,0 0-336 0 0,-6 0 1058 0 0,155-18 3644 0 0,-94 8-5073 0 0,17-6-787 0 0,-75 13-11044 0 0,1 1 127 0 0</inkml:trace>
  <inkml:trace contextRef="#ctx0" brushRef="#br0" timeOffset="51180.477">332 1064 9226 0 0,'0'0'899'0'0,"0"0"-435"0"0,0 0-15 0 0,0 0 390 0 0,0 0 309 0 0,0 0 138 0 0,0 0-14 0 0,0 0-118 0 0,0 0-198 0 0,0 0-225 0 0,7 21-218 0 0,23 68-194 0 0,-2 35-1015 0 0,-24-116-886 0 0,0-3-4304 0 0,-3-4-4462 0 0</inkml:trace>
  <inkml:trace contextRef="#ctx0" brushRef="#br0" timeOffset="51464.485">681 937 9386 0 0,'0'0'1136'0'0,"0"0"-410"0"0,0 0-163 0 0,0 0 173 0 0,0 0 231 0 0,0 0 163 0 0,0 0 24 0 0,-4 21-82 0 0,-11 65-165 0 0,11 39 978 0 0,15-41-1499 0 0,-7-68-546 0 0,-2 1-1 0 0,0-1 0 0 0,0 1 0 0 0,-1 0 0 0 0,-1-1 0 0 0,-1 1 0 0 0,-1 0 0 0 0,-1 5 161 0 0,0-15-1292 0 0,0-2-4735 0 0,3-2-4231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0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9684 803 16500 0 0,'0'0'496'0'0,"0"0"-128"0"0,0 0 116 0 0,0 0 161 0 0,0 0 87 0 0,0 0-54 0 0,0 0-155 0 0,0 0-157 0 0,0 0-123 0 0,0 0-100 0 0,0 0-66 0 0,0 0-35 0 0,-16 4-21 0 0,-47 13 4 0 0,13 20 71 0 0,40-24-69 0 0,3-4-18 0 0,0 0-1 0 0,1 0 1 0 0,0 1 0 0 0,0-1-1 0 0,1 1 1 0 0,0 0 0 0 0,1 1-1 0 0,0-1 1 0 0,1 1 0 0 0,0 0-1 0 0,1 0 1 0 0,0 0 0 0 0,1 0-1 0 0,0 5-8 0 0,0-10 28 0 0,1-1 0 0 0,0 0 0 0 0,0 1 0 0 0,1-1 0 0 0,-1 1 0 0 0,1-1 0 0 0,1 0 0 0 0,-1 0 0 0 0,1 0 0 0 0,-1 1 0 0 0,2-1 0 0 0,-1-1 0 0 0,0 1 0 0 0,1 0 0 0 0,0-1 0 0 0,0 1 0 0 0,0-1 0 0 0,1 0 0 0 0,0 0 0 0 0,-1 0-1 0 0,1 0 1 0 0,0-1 0 0 0,1 0 0 0 0,-1 0 0 0 0,1 0 0 0 0,-1 0 0 0 0,1-1 0 0 0,0 1 0 0 0,0-1 0 0 0,4 1-28 0 0,-2-2 39 0 0,-1 1 0 0 0,1-1 0 0 0,0 0 0 0 0,0-1 0 0 0,0 0 0 0 0,0 0 0 0 0,0 0 0 0 0,0-1 0 0 0,0 0-1 0 0,0 0 1 0 0,0-1 0 0 0,-1 0 0 0 0,1 0 0 0 0,0 0 0 0 0,-1-1 0 0 0,2-1-39 0 0,38-19-3841 0 0,-11 5-4765 0 0,-27 15-1996 0 0</inkml:trace>
  <inkml:trace contextRef="#ctx0" brushRef="#br0" timeOffset="400.566">9854 1070 6569 0 0,'0'0'966'0'0,"0"0"-89"0"0,0 0 229 0 0,0 0 318 0 0,0 0 186 0 0,0 0 69 0 0,0 0-52 0 0,0 0-112 0 0,21 4-173 0 0,70 10-189 0 0,-18-25 657 0 0,-59 7-1586 0 0,1 0 0 0 0,-1 0 0 0 0,0-2 1 0 0,0 1-1 0 0,-1-2 0 0 0,0 0 0 0 0,0-1 0 0 0,0 0 0 0 0,-1 0 0 0 0,0-2 1 0 0,-1 1-1 0 0,0-2 0 0 0,2-2-224 0 0,-11 10-2 0 0,0 0 1 0 0,-1 0-1 0 0,1 0 0 0 0,-1 0 1 0 0,0 0-1 0 0,0-1 1 0 0,0 1-1 0 0,0 0 0 0 0,-1 0 1 0 0,1-1-1 0 0,-1 1 0 0 0,0-1 1 0 0,0 1-1 0 0,0 0 1 0 0,0-1-1 0 0,-1 1 0 0 0,1 0 1 0 0,-1-1-1 0 0,0 1 0 0 0,0 0 1 0 0,0 0-1 0 0,0 0 1 0 0,-1 0-1 0 0,0 0 0 0 0,1 0 1 0 0,-1 0-1 0 0,0 0 0 0 0,0 0 1 0 0,0 1-1 0 0,-1-1 0 0 0,1 1 1 0 0,0 0-1 0 0,-1 0 1 0 0,0 0-1 0 0,1 0 0 0 0,-1 0 1 0 0,0 0-1 0 0,0 1 0 0 0,0-1 1 0 0,0 1-1 0 0,-2-1 2 0 0,-5-1-37 0 0,0 1 0 0 0,-1 0-1 0 0,1 1 1 0 0,0 0 0 0 0,-1 0-1 0 0,1 1 1 0 0,0 1 0 0 0,-1-1-1 0 0,1 2 1 0 0,0-1 0 0 0,0 1 0 0 0,0 1-1 0 0,0 0 1 0 0,0 1 0 0 0,0-1-1 0 0,1 2 1 0 0,0-1 0 0 0,0 1-1 0 0,0 1 1 0 0,0 0 0 0 0,1 0-1 0 0,0 1 1 0 0,1 0 0 0 0,-1 0 0 0 0,1 0-1 0 0,0 1 1 0 0,1 0 0 0 0,0 1-1 0 0,0 0 1 0 0,1 0 0 0 0,0 0-1 0 0,1 0 1 0 0,0 1 0 0 0,0-1-1 0 0,1 1 1 0 0,0 0 0 0 0,1 0-1 0 0,0 0 1 0 0,0 1 0 0 0,1-1 0 0 0,1 0-1 0 0,0 1 1 0 0,1 4 37 0 0,1-7 21 0 0,1 0 0 0 0,0 0 0 0 0,1 0 0 0 0,0 0 0 0 0,0 0 0 0 0,1-1 0 0 0,-1 0 0 0 0,2 0 0 0 0,-1 0 0 0 0,1 0 0 0 0,0-1 1 0 0,0 0-1 0 0,1 0 0 0 0,0-1 0 0 0,0 0 0 0 0,0 0 0 0 0,1-1 0 0 0,-1 0 0 0 0,5 2-21 0 0,8 3 93 0 0,0 0 1 0 0,1-2-1 0 0,0 0 0 0 0,1-2 1 0 0,0 0-1 0 0,0-1 0 0 0,1-1-93 0 0,82-1-692 0 0,-62-12-5417 0 0,-31 7-5319 0 0</inkml:trace>
  <inkml:trace contextRef="#ctx0" brushRef="#br0" timeOffset="17816.428">9633 1944 12739 0 0,'0'0'1313'0'0,"0"0"-288"0"0,0 0-229 0 0,0 0-95 0 0,0 0-74 0 0,0 0-80 0 0,0 0-116 0 0,0 0-65 0 0,0 0-24 0 0,0 0-25 0 0,0 0-13 0 0,-14 21-41 0 0,-44 66-55 0 0,53-79-177 0 0,0-1 1 0 0,1 1 0 0 0,0 0-1 0 0,0 0 1 0 0,1 0-1 0 0,0 1 1 0 0,1-1-1 0 0,0 1 1 0 0,0 0-1 0 0,1-1 1 0 0,0 2-32 0 0,-2 10 29 0 0,-1 62-100 0 0,5-80 86 0 0,-1 0 1 0 0,0 0 0 0 0,0 0-1 0 0,1 0 1 0 0,-1 0 0 0 0,1 0-1 0 0,0 0 1 0 0,-1-1 0 0 0,1 1-1 0 0,0 0 1 0 0,0 0 0 0 0,0-1-1 0 0,1 1 1 0 0,-1 0 0 0 0,0-1-1 0 0,0 1 1 0 0,1-1 0 0 0,-1 0-1 0 0,1 1 1 0 0,0-1 0 0 0,-1 0-1 0 0,1 0 1 0 0,0 0 0 0 0,-1 0-1 0 0,1 0 1 0 0,0 0 0 0 0,0-1-1 0 0,0 1 1 0 0,0 0 0 0 0,0-1-1 0 0,0 0 1 0 0,0 1 0 0 0,0-1-1 0 0,0 0 1 0 0,0 0 0 0 0,0 0-1 0 0,0 0 1 0 0,0-1-16 0 0,6-1 95 0 0,-1-1 0 0 0,1-1-1 0 0,-1 1 1 0 0,0-1 0 0 0,0 0-1 0 0,0-1 1 0 0,-1 0 0 0 0,1 0-1 0 0,-1 0 1 0 0,0-1 0 0 0,-1 0-1 0 0,1 0 1 0 0,-1 0 0 0 0,-1-1-1 0 0,1 1 1 0 0,-1-1 0 0 0,1-2-95 0 0,-1 2-94 0 0,1 1 1 0 0,-1-1-1 0 0,0 0 0 0 0,-1 0 1 0 0,0-1-1 0 0,0 1 1 0 0,-1-1-1 0 0,1 1 1 0 0,-2-1-1 0 0,1 0 0 0 0,-1 0 1 0 0,0 1-1 0 0,-1-1 1 0 0,0 0-1 0 0,0 0 1 0 0,0 0-1 0 0,-1 0 0 0 0,-1 0 1 0 0,1 0-1 0 0,-1 1 1 0 0,0-1-1 0 0,-1 1 0 0 0,0-1 1 0 0,0 1-1 0 0,-1 0 1 0 0,0 0-1 0 0,0 0 1 0 0,0 1-1 0 0,-1-1 0 0 0,0 1 1 0 0,0 0-1 0 0,-1 1 1 0 0,0-1-1 0 0,0 1 0 0 0,0 0 1 0 0,0 0-1 0 0,-1 1 1 0 0,0 0-1 0 0,0 0 1 0 0,0 1-1 0 0,0 0 94 0 0,5 2-94 0 0,0 0 0 0 0,1 0 0 0 0,-1 0 0 0 0,0 1 0 0 0,0-1 0 0 0,0 1 0 0 0,0-1 0 0 0,0 1 0 0 0,1 0 0 0 0,-1 0 0 0 0,0 0 0 0 0,0 0 0 0 0,0 0-1 0 0,0 0 1 0 0,0 0 0 0 0,0 0 0 0 0,0 1 0 0 0,0-1 0 0 0,1 1 0 0 0,-1 0 0 0 0,0-1 0 0 0,0 1 0 0 0,1 0 0 0 0,-1 0 0 0 0,0 0 0 0 0,1 0 0 0 0,-1 1 0 0 0,1-1 0 0 0,-1 0 0 0 0,1 1 0 0 0,0-1 0 0 0,0 0 0 0 0,-1 1 0 0 0,1 0 0 0 0,0-1 0 0 0,0 1 0 0 0,0 0 0 0 0,1-1 0 0 0,-1 1 0 0 0,0 0 0 0 0,1 0-1 0 0,-1 0 1 0 0,1 1 94 0 0,1-1 25 0 0,1 0 0 0 0,-1-1 0 0 0,1 1 0 0 0,0 0-1 0 0,-1-1 1 0 0,1 1 0 0 0,0-1 0 0 0,0 1 0 0 0,0-1-1 0 0,0 0 1 0 0,0 0 0 0 0,0 0 0 0 0,1 0-1 0 0,-1 0 1 0 0,0 0 0 0 0,1-1 0 0 0,-1 1 0 0 0,0-1-1 0 0,1 1 1 0 0,-1-1 0 0 0,1 0 0 0 0,-1 0 0 0 0,0 0-1 0 0,1-1 1 0 0,-1 1 0 0 0,0 0 0 0 0,1-1-1 0 0,-1 1 1 0 0,3-2-25 0 0,17-4 469 0 0,1-1 0 0 0,-1 0 0 0 0,-1-2 0 0 0,1-1 0 0 0,-1-1 0 0 0,-1 0 0 0 0,0-1 0 0 0,-1-2 0 0 0,0 0 0 0 0,-1-1 0 0 0,13-13-469 0 0,-15 14 63 0 0,0 0 0 0 0,0-2 0 0 0,-1 0 0 0 0,-1 0 0 0 0,-1-1 0 0 0,-1-1 0 0 0,0 0 1 0 0,-1 0-1 0 0,-1-2 0 0 0,-1 1 0 0 0,0-1 0 0 0,-2 0 0 0 0,0-1 0 0 0,-2 0 0 0 0,0 0 0 0 0,-1 0 0 0 0,-1 0 1 0 0,-1-1-1 0 0,-1-10-63 0 0,0 30 14 0 0,-1 1 0 0 0,0 0 0 0 0,1-1 0 0 0,-1 1 0 0 0,0-1 0 0 0,0 1 0 0 0,0-1 0 0 0,0 1 0 0 0,0 0 0 0 0,0-1 0 0 0,-1 1 0 0 0,1-1 0 0 0,0 1 0 0 0,-1 0 0 0 0,1-1 0 0 0,-1 1 0 0 0,1 0 0 0 0,-1-1 0 0 0,0 1 0 0 0,1 0 0 0 0,-1 0 0 0 0,0-1 0 0 0,0 1 0 0 0,0 0 0 0 0,0 0 0 0 0,0 0 0 0 0,0 0 0 0 0,0 1 0 0 0,-1-1 0 0 0,1 0 0 0 0,0 0 0 0 0,0 1 0 0 0,-1-1 0 0 0,1 0 0 0 0,0 1 0 0 0,-1-1 0 0 0,1 1 0 0 0,-1 0 0 0 0,1 0 0 0 0,0-1 0 0 0,-1 1 0 0 0,1 0 0 0 0,-1 0 0 0 0,1 0 0 0 0,-1 0 0 0 0,1 1 0 0 0,0-1 0 0 0,-1 0 0 0 0,1 0 0 0 0,-1 1 0 0 0,1-1 0 0 0,0 1 0 0 0,-1 0 0 0 0,1-1 0 0 0,0 1-14 0 0,-7 13-31 0 0,0 0 0 0 0,1 0-1 0 0,1 0 1 0 0,1 1-1 0 0,0 0 1 0 0,0 0-1 0 0,2 1 1 0 0,0-1 0 0 0,1 1-1 0 0,0 0 1 0 0,1-1-1 0 0,1 1 1 0 0,0 0-1 0 0,2 7 32 0 0,5 70-436 0 0,4 0 0 0 0,4-1 0 0 0,4 0 0 0 0,3-1-1 0 0,12 18 437 0 0,-11-25-534 0 0,-13-50 318 0 0,12 41-600 0 0,-3 0 0 0 0,-3 1 1 0 0,-3 0-1 0 0,-4 1 1 0 0,-2 13 815 0 0,-6-81 136 0 0,-1-1 0 0 0,0 0-1 0 0,0 1 1 0 0,-1-1 0 0 0,0 0 0 0 0,-1 0 0 0 0,1 0 0 0 0,-1 0 0 0 0,-1 0-1 0 0,0 0 1 0 0,0 0 0 0 0,0-1 0 0 0,-1 1 0 0 0,0-1 0 0 0,-1 0 0 0 0,0 0-1 0 0,0-1 1 0 0,0 1 0 0 0,-1-1 0 0 0,1 0 0 0 0,-2-1 0 0 0,1 1 0 0 0,-1-1-1 0 0,1 0 1 0 0,-1-1 0 0 0,-1 0 0 0 0,1 0 0 0 0,0 0 0 0 0,-1-1 0 0 0,0 0-1 0 0,-5 1-135 0 0,2-2 132 0 0,0 1-1 0 0,0-1 0 0 0,0-1 1 0 0,0 0-1 0 0,0-1 0 0 0,0 0 1 0 0,-1 0-1 0 0,1-1 0 0 0,0-1 1 0 0,0 0-1 0 0,0 0 0 0 0,1-1 0 0 0,-1-1 1 0 0,0 1-1 0 0,1-2 0 0 0,0 0 1 0 0,0 0-1 0 0,0 0 0 0 0,1-2 1 0 0,0 1-1 0 0,0-1 0 0 0,1 0 0 0 0,-1-1 1 0 0,2 0-1 0 0,-1 0 0 0 0,1-1 1 0 0,0 1-1 0 0,1-2 0 0 0,0 1 1 0 0,0-1-1 0 0,1 0 0 0 0,0 0 1 0 0,1 0-1 0 0,0-1 0 0 0,1 1 0 0 0,0-1 1 0 0,0-6-132 0 0,3 2 32 0 0,0 0 0 0 0,1 0 0 0 0,1 0 0 0 0,0 1 1 0 0,1-1-1 0 0,0 1 0 0 0,2 0 0 0 0,-1 0 0 0 0,2 0 0 0 0,0 0 1 0 0,0 1-1 0 0,1 0 0 0 0,1 1 0 0 0,0-1 0 0 0,1 1 0 0 0,0 1 1 0 0,10-9-33 0 0,7-8-186 0 0,2 1 0 0 0,1 2 0 0 0,0 1 0 0 0,2 1 0 0 0,1 2 0 0 0,17-9 186 0 0,35-16-3326 0 0,-1 4-4300 0 0,-53 29-3793 0 0</inkml:trace>
  <inkml:trace contextRef="#ctx0" brushRef="#br0" timeOffset="-3337.618">6776 1192 11282 0 0,'0'0'573'0'0,"0"0"-213"0"0,0 0-31 0 0,0 0 190 0 0,0 0 242 0 0,0 0 157 0 0,0 0-21 0 0,10-20-147 0 0,52-94 247 0 0,120-145 1164 0 0,-211 378-2164 0 0,26-114 12 0 0,1 0 0 0 0,0 1 0 0 0,1-1 0 0 0,-1 1 0 0 0,1-1 0 0 0,0 1 0 0 0,1 0 0 0 0,-1-1 0 0 0,1 1 0 0 0,0 0 1 0 0,0-1-1 0 0,1 1 0 0 0,0 0 0 0 0,0-1 0 0 0,0 1 0 0 0,1-1 0 0 0,-1 1 0 0 0,1-1 0 0 0,1 0 0 0 0,-1 0 0 0 0,1 0 0 0 0,0 0 0 0 0,0 0 0 0 0,0-1 0 0 0,1 1 0 0 0,-1-1 0 0 0,1 0 0 0 0,0 0 0 0 0,0 0 0 0 0,1 0 0 0 0,-1-1 0 0 0,1 0 0 0 0,0 0 0 0 0,0 0 0 0 0,1 0-9 0 0,2-4 169 0 0,-1 0-1 0 0,1-1 1 0 0,0 0-1 0 0,0 0 0 0 0,-1-1 1 0 0,1 0-1 0 0,-1 0 1 0 0,0-1-1 0 0,0 0 1 0 0,0 0-1 0 0,0-1 1 0 0,-1 0-1 0 0,0 0 1 0 0,0 0-1 0 0,0-1 0 0 0,-1 0 1 0 0,1 0-1 0 0,-2 0 1 0 0,1-1-1 0 0,3-5-168 0 0,-2 5 64 0 0,7-7 24 0 0,-1 0 0 0 0,-1-1-1 0 0,0-1 1 0 0,0 1 0 0 0,-2-2 0 0 0,0 1 0 0 0,-1-2-1 0 0,-1 1 1 0 0,0-1 0 0 0,-2 0 0 0 0,0 0 0 0 0,0 0 0 0 0,0-18-88 0 0,-5 36-89 0 0,0-1 0 0 0,-1 0 0 0 0,1 0 0 0 0,-1 0 0 0 0,1 0 0 0 0,-1 1 0 0 0,1-1 1 0 0,-1 0-1 0 0,0 1 0 0 0,1-1 0 0 0,-1 0 0 0 0,0 1 0 0 0,0-1 0 0 0,1 1 0 0 0,-1-1 1 0 0,0 1-1 0 0,0-1 0 0 0,0 1 0 0 0,0 0 0 0 0,0-1 0 0 0,0 1 0 0 0,1 0 0 0 0,-1 0 1 0 0,0 0-1 0 0,0-1 0 0 0,0 1 0 0 0,0 0 0 0 0,0 0 0 0 0,0 0 0 0 0,0 1 1 0 0,0-1-1 0 0,0 0 0 0 0,0 0 0 0 0,0 0 0 0 0,1 1 0 0 0,-1-1 0 0 0,0 0 0 0 0,0 1 1 0 0,0-1-1 0 0,0 1 0 0 0,1-1 0 0 0,-1 1 0 0 0,0 0 0 0 0,0-1 0 0 0,1 1 0 0 0,-1 0 1 0 0,0-1-1 0 0,1 1 0 0 0,-1 0 0 0 0,1 0 0 0 0,-1-1 0 0 0,1 1 0 0 0,-1 0 0 0 0,1 0 1 0 0,0 0-1 0 0,-1 0 0 0 0,1 0 0 0 0,0-1 0 0 0,0 1 0 0 0,0 0 0 0 0,0 0 0 0 0,-1 0 1 0 0,1 0-1 0 0,1 0 89 0 0,-7 10-3773 0 0,0-3-4392 0 0</inkml:trace>
  <inkml:trace contextRef="#ctx0" brushRef="#br0" timeOffset="-3057.761">7596 791 8218 0 0,'0'0'2579'0'0,"0"0"-1625"0"0,0 0-526 0 0,0 0 58 0 0,0 0 164 0 0,-11 22 129 0 0,-33 67 13 0 0,42-86-700 0 0,0 0 1 0 0,0 1 0 0 0,1-1-1 0 0,-1 0 1 0 0,1 1-1 0 0,-1-1 1 0 0,1 1 0 0 0,0 0-1 0 0,0-1 1 0 0,1 1-1 0 0,-1 0 1 0 0,1-1 0 0 0,0 1-1 0 0,0 0 1 0 0,0-1-1 0 0,0 1 1 0 0,1 0 0 0 0,-1 0-1 0 0,1-1 1 0 0,0 1 0 0 0,0-1-1 0 0,1 1 1 0 0,-1-1-1 0 0,1 1 1 0 0,-1-1 0 0 0,1 0-1 0 0,0 0 1 0 0,0 0-1 0 0,1 0 1 0 0,-1 0 0 0 0,1 0-1 0 0,-1 0 1 0 0,1-1-1 0 0,0 1 1 0 0,0-1 0 0 0,0 0-1 0 0,0 0 1 0 0,0 0-1 0 0,1 0 1 0 0,2 0-93 0 0,0 1 235 0 0,0-1-1 0 0,1 0 1 0 0,-1-1 0 0 0,1 0 0 0 0,-1 0-1 0 0,1 0 1 0 0,0-1 0 0 0,-1 0 0 0 0,1 0-1 0 0,-1 0 1 0 0,1-1 0 0 0,0 0 0 0 0,-1 0 0 0 0,1-1-1 0 0,-1 0 1 0 0,0 0 0 0 0,1-1 0 0 0,-1 1-1 0 0,3-4-234 0 0,-4 3 106 0 0,0-1 1 0 0,-1 0-1 0 0,0 0 0 0 0,0 0 0 0 0,0 0 0 0 0,-1-1 0 0 0,1 1 0 0 0,-1-1 0 0 0,0 0 0 0 0,0 0 1 0 0,-1-1-1 0 0,0 1 0 0 0,0 0 0 0 0,0-1 0 0 0,0 1 0 0 0,-1-1 0 0 0,0 0 0 0 0,0 1 1 0 0,0-1-1 0 0,-1 0 0 0 0,0 0 0 0 0,0 1 0 0 0,0-1 0 0 0,-1 0 0 0 0,0 0 0 0 0,0 1 1 0 0,-1-1-1 0 0,1 0 0 0 0,-1 0-106 0 0,0 0-113 0 0,-1 0 0 0 0,1 0 0 0 0,-1 1 0 0 0,0-1 0 0 0,0 1 0 0 0,0-1 0 0 0,-1 1 0 0 0,0 0 0 0 0,0 0 0 0 0,0 0 1 0 0,-1 1-1 0 0,0 0 0 0 0,0 0 0 0 0,0 0 0 0 0,0 0 0 0 0,0 1 0 0 0,-1-1 0 0 0,0 2 0 0 0,1-1 0 0 0,-1 0 0 0 0,0 1 0 0 0,0 0 0 0 0,0 1 0 0 0,-1-1 1 0 0,1 1-1 0 0,-4 0 113 0 0,-28 1-2675 0 0,13 4-3642 0 0,13 1-4826 0 0</inkml:trace>
  <inkml:trace contextRef="#ctx0" brushRef="#br0" timeOffset="-308.455">9185 616 13531 0 0,'0'0'1352'0'0,"0"0"-480"0"0,0 0-456 0 0,0 0-175 0 0,0 0-185 0 0,0 0-104 0 0,0 0-121 0 0,0 0-103 0 0,0 0-72 0 0,0 0-232 0 0,0 0-312 0 0,0 0-552 0 0,0 0-1233 0 0,0 0-7385 0 0</inkml:trace>
  <inkml:trace contextRef="#ctx0" brushRef="#br0" timeOffset="-907.558">8620 837 6129 0 0,'0'0'742'0'0,"0"0"-213"0"0,0 0 87 0 0,0 0 289 0 0,0 0 269 0 0,0 0 148 0 0,0 0-96 0 0,0 0-305 0 0,0 0-358 0 0,0 0-306 0 0,0 0-202 0 0,-2-1-72 0 0,1 1 40 0 0,1 0 0 0 0,-1 0 0 0 0,0 0 0 0 0,0 0 0 0 0,1 0 0 0 0,-1 0 0 0 0,0 1 0 0 0,0-1 0 0 0,1 0 0 0 0,-1 0 0 0 0,0 0 1 0 0,1 1-1 0 0,-1-1 0 0 0,0 0 0 0 0,1 1 0 0 0,-1-1 0 0 0,0 1 0 0 0,1-1 0 0 0,-1 1 0 0 0,1-1 0 0 0,-1 1 0 0 0,1-1 0 0 0,-1 1 0 0 0,1-1 0 0 0,-1 1 1 0 0,1 0-1 0 0,0-1 0 0 0,-1 1 0 0 0,1 0 0 0 0,0-1 0 0 0,0 1 0 0 0,-1 0 0 0 0,1-1 0 0 0,0 1 0 0 0,0 0 0 0 0,0 0 0 0 0,0-1 0 0 0,0 1 0 0 0,0 0 0 0 0,0 0 1 0 0,0-1-1 0 0,0 1 0 0 0,0 0 0 0 0,0 0-23 0 0,-2 9 244 0 0,-27 74 1485 0 0,-2-1 0 0 0,-34 59-1729 0 0,81-183 2664 0 0,18-21-2596 0 0,1 1-1 0 0,4 2 0 0 0,1 2 1 0 0,8-4-68 0 0,-30 56-393 0 0,-20 37 44 0 0,1-21 513 0 0,-15 143 123 0 0,15-148-284 0 0,0-1 1 0 0,1 1-1 0 0,0 0 1 0 0,0-1-1 0 0,1 1 0 0 0,0-1 1 0 0,0 1-1 0 0,0-1 1 0 0,0 0-1 0 0,1 1 0 0 0,0-1 1 0 0,0 0-1 0 0,0 0 1 0 0,1 0-1 0 0,0 0 0 0 0,0-1 1 0 0,0 1-1 0 0,0-1 0 0 0,1 0 1 0 0,0 1-1 0 0,0-2 1 0 0,2 3-4 0 0,-2-6 88 0 0,0 0 0 0 0,1 0 0 0 0,-1-1 0 0 0,0 1 0 0 0,0-1 0 0 0,0 0 0 0 0,0-1 1 0 0,0 1-1 0 0,-1-1 0 0 0,1 1 0 0 0,0-1 0 0 0,-1 0 0 0 0,1-1 0 0 0,-1 1 0 0 0,0 0 0 0 0,1-1 1 0 0,-1 0-1 0 0,0 0 0 0 0,-1 0 0 0 0,1 0 0 0 0,0 0 0 0 0,-1-1 0 0 0,0 1 0 0 0,0-1 0 0 0,0 1 0 0 0,0-1 1 0 0,-1 0-1 0 0,1 0 0 0 0,-1 0 0 0 0,0-1-88 0 0,9-11 95 0 0,13-19 12 0 0,-3-1 1 0 0,0-1-1 0 0,-2 0 1 0 0,-2-1-1 0 0,2-13-107 0 0,-12 21-13 0 0,-6 29-77 0 0,-32 44-8910 0 0,31-40 7070 0 0,-3 4-8832 0 0</inkml:trace>
  <inkml:trace contextRef="#ctx0" brushRef="#br0" timeOffset="-552.618">9161 883 16660 0 0,'0'0'802'0'0,"0"0"-519"0"0,0 0-314 0 0,0 0 5 0 0,0 0 163 0 0,0 0 241 0 0,0 0 176 0 0,0 0 61 0 0,0 0-45 0 0,0 0-122 0 0,0 0-130 0 0,0 0-94 0 0,1 22-45 0 0,7 129 545 0 0,-8-68 219 0 0,-14-63-2084 0 0,6-16-2907 0 0,0-3-5010 0 0,5-1 527 0 0</inkml:trace>
  <inkml:trace contextRef="#ctx0" brushRef="#br0" timeOffset="-12308.596">730 409 14763 0 0,'0'0'39'0'0,"0"0"-78"0"0,0 0-29 0 0,0 0 103 0 0,-18 22 160 0 0,-56 71 117 0 0,40-48 170 0 0,3 3 1 0 0,1 0-1 0 0,3 2 1 0 0,-8 22-483 0 0,-49 86 105 0 0,57-121 60 0 0,25-54 670 0 0,12-23-687 0 0,2 0 0 0 0,2 0 0 0 0,2 1 0 0 0,1 1 0 0 0,2 1 0 0 0,1 0 0 0 0,21-27-148 0 0,134-213 3 0 0,-131 221-70 0 0,-41 75-246 0 0,-22 158 596 0 0,12-143-289 0 0,2 1 1 0 0,1-1 0 0 0,2 1-1 0 0,2 0 1 0 0,1-1-1 0 0,2 11 6 0 0,-3-42 30 0 0,0 1-1 0 0,0 0 0 0 0,0-1 0 0 0,0 1 0 0 0,1-1 1 0 0,0 1-1 0 0,-1-1 0 0 0,1 1 0 0 0,1-1 0 0 0,-1 1 1 0 0,0-1-1 0 0,1 0 0 0 0,0 1 0 0 0,0-1 0 0 0,0 0 1 0 0,0 0-1 0 0,0 0 0 0 0,0-1 0 0 0,1 1 0 0 0,0-1 1 0 0,-1 1-1 0 0,1-1 0 0 0,0 0 0 0 0,0 0 0 0 0,0 0 1 0 0,0 0-1 0 0,1 0 0 0 0,-1-1 0 0 0,0 0 0 0 0,1 1 1 0 0,-1-1-1 0 0,1 0 0 0 0,-1-1 0 0 0,1 1 0 0 0,0-1 1 0 0,-1 0-1 0 0,1 1 0 0 0,0-2 0 0 0,-1 1 0 0 0,1 0 1 0 0,-1-1-1 0 0,1 1 0 0 0,0-1 0 0 0,-1 0 0 0 0,1 0 1 0 0,-1-1-1 0 0,0 1 0 0 0,3-2-29 0 0,15-15 393 0 0,0-1 1 0 0,-2-1-1 0 0,0 0 0 0 0,-2-2 1 0 0,0 0-1 0 0,-1 0 0 0 0,-1-2 0 0 0,-1 0 1 0 0,-2-1-1 0 0,0 0 0 0 0,5-19-393 0 0,-7 16 82 0 0,-1-1 0 0 0,-2 0 0 0 0,-1 0 0 0 0,-1 0 0 0 0,-1-1 0 0 0,-2 0 0 0 0,-1-2-82 0 0,-14-5-435 0 0,2 33-2137 0 0,-3 8-3582 0 0,10 0-5327 0 0</inkml:trace>
  <inkml:trace contextRef="#ctx0" brushRef="#br0" timeOffset="-11989.545">1287 520 15939 0 0,'0'0'2332'0'0,"0"0"-1558"0"0,0 0-622 0 0,0 0-50 0 0,0 0 44 0 0,0 0 84 0 0,0 0 43 0 0,0 0-2 0 0,0 0-47 0 0,-18 23-60 0 0,-55 75-73 0 0,46-38-53 0 0,27-51-38 0 0,-1-4 39 0 0,0-1 0 0 0,0 0 0 0 0,0 1-1 0 0,1-1 1 0 0,0 1 0 0 0,0-1-1 0 0,0 0 1 0 0,0 1 0 0 0,1-1-1 0 0,0 0 1 0 0,-1 1 0 0 0,2-1 0 0 0,-1 0-1 0 0,0 0 1 0 0,1 1 0 0 0,0-1-1 0 0,0-1 1 0 0,0 1 0 0 0,0 0 0 0 0,1 0-1 0 0,-1-1 1 0 0,1 1 0 0 0,0-1-1 0 0,0 0 1 0 0,1 0 0 0 0,-1 0-1 0 0,0 0 1 0 0,1-1 0 0 0,0 1 0 0 0,-1-1-1 0 0,1 0 1 0 0,0 0 0 0 0,0-1-1 0 0,1 1 1 0 0,-1-1 0 0 0,0 1-1 0 0,0-1 1 0 0,1-1 0 0 0,-1 1 0 0 0,0-1-1 0 0,1 1 1 0 0,-1-1 0 0 0,1-1-1 0 0,-1 1 1 0 0,0 0 0 0 0,1-1 0 0 0,3-1-40 0 0,-3 0 126 0 0,-1 0 0 0 0,1-1-1 0 0,-1 1 1 0 0,1-1 0 0 0,-1 0-1 0 0,0 0 1 0 0,0-1-1 0 0,0 1 1 0 0,0-1 0 0 0,-1 0-1 0 0,1 0 1 0 0,-1 0-1 0 0,0 0 1 0 0,0-1 0 0 0,-1 1-1 0 0,1-1 1 0 0,-1 1 0 0 0,0-1-1 0 0,0 0 1 0 0,-1 0-1 0 0,1 0 1 0 0,-1 0 0 0 0,0 0-1 0 0,0-1 1 0 0,-1-3-125 0 0,1-1-26 0 0,-1 0-1 0 0,0 0 1 0 0,0 0-1 0 0,-1 0 1 0 0,0 1 0 0 0,-1-1-1 0 0,0 0 1 0 0,-1 1 0 0 0,0-1-1 0 0,0 1 1 0 0,-1 0-1 0 0,0 0 1 0 0,-3-3 26 0 0,-41-45-2011 0 0,6 31-4634 0 0,30 23-3410 0 0</inkml:trace>
  <inkml:trace contextRef="#ctx0" brushRef="#br0" timeOffset="-11554.442">1513 559 20132 0 0,'0'0'618'0'0,"0"0"-361"0"0,0 0-118 0 0,0 0 101 0 0,0 0 149 0 0,0 0 66 0 0,0 0-36 0 0,0 0-103 0 0,0 0-95 0 0,0 0-62 0 0,-4 21-32 0 0,-12 64-34 0 0,16-83-74 0 0,-1 1 0 0 0,1 0 0 0 0,0-1 0 0 0,-1 1-1 0 0,1 0 1 0 0,1-1 0 0 0,-1 1 0 0 0,0 0 0 0 0,1-1 0 0 0,-1 1 0 0 0,1 0-1 0 0,0-1 1 0 0,0 1 0 0 0,0-1 0 0 0,0 1 0 0 0,0-1 0 0 0,0 0 0 0 0,1 1 0 0 0,-1-1-1 0 0,1 0 1 0 0,-1 0 0 0 0,1 0 0 0 0,0 0 0 0 0,0 0 0 0 0,0-1 0 0 0,0 1 0 0 0,0 0-1 0 0,1-1 1 0 0,-1 0 0 0 0,0 1 0 0 0,1-1 0 0 0,-1 0 0 0 0,1 0 0 0 0,-1 0 0 0 0,1-1-1 0 0,0 1 1 0 0,-1-1 0 0 0,1 1 0 0 0,0-1 0 0 0,-1 0 0 0 0,1 0 0 0 0,0 0-1 0 0,-1 0 1 0 0,1-1 0 0 0,-1 1 0 0 0,1-1 0 0 0,0 1 0 0 0,-1-1 0 0 0,1 0 0 0 0,-1 0-1 0 0,1 0 1 0 0,-1 0 0 0 0,0-1 0 0 0,1 1 0 0 0,-1-1 0 0 0,0 1 0 0 0,0-1 0 0 0,0 0-1 0 0,0 0 1 0 0,1-1-19 0 0,127-143 1031 0 0,-107 204-1658 0 0,-21-55 637 0 0,0 1 0 0 0,1-1-1 0 0,-1 0 1 0 0,1 0 0 0 0,0 0-1 0 0,0 0 1 0 0,0 0-1 0 0,0-1 1 0 0,0 1 0 0 0,1-1-1 0 0,-1 0 1 0 0,1 0 0 0 0,-1 0-1 0 0,1 0 1 0 0,0-1-1 0 0,0 1 1 0 0,0-1 0 0 0,0 0-1 0 0,0 0 1 0 0,0-1 0 0 0,0 1-1 0 0,0-1 1 0 0,0 0 0 0 0,0 0-1 0 0,0 0 1 0 0,0-1-1 0 0,0 1 1 0 0,0-1 0 0 0,0 0-10 0 0,6-1 145 0 0,-1 0 1 0 0,0 0 0 0 0,0-1 0 0 0,0 0-1 0 0,0 0 1 0 0,-1-1 0 0 0,1-1 0 0 0,-1 1 0 0 0,0-1-1 0 0,0-1 1 0 0,-1 1 0 0 0,2-2-146 0 0,-6 3-66 0 0,6-3 190 0 0,-1-1 0 0 0,0 1 0 0 0,0-2 0 0 0,-1 1 0 0 0,0-1 0 0 0,-1-1 0 0 0,0 1 0 0 0,0-1 0 0 0,-1 0 0 0 0,1-3-124 0 0,-7-40-4906 0 0,-2 44-2863 0 0,2 2-5075 0 0</inkml:trace>
  <inkml:trace contextRef="#ctx0" brushRef="#br0" timeOffset="-9552.758">2963 9 3185 0 0,'0'0'1756'0'0,"0"0"-121"0"0,0 0-43 0 0,0 0 85 0 0,0 0 28 0 0,0 0-39 0 0,0 0-155 0 0,0 0-253 0 0,0 0-297 0 0,0 0-294 0 0,0 0-267 0 0,-1-3-185 0 0,-4-2 85 0 0,5 26 227 0 0,5 35 398 0 0,2 13-597 0 0,-4 0 0 0 0,-2 0 0 0 0,-3 0 0 0 0,-3 0 0 0 0,-4 0 0 0 0,-2-1 0 0 0,-3 0 0 0 0,-3-1 0 0 0,-8 13-328 0 0,-10 35-598 0 0,53-123-12979 0 0,-15 3 4820 0 0</inkml:trace>
  <inkml:trace contextRef="#ctx0" brushRef="#br0" timeOffset="-8962.635">2611 522 14979 0 0,'0'0'394'0'0,"0"0"-366"0"0,0 0-144 0 0,0 0 98 0 0,0 0 268 0 0,0 0 310 0 0,0 0 213 0 0,0 0 127 0 0,0 0 18 0 0,0 0-89 0 0,24-3-159 0 0,77-11-199 0 0,-80 10-393 0 0,-1-1 0 0 0,1 0 0 0 0,-1-2 0 0 0,0 0 0 0 0,-1-1-1 0 0,0-1 1 0 0,0-1 0 0 0,-1-1 0 0 0,1-1-78 0 0,6-3 30 0 0,15-10 5 0 0,-2-1 0 0 0,0-2 1 0 0,-2-1-1 0 0,-2-2 1 0 0,0-2-1 0 0,-3 0 0 0 0,0-3 1 0 0,-3 0-1 0 0,17-27-35 0 0,-46 116 367 0 0,-33 119 248 0 0,18-100-493 0 0,3 1 1 0 0,3 1 0 0 0,0 60-123 0 0,10-131 11 0 0,6 59-30 0 0,-5-60 23 0 0,-1-1 1 0 0,0 0-1 0 0,1 0 1 0 0,-1 1-1 0 0,1-1 1 0 0,0 0-1 0 0,-1 0 1 0 0,1 0-1 0 0,0 0 1 0 0,0 0-1 0 0,-1 0 1 0 0,1 0 0 0 0,0 0-1 0 0,0 0 1 0 0,0 0-1 0 0,0-1 1 0 0,0 1-1 0 0,1 0 1 0 0,-1 0-1 0 0,0-1 1 0 0,0 1-1 0 0,0-1 1 0 0,0 1 0 0 0,1-1-1 0 0,-1 0 1 0 0,0 1-1 0 0,1-1 1 0 0,-1 0-1 0 0,0 0 1 0 0,0 0-1 0 0,1 0 1 0 0,-1 0-1 0 0,0 0 1 0 0,1 0 0 0 0,-1-1-1 0 0,0 1 1 0 0,0 0-1 0 0,1-1 1 0 0,-1 1-1 0 0,0-1 1 0 0,0 1-1 0 0,0-1 1 0 0,1 0-1 0 0,-1 1 1 0 0,0-1-5 0 0,81-74 384 0 0,-52 41-371 0 0,-19 22-27 0 0,94-73-204 0 0,-104 85 210 0 0,-1 0 0 0 0,1 0-1 0 0,0 0 1 0 0,-1 0 0 0 0,1 0-1 0 0,0 0 1 0 0,0 0 0 0 0,-1 0-1 0 0,1 0 1 0 0,0 0 0 0 0,-1 0-1 0 0,1 0 1 0 0,0 0 0 0 0,-1 1-1 0 0,1-1 1 0 0,0 0-1 0 0,-1 1 1 0 0,1-1 0 0 0,-1 0-1 0 0,1 1 1 0 0,0-1 0 0 0,-1 1-1 0 0,1-1 1 0 0,-1 1 0 0 0,1-1-1 0 0,-1 1 1 0 0,0-1 0 0 0,1 1-1 0 0,-1-1 1 0 0,1 1 0 0 0,-1 0-1 0 0,0-1 1 0 0,0 1 0 0 0,1 0-1 0 0,-1-1 1 0 0,0 1 0 0 0,0 0-1 0 0,0-1 1 0 0,0 1 0 0 0,0 0-1 0 0,0 0 1 0 0,0-1 0 0 0,0 1-1 0 0,0 0 1 0 0,0-1 0 0 0,0 1-1 0 0,0 0 1 0 0,0-1 0 0 0,-1 1-1 0 0,1 0 1 0 0,0 0 8 0 0,-5 41 11 0 0,-12 8 25 0 0,-13 83-19 0 0,30-132-39 0 0,0 1-1 0 0,0-1 1 0 0,0 1 0 0 0,0-1-1 0 0,0 0 1 0 0,1 1 0 0 0,-1-1-1 0 0,0 1 1 0 0,1-1 0 0 0,-1 0-1 0 0,1 1 1 0 0,-1-1 0 0 0,1 0 0 0 0,0 1-1 0 0,-1-1 1 0 0,1 0 0 0 0,0 0-1 0 0,0 0 1 0 0,0 0 0 0 0,0 0-1 0 0,0 0 1 0 0,0 0 0 0 0,0 0-1 0 0,0 0 1 0 0,0 0 0 0 0,1 0-1 0 0,-1-1 1 0 0,0 1 0 0 0,0 0 0 0 0,1-1-1 0 0,-1 1 1 0 0,1-1 0 0 0,-1 0-1 0 0,0 1 1 0 0,1-1 0 0 0,-1 0-1 0 0,1 0 1 0 0,-1 0 0 0 0,1 0-1 0 0,-1 0 1 0 0,0 0 0 0 0,1 0-1 0 0,-1-1 1 0 0,1 1 0 0 0,-1 0-1 0 0,2-1 24 0 0,20-6-3982 0 0,-4-2-5204 0 0,-13 6 340 0 0</inkml:trace>
  <inkml:trace contextRef="#ctx0" brushRef="#br0" timeOffset="-7978.379">3683 761 9002 0 0,'0'0'1097'0'0,"0"0"-171"0"0,0 0 178 0 0,0 0 251 0 0,0 0 95 0 0,0 0-103 0 0,0 0-196 0 0,0 0-210 0 0,21 2-174 0 0,64 1-108 0 0,-78-3-528 0 0,0 0 0 0 0,-1-1 0 0 0,1 0 0 0 0,0 0 0 0 0,0 0 1 0 0,0-1-1 0 0,-1 0 0 0 0,1-1 0 0 0,-1 1 0 0 0,1-1 0 0 0,-1 0 0 0 0,0-1 0 0 0,0 1 0 0 0,0-1 0 0 0,-1-1 1 0 0,1 1-1 0 0,3-5-131 0 0,-1 2 193 0 0,-3 3-120 0 0,0 0 0 0 0,0 0-1 0 0,-1-1 1 0 0,0 0 0 0 0,0 1 0 0 0,0-1 0 0 0,-1-1 0 0 0,0 1 0 0 0,0 0 0 0 0,0-1-1 0 0,0 0 1 0 0,-1 1 0 0 0,0-1 0 0 0,0 0 0 0 0,-1 0 0 0 0,1 0 0 0 0,-1 0 0 0 0,-1-1 0 0 0,1 1-1 0 0,-1 0 1 0 0,0 0 0 0 0,0-1 0 0 0,-1 0-73 0 0,0 5-31 0 0,0 0 0 0 0,0 1-1 0 0,1-1 1 0 0,-2 0 0 0 0,1 0 0 0 0,0 1 0 0 0,0-1-1 0 0,0 1 1 0 0,-1-1 0 0 0,1 1 0 0 0,-1-1-1 0 0,1 1 1 0 0,-1 0 0 0 0,1 0 0 0 0,-1 0-1 0 0,0 0 1 0 0,0 0 0 0 0,1 0 0 0 0,-1 0 0 0 0,0 1-1 0 0,0-1 1 0 0,0 0 0 0 0,0 1 0 0 0,0 0-1 0 0,0-1 1 0 0,0 1 0 0 0,0 0 0 0 0,0 0-1 0 0,0 0 1 0 0,0 1 0 0 0,0-1 0 0 0,0 0 0 0 0,0 1-1 0 0,0-1 1 0 0,0 1 0 0 0,0-1 0 0 0,0 1-1 0 0,1 0 1 0 0,-3 1 31 0 0,-68 40-1264 0 0,60-35 1179 0 0,1 1 0 0 0,1 1 0 0 0,-1 0 0 0 0,1 1 0 0 0,1-1 0 0 0,0 2 0 0 0,0-1 0 0 0,1 1 0 0 0,1 1 0 0 0,0 0 0 0 0,0 0 0 0 0,1 0 0 0 0,0 0 0 0 0,1 1 0 0 0,1 0 0 0 0,0 0 0 0 0,1 1 0 0 0,0-1 0 0 0,1 2 85 0 0,2-12 9 0 0,1 0 0 0 0,-1-1 1 0 0,1 1-1 0 0,0-1 0 0 0,-1 1 0 0 0,1 0 0 0 0,1-1 0 0 0,-1 0 0 0 0,0 1 0 0 0,0-1 0 0 0,1 0 0 0 0,0 1 1 0 0,-1-1-1 0 0,1 0 0 0 0,0 0 0 0 0,0-1 0 0 0,0 1 0 0 0,0 0 0 0 0,0 0 0 0 0,0-1 0 0 0,1 0 0 0 0,-1 1 1 0 0,0-1-1 0 0,1 0 0 0 0,-1 0 0 0 0,1 0 0 0 0,0 0 0 0 0,-1-1 0 0 0,1 1 0 0 0,-1-1 0 0 0,1 0 0 0 0,2 1-8 0 0,90-3 699 0 0,-68-6-491 0 0,-1-1-1 0 0,0-1 0 0 0,-1-1 0 0 0,0-1 1 0 0,-1-2-1 0 0,0 0 0 0 0,-1-1 0 0 0,-1-2 1 0 0,-1 0-1 0 0,0-1 0 0 0,-1-2 0 0 0,-1 0 1 0 0,15-20-209 0 0,-26 31 10 0 0,-1 0 0 0 0,-1-1 0 0 0,0 0 0 0 0,0 0 0 0 0,-1 0 0 0 0,0-1 0 0 0,-1 1 0 0 0,0-1 1 0 0,-1-1-1 0 0,0 1 0 0 0,-1 0 0 0 0,0-1 0 0 0,-1 1 0 0 0,0-5-10 0 0,-1 14-26 0 0,0 1 0 0 0,0-1 0 0 0,0 1 0 0 0,-1-1-1 0 0,1 1 1 0 0,-1-1 0 0 0,1 1 0 0 0,-1-1 0 0 0,1 1 0 0 0,-1-1 0 0 0,0 1 0 0 0,0 0-1 0 0,0 0 1 0 0,0-1 0 0 0,0 1 0 0 0,0 0 0 0 0,0 0 0 0 0,0 0 0 0 0,0 0 0 0 0,0 0 0 0 0,-1 0-1 0 0,1 0 1 0 0,0 1 0 0 0,-1-1 0 0 0,1 0 0 0 0,-1 1 0 0 0,1-1 0 0 0,-1 1 0 0 0,1-1-1 0 0,-1 1 1 0 0,1 0 0 0 0,-1 0 0 0 0,1 0 0 0 0,-1 0 0 0 0,1 0 0 0 0,-1 0 0 0 0,1 0-1 0 0,-1 0 1 0 0,1 0 0 0 0,-1 1 0 0 0,1-1 0 0 0,-2 1 26 0 0,-62 26-1094 0 0,61-24 1062 0 0,0-1 4 0 0,0 0 1 0 0,-1 0 0 0 0,1 1-1 0 0,0 0 1 0 0,0 0-1 0 0,1 0 1 0 0,-1 0 0 0 0,0 1-1 0 0,1-1 1 0 0,0 1 0 0 0,0 0-1 0 0,0 0 1 0 0,0 0 0 0 0,1 0-1 0 0,0 1 1 0 0,0-1 0 0 0,0 1-1 0 0,0-1 1 0 0,1 1-1 0 0,-1 0 1 0 0,1-1 0 0 0,0 1-1 0 0,0 3 28 0 0,4-5-2 0 0,-1-1 0 0 0,0 0 0 0 0,1 0 0 0 0,0-1 0 0 0,-1 1 0 0 0,1 0 0 0 0,0-1-1 0 0,0 0 1 0 0,0 1 0 0 0,0-1 0 0 0,0 0 0 0 0,0-1 0 0 0,0 1 0 0 0,0-1-1 0 0,0 1 1 0 0,0-1 0 0 0,1 0 0 0 0,-1 0 0 0 0,0 0 0 0 0,2-1 2 0 0,169-10 90 0 0,-167 11-66 0 0,-5-1-18 0 0,-1 0 0 0 0,1 1 0 0 0,0-1 0 0 0,0 0-1 0 0,-1 1 1 0 0,1 0 0 0 0,0-1 0 0 0,0 1-1 0 0,0 0 1 0 0,0 0 0 0 0,-1 0 0 0 0,1 0-1 0 0,0 0 1 0 0,0 1 0 0 0,0-1 0 0 0,-1 0 0 0 0,1 1-1 0 0,0 0 1 0 0,0-1 0 0 0,-1 1 0 0 0,1 0-1 0 0,0 0 1 0 0,-1 0 0 0 0,1 0 0 0 0,-1 0-1 0 0,1 0 1 0 0,-1 0 0 0 0,0 0 0 0 0,1 1 0 0 0,-1-1-1 0 0,0 0 1 0 0,0 1 0 0 0,0-1 0 0 0,0 1-1 0 0,0 0 1 0 0,0-1 0 0 0,-1 1 0 0 0,1 0-1 0 0,0-1 1 0 0,-1 1 0 0 0,1 0 0 0 0,-1 0 0 0 0,0-1-1 0 0,0 1 1 0 0,1 0 0 0 0,-1 0-6 0 0,-2 8 30 0 0,1 0-1 0 0,-2 0 1 0 0,1 0 0 0 0,-1 0-1 0 0,-1 0 1 0 0,0-1 0 0 0,0 1-1 0 0,-1-1 1 0 0,0 0 0 0 0,0-1-1 0 0,-1 1 1 0 0,-1 0-30 0 0,-35 68 28 0 0,41-75-31 0 0,0 0 0 0 0,1 0 0 0 0,-1 0-1 0 0,1 0 1 0 0,0 0 0 0 0,0 0 0 0 0,0 0 0 0 0,0 0 0 0 0,0 0 0 0 0,0 0-1 0 0,0 0 1 0 0,1 0 0 0 0,-1 0 0 0 0,1 0 0 0 0,-1 0 0 0 0,1 0 0 0 0,0 0-1 0 0,0 0 1 0 0,0 0 0 0 0,0-1 0 0 0,0 1 0 0 0,0 0 0 0 0,0-1 0 0 0,1 1 0 0 0,-1 0-1 0 0,1-1 1 0 0,-1 0 0 0 0,1 1 0 0 0,-1-1 0 0 0,1 0 0 0 0,0 0 0 0 0,0 0-1 0 0,-1 0 1 0 0,1 0 0 0 0,0 0 0 0 0,0-1 0 0 0,0 1 0 0 0,0-1 0 0 0,0 1-1 0 0,0-1 1 0 0,0 0 0 0 0,0 1 0 0 0,2-1 3 0 0,94 0 212 0 0,-79-6-95 0 0,0 0-1 0 0,-1-1 0 0 0,0-1 1 0 0,0-1-1 0 0,-1 0 0 0 0,0-2 0 0 0,-1 0 1 0 0,0 0-1 0 0,-1-2 0 0 0,0 0 1 0 0,-1 0-1 0 0,0-1 0 0 0,-1-1 1 0 0,-1-1-1 0 0,0 0 0 0 0,-1 0 0 0 0,-1-1 1 0 0,0 0-1 0 0,2-8-116 0 0,-9 18 41 0 0,1-1 0 0 0,-1 0 0 0 0,0 0 0 0 0,0-1 0 0 0,-1 1-1 0 0,-1 0 1 0 0,1-1 0 0 0,-1 1 0 0 0,0-1 0 0 0,-1 1 0 0 0,0-1 0 0 0,-1-1-41 0 0,-1 8 0 0 0,1 0 1 0 0,-1 1 0 0 0,0 0-1 0 0,0 0 1 0 0,0-1-1 0 0,0 1 1 0 0,-1 0-1 0 0,1 1 1 0 0,0-1 0 0 0,0 0-1 0 0,0 0 1 0 0,-1 1-1 0 0,1 0 1 0 0,0-1-1 0 0,-1 1 1 0 0,1 0-1 0 0,0 0 1 0 0,-1 0 0 0 0,1 1-1 0 0,-1-1 1 0 0,1 0-1 0 0,0 1 1 0 0,0 0-1 0 0,-1-1 1 0 0,1 1 0 0 0,0 0-1 0 0,0 0 1 0 0,0 0-1 0 0,0 0 1 0 0,0 1-1 0 0,0-1 1 0 0,0 1 0 0 0,0 0-1 0 0,-12 6-12 0 0,1 1 1 0 0,1 0 0 0 0,-1 2 0 0 0,1-1 0 0 0,1 1-1 0 0,0 1 1 0 0,1 0 0 0 0,0 1 0 0 0,1 0 0 0 0,0 0 0 0 0,1 1-1 0 0,0 0 1 0 0,2 0 0 0 0,-1 1 0 0 0,2 0 0 0 0,0 0 0 0 0,0 0-1 0 0,2 1 1 0 0,0-1 0 0 0,1 1 0 0 0,0 2 11 0 0,2-12 23 0 0,1 0 0 0 0,0-1 0 0 0,0 1 0 0 0,1-1 1 0 0,-1 0-1 0 0,1 1 0 0 0,0-1 0 0 0,1 0 0 0 0,-1 0 0 0 0,1 0 0 0 0,0 0 1 0 0,0-1-1 0 0,1 1 0 0 0,-1-1 0 0 0,1 0 0 0 0,0 0 0 0 0,0 0 1 0 0,1 0-1 0 0,-1-1 0 0 0,1 0 0 0 0,-1 0 0 0 0,1 0 0 0 0,0 0 0 0 0,0-1 1 0 0,1 0-1 0 0,-1 0 0 0 0,1 0-23 0 0,6 3 110 0 0,1-1-1 0 0,0 0 1 0 0,0-1 0 0 0,0-1 0 0 0,1 0 0 0 0,-1 0-1 0 0,1-2 1 0 0,-1 1 0 0 0,1-2 0 0 0,12-1-110 0 0,84-43-600 0 0,-70 15-5406 0 0,-33 23-5581 0 0</inkml:trace>
  <inkml:trace contextRef="#ctx0" brushRef="#br0" timeOffset="-5728.216">5611 669 5729 0 0,'0'0'1022'0'0,"0"0"-385"0"0,0 0-166 0 0,0 0 44 0 0,0 0 137 0 0,0 0 87 0 0,0 0-14 0 0,0 0-53 0 0,0 0-77 0 0,0 0-28 0 0,0 3 36 0 0,-15 130 4898 0 0,-3-20-4183 0 0,17-109-1293 0 0,1 0 0 0 0,-1 0 1 0 0,1 1-1 0 0,0-1 0 0 0,-1 0 1 0 0,2 0-1 0 0,-1 0 0 0 0,0 0 1 0 0,1 0-1 0 0,0 0 0 0 0,0 0 1 0 0,0 0-1 0 0,1 0 0 0 0,-1 0 1 0 0,1-1-1 0 0,0 1 0 0 0,0 0 1 0 0,0-1-1 0 0,0 0 0 0 0,1 1 1 0 0,-1-1-1 0 0,1 0 0 0 0,0 0 1 0 0,0 0-1 0 0,0-1 0 0 0,0 1 1 0 0,1-1-1 0 0,-1 0 0 0 0,1 0 1 0 0,-1 0-1 0 0,1 0 0 0 0,0 0 1 0 0,0-1-1 0 0,0 0 0 0 0,0 0 1 0 0,0 0-1 0 0,0 0 0 0 0,2 0-25 0 0,14-4 116 0 0,0-1 0 0 0,0 0 0 0 0,-1-1 0 0 0,1-2-1 0 0,-1 0 1 0 0,-1-1 0 0 0,1 0 0 0 0,-1-2 0 0 0,-1 0-1 0 0,0-1 1 0 0,0-1 0 0 0,-1 0 0 0 0,-1-1 0 0 0,0-1-1 0 0,-1-1 1 0 0,6-7-116 0 0,-11 14 18 0 0,138-138 513 0 0,-147 147-529 0 0,0-1-1 0 0,0 1 1 0 0,0-1 0 0 0,0 1-1 0 0,0 0 1 0 0,0-1-1 0 0,1 1 1 0 0,-1-1-1 0 0,0 1 1 0 0,0-1 0 0 0,1 1-1 0 0,-1-1 1 0 0,0 1-1 0 0,0-1 1 0 0,1 1-1 0 0,-1-1 1 0 0,1 0 0 0 0,-1 1-1 0 0,0-1 1 0 0,1 1-1 0 0,-1-1 1 0 0,1 0-1 0 0,-1 1 1 0 0,1-1 0 0 0,-1 0-1 0 0,1 0 1 0 0,-1 1-1 0 0,1-1 1 0 0,-1 0-1 0 0,1 0 1 0 0,0 0 0 0 0,-1 0-1 0 0,1 0 1 0 0,-1 0-1 0 0,1 0 1 0 0,-1 0-1 0 0,1 0 1 0 0,0 0 0 0 0,-1 0-1 0 0,1 0 1 0 0,-1 0-1 0 0,1 0 1 0 0,-1 0-1 0 0,1-1 1 0 0,-1 1 0 0 0,1 0-1 0 0,-1 0 1 0 0,1-1-1 0 0,-1 1 1 0 0,1 0-1 0 0,-1-1 1 0 0,1 1 0 0 0,-1 0-1 0 0,1-1 1 0 0,-1 1-1 0 0,0-1 1 0 0,1 1-1 0 0,-1-1 1 0 0,0 1 0 0 0,1-1-1 0 0,-1 1 1 0 0,0-1-1 0 0,0 1 1 0 0,0-1-1 0 0,1 1 1 0 0,-1-1 0 0 0,0 0-2 0 0,5 22 49 0 0,-2-1 0 0 0,0 1 0 0 0,-1 0 0 0 0,-1 0 0 0 0,-1 0 0 0 0,0 0 0 0 0,-2 0 0 0 0,-1 0 0 0 0,0 0 1 0 0,-1-1-1 0 0,-2 1 0 0 0,0-1 0 0 0,-1-1 0 0 0,-1 1 0 0 0,-1-1 0 0 0,0 0-49 0 0,4-13-7 0 0,0 1 0 0 0,0-1 0 0 0,0 0 0 0 0,-1 0 0 0 0,1-1-1 0 0,-1 0 1 0 0,-1 0 0 0 0,1 0 0 0 0,-1-1 0 0 0,0 0 0 0 0,0 0 0 0 0,0 0 0 0 0,0-1 0 0 0,-1 0-1 0 0,1-1 1 0 0,-1 0 0 0 0,0 0 0 0 0,0 0 0 0 0,0-1 0 0 0,0 0 0 0 0,-2-1 7 0 0,9 0-2 0 0,-1-1 1 0 0,1 1 0 0 0,0-1-1 0 0,0 1 1 0 0,-1-1-1 0 0,1 1 1 0 0,0-1-1 0 0,0 0 1 0 0,0 0 0 0 0,0 1-1 0 0,0-1 1 0 0,0 0-1 0 0,0 0 1 0 0,0 0 0 0 0,1 0-1 0 0,-1 0 1 0 0,0 0-1 0 0,1-1 1 0 0,-1 1-1 0 0,0 0 1 0 0,1 0 0 0 0,-1 0-1 0 0,1-1 1 0 0,0 1-1 0 0,-1 0 1 0 0,1 0 0 0 0,0-1-1 0 0,0 1 1 0 0,0 0-1 0 0,0-1 1 0 0,0 1 0 0 0,0 0-1 0 0,0-1 1 0 0,0 1-1 0 0,1 0 1 0 0,-1 0-1 0 0,0-1 1 0 0,1 1 0 0 0,-1 0-1 0 0,1 0 1 0 0,-1 0-1 0 0,1-1 1 0 0,0 1 0 0 0,-1 0-1 0 0,1 0 1 0 0,0 0-1 0 0,0 0 1 0 0,0 0-1 0 0,0 0 1 0 0,0 0 1 0 0,6-5 4 0 0,0 1 0 0 0,0 0 1 0 0,0 0-1 0 0,1 0 0 0 0,-1 1 0 0 0,1 0 0 0 0,0 0 0 0 0,0 1 1 0 0,1 0-1 0 0,-1 1 0 0 0,1 0 0 0 0,-1 0 0 0 0,1 1 0 0 0,0 0 1 0 0,-1 0-1 0 0,1 1 0 0 0,0 0 0 0 0,0 0 0 0 0,-1 1 0 0 0,1 1 1 0 0,0-1-1 0 0,-1 1 0 0 0,1 1 0 0 0,6 2-4 0 0,-2 1-8 0 0,-9-4 5 0 0,-1 0-1 0 0,1 0 1 0 0,-1 0-1 0 0,1-1 1 0 0,0 1-1 0 0,-1-1 1 0 0,1 0-1 0 0,0 0 1 0 0,0-1-1 0 0,0 1 1 0 0,0-1-1 0 0,0 1 1 0 0,0-1-1 0 0,0 0 1 0 0,0-1-1 0 0,0 1 1 0 0,0-1-1 0 0,0 0 1 0 0,-1 0-1 0 0,1 0 1 0 0,0 0-1 0 0,0-1 1 0 0,-1 1-1 0 0,4-3 4 0 0,22-37-1768 0 0,-24 6-7278 0 0,-5 28-1096 0 0</inkml:trace>
  <inkml:trace contextRef="#ctx0" brushRef="#br0" timeOffset="-5462.603">5729 246 7786 0 0,'0'0'3999'0'0,"0"0"-1413"0"0,0 0-620 0 0,0 0-207 0 0,0 0-209 0 0,0 0-225 0 0,0 0-215 0 0,0 0-247 0 0,0 0-226 0 0,0 0-193 0 0,0 0-165 0 0,0 0-130 0 0,-15-5-102 0 0,-45-12-88 0 0,59 16 10 0 0,1 1 0 0 0,-1 0 0 0 0,0 0 0 0 0,1-1 0 0 0,-1 1 0 0 0,0 0 0 0 0,1 0 0 0 0,-1 0 0 0 0,0 0 0 0 0,1-1 0 0 0,-1 1 0 0 0,0 0 0 0 0,1 0 0 0 0,-1 0 0 0 0,0 1 0 0 0,0-1 0 0 0,1 0 0 0 0,-1 0 0 0 0,0 0 0 0 0,1 0 0 0 0,-1 1 0 0 0,0-1 0 0 0,1 0 0 0 0,-1 1 0 0 0,1-1 0 0 0,-1 0 0 0 0,1 1 0 0 0,-1-1 0 0 0,0 1 1 0 0,1-1-1 0 0,-1 1 0 0 0,1-1 0 0 0,0 1 0 0 0,-1-1 0 0 0,1 1 0 0 0,-1 0 0 0 0,1-1 0 0 0,0 1 0 0 0,0 0 0 0 0,-1-1 0 0 0,1 1 0 0 0,0 0 0 0 0,0-1 0 0 0,0 1 0 0 0,0 0 0 0 0,0-1 0 0 0,-1 1 0 0 0,1 0 0 0 0,0-1 0 0 0,1 1 0 0 0,-1 0 0 0 0,0-1 0 0 0,0 1 0 0 0,0 0 0 0 0,0 0 0 0 0,1-1 0 0 0,-1 1 0 0 0,0-1 0 0 0,0 1 0 0 0,1 0 1 0 0,-1-1-1 0 0,1 1 0 0 0,-1-1 0 0 0,0 1 0 0 0,1-1 0 0 0,-1 1 0 0 0,1-1 0 0 0,0 1 31 0 0,18 2-3771 0 0,-14-3 540 0 0,3 0-7719 0 0</inkml:trace>
  <inkml:trace contextRef="#ctx0" brushRef="#br0" timeOffset="4489.708">570 1565 8610 0 0,'0'0'536'0'0,"0"0"-327"0"0,0 0-53 0 0,0 0 279 0 0,0 0 396 0 0,0 0 307 0 0,0 0 98 0 0,0 0-104 0 0,0 0-213 0 0,0 0-207 0 0,-20 16-186 0 0,-61 53-122 0 0,-104 91 2947 0 0,94-81-1613 0 0,92-77-1739 0 0,-1 0 1 0 0,1 0 0 0 0,0 0-1 0 0,-1 0 1 0 0,1 0-1 0 0,0 0 1 0 0,0 0 0 0 0,0-1-1 0 0,1 1 1 0 0,-1 0 0 0 0,0-1-1 0 0,1 1 1 0 0,-1-1-1 0 0,1 1 1 0 0,-1-1 0 0 0,1 0-1 0 0,0 1 1 0 0,-1-1 0 0 0,1 0-1 0 0,0 0 1 0 0,0 0-1 0 0,0 0 1 0 0,0-1 0 0 0,0 1-1 0 0,0-1 1 0 0,0 1 0 0 0,0-1-1 0 0,0 1 1 0 0,0-1-1 0 0,0 0 1 0 0,0 0 0 0 0,2 0 0 0 0,-1 1 8 0 0,378 58-76 0 0,-381-59 117 0 0,0-1 0 0 0,0 1 0 0 0,0-1 0 0 0,0 1 0 0 0,-1 0 0 0 0,1-1 1 0 0,0 1-1 0 0,0-1 0 0 0,0 1 0 0 0,0 0 0 0 0,0-1 0 0 0,0 1 0 0 0,0-1 0 0 0,0 1 1 0 0,0-1-1 0 0,0 1 0 0 0,0 0 0 0 0,1-1 0 0 0,-1 1 0 0 0,0-1 0 0 0,0 1 0 0 0,0 0 1 0 0,0-1-1 0 0,1 1 0 0 0,-1 0 0 0 0,0-1 0 0 0,0 1 0 0 0,1 0 0 0 0,-1-1 0 0 0,0 1 1 0 0,1 0-1 0 0,-1-1 0 0 0,0 1 0 0 0,1 0 0 0 0,-1 0 0 0 0,0 0 0 0 0,1-1 0 0 0,-1 1 0 0 0,0 0 1 0 0,1 0-1 0 0,-1 0 0 0 0,1 0 0 0 0,-1 0 0 0 0,0 0 0 0 0,1 0 0 0 0,-1-1 0 0 0,1 1 1 0 0,-1 0-1 0 0,1 1 0 0 0,-1-1 0 0 0,0 0 0 0 0,1 0 0 0 0,-1 0 0 0 0,1 0-49 0 0,-8-14-190 0 0,-39-113 708 0 0,32 83-349 0 0,-2 0 0 0 0,-3 1-1 0 0,-1 0 1 0 0,-5-5-169 0 0,5 18-3 0 0,30 48-10368 0 0,-7-13-370 0 0</inkml:trace>
  <inkml:trace contextRef="#ctx0" brushRef="#br0" timeOffset="4978.431">1046 1380 8874 0 0,'0'0'3450'0'0,"0"0"-2262"0"0,0 0-798 0 0,0 0-77 0 0,0 0 174 0 0,0 0 232 0 0,0 0 146 0 0,0 0 6 0 0,0 0-163 0 0,0 0-228 0 0,0 0-160 0 0,0 0-81 0 0,0 0-56 0 0,-3 11-3 0 0,-61 184 837 0 0,-31 92-355 0 0,93-285-636 0 0,1 1 0 0 0,0-1 1 0 0,-1 1-1 0 0,1 0 0 0 0,1 0 0 0 0,-1-1 1 0 0,0 1-1 0 0,1 0 0 0 0,-1 0 1 0 0,1 0-1 0 0,0 0 0 0 0,0 0 0 0 0,0 0 1 0 0,0 0-1 0 0,1 0 0 0 0,-1-1 0 0 0,1 1 1 0 0,0 0-1 0 0,-1 0 0 0 0,1 0 1 0 0,1-1-1 0 0,-1 1 0 0 0,0 0 0 0 0,1-1 1 0 0,-1 1-1 0 0,1-1 0 0 0,0 0 0 0 0,-1 1 1 0 0,1-1-1 0 0,0 0 0 0 0,1 0 1 0 0,-1 0-1 0 0,0 0 0 0 0,1-1 0 0 0,-1 1 1 0 0,1-1-1 0 0,-1 1 0 0 0,1-1 0 0 0,0 0 1 0 0,2 1-27 0 0,18 0 299 0 0,-1-1 1 0 0,1-1-1 0 0,-1-1 1 0 0,1-1 0 0 0,-1-1-1 0 0,0-1 1 0 0,1-1-1 0 0,-1-1-299 0 0,-20 6 26 0 0,4-10-1919 0 0,-19 2-2490 0 0,1 1-5642 0 0,9 4 1907 0 0</inkml:trace>
  <inkml:trace contextRef="#ctx0" brushRef="#br0" timeOffset="5233.459">752 1613 9682 0 0,'0'0'5284'0'0,"0"0"-3782"0"0,0 0-1258 0 0,0 0-82 0 0,0 0 210 0 0,0 0 215 0 0,0 0 161 0 0,0 0 68 0 0,0 0 3 0 0,23 1-64 0 0,153 11 831 0 0,-16-12-815 0 0,-111-1-3165 0 0,-1 0-3731 0 0,-38 1-5083 0 0</inkml:trace>
  <inkml:trace contextRef="#ctx0" brushRef="#br0" timeOffset="9449.423">1923 1277 3625 0 0,'0'0'1320'0'0,"0"0"-234"0"0,0 0-74 0 0,0 0 151 0 0,0 0 308 0 0,0 0 229 0 0,0 0 2 0 0,0 0-202 0 0,0 0-320 0 0,0 0-342 0 0,0 0-274 0 0,1-3-172 0 0,4-9-111 0 0,-4 9-60 0 0,1 21 484 0 0,12 129 1104 0 0,-14-109-1582 0 0,-13 347 608 0 0,2-323-685 0 0,45-90-42 0 0,-10 5-89 0 0,2 1 1 0 0,1 1-1 0 0,0 1 1 0 0,1 2-1 0 0,2 0 1 0 0,-1 2 0 0 0,2 2-1 0 0,0 0 1 0 0,7 0-20 0 0,-34 12-8 0 0,-1 0 0 0 0,1 0 1 0 0,0 1-1 0 0,-1-1 1 0 0,1 1-1 0 0,0 0 0 0 0,0 0 1 0 0,0 0-1 0 0,0 1 1 0 0,0-1-1 0 0,-1 1 0 0 0,1 0 1 0 0,0 0-1 0 0,0 0 0 0 0,0 1 1 0 0,0-1-1 0 0,0 1 1 0 0,0 0-1 0 0,0 0 0 0 0,0 1 1 0 0,-1-1-1 0 0,1 1 1 0 0,-1-1-1 0 0,1 1 0 0 0,-1 0 1 0 0,1 1-1 0 0,-1-1 0 0 0,0 1 1 0 0,0-1-1 0 0,0 1 1 0 0,-1 0-1 0 0,1 0 0 0 0,-1 0 1 0 0,1 0-1 0 0,-1 1 1 0 0,0-1-1 0 0,0 0 0 0 0,1 4 8 0 0,-4 6 35 0 0,0 1-1 0 0,-1 0 0 0 0,-1 0 0 0 0,0 0 0 0 0,-1-1 1 0 0,0 0-1 0 0,-1 1 0 0 0,-1-2 0 0 0,0 1 1 0 0,0-1-1 0 0,-1 0 0 0 0,-1 0 0 0 0,0 0 1 0 0,-1-1-1 0 0,0-1 0 0 0,0 0 0 0 0,-1 0 0 0 0,-1 0 1 0 0,1-1-1 0 0,-1-1 0 0 0,-1 0-34 0 0,6-2 27 0 0,0 0 0 0 0,0-1 0 0 0,-1 0 1 0 0,1 0-1 0 0,-1 0 0 0 0,0-1 0 0 0,0 0 0 0 0,-1 0 0 0 0,1-1 0 0 0,-1 0 0 0 0,0 0 1 0 0,0 0-1 0 0,0-1 0 0 0,0-1 0 0 0,0 0 0 0 0,-1 0 0 0 0,1 0 0 0 0,-2-1-27 0 0,6-2-60 0 0,1-1 0 0 0,0 0 1 0 0,0 1-1 0 0,1-1 0 0 0,-1 0 0 0 0,0-1 0 0 0,1 1 0 0 0,0 0 0 0 0,0-1 0 0 0,0 1 1 0 0,0-1-1 0 0,1 0 0 0 0,-1 0 0 0 0,1 1 0 0 0,0-1 0 0 0,0 0 0 0 0,0 0 0 0 0,1 0 0 0 0,-1 0 1 0 0,1 0-1 0 0,0 0 0 0 0,0 0 0 0 0,1 0 0 0 0,-1 0 0 0 0,1 0 0 0 0,0 0 0 0 0,0 0 1 0 0,0 0-1 0 0,0 0 0 0 0,1 0 0 0 0,1-3 60 0 0,28-62-3539 0 0,-18 45-1576 0 0,-7 9-4716 0 0</inkml:trace>
  <inkml:trace contextRef="#ctx0" brushRef="#br0" timeOffset="10149.567">2530 1953 8298 0 0,'0'0'1785'0'0,"0"0"-450"0"0,0 0-249 0 0,0 0 33 0 0,0 0 96 0 0,0 0 13 0 0,21-3-93 0 0,63-10-152 0 0,-80 13-866 0 0,0-1 0 0 0,0 0 1 0 0,0 1-1 0 0,0-1 0 0 0,0-1 0 0 0,0 1 1 0 0,0-1-1 0 0,-1 1 0 0 0,1-1 0 0 0,0 0 1 0 0,-1 0-1 0 0,1-1 0 0 0,-1 1 0 0 0,0-1 0 0 0,0 0 1 0 0,0 1-1 0 0,0-2-117 0 0,7-5 215 0 0,32-66 594 0 0,-41 73-814 0 0,-1 0 0 0 0,1 0 0 0 0,-1 0 0 0 0,0 0 0 0 0,0 0 0 0 0,0 0 0 0 0,0 0 0 0 0,0 0 0 0 0,0 0 0 0 0,0 0 0 0 0,-1 0 0 0 0,1 0 0 0 0,-1 0 0 0 0,1 0 0 0 0,-1 0 0 0 0,0 1 0 0 0,0-1 0 0 0,0 0 0 0 0,0 0 0 0 0,0 0 0 0 0,0 1 0 0 0,0-1 0 0 0,-1 1 0 0 0,1-1 0 0 0,-1 1 0 0 0,1-1 0 0 0,-1 1 0 0 0,1 0 0 0 0,-1 0 0 0 0,0 0 0 0 0,0 0 0 0 0,1 0 0 0 0,-1 0 0 0 0,0 0-1 0 0,0 1 1 0 0,0-1 0 0 0,0 0 0 0 0,0 1 0 0 0,0 0 0 0 0,0 0 5 0 0,-8-1-131 0 0,1 2-1 0 0,0-1 0 0 0,-1 1 0 0 0,1 1 0 0 0,0-1 0 0 0,0 2 0 0 0,0-1 0 0 0,0 1 1 0 0,0 1-1 0 0,0-1 0 0 0,1 2 0 0 0,0-1 0 0 0,0 1 0 0 0,0 0 0 0 0,0 1 0 0 0,1 0 0 0 0,0 0 1 0 0,0 0-1 0 0,0 1 0 0 0,1 0 0 0 0,0 0 0 0 0,1 1 0 0 0,0 0 0 0 0,0 0 0 0 0,0 0 0 0 0,1 1 1 0 0,0-1-1 0 0,1 1 0 0 0,0 0 0 0 0,0 0 0 0 0,1 0 0 0 0,0 0 0 0 0,1 0 0 0 0,0 1 1 0 0,0-1-1 0 0,1 1 0 0 0,1 8 132 0 0,1-13 30 0 0,0-1 0 0 0,0 0 0 0 0,1 0 0 0 0,0 0-1 0 0,0 0 1 0 0,0 0 0 0 0,1-1 0 0 0,-1 1 0 0 0,1-1 0 0 0,0 0 0 0 0,0 0 0 0 0,0 0 0 0 0,0-1 0 0 0,0 1 0 0 0,0-1 0 0 0,1 0 0 0 0,-1 0 0 0 0,1-1 0 0 0,0 1-1 0 0,-1-1 1 0 0,1 0 0 0 0,0-1 0 0 0,0 1 0 0 0,0-1 0 0 0,0 1 0 0 0,0-2 0 0 0,2 1-30 0 0,24-3 425 0 0,-1-1 0 0 0,-1-1 0 0 0,1-2-1 0 0,-1-1 1 0 0,0-1 0 0 0,0-1 0 0 0,-1-2 0 0 0,-1-1 0 0 0,0-1 0 0 0,-1-1 0 0 0,0-1-1 0 0,-2-2 1 0 0,0 0 0 0 0,0-2 0 0 0,-2 0 0 0 0,-1-2 0 0 0,14-17-425 0 0,-14 16 33 0 0,-1-1 1 0 0,-1 0-1 0 0,-2-2 1 0 0,0 0-1 0 0,-2-1 1 0 0,0-1-1 0 0,-2 0 1 0 0,-2-1-1 0 0,0 0 1 0 0,-2-1-34 0 0,-1-90-149 0 0,-8 117 143 0 0,0 0 1 0 0,0 0 0 0 0,-1 0 0 0 0,1 0-1 0 0,-1 0 1 0 0,0 0 0 0 0,0 0 0 0 0,0 1-1 0 0,0-1 1 0 0,-1 0 0 0 0,1 0-1 0 0,-1 1 1 0 0,0-1 0 0 0,1 1 0 0 0,-1-1-1 0 0,0 1 1 0 0,-1 0 0 0 0,1 0 0 0 0,0 0-1 0 0,0 0 1 0 0,-1 0 0 0 0,1 1-1 0 0,-1-1 1 0 0,0 1 0 0 0,1-1 0 0 0,-1 1-1 0 0,0 0 1 0 0,0 0 0 0 0,0 0-1 0 0,0 0 1 0 0,0 1 0 0 0,0-1 0 0 0,0 1-1 0 0,0 0 1 0 0,0 0 0 0 0,0 0 0 0 0,-1 0 4 0 0,-1 2-23 0 0,0 1 0 0 0,1-1 0 0 0,-1 1 0 0 0,1 0 0 0 0,-1 0-1 0 0,1 0 1 0 0,0 0 0 0 0,0 1 0 0 0,0 0 0 0 0,1 0-1 0 0,-1 0 1 0 0,1 0 0 0 0,0 0 0 0 0,0 1 0 0 0,1-1-1 0 0,-1 1 1 0 0,1 0 0 0 0,0 0 0 0 0,0 0 0 0 0,0 0-1 0 0,0 3 25 0 0,-4 21 0 0 0,1 0 0 0 0,1 0 0 0 0,2 0 0 0 0,1 0 0 0 0,1 1 0 0 0,1-1 0 0 0,2 0 0 0 0,1 0-1 0 0,1 0 1 0 0,1 0 0 0 0,11 27 0 0 0,5 43 49 0 0,-19-84-47 0 0,0 1-1 0 0,-1 0 0 0 0,-1-1 1 0 0,0 1-1 0 0,-1 0 0 0 0,-1 0 1 0 0,0 0-1 0 0,-4 13-1 0 0,6-29-59 0 0,-1 1-1 0 0,0 0 1 0 0,0 0-1 0 0,0 0 1 0 0,0 0-1 0 0,0 0 1 0 0,0-1-1 0 0,-1 1 1 0 0,1 0 0 0 0,0 0-1 0 0,0 0 1 0 0,-1 0-1 0 0,1-1 1 0 0,0 1-1 0 0,-1 0 1 0 0,1 0-1 0 0,-1-1 1 0 0,1 1-1 0 0,-1 0 1 0 0,1-1 0 0 0,-1 1-1 0 0,1 0 1 0 0,-1-1-1 0 0,0 1 1 0 0,1-1-1 0 0,-1 1 1 0 0,0-1-1 0 0,0 1 1 0 0,1-1-1 0 0,-1 0 1 0 0,0 1-1 0 0,0-1 1 0 0,0 0 0 0 0,1 0-1 0 0,-1 1 1 0 0,0-1-1 0 0,0 0 1 0 0,0 0-1 0 0,0 0 1 0 0,0 0-1 0 0,1 0 1 0 0,-1 0-1 0 0,0 0 1 0 0,0 0 0 0 0,0-1-1 0 0,0 1 1 0 0,0 0-1 0 0,1 0 1 0 0,-1-1-1 0 0,0 1 1 0 0,0-1-1 0 0,1 1 1 0 0,-1 0-1 0 0,0-1 1 0 0,0 0 0 0 0,0 0 59 0 0,-30-38-12836 0 0,29 37 11407 0 0,-2-4-4670 0 0</inkml:trace>
  <inkml:trace contextRef="#ctx0" brushRef="#br0" timeOffset="10399.519">2824 1703 6185 0 0,'0'0'5375'0'0,"0"0"-3120"0"0,0 0-1450 0 0,0 0-362 0 0,0 0 73 0 0,0 0 236 0 0,0 0 153 0 0,0 0 32 0 0,0 0-95 0 0,0 0-99 0 0,22 0-123 0 0,150 6 655 0 0,128 11-2177 0 0,-280-16-364 0 0,-4 0-3348 0 0,-5 1-6216 0 0</inkml:trace>
  <inkml:trace contextRef="#ctx0" brushRef="#br0" timeOffset="10780.75">3450 1772 10346 0 0,'0'0'1575'0'0,"0"0"-444"0"0,0 0-163 0 0,0 0 118 0 0,0 0 49 0 0,0 0-67 0 0,0 0-168 0 0,-7 20-200 0 0,-18 62-181 0 0,24-79-471 0 0,-1 0 0 0 0,1-1 0 0 0,0 1 0 0 0,0 0-1 0 0,0 0 1 0 0,0 0 0 0 0,1 0 0 0 0,-1 0 0 0 0,1 0 0 0 0,0 0 0 0 0,-1 0-1 0 0,1 0 1 0 0,1 0 0 0 0,-1 0 0 0 0,0 0 0 0 0,1 0 0 0 0,0-1 0 0 0,-1 1-1 0 0,1 0 1 0 0,0 0 0 0 0,0 0 0 0 0,1-1 0 0 0,-1 1 0 0 0,1 0 0 0 0,-1-1-1 0 0,1 1 1 0 0,0-1 0 0 0,0 0 0 0 0,0 1 0 0 0,0-1 0 0 0,0 0-1 0 0,1 0 1 0 0,-1-1 0 0 0,0 1 0 0 0,1 0 0 0 0,0-1 0 0 0,-1 0 0 0 0,1 1-1 0 0,0-1 1 0 0,2 1-48 0 0,2-1 154 0 0,0 0 0 0 0,1-1-1 0 0,-1 0 1 0 0,0 0-1 0 0,1 0 1 0 0,-1-1 0 0 0,0 0-1 0 0,0 0 1 0 0,0-1 0 0 0,0 0-1 0 0,0 0 1 0 0,0-1-1 0 0,0 0 1 0 0,0 0-154 0 0,110-96 804 0 0,-62 44-744 0 0,-49 50 23 0 0,-6 5-98 0 0,0 0 0 0 0,0 1 0 0 0,0-1 0 0 0,0 0 0 0 0,0 1 0 0 0,0-1-1 0 0,0 0 1 0 0,1 1 0 0 0,-1-1 0 0 0,0 0 0 0 0,0 1 0 0 0,0-1 0 0 0,0 0 0 0 0,1 1 0 0 0,-1-1 0 0 0,0 0 0 0 0,0 0 0 0 0,0 1 0 0 0,1-1 0 0 0,-1 0-1 0 0,0 0 1 0 0,1 1 0 0 0,-1-1 0 0 0,0 0 0 0 0,0 0 0 0 0,1 0 0 0 0,-1 0 0 0 0,0 0 0 0 0,1 1 0 0 0,-1-1 0 0 0,0 0 0 0 0,1 0 0 0 0,-1 0-1 0 0,1 0 1 0 0,-1 0 0 0 0,0 0 0 0 0,1 0 0 0 0,-1 0 0 0 0,0 0 0 0 0,1 0 0 0 0,-1 0 0 0 0,0 0 0 0 0,1 0 0 0 0,-1-1 0 0 0,0 1 0 0 0,1 0 0 0 0,-1 0-1 0 0,0 0 1 0 0,1 0 0 0 0,-1-1 0 0 0,0 1 0 0 0,0 0 0 0 0,1 0 15 0 0,-12 126-516 0 0,13-123 530 0 0,0 0 0 0 0,0 1 0 0 0,1-1 0 0 0,-1 0 0 0 0,1-1-1 0 0,-1 1 1 0 0,1 0 0 0 0,0-1 0 0 0,0 1 0 0 0,0-1 0 0 0,1 0 0 0 0,-1 0 0 0 0,0 0 0 0 0,1-1 0 0 0,-1 1 0 0 0,1-1-1 0 0,0 0 1 0 0,-1 0 0 0 0,1 0 0 0 0,0 0 0 0 0,0-1 0 0 0,0 1 0 0 0,-1-1 0 0 0,1 0 0 0 0,0 0 0 0 0,0-1 0 0 0,0 1 0 0 0,0-1-1 0 0,-1 0 1 0 0,1 1 0 0 0,0-2 0 0 0,-1 1 0 0 0,1 0 0 0 0,-1-1 0 0 0,1 0 0 0 0,-1 0 0 0 0,3-2-14 0 0,5-5 156 0 0,-2 0 0 0 0,1 0 0 0 0,-1-2 1 0 0,0 1-1 0 0,-1-1 0 0 0,-1 0 0 0 0,1 0 1 0 0,-2-1-1 0 0,0 0 0 0 0,0-1 0 0 0,-1 1 0 0 0,0-1 1 0 0,-1 0-1 0 0,1-11-156 0 0,1 7-100 0 0,0-10-773 0 0,-6 21-2585 0 0,0 0-3291 0 0,0 6-4993 0 0</inkml:trace>
  <inkml:trace contextRef="#ctx0" brushRef="#br0" timeOffset="11218.689">4130 1928 6665 0 0,'0'0'3984'0'0,"0"0"-2050"0"0,0 0-489 0 0,0 0 17 0 0,0 0-128 0 0,0 0-197 0 0,0 0-162 0 0,0 0-123 0 0,0 0-89 0 0,0 0-55 0 0,20-11-94 0 0,64-37-110 0 0,-42 9 621 0 0,-41 37-1105 0 0,1 0-1 0 0,0 1 1 0 0,-1-1 0 0 0,1 0-1 0 0,-1 0 1 0 0,0 0-1 0 0,1 1 1 0 0,-1-2-1 0 0,0 1 1 0 0,0 0-1 0 0,0 0 1 0 0,-1 0 0 0 0,1 0-1 0 0,0-1 1 0 0,-1 1-1 0 0,1 0 1 0 0,-1 0-1 0 0,0-1 1 0 0,0 1-1 0 0,0 0 1 0 0,0-1 0 0 0,0 1-1 0 0,0 0 1 0 0,-1-1-1 0 0,1 1 1 0 0,-1 0-1 0 0,0 0 1 0 0,0-1-1 0 0,1 1 1 0 0,-1 0-1 0 0,-1 0 1 0 0,1 0 0 0 0,0 0-1 0 0,0 0 1 0 0,-1 0-1 0 0,1 1 1 0 0,-1-1-1 0 0,0 0 1 0 0,1 1-1 0 0,-1-1 1 0 0,0 1 0 0 0,0-1-1 0 0,0 1 1 0 0,0 0-1 0 0,0 0 1 0 0,0 0-1 0 0,0 0 1 0 0,0 0-1 0 0,-1 1 1 0 0,1-1 0 0 0,0 1-1 0 0,-1-1 1 0 0,1 1-20 0 0,-10 3-84 0 0,1 0 0 0 0,0 1 0 0 0,0 1 1 0 0,0 0-1 0 0,0 0 0 0 0,1 1 1 0 0,0 0-1 0 0,0 1 0 0 0,1 0 1 0 0,-1 1-1 0 0,2 0 0 0 0,-1 0 0 0 0,1 1 1 0 0,0 0-1 0 0,1 0 0 0 0,0 1 1 0 0,1 0-1 0 0,0 0 0 0 0,0 1 1 0 0,1-1-1 0 0,-3 9 84 0 0,5-14-13 0 0,-1 0 1 0 0,1-1-1 0 0,0 1 1 0 0,1 0-1 0 0,-1 0 1 0 0,1 1-1 0 0,0-1 1 0 0,0 0-1 0 0,1 1 1 0 0,0-1-1 0 0,0 1 0 0 0,0 0 1 0 0,0-1-1 0 0,1 1 1 0 0,0 0-1 0 0,0-1 1 0 0,1 1-1 0 0,0 0 1 0 0,0-1-1 0 0,0 1 1 0 0,0-1-1 0 0,1 1 1 0 0,0-1-1 0 0,0 0 0 0 0,0 0 1 0 0,1 0-1 0 0,0 0 1 0 0,0 0-1 0 0,0 0 1 0 0,0-1-1 0 0,1 1 1 0 0,0-1-1 0 0,0 0 1 0 0,0 0-1 0 0,2 1 13 0 0,4-1 70 0 0,0 0 0 0 0,0 0 0 0 0,1-1 1 0 0,-1-1-1 0 0,1 1 0 0 0,0-2 0 0 0,-1 1 0 0 0,1-2 0 0 0,0 1 0 0 0,0-2 0 0 0,0 1 0 0 0,0-1 1 0 0,-1-1-1 0 0,1 0 0 0 0,0 0 0 0 0,-1-1 0 0 0,0-1 0 0 0,1 0 0 0 0,2-2-70 0 0,89-48-2061 0 0,-18-12-9510 0 0,-76 58 1529 0 0</inkml:trace>
  <inkml:trace contextRef="#ctx0" brushRef="#br0" timeOffset="11582.072">4450 2018 496 0 0,'0'0'2669'0'0,"0"0"-185"0"0,0 0 59 0 0,0 0 33 0 0,0 0-221 0 0,0 0-237 0 0,0 0-330 0 0,0 0-350 0 0,0 0-273 0 0,21-6-247 0 0,70-21-189 0 0,-86 26-614 0 0,0-1-1 0 0,0 0 0 0 0,0 0 1 0 0,0 0-1 0 0,0 0 1 0 0,0-1-1 0 0,0 0 1 0 0,-1 0-1 0 0,0 0 0 0 0,1-1 1 0 0,-1 0-1 0 0,0 1 1 0 0,-1-1-1 0 0,1-1 0 0 0,-1 1 1 0 0,0 0-1 0 0,2-4-114 0 0,5-6 257 0 0,53-100 711 0 0,-64 114-963 0 0,1 1 0 0 0,-1-1 0 0 0,0 0-1 0 0,1 1 1 0 0,-1-1 0 0 0,0 0 0 0 0,1 1-1 0 0,-1-1 1 0 0,0 0 0 0 0,1 0 0 0 0,-1 0-1 0 0,0 1 1 0 0,0-1 0 0 0,1 0 0 0 0,-1 0-1 0 0,0 0 1 0 0,0 0 0 0 0,1-1 0 0 0,-1 1-1 0 0,0 0 1 0 0,0 0 0 0 0,1 0 0 0 0,-1 0-1 0 0,0-1 1 0 0,1 1 0 0 0,-1 0 0 0 0,0-1-1 0 0,1 1 1 0 0,-1-1 0 0 0,0 1 0 0 0,1-1 0 0 0,-1 1-1 0 0,1-1 1 0 0,-1 1 0 0 0,1-1 0 0 0,-1 1-1 0 0,1-1 1 0 0,-1 0 0 0 0,1 1 0 0 0,0-1-1 0 0,-1 1 1 0 0,1-1 0 0 0,0 0 0 0 0,0 0-1 0 0,-1 1 1 0 0,1-1 0 0 0,0 0 0 0 0,0 0-1 0 0,0 1 1 0 0,0-1 0 0 0,0 0 0 0 0,0 0-1 0 0,0 1 1 0 0,0-1 0 0 0,0 0 0 0 0,0 1 0 0 0,0-1-1 0 0,1 0 1 0 0,-1 0 0 0 0,0 1 0 0 0,1-1-1 0 0,-1 0 1 0 0,0 1 0 0 0,1-1 0 0 0,-1 0-1 0 0,1 1 1 0 0,-1-1 0 0 0,1 1-5 0 0,-49 31-261 0 0,25-9 58 0 0,0 1 0 0 0,2 1 0 0 0,1 1 0 0 0,1 1-1 0 0,1 1 1 0 0,1 0 0 0 0,1 3 203 0 0,-9 52-818 0 0,25-79 801 0 0,0-1 0 0 0,0 0 1 0 0,0 1-1 0 0,0-1 0 0 0,1 0 0 0 0,-1 0 0 0 0,1 1 0 0 0,-1-1 0 0 0,1 0 0 0 0,0 0 0 0 0,0 0 0 0 0,0 0 0 0 0,0 0 0 0 0,0 0 0 0 0,1 0 0 0 0,-1 0 0 0 0,0-1 0 0 0,1 1 0 0 0,0 0 0 0 0,-1-1 0 0 0,1 1 0 0 0,0-1 0 0 0,0 0 0 0 0,0 1 0 0 0,-1-1 0 0 0,1 0 0 0 0,1 0 0 0 0,-1 0 0 0 0,0 0 0 0 0,0-1 0 0 0,0 1 0 0 0,0-1 0 0 0,1 1 0 0 0,-1-1 0 0 0,1 0 17 0 0,11 2-38 0 0,0-1 0 0 0,1-1 0 0 0,-1 0 0 0 0,0-1 0 0 0,1-1 0 0 0,-1 0 0 0 0,0-1 0 0 0,0-1 0 0 0,-1 0 0 0 0,1 0 0 0 0,-1-2 0 0 0,0 1 0 0 0,10-8 38 0 0,18-8-3912 0 0,-2-1-3832 0 0,-36 20 6810 0 0,12-6-7660 0 0</inkml:trace>
  <inkml:trace contextRef="#ctx0" brushRef="#br0" timeOffset="12035.735">4887 2022 1864 0 0,'0'0'1499'0'0,"0"0"156"0"0,0 0 243 0 0,0 0 112 0 0,0 0-64 0 0,0 0-190 0 0,0 0-213 0 0,0 0-143 0 0,0 0-66 0 0,0 0-64 0 0,0 0-80 0 0,0 0-96 0 0,0 0-134 0 0,10 9-117 0 0,33 25-131 0 0,-42-33-669 0 0,1-1 0 0 0,0 0 0 0 0,0 1-1 0 0,-1-1 1 0 0,1 0 0 0 0,0 0 0 0 0,-1 0-1 0 0,1 0 1 0 0,0 0 0 0 0,0-1 0 0 0,-1 1-1 0 0,1 0 1 0 0,0-1 0 0 0,-1 1 0 0 0,1-1-1 0 0,-1 0 1 0 0,1 0 0 0 0,0 1 0 0 0,-1-1 0 0 0,0 0-1 0 0,1 0 1 0 0,-1 0 0 0 0,1 0 0 0 0,-1-1-1 0 0,0 1 1 0 0,0 0 0 0 0,0-1 0 0 0,0 1-1 0 0,0 0 1 0 0,1-2-43 0 0,3-2 172 0 0,185-239 1347 0 0,-190 245-1549 0 0,0-1 0 0 0,1 0 0 0 0,-1 0 0 0 0,0 1 0 0 0,0-1 0 0 0,0 0 0 0 0,0 1 0 0 0,0-1 0 0 0,0 0 0 0 0,1 0 0 0 0,-1 0 0 0 0,0 1 0 0 0,0-1 0 0 0,0 0 0 0 0,1 0 0 0 0,-1 0 0 0 0,0 1 0 0 0,0-1 0 0 0,0 0 0 0 0,1 0 0 0 0,-1 0 0 0 0,0 0 0 0 0,0 0 0 0 0,1 1 0 0 0,-1-1 0 0 0,0 0 0 0 0,1 0 0 0 0,-1 0 0 0 0,0 0 0 0 0,0 0 0 0 0,1 0 0 0 0,-1 0 0 0 0,0 0 0 0 0,1 0 0 0 0,-1 0 0 0 0,0 0 0 0 0,0 0 0 0 0,1 0 0 0 0,-1 0 0 0 0,0-1 0 0 0,0 1 0 0 0,1 0 0 0 0,-1 0 0 0 0,0 0 30 0 0,-17 42-592 0 0,8-22 272 0 0,4-9 82 0 0,1 1 1 0 0,-1 0 0 0 0,2 1-1 0 0,0-1 1 0 0,0 0-1 0 0,1 1 1 0 0,1 0 0 0 0,0-1-1 0 0,1 1 1 0 0,0 0 0 0 0,1 0-1 0 0,1 3 238 0 0,-1-13 65 0 0,0 0-1 0 0,1 0 1 0 0,-1 0-1 0 0,1 0 1 0 0,-1-1-1 0 0,1 1 1 0 0,0 0-1 0 0,0-1 1 0 0,0 1-1 0 0,0-1 1 0 0,1 0-1 0 0,-1 1 1 0 0,1-1-1 0 0,-1 0 1 0 0,1-1-1 0 0,0 1 1 0 0,0 0-1 0 0,0-1 1 0 0,-1 1-1 0 0,2-1 1 0 0,-1 0-1 0 0,0 0 1 0 0,0 0-1 0 0,0-1 1 0 0,0 1-1 0 0,1-1 1 0 0,-1 0-1 0 0,0 0 1 0 0,0 0-1 0 0,1 0 1 0 0,-1 0-1 0 0,0-1 1 0 0,2 0-65 0 0,3 0 228 0 0,0 0 1 0 0,0-1 0 0 0,0 0-1 0 0,-1 0 1 0 0,1-1 0 0 0,-1 0-1 0 0,1-1 1 0 0,-1 1 0 0 0,0-2-1 0 0,0 1 1 0 0,-1-1 0 0 0,1 1-1 0 0,0-3-228 0 0,92-116 770 0 0,-46 33-3203 0 0,-48 77-1684 0 0,-2 3-7613 0 0</inkml:trace>
  <inkml:trace contextRef="#ctx0" brushRef="#br0" timeOffset="14266.139">6056 1601 12083 0 0,'0'0'462'0'0,"0"0"-272"0"0,0 0 43 0 0,0 0 199 0 0,0 0 172 0 0,0 0 102 0 0,21-12 17 0 0,108-58 524 0 0,-108 57-889 0 0,1 0 0 0 0,-1 0 0 0 0,-1-2 1 0 0,-1-1-1 0 0,0-1 0 0 0,-1 0 1 0 0,-1-1-1 0 0,0-1 0 0 0,11-18-358 0 0,-24 27 1253 0 0,-17 28-1181 0 0,-4 40-97 0 0,2 1 0 0 0,3 0 0 0 0,2 0 0 0 0,3 1 0 0 0,1 50 25 0 0,-8 68-46 0 0,8-117 67 0 0,-2 0 1 0 0,-2-1-1 0 0,-3 0 1 0 0,-3-1-1 0 0,-2-1 1 0 0,-3 0-1 0 0,-2-1 1 0 0,-3-2-1 0 0,-4 3-21 0 0,23-46-6 0 0,0 0-1 0 0,0-1 1 0 0,-1 0-1 0 0,-1 0 1 0 0,1-1-1 0 0,-2 0 1 0 0,0 0-1 0 0,0-1 1 0 0,0 0-1 0 0,-1-1 1 0 0,0 0-1 0 0,-1-1 1 0 0,0-1-1 0 0,0 1 1 0 0,-1-2-1 0 0,1 0 1 0 0,-1 0-1 0 0,0-1 1 0 0,0-1-1 0 0,-1 0 1 0 0,1-1 0 0 0,-5 0 6 0 0,14-2-11 0 0,0 0 1 0 0,0-1-1 0 0,1 0 1 0 0,-1 0 0 0 0,0 0-1 0 0,1 0 1 0 0,-1-1-1 0 0,1 1 1 0 0,-1-1 0 0 0,1 0-1 0 0,-1 0 1 0 0,1 0 0 0 0,0 0-1 0 0,0-1 1 0 0,0 1-1 0 0,1-1 1 0 0,-1 0 0 0 0,0 0-1 0 0,1 0 1 0 0,0 0-1 0 0,0 0 1 0 0,0 0 0 0 0,0-1-1 0 0,0 1 1 0 0,1-1 0 0 0,-1 0-1 0 0,1 1 1 0 0,0-1-1 0 0,0 0 1 0 0,0 1 0 0 0,1-1-1 0 0,-1-2 11 0 0,0-4 14 0 0,0 0 0 0 0,1-1 0 0 0,0 1 0 0 0,1 0 0 0 0,-1 0 0 0 0,2-1 0 0 0,0 1 0 0 0,0 0 0 0 0,1 0 0 0 0,0 1 0 0 0,3-8-14 0 0,10-11 59 0 0,1 0 0 0 0,1 1 0 0 0,1 1 1 0 0,1 1-1 0 0,2 0 0 0 0,0 2 0 0 0,2 1 0 0 0,0 0 0 0 0,2 2 1 0 0,0 1-1 0 0,1 1 0 0 0,1 1 0 0 0,0 2 0 0 0,1 0 1 0 0,1 2-1 0 0,7-1-59 0 0,36 1-744 0 0,-70 15-289 0 0,-2 0-1805 0 0,1-2-5059 0 0,-2 0-1468 0 0</inkml:trace>
  <inkml:trace contextRef="#ctx0" brushRef="#br0" timeOffset="14634.018">6605 1431 12259 0 0,'0'0'1233'0'0,"0"0"-670"0"0,0 0-427 0 0,0 0-63 0 0,0 0 127 0 0,0 0 242 0 0,0 0 235 0 0,0 0 200 0 0,0 0 91 0 0,0 0-41 0 0,0 0-142 0 0,0 0-170 0 0,5 22-108 0 0,16 68-57 0 0,-13 59 848 0 0,-15-88-1002 0 0,-2-1 0 0 0,-2 1 1 0 0,-3-1-1 0 0,-3-1 0 0 0,-21 47-296 0 0,38-105 2 0 0,-20 92-605 0 0,21-93 403 0 0,0 1-1 0 0,0-1 0 0 0,0 0 1 0 0,0 1-1 0 0,0-1 0 0 0,0 0 1 0 0,1 0-1 0 0,-1 0 1 0 0,0 1-1 0 0,0-1 0 0 0,0-1 1 0 0,0 1-1 0 0,0 0 0 0 0,0 0 1 0 0,1 0-1 0 0,-1 0 1 0 0,0-1-1 0 0,0 1 0 0 0,0-1 1 0 0,0 1-1 0 0,0-1 0 0 0,0 1 1 0 0,0-1-1 0 0,0 1 1 0 0,0-1-1 0 0,-1 0 0 0 0,1 0 1 0 0,0 1-1 0 0,0-1 0 0 0,0 0 1 0 0,-1 0-1 0 0,1 0 201 0 0,8-6-5325 0 0,0 0-5292 0 0</inkml:trace>
  <inkml:trace contextRef="#ctx0" brushRef="#br0" timeOffset="15956.528">7125 1866 8154 0 0,'0'0'1399'0'0,"0"0"-178"0"0,0 0 60 0 0,0 0 122 0 0,0 0-42 0 0,0 0-170 0 0,0 0-197 0 0,0 0-186 0 0,0 0-143 0 0,-21 11-103 0 0,-101 57 225 0 0,100-56-650 0 0,2 0 0 0 0,-1 2 0 0 0,2 1 0 0 0,0 0 0 0 0,1 1 0 0 0,0 1 1 0 0,1 1-1 0 0,1 1 0 0 0,1 0 0 0 0,1 1 0 0 0,0 0 0 0 0,1 3-137 0 0,11-21 1 0 0,0 1-1 0 0,1-1 0 0 0,0 0 0 0 0,-1 1 1 0 0,1-1-1 0 0,0 1 0 0 0,0-1 0 0 0,1 1 1 0 0,-1 0-1 0 0,0-1 0 0 0,1 1 0 0 0,0 0 1 0 0,-1 0-1 0 0,1-1 0 0 0,0 1 0 0 0,1 0 1 0 0,-1-1-1 0 0,0 1 0 0 0,1 0 0 0 0,0 0 1 0 0,-1-1-1 0 0,1 1 0 0 0,0-1 0 0 0,0 1 1 0 0,0-1-1 0 0,1 1 0 0 0,-1-1 1 0 0,1 0-1 0 0,-1 1 0 0 0,1-1 0 0 0,0 0 1 0 0,0 0-1 0 0,0 0 0 0 0,0-1 0 0 0,0 1 1 0 0,0 0-1 0 0,0-1 0 0 0,1 1 0 0 0,-1-1 1 0 0,0 0-1 0 0,2 1 0 0 0,8-3 76 0 0,0 0 0 0 0,0-1 0 0 0,0 0 0 0 0,0-1 0 0 0,0 0 0 0 0,-1-1 0 0 0,0 0 0 0 0,1-1 0 0 0,-2-1 0 0 0,1 1 0 0 0,-1-2 0 0 0,1 1 0 0 0,-2-1 0 0 0,1-1 0 0 0,-1 0 0 0 0,4-5-76 0 0,6-1 20 0 0,201-177 136 0 0,-226 230-653 0 0,-13 62 339 0 0,19-99 151 0 0,0 1 0 0 0,0-1 0 0 0,1 1 1 0 0,-1-1-1 0 0,0 1 0 0 0,1-1 0 0 0,0 1 0 0 0,0-1 0 0 0,0 1 0 0 0,0-1 1 0 0,0 0-1 0 0,0 0 0 0 0,0 1 0 0 0,1-1 0 0 0,-1 0 0 0 0,1 0 0 0 0,-1 0 0 0 0,1-1 1 0 0,0 1-1 0 0,0 0 0 0 0,0 0 0 0 0,0-1 0 0 0,0 0 0 0 0,0 1 0 0 0,1-1 0 0 0,-1 0 1 0 0,0 0-1 0 0,1 0 0 0 0,-1 0 0 0 0,0 0 0 0 0,1-1 0 0 0,-1 1 0 0 0,1-1 0 0 0,-1 0 1 0 0,1 0-1 0 0,-1 0 0 0 0,1 0 0 0 0,1 0 7 0 0,5-2 25 0 0,0 0 1 0 0,0-1-1 0 0,-1 0 0 0 0,1-1 0 0 0,-1 0 1 0 0,0 0-1 0 0,0-1 0 0 0,-1 0 0 0 0,1 0 1 0 0,-1-1-1 0 0,0 0 0 0 0,0 0 0 0 0,-1 0 1 0 0,5-7-26 0 0,13-10 14 0 0,-22 21-10 0 0,17-16 17 0 0,1 1-1 0 0,1 1 1 0 0,0 1 0 0 0,0 1-1 0 0,2 0 1 0 0,22-9-21 0 0,-44 23-2 0 0,0-1 0 0 0,0 1 0 0 0,0 0 0 0 0,0 0 0 0 0,-1-1 0 0 0,1 1 0 0 0,0 0 0 0 0,0 0 0 0 0,0 0-1 0 0,0 0 1 0 0,0 0 0 0 0,0 0 0 0 0,0 0 0 0 0,0 0 0 0 0,0 1 0 0 0,0-1 0 0 0,-1 0 0 0 0,1 0 0 0 0,0 1 0 0 0,0-1 0 0 0,0 1 0 0 0,0-1 0 0 0,-1 1 0 0 0,1-1-1 0 0,0 1 1 0 0,0-1 0 0 0,-1 1 0 0 0,1-1 0 0 0,0 1 0 0 0,-1 0 0 0 0,1 0 0 0 0,-1-1 0 0 0,1 1 0 0 0,-1 0 0 0 0,1 0 0 0 0,-1 0 0 0 0,0-1 0 0 0,1 1 0 0 0,-1 0-1 0 0,0 0 1 0 0,0 0 0 0 0,1 0 0 0 0,-1 0 0 0 0,0 0 0 0 0,0 0 0 0 0,0 0 0 0 0,0 0 0 0 0,0-1 0 0 0,0 1 0 0 0,-1 0 0 0 0,1 0 0 0 0,0 1 2 0 0,-8 56-29 0 0,7-53 1 0 0,-1 9 33 0 0,-1 1-1 0 0,0-1 0 0 0,-1-1 1 0 0,-1 1-1 0 0,0 0 1 0 0,0-1-1 0 0,-2 0 1 0 0,0-1-1 0 0,0 1 1 0 0,-1-1-1 0 0,0 0 0 0 0,-1-1 1 0 0,-1 0-1 0 0,0-1 1 0 0,-9 9-5 0 0,17-18-57 0 0,1 0 0 0 0,0 0 0 0 0,-1 0 1 0 0,1 0-1 0 0,-1 0 0 0 0,1 0 0 0 0,-1 0 1 0 0,0-1-1 0 0,1 1 0 0 0,-1 0 0 0 0,0-1 1 0 0,1 1-1 0 0,-1-1 0 0 0,0 0 0 0 0,0 1 1 0 0,0-1-1 0 0,1 0 0 0 0,-1 0 0 0 0,0 0 0 0 0,0-1 1 0 0,1 1-1 0 0,-1 0 0 0 0,0-1 0 0 0,0 1 1 0 0,1-1-1 0 0,-1 1 0 0 0,0-1 0 0 0,1 0 1 0 0,-1 0-1 0 0,1 0 0 0 0,-1 0 0 0 0,1 0 1 0 0,-1 0-1 0 0,1 0 0 0 0,0 0 0 0 0,-1 0 1 0 0,1-1-1 0 0,0 1 0 0 0,0-1 0 0 0,0 1 0 0 0,0-1 1 0 0,0 1-1 0 0,0-1 0 0 0,1 1 0 0 0,-1-1 1 0 0,0 0-1 0 0,1 0 0 0 0,-1 1 0 0 0,1-1 1 0 0,0 0-1 0 0,0 0 0 0 0,0 1 0 0 0,-1-1 1 0 0,1 0-1 0 0,1 0 57 0 0,1 0-1 0 0,2-1 1 0 0,-1 0-1 0 0,0 1 1 0 0,0 0-1 0 0,1 0 1 0 0,-1 0-1 0 0,1 0 1 0 0,-1 0-1 0 0,1 1 1 0 0,0 0-1 0 0,0 0 1 0 0,0 0-1 0 0,0 0 1 0 0,0 0-1 0 0,0 1 1 0 0,0 0-1 0 0,0 0 1 0 0,0 0-1 0 0,0 0 1 0 0,0 0-1 0 0,0 1 1 0 0,-1 0-1 0 0,1 0 1 0 0,0 0-1 0 0,0 0 1 0 0,0 1-1 0 0,-1-1 1 0 0,1 1-1 0 0,2 1 1 0 0,5 0 127 0 0,0 0 0 0 0,0-2 0 0 0,0 1 0 0 0,1-1 0 0 0,-1-1 0 0 0,0 0 0 0 0,1 0 0 0 0,-1-1 0 0 0,0-1 0 0 0,1 0 0 0 0,-1 0 0 0 0,0-1 0 0 0,-1-1 0 0 0,1 0 0 0 0,0 0 0 0 0,-1-1 0 0 0,0 0 0 0 0,0-1 0 0 0,-1 0 0 0 0,1-1 0 0 0,-1 0 0 0 0,5-5-127 0 0,15-13 162 0 0,-2-1 0 0 0,0-2 0 0 0,-2 0 1 0 0,-1-2-1 0 0,-1 0 0 0 0,-2-2 0 0 0,-1 0 0 0 0,-1-2 0 0 0,-2 0 0 0 0,-2-1 0 0 0,-1 0 1 0 0,-1-1-1 0 0,-2 0 0 0 0,0-12-162 0 0,1-17 167 0 0,-52 75-462 0 0,28 2 271 0 0,1 1 0 0 0,1 1 0 0 0,0 0 0 0 0,0 0 1 0 0,1 1-1 0 0,1 0 0 0 0,1 0 0 0 0,0 1 0 0 0,-1 5 24 0 0,-14 34-5 0 0,3 2 1 0 0,2 1-1 0 0,3 0 0 0 0,-2 23 5 0 0,14 41-53 0 0,2-120 54 0 0,1 0 1 0 0,-1 0-1 0 0,1 0 0 0 0,0 0 1 0 0,0 0-1 0 0,0 0 0 0 0,0 0 1 0 0,0 0-1 0 0,0 0 0 0 0,0 0 0 0 0,1-1 1 0 0,-1 1-1 0 0,0 0 0 0 0,1-1 1 0 0,0 1-1 0 0,-1-1 0 0 0,1 0 1 0 0,0 0-1 0 0,0 1 0 0 0,0-1 1 0 0,-1 0-1 0 0,1-1 0 0 0,0 1 0 0 0,0 0 1 0 0,1 0-1 0 0,-1-1 0 0 0,0 1 1 0 0,0-1-1 0 0,0 0 0 0 0,0 0 1 0 0,0 0-1 0 0,0 0 0 0 0,1 0 1 0 0,-1 0-1 0 0,0 0 0 0 0,0-1 0 0 0,0 1 1 0 0,0-1-1 0 0,0 0 0 0 0,0 1 1 0 0,0-1-1 0 0,0 0 0 0 0,0 0 1 0 0,0 0-1 0 0,0 0 0 0 0,0-1 1 0 0,-1 1-1 0 0,1 0 0 0 0,-1-1 0 0 0,1 1 1 0 0,-1-1-2 0 0,76-53 163 0 0,-63 43-158 0 0,0 0 0 0 0,1 1 0 0 0,1 1 0 0 0,0 1 0 0 0,0 0 0 0 0,1 1 0 0 0,5-2-5 0 0,-21 10 2 0 0,1 0 0 0 0,-1 0-1 0 0,1 0 1 0 0,-1 0-1 0 0,0 0 1 0 0,1 0-1 0 0,-1 0 1 0 0,1 0-1 0 0,-1 1 1 0 0,0-1-1 0 0,1 1 1 0 0,-1-1 0 0 0,0 1-1 0 0,0-1 1 0 0,1 1-1 0 0,-1-1 1 0 0,0 1-1 0 0,0 0 1 0 0,0 0-1 0 0,0 0 1 0 0,0 0-1 0 0,0 0 1 0 0,0 0 0 0 0,0 0-1 0 0,0 0 1 0 0,0 0-1 0 0,0 0 1 0 0,-1 0-1 0 0,1 1 1 0 0,-1-1-1 0 0,1 0 1 0 0,0 0-1 0 0,-1 1 1 0 0,0-1 0 0 0,1 0-1 0 0,-1 1 1 0 0,0-1-1 0 0,0 1 1 0 0,0-1-1 0 0,0 0 1 0 0,0 1-1 0 0,0-1 1 0 0,0 1-1 0 0,0-1 1 0 0,-1 0 0 0 0,1 1-1 0 0,0-1 1 0 0,-1 0-1 0 0,1 1 1 0 0,-1-1-1 0 0,0 0 1 0 0,1 0-1 0 0,-1 0 1 0 0,0 1-2 0 0,0 5 22 0 0,-11 105-173 0 0,13-111 91 0 0,0 1 0 0 0,-1-1 1 0 0,1 0-1 0 0,0 0 0 0 0,-1 0 0 0 0,1 0 0 0 0,0 0 0 0 0,0 1 1 0 0,0-2-1 0 0,0 1 0 0 0,0 0 0 0 0,0 0 0 0 0,0 0 0 0 0,1 0 0 0 0,-1-1 1 0 0,0 1-1 0 0,0 0 0 0 0,1-1 0 0 0,-1 1 0 0 0,0-1 0 0 0,1 0 0 0 0,-1 1 1 0 0,0-1-1 0 0,1 0 0 0 0,-1 0 0 0 0,0 0 0 0 0,1 0 0 0 0,-1 0 1 0 0,1 0-1 0 0,-1 0 0 0 0,0 0 0 0 0,1-1 0 0 0,-1 1 0 0 0,0 0 0 0 0,1-1 1 0 0,-1 1 59 0 0,30-12-8702 0 0,-24 9-2178 0 0</inkml:trace>
  <inkml:trace contextRef="#ctx0" brushRef="#br0" timeOffset="16316.923">8347 2167 12139 0 0,'0'0'1683'0'0,"0"0"-782"0"0,0 0-95 0 0,0 0 310 0 0,0 0 159 0 0,0 0-48 0 0,0 0-147 0 0,0 0-186 0 0,19-3-176 0 0,63-14-167 0 0,-74 15-433 0 0,-1 1-1 0 0,0-2 0 0 0,0 1 1 0 0,0-1-1 0 0,0 0 1 0 0,-1 0-1 0 0,1 0 1 0 0,-1-1-1 0 0,1 0 0 0 0,-2-1 1 0 0,1 1-1 0 0,0-1 1 0 0,-1-1-1 0 0,0 1 1 0 0,0 0-1 0 0,0-1 0 0 0,-1 0 1 0 0,3-5-118 0 0,-4 7 35 0 0,0 0 1 0 0,-1 0-1 0 0,1 0 0 0 0,-1-1 1 0 0,0 1-1 0 0,0-1 0 0 0,-1 1 1 0 0,1-1-1 0 0,-1 0 0 0 0,0 1 1 0 0,0-1-1 0 0,-1 0 0 0 0,1 0 1 0 0,-1 0-1 0 0,0 0 0 0 0,-1 0 1 0 0,1 0-1 0 0,-2-3-35 0 0,0 6-33 0 0,0 0-1 0 0,-1 1 1 0 0,1 0-1 0 0,0-1 1 0 0,-1 1-1 0 0,1 0 1 0 0,-1 0-1 0 0,0 1 1 0 0,1-1-1 0 0,-1 1 1 0 0,0-1-1 0 0,1 1 1 0 0,-1 0-1 0 0,0 0 1 0 0,0 0-1 0 0,1 0 1 0 0,-1 0-1 0 0,0 0 1 0 0,1 1-1 0 0,-1 0 1 0 0,0-1 0 0 0,1 1-1 0 0,-1 0 1 0 0,1 0-1 0 0,-1 1 1 0 0,1-1-1 0 0,0 0 1 0 0,-1 1-1 0 0,0 0 34 0 0,-12 7-138 0 0,-1 0 1 0 0,1 1-1 0 0,1 1 0 0 0,0 0 1 0 0,1 1-1 0 0,0 1 0 0 0,0 0 1 0 0,2 1-1 0 0,0 0 0 0 0,0 0 1 0 0,1 2-1 0 0,1-1 0 0 0,-3 7 138 0 0,11-20-15 0 0,0 0-1 0 0,0 1 0 0 0,0-1 0 0 0,0 1 0 0 0,0-1 0 0 0,0 1 0 0 0,1-1 0 0 0,-1 1 0 0 0,1 0 0 0 0,-1-1 0 0 0,1 1 0 0 0,0 0 0 0 0,0-1 0 0 0,0 1 0 0 0,1 0 0 0 0,-1-1 0 0 0,1 1 1 0 0,-1-1-1 0 0,1 1 0 0 0,0-1 0 0 0,0 1 0 0 0,0-1 0 0 0,0 1 0 0 0,1-1 0 0 0,-1 0 0 0 0,1 0 0 0 0,-1 0 0 0 0,1 1 0 0 0,0-2 0 0 0,-1 1 0 0 0,1 0 0 0 0,0 0 0 0 0,0 0 0 0 0,1-1 1 0 0,-1 1-1 0 0,0-1 0 0 0,0 0 0 0 0,1 0 0 0 0,-1 0 0 0 0,1 0 0 0 0,-1 0 0 0 0,1 0 0 0 0,0 0 16 0 0,10 1-42 0 0,0 1 0 0 0,1-2 0 0 0,-1 0 0 0 0,0 0 0 0 0,1-1 0 0 0,-1-1 0 0 0,0 0 0 0 0,1-1 0 0 0,-1-1 0 0 0,0 0 0 0 0,0 0 0 0 0,-1-1 0 0 0,9-4 42 0 0,54-30-3083 0 0,-44 20-4570 0 0,-23 11-2759 0 0</inkml:trace>
  <inkml:trace contextRef="#ctx0" brushRef="#br0" timeOffset="16701.082">9069 1882 3081 0 0,'0'0'2948'0'0,"0"0"-934"0"0,0 0-164 0 0,0 0 132 0 0,0 0-74 0 0,0 0-265 0 0,0 0-393 0 0,0 0-326 0 0,0 0-183 0 0,0 0-101 0 0,0 0-89 0 0,0 0-97 0 0,-23 17-100 0 0,-73 53-52 0 0,-37 25 749 0 0,132-95-1055 0 0,1 1 0 0 0,-1-1 0 0 0,1 0 0 0 0,-1 1 0 0 0,1-1 0 0 0,0 1 0 0 0,-1-1 0 0 0,1 1 0 0 0,0-1 0 0 0,-1 1 0 0 0,1-1 0 0 0,0 1 0 0 0,0-1 0 0 0,-1 1 0 0 0,1-1 0 0 0,0 1 0 0 0,0 0 0 0 0,0-1 0 0 0,0 1 0 0 0,0-1 0 0 0,0 1 0 0 0,0-1 1 0 0,0 1-1 0 0,0 0 0 0 0,0-1 0 0 0,0 1 0 0 0,0-1 0 0 0,1 1 0 0 0,-1-1 0 0 0,0 1 0 0 0,0-1 0 0 0,0 1 0 0 0,1 0 0 0 0,-1-1 0 0 0,0 0 0 0 0,1 1 0 0 0,-1-1 0 0 0,0 1 0 0 0,1-1 0 0 0,-1 1 0 0 0,1-1 0 0 0,-1 0 0 0 0,1 1 0 0 0,-1-1 0 0 0,1 0 0 0 0,-1 1 0 0 0,1-1 1 0 0,-1 0-1 0 0,1 0 0 0 0,-1 1 0 0 0,1-1 0 0 0,-1 0 0 0 0,1 0 0 0 0,0 0 0 0 0,-1 0 0 0 0,1 0 0 0 0,-1 0 0 0 0,1 0 0 0 0,-1 0 0 0 0,1 0 0 0 0,0 0 0 0 0,-1 0 4 0 0,49 4 10 0 0,-38-4-32 0 0,-9-1 39 0 0,0 1 0 0 0,1 0-1 0 0,-1 0 1 0 0,1 0 0 0 0,-1 0 0 0 0,0 0-1 0 0,1 0 1 0 0,-1 1 0 0 0,0-1-1 0 0,1 1 1 0 0,-1 0 0 0 0,0 0-1 0 0,0-1 1 0 0,0 1 0 0 0,1 0 0 0 0,-1 1-1 0 0,0-1 1 0 0,0 0 0 0 0,-1 1-1 0 0,1-1 1 0 0,0 1 0 0 0,0 0 0 0 0,-1-1-1 0 0,1 1 1 0 0,-1 0 0 0 0,1 0-1 0 0,-1 0 1 0 0,0 0 0 0 0,0 0 0 0 0,0 0-1 0 0,0 0 1 0 0,0 1 0 0 0,0-1-1 0 0,-1 0 1 0 0,1 1 0 0 0,-1-1 0 0 0,1 0-1 0 0,-1 1 1 0 0,0-1 0 0 0,0 0-1 0 0,0 1 1 0 0,0-1 0 0 0,-1 0 0 0 0,1 1-1 0 0,-1-1 1 0 0,1 0 0 0 0,-1 1-1 0 0,0-1 1 0 0,0 1-17 0 0,-6 9 122 0 0,-1-1 0 0 0,1-1 0 0 0,-2 0 0 0 0,0 0 0 0 0,0 0 0 0 0,0-1 0 0 0,-1 0 0 0 0,-1-1-1 0 0,0 0 1 0 0,0-1 0 0 0,0 0 0 0 0,-1-1 0 0 0,-2 1-122 0 0,4-1 50 0 0,-40 14-287 0 0,30-19-4291 0 0,17-3-3104 0 0,1-3-3860 0 0</inkml:trace>
  <inkml:trace contextRef="#ctx0" brushRef="#br0" timeOffset="21328.481">0 3355 6249 0 0,'0'0'175'0'0,"0"0"-175"0"0,0 0 313 0 0,0 0 734 0 0,0 0 475 0 0,0 0 221 0 0,0 0-41 0 0,22-13-225 0 0,69-41-234 0 0,101-98 2338 0 0,-174 138-3401 0 0,36-27 203 0 0,-2-2 1 0 0,-2-3-1 0 0,-2-1 0 0 0,-2-3 1 0 0,7-13-384 0 0,-44 51 28 0 0,0-1 0 0 0,-1 0 0 0 0,-1-1 0 0 0,0 0 1 0 0,0 0-1 0 0,-1 0 0 0 0,-1-1 0 0 0,-1 0 0 0 0,0 0 1 0 0,-1 0-1 0 0,0 0 0 0 0,-1-1 0 0 0,-1 1 0 0 0,-1-1 1 0 0,0 0-1 0 0,-1 1 0 0 0,0-1 0 0 0,-1 1 0 0 0,-1 0 1 0 0,-4-13-29 0 0,5 24-19 0 0,0 0 0 0 0,0 1 0 0 0,0 0 0 0 0,0-1 1 0 0,0 1-1 0 0,0 0 0 0 0,-1 0 0 0 0,0 0 0 0 0,0 0 0 0 0,0 0 1 0 0,0 1-1 0 0,0 0 0 0 0,0-1 0 0 0,0 1 0 0 0,-1 0 0 0 0,1 0 1 0 0,-1 1-1 0 0,0-1 0 0 0,1 1 0 0 0,-1 0 0 0 0,0 0 0 0 0,0 0 1 0 0,0 0-1 0 0,0 1 0 0 0,0-1 0 0 0,0 1 0 0 0,0 0 1 0 0,0 1-1 0 0,0-1 0 0 0,1 0 0 0 0,-1 1 0 0 0,0 0 0 0 0,0 0 1 0 0,0 0-1 0 0,0 1 0 0 0,1-1 0 0 0,-1 1 0 0 0,1 0 0 0 0,-1 0 1 0 0,1 0-1 0 0,0 0 0 0 0,0 1 0 0 0,-1 0 19 0 0,-12 15-4 0 0,0 1 1 0 0,1 0-1 0 0,2 1 0 0 0,0 1 1 0 0,1 0-1 0 0,0 1 0 0 0,2 0 0 0 0,1 1 1 0 0,1 0-1 0 0,1 0 0 0 0,1 1 1 0 0,0-1-1 0 0,2 2 0 0 0,1-1 1 0 0,1 0-1 0 0,1 1 0 0 0,2-1 0 0 0,1 17 4 0 0,-2-32 37 0 0,1 1 0 0 0,0 0-1 0 0,1-1 1 0 0,0 1-1 0 0,0-1 1 0 0,1 0-1 0 0,0 0 1 0 0,0 0-1 0 0,1 0 1 0 0,0 0-1 0 0,1-1 1 0 0,0 1-1 0 0,0-1 1 0 0,1-1 0 0 0,0 1-1 0 0,1-1 1 0 0,-1 0-1 0 0,1 0 1 0 0,1-1-1 0 0,-1 0 1 0 0,1 0-1 0 0,0-1 1 0 0,0 0-1 0 0,1 0 1 0 0,-1-1 0 0 0,1 0-1 0 0,0 0 1 0 0,0-1-1 0 0,1-1 1 0 0,-1 1-1 0 0,0-2 1 0 0,1 1-1 0 0,0-1 1 0 0,-1 0-1 0 0,1-1 1 0 0,0 0 0 0 0,-1-1-1 0 0,1 0 1 0 0,-1-1-1 0 0,10-2-36 0 0,7-7 90 0 0,0-2 0 0 0,-1-1-1 0 0,-1 0 1 0 0,0-2 0 0 0,-1-1 0 0 0,0-1 0 0 0,-2-1-1 0 0,0 0 1 0 0,7-12-90 0 0,33-33 72 0 0,-59 96-254 0 0,-4-26 188 0 0,1 0 1 0 0,0-1 0 0 0,0 1 0 0 0,1 0 0 0 0,-1 0-1 0 0,1 0 1 0 0,1 0 0 0 0,-1 0 0 0 0,1-1-1 0 0,0 1 1 0 0,0 0 0 0 0,1 0 0 0 0,-1-1 0 0 0,1 1-1 0 0,1-1 1 0 0,-1 1 0 0 0,1-1 0 0 0,0 0-1 0 0,0 0 1 0 0,0 0 0 0 0,1-1 0 0 0,-1 1 0 0 0,1-1-1 0 0,1 1 1 0 0,-1-1 0 0 0,0-1 0 0 0,1 1 0 0 0,0-1-1 0 0,0 0 1 0 0,0 0 0 0 0,0 0 0 0 0,0 0-1 0 0,1-1 1 0 0,4 1-7 0 0,10-2 39 0 0,-1-1 0 0 0,1-1 0 0 0,0-1 0 0 0,-1 0-1 0 0,1-2 1 0 0,-1 0 0 0 0,0-1 0 0 0,0-1 0 0 0,-1-1-1 0 0,1-1 1 0 0,11-7-39 0 0,7 0 73 0 0,182-77 171 0 0,-280 99 581 0 0,22 4-823 0 0,16-6 3 0 0,0 1-1 0 0,1 1 1 0 0,-1 2-1 0 0,1 0 0 0 0,1 1 1 0 0,0 1-1 0 0,0 1 1 0 0,1 1-1 0 0,-1 2-4 0 0,18-12-6 0 0,0 0-1 0 0,0 0 0 0 0,0 1 0 0 0,1 0 0 0 0,0-1 1 0 0,0 1-1 0 0,0 0 0 0 0,0 0 0 0 0,0 0 0 0 0,1 0 1 0 0,0 0-1 0 0,0 0 0 0 0,0 0 0 0 0,0 1 1 0 0,1-1-1 0 0,-1 0 0 0 0,1 1 0 0 0,0-1 0 0 0,1 0 1 0 0,-1 0-1 0 0,1 1 0 0 0,0-1 0 0 0,0 0 1 0 0,0 0-1 0 0,0 0 0 0 0,1 0 0 0 0,-1 0 0 0 0,1 0 1 0 0,0 0 6 0 0,1 3-11 0 0,1-1 0 0 0,-1 1 0 0 0,1-1 0 0 0,0 0 0 0 0,0 0 0 0 0,1-1 1 0 0,0 1-1 0 0,0-1 0 0 0,0 0 0 0 0,1 0 0 0 0,-1-1 0 0 0,1 0 0 0 0,0 0 0 0 0,1 0 1 0 0,-1-1-1 0 0,0 1 0 0 0,2-1 11 0 0,2-2 40 0 0,-1 1 1 0 0,1-1-1 0 0,0-1 1 0 0,-1 0-1 0 0,1-1 1 0 0,0 1-1 0 0,-1-2 1 0 0,1 1-1 0 0,-1-1 1 0 0,1-1-1 0 0,-1 0 1 0 0,0 0-1 0 0,0-1 0 0 0,0 0 1 0 0,-1-1-1 0 0,1 0 1 0 0,-1 0-1 0 0,0 0 1 0 0,0-1-1 0 0,-1-1 1 0 0,0 1-1 0 0,0-1 1 0 0,0 0-1 0 0,-1-1 1 0 0,0 1-1 0 0,0-2-40 0 0,113-125 127 0 0,-119 134-131 0 0,1 0 0 0 0,-1-1 0 0 0,0 1 0 0 0,1 0 0 0 0,-1 0 0 0 0,1-1 0 0 0,-1 1 0 0 0,1 0 0 0 0,-1 0 0 0 0,1-1 0 0 0,-1 1 0 0 0,1 0 0 0 0,-1 0 0 0 0,1 0 0 0 0,-1 0 0 0 0,1 0 0 0 0,-1 0 0 0 0,1 0 0 0 0,-1 0 0 0 0,1 0 0 0 0,-1 0 0 0 0,1 0 0 0 0,-1 0 1 0 0,1 0-1 0 0,-1 0 0 0 0,1 1 0 0 0,-1-1 0 0 0,1 0 0 0 0,-1 0 0 0 0,0 0 0 0 0,1 1 0 0 0,-1-1 0 0 0,1 0 0 0 0,-1 1 0 0 0,1-1 0 0 0,-1 0 0 0 0,0 1 0 0 0,1-1 0 0 0,-1 1 0 0 0,0-1 0 0 0,0 0 0 0 0,1 1 0 0 0,-1-1 0 0 0,0 1 0 0 0,0-1 0 0 0,1 1 0 0 0,-1-1 0 0 0,0 1 0 0 0,0-1 0 0 0,0 1 0 0 0,0-1 0 0 0,0 1 0 0 0,0-1 0 0 0,0 1 0 0 0,0-1 0 0 0,0 1 0 0 0,0-1 1 0 0,0 1-1 0 0,0-1 0 0 0,0 1 0 0 0,0-1 0 0 0,-1 1 0 0 0,1-1 0 0 0,0 1 4 0 0,0 50 60 0 0,0-39-45 0 0,-4 59-8 0 0,-3 0-1 0 0,-3 0 1 0 0,-8 20-7 0 0,11-53 15 0 0,1-4-18 0 0,-1 0 1 0 0,-2-1-1 0 0,0 0 1 0 0,-3-1-1 0 0,-1 0 1 0 0,-1-1 0 0 0,-1-1-1 0 0,-2 0 1 0 0,-1-1-1 0 0,-2 0 1 0 0,0-2-1 0 0,-2-1 1 0 0,-18 17 2 0 0,40-42-10 0 0,-1 1 1 0 0,1-1-1 0 0,-1 0 0 0 0,0 0 1 0 0,0 0-1 0 0,1 0 1 0 0,-1 0-1 0 0,0 0 0 0 0,0 0 1 0 0,0 0-1 0 0,0 0 1 0 0,0 0-1 0 0,0-1 1 0 0,0 1-1 0 0,-1 0 0 0 0,1-1 1 0 0,0 1-1 0 0,0-1 1 0 0,0 1-1 0 0,-1-1 0 0 0,1 1 1 0 0,0-1-1 0 0,-1 0 1 0 0,1 0-1 0 0,0 0 0 0 0,0 0 1 0 0,-1 0-1 0 0,1 0 1 0 0,0 0-1 0 0,-1 0 0 0 0,1 0 1 0 0,0 0-1 0 0,-1-1 1 0 0,1 1-1 0 0,0-1 1 0 0,0 1-1 0 0,-1-1 0 0 0,1 1 1 0 0,0-1-1 0 0,0 0 1 0 0,0 0-1 0 0,0 1 0 0 0,0-1 1 0 0,0 0-1 0 0,0 0 1 0 0,0 0-1 0 0,0 0 0 0 0,1 0 1 0 0,-1 0-1 0 0,0 0 1 0 0,0 0-1 0 0,1-1 1 0 0,-1 1-1 0 0,1 0 0 0 0,-1 0 1 0 0,1-1-1 0 0,0 1 1 0 0,-1 0-1 0 0,1 0 0 0 0,0-1 1 0 0,0 1-1 0 0,0 0 1 0 0,0-1-1 0 0,0 1 0 0 0,0 0 1 0 0,0-1-1 0 0,0 1 1 0 0,1-1 9 0 0,1-17-24 0 0,2-1 1 0 0,0 1 0 0 0,1 0 0 0 0,1 0 0 0 0,0 0 0 0 0,2 1-1 0 0,0 0 1 0 0,1 0 0 0 0,1 1 0 0 0,7-10 23 0 0,-6 9-24 0 0,87-141-332 0 0,118-142 356 0 0,-109 158-59 0 0,-74 98 41 0 0,-1 3-69 0 0,-2-1 1 0 0,-1-2-1 0 0,21-45 87 0 0,-43 71-17 0 0,-1 1 1 0 0,0-1-1 0 0,-2 0 0 0 0,0-1 0 0 0,-1 1 0 0 0,-1-1 0 0 0,-1 1 0 0 0,0-1 0 0 0,-2 0 0 0 0,-1-11 17 0 0,2 30 5 0 0,1-1-1 0 0,-1 1 1 0 0,1 0 0 0 0,-1-1 0 0 0,0 1-1 0 0,0-1 1 0 0,1 1 0 0 0,-1-1-1 0 0,0 1 1 0 0,0-1 0 0 0,-1 1-1 0 0,1-1 1 0 0,0 1 0 0 0,0-1-1 0 0,-1 1 1 0 0,1-1 0 0 0,-1 1-1 0 0,1-1 1 0 0,-1 1 0 0 0,1 0 0 0 0,-1-1-1 0 0,0 1 1 0 0,0 0 0 0 0,0 0-1 0 0,0-1 1 0 0,0 1 0 0 0,0 0-1 0 0,0 0 1 0 0,0 0 0 0 0,0 0-1 0 0,0 0 1 0 0,-1 1 0 0 0,1-1-1 0 0,0 0 1 0 0,-1 0 0 0 0,1 1 0 0 0,0-1-1 0 0,-1 1 1 0 0,1-1 0 0 0,-1 1-1 0 0,1 0 1 0 0,-1 0 0 0 0,1-1-1 0 0,-1 1 1 0 0,1 0 0 0 0,-1 0-1 0 0,1 0 1 0 0,-1 1 0 0 0,1-1 0 0 0,-1 0-1 0 0,1 1 1 0 0,-1-1 0 0 0,1 1-1 0 0,-1-1 1 0 0,1 1 0 0 0,0-1-1 0 0,-1 1 1 0 0,1 0 0 0 0,0 0-1 0 0,0 0 1 0 0,-1 0 0 0 0,1 0-5 0 0,-9 17 22 0 0,1 1 0 0 0,0 0 0 0 0,2 0 0 0 0,0 0 0 0 0,2 1 0 0 0,0 0 0 0 0,1 0 0 0 0,1 1 1 0 0,0-1-1 0 0,2 1 0 0 0,1 12-22 0 0,-1-19 5 0 0,-1 10 3 0 0,-2-3 0 0 0,2-1-1 0 0,0 1 1 0 0,1 0 0 0 0,1-1-1 0 0,1 1 1 0 0,1 0 0 0 0,1-1-1 0 0,1 1 1 0 0,0-1 0 0 0,2 0 0 0 0,0 0-1 0 0,1-1 1 0 0,10 19-8 0 0,-15-35 5 0 0,1-1 1 0 0,0 1-1 0 0,-1 0 0 0 0,1-1 1 0 0,0 0-1 0 0,1 0 0 0 0,-1 1 1 0 0,0-2-1 0 0,0 1 0 0 0,1 0 1 0 0,-1-1-1 0 0,1 0 0 0 0,0 1 1 0 0,-1-1-1 0 0,1-1 0 0 0,0 1 1 0 0,0-1-1 0 0,-1 1 0 0 0,1-1 1 0 0,0 0-1 0 0,0 0 0 0 0,0-1 1 0 0,-1 1-1 0 0,1-1 0 0 0,0 0 1 0 0,0 0-1 0 0,-1 0 0 0 0,1 0 1 0 0,-1-1-1 0 0,1 1 0 0 0,-1-1 1 0 0,0 0-1 0 0,1 0 0 0 0,-1 0 1 0 0,0-1-1 0 0,0 1 0 0 0,-1-1 1 0 0,1 1-1 0 0,0-1 0 0 0,-1 0 1 0 0,0 0-1 0 0,1 0 0 0 0,-1-1 1 0 0,1-1-6 0 0,129-141-28 0 0,-116 139-38 0 0,-21 35 14 0 0,2-15 72 0 0,0-8-28 0 0,1 1-1 0 0,0-1 1 0 0,1 0-1 0 0,-1 1 1 0 0,1 0 0 0 0,0-1-1 0 0,0 1 1 0 0,1 0-1 0 0,0 0 1 0 0,0-1-1 0 0,0 1 1 0 0,1 0 0 0 0,0-1-1 0 0,0 1 1 0 0,0 0-1 0 0,0-1 1 0 0,1 1-1 0 0,0-1 1 0 0,0 0 0 0 0,1 1-1 0 0,0-1 1 0 0,0 0-1 0 0,0-1 1 0 0,0 1-1 0 0,1 0 1 0 0,-1-1 0 0 0,1 0-1 0 0,0 0 1 0 0,1 0-1 0 0,-1 0 1 0 0,1-1-1 0 0,0 0 1 0 0,-1 0-1 0 0,1 0 1 0 0,1 0 0 0 0,-1-1-1 0 0,2 1 9 0 0,3-2 40 0 0,1 0 0 0 0,-1 0 1 0 0,1-1-1 0 0,0 0 0 0 0,-1-1 0 0 0,1-1 0 0 0,-1 1 0 0 0,0-2 1 0 0,1 1-1 0 0,-1-1 0 0 0,0-1 0 0 0,0 0 0 0 0,-1 0 0 0 0,1-1 0 0 0,-1 0 1 0 0,0-1-1 0 0,0 0 0 0 0,-1-1 0 0 0,0 1 0 0 0,0-1 0 0 0,0-1-40 0 0,12-12 68 0 0,-1 0-1 0 0,-1-1 0 0 0,-1-1 0 0 0,-1 0 0 0 0,-1-2 1 0 0,-1 0-1 0 0,5-14-67 0 0,3-6-54 0 0,-2 0 0 0 0,-2-1 0 0 0,-2-1 1 0 0,-2 0-1 0 0,-3-1 0 0 0,6-41 54 0 0,-16 80-3 0 0,-1 7 6 0 0,1 0 1 0 0,-1-1-1 0 0,1 1 0 0 0,-1 0 1 0 0,1-1-1 0 0,-1 1 0 0 0,0 0 0 0 0,0-1 1 0 0,1 1-1 0 0,-1-1 0 0 0,0 1 1 0 0,0-1-1 0 0,-1 1 0 0 0,1 0 0 0 0,0-1 1 0 0,0 1-1 0 0,-1 0 0 0 0,1-1 1 0 0,-1 1-1 0 0,1 0 0 0 0,-1-1 0 0 0,1 1 1 0 0,-1 0-1 0 0,0 0 0 0 0,0-1 1 0 0,0 1-1 0 0,0 0 0 0 0,1 0 0 0 0,-1 0 1 0 0,-1 0-1 0 0,1 0 0 0 0,0 0 0 0 0,0 1 1 0 0,0-1-1 0 0,0 0-3 0 0,-5 3-17 0 0,0 1 0 0 0,0 0 0 0 0,0 0 0 0 0,1 0-1 0 0,0 1 1 0 0,-1-1 0 0 0,2 1 0 0 0,-1 1 0 0 0,0-1 0 0 0,1 1 0 0 0,-1-1 0 0 0,1 1-1 0 0,1 1 1 0 0,-1-1 0 0 0,1 0 0 0 0,0 1 0 0 0,0 0 0 0 0,0 0 0 0 0,-1 5 17 0 0,-9 21 9 0 0,2 2 0 0 0,1-1 0 0 0,1 1 0 0 0,2 0 0 0 0,1 1 0 0 0,2 0 0 0 0,1 0 0 0 0,2 0 0 0 0,3 18-9 0 0,0-22 90 0 0,2 0-1 0 0,1 0 1 0 0,2 0 0 0 0,1-1-1 0 0,1 0 1 0 0,1-1 0 0 0,8 14-90 0 0,18 55 68 0 0,-25-47-55 0 0,-11-51-30 0 0,0 0-18 0 0,-3-23-990 0 0,-11-45-2154 0 0,10 39-917 0 0,2 14 226 0 0,1 3-7040 0 0</inkml:trace>
  <inkml:trace contextRef="#ctx0" brushRef="#br0" timeOffset="21584.933">2460 2715 16676 0 0,'0'0'1234'0'0,"0"0"-499"0"0,0 0-339 0 0,0 0 69 0 0,0 0 241 0 0,0 0 216 0 0,0 0 62 0 0,0 0-70 0 0,0 0-129 0 0,0 0-141 0 0,24 6-69 0 0,76 20-47 0 0,-72-20-128 0 0,0-1 0 0 0,1-1 0 0 0,0-2 0 0 0,0-1 0 0 0,23-2-400 0 0,-5 0 279 0 0,0 2-476 0 0,0-3-1 0 0,0-1 0 0 0,0-3 0 0 0,29-7 198 0 0,-40 1-1954 0 0,-25 6-1260 0 0,-2 0-3655 0 0,-3 1-5481 0 0</inkml:trace>
  <inkml:trace contextRef="#ctx0" brushRef="#br0" timeOffset="22233.522">1011 2497 5889 0 0,'0'0'2651'0'0,"0"0"-1844"0"0,0 0-524 0 0,0 0 273 0 0,0 0 538 0 0,0 0 547 0 0,0 0 264 0 0,0 0-119 0 0,0 0-370 0 0,0 0-469 0 0,0 0-322 0 0,0 0-153 0 0,0 0-105 0 0,-5 0-48 0 0,2 0-225 0 0,-1 1 1 0 0,0 0 0 0 0,0 0-1 0 0,0 0 1 0 0,1 0-1 0 0,-1 1 1 0 0,0-1 0 0 0,1 1-1 0 0,0 0 1 0 0,-1 0-1 0 0,1 0 1 0 0,0 0 0 0 0,0 1-1 0 0,0-1 1 0 0,0 1-1 0 0,-2 2-94 0 0,5-4-14 0 0,0-1-20 0 0,0 0 8 0 0,23-7 793 0 0,-16-1-767 0 0,-4 4-2007 0 0,1 0-4496 0 0,-3 4-4694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0 0 0,'0'0'763'0'0,"0"0"-299"0"0,0 0-279 0 0,0 0-51 0 0,0 0 87 0 0,0 0 98 0 0,0 0-27 0 0,0 0-39 0 0,0 0-9 0 0,0 0 34 0 0,0 0 118 0 0,24 2 2146 0 0,161 16 3104 0 0,95-15-4336 0 0,-187-3-951 0 0,942-19 522 0 0,621-13 113 0 0,-930 30-601 0 0,85 23-1 0 0,929-33 1423 0 0,857-13-1229 0 0,-596 36-170 0 0,-636-34 240 0 0,860 2 1160 0 0,-619-19-1436 0 0,-220 2-140 0 0,2063-1 577 0 0,-3107 35-680 0 0,861 15 1087 0 0,-989 2-998 0 0,186 37-226 0 0,-255-17-443 0 0,-148-32-4930 0 0,-1-1-677 0 0,-1 0-5543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12323 0 0,'0'0'2767'0'0,"0"0"-1760"0"0,0 0-654 0 0,0 0-15 0 0,0 0 79 0 0,0 0 47 0 0,0 0-40 0 0,0 0-117 0 0,-12 22-118 0 0,-36 65-87 0 0,46-83-96 0 0,-1 1 1 0 0,0-1-1 0 0,1 1 1 0 0,0 0-1 0 0,0-1 0 0 0,1 1 1 0 0,-1 0-1 0 0,1 0 1 0 0,0 0-1 0 0,0 0 1 0 0,1 0-1 0 0,-1 1 1 0 0,1-1-1 0 0,0 0 1 0 0,1 4-7 0 0,1 13 13 0 0,-3-17-4 0 0,1 0 0 0 0,0-1-1 0 0,0 1 1 0 0,1 0-1 0 0,-1 0 1 0 0,1 0-1 0 0,0 0 1 0 0,0 0 0 0 0,1 0-1 0 0,0-1 1 0 0,0 1-1 0 0,0 0 1 0 0,0-1 0 0 0,0 0-1 0 0,1 0 1 0 0,0 1-1 0 0,0-2 1 0 0,0 1 0 0 0,1 0-1 0 0,-1 0 1 0 0,1-1-1 0 0,0 0 1 0 0,0 0-1 0 0,0 0 1 0 0,0 0 0 0 0,0-1-1 0 0,1 0 1 0 0,-1 1-1 0 0,1-2 1 0 0,-1 1 0 0 0,1 0-1 0 0,0-1 1 0 0,0 0-1 0 0,3 0-8 0 0,0 0 145 0 0,0-1 0 0 0,0-1 0 0 0,0 1 0 0 0,0-1 0 0 0,0-1 0 0 0,0 0 0 0 0,0 0 0 0 0,-1 0 0 0 0,1-1 0 0 0,-1 0 0 0 0,1 0 0 0 0,-1-1 0 0 0,0 0 0 0 0,-1 0 0 0 0,1-1 0 0 0,-1 0 0 0 0,1 0 0 0 0,-1 0 0 0 0,-1-1 0 0 0,1 0 0 0 0,-1 0 0 0 0,0-1 0 0 0,-1 1 0 0 0,1-1 0 0 0,-1 0 0 0 0,-1 0 0 0 0,1 0 0 0 0,-1-1 0 0 0,0 1 0 0 0,-1-1 0 0 0,0 0 0 0 0,0 0 0 0 0,-1 0 0 0 0,0 0 0 0 0,0 0-145 0 0,-1-1-70 0 0,-1 1 0 0 0,0 0 0 0 0,0-1 1 0 0,-1 1-1 0 0,0 0 0 0 0,0 0 0 0 0,-1 0 0 0 0,0 0 1 0 0,0 1-1 0 0,-1-1 0 0 0,0 1 0 0 0,-1 0 0 0 0,1 0 0 0 0,-1 0 1 0 0,-1 1-1 0 0,1-1 0 0 0,-1 1 0 0 0,0 1 0 0 0,0-1 1 0 0,-1 1-1 0 0,0 0 0 0 0,0 0 0 0 0,0 1 0 0 0,0 0 1 0 0,-1 0-1 0 0,-4-1 70 0 0,-26-2-2788 0 0,21 7-2812 0 0,9 0 1633 0 0,-5 0-6031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12099 0 0,'0'0'692'0'0,"0"0"-31"0"0,0 0 90 0 0,0 0 163 0 0,0 0 99 0 0,0 0-1 0 0,0 0-91 0 0,0 0-195 0 0,0 0-159 0 0,0 0-21 0 0,0 0 44 0 0,0 0 47 0 0,0 0 1 0 0,10-5-110 0 0,79-62 437 0 0,22-77-527 0 0,-111 143-445 0 0,1 0-1 0 0,0 1 0 0 0,-1-1 0 0 0,1 0 0 0 0,0 1 0 0 0,-1-1 1 0 0,1 0-1 0 0,0 1 0 0 0,0-1 0 0 0,-1 1 0 0 0,1-1 1 0 0,0 1-1 0 0,0-1 0 0 0,0 1 0 0 0,0 0 0 0 0,0-1 0 0 0,0 1 1 0 0,0 0-1 0 0,0 0 0 0 0,-1 0 0 0 0,1 0 0 0 0,0-1 1 0 0,0 1-1 0 0,0 1 0 0 0,0-1 0 0 0,0 0 0 0 0,0 0 0 0 0,0 0 1 0 0,0 0-1 0 0,0 1 0 0 0,0-1 0 0 0,0 0 0 0 0,0 1 1 0 0,0-1-1 0 0,-1 1 0 0 0,1-1 0 0 0,0 1 0 0 0,0-1 0 0 0,-1 1 1 0 0,1 0-1 0 0,0-1 0 0 0,-1 1 0 0 0,1 0 0 0 0,0 0 0 0 0,-1-1 1 0 0,1 1-1 0 0,-1 0 0 0 0,1 0 0 0 0,-1 0 0 0 0,0 0 8 0 0,18 56-101 0 0,-13-33 91 0 0,-2-16 44 0 0,0 0 1 0 0,0 0-1 0 0,0 0 0 0 0,1 0 1 0 0,0 0-1 0 0,0-1 1 0 0,1 0-1 0 0,0 0 1 0 0,0 0-1 0 0,1 0 1 0 0,0-1-1 0 0,0 0 0 0 0,0 0 1 0 0,1-1-1 0 0,0 1 1 0 0,0-2-1 0 0,0 1 1 0 0,1-1-1 0 0,0 0 1 0 0,0 0-1 0 0,0-1 0 0 0,0 0 1 0 0,0-1-1 0 0,0 0 1 0 0,1 0-1 0 0,-1 0 1 0 0,1-1-1 0 0,0-1 1 0 0,4 1-35 0 0,-8-3 89 0 0,0 1 0 0 0,-1-1 0 0 0,1 0 0 0 0,-1-1 0 0 0,1 1 0 0 0,-1-1 0 0 0,0 0 0 0 0,0 0 0 0 0,0 0 0 0 0,0 0 0 0 0,0-1 0 0 0,-1 0 0 0 0,1 1 0 0 0,-1-1 0 0 0,0 0 0 0 0,0-1 0 0 0,-1 1 0 0 0,1-1 0 0 0,-1 1 0 0 0,0-1 0 0 0,1-2-89 0 0,23-68-1570 0 0,-19 52-106 0 0,-2 9-3121 0 0,-1 2-6975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13083 0 0,'0'0'1892'0'0,"0"0"-447"0"0,0 0-317 0 0,0 0-168 0 0,0 0-143 0 0,0 0-128 0 0,0 0-105 0 0,0 0-134 0 0,0 0-156 0 0,0 0-135 0 0,0 0-94 0 0,0 0-38 0 0,0 0 7 0 0,-9 4-3 0 0,-30 14-12 0 0,15 14-165 0 0,50-34 446 0 0,34-32 725 0 0,-87 50 544 0 0,-10 5-2303 0 0,16 0-6268 0 0,20-19-4366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9250 0 0,'0'0'2725'0'0,"0"0"-860"0"0,0 0-400 0 0,0 0-189 0 0,0 0-220 0 0,0 0-233 0 0,0 0-230 0 0,0 0-191 0 0,0 0-161 0 0,0 0-83 0 0,0 0-44 0 0,0 0-14 0 0,0 0 27 0 0,-6 3 4 0 0,-28 15 130 0 0,13 14 687 0 0,43-35 257 0 0,18-19 1287 0 0,-57 43-1542 0 0,-43 47-1001 0 0,69-60-1667 0 0,2-9-3962 0 0,-4-3-6052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7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9074 0 0,'0'0'1968'0'0,"0"0"-731"0"0,0 0-564 0 0,0 0-213 0 0,0 0 83 0 0,0 0 233 0 0,0 0 144 0 0,0 0 11 0 0,0 0-81 0 0,0 0-134 0 0,0 0-73 0 0,0 0-67 0 0,0 0-33 0 0,-3 23-5 0 0,-10 109 457 0 0,11-9 351 0 0,3-45-1104 0 0,-4 1 1 0 0,-3-1 0 0 0,-7 21-243 0 0,-15 133-919 0 0,42-224-4407 0 0,-2-15-3005 0 0,-8 2-610 0 0</inkml:trace>
  <inkml:trace contextRef="#ctx0" brushRef="#br0" timeOffset="325.977">225 548 12387 0 0,'0'0'1197'0'0,"0"0"-430"0"0,0 0-356 0 0,0 0-11 0 0,0 0 159 0 0,0 0 153 0 0,0 0 37 0 0,0 0-71 0 0,-6 21-138 0 0,-21 67-152 0 0,25-80-323 0 0,-1 1 0 0 0,1-1 0 0 0,1 1 0 0 0,-1-1 0 0 0,2 1-1 0 0,-1 0 1 0 0,1-1 0 0 0,0 1 0 0 0,1 0 0 0 0,0-1 0 0 0,0 2-65 0 0,1-2 36 0 0,-1-2 30 0 0,1 1 1 0 0,-1 0 0 0 0,2-1 0 0 0,-1 0-1 0 0,1 1 1 0 0,0-1 0 0 0,0 0 0 0 0,1 0-1 0 0,-1-1 1 0 0,1 1 0 0 0,1-1 0 0 0,-1 1 0 0 0,1-1-1 0 0,0-1 1 0 0,0 1 0 0 0,0-1 0 0 0,1 0-1 0 0,0 0 1 0 0,-1 0 0 0 0,1-1 0 0 0,1 0 0 0 0,-1 0-1 0 0,0-1 1 0 0,1 0 0 0 0,-1 0 0 0 0,1 0-1 0 0,0-1 1 0 0,-1 1 0 0 0,1-2 0 0 0,0 1-1 0 0,0-1 1 0 0,0 0 0 0 0,0-1 0 0 0,-1 1 0 0 0,1-1-1 0 0,0-1 1 0 0,-1 1 0 0 0,1-1 0 0 0,0 0-1 0 0,-1-1 1 0 0,0 0 0 0 0,0 0 0 0 0,4-2-67 0 0,0 0 47 0 0,1-1 0 0 0,-1 0 0 0 0,0-1 0 0 0,-1-1 0 0 0,1 1 0 0 0,-1-1 0 0 0,-1-1 0 0 0,0 1 0 0 0,0-2 0 0 0,0 1 0 0 0,-2-1 0 0 0,1 0 0 0 0,-1 0 0 0 0,0-1 1 0 0,-1 0-1 0 0,0 0 0 0 0,-1 0 0 0 0,0-1 0 0 0,-1 1 0 0 0,-1-1 0 0 0,1 0 0 0 0,-2 0 0 0 0,0 0 0 0 0,0 0 0 0 0,-1-2-47 0 0,-10-15-1067 0 0,2 18-2166 0 0,4 7 514 0 0,1-1-6053 0 0</inkml:trace>
  <inkml:trace contextRef="#ctx0" brushRef="#br0" timeOffset="701.092">952 0 13947 0 0,'0'0'1067'0'0,"0"0"-339"0"0,0 0-175 0 0,0 0 88 0 0,0 0 172 0 0,0 0 51 0 0,0 0-122 0 0,0 0-225 0 0,0 0-198 0 0,0 0-83 0 0,0 0 25 0 0,0 0 58 0 0,0 0 20 0 0,-1 13-12 0 0,-26 165 878 0 0,10-61-849 0 0,5 1 0 0 0,6-1 0 0 0,5 1 0 0 0,6 23-356 0 0,-4-99-3 0 0,-2 92-194 0 0,-13-150-4609 0 0,6-4-2651 0 0,6 12-1853 0 0</inkml:trace>
  <inkml:trace contextRef="#ctx0" brushRef="#br0" timeOffset="977.613">627 573 10114 0 0,'0'0'3429'0'0,"0"0"-2123"0"0,0 0-825 0 0,0 0 139 0 0,0 0 246 0 0,0 0 160 0 0,0 0 52 0 0,23 3-12 0 0,77 9-33 0 0,138-15 2530 0 0,-103-4-3281 0 0,-118 6-552 0 0,37 3 194 0 0,-21 8-4388 0 0,-31-8-285 0 0,0 1-6427 0 0</inkml:trace>
  <inkml:trace contextRef="#ctx0" brushRef="#br0" timeOffset="1220.469">1299 734 3345 0 0,'0'0'2632'0'0,"0"0"-1447"0"0,0 0-593 0 0,0 0-136 0 0,0 0 32 0 0,0 0 112 0 0,12 117 8 0 0,-12-103-112 0 0,3-2-216 0 0,0-1-296 0 0,0-2-360 0 0,0-4-448 0 0,1 2-664 0 0,-1-2-1761 0 0,-2-3-1480 0 0</inkml:trace>
  <inkml:trace contextRef="#ctx0" brushRef="#br0" timeOffset="1394.389">1241 343 12523 0 0,'0'0'5649'0'0,"0"0"-4585"0"0,0 0-512 0 0,0 0-288 0 0,0 0-248 0 0,0 0-224 0 0,0 0-88 0 0,0 0-192 0 0,0 0-368 0 0,0 0-1073 0 0,0 0-6984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0 918 8434 0 0,'0'0'499'0'0,"0"0"-450"0"0,0 0-134 0 0,0 0 114 0 0,0 0 202 0 0,0 0 207 0 0,0 0 205 0 0,0 0 215 0 0,0 0 198 0 0,0 0 91 0 0,23 16-2 0 0,71 48-80 0 0,-30-41 324 0 0,-50-22-1042 0 0,5 1-114 0 0,1 0 0 0 0,-1-1 1 0 0,0-1-1 0 0,1-1 0 0 0,-1-1 0 0 0,0-1 0 0 0,0 0 0 0 0,0-1 1 0 0,-1-2-1 0 0,1 1 0 0 0,-1-2 0 0 0,0-1 0 0 0,-1 0 1 0 0,0-1-1 0 0,0-1 0 0 0,-1 0 0 0 0,0-1 0 0 0,-1-1 0 0 0,0 0 1 0 0,12-14-234 0 0,23-33 160 0 0,-3-3 0 0 0,-2-1 0 0 0,-3-2 0 0 0,-2-2-1 0 0,-4-1 1 0 0,17-49-160 0 0,65-115 48 0 0,-99 198-34 0 0,64-88-34 0 0,-82 122 11 0 0,0 0-1 0 0,0 0 1 0 0,1 0-1 0 0,-1 0 1 0 0,0 0-1 0 0,0 0 1 0 0,1 0-1 0 0,-1 0 1 0 0,0 1-1 0 0,0-1 1 0 0,0 0-1 0 0,0 1 1 0 0,1-1-1 0 0,-1 1 1 0 0,0-1-1 0 0,0 1 1 0 0,0 0-1 0 0,0 0 1 0 0,0-1-1 0 0,0 1 1 0 0,0 0-1 0 0,-1 0 1 0 0,1 0-1 0 0,0 0 1 0 0,0 0-1 0 0,-1 0 1 0 0,1 0-1 0 0,0 0 1 0 0,-1 0-1 0 0,1 0 1 0 0,-1 0-1 0 0,1 1 1 0 0,-1-1-1 0 0,0 0 1 0 0,0 0-1 0 0,1 0 1 0 0,-1 1-1 0 0,0-1 1 0 0,0 0-1 0 0,0 0 1 0 0,0 1-1 0 0,0-1 1 0 0,-1 0-1 0 0,1 0 1 0 0,0 0-1 0 0,-1 1 1 0 0,1-1-1 0 0,0 0 1 0 0,-1 0-1 0 0,1 0 1 0 0,-1 0-1 0 0,0 1 10 0 0,1 3 33 0 0,2 92 247 0 0,-5 0 1 0 0,-3 0 0 0 0,-6-1-1 0 0,-3 1-279 0 0,13-82 28 0 0,0 12-2 0 0,-1-1 0 0 0,-1 1 1 0 0,-2-1-1 0 0,0 0 0 0 0,-2-1 0 0 0,-1 0 0 0 0,-1 0 1 0 0,0 0-1 0 0,-2-2 0 0 0,-1 1 0 0 0,-1-2 1 0 0,-1 0-1 0 0,-1 0 0 0 0,-1-2 0 0 0,-9 9-27 0 0,12-17-57 0 0,0 0 0 0 0,-1-1 0 0 0,0-1-1 0 0,-1 0 1 0 0,0-1 0 0 0,0-1 0 0 0,-1-1 0 0 0,0 0-1 0 0,0-1 1 0 0,-1-1 0 0 0,0 0 0 0 0,1-2 0 0 0,-2 0-1 0 0,1-1 1 0 0,0-1 0 0 0,0 0 0 0 0,-1-1 0 0 0,-1-2 57 0 0,-51-25-2635 0 0,60-2-8404 0 0,11 22 1733 0 0</inkml:trace>
  <inkml:trace contextRef="#ctx0" brushRef="#br0" timeOffset="325.534">1261 732 14419 0 0,'0'0'414'0'0,"0"0"-272"0"0,0 0-67 0 0,0 0 81 0 0,0 0 151 0 0,0 0 158 0 0,0 0 91 0 0,0 0 19 0 0,0 0-48 0 0,-15 20-116 0 0,-48 61-90 0 0,61-79-296 0 0,0 0 1 0 0,0 1-1 0 0,0-1 0 0 0,1 0 1 0 0,-1 1-1 0 0,1 0 1 0 0,-1-1-1 0 0,1 1 0 0 0,0 0 1 0 0,0 0-1 0 0,0 0 1 0 0,0 0-1 0 0,1 0 0 0 0,-1 0 1 0 0,1 0-1 0 0,-1 0 1 0 0,1 0-1 0 0,0 0 0 0 0,1 0 1 0 0,-1 0-1 0 0,0 1-25 0 0,2 8 122 0 0,-1-7-51 0 0,0 1 0 0 0,0-1 0 0 0,0 0 0 0 0,1 0-1 0 0,0 1 1 0 0,0-1 0 0 0,0 0 0 0 0,0-1 0 0 0,1 1 0 0 0,0 0 0 0 0,0-1 0 0 0,0 1 0 0 0,1-1 0 0 0,0 0 0 0 0,-1 0 0 0 0,1-1 0 0 0,1 1 0 0 0,-1-1 0 0 0,0 0 0 0 0,1 0 0 0 0,0 0 0 0 0,0 0 0 0 0,-1-1 0 0 0,2 0-1 0 0,-1 0 1 0 0,0 0 0 0 0,0-1 0 0 0,0 0 0 0 0,1 0 0 0 0,-1 0 0 0 0,1-1 0 0 0,-1 1 0 0 0,1-1 0 0 0,-1 0 0 0 0,0-1 0 0 0,1 0 0 0 0,-1 0 0 0 0,1 0 0 0 0,-1 0 0 0 0,0-1 0 0 0,0 0 0 0 0,0 0 0 0 0,0 0-1 0 0,0 0 1 0 0,0-1-71 0 0,2-2 73 0 0,1 0 0 0 0,-1 0 0 0 0,0-1 0 0 0,0 0-1 0 0,-1 0 1 0 0,0 0 0 0 0,0-1 0 0 0,0 0-1 0 0,-1 0 1 0 0,0-1 0 0 0,0 1 0 0 0,-1-1-1 0 0,0 0 1 0 0,0 0 0 0 0,-1-1 0 0 0,0 1 0 0 0,-1-1-1 0 0,0 0 1 0 0,0 1 0 0 0,-1-1 0 0 0,0 0-1 0 0,0 0 1 0 0,-1 0 0 0 0,0-4-73 0 0,-1 7-231 0 0,0-1 0 0 0,0 1 0 0 0,0-1 0 0 0,-1 1 0 0 0,0-1 0 0 0,0 1 0 0 0,-1 0 0 0 0,0 0 0 0 0,0 0 0 0 0,0 1 0 0 0,-1-1 0 0 0,0 1 0 0 0,0-1 0 0 0,0 1 0 0 0,0 0 0 0 0,-1 1 0 0 0,0-1 0 0 0,0 1 0 0 0,0 0 0 0 0,-1 0 0 0 0,1 1 0 0 0,-2-1 231 0 0,-20-10-3325 0 0,9 7-2056 0 0,4 4-4793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570 134 6593 0 0,'0'0'1614'0'0,"0"0"-386"0"0,0 0-302 0 0,0 0-30 0 0,0 0 138 0 0,0 0 95 0 0,0 0 2 0 0,0 0-124 0 0,0 0-236 0 0,0 0-200 0 0,0 0-99 0 0,-4 7-11 0 0,-14 76 1181 0 0,23 378 1080 0 0,-7-420-2791 0 0,-2 0-1 0 0,-2 0 1 0 0,-1 0 0 0 0,-3-1 0 0 0,-1 0 0 0 0,-4 6 69 0 0,10-65-14459 0 0,5 11 7136 0 0</inkml:trace>
  <inkml:trace contextRef="#ctx0" brushRef="#br0" timeOffset="250.889">1 293 11698 0 0,'0'0'325'0'0,"0"0"-125"0"0,0 0 226 0 0,0 0 353 0 0,23-5 292 0 0,79-17 184 0 0,236-43 4325 0 0,-251 50-5906 0 0,2 4 0 0 0,-1 3 0 0 0,39 5 326 0 0,-91 5-1848 0 0,-14 3-4532 0 0,-14-1-4428 0 0</inkml:trace>
  <inkml:trace contextRef="#ctx0" brushRef="#br0" timeOffset="997.387">1182 534 17084 0 0,'0'0'601'0'0,"0"0"-177"0"0,0 0-113 0 0,0 0 54 0 0,0 0 79 0 0,0 0 54 0 0,0 0 10 0 0,-19 0-47 0 0,-61 2-74 0 0,75-2-358 0 0,1 1-1 0 0,0-1 1 0 0,0 1-1 0 0,0 0 0 0 0,0 0 1 0 0,-1 0-1 0 0,1 1 1 0 0,1-1-1 0 0,-1 1 1 0 0,0 0-1 0 0,0 0 1 0 0,1 0-1 0 0,-1 1 1 0 0,1-1-1 0 0,-1 1 0 0 0,1 0 1 0 0,0 0-1 0 0,-1 2-28 0 0,-9 7 46 0 0,-2-1-43 0 0,0 1 1 0 0,1 0 0 0 0,0 1-1 0 0,1 0 1 0 0,0 1 0 0 0,1 1-1 0 0,1 0 1 0 0,0 1 0 0 0,1 0-1 0 0,1 0 1 0 0,0 1 0 0 0,1 1-1 0 0,1-1 1 0 0,1 1 0 0 0,0 0-1 0 0,0 9-3 0 0,5-25 2 0 0,1 0-1 0 0,0 0 1 0 0,0 0-1 0 0,1 0 0 0 0,-1 0 1 0 0,0 0-1 0 0,1 0 1 0 0,-1 0-1 0 0,1 0 0 0 0,-1 0 1 0 0,1 0-1 0 0,0 0 1 0 0,0 0-1 0 0,0 0 0 0 0,0-1 1 0 0,0 1-1 0 0,0 0 1 0 0,1-1-1 0 0,-1 1 0 0 0,0-1 1 0 0,1 1-1 0 0,0-1 1 0 0,-1 0-1 0 0,1 0 0 0 0,0 1 1 0 0,-1-1-1 0 0,1 0 1 0 0,0 0-1 0 0,0-1 0 0 0,0 1 1 0 0,0 0-1 0 0,0-1 1 0 0,0 1-1 0 0,0-1 0 0 0,0 0 1 0 0,0 1-1 0 0,0-1 1 0 0,0 0-1 0 0,0 0 0 0 0,0 0 1 0 0,0-1-1 0 0,0 1 1 0 0,1-1-2 0 0,88-25 547 0 0,-63 9-472 0 0,-1-2 0 0 0,0-1-1 0 0,-1-1 1 0 0,-2-2 0 0 0,0 0 0 0 0,-2-1-1 0 0,0-2 1 0 0,-2 0 0 0 0,2-5-75 0 0,-20 33-27 0 0,-1-1 0 0 0,1 1 0 0 0,-1-1 1 0 0,0 1-1 0 0,1 0 0 0 0,-1 0 0 0 0,0 0 0 0 0,0 0 1 0 0,0 0-1 0 0,0 0 0 0 0,-1 0 0 0 0,1 0 1 0 0,-1 0-1 0 0,1 0 0 0 0,-1 0 0 0 0,1 0 1 0 0,-1 0-1 0 0,0 1 0 0 0,0-1 0 0 0,0 0 0 0 0,0 0 1 0 0,-1 0-1 0 0,1 0 0 0 0,-1 0 0 0 0,1 1 1 0 0,-1-1-1 0 0,0 0 0 0 0,0 0 0 0 0,0 0 27 0 0,2 19-48 0 0,0-15 60 0 0,0-1-1 0 0,1 0 1 0 0,0 1-1 0 0,0-1 1 0 0,1 0 0 0 0,-1 0-1 0 0,1 0 1 0 0,0-1-1 0 0,1 1 1 0 0,-1-1-1 0 0,1 0 1 0 0,0 1-1 0 0,0-2 1 0 0,0 1-1 0 0,0 0 1 0 0,1-1-1 0 0,-1 0 1 0 0,1 0-1 0 0,0 0 1 0 0,0 0-1 0 0,0-1 1 0 0,0 0-1 0 0,0 0 1 0 0,1-1-1 0 0,-1 1 1 0 0,1-1-1 0 0,-1 0 1 0 0,1 0-1 0 0,-1-1 1 0 0,1 0-1 0 0,0 0 1 0 0,-1 0-1 0 0,1-1 1 0 0,-1 0 0 0 0,1 0-1 0 0,-1 0 1 0 0,1 0-1 0 0,-1-1 1 0 0,0 0-1 0 0,1 0 1 0 0,-1-1-1 0 0,0 1 1 0 0,-1-1-1 0 0,3-2-11 0 0,16-13 79 0 0,-1-1-1 0 0,-1-1 0 0 0,0-1 1 0 0,-2-1-1 0 0,0 0 1 0 0,-2-2-1 0 0,-1 0 0 0 0,0-1 1 0 0,-2 0-1 0 0,-1-1 1 0 0,-1-1-1 0 0,-1 0 0 0 0,-2-1 1 0 0,2-7-79 0 0,4-9-124 0 0,-2 0 0 0 0,-1 0 0 0 0,-3-1 0 0 0,-1-1 1 0 0,-3 1-1 0 0,-2-1 0 0 0,-1-25 124 0 0,-2 69 4 0 0,1 0 0 0 0,-1 0 1 0 0,0 0-1 0 0,1 0 0 0 0,-1 0 0 0 0,0 1 1 0 0,0-1-1 0 0,0 0 0 0 0,-1 0 0 0 0,1 0 1 0 0,0 0-1 0 0,-1 0 0 0 0,1 1 0 0 0,-1-1 1 0 0,0 0-1 0 0,1 0 0 0 0,-1 1 0 0 0,0-1 1 0 0,0 0-1 0 0,0 1 0 0 0,0-1 0 0 0,0 1 1 0 0,-1-1-1 0 0,1 1 0 0 0,0 0 0 0 0,-1-1 0 0 0,1 1 1 0 0,-1 0-1 0 0,1 0 0 0 0,-1 0 0 0 0,0 0 1 0 0,1 0-1 0 0,-1 1 0 0 0,0-1 0 0 0,0 0 1 0 0,1 1-1 0 0,-1-1 0 0 0,0 1 0 0 0,0 0 1 0 0,0-1-1 0 0,0 1 0 0 0,0 0 0 0 0,0 0 1 0 0,1 0-1 0 0,-1 1 0 0 0,0-1 0 0 0,0 0 1 0 0,0 1-1 0 0,0-1 0 0 0,0 1 0 0 0,1 0 1 0 0,-1-1-1 0 0,0 1 0 0 0,1 0 0 0 0,-2 1-4 0 0,-8 10 33 0 0,1 1-1 0 0,1 0 1 0 0,0 1-1 0 0,1-1 1 0 0,0 2-1 0 0,1-1 1 0 0,1 1-1 0 0,0 0 1 0 0,1 1-1 0 0,0-1 1 0 0,2 1-1 0 0,0 0 1 0 0,0 0-1 0 0,2 0 1 0 0,0 0-1 0 0,1 5-32 0 0,-2 56 92 0 0,3 1-1 0 0,4-1 0 0 0,4 1 0 0 0,11 43-91 0 0,1 15 27 0 0,-19-121-32 0 0,1 1 0 0 0,-2 0-1 0 0,0 0 1 0 0,-1-1 0 0 0,0 1-1 0 0,-2 0 1 0 0,0-1 0 0 0,0 1-1 0 0,-4 10 6 0 0,5-24-84 0 0,-1 0-1 0 0,1 0 0 0 0,-1 0 1 0 0,0 0-1 0 0,1 0 0 0 0,-1 0 1 0 0,0-1-1 0 0,0 1 0 0 0,0-1 0 0 0,0 1 1 0 0,0-1-1 0 0,0 0 0 0 0,-1 0 1 0 0,1 0-1 0 0,0 0 0 0 0,-1 0 1 0 0,1 0-1 0 0,0-1 0 0 0,-1 1 1 0 0,1-1-1 0 0,-1 0 0 0 0,1 0 0 0 0,-1 0 1 0 0,1 0-1 0 0,-1 0 0 0 0,1 0 1 0 0,-1 0-1 0 0,1-1 0 0 0,-1 0 1 0 0,1 1-1 0 0,0-1 0 0 0,-1 0 0 0 0,1 0 1 0 0,0 0-1 0 0,0 0 0 0 0,0-1 1 0 0,0 1-1 0 0,0-1 0 0 0,0 1 1 0 0,0-1-1 0 0,0 0 0 0 0,0 1 1 0 0,1-1-1 0 0,-1 0 0 0 0,1 0 0 0 0,-1 0 1 0 0,1 0-1 0 0,0-1 0 0 0,0 1 1 0 0,0 0-1 0 0,0 0 0 0 0,0-1 1 0 0,0-1 84 0 0,-8-29-4372 0 0,8 10-2858 0 0,0 11-670 0 0</inkml:trace>
  <inkml:trace contextRef="#ctx0" brushRef="#br0" timeOffset="1569.033">1998 391 6073 0 0,'0'0'2017'0'0,"0"0"-814"0"0,0 0-254 0 0,0 0 2 0 0,-20 18 69 0 0,-63 58 49 0 0,-55 33 2157 0 0,12-13-2186 0 0,126-96-1040 0 0,1 0 0 0 0,-1 0 1 0 0,1 0-1 0 0,-1 1 0 0 0,1-1 0 0 0,-1 0 1 0 0,0 0-1 0 0,1 1 0 0 0,-1-1 1 0 0,1 0-1 0 0,-1 1 0 0 0,0-1 0 0 0,1 0 1 0 0,-1 1-1 0 0,0-1 0 0 0,1 0 1 0 0,-1 1-1 0 0,0-1 0 0 0,0 1 0 0 0,1-1 1 0 0,-1 1-1 0 0,0-1 0 0 0,0 1 0 0 0,0-1 1 0 0,0 1-1 0 0,0-1 0 0 0,0 0 1 0 0,0 1-1 0 0,0-1 0 0 0,0 1 0 0 0,0-1 1 0 0,0 1-1 0 0,0-1 0 0 0,0 1 1 0 0,0-1-1 0 0,0 1 0 0 0,0-1 0 0 0,0 1 1 0 0,0-1-1 0 0,-1 1 0 0 0,1-1 0 0 0,0 0 1 0 0,0 1-1 0 0,-1-1 0 0 0,1 1 1 0 0,0-1-1 0 0,-1 0 0 0 0,1 1 0 0 0,0-1 1 0 0,-1 0-1 0 0,1 1 0 0 0,0-1 1 0 0,-1 0-1 0 0,1 1 0 0 0,-1-1 0 0 0,1 0 1 0 0,-1 0-1 0 0,1 0 0 0 0,-1 1 0 0 0,48-3 543 0 0,-42 1-469 0 0,167-17 385 0 0,-170 19-449 0 0,1 0 0 0 0,-1 0 0 0 0,0 0 0 0 0,0 0 0 0 0,0 0 0 0 0,0 1 0 0 0,0-1 0 0 0,0 1 0 0 0,0-1 0 0 0,0 1 0 0 0,-1 0 0 0 0,1 0 0 0 0,-1 0 1 0 0,1 0-1 0 0,-1 0 0 0 0,1 0 0 0 0,-1 0 0 0 0,0 0 0 0 0,0 1 0 0 0,0-1 0 0 0,-1 0 0 0 0,1 1 0 0 0,0-1 0 0 0,-1 1 0 0 0,0-1 0 0 0,1 0 0 0 0,-1 1 0 0 0,0-1 0 0 0,0 1 0 0 0,-1-1 0 0 0,1 1 0 0 0,0-1 0 0 0,-1 1 0 0 0,1-1 0 0 0,-1 0 0 0 0,0 1 0 0 0,0-1 0 0 0,0 0 0 0 0,0 1-10 0 0,0 40-210 0 0,3-41 169 0 0,1 1-1 0 0,-1-1 1 0 0,1 1-1 0 0,0-1 0 0 0,0 0 1 0 0,0 0-1 0 0,0 0 1 0 0,0-1-1 0 0,1 1 1 0 0,-1-1-1 0 0,0 0 0 0 0,1 0 1 0 0,-1 0-1 0 0,1 0 1 0 0,-1-1-1 0 0,1 1 0 0 0,-1-1 1 0 0,1 0-1 0 0,-1 0 1 0 0,1 0-1 0 0,0 0 1 0 0,-1-1-1 0 0,3 0 42 0 0,-1 1-23 0 0,7 2 145 0 0,0-1-1 0 0,0 0 0 0 0,-1-1 1 0 0,1 0-1 0 0,0-1 0 0 0,0 0 1 0 0,0-1-1 0 0,-1 0 0 0 0,1-1 1 0 0,-1-1-1 0 0,0 0 0 0 0,1 0 1 0 0,-2-1-1 0 0,1 0 0 0 0,-1-1 0 0 0,1 0 1 0 0,-2-1-1 0 0,1 0 0 0 0,-1 0 1 0 0,0-1-1 0 0,0 0 0 0 0,-1-1 1 0 0,0 0-1 0 0,-1 0 0 0 0,0-1 1 0 0,0 0-1 0 0,4-9-121 0 0,-9 16-14 0 0,-1 0 0 0 0,0 1 0 0 0,0-1 0 0 0,0 0 0 0 0,0 0 0 0 0,0 0 0 0 0,-1 0 0 0 0,1 0 0 0 0,-1 0 0 0 0,1 0 0 0 0,-1 0 0 0 0,0 0 0 0 0,-1 1 0 0 0,1-1 0 0 0,0 0 0 0 0,-1 0 0 0 0,0 0 0 0 0,1 0 0 0 0,-1 0 0 0 0,0 0 0 0 0,-1 1 0 0 0,1-1 0 0 0,0 0 0 0 0,-1 1 0 0 0,1-1 0 0 0,-1 1 0 0 0,0-1 0 0 0,0 1 0 0 0,0 0 0 0 0,0 0 0 0 0,0 0 0 0 0,-1 0 0 0 0,1 0 0 0 0,0 1 0 0 0,-1-1 0 0 0,0 1 0 0 0,1-1 0 0 0,-1 1 0 0 0,0 0 0 0 0,-2-1 14 0 0,-5 3-54 0 0,1 0 0 0 0,0 0 1 0 0,-1 1-1 0 0,1 1 0 0 0,0-1 0 0 0,0 2 1 0 0,1-1-1 0 0,-1 1 0 0 0,1 0 0 0 0,-1 1 1 0 0,1 0-1 0 0,1 0 0 0 0,-1 1 1 0 0,1 0-1 0 0,0 0 0 0 0,0 1 0 0 0,0 0 1 0 0,1 0-1 0 0,1 0 0 0 0,-1 1 0 0 0,1 0 1 0 0,0 0-1 0 0,-3 7 54 0 0,-16 35 86 0 0,21-43-53 0 0,0 0 1 0 0,0 1-1 0 0,1-1 0 0 0,0 1 0 0 0,0 0 0 0 0,1-1 1 0 0,0 1-1 0 0,0 0 0 0 0,1 0 0 0 0,0 0 1 0 0,1 0-1 0 0,-1 0 0 0 0,1 0 0 0 0,1-1 1 0 0,0 1-1 0 0,0 0 0 0 0,0-1 0 0 0,1 1 0 0 0,0-1 1 0 0,1 0-1 0 0,-1 0 0 0 0,1 0 0 0 0,1 0 1 0 0,-1-1-1 0 0,1 0 0 0 0,0 0 0 0 0,1 0 0 0 0,-1 0 1 0 0,1-1-1 0 0,0 0 0 0 0,1 0 0 0 0,-1-1 1 0 0,1 0-1 0 0,3 2-33 0 0,6 1 16 0 0,0-1 1 0 0,0-1 0 0 0,0 0-1 0 0,1-1 1 0 0,-1-1 0 0 0,1 0-1 0 0,0-1 1 0 0,2-1-17 0 0,45-9-5781 0 0,-50 4-5060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1 976 3585 0 0,'0'0'1189'0'0,"0"0"-424"0"0,0 0-196 0 0,0 0 139 0 0,0 0 342 0 0,0 0 351 0 0,0 0 200 0 0,0 0 10 0 0,0 0-135 0 0,0 0-153 0 0,0 0-161 0 0,18 11-122 0 0,63 35-85 0 0,-78-44-885 0 0,1-1 1 0 0,-1 1 0 0 0,0-1 0 0 0,1 0-1 0 0,-1 0 1 0 0,1 0 0 0 0,-1-1 0 0 0,1 1 0 0 0,-1-1-1 0 0,1 0 1 0 0,-1 0 0 0 0,1 0 0 0 0,-1 0-1 0 0,1 0 1 0 0,0-1 0 0 0,-1 0 0 0 0,0 0 0 0 0,1 0-1 0 0,-1 0 1 0 0,1 0-71 0 0,9-3 246 0 0,37-16 290 0 0,-1-2 0 0 0,0-2-1 0 0,-2-2 1 0 0,-1-2-1 0 0,-1-2 1 0 0,-1-2 0 0 0,-2-2-1 0 0,36-37-535 0 0,-38 35 98 0 0,-1-2 1 0 0,-2-1-1 0 0,-2-2 0 0 0,-2-1 0 0 0,6-13-98 0 0,-25 34-8 0 0,-1-1 0 0 0,-2-1 0 0 0,0 0 0 0 0,-1 0-1 0 0,-2-1 1 0 0,0 0 0 0 0,-2 0 0 0 0,0-1 0 0 0,-2 0 0 0 0,-1 0 0 0 0,0 0 0 0 0,-2-6 8 0 0,-1 26-35 0 0,1 0 0 0 0,-1 0 0 0 0,-1 0 0 0 0,1-1 0 0 0,-1 1 0 0 0,1 0 0 0 0,-1 0 0 0 0,-1 0 0 0 0,1 0 0 0 0,-1 1 0 0 0,0-1 0 0 0,0 0 1 0 0,0 1-1 0 0,-1-1 0 0 0,1 1 0 0 0,-1 0 0 0 0,0-1 0 0 0,-1 1 0 0 0,1 1 0 0 0,-1-1 0 0 0,1 0 0 0 0,-1 1 0 0 0,0 0 0 0 0,-1 0 0 0 0,1 0 0 0 0,0 1 0 0 0,-1-1 1 0 0,1 1-1 0 0,-1 0 0 0 0,0 0 0 0 0,0 1 0 0 0,0-1 0 0 0,0 1 0 0 0,0 0 0 0 0,0 0 0 0 0,0 1 35 0 0,-5 0-50 0 0,1 1 1 0 0,-1 0-1 0 0,1 1 1 0 0,0 0-1 0 0,0 0 0 0 0,-1 1 1 0 0,2 0-1 0 0,-1 0 1 0 0,0 1-1 0 0,1 1 0 0 0,-1-1 1 0 0,1 1-1 0 0,0 1 0 0 0,1-1 1 0 0,-1 1-1 0 0,1 1 1 0 0,1-1-1 0 0,-1 1 0 0 0,-2 4 50 0 0,-8 10-38 0 0,0 1-1 0 0,2 0 1 0 0,0 1-1 0 0,2 1 1 0 0,0 0-1 0 0,-1 8 39 0 0,4-5 2 0 0,0 1-1 0 0,2 0 0 0 0,1 0 1 0 0,2 1-1 0 0,0 0 0 0 0,2 0 1 0 0,1 0-1 0 0,2 1 0 0 0,0-1 1 0 0,3 3-2 0 0,-2-18 24 0 0,1 0 0 0 0,1 0 0 0 0,0 0 0 0 0,1-1 0 0 0,1 1 0 0 0,0-1 0 0 0,0 0 0 0 0,1-1 0 0 0,1 1 0 0 0,0-1 0 0 0,1-1 0 0 0,0 1 0 0 0,1-1 0 0 0,0-1 0 0 0,1 1 0 0 0,0-2 0 0 0,1 1 0 0 0,0-1 0 0 0,0-1 0 0 0,1 0 0 0 0,0-1 0 0 0,0 0 0 0 0,1-1 0 0 0,-1 0 0 0 0,2-1 0 0 0,-1 0 0 0 0,0-1 0 0 0,1-1 0 0 0,0 0 0 0 0,0-1 0 0 0,14 1-24 0 0,-19-4 39 0 0,0 0 0 0 0,0-1 1 0 0,0 0-1 0 0,0 0 0 0 0,0 0 1 0 0,-1-1-1 0 0,1-1 0 0 0,-1 0 0 0 0,1 0 1 0 0,-1 0-1 0 0,-1-1 0 0 0,1 0 0 0 0,-1-1 1 0 0,1 0-1 0 0,-2 0 0 0 0,1 0 0 0 0,-1-1 1 0 0,2-2-40 0 0,173-176 30 0 0,-175 224-143 0 0,-13 139 318 0 0,7-176-197 0 0,0 0-1 0 0,0 1 0 0 0,0-1 0 0 0,0 0 0 0 0,1 0 0 0 0,-1 0 0 0 0,1 0 0 0 0,-1 0 1 0 0,1 0-1 0 0,0 0 0 0 0,0 0 0 0 0,0 0 0 0 0,0-1 0 0 0,0 1 0 0 0,0 0 1 0 0,1 0-1 0 0,-1-1 0 0 0,1 1 0 0 0,-1-1 0 0 0,1 1 0 0 0,-1-1 0 0 0,1 0 0 0 0,0 0 1 0 0,-1 1-1 0 0,1-1 0 0 0,0 0 0 0 0,0-1 0 0 0,0 1 0 0 0,0 0 0 0 0,0 0 0 0 0,0-1 1 0 0,0 0-1 0 0,0 1 0 0 0,0-1 0 0 0,1 0 0 0 0,-1 0 0 0 0,0 0 0 0 0,0 0 1 0 0,0 0-1 0 0,0 0 0 0 0,0-1 0 0 0,0 1 0 0 0,0-1 0 0 0,0 1 0 0 0,0-1 0 0 0,0 0 1 0 0,0 0-1 0 0,0 0 0 0 0,0 0-7 0 0,148-167 325 0 0,-129 146-334 0 0,-12 10-10 0 0,1 1 0 0 0,0 0-1 0 0,1 1 1 0 0,0 0 0 0 0,1 1 0 0 0,0 0 0 0 0,0 0-1 0 0,1 2 1 0 0,0-1 0 0 0,3 1 19 0 0,-16 6-6 0 0,1 1 0 0 0,0 0 0 0 0,0 0 0 0 0,-1 0 0 0 0,1 0 0 0 0,0-1 0 0 0,-1 1 0 0 0,1 0 0 0 0,0 0 0 0 0,0 1 0 0 0,-1-1 0 0 0,1 0 0 0 0,0 0 0 0 0,0 0 0 0 0,-1 0 0 0 0,1 1 0 0 0,0-1 0 0 0,-1 0 0 0 0,1 1 0 0 0,0-1 0 0 0,-1 0 0 0 0,1 1 0 0 0,-1-1 0 0 0,1 1 0 0 0,0-1 0 0 0,-1 1 0 0 0,1-1 0 0 0,-1 1 0 0 0,1-1 0 0 0,-1 1 0 0 0,0 0 0 0 0,1-1 0 0 0,-1 1 0 0 0,0 0 0 0 0,1-1 0 0 0,-1 1 0 0 0,0 0 0 0 0,0-1 0 0 0,0 1 0 0 0,1 0 0 0 0,-1 0 0 0 0,0-1 0 0 0,0 1 0 0 0,0 0 0 0 0,0 0 0 0 0,0-1 0 0 0,0 1 0 0 0,-1 0 0 0 0,1-1 0 0 0,0 1 0 0 0,0 0 0 0 0,0 0 0 0 0,-1-1 0 0 0,1 1 6 0 0,-10 45 155 0 0,10-44-158 0 0,-14 38 78 0 0,9-30-67 0 0,1 1 0 0 0,0-1 0 0 0,1 1 0 0 0,0 0 1 0 0,1 0-1 0 0,0 0 0 0 0,1 0 0 0 0,0 0 0 0 0,0 0 0 0 0,1 0 0 0 0,1 1-8 0 0,0-10 6 0 0,1-1 1 0 0,-1 1-1 0 0,1-1 1 0 0,-1 0-1 0 0,1 1 1 0 0,0-1-1 0 0,0 0 1 0 0,-1 0-1 0 0,1 0 1 0 0,0-1-1 0 0,0 1 1 0 0,0 0-1 0 0,0-1 0 0 0,0 1 1 0 0,0-1-1 0 0,0 0 1 0 0,0 1-1 0 0,0-1 1 0 0,0 0-1 0 0,0 0 1 0 0,0 0-1 0 0,0-1 1 0 0,0 1-1 0 0,0 0 1 0 0,0-1-1 0 0,0 1 1 0 0,0-1-1 0 0,0 0 1 0 0,0 0-1 0 0,0 0 1 0 0,-1 0-1 0 0,1 0 0 0 0,0 0 1 0 0,0 0-1 0 0,-1 0 1 0 0,1-1-1 0 0,-1 1 1 0 0,0-1-1 0 0,1 1 1 0 0,-1-1-1 0 0,1 0-6 0 0,169-186-1 0 0,-184 238-179 0 0,-10 38 244 0 0,25-87-61 0 0,-1 0 0 0 0,0 0 1 0 0,1 0-1 0 0,-1-1 0 0 0,1 1 0 0 0,-1 0 1 0 0,1 0-1 0 0,-1-1 0 0 0,1 1 0 0 0,0-1 1 0 0,-1 1-1 0 0,1-1 0 0 0,0 0 0 0 0,-1 0 1 0 0,1 0-1 0 0,0 0 0 0 0,-1 0 0 0 0,1 0 1 0 0,0 0-1 0 0,-1 0 0 0 0,1-1 0 0 0,0 1 1 0 0,-1-1-1 0 0,1 1 0 0 0,0-1 0 0 0,-1 1 1 0 0,1-1-1 0 0,-1 0 0 0 0,1 0 0 0 0,-1 0-3 0 0,237-153 64 0 0,-240 182-94 0 0,-18 30 267 0 0,13-43-214 0 0,1 0 0 0 0,1 1 1 0 0,1-1-1 0 0,0 1 0 0 0,1 0 0 0 0,0 1 0 0 0,2-1 0 0 0,0 11-23 0 0,1-25-32 0 0,0 0 0 0 0,1 1 0 0 0,0-1 0 0 0,-1 0 0 0 0,1 1 0 0 0,0-1 0 0 0,0 0-1 0 0,0 0 1 0 0,1 0 0 0 0,-1 0 0 0 0,0 0 0 0 0,1 0 0 0 0,0 0 0 0 0,-1 0 0 0 0,1-1 0 0 0,0 1-1 0 0,0 0 1 0 0,0-1 0 0 0,0 0 0 0 0,0 1 0 0 0,1 0 32 0 0,18-8-7613 0 0,-17 3-3724 0 0</inkml:trace>
  <inkml:trace contextRef="#ctx0" brushRef="#br0" timeOffset="347.575">1454 193 8634 0 0,'0'0'2679'0'0,"0"0"-401"0"0,0 0-308 0 0,0 0-245 0 0,0 0-186 0 0,0 0-170 0 0,0 0-201 0 0,0 0-205 0 0,0 0-198 0 0,-20 9-209 0 0,-58 26-216 0 0,77-35-335 0 0,0 0-1 0 0,0 0 0 0 0,-1 0 1 0 0,1 1-1 0 0,0-1 0 0 0,0 0 0 0 0,0 1 1 0 0,-1-1-1 0 0,1 1 0 0 0,0-1 1 0 0,0 1-1 0 0,0 0 0 0 0,0-1 1 0 0,0 1-1 0 0,0 0 0 0 0,0 0 0 0 0,0 0 1 0 0,1 0-1 0 0,-1 0 0 0 0,0 0 1 0 0,0 0-1 0 0,1 0 0 0 0,-1 0 0 0 0,1 0 1 0 0,-1 0-1 0 0,1 0 0 0 0,-1 0 1 0 0,1 1-1 0 0,-1-1 0 0 0,1 0 0 0 0,0 0 1 0 0,0 1-1 0 0,0-1 0 0 0,0 0 1 0 0,0 0-1 0 0,0 2-4 0 0,23 9-659 0 0,14-16-1197 0 0,-13-6-5080 0 0,-13 3-4553 0 0</inkml:trace>
  <inkml:trace contextRef="#ctx0" brushRef="#br0" timeOffset="1134.527">2252 638 2977 0 0,'0'0'2232'0'0,"0"0"-273"0"0,0 0-25 0 0,0 0-35 0 0,0 0-69 0 0,0 0-270 0 0,0 0-360 0 0,0 0-381 0 0,0 0-295 0 0,0 0-189 0 0,0 0-118 0 0,0 0 26 0 0,0 0 180 0 0,0 2 166 0 0,-12 108 2692 0 0,10-105-3272 0 0,0 0 0 0 0,1 0 0 0 0,-1 0 1 0 0,1 0-1 0 0,0 0 0 0 0,1 0 0 0 0,-1 0 0 0 0,1 0 0 0 0,0 0 0 0 0,0 0 0 0 0,1 0 1 0 0,-1 0-1 0 0,1 0 0 0 0,0 0 0 0 0,1 0 0 0 0,-1 0 0 0 0,1 0 0 0 0,0 0 1 0 0,0-1-1 0 0,1 1 0 0 0,-1-1 0 0 0,1 0 0 0 0,0 1 0 0 0,0-1 0 0 0,0 0 0 0 0,1-1 1 0 0,-1 1-1 0 0,1-1 0 0 0,0 1 0 0 0,0-1 0 0 0,0 0 0 0 0,1-1 0 0 0,-1 1 0 0 0,1-1 1 0 0,-1 0-1 0 0,1 0 0 0 0,0 0 0 0 0,0 0 0 0 0,0-1-9 0 0,10-3 121 0 0,0 0 1 0 0,0-1-1 0 0,0 0 0 0 0,-1-2 0 0 0,1 0 1 0 0,-1 0-1 0 0,0-1 0 0 0,0-1 0 0 0,-1 0 1 0 0,0-1-1 0 0,0 0 0 0 0,-1-1 0 0 0,11-10-121 0 0,-19 16 26 0 0,45-33 275 0 0,-2-1-1 0 0,-1-3 1 0 0,-2-2 0 0 0,-2-1 0 0 0,-2-3-1 0 0,8-14-300 0 0,-30 36 7 0 0,-1-1 0 0 0,-1 0 0 0 0,-1-2 0 0 0,-2 0 0 0 0,-1 0 0 0 0,-1-1 0 0 0,-1-1 0 0 0,-1 1 0 0 0,-2-2 0 0 0,-1 1 0 0 0,-1-1 0 0 0,-2 0 0 0 0,0-16-7 0 0,-2 42 5 0 0,-1 0 0 0 0,1 0 0 0 0,-1 0 0 0 0,1 0 0 0 0,-1 0 0 0 0,-1 0 1 0 0,1 0-1 0 0,0 1 0 0 0,-1-1 0 0 0,0 0 0 0 0,0 0 0 0 0,0 0 0 0 0,0 1 0 0 0,-1-1 0 0 0,1 0 0 0 0,-1 1 1 0 0,0-1-1 0 0,0 1 0 0 0,0 0 0 0 0,-1 0 0 0 0,1 0 0 0 0,-1 0 0 0 0,0 0 0 0 0,0 0 0 0 0,0 1 0 0 0,0-1 1 0 0,0 1-1 0 0,0 0 0 0 0,-1 0 0 0 0,1 0 0 0 0,-1 0 0 0 0,1 1 0 0 0,-1-1 0 0 0,-2 0-5 0 0,1 3 0 0 0,0-1 0 0 0,0 1 0 0 0,0-1-1 0 0,0 1 1 0 0,0 1 0 0 0,0-1 0 0 0,1 1-1 0 0,-1 0 1 0 0,0 0 0 0 0,1 0 0 0 0,-1 1-1 0 0,1-1 1 0 0,0 1 0 0 0,0 0 0 0 0,0 0-1 0 0,0 1 1 0 0,0-1 0 0 0,1 1 0 0 0,0 0-1 0 0,0 0 1 0 0,0 0 0 0 0,0 0 0 0 0,0 1 0 0 0,1-1-1 0 0,0 1 1 0 0,0-1 0 0 0,0 1 0 0 0,-38 136 44 0 0,29 197-32 0 0,16-256 113 0 0,5 0 0 0 0,3 0 0 0 0,17 57-125 0 0,-14-66 14 0 0,-10-21-47 0 0,-46-107-9719 0 0,31 44 4331 0 0,4 4-5364 0 0</inkml:trace>
  <inkml:trace contextRef="#ctx0" brushRef="#br0" timeOffset="1389.317">2533 465 15419 0 0,'0'0'1198'0'0,"0"0"-409"0"0,0 0-111 0 0,0 0 166 0 0,0 0 116 0 0,0 0-4 0 0,0 0-51 0 0,23 4-91 0 0,151 33 1071 0 0,-115-24-1399 0 0,1-2 1 0 0,0-4-1 0 0,1-1 1 0 0,30-4-487 0 0,-57-11-1471 0 0,-30-7-8660 0 0,-4 12-1876 0 0</inkml:trace>
  <inkml:trace contextRef="#ctx0" brushRef="#br0" timeOffset="1646.293">2356 184 13395 0 0,'0'0'2467'0'0,"0"0"-611"0"0,0 0-469 0 0,0 0-206 0 0,0 0-133 0 0,0 0-117 0 0,0 0-210 0 0,0 0-263 0 0,0 0-162 0 0,0 0-79 0 0,0 0-73 0 0,0 0-20 0 0,0 0-21 0 0,-10 6-24 0 0,-29 16-10 0 0,39-22-99 0 0,1 0 0 0 0,-1 0 0 0 0,1 0 1 0 0,0 0-1 0 0,-1 1 0 0 0,1-1 0 0 0,-1 0 0 0 0,1 0 1 0 0,-1 1-1 0 0,1-1 0 0 0,-1 0 0 0 0,1 1 0 0 0,-1-1 1 0 0,1 0-1 0 0,-1 1 0 0 0,0-1 0 0 0,1 1 0 0 0,-1-1 0 0 0,1 1 1 0 0,-1-1-1 0 0,0 1 0 0 0,1-1 0 0 0,-1 1 0 0 0,0-1 1 0 0,0 1-1 0 0,0-1 0 0 0,1 1 0 0 0,-1 0 0 0 0,0-1 1 0 0,0 1-1 0 0,0-1 0 0 0,0 1 0 0 0,0 0 0 0 0,0-1 0 0 0,0 1 1 0 0,0-1-1 0 0,0 1 0 0 0,0 0 0 0 0,0-1 0 0 0,-1 1 1 0 0,1-1-1 0 0,0 1 0 0 0,0-1 0 0 0,-1 1 0 0 0,1-1 1 0 0,0 1-1 0 0,-1-1 0 0 0,1 1 30 0 0,17-9-2362 0 0,-7 1-3107 0 0,-6 5 1456 0 0,4-3-7188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32 3513 0 0,'0'0'1457'0'0,"0"0"-178"0"0,0 0-118 0 0,0 0 51 0 0,0 0 77 0 0,0 0 62 0 0,0 0-38 0 0,0 0-184 0 0,0 0-218 0 0,0 0-241 0 0,0 0-189 0 0,-14-1-121 0 0,-42-4-40 0 0,6 29 466 0 0,41-16-600 0 0,-8 4-78 0 0,1 0-1 0 0,0 0 0 0 0,1 2 0 0 0,1 0 1 0 0,0 1-1 0 0,1 0 0 0 0,1 1 0 0 0,0 1 1 0 0,1-1-1 0 0,1 2 0 0 0,1 0 0 0 0,0 0 1 0 0,1 0-1 0 0,1 1 0 0 0,1 0 0 0 0,1 1 1 0 0,0 0-1 0 0,2-1 0 0 0,-2 20-107 0 0,5-37 20 0 0,1 0 0 0 0,-1 0 0 0 0,0 0 0 0 0,1 0 1 0 0,0 0-1 0 0,-1 0 0 0 0,1 0 0 0 0,0 0 0 0 0,0-1 0 0 0,0 1 0 0 0,0 0 0 0 0,0 0 0 0 0,1-1 0 0 0,-1 1 0 0 0,0-1 0 0 0,1 1 0 0 0,-1-1 0 0 0,1 0 0 0 0,0 0 1 0 0,-1 1-1 0 0,1-1 0 0 0,0 0 0 0 0,0 0 0 0 0,0-1 0 0 0,0 1 0 0 0,-1 0 0 0 0,1-1 0 0 0,0 1 0 0 0,0-1 0 0 0,0 1 0 0 0,1-1 0 0 0,-1 0 0 0 0,0 0 1 0 0,0 0-1 0 0,0 0 0 0 0,2-1-20 0 0,73-16 1031 0 0,-49 0-904 0 0,-1-1-1 0 0,-1-2 1 0 0,-1-1 0 0 0,-1-1-1 0 0,-1-1 1 0 0,0 0 0 0 0,-2-2-1 0 0,-1-1 1 0 0,-1 0 0 0 0,-2-2 0 0 0,5-9-128 0 0,70-110 96 0 0,-92 146-123 0 0,0 31-317 0 0,-5 36 442 0 0,2-51-95 0 0,2 0-1 0 0,-1 1 1 0 0,2-1 0 0 0,0 0-1 0 0,1 0 1 0 0,0 0-1 0 0,1 0 1 0 0,1 0-1 0 0,0 0 1 0 0,2 0-1 0 0,-1-1 1 0 0,3 4-2 0 0,-5-12 11 0 0,0 0 0 0 0,0-1 0 0 0,0 0 0 0 0,1 1 0 0 0,0-1 0 0 0,0 0 0 0 0,0 0 0 0 0,1-1 0 0 0,0 1 0 0 0,0-1 0 0 0,0 1 0 0 0,0-1 0 0 0,0 0 0 0 0,1-1 0 0 0,0 1 0 0 0,0-1 0 0 0,0 0 0 0 0,0 0 0 0 0,0-1 0 0 0,1 1 0 0 0,-1-1 0 0 0,1 0 0 0 0,0-1 0 0 0,-1 1 0 0 0,1-1 0 0 0,0-1 1 0 0,0 1-1 0 0,0-1 0 0 0,0 0 0 0 0,0 0 0 0 0,0 0 0 0 0,-1-1 0 0 0,1 0 0 0 0,0 0 0 0 0,0 0 0 0 0,-1-1 0 0 0,1 0 0 0 0,-1 0 0 0 0,1-1 0 0 0,-1 1 0 0 0,4-4-11 0 0,204-207 495 0 0,-195 199-483 0 0,-9 6-14 0 0,-1 0-1 0 0,1 1 0 0 0,0 0 1 0 0,1 1-1 0 0,0 0 1 0 0,0 1-1 0 0,0 0 0 0 0,0 0 1 0 0,1 1-1 0 0,0 0 1 0 0,2 0 2 0 0,-11 5 0 0 0,0-1 0 0 0,0 0 0 0 0,0 0 0 0 0,0 0 0 0 0,0 1 0 0 0,0-1 0 0 0,-1 1 1 0 0,1 0-1 0 0,0-1 0 0 0,-1 1 0 0 0,1 0 0 0 0,0 0 0 0 0,-1 0 0 0 0,1 0 0 0 0,-1 0 0 0 0,1 1 0 0 0,-1-1 1 0 0,0 0-1 0 0,1 1 0 0 0,-1-1 0 0 0,0 1 0 0 0,0-1 0 0 0,0 1 0 0 0,0 0 0 0 0,0-1 0 0 0,0 1 1 0 0,-1 0-1 0 0,1 0 0 0 0,-1-1 0 0 0,1 1 0 0 0,-1 0 0 0 0,1 0 0 0 0,-1 1 0 0 0,7 65 167 0 0,-7-59-134 0 0,0 1 0 0 0,-1 0-1 0 0,0 0 1 0 0,-1 0 0 0 0,0-1-1 0 0,-1 1 1 0 0,0-1-1 0 0,0 1 1 0 0,-1-1 0 0 0,0 0-1 0 0,-1-1 1 0 0,0 1 0 0 0,0-1-1 0 0,-1 0 1 0 0,0 0 0 0 0,0 0-1 0 0,-3 1-32 0 0,-1 1-110 0 0,-1 1-1 0 0,0-2 1 0 0,-1 0 0 0 0,0 0-1 0 0,0-1 1 0 0,-1-1-1 0 0,0 0 1 0 0,-1-1 0 0 0,1 0-1 0 0,-1-1 1 0 0,0 0 0 0 0,-1-2-1 0 0,-11 3 111 0 0,334-20 1502 0 0,-302 13-1479 0 0,-1 0 1 0 0,0 0-1 0 0,1-1 0 0 0,-1 0 1 0 0,0 0-1 0 0,0 0 1 0 0,0-1-1 0 0,0 0 0 0 0,0 0 1 0 0,-1 0-1 0 0,1 0 0 0 0,-1-1 1 0 0,0 0-1 0 0,0 0 1 0 0,0 0-1 0 0,0 0 0 0 0,-1 0 1 0 0,0-1-1 0 0,0 0 1 0 0,0 1-1 0 0,0-1 0 0 0,-1 0 1 0 0,0 0-1 0 0,0-2-23 0 0,17-51-6130 0 0,-16 50-2791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1435 362 3801 0 0,'0'0'3374'0'0,"0"0"-1888"0"0,0 0-970 0 0,0 0-330 0 0,0 0 65 0 0,0 0 277 0 0,0 0 299 0 0,0 0 203 0 0,0 0 0 0 0,0 0-108 0 0,0 0-125 0 0,0 0-119 0 0,18 3-71 0 0,113 10 846 0 0,-80-13-776 0 0,2 2-333 0 0,-1-3 0 0 0,1-2 0 0 0,0-3 0 0 0,37-9-344 0 0,-103 15 128 0 0,0 0 0 0 0,-1-2 0 0 0,1 0 0 0 0,0 0 0 0 0,0-1 0 0 0,0-1 0 0 0,1 0 0 0 0,-1-1 0 0 0,1 0 0 0 0,0-1 0 0 0,0 0 0 0 0,1-1 0 0 0,-1-1 0 0 0,-5-4-128 0 0,17 12 31 0 0,0 1 0 0 0,0-1 0 0 0,1 1-1 0 0,-1-1 1 0 0,-1 1 0 0 0,1-1 0 0 0,0 0-1 0 0,0 1 1 0 0,0-1 0 0 0,0 1 0 0 0,0-1-1 0 0,0 1 1 0 0,0-1 0 0 0,-1 0 0 0 0,1 1-1 0 0,0-1 1 0 0,0 1 0 0 0,-1-1 0 0 0,1 0 0 0 0,0 1-1 0 0,0-1 1 0 0,-1 0 0 0 0,1 1 0 0 0,0-1-1 0 0,-1 0 1 0 0,1 1 0 0 0,-1-1 0 0 0,1 0-1 0 0,0 0 1 0 0,-1 0 0 0 0,1 1 0 0 0,-1-1-1 0 0,1 0 1 0 0,-1 0 0 0 0,1 0 0 0 0,0 0 0 0 0,-1 0-1 0 0,1 0 1 0 0,-1 0 0 0 0,1 0 0 0 0,-1 0-1 0 0,1 0 1 0 0,-1 0 0 0 0,1 0 0 0 0,-1 0-1 0 0,1 0 1 0 0,0 0 0 0 0,-1 0 0 0 0,1-1-1 0 0,-1 1 1 0 0,1 0 0 0 0,0 0 0 0 0,-1 0 0 0 0,1-1-1 0 0,-1 1 1 0 0,1 0 0 0 0,0-1 0 0 0,-1 1-1 0 0,1 0 1 0 0,0-1 0 0 0,-1 1-31 0 0,1 15-168 0 0,-71 274-12 0 0,71-288 179 0 0,0 0-1 0 0,0 0 1 0 0,0 0 0 0 0,0 0 0 0 0,0 0 0 0 0,0 0 0 0 0,0 0 0 0 0,0 0 0 0 0,1 0 0 0 0,-1 0 0 0 0,1 0 0 0 0,-1 0 0 0 0,0 0 0 0 0,1 0 0 0 0,0 0 0 0 0,-1 0 0 0 0,1 0 0 0 0,-1 0 0 0 0,1-1 0 0 0,0 1 0 0 0,0 0 0 0 0,0 0 0 0 0,-1-1 0 0 0,1 1 0 0 0,0-1 0 0 0,0 1 0 0 0,0 0 0 0 0,0-1-1 0 0,0 0 1 0 0,0 1 0 0 0,0-1 0 0 0,0 0 0 0 0,0 1 0 0 0,0-1 0 0 0,0 0 0 0 0,0 0 0 0 0,0 0 0 0 0,0 0 0 0 0,0 0 0 0 0,1 0 0 0 0,-1 0 0 0 0,0 0 0 0 0,0 0 0 0 0,0-1 0 0 0,0 1 0 0 0,0 0 0 0 0,0-1 0 0 0,0 1 0 0 0,0-1 0 0 0,0 1 0 0 0,0-1 0 0 0,0 1 0 0 0,-1-1 0 0 0,1 0 0 0 0,0 1-1 0 0,0-1 1 0 0,0 0 0 0 0,-1 0 0 0 0,1 0 0 0 0,0 1 0 0 0,-1-1 0 0 0,1 0 0 0 0,-1-1 1 0 0,38-22 150 0 0,-1-1-1 0 0,-1-3 0 0 0,-2 0 1 0 0,26-29-150 0 0,-56 53-381 0 0,11-12-153 0 0,-8 6-6780 0 0,-6 8-3856 0 0</inkml:trace>
  <inkml:trace contextRef="#ctx0" brushRef="#br0" timeOffset="-2339.106">302 146 4849 0 0,'0'0'1103'0'0,"0"0"-423"0"0,0 0-52 0 0,0 0 312 0 0,0 0 417 0 0,0 0 222 0 0,0 0-131 0 0,0 0-358 0 0,0 0-370 0 0,0 0-241 0 0,0 0-85 0 0,-2 7-8 0 0,-15 36-32 0 0,-2-1 0 0 0,-2 0-1 0 0,-2-2 1 0 0,-1 0 0 0 0,-3-2 0 0 0,0 0 0 0 0,-29 27-354 0 0,15-14 138 0 0,31-38-112 0 0,7-10-13 0 0,-1 1 0 0 0,1 0 0 0 0,0 0 0 0 0,0 0 0 0 0,0 0 0 0 0,1 0 0 0 0,0 1-1 0 0,-1-1 1 0 0,2 1 0 0 0,-1-1 0 0 0,0 1 0 0 0,1 0 0 0 0,0 0 0 0 0,-1 4-13 0 0,59 18 832 0 0,-4-20-596 0 0,1-2 1 0 0,-1-2-1 0 0,1-2 0 0 0,33-6-236 0 0,-12-10 206 0 0,-83-25 2072 0 0,5 35-2136 0 0,-86-133 517 0 0,-50-107-482 0 0,132 234-814 0 0,-8-12 652 0 0,13 15-3478 0 0,0 1-3441 0 0,2 5-4269 0 0</inkml:trace>
  <inkml:trace contextRef="#ctx0" brushRef="#br0" timeOffset="-1102.041">1016 1 5649 0 0,'0'0'1979'0'0,"0"0"-488"0"0,0 0-338 0 0,0 0-161 0 0,0 0-15 0 0,0 0 92 0 0,0 0 15 0 0,0 0-101 0 0,0 0-199 0 0,0 0-233 0 0,0 0-170 0 0,0 0-90 0 0,0 0-27 0 0,-2 9 8 0 0,-61 175 1680 0 0,-65 134-1389 0 0,126-316-556 0 0,1 1 0 0 0,-1 0 0 0 0,0-1 0 0 0,1 1 0 0 0,-1 0 0 0 0,1 0 0 0 0,0 0-1 0 0,0 0 1 0 0,0 0 0 0 0,0 1 0 0 0,1-1 0 0 0,-1 0 0 0 0,1 0 0 0 0,0 0 0 0 0,0 1 0 0 0,0-1 0 0 0,0 0 0 0 0,0 0 0 0 0,1 1 0 0 0,0-1 0 0 0,-1 0-1 0 0,1 0 1 0 0,0 0 0 0 0,1 0 0 0 0,-1 0 0 0 0,1 0 0 0 0,-1 0 0 0 0,1-1 0 0 0,0 1 0 0 0,0 0 0 0 0,0-1 0 0 0,0 1 0 0 0,0-1 0 0 0,0 0-1 0 0,1 0 1 0 0,0 0 0 0 0,-1 0 0 0 0,1 0 0 0 0,0 0 0 0 0,0-1 0 0 0,0 1-7 0 0,211 2 2115 0 0,-196 1-2092 0 0,-18-5-60 0 0,0 0-11 0 0,0 0-18 0 0,0 0-54 0 0,0 0-68 0 0,0 0-96 0 0,0 0-144 0 0,0-16-8266 0 0,0 13-41 0 0</inkml:trace>
  <inkml:trace contextRef="#ctx0" brushRef="#br0" timeOffset="-846.077">680 325 11626 0 0,'0'0'1884'0'0,"0"0"-252"0"0,0 0-342 0 0,0 0-157 0 0,0 0-65 0 0,0 0-118 0 0,0 0-209 0 0,0 0-238 0 0,0 0-228 0 0,0 0-151 0 0,0 0-93 0 0,0 0 6 0 0,0 0 55 0 0,3-1 73 0 0,97 2 912 0 0,93 4-1597 0 0,-153-3-3268 0 0,1 1-3528 0 0,-29-1-3688 0 0</inkml:trace>
  <inkml:trace contextRef="#ctx0" brushRef="#br0" timeOffset="1792.149">2687 84 0 0 0,'0'0'583'0'0,"0"0"329"0"0,0 0 402 0 0,0 0 207 0 0,0 0 138 0 0,0 0-82 0 0,0 0-162 0 0,0 0-60 0 0,0 0-162 0 0,0 0-169 0 0,-1-3-174 0 0,1 3-777 0 0,0-1 0 0 0,-1 0 0 0 0,1 1 1 0 0,0-1-1 0 0,-1 0 0 0 0,1 1 0 0 0,0-1 0 0 0,-1 1 1 0 0,1-1-1 0 0,-1 1 0 0 0,1-1 0 0 0,-1 1 0 0 0,1-1 1 0 0,-1 1-1 0 0,1 0 0 0 0,-1-1 0 0 0,0 1 0 0 0,1 0 1 0 0,-1-1-1 0 0,1 1 0 0 0,-1 0 0 0 0,0 0 0 0 0,1-1 1 0 0,-1 1-1 0 0,0 0 0 0 0,0 0 0 0 0,1 0 0 0 0,-1 0 1 0 0,0 0-1 0 0,1 0 0 0 0,-1 0 0 0 0,0 0 0 0 0,1 0 1 0 0,-1 1-1 0 0,0-1 0 0 0,1 0 0 0 0,-1 0 0 0 0,0 0 1 0 0,1 1-1 0 0,-1-1 0 0 0,1 0 0 0 0,-1 1 1 0 0,0-1-1 0 0,1 1 0 0 0,-1-1 0 0 0,1 1 0 0 0,-1-1 1 0 0,1 1-1 0 0,-1-1 0 0 0,1 1 0 0 0,0-1 0 0 0,-1 1 1 0 0,1-1-1 0 0,-1 1-73 0 0,-15 19 226 0 0,0 0 0 0 0,2 1 0 0 0,0 1 1 0 0,1 0-1 0 0,1 1 0 0 0,1 0 0 0 0,1 0 1 0 0,2 1-1 0 0,0 1 0 0 0,1 0 0 0 0,-1 12-226 0 0,1-11 112 0 0,2 1 0 0 0,1 0 0 0 0,0 0 0 0 0,2 0 0 0 0,1 0 0 0 0,3 16-112 0 0,-2-34 49 0 0,1 0-1 0 0,0 0 1 0 0,0 1-1 0 0,1-1 1 0 0,1-1-1 0 0,0 1 1 0 0,0 0 0 0 0,0-1-1 0 0,1 1 1 0 0,0-1-1 0 0,1 0 1 0 0,0 0-1 0 0,0-1 1 0 0,1 1-1 0 0,-1-1 1 0 0,2-1 0 0 0,-1 1-1 0 0,1-1 1 0 0,0 0-1 0 0,8 5-48 0 0,-7-7 98 0 0,0 0 1 0 0,0-1-1 0 0,0 0 0 0 0,1-1 0 0 0,-1 1 0 0 0,1-2 1 0 0,0 1-1 0 0,-1-1 0 0 0,1-1 0 0 0,0 1 0 0 0,0-1 1 0 0,0-1-1 0 0,-1 0 0 0 0,1 0 0 0 0,0-1 0 0 0,-1 0 1 0 0,1 0-1 0 0,-1-1 0 0 0,2-1-98 0 0,14-5 221 0 0,-1-1-1 0 0,-1-1 1 0 0,0-1 0 0 0,-1-1 0 0 0,0 0-1 0 0,3-5-220 0 0,1-1 141 0 0,0-1 0 0 0,-2-1 0 0 0,-1-1 0 0 0,0-1 0 0 0,-2-1 1 0 0,10-15-142 0 0,-24 32 0 0 0,-1-1 0 0 0,0 1 0 0 0,-1-1 0 0 0,0-1 0 0 0,0 1 1 0 0,-1-1-1 0 0,0 1 0 0 0,0-1 0 0 0,-1 0 0 0 0,0 0 1 0 0,0 0-1 0 0,-1 0 0 0 0,-1 0 0 0 0,1 0 0 0 0,-2-1 1 0 0,1 1-1 0 0,-1 0 0 0 0,0 0 0 0 0,-1 0 0 0 0,0 0 1 0 0,-1 0-1 0 0,0 0 0 0 0,0 1 0 0 0,-2-5 0 0 0,-2 3-145 0 0,1 0 0 0 0,-1 0 0 0 0,-1 1-1 0 0,0 0 1 0 0,0 0 0 0 0,0 1 0 0 0,-1 0 0 0 0,-1 1-1 0 0,1 0 1 0 0,-1 0 0 0 0,-1 1 0 0 0,1 0 0 0 0,-1 1 0 0 0,0 0-1 0 0,0 0 1 0 0,0 2 0 0 0,-1-1 0 0 0,1 1 0 0 0,-1 1-1 0 0,-9-1 146 0 0,-66-3-3550 0 0,3 15-3565 0 0,53-2-3908 0 0</inkml:trace>
  <inkml:trace contextRef="#ctx0" brushRef="#br0" timeOffset="2227.296">2292 348 3721 0 0,'0'0'2223'0'0,"0"0"-387"0"0,0 0-211 0 0,0 0-49 0 0,0 0 6 0 0,0 0-23 0 0,0 0-138 0 0,0 0-210 0 0,0 0-259 0 0,0 0-321 0 0,0 0-276 0 0,0 0-108 0 0,0 0 31 0 0,-7 3 125 0 0,-21 9 156 0 0,28-10-497 0 0,1-1 1 0 0,-1 0-1 0 0,0 0 0 0 0,0 1 0 0 0,1-1 1 0 0,-1 0-1 0 0,1 1 0 0 0,-1-1 0 0 0,1 0 1 0 0,0 0-1 0 0,-1 0 0 0 0,1 0 0 0 0,0 0 1 0 0,0 0-1 0 0,0 0 0 0 0,0 0 1 0 0,0 0-1 0 0,0 0 0 0 0,0 0 0 0 0,0 0 1 0 0,0-1-1 0 0,0 1 0 0 0,1 0 0 0 0,-1-1 1 0 0,0 1-1 0 0,0-1 0 0 0,1 1 1 0 0,-1-1-1 0 0,1 0-62 0 0,-1 1 62 0 0,24 9 343 0 0,0-1 1 0 0,1-2-1 0 0,1 0 0 0 0,-1-2 0 0 0,1-1 0 0 0,0 0 0 0 0,0-3 0 0 0,0 0 0 0 0,0-1 1 0 0,0-2-406 0 0,-12 2 107 0 0,615-32 1156 0 0,-278 16-1346 0 0,-420 23-180 0 0,60-7 395 0 0,-9 0-1024 0 0,24-8-911 0 0,14 0-50 0 0,-3 1-4877 0 0,-10 4-4646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 0 0 0,'0'0'252'0'0,"0"0"970"0"0,0 0 486 0 0,0 0 164 0 0,0 0-59 0 0,0 0-221 0 0,0 0-142 0 0,0 0-43 0 0,3-7 2 0 0,6-17 5 0 0,-18 36 5622 0 0,-5 4-5003 0 0,-25 34-2635 0 0,65-59 1062 0 0,26-43 342 0 0,-68 70-4123 0 0,13-10-192 0 0,2-3-2281 0 0,1-2-5446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6393 0 0,'0'0'2312'0'0,"0"0"-1042"0"0,0 0-391 0 0,0 0 111 0 0,0 0 215 0 0,0 0 121 0 0,0 0-78 0 0,0 0-273 0 0,0 0-301 0 0,0 0-202 0 0,0 0-49 0 0,0 0 18 0 0,-1 5 48 0 0,-30 61 2012 0 0,71-104-1067 0 0,-29 20-1032 0 0,-23 19 39 0 0,-22 24-2122 0 0,34-23 1169 0 0,-2 1-704 0 0,2 0-3747 0 0,0-1-6315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7242 0 0,'0'0'1068'0'0,"0"0"-325"0"0,0 0 143 0 0,0 0 332 0 0,0 0 168 0 0,0 0-23 0 0,0 0-176 0 0,0 0-218 0 0,0 0-183 0 0,0 0-168 0 0,21-11-141 0 0,65-32-89 0 0,-69 35-132 0 0,0-1 0 0 0,0-1 0 0 0,-1-1 0 0 0,0-1 1 0 0,-1 0-1 0 0,0-1 0 0 0,-1 0 0 0 0,0-1-256 0 0,22-26 999 0 0,-34 112-73 0 0,40 350-478 0 0,-1-281-397 0 0,-25-199 2514 0 0,1-21-2445 0 0,4 1 0 0 0,2 1 0 0 0,27-54-120 0 0,9-29 95 0 0,-55 140 1130 0 0,-4 15-4053 0 0,1 6-7758 0 0,-1 1-713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1472 0 0,'0'0'3353'0'0,"0"0"-1494"0"0,0 0-677 0 0,0 0 17 0 0,0 0 214 0 0,0 0 233 0 0,0 0 73 0 0,0 0-209 0 0,0 0-363 0 0,0 0-330 0 0,0 0-225 0 0,0 0-98 0 0,0 0-14 0 0,3 0 4335 0 0,13 0-4306 0 0,23 3-44 0 0,-1-2 0 0 0,1-1 0 0 0,-1-2 0 0 0,1-2 1 0 0,16-5-466 0 0,-52 9 13 0 0,124-10 340 0 0,-142 14-2409 0 0,0-7-2482 0 0,3 2-5303 0 0,8 1-623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10618 0 0,'0'0'1366'0'0,"0"0"-610"0"0,0 0-337 0 0,0 0 74 0 0,0 0 267 0 0,0 0 278 0 0,0 0 166 0 0,0 0-2 0 0,0 0-65 0 0,0 0-75 0 0,0 0-107 0 0,0 0-75 0 0,0 0-65 0 0,22 7-74 0 0,71 20-85 0 0,-4-23 604 0 0,-69-8-1007 0 0,171-30 970 0 0,-165 34-1694 0 0,-17 4-7329 0 0,-8-4-3750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4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32 199 0 0 0,'0'0'112'0'0,"0"0"119"0"0,0 0 169 0 0,0 0 284 0 0,0 0 264 0 0,0 0 212 0 0,0 0 97 0 0,0 0 12 0 0,0 0 8 0 0,0 0-26 0 0,11 13 5 0 0,36 40 16 0 0,-44-50-1108 0 0,-1-1 0 0 0,1 1 0 0 0,0-1-1 0 0,0 0 1 0 0,0 0 0 0 0,0 0 0 0 0,0 0 0 0 0,0-1 0 0 0,1 1 0 0 0,-1-1 0 0 0,0 1-1 0 0,1-1 1 0 0,-1-1 0 0 0,1 1 0 0 0,0 0 0 0 0,-1-1 0 0 0,1 0 0 0 0,-1 1-1 0 0,3-2-163 0 0,7 2 586 0 0,7 1-243 0 0,0-1-1 0 0,0 0 1 0 0,0-2-1 0 0,0 0 1 0 0,0-1-1 0 0,0-1 0 0 0,0-1 1 0 0,-1-1-1 0 0,1-1 1 0 0,-1 0-1 0 0,-1-2 1 0 0,1 0-1 0 0,-1-1 0 0 0,-1 0 1 0 0,1-2-1 0 0,-2 0 1 0 0,6-6-343 0 0,-16 12 43 0 0,0-1 0 0 0,-1 0 0 0 0,1-1 0 0 0,-1 1 0 0 0,-1-1 0 0 0,0 0 0 0 0,0 0 0 0 0,0-1 0 0 0,-1 1 0 0 0,0-1 0 0 0,0 0 0 0 0,-1 1 0 0 0,0-1 1 0 0,0 0-1 0 0,-1 0 0 0 0,0-1 0 0 0,0 1 0 0 0,-1 0 0 0 0,0 0 0 0 0,-1 0 0 0 0,0-3-43 0 0,0 9-16 0 0,1 0 1 0 0,-1 1-1 0 0,0-1 0 0 0,0 0 0 0 0,0 1 1 0 0,0-1-1 0 0,0 1 0 0 0,0-1 1 0 0,0 1-1 0 0,0-1 0 0 0,-1 1 1 0 0,1 0-1 0 0,-1 0 0 0 0,1-1 1 0 0,-1 1-1 0 0,1 0 0 0 0,-1 1 0 0 0,0-1 1 0 0,1 0-1 0 0,-1 0 0 0 0,0 1 1 0 0,0-1-1 0 0,1 1 0 0 0,-1-1 1 0 0,0 1-1 0 0,0 0 0 0 0,0 0 0 0 0,0 0 1 0 0,1 0-1 0 0,-1 0 0 0 0,0 0 1 0 0,0 0-1 0 0,0 0 0 0 0,0 1 1 0 0,1-1-1 0 0,-1 1 0 0 0,0 0 1 0 0,0-1-1 0 0,1 1 0 0 0,-1 0 0 0 0,0 0 1 0 0,1 0-1 0 0,-1 0 0 0 0,1 0 1 0 0,-1 0-1 0 0,1 1 0 0 0,0-1 1 0 0,0 0-1 0 0,-1 1 0 0 0,1-1 0 0 0,0 1 1 0 0,0 0 15 0 0,-19 36-81 0 0,1 0 1 0 0,3 1-1 0 0,1 1 0 0 0,2 1 1 0 0,1 0-1 0 0,3 0 0 0 0,-4 36 81 0 0,2-22-62 0 0,0 6-226 0 0,-3-1 0 0 0,-2 1 1 0 0,-3-2-1 0 0,-3-1 0 0 0,-2 0 0 0 0,-3-2 1 0 0,-2-1-1 0 0,-2-1 0 0 0,-33 41 288 0 0,59-89-60 0 0,2-2 30 0 0,0 1 0 0 0,0-1 0 0 0,0 0-1 0 0,-1 0 1 0 0,0 0 0 0 0,0 0 0 0 0,0-1 0 0 0,0 1 0 0 0,0-1 0 0 0,-1 0 0 0 0,1 0-1 0 0,-1-1 1 0 0,0 1 0 0 0,0-1 0 0 0,-4 1 30 0 0,10-27-552 0 0,5 11 569 0 0,1 1 1 0 0,0-1-1 0 0,0 2 1 0 0,1-1-1 0 0,1 1 1 0 0,0 0-1 0 0,1 0 1 0 0,0 1-1 0 0,0 1 0 0 0,1 0 1 0 0,1-1-18 0 0,-3 1 105 0 0,1 1 1 0 0,0-1-1 0 0,1 2 1 0 0,-1-1-1 0 0,1 1 0 0 0,1 1 1 0 0,-1 0-1 0 0,1 1 1 0 0,0 0-1 0 0,0 1 1 0 0,1 0-1 0 0,-1 1 0 0 0,1 0 1 0 0,0 1-1 0 0,0 1 1 0 0,0 0-1 0 0,-1 0 1 0 0,1 2-1 0 0,7 0-105 0 0,67 58 595 0 0,-84-55-538 0 0,0 0-1 0 0,0 0 1 0 0,0 1 0 0 0,1-2 0 0 0,-1 1 0 0 0,1 0 0 0 0,0-1-1 0 0,0 0 1 0 0,0 0 0 0 0,1 0 0 0 0,-1 0 0 0 0,1-1-1 0 0,-1 1 1 0 0,1-1 0 0 0,0 0 0 0 0,0-1 0 0 0,0 1 0 0 0,0-1-1 0 0,0 0 1 0 0,0-1 0 0 0,0 1 0 0 0,1-1 0 0 0,-1 0 0 0 0,0 0-1 0 0,0 0 1 0 0,0-1 0 0 0,0 0 0 0 0,0 0 0 0 0,1 0 0 0 0,-2 0-1 0 0,1-1 1 0 0,0 0 0 0 0,0 0 0 0 0,0 0 0 0 0,-1-1 0 0 0,4-2-57 0 0,67-70 1789 0 0,-47 2-759 0 0,-28 74-1032 0 0,0-1 0 0 0,0 0 0 0 0,0 0-1 0 0,0 1 1 0 0,1-1 0 0 0,-1 0 0 0 0,0 0 0 0 0,0 0 0 0 0,0 1 0 0 0,0-1 0 0 0,0 0 0 0 0,1 0 0 0 0,-1 0 0 0 0,0 1 0 0 0,0-1-1 0 0,0 0 1 0 0,1 0 0 0 0,-1 0 0 0 0,0 0 0 0 0,0 0 0 0 0,1 1 0 0 0,-1-1 0 0 0,0 0 0 0 0,0 0 0 0 0,1 0 0 0 0,-1 0-1 0 0,0 0 1 0 0,0 0 0 0 0,1 0 0 0 0,-1 0 0 0 0,0 0 0 0 0,0 0 0 0 0,1 0 0 0 0,-1 0 0 0 0,0 0 2 0 0,2 28 201 0 0,13 64-121 0 0,-13-88-74 0 0,-1 0-4 0 0,0-1 0 0 0,0 1 1 0 0,1-1-1 0 0,-1 0 0 0 0,1 1 0 0 0,0-1 0 0 0,0 0 0 0 0,0 0 0 0 0,0 0 1 0 0,0-1-1 0 0,1 1 0 0 0,-1 0 0 0 0,1-1 0 0 0,0 0 0 0 0,0 1 0 0 0,0-1 1 0 0,0 0-1 0 0,0-1 0 0 0,0 1 0 0 0,0 0 0 0 0,1-1 0 0 0,-1 0 1 0 0,1 0-1 0 0,-1 0 0 0 0,2 0-2 0 0,2-2 19 0 0,-1-1 0 0 0,1-1 0 0 0,-1 0 0 0 0,0 1 0 0 0,0-2 1 0 0,0 1-1 0 0,-1-1 0 0 0,1 0 0 0 0,-1 0 0 0 0,0 0 0 0 0,0-1 0 0 0,0 0 1 0 0,-1 0-1 0 0,1 0-19 0 0,10-10 27 0 0,117-97 2 0 0,-130 110-41 0 0,1-1-1 0 0,0 0 1 0 0,0 1 0 0 0,0 0 0 0 0,0-1-1 0 0,0 1 1 0 0,0 0 0 0 0,0 1-1 0 0,1-1 1 0 0,-1 0 0 0 0,1 1 0 0 0,-1 0-1 0 0,1 0 1 0 0,-1 0 0 0 0,1 0-1 0 0,0 1 1 0 0,-1-1 0 0 0,1 1 0 0 0,1 0 12 0 0,5 55-54 0 0,-10-34 72 0 0,14 93-8 0 0,-12-113-6 0 0,-1 0 0 0 0,1 0-1 0 0,0 0 1 0 0,0-1 0 0 0,-1 1-1 0 0,1-1 1 0 0,0 1 0 0 0,0-1 0 0 0,0 1-1 0 0,0-1 1 0 0,0 0 0 0 0,0 0-1 0 0,-1 0 1 0 0,1 0 0 0 0,0-1 0 0 0,0 1-1 0 0,0 0 1 0 0,0-1 0 0 0,0 1-1 0 0,0-1 1 0 0,-1 0 0 0 0,1 0 0 0 0,0 0-1 0 0,-1 1 1 0 0,1-1 0 0 0,0-1-1 0 0,-1 1 1 0 0,1 0 0 0 0,-1 0 0 0 0,0-1-1 0 0,1 1 1 0 0,-1 0 0 0 0,0-1-1 0 0,0 0 1 0 0,0 1 0 0 0,0-1 0 0 0,0 1-1 0 0,0-1 1 0 0,0 0 0 0 0,-1 0-1 0 0,1 0 1 0 0,-1 1-4 0 0,10-9-12 0 0,158-130-41 0 0,-128 126-128 0 0,-37 51 183 0 0,-4-25 42 0 0,1-10-41 0 0,-1 0 0 0 0,0-1 0 0 0,1 2 0 0 0,-1-1 0 0 0,1 0 0 0 0,0 0 0 0 0,0 0 0 0 0,0 0 0 0 0,0 0 0 0 0,0 0 0 0 0,0 0 0 0 0,0 0 0 0 0,1 0 0 0 0,-1 0 0 0 0,1 0 0 0 0,-1 0 0 0 0,1 0 0 0 0,0 0 0 0 0,0 0 0 0 0,0 0 0 0 0,0-1 0 0 0,0 1 0 0 0,0 0 0 0 0,1-1 0 0 0,-1 1 0 0 0,0 0 0 0 0,1-1 0 0 0,-1 0 0 0 0,1 1 0 0 0,0-1 0 0 0,-1 0 0 0 0,1 0 0 0 0,0 0 0 0 0,0 0 0 0 0,0 0 0 0 0,0 0 0 0 0,0-1 0 0 0,0 1 0 0 0,0 0 1 0 0,0-1-1 0 0,0 0 0 0 0,0 1 0 0 0,1-1-3 0 0,93-25 218 0 0,-94 26-211 0 0,0 1 1 0 0,0-1-1 0 0,0 1 0 0 0,0 0 0 0 0,0 0 1 0 0,0 0-1 0 0,-1 0 0 0 0,1 0 0 0 0,-1 0 0 0 0,1 0 1 0 0,-1 1-1 0 0,0-1 0 0 0,0 0 0 0 0,0 1 0 0 0,0-1 1 0 0,-1 1-1 0 0,1-1 0 0 0,0 1 0 0 0,-1-1 0 0 0,0 1 1 0 0,0-1-1 0 0,0 1 0 0 0,0 0 0 0 0,0-1 0 0 0,0 2-7 0 0,0 1 18 0 0,4 13 46 0 0,-4-18-58 0 0,0 0 4 0 0,0 0-1 0 0,0 0-18 0 0,0 0-3 0 0,0 0-12 0 0,0 0-16 0 0,24 7-4385 0 0,-20-7 331 0 0,-1 0-5933 0 0</inkml:trace>
  <inkml:trace contextRef="#ctx0" brushRef="#br0" timeOffset="398.525">709 305 12531 0 0,'0'0'1677'0'0,"0"0"-300"0"0,0 0-208 0 0,0 0-45 0 0,0 0-46 0 0,0 0-142 0 0,0 0-222 0 0,0 0-241 0 0,0 0-250 0 0,0 0-190 0 0,0 0-127 0 0,0 0-72 0 0,0 0-22 0 0,-9 2-36 0 0,-25 7-99 0 0,35-4-1199 0 0,6-5-2354 0 0,-3 0-6625 0 0</inkml:trace>
  <inkml:trace contextRef="#ctx0" brushRef="#br0" timeOffset="2423.33">320 1347 1064 0 0,'0'0'1042'0'0,"0"0"-394"0"0,0 0 39 0 0,0 0 398 0 0,0 0 493 0 0,0 0 270 0 0,0 0-33 0 0,0 0-233 0 0,0 0-295 0 0,0 0-237 0 0,0 0-181 0 0,-22 22-147 0 0,-68 70-137 0 0,-112 111 1569 0 0,197-199-2128 0 0,5-4-8 0 0,1 0 1 0 0,-1 1-1 0 0,0-1 0 0 0,1 0 0 0 0,-1 0 0 0 0,0 1 0 0 0,1-1 0 0 0,-1 0 0 0 0,0 0 1 0 0,0 1-1 0 0,1-1 0 0 0,-1 0 0 0 0,0 1 0 0 0,0-1 0 0 0,0 0 0 0 0,0 1 0 0 0,1-1 1 0 0,-1 0-1 0 0,0 1 0 0 0,0-1 0 0 0,0 0 0 0 0,0 1 0 0 0,0-1 0 0 0,0 1 0 0 0,0-1 1 0 0,0 0-1 0 0,0 1 0 0 0,0-1 0 0 0,0 0 0 0 0,0 1 0 0 0,0-1 0 0 0,0 1 0 0 0,0-1 1 0 0,0 0-1 0 0,-1 1 0 0 0,1-1 0 0 0,0 0 0 0 0,0 1 0 0 0,0-1 0 0 0,0 0 0 0 0,-1 1 1 0 0,1-1-1 0 0,0 0 0 0 0,0 0 0 0 0,-1 1 0 0 0,1-1-18 0 0,152-7 1527 0 0,96 5-1132 0 0,-168 11 492 0 0,-99-30-13 0 0,-122-123-938 0 0,130 131 6 0 0,-1 1 0 0 0,-1 1-1 0 0,0 0 1 0 0,0 1 0 0 0,-1 0-1 0 0,-1 1 1 0 0,0 0-1 0 0,0 2 1 0 0,-6-3 58 0 0,21 9-153 0 0,0 1-1 0 0,0-1 1 0 0,0 0-1 0 0,0 0 1 0 0,0 1 0 0 0,0-1-1 0 0,0 0 1 0 0,0 0 0 0 0,0 1-1 0 0,0-1 1 0 0,1 0-1 0 0,-1 0 1 0 0,0 1 0 0 0,0-1-1 0 0,1 0 1 0 0,-1 1-1 0 0,0-1 1 0 0,1 0 0 0 0,-1 1-1 0 0,1-1 1 0 0,-1 1-1 0 0,0-1 1 0 0,1 1 0 0 0,0-1-1 0 0,-1 1 1 0 0,1-1 0 0 0,-1 1-1 0 0,1-1 1 0 0,0 1-1 0 0,-1 0 1 0 0,1-1 0 0 0,0 1-1 0 0,-1 0 1 0 0,1-1-1 0 0,0 1 1 0 0,-1 0 0 0 0,1 0-1 0 0,0 0 1 0 0,0 0-1 0 0,-1 0 1 0 0,1 0 0 0 0,0 0-1 0 0,0 0 1 0 0,-1 0-1 0 0,1 0 1 0 0,0 0 0 0 0,0 0-1 0 0,-1 1 1 0 0,1-1 0 0 0,0 0-1 0 0,-1 0 1 0 0,1 1-1 0 0,0-1 1 0 0,-1 0 0 0 0,1 1 153 0 0,3-1-2713 0 0,5-3-7700 0 0</inkml:trace>
  <inkml:trace contextRef="#ctx0" brushRef="#br0" timeOffset="2850.267">850 1140 15507 0 0,'0'0'626'0'0,"0"0"-394"0"0,0 0-248 0 0,0 0 128 0 0,0 0 388 0 0,0 0 372 0 0,0 0 144 0 0,0 0-65 0 0,0 0-231 0 0,0 0-240 0 0,0 0-146 0 0,-5 19-121 0 0,-40 130 187 0 0,-91 131 449 0 0,135-279-840 0 0,-1 0 1 0 0,1 1-1 0 0,0-1 1 0 0,0 1 0 0 0,0-1-1 0 0,0 1 1 0 0,0 0 0 0 0,0-1-1 0 0,0 1 1 0 0,0 0-1 0 0,1 0 1 0 0,-1-1 0 0 0,1 1-1 0 0,-1 0 1 0 0,1 0 0 0 0,0 0-1 0 0,0 0 1 0 0,0-1-1 0 0,0 1 1 0 0,0 0 0 0 0,0 0-1 0 0,0 0 1 0 0,1 0-1 0 0,-1 0 1 0 0,0-1 0 0 0,1 1-1 0 0,0 0 1 0 0,-1 0 0 0 0,1-1-1 0 0,0 1 1 0 0,0 0-1 0 0,0-1 1 0 0,0 1 0 0 0,0-1-1 0 0,1 1 1 0 0,-1-1 0 0 0,0 0-1 0 0,1 1 1 0 0,-1-1-1 0 0,1 0 1 0 0,-1 0 0 0 0,1 0-1 0 0,-1 0 1 0 0,1 0 0 0 0,0 0-1 0 0,0-1 1 0 0,-1 1-1 0 0,1-1 1 0 0,0 1 0 0 0,0-1-1 0 0,0 1-9 0 0,17 2 163 0 0,-1-1 0 0 0,0-1 0 0 0,1 0 0 0 0,-1-1 0 0 0,1-1 0 0 0,-1-1 0 0 0,1 0 0 0 0,-1-2 0 0 0,0 0 0 0 0,9-4-163 0 0,6 1 189 0 0,-31-4-2512 0 0,-17 4-6414 0 0,14 6 7117 0 0,-5-1-9669 0 0</inkml:trace>
  <inkml:trace contextRef="#ctx0" brushRef="#br0" timeOffset="3106.101">463 1347 11995 0 0,'0'0'1324'0'0,"0"0"-805"0"0,0 0-198 0 0,0 0 359 0 0,0 0 288 0 0,0 0 155 0 0,0 0-2 0 0,20 0-137 0 0,63 1-189 0 0,117 35 585 0 0,-121-40-2993 0 0,-27-6-7491 0 0,-39 5-1389 0 0</inkml:trace>
  <inkml:trace contextRef="#ctx0" brushRef="#br0" timeOffset="3721.027">1106 1416 8618 0 0,'0'0'3070'0'0,"0"0"-956"0"0,0 0-573 0 0,0 0-219 0 0,0 0-170 0 0,0 0-222 0 0,0 0-306 0 0,0 0-245 0 0,0 0-138 0 0,0 0-32 0 0,0 0 57 0 0,0 0 67 0 0,0 0 22 0 0,9 0-20 0 0,294 17 893 0 0,-160 3-1551 0 0,-143-21 329 0 0,0 1 0 0 0,0 0-1 0 0,0-1 1 0 0,0 1 0 0 0,0 0 0 0 0,0-1-1 0 0,0 1 1 0 0,0 0 0 0 0,0-1-1 0 0,0 1 1 0 0,0 0 0 0 0,0-1 0 0 0,1 1-1 0 0,-1 0 1 0 0,0-1 0 0 0,0 1 0 0 0,0 0-1 0 0,0-1 1 0 0,1 1 0 0 0,-1 0 0 0 0,0 0-1 0 0,0-1 1 0 0,0 1 0 0 0,1 0-1 0 0,-1 0 1 0 0,0-1 0 0 0,1 1 0 0 0,-1 0-1 0 0,0 0 1 0 0,0 0 0 0 0,1 0 0 0 0,-1 0-1 0 0,0-1 1 0 0,1 1 0 0 0,-1 0 0 0 0,1 0-6 0 0,-8-4-66 0 0,-160-122-194 0 0,120 114 540 0 0,39 42-456 0 0,0 166 46 0 0,4-61-153 0 0,5-135 297 0 0,0 1 0 0 0,0 0 0 0 0,0-1 0 0 0,0 0-1 0 0,0 1 1 0 0,0-1 0 0 0,0 0 0 0 0,0 1 0 0 0,0-1 0 0 0,1 0 0 0 0,-1 0 0 0 0,0 0 0 0 0,0 0-1 0 0,0 0 1 0 0,0 0 0 0 0,0 0 0 0 0,1-1 0 0 0,-1 1 0 0 0,0 0 0 0 0,0-1 0 0 0,0 1 0 0 0,0 0-1 0 0,0-1 1 0 0,0 1 0 0 0,0-1 0 0 0,0 0 0 0 0,0 1 0 0 0,0-1 0 0 0,0 0 0 0 0,-1 0 0 0 0,1 1-1 0 0,0-1 1 0 0,0 0 0 0 0,-1 0 0 0 0,1 0 0 0 0,0 0 0 0 0,-1 0 0 0 0,1 0 0 0 0,-1 0 0 0 0,1 0-1 0 0,-1 0 1 0 0,0 0 0 0 0,1-1-14 0 0,2-1 8 0 0,167-184-118 0 0,-155 172-399 0 0,-8 7-1881 0 0,0 1-5473 0 0,-5 5-3268 0 0</inkml:trace>
  <inkml:trace contextRef="#ctx0" brushRef="#br0" timeOffset="4054.513">1883 1273 12163 0 0,'0'0'1512'0'0,"0"0"-375"0"0,0 0-171 0 0,0 0 5 0 0,0 0 5 0 0,0 0-57 0 0,0 0-168 0 0,0 0-192 0 0,0 0-166 0 0,-18 22-144 0 0,-60 69-101 0 0,41-24-49 0 0,35-62-104 0 0,-1 0 0 0 0,1 0 0 0 0,-1 1-1 0 0,2-1 1 0 0,-1 0 0 0 0,0 1 0 0 0,1 0 0 0 0,0-1 0 0 0,1 1 0 0 0,-1 0-1 0 0,1-1 1 0 0,0 1 0 0 0,0 0 0 0 0,1 0 0 0 0,0-1 0 0 0,0 1-1 0 0,0 0 1 0 0,1-1 0 0 0,0 1 0 0 0,0-1 0 0 0,0 0 0 0 0,0 0-1 0 0,1 1 1 0 0,0-2 0 0 0,0 1 0 0 0,0 0 0 0 0,1-1 0 0 0,0 1-1 0 0,0-1 1 0 0,0 0 0 0 0,0 0 0 0 0,0-1 0 0 0,1 1 0 0 0,0-1 0 0 0,0 0-1 0 0,0 0 1 0 0,0 0 0 0 0,1 0 5 0 0,4-2 163 0 0,-1 1 0 0 0,1-1 1 0 0,0-1-1 0 0,-1 0 0 0 0,1 0 0 0 0,0-1 1 0 0,-1 0-1 0 0,1-1 0 0 0,-1 0 0 0 0,1 0 0 0 0,-1-1 1 0 0,0 0-1 0 0,0-1 0 0 0,0 0 0 0 0,0 0 0 0 0,-1-1 1 0 0,0 0-1 0 0,0-1 0 0 0,0 0 0 0 0,0 0 0 0 0,-1 0 1 0 0,0-1-1 0 0,-1 0 0 0 0,1-1 0 0 0,-1 1 0 0 0,-1-1 1 0 0,0 0-1 0 0,0-1 0 0 0,3-6-163 0 0,-6 10 9 0 0,-1 0 0 0 0,1 0-1 0 0,-2 0 1 0 0,1 0 0 0 0,0 0 0 0 0,-1 0 0 0 0,0-1-1 0 0,0 1 1 0 0,0 0 0 0 0,-1 0 0 0 0,0 0 0 0 0,0 0-1 0 0,0 0 1 0 0,-1 0 0 0 0,1 0 0 0 0,-1 0 0 0 0,0 1 0 0 0,-1-1-1 0 0,1 0 1 0 0,-1 1 0 0 0,0 0 0 0 0,0 0 0 0 0,0 0-1 0 0,0 0 1 0 0,-1 0 0 0 0,0 1 0 0 0,0-1 0 0 0,0 1-1 0 0,0 0 1 0 0,0 0 0 0 0,-1 0-9 0 0,-73-33-2249 0 0,-2 22-3491 0 0,55 14-1579 0 0,5 0-3026 0 0</inkml:trace>
  <inkml:trace contextRef="#ctx0" brushRef="#br0" timeOffset="4414.807">1678 1393 0 0 0,'0'0'940'0'0,"0"0"212"0"0,0 0-63 0 0,0 0-54 0 0,0 0 118 0 0,0 0 225 0 0,0 0 229 0 0,0 0 134 0 0,0 0-17 0 0,0 0-172 0 0,-19 5-227 0 0,-56 13-212 0 0,76-18-1020 0 0,0 0 0 0 0,0 0 0 0 0,-1 0 0 0 0,1 0 0 0 0,0 0 0 0 0,0 0 0 0 0,0 0 0 0 0,0 0 0 0 0,-1 1 0 0 0,1-1 0 0 0,0 0 0 0 0,0 1 0 0 0,0-1 0 0 0,-1 0 0 0 0,1 1 0 0 0,0-1 0 0 0,-1 1 0 0 0,1-1 0 0 0,0 1 0 0 0,-1-1 0 0 0,1 1 0 0 0,0 0 0 0 0,-1-1 0 0 0,1 1 0 0 0,-1 0 0 0 0,1-1 0 0 0,-1 1 1 0 0,0 0-1 0 0,1 0 0 0 0,-1-1 0 0 0,0 1 0 0 0,1 0 0 0 0,-1 0 0 0 0,0 0 0 0 0,0 0 0 0 0,0-1 0 0 0,0 1 0 0 0,0 0 0 0 0,0 0 0 0 0,0 0 0 0 0,0 0 0 0 0,0-1 0 0 0,0 1 0 0 0,0 0 0 0 0,-1 0 0 0 0,1 0 0 0 0,0 0 0 0 0,0-1 0 0 0,-1 1 0 0 0,1 0 0 0 0,-1 0 0 0 0,1-1 0 0 0,-1 1 0 0 0,1 0 0 0 0,-1-1 0 0 0,1 1 0 0 0,-1 0 0 0 0,0-1 0 0 0,1 1 0 0 0,-1-1 0 0 0,0 1 0 0 0,1-1 1 0 0,-1 0-1 0 0,0 1 0 0 0,0-1 0 0 0,1 1 0 0 0,-1-1 0 0 0,0 0 0 0 0,0 0-93 0 0,2 1 210 0 0,16 5 251 0 0,0 0 0 0 0,0 0 1 0 0,1-2-1 0 0,0 0 0 0 0,0-1 0 0 0,0-1 0 0 0,0-1 1 0 0,0 0-1 0 0,18-3-461 0 0,9 3 419 0 0,301 13-327 0 0,-311-22-1241 0 0,-17-4-5842 0 0,-16 9-2167 0 0</inkml:trace>
  <inkml:trace contextRef="#ctx0" brushRef="#br0" timeOffset="6732.129">2653 259 3481 0 0,'0'0'1008'0'0,"0"0"-324"0"0,0 0-18 0 0,0 0 368 0 0,0 0 357 0 0,0 0 134 0 0,0 0-136 0 0,0 0-354 0 0,0 0-283 0 0,0 0-177 0 0,0 0-101 0 0,-8 10-70 0 0,-102 129 1554 0 0,-62 31 1549 0 0,172-169-3494 0 0,0 0 0 0 0,0 0 1 0 0,0 0-1 0 0,0 0 0 0 0,0 0 0 0 0,0 0 1 0 0,1 0-1 0 0,-1 0 0 0 0,0 0 0 0 0,1 0 1 0 0,-1 0-1 0 0,1 0 0 0 0,-1 0 0 0 0,1 0 1 0 0,-1 0-1 0 0,1 0 0 0 0,0 0 0 0 0,-1 0 1 0 0,1 0-1 0 0,0-1 0 0 0,0 1 0 0 0,0 0 1 0 0,0-1-1 0 0,-1 1 0 0 0,1-1 1 0 0,0 1-1 0 0,0-1 0 0 0,0 1 0 0 0,0-1 1 0 0,0 1-1 0 0,0-1 0 0 0,0 0 0 0 0,1 0 1 0 0,-1 1-1 0 0,0-1 0 0 0,0 0 0 0 0,0 0 1 0 0,0 0-1 0 0,0 0 0 0 0,1-1-13 0 0,1 3 70 0 0,200 25 491 0 0,68-19-510 0 0,-270-8 175 0 0,-1 0 174 0 0,-10-12 795 0 0,-158-158-831 0 0,75 28-528 0 0,90 134-1893 0 0,6 6-7365 0 0,1 2-903 0 0</inkml:trace>
  <inkml:trace contextRef="#ctx0" brushRef="#br0" timeOffset="7371.48">2921 196 9066 0 0,'0'0'1756'0'0,"0"0"-294"0"0,0 0-154 0 0,0 0-14 0 0,0 0-74 0 0,0 0-166 0 0,0 0-288 0 0,0 0-293 0 0,0 0-191 0 0,0 0-112 0 0,0 0-58 0 0,0 0-18 0 0,-6 20-15 0 0,-21 62-22 0 0,25-75-49 0 0,0-1 0 0 0,0 1 0 0 0,1-1 0 0 0,0 1 0 0 0,0-1 0 0 0,1 1 0 0 0,0 0 0 0 0,0-1 0 0 0,1 1 0 0 0,-1 0 0 0 0,1-1 0 0 0,1 1 0 0 0,-1-1 0 0 0,1 1 0 0 0,1 1-8 0 0,1 4 4 0 0,-4-7 24 0 0,1-1-1 0 0,0 1 1 0 0,0-1-1 0 0,0 0 1 0 0,0 1-1 0 0,1-1 0 0 0,0 0 1 0 0,-1 0-1 0 0,2 0 1 0 0,-1 0-1 0 0,0 0 1 0 0,1 0-1 0 0,0-1 1 0 0,-1 1-1 0 0,1-1 0 0 0,1 0 1 0 0,-1 0-1 0 0,0 0 1 0 0,1 0-1 0 0,0-1 1 0 0,-1 1-1 0 0,1-1 0 0 0,0 0 1 0 0,0 0-1 0 0,1 0 1 0 0,-1-1-1 0 0,0 1 1 0 0,0-1-1 0 0,1 0 0 0 0,-1 0 1 0 0,1-1-1 0 0,-1 1 1 0 0,1-1-1 0 0,-1 0 1 0 0,1 0-1 0 0,-1-1 0 0 0,1 1 1 0 0,-1-1-1 0 0,0 0 1 0 0,1 0-1 0 0,-1-1 1 0 0,0 1-1 0 0,0-1 0 0 0,3-1-27 0 0,9-14 175 0 0,-1-2 0 0 0,-1 1 0 0 0,0-2 0 0 0,-2 0 0 0 0,0-1-1 0 0,-1 0 1 0 0,-1 0 0 0 0,-1-1 0 0 0,-1 0 0 0 0,-1-1-1 0 0,-1 0 1 0 0,1-11-175 0 0,-2 17 107 0 0,6-20 196 0 0,-4 60-896 0 0,53 374 592 0 0,-55-371-137 0 0,-2-1 1 0 0,0 2-1 0 0,-1-1 1 0 0,-2 0-1 0 0,-2 24 138 0 0,1-47-31 0 0,1 1 0 0 0,-1-1 0 0 0,0 0 0 0 0,0 1 0 0 0,0-1 0 0 0,0 0 1 0 0,0 0-1 0 0,-1 0 0 0 0,1 0 0 0 0,-1 0 0 0 0,0 0 0 0 0,0 0 0 0 0,0 0 0 0 0,0-1 0 0 0,-1 1 0 0 0,1-1 0 0 0,-1 0 0 0 0,1 0 1 0 0,-1 1-1 0 0,0-2 0 0 0,0 1 0 0 0,0 0 0 0 0,0-1 0 0 0,0 1 0 0 0,0-1 0 0 0,-1 0 0 0 0,1 0 0 0 0,0 0 0 0 0,-1 0 0 0 0,1-1 0 0 0,0 1 1 0 0,-1-1-1 0 0,1 0 0 0 0,-1 0 0 0 0,1 0 0 0 0,-1-1 0 0 0,1 1 0 0 0,0-1 0 0 0,-1 0 0 0 0,1 1 0 0 0,0-2 0 0 0,0 1 0 0 0,-1 0 1 0 0,1-1-1 0 0,0 1 0 0 0,0-1 0 0 0,1 0 0 0 0,-1 0 0 0 0,-1-1 31 0 0,0 0 10 0 0,1 0 0 0 0,0 0 1 0 0,0 0-1 0 0,1 0 0 0 0,-1 0 0 0 0,1-1 0 0 0,-1 1 1 0 0,1-1-1 0 0,0 0 0 0 0,0 1 0 0 0,1-1 1 0 0,-1 0-1 0 0,1 0 0 0 0,0 0 0 0 0,0 0 0 0 0,0-1 1 0 0,1 1-1 0 0,-1 0 0 0 0,1 0 0 0 0,0 0 0 0 0,0 0 1 0 0,0-1-1 0 0,1 1 0 0 0,0 0 0 0 0,0 0 1 0 0,0 0-1 0 0,0 0 0 0 0,0 0 0 0 0,1 0 0 0 0,0 0 1 0 0,-1 0-1 0 0,3-1-10 0 0,4-8 55 0 0,0 0 0 0 0,1 1 0 0 0,0 1 0 0 0,1-1 0 0 0,1 1 0 0 0,0 1 0 0 0,0 0 0 0 0,7-4-55 0 0,0 0 26 0 0,2 1 0 0 0,0 1 0 0 0,0 0 0 0 0,1 1 1 0 0,1 2-1 0 0,0 0 0 0 0,0 1 0 0 0,0 2 0 0 0,24-5-26 0 0,63 8-3305 0 0,-94 6-1482 0 0,-4 1-6005 0 0</inkml:trace>
  <inkml:trace contextRef="#ctx0" brushRef="#br0" timeOffset="7684.884">2370 891 9834 0 0,'0'0'464'0'0,"0"0"-45"0"0,0 0 348 0 0,21-2 320 0 0,115-18 1591 0 0,-16 5 888 0 0,1 5-1 0 0,30 6-3565 0 0,112 5-2054 0 0,-77 1-6333 0 0,-172-2-2520 0 0</inkml:trace>
  <inkml:trace contextRef="#ctx0" brushRef="#br0" timeOffset="8238.474">2729 1115 5825 0 0,'0'0'2030'0'0,"0"0"-847"0"0,0 0-271 0 0,0 0 355 0 0,0 0 471 0 0,0 0 266 0 0,0 0-78 0 0,0 0-426 0 0,0 0-558 0 0,0 0-487 0 0,0 0-294 0 0,0 0-130 0 0,0 0-9 0 0,-10 10 33 0 0,-75 78 102 0 0,69-69-161 0 0,0 0-1 0 0,2 1 1 0 0,0 0-1 0 0,1 1 0 0 0,1 1 1 0 0,1 0-1 0 0,-3 10 5 0 0,13-31 0 0 0,1-1 0 0 0,0 1 0 0 0,-1 0-1 0 0,1 0 1 0 0,0 0 0 0 0,0 0 0 0 0,0 0-1 0 0,0 0 1 0 0,0 0 0 0 0,0 0 0 0 0,0 0-1 0 0,0 0 1 0 0,0 0 0 0 0,0-1 0 0 0,1 1-1 0 0,-1 0 1 0 0,0 0 0 0 0,0 0 0 0 0,1 0-1 0 0,-1 0 1 0 0,1 0 0 0 0,-1-1 0 0 0,1 1-1 0 0,-1 0 1 0 0,1 0 0 0 0,0-1 0 0 0,-1 1-1 0 0,1 0 1 0 0,0-1 0 0 0,-1 1 0 0 0,1-1-1 0 0,0 1 1 0 0,0-1 0 0 0,0 1 0 0 0,-1-1-1 0 0,1 0 1 0 0,0 1 0 0 0,0-1 0 0 0,0 0-1 0 0,0 1 1 0 0,0-1 0 0 0,0 0 0 0 0,0 0-1 0 0,0 0 1 0 0,0 0 0 0 0,0 0 0 0 0,0 0-1 0 0,-1 0 1 0 0,1 0 0 0 0,0-1 0 0 0,1 1 0 0 0,55-9 398 0 0,-52 7-384 0 0,81-22 261 0 0,-58 15-282 0 0,1 0 0 0 0,1 2 0 0 0,0 1 0 0 0,0 2 0 0 0,23-1 7 0 0,-99-25 739 0 0,34 25-714 0 0,1-1-1 0 0,-1-1 0 0 0,1 0 1 0 0,0 0-1 0 0,1-2 0 0 0,0 1 1 0 0,0-1-1 0 0,0 0 0 0 0,2-1 0 0 0,-1 0 1 0 0,1-1-1 0 0,0 0 0 0 0,1 0 1 0 0,1 0-1 0 0,-1-1 0 0 0,2 0 1 0 0,0 0-25 0 0,12-36-1396 0 0,14 38-6294 0 0,-15 8-2937 0 0</inkml:trace>
  <inkml:trace contextRef="#ctx0" brushRef="#br0" timeOffset="8689.44">3132 953 11755 0 0,'0'0'1640'0'0,"0"0"-589"0"0,0 0-296 0 0,0 0 69 0 0,0 0 143 0 0,0 0 29 0 0,0 0-100 0 0,0 0-201 0 0,0 0-150 0 0,0 0-75 0 0,0 0-100 0 0,0 0-91 0 0,0 0-57 0 0,-3 24-34 0 0,-10 74-39 0 0,-44 107 62 0 0,39-157-234 0 0,-28 65 11 0 0,82-113 476 0 0,106-48 288 0 0,-48 23-779 0 0,-73 23-3736 0 0,1 1-3934 0 0,-22 1-2866 0 0</inkml:trace>
  <inkml:trace contextRef="#ctx0" brushRef="#br0" timeOffset="8937.796">2810 1214 11290 0 0,'0'0'1303'0'0,"0"0"-446"0"0,0 0-149 0 0,0 0 245 0 0,0 0 201 0 0,0 0-11 0 0,0 0-183 0 0,0 0-209 0 0,23 0-176 0 0,150-1 398 0 0,-67-1-913 0 0,-61 2-3063 0 0,-26 0 328 0 0,-3 0-8101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1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15 687 4641 0 0,'0'0'685'0'0,"0"0"-360"0"0,0 0 7 0 0,0 0 445 0 0,0 0 407 0 0,0 0 199 0 0,0 0 38 0 0,0 0-74 0 0,0 0-114 0 0,20 4-109 0 0,66 11-93 0 0,97-13 3364 0 0,-170-2-4229 0 0,3-1-51 0 0,1 1 0 0 0,-1 0 1 0 0,1 2-1 0 0,-1 0 1 0 0,0 0-1 0 0,1 2 1 0 0,-1 0-1 0 0,14 6-115 0 0,-18-4-909 0 0,-9-3-8029 0 0,-3-3-1278 0 0</inkml:trace>
  <inkml:trace contextRef="#ctx0" brushRef="#br0" timeOffset="250.974">16 931 10794 0 0,'0'0'1718'0'0,"0"0"-1026"0"0,0 0-406 0 0,0 0 239 0 0,0 0 391 0 0,0 0 215 0 0,0 0 57 0 0,22 2-86 0 0,71 8-177 0 0,116-13 333 0 0,-144 3-2236 0 0,-22 0-5157 0 0,-29 0-4558 0 0</inkml:trace>
  <inkml:trace contextRef="#ctx0" brushRef="#br0" timeOffset="1506.389">1345 487 1440 0 0,'0'0'1158'0'0,"0"0"-113"0"0,0 0-42 0 0,0 0 19 0 0,0 0 17 0 0,0 0-7 0 0,0 0-73 0 0,0 0-95 0 0,0 0-102 0 0,0 0-121 0 0,-20 1-93 0 0,-62 5-89 0 0,77-6-343 0 0,0 1-1 0 0,0-1 1 0 0,1 1-1 0 0,-1 0 1 0 0,1 0 0 0 0,-1 1-1 0 0,1 0 1 0 0,-1-1-1 0 0,1 1 1 0 0,0 1 0 0 0,0-1-1 0 0,0 1 1 0 0,0-1-1 0 0,0 1 1 0 0,-2 2-116 0 0,-9 7 538 0 0,1-1-339 0 0,0 0 0 0 0,1 1 0 0 0,0 0 0 0 0,0 1 0 0 0,1 0-1 0 0,1 1 1 0 0,1 0 0 0 0,0 1 0 0 0,0 0 0 0 0,2 1 0 0 0,-5 10-199 0 0,11-22 20 0 0,0-1 0 0 0,0 1 1 0 0,1-1-1 0 0,-1 1 1 0 0,1-1-1 0 0,0 1 1 0 0,0 0-1 0 0,0 0 1 0 0,1 0-1 0 0,-1-1 1 0 0,1 1-1 0 0,0 0 1 0 0,0 0-1 0 0,0 0 1 0 0,1 0-1 0 0,-1 0 1 0 0,1-1-1 0 0,0 1 1 0 0,0 0-1 0 0,0 0 1 0 0,0-1-1 0 0,1 1 1 0 0,0-1-1 0 0,0 1 1 0 0,0-1-1 0 0,0 0 1 0 0,0 0-1 0 0,0 0 1 0 0,1 0-1 0 0,0 0 1 0 0,-1 0-1 0 0,1-1 1 0 0,0 1-1 0 0,0-1 1 0 0,1 0-1 0 0,-1 0 1 0 0,0 0-1 0 0,1 0 1 0 0,-1-1-1 0 0,1 1 1 0 0,0-1-1 0 0,-1 0 1 0 0,1 0-1 0 0,2 0-20 0 0,11-3 243 0 0,0-1 0 0 0,0 0-1 0 0,0-2 1 0 0,-1 0 0 0 0,1-1 0 0 0,-1 0-1 0 0,0-2 1 0 0,-1 0 0 0 0,0 0 0 0 0,0-1-1 0 0,-1-1 1 0 0,0-1 0 0 0,-1 0 0 0 0,0 0-1 0 0,2-5-242 0 0,5 0 217 0 0,11-9 15 0 0,-1-2-1 0 0,-2-1 1 0 0,0-2-1 0 0,-2 0 0 0 0,-2-2 1 0 0,15-24-232 0 0,-28 38 9 0 0,0 0 0 0 0,-2-1 1 0 0,0 0-1 0 0,-1-1 0 0 0,-1 1 1 0 0,-1-2-1 0 0,-1 1 0 0 0,0-1 1 0 0,-2 1-1 0 0,0-1 0 0 0,-1 0 1 0 0,-2-1-1 0 0,0-10-9 0 0,-1 22-60 0 0,-1-1 1 0 0,0 1-1 0 0,-1 0 1 0 0,0 0 0 0 0,0 0-1 0 0,-1 0 1 0 0,0 1-1 0 0,-1-1 1 0 0,0 1-1 0 0,0 0 1 0 0,-1 1-1 0 0,0-1 1 0 0,-1 1-1 0 0,-1-1 61 0 0,4 5-32 0 0,0 0 1 0 0,0 0 0 0 0,0 0-1 0 0,-1 1 1 0 0,1 0 0 0 0,-1 0-1 0 0,0 0 1 0 0,1 1 0 0 0,-1-1-1 0 0,-1 1 1 0 0,1 0 0 0 0,0 1-1 0 0,0-1 1 0 0,-1 1 0 0 0,1 0-1 0 0,-1 0 1 0 0,1 1 0 0 0,-1-1-1 0 0,1 1 1 0 0,-1 1 0 0 0,1-1-1 0 0,-1 1 1 0 0,1 0 0 0 0,-1 0-1 0 0,1 0 1 0 0,0 1 0 0 0,-2 0 30 0 0,-1 3-12 0 0,-1-1-1 0 0,1 1 1 0 0,1 0 0 0 0,-1 0 0 0 0,1 1-1 0 0,0 0 1 0 0,0 1 0 0 0,0-1 0 0 0,1 1-1 0 0,0 0 1 0 0,1 1 0 0 0,0 0 0 0 0,0 0 0 0 0,0 0-1 0 0,1 0 1 0 0,0 1 0 0 0,1-1 0 0 0,-2 6 12 0 0,-2 9 32 0 0,1-1 1 0 0,0 1-1 0 0,2 1 1 0 0,1-1-1 0 0,1 0 0 0 0,1 20-32 0 0,1-26 83 0 0,2 0-1 0 0,0 0 0 0 0,1 1 0 0 0,0-1 0 0 0,2-1 0 0 0,0 1 0 0 0,1-1 0 0 0,0 0 0 0 0,2 0 0 0 0,0 0 0 0 0,0-1 0 0 0,1-1 0 0 0,1 1 1 0 0,1-1-1 0 0,0-1 0 0 0,1 0 0 0 0,0-1 0 0 0,1 0 0 0 0,0-1 0 0 0,1 0 0 0 0,0-1 0 0 0,0-1 0 0 0,1 0 0 0 0,15 6-82 0 0,73 29 1014 0 0,-98-42-3498 0 0,-12-2-7703 0 0,6 0 858 0 0</inkml:trace>
  <inkml:trace contextRef="#ctx0" brushRef="#br0" timeOffset="2388.336">1776 386 0 0 0,'0'0'353'0'0,"0"0"510"0"0,0 0 219 0 0,0 0 7 0 0,0 0-110 0 0,0 0-160 0 0,0 0-176 0 0,0 0-108 0 0,0 0 37 0 0,0-4 123 0 0,0-7-265 0 0,0 3 8419 0 0,-28 61-6282 0 0,17-29-2491 0 0,1 1-1 0 0,1 1 0 0 0,1-1 1 0 0,1 1-1 0 0,2 1 1 0 0,0-1-1 0 0,2 1 1 0 0,0 0-1 0 0,2 2-75 0 0,2-27 28 0 0,0 0 0 0 0,0 0 0 0 0,0 1 0 0 0,0-1 0 0 0,0 0 0 0 0,0 0 0 0 0,0 0 0 0 0,1 0 0 0 0,-1 0 0 0 0,1 0-1 0 0,0-1 1 0 0,-1 1 0 0 0,1 0 0 0 0,0-1 0 0 0,0 1 0 0 0,0-1 0 0 0,0 0 0 0 0,0 0 0 0 0,0 0 0 0 0,0 0 0 0 0,1 0 0 0 0,-1 0 0 0 0,0 0 0 0 0,0-1 0 0 0,1 1 0 0 0,-1-1 0 0 0,0 0 0 0 0,1 1 0 0 0,-1-1 0 0 0,1 0 0 0 0,-1 0 0 0 0,0-1-1 0 0,1 1 1 0 0,-1-1 0 0 0,1 1 0 0 0,-1-1 0 0 0,0 1 0 0 0,0-1 0 0 0,1 0 0 0 0,-1 0 0 0 0,0 0 0 0 0,0-1 0 0 0,0 1 0 0 0,0 0 0 0 0,0-1 0 0 0,0 1 0 0 0,-1-1 0 0 0,1 0 0 0 0,0 0 0 0 0,-1 0 0 0 0,0 1 0 0 0,2-3-28 0 0,16-14 137 0 0,-1 0 1 0 0,-1-2 0 0 0,0 0-1 0 0,-2 0 1 0 0,0-2 0 0 0,-2 0-1 0 0,5-10-137 0 0,56-81 108 0 0,-65 189-230 0 0,-10 353-985 0 0,-1-403 985 0 0,0-1 0 0 0,-2 0 0 0 0,-1 0 0 0 0,-1 0-1 0 0,-1 0 1 0 0,-1-1 0 0 0,-1 0 0 0 0,-1-1 0 0 0,-1 0-1 0 0,-2-1 1 0 0,0 0 0 0 0,-1-1 0 0 0,-16 19 122 0 0,25-35 0 0 0,0 0 0 0 0,0-1 0 0 0,0 0 0 0 0,-1 1 0 0 0,0-2 0 0 0,0 1 1 0 0,0-1-1 0 0,0 0 0 0 0,0 0 0 0 0,-1-1 0 0 0,0 0 0 0 0,1 0 0 0 0,-1 0 0 0 0,-1-1 0 0 0,5 0 7 0 0,0-1 1 0 0,0 0-1 0 0,0 1 0 0 0,0-1 1 0 0,0-1-1 0 0,0 1 0 0 0,0 0 0 0 0,0-1 1 0 0,1 1-1 0 0,-1-1 0 0 0,0 0 0 0 0,0 0 1 0 0,0 0-1 0 0,1 0 0 0 0,-1-1 0 0 0,1 1 1 0 0,-1-1-1 0 0,1 0 0 0 0,-1 1 0 0 0,1-1 1 0 0,0 0-1 0 0,0 0 0 0 0,0-1 0 0 0,0 1 1 0 0,0 0-1 0 0,1-1 0 0 0,-1 1 0 0 0,1-1 1 0 0,-1 1-1 0 0,1-1 0 0 0,0 0 0 0 0,0 1 1 0 0,0-1-1 0 0,0-1-7 0 0,-2-8 37 0 0,1-1 0 0 0,0 0-1 0 0,0 0 1 0 0,2 0 0 0 0,-1 0 0 0 0,2 0 0 0 0,0 0-1 0 0,0-1 1 0 0,1 2 0 0 0,1-1 0 0 0,0 0-1 0 0,1 0 1 0 0,0 1 0 0 0,1 0 0 0 0,0 0 0 0 0,1 0-1 0 0,0 1 1 0 0,3-2-37 0 0,3-7 49 0 0,1 2 0 0 0,1-1 0 0 0,0 2 0 0 0,2 0 0 0 0,0 1 0 0 0,1 0 0 0 0,0 1 0 0 0,1 1 0 0 0,1 1 0 0 0,1 0-49 0 0,0 4-52 0 0,0 0 0 0 0,1 1 0 0 0,0 0 1 0 0,0 2-1 0 0,0 1 0 0 0,1 1 0 0 0,0 0 0 0 0,0 2 0 0 0,0 0 0 0 0,0 2 0 0 0,0 0 0 0 0,0 2 0 0 0,7 1 52 0 0,7 4-5259 0 0,-33-6 3829 0 0,9 2-9652 0 0</inkml:trace>
  <inkml:trace contextRef="#ctx0" brushRef="#br0" timeOffset="3205.412">1 370 2056 0 0,'0'0'2105'0'0,"0"0"-795"0"0,0 0-154 0 0,0 0 135 0 0,0 0 145 0 0,0 0 26 0 0,0 0-189 0 0,0 0-335 0 0,0 0-361 0 0,0 0-111 0 0,0 0 95 0 0,0 0 207 0 0,5 1 215 0 0,25 5 12 0 0,-1-2 0 0 0,2-1-1 0 0,-1-2 1 0 0,0-1 0 0 0,0-1 0 0 0,3-1-995 0 0,52-1 546 0 0,55 19-530 0 0,-85 7-6060 0 0,-50-21-4984 0 0</inkml:trace>
  <inkml:trace contextRef="#ctx0" brushRef="#br0" timeOffset="4203.565">716 1117 5537 0 0,'0'0'1439'0'0,"0"0"-371"0"0,0 0-258 0 0,0 0-1 0 0,0 0 161 0 0,0 0 218 0 0,0 0 172 0 0,0 0-10 0 0,0 0-127 0 0,20-7-152 0 0,63-24-154 0 0,26 19 1215 0 0,404 10 1918 0 0,-390 2-3737 0 0,1-6 1 0 0,19-7-314 0 0,348-79-425 0 0,-419 76-373 0 0,-25 7-3635 0 0,-39 9-4971 0 0,-7 0-87 0 0</inkml:trace>
  <inkml:trace contextRef="#ctx0" brushRef="#br0" timeOffset="4835.622">1183 1513 4849 0 0,'0'0'1679'0'0,"0"0"-509"0"0,0 0-89 0 0,0 0 53 0 0,0 0 43 0 0,0 0 17 0 0,-20 8-107 0 0,-65 23-139 0 0,77-27-711 0 0,-1-1 0 0 0,1 2 0 0 0,-1-1 0 0 0,1 1 0 0 0,1 0 1 0 0,-1 1-1 0 0,1-1 0 0 0,0 2 0 0 0,0-1 0 0 0,-5 7-237 0 0,-1 0 310 0 0,6-7-244 0 0,1 1 1 0 0,-1 0 0 0 0,1 0-1 0 0,1 0 1 0 0,-1 0-1 0 0,1 1 1 0 0,0 0 0 0 0,1 0-1 0 0,0 0 1 0 0,0 1 0 0 0,1 0-1 0 0,0-1 1 0 0,0 1-1 0 0,1 0 1 0 0,0 0 0 0 0,1 1-1 0 0,0-1 1 0 0,0 0 0 0 0,1 0-1 0 0,0 1 1 0 0,1-1-1 0 0,0 0 1 0 0,1 0 0 0 0,0 5-67 0 0,0-11 76 0 0,0 1 0 0 0,0-1 1 0 0,1 0-1 0 0,-1 0 1 0 0,1 1-1 0 0,-1-2 0 0 0,1 1 1 0 0,0 0-1 0 0,0 0 1 0 0,0-1-1 0 0,0 0 0 0 0,1 1 1 0 0,-1-1-1 0 0,1-1 1 0 0,-1 1-1 0 0,1 0 1 0 0,0-1-1 0 0,0 0 0 0 0,0 0 1 0 0,-1 0-1 0 0,1 0 1 0 0,0-1-1 0 0,0 1 0 0 0,0-1 1 0 0,0 0-1 0 0,0 0 1 0 0,0 0-1 0 0,3-1-76 0 0,2-1 185 0 0,1 1 0 0 0,-1-1 1 0 0,1-1-1 0 0,-1 1 0 0 0,0-2 0 0 0,0 1 1 0 0,0-1-1 0 0,-1-1 0 0 0,1 0 0 0 0,-1 0 1 0 0,3-2-186 0 0,7-8 43 0 0,0-1 1 0 0,-2 0-1 0 0,0-2 1 0 0,0 0 0 0 0,-2 0-1 0 0,0-1 1 0 0,-1-1 0 0 0,-1 0-1 0 0,-1-1 1 0 0,-1 0 0 0 0,-1-1-1 0 0,-1 0 1 0 0,0 0 0 0 0,-2-1-1 0 0,-1 0 1 0 0,0 0 0 0 0,-2-1-1 0 0,-1 1 1 0 0,-1-1-1 0 0,0 1 1 0 0,-2-1 0 0 0,-3-13-44 0 0,4 29-55 0 0,-1-1 0 0 0,-1 1 0 0 0,0-1 0 0 0,0 1 0 0 0,-1 0 1 0 0,0 0-1 0 0,0 0 0 0 0,0 0 0 0 0,-1 0 0 0 0,-1 1 0 0 0,1 0 0 0 0,-1 0 0 0 0,0 0 1 0 0,-5-4 54 0 0,8 9-28 0 0,1 1 1 0 0,0 0 0 0 0,-1-1 0 0 0,1 1 0 0 0,-1 0 0 0 0,1 0-1 0 0,-1 0 1 0 0,0 0 0 0 0,0 0 0 0 0,1 1 0 0 0,-1-1 0 0 0,0 1-1 0 0,0-1 1 0 0,0 1 0 0 0,1-1 0 0 0,-1 1 0 0 0,0 0-1 0 0,0 0 1 0 0,0 0 0 0 0,0 0 0 0 0,0 0 0 0 0,0 0 0 0 0,1 1-1 0 0,-1-1 1 0 0,0 0 0 0 0,0 1 0 0 0,0 0 0 0 0,0-1 0 0 0,1 1-1 0 0,-1 0 1 0 0,0 0 0 0 0,1 0 0 0 0,-1 0 0 0 0,1 0 0 0 0,-1 1-1 0 0,1-1 1 0 0,0 0 0 0 0,-1 1 0 0 0,1-1 0 0 0,0 0-1 0 0,0 1 1 0 0,0 0 0 0 0,0 0 27 0 0,-34 77-298 0 0,31-59 313 0 0,1 1 1 0 0,1 0 0 0 0,1-1 0 0 0,1 1 0 0 0,1 0 0 0 0,0 0 0 0 0,3 4-16 0 0,-1-6 27 0 0,1-1 1 0 0,1 0-1 0 0,1-1 1 0 0,1 1-1 0 0,0-1 1 0 0,1 0-1 0 0,1-1 1 0 0,0 0-1 0 0,2 0 1 0 0,-1-1-1 0 0,2 0 1 0 0,8 7-28 0 0,102 80 1138 0 0,-47-76-2883 0 0,-2-42-8962 0 0,-67 11 79 0 0</inkml:trace>
  <inkml:trace contextRef="#ctx0" brushRef="#br0" timeOffset="10937.064">2002 1336 2881 0 0,'0'0'1392'0'0,"0"0"-190"0"0,0 0-132 0 0,0 0 135 0 0,0 0 187 0 0,0 0 47 0 0,0 0-211 0 0,0 0-394 0 0,0 0-377 0 0,0 0-265 0 0,0 0-86 0 0,-3 2 78 0 0,1-1-178 0 0,-1 12 1491 0 0,6-8-817 0 0,-2 1-398 0 0,0 0 1 0 0,-1-1-1 0 0,1 1 1 0 0,-1 0-1 0 0,0 0 1 0 0,-1-1-1 0 0,1 1 1 0 0,-1 0-1 0 0,0 0 1 0 0,0-1 0 0 0,-1 1-1 0 0,0-1 1 0 0,0 1-1 0 0,0-1 1 0 0,-1 0-1 0 0,0 0 1 0 0,0 1-283 0 0,-2 6 195 0 0,-203 392 1140 0 0,207-401-1319 0 0,-1-2-13 0 0,1 0-1 0 0,0 1 1 0 0,0-1 0 0 0,-1 1 0 0 0,1-1-1 0 0,0 1 1 0 0,0-1 0 0 0,0 1-1 0 0,1-1 1 0 0,-1 1 0 0 0,0 0 0 0 0,1-1-1 0 0,-1 1 1 0 0,1 0 0 0 0,-1 0 0 0 0,1 0-1 0 0,0-1 1 0 0,0 1 0 0 0,0 0 0 0 0,0 0-1 0 0,0 0 1 0 0,0 0 0 0 0,0-1-1 0 0,0 1 1 0 0,1 0 0 0 0,-1 0 0 0 0,1-1-1 0 0,0 1 1 0 0,-1 0 0 0 0,1 0 0 0 0,0-1-1 0 0,0 1 1 0 0,0-1 0 0 0,0 1 0 0 0,0-1-1 0 0,0 1 1 0 0,1-1 0 0 0,-1 0-1 0 0,0 0 1 0 0,1 1 0 0 0,-1-1 0 0 0,1 0-1 0 0,0 0-2 0 0,14 0 137 0 0,0 0 0 0 0,0-1 0 0 0,1-1 0 0 0,-1-1 0 0 0,0 0-1 0 0,0-1 1 0 0,-1 0 0 0 0,1-2 0 0 0,-1 0 0 0 0,0 0 0 0 0,0-2-1 0 0,10-5-136 0 0,64-21 187 0 0,-77 27-2211 0 0,-15-3-7782 0 0,0 4 3584 0 0,0 2 214 0 0</inkml:trace>
  <inkml:trace contextRef="#ctx0" brushRef="#br0" timeOffset="11222.864">1585 1617 8530 0 0,'0'0'1392'0'0,"0"0"-322"0"0,0 0-222 0 0,0 0-88 0 0,0 0-65 0 0,0 0-36 0 0,0 0 90 0 0,0 0 93 0 0,0 0 123 0 0,0 0 107 0 0,0 0-67 0 0,0 0-70 0 0,0 0-62 0 0,18 3-54 0 0,129 12 1212 0 0,135-15-22 0 0,-96-14-7652 0 0,-177 13 27 0 0,-3 0-5786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3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1 843 1896 0 0,'0'0'2212'0'0,"0"0"-1503"0"0,0 0-768 0 0,0 0-35 0 0,0 0 444 0 0,0 0 703 0 0,0 0 531 0 0,0 0 243 0 0,0 0-68 0 0,0 0-311 0 0,0 0-318 0 0,14-12-266 0 0,45-37-209 0 0,-39 31-176 0 0,-1-1 1 0 0,-1-1 0 0 0,0-1-1 0 0,-2 0 1 0 0,0-2-1 0 0,4-9-479 0 0,6-7 532 0 0,-14 21-317 0 0,87-101 699 0 0,-98 119-898 0 0,1 0 1 0 0,-1 1-1 0 0,0-1 0 0 0,0 0 0 0 0,0 1 1 0 0,0-1-1 0 0,0 1 0 0 0,0-1 0 0 0,0 1 1 0 0,-1-1-1 0 0,1 1 0 0 0,0 0 0 0 0,0-1 0 0 0,0 1 1 0 0,-1 0-1 0 0,1 0 0 0 0,0 0 0 0 0,-1 0 1 0 0,1 0-1 0 0,0 0 0 0 0,-1 0 0 0 0,1 0 1 0 0,-1 0-1 0 0,0 0 0 0 0,1 0 0 0 0,-1 0 0 0 0,0 0 1 0 0,0 0-1 0 0,1 0 0 0 0,-1 0 0 0 0,0 0 1 0 0,0 0-1 0 0,0 0 0 0 0,0 0 0 0 0,-1 0 1 0 0,1 1-1 0 0,0-1 0 0 0,0 0 0 0 0,-1 0 0 0 0,1 0 1 0 0,0 0-17 0 0,0 1 53 0 0,-2 470 1358 0 0,5-437-1401 0 0,2-1-1 0 0,1-1 1 0 0,1 1-1 0 0,2-1 1 0 0,1-1-1 0 0,4 5-9 0 0,23 32 8 0 0,-23-104 1743 0 0,146-679-706 0 0,-160 715-1080 0 0,0-1-1 0 0,1 0 1 0 0,-1 0 0 0 0,0 0 0 0 0,1 1 0 0 0,-1-1 0 0 0,0 0 0 0 0,1 0 0 0 0,-1 0 0 0 0,1 0 0 0 0,-1 0 0 0 0,0 0 0 0 0,1 0-1 0 0,-1 0 1 0 0,0 0 0 0 0,1 0 0 0 0,-1 0 0 0 0,1 0 0 0 0,-1 0 0 0 0,0 0 0 0 0,1 0 0 0 0,-1 0 0 0 0,0 0 0 0 0,1 0 0 0 0,-1 0-1 0 0,1-1 1 0 0,-1 1 0 0 0,0 0 0 0 0,1 0 0 0 0,-1 0 0 0 0,0-1 0 0 0,0 1 0 0 0,1 0 0 0 0,-1 0 0 0 0,0-1 0 0 0,0 1 0 0 0,1 0-1 0 0,-1-1 1 0 0,0 1 0 0 0,0 0 0 0 0,1-1 0 0 0,-1 1 0 0 0,0 0 0 0 0,0-1 0 0 0,0 1 0 0 0,0 0 0 0 0,0-1 0 0 0,0 1 0 0 0,0 0 0 0 0,0-1-1 0 0,0 1 1 0 0,0-1 0 0 0,0 1 0 0 0,0 0 0 0 0,0-1 0 0 0,0 1 0 0 0,0-1 0 0 0,0 1 0 0 0,0 0 0 0 0,0-1 35 0 0,13 13-8146 0 0,-10-10-465 0 0</inkml:trace>
  <inkml:trace contextRef="#ctx0" brushRef="#br0" timeOffset="515.803">856 721 6721 0 0,'0'0'543'0'0,"0"0"-289"0"0,0 0 155 0 0,0 0 479 0 0,0 0 414 0 0,0 0 238 0 0,0 0 12 0 0,0 0-131 0 0,0 0-178 0 0,0 0-188 0 0,0 0-130 0 0,0 0-93 0 0,20 6-85 0 0,62 20-64 0 0,33-15 2211 0 0,44-39-771 0 0,-56 4-1460 0 0,-89 23-2648 0 0,-18 1-8992 0 0,3 0 184 0 0</inkml:trace>
  <inkml:trace contextRef="#ctx0" brushRef="#br0" timeOffset="803.293">939 1036 15323 0 0,'0'0'1306'0'0,"0"0"-542"0"0,0 0 31 0 0,0 0 277 0 0,0 0 158 0 0,23 0 21 0 0,152-5 1676 0 0,8-4-564 0 0,-150 32-3803 0 0,-33-23 645 0 0,0 0-449 0 0,0 0-911 0 0,0 0-3093 0 0,0 0-6380 0 0</inkml:trace>
  <inkml:trace contextRef="#ctx0" brushRef="#br0" timeOffset="2132.285">2011 472 9010 0 0,'0'0'1056'0'0,"0"0"-248"0"0,0 0-128 0 0,0 0 119 0 0,0 0 252 0 0,-21-6 215 0 0,-66-19 21 0 0,81 24-1107 0 0,0-1 0 0 0,0 1 1 0 0,0 0-1 0 0,0 1 0 0 0,0-1 1 0 0,0 1-1 0 0,0 0 0 0 0,0 1 1 0 0,0-1-1 0 0,0 1 0 0 0,0 0 0 0 0,0 1 1 0 0,0-1-1 0 0,0 1 0 0 0,1 1 1 0 0,-1-1-1 0 0,-2 2-180 0 0,1 2 6 0 0,0 0-1 0 0,1 0 1 0 0,0 0 0 0 0,0 1 0 0 0,1 0 0 0 0,0 0-1 0 0,0 1 1 0 0,0-1 0 0 0,1 1 0 0 0,0 0-1 0 0,1 0 1 0 0,-1 0 0 0 0,2 1 0 0 0,-1-1-1 0 0,1 1 1 0 0,1 0 0 0 0,-1-1 0 0 0,1 1-1 0 0,1 0 1 0 0,0 0 0 0 0,0 0 0 0 0,1-1-1 0 0,0 1 1 0 0,1 2-6 0 0,-2-8 11 0 0,0 0 0 0 0,1-1 0 0 0,-1 1 0 0 0,1 0 0 0 0,0-1 0 0 0,0 1 0 0 0,0-1 0 0 0,0 1 0 0 0,0-1 0 0 0,1 1 0 0 0,-1-1 0 0 0,1 0 0 0 0,-1 0 0 0 0,1 0 0 0 0,0 0 0 0 0,0 0 0 0 0,0 0 0 0 0,0 0 0 0 0,0 0 0 0 0,0-1 0 0 0,1 1 0 0 0,-1-1 0 0 0,0 0 0 0 0,1 0 0 0 0,0 0 0 0 0,-1 0 0 0 0,1 0 0 0 0,-1 0 0 0 0,1-1 0 0 0,0 1 0 0 0,-1-1 0 0 0,1 1 0 0 0,0-1 0 0 0,0 0 0 0 0,0-1-11 0 0,4 1 118 0 0,1-1 0 0 0,-1 0-1 0 0,1-1 1 0 0,-1 0-1 0 0,0 0 1 0 0,0 0 0 0 0,1-1-1 0 0,-2 0 1 0 0,1-1-1 0 0,0 1 1 0 0,-1-1-1 0 0,2-1-117 0 0,15-16 183 0 0,-1-1-1 0 0,0-1 0 0 0,-2 0 0 0 0,-1-2 0 0 0,0 0 0 0 0,-2-1 0 0 0,-1-1 0 0 0,-1 0 0 0 0,-2-1 0 0 0,0-1 0 0 0,-2 0 1 0 0,-1-1-1 0 0,-1-4-182 0 0,-2 11-26 0 0,-2-1 0 0 0,-1 1 0 0 0,-1-1 0 0 0,-1 0 0 0 0,-1 0 0 0 0,-1 0 0 0 0,-1-1 0 0 0,-2-10 26 0 0,3 32-53 0 0,0-1 1 0 0,0 1-1 0 0,0 0 1 0 0,0 0-1 0 0,-1 0 1 0 0,1-1-1 0 0,-1 1 1 0 0,0 0-1 0 0,0 0 1 0 0,0 0-1 0 0,0 0 1 0 0,-1 0-1 0 0,1 1 1 0 0,-1-1-1 0 0,1 0 1 0 0,-1 1 0 0 0,0-1-1 0 0,0 1 1 0 0,0-1-1 0 0,-1 1 1 0 0,1 0-1 0 0,-1 0 1 0 0,1 0-1 0 0,-1 0 1 0 0,1 0-1 0 0,-1 1 1 0 0,0-1-1 0 0,0 1 1 0 0,0 0-1 0 0,0 0 1 0 0,0 0-1 0 0,0 0 1 0 0,0 0-1 0 0,0 1 1 0 0,0-1 0 0 0,-1 1-1 0 0,1 0 1 0 0,0 0-1 0 0,0 0 1 0 0,0 0-1 0 0,-1 1 1 0 0,1-1-1 0 0,0 1 1 0 0,0 0-1 0 0,0 0 1 0 0,-1 1 52 0 0,-8 7-98 0 0,0 0 0 0 0,1 1 0 0 0,1 1 0 0 0,-1 0 0 0 0,2 0 0 0 0,0 1 0 0 0,0 0 0 0 0,1 1 0 0 0,0 0 0 0 0,1 0 0 0 0,0 4 98 0 0,-2-1 4 0 0,2 1 0 0 0,0 0-1 0 0,2 0 1 0 0,-1 0 0 0 0,2 1-1 0 0,1 0 1 0 0,0 0 0 0 0,1 0-1 0 0,0 0 1 0 0,2 0 0 0 0,0 0-1 0 0,2 6-3 0 0,0-14 67 0 0,-1 0-1 0 0,2 0 0 0 0,-1 0 1 0 0,2-1-1 0 0,-1 1 1 0 0,1-1-1 0 0,1 0 1 0 0,-1 0-1 0 0,1 0 0 0 0,1-1 1 0 0,0 0-1 0 0,0 0 1 0 0,1 0-1 0 0,0-1 1 0 0,0 0-1 0 0,0 0 0 0 0,1-1 1 0 0,0 1-1 0 0,1-2 1 0 0,-1 1-1 0 0,6 1-66 0 0,4 2 193 0 0,0 0 1 0 0,0-2-1 0 0,1 0 0 0 0,0-1 0 0 0,0-1 1 0 0,1-1-1 0 0,-1 0 0 0 0,1-2 0 0 0,0 0 1 0 0,9-1-194 0 0,13-6-230 0 0,-27-4-7418 0 0,-14 7-3389 0 0</inkml:trace>
  <inkml:trace contextRef="#ctx0" brushRef="#br0" timeOffset="2425.526">1515 1011 13515 0 0,'0'0'2584'0'0,"0"0"-1557"0"0,0 0-656 0 0,0 0 180 0 0,0 0 282 0 0,20 0 136 0 0,117-1 902 0 0,290-56 1416 0 0,-303 38-3227 0 0,113-14-2915 0 0,-227 32 72 0 0,-7 1-1600 0 0,1 0-6935 0 0</inkml:trace>
  <inkml:trace contextRef="#ctx0" brushRef="#br0" timeOffset="2954.944">1972 1197 11570 0 0,'0'0'826'0'0,"0"0"-346"0"0,0 0-188 0 0,0 0 50 0 0,0 0 152 0 0,0 0 173 0 0,0 0 95 0 0,-24 10 51 0 0,-74 34-57 0 0,13 17 723 0 0,76-52-1458 0 0,0-1 0 0 0,1 1 0 0 0,0 1 1 0 0,0-1-1 0 0,1 2 0 0 0,0-1 0 0 0,1 1 0 0 0,0-1 0 0 0,1 2 0 0 0,0-1 0 0 0,1 0 0 0 0,0 1 0 0 0,1 0 0 0 0,0 0 0 0 0,1 0 0 0 0,1 0 0 0 0,-1 1 0 0 0,2-1 0 0 0,0 5-21 0 0,0-14 34 0 0,1 0 0 0 0,0 1 0 0 0,0-1 0 0 0,1 0 0 0 0,-1 0 0 0 0,0 0 0 0 0,1 0 0 0 0,0 0 0 0 0,0 0 0 0 0,0-1 0 0 0,0 1 0 0 0,0 0 0 0 0,0-1 0 0 0,1 0-1 0 0,-1 1 1 0 0,1-1 0 0 0,-1 0 0 0 0,1 0 0 0 0,0-1 0 0 0,0 1 0 0 0,0-1 0 0 0,0 1 0 0 0,0-1 0 0 0,1 0 0 0 0,-1 0 0 0 0,0 0 0 0 0,0-1 0 0 0,1 1 0 0 0,-1-1 0 0 0,2 1-34 0 0,4-1 113 0 0,-1 1 0 0 0,1-1 0 0 0,-1-1 1 0 0,1 0-1 0 0,0 0 0 0 0,-1 0 1 0 0,0-1-1 0 0,1-1 0 0 0,-1 1 1 0 0,0-1-1 0 0,4-2-113 0 0,6-6 56 0 0,0-1 1 0 0,-1-1 0 0 0,-1 0-1 0 0,0-1 1 0 0,-1-1-1 0 0,-1 0 1 0 0,0-1-1 0 0,-1 0 1 0 0,0-1 0 0 0,-1-1-1 0 0,-2 0 1 0 0,0-1-1 0 0,0 0 1 0 0,-2 0-1 0 0,0-1 1 0 0,-2 0 0 0 0,0 0-1 0 0,-1 0 1 0 0,-1-1-1 0 0,-1 0 1 0 0,0 0 0 0 0,-2 0-1 0 0,-1 0 1 0 0,0 0-1 0 0,-2 0 1 0 0,-2-11-57 0 0,4 24-119 0 0,-1 1 0 0 0,0-1 0 0 0,-1 1 0 0 0,0 0 0 0 0,0-1 0 0 0,0 1 0 0 0,-1 0 0 0 0,0 1 0 0 0,-1-1 0 0 0,1 0 0 0 0,-1 1 0 0 0,0 0 0 0 0,-1 0 0 0 0,0 0 0 0 0,0 1 0 0 0,0-1 0 0 0,0 1 0 0 0,-1 0 0 0 0,0 1 0 0 0,0-1 0 0 0,0 1 0 0 0,-4-1 119 0 0,6 6-21 0 0,-1 1 1 0 0,0 0-1 0 0,1 0 0 0 0,0 0 0 0 0,-1 1 1 0 0,1-1-1 0 0,0 1 0 0 0,0 0 1 0 0,1 0-1 0 0,-1 1 0 0 0,1-1 1 0 0,-1 1-1 0 0,1 0 0 0 0,0 0 0 0 0,0 0 1 0 0,1 0-1 0 0,-1 0 0 0 0,1 1 1 0 0,0-1-1 0 0,0 1 0 0 0,0-1 1 0 0,1 1-1 0 0,0 0 0 0 0,0 0 1 0 0,0 0-1 0 0,0-1 0 0 0,1 5 21 0 0,-6 17 142 0 0,1 0-1 0 0,1 0 1 0 0,1 0-1 0 0,2 1 1 0 0,1-1-1 0 0,0 1 0 0 0,2-1 1 0 0,2 0-1 0 0,0 1 1 0 0,6 16-142 0 0,-6-26 122 0 0,2 0 0 0 0,0-1 0 0 0,1 0 0 0 0,0-1 0 0 0,2 1 0 0 0,-1-1 0 0 0,2-1 0 0 0,0 0 0 0 0,1 0 0 0 0,10 9-122 0 0,-20-21-30 0 0,0 0-1 0 0,0-1 1 0 0,1 1-1 0 0,-1-1 0 0 0,1 1 1 0 0,0-1-1 0 0,-1 1 1 0 0,1-1-1 0 0,0 0 0 0 0,0 0 1 0 0,0 0-1 0 0,0 0 1 0 0,0 0-1 0 0,0 0 0 0 0,0 0 1 0 0,0-1-1 0 0,0 1 1 0 0,1-1-1 0 0,-1 0 0 0 0,0 1 1 0 0,0-1-1 0 0,0 0 0 0 0,0 0 1 0 0,1 0-1 0 0,-1-1 1 0 0,0 1-1 0 0,0-1 0 0 0,0 1 1 0 0,0-1-1 0 0,0 1 1 0 0,1-1-1 0 0,-1 0 0 0 0,-1 0 1 0 0,1 0-1 0 0,0 0 1 0 0,0-1-1 0 0,0 1 0 0 0,0 0 1 0 0,-1-1 30 0 0,2-1-366 0 0,18-22-2564 0 0,-9 8-4179 0 0,-7 7-3368 0 0</inkml:trace>
  <inkml:trace contextRef="#ctx0" brushRef="#br0" timeOffset="3233.407">2416 1103 15147 0 0,'0'0'1463'0'0,"0"0"-741"0"0,0 0-393 0 0,0 0 118 0 0,0 0 253 0 0,0 0 154 0 0,0 0-18 0 0,-7 23-115 0 0,-22 74-185 0 0,-23 45 238 0 0,39-113-795 0 0,2 0 0 0 0,1 0 0 0 0,2 1 1 0 0,0 0-1 0 0,0 13 21 0 0,7-40-2 0 0,1-1 0 0 0,-1 1 1 0 0,0 0-1 0 0,1 0 0 0 0,0-1 1 0 0,0 1-1 0 0,0 0 0 0 0,0 0 0 0 0,0-1 1 0 0,0 1-1 0 0,1 0 0 0 0,-1-1 1 0 0,1 1-1 0 0,0 0 0 0 0,0-1 1 0 0,0 1-1 0 0,0-1 0 0 0,0 1 0 0 0,1-1 1 0 0,-1 1-1 0 0,1-1 0 0 0,-1 0 1 0 0,1 0-1 0 0,0 0 0 0 0,0 0 0 0 0,0 0 1 0 0,0 0-1 0 0,0-1 0 0 0,0 1 1 0 0,1 0-1 0 0,-1-1 0 0 0,1 0 1 0 0,-1 0-1 0 0,1 0 0 0 0,-1 0 0 0 0,1 0 1 0 0,0 0-1 0 0,-1 0 0 0 0,1-1 1 0 0,0 0-1 0 0,-1 1 0 0 0,1-1 0 0 0,0 0 2 0 0,6 0-13 0 0,-1-1 0 0 0,1 1 0 0 0,-1-1 0 0 0,0-1 0 0 0,1 0 0 0 0,-1 0 0 0 0,0-1 0 0 0,0 1 0 0 0,0-2 0 0 0,-1 1 0 0 0,1-1 0 0 0,-1 0 0 0 0,0-1 0 0 0,0 0-1 0 0,5-4 14 0 0,13-45-9642 0 0,-25 49 850 0 0</inkml:trace>
  <inkml:trace contextRef="#ctx0" brushRef="#br0" timeOffset="3416.947">2096 1395 13411 0 0,'0'0'1496'0'0,"0"0"-144"0"0,0 0-127 0 0,0 0 15 0 0,139-12-16 0 0,-101 3-95 0 0,0 2-105 0 0,5 0-152 0 0,-3-2-256 0 0,-2 0-248 0 0,-1 2-200 0 0,-5 2-200 0 0,-4 1-208 0 0,-4 2-224 0 0,-2-1-600 0 0,-5 3-1585 0 0,-7-2-10442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2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401 242 0 0 0,'0'0'1239'0'0,"0"0"15"0"0,0 0-28 0 0,0 0 119 0 0,0 0 311 0 0,0 0 119 0 0,0 0-52 0 0,0 0-149 0 0,0 0-241 0 0,0 0-260 0 0,0 0-209 0 0,-4-3-124 0 0,-7-4-378 0 0,0 0 0 0 0,0 1-1 0 0,-1 1 1 0 0,0 0 0 0 0,0 0 0 0 0,0 1-1 0 0,-1 1 1 0 0,1 0 0 0 0,-1 0 0 0 0,0 1-1 0 0,0 1 1 0 0,0 0 0 0 0,0 1 0 0 0,0 1 0 0 0,-8 1-362 0 0,14-2 23 0 0,0 2 0 0 0,0-1 1 0 0,0 1-1 0 0,0 0 1 0 0,0 0-1 0 0,1 1 0 0 0,-1 0 1 0 0,1 0-1 0 0,0 1 1 0 0,0-1-1 0 0,0 1 0 0 0,0 1 1 0 0,1-1-1 0 0,-1 1 1 0 0,1 0-1 0 0,0 0 0 0 0,1 1 1 0 0,-1-1-1 0 0,1 1 1 0 0,0 1-24 0 0,2-4 22 0 0,1 1 0 0 0,0 0 1 0 0,0-1-1 0 0,0 1 0 0 0,0 0 1 0 0,0 0-1 0 0,1 0 0 0 0,0 0 1 0 0,0 0-1 0 0,0 0 0 0 0,0-1 0 0 0,1 1 1 0 0,-1 0-1 0 0,1 0 0 0 0,0 0 1 0 0,0 0-1 0 0,1-1 0 0 0,-1 1 1 0 0,1-1-1 0 0,-1 1 0 0 0,1-1 1 0 0,0 1-1 0 0,1-1 0 0 0,-1 0 1 0 0,0 0-1 0 0,1 0 0 0 0,0 0 1 0 0,0-1-1 0 0,0 1 0 0 0,0-1 1 0 0,0 1-1 0 0,0-1 0 0 0,0 0 1 0 0,4 1-24 0 0,49 38 271 0 0,-42-34-209 0 0,-1 1 1 0 0,0 1-1 0 0,0 0 1 0 0,-1 1-1 0 0,0 0 1 0 0,-1 1-1 0 0,0 1 1 0 0,-1-1-1 0 0,0 1 1 0 0,-1 1 0 0 0,0 0-1 0 0,-1 0 1 0 0,-1 1-1 0 0,0 0 1 0 0,1 4-62 0 0,-7-13 71 0 0,0 0 0 0 0,-1 0 0 0 0,0 0 0 0 0,0 0 1 0 0,0 0-1 0 0,0 0 0 0 0,-1 0 0 0 0,0-1 0 0 0,0 1 0 0 0,0 0 1 0 0,0 0-1 0 0,-1-1 0 0 0,0 1 0 0 0,0-1 0 0 0,0 1 0 0 0,-1-1 1 0 0,1 0-1 0 0,-1 0 0 0 0,0 0 0 0 0,0 0 0 0 0,0 0 0 0 0,-1-1 1 0 0,-2 3-72 0 0,-95 66 597 0 0,91-66-579 0 0,0-1 0 0 0,0 1 0 0 0,-1-2 0 0 0,0 1 0 0 0,0-2 0 0 0,0 1 0 0 0,0-1 0 0 0,-1-1 0 0 0,1 0 1 0 0,-1-1-1 0 0,1 0 0 0 0,-1-1 0 0 0,1 0 0 0 0,-2-1-18 0 0,11 0-47 0 0,0 0 0 0 0,0 0 0 0 0,0 0 0 0 0,1 0 0 0 0,-1 0 1 0 0,0 0-1 0 0,1-1 0 0 0,-1 1 0 0 0,1-1 0 0 0,-1 1 0 0 0,1-1 0 0 0,0 0 0 0 0,0 1 0 0 0,-1-1 0 0 0,1 0 1 0 0,1 0-1 0 0,-1 0 0 0 0,0 0 0 0 0,0 0 0 0 0,1 0 0 0 0,-1 0 0 0 0,1 0 0 0 0,-1 0 0 0 0,1 0 0 0 0,0 0 1 0 0,0 0-1 0 0,0 0 0 0 0,0 0 0 0 0,0 0 0 0 0,1 0 0 0 0,-1 0 0 0 0,1 0 0 0 0,-1-1 0 0 0,1 0 47 0 0,14-42-4033 0 0,-6 33 877 0 0,-4 6-1882 0 0,0 0-6011 0 0</inkml:trace>
  <inkml:trace contextRef="#ctx0" brushRef="#br0" timeOffset="253.258">604 571 10762 0 0,'0'0'1249'0'0,"0"0"-689"0"0,0 0-264 0 0,0 0-8 0 0,0 0 56 0 0,0 0 16 0 0,-26 120-128 0 0,24-104-136 0 0,2-2-216 0 0,0-3-264 0 0,0 1-272 0 0,0-5-384 0 0,0 2-665 0 0,0-4-1976 0 0,0-3-2920 0 0</inkml:trace>
  <inkml:trace contextRef="#ctx0" brushRef="#br0" timeOffset="412.424">580 90 14163 0 0,'0'0'1432'0'0,"0"0"-447"0"0,0 0-409 0 0,0 0-272 0 0,0 0-248 0 0,0 0-168 0 0,0 0-200 0 0,0 0-176 0 0,0 0-201 0 0,0 0-559 0 0,0 0-1504 0 0,0 0-8491 0 0</inkml:trace>
  <inkml:trace contextRef="#ctx0" brushRef="#br0" timeOffset="797.196">829 689 11050 0 0,'0'0'738'0'0,"0"0"-81"0"0,0 0 324 0 0,0 0 336 0 0,0 0 81 0 0,0 0-170 0 0,0 0-313 0 0,0 0-266 0 0,0 0-114 0 0,0 0-60 0 0,0 0-72 0 0,0 0-63 0 0,11-21-52 0 0,34-65-75 0 0,-17 20 131 0 0,10 4-476 0 0,-38 62 97 0 0,1-1 0 0 0,-1 0 0 0 0,1 1 0 0 0,-1-1-1 0 0,1 1 1 0 0,0-1 0 0 0,-1 1 0 0 0,1-1 0 0 0,0 1 0 0 0,-1-1 0 0 0,1 1-1 0 0,0 0 1 0 0,0-1 0 0 0,0 1 0 0 0,-1 0 0 0 0,1 0 0 0 0,0 0 0 0 0,0-1-1 0 0,0 1 1 0 0,-1 0 0 0 0,1 0 0 0 0,0 0 0 0 0,0 0 0 0 0,0 0 0 0 0,0 1-1 0 0,-1-1 1 0 0,1 0 0 0 0,0 0 0 0 0,0 1 0 0 0,0-1 0 0 0,-1 0-1 0 0,1 1 1 0 0,0-1 0 0 0,0 0 0 0 0,-1 1 0 0 0,1-1 0 0 0,0 1 0 0 0,-1-1-1 0 0,1 1 1 0 0,-1 0 0 0 0,1-1 0 0 0,-1 1 0 0 0,1 0 0 0 0,-1-1 0 0 0,1 1-1 0 0,-1 0 1 0 0,1 0 0 0 0,-1-1 0 0 0,0 1 0 0 0,0 0 0 0 0,1 0 35 0 0,14 52-674 0 0,-12-37 653 0 0,-2-12 65 0 0,0 0-1 0 0,0 1 0 0 0,1-1 1 0 0,0 0-1 0 0,0 0 1 0 0,0 0-1 0 0,0 0 1 0 0,0 0-1 0 0,1-1 1 0 0,-1 1-1 0 0,1-1 1 0 0,0 1-1 0 0,0-1 1 0 0,1 0-1 0 0,-1 0 1 0 0,1-1-1 0 0,-1 1 0 0 0,1-1 1 0 0,0 1-1 0 0,0-1 1 0 0,0 0-1 0 0,0-1 1 0 0,0 1-1 0 0,0-1 1 0 0,1 0-1 0 0,-1 0 1 0 0,0 0-1 0 0,1 0 1 0 0,-1-1-1 0 0,1 0 1 0 0,-1 0-1 0 0,1 0-43 0 0,-1-2 218 0 0,0 0 0 0 0,0-1 0 0 0,-1 0 0 0 0,0 0 0 0 0,1 0 0 0 0,-1 0 0 0 0,0 0 0 0 0,0-1 0 0 0,-1 1 0 0 0,1-1 0 0 0,-1 1 0 0 0,0-1 0 0 0,0 0 0 0 0,0 0 0 0 0,0 0 0 0 0,-1-1 0 0 0,1 1 0 0 0,-1 0 0 0 0,0-1 0 0 0,-1 1 0 0 0,1 0 0 0 0,-1-1 0 0 0,0-3-218 0 0,3-49 567 0 0,-1 0-2216 0 0,9 21-8872 0 0,-8 31-1473 0 0</inkml:trace>
  <inkml:trace contextRef="#ctx0" brushRef="#br0" timeOffset="1651.99">1638 1 6545 0 0,'0'0'1451'0'0,"0"0"-242"0"0,0 0-30 0 0,0 0 105 0 0,0 0 101 0 0,0 0 45 0 0,0 0-95 0 0,0 0-220 0 0,-22 8-224 0 0,-66 28-180 0 0,40 8 143 0 0,42-33-684 0 0,-9 16 67 0 0,1 0 0 0 0,1 1 0 0 0,2 1 0 0 0,1 0 0 0 0,1 0 0 0 0,1 1 0 0 0,2 0 0 0 0,1 1 0 0 0,1-1 0 0 0,2 15-237 0 0,1-26 44 0 0,2 0 1 0 0,1 0-1 0 0,0 0 0 0 0,1 0 0 0 0,1-1 0 0 0,1 1 1 0 0,1-1-1 0 0,0-1 0 0 0,1 1 0 0 0,1-1 0 0 0,4 6-44 0 0,-8-16-28 0 0,0-1-1 0 0,1 1 0 0 0,-1-1 1 0 0,2 0-1 0 0,-1 0 0 0 0,0 0 0 0 0,1-1 1 0 0,0 0-1 0 0,1 0 0 0 0,-1 0 0 0 0,1-1 1 0 0,4 3 28 0 0,32-4-3215 0 0,-35-6-504 0 0,-3-2-4881 0 0</inkml:trace>
  <inkml:trace contextRef="#ctx0" brushRef="#br0" timeOffset="2365.66">1588 624 3313 0 0,'0'0'1459'0'0,"0"0"-48"0"0,0 0 160 0 0,0 0 186 0 0,0 0 121 0 0,0 0-3 0 0,0 0-170 0 0,0 0-224 0 0,23 1-275 0 0,73 0-265 0 0,-91 0-844 0 0,0-1-1 0 0,1-1 1 0 0,-1 1 0 0 0,0-1-1 0 0,-1 0 1 0 0,1 0-1 0 0,0 0 1 0 0,0-1-1 0 0,0 1 1 0 0,-1-1-1 0 0,1-1 1 0 0,-1 1-1 0 0,1 0 1 0 0,-1-1 0 0 0,4-3-97 0 0,5-3 228 0 0,-2 2-177 0 0,-1-1 0 0 0,0 1-1 0 0,-1-2 1 0 0,0 1 0 0 0,0-1 0 0 0,-1 0 0 0 0,0-1 0 0 0,-1 0 0 0 0,0-1 0 0 0,0 1 0 0 0,-1-1 0 0 0,-1 0 0 0 0,0-1 0 0 0,0 1 0 0 0,-1-1 0 0 0,0 0 0 0 0,-1 0-1 0 0,-1 0 1 0 0,0 0 0 0 0,-1-1 0 0 0,0-1-51 0 0,-1 13-79 0 0,-1 0 0 0 0,0 0 0 0 0,1 0 1 0 0,-1 0-1 0 0,0-1 0 0 0,0 1 0 0 0,0 1 0 0 0,0-1 0 0 0,0 0 0 0 0,0 0 0 0 0,0 0 0 0 0,0 0 0 0 0,0 1 0 0 0,0-1 1 0 0,0 0-1 0 0,0 1 0 0 0,-1-1 0 0 0,1 1 0 0 0,0 0 0 0 0,0-1 0 0 0,-1 1 0 0 0,1 0 0 0 0,0 0 0 0 0,-1-1 0 0 0,1 1 0 0 0,0 0 1 0 0,-1 1-1 0 0,1-1 0 0 0,0 0 0 0 0,-1 0 0 0 0,1 0 0 0 0,0 1 0 0 0,0-1 0 0 0,-1 1 0 0 0,1-1 0 0 0,0 1 0 0 0,0-1 1 0 0,0 1-1 0 0,-1 0 0 0 0,1 0 0 0 0,0-1 0 0 0,0 1 0 0 0,0 0 0 0 0,0 0 0 0 0,1 0 0 0 0,-1 0 0 0 0,0 0 0 0 0,0 0 0 0 0,1 0 1 0 0,-1 1-1 0 0,0-1 0 0 0,0 1 79 0 0,-4 4-34 0 0,-1-1 1 0 0,1 1-1 0 0,0 1 0 0 0,1-1 1 0 0,-1 1-1 0 0,1 0 1 0 0,1 0-1 0 0,-1 0 1 0 0,1 0-1 0 0,0 0 0 0 0,1 1 1 0 0,0 0-1 0 0,0-1 1 0 0,1 1-1 0 0,0 0 1 0 0,0 0-1 0 0,1 0 1 0 0,-1 0-1 0 0,2 0 0 0 0,-1-1 1 0 0,1 1-1 0 0,1 0 1 0 0,-1 0-1 0 0,2 2 34 0 0,1-5 129 0 0,0 1 0 0 0,0-1 0 0 0,1 0-1 0 0,0 0 1 0 0,0-1 0 0 0,0 1 0 0 0,0-1 0 0 0,1-1 0 0 0,-1 1-1 0 0,1-1 1 0 0,0 1 0 0 0,0-2 0 0 0,1 1 0 0 0,-1-1 0 0 0,0 0-1 0 0,1 0 1 0 0,-1 0 0 0 0,1-1 0 0 0,0 0 0 0 0,0-1 0 0 0,-1 1-1 0 0,1-1 1 0 0,0-1 0 0 0,0 1 0 0 0,-1-1 0 0 0,1 0 0 0 0,-1-1-1 0 0,1 0 1 0 0,-1 0 0 0 0,1 0 0 0 0,-1-1 0 0 0,0 1 0 0 0,0-2-1 0 0,0 1 1 0 0,0-1 0 0 0,-1 1 0 0 0,0-2 0 0 0,1 1-1 0 0,-1 0 1 0 0,0-1-129 0 0,2-3-74 0 0,0 0 0 0 0,0-1 0 0 0,-1 1 0 0 0,0-1 0 0 0,0-1 0 0 0,-1 1 0 0 0,-1-1 0 0 0,1 0 0 0 0,-2 0 0 0 0,1 0 0 0 0,-1 0 0 0 0,-1-1-1 0 0,0 1 1 0 0,0-1 0 0 0,-1-2 74 0 0,-13 25-2843 0 0,10-7 2819 0 0,-1-1-1 0 0,1 1 0 0 0,0 0 1 0 0,0 0-1 0 0,0 0 1 0 0,1 0-1 0 0,0 0 0 0 0,0 1 1 0 0,0-1-1 0 0,1 0 0 0 0,-1 0 1 0 0,1 1-1 0 0,0-1 1 0 0,1 0-1 0 0,0 1 0 0 0,-1-1 1 0 0,2 0-1 0 0,-1 0 1 0 0,0 0-1 0 0,1 0 0 0 0,0 0 1 0 0,0 0-1 0 0,1 0 1 0 0,-1-1-1 0 0,1 1 0 0 0,0-1 1 0 0,0 1-1 0 0,1-1 1 0 0,-1 0-1 0 0,1-1 0 0 0,0 1 1 0 0,0-1-1 0 0,0 1 1 0 0,1-1-1 0 0,-1 0 0 0 0,1-1 1 0 0,-1 1-1 0 0,4 0 25 0 0,0-1 165 0 0,0 0 1 0 0,0 0-1 0 0,0-1 0 0 0,0-1 0 0 0,0 1 1 0 0,1-1-1 0 0,-1 0 0 0 0,0-1 0 0 0,0 0 1 0 0,0-1-1 0 0,0 1 0 0 0,0-1 0 0 0,0-1 0 0 0,0 0 1 0 0,0 0-1 0 0,-1 0 0 0 0,0-1 0 0 0,1 0 1 0 0,-1-1-1 0 0,-1 1 0 0 0,1-1 0 0 0,-1-1 1 0 0,0 1-1 0 0,0-1 0 0 0,0 0 0 0 0,-1 0 0 0 0,0-1 1 0 0,0 0-1 0 0,1-2-165 0 0,9-11-78 0 0,0 1 1 0 0,-2-2-1 0 0,-1 0 1 0 0,0 0-1 0 0,-1-1 1 0 0,-2-1-1 0 0,0 0 1 0 0,-1-2 77 0 0,-7 25-38 0 0,-1-1 1 0 0,1 0-1 0 0,0 1 0 0 0,-1-1 1 0 0,1 0-1 0 0,-1 0 0 0 0,1 1 1 0 0,-1-1-1 0 0,0 0 1 0 0,1 0-1 0 0,-1 0 0 0 0,0 1 1 0 0,0-1-1 0 0,1 0 0 0 0,-1 0 1 0 0,0 0-1 0 0,0 0 1 0 0,0 0-1 0 0,0 1 0 0 0,0-1 1 0 0,0 0-1 0 0,0 0 1 0 0,0 0-1 0 0,-1 0 0 0 0,1 0 1 0 0,0 0-1 0 0,0 1 0 0 0,-1-1 1 0 0,1 0-1 0 0,-1 0 1 0 0,1 0-1 0 0,0 1 0 0 0,-1-1 1 0 0,0 0-1 0 0,1 1 0 0 0,-1-1 1 0 0,1 0-1 0 0,-1 1 1 0 0,0-1-1 0 0,1 1 0 0 0,-1-1 1 0 0,0 1-1 0 0,0-1 1 0 0,1 1-1 0 0,-1 0 0 0 0,0-1 1 0 0,0 1-1 0 0,0 0 0 0 0,1-1 1 0 0,-1 1-1 0 0,0 0 1 0 0,0 0-1 0 0,0 0 0 0 0,0 0 1 0 0,0 0-1 0 0,0 0 0 0 0,1 0 1 0 0,-1 0-1 0 0,0 0 1 0 0,0 0-1 0 0,0 1 0 0 0,0-1 38 0 0,-6 6-123 0 0,0 0 0 0 0,0 1 0 0 0,1 0 0 0 0,-1 0 0 0 0,2 0 0 0 0,-1 1 0 0 0,1-1 0 0 0,0 1 0 0 0,1 1 1 0 0,0-1-1 0 0,0 1 0 0 0,1 0 0 0 0,0-1 0 0 0,0 2 123 0 0,0-4 19 0 0,0 1 0 0 0,0-1 0 0 0,0 1 0 0 0,1 0 0 0 0,0 0 0 0 0,1-1 0 0 0,0 1 0 0 0,0 0 0 0 0,0 0 0 0 0,1 1 0 0 0,0-1 0 0 0,0 0 0 0 0,1 0 0 0 0,0 0 0 0 0,0 0 0 0 0,0 0 0 0 0,1-1 0 0 0,0 1 0 0 0,1 0 0 0 0,-1-1 0 0 0,1 1 0 0 0,1-1 0 0 0,-1 0 0 0 0,1 0 0 0 0,0 0 0 0 0,0 0 0 0 0,1-1 0 0 0,-1 0 0 0 0,1 0 0 0 0,1 0 0 0 0,-1 0 0 0 0,1-1 0 0 0,-1 0 0 0 0,1 0 0 0 0,0-1 0 0 0,5 3-19 0 0,47-3-497 0 0,-22-15-6825 0 0,-27 7-2359 0 0</inkml:trace>
  <inkml:trace contextRef="#ctx0" brushRef="#br0" timeOffset="2699.492">3030 203 15739 0 0,'0'0'1018'0'0,"0"0"-473"0"0,0 0-65 0 0,0 0 206 0 0,0 0 178 0 0,-13 20 39 0 0,-42 66-138 0 0,-4 49 282 0 0,50-104-1033 0 0,3-12-55 0 0,1 0 1 0 0,0 1 0 0 0,1 0-1 0 0,2 0 1 0 0,0 0-1 0 0,1 0 1 0 0,1 19 40 0 0,1-36 3 0 0,-1 0-1 0 0,1 0 1 0 0,0 0 0 0 0,0 0-1 0 0,0 0 1 0 0,0 0 0 0 0,0 0-1 0 0,1 0 1 0 0,-1-1 0 0 0,1 1-1 0 0,0-1 1 0 0,-1 1-1 0 0,1-1 1 0 0,1 1 0 0 0,-1-1-1 0 0,0 0 1 0 0,0 0 0 0 0,1 0-1 0 0,-1 0 1 0 0,1 0 0 0 0,0-1-1 0 0,0 1 1 0 0,-1-1 0 0 0,1 0-1 0 0,0 0 1 0 0,0 0 0 0 0,0 0-1 0 0,0 0 1 0 0,0-1 0 0 0,0 1-1 0 0,1-1 1 0 0,-1 0 0 0 0,0 0-1 0 0,0 0-2 0 0,107-21 526 0 0,-95 15-545 0 0,-12 6-17 0 0,0-1 1 0 0,0 0 0 0 0,0 1-1 0 0,0-1 1 0 0,0-1 0 0 0,0 1-1 0 0,0 0 1 0 0,-1-1 0 0 0,1 1-1 0 0,-1-1 1 0 0,1 0 0 0 0,-1 0-1 0 0,1 0 1 0 0,-1 0 0 0 0,0 0-1 0 0,0 0 1 0 0,0-1 0 0 0,0 1-1 0 0,-1-1 1 0 0,1 1 0 0 0,-1-1-1 0 0,1 0 1 0 0,-1 0 0 0 0,0 0-1 0 0,1-2 36 0 0,-12-7-5802 0 0,8 11 2250 0 0,0 0-7265 0 0</inkml:trace>
  <inkml:trace contextRef="#ctx0" brushRef="#br0" timeOffset="2952.812">2719 470 10498 0 0,'0'0'583'0'0,"0"0"-66"0"0,0 0 8 0 0,20-1 52 0 0,146-10 1556 0 0,-130 5-1671 0 0,127-25 205 0 0,-60-8-2975 0 0,-72 19-790 0 0,-11 4-2973 0 0,-10 6 1586 0 0</inkml:trace>
  <inkml:trace contextRef="#ctx0" brushRef="#br0" timeOffset="3199.502">3306 58 5985 0 0,'0'0'4508'0'0,"0"0"-2302"0"0,0 0-1138 0 0,0 0-324 0 0,0 0 74 0 0,0 0 223 0 0,0 0 130 0 0,0 0-17 0 0,0 0-89 0 0,0 0-145 0 0,0 0-122 0 0,0 0-82 0 0,19 22-33 0 0,60 72-42 0 0,-26-2 711 0 0,-46-71-1137 0 0,2 10-107 0 0,-1 0-1 0 0,-1 1 1 0 0,-2 0-1 0 0,-1 0 1 0 0,-2 0-1 0 0,-1 1 1 0 0,-1-1-1 0 0,-2 1 1 0 0,-1-1-1 0 0,-5 19-107 0 0,4-33-99 0 0,0-1 0 0 0,-2 1-1 0 0,0-1 1 0 0,-1-1 0 0 0,0 1-1 0 0,-1-1 1 0 0,-1 0-1 0 0,-1-1 1 0 0,0 0 0 0 0,-1-1-1 0 0,-1 0 1 0 0,-6 6 99 0 0,-70 32-9569 0 0,77-49-1661 0 0</inkml:trace>
  <inkml:trace contextRef="#ctx0" brushRef="#br0" timeOffset="4327.48">577 488 0 0 0,'0'0'365'0'0,"0"0"266"0"0,0 0 457 0 0,0 0 405 0 0,0 0 96 0 0,0 0-227 0 0,0 0-379 0 0,0 0-234 0 0,0 0 21 0 0,0 0 113 0 0,0 0 96 0 0,0 0-62 0 0,1 3-131 0 0,9 66 3876 0 0,-29 41-2305 0 0,0 8-1593 0 0,26-98-522 0 0,-6-22-8667 0 0,-1 0-1874 0 0</inkml:trace>
  <inkml:trace contextRef="#ctx0" brushRef="#br0" timeOffset="4932.101">662 171 0 0 0,'0'0'187'0'0,"0"0"494"0"0,0 0 169 0 0,0 0 141 0 0,0 0 127 0 0,0 0 101 0 0,0 0 32 0 0,0 0-45 0 0,0 0-111 0 0,0 0-148 0 0,0 0-115 0 0,0 0-80 0 0,-9 3 16 0 0,-28 11 30 0 0,35-15 5452 0 0,22-17-5407 0 0,-1 2-405 0 0,-66 38 1367 0 0,41-17-1574 0 0,-5 4-989 0 0,27-16-1302 0 0,-14 6 1644 0 0,6-3-2155 0 0,-1 0-3728 0 0,0 0-3859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9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28 5865 0 0,'0'0'1447'0'0,"0"0"-340"0"0,0 0 13 0 0,0 0 183 0 0,0 0 172 0 0,0 0 56 0 0,-20 6-108 0 0,-66 22-230 0 0,81-27-1059 0 0,0 1 0 0 0,0 1 0 0 0,1-1 1 0 0,-1 0-1 0 0,0 1 0 0 0,1 0 0 0 0,0 0 1 0 0,-1 1-1 0 0,1-1 0 0 0,0 1 0 0 0,1 0 1 0 0,-1 0-1 0 0,1 0 0 0 0,0 0 1 0 0,0 1-1 0 0,-2 3-134 0 0,-4 6 292 0 0,-9 13-48 0 0,2 1 1 0 0,0 1-1 0 0,2 0 0 0 0,2 1 0 0 0,0 0 0 0 0,2 1 1 0 0,2 1-1 0 0,0-1 0 0 0,2 1 0 0 0,2 1 1 0 0,1-1-1 0 0,1 0 0 0 0,2 1 0 0 0,2 22-244 0 0,0-40-7 0 0,0 0-1 0 0,0 0 1 0 0,1 0-1 0 0,1 0 1 0 0,1-1-1 0 0,0 0 1 0 0,1 0-1 0 0,0 0 1 0 0,1-1-1 0 0,1 0 1 0 0,0 0-1 0 0,0-1 1 0 0,1 0-1 0 0,1 0 1 0 0,0-1-1 0 0,1 0 1 0 0,0-1-1 0 0,1 0 1 0 0,0-1-1 0 0,0 0 1 0 0,1-1-1 0 0,10 5 8 0 0,32-9-1667 0 0,-20-12-5771 0 0,-24 4-3487 0 0</inkml:trace>
  <inkml:trace contextRef="#ctx0" brushRef="#br0" timeOffset="1520.379">289 728 0 0 0,'0'0'786'0'0,"0"0"542"0"0,0 0 244 0 0,0 0 75 0 0,0 0-13 0 0,0 0-74 0 0,0 0-141 0 0,0 0-165 0 0,0 0-239 0 0,0 0-251 0 0,0 0-157 0 0,0 0 43 0 0,0 0 87 0 0,-1 3 25 0 0,1-2-653 0 0,0-1 0 0 0,0 1 0 0 0,0 0 0 0 0,-1 0 0 0 0,1 0 0 0 0,0 0 0 0 0,1 0 0 0 0,-1 0 0 0 0,0 0 0 0 0,0 0 0 0 0,0 0 0 0 0,0 0 0 0 0,1 0-1 0 0,-1 0 1 0 0,1 0 0 0 0,-1 0 0 0 0,0-1 0 0 0,1 1 0 0 0,-1 0 0 0 0,1 0 0 0 0,0 0 0 0 0,-1-1 0 0 0,1 1 0 0 0,0 0 0 0 0,-1-1 0 0 0,1 1 0 0 0,0-1 0 0 0,0 1 0 0 0,0-1-1 0 0,-1 1 1 0 0,1-1 0 0 0,0 1 0 0 0,0-1 0 0 0,0 0 0 0 0,0 1 0 0 0,0-1 0 0 0,0 0 0 0 0,0 0 0 0 0,0 0 0 0 0,0 0 0 0 0,0 0 0 0 0,0 0 0 0 0,-1 0 0 0 0,1 0-1 0 0,0 0 1 0 0,0 0 0 0 0,0 0 0 0 0,0-1 0 0 0,0 1 0 0 0,0 0 0 0 0,0-1 0 0 0,0 1 0 0 0,0-1 0 0 0,0 1-109 0 0,95-54 2853 0 0,-74 40-2629 0 0,4 0-131 0 0,-1-1 0 0 0,0-1 0 0 0,-1-1-1 0 0,-1-1 1 0 0,-1-1 0 0 0,0-1 0 0 0,-1-1 0 0 0,-2-1 0 0 0,0-1-1 0 0,-1 0 1 0 0,-2-1 0 0 0,0-1 0 0 0,-2-1 0 0 0,6-14-93 0 0,-19 39-27 0 0,1-1 0 0 0,-1 1 1 0 0,0 0-1 0 0,0-1 0 0 0,-1 1 0 0 0,1-1 1 0 0,0 1-1 0 0,0-1 0 0 0,-1 1 0 0 0,1-1 1 0 0,-1 0-1 0 0,0 1 0 0 0,1-1 0 0 0,-1 0 1 0 0,0 1-1 0 0,0-1 0 0 0,0 0 0 0 0,0 1 1 0 0,0-1-1 0 0,0 0 0 0 0,0 0 0 0 0,-1 1 1 0 0,1-1-1 0 0,-1 1 0 0 0,1-1 0 0 0,-1 0 1 0 0,0 1-1 0 0,1-1 0 0 0,-1 1 0 0 0,0-1 1 0 0,0 1-1 0 0,0 0 0 0 0,0-1 0 0 0,0 1 1 0 0,-1 0-1 0 0,1 0 0 0 0,0 0 0 0 0,-1 0 1 0 0,1 0-1 0 0,0 0 0 0 0,-1 0 1 0 0,1 0-1 0 0,-1 0 0 0 0,1 1 0 0 0,-1-1 1 0 0,0 1-1 0 0,1-1 0 0 0,-1 1 0 0 0,0-1 1 0 0,1 1-1 0 0,-1 0 0 0 0,0 0 0 0 0,0 0 27 0 0,-8 4-74 0 0,1 0-1 0 0,-1 0 1 0 0,1 1-1 0 0,1 1 1 0 0,-1-1-1 0 0,1 1 1 0 0,0 1-1 0 0,0-1 1 0 0,0 1-1 0 0,1 1 1 0 0,0 0-1 0 0,1 0 1 0 0,0 0-1 0 0,0 0 1 0 0,1 1-1 0 0,0 0 1 0 0,0 0-1 0 0,1 1 1 0 0,0-1-1 0 0,1 1 1 0 0,-1 2 74 0 0,3-8 3 0 0,-1 0 0 0 0,1 1 0 0 0,0-1 0 0 0,0 0 0 0 0,1 1 0 0 0,-1-1 0 0 0,1 0 0 0 0,0 1 0 0 0,0-1 0 0 0,0 1 0 0 0,1-1 1 0 0,0 0-1 0 0,0 0 0 0 0,0 1 0 0 0,0-1 0 0 0,0 0 0 0 0,1 0 0 0 0,0 0 0 0 0,0 0 0 0 0,0 0 0 0 0,0 0 0 0 0,1-1 0 0 0,-1 1 0 0 0,1-1 0 0 0,0 0 0 0 0,0 1 0 0 0,0-1 0 0 0,0-1 0 0 0,1 1 0 0 0,-1 0 0 0 0,1-1 0 0 0,0 0 1 0 0,0 1-1 0 0,0-2 0 0 0,0 1 0 0 0,0 0 0 0 0,0-1 0 0 0,0 0 0 0 0,0 0 0 0 0,1 0 0 0 0,-1 0 0 0 0,1-1-3 0 0,13 3 114 0 0,0-1 0 0 0,0-2 0 0 0,1 1 0 0 0,-1-2 0 0 0,0 0 0 0 0,0-2 0 0 0,-1 0 0 0 0,1 0 0 0 0,0-2 0 0 0,-1 0 0 0 0,0-1 0 0 0,0-1 0 0 0,-1-1 0 0 0,15-8-114 0 0,-21 12-17 0 0,-1 0 0 0 0,0-1 0 0 0,-1 0 0 0 0,1 0 0 0 0,-1-1 0 0 0,0 0 0 0 0,0 0 0 0 0,0-1 0 0 0,-1 0 0 0 0,0 0 0 0 0,-1-1-1 0 0,1 1 1 0 0,-2-2 0 0 0,1 1 0 0 0,-1-1 0 0 0,0 0 0 0 0,-1 0 0 0 0,0 0 0 0 0,0 0 0 0 0,1-8 17 0 0,-31 24-1611 0 0,21-2 1560 0 0,-1 0 1 0 0,0 0-1 0 0,1 0 1 0 0,0 1-1 0 0,1 0 1 0 0,-1 0-1 0 0,1 0 1 0 0,0 1-1 0 0,1 0 0 0 0,-1-1 1 0 0,1 1-1 0 0,1 0 1 0 0,-1 1-1 0 0,1-1 1 0 0,0 0-1 0 0,1 1 1 0 0,0-1-1 0 0,0 1 1 0 0,1-1-1 0 0,-1 2 51 0 0,4-6 10 0 0,0 1 0 0 0,0-1 0 0 0,0 1 0 0 0,0-1 0 0 0,0 0 0 0 0,0 0 0 0 0,1-1 0 0 0,0 1 0 0 0,-1-1 0 0 0,1 0 0 0 0,0 0 0 0 0,0 0 0 0 0,0 0 0 0 0,0-1 0 0 0,1 1 0 0 0,-1-1 0 0 0,0 0 0 0 0,1 0 0 0 0,-1-1 0 0 0,0 0 0 0 0,1 1 0 0 0,-1-1-1 0 0,1-1 1 0 0,-1 1 0 0 0,0-1 0 0 0,1 1 0 0 0,0-1-10 0 0,12-2 93 0 0,-1 0-1 0 0,1 0 0 0 0,0-2 1 0 0,-1 0-1 0 0,0-1 0 0 0,0 0 0 0 0,0-1 1 0 0,-1-1-1 0 0,0-1 0 0 0,-1 0 1 0 0,1-1-1 0 0,-2 0 0 0 0,0-1 0 0 0,0-1 1 0 0,-1 0-1 0 0,0 0 0 0 0,-1-1 1 0 0,-1-1-1 0 0,0 0 0 0 0,1-3-92 0 0,-11 17 0 0 0,3-3-4 0 0,-1 0-1 0 0,0-1 0 0 0,0 1 0 0 0,0 0 1 0 0,0-1-1 0 0,-1 0 0 0 0,1 1 1 0 0,-1-1-1 0 0,0 0 0 0 0,0 0 0 0 0,0 1 1 0 0,-1-1-1 0 0,1 0 0 0 0,-1 0 1 0 0,0 0-1 0 0,0 0 0 0 0,0 0 1 0 0,-1 0-1 0 0,1 0 0 0 0,-1 0 0 0 0,0 0 5 0 0,-1 4-31 0 0,-1-1 0 0 0,1 1-1 0 0,-1 0 1 0 0,1 0-1 0 0,-1 0 1 0 0,1 0 0 0 0,-1 0-1 0 0,1 0 1 0 0,-1 1 0 0 0,1-1-1 0 0,0 1 1 0 0,-1 0-1 0 0,1 0 1 0 0,0 0 0 0 0,-1 0-1 0 0,1 0 1 0 0,0 0 0 0 0,0 0-1 0 0,0 1 1 0 0,0-1-1 0 0,0 1 1 0 0,0 0 0 0 0,0-1-1 0 0,1 1 1 0 0,-1 0-1 0 0,1 0 1 0 0,-1 0 0 0 0,1 0-1 0 0,0 0 1 0 0,-1 2 31 0 0,-3 4-2 0 0,0 1 0 0 0,1 0 1 0 0,0 0-1 0 0,0 0 0 0 0,1 0 0 0 0,1 0 1 0 0,-1 1-1 0 0,2-1 0 0 0,-1 1 0 0 0,1 0 1 0 0,1 0-1 0 0,-1-1 0 0 0,2 1 0 0 0,-1 0 1 0 0,2-1-1 0 0,-1 1 0 0 0,1 0 0 0 0,0-1 0 0 0,1 0 1 0 0,0 1-1 0 0,1-1 0 0 0,2 4 2 0 0,-3-7-81 0 0,57 84 258 0 0,-58-88-297 0 0,0 0 1 0 0,0 0-1 0 0,0 0 0 0 0,1 0 0 0 0,-1-1 1 0 0,0 1-1 0 0,1 0 0 0 0,-1-1 1 0 0,1 0-1 0 0,-1 1 0 0 0,1-1 0 0 0,0 0 1 0 0,-1-1-1 0 0,1 1 0 0 0,0 0 1 0 0,0-1-1 0 0,-1 1 0 0 0,1-1 0 0 0,0 0 1 0 0,0 0-1 0 0,0 0 0 0 0,0 0 1 0 0,0-1-1 0 0,-1 1 0 0 0,1-1 0 0 0,0 0 1 0 0,0 0-1 0 0,-1 1 0 0 0,1-2 1 0 0,0 1-1 0 0,-1 0 0 0 0,1-1 0 0 0,-1 1 1 0 0,0-1-1 0 0,1 0 120 0 0,115-102-18716 0 0,-100 87 18716 0 0,-6 5 0 0 0</inkml:trace>
  <inkml:trace contextRef="#ctx0" brushRef="#br0" timeOffset="1847.553">1878 242 2561 0 0,'0'0'3502'0'0,"0"0"-296"0"0,0 0-527 0 0,0 0-597 0 0,0 0-551 0 0,0 0-439 0 0,0 0-289 0 0,0 0-152 0 0,0 0 27 0 0,0 0 131 0 0,0 0 33 0 0,0 0-85 0 0,0 0-164 0 0,9 5-188 0 0,29 20-126 0 0,-45 15 53 0 0,3-31-277 0 0,-125 243 13 0 0,125-246-79 0 0,1 0-1 0 0,0 0 1 0 0,0 0 0 0 0,0 0 0 0 0,1 0 0 0 0,0 1-1 0 0,0-1 1 0 0,1 1 0 0 0,0-1 0 0 0,0 1 0 0 0,0 0-1 0 0,1 0 1 0 0,0-1 0 0 0,0 1 0 0 0,1 3 11 0 0,2-8 11 0 0,0 1 1 0 0,-1-1 0 0 0,1 1-1 0 0,0-1 1 0 0,0 0 0 0 0,1 0-1 0 0,-1-1 1 0 0,0 1-1 0 0,1-1 1 0 0,-1 0 0 0 0,1 1-1 0 0,-1-1 1 0 0,1-1 0 0 0,0 1-1 0 0,-1-1 1 0 0,1 1-1 0 0,0-1 1 0 0,-1 0 0 0 0,1 0-1 0 0,0-1 1 0 0,-1 1-1 0 0,1-1 1 0 0,0 0-12 0 0,7 1 112 0 0,4-1 96 0 0,0-2 1 0 0,0 0 0 0 0,-1 0-1 0 0,1-2 1 0 0,-1 1 0 0 0,0-2 0 0 0,0 0-1 0 0,9-6-208 0 0,-17-4-3556 0 0,-6 2-2229 0 0,-1 7-521 0 0,1 4-2852 0 0</inkml:trace>
  <inkml:trace contextRef="#ctx0" brushRef="#br0" timeOffset="2099.857">1623 456 11074 0 0,'0'0'2073'0'0,"0"0"-801"0"0,0 0-161 0 0,0 0 143 0 0,0 0-43 0 0,0 0-178 0 0,24 4-182 0 0,74 11-131 0 0,-74-12-393 0 0,1-1 0 0 0,-1 0 1 0 0,1-2-1 0 0,-1-2 0 0 0,1 0 0 0 0,16-4-327 0 0,-12 2-88 0 0,55-15-1627 0 0,-50 8-5113 0 0,-27 8-4062 0 0</inkml:trace>
  <inkml:trace contextRef="#ctx0" brushRef="#br0" timeOffset="2381.315">2168 0 13659 0 0,'0'0'2092'0'0,"0"0"-806"0"0,0 0-543 0 0,0 0-159 0 0,0 0-15 0 0,0 0 141 0 0,0 0 94 0 0,0 0 32 0 0,0 0 4 0 0,0 0-106 0 0,0 0-86 0 0,0 0-68 0 0,17 22-56 0 0,53 69-60 0 0,-61-80-350 0 0,-1 0-1 0 0,0 0 0 0 0,-1 1 0 0 0,-1 0 1 0 0,1 1-1 0 0,-2-1 0 0 0,0 1 1 0 0,0 1-1 0 0,-1-1 0 0 0,-1 0 0 0 0,0 2-113 0 0,0 1 81 0 0,4 7-123 0 0,-2 0-1 0 0,-1 0 0 0 0,-1 1 1 0 0,0-1-1 0 0,-2 1 1 0 0,-1 0-1 0 0,-1-1 0 0 0,-1 1 1 0 0,-1-1-1 0 0,-1 1 1 0 0,-1-1-1 0 0,-1 0 0 0 0,-1-1 1 0 0,-1 0-1 0 0,-1 0 0 0 0,-1 0 1 0 0,0-1-1 0 0,-2-1 1 0 0,-1 0-1 0 0,0 0 0 0 0,-1-1 1 0 0,-17 16 42 0 0,-94 59-2818 0 0,68-62-6910 0 0,44-25-1773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66 0 0 0,'0'0'782'0'0,"0"0"264"0"0,0 0 324 0 0,0 0 324 0 0,0 0 179 0 0,0 0 56 0 0,0 0-95 0 0,0 0-154 0 0,0 0-165 0 0,0 0-180 0 0,0 0-162 0 0,0 0-159 0 0,0 0-146 0 0,-7-11-150 0 0,-20-32-137 0 0,26 42-544 0 0,0 0 0 0 0,0 0 0 0 0,0 0 0 0 0,-1 0-1 0 0,1 0 1 0 0,0 0 0 0 0,-1 0 0 0 0,1 1 0 0 0,-1-1 0 0 0,1 1 0 0 0,-1-1 0 0 0,1 1-1 0 0,-1-1 1 0 0,1 1 0 0 0,-1 0 0 0 0,0 0 0 0 0,1 0 0 0 0,-1 0 0 0 0,1 0-1 0 0,-1 0 1 0 0,0 0 0 0 0,1 0 0 0 0,-1 1 0 0 0,1-1 0 0 0,-1 1 0 0 0,1-1 0 0 0,-1 1-1 0 0,1-1 1 0 0,0 1 0 0 0,-1 0 0 0 0,1 0 0 0 0,0 0 0 0 0,-1 0 0 0 0,1 0-1 0 0,-1 1-36 0 0,-1-1 58 0 0,-12 10 58 0 0,1 0-1 0 0,0 1 0 0 0,1 0 0 0 0,0 1 0 0 0,1 1 0 0 0,0 0 1 0 0,1 1-1 0 0,1 0 0 0 0,0 0 0 0 0,1 1 0 0 0,1 0 0 0 0,0 1 1 0 0,1 0-1 0 0,-1 7-115 0 0,5-17-8 0 0,1-1 0 0 0,-1 1 1 0 0,2-1-1 0 0,-1 1 0 0 0,1 0 1 0 0,0-1-1 0 0,0 1 0 0 0,0 0 1 0 0,1 0-1 0 0,0 0 0 0 0,1 0 0 0 0,0-1 1 0 0,0 1-1 0 0,0 0 0 0 0,1 0 1 0 0,0-1-1 0 0,0 1 0 0 0,0-1 1 0 0,1 0-1 0 0,0 1 0 0 0,0-1 1 0 0,1-1-1 0 0,0 1 0 0 0,0 0 1 0 0,0-1-1 0 0,1 0 0 0 0,0 0 0 0 0,0 0 1 0 0,0-1-1 0 0,0 1 0 0 0,1-1 1 0 0,-1 0-1 0 0,1-1 0 0 0,0 0 1 0 0,0 0-1 0 0,1 0 0 0 0,-1 0 1 0 0,1-1-1 0 0,-1 0 0 0 0,1-1 0 0 0,0 1 1 0 0,-1-1-1 0 0,3 0 8 0 0,113-23-2674 0 0,-48-10-5661 0 0,-54 24-1890 0 0</inkml:trace>
  <inkml:trace contextRef="#ctx0" brushRef="#br0" timeOffset="278.275">690 114 6305 0 0,'0'0'1837'0'0,"0"0"-230"0"0,0 0-144 0 0,0 0-46 0 0,-21 10-20 0 0,-66 34-118 0 0,24 10 858 0 0,54-44-1882 0 0,1 0 0 0 0,0 1 0 0 0,1 0 0 0 0,0 0 0 0 0,1 1 0 0 0,0 0 0 0 0,1 0 0 0 0,0 0 0 0 0,-1 6-255 0 0,5-13 58 0 0,-1 0 1 0 0,1 0-1 0 0,0 1 1 0 0,1-1-1 0 0,-1 0 1 0 0,1 0 0 0 0,0 0-1 0 0,0 1 1 0 0,1-1-1 0 0,0 0 1 0 0,0 0-1 0 0,0 0 1 0 0,0 0-1 0 0,1 0 1 0 0,0 0-1 0 0,0 0 1 0 0,0 0 0 0 0,1 0-1 0 0,-1-1 1 0 0,1 1-1 0 0,0-1 1 0 0,0 0-1 0 0,1 0 1 0 0,2 3-59 0 0,0-2 110 0 0,1 0 0 0 0,-1 1 0 0 0,1-2 1 0 0,0 1-1 0 0,1-1 0 0 0,-1 0 0 0 0,0-1 1 0 0,1 0-1 0 0,0 0 0 0 0,0 0 0 0 0,0-1 0 0 0,0 0 1 0 0,0-1-1 0 0,1 0 0 0 0,-1 0 0 0 0,0-1 1 0 0,1 0-1 0 0,-1 0 0 0 0,0-1 0 0 0,1 0 0 0 0,-1-1 1 0 0,0 1-1 0 0,0-2 0 0 0,0 1 0 0 0,0-1 0 0 0,-1 0 1 0 0,1-1-1 0 0,-1 0 0 0 0,1 0 0 0 0,-1 0 1 0 0,-1-1-1 0 0,1 0 0 0 0,-1-1 0 0 0,1 1 0 0 0,-2-1 1 0 0,1 0-1 0 0,-1-1 0 0 0,0 1 0 0 0,0-1 0 0 0,0 0 1 0 0,-1 0-1 0 0,0-1 0 0 0,-1 1 0 0 0,0-1 1 0 0,2-5-111 0 0,-4 4-133 0 0,0 0 0 0 0,-1 1 1 0 0,0-1-1 0 0,0 0 0 0 0,-1 0 1 0 0,0 0-1 0 0,-1 0 0 0 0,0 1 1 0 0,0-1-1 0 0,0 1 0 0 0,-1-1 1 0 0,-1 1-1 0 0,1 0 0 0 0,-2 0 1 0 0,1 1-1 0 0,-1-1 0 0 0,0 1 1 0 0,0 0-1 0 0,-1 0 0 0 0,0 0 1 0 0,0 1-1 0 0,-1 0 0 0 0,1 0 1 0 0,-1 1-1 0 0,-1 0 0 0 0,1 0 0 0 0,-7-3 133 0 0,-20-1-2722 0 0,11 6-4767 0 0,12 3-3723 0 0</inkml:trace>
  <inkml:trace contextRef="#ctx0" brushRef="#br0" timeOffset="643.723">1248 114 10322 0 0,'0'0'2022'0'0,"0"0"-791"0"0,0 0-315 0 0,0 0 212 0 0,0 0 313 0 0,0 0 75 0 0,0 0-142 0 0,0 0-404 0 0,0 0-501 0 0,0 0-240 0 0,0 0-86 0 0,0 0-58 0 0,0 0-5 0 0,-18 6 7 0 0,-56 19-3 0 0,65-22-72 0 0,0 0 0 0 0,1 1-1 0 0,-1-1 1 0 0,1 2 0 0 0,0-1 0 0 0,0 1 0 0 0,1 1 0 0 0,0-1 0 0 0,0 1 0 0 0,0 1 0 0 0,0-1 0 0 0,1 1-1 0 0,-1 1-11 0 0,6-7-7 0 0,0 1-1 0 0,0-1 0 0 0,0 0 0 0 0,0 0 1 0 0,0 0-1 0 0,0 1 0 0 0,0-1 0 0 0,1 1 0 0 0,-1-1 1 0 0,0 0-1 0 0,1 1 0 0 0,-1-1 0 0 0,1 1 1 0 0,0 0-1 0 0,-1-1 0 0 0,1 1 0 0 0,0-1 1 0 0,0 1-1 0 0,0-1 0 0 0,0 1 0 0 0,0-1 0 0 0,0 1 1 0 0,1 0-1 0 0,-1-1 0 0 0,0 1 0 0 0,1-1 1 0 0,-1 1-1 0 0,1-1 0 0 0,0 1 0 0 0,-1-1 1 0 0,1 0-1 0 0,0 1 0 0 0,0-1 0 0 0,0 0 0 0 0,0 0 1 0 0,0 1-1 0 0,0-1 0 0 0,0 0 0 0 0,0 0 1 0 0,1 0-1 0 0,-1 0 0 0 0,1 0 8 0 0,66 29-16 0 0,-56-26 41 0 0,0 0-21 0 0,1 1-1 0 0,-1 0 1 0 0,0 1 0 0 0,-1 1-1 0 0,1 0 1 0 0,-1 0 0 0 0,-1 1-1 0 0,1 1 1 0 0,-1 0-4 0 0,-7-6 23 0 0,0 0 1 0 0,0 0-1 0 0,0 0 1 0 0,0 0-1 0 0,-1 1 1 0 0,1-1-1 0 0,-1 1 0 0 0,0 0 1 0 0,0 0-1 0 0,-1 0 1 0 0,1 0-1 0 0,-1 0 1 0 0,0 0-1 0 0,0 0 1 0 0,0 1-1 0 0,0-1 0 0 0,-1 0 1 0 0,0 0-1 0 0,0 1 1 0 0,0-1-1 0 0,0 0 1 0 0,-1 1-1 0 0,0-1 1 0 0,1 0-1 0 0,-2 0 0 0 0,1 0 1 0 0,0 0-1 0 0,-1 0 1 0 0,0 0-1 0 0,0 0-23 0 0,-6 8 72 0 0,0 0 0 0 0,-1-1 0 0 0,0-1 1 0 0,-1 1-1 0 0,0-1 0 0 0,-1-1 0 0 0,0 0 0 0 0,0 0 0 0 0,-1-1 0 0 0,0-1 0 0 0,-1 0 0 0 0,0-1 0 0 0,0 0 0 0 0,0-1 1 0 0,0 0-1 0 0,-1-1 0 0 0,-12 2-72 0 0,-39-4-1718 0 0,41-13-6673 0 0,19 7-2891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28 123 3769 0 0,'0'0'1978'0'0,"0"0"-501"0"0,0 0-82 0 0,0 0 111 0 0,0 0 184 0 0,0 0 103 0 0,0 0-184 0 0,0 0-284 0 0,0 0-383 0 0,0 0-371 0 0,0 0-271 0 0,-2-2-154 0 0,126-10 3418 0 0,79 5-2747 0 0,-135-18-2544 0 0,-67 22-340 0 0,-1 0-5237 0 0,0 2 2774 0 0,0 1-2724 0 0</inkml:trace>
  <inkml:trace contextRef="#ctx0" brushRef="#br0" timeOffset="249.732">0 330 13755 0 0,'0'0'2044'0'0,"0"0"-1275"0"0,0 0-615 0 0,0 0-67 0 0,0 0 229 0 0,0 0 300 0 0,0 0 164 0 0,0 0 34 0 0,0 0-70 0 0,21 1-133 0 0,151 0 213 0 0,-107-5-1061 0 0,32-2-914 0 0,-35 0-5671 0 0,-44 4-4025 0 0</inkml:trace>
  <inkml:trace contextRef="#ctx0" brushRef="#br0" timeOffset="1432.775">664 486 864 0 0,'0'0'1534'0'0,"0"0"-767"0"0,0 0-393 0 0,0 0-23 0 0,0 0 244 0 0,0 0 349 0 0,0 0 462 0 0,0 0 246 0 0,0 0-9 0 0,0 0-108 0 0,0 0-308 0 0,0 0-231 0 0,0 0-90 0 0,9 4-54 0 0,79 13 2218 0 0,-68-20-2707 0 0,-1-2-1 0 0,1 0 1 0 0,-1-1-1 0 0,-1-1 1 0 0,1 0-1 0 0,-1-2 1 0 0,-1 0 0 0 0,1-1-1 0 0,-2 0 1 0 0,1-2-1 0 0,-2 0 1 0 0,5-5-363 0 0,13-6 239 0 0,3-2-119 0 0,-1-1 0 0 0,-1-2 0 0 0,-2-2 0 0 0,0-1 0 0 0,-2-1 0 0 0,-2-1 1 0 0,-1-2-122 0 0,-22 28 2 0 0,-1 1-1 0 0,0-1 0 0 0,-1 0 1 0 0,1 0-1 0 0,-1 0 0 0 0,-1 0 1 0 0,0 0-1 0 0,0-1 0 0 0,0 1 1 0 0,-1-1-1 0 0,0 1 0 0 0,0-1 0 0 0,0-4 0 0 0,-3 10-56 0 0,1 0 0 0 0,-1 0 0 0 0,0 0 0 0 0,0 0 0 0 0,0 0 0 0 0,1 1 0 0 0,-2-1 0 0 0,1 1 0 0 0,0-1 0 0 0,0 1 0 0 0,0 0 0 0 0,-1 0 0 0 0,1 0 0 0 0,0 0 0 0 0,-1 0 0 0 0,1 0 0 0 0,-1 1 0 0 0,1-1 0 0 0,-1 1 0 0 0,1 0-1 0 0,-1 0 1 0 0,1 0 0 0 0,-1 0 0 0 0,0 0 0 0 0,1 0 0 0 0,-1 1 0 0 0,1-1 0 0 0,-1 1 0 0 0,1 0 0 0 0,0-1 0 0 0,-1 1 0 0 0,1 0 0 0 0,0 1 0 0 0,-1-1 0 0 0,0 1 56 0 0,-12 5-85 0 0,-1 1 1 0 0,1 0-1 0 0,0 1 0 0 0,1 1 1 0 0,0 0-1 0 0,1 1 0 0 0,0 1 1 0 0,0 0-1 0 0,1 1 1 0 0,1 0-1 0 0,0 1 0 0 0,1 0 1 0 0,1 0-1 0 0,0 1 1 0 0,1 0-1 0 0,0 1 0 0 0,1 0 1 0 0,-1 7 84 0 0,7-19 18 0 0,0 0-1 0 0,1 0 1 0 0,0 0 0 0 0,0 0 0 0 0,0-1-1 0 0,0 1 1 0 0,0 0 0 0 0,1 0 0 0 0,0 0-1 0 0,0 0 1 0 0,0-1 0 0 0,0 1 0 0 0,0 0 0 0 0,1-1-1 0 0,0 1 1 0 0,0-1 0 0 0,0 0 0 0 0,0 1-1 0 0,0-1 1 0 0,1 0 0 0 0,-1 0 0 0 0,1-1-1 0 0,0 1 1 0 0,0 0 0 0 0,0-1 0 0 0,0 0 0 0 0,0 1-1 0 0,0-1 1 0 0,1-1 0 0 0,-1 1 0 0 0,1 0-1 0 0,0-1 1 0 0,-1 0 0 0 0,1 0 0 0 0,0 0 0 0 0,0 0-1 0 0,-1 0 1 0 0,1-1 0 0 0,0 0 0 0 0,1 0-18 0 0,21 5 94 0 0,1-2 0 0 0,1 0 1 0 0,-1-2-1 0 0,0-1 1 0 0,0-2-1 0 0,0 0 1 0 0,0-2-1 0 0,0 0 0 0 0,0-2 1 0 0,-1-2-1 0 0,0 0 1 0 0,0-1-1 0 0,-1-2 0 0 0,-1 0 1 0 0,0-2-1 0 0,0-1 1 0 0,-1 0-1 0 0,-1-2 1 0 0,0-1-1 0 0,8-9-94 0 0,-24 20-69 0 0,34-53-1277 0 0,-62 67-1943 0 0,12 1 3206 0 0,2 0-1 0 0,-1 0 0 0 0,1 1 1 0 0,1 0-1 0 0,-1 1 1 0 0,2 0-1 0 0,0 0 0 0 0,0 0 1 0 0,1 1-1 0 0,0 0 0 0 0,1 0 1 0 0,0 0-1 0 0,1 0 1 0 0,1 1-1 0 0,-1 0 0 0 0,2-1 1 0 0,0 11 83 0 0,1-19 33 0 0,0-1 0 0 0,0 1 0 0 0,1-1 0 0 0,-1 1 0 0 0,1-1 0 0 0,0 1 0 0 0,0-1 1 0 0,0 1-1 0 0,1-1 0 0 0,-1 0 0 0 0,1 0 0 0 0,0 0 0 0 0,-1 0 0 0 0,1 0 0 0 0,1 0 0 0 0,-1 0 0 0 0,0 0 1 0 0,1-1-1 0 0,-1 1 0 0 0,1-1 0 0 0,0 0 0 0 0,0 0 0 0 0,0 0 0 0 0,0 0 0 0 0,0-1 0 0 0,0 1 1 0 0,1-1-1 0 0,-1 1 0 0 0,0-1 0 0 0,1 0 0 0 0,0 0-33 0 0,113 6 1734 0 0,-97-11-1498 0 0,0-1 0 0 0,0 0 0 0 0,-1-2 0 0 0,1 0 0 0 0,-2-1 0 0 0,1-1 0 0 0,-1-1 0 0 0,0 0 0 0 0,-1-2 0 0 0,0 0 0 0 0,-1 0 0 0 0,0-2 0 0 0,-1 0 0 0 0,2-3-236 0 0,-8 8 12 0 0,-1 0 1 0 0,1 0-1 0 0,-1-1 1 0 0,-1 0 0 0 0,0-1-1 0 0,0 1 1 0 0,-1-1-1 0 0,0 0 1 0 0,-1-1-1 0 0,-1 1 1 0 0,1-1 0 0 0,-2 0-1 0 0,0 0 1 0 0,0-1-1 0 0,-1 1 1 0 0,-1-1-13 0 0,-1 11-17 0 0,-1 0-1 0 0,0 0 1 0 0,0 0-1 0 0,0 0 1 0 0,0 0-1 0 0,0 1 1 0 0,0-1-1 0 0,0 0 1 0 0,-1 1-1 0 0,1-1 1 0 0,-1 1-1 0 0,1-1 1 0 0,-1 1-1 0 0,0-1 1 0 0,1 1-1 0 0,-1 0 1 0 0,0 0-1 0 0,0 0 1 0 0,0 0-1 0 0,0 0 1 0 0,0 1-1 0 0,0-1 1 0 0,0 0-1 0 0,0 1 1 0 0,0 0-1 0 0,0-1 1 0 0,0 1-1 0 0,0 0 1 0 0,0 0-1 0 0,0 0 1 0 0,-1 0-1 0 0,1 1 1 0 0,0-1-1 0 0,0 0 1 0 0,0 1-1 0 0,0 0 1 0 0,0-1-1 0 0,0 1 1 0 0,0 0-1 0 0,0 0 1 0 0,1 0-1 0 0,-1 0 1 0 0,0 0-1 0 0,0 1 1 0 0,1-1-1 0 0,-1 0 1 0 0,1 1-1 0 0,-1-1 1 0 0,1 1-1 0 0,-1 0 1 0 0,1 0 17 0 0,-9 5 10 0 0,0 1 0 0 0,1 0 0 0 0,0 0 1 0 0,0 1-1 0 0,1 0 0 0 0,0 0 0 0 0,0 1 0 0 0,1 0 1 0 0,1 0-1 0 0,0 1 0 0 0,0 0 0 0 0,1 0 0 0 0,0 1 1 0 0,1-1-1 0 0,1 1 0 0 0,-1 0 0 0 0,2 0 0 0 0,0 0 1 0 0,0 0-1 0 0,1 0 0 0 0,1 1 0 0 0,0-1 1 0 0,1 9-11 0 0,3-11 125 0 0,1 1 1 0 0,0-1 0 0 0,0-1 0 0 0,1 1 0 0 0,0-1 0 0 0,1 0 0 0 0,0 0 0 0 0,1-1 0 0 0,-1 0 0 0 0,1 0 0 0 0,1-1 0 0 0,0 0 0 0 0,0 0 0 0 0,0-1 0 0 0,1 0 0 0 0,0-1 0 0 0,0 0 0 0 0,0-1 0 0 0,1 0 0 0 0,6 2-126 0 0,-3-1-174 0 0,-1 0 1 0 0,1-1 0 0 0,0-1 0 0 0,0 0 0 0 0,0-1-1 0 0,0-1 1 0 0,0 0 0 0 0,0 0 0 0 0,1-2-1 0 0,2 0 174 0 0,-11-1-4141 0 0,-2 0-7426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3:3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785 621 1112 0 0,'0'0'1565'0'0,"0"0"-244"0"0,0 0-211 0 0,0 0-123 0 0,0 0-35 0 0,0 0-23 0 0,0 0-60 0 0,0 0-127 0 0,0 0-160 0 0,0 0-99 0 0,0 0-2 0 0,-3 6 47 0 0,-7 90 3016 0 0,0 419 2119 0 0,4 341-3569 0 0,37-410-1452 0 0,-24-389-594 0 0,-3 0 0 0 0,-2 1 1 0 0,-3-1-1 0 0,-2 0 0 0 0,-8 32-48 0 0,9-77-3 0 0,0 0 1 0 0,0-1-1 0 0,1 1 0 0 0,0 0 1 0 0,1 0-1 0 0,1 0 0 0 0,0 0 1 0 0,0 0-1 0 0,2 0 0 0 0,-1-1 1 0 0,4 11 2 0 0,-2 33-46 0 0,-4-55 42 0 0,-1 0 4 0 0,1 1 7 0 0,0 0-3 0 0,0-8-4716 0 0,3-1-3425 0 0,0 5-2719 0 0</inkml:trace>
  <inkml:trace contextRef="#ctx0" brushRef="#br0" timeOffset="2233.221">0 1857 0 0 0,'0'0'359'0'0,"0"0"-218"0"0,0 0-362 0 0,0 0 46 0 0,0 0 479 0 0,0 0 358 0 0,0 0 188 0 0,0 0 95 0 0,0 0 16 0 0,0 0 3 0 0,10-1-10 0 0,179-3 5202 0 0,322-6-943 0 0,2-1-3882 0 0,489 9 829 0 0,-318-32-1309 0 0,88 23 893 0 0,-499 12-1069 0 0,10-7-182 0 0,-155 0-347 0 0,1 0-99 0 0,-117 6 182 0 0,-10 0-4995 0 0,-1 0-5152 0 0,-1 0-187 0 0</inkml:trace>
  <inkml:trace contextRef="#ctx0" brushRef="#br0" timeOffset="5670.452">711 837 0 0 0,'0'0'153'0'0,"0"0"285"0"0,0 0 11 0 0,0 0-110 0 0,0 0-56 0 0,0 0-57 0 0,1-3-43 0 0,0 2-98 0 0,0-1 0 0 0,0 1 0 0 0,0-1 0 0 0,0 1 0 0 0,0 0 0 0 0,0-1 1 0 0,1 1-1 0 0,-1 0 0 0 0,0 0 0 0 0,1 0 0 0 0,-1 0 0 0 0,1 0 0 0 0,-1 0 0 0 0,1 0 0 0 0,0 0 0 0 0,-1 1 0 0 0,1-1 0 0 0,0 1 0 0 0,-1-1 0 0 0,1 1 0 0 0,0 0 0 0 0,0-1 1 0 0,-1 1-1 0 0,1 0 0 0 0,0 0 0 0 0,0 0 0 0 0,0 1 0 0 0,-1-1 0 0 0,1 0 0 0 0,0 1 0 0 0,0-1-85 0 0,1 0 142 0 0,28 2 742 0 0,-1 0 0 0 0,0 2-1 0 0,1 1 1 0 0,-1 2-1 0 0,-1 1 1 0 0,0 1 0 0 0,23 10-884 0 0,-22-3 443 0 0,0 2 0 0 0,-1 0 0 0 0,-1 2 0 0 0,-1 1 0 0 0,-1 1 0 0 0,-1 1 0 0 0,0 2 0 0 0,-2 0 0 0 0,2 6-443 0 0,-8-13 278 0 0,201 247 2965 0 0,-38 45-717 0 0,-49-41-1297 0 0,-82-161-804 0 0,100 129 313 0 0,-36-67-499 0 0,-98-146-214 0 0,1 0 1 0 0,1-1-1 0 0,1-1 0 0 0,1-1 1 0 0,1-1-1 0 0,13 10-25 0 0,63 44 131 0 0,-94-73-129 0 0,25 18 34 0 0,1 0-1 0 0,1-3 0 0 0,1 0 1 0 0,0-1-1 0 0,0-2 0 0 0,2-2 1 0 0,-1 0-1 0 0,26 3-35 0 0,109-4 136 0 0,-153-12-122 0 0,1-1 0 0 0,0 0 0 0 0,0-1 0 0 0,-1 0-1 0 0,0-1 1 0 0,0 0 0 0 0,0-1 0 0 0,11-8-14 0 0,-9 7 9 0 0,16-12 30 0 0,-1-1 0 0 0,-1-2 0 0 0,0-1 0 0 0,-2-1-1 0 0,-1-1 1 0 0,-1-1 0 0 0,-1-1 0 0 0,13-20-39 0 0,164-217 360 0 0,-145 189-71 0 0,-3-1 1 0 0,-3-3-1 0 0,1-9-289 0 0,95-185 455 0 0,45-59-231 0 0,-178 305-210 0 0,1 0 0 0 0,1 1 0 0 0,2 1 0 0 0,0 1 0 0 0,2 0 0 0 0,15-14-14 0 0,157-106 47 0 0,-147 116 39 0 0,-15 9-50 0 0,2 1-1 0 0,0 2 0 0 0,1 1 0 0 0,0 1 0 0 0,5 1-35 0 0,-28 10-1 0 0,129-26 30 0 0,-122 28-21 0 0,1-1 154 0 0,-18-3-1696 0 0,0 0-7090 0 0,1 2-3327 0 0</inkml:trace>
  <inkml:trace contextRef="#ctx0" brushRef="#br0" timeOffset="8048.95">1618 416 3769 0 0,'0'0'1608'0'0,"0"0"-521"0"0,0 0-389 0 0,0 0 24 0 0,0 0 200 0 0,0 0 238 0 0,0 0 151 0 0,0 0-17 0 0,0 0-145 0 0,0 0-222 0 0,0 0-185 0 0,-16 2-168 0 0,-47 5-107 0 0,60-6-406 0 0,0 0-1 0 0,0 0 1 0 0,-1 0 0 0 0,1 0-1 0 0,0 0 1 0 0,0 1-1 0 0,0-1 1 0 0,1 1 0 0 0,-1 0-1 0 0,0-1 1 0 0,0 1-1 0 0,1 1 1 0 0,0-1 0 0 0,-1 0-1 0 0,1 1 1 0 0,0-1 0 0 0,0 1-1 0 0,0 0 1 0 0,-1 2-61 0 0,-4 5 216 0 0,-2 0-58 0 0,0 1-1 0 0,1 0 0 0 0,0 0 1 0 0,1 1-1 0 0,1 0 0 0 0,-1 0 0 0 0,2 0 1 0 0,0 1-1 0 0,1 0 0 0 0,0 0 1 0 0,0 0-1 0 0,2 1 0 0 0,0-1 0 0 0,0 1 1 0 0,1-1-1 0 0,1 1 0 0 0,0 5-157 0 0,1-16 52 0 0,0-1 0 0 0,1 1 0 0 0,-1 0 0 0 0,0 0-1 0 0,1 0 1 0 0,0-1 0 0 0,0 1 0 0 0,-1-1 0 0 0,1 1 0 0 0,1-1-1 0 0,-1 0 1 0 0,0 0 0 0 0,1 0 0 0 0,-1 0 0 0 0,1 0 0 0 0,-1 0-1 0 0,1-1 1 0 0,0 0 0 0 0,0 1 0 0 0,0-1 0 0 0,0 0-1 0 0,0 0 1 0 0,0 0 0 0 0,0-1 0 0 0,0 1 0 0 0,0-1 0 0 0,0 0-1 0 0,0 1 1 0 0,0-1 0 0 0,0-1 0 0 0,0 1 0 0 0,1 0-1 0 0,-1-1 1 0 0,0 0 0 0 0,0 1 0 0 0,0-1 0 0 0,0-1 0 0 0,-1 1-1 0 0,1 0 1 0 0,0-1 0 0 0,0 1 0 0 0,-1-1 0 0 0,1 0-1 0 0,-1 0 1 0 0,1 0 0 0 0,-1 0 0 0 0,0 0 0 0 0,0 0 0 0 0,1-2-52 0 0,20-17 80 0 0,-2 0 1 0 0,-1-1 0 0 0,0-2 0 0 0,-2 0 0 0 0,-1 0-1 0 0,0-2 1 0 0,-2 0 0 0 0,-1-1 0 0 0,-2 0 0 0 0,0-1 0 0 0,-2-1-1 0 0,-1 1 1 0 0,-1-2 0 0 0,-1 1 0 0 0,-2-6-81 0 0,-1 14-62 0 0,-1-1 1 0 0,-1 0 0 0 0,-1 0-1 0 0,-2 0 1 0 0,0 0 0 0 0,-2-13 61 0 0,2 28-46 0 0,0 0 0 0 0,-1 0 1 0 0,1 0-1 0 0,-1 0 1 0 0,-1 1-1 0 0,1-1 1 0 0,-1 1-1 0 0,0-1 1 0 0,0 1-1 0 0,-1 0 1 0 0,0 0-1 0 0,0 1 1 0 0,0-1-1 0 0,-1 1 1 0 0,0 0-1 0 0,0 0 1 0 0,0 0-1 0 0,-1 1 1 0 0,1 0-1 0 0,-1 0 1 0 0,0 0-1 0 0,-4-1 46 0 0,6 3-22 0 0,0 1-1 0 0,1 0 1 0 0,-1 0 0 0 0,0 0-1 0 0,0 0 1 0 0,0 1-1 0 0,0-1 1 0 0,1 1 0 0 0,-1 0-1 0 0,0 0 1 0 0,0 1-1 0 0,0-1 1 0 0,0 1 0 0 0,0 0-1 0 0,1 0 1 0 0,-1 0-1 0 0,0 0 1 0 0,1 0 0 0 0,-1 1-1 0 0,1 0 1 0 0,-1 0-1 0 0,1 0 1 0 0,0 0 0 0 0,0 1-1 0 0,0-1 1 0 0,0 1-1 0 0,0-1 1 0 0,0 1 0 0 0,1 0-1 0 0,-1 0 1 0 0,1 0-1 0 0,0 1 1 0 0,0-1 0 0 0,0 1-1 0 0,0 0 23 0 0,-5 8-11 0 0,2 1 0 0 0,-1-1 0 0 0,2 1 0 0 0,-1 0 0 0 0,2 0 0 0 0,0 1 0 0 0,0-1 0 0 0,1 0 0 0 0,0 10 11 0 0,2-13 36 0 0,0 0 0 0 0,0 1 0 0 0,1-1 0 0 0,0 0 0 0 0,1 1 0 0 0,0-1 0 0 0,1 0 0 0 0,0 0 0 0 0,1-1 0 0 0,0 1 0 0 0,0-1 0 0 0,1 1 0 0 0,0-2 0 0 0,0 1 0 0 0,1 0 0 0 0,1-1 0 0 0,-1 0 0 0 0,1 0 0 0 0,0-1 1 0 0,1 0-1 0 0,0 0 0 0 0,0-1 0 0 0,2 1-36 0 0,2 1 5 0 0,1 0 0 0 0,0-1 1 0 0,0 0-1 0 0,1-1 1 0 0,-1-1-1 0 0,1 0 1 0 0,1-1-1 0 0,-1 0 0 0 0,0-1 1 0 0,1-1-1 0 0,0 0 1 0 0,0-1-1 0 0,-1-1 1 0 0,9 0-6 0 0,-5-11-1745 0 0,-13 0-6361 0 0,-4 8-3047 0 0</inkml:trace>
  <inkml:trace contextRef="#ctx0" brushRef="#br0" timeOffset="8552.159">1955 262 10850 0 0,'0'0'971'0'0,"0"0"-197"0"0,0 0 182 0 0,0 0 285 0 0,0 0 148 0 0,0 0-113 0 0,0 0-277 0 0,0 0-302 0 0,0 21-246 0 0,1 66-161 0 0,-2-84-264 0 0,1 0 1 0 0,0 1-1 0 0,0-1 1 0 0,0 0-1 0 0,0 1 1 0 0,0-1-1 0 0,1 0 1 0 0,0 1-1 0 0,0-1 1 0 0,-1 0-1 0 0,2 0 1 0 0,-1 0-1 0 0,0 0 1 0 0,1 0 0 0 0,-1 0-1 0 0,1 0 1 0 0,0 0-1 0 0,0-1 1 0 0,0 1-1 0 0,0-1 1 0 0,1 1-1 0 0,-1-1 1 0 0,1 0-1 0 0,-1 0 1 0 0,1 0-1 0 0,0 0 1 0 0,0 0-1 0 0,0-1-26 0 0,-2 0 48 0 0,1 0 1 0 0,0 0-1 0 0,0-1 0 0 0,-1 1 0 0 0,1-1 0 0 0,0 1 0 0 0,0-1 0 0 0,0 0 0 0 0,-1 0 0 0 0,1 0 0 0 0,0 0 0 0 0,0 0 1 0 0,0 0-1 0 0,0 0 0 0 0,-1-1 0 0 0,1 1 0 0 0,0 0 0 0 0,0-1 0 0 0,-1 0 0 0 0,1 1 0 0 0,0-1 0 0 0,-1 0 0 0 0,1 0 0 0 0,0 0 1 0 0,-1 0-1 0 0,1 0 0 0 0,-1 0 0 0 0,0-1 0 0 0,1 1 0 0 0,-1 0 0 0 0,0-1 0 0 0,0 1 0 0 0,0-1 0 0 0,0 1 0 0 0,0-1-48 0 0,34-66 622 0 0,-29 53-645 0 0,14-40 32 0 0,-17 44-34 0 0,0 0 1 0 0,1 0-1 0 0,0 0 1 0 0,1 0-1 0 0,1 1 1 0 0,-1 0-1 0 0,2 0 1 0 0,-1 0-1 0 0,5-4 25 0 0,1 49-400 0 0,7 192 308 0 0,-14-208 44 0 0,-1 0 0 0 0,0 0 0 0 0,-2 0 0 0 0,0 1 0 0 0,-2-1 0 0 0,0 0 0 0 0,-1 1 0 0 0,-1-1 0 0 0,0 0 0 0 0,-2 0 0 0 0,0 0 0 0 0,-1-1 0 0 0,-1 1 0 0 0,-1-1 0 0 0,0 0 0 0 0,-1-1 0 0 0,-1 0 0 0 0,-7 10 48 0 0,13-24 10 0 0,1 0 0 0 0,-1-1 0 0 0,1 1 0 0 0,-1 0 0 0 0,0-1 0 0 0,0 1 0 0 0,0-1 0 0 0,-1 0 0 0 0,1 0 0 0 0,0 0 0 0 0,-1-1 0 0 0,1 1 0 0 0,-1-1 0 0 0,1 0 0 0 0,-1 0 0 0 0,0 0 0 0 0,0 0 0 0 0,1-1-1 0 0,-1 1 1 0 0,0-1 0 0 0,0 0 0 0 0,0 0 0 0 0,0-1 0 0 0,1 1 0 0 0,-1-1 0 0 0,0 0 0 0 0,0 0-10 0 0,3-3 24 0 0,-1 0-1 0 0,1 0 1 0 0,0 0-1 0 0,0-1 1 0 0,1 1 0 0 0,-1 0-1 0 0,1 0 1 0 0,0-1-1 0 0,0 1 1 0 0,0 0-1 0 0,1-1 1 0 0,-1 1-1 0 0,1 0 1 0 0,0-1 0 0 0,0 1-1 0 0,1 0 1 0 0,-1 0-1 0 0,1 0 1 0 0,0 0-1 0 0,0 1 1 0 0,0-1-1 0 0,1 0 1 0 0,-1 1 0 0 0,1-1-1 0 0,0 1 1 0 0,0 0-1 0 0,1-1-23 0 0,-4 3 8 0 0,23-32-69 0 0,2 1-1 0 0,0 0 0 0 0,3 2 0 0 0,0 1 0 0 0,2 2 0 0 0,0 1 0 0 0,2 1 1 0 0,7-3 61 0 0,-27 19-1352 0 0,-7 6-1395 0 0,0-1-4337 0 0,-2 2-3502 0 0</inkml:trace>
  <inkml:trace contextRef="#ctx0" brushRef="#br0" timeOffset="8850.221">2694 156 15771 0 0,'0'0'1855'0'0,"0"0"-968"0"0,0 0-472 0 0,0 0 32 0 0,0 0 113 0 0,0 0 85 0 0,0 0-44 0 0,-11 20-167 0 0,-75 141 84 0 0,33-71-486 0 0,-5-3 0 0 0,-4-2 0 0 0,-3-3 0 0 0,-3-2 0 0 0,-47 38-32 0 0,70-71-2 0 0,-39 50-844 0 0,90-82-2673 0 0,9-16-4937 0 0,-8-1-1014 0 0</inkml:trace>
  <inkml:trace contextRef="#ctx0" brushRef="#br0" timeOffset="9484.54">2616 738 3729 0 0,'0'0'3331'0'0,"0"0"-1161"0"0,0 0-356 0 0,0 0-11 0 0,0 0-138 0 0,0 0-235 0 0,0 0-360 0 0,0 0-277 0 0,0 0-135 0 0,0 0-148 0 0,0 0-95 0 0,0 0-57 0 0,-14 13-54 0 0,-92 89 433 0 0,87-81-574 0 0,11-14-145 0 0,1 0-1 0 0,-1 0 1 0 0,1 1 0 0 0,0 0-1 0 0,1 0 1 0 0,0 1 0 0 0,0 0 0 0 0,1 0-1 0 0,0 0 1 0 0,1 1 0 0 0,0-1-1 0 0,0 1 1 0 0,1 0 0 0 0,0 0-1 0 0,1 0 1 0 0,0 0 0 0 0,1 1 0 0 0,0 1-18 0 0,1-10 5 0 0,0-1 1 0 0,0 1-1 0 0,1-1 0 0 0,-1 1 1 0 0,1-1-1 0 0,-1 1 1 0 0,1-1-1 0 0,-1 0 1 0 0,1 1-1 0 0,0-1 1 0 0,-1 0-1 0 0,1 1 1 0 0,0-1-1 0 0,0 0 1 0 0,0 0-1 0 0,0 0 1 0 0,0 0-1 0 0,1 0 1 0 0,-1 0-1 0 0,0 0 1 0 0,0 0-1 0 0,1 0 1 0 0,-1-1-1 0 0,0 1 1 0 0,1 0-1 0 0,-1-1 1 0 0,1 1-1 0 0,-1-1 1 0 0,1 0-1 0 0,-1 1 0 0 0,1-1 1 0 0,-1 0-1 0 0,1 0 1 0 0,-1 0-1 0 0,1 0 1 0 0,-1 0-1 0 0,1 0 1 0 0,-1-1-1 0 0,1 1 1 0 0,0-1-6 0 0,59-21 745 0 0,-35 1-615 0 0,-1 0 1 0 0,-2-2 0 0 0,0 0-1 0 0,-1-2 1 0 0,-2 0 0 0 0,0-2 0 0 0,-2 0-1 0 0,-1-1 1 0 0,-1 0 0 0 0,-2-1-1 0 0,10-29-130 0 0,-23 57 2 0 0,10-22-63 0 0,-1 0 1 0 0,-1-1 0 0 0,-1 0 0 0 0,-1-1-1 0 0,-1 1 1 0 0,-1-1 0 0 0,-2 0 0 0 0,0 0-1 0 0,-2-1 1 0 0,0 1 0 0 0,-3-9 60 0 0,3 31-10 0 0,-1 0 0 0 0,0 0 1 0 0,0 0-1 0 0,0 0 0 0 0,-1 1 1 0 0,1-1-1 0 0,-1 0 0 0 0,1 0 0 0 0,-1 1 1 0 0,0-1-1 0 0,0 0 0 0 0,0 1 0 0 0,0-1 1 0 0,-1 1-1 0 0,1-1 0 0 0,-1 1 1 0 0,0 0-1 0 0,1-1 0 0 0,-1 1 0 0 0,0 0 1 0 0,0 0-1 0 0,0 0 0 0 0,-1 1 0 0 0,1-1 1 0 0,0 0-1 0 0,-1 1 0 0 0,1-1 0 0 0,-1 1 1 0 0,1 0-1 0 0,-1 0 0 0 0,0 0 1 0 0,0 0-1 0 0,1 1 0 0 0,-1-1 0 0 0,0 1 1 0 0,0-1-1 0 0,0 1 0 0 0,1 0 0 0 0,-1 0 1 0 0,0 1-1 0 0,0-1 0 0 0,0 0 1 0 0,0 1-1 0 0,1 0 0 0 0,-1-1 0 0 0,0 1 1 0 0,1 0-1 0 0,-1 0 0 0 0,0 1 0 0 0,1-1 1 0 0,0 1-1 0 0,-1-1 0 0 0,1 1 0 0 0,-2 1 10 0 0,-8 11 49 0 0,1 0-1 0 0,0 2 0 0 0,1-1 1 0 0,1 1-1 0 0,0 0 0 0 0,1 1 1 0 0,1 0-1 0 0,1 0 0 0 0,0 1 1 0 0,1 0-1 0 0,1 0 0 0 0,0 0 0 0 0,2 0 1 0 0,0 0-1 0 0,1 1 0 0 0,1-1 1 0 0,1 1-1 0 0,0 3-48 0 0,0-10 48 0 0,0-1 0 0 0,1 1 0 0 0,0 0 0 0 0,1-1 0 0 0,0 1-1 0 0,1-1 1 0 0,0 0 0 0 0,1 0 0 0 0,0 0 0 0 0,1-1 0 0 0,2 4-48 0 0,-6-10-34 0 0,1 0 0 0 0,0 1 1 0 0,0-1-1 0 0,1 0 0 0 0,-1-1 1 0 0,1 1-1 0 0,0 0 0 0 0,0-1 0 0 0,0 0 1 0 0,0 0-1 0 0,0 0 0 0 0,1-1 0 0 0,-1 1 1 0 0,1-1-1 0 0,0 0 0 0 0,0-1 0 0 0,-1 1 1 0 0,1-1-1 0 0,0 0 0 0 0,1 0 0 0 0,-1 0 1 0 0,0-1-1 0 0,0 0 0 0 0,0 0 0 0 0,0 0 1 0 0,0 0-1 0 0,1-1 34 0 0,17-14-3418 0 0,-18 10 519 0 0,0 0-6840 0 0</inkml:trace>
  <inkml:trace contextRef="#ctx0" brushRef="#br0" timeOffset="9868.864">3079 336 18556 0 0,'0'0'665'0'0,"0"0"-288"0"0,0 0-47 0 0,0 0 248 0 0,0 0 257 0 0,0 0 127 0 0,0 0-53 0 0,0 0-145 0 0,1 20-171 0 0,5 66-161 0 0,-24 23 187 0 0,10-85-572 0 0,-112 288-1 0 0,119-311-47 0 0,0 1-1 0 0,0-1 1 0 0,-1 0-1 0 0,1 1 0 0 0,0-1 1 0 0,0 1-1 0 0,0 0 0 0 0,0-1 1 0 0,0 1-1 0 0,1-1 0 0 0,-1 1 1 0 0,0 0-1 0 0,1 0 1 0 0,-1 0-1 0 0,1-1 0 0 0,0 1 1 0 0,0 0-1 0 0,0 0 0 0 0,-1 0 1 0 0,2 0-1 0 0,-1-1 0 0 0,0 1 1 0 0,0 0-1 0 0,1 0 0 0 0,-1 0 1 0 0,0-1-1 0 0,1 1 1 0 0,0 0-1 0 0,0 0 0 0 0,-1-1 1 0 0,1 1-1 0 0,0-1 0 0 0,0 1 1 0 0,0-1-1 0 0,0 1 0 0 0,1-1 1 0 0,-1 1-1 0 0,0-1 1 0 0,1 0-1 0 0,-1 0 0 0 0,1 0 1 0 0,-1 0-1 0 0,1 0 0 0 0,-1 0 1 0 0,1 0-1 0 0,0 0 0 0 0,-1-1 1 0 0,1 1-1 0 0,0-1 0 0 0,0 1 1 0 0,0-1-1 0 0,1 1 2 0 0,13-3 104 0 0,1-1 0 0 0,-1 0 0 0 0,0-1-1 0 0,0 0 1 0 0,0-1 0 0 0,-1-1 0 0 0,0-1 0 0 0,3-2-104 0 0,2 1 116 0 0,33-32-1472 0 0,-45 20-3241 0 0,-5-4-5477 0 0,-3 18-474 0 0</inkml:trace>
  <inkml:trace contextRef="#ctx0" brushRef="#br0" timeOffset="10113.637">2777 752 13867 0 0,'0'0'2184'0'0,"0"0"-1151"0"0,0 0-409 0 0,0 0 152 0 0,0 0 200 0 0,0 0-8 0 0,0 0-143 0 0,0 0-185 0 0,132 5-200 0 0,-96-17-168 0 0,5 1-136 0 0,1-3-136 0 0,1-4-192 0 0,1-1-488 0 0,-11 5-1417 0 0,-12 5-10842 0 0</inkml:trace>
  <inkml:trace contextRef="#ctx0" brushRef="#br0" timeOffset="11770.036">5286 1463 6377 0 0,'0'0'1690'0'0,"0"0"-390"0"0,0 0-247 0 0,0 0 37 0 0,0 0 212 0 0,0 0 137 0 0,0 0-48 0 0,0 0-231 0 0,0 0-314 0 0,0 0-251 0 0,0 0-119 0 0,0 6-43 0 0,-4 28-52 0 0,-1-1 0 0 0,-1 1-1 0 0,-2-1 1 0 0,-1 0 0 0 0,-3 4-381 0 0,-2 9 149 0 0,-89 231 140 0 0,102-273-269 0 0,0-2-8 0 0,-1 0-1 0 0,1 0 1 0 0,0 0 0 0 0,0 0-1 0 0,0 1 1 0 0,0-1 0 0 0,0 0-1 0 0,0 0 1 0 0,1 1-1 0 0,-1-1 1 0 0,1 0 0 0 0,-1 1-1 0 0,1-1 1 0 0,0 1-1 0 0,0-1 1 0 0,0 1 0 0 0,1-1-1 0 0,-1 0 1 0 0,0 1 0 0 0,1-1-1 0 0,0 0 1 0 0,-1 1-1 0 0,1-1 1 0 0,0 0 0 0 0,0 0-1 0 0,0 0 1 0 0,1 1 0 0 0,-1-1-1 0 0,0 0 1 0 0,1-1-1 0 0,-1 1 1 0 0,1 0-12 0 0,9 2 154 0 0,-1 0-1 0 0,1-1 1 0 0,0-1-1 0 0,0 0 1 0 0,0 0-1 0 0,0-1 1 0 0,0 0-1 0 0,0-1 1 0 0,1 0-1 0 0,-1-1 1 0 0,0 0-1 0 0,0-1 1 0 0,0 0-1 0 0,0-1 1 0 0,3-2-154 0 0,45-5 194 0 0,-27 6-733 0 0,-32 4 241 0 0,0 0-40 0 0,0 0-69 0 0,-5-8-5707 0 0,1 2-1868 0 0,2 1-723 0 0</inkml:trace>
  <inkml:trace contextRef="#ctx0" brushRef="#br0" timeOffset="12019.97">4993 1756 10682 0 0,'0'0'1370'0'0,"0"0"-843"0"0,0 0-318 0 0,0 0 334 0 0,0 0 468 0 0,0 0 272 0 0,0 0 74 0 0,0 0-115 0 0,24 4-238 0 0,75 15-234 0 0,-74-15-550 0 0,0-1 0 0 0,1-1 0 0 0,-1-2 0 0 0,0 0 0 0 0,1-2 0 0 0,2 0-220 0 0,6-2-60 0 0,46-6-511 0 0,-13 0-5021 0 0,-48 8-5142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4:29.61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7894 449 0 0 0,'0'0'1123'0'0,"0"0"179"0"0,0 0 375 0 0,0 0 369 0 0,0 0 272 0 0,0 0 38 0 0,0 0-226 0 0,0 0-339 0 0,0 0-344 0 0,0 0-292 0 0,0 0-287 0 0,0 0-237 0 0,0 0-190 0 0,-6-9-131 0 0,-24-27-71 0 0,28 34-223 0 0,0 1 0 0 0,0 0 0 0 0,-1 0 0 0 0,1 1 0 0 0,0-1 0 0 0,0 0 0 0 0,0 1 0 0 0,-1 0 0 0 0,1-1 0 0 0,0 1 0 0 0,-1 0 0 0 0,1 0 0 0 0,0 0 0 0 0,0 0 0 0 0,-1 1 1 0 0,1-1-1 0 0,0 0 0 0 0,0 1 0 0 0,-1 0 0 0 0,1 0 0 0 0,0-1 0 0 0,0 1 0 0 0,0 0 0 0 0,0 1 0 0 0,-2 0-16 0 0,-5 2 53 0 0,-193 83 366 0 0,202-86-426 0 0,-1 0 1 0 0,0-1-1 0 0,0 1 0 0 0,1 0 1 0 0,-1-1-1 0 0,0 1 0 0 0,1 0 1 0 0,-1 0-1 0 0,0-1 0 0 0,1 1 1 0 0,-1 0-1 0 0,1 0 0 0 0,-1 0 1 0 0,1 0-1 0 0,0 0 0 0 0,-1 0 1 0 0,1 0-1 0 0,0 0 0 0 0,0 0 1 0 0,0 0-1 0 0,0 0 0 0 0,0-1 0 0 0,0 1 1 0 0,0 0-1 0 0,0 0 0 0 0,0 0 1 0 0,0 0-1 0 0,0 0 0 0 0,1 0 1 0 0,-1 0-1 0 0,0 0 0 0 0,1 0 1 0 0,-1 0-1 0 0,0 0 0 0 0,1 0 1 0 0,-1 0-1 0 0,1-1 0 0 0,0 1 1 0 0,-1 0-1 0 0,1 0 0 0 0,0-1 1 0 0,-1 1-1 0 0,1 0 0 0 0,0-1 1 0 0,0 1-1 0 0,0-1 0 0 0,0 1 7 0 0,40 30 102 0 0,-41-31-99 0 0,20 12 82 0 0,72 56 27 0 0,-89-65-81 0 0,0 0-1 0 0,0 0 0 0 0,-1 0 1 0 0,1 1-1 0 0,-1 0 1 0 0,0-1-1 0 0,0 1 0 0 0,0 0 1 0 0,0 0-1 0 0,-1 0 1 0 0,1 0-1 0 0,-1 0 0 0 0,0 0 1 0 0,0 0-1 0 0,-1 1 1 0 0,1-1-1 0 0,-1 0 0 0 0,0 0 1 0 0,0 1-1 0 0,0-1 1 0 0,-1 0-1 0 0,0 0 0 0 0,0 1 1 0 0,0-1-1 0 0,0 1-30 0 0,-3 1 73 0 0,-1 1-1 0 0,0-1 0 0 0,0 0 1 0 0,0 0-1 0 0,-1 0 0 0 0,1-1 1 0 0,-1 0-1 0 0,-1 0 1 0 0,1-1-1 0 0,-1 1 0 0 0,0-1 1 0 0,0-1-1 0 0,0 1 0 0 0,0-1 1 0 0,-1-1-73 0 0,-5 5-189 0 0,-1-1 0 0 0,-1-1 1 0 0,1-1-1 0 0,-1 0 0 0 0,1-1 0 0 0,-1 0 0 0 0,0-1 1 0 0,0-1-1 0 0,0 0 0 0 0,0-1 0 0 0,-14-2 189 0 0,0-13-2915 0 0,24 6-848 0 0,3-2-3398 0 0,2 4 536 0 0</inkml:trace>
  <inkml:trace contextRef="#ctx0" brushRef="#br0" timeOffset="319.867">7884 741 4649 0 0,'0'0'1507'0'0,"0"0"76"0"0,0 0 283 0 0,0 0 122 0 0,0 0-89 0 0,22 4-226 0 0,70 9-302 0 0,6-21 915 0 0,-74 2-1871 0 0,4 0-252 0 0,0-1 0 0 0,-1-1-1 0 0,0-1 1 0 0,0-2-1 0 0,-1 0 1 0 0,-1-2-1 0 0,0-1 1 0 0,22-16-163 0 0,-44 28 2 0 0,-1 1 0 0 0,1-1 0 0 0,-1 1 0 0 0,0-1-1 0 0,0 0 1 0 0,0 0 0 0 0,0 0 0 0 0,0 0 0 0 0,0-1 0 0 0,0 1 0 0 0,0 0 0 0 0,-1-1 0 0 0,0 1 0 0 0,1-1 0 0 0,-1 1 0 0 0,0-1 0 0 0,0 0 0 0 0,0 0 0 0 0,-1 1 0 0 0,1-1 0 0 0,-1 0 0 0 0,1 0 0 0 0,-1 0 0 0 0,0 0 0 0 0,0 0 0 0 0,0 1-1 0 0,-1-1 1 0 0,1 0 0 0 0,-1 0 0 0 0,1 0 0 0 0,-1 0 0 0 0,0 1 0 0 0,0-1 0 0 0,0 0 0 0 0,0 1 0 0 0,-1-1 0 0 0,1 1 0 0 0,-1-1 0 0 0,1 1 0 0 0,-1 0 0 0 0,0 0 0 0 0,0 0 0 0 0,-2-2-2 0 0,-8-1-51 0 0,1 1 0 0 0,-1 1 0 0 0,0 0 0 0 0,0 0 0 0 0,0 1 0 0 0,-1 1 0 0 0,1 0 0 0 0,0 1 0 0 0,-1 0 0 0 0,1 1 0 0 0,0 0 0 0 0,-1 1 0 0 0,1 0 1 0 0,0 1-1 0 0,0 1 0 0 0,1 0 0 0 0,-1 0 0 0 0,1 1 0 0 0,0 0 0 0 0,-5 4 51 0 0,8-6-21 0 0,1 0-1 0 0,0 1 1 0 0,-1 0 0 0 0,1 0-1 0 0,1 1 1 0 0,-1-1-1 0 0,1 1 1 0 0,0 1 0 0 0,0-1-1 0 0,0 1 1 0 0,1 0 0 0 0,0 1-1 0 0,0-1 1 0 0,0 1 0 0 0,1 0-1 0 0,0 0 1 0 0,1 0 0 0 0,-1 1-1 0 0,1-1 1 0 0,1 1 0 0 0,0 0-1 0 0,0 0 1 0 0,0 0 0 0 0,1 0-1 0 0,-1 4 22 0 0,5-6-18 0 0,0-1-1 0 0,0 1 1 0 0,1-1-1 0 0,-1 0 1 0 0,1 0-1 0 0,0 0 0 0 0,0 0 1 0 0,1-1-1 0 0,-1 1 1 0 0,1-1-1 0 0,0 0 1 0 0,0-1-1 0 0,1 1 1 0 0,-1-1-1 0 0,1 0 0 0 0,-1-1 1 0 0,1 1-1 0 0,0-1 1 0 0,0 0-1 0 0,0 0 1 0 0,0-1-1 0 0,0 0 0 0 0,1 0 1 0 0,-1 0-1 0 0,6-1 19 0 0,158 4-1462 0 0,-114-13-2763 0 0,-2-6-5571 0 0,-42 10 6674 0 0</inkml:trace>
  <inkml:trace contextRef="#ctx0" brushRef="#br0" timeOffset="635.636">8518 732 5561 0 0,'0'0'1147'0'0,"0"0"-205"0"0,0 0 133 0 0,0 0 189 0 0,0 0 81 0 0,0 0 5 0 0,0 0-111 0 0,0 0-147 0 0,0 0-165 0 0,19 5-161 0 0,64 14-108 0 0,-2-26 687 0 0,-65 1-1073 0 0,-2 2-168 0 0,0 0 1 0 0,0 0 0 0 0,-1-2 0 0 0,1 0 0 0 0,-1 0-1 0 0,-1-1 1 0 0,1-1 0 0 0,-1 0 0 0 0,0 0-1 0 0,-1-1 1 0 0,0-1 0 0 0,-1 0 0 0 0,0-1-1 0 0,0 0 1 0 0,-1 0 0 0 0,0-1 0 0 0,-1 0-1 0 0,4-9-104 0 0,-10 18-24 0 0,-1 0-1 0 0,0 0 1 0 0,0 0-1 0 0,0 0 0 0 0,0 0 1 0 0,0 0-1 0 0,-1 0 0 0 0,1 0 1 0 0,-1-1-1 0 0,0 1 0 0 0,0 0 1 0 0,0 0-1 0 0,0-1 0 0 0,-1 1 1 0 0,1 0-1 0 0,-1 0 1 0 0,0 0-1 0 0,0-1 0 0 0,0 1 1 0 0,0 0-1 0 0,-1 0 0 0 0,1 1 1 0 0,-1-1-1 0 0,0 0 0 0 0,0 0 1 0 0,0 1-1 0 0,0-1 0 0 0,0 1 1 0 0,0 0-1 0 0,-1 0 1 0 0,1-1-1 0 0,-1 1 0 0 0,1 1 1 0 0,-1-1-1 0 0,0 0 0 0 0,0 1 1 0 0,0-1-1 0 0,0 1 0 0 0,0 0 1 0 0,0 0-1 0 0,0 0 0 0 0,0 1 1 0 0,0-1-1 0 0,-1 1 0 0 0,1-1 1 0 0,-3 1 24 0 0,-7 3 8 0 0,1-1 1 0 0,0 2 0 0 0,-1 0-1 0 0,1 0 1 0 0,1 1-1 0 0,-1 1 1 0 0,1 0 0 0 0,0 0-1 0 0,0 1 1 0 0,0 1-1 0 0,1 0 1 0 0,1 0 0 0 0,-1 1-1 0 0,1 0 1 0 0,1 1-1 0 0,0-1 1 0 0,0 2-1 0 0,1-1 1 0 0,0 1 0 0 0,1 0-1 0 0,0 1 1 0 0,0-1-1 0 0,2 1 1 0 0,-1 0 0 0 0,2 1-1 0 0,0-1 1 0 0,0 0-1 0 0,1 1 1 0 0,0 0-1 0 0,1 0 1 0 0,1-1 0 0 0,0 6-9 0 0,0-11 36 0 0,1 0 1 0 0,0-1 0 0 0,0 1 0 0 0,0 0-1 0 0,1-1 1 0 0,0 0 0 0 0,0 1 0 0 0,1-1-1 0 0,-1 0 1 0 0,1 0 0 0 0,1 0-1 0 0,-1 0 1 0 0,1-1 0 0 0,0 0 0 0 0,0 1-1 0 0,1-1 1 0 0,-1-1 0 0 0,1 1 0 0 0,0-1-1 0 0,1 0 1 0 0,-1 0 0 0 0,1 0 0 0 0,0-1-1 0 0,-1 1 1 0 0,2-2 0 0 0,-1 1 0 0 0,5 1-37 0 0,1 0-149 0 0,1 0 0 0 0,0-1 0 0 0,0 0 0 0 0,0-1 0 0 0,0-1 0 0 0,0 0 0 0 0,0-1 0 0 0,1 0 0 0 0,-1-1 0 0 0,0 0 0 0 0,0-1 0 0 0,0-1 0 0 0,9-3 149 0 0,-4 1-4749 0 0,-4 0-6206 0 0</inkml:trace>
  <inkml:trace contextRef="#ctx0" brushRef="#br0" timeOffset="2430.912">9728 99 5529 0 0,'0'0'1436'0'0,"0"0"-267"0"0,0 0-50 0 0,0 0 36 0 0,0 0 105 0 0,0 0 72 0 0,0 0-109 0 0,0 0-271 0 0,0 0-276 0 0,0 0-266 0 0,0 0-181 0 0,0 0-75 0 0,0 0-49 0 0,2 19 1121 0 0,8 268 3405 0 0,-21 144-3424 0 0,-18-199-1204 0 0,28-232-53 0 0,-9 23-1411 0 0,6-24-2930 0 0,-2-7-4576 0 0,4 3 20 0 0</inkml:trace>
  <inkml:trace contextRef="#ctx0" brushRef="#br0" timeOffset="9805.668">9405 493 3593 0 0,'0'0'2935'0'0,"0"0"-1156"0"0,0 0-803 0 0,0 0-258 0 0,0 0 94 0 0,0 0 226 0 0,0 0 176 0 0,0 0 53 0 0,0 0-37 0 0,0 0-98 0 0,0 0-116 0 0,20-4-93 0 0,63-9-109 0 0,35 11 1677 0 0,77 6-589 0 0,1-1-3545 0 0,-194-5-733 0 0,-2-3-3325 0 0,0 4 2113 0 0,0-2-6944 0 0</inkml:trace>
  <inkml:trace contextRef="#ctx0" brushRef="#br0" timeOffset="10282.526">10167 0 10026 0 0,'0'0'944'0'0,"0"0"-424"0"0,0 0-360 0 0,0 0 53 0 0,0 0 301 0 0,0 0 264 0 0,0 0 101 0 0,0 0-38 0 0,2 20-94 0 0,15 143 752 0 0,-12-101-1233 0 0,-2 1-1 0 0,-4 0 1 0 0,-2-1-1 0 0,-2 1 1 0 0,-4-1-1 0 0,-2 0 1 0 0,-18 54-266 0 0,10 4 480 0 0,20-119-445 0 0,0 0-1 0 0,0 1 0 0 0,0-1 1 0 0,1 0-1 0 0,-1 0 0 0 0,0 0 1 0 0,0 0-1 0 0,1-1 0 0 0,-1 1 1 0 0,0 0-1 0 0,1 0 0 0 0,-1-1 1 0 0,1 1-1 0 0,-1-1 1 0 0,1 1-1 0 0,-1-1 0 0 0,1 0 1 0 0,-1 0-1 0 0,1 0 0 0 0,-1 1 1 0 0,1-1-1 0 0,0-1 0 0 0,-1 1 1 0 0,1 0-1 0 0,-1 0 0 0 0,1-1 1 0 0,-1 1-1 0 0,1 0 1 0 0,-1-1-1 0 0,1 0 0 0 0,-1 1 1 0 0,0-1-1 0 0,1 0 0 0 0,-1 0 1 0 0,0 1-1 0 0,0-1 0 0 0,1 0 1 0 0,-1-1-35 0 0,129-100 813 0 0,-112 85-832 0 0,1 0-1 0 0,0 1 1 0 0,1 1-1 0 0,0 1 1 0 0,2 0 0 0 0,-1 2-1 0 0,8-3 20 0 0,-28 15-11 0 0,1-1 0 0 0,-1 0 0 0 0,1 1 0 0 0,-1-1 0 0 0,0 1 0 0 0,1-1-1 0 0,-1 1 1 0 0,1 0 0 0 0,-1 0 0 0 0,1 0 0 0 0,-1 0 0 0 0,1 0 0 0 0,0 0 0 0 0,-1 0-1 0 0,1 0 1 0 0,-1 1 0 0 0,0-1 0 0 0,1 0 0 0 0,-1 1 0 0 0,1-1 0 0 0,-1 1 0 0 0,0 0-1 0 0,1-1 1 0 0,-1 1 0 0 0,0 0 0 0 0,1 0 0 0 0,-1 0 0 0 0,0 0 0 0 0,0 0 0 0 0,0 0-1 0 0,0 0 1 0 0,0 0 0 0 0,0 1 0 0 0,0-1 0 0 0,-1 0 0 0 0,1 1 0 0 0,0-1 0 0 0,-1 0-1 0 0,1 1 1 0 0,-1-1 0 0 0,1 1 0 0 0,-1-1 0 0 0,1 1 0 0 0,-1-1 0 0 0,0 1 0 0 0,0-1-1 0 0,0 1 1 0 0,0-1 0 0 0,0 1 0 0 0,0-1 11 0 0,-4 84 0 0 0,-9 30-1619 0 0,20-108-1614 0 0,0-10-4700 0 0,-4 1-169 0 0</inkml:trace>
  <inkml:trace contextRef="#ctx0" brushRef="#br0" timeOffset="10998.511">10964 578 8834 0 0,'0'0'2383'0'0,"0"0"-872"0"0,0 0-473 0 0,0 0-97 0 0,0 0-53 0 0,0 0-93 0 0,-23 15-125 0 0,-71 48-137 0 0,80-54-392 0 0,0 0 0 0 0,0 1 0 0 0,1 1 0 0 0,0 0 0 0 0,1 1 0 0 0,1 0 0 0 0,-1 1-1 0 0,2 0 1 0 0,-2 5-141 0 0,10-17-2 0 0,0 0 0 0 0,1 1 0 0 0,-1-1 0 0 0,1 1 0 0 0,0-1 0 0 0,-1 1 0 0 0,1 0 0 0 0,0 0 0 0 0,0-1-1 0 0,0 1 1 0 0,0 0 0 0 0,1 0 0 0 0,-1 0 0 0 0,0 0 0 0 0,1 0 0 0 0,-1 0 0 0 0,1 0 0 0 0,0 0 0 0 0,0 1-1 0 0,0-1 1 0 0,0 0 0 0 0,0 0 0 0 0,0 0 0 0 0,0 0 0 0 0,1 0 0 0 0,-1 0 0 0 0,1 0 0 0 0,-1 0 0 0 0,1 0-1 0 0,0 0 1 0 0,0 0 0 0 0,0 0 0 0 0,0 0 0 0 0,0-1 0 0 0,0 1 0 0 0,1 0 0 0 0,-1-1 0 0 0,0 1 0 0 0,1-1 0 0 0,0 1-1 0 0,-1-1 1 0 0,1 0 0 0 0,0 0 0 0 0,-1 1 0 0 0,1-1 0 0 0,0-1 0 0 0,0 1 0 0 0,0 0 0 0 0,1 0 2 0 0,11-1 118 0 0,1-2 0 0 0,-1 1 0 0 0,0-2 0 0 0,0 0 0 0 0,1 0 0 0 0,-2-1 0 0 0,1-1 0 0 0,0-1 1 0 0,-1 0-1 0 0,0 0 0 0 0,-1-1 0 0 0,1-1 0 0 0,-1 0 0 0 0,-1-1 0 0 0,1 0 0 0 0,-2-1 0 0 0,1 0 0 0 0,0-2-118 0 0,57-64 147 0 0,-68 76-231 0 0,-2 12-684 0 0,-22 107 188 0 0,24-115 566 0 0,0-1 0 0 0,0 0 0 0 0,0 1 0 0 0,1-1 0 0 0,-1 0 0 0 0,1 0 0 0 0,0 1 0 0 0,0-1 0 0 0,0 0 0 0 0,0 0 0 0 0,0 0 0 0 0,1 0 0 0 0,-1 0 0 0 0,1 0 0 0 0,0 0 0 0 0,0-1 0 0 0,0 1 0 0 0,0-1 0 0 0,1 1 0 0 0,-1-1 0 0 0,1 0 0 0 0,-1 0 0 0 0,1 0 0 0 0,0 0 0 0 0,0 0 0 0 0,-1-1 0 0 0,1 1 0 0 0,0-1 0 0 0,1 0 0 0 0,-1 0 0 0 0,0 0 0 0 0,0 0 0 0 0,0-1 0 0 0,4 1 14 0 0,5-2 79 0 0,0 0 1 0 0,0-1 0 0 0,0-1 0 0 0,0 0-1 0 0,-1-1 1 0 0,0 0 0 0 0,1 0 0 0 0,-1-1-1 0 0,-1-1 1 0 0,1 0 0 0 0,-1 0 0 0 0,0-1-1 0 0,0-1 1 0 0,-1 1 0 0 0,0-1 0 0 0,0-1-1 0 0,-1 0 1 0 0,0 0 0 0 0,3-6-80 0 0,22-24-1 0 0,-2-2 0 0 0,-2-1-1 0 0,-1-2 1 0 0,-2-1 0 0 0,-3 0 0 0 0,10-29 1 0 0,-22 53-77 0 0,-1 0-1 0 0,-1-1 1 0 0,-2 0-1 0 0,0 0 1 0 0,-1-1-1 0 0,-1 0 1 0 0,-1 0-1 0 0,-1 0 1 0 0,-1 0-1 0 0,-2-1 1 0 0,-1-17 77 0 0,1 39 32 0 0,0-1 0 0 0,-1 0 0 0 0,1 1-1 0 0,-1-1 1 0 0,1 1 0 0 0,-1-1 0 0 0,0 0 0 0 0,0 1 0 0 0,-1 0 0 0 0,1-1 0 0 0,0 1 0 0 0,-1 0 0 0 0,1 0-1 0 0,-1-1 1 0 0,0 1 0 0 0,0 0 0 0 0,0 1 0 0 0,0-1 0 0 0,0 0 0 0 0,0 0 0 0 0,0 1 0 0 0,-1 0 0 0 0,1-1-1 0 0,0 1 1 0 0,-1 0 0 0 0,1 0 0 0 0,-1 0 0 0 0,0 0 0 0 0,1 1 0 0 0,-1-1 0 0 0,1 1 0 0 0,-1 0 0 0 0,0-1-1 0 0,0 1 1 0 0,1 0 0 0 0,-1 1 0 0 0,0-1 0 0 0,1 0 0 0 0,-1 1 0 0 0,0-1 0 0 0,1 1 0 0 0,-1 0-1 0 0,1 0 1 0 0,-1 0 0 0 0,1 0 0 0 0,0 1 0 0 0,-1-1 0 0 0,1 1 0 0 0,0-1 0 0 0,0 1 0 0 0,0 0 0 0 0,0 0-1 0 0,0-1 1 0 0,0 1 0 0 0,0 1 0 0 0,1-1 0 0 0,-1 0 0 0 0,1 0 0 0 0,0 1 0 0 0,-1-1 0 0 0,1 1-32 0 0,-6 20 54 0 0,0 1 0 0 0,2 0 1 0 0,0 0-1 0 0,2 0 1 0 0,1 1-1 0 0,1-1 1 0 0,1 1-1 0 0,1-1 0 0 0,1 1 1 0 0,3 12-55 0 0,45 419-843 0 0,-48-446-2306 0 0,-2-19-28 0 0,0-19-7577 0 0,0 21 6408 0 0</inkml:trace>
  <inkml:trace contextRef="#ctx0" brushRef="#br0" timeOffset="11251.304">11123 465 11450 0 0,'0'0'2934'0'0,"0"0"-764"0"0,0 0-569 0 0,0 0-433 0 0,0 0-336 0 0,0 0-204 0 0,0 0-89 0 0,0 0-27 0 0,0 0-19 0 0,0 0-40 0 0,0 0-89 0 0,23-5-80 0 0,74-20-56 0 0,176-25 695 0 0,-166 37-1513 0 0,-37 10-6453 0 0,-53 3-4358 0 0</inkml:trace>
  <inkml:trace contextRef="#ctx0" brushRef="#br0" timeOffset="12316.543">12610 81 1792 0 0,'0'0'1859'0'0,"0"0"-253"0"0,0 0-64 0 0,0 0 129 0 0,0 0 116 0 0,0 0 13 0 0,0 0-175 0 0,0 0-293 0 0,0 0-345 0 0,0 0-295 0 0,0 0-197 0 0,0 0-139 0 0,-11 0 1085 0 0,-3 166 2896 0 0,13 10-3387 0 0,2-50-563 0 0,-6 1-1 0 0,-11 47-386 0 0,0-30-1205 0 0,16-143 790 0 0,0-1-78 0 0,-1-17-9109 0 0,1 13 1673 0 0</inkml:trace>
  <inkml:trace contextRef="#ctx0" brushRef="#br0" timeOffset="12573.674">12238 663 13123 0 0,'0'0'1160'0'0,"0"0"-533"0"0,0 0-183 0 0,0 0 145 0 0,0 0 233 0 0,0 0 149 0 0,0 0 17 0 0,0 0-109 0 0,0 0-104 0 0,24-1-80 0 0,79-2-97 0 0,-76 1-303 0 0,-1-1-1 0 0,0-1 1 0 0,0-1-1 0 0,0-1 1 0 0,0-2-1 0 0,1-1-294 0 0,13-4 174 0 0,14-5-410 0 0,-2-4 0 0 0,0-1 0 0 0,40-26 236 0 0,2-26-2832 0 0,-47 11-7245 0 0,-38 49 82 0 0</inkml:trace>
  <inkml:trace contextRef="#ctx0" brushRef="#br0" timeOffset="12848.494">13029 148 6033 0 0,'0'0'3565'0'0,"0"0"-1003"0"0,0 0-915 0 0,0 0-524 0 0,0 0-215 0 0,0 0-12 0 0,0 0 36 0 0,-7 22-47 0 0,-26 73-111 0 0,18-41-274 0 0,1-1 0 0 0,3 2-1 0 0,3-1 1 0 0,2 2 0 0 0,2-1-1 0 0,3 6-499 0 0,0-41 56 0 0,-1-13-41 0 0,1 1-1 0 0,0 0 1 0 0,1 0-1 0 0,-1 0 1 0 0,2 0 0 0 0,-1-1-1 0 0,1 1 1 0 0,0 0 0 0 0,1 0-1 0 0,-1 0 1 0 0,2-1-1 0 0,-1 1 1 0 0,1-1 0 0 0,0 0-1 0 0,1 0 1 0 0,-1 0 0 0 0,2 0-1 0 0,-1 0 1 0 0,6 5-15 0 0,-4-10 15 0 0,0-1 0 0 0,0 0 0 0 0,1 0 0 0 0,-1 0 1 0 0,1-1-1 0 0,-1 0 0 0 0,1 0 0 0 0,-1-1 0 0 0,1 0 0 0 0,-1 0 0 0 0,0 0 1 0 0,1-1-1 0 0,-1 0 0 0 0,0 0 0 0 0,0 0 0 0 0,0-1 0 0 0,-1 0 1 0 0,1 0-1 0 0,0-1 0 0 0,-1 0 0 0 0,0 1 0 0 0,0-2 0 0 0,0 1 0 0 0,-1-1 1 0 0,1 1-1 0 0,-1-2-15 0 0,8-3-13 0 0,117-94-116 0 0,-128 103 130 0 0,0 1 0 0 0,0-1 0 0 0,0 1 0 0 0,1 0 1 0 0,-1-1-1 0 0,0 1 0 0 0,0 0 0 0 0,0 0 0 0 0,0 0 0 0 0,0-1 0 0 0,-1 1 1 0 0,1 0-1 0 0,0 0 0 0 0,0 0 0 0 0,-1 1 0 0 0,1-1 0 0 0,0 0 0 0 0,-1 0 1 0 0,1 0-1 0 0,-1 0 0 0 0,0 1 0 0 0,1-1 0 0 0,-1 0 0 0 0,0 0 0 0 0,0 1 1 0 0,1-1-1 0 0,-1 0 0 0 0,0 1 0 0 0,0-1 0 0 0,-1 0 0 0 0,1 0 0 0 0,0 1 1 0 0,0-1-1 0 0,-1 0 0 0 0,1 0 0 0 0,0 1 0 0 0,-1-1 0 0 0,0 0 0 0 0,1 0 1 0 0,-1 0-1 0 0,0 1-1 0 0,1 6 33 0 0,-2 20 4 0 0,0-24-74 0 0,0 1 0 0 0,1-1 0 0 0,0 0 1 0 0,0 1-1 0 0,0-1 0 0 0,0 1 0 0 0,1-1 0 0 0,0 1 0 0 0,0 0 0 0 0,0-1 0 0 0,0 1 0 0 0,1-1 0 0 0,-1 1 0 0 0,1-1 0 0 0,0 1 0 0 0,1-1 1 0 0,-1 0-1 0 0,1 1 0 0 0,0-1 0 0 0,0 0 0 0 0,0 0 0 0 0,1 0 0 0 0,-1 0 0 0 0,1-1 0 0 0,0 1 0 0 0,0-1 0 0 0,0 0 0 0 0,1 1 0 0 0,-1-1 1 0 0,1-1-1 0 0,0 1 0 0 0,-1 0 0 0 0,1-1 0 0 0,0 0 0 0 0,1 0 37 0 0,28-10-2843 0 0,-15-6-5322 0 0,-12 9-2513 0 0</inkml:trace>
  <inkml:trace contextRef="#ctx0" brushRef="#br0" timeOffset="13171.658">13512 721 6305 0 0,'0'0'1363'0'0,"0"0"30"0"0,0 0 250 0 0,0 0 270 0 0,0 0 50 0 0,0 0-154 0 0,0 0-214 0 0,0 0-178 0 0,0 0-163 0 0,24 5-170 0 0,73 15-165 0 0,-37-25 132 0 0,-50 1-860 0 0,86-56 847 0 0,-94 57-1028 0 0,1 1 0 0 0,-1 0 0 0 0,0-1 0 0 0,0 1 0 0 0,0-1 0 0 0,0 0 0 0 0,0 1 0 0 0,0-1 1 0 0,-1 0-1 0 0,1 0 0 0 0,-1 0 0 0 0,0-1 0 0 0,0 1 0 0 0,0 0 0 0 0,0 0 0 0 0,-1-1 0 0 0,1 1 0 0 0,-1 0 0 0 0,0 0 0 0 0,0-1 0 0 0,0 1 0 0 0,0 0 0 0 0,-1-1 1 0 0,1 1-1 0 0,-1 0 0 0 0,0-1 0 0 0,0 1 0 0 0,0 0 0 0 0,0 0 0 0 0,-1 0 0 0 0,1 0 0 0 0,-2-1-10 0 0,1 1-32 0 0,-1-1 0 0 0,0 1 0 0 0,0-1 0 0 0,0 1 0 0 0,0 0 0 0 0,-1 0 0 0 0,1 1 0 0 0,-1-1 0 0 0,0 1 0 0 0,0-1 0 0 0,0 1 0 0 0,0 0 0 0 0,0 1 0 0 0,0-1 0 0 0,-1 1 0 0 0,1 0 0 0 0,0 0 0 0 0,-1 0 0 0 0,1 0 0 0 0,-1 1 0 0 0,1 0 0 0 0,-1 0 0 0 0,1 0 0 0 0,-1 0 0 0 0,1 1 0 0 0,-1 0 0 0 0,-3 1 32 0 0,-3 0-64 0 0,1 1 0 0 0,0 1 0 0 0,0-1 0 0 0,0 2 0 0 0,0-1 1 0 0,1 2-1 0 0,0-1 0 0 0,0 1 0 0 0,0 0 0 0 0,0 1 0 0 0,0 2 64 0 0,0-2-25 0 0,2 2 0 0 0,-1-1 0 0 0,1 1 0 0 0,0 0 0 0 0,1 1 0 0 0,0 0-1 0 0,1 0 1 0 0,0 0 0 0 0,0 0 0 0 0,1 1 0 0 0,0 0 0 0 0,1 0 0 0 0,0 0 0 0 0,1 0 0 0 0,0 0 0 0 0,1 1 0 0 0,0-1 0 0 0,1 1-1 0 0,0-1 1 0 0,1 0 0 0 0,1 3 25 0 0,0-7-1 0 0,0 0-1 0 0,1 0 0 0 0,0-1 1 0 0,1 1-1 0 0,-1-1 0 0 0,1 0 0 0 0,0 0 1 0 0,1 0-1 0 0,-1 0 0 0 0,1-1 1 0 0,0 0-1 0 0,1 0 0 0 0,-1 0 1 0 0,1-1-1 0 0,0 0 0 0 0,0 0 1 0 0,0 0-1 0 0,1-1 0 0 0,-1 0 1 0 0,2 0 1 0 0,142 40-143 0 0,-66-37-1429 0 0,-48-8-5450 0 0,-21 0-4557 0 0</inkml:trace>
  <inkml:trace contextRef="#ctx0" brushRef="#br1" timeOffset="-10756.025">30 702 0 0 0,'0'0'1019'0'0,"0"0"70"0"0,0 0 5 0 0,0 0-11 0 0,0 0-60 0 0,-5-2-71 0 0,-15-5-44 0 0,15 5-46 0 0,5 2-31 0 0,0 0-42 0 0,0 0-93 0 0,0 0-129 0 0,0 0-107 0 0,0 0-81 0 0,0 0-67 0 0,0 0-57 0 0,0 0-33 0 0,0 0-28 0 0,0 0-16 0 0,0 0 25 0 0,0 0 20 0 0,0 0 44 0 0,0 0 59 0 0,0 0 49 0 0,23-3 2415 0 0,317-51 757 0 0,-144 36-2946 0 0,123 8-601 0 0,427 25 138 0 0,-492-10-146 0 0,-254-5 50 0 0,0 0 24 0 0,0 0 41 0 0,0 0 48 0 0,0 0 26 0 0,0 0 8 0 0,0 0-5 0 0,0 0-12 0 0,0 0-22 0 0,0 0-3 0 0,0 0-1 0 0,0 0-38 0 0,0 0-6 0 0,0 0-14 0 0,0 0-36 0 0,0 0-3 0 0,0 0-16 0 0,0 0-14 0 0,0 0-2 0 0,0 0-2 0 0,0 0-32 0 0,0 0-17 0 0,0 0-10 0 0,-33 3-476 0 0,7-6 538 0 0,-1 0 1 0 0,1-2-1 0 0,0-1 0 0 0,0-1 1 0 0,1-1-1 0 0,0-1 0 0 0,0-1 0 0 0,1-2 1 0 0,0 0-1 0 0,1-1 0 0 0,1-2 1 0 0,0 0-1 0 0,1-1 0 0 0,1-2 0 0 0,0 0 1 0 0,1-1-1 0 0,-9-13-18 0 0,-91-62 741 0 0,126 129-1687 0 0,10 15 937 0 0,-2 1 1 0 0,-3 1 0 0 0,-2 0-1 0 0,-2 0 1 0 0,-2 1 0 0 0,-3 0-1 0 0,-2 0 1 0 0,-2 0 0 0 0,-6 27 8 0 0,-11 41-20 0 0,18-120 27 0 0,0-1 19 0 0,0 0 25 0 0,0 0 9 0 0,0 0 17 0 0,0 0 15 0 0,0 0 24 0 0,0 0 15 0 0,-2-2-109 0 0,0-1 0 0 0,1 1 0 0 0,-1-1 0 0 0,1 1 0 0 0,-1-1 0 0 0,1 0 0 0 0,0 1 0 0 0,0-1 0 0 0,0 0 0 0 0,0 0 0 0 0,1 0 0 0 0,-1 0 0 0 0,1 0 0 0 0,0 0 0 0 0,0 0 0 0 0,0 0 0 0 0,0 0 0 0 0,0 1 0 0 0,1-1 0 0 0,-1 0-1 0 0,1 0 1 0 0,0 0 0 0 0,0 0-22 0 0,3-5-4 0 0,1 0 0 0 0,0 1 0 0 0,0 0 0 0 0,1 0 0 0 0,0 0 0 0 0,0 1 0 0 0,1-1 0 0 0,0 2 0 0 0,0-1 0 0 0,0 1 0 0 0,0 0 0 0 0,1 0 0 0 0,1 0 4 0 0,12-9-6 0 0,292-166 86 0 0,-190 106-819 0 0,-121 72 603 0 0,-2 1-7342 0 0,-2 1-3712 0 0</inkml:trace>
  <inkml:trace contextRef="#ctx0" brushRef="#br0" timeOffset="-2669.788">2495 129 12595 0 0,'0'0'1235'0'0,"0"0"-262"0"0,0 0-259 0 0,0 0-81 0 0,0 0 119 0 0,0 0 151 0 0,0 0 83 0 0,0 0-77 0 0,0 0-217 0 0,0 0-258 0 0,0 0-230 0 0,-4 7-13 0 0,1 104 489 0 0,2-61-471 0 0,-2-12-85 0 0,2 0 0 0 0,2-1 0 0 0,1 1 0 0 0,2 0 0 0 0,2-1 0 0 0,1 0 0 0 0,10 29-124 0 0,-16-62 18 0 0,1 0-1 0 0,-1 1 0 0 0,1-1 0 0 0,0 0 1 0 0,0 0-1 0 0,1 0 0 0 0,-1 0 1 0 0,1 0-1 0 0,-1-1 0 0 0,1 1 1 0 0,1-1-1 0 0,-1 1 0 0 0,0-1 0 0 0,1 0 1 0 0,-1-1-1 0 0,1 1 0 0 0,0-1 1 0 0,0 1-1 0 0,0-1 0 0 0,0 0 1 0 0,0 0-1 0 0,1-1 0 0 0,-1 1 0 0 0,1-1 1 0 0,-1 0-1 0 0,1 0 0 0 0,-1-1 1 0 0,1 0-1 0 0,-1 1 0 0 0,1-1 1 0 0,-1-1-1 0 0,1 1 0 0 0,0-1 1 0 0,-1 1-1 0 0,1-1 0 0 0,-1-1 0 0 0,0 1 1 0 0,5-2-18 0 0,18-14 73 0 0,0-1 1 0 0,-2-1-1 0 0,0-2 1 0 0,-1 0-1 0 0,-1-2 1 0 0,-1 0-1 0 0,-1-1 1 0 0,-1-2-1 0 0,-1 0 1 0 0,2-6-74 0 0,87-130-95 0 0,-108 162 80 0 0,0 0 1 0 0,0 1-1 0 0,0-1 0 0 0,0 0 0 0 0,0 1 1 0 0,0-1-1 0 0,0 0 0 0 0,0 1 1 0 0,0-1-1 0 0,1 0 0 0 0,-1 1 1 0 0,0-1-1 0 0,0 0 0 0 0,0 1 1 0 0,0-1-1 0 0,0 0 0 0 0,1 0 1 0 0,-1 1-1 0 0,0-1 0 0 0,0 0 1 0 0,0 0-1 0 0,1 1 0 0 0,-1-1 1 0 0,0 0-1 0 0,0 0 0 0 0,1 0 1 0 0,-1 1-1 0 0,0-1 0 0 0,1 0 1 0 0,-1 0-1 0 0,0 0 0 0 0,1 0 1 0 0,-1 0-1 0 0,0 1 0 0 0,1-1 1 0 0,-1 0-1 0 0,0 0 0 0 0,1 0 1 0 0,-1 0-1 0 0,0 0 0 0 0,1 0 1 0 0,-1 0-1 0 0,0 0 0 0 0,1-1 1 0 0,-1 1-1 0 0,0 0 0 0 0,1 0 1 0 0,-1 0-1 0 0,0 0 0 0 0,1 0 1 0 0,-1 0-1 0 0,0-1 0 0 0,0 1 1 0 0,1 0-1 0 0,-1 0 0 0 0,0 0 1 0 0,0-1 14 0 0,1 8 80 0 0,3 43 32 0 0,15 61-22 0 0,-17-108-73 0 0,-1 0 0 0 0,1 0-1 0 0,0 0 1 0 0,0 0-1 0 0,0 0 1 0 0,0 0 0 0 0,0 0-1 0 0,1-1 1 0 0,-1 1-1 0 0,1-1 1 0 0,0 0 0 0 0,0 0-1 0 0,0 0 1 0 0,0 0-1 0 0,0 0 1 0 0,0 0 0 0 0,0-1-1 0 0,1 0 1 0 0,-1 1-1 0 0,0-1 1 0 0,1-1 0 0 0,-1 1-1 0 0,1 0 1 0 0,-1-1-1 0 0,1 0 1 0 0,-1 1 0 0 0,1-2-1 0 0,0 1 1 0 0,1 0-17 0 0,7-4 101 0 0,0 0 1 0 0,-1 0 0 0 0,0-1-1 0 0,0-1 1 0 0,0 0 0 0 0,-1 0-1 0 0,0-1 1 0 0,0 0 0 0 0,0-1-1 0 0,-1 0 1 0 0,0 0 0 0 0,-1-1-1 0 0,0 0 1 0 0,0-1 0 0 0,-1 0-1 0 0,0 0 1 0 0,-1-1 0 0 0,3-4-102 0 0,2-3-67 0 0,0-1 1 0 0,-1 0-1 0 0,0 0 1 0 0,-2-1-1 0 0,0 0 1 0 0,-2 0-1 0 0,0-1 1 0 0,-1 0 0 0 0,-1 0-1 0 0,-1 0 1 0 0,-1-6 66 0 0,-5 16-3385 0 0,-5 10-6740 0 0,5 1-1668 0 0</inkml:trace>
  <inkml:trace contextRef="#ctx0" brushRef="#br0" timeOffset="-2319.862">3699 504 11490 0 0,'0'0'4000'0'0,"0"0"-2837"0"0,0 0-756 0 0,0 0 66 0 0,0 0 223 0 0,0 0 106 0 0,0 0-62 0 0,0 0-124 0 0,0 0-75 0 0,0 0-71 0 0,21-17-82 0 0,62-53-69 0 0,-79 67-288 0 0,-1 0 0 0 0,1 1 0 0 0,-1-1 0 0 0,0 0 1 0 0,0 0-1 0 0,0-1 0 0 0,0 1 0 0 0,-1-1 0 0 0,0 1 1 0 0,1-1-1 0 0,-1 0 0 0 0,0 0 0 0 0,-1 0 0 0 0,1 0 1 0 0,-1 0-1 0 0,0 0 0 0 0,1-2-31 0 0,0-5 82 0 0,0 7-74 0 0,-1 0 1 0 0,1 0-1 0 0,-1 0 0 0 0,0 0 0 0 0,0-1 1 0 0,0 1-1 0 0,-1 0 0 0 0,1 0 1 0 0,-1-1-1 0 0,0 1 0 0 0,-1 0 1 0 0,1-1-1 0 0,-1 1 0 0 0,1 0 1 0 0,-1 0-1 0 0,-1 0 0 0 0,1-1 1 0 0,-1 1-1 0 0,1 1 0 0 0,-1-1 1 0 0,0 0-1 0 0,0 0 0 0 0,-1 1 1 0 0,1-1-1 0 0,-1 1 0 0 0,0-1 1 0 0,0 1-1 0 0,0 0 0 0 0,0 0 1 0 0,0 1-1 0 0,-1-1 0 0 0,1 1 1 0 0,-1-1-1 0 0,0 1 0 0 0,0 0 1 0 0,0 1-1 0 0,0-1-8 0 0,-2 1-9 0 0,-1 1 0 0 0,1-1 1 0 0,-1 1-1 0 0,1 1 0 0 0,-1-1 0 0 0,1 1 0 0 0,-1 0 0 0 0,1 1 1 0 0,0-1-1 0 0,-1 1 0 0 0,1 1 0 0 0,0-1 0 0 0,0 1 1 0 0,1 0-1 0 0,-1 0 0 0 0,1 1 0 0 0,-1 0 0 0 0,1 0 1 0 0,0 0-1 0 0,0 0 0 0 0,1 1 0 0 0,-1 0 0 0 0,1 0 1 0 0,-3 4 8 0 0,-3 5 39 0 0,0 0 0 0 0,1 0 0 0 0,1 1 0 0 0,0 0 1 0 0,1 0-1 0 0,1 1 0 0 0,0 0 0 0 0,1 0 0 0 0,1 3-39 0 0,1-9 31 0 0,1 1 0 0 0,0-1 0 0 0,1 1 0 0 0,0 0-1 0 0,1 0 1 0 0,0-1 0 0 0,0 1 0 0 0,2 0 0 0 0,-1-1-1 0 0,1 1 1 0 0,1-1 0 0 0,-1 1 0 0 0,2-1 0 0 0,0 0-1 0 0,0 0 1 0 0,0 0 0 0 0,2-1 0 0 0,-1 0 0 0 0,1 0 0 0 0,0 0-1 0 0,1-1 1 0 0,0 1 0 0 0,0-2 0 0 0,1 1 0 0 0,0-1-1 0 0,0 0 1 0 0,1-1 0 0 0,0 0 0 0 0,0 0-31 0 0,7 3-11 0 0,0-1 0 0 0,0 0 0 0 0,1-2 0 0 0,0 0 0 0 0,0 0 1 0 0,0-2-1 0 0,1 0 0 0 0,0-1 0 0 0,0-1 0 0 0,10 0 11 0 0,61-9-8762 0 0,-73 5-2986 0 0</inkml:trace>
  <inkml:trace contextRef="#ctx0" brushRef="#br0" timeOffset="-1479.412">4884 371 4377 0 0,'0'0'3001'0'0,"0"0"-1432"0"0,0 0-582 0 0,0 0-105 0 0,0 0 131 0 0,0 0 183 0 0,0 0 77 0 0,0 0-77 0 0,0 0-142 0 0,0 0-213 0 0,0 0-190 0 0,-15-6-164 0 0,-48-19-118 0 0,59 24-314 0 0,0 0-1 0 0,0-1 1 0 0,-1 1-1 0 0,1 1 0 0 0,0-1 1 0 0,0 1-1 0 0,0 0 1 0 0,-1 0-1 0 0,1 0 1 0 0,0 0-1 0 0,0 1 1 0 0,-1 0-1 0 0,1-1 1 0 0,0 2-1 0 0,0-1 1 0 0,0 0-1 0 0,0 1 1 0 0,0 0-1 0 0,0 0-54 0 0,-8 3 159 0 0,-1 0-114 0 0,0 0 0 0 0,-1 1 1 0 0,2 1-1 0 0,-1 0 1 0 0,1 0-1 0 0,0 1 0 0 0,1 1 1 0 0,-1 0-1 0 0,2 1 1 0 0,-1 0-1 0 0,2 0 0 0 0,-1 1 1 0 0,1 1-1 0 0,1-1 1 0 0,0 2-1 0 0,1-1 0 0 0,0 1 1 0 0,1 0-1 0 0,0 0 1 0 0,1 0-1 0 0,1 1 0 0 0,0 0 1 0 0,1 0-1 0 0,0 0 1 0 0,1 0-1 0 0,0 14-45 0 0,3-23-6 0 0,0 0-1 0 0,1 1 1 0 0,-1-1 0 0 0,1-1-1 0 0,0 1 1 0 0,0 0 0 0 0,1 0 0 0 0,-1-1-1 0 0,1 1 1 0 0,0-1 0 0 0,1 0 0 0 0,-1 0-1 0 0,0 0 1 0 0,1 0 0 0 0,0-1-1 0 0,0 0 1 0 0,0 1 0 0 0,1-1 0 0 0,-1-1-1 0 0,1 1 1 0 0,-1-1 0 0 0,1 0-1 0 0,0 0 1 0 0,0 0 0 0 0,0 0 0 0 0,4 0 6 0 0,137 15-729 0 0,-17-33-1491 0 0,-46-6-3625 0 0,-56 15 2072 0 0,4-1-4767 0 0</inkml:trace>
  <inkml:trace contextRef="#ctx0" brushRef="#br0" timeOffset="-1119.594">5628 334 13827 0 0,'0'0'1264'0'0,"0"0"-334"0"0,0 0-259 0 0,0 0-27 0 0,-25 11 103 0 0,-77 35 106 0 0,-31 37 1658 0 0,115-69-2244 0 0,-78 88 762 0 0,93-97-1027 0 0,-1 0 1 0 0,1 0-1 0 0,0 1 1 0 0,1-1-1 0 0,-1 1 1 0 0,1-1-1 0 0,0 1 0 0 0,0 0 1 0 0,1 0-1 0 0,0 0 1 0 0,0 0-1 0 0,0 1 1 0 0,1-1-1 0 0,-1 0 1 0 0,2 0-1 0 0,-1 0 0 0 0,1 0 1 0 0,0 1-1 0 0,0-1 1 0 0,0 0-1 0 0,2 1-2 0 0,-2-3 5 0 0,1 0 0 0 0,0-1 0 0 0,1 1 0 0 0,-1-1 0 0 0,1 0-1 0 0,-1 0 1 0 0,1 1 0 0 0,0-2 0 0 0,0 1 0 0 0,0 0 0 0 0,0-1 0 0 0,1 1 0 0 0,-1-1-1 0 0,1 0 1 0 0,0 0 0 0 0,-1 0 0 0 0,1-1 0 0 0,0 1 0 0 0,0-1 0 0 0,0 0 0 0 0,0 0-1 0 0,0-1 1 0 0,0 1 0 0 0,0-1 0 0 0,0 0 0 0 0,0 0 0 0 0,5 0-5 0 0,2-1 68 0 0,1 0 0 0 0,-1 0 1 0 0,1-2-1 0 0,-1 1 1 0 0,1-1-1 0 0,-1-1 0 0 0,0 0 1 0 0,-1 0-1 0 0,4-3-68 0 0,21-15 115 0 0,-1-1 0 0 0,-1-1-1 0 0,-2-2 1 0 0,0-2 0 0 0,-2 0-1 0 0,7-10-114 0 0,37-35 54 0 0,-10 4-239 0 0,-62 69 32 0 0,-1 0-67 0 0,-19 110-1128 0 0,19-98 956 0 0,0 0 0 0 0,1-1 0 0 0,0 1 0 0 0,0 0 0 0 0,1-1 0 0 0,1 1 0 0 0,0-1 0 0 0,1 0 0 0 0,0 0 0 0 0,0 0 0 0 0,3 2 392 0 0,21 24-4735 0 0,12-8-3501 0 0,-30-25 3142 0 0</inkml:trace>
  <inkml:trace contextRef="#ctx0" brushRef="#br0" timeOffset="-768.445">6094 751 5537 0 0,'0'0'2591'0'0,"0"0"-554"0"0,0 0-418 0 0,0 0-182 0 0,0 0-228 0 0,0 0-324 0 0,0 0-226 0 0,0 0-51 0 0,0 0 70 0 0,0 0 157 0 0,0 0 74 0 0,0 0-133 0 0,10-2-150 0 0,64-20 147 0 0,95-134 110 0 0,-121 124-1518 0 0,-45 56 413 0 0,-4-17 263 0 0,0-1 0 0 0,1 1 0 0 0,0 0 1 0 0,0 0-1 0 0,0 0 0 0 0,1 0 0 0 0,0 0 1 0 0,1 0-1 0 0,-1-1 0 0 0,1 1 0 0 0,1-1 1 0 0,-1 1-1 0 0,1-1 0 0 0,0 0 0 0 0,1 0 1 0 0,-1 0-1 0 0,1 0 0 0 0,0 0 0 0 0,1-1 1 0 0,-1 0-1 0 0,1 0 0 0 0,0 0 1 0 0,1-1-1 0 0,-1 0 0 0 0,1 1 0 0 0,-1-2 1 0 0,1 1-1 0 0,1-1 0 0 0,-1 0 0 0 0,0 0 1 0 0,1-1-1 0 0,-1 0 0 0 0,5 1-41 0 0,-3-3 204 0 0,0 0 0 0 0,0-1 0 0 0,0 0 0 0 0,-1 0 0 0 0,1-1 0 0 0,0 0 0 0 0,-1 0 0 0 0,1-1 0 0 0,-1 0 0 0 0,0 0 0 0 0,0-1 0 0 0,0 0 0 0 0,-1 0 0 0 0,1 0 0 0 0,-1-1 0 0 0,0 0 0 0 0,0 0 0 0 0,-1-1 0 0 0,5-5-204 0 0,85-128 291 0 0,-93 135-308 0 0,24-49-840 0 0,-13 17-4940 0 0,-7 22-6087 0 0</inkml:trace>
  <inkml:trace contextRef="#ctx0" brushRef="#br0" timeOffset="19576.265">1684 1487 0 0 0,'0'0'1340'0'0,"0"0"-302"0"0,0 0-313 0 0,0 0-23 0 0,0 0 242 0 0,0 0 372 0 0,0 0 330 0 0,0 0 209 0 0,0 0 15 0 0,0 0-195 0 0,0 0-270 0 0,2-5-307 0 0,17-31 2639 0 0,-19 36-3222 0 0,0 0-33 0 0,0 0-80 0 0,0 0-85 0 0,0 0-65 0 0,0 0-69 0 0,0 0-48 0 0,18 37 655 0 0,69 240 359 0 0,-72-228-1129 0 0,-2 0 1 0 0,-3 0-1 0 0,-2 1 1 0 0,-1 0-1 0 0,-2 23-20 0 0,1-61 312 0 0,4-46 317 0 0,-7 23-648 0 0,15-44 104 0 0,185-628 78 0 0,-200 661-109 0 0,-1 11-4174 0 0,-1 24-5865 0 0,-1-6-812 0 0</inkml:trace>
  <inkml:trace contextRef="#ctx0" brushRef="#br0" timeOffset="20170.362">2252 1701 13723 0 0,'0'0'740'0'0,"0"0"-292"0"0,0 0-130 0 0,0 0 74 0 0,0 0 141 0 0,0 0 137 0 0,0 0 110 0 0,0 0 48 0 0,0 0-19 0 0,0 0-62 0 0,0 0-101 0 0,0 0-139 0 0,0 0-102 0 0,20 3-78 0 0,64 8-90 0 0,-83-11-224 0 0,0 1-1 0 0,1-1 0 0 0,-1 0 1 0 0,0 1-1 0 0,0-1 1 0 0,0 0-1 0 0,1 0 1 0 0,-1 0-1 0 0,0 0 1 0 0,0 0-1 0 0,1 0 0 0 0,-1 0 1 0 0,0-1-1 0 0,0 1 1 0 0,0 0-1 0 0,1-1 1 0 0,-1 1-1 0 0,0-1 1 0 0,0 1-1 0 0,0-1 0 0 0,0 1 1 0 0,0-1-1 0 0,0 0 1 0 0,0 0-1 0 0,0 1 1 0 0,0-1-1 0 0,0 0 1 0 0,0 0-1 0 0,-1 0 1 0 0,1 0-1 0 0,0 0 0 0 0,0 0 1 0 0,-1 0-1 0 0,1 0 1 0 0,-1 0-1 0 0,1-1 1 0 0,-1 1-1 0 0,0 0 1 0 0,1 0-1 0 0,-1 0 0 0 0,0-1-12 0 0,2-4 81 0 0,0 0-58 0 0,0-1 0 0 0,-1 0 1 0 0,1-1-1 0 0,-2 1 0 0 0,1 0 0 0 0,-1 0 1 0 0,0 0-1 0 0,0-1 0 0 0,-1 1 0 0 0,0 0 1 0 0,0 0-1 0 0,0 0 0 0 0,-1 0 0 0 0,-1-2-23 0 0,2 6-49 0 0,0 0 0 0 0,0 0 0 0 0,-1 0 0 0 0,1 0 0 0 0,-1 0-1 0 0,1 0 1 0 0,-1 1 0 0 0,0-1 0 0 0,0 1 0 0 0,0-1 0 0 0,-1 1 0 0 0,1 0-1 0 0,-1 0 1 0 0,1 0 0 0 0,-1 0 0 0 0,1 0 0 0 0,-1 0 0 0 0,0 1 0 0 0,0-1 0 0 0,0 1-1 0 0,0 0 1 0 0,0 0 0 0 0,0 0 0 0 0,0 0 0 0 0,-1 1 0 0 0,1-1 0 0 0,0 1-1 0 0,0 0 1 0 0,-1-1 0 0 0,1 2 0 0 0,0-1 0 0 0,-3 1 49 0 0,-2 2-63 0 0,-1 2 0 0 0,1-1-1 0 0,0 1 1 0 0,1 1 0 0 0,-1-1 0 0 0,1 1 0 0 0,0 1 0 0 0,0-1 0 0 0,1 1-1 0 0,0 0 1 0 0,0 1 0 0 0,0-1 0 0 0,1 1 0 0 0,0 0 0 0 0,1 1 0 0 0,0-1-1 0 0,0 1 1 0 0,1 0 0 0 0,0 0 0 0 0,-1 8 63 0 0,0-10 44 0 0,1 0-1 0 0,0 0 1 0 0,1 1 0 0 0,0-1 0 0 0,0 1-1 0 0,0-1 1 0 0,1 1 0 0 0,0 0 0 0 0,1 0-1 0 0,0 0 1 0 0,0-1 0 0 0,1 1 0 0 0,-1 0-1 0 0,2 0 1 0 0,-1-1 0 0 0,1 1-1 0 0,0 0 1 0 0,1-1 0 0 0,0 0 0 0 0,0 0-1 0 0,0 1 1 0 0,1-2 0 0 0,0 1 0 0 0,1 0-1 0 0,-1-1 1 0 0,1 0 0 0 0,0 0 0 0 0,1-1-1 0 0,0 1 1 0 0,0-1 0 0 0,0 0 0 0 0,0 0-1 0 0,1-1 1 0 0,0 1-44 0 0,5-2 106 0 0,-1 0 0 0 0,1-1 1 0 0,-1 0-1 0 0,1 0 0 0 0,0-1 0 0 0,-1-1 0 0 0,1 0 1 0 0,0-1-1 0 0,0 0 0 0 0,-1-1 0 0 0,1 0 1 0 0,-1 0-1 0 0,1-2 0 0 0,-1 1 0 0 0,0-1 0 0 0,0-1 1 0 0,3-2-107 0 0,16-8 239 0 0,-1-2 0 0 0,-1-1 0 0 0,-1-1 1 0 0,0-1-1 0 0,12-13-239 0 0,-19 17 15 0 0,-1 0 0 0 0,-1-1 1 0 0,0-1-1 0 0,-1 0 0 0 0,-1-2 0 0 0,-1 0 0 0 0,-1 0 0 0 0,-1-2 1 0 0,0 0-1 0 0,-2 0 0 0 0,-1-1 0 0 0,0 0 0 0 0,-2-1 1 0 0,-1 0-1 0 0,0 0 0 0 0,-2 0 0 0 0,-1-1 0 0 0,1-18-15 0 0,-5 31-39 0 0,1 0-1 0 0,-1 0 0 0 0,-1 0 1 0 0,0 0-1 0 0,-1 0 0 0 0,0 0 1 0 0,-1 1-1 0 0,0-1 0 0 0,-1 1 1 0 0,-1 0-1 0 0,1 0 0 0 0,-2 0 1 0 0,1 0-1 0 0,-1 1 0 0 0,-1 0 1 0 0,-6-7 39 0 0,11 15-14 0 0,0 0 0 0 0,0 0 1 0 0,0 0-1 0 0,0 0 0 0 0,-1 0 1 0 0,1 1-1 0 0,-1 0 0 0 0,1-1 1 0 0,-1 1-1 0 0,1 0 0 0 0,-1 0 1 0 0,0 0-1 0 0,1 0 1 0 0,-1 1-1 0 0,0-1 0 0 0,0 1 1 0 0,1-1-1 0 0,-1 1 0 0 0,0 0 1 0 0,0 0-1 0 0,0 1 0 0 0,0-1 1 0 0,1 0-1 0 0,-1 1 0 0 0,0 0 1 0 0,0 0-1 0 0,1-1 1 0 0,-1 2-1 0 0,1-1 0 0 0,-1 0 1 0 0,1 0-1 0 0,-1 1 0 0 0,1 0 1 0 0,-3 1 13 0 0,-1 2-17 0 0,0 0-1 0 0,0 1 1 0 0,1-1 0 0 0,-1 1 0 0 0,1 0 0 0 0,1 1 0 0 0,-1-1 0 0 0,1 1 0 0 0,0 0 0 0 0,0 0-1 0 0,-2 8 18 0 0,-1 12 43 0 0,1 1-1 0 0,1-1 0 0 0,1 1 1 0 0,2 0-1 0 0,0 0 0 0 0,2 1 1 0 0,2-1-1 0 0,1 6-42 0 0,0-1 98 0 0,2-1-1 0 0,1 1 1 0 0,1-1 0 0 0,2 0-1 0 0,1-1 1 0 0,2 0-1 0 0,0-1 1 0 0,3 0 0 0 0,0-1-1 0 0,13 16-97 0 0,-27-41-37 0 0,1-1-1 0 0,0 0 1 0 0,0 1-1 0 0,1-1 1 0 0,-1 0-1 0 0,0-1 1 0 0,1 1-1 0 0,0 0 1 0 0,0-1-1 0 0,-1 1 1 0 0,1-1-1 0 0,1 0 1 0 0,-1 0-1 0 0,0 0 1 0 0,1-1 0 0 0,-1 1-1 0 0,0-1 1 0 0,4 1 37 0 0,15-41-4065 0 0,-15 21 733 0 0,-3 7-1928 0 0,-1-1-5798 0 0</inkml:trace>
  <inkml:trace contextRef="#ctx0" brushRef="#br0" timeOffset="20497.088">3003 1524 5185 0 0,'0'0'1158'0'0,"0"0"-274"0"0,0 0-33 0 0,0 0 301 0 0,0 0 354 0 0,0 0 159 0 0,0 0 2 0 0,0 0-248 0 0,0 0-361 0 0,0 0-277 0 0,0 0-214 0 0,0 0-144 0 0,-7 22-103 0 0,-51 140 305 0 0,53-150-558 0 0,1 1-1 0 0,0 0 0 0 0,0 0 0 0 0,2 0 0 0 0,0 1 0 0 0,0-1 0 0 0,1 1 1 0 0,1-1-1 0 0,0 0 0 0 0,2 14-66 0 0,-1-23 40 0 0,1 1 0 0 0,-1-1-1 0 0,1 0 1 0 0,0 0 0 0 0,0 0 0 0 0,0-1 0 0 0,0 1-1 0 0,1 0 1 0 0,-1-1 0 0 0,1 0 0 0 0,0 1 0 0 0,0-1-1 0 0,1 0 1 0 0,-1-1 0 0 0,0 1 0 0 0,1-1 0 0 0,0 1-1 0 0,-1-1 1 0 0,1 0 0 0 0,0 0 0 0 0,0-1 0 0 0,0 1 0 0 0,1-1-1 0 0,-1 0 1 0 0,0 0 0 0 0,0 0 0 0 0,3 0-40 0 0,4 0 218 0 0,0 0 1 0 0,0 0 0 0 0,0-1-1 0 0,0 0 1 0 0,0-1-1 0 0,0 0 1 0 0,-1-1-1 0 0,1 0 1 0 0,0-1 0 0 0,5-2-219 0 0,-5 1 75 0 0,-1 0 0 0 0,1-1 0 0 0,-1 0 0 0 0,0-1 0 0 0,-1 0 0 0 0,1-1 0 0 0,-1 1 0 0 0,0-2 0 0 0,-1 1 0 0 0,0-1 0 0 0,0-1 0 0 0,-1 1 0 0 0,0-1 0 0 0,0-1 0 0 0,-1 1 0 0 0,0-1 0 0 0,-1 0 0 0 0,0 0 0 0 0,-1-1 0 0 0,0 0 0 0 0,0 1 0 0 0,-1-1 0 0 0,-1 0 0 0 0,0-1 0 0 0,0 1 0 0 0,-1 0 0 0 0,0-1 0 0 0,-1 1 0 0 0,-1-7-75 0 0,-2 12-96 0 0,1 0 0 0 0,-1-1 0 0 0,0 1 0 0 0,-1 0-1 0 0,1 1 1 0 0,-1-1 0 0 0,0 1 0 0 0,-1-1 0 0 0,0 1 0 0 0,1 0 0 0 0,-1 1 0 0 0,-1-1 0 0 0,1 1 0 0 0,-1 0 0 0 0,0 0 0 0 0,0 1 0 0 0,0 0 0 0 0,0 0 0 0 0,0 0 0 0 0,-1 1 0 0 0,1 0 0 0 0,-1 0 0 0 0,0 1-1 0 0,1-1 1 0 0,-1 2 0 0 0,0-1 0 0 0,0 1 0 0 0,0 0 0 0 0,0 0 0 0 0,1 0 0 0 0,-1 1 0 0 0,0 1 0 0 0,0-1 0 0 0,1 1 0 0 0,-1 0 0 0 0,1 0 0 0 0,-1 1 0 0 0,1 0 0 0 0,0 0 0 0 0,0 0 96 0 0,-54 41-3182 0 0,27-9-5654 0 0,22-22-663 0 0</inkml:trace>
  <inkml:trace contextRef="#ctx0" brushRef="#br0" timeOffset="20854.277">3615 1574 10202 0 0,'0'0'2071'0'0,"0"0"-614"0"0,0 0-284 0 0,0 0-50 0 0,0 0-12 0 0,0 0-32 0 0,-19 5-98 0 0,-62 13-95 0 0,72-16-680 0 0,0 1 1 0 0,0 0-1 0 0,0 1 0 0 0,0-1 1 0 0,1 2-1 0 0,0-1 0 0 0,-1 1 1 0 0,1 0-1 0 0,1 1 0 0 0,-1 0 1 0 0,1 0-1 0 0,0 1 0 0 0,1 0 1 0 0,-3 4-207 0 0,4-7 13 0 0,0 0 1 0 0,1 1 0 0 0,-1-1 0 0 0,1 1-1 0 0,0 0 1 0 0,1 1 0 0 0,-1-1-1 0 0,1 0 1 0 0,0 1 0 0 0,1 0 0 0 0,-1 0-1 0 0,1 0 1 0 0,0 0 0 0 0,1 0 0 0 0,-1 0-1 0 0,1 1 1 0 0,0-1 0 0 0,1 0 0 0 0,0 1-1 0 0,0-1 1 0 0,0 0 0 0 0,1 1 0 0 0,-1-1-1 0 0,2 0 1 0 0,-1 0 0 0 0,1 0 0 0 0,0 0-1 0 0,0 0 1 0 0,0 0 0 0 0,1 0 0 0 0,0 0-1 0 0,0-1 1 0 0,1 1 0 0 0,-1-1-1 0 0,1 0 1 0 0,0 0 0 0 0,1-1 0 0 0,-1 1-1 0 0,1-1 1 0 0,0 0 0 0 0,0 0 0 0 0,0 0-1 0 0,6 2-13 0 0,3-1 68 0 0,1-1 0 0 0,0 0-1 0 0,1-1 1 0 0,-1-1-1 0 0,0 0 1 0 0,1-2-1 0 0,-1 1 1 0 0,1-2 0 0 0,14-1-68 0 0,-22 0-8 0 0,0 1 0 0 0,0-1 0 0 0,0-1 0 0 0,0 0 0 0 0,0 0 1 0 0,0 0-1 0 0,-1-1 0 0 0,1 0 0 0 0,-1-1 0 0 0,0 1 0 0 0,0-1 1 0 0,-1-1-1 0 0,1 1 0 0 0,-1-1 0 0 0,0 0 8 0 0,23-42-6897 0 0,-28 41-3538 0 0</inkml:trace>
  <inkml:trace contextRef="#ctx0" brushRef="#br0" timeOffset="21108.964">3881 1643 17468 0 0,'0'0'848'0'0,"0"0"-240"0"0,0 0-72 0 0,0 0 40 0 0,0 0-24 0 0,-4 122-120 0 0,-1-96-159 0 0,3 1-185 0 0,-1-1-200 0 0,3-1-169 0 0,0-4-191 0 0,0-5-296 0 0,3 0-656 0 0,0-7-1841 0 0,1-4-8769 0 0</inkml:trace>
  <inkml:trace contextRef="#ctx0" brushRef="#br0" timeOffset="21353.828">3848 1282 19740 0 0,'0'0'1304'0'0,"0"0"-319"0"0,0 0-425 0 0,0 0-216 0 0,0 0-208 0 0,0 0-304 0 0,0 0-192 0 0,0 0-128 0 0,0 0-296 0 0,0 0-673 0 0,0 0-3848 0 0,0 0-7322 0 0</inkml:trace>
  <inkml:trace contextRef="#ctx0" brushRef="#br0" timeOffset="21523.479">4384 1133 19948 0 0,'0'0'955'0'0,"0"0"-312"0"0,0 0-203 0 0,0 0 15 0 0,0 0 133 0 0,0 0 89 0 0,-4 20-15 0 0,-22 121 307 0 0,-77 337-861 0 0,95-395-714 0 0,-12 59-3819 0 0,15-133 2126 0 0,1-3-6267 0 0,1-4-983 0 0</inkml:trace>
  <inkml:trace contextRef="#ctx0" brushRef="#br0" timeOffset="22091.212">4002 1724 9202 0 0,'0'0'2071'0'0,"0"0"-476"0"0,0 0-340 0 0,0 0-141 0 0,0 0-116 0 0,20 0-59 0 0,136 11 1666 0 0,-86-2-1060 0 0,1-4-1 0 0,-1-3 1 0 0,17-4-1545 0 0,-83 2 10 0 0,0 1 0 0 0,-1-1 0 0 0,1 0 0 0 0,-1 0 0 0 0,1 0 0 0 0,0 0 0 0 0,-1-1 0 0 0,1 0 0 0 0,-1 1 0 0 0,1-1 0 0 0,-1-1 0 0 0,0 1 0 0 0,1 0 0 0 0,-1-1 1 0 0,0 0-1 0 0,0 1 0 0 0,0-1 0 0 0,0 0 0 0 0,0-1 0 0 0,0 1 0 0 0,-1-1 0 0 0,1 1 0 0 0,-1-1 0 0 0,0 0 0 0 0,1 0 0 0 0,-1 0 0 0 0,0 0 0 0 0,-1 0 0 0 0,1 0 0 0 0,-1 0 0 0 0,1-1 0 0 0,-1 1 0 0 0,0 0 0 0 0,0-1 0 0 0,0 1 0 0 0,-1-1 0 0 0,1-3-10 0 0,-1 6 2 0 0,-1 0 1 0 0,1 0-1 0 0,-1 1 0 0 0,1-1 1 0 0,0 0-1 0 0,-1 0 0 0 0,1 0 1 0 0,-1 1-1 0 0,0-1 0 0 0,1 0 1 0 0,-1 1-1 0 0,1-1 0 0 0,-1 1 1 0 0,0-1-1 0 0,0 1 0 0 0,1-1 0 0 0,-1 1 1 0 0,0-1-1 0 0,0 1 0 0 0,0 0 1 0 0,1-1-1 0 0,-1 1 0 0 0,0 0 1 0 0,0 0-1 0 0,0 0 0 0 0,0-1 1 0 0,0 1-1 0 0,0 0 0 0 0,0 0 1 0 0,1 0-1 0 0,-1 1 0 0 0,0-1 1 0 0,0 0-1 0 0,0 0 0 0 0,0 0 1 0 0,0 1-1 0 0,1-1 0 0 0,-1 0 1 0 0,0 1-1 0 0,0-1 0 0 0,0 0 1 0 0,1 1-1 0 0,-1-1 0 0 0,0 1 1 0 0,1 0-1 0 0,-1-1 0 0 0,0 1 1 0 0,1 0-1 0 0,-1-1 0 0 0,1 1 0 0 0,-1 0 1 0 0,1-1-1 0 0,-1 1 0 0 0,1 0 1 0 0,-1 0-1 0 0,1 0 0 0 0,0 0 1 0 0,-1-1-1 0 0,1 1 0 0 0,0 0 1 0 0,0 0-1 0 0,0 0 0 0 0,0 0 1 0 0,0 0-1 0 0,0 0 0 0 0,0 0-2 0 0,-2 2-8 0 0,-1 0-1 0 0,1 1 0 0 0,0-1 0 0 0,0 0 1 0 0,1 1-1 0 0,-1-1 0 0 0,1 1 0 0 0,-1 0 1 0 0,1-1-1 0 0,1 1 0 0 0,-1 0 0 0 0,0 0 1 0 0,1 0-1 0 0,0-1 0 0 0,0 1 0 0 0,0 0 1 0 0,0 0-1 0 0,0 0 0 0 0,1 0 0 0 0,0-1 1 0 0,0 1-1 0 0,0 0 0 0 0,0 0 0 0 0,0-1 1 0 0,1 1-1 0 0,0-1 0 0 0,0 1 0 0 0,0-1 1 0 0,0 0-1 0 0,0 0 0 0 0,1 0 0 0 0,-1 0 1 0 0,1 0-1 0 0,0-1 0 0 0,0 1 0 0 0,0-1 1 0 0,0 1-1 0 0,0-1 0 0 0,0 0 0 0 0,1 0 1 0 0,-1-1-1 0 0,1 1 0 0 0,-1-1 0 0 0,1 0 1 0 0,0 0-1 0 0,-1 0 0 0 0,1 0 0 0 0,2 0 9 0 0,2-1 35 0 0,0-1-1 0 0,0 0 1 0 0,0 0-1 0 0,0-1 1 0 0,0 0-1 0 0,0 0 1 0 0,0-1-1 0 0,-1 0 1 0 0,1 0-1 0 0,-1 0 1 0 0,0-1-1 0 0,0-1 1 0 0,0 1-1 0 0,-1-1 1 0 0,1 0-1 0 0,-1-1 1 0 0,0 0-35 0 0,74-44 635 0 0,-78 49-616 0 0,0 1 1 0 0,0-1-1 0 0,1 1 1 0 0,-1 0 0 0 0,0 0-1 0 0,0 0 1 0 0,0 0-1 0 0,1 0 1 0 0,-1 0-1 0 0,0 0 1 0 0,0 1-1 0 0,0-1 1 0 0,0 1-1 0 0,1 0 1 0 0,-1 0 0 0 0,0-1-1 0 0,0 1 1 0 0,-1 0-1 0 0,1 1 1 0 0,0-1-1 0 0,0 0 1 0 0,0 1-1 0 0,-1-1 1 0 0,1 1-1 0 0,-1-1 1 0 0,1 1 0 0 0,-1 0-1 0 0,1-1 1 0 0,-1 1-1 0 0,0 0 1 0 0,0 0-1 0 0,0 0 1 0 0,0 0-1 0 0,0 0 1 0 0,-1 0 0 0 0,1 0-1 0 0,0 2-19 0 0,21 87 110 0 0,-22-91-111 0 0,10 98-556 0 0,-5 1 0 0 0,-7 94 557 0 0,-25 54-323 0 0,23-230 322 0 0,0 1 0 0 0,-2-1 0 0 0,0 0 0 0 0,-1-1 1 0 0,0 1-1 0 0,-1-2 0 0 0,-1 1 0 0 0,-1-1 0 0 0,0 0 1 0 0,-1-1-1 0 0,0 0 0 0 0,-10 8 1 0 0,18-19 0 0 0,-1 1-1 0 0,1-1 1 0 0,0 0-1 0 0,-1 0 1 0 0,0 0-1 0 0,0 0 1 0 0,0-1-1 0 0,0 1 1 0 0,0-1-1 0 0,-1 0 1 0 0,1-1-1 0 0,0 1 1 0 0,-1-1-1 0 0,0 0 1 0 0,1 0 0 0 0,-1 0-1 0 0,0 0 1 0 0,1-1-1 0 0,-1 0 1 0 0,-2 0 0 0 0,5-2 5 0 0,0-1-1 0 0,0 1 1 0 0,0-1 0 0 0,0 0 0 0 0,0 1 0 0 0,0-1-1 0 0,1 0 1 0 0,-1 0 0 0 0,1 0 0 0 0,0 0 0 0 0,0-1 0 0 0,0 1-1 0 0,0 0 1 0 0,1 0 0 0 0,-1-1 0 0 0,1 1 0 0 0,0 0-1 0 0,0-1 1 0 0,0 1 0 0 0,0 0 0 0 0,1-1 0 0 0,-1 1 0 0 0,1 0-1 0 0,0 0 1 0 0,0 0 0 0 0,0-1 0 0 0,0 1 0 0 0,1 0-1 0 0,-1 0 1 0 0,1 1 0 0 0,1-3-5 0 0,31-55 44 0 0,4 1-1 0 0,2 2 1 0 0,2 2 0 0 0,2 2-1 0 0,3 1 1 0 0,2 3-1 0 0,37-27-43 0 0,-80 70-270 0 0,76-67 239 0 0,-44 45-5928 0 0,-32 24-5652 0 0</inkml:trace>
  <inkml:trace contextRef="#ctx0" brushRef="#br0" timeOffset="23955.795">6097 1768 11682 0 0,'0'0'2146'0'0,"0"0"-1004"0"0,0 0-706 0 0,0 0-195 0 0,0 0 157 0 0,0 0 215 0 0,0 0 97 0 0,0 0-26 0 0,-4 23-128 0 0,-22 115 101 0 0,22 29-941 0 0,7-155-718 0 0,2-5-5109 0 0,-4-7-804 0 0</inkml:trace>
  <inkml:trace contextRef="#ctx0" brushRef="#br0" timeOffset="24207.34">6035 1492 13051 0 0,'0'0'2048'0'0,"0"0"-511"0"0,0 0-553 0 0,0 0-248 0 0,0 0-208 0 0,0 0-240 0 0,0 0-288 0 0,0 0-232 0 0,0 0-144 0 0,0 0-120 0 0,0 0-232 0 0,0 0-465 0 0,0 0-871 0 0,0 0-2713 0 0,7 64-4529 0 0</inkml:trace>
  <inkml:trace contextRef="#ctx0" brushRef="#br0" timeOffset="24484.103">6619 1715 6993 0 0,'0'0'1273'0'0,"0"0"-313"0"0,0 0 14 0 0,0 0 294 0 0,0 0 229 0 0,0 0 12 0 0,-21 7-222 0 0,-67 22-327 0 0,-15 23 812 0 0,101-52-1769 0 0,1 0-1 0 0,-1 1 1 0 0,1-1 0 0 0,-1 1-1 0 0,1 0 1 0 0,-1-1-1 0 0,1 1 1 0 0,-1 0-1 0 0,1 0 1 0 0,0 0-1 0 0,0 0 1 0 0,-1 0 0 0 0,1 0-1 0 0,0 0 1 0 0,0 0-1 0 0,0 1 1 0 0,0-1-1 0 0,0 0 1 0 0,1 1-1 0 0,-1-1 1 0 0,0 1 0 0 0,1-1-1 0 0,-1 1 1 0 0,1-1-1 0 0,-1 1 1 0 0,1-1-1 0 0,0 1 1 0 0,-1-1-1 0 0,1 1 1 0 0,0-1 0 0 0,0 1-1 0 0,0 0 1 0 0,0-1-1 0 0,0 1 1 0 0,1-1-1 0 0,-1 1 1 0 0,1-1-1 0 0,-1 1 1 0 0,1-1 0 0 0,-1 1-1 0 0,1-1 1 0 0,0 1-1 0 0,-1-1 1 0 0,1 1-1 0 0,0-1 1 0 0,0 0-1 0 0,0 0 1 0 0,0 1 0 0 0,0-1-1 0 0,0 0 1 0 0,1 0-1 0 0,-1 0 1 0 0,0 0-1 0 0,1 0 1 0 0,-1-1-1 0 0,0 1 1 0 0,1 0 0 0 0,-1-1-1 0 0,1 1 1 0 0,0 0-3 0 0,36 15 138 0 0,87 52-122 0 0,-121-65 1 0 0,0 0 0 0 0,0 0 0 0 0,0 1 0 0 0,0 0 0 0 0,-1-1 0 0 0,1 1 0 0 0,-1 0 0 0 0,0 1 0 0 0,-1-1 0 0 0,1 0 0 0 0,-1 1 0 0 0,1 0 0 0 0,-1-1 0 0 0,-1 1 0 0 0,1 0 0 0 0,-1 0 0 0 0,1 0 0 0 0,-2 0 0 0 0,1 0 0 0 0,0 1 0 0 0,-1-1 0 0 0,0 0 0 0 0,0 0 0 0 0,-1 5-17 0 0,-3-3 53 0 0,0 0 0 0 0,0 0-1 0 0,-1 0 1 0 0,0-1 0 0 0,0 1-1 0 0,0-1 1 0 0,-1 0 0 0 0,0-1-1 0 0,0 1 1 0 0,0-1 0 0 0,-1 0-1 0 0,0-1 1 0 0,0 0 0 0 0,0 0-1 0 0,0 0 1 0 0,-1-1 0 0 0,1 0-1 0 0,-1 0 1 0 0,0-1-1 0 0,0 0 1 0 0,0-1 0 0 0,0 0-1 0 0,0 0 1 0 0,0 0 0 0 0,0-1-1 0 0,0 0 1 0 0,-5-1-53 0 0,-51-8-1450 0 0,38 0-5315 0 0,16 6-4011 0 0</inkml:trace>
  <inkml:trace contextRef="#ctx0" brushRef="#br0" timeOffset="31479.957">8030 1786 0 0 0,'0'0'460'0'0,"0"0"590"0"0,0 0 574 0 0,0 0 446 0 0,0 0 225 0 0,0 0-97 0 0,0 0-267 0 0,0 0-283 0 0,0 0-270 0 0,0 0-223 0 0,4-3-166 0 0,14-11-135 0 0,-20 31 1150 0 0,-58 110-1018 0 0,-6-3-1 0 0,-49 66-985 0 0,45-93 90 0 0,70-96-124 0 0,0-1-6 0 0,14-18 179 0 0,90-116 534 0 0,-6-6 1 0 0,43-88-674 0 0,-105 175 13 0 0,-40 94 354 0 0,22 211-142 0 0,-5-157-238 0 0,-13-94 17 0 0,-1 0-1 0 0,1-1 1 0 0,0 1-1 0 0,-1 0 1 0 0,1 0 0 0 0,0 0-1 0 0,0 0 1 0 0,0-1-1 0 0,0 1 1 0 0,0 0 0 0 0,0 0-1 0 0,0 0 1 0 0,0 0-1 0 0,0 0 1 0 0,0-1 0 0 0,1 1-1 0 0,-1 0 1 0 0,0 0-1 0 0,0 0 1 0 0,1-1 0 0 0,-1 1-1 0 0,1 0 1 0 0,-1 0-1 0 0,1-1 1 0 0,-1 1 0 0 0,1 0-1 0 0,-1-1 1 0 0,1 1-1 0 0,-1 0 1 0 0,1-1 0 0 0,0 1-1 0 0,-1-1 1 0 0,1 1-1 0 0,0-1 1 0 0,0 0 0 0 0,-1 1-1 0 0,1-1 1 0 0,0 0-1 0 0,0 1 1 0 0,0-1 0 0 0,0 0-1 0 0,-1 0 1 0 0,1 0-1 0 0,0 0 1 0 0,0 1 0 0 0,0-1-1 0 0,0 0 1 0 0,0-1-1 0 0,-1 1 1 0 0,1 0 0 0 0,0 0-1 0 0,0 0 1 0 0,0-1-4 0 0,132-210 1444 0 0,-120 185-1455 0 0,3-4-88 0 0,-1-2 0 0 0,-1 0 1 0 0,-1-1-1 0 0,-2 0 0 0 0,-2-1 0 0 0,-1 0 0 0 0,2-17 99 0 0,-10 41-999 0 0,0 8-9024 0 0,-1 2-1832 0 0</inkml:trace>
  <inkml:trace contextRef="#ctx0" brushRef="#br0" timeOffset="32326.721">8474 2012 11282 0 0,'0'0'1123'0'0,"0"0"-516"0"0,0 0-129 0 0,0 0 230 0 0,0 0 176 0 0,0 0 84 0 0,0 0 4 0 0,0 0-25 0 0,21-8-23 0 0,103-37 750 0 0,-36 4 491 0 0,-85 39-2111 0 0,0 0 0 0 0,0 1 0 0 0,0-1 0 0 0,0-1 0 0 0,0 1 0 0 0,-1 0 0 0 0,1-1 0 0 0,-1 1 0 0 0,0-1 0 0 0,1 0 0 0 0,-1 1 0 0 0,-1-1 0 0 0,1 0 0 0 0,0 0 0 0 0,-1-1 0 0 0,1 1 0 0 0,-1 0 0 0 0,0 0 0 0 0,0-1 0 0 0,0 1 0 0 0,-1-1 0 0 0,1 1 0 0 0,-1-1 0 0 0,0 1 0 0 0,0-1 0 0 0,0-1-54 0 0,-2 2-24 0 0,0 1 0 0 0,0-1 0 0 0,0 1 0 0 0,-1-1 0 0 0,1 1 0 0 0,-1 0 0 0 0,1 0 0 0 0,-1 0 0 0 0,0 0 1 0 0,0 0-1 0 0,0 1 0 0 0,0-1 0 0 0,0 1 0 0 0,0 0 0 0 0,-1 0 0 0 0,1 0 0 0 0,0 0 0 0 0,0 1 0 0 0,-1-1 0 0 0,1 1 0 0 0,0 0 0 0 0,-1 0 0 0 0,1 0 1 0 0,0 0-1 0 0,-1 1 0 0 0,1-1 0 0 0,0 1 0 0 0,-1 0 0 0 0,1 0 0 0 0,0 0 0 0 0,0 0 0 0 0,0 1 0 0 0,0-1 0 0 0,0 1 0 0 0,-1 1 24 0 0,-8 1-28 0 0,0 1-1 0 0,1 1 0 0 0,-1 0 0 0 0,2 0 0 0 0,-1 1 1 0 0,1 1-1 0 0,0-1 0 0 0,0 2 0 0 0,1-1 1 0 0,0 1-1 0 0,0 1 0 0 0,1 0 0 0 0,1 0 0 0 0,0 0 1 0 0,0 1-1 0 0,1 0 0 0 0,0 1 0 0 0,1-1 1 0 0,0 1-1 0 0,1 0 0 0 0,0 0 0 0 0,1 0 0 0 0,0 1 1 0 0,1-1-1 0 0,1 1 0 0 0,-1 9 29 0 0,3-18 15 0 0,0-1 0 0 0,0 1 0 0 0,0-1 0 0 0,0 0 0 0 0,0 1 0 0 0,0-1-1 0 0,1 0 1 0 0,0 0 0 0 0,-1 0 0 0 0,1 0 0 0 0,1 0 0 0 0,-1 0 0 0 0,0 0 0 0 0,1-1 0 0 0,-1 1 0 0 0,1-1-1 0 0,0 0 1 0 0,-1 0 0 0 0,1 0 0 0 0,0 0 0 0 0,0 0 0 0 0,1-1 0 0 0,-1 1 0 0 0,0-1 0 0 0,1 0 0 0 0,-1 0-1 0 0,0 0 1 0 0,1 0 0 0 0,-1-1 0 0 0,1 1 0 0 0,-1-1 0 0 0,3 0-15 0 0,6 1 117 0 0,-1-1 1 0 0,0 0-1 0 0,1 0 1 0 0,-1-1-1 0 0,1-1 1 0 0,-1 0-1 0 0,0-1 0 0 0,0 0 1 0 0,7-3-118 0 0,7-7 92 0 0,0-1 0 0 0,-1-1 0 0 0,-1-2 1 0 0,0 0-1 0 0,-1-2 0 0 0,-1 0 0 0 0,-1-1 0 0 0,-1-1 1 0 0,-1-1-1 0 0,-1-1 0 0 0,0 0 0 0 0,-2-1 0 0 0,-1-1 1 0 0,-1 0-1 0 0,9-24-92 0 0,-4-11 68 0 0,-18 59-10 0 0,0 1-23 0 0,-33 51-702 0 0,30-37 679 0 0,1-1-1 0 0,0 1 1 0 0,1 0-1 0 0,0-1 1 0 0,1 1-1 0 0,0 0 1 0 0,2-1-1 0 0,0 6-11 0 0,-1-12 12 0 0,27 182-4 0 0,-4-140-122 0 0,-5-86 893 0 0,128-294-149 0 0,-126 271-664 0 0,-21 60-116 0 0,0 0-128 0 0,0 0-203 0 0,-6 11-7183 0 0,6-6-1871 0 0</inkml:trace>
  <inkml:trace contextRef="#ctx0" brushRef="#br0" timeOffset="33320.828">9263 1940 13227 0 0,'0'0'1457'0'0,"0"0"-580"0"0,0 0-419 0 0,0 0-20 0 0,0 0 113 0 0,0 0 105 0 0,0 0 36 0 0,0 0-4 0 0,0 0-37 0 0,21-14-44 0 0,63-43-91 0 0,-6 15 388 0 0,-2-13 128 0 0,-75 55-1016 0 0,-1-1-1 0 0,1 1 0 0 0,0-1 1 0 0,-1 1-1 0 0,1-1 0 0 0,-1 1 1 0 0,1-1-1 0 0,-1 0 0 0 0,0 1 1 0 0,1-1-1 0 0,-1 0 0 0 0,1 1 1 0 0,-1-1-1 0 0,0 0 0 0 0,0 0 1 0 0,0 1-1 0 0,1-1 0 0 0,-1 0 1 0 0,0 0-1 0 0,0 1 0 0 0,0-1 1 0 0,0 0-1 0 0,0 0 0 0 0,0 1 1 0 0,0-1-1 0 0,0 0 0 0 0,-1 0 1 0 0,1 1-1 0 0,0-1 0 0 0,0 0 1 0 0,-1 0-1 0 0,1 1 0 0 0,0-1 1 0 0,-1 0-1 0 0,1 1 0 0 0,0-1 1 0 0,-1 0-1 0 0,1 1 0 0 0,-1-1 1 0 0,0 1-1 0 0,1-1 0 0 0,-1 1 1 0 0,1-1-1 0 0,-1 1 0 0 0,0-1 1 0 0,1 1-1 0 0,-1 0 0 0 0,0-1 1 0 0,1 1-1 0 0,-1 0 0 0 0,0 0 1 0 0,0-1-1 0 0,1 1 1 0 0,-1 0-1 0 0,0 0 0 0 0,0 0 1 0 0,1 0-1 0 0,-1 0-15 0 0,-48-1-278 0 0,30 4 242 0 0,0 2 0 0 0,0 0 0 0 0,0 2 0 0 0,1 0 0 0 0,0 1 0 0 0,0 1 0 0 0,1 0 0 0 0,0 1 0 0 0,0 1 0 0 0,-14 13 36 0 0,26-19 4 0 0,-1 0 0 0 0,1 0 0 0 0,0 1 0 0 0,0 0 0 0 0,0 0 0 0 0,1 1 0 0 0,0-1 1 0 0,0 1-1 0 0,1-1 0 0 0,0 1 0 0 0,0 1 0 0 0,1-1 0 0 0,-1 0 0 0 0,2 0 0 0 0,-1 1 0 0 0,1-1 0 0 0,0 1 0 0 0,0 0 0 0 0,1-1 0 0 0,0 1 0 0 0,1-1 0 0 0,0 1 0 0 0,0 0 0 0 0,0-1 0 0 0,1 0 0 0 0,0 1 0 0 0,0-1 0 0 0,1 0 0 0 0,0 0 0 0 0,1 0 0 0 0,-1 0 0 0 0,1-1 0 0 0,0 1 0 0 0,1-1 0 0 0,-1 0 0 0 0,1 0 0 0 0,1-1 1 0 0,-1 0-1 0 0,1 0 0 0 0,0 0 0 0 0,0 0 0 0 0,2 0-4 0 0,4 0 51 0 0,0 0 1 0 0,-1-2-1 0 0,1 1 0 0 0,1-1 1 0 0,-1-1-1 0 0,0 0 1 0 0,1-1-1 0 0,-1-1 1 0 0,0 0-1 0 0,1 0 1 0 0,-1-1-1 0 0,1-1 1 0 0,-1 0-1 0 0,0 0 1 0 0,0-1-1 0 0,0-1 1 0 0,0 0-1 0 0,-1-1 0 0 0,1 0 1 0 0,-1-1-1 0 0,0 0 1 0 0,4-4-52 0 0,26-14 89 0 0,-1-3 0 0 0,-1-1 1 0 0,-2-2-1 0 0,0-1 0 0 0,-2-2 0 0 0,-2-2 0 0 0,-1-1 1 0 0,-2-1-1 0 0,-1-2 0 0 0,18-34-89 0 0,-23-9 67 0 0,-26 79-85 0 0,-1 1-1 0 0,1 0 1 0 0,-1 0 0 0 0,0 1 0 0 0,0-1-1 0 0,1 1 1 0 0,-1-1 0 0 0,0 1 0 0 0,0 0 0 0 0,0 0-1 0 0,-1 0 1 0 0,1 0 0 0 0,0 1 0 0 0,0-1 0 0 0,0 1-1 0 0,-1 0 1 0 0,1 0 0 0 0,0 0 0 0 0,0 0 0 0 0,0 1-1 0 0,-1-1 1 0 0,1 1 0 0 0,0 0 0 0 0,0 0-1 0 0,0 0 1 0 0,0 0 0 0 0,0 0 0 0 0,0 1 0 0 0,-2 1 18 0 0,-142 88-87 0 0,146-91 85 0 0,0 1 0 0 0,0-1 0 0 0,0 1 0 0 0,0-1 0 0 0,1 1 0 0 0,-1-1 0 0 0,0 1 0 0 0,0-1 0 0 0,1 1 0 0 0,-1 0 0 0 0,0-1 0 0 0,1 1 0 0 0,-1 0 0 0 0,1 0 0 0 0,-1-1 0 0 0,1 1 0 0 0,-1 0 0 0 0,1 0 0 0 0,-1 0 0 0 0,1 0 0 0 0,0 0 0 0 0,0 0 0 0 0,-1 0 0 0 0,1 0 0 0 0,0-1 0 0 0,0 1 0 0 0,0 0 0 0 0,0 0 0 0 0,0 0 0 0 0,0 0 0 0 0,0 0 0 0 0,1 0 0 0 0,-1 0 0 0 0,0 0 0 0 0,0 0 0 0 0,1 0 1 0 0,-1 0-1 0 0,0 0 0 0 0,1-1 0 0 0,-1 1 0 0 0,1 0 0 0 0,-1 0 0 0 0,1 0 0 0 0,0-1 0 0 0,-1 1 0 0 0,1 0 0 0 0,0-1 0 0 0,0 1 0 0 0,-1-1 0 0 0,1 1 0 0 0,0-1 0 0 0,0 1 0 0 0,0-1 0 0 0,-1 1 0 0 0,1-1 0 0 0,0 0 0 0 0,0 1 0 0 0,1-1 2 0 0,55 11 107 0 0,-21-12-75 0 0,-25-1-31 0 0,-1 1 0 0 0,0 1 0 0 0,1 0 0 0 0,-1 0 0 0 0,1 1 0 0 0,-1 0-1 0 0,0 1 1 0 0,1 0 0 0 0,-1 0 0 0 0,0 1 0 0 0,0 1 0 0 0,-1 0 0 0 0,4 2-1 0 0,-11-3 11 0 0,1 1 1 0 0,-1 0-1 0 0,0 0 1 0 0,-1 0-1 0 0,1 0 1 0 0,-1 0-1 0 0,0 0 1 0 0,0 0-1 0 0,0 0 0 0 0,0 1 1 0 0,-1-1-1 0 0,0 0 1 0 0,0 1-1 0 0,0-1 1 0 0,0 0-1 0 0,-1 1 1 0 0,1-1-1 0 0,-1 0 1 0 0,0 0-1 0 0,-1 0 1 0 0,1 1-1 0 0,-2 1-11 0 0,-28 75 122 0 0,22-61-109 0 0,1 0-1 0 0,0 0 0 0 0,2 1 0 0 0,0 0 0 0 0,1 0 1 0 0,1 1-1 0 0,1-1 0 0 0,1 1 0 0 0,1 7-12 0 0,2-24-1 0 0,0-1 0 0 0,0 0-1 0 0,0 0 1 0 0,0 0 0 0 0,1 0 0 0 0,0 0-1 0 0,0 0 1 0 0,0 0 0 0 0,0 0 0 0 0,0-1-1 0 0,1 1 1 0 0,0-1 0 0 0,-1 0 0 0 0,1 0-1 0 0,3 3 2 0 0,-5-5 4 0 0,0 0 3 0 0,-1-1-4 0 0,1 1 195 0 0,-1 0-3962 0 0,0-1-4078 0 0,0-2-3949 0 0</inkml:trace>
  <inkml:trace contextRef="#ctx0" brushRef="#br0" timeOffset="37287.948">11222 1763 0 0 0,'0'0'413'0'0,"0"0"616"0"0,0 0 352 0 0,0 0 114 0 0,0 0 7 0 0,0 0-126 0 0,0 0-132 0 0,0 0-229 0 0,0 0-121 0 0,0 0-37 0 0,-10-3-110 0 0,-34-9-41 0 0,40 11-565 0 0,-1 1 1 0 0,1-1-1 0 0,-1 1 1 0 0,1 0 0 0 0,-1 1-1 0 0,1-1 1 0 0,-1 1-1 0 0,1 0 1 0 0,-1 0 0 0 0,1 0-1 0 0,-1 1 1 0 0,1-1-1 0 0,0 1 1 0 0,0 0 0 0 0,0 0-1 0 0,0 1 1 0 0,0-1-1 0 0,-1 3-141 0 0,-11 4 352 0 0,-14 10 79 0 0,0 2-1 0 0,2 1 1 0 0,0 1-1 0 0,2 1 1 0 0,1 2 0 0 0,-18 21-431 0 0,36-39 25 0 0,0 0 0 0 0,0 1 0 0 0,0 0 0 0 0,1 0 0 0 0,1 1 0 0 0,0-1 0 0 0,0 1 0 0 0,0 0 1 0 0,1 1-1 0 0,1-1 0 0 0,0 1 0 0 0,0-1 0 0 0,1 1 0 0 0,1 0 0 0 0,0 0 0 0 0,0 0 1 0 0,1 0-1 0 0,1 8-25 0 0,2-13-29 0 0,0 0 1 0 0,1 0 0 0 0,-1 0-1 0 0,1 0 1 0 0,1-1 0 0 0,-1 1-1 0 0,1-1 1 0 0,0 0-1 0 0,0 0 1 0 0,1-1 0 0 0,-1 0-1 0 0,1 0 1 0 0,0 0 0 0 0,0 0-1 0 0,0-1 1 0 0,1 0 0 0 0,-1-1-1 0 0,1 1 1 0 0,0-1 0 0 0,-1 0-1 0 0,1-1 1 0 0,0 0 0 0 0,0 0-1 0 0,0 0 1 0 0,0-1-1 0 0,0 0 1 0 0,6-1 28 0 0,99 1-2497 0 0,-40-13-5740 0 0,-47 8 1142 0 0</inkml:trace>
  <inkml:trace contextRef="#ctx0" brushRef="#br0" timeOffset="37595.826">11589 1844 9818 0 0,'0'0'1246'0'0,"0"0"-545"0"0,0 0-334 0 0,-23 16-31 0 0,-74 55 101 0 0,38-1 885 0 0,52-59-1072 0 0,1 1 1 0 0,0 0-1 0 0,1 0 0 0 0,0 1 1 0 0,1 0-1 0 0,0-1 0 0 0,1 1 1 0 0,0 1-1 0 0,2-1 0 0 0,-1 9-250 0 0,1-16 66 0 0,1 0-1 0 0,0 0 0 0 0,1 0 1 0 0,0 0-1 0 0,0-1 0 0 0,0 1 1 0 0,0 0-1 0 0,1-1 1 0 0,0 1-1 0 0,0-1 0 0 0,0 1 1 0 0,1-1-1 0 0,0 0 0 0 0,0 0 1 0 0,0 0-1 0 0,1-1 0 0 0,0 1 1 0 0,-1-1-1 0 0,1 0 0 0 0,1 0 1 0 0,-1 0-1 0 0,1 0 0 0 0,0-1 1 0 0,-1 0-1 0 0,3 1-65 0 0,2 1 106 0 0,1-1-1 0 0,-1 0 1 0 0,1-1 0 0 0,0 0 0 0 0,0 0 0 0 0,0-1-1 0 0,0-1 1 0 0,0 0 0 0 0,0 0 0 0 0,0-1 0 0 0,1 0-1 0 0,-1 0 1 0 0,0-2 0 0 0,0 1 0 0 0,0-1-1 0 0,0 0 1 0 0,0-1 0 0 0,0 0 0 0 0,0-1 0 0 0,-1 0-1 0 0,0-1 1 0 0,0 0 0 0 0,0 0 0 0 0,0-1-1 0 0,-1 0 1 0 0,0 0 0 0 0,0-1 0 0 0,-1 0 0 0 0,0 0-1 0 0,0-1 1 0 0,-1 0 0 0 0,1 0 0 0 0,-2-1-1 0 0,1 1 1 0 0,-1-1 0 0 0,-1 0 0 0 0,0-1 0 0 0,0 1-1 0 0,-1-1 1 0 0,0 0 0 0 0,0 0 0 0 0,-1 0-1 0 0,0 0 1 0 0,-1-5-106 0 0,-1 6-49 0 0,0 0-1 0 0,0 0 0 0 0,-1 0 0 0 0,0 0 1 0 0,-1 0-1 0 0,0 0 0 0 0,-1 0 0 0 0,1 0 1 0 0,-2 1-1 0 0,1-1 0 0 0,-1 1 1 0 0,0 0-1 0 0,-1 0 0 0 0,0 0 0 0 0,0 1 1 0 0,-1 0-1 0 0,0 0 0 0 0,0 0 1 0 0,-1 1-1 0 0,-5-5 50 0 0,7 7-233 0 0,-1 0 1 0 0,0 1-1 0 0,0 0 0 0 0,0 0 1 0 0,-1 0-1 0 0,1 1 1 0 0,-1 0-1 0 0,1 0 0 0 0,-1 0 1 0 0,0 1-1 0 0,0 0 1 0 0,1 0-1 0 0,-1 1 1 0 0,0 0-1 0 0,0 0 0 0 0,0 1 1 0 0,0 0-1 0 0,-3 0 233 0 0,-20 9-2696 0 0,12-1-2196 0 0,5-2-5357 0 0</inkml:trace>
  <inkml:trace contextRef="#ctx0" brushRef="#br0" timeOffset="38060.21">11968 2140 9450 0 0,'0'0'720'0'0,"0"0"-293"0"0,0 0 72 0 0,0 0 266 0 0,0 0 317 0 0,0 0 210 0 0,0 0 60 0 0,0 0-42 0 0,0 0-112 0 0,0 0-161 0 0,0 0-149 0 0,0 0-142 0 0,0 0-130 0 0,8-7-99 0 0,301-309 1220 0 0,-306 313-1768 0 0,22-16-417 0 0,-24 41-164 0 0,-7 55 625 0 0,3-66-1 0 0,1 0-1 0 0,0 0 0 0 0,1 1 1 0 0,0-1-1 0 0,1 0 0 0 0,0 1 1 0 0,1-1-1 0 0,0 0 0 0 0,0 0 1 0 0,1 1-1 0 0,1-1 0 0 0,0-1 1 0 0,1 1-1 0 0,0 0 0 0 0,0-1 1 0 0,1 0-1 0 0,0 0 0 0 0,1 0 1 0 0,0 0-1 0 0,8 8-11 0 0,-11-15 76 0 0,0 0-1 0 0,1 0 1 0 0,-1-1-1 0 0,1 1 1 0 0,0-1 0 0 0,-1 0-1 0 0,1 0 1 0 0,0 0 0 0 0,1 0-1 0 0,-1 0 1 0 0,0-1 0 0 0,0 0-1 0 0,1 0 1 0 0,-1 0 0 0 0,1-1-1 0 0,-1 1 1 0 0,0-1 0 0 0,1 0-1 0 0,-1 0 1 0 0,1-1 0 0 0,-1 1-1 0 0,1-1 1 0 0,-1 0 0 0 0,0 0-1 0 0,0-1 1 0 0,1 1 0 0 0,-1-1-1 0 0,0 0 1 0 0,0 0 0 0 0,0 0-1 0 0,3-3-75 0 0,3-3 173 0 0,0 0 0 0 0,0 0 0 0 0,-1-1 0 0 0,0 0 0 0 0,-1-1 0 0 0,0 0 0 0 0,-1 0 0 0 0,1-1 0 0 0,-2 1 0 0 0,4-9-173 0 0,-4 6 19 0 0,0-1 0 0 0,-1 1 0 0 0,0-1 0 0 0,-1 0 0 0 0,0 0-1 0 0,-2 0 1 0 0,1 0 0 0 0,-2-1 0 0 0,0-7-19 0 0,-14-1-2288 0 0,4 23-1767 0 0,1 6-3755 0 0,4-1-3603 0 0</inkml:trace>
  <inkml:trace contextRef="#ctx0" brushRef="#br0" timeOffset="38494.508">13087 1805 7146 0 0,'0'0'1996'0'0,"0"0"-185"0"0,0 0 41 0 0,0 0 10 0 0,0 0-143 0 0,0 0-272 0 0,0 0-292 0 0,0 0-241 0 0,0 0-193 0 0,0 0-178 0 0,0 0-174 0 0,0 0-131 0 0,0 0-96 0 0,-7-12-59 0 0,-22-31-38 0 0,29 42-43 0 0,-1 0-1 0 0,0 1 0 0 0,1-1 1 0 0,-1 0-1 0 0,0 1 0 0 0,1-1 1 0 0,-1 1-1 0 0,0-1 0 0 0,1 1 1 0 0,-1 0-1 0 0,0-1 0 0 0,0 1 1 0 0,0-1-1 0 0,1 1 0 0 0,-1 0 1 0 0,0 0-1 0 0,0 0 0 0 0,0 0 1 0 0,0-1-1 0 0,0 1 0 0 0,0 0 1 0 0,1 0-1 0 0,-1 1 0 0 0,0-1 1 0 0,0 0-1 0 0,0 0 0 0 0,0 0 1 0 0,0 0-1 0 0,1 1 0 0 0,-1-1 1 0 0,0 0-1 0 0,0 1 0 0 0,0-1 1 0 0,1 1-1 0 0,-1-1 0 0 0,0 1 1 0 0,0 0-2 0 0,-3 1 6 0 0,-156 68 924 0 0,160-69-923 0 0,0 1 0 0 0,0-1-1 0 0,0 1 1 0 0,0-1 0 0 0,1 1 0 0 0,-1-1 0 0 0,0 1-1 0 0,1-1 1 0 0,-1 0 0 0 0,1 1 0 0 0,-1-1 0 0 0,1 1-1 0 0,0-1 1 0 0,0 0 0 0 0,-1 0 0 0 0,1 1 0 0 0,0-1-1 0 0,0 0 1 0 0,0 0 0 0 0,0 0 0 0 0,1 0 0 0 0,-1 0-1 0 0,0 0 1 0 0,0 0 0 0 0,1-1 0 0 0,-1 1 0 0 0,0 0-1 0 0,1-1 1 0 0,-1 1 0 0 0,0-1 0 0 0,1 1 0 0 0,-1-1-1 0 0,1 0 1 0 0,-1 0 0 0 0,1 1 0 0 0,-1-1 0 0 0,1 0-1 0 0,0 0-6 0 0,4 2 49 0 0,33 14 110 0 0,61 37-100 0 0,-97-51-41 0 0,0 0 0 0 0,0 1 0 0 0,-1 0 0 0 0,1 0 0 0 0,-1-1 1 0 0,0 1-1 0 0,0 1 0 0 0,0-1 0 0 0,0 0 0 0 0,-1 0 0 0 0,1 1 0 0 0,-1-1 0 0 0,0 1 0 0 0,0-1 1 0 0,0 1-1 0 0,0 0 0 0 0,-1-1 0 0 0,1 1 0 0 0,-1 0 0 0 0,0 0 0 0 0,0-1 0 0 0,0 1 1 0 0,-1 0-1 0 0,1-1 0 0 0,-1 1 0 0 0,0 0 0 0 0,0-1 0 0 0,-1 2-18 0 0,-3 7 53 0 0,-1 0 1 0 0,0-1-1 0 0,0 0 0 0 0,-1 0 1 0 0,0 0-1 0 0,-1-1 0 0 0,-1 0 1 0 0,1-1-1 0 0,-1 0 0 0 0,-1 0 0 0 0,0-1 1 0 0,0 0-1 0 0,-1-1 0 0 0,1 0 1 0 0,-2 0-1 0 0,-2 0-53 0 0,-1 1-361 0 0,0-1 0 0 0,-1-1 0 0 0,1 0 0 0 0,-1-2 0 0 0,-1 1 0 0 0,1-2 0 0 0,-12 2 361 0 0,26-5-200 0 0,-22-1-3396 0 0,15-12-7887 0 0,9 9 4375 0 0</inkml:trace>
  <inkml:trace contextRef="#ctx0" brushRef="#br0" timeOffset="38748.97">13540 1533 9434 0 0,'0'0'2322'0'0,"0"0"-1129"0"0,0 0-400 0 0,0 0 216 0 0,0 0 325 0 0,0 0 187 0 0,0 0-30 0 0,0 0-220 0 0,0 0-250 0 0,-8 21-197 0 0,-58 147 967 0 0,51-127-1655 0 0,1 0 1 0 0,2 1-1 0 0,2 0 1 0 0,1 1-1 0 0,3 0 1 0 0,1 1 0 0 0,2-1-1 0 0,3 15-136 0 0,9-12-297 0 0,0-2-3295 0 0,-10-39-4916 0 0,-3-5-2847 0 0</inkml:trace>
  <inkml:trace contextRef="#ctx0" brushRef="#br0" timeOffset="39227.37">13147 1890 14139 0 0,'0'0'960'0'0,"0"0"-338"0"0,0 0-141 0 0,0 0 43 0 0,0 0 26 0 0,23-4-2 0 0,76-10-16 0 0,85 12 1466 0 0,-140 6-1949 0 0,29 1-164 0 0,-27-1-730 0 0,1-1 0 0 0,0-2 0 0 0,-1-3-1 0 0,1-1 1 0 0,17-5 845 0 0,-62 8 65 0 0,22-7-785 0 0,-17-3 3318 0 0,-44 9-193 0 0,21 6-2292 0 0,1 0 1 0 0,-1 1-1 0 0,1 1 1 0 0,0 0-1 0 0,0 1 1 0 0,1 0-1 0 0,1 2 0 0 0,-1-1 1 0 0,1 2-1 0 0,1 0 1 0 0,0 0-1 0 0,-6 8-113 0 0,12-13-13 0 0,-1 0 0 0 0,1 1 1 0 0,0 0-1 0 0,0 1 0 0 0,1-1 0 0 0,0 1 0 0 0,0 0 0 0 0,1 1 0 0 0,0-1 0 0 0,0 1 0 0 0,1-1 0 0 0,1 1 0 0 0,-1 0 0 0 0,1 0 1 0 0,1 1-1 0 0,-1 8 13 0 0,3-16 18 0 0,1 0 0 0 0,0 0 0 0 0,0 0 0 0 0,0 0 0 0 0,0-1 0 0 0,0 1 1 0 0,0-1-1 0 0,0 1 0 0 0,1-1 0 0 0,-1 0 0 0 0,1 0 0 0 0,-1 0 1 0 0,1 0-1 0 0,-1 0 0 0 0,1-1 0 0 0,-1 1 0 0 0,1-1 0 0 0,0 1 0 0 0,-1-1 1 0 0,1 0-1 0 0,0 0 0 0 0,-1 0 0 0 0,1-1 0 0 0,0 1 0 0 0,-1-1 0 0 0,1 1 1 0 0,-1-1-1 0 0,1 0 0 0 0,-1 0 0 0 0,1 0 0 0 0,-1 0 0 0 0,0 0 0 0 0,1-1-18 0 0,169-114 682 0 0,-60 33-627 0 0,-112 83-66 0 0,0-1-1 0 0,1 0 1 0 0,-1 1 0 0 0,0-1 0 0 0,1 1 0 0 0,-1-1 0 0 0,1 1 0 0 0,-1-1 0 0 0,1 1 0 0 0,-1 0 0 0 0,1-1 0 0 0,-1 1 0 0 0,1-1 0 0 0,0 1 0 0 0,-1 0 0 0 0,1 0 0 0 0,-1-1 0 0 0,1 1 0 0 0,0 0 0 0 0,-1 0-1 0 0,1 0 1 0 0,0 0 0 0 0,-1-1 0 0 0,1 1 0 0 0,0 0 0 0 0,-1 0 0 0 0,1 0 0 0 0,0 1 0 0 0,-1-1 0 0 0,1 0 0 0 0,0 0 0 0 0,-1 0 0 0 0,1 0 0 0 0,0 1 0 0 0,-1-1 0 0 0,1 0 0 0 0,-1 1 0 0 0,1-1 0 0 0,-1 0-1 0 0,1 1 1 0 0,-1-1 0 0 0,1 1 0 0 0,-1-1 0 0 0,1 0 0 0 0,-1 1 0 0 0,1 0 0 0 0,-1-1 0 0 0,1 1 0 0 0,-1-1 0 0 0,0 1 0 0 0,0-1 0 0 0,1 1 0 0 0,-1 0 0 0 0,0-1 0 0 0,0 1 0 0 0,1 0 11 0 0,-6 43-906 0 0,2-25 277 0 0,3-15 200 0 0,-2 28-2459 0 0,2-12-5367 0 0,1-12-919 0 0</inkml:trace>
  <inkml:trace contextRef="#ctx0" brushRef="#br0" timeOffset="39576.244">14137 2117 7898 0 0,'0'0'2842'0'0,"0"0"-1046"0"0,0 0-486 0 0,0 0-95 0 0,0 0-85 0 0,0 0-109 0 0,0 0-109 0 0,0 0-127 0 0,0 0-96 0 0,20-21-89 0 0,62-66-88 0 0,10 11 677 0 0,-40 49-890 0 0,-52 27-360 0 0,0 16 10 0 0,-29 92 152 0 0,28-105-93 0 0,1 0-1 0 0,0 1 0 0 0,0-1 1 0 0,0 1-1 0 0,0-1 0 0 0,1 0 0 0 0,-1 1 1 0 0,1-1-1 0 0,0 0 0 0 0,0 1 1 0 0,0-1-1 0 0,0 0 0 0 0,1 0 1 0 0,-1 0-1 0 0,1 0 0 0 0,0 0 0 0 0,-1 0 1 0 0,2 0-1 0 0,-1-1 0 0 0,0 1 1 0 0,0-1-1 0 0,1 0 0 0 0,-1 1 0 0 0,1-1 1 0 0,0 0-1 0 0,0 0 0 0 0,0-1 1 0 0,0 1-1 0 0,0-1 0 0 0,0 1 1 0 0,0-1-1 0 0,0 0 0 0 0,1 0 0 0 0,1 0-7 0 0,9-1 179 0 0,-1 0 0 0 0,0-1 0 0 0,0-1-1 0 0,0 0 1 0 0,0 0 0 0 0,-1-2 0 0 0,1 1 0 0 0,-1-2-1 0 0,1 0 1 0 0,-1 0 0 0 0,-1-1 0 0 0,1 0-1 0 0,-1-1 1 0 0,0 0 0 0 0,-1-1 0 0 0,1-1-1 0 0,-2 1 1 0 0,1-2 0 0 0,-1 1 0 0 0,-1-1-1 0 0,1 0 1 0 0,-2-1 0 0 0,0 0 0 0 0,0 0-1 0 0,3-9-178 0 0,6-32-1201 0 0,-15 29-6598 0 0,-1 18-4232 0 0</inkml:trace>
  <inkml:trace contextRef="#ctx0" brushRef="#br0" timeOffset="39876.939">15291 1416 23005 0 0,'0'0'559'0'0,"0"0"-199"0"0,0 0-158 0 0,0 0 47 0 0,0 0 59 0 0,0 0 34 0 0,0 0 10 0 0,0 0-52 0 0,-12 24-51 0 0,-36 80-49 0 0,15 21 124 0 0,-76 276-564 0 0,106-359-1166 0 0,-14-52-12737 0 0,14 7 3482 0 0</inkml:trace>
  <inkml:trace contextRef="#ctx0" brushRef="#br0" timeOffset="40128.782">14843 1756 13099 0 0,'0'0'3585'0'0,"0"0"-1929"0"0,0 0-448 0 0,0 0-32 0 0,0 0-135 0 0,138-55-201 0 0,-103 53-240 0 0,7-1-160 0 0,0 3-128 0 0,7 0-104 0 0,0 0-88 0 0,1 0-40 0 0,-1 0-32 0 0,-4 0-96 0 0,-3 3-184 0 0,-1 1-448 0 0,-14-1-1472 0 0,-9-3-11163 0 0</inkml:trace>
  <inkml:trace contextRef="#ctx0" brushRef="#br0" timeOffset="62269.37">2145 2334 0 0 0,'0'0'703'0'0,"0"0"210"0"0,0 0 142 0 0,0 0 3 0 0,0 0-86 0 0,0 0-114 0 0,0 0-113 0 0,-2-5-98 0 0,-8-13-60 0 0,9 17-429 0 0,-1-1 1 0 0,1 1-1 0 0,-1 0 1 0 0,0 0-1 0 0,0 0 1 0 0,1 1 0 0 0,-1-1-1 0 0,0 0 1 0 0,0 1-1 0 0,0-1 1 0 0,0 1 0 0 0,0-1-1 0 0,0 1 1 0 0,0 0-1 0 0,0 0 1 0 0,0 0-1 0 0,0 0 1 0 0,0 0 0 0 0,1 1-1 0 0,-1-1 1 0 0,0 0-1 0 0,0 1 1 0 0,0 0-1 0 0,0-1 1 0 0,0 1 0 0 0,0 0-1 0 0,0 0-158 0 0,1 0 73 0 0,-13 5 326 0 0,0 1 1 0 0,0 0-1 0 0,1 1 1 0 0,0 1-1 0 0,0 0 1 0 0,1 1-1 0 0,-10 9-399 0 0,-2 7 286 0 0,0 0 0 0 0,3 1 0 0 0,0 1-1 0 0,1 1 1 0 0,2 0 0 0 0,1 2 0 0 0,1 0-1 0 0,2 1 1 0 0,1 0 0 0 0,2 1-1 0 0,1 1 1 0 0,-3 20-286 0 0,7-32 110 0 0,1-1 0 0 0,1 1 0 0 0,2 0 0 0 0,0 1 0 0 0,1-1 0 0 0,0 0 0 0 0,2 0 0 0 0,1 1 0 0 0,1-1 0 0 0,1 0 0 0 0,1 0 0 0 0,1-1-1 0 0,0 0 1 0 0,2 0 0 0 0,0 0 0 0 0,2-1 0 0 0,0 0 0 0 0,1-1 0 0 0,1 0 0 0 0,1-1 0 0 0,0 0 0 0 0,2-1 0 0 0,0 0 0 0 0,1-1 0 0 0,2 0-110 0 0,-1-3 43 0 0,0-1 0 0 0,1 0 1 0 0,0-2-1 0 0,1 0 0 0 0,0-1 1 0 0,1-1-1 0 0,0-1 0 0 0,0-1 0 0 0,1 0 1 0 0,-1-2-1 0 0,1 0 0 0 0,0-1 1 0 0,11-1-44 0 0,-22-18-2116 0 0,-11 1-4173 0 0,1 12 3272 0 0,-1-2-6990 0 0</inkml:trace>
  <inkml:trace contextRef="#ctx0" brushRef="#br0" timeOffset="62600.632">2429 3020 816 0 0,'0'0'3192'0'0,"0"0"-1814"0"0,0 0-609 0 0,0 0 57 0 0,0 0 211 0 0,0 0 248 0 0,0 0 117 0 0,0 0-75 0 0,0 0-150 0 0,0 0-152 0 0,0 0-152 0 0,0 0-142 0 0,-6 22-129 0 0,-17 72-117 0 0,7 29 1881 0 0,17-82-4854 0 0,-1 3-8416 0 0,0-44 5005 0 0</inkml:trace>
  <inkml:trace contextRef="#ctx0" brushRef="#br0" timeOffset="62856.172">2353 2527 10010 0 0,'0'0'1152'0'0,"0"0"-1176"0"0,0 0-448 0 0,0 0-368 0 0,0 0-16 0 0,0 0 176 0 0,0 0-32 0 0,0 0-193 0 0,0 0-335 0 0,0 0-888 0 0,0 0-1177 0 0</inkml:trace>
  <inkml:trace contextRef="#ctx0" brushRef="#br0" timeOffset="63149.981">2637 3243 3497 0 0,'0'0'452'0'0,"0"0"32"0"0,0 0 257 0 0,0 0 404 0 0,0 0 419 0 0,0 0 218 0 0,0 0-102 0 0,0 0-249 0 0,0 0-332 0 0,0 0-310 0 0,0 0-182 0 0,0 0-123 0 0,0 0-94 0 0,18-23-71 0 0,54-70-73 0 0,-21-2 194 0 0,-1-21-161 0 0,-48 178-980 0 0,-2-48 728 0 0,1 0 1 0 0,1-1 0 0 0,0 1-1 0 0,1-1 1 0 0,0 0 0 0 0,1 1 0 0 0,1-1-1 0 0,5 11-27 0 0,-8-20 109 0 0,0-1-1 0 0,-1 1 0 0 0,1-1 1 0 0,1 0-1 0 0,-1 0 1 0 0,0 0-1 0 0,1 0 0 0 0,0 0 1 0 0,0 0-1 0 0,0-1 0 0 0,0 1 1 0 0,0-1-1 0 0,0 0 1 0 0,0 0-1 0 0,1 0 0 0 0,-1-1 1 0 0,1 1-1 0 0,0-1 0 0 0,-1 1 1 0 0,1-1-1 0 0,0-1 1 0 0,0 1-1 0 0,-1 0 0 0 0,1-1 1 0 0,0 0-1 0 0,0 0 0 0 0,0 0 1 0 0,0 0-1 0 0,0-1 1 0 0,0 1-1 0 0,-1-1 0 0 0,1 0 1 0 0,2-1-109 0 0,3-2 234 0 0,1-1 0 0 0,-1-1-1 0 0,0 1 1 0 0,0-2 0 0 0,-1 1 0 0 0,0-1 0 0 0,0 0 0 0 0,-1-1 0 0 0,0 0 0 0 0,0 0 0 0 0,0 0 0 0 0,-1-1 0 0 0,-1 0 0 0 0,1 0-1 0 0,1-6-233 0 0,29-72-199 0 0,-27 49-4799 0 0,-8 29-3949 0 0</inkml:trace>
  <inkml:trace contextRef="#ctx0" brushRef="#br0" timeOffset="63883.42">4039 2440 8562 0 0,'0'0'1847'0'0,"0"0"-213"0"0,0 0-245 0 0,0 0-90 0 0,0 0-23 0 0,0 0-83 0 0,0 0-206 0 0,0 0-282 0 0,0 0-278 0 0,0 0-212 0 0,0 0-86 0 0,0 0 36 0 0,0 0 61 0 0,0 5 83 0 0,14 650 3624 0 0,-28-503-4191 0 0,7-123-1334 0 0,7-28 988 0 0,-8-13-12770 0 0,7 8 4906 0 0</inkml:trace>
  <inkml:trace contextRef="#ctx0" brushRef="#br0" timeOffset="64414.744">3737 2992 9898 0 0,'0'0'1638'0'0,"0"0"-1191"0"0,0 0-325 0 0,0 0 342 0 0,0 0 337 0 0,0 0 228 0 0,23-3 121 0 0,72-11 11 0 0,28-23 1482 0 0,-89 25-2559 0 0,-1-2 0 0 0,0-2 0 0 0,-1-1 0 0 0,0-1 0 0 0,-2-2 0 0 0,24-19-84 0 0,-42 30-280 0 0,-1-1 0 0 0,0-1 0 0 0,-1 0 0 0 0,0 0 0 0 0,-1-1 0 0 0,0 0 0 0 0,-1 0 0 0 0,0-1 0 0 0,-1 0 0 0 0,-1-1 0 0 0,0 1 1 0 0,-1-1-1 0 0,0-1 0 0 0,-1 1 0 0 0,0 0 0 0 0,-1-1 0 0 0,0-15 280 0 0,-4 267 4608 0 0,1-127-3826 0 0,19 4-15 0 0,-18-111-734 0 0,0 0-1 0 0,1-1 1 0 0,-1 1-1 0 0,1 0 0 0 0,0 0 1 0 0,0-1-1 0 0,0 1 1 0 0,0-1-1 0 0,0 0 1 0 0,0 1-1 0 0,1-1 0 0 0,-1 0 1 0 0,1 0-1 0 0,-1-1 1 0 0,1 1-1 0 0,0 0 1 0 0,0-1-1 0 0,0 0 1 0 0,0 0-1 0 0,0 0 0 0 0,0 0 1 0 0,0 0-1 0 0,0 0 1 0 0,0-1-1 0 0,0 1 1 0 0,0-1-1 0 0,1 0 1 0 0,-1 0-1 0 0,0 0 0 0 0,0-1 1 0 0,0 1-1 0 0,0-1 1 0 0,1 0-1 0 0,0 0-32 0 0,151-80 558 0 0,-54 35-634 0 0,-100 46 75 0 0,1 0 0 0 0,-1 0 0 0 0,1 0 1 0 0,-1-1-1 0 0,1 1 0 0 0,-1 1 0 0 0,0-1 1 0 0,1 0-1 0 0,-1 0 0 0 0,1 0 1 0 0,-1 1-1 0 0,1-1 0 0 0,-1 1 0 0 0,0-1 1 0 0,1 1-1 0 0,-1 0 0 0 0,0-1 0 0 0,1 1 1 0 0,-1 0-1 0 0,0 0 0 0 0,0 0 1 0 0,0 0-1 0 0,0 0 0 0 0,0 0 0 0 0,0 0 1 0 0,0 0-1 0 0,0 0 0 0 0,0 1 0 0 0,-1-1 1 0 0,1 0-1 0 0,0 1 0 0 0,-1-1 1 0 0,1 0-1 0 0,-1 1 0 0 0,1-1 0 0 0,-1 1 1 0 0,0-1-1 0 0,0 0 0 0 0,0 1 0 0 0,1-1 1 0 0,-1 1-1 0 0,-1-1 0 0 0,1 1 0 0 0,0-1 1 0 0,0 1-1 0 0,0-1 0 0 0,-1 1 1 0 0,1-1-1 0 0,-1 0 0 0 0,1 1 0 0 0,-1-1 1 0 0,0 0-1 0 0,1 1 0 0 0,-1-1 0 0 0,-1 1 2 0 0,2 11 60 0 0,-2-10-69 0 0,1 0 0 0 0,1 1 0 0 0,-1-1 0 0 0,0 0 0 0 0,1 1-1 0 0,0-1 1 0 0,0 1 0 0 0,0-1 0 0 0,0 1 0 0 0,1-1 0 0 0,-1 0 0 0 0,1 1 0 0 0,0-1 0 0 0,0 0 0 0 0,0 1 0 0 0,0-1 0 0 0,0 0 0 0 0,1 0-1 0 0,-1 0 1 0 0,1 0 0 0 0,0 0 0 0 0,0 0 0 0 0,0-1 0 0 0,1 1 0 0 0,-1-1 0 0 0,0 1 0 0 0,1-1 0 0 0,0 0 0 0 0,0 0 0 0 0,-1 0 0 0 0,1 0 0 0 0,0 0-1 0 0,0-1 1 0 0,1 1 0 0 0,-1-1 0 0 0,0 0 0 0 0,1 0 8 0 0,0-1-275 0 0,30-2-1354 0 0,-13-3-5149 0 0,-15 0-4197 0 0</inkml:trace>
  <inkml:trace contextRef="#ctx0" brushRef="#br0" timeOffset="64668.524">5140 2999 15723 0 0,'0'0'568'0'0,"0"0"-95"0"0,0 0-65 0 0,0 0 88 0 0,0 0 72 0 0,0 0-40 0 0,0 0-120 0 0,-17 126-168 0 0,22-114-128 0 0,0-3-88 0 0,2 0-72 0 0,2-2-88 0 0,0-2-144 0 0,-1-3-264 0 0,2-2-464 0 0,-5 0-1209 0 0,1 0-6481 0 0</inkml:trace>
  <inkml:trace contextRef="#ctx0" brushRef="#br0" timeOffset="64832.026">5027 2725 16235 0 0,'0'0'561'0'0,"0"0"-737"0"0,0 0-465 0 0,0 0-335 0 0,0 0-312 0 0,0 0-440 0 0,0 0-2001 0 0,0 0-4529 0 0</inkml:trace>
  <inkml:trace contextRef="#ctx0" brushRef="#br0" timeOffset="65051.219">5516 2872 15339 0 0,'0'0'660'0'0,"0"0"-189"0"0,0 0-81 0 0,0 0 59 0 0,0 0 50 0 0,0 0-30 0 0,0 0-118 0 0,0 0-142 0 0,0 0-133 0 0,0 0-101 0 0,0 0-36 0 0,0 0-7 0 0,0 0 16 0 0,-10 16 30 0 0,-28 46 9 0 0,38-61 11 0 0,-1 1 0 0 0,1-1 0 0 0,0 0 0 0 0,0 0 0 0 0,0 0 0 0 0,0 1 0 0 0,0-1 0 0 0,0 0 0 0 0,1 0-1 0 0,-1 1 1 0 0,0-1 0 0 0,1 0 0 0 0,-1 0 0 0 0,0 0 0 0 0,1 0 0 0 0,0 0 0 0 0,-1 0 0 0 0,1 0 0 0 0,0 0 0 0 0,-1 0 0 0 0,1 0 0 0 0,0 0 0 0 0,0 0 0 0 0,0 0 0 0 0,0 0 0 0 0,0 0 0 0 0,0-1 0 0 0,0 1-1 0 0,0-1 1 0 0,0 1 0 0 0,0 0 0 0 0,0-1 0 0 0,0 0 0 0 0,1 1 0 0 0,-1-1 0 0 0,0 0 0 0 0,0 1 0 0 0,0-1 0 0 0,1 0 0 0 0,-1 0 0 0 0,1 0 2 0 0,4 2-17 0 0,-4-2 18 0 0,94 55-101 0 0,-93-53 119 0 0,-1 0 0 0 0,0-1 0 0 0,0 1 0 0 0,0 0 0 0 0,0 1 0 0 0,0-1 0 0 0,0 0-1 0 0,0 0 1 0 0,-1 1 0 0 0,1-1 0 0 0,-1 1 0 0 0,0 0 0 0 0,0-1 0 0 0,0 1 0 0 0,0 0 0 0 0,0 0-1 0 0,0 0 1 0 0,-1-1 0 0 0,1 1 0 0 0,-1 0 0 0 0,0 0 0 0 0,0 0 0 0 0,0 0 0 0 0,0 0-1 0 0,-1 0 1 0 0,1 0 0 0 0,-1-1 0 0 0,1 1 0 0 0,-1 0 0 0 0,0 0 0 0 0,0 0 0 0 0,-1-1-1 0 0,1 1 1 0 0,0-1 0 0 0,-1 1 0 0 0,0-1-19 0 0,-4 7 51 0 0,-1 0 0 0 0,0-1 0 0 0,-1 0 1 0 0,0 0-1 0 0,0-1 0 0 0,-1 0 0 0 0,0-1 0 0 0,0 0 0 0 0,0 0 0 0 0,-1-1 0 0 0,0 0 1 0 0,0 0-1 0 0,0-1 0 0 0,-1-1 0 0 0,1 0 0 0 0,-1 0 0 0 0,0-1 0 0 0,1 0 0 0 0,-1-1 1 0 0,0 0-1 0 0,-2-1-51 0 0,-4-4-927 0 0,6-3-3690 0 0,8 4-5560 0 0</inkml:trace>
  <inkml:trace contextRef="#ctx0" brushRef="#br0" timeOffset="65702.772">6304 3022 6609 0 0,'0'0'1459'0'0,"0"0"-334"0"0,0 0-48 0 0,0 0 66 0 0,21 7 65 0 0,66 23 47 0 0,-64-23-544 0 0,-1-1 1 0 0,1-1-1 0 0,0-1 0 0 0,1-1 0 0 0,-1-1 0 0 0,1 0 0 0 0,-1-2 1 0 0,14-3-712 0 0,-22 3 152 0 0,1-2 1 0 0,0 0 0 0 0,-1 0 0 0 0,1-2 0 0 0,-1 0 0 0 0,0-1 0 0 0,0 0 0 0 0,0-1 0 0 0,-1-1 0 0 0,0 0 0 0 0,0-1 0 0 0,-1-1-1 0 0,0 0 1 0 0,0 0 0 0 0,10-12-153 0 0,-21 19 8 0 0,0-1 0 0 0,0 1-1 0 0,0-1 1 0 0,0 1 0 0 0,0-1-1 0 0,-1 0 1 0 0,1 0 0 0 0,-1 1-1 0 0,0-1 1 0 0,0 0 0 0 0,0 0 0 0 0,0 0-1 0 0,0-1 1 0 0,-1 1 0 0 0,1 0-1 0 0,-1 0 1 0 0,0 0 0 0 0,0 0-1 0 0,0-1 1 0 0,0 1 0 0 0,-1 0-1 0 0,1 0 1 0 0,-1 0 0 0 0,0 0-1 0 0,0 0 1 0 0,0 0 0 0 0,0 0-1 0 0,-1 0 1 0 0,1 0 0 0 0,-1 0-1 0 0,1 1 1 0 0,-1-1 0 0 0,-1 0-8 0 0,-2-2-45 0 0,0 0 0 0 0,0 0 1 0 0,-1 0-1 0 0,0 1 0 0 0,1 0 0 0 0,-2 0 0 0 0,1 1 1 0 0,0 0-1 0 0,-1 0 0 0 0,1 0 0 0 0,-1 1 0 0 0,0 0 1 0 0,0 0-1 0 0,-3 0 45 0 0,-6 0-19 0 0,1 0-1 0 0,-1 2 1 0 0,0 0 0 0 0,1 0 0 0 0,-1 2-1 0 0,1 0 1 0 0,0 0 0 0 0,-1 2 0 0 0,1 0-1 0 0,0 0 1 0 0,1 2 0 0 0,-1 0 0 0 0,-3 2 19 0 0,11-5-2 0 0,1 1 0 0 0,-1-1 1 0 0,1 1-1 0 0,-1 1 0 0 0,1-1 1 0 0,0 1-1 0 0,1 0 0 0 0,-1 0 1 0 0,1 1-1 0 0,0-1 1 0 0,0 1-1 0 0,1 0 0 0 0,0 1 1 0 0,0-1-1 0 0,0 1 0 0 0,1 0 1 0 0,0 0-1 0 0,0 0 1 0 0,1 0-1 0 0,0 0 0 0 0,0 1 1 0 0,1-1-1 0 0,0 1 0 0 0,0-1 1 0 0,0 1-1 0 0,1-1 1 0 0,1 1-1 0 0,-1-1 2 0 0,1 1 12 0 0,1 0 1 0 0,0-1-1 0 0,0 1 1 0 0,1-1-1 0 0,0 0 1 0 0,0 0-1 0 0,1 0 1 0 0,0 0-1 0 0,0-1 1 0 0,0 0-1 0 0,1 1 1 0 0,0-1-1 0 0,0-1 1 0 0,0 1-1 0 0,1-1 1 0 0,0 0-1 0 0,0 0 1 0 0,1-1-1 0 0,-1 0 1 0 0,1 0-1 0 0,0 0 1 0 0,0-1-1 0 0,0 0 1 0 0,1 0-13 0 0,13 5 21 0 0,0-1 1 0 0,1-1 0 0 0,-1-1 0 0 0,1-1-1 0 0,0-1 1 0 0,0-1 0 0 0,20-1-22 0 0,-16-1-174 0 0,1-1 0 0 0,-1-1 0 0 0,0-1-1 0 0,0-2 1 0 0,0 0 0 0 0,-1-2 0 0 0,18-7 174 0 0,55-28-2270 0 0,-35 9-4527 0 0,-37 21-3247 0 0</inkml:trace>
  <inkml:trace contextRef="#ctx0" brushRef="#br0" timeOffset="65953.35">7642 2769 7322 0 0,'0'0'4346'0'0,"0"0"-1635"0"0,0 0-1001 0 0,0 0-509 0 0,0 0-254 0 0,0 0-87 0 0,-15 19-103 0 0,-53 64-117 0 0,-48 47 690 0 0,74-85-1510 0 0,2 1 0 0 0,2 1 0 0 0,2 3 1 0 0,-12 23 179 0 0,37-63-1829 0 0,1-12-6993 0 0,5 0-1632 0 0</inkml:trace>
  <inkml:trace contextRef="#ctx0" brushRef="#br0" timeOffset="66118.095">7142 2856 12259 0 0,'0'0'1427'0'0,"0"0"-459"0"0,0 0-303 0 0,0 0 2 0 0,0 0 37 0 0,20 0-12 0 0,64 2-77 0 0,-80-1-553 0 0,1-1-1 0 0,-1 1 1 0 0,0 0-1 0 0,0 0 1 0 0,0 0-1 0 0,0 0 1 0 0,0 1-1 0 0,0 0 1 0 0,0 0-1 0 0,0 0 1 0 0,-1 0-1 0 0,1 0 1 0 0,-1 1-1 0 0,1-1 1 0 0,-1 1-1 0 0,0 0 1 0 0,0 1-62 0 0,10 7 184 0 0,90 94 613 0 0,-14-12-2188 0 0,-18-45-4493 0 0,-58-43 156 0 0,-5-3-1293 0 0</inkml:trace>
  <inkml:trace contextRef="#ctx0" brushRef="#br0" timeOffset="66372.41">8183 2888 3065 0 0,'0'0'3162'0'0,"0"0"-802"0"0,0 0-215 0 0,0 0 16 0 0,0 0-113 0 0,0 0-373 0 0,0 0-439 0 0,0 0-364 0 0,0 0-216 0 0,0 0-145 0 0,0 0-106 0 0,0 0-75 0 0,-21-3-62 0 0,-65-11-47 0 0,82 13-202 0 0,-1 1 0 0 0,1 0 0 0 0,0-1 1 0 0,0 2-1 0 0,-1-1 0 0 0,1 1 0 0 0,0-1 0 0 0,0 1 0 0 0,0 0 0 0 0,0 0 0 0 0,0 1 0 0 0,0-1 0 0 0,0 1 0 0 0,0 0 1 0 0,0 0-1 0 0,1 1 0 0 0,-2 0-19 0 0,-9 5 51 0 0,-103 65 219 0 0,112-69-284 0 0,1-1-1 0 0,0 1 1 0 0,1 0-1 0 0,-1 0 1 0 0,1 0 0 0 0,-1 0-1 0 0,1 1 1 0 0,0-1-1 0 0,1 1 1 0 0,-1 0 0 0 0,1 0-1 0 0,0 0 1 0 0,0 0-1 0 0,1 0 1 0 0,-1 0 0 0 0,1 0-1 0 0,0 1 1 0 0,1-1-1 0 0,-1 1 1 0 0,1-1-1 0 0,0 0 1 0 0,0 1 0 0 0,1-1-1 0 0,0 2 15 0 0,3-2 7 0 0,-1 1-1 0 0,2-1 1 0 0,-1 0 0 0 0,0-1-1 0 0,1 1 1 0 0,0-1-1 0 0,0 0 1 0 0,0 0-1 0 0,1 0 1 0 0,-1-1 0 0 0,1 0-1 0 0,0 0 1 0 0,0 0-1 0 0,0-1 1 0 0,0 0-1 0 0,0 0 1 0 0,1 0 0 0 0,-1-1-1 0 0,1 0 1 0 0,-1 0-1 0 0,1-1 1 0 0,-1 0-1 0 0,1 0 1 0 0,-1 0 0 0 0,1-1-1 0 0,-1 0 1 0 0,1 0-1 0 0,4-2-6 0 0,16-6 98 0 0,-1 0 0 0 0,1-2-1 0 0,-2 0 1 0 0,0-2 0 0 0,0-1-1 0 0,-1-1 1 0 0,-1-1 0 0 0,-1-1 0 0 0,11-11-98 0 0,-29 25-14 0 0,9-7-555 0 0,65-47 55 0 0,-50 40-3239 0 0,0 3-4409 0 0,-19 11-1305 0 0</inkml:trace>
  <inkml:trace contextRef="#ctx0" brushRef="#br0" timeOffset="66785.088">8427 3167 0 0 0,'0'0'333'0'0,"0"0"716"0"0,0 0 423 0 0,0 0 264 0 0,0 0 165 0 0,0 0 27 0 0,0 0-29 0 0,0 0-40 0 0,0 0-93 0 0,0 0-130 0 0,0 0-195 0 0,21 4-270 0 0,66 13-269 0 0,-85-17-854 0 0,0 0 0 0 0,1 0-1 0 0,-1 1 1 0 0,0-1-1 0 0,0 0 1 0 0,0-1 0 0 0,0 1-1 0 0,0 0 1 0 0,0-1-1 0 0,0 1 1 0 0,1-1 0 0 0,-1 1-1 0 0,0-1 1 0 0,-1 0-1 0 0,1 0 1 0 0,0 0 0 0 0,0 0-1 0 0,0 0 1 0 0,0-1-1 0 0,-1 1 1 0 0,1 0 0 0 0,-1-1-1 0 0,1 0 1 0 0,-1 1-1 0 0,1-1 1 0 0,-1 0 0 0 0,0 1-1 0 0,0-1 1 0 0,1-2-48 0 0,5-6 236 0 0,37-48 739 0 0,52-53-369 0 0,-97 111-617 0 0,1 1-1 0 0,0 0 0 0 0,0 0 0 0 0,0-1 0 0 0,0 1 0 0 0,0 0 0 0 0,0-1 1 0 0,0 1-1 0 0,0 0 0 0 0,0-1 0 0 0,1 1 0 0 0,-1 0 0 0 0,0 0 1 0 0,0-1-1 0 0,0 1 0 0 0,1-1 0 0 0,-1 1 0 0 0,1 0 0 0 0,-1-1 0 0 0,0 1 1 0 0,1-1-1 0 0,-1 1 0 0 0,1-1 0 0 0,-1 1 0 0 0,1-1 0 0 0,-1 1 1 0 0,1-1-1 0 0,-1 1 0 0 0,1-1 0 0 0,0 0 0 0 0,-1 1 0 0 0,1-1 0 0 0,0 0 1 0 0,-1 0-1 0 0,1 1 0 0 0,0-1 0 0 0,-1 0 0 0 0,1 0 0 0 0,0 0 1 0 0,-1 0-1 0 0,1 0 0 0 0,0 0 0 0 0,0 0 0 0 0,-1 0 0 0 0,1 0 0 0 0,0 0 1 0 0,-1 0-1 0 0,1-1 0 0 0,0 1 0 0 0,-1 0 0 0 0,1 0 0 0 0,0-1 1 0 0,-1 1-1 0 0,1 0 0 0 0,-1-1 0 0 0,1 1 0 0 0,0-1 0 0 0,-1 1 0 0 0,1-1 1 0 0,-1 1-1 0 0,1-1 0 0 0,-1 1 0 0 0,0-1 0 0 0,1 1 0 0 0,-1-1 0 0 0,1 0 1 0 0,-1 1-1 0 0,0-1 0 0 0,1 0 12 0 0,-4 34-57 0 0,2-28 55 0 0,-1 0 0 0 0,1 1 0 0 0,1-1 0 0 0,-1 0 0 0 0,1 0 0 0 0,0 0-1 0 0,0 1 1 0 0,1-1 0 0 0,-1 0 0 0 0,1 0 0 0 0,0 0 0 0 0,1 0-1 0 0,-1 0 1 0 0,1 0 0 0 0,0 0 0 0 0,0 0 0 0 0,1 0 0 0 0,-1-1 0 0 0,2 2 2 0 0,0-5 27 0 0,0 0 0 0 0,0 0 1 0 0,0 0-1 0 0,1 0 1 0 0,-1-1-1 0 0,0 0 0 0 0,0 1 1 0 0,1-2-1 0 0,-1 1 1 0 0,0 0-1 0 0,1-1 1 0 0,-1 0-1 0 0,0 0 0 0 0,0 0 1 0 0,0 0-1 0 0,0-1 1 0 0,0 0-1 0 0,0 0 0 0 0,0 0 1 0 0,0 0-1 0 0,-1 0 1 0 0,1-1-1 0 0,-1 0 0 0 0,0 0 1 0 0,0 0-1 0 0,0 0 1 0 0,0 0-1 0 0,0 0 0 0 0,-1-1 1 0 0,1 1-1 0 0,0-4-27 0 0,12-6 153 0 0,2-7 90 0 0,-14 17-200 0 0,-1 0-1 0 0,1-1 1 0 0,-1 1 0 0 0,1 0-1 0 0,0 1 1 0 0,0-1-1 0 0,0 0 1 0 0,0 1 0 0 0,1-1-1 0 0,-1 1 1 0 0,1 0-1 0 0,-1 0 1 0 0,1 1 0 0 0,0-1-1 0 0,0 1 1 0 0,0 0-1 0 0,0-1-42 0 0,31 53-513 0 0,3-18-1214 0 0,-6-20-6048 0 0,-31-13 7060 0 0,7 5-10245 0 0</inkml:trace>
  <inkml:trace contextRef="#ctx0" brushRef="#br0" timeOffset="67219.545">9404 2957 16740 0 0,'0'0'548'0'0,"0"0"-411"0"0,0 0 6 0 0,0 0 139 0 0,0 0 61 0 0,0 0 25 0 0,0 0-6 0 0,2 24-16 0 0,6 76-39 0 0,-17-3 178 0 0,3-76-436 0 0,-16 53-49 0 0,-4-1 0 0 0,-2 0 0 0 0,-23 38 0 0 0,43-95 94 0 0,0 0 0 0 0,-1 0 0 0 0,-1-1 0 0 0,0-1 0 0 0,-1 0 1 0 0,0 0-1 0 0,-2-1 0 0 0,1-1 0 0 0,-1 0 0 0 0,-10 7-94 0 0,23-20 25 0 0,1 1 0 0 0,-1-1 0 0 0,0 1 0 0 0,0-1-1 0 0,0 1 1 0 0,1-1 0 0 0,-1 1 0 0 0,0-1 0 0 0,0 0 0 0 0,0 1 0 0 0,0-1-1 0 0,0 1 1 0 0,0-1 0 0 0,0 1 0 0 0,0-1 0 0 0,0 1 0 0 0,0-1 0 0 0,0 0-1 0 0,0 1 1 0 0,-1-1 0 0 0,1 1 0 0 0,0-1 0 0 0,0 1 0 0 0,-1-1 0 0 0,1 1-1 0 0,0-1 1 0 0,-1 1 0 0 0,1 0 0 0 0,0-1 0 0 0,-1 1 0 0 0,1-1 0 0 0,0 1-1 0 0,-1 0 1 0 0,1-1 0 0 0,-1 1 0 0 0,1 0 0 0 0,-1-1 0 0 0,1 1 0 0 0,-1 0-1 0 0,1 0 1 0 0,-1-1 0 0 0,1 1 0 0 0,-1 0 0 0 0,1 0 0 0 0,-1 0 0 0 0,0 0-1 0 0,1 0 1 0 0,-1 0 0 0 0,1 0 0 0 0,-1 0 0 0 0,1 0 0 0 0,-1 0 0 0 0,1 0-1 0 0,-1 0 1 0 0,0 0 0 0 0,1 1 0 0 0,-1-1 0 0 0,1 0 0 0 0,-1 0 0 0 0,1 0-1 0 0,-1 1 1 0 0,1-1 0 0 0,-1 0 0 0 0,1 1 0 0 0,0-1 0 0 0,-1 1 0 0 0,1-1-1 0 0,-1 0 1 0 0,1 1 0 0 0,0-1-25 0 0,11-42 251 0 0,25-36 110 0 0,3 2-1 0 0,4 2 0 0 0,2 1 1 0 0,6 0-361 0 0,-29 35 42 0 0,2 1 1 0 0,1 1-1 0 0,2 1 1 0 0,1 1-1 0 0,2 2 1 0 0,1 1-1 0 0,1 1 1 0 0,2 2-1 0 0,1 1 1 0 0,1 2-1 0 0,1 1 1 0 0,1 2-1 0 0,1 2 1 0 0,1 1-43 0 0,-38 18 30 0 0,0-1 0 0 0,0 1 0 0 0,0 0 0 0 0,0 0 1 0 0,0-1-1 0 0,0 2 0 0 0,0-1 0 0 0,0 0 0 0 0,0 0 0 0 0,1 1 1 0 0,-1-1-1 0 0,0 1 0 0 0,1 0 0 0 0,-1-1 0 0 0,0 1 0 0 0,0 0 1 0 0,1 0-1 0 0,-1 1 0 0 0,0-1 0 0 0,1 0 0 0 0,-1 1 0 0 0,0 0 1 0 0,0-1-1 0 0,0 1 0 0 0,1 0 0 0 0,-1 0 0 0 0,0 0 0 0 0,0 0 1 0 0,0 1-1 0 0,-1-1 0 0 0,1 0 0 0 0,0 1 0 0 0,0-1 0 0 0,-1 1 1 0 0,1 0-1 0 0,-1 0 0 0 0,1-1 0 0 0,-1 1 0 0 0,0 0 0 0 0,0 0 1 0 0,0 0-1 0 0,0 0 0 0 0,0 1 0 0 0,0-1 0 0 0,0 0-30 0 0,-3 11 34 0 0,0-1-1 0 0,-1 1 1 0 0,-1-1 0 0 0,0 0-1 0 0,0 0 1 0 0,-1 0-1 0 0,-1-1 1 0 0,0 1-1 0 0,0-1 1 0 0,-1-1-1 0 0,0 1 1 0 0,-1-1 0 0 0,-1 0-1 0 0,1-1 1 0 0,-1 0-1 0 0,-6 4-33 0 0,10-8 6 0 0,-22 23-69 0 0,-1 0 0 0 0,-1-2 0 0 0,-1-1 0 0 0,-2-2 0 0 0,0-1 0 0 0,-1-1 0 0 0,-1-2 1 0 0,-1-1-1 0 0,-1-2 0 0 0,-1-1 63 0 0,32-14-429 0 0,-43 11-366 0 0,32-13-2181 0 0,4-6-3584 0 0,8 2-5309 0 0</inkml:trace>
  <inkml:trace contextRef="#ctx0" brushRef="#br0" timeOffset="67506.776">10213 2458 15731 0 0,'0'0'2457'0'0,"0"0"-1540"0"0,0 0-605 0 0,0 0 95 0 0,0 0 232 0 0,0 0 165 0 0,0 0 82 0 0,0 0-14 0 0,1 20-83 0 0,5 135 736 0 0,-12-120-1410 0 0,-1 0 0 0 0,-2 0 0 0 0,-1-1 0 0 0,-2-1 0 0 0,-1 1 0 0 0,-14 22-115 0 0,-31 85-461 0 0,30-34-3564 0 0,27-101 1456 0 0,1-2-4109 0 0,1-4-3770 0 0</inkml:trace>
  <inkml:trace contextRef="#ctx0" brushRef="#br0" timeOffset="67805.139">10312 3045 9914 0 0,'0'0'2111'0'0,"0"0"-505"0"0,0 0-198 0 0,0 0-10 0 0,0 0-26 0 0,0 0-17 0 0,0 0-7 0 0,0 0-27 0 0,0 0-77 0 0,23 11-140 0 0,76 32-184 0 0,-25-35 220 0 0,-62-11-974 0 0,5 0-66 0 0,1 0 0 0 0,-1-1 0 0 0,0 0-1 0 0,0-2 1 0 0,-1 0 0 0 0,0-1 0 0 0,0 0 0 0 0,0-2 0 0 0,-1 0 0 0 0,0 0-1 0 0,-1-1 1 0 0,0-1 0 0 0,-1-1 0 0 0,0 0 0 0 0,0 0 0 0 0,0-4-100 0 0,-10 14-4 0 0,-1-1 1 0 0,0 0-1 0 0,0 0 1 0 0,0 0-1 0 0,0-1 0 0 0,0 1 1 0 0,-1 0-1 0 0,0-1 1 0 0,1 1-1 0 0,-1-1 1 0 0,0 1-1 0 0,-1-1 1 0 0,1 0-1 0 0,-1 1 1 0 0,0-1-1 0 0,1 0 1 0 0,-2 1-1 0 0,1-1 0 0 0,0 0 1 0 0,-1 1-1 0 0,1-1 1 0 0,-1 1-1 0 0,0-1 1 0 0,-1 1-1 0 0,1-1 1 0 0,0 1-1 0 0,-1 0 1 0 0,0-1-1 0 0,0 1 1 0 0,0 0-1 0 0,0 0 1 0 0,0 0-1 0 0,-1 1 0 0 0,1-1 1 0 0,-1 0-1 0 0,0 1 1 0 0,1 0-1 0 0,-1 0 1 0 0,0 0-1 0 0,-1 0 1 0 0,1 0-1 0 0,0 0 1 0 0,-1 1 3 0 0,-12-2-38 0 0,-1 0 0 0 0,0 1 0 0 0,0 1 0 0 0,0 1 0 0 0,0 1 0 0 0,0 0 0 0 0,0 1 0 0 0,0 1 1 0 0,0 0-1 0 0,1 1 0 0 0,0 1 0 0 0,0 1 0 0 0,0 0 0 0 0,0 1 0 0 0,1 1 0 0 0,0 0 0 0 0,1 1 0 0 0,0 1 1 0 0,0 0-1 0 0,1 1 0 0 0,0 0 0 0 0,1 1 0 0 0,0 1 0 0 0,-5 8 38 0 0,10-14-59 0 0,1 0-1 0 0,0 0 1 0 0,1 1-1 0 0,0 0 1 0 0,0 0-1 0 0,1 0 1 0 0,0 1-1 0 0,0 0 1 0 0,1 0-1 0 0,0 0 1 0 0,1 0-1 0 0,-1 0 1 0 0,2 0-1 0 0,0 1 1 0 0,0-1-1 0 0,0 0 1 0 0,1 1-1 0 0,1-1 1 0 0,-1 1-1 0 0,2-1 1 0 0,-1 0-1 0 0,1 1 1 0 0,1-1-1 0 0,0 0 1 0 0,0 0-1 0 0,0-1 1 0 0,1 1-1 0 0,1-1 1 0 0,-1 1-1 0 0,1-1 1 0 0,3 2 59 0 0,6 5-408 0 0,0 0 0 0 0,2-1-1 0 0,0-1 1 0 0,0 0 0 0 0,1-1 0 0 0,0-1 0 0 0,15 7 408 0 0,38 18-8620 0 0,-52-27-2906 0 0</inkml:trace>
  <inkml:trace contextRef="#ctx0" brushRef="#br0" timeOffset="68835.349">8292 2909 0 0 0,'0'0'192'0'0,"0"0"332"0"0,0 0 150 0 0,0 0 131 0 0,0 0 193 0 0,0 0 181 0 0,0 0 112 0 0,0 0 38 0 0,0 0 5 0 0,0 0 21 0 0,3-1 13 0 0,-2 1-1241 0 0,0 0 0 0 0,-1 0 0 0 0,1 0 0 0 0,0 0-1 0 0,-1 0 1 0 0,1 0 0 0 0,0 0 0 0 0,-1 0 0 0 0,1 0 0 0 0,0 0 0 0 0,-1 0 0 0 0,1 0-1 0 0,0 1 1 0 0,-1-1 0 0 0,1 0 0 0 0,-1 0 0 0 0,1 1 0 0 0,0-1 0 0 0,-1 1 0 0 0,1-1-1 0 0,-1 0 1 0 0,1 1 0 0 0,-1-1 0 0 0,1 1 0 0 0,-1-1 0 0 0,1 1 0 0 0,-1 0 0 0 0,0-1-1 0 0,1 1 1 0 0,-1-1 0 0 0,0 1 0 0 0,0 0 0 0 0,1-1 0 0 0,-1 1 0 0 0,0 0 0 0 0,0-1 0 0 0,0 1-1 0 0,0 0 1 0 0,0-1 0 0 0,1 1 0 0 0,-2 0 0 0 0,1-1 0 0 0,0 1 0 0 0,0 0 0 0 0,0-1-1 0 0,0 1 1 0 0,0 0 0 0 0,0-1 0 0 0,-1 1 0 0 0,1 0 0 0 0,0-1 0 0 0,0 1 0 0 0,-1-1-1 0 0,1 1 1 0 0,-1 0 0 0 0,1-1 0 0 0,0 1 0 0 0,-1-1 0 0 0,1 1 0 0 0,-1-1 0 0 0,1 0-1 0 0,-1 1 1 0 0,0-1 0 0 0,1 1 0 0 0,-1-1-127 0 0,-35 184 3662 0 0,34-181-3678 0 0,1 1 1 0 0,0 0-1 0 0,0 0 0 0 0,0 0 0 0 0,0 0 0 0 0,0 0 1 0 0,1 0-1 0 0,0 0 0 0 0,0 0 0 0 0,0 0 0 0 0,0 0 1 0 0,1 0-1 0 0,-1 0 0 0 0,1 0 0 0 0,0 0 0 0 0,0 0 1 0 0,1-1-1 0 0,-1 1 0 0 0,1 0 0 0 0,0-1 0 0 0,0 1 1 0 0,0-1-1 0 0,0 1 0 0 0,0-1 0 0 0,1 0 0 0 0,0 0 1 0 0,-1 0-1 0 0,1 0 0 0 0,0-1 0 0 0,1 1 0 0 0,-1-1 1 0 0,0 0-1 0 0,1 0 0 0 0,-1 0 0 0 0,1 0 0 0 0,0 0 0 0 0,-1-1 1 0 0,1 0-1 0 0,0 0 0 0 0,2 1 16 0 0,0-2-340 0 0,20-1-1975 0 0,-9-1-3961 0 0,-6 0-5247 0 0</inkml:trace>
  <inkml:trace contextRef="#ctx0" brushRef="#br0" timeOffset="69853.538">10657 2490 0 0 0,'0'0'412'0'0,"0"0"771"0"0,0 0 440 0 0,0 0 307 0 0,0 0 164 0 0,0 0-1 0 0,0 0-166 0 0,0 0-336 0 0,0 0-394 0 0,3-5-329 0 0,14-26 1160 0 0,14 24 3126 0 0,19 21-3381 0 0,-26 0-1518 0 0,0 1 0 0 0,-2 1 0 0 0,0 0-1 0 0,0 2 1 0 0,-2 1 0 0 0,0 1 0 0 0,-1 0 0 0 0,-1 2 0 0 0,-1 0-1 0 0,-1 0 1 0 0,-1 2 0 0 0,2 6-255 0 0,-3-7 42 0 0,-1 0 1 0 0,0 1-1 0 0,-2 1 0 0 0,-1 0 1 0 0,-1 0-1 0 0,-1 1 0 0 0,-1 0 1 0 0,-1 0-1 0 0,-2 1 0 0 0,0 0 1 0 0,-2-1-1 0 0,-1 1 0 0 0,-1 0 1 0 0,-2 0-1 0 0,0 0 0 0 0,-2 0 1 0 0,-1-1-1 0 0,-1 1 0 0 0,-1-1 1 0 0,-1-1-1 0 0,-1 1 0 0 0,-2-1 1 0 0,-8 14-43 0 0,2-15-104 0 0,-1 0 0 0 0,-1-1 0 0 0,-1 0 0 0 0,-2-2 0 0 0,0-1 1 0 0,0 0-1 0 0,-2-2 0 0 0,-1 0 0 0 0,0-2 0 0 0,-1-1 0 0 0,0-1 0 0 0,-1-1 1 0 0,-10 2 103 0 0,-50 14-4126 0 0,-2-12-3616 0 0,66-14-4216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2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0 0 0,'0'0'531'0'0,"0"0"264"0"0,0 0 170 0 0,0 0-25 0 0,0 0-174 0 0,0 0-203 0 0,0 0-141 0 0,4 5 9676 0 0,-3-2-10579 0 0,-1-3 526 0 0,0 1 1 0 0,0-1-1 0 0,0 1 0 0 0,0-1 0 0 0,0 1 0 0 0,0-1 1 0 0,0 1-1 0 0,1 0 0 0 0,-1-1 0 0 0,0 1 0 0 0,0-1 1 0 0,0 1-1 0 0,1-1 0 0 0,-1 1 0 0 0,0-1 0 0 0,1 1 1 0 0,-1-1-1 0 0,0 0 0 0 0,1 1 0 0 0,-1-1 0 0 0,1 1 1 0 0,-1-1-1 0 0,0 0 0 0 0,1 1 0 0 0,-1-1 0 0 0,1 0 1 0 0,-1 0-1 0 0,1 1 0 0 0,-1-1 0 0 0,1 0 0 0 0,-1 0 1 0 0,1 0-1 0 0,0 0 0 0 0,-1 0 0 0 0,1 1 0 0 0,-1-1 1 0 0,1 0-1 0 0,-1 0 0 0 0,1 0 0 0 0,-1-1 0 0 0,1 1 1 0 0,0 0-1 0 0,-1 0 0 0 0,1 0 0 0 0,-1 0 0 0 0,1 0 1 0 0,-1-1-1 0 0,1 1 0 0 0,-1 0 0 0 0,1 0 0 0 0,-1-1 1 0 0,1 1-1 0 0,-1 0 0 0 0,0-1 0 0 0,1 1 0 0 0,-1-1 1 0 0,1 1-1 0 0,-1 0 0 0 0,0-1 0 0 0,1 1 0 0 0,-1-1 1 0 0,0 1-1 0 0,0-1 0 0 0,1 0-45 0 0,2 0 129 0 0,47-31 659 0 0,-50 32-700 0 0,0 0 82 0 0,0 0 118 0 0,-28 13 1069 0 0,-8 10-730 0 0,36-23-622 0 0,18 3 414 0 0,10-7 85 0 0,-11 2-207 0 0,-23 5 1501 0 0,-3 1-1287 0 0,3-1-2252 0 0,4-3-7213 0 0,2-2-2439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6:1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0,'0'0'260'0'0,"0"0"384"0"0,0 0 28 0 0,0 0-54 0 0,0 0-35 0 0,0 0-5 0 0,0 0 15 0 0,0 0 9 0 0,22-12 2499 0 0,-12 11-2826 0 0,1 1 1 0 0,-1-1-1 0 0,0 2 0 0 0,0-1 0 0 0,1 2 1 0 0,-1-1-1 0 0,0 1 0 0 0,0 1 1 0 0,0 0-1 0 0,-1 0 0 0 0,1 1 1 0 0,0 0-276 0 0,41 13 748 0 0,25-2-116 0 0,1-4 0 0 0,0-3 1 0 0,1-3-1 0 0,6-4-632 0 0,9 3 207 0 0,521 23 2062 0 0,-268-19-1604 0 0,7-16-665 0 0,736-31 349 0 0,-56 52-195 0 0,55 8 5 0 0,510 0 149 0 0,-789-51 320 0 0,69 7 64 0 0,238 51-692 0 0,-162-13 131 0 0,-143-31 15 0 0,-544 7-111 0 0,929-32 60 0 0,-217 45-113 0 0,409-8 101 0 0,-118-3 88 0 0,-821 24-69 0 0,-289-14-33 0 0,840 3 233 0 0,-433-27-75 0 0,518-85 346 0 0,369-35 169 0 0,-488 72 306 0 0,-643 56-756 0 0,35 15-292 0 0,-203 6 15 0 0,-43-1 155 0 0,-1-5 0 0 0,88-10-170 0 0,-56-6 102 0 0,1 5 1 0 0,105 9-103 0 0,-172 8-20 0 0,-2 3-1 0 0,1 3 1 0 0,18 8 20 0 0,-46-15 41 0 0,-48-7-17 0 0,0 0-12 0 0,0 0-2 0 0,0 0-1 0 0,0 0-25 0 0,0 0-31 0 0,0 0-30 0 0,0 0-47 0 0,0 0-34 0 0,0 0-24 0 0,0 0-54 0 0,0 0-82 0 0,0 0-127 0 0,0 0-239 0 0,0 1-3540 0 0,-3 3 922 0 0,2-2-941 0 0,-1 0-5781 0 0</inkml:trace>
  <inkml:trace contextRef="#ctx0" brushRef="#br0" timeOffset="20922.322">1484 527 4593 0 0,'0'0'1034'0'0,"0"0"-128"0"0,0 0 108 0 0,0 0 218 0 0,0 0 287 0 0,0 0 134 0 0,0 0-110 0 0,0 0-290 0 0,0 0-322 0 0,0 0-279 0 0,0 0-230 0 0,-5-1-130 0 0,-14-5-42 0 0,12 34 2220 0 0,15 367 292 0 0,-9-180-2693 0 0,24-225 332 0 0,89-100-33 0 0,-109 109-373 0 0,-1 0 0 0 0,1-1 1 0 0,0 2-1 0 0,-1-1 0 0 0,1 0 1 0 0,0 1-1 0 0,-1-1 0 0 0,1 1 0 0 0,0 0 1 0 0,-1-1-1 0 0,1 1 0 0 0,0 1 1 0 0,0-1-1 0 0,-1 0 0 0 0,1 1 1 0 0,0-1-1 0 0,-1 1 0 0 0,1 0 1 0 0,0 0-1 0 0,-1 0 0 0 0,1 0 0 0 0,-1 0 1 0 0,0 1-1 0 0,1-1 0 0 0,-1 1 1 0 0,0 0-1 0 0,0-1 0 0 0,0 1 1 0 0,0 0-1 0 0,0 0 0 0 0,0 0 1 0 0,-1 1-1 0 0,1-1 0 0 0,-1 0 1 0 0,1 1-1 0 0,-1-1 0 0 0,0 1 0 0 0,0-1 1 0 0,0 1-1 0 0,0 2 5 0 0,18 18 28 0 0,-16-20 13 0 0,-1 1 0 0 0,1-1 1 0 0,0 0-1 0 0,0 0 0 0 0,0 0 0 0 0,0 0 1 0 0,1-1-1 0 0,-1 1 0 0 0,1-1 1 0 0,-1 0-1 0 0,1 0 0 0 0,0 0 1 0 0,0-1-1 0 0,0 1 0 0 0,0-1 1 0 0,0 0-1 0 0,0 0 0 0 0,0 0 1 0 0,1-1-1 0 0,-1 0 0 0 0,0 1 0 0 0,0-1 1 0 0,0-1-1 0 0,1 1 0 0 0,-1-1 1 0 0,0 1-1 0 0,0-1 0 0 0,0 0 1 0 0,0-1-1 0 0,0 1 0 0 0,0-1 1 0 0,0 0-1 0 0,0 0 0 0 0,-1 0 1 0 0,1 0-1 0 0,-1 0 0 0 0,1-1 0 0 0,-1 0 1 0 0,0 0-1 0 0,0 0 0 0 0,0 0 1 0 0,1-2-42 0 0,3-9 83 0 0,0 0 0 0 0,-1-1 0 0 0,-1 0 0 0 0,0 0 0 0 0,-1 0 0 0 0,-1-1 0 0 0,0 1 0 0 0,-1-1 0 0 0,-1 0 0 0 0,0 1 0 0 0,-2-1 0 0 0,1 0 0 0 0,-2 0 0 0 0,0 1 0 0 0,-1-1 0 0 0,0 1 0 0 0,-1-1 0 0 0,-1 1 0 0 0,-1 1 0 0 0,0-1 0 0 0,-1 1 0 0 0,0 0 0 0 0,-1 0 0 0 0,-1 1 0 0 0,-7-9-83 0 0,9 10-62 0 0,0 1-1 0 0,-1 1 1 0 0,-1-1 0 0 0,0 1 0 0 0,0 1-1 0 0,-1 0 1 0 0,0 0 0 0 0,-1 1 0 0 0,0 0-1 0 0,0 1 1 0 0,-1 0 0 0 0,1 1 0 0 0,-1 0-1 0 0,-1 1 1 0 0,1 0 0 0 0,-1 1 0 0 0,0 0 0 0 0,0 1-1 0 0,0 1 1 0 0,0 0 0 0 0,-1 1 0 0 0,1 0-1 0 0,-1 1 1 0 0,1 0 0 0 0,0 1 0 0 0,-1 1-1 0 0,-1 1 63 0 0,7-1-154 0 0,1 1-1 0 0,-1 1 0 0 0,0-1 1 0 0,1 1-1 0 0,0 1 0 0 0,0-1 0 0 0,0 1 1 0 0,0 1-1 0 0,1-1 0 0 0,0 1 0 0 0,0 0 1 0 0,0 0-1 0 0,1 1 0 0 0,0 0 0 0 0,0 0 1 0 0,-3 7 154 0 0,-5 32-4333 0 0,21 3-5021 0 0,-3-39 183 0 0</inkml:trace>
  <inkml:trace contextRef="#ctx0" brushRef="#br0" timeOffset="22754.263">2111 967 4337 0 0,'0'0'1498'0'0,"0"0"-444"0"0,0 0 208 0 0,0 0 402 0 0,0 0 183 0 0,0 0-59 0 0,0 0-227 0 0,0 0-267 0 0,0 0-217 0 0,21-4-174 0 0,64-11-137 0 0,-15-17 1087 0 0,-65 30-1750 0 0,-1 1-1 0 0,0-1 1 0 0,0 0-1 0 0,0-1 0 0 0,0 1 1 0 0,0-1-1 0 0,0 0 0 0 0,0 1 1 0 0,-1-2-1 0 0,0 1 1 0 0,1 0-1 0 0,-1-1 0 0 0,-1 1 1 0 0,1-1-1 0 0,0 0 0 0 0,-1 0 1 0 0,0 0-1 0 0,0 0 0 0 0,0-1 1 0 0,0 1-1 0 0,-1 0 1 0 0,0-1-1 0 0,1 1 0 0 0,-2-1 1 0 0,1-1-103 0 0,-3 3-18 0 0,-1 1 0 0 0,1-1 0 0 0,-1 1 0 0 0,0 0 0 0 0,0-1 0 0 0,0 1 1 0 0,0 1-1 0 0,0-1 0 0 0,0 0 0 0 0,-1 1 0 0 0,1 0 0 0 0,-1 0 0 0 0,1 0 0 0 0,-1 0 0 0 0,1 0 1 0 0,-1 1-1 0 0,1-1 0 0 0,-1 1 0 0 0,0 0 0 0 0,1 0 0 0 0,-1 1 0 0 0,-3 0 18 0 0,-1-1-49 0 0,-1 1 0 0 0,0 0 0 0 0,1 0-1 0 0,-1 1 1 0 0,1 0 0 0 0,0 1 0 0 0,0 0-1 0 0,0 0 1 0 0,0 0 0 0 0,0 1 0 0 0,0 1-1 0 0,1-1 1 0 0,0 1 0 0 0,0 0 0 0 0,0 1 0 0 0,1 0-1 0 0,0 0 1 0 0,0 0 0 0 0,0 1 0 0 0,1 0-1 0 0,0 0 1 0 0,0 0 0 0 0,1 1 0 0 0,-2 3 49 0 0,4-7-2 0 0,0 1 0 0 0,1 0 0 0 0,-1 0 0 0 0,1-1 0 0 0,0 1 0 0 0,1 0 0 0 0,-1 0 0 0 0,1 0 0 0 0,0 0 0 0 0,0 0 0 0 0,0 0 0 0 0,1 0 0 0 0,0 0 0 0 0,0 0 0 0 0,0 0 0 0 0,0 0 0 0 0,1 0 0 0 0,0-1 0 0 0,0 1 0 0 0,0-1 0 0 0,1 1 0 0 0,-1-1 0 0 0,1 0 0 0 0,0 0 0 0 0,0 0 0 0 0,0 0 0 0 0,1-1 0 0 0,0 1 0 0 0,-1-1 0 0 0,3 1 2 0 0,5 4 49 0 0,0-1 0 0 0,0 0 0 0 0,0-1 0 0 0,1 0 0 0 0,0-1 0 0 0,0 0 0 0 0,1-1 0 0 0,-1-1 0 0 0,1 0 0 0 0,0 0-1 0 0,3-1-48 0 0,-1 2 49 0 0,0-1-1 0 0,0-1 0 0 0,0-1 1 0 0,0 0-1 0 0,1-1 0 0 0,-1 0 0 0 0,0-1 1 0 0,0-1-1 0 0,0-1 0 0 0,0 0 1 0 0,0 0-1 0 0,0-2 0 0 0,-1 0 1 0 0,1-1-1 0 0,-1 0 0 0 0,-1-1 0 0 0,1 0 1 0 0,-1-1-1 0 0,0-2-48 0 0,14-19 3 0 0,-1-2 0 0 0,-2-1-1 0 0,-1-1 1 0 0,-2-1 0 0 0,-1-1 0 0 0,-2 0 0 0 0,-1-2 0 0 0,-2 0-1 0 0,0-5-2 0 0,-7 20 0 0 0,0-1 0 0 0,-2 0 0 0 0,-1 0 0 0 0,-1 0-1 0 0,-1-1 1 0 0,-1 1 0 0 0,0-13 0 0 0,-3 36-7 0 0,1-1 0 0 0,-1 1 0 0 0,0-1 0 0 0,1 1-1 0 0,-1 0 1 0 0,0-1 0 0 0,1 1 0 0 0,-1 0 0 0 0,0 0 0 0 0,1-1 0 0 0,-1 1 0 0 0,0 0 0 0 0,1 0 0 0 0,-1 0-1 0 0,0 0 1 0 0,1 0 0 0 0,-1 0 0 0 0,0 0 0 0 0,1 0 0 0 0,-1 0 0 0 0,0 0 0 0 0,0 1 0 0 0,1-1 0 0 0,-1 0-1 0 0,0 0 1 0 0,1 1 0 0 0,-1-1 0 0 0,1 0 0 0 0,-1 1 0 0 0,0-1 0 0 0,1 1 0 0 0,-1-1 0 0 0,1 0-1 0 0,-1 1 1 0 0,1-1 0 0 0,-1 1 0 0 0,1 0 0 0 0,0-1 0 0 0,-1 1 0 0 0,1-1 0 0 0,0 1 0 0 0,-1 0 0 0 0,1 0 7 0 0,-11 16-4 0 0,2 0 1 0 0,0 1-1 0 0,1 0 1 0 0,0 1 0 0 0,2 0-1 0 0,0 0 1 0 0,1 0 0 0 0,1 1-1 0 0,1 0 1 0 0,1-1 0 0 0,1 1-1 0 0,0 0 1 0 0,2 0-1 0 0,0 0 1 0 0,1 0 0 0 0,1 0-1 0 0,1-1 1 0 0,0 1 0 0 0,5 7 3 0 0,4 46 17 0 0,-3 0 0 0 0,-3 1 1 0 0,-4 0-1 0 0,-3 34-17 0 0,-1-94-4 0 0,-1 0-1 0 0,0-1 1 0 0,-1 1 0 0 0,0 0 0 0 0,-1-1-1 0 0,-1 0 1 0 0,0 1 0 0 0,-1-2 0 0 0,0 1-1 0 0,-1 0 5 0 0,6-12 0 0 0,-1 0 0 0 0,1 0-1 0 0,0 0 1 0 0,-1 0 0 0 0,1 0 0 0 0,-1 0-1 0 0,0-1 1 0 0,1 1 0 0 0,-1 0 0 0 0,0-1-1 0 0,1 1 1 0 0,-1-1 0 0 0,0 0 0 0 0,0 1-1 0 0,1-1 1 0 0,-1 0 0 0 0,0 0 0 0 0,0 0-1 0 0,1 0 1 0 0,-1-1 0 0 0,0 1 0 0 0,0 0-1 0 0,1-1 1 0 0,-1 1 0 0 0,0-1 0 0 0,1 0-1 0 0,-1 1 1 0 0,0-1 0 0 0,1 0 0 0 0,-1 0-1 0 0,1 0 1 0 0,0 0 0 0 0,-1 0-1 0 0,1-1 1 0 0,0 1 0 0 0,-1 0 0 0 0,1 0-1 0 0,0-1 1 0 0,0 1 0 0 0,0-1 0 0 0,0 1-1 0 0,1-1 1 0 0,-1 0 0 0 0,0 1 0 0 0,1-1-1 0 0,-1 0 1 0 0,1 1 0 0 0,-1-1 0 0 0,1 0-1 0 0,0 0 1 0 0,-1 1 0 0 0,1-1 0 0 0,0 0-1 0 0,0 0 1 0 0,1 1 0 0 0,-1-1 0 0 0,0-1 0 0 0,2-8 0 0 0,-1 0 1 0 0,1-1-1 0 0,1 1 1 0 0,0 0-1 0 0,0 1 1 0 0,1-1-1 0 0,1 1 1 0 0,0-1-1 0 0,0 1 1 0 0,1 0-1 0 0,0 1 1 0 0,1 0-1 0 0,0 0 1 0 0,3-3-1 0 0,26-42 25 0 0,106-185-97 0 0,-103 198 116 0 0,-42 35 1122 0 0,2 6-1146 0 0,1 0 2 0 0,0 0-9 0 0,0 0-17 0 0,0 0 0 0 0,0 0 12 0 0,-6 68 12 0 0,5-52-14 0 0,1 0-1 0 0,1 0 1 0 0,1 0-1 0 0,0-1 1 0 0,1 1-1 0 0,1 0 1 0 0,0-1-1 0 0,3 5-5 0 0,-7-19 5 0 0,1 0-1 0 0,0 1 0 0 0,0-1 1 0 0,-1 0-1 0 0,1 0 1 0 0,0 0-1 0 0,0 0 1 0 0,0 1-1 0 0,1-2 0 0 0,-1 1 1 0 0,0 0-1 0 0,0 0 1 0 0,0 0-1 0 0,1 0 0 0 0,-1-1 1 0 0,0 1-1 0 0,1-1 1 0 0,-1 1-1 0 0,1-1 1 0 0,-1 1-1 0 0,0-1 0 0 0,1 0 1 0 0,-1 0-1 0 0,1 1 1 0 0,-1-1-1 0 0,1 0 1 0 0,-1-1-1 0 0,1 1 0 0 0,-1 0 1 0 0,1 0-1 0 0,-1-1 1 0 0,1 1-1 0 0,-1 0 0 0 0,0-1 1 0 0,1 0-1 0 0,-1 1 1 0 0,0-1-1 0 0,1 0 1 0 0,-1 1-1 0 0,0-1 0 0 0,0 0 1 0 0,0 0-5 0 0,53-44 308 0 0,-52 43-306 0 0,102-134 250 0 0,-102 133-261 0 0,-1 0-1 0 0,1 0 0 0 0,-1 0 0 0 0,1 1 0 0 0,0-1 0 0 0,0 0 0 0 0,0 1 1 0 0,0-1-1 0 0,1 1 0 0 0,-1 0 0 0 0,1 0 0 0 0,-1 0 0 0 0,1 0 1 0 0,0 0-1 0 0,-1 0 0 0 0,1 1 0 0 0,0-1 0 0 0,0 1 0 0 0,1 0 0 0 0,-1 0 1 0 0,2 0 9 0 0,2 31-106 0 0,-6-10 109 0 0,0-1 0 0 0,-1 1 0 0 0,-1 0-1 0 0,-1-1 1 0 0,-1 1 0 0 0,0-1 0 0 0,-3 5-3 0 0,3-11 4 0 0,5-13-2 0 0,0 0-1 0 0,0 0 0 0 0,-1 0 1 0 0,1 0-1 0 0,0 0 1 0 0,0 0-1 0 0,-1-1 0 0 0,1 1 1 0 0,0-1-1 0 0,-1 1 0 0 0,1-1 1 0 0,-1 0-1 0 0,1 0 1 0 0,-1 1-1 0 0,1-1 0 0 0,-1 0 1 0 0,1 0-1 0 0,-1 0 0 0 0,0-1 1 0 0,1 1-1 0 0,-1 0 1 0 0,0 0-1 0 0,0-1 0 0 0,0 1 1 0 0,0-1-1 0 0,0 1 0 0 0,-1-1 1 0 0,1 1-1 0 0,0-1 1 0 0,0-1-2 0 0,6-4-2 0 0,99-95 10 0 0,-106 101-10 0 0,1 0-1 0 0,-1 0 1 0 0,1 0-1 0 0,-1 1 0 0 0,1-1 1 0 0,0 0-1 0 0,-1 0 1 0 0,1 0-1 0 0,0 1 0 0 0,0-1 1 0 0,-1 0-1 0 0,1 1 1 0 0,0-1-1 0 0,0 1 0 0 0,0-1 1 0 0,0 1-1 0 0,0-1 1 0 0,0 1-1 0 0,0 0 1 0 0,0-1-1 0 0,0 1 0 0 0,0 0 1 0 0,0 0-1 0 0,0 0 1 0 0,0 0-1 0 0,0 0 0 0 0,0 0 1 0 0,0 0-1 0 0,0 0 1 0 0,0 0-1 0 0,0 0 1 0 0,0 1-1 0 0,0-1 0 0 0,0 0 1 0 0,0 1-1 0 0,0-1 1 0 0,0 0-1 0 0,0 1 0 0 0,-1-1 1 0 0,1 1-1 0 0,0 0 1 0 0,0-1-1 0 0,0 1 1 0 0,-1 0-1 0 0,1 0 0 0 0,0-1 1 0 0,-1 1-1 0 0,1 0 1 0 0,0 0-1 0 0,-1 0 0 0 0,1 0 1 0 0,-1 0-1 0 0,0-1 1 0 0,1 1-1 0 0,-1 0 0 0 0,0 0 1 0 0,1 0-1 0 0,-1 0 1 0 0,0 0-1 0 0,0 0 1 0 0,0 1-1 0 0,0-1 0 0 0,0 0 1 0 0,0 0-1 0 0,0 0 3 0 0,1 28 60 0 0,-2-21-48 0 0,1-1 1 0 0,0 1-1 0 0,1 0 1 0 0,0 0 0 0 0,0-1-1 0 0,1 1 1 0 0,0-1-1 0 0,0 1 1 0 0,0-1-1 0 0,1 0 1 0 0,3 5-13 0 0,-6-13-34 0 0,0 0 0 0 0,-1 0 1 0 0,1 0-1 0 0,0 0 0 0 0,0 0 1 0 0,0 0-1 0 0,1-1 0 0 0,-1 1 1 0 0,0 0-1 0 0,0 0 0 0 0,0 0 1 0 0,1 0-1 0 0,-1 0 0 0 0,1 0 1 0 0,-1 0-1 0 0,1 0 0 0 0,-1 0 0 0 0,1 1 1 0 0,-1-1-1 0 0,1 0 0 0 0,0 0 1 0 0,-1 0-1 0 0,1 0 0 0 0,0 1 1 0 0,0-1-1 0 0,0 0 0 0 0,0 1 1 0 0,0-1-1 0 0,-1 1 0 0 0,1-1 1 0 0,0 1-1 0 0,0-1 0 0 0,0 1 1 0 0,0 0-1 0 0,0 0 0 0 0,1-1 1 0 0,-1 1-1 0 0,0 0 0 0 0,0 0 1 0 0,0 0-1 0 0,0 0 0 0 0,0 0 1 0 0,0 0-1 0 0,0 0 0 0 0,0 1 1 0 0,0-1-1 0 0,0 0 0 0 0,0 0 1 0 0,0 1-1 0 0,0-1 0 0 0,0 1 1 0 0,0-1-1 0 0,0 1 0 0 0,0-1 1 0 0,0 1-1 0 0,0 0 0 0 0,-1-1 1 0 0,1 1-1 0 0,0 0 0 0 0,0 0 0 0 0,-1-1 1 0 0,1 1-1 0 0,0 0 0 0 0,-1 0 35 0 0,1-5-803 0 0,0-6-2907 0 0,0 4-2627 0 0,-1 3-5057 0 0</inkml:trace>
  <inkml:trace contextRef="#ctx0" brushRef="#br0" timeOffset="23155.471">3609 1063 424 0 0,'0'0'2247'0'0,"0"0"224"0"0,0 0 203 0 0,0 0 20 0 0,0 0-233 0 0,0 0-363 0 0,0 0-369 0 0,0 0-307 0 0,0 0-202 0 0,0 0-130 0 0,0 0-111 0 0,21 4-102 0 0,63 9-113 0 0,-18-23 822 0 0,12-42-298 0 0,-75 49-1270 0 0,-1 1 0 0 0,0 0 1 0 0,0-1-1 0 0,0 1 0 0 0,0-1 0 0 0,0 1 0 0 0,0-1 0 0 0,-1 0 0 0 0,1 0 1 0 0,-1 0-1 0 0,0 0 0 0 0,0 0 0 0 0,0 0 0 0 0,0 0 0 0 0,0 0 1 0 0,-1 0-1 0 0,0-1 0 0 0,1 1 0 0 0,-1 0 0 0 0,0 0 0 0 0,-1-1 0 0 0,1 1 1 0 0,0 0-1 0 0,-1 0 0 0 0,0 0 0 0 0,0 0 0 0 0,0 0 0 0 0,0-1-18 0 0,-3 0-39 0 0,-1-1 0 0 0,1 1 1 0 0,-1 0-1 0 0,0 1 0 0 0,0-1 0 0 0,0 1 0 0 0,-1 0 0 0 0,1 1 0 0 0,-1-1 0 0 0,1 1 0 0 0,-1 0 0 0 0,0 0 0 0 0,0 1 0 0 0,0-1 0 0 0,0 1 1 0 0,0 1-1 0 0,0-1 0 0 0,0 1 0 0 0,0 0 0 0 0,0 1 0 0 0,0-1 0 0 0,0 1 0 0 0,0 0 0 0 0,0 1 0 0 0,0-1 0 0 0,0 1 0 0 0,-4 2 39 0 0,4-1-7 0 0,-1 1 0 0 0,0 0-1 0 0,1 0 1 0 0,0 0-1 0 0,0 1 1 0 0,0 0-1 0 0,1 0 1 0 0,-1 0 0 0 0,1 1-1 0 0,0-1 1 0 0,1 1-1 0 0,0 1 1 0 0,0-1 0 0 0,0 0-1 0 0,0 1 1 0 0,1 0-1 0 0,0 0 1 0 0,1 0-1 0 0,0 0 1 0 0,0 0 0 0 0,0 1-1 0 0,1-1 1 0 0,0 1-1 0 0,0-1 1 0 0,1 1-1 0 0,0-1 1 0 0,0 1 0 0 0,1-1-1 0 0,0 1 1 0 0,1 2 7 0 0,3-2 26 0 0,2 1 0 0 0,-1-1-1 0 0,1-1 1 0 0,0 1 0 0 0,1-1 0 0 0,0 0 0 0 0,0-1 0 0 0,0 0 0 0 0,1 0 0 0 0,-1-1-1 0 0,2 0 1 0 0,-1 0 0 0 0,0-1 0 0 0,1 0 0 0 0,0-1 0 0 0,0 0 0 0 0,0-1 0 0 0,0 0 0 0 0,0 0-1 0 0,1-1 1 0 0,-1-1 0 0 0,8 0-26 0 0,-7 1 19 0 0,-2 1-69 0 0,-1-1 0 0 0,0 0 0 0 0,0 0 0 0 0,1-1 0 0 0,-1 0 0 0 0,0-1 0 0 0,0 0 0 0 0,0 0 0 0 0,1-1 0 0 0,-1 0 0 0 0,0 0 0 0 0,2-2 50 0 0,3-9-1681 0 0,-6 6-3988 0 0,-3 2-6171 0 0</inkml:trace>
  <inkml:trace contextRef="#ctx0" brushRef="#br0" timeOffset="23835.691">2960 585 3753 0 0,'0'0'2618'0'0,"0"0"-778"0"0,0 0-209 0 0,0 0 145 0 0,0 0 13 0 0,0 0-178 0 0,0 0-354 0 0,0 0-362 0 0,0 0-256 0 0,0 0-165 0 0,0 0-109 0 0,0 0-70 0 0,0 0-49 0 0,-4 2-58 0 0,-11 12 551 0 0,32-17 1135 0 0,34-17-24 0 0,-68 52-241 0 0,41-37-1994 0 0,-4-6-3692 0 0,-15 7-3479 0 0,-1 1-4803 0 0</inkml:trace>
  <inkml:trace contextRef="#ctx0" brushRef="#br0" timeOffset="27075.952">5242 921 2112 0 0,'0'0'893'0'0,"0"0"-168"0"0,0 0 49 0 0,0 0 271 0 0,0 0 250 0 0,0 0 100 0 0,0 0-88 0 0,0 0-181 0 0,0 0-204 0 0,0 0-191 0 0,0 0-176 0 0,-20-2-156 0 0,-62-1-118 0 0,23 21 225 0 0,48-9-365 0 0,0-3-26 0 0,1 0 1 0 0,0 1-1 0 0,1 0 0 0 0,-1 0 0 0 0,1 1 1 0 0,1 0-1 0 0,-1 1 0 0 0,1 0 0 0 0,1 0 1 0 0,0 1-1 0 0,0 0 0 0 0,1 0 0 0 0,0 0 0 0 0,1 1 1 0 0,0 0-1 0 0,1 0 0 0 0,0 0 0 0 0,0 1 1 0 0,1-1-1 0 0,1 1 0 0 0,0 0 0 0 0,1 0 1 0 0,0-1-1 0 0,1 4-115 0 0,2-9 110 0 0,0 0-1 0 0,1-1 1 0 0,0 1 0 0 0,0 0 0 0 0,0-1 0 0 0,1 0-1 0 0,-1 0 1 0 0,1 0 0 0 0,1 0 0 0 0,-1-1-1 0 0,1 1 1 0 0,0-1 0 0 0,0 0 0 0 0,0-1-1 0 0,0 1 1 0 0,0-1 0 0 0,1 0 0 0 0,0 0-1 0 0,-1-1 1 0 0,1 0 0 0 0,0 0 0 0 0,0 0-1 0 0,1-1 1 0 0,-1 0 0 0 0,0 0 0 0 0,0 0-1 0 0,1-1 1 0 0,-1 0 0 0 0,0 0 0 0 0,1 0-1 0 0,-1-1 1 0 0,0 0 0 0 0,0 0 0 0 0,0-1-1 0 0,0 0 1 0 0,0 0 0 0 0,0 0 0 0 0,0-1-1 0 0,0 0 1 0 0,2-2-110 0 0,10-7 150 0 0,0 0 0 0 0,-1-2 0 0 0,0 0 0 0 0,-1-1-1 0 0,-1 0 1 0 0,0-2 0 0 0,-1 0 0 0 0,-1 0 0 0 0,-1-1 0 0 0,0-1 0 0 0,5-12-150 0 0,13-48 206 0 0,-30 79-206 0 0,0 0-90 0 0,-2 25-513 0 0,2-13 613 0 0,0 0 0 0 0,2 0 0 0 0,-1 0 0 0 0,1-1 0 0 0,1 1-1 0 0,0-1 1 0 0,0 1 0 0 0,1-1 0 0 0,1 0 0 0 0,0 0 0 0 0,0-1 0 0 0,1 0 0 0 0,1 0 0 0 0,-1 0 0 0 0,2 0 0 0 0,-1-1 0 0 0,1 0 0 0 0,1-1 0 0 0,-1 0 0 0 0,1 0 0 0 0,1-1 0 0 0,6 4-10 0 0,-11-8 33 0 0,0-1 1 0 0,0 0 0 0 0,1 0 0 0 0,-1 0 0 0 0,1 0 0 0 0,-1-1 0 0 0,1 0 0 0 0,-1 0-1 0 0,1 0 1 0 0,0-1 0 0 0,-1 0 0 0 0,1 0 0 0 0,0-1 0 0 0,0 1 0 0 0,-1-1 0 0 0,1 0-1 0 0,-1-1 1 0 0,1 1 0 0 0,-1-1 0 0 0,0 0 0 0 0,1-1 0 0 0,-1 1 0 0 0,0-1 0 0 0,0 0-1 0 0,-1 0 1 0 0,1 0 0 0 0,-1-1 0 0 0,1 0 0 0 0,-1 0 0 0 0,2-2-34 0 0,98-93 467 0 0,-83 75-411 0 0,2 1 0 0 0,0 0 1 0 0,1 2-1 0 0,1 1 1 0 0,1 2-1 0 0,1 0 0 0 0,0 1 1 0 0,1 2-1 0 0,1 1 1 0 0,1 1-57 0 0,-28 12-2 0 0,-1 0 1 0 0,1 0-1 0 0,0 0 1 0 0,0 0-1 0 0,0 0 0 0 0,0 0 1 0 0,0 1-1 0 0,0-1 1 0 0,0 1-1 0 0,0-1 1 0 0,0 1-1 0 0,0 0 1 0 0,0 0-1 0 0,0 0 1 0 0,0 0-1 0 0,0 0 1 0 0,0 0-1 0 0,0 0 1 0 0,0 1-1 0 0,0-1 1 0 0,0 1-1 0 0,0-1 0 0 0,0 1 1 0 0,0 0-1 0 0,-1 0 1 0 0,1 0-1 0 0,0 0 1 0 0,0 0-1 0 0,-1 0 1 0 0,1 1-1 0 0,-1-1 1 0 0,1 1-1 0 0,-1-1 1 0 0,1 1-1 0 0,-1-1 1 0 0,0 1-1 0 0,0 0 1 0 0,0-1-1 0 0,0 1 0 0 0,0 0 1 0 0,0 0 1 0 0,-1 68 379 0 0,-34-114 1050 0 0,31 40-1449 0 0,1 1 1 0 0,-2 0-1 0 0,1 0 0 0 0,0 0 0 0 0,-1 0 0 0 0,1 0 0 0 0,-1 1 0 0 0,0-1 0 0 0,1 1 0 0 0,-1 0 1 0 0,-1 0-1 0 0,1 1 0 0 0,0-1 0 0 0,0 1 0 0 0,0 0 0 0 0,-1 0 0 0 0,1 1 0 0 0,-1-1 0 0 0,1 1 1 0 0,-1 0-1 0 0,1 0 0 0 0,0 0 0 0 0,-1 0 0 0 0,1 1 0 0 0,-1 0 0 0 0,1 0 0 0 0,0 0 0 0 0,0 1 1 0 0,-1-1-1 0 0,1 1 0 0 0,0 0 0 0 0,1 0 0 0 0,-1 0 0 0 0,0 1 0 0 0,0 0 0 0 0,1-1 0 0 0,0 1 1 0 0,-1 0-1 0 0,1 1 0 0 0,0-1 0 0 0,1 0 0 0 0,-1 1 0 0 0,0 0 0 0 0,1-1 0 0 0,0 1 0 0 0,0 0 1 0 0,-1 3 18 0 0,1 5-3 0 0,1-1-1 0 0,0 1 1 0 0,1 0 0 0 0,0 0-1 0 0,0 0 1 0 0,2 0-1 0 0,-1-1 1 0 0,1 1-1 0 0,1-1 1 0 0,0 1-1 0 0,1-1 1 0 0,0 0-1 0 0,1 0 1 0 0,0 0-1 0 0,1-1 1 0 0,0 0-1 0 0,0 0 1 0 0,1 0-1 0 0,2 2 5 0 0,-3-8 23 0 0,-1 0 0 0 0,1-1 0 0 0,0 0 0 0 0,0 0 0 0 0,0 0 0 0 0,0 0 0 0 0,0-1 0 0 0,1 0 0 0 0,-1 0 0 0 0,1-1 0 0 0,-1 0-1 0 0,1 0 1 0 0,-1-1 0 0 0,1 1 0 0 0,0-1 0 0 0,-1-1 0 0 0,1 1 0 0 0,0-1 0 0 0,-1 0 0 0 0,1-1 0 0 0,-1 0 0 0 0,1 0 0 0 0,-1 0 0 0 0,0-1 0 0 0,0 0 0 0 0,0 0 0 0 0,0 0 0 0 0,-1-1 0 0 0,4-2-23 0 0,327-235 228 0 0,-334 239-228 0 0,7-6-7 0 0,1 0 1 0 0,0 1 0 0 0,0 0-1 0 0,0 0 1 0 0,1 1-1 0 0,0 1 1 0 0,1 0-1 0 0,-1 0 1 0 0,1 1 0 0 0,0 0-1 0 0,0 1 1 0 0,0 1-1 0 0,1 0 1 0 0,-1 0 0 0 0,9 1 6 0 0,-18 1 6 0 0,0 1 1 0 0,0 0 0 0 0,0-1 0 0 0,0 1 0 0 0,0 0 0 0 0,0 0 0 0 0,0 1 0 0 0,-1-1 0 0 0,1 1-1 0 0,0-1 1 0 0,-1 1 0 0 0,1 0 0 0 0,-1 0 0 0 0,0 0 0 0 0,1 0 0 0 0,-1 0 0 0 0,0 1-1 0 0,0-1 1 0 0,0 1 0 0 0,-1-1 0 0 0,1 1 0 0 0,-1 0 0 0 0,1-1 0 0 0,-1 1 0 0 0,0 0 0 0 0,0 0-1 0 0,0 0 1 0 0,-1 0 0 0 0,1 0 0 0 0,-1 0 0 0 0,1 3-7 0 0,-53 1 505 0 0,46-9-501 0 0,0 0-1 0 0,1 0 0 0 0,-1-1 0 0 0,0 1 1 0 0,1-2-1 0 0,0 1 0 0 0,-1 0 0 0 0,1-1 1 0 0,1 0-1 0 0,-1 0 0 0 0,0-1 0 0 0,1 1 1 0 0,-1-2-4 0 0,-1 0-33 0 0,4 6 26 0 0,0-1 1 0 0,0 1-1 0 0,0 0 0 0 0,0 0 1 0 0,-1 0-1 0 0,1 0 0 0 0,0 0 1 0 0,0 0-1 0 0,0 0 0 0 0,0 1 1 0 0,-1 0-1 0 0,1-1 1 0 0,0 1-1 0 0,0 0 0 0 0,0 0 1 0 0,0 0-1 0 0,1 0 0 0 0,-1 0 1 0 0,0 0-1 0 0,0 0 1 0 0,0 1-1 0 0,1-1 0 0 0,-1 1 1 0 0,1-1-1 0 0,-1 1 0 0 0,1 0 1 0 0,0 0-1 0 0,0-1 0 0 0,-1 2 7 0 0,-4 4 22 0 0,-1-1-26 0 0,1 1-1 0 0,1 0 1 0 0,-1 0-1 0 0,1 0 1 0 0,0 1-1 0 0,1 0 1 0 0,0 0-1 0 0,0 0 1 0 0,1 0-1 0 0,0 1 1 0 0,0-1-1 0 0,1 1 1 0 0,0 0-1 0 0,0 0 1 0 0,1 0-1 0 0,0 0 1 0 0,1 0-1 0 0,0 0 1 0 0,1 5 4 0 0,2-7 7 0 0,0 0 0 0 0,1 0 1 0 0,0 0-1 0 0,0 0 0 0 0,0-1 0 0 0,1 1 1 0 0,0-1-1 0 0,0 0 0 0 0,1 0 0 0 0,-1-1 1 0 0,1 0-1 0 0,1 0 0 0 0,-1 0 0 0 0,1-1 1 0 0,-1 0-1 0 0,1 0 0 0 0,0 0 1 0 0,1-1-1 0 0,-1 0 0 0 0,7 1-7 0 0,-3 1 27 0 0,1-1 0 0 0,0 0 1 0 0,-1-1-1 0 0,1-1 0 0 0,0 1 0 0 0,1-2 0 0 0,-1 0 1 0 0,0 0-1 0 0,0-1 0 0 0,1 0 0 0 0,-1-2 0 0 0,0 1 0 0 0,0-1 1 0 0,0-1-1 0 0,0 0 0 0 0,0-1 0 0 0,-1 0 0 0 0,1 0 1 0 0,-1-2-1 0 0,0 1 0 0 0,9-8-27 0 0,-18 13-29 0 0,-1-1 0 0 0,0 0 0 0 0,0 0 0 0 0,0 0 0 0 0,0 0 0 0 0,0 0 0 0 0,0 0 1 0 0,-1 0-1 0 0,1 0 0 0 0,0 0 0 0 0,0 0 0 0 0,-1 0 0 0 0,1 0 0 0 0,-1 0 0 0 0,1-1 0 0 0,-1 1 0 0 0,1 0 0 0 0,-1 0 1 0 0,0-1-1 0 0,0 1 0 0 0,0 0 0 0 0,1-1 0 0 0,-1 1 0 0 0,0 0 0 0 0,-1-1 0 0 0,1 1 0 0 0,0 0 0 0 0,0-1 0 0 0,0 1 0 0 0,-1 0 1 0 0,1 0-1 0 0,-1-1 0 0 0,1 1 0 0 0,-1 0 0 0 0,1 0 0 0 0,-1 0 0 0 0,0 0 0 0 0,0 0 0 0 0,0-1 0 0 0,1 1 0 0 0,-1 1 1 0 0,0-1 28 0 0,-20-13-8283 0 0,17 12-3729 0 0</inkml:trace>
  <inkml:trace contextRef="#ctx0" brushRef="#br0" timeOffset="28355.525">6740 1192 0 0 0,'0'0'333'0'0,"0"0"809"0"0,0 0 129 0 0,0 0-107 0 0,0 0-45 0 0,0 0-63 0 0,0 0-55 0 0,0 0 8 0 0,0 0 38 0 0,0 0 60 0 0,0 0 46 0 0,0 0 30 0 0,9 2-29 0 0,31 5-20 0 0,19-25 3876 0 0,-32 7-3948 0 0,-11 6-798 0 0,0 0 1 0 0,-1-2-1 0 0,1 0 0 0 0,-1 0 1 0 0,-1-2-1 0 0,0 0 1 0 0,0 0-1 0 0,-1-1 1 0 0,0-1-1 0 0,7-7-264 0 0,-16 12 19 0 0,-1 1 0 0 0,1-1 0 0 0,-1 1 0 0 0,0-1 0 0 0,-1 0 1 0 0,0 0-1 0 0,1 0 0 0 0,-2-1 0 0 0,1 1 0 0 0,-1 0 0 0 0,0-1 0 0 0,0 1 0 0 0,-1-1 0 0 0,0 1 0 0 0,0-1 0 0 0,0 1 0 0 0,-1-1 0 0 0,-1-3-19 0 0,1 7-26 0 0,1-1-1 0 0,-1 1 0 0 0,0 0 0 0 0,-1 0 0 0 0,1-1 0 0 0,0 1 0 0 0,-1 0 0 0 0,0 0 0 0 0,0 0 0 0 0,0 1 0 0 0,0-1 0 0 0,0 0 0 0 0,0 1 0 0 0,-1-1 1 0 0,1 1-1 0 0,-1 0 0 0 0,0 0 0 0 0,0 0 0 0 0,0 0 0 0 0,0 0 0 0 0,0 1 0 0 0,0-1 0 0 0,0 1 0 0 0,0 0 0 0 0,-1 0 0 0 0,1 0 0 0 0,0 0 0 0 0,-1 1 1 0 0,1-1-1 0 0,-1 1 0 0 0,1 0 0 0 0,-1 0 0 0 0,1 0 0 0 0,-3 1 27 0 0,-1 2-24 0 0,0 0 0 0 0,0 1 1 0 0,1 0-1 0 0,0 0 0 0 0,0 1 1 0 0,0 0-1 0 0,0 0 0 0 0,1 0 0 0 0,0 1 1 0 0,0 0-1 0 0,0 0 0 0 0,1 0 0 0 0,-1 0 1 0 0,2 1-1 0 0,-1-1 0 0 0,1 1 1 0 0,0 0-1 0 0,0 0 0 0 0,1 0 0 0 0,0 1 1 0 0,0-1-1 0 0,1 1 0 0 0,0-1 0 0 0,0 5 24 0 0,-1-6 59 0 0,1 1 0 0 0,1 0-1 0 0,-1-1 1 0 0,1 1-1 0 0,0 0 1 0 0,1-1-1 0 0,-1 1 1 0 0,1 0-1 0 0,1-1 1 0 0,-1 1 0 0 0,1-1-1 0 0,0 0 1 0 0,1 1-1 0 0,-1-1 1 0 0,1 0-1 0 0,1 0 1 0 0,-1-1-1 0 0,1 1 1 0 0,0-1-1 0 0,0 1 1 0 0,0-1 0 0 0,1-1-1 0 0,0 1 1 0 0,0-1-1 0 0,0 1 1 0 0,0-1-1 0 0,1-1 1 0 0,0 1-1 0 0,-1-1 1 0 0,1 0 0 0 0,4 1-59 0 0,6 3 218 0 0,0-1 0 0 0,0 0 0 0 0,1-1 0 0 0,0-1 0 0 0,0 0 0 0 0,0-1 0 0 0,1-1 0 0 0,-1-1 0 0 0,0 0 0 0 0,2-2-218 0 0,-11 1 50 0 0,-1 1-20 0 0,1 0 1 0 0,-1-1-1 0 0,0 0 1 0 0,1-1-1 0 0,-1 0 1 0 0,0 0-1 0 0,0 0 1 0 0,0-1-1 0 0,1 0 1 0 0,-2 0-1 0 0,1-1 1 0 0,0 0-1 0 0,0 0 1 0 0,-1-1-1 0 0,0 1 0 0 0,5-5-30 0 0,6-10-20 0 0,-1-2-1 0 0,-2 0 1 0 0,0 0-1 0 0,-1-1 0 0 0,-1-1 1 0 0,0 0-1 0 0,-2 0 1 0 0,-1-1-1 0 0,-1-1 1 0 0,-1 0-1 0 0,-1 0 0 0 0,-1 0 1 0 0,-1 0-1 0 0,-1-1 1 0 0,-1 0-1 0 0,-1-20 21 0 0,0 24-74 0 0,1 7 38 0 0,-1 0-1 0 0,0-1 0 0 0,-1 1 1 0 0,-1 0-1 0 0,0-1 1 0 0,-1 1-1 0 0,-1 0 0 0 0,-3-9 37 0 0,6 21-7 0 0,-1 1-1 0 0,0 0 1 0 0,1-1 0 0 0,-1 1-1 0 0,0 0 1 0 0,0 0-1 0 0,0 0 1 0 0,0-1-1 0 0,0 1 1 0 0,0 0-1 0 0,-1 0 1 0 0,1 0 0 0 0,0 1-1 0 0,0-1 1 0 0,-1 0-1 0 0,1 0 1 0 0,-1 1-1 0 0,1-1 1 0 0,0 1-1 0 0,-1-1 1 0 0,1 1 0 0 0,-1-1-1 0 0,1 1 1 0 0,-1 0-1 0 0,1 0 1 0 0,-1 0-1 0 0,1 0 1 0 0,-1 0-1 0 0,0 0 1 0 0,1 0 0 0 0,-1 1-1 0 0,1-1 1 0 0,-1 0-1 0 0,1 1 1 0 0,0-1-1 0 0,-1 1 1 0 0,1 0-1 0 0,-1-1 1 0 0,1 1 0 0 0,0 0-1 0 0,0 0 1 0 0,-1 0-1 0 0,1 0 1 0 0,0 0-1 0 0,0 0 1 0 0,0 0-1 0 0,0 0 1 0 0,0 0 0 0 0,0 1-1 0 0,0-1 1 0 0,1 0-1 0 0,-1 1 1 0 0,0-1-1 0 0,1 1 1 0 0,-1-1-1 0 0,1 1 1 0 0,-1-1 0 0 0,1 1-1 0 0,0-1 1 0 0,0 1-1 0 0,-1-1 1 0 0,1 2 7 0 0,-12 29 3 0 0,1 1-1 0 0,1 1 1 0 0,2-1 0 0 0,1 1 0 0 0,2 1 0 0 0,1-1 0 0 0,2 1-1 0 0,1-1 1 0 0,4 29-3 0 0,-3-63 0 0 0,23 132 116 0 0,-15-111-27 0 0,1 1 0 0 0,1-1 0 0 0,1 0 0 0 0,1-1 0 0 0,0-1 0 0 0,2 0 0 0 0,11 13-89 0 0,-13-32 1986 0 0,-12-10-5605 0 0,-1 3-3461 0 0,1 5-4721 0 0</inkml:trace>
  <inkml:trace contextRef="#ctx0" brushRef="#br0" timeOffset="32374.979">7558 1190 0 0 0,'0'0'1216'0'0,"0"0"530"0"0,0 0 202 0 0,0 0 10 0 0,0 0-169 0 0,22-3-302 0 0,69-7-271 0 0,-84 10-1014 0 0,-1-1 1 0 0,1 0 0 0 0,-1-1-1 0 0,1 0 1 0 0,-1 0 0 0 0,0 0-1 0 0,0 0 1 0 0,0-1-1 0 0,0 0 1 0 0,0 0 0 0 0,0-1-1 0 0,-1 0 1 0 0,0 0 0 0 0,4-3-203 0 0,6-5 285 0 0,-9 7-193 0 0,0 0 1 0 0,0 0-1 0 0,0 0 1 0 0,-1-1-1 0 0,0 0 1 0 0,0 0-1 0 0,0-1 1 0 0,-1 1 0 0 0,0-1-1 0 0,0 0 1 0 0,-1 0-1 0 0,0 0 1 0 0,0 0-1 0 0,0-1 1 0 0,-1 0-1 0 0,0 1 1 0 0,-1-1-1 0 0,0 0 1 0 0,0 0-1 0 0,0 1 1 0 0,-1-6-93 0 0,0 10-11 0 0,-1 1 1 0 0,1 0 0 0 0,0 0-1 0 0,-1 0 1 0 0,1 0 0 0 0,-1 0-1 0 0,0 0 1 0 0,0 0-1 0 0,0 0 1 0 0,0 0 0 0 0,0 1-1 0 0,0-1 1 0 0,0 0-1 0 0,0 0 1 0 0,-1 1 0 0 0,1-1-1 0 0,-1 1 1 0 0,1-1-1 0 0,-1 1 1 0 0,0 0 0 0 0,1 0-1 0 0,-1 0 1 0 0,0-1 0 0 0,0 2-1 0 0,0-1 1 0 0,0 0-1 0 0,0 0 1 0 0,0 1 0 0 0,0-1-1 0 0,0 1 1 0 0,0-1-1 0 0,0 1 1 0 0,0 0 0 0 0,0 0-1 0 0,-1 0 1 0 0,0 0 10 0 0,-75 20-1433 0 0,69-14 1419 0 0,0 1 1 0 0,1 1 0 0 0,0-1-1 0 0,0 1 1 0 0,0 1 0 0 0,1-1-1 0 0,1 1 1 0 0,0 1 0 0 0,0-1-1 0 0,0 1 1 0 0,2 0 0 0 0,-1 0-1 0 0,1 1 1 0 0,0-1 0 0 0,1 1-1 0 0,1 0 1 0 0,-1 0 0 0 0,2 0-1 0 0,-1 0 1 0 0,2 0 0 0 0,-1 0-1 0 0,2 0 1 0 0,-1 0 0 0 0,2 0-1 0 0,0 3 14 0 0,-1-9 77 0 0,1 0 0 0 0,0 0-1 0 0,0 0 1 0 0,1 0-1 0 0,0 0 1 0 0,0 0-1 0 0,0 0 1 0 0,0-1-1 0 0,1 0 1 0 0,-1 1 0 0 0,1-1-1 0 0,0-1 1 0 0,0 1-1 0 0,1-1 1 0 0,-1 1-1 0 0,1-1 1 0 0,0 0 0 0 0,0-1-1 0 0,0 1 1 0 0,0-1-1 0 0,0 0 1 0 0,0 0-1 0 0,1-1 1 0 0,-1 0 0 0 0,1 0-1 0 0,0 0-76 0 0,7 1 288 0 0,0 0 1 0 0,0-1-1 0 0,0-1 0 0 0,0 0 0 0 0,1-1 0 0 0,-1-1 1 0 0,0 0-1 0 0,-1 0 0 0 0,1-1 0 0 0,8-4-288 0 0,5-1 212 0 0,-1-2-1 0 0,0 0 0 0 0,-1-2 0 0 0,0-1 0 0 0,-1-1 1 0 0,-1-1-1 0 0,0 0 0 0 0,-1-2 0 0 0,-1-1 0 0 0,0 0 0 0 0,-1-2 1 0 0,-1 0-1 0 0,-1-1 0 0 0,-1 0 0 0 0,-1-2 0 0 0,-1 1 1 0 0,4-12-212 0 0,-16 32 3 0 0,-1 0 1 0 0,1 0-1 0 0,-1 1 0 0 0,0-1 1 0 0,1 0-1 0 0,-1 0 1 0 0,0 0-1 0 0,-1 0 1 0 0,1-1-1 0 0,0 1 1 0 0,-1 0-1 0 0,1 0 1 0 0,-1 0-1 0 0,1-1 1 0 0,-1 1-1 0 0,0 0 1 0 0,0 0-1 0 0,0-1 1 0 0,0 1-1 0 0,-1 0 1 0 0,1 0-1 0 0,0-1 1 0 0,-1 1-1 0 0,0 0 1 0 0,1 0-1 0 0,-1 0 1 0 0,0 0-1 0 0,0 0 1 0 0,0 0-1 0 0,-1 0 1 0 0,1 0-1 0 0,0 0 1 0 0,-1 0-1 0 0,1 1 1 0 0,-1-1-1 0 0,1 0 1 0 0,-1 1-1 0 0,0 0 1 0 0,0-1-1 0 0,0 1 1 0 0,0 0-1 0 0,0 0 1 0 0,0 0-1 0 0,0 0 0 0 0,0 0 1 0 0,0 1-1 0 0,0-1 1 0 0,-1 0-1 0 0,1 1 1 0 0,0 0-1 0 0,0 0 1 0 0,-1-1-4 0 0,-5 2-28 0 0,0 1 0 0 0,0 0 0 0 0,0 0 0 0 0,0 0 1 0 0,0 1-1 0 0,0 0 0 0 0,1 0 0 0 0,-1 1 0 0 0,1 0 0 0 0,0 1 0 0 0,0-1 0 0 0,1 1 1 0 0,-1 0-1 0 0,1 1 0 0 0,0 0 0 0 0,1 0 0 0 0,-1 0 0 0 0,1 1 0 0 0,0-1 0 0 0,1 2 28 0 0,2-7-6 0 0,1 1-1 0 0,0-1 1 0 0,0 1-1 0 0,1-1 1 0 0,-1 1-1 0 0,0 0 0 0 0,0-1 1 0 0,1 1-1 0 0,-1 0 1 0 0,1-1-1 0 0,-1 1 0 0 0,1 0 1 0 0,0 0-1 0 0,0-1 1 0 0,0 1-1 0 0,0 0 1 0 0,0 0-1 0 0,0 0 0 0 0,1-1 1 0 0,-1 1-1 0 0,0 0 1 0 0,1 0-1 0 0,-1-1 0 0 0,1 1 1 0 0,0 0-1 0 0,0-1 1 0 0,-1 1-1 0 0,1-1 1 0 0,0 1-1 0 0,0-1 0 0 0,1 1 1 0 0,-1-1-1 0 0,0 0 1 0 0,0 1-1 0 0,1-1 0 0 0,-1 0 1 0 0,0 0-1 0 0,1 0 1 0 0,0 0-1 0 0,-1 0 1 0 0,1 0-1 0 0,-1-1 0 0 0,1 1 1 0 0,1 0 6 0 0,80 16 221 0 0,-35-17-144 0 0,-34-1-59 0 0,-1 0 1 0 0,0 1-1 0 0,1 1 0 0 0,-1 0 1 0 0,0 1-1 0 0,0 0 0 0 0,0 1 1 0 0,0 1-1 0 0,0 0 0 0 0,4 2-18 0 0,-15-2 24 0 0,0-1-1 0 0,0 1 0 0 0,0 0 0 0 0,0 0 0 0 0,-1 0 1 0 0,1 0-1 0 0,-1 0 0 0 0,0 0 0 0 0,0 0 0 0 0,-1 0 0 0 0,1 0 1 0 0,-1 1-1 0 0,0-1 0 0 0,0 0 0 0 0,0 0 0 0 0,-1 0 0 0 0,1 1 1 0 0,-1-1-1 0 0,0 0 0 0 0,0 0 0 0 0,-1 0 0 0 0,1 0 1 0 0,-1 0-1 0 0,0 0 0 0 0,0-1 0 0 0,0 1 0 0 0,0 0 0 0 0,-1-1 1 0 0,-2 3-24 0 0,-13 21 38 0 0,-17 45-1043 0 0,48-67-4372 0 0,-7-5-391 0 0,-1-2-4924 0 0</inkml:trace>
  <inkml:trace contextRef="#ctx0" brushRef="#br0" timeOffset="33094.855">8826 939 8330 0 0,'0'0'2282'0'0,"0"0"-763"0"0,0 0-322 0 0,0 0-70 0 0,0 0 17 0 0,0 0 39 0 0,-20 10-75 0 0,-62 31-181 0 0,-37 53 958 0 0,112-89-1845 0 0,0 1 1 0 0,0-1 0 0 0,0 2 0 0 0,1-1-1 0 0,0 1 1 0 0,0-1 0 0 0,1 2-1 0 0,0-1 1 0 0,0 1 0 0 0,0-1 0 0 0,1 1-1 0 0,0 1 1 0 0,1-1 0 0 0,0 0-1 0 0,0 1 1 0 0,1 0 0 0 0,0-1 0 0 0,0 1-1 0 0,1 0-40 0 0,2-6 11 0 0,-1-1 0 0 0,1 0 1 0 0,-1 0-1 0 0,1 0 0 0 0,0 0 0 0 0,0 0 0 0 0,0 0 0 0 0,0-1 0 0 0,0 1 0 0 0,0 0 0 0 0,0 0 1 0 0,1-1-1 0 0,-1 1 0 0 0,1-1 0 0 0,-1 1 0 0 0,1-1 0 0 0,-1 0 0 0 0,1 1 0 0 0,0-1 0 0 0,0 0 1 0 0,0 0-1 0 0,-1 0 0 0 0,1 0 0 0 0,0-1 0 0 0,0 1 0 0 0,0 0 0 0 0,1-1 0 0 0,-1 1 0 0 0,0-1 1 0 0,0 0-1 0 0,0 0 0 0 0,0 0 0 0 0,0 0 0 0 0,0 0 0 0 0,0 0 0 0 0,2-1-11 0 0,79-15 857 0 0,-57 3-781 0 0,-1-1 0 0 0,-1-1 0 0 0,-1-1 0 0 0,0-1 0 0 0,0-1 0 0 0,-2 0 0 0 0,-1-2 0 0 0,0-1 0 0 0,-1-1 0 0 0,8-13-76 0 0,-39 120-615 0 0,12-79 608 0 0,1 1 1 0 0,0-1-1 0 0,0 0 1 0 0,0 0-1 0 0,1 0 1 0 0,-1 0-1 0 0,2 0 1 0 0,-1 0-1 0 0,1 0 1 0 0,-1-1-1 0 0,2 1 1 0 0,-1-1-1 0 0,0 0 1 0 0,1 0-1 0 0,0 0 1 0 0,0-1-1 0 0,1 1 1 0 0,-1-1-1 0 0,1 0 1 0 0,0 0-1 0 0,0 0 1 0 0,0-1-1 0 0,1 0 1 0 0,-1 0-1 0 0,1 0 0 0 0,0-1 1 0 0,0 0-1 0 0,0 0 1 0 0,0 0-1 0 0,0-1 1 0 0,0 0-1 0 0,0 0 1 0 0,0 0-1 0 0,1-1 1 0 0,5 0 6 0 0,3-3 89 0 0,0 0 1 0 0,0-1 0 0 0,0-1-1 0 0,0 0 1 0 0,-1-1-1 0 0,0-1 1 0 0,0 0 0 0 0,0-1-1 0 0,-1 0 1 0 0,-1-1-1 0 0,1-1 1 0 0,-1 0 0 0 0,-1 0-1 0 0,0-1 1 0 0,0-1-1 0 0,4-7-89 0 0,8-6 20 0 0,-1 0-1 0 0,-1-2 0 0 0,-1-1 1 0 0,-2 0-1 0 0,-1-2 0 0 0,-1 0 1 0 0,-1 0-1 0 0,-2-2 0 0 0,-1 0 0 0 0,-2 0 1 0 0,-1-1-1 0 0,-1 0 0 0 0,-2 0 1 0 0,-1-1-1 0 0,-2 0 0 0 0,-1 0 1 0 0,-3-30-20 0 0,1 61 3 0 0,1 1 1 0 0,-1 0-1 0 0,1 0 1 0 0,-1 0-1 0 0,0-1 1 0 0,0 1-1 0 0,0 0 1 0 0,-1 0 0 0 0,1 0-1 0 0,0 0 1 0 0,-1-1-1 0 0,0 1 1 0 0,1 0-1 0 0,-1 0 1 0 0,0 0 0 0 0,0 0-1 0 0,0 0 1 0 0,0 0-1 0 0,0 1 1 0 0,-1-1-1 0 0,1 0 1 0 0,-1 0 0 0 0,1 1-1 0 0,-1-1 1 0 0,1 1-1 0 0,-1-1 1 0 0,0 1-1 0 0,0 0 1 0 0,1 0-1 0 0,-1 0 1 0 0,0 0 0 0 0,0 0-1 0 0,0 0 1 0 0,-1 0-1 0 0,1 1 1 0 0,0-1-1 0 0,0 1 1 0 0,0-1 0 0 0,0 1-1 0 0,0 0 1 0 0,-1 0-1 0 0,1 0 1 0 0,0 0-1 0 0,0 0 1 0 0,0 1 0 0 0,-1-1-1 0 0,1 1 1 0 0,0-1-1 0 0,0 1 1 0 0,0 0-1 0 0,0 0 1 0 0,0 0-1 0 0,0 0 1 0 0,0 0 0 0 0,-1 1-4 0 0,-5 5 2 0 0,1 0 0 0 0,0 0 0 0 0,0 1 0 0 0,0 0 0 0 0,1 1 0 0 0,1-1 0 0 0,-1 1 0 0 0,1 0 0 0 0,1 0-1 0 0,0 0 1 0 0,0 1 0 0 0,1 0 0 0 0,0 0 0 0 0,1 0 0 0 0,0 0 0 0 0,0 0-2 0 0,-7 172 44 0 0,9-138-34 0 0,1-3-11 0 0,2 0 1 0 0,1 0-1 0 0,2 0 0 0 0,2-1 1 0 0,2 0-1 0 0,1-1 0 0 0,2 0 1 0 0,5 8 0 0 0,-6-28-291 0 0,-18-29-1582 0 0,-18-20-1590 0 0,1 3-5044 0 0,17 17-2046 0 0</inkml:trace>
  <inkml:trace contextRef="#ctx0" brushRef="#br0" timeOffset="33341.288">9040 888 8442 0 0,'0'0'1512'0'0,"0"0"-177"0"0,0 0 308 0 0,0 0 303 0 0,0 0 1 0 0,0 0-201 0 0,0 0-309 0 0,20 4-264 0 0,135 20 1280 0 0,58-4 627 0 0,-59-8-4153 0 0,-127-12-1725 0 0,-17-1-985 0 0,-2-1-3941 0 0,-3 1-3612 0 0</inkml:trace>
  <inkml:trace contextRef="#ctx0" brushRef="#br0" timeOffset="33503.559">9783 983 9074 0 0,'0'0'3465'0'0,"0"0"-2161"0"0,0 0-384 0 0,0 0-160 0 0,0 0-48 0 0,0 0-167 0 0,-8 119-201 0 0,8-105-184 0 0,0 0-152 0 0,0-3-144 0 0,0-1-192 0 0,0-1-297 0 0,1-5-479 0 0,0 1-808 0 0,2-3-2289 0 0,-2 1-4785 0 0</inkml:trace>
  <inkml:trace contextRef="#ctx0" brushRef="#br0" timeOffset="33669.378">9762 799 13459 0 0,'0'0'2480'0'0,"0"0"-551"0"0,0 0-441 0 0,0 0-248 0 0,0 0-207 0 0,0 0-201 0 0,0 0-296 0 0,0 0-304 0 0,0 0-288 0 0,0 0-200 0 0,0 0 8 0 0,0 0-8 0 0,0 0-24 0 0,0 0-224 0 0,3-53-497 0 0,7 69-959 0 0,-3-5-3505 0 0,-4-2-7026 0 0</inkml:trace>
  <inkml:trace contextRef="#ctx0" brushRef="#br0" timeOffset="34022.899">10023 921 5481 0 0,'0'0'1741'0'0,"0"0"-391"0"0,0 0-41 0 0,0 0 74 0 0,0 0 18 0 0,0 0-95 0 0,0 0-180 0 0,0 0-198 0 0,0 0-152 0 0,0 0-73 0 0,0 0-39 0 0,0 0-56 0 0,0 0-45 0 0,-3-5-88 0 0,-13-15-93 0 0,15 19-360 0 0,0 1 0 0 0,0 0 0 0 0,0-1-1 0 0,0 1 1 0 0,0 0 0 0 0,0 0 0 0 0,0 0-1 0 0,0 0 1 0 0,-1 0 0 0 0,1 0 0 0 0,0 0-1 0 0,0 0 1 0 0,0 0 0 0 0,0 1 0 0 0,0-1-1 0 0,0 0 1 0 0,0 1 0 0 0,0-1 0 0 0,0 0-1 0 0,0 1 1 0 0,1-1 0 0 0,-1 1 0 0 0,0 0-1 0 0,0-1 1 0 0,0 1 0 0 0,0 0-1 0 0,1-1 1 0 0,-1 1 0 0 0,0 0 0 0 0,1 0-1 0 0,-1 0 1 0 0,1 0 0 0 0,-1 0 0 0 0,1 0-1 0 0,-1 0 1 0 0,1-1 0 0 0,-1 1 0 0 0,1 1-1 0 0,0-1-21 0 0,-3 2 63 0 0,0 4-52 0 0,-1-1 0 0 0,1 0 0 0 0,0 1 0 0 0,0 0 0 0 0,0 0 0 0 0,1 0 0 0 0,0 0 0 0 0,1 0 0 0 0,0 0 0 0 0,0 0 0 0 0,0 1 0 0 0,1-1 0 0 0,0 0 0 0 0,0 1 0 0 0,1-1 0 0 0,0 0 0 0 0,0 0 0 0 0,1 0 0 0 0,0 0 0 0 0,0 0 0 0 0,0 0 0 0 0,1 0 0 0 0,0 0 0 0 0,1-1 0 0 0,0 0 0 0 0,0 1 0 0 0,0-1 0 0 0,0-1 0 0 0,1 1 0 0 0,0-1 0 0 0,0 0 0 0 0,1 0 0 0 0,-1 0 0 0 0,1-1 0 0 0,0 1 0 0 0,0-2 0 0 0,1 1 0 0 0,4 2-11 0 0,-4-4 125 0 0,-1 1 0 0 0,1-1 0 0 0,0 0 0 0 0,-1-1 0 0 0,1 0 0 0 0,0 0 0 0 0,0 0 0 0 0,0-1 0 0 0,0 0 0 0 0,0 0 0 0 0,0-1 0 0 0,0 1 0 0 0,0-2 0 0 0,-1 1 0 0 0,1-1 0 0 0,0 0 0 0 0,-1 0 0 0 0,1-1 0 0 0,-1 0 0 0 0,0 0 0 0 0,0-1 0 0 0,0 1 0 0 0,0-1 0 0 0,-1-1 0 0 0,1 1 0 0 0,-1-1 0 0 0,0 0 0 0 0,0 0 0 0 0,-1 0 0 0 0,0-1 0 0 0,0 1 0 0 0,0-1 0 0 0,-1 0 0 0 0,1 0 0 0 0,-1-1 0 0 0,-1 1 0 0 0,1-1 0 0 0,-1 1 0 0 0,0-1 0 0 0,-1 0 0 0 0,0 0 0 0 0,1-5-125 0 0,-1 6-37 0 0,-1 0 0 0 0,0-1 0 0 0,0 1 1 0 0,0-1-1 0 0,-1 1 0 0 0,0 0 0 0 0,0 0 0 0 0,0-1 0 0 0,-1 1 0 0 0,0 0 0 0 0,0 0 0 0 0,-1 0 1 0 0,1 1-1 0 0,-1-1 0 0 0,-1 0 0 0 0,1 1 0 0 0,-1 0 0 0 0,0 0 0 0 0,0 0 0 0 0,0 0 0 0 0,-1 1 1 0 0,1 0-1 0 0,-1 0 0 0 0,0 0 0 0 0,-1 0 0 0 0,1 1 0 0 0,-1 0 0 0 0,1 0 0 0 0,-1 0 1 0 0,0 1-1 0 0,0-1 0 0 0,-4 1 37 0 0,-61-3-2076 0 0,25 13-5884 0 0,33-5-3582 0 0</inkml:trace>
  <inkml:trace contextRef="#ctx0" brushRef="#br0" timeOffset="34528.487">10376 1075 520 0 0,'0'0'2115'0'0,"0"0"-65"0"0,0 0 209 0 0,0 0 148 0 0,0 0-134 0 0,0 0-330 0 0,0 0-389 0 0,0 0-317 0 0,0 0-109 0 0,0 0 6 0 0,0 0 41 0 0,0 0 25 0 0,0 0-64 0 0,4 4-167 0 0,-1-1-853 0 0,-2-3-76 0 0,-1 1 1 0 0,1 0-1 0 0,0-1 1 0 0,-1 1-1 0 0,1 0 1 0 0,0-1-1 0 0,-1 1 0 0 0,1-1 1 0 0,0 1-1 0 0,0-1 1 0 0,-1 1-1 0 0,1-1 1 0 0,0 1-1 0 0,0-1 1 0 0,0 0-1 0 0,0 0 1 0 0,0 1-1 0 0,0-1 1 0 0,-1 0-1 0 0,1 0 0 0 0,0 0 1 0 0,0 0-1 0 0,0 0 1 0 0,0 0-1 0 0,0 0 1 0 0,0 0-1 0 0,0 0 1 0 0,0-1-1 0 0,0 1 1 0 0,-1 0-1 0 0,1-1 1 0 0,0 1-1 0 0,0 0 0 0 0,0-1 1 0 0,0 1-1 0 0,-1-1 1 0 0,1 1-1 0 0,0-1 1 0 0,0 0-1 0 0,-1 1 1 0 0,1-1-1 0 0,-1 0 1 0 0,1 1-1 0 0,0-1-40 0 0,122-169 1680 0 0,-108 162-2144 0 0,-14 31-87 0 0,-2-11 682 0 0,19 122-460 0 0,-17-129 339 0 0,1 0 0 0 0,0 0 1 0 0,0 0-1 0 0,0-1 1 0 0,0 1-1 0 0,1-1 1 0 0,0 1-1 0 0,0-1 1 0 0,0 0-1 0 0,1 0 1 0 0,-1 0-1 0 0,1-1 1 0 0,0 1-1 0 0,0-1 1 0 0,0 0-1 0 0,1 0 0 0 0,-1 0 1 0 0,1-1-1 0 0,-1 0 1 0 0,1 0-1 0 0,0 0 1 0 0,0 0-1 0 0,0 0 1 0 0,0-1-1 0 0,0 0-10 0 0,1-1 85 0 0,-1 1-1 0 0,1-1 0 0 0,0 0 1 0 0,-1-1-1 0 0,1 1 0 0 0,-1-1 1 0 0,1 0-1 0 0,-1-1 0 0 0,1 1 1 0 0,-1-1-1 0 0,0 0 1 0 0,0 0-1 0 0,0-1 0 0 0,0 1 1 0 0,0-1-1 0 0,-1 0 0 0 0,1-1 1 0 0,-1 1-1 0 0,0-1 0 0 0,1 0 1 0 0,-2 0-1 0 0,1 0 1 0 0,0 0-1 0 0,-1-1 0 0 0,0 0 1 0 0,0 1-1 0 0,1-5-84 0 0,55-145 421 0 0,-48 91-1297 0 0,-8 22-4306 0 0,-3 30-3892 0 0</inkml:trace>
  <inkml:trace contextRef="#ctx0" brushRef="#br0" timeOffset="38163.659">11501 824 3825 0 0,'0'0'1164'0'0,"0"0"-192"0"0,0 0 91 0 0,0 0 397 0 0,0 0 350 0 0,0 0 24 0 0,0 0-306 0 0,0 0-414 0 0,0 0-334 0 0,0 0-185 0 0,0 0-71 0 0,2-3-1 0 0,5-7 458 0 0,-12 18 868 0 0,-3 2-1249 0 0,14-23 558 0 0,3-9-645 0 0,-9 22-455 0 0,0 0 0 0 0,0 0-1 0 0,0 1 1 0 0,-1-1 0 0 0,1 0 0 0 0,0 0 0 0 0,0 0 0 0 0,0 0 0 0 0,-1 0 0 0 0,1 0 0 0 0,0 0 0 0 0,0 1-1 0 0,-1-1 1 0 0,1 0 0 0 0,0 0 0 0 0,0 0 0 0 0,-1 0 0 0 0,1 0 0 0 0,0 0 0 0 0,0 0 0 0 0,-1 0-1 0 0,1 0 1 0 0,0 0 0 0 0,0 0 0 0 0,0-1 0 0 0,-1 1 0 0 0,1 0 0 0 0,0 0 0 0 0,0 0 0 0 0,-1 0 0 0 0,1 0-1 0 0,0 0 1 0 0,0 0 0 0 0,0-1 0 0 0,-1 1 0 0 0,1 0-58 0 0,-12 11-836 0 0,12-11 513 0 0,0 0-101 0 0,0 0-63 0 0,0 0-23 0 0,6 0-7057 0 0,-3 0-3230 0 0</inkml:trace>
  <inkml:trace contextRef="#ctx0" brushRef="#br0" timeOffset="38664.638">11522 1102 2585 0 0,'0'0'1305'0'0,"0"0"51"0"0,0 0 66 0 0,0 0 16 0 0,0 0-79 0 0,0 0-244 0 0,0 0-233 0 0,0 0-173 0 0,0 0-143 0 0,0 0-100 0 0,0 0-53 0 0,0 0-27 0 0,0 0-45 0 0,-4 7-30 0 0,-11 21-38 0 0,17-30 2321 0 0,28-35-714 0 0,-34 38 668 0 0,-18 12-2664 0 0,-8 16-239 0 0,53-35-3203 0 0,-17 1-1802 0 0,-2 0-5632 0 0</inkml:trace>
  <inkml:trace contextRef="#ctx0" brushRef="#br0" timeOffset="40117.02">13044 875 0 0 0,'0'0'745'0'0,"0"0"586"0"0,0 0 468 0 0,0 0 383 0 0,0 0 233 0 0,0 0-122 0 0,0 0-382 0 0,0 0-441 0 0,0 0-341 0 0,0 0-209 0 0,0 0-143 0 0,1-6-108 0 0,6-16-109 0 0,-35-6 2153 0 0,15 23-2574 0 0,1 0-1 0 0,-1 1 1 0 0,0 1 0 0 0,0 0 0 0 0,-1 0 0 0 0,1 1-1 0 0,-1 1 1 0 0,1 0 0 0 0,-1 1 0 0 0,1 1-1 0 0,-1 0 1 0 0,1 1 0 0 0,-1 0 0 0 0,1 1 0 0 0,-6 2-139 0 0,3-1 20 0 0,0 1 0 0 0,1 0 0 0 0,0 1 0 0 0,0 0 0 0 0,0 1 0 0 0,1 1 0 0 0,0 0 1 0 0,1 1-1 0 0,0 1 0 0 0,0 0 0 0 0,1 1 0 0 0,0 0 0 0 0,1 1 0 0 0,0 0 0 0 0,1 0 1 0 0,0 2-1 0 0,1-1 0 0 0,1 1 0 0 0,0 0 0 0 0,1 1 0 0 0,0-1 0 0 0,1 2-20 0 0,1 0-2 0 0,1 0 0 0 0,1 0-1 0 0,0 1 1 0 0,1-1 0 0 0,1 0 0 0 0,0 1-1 0 0,2-1 1 0 0,0 4 2 0 0,-1-15 5 0 0,0-1 0 0 0,1 0 1 0 0,-1 0-1 0 0,1 0 0 0 0,0 0 0 0 0,0 0 0 0 0,1 0 1 0 0,-1 0-1 0 0,1 0 0 0 0,0 0 0 0 0,0-1 0 0 0,0 1 1 0 0,0-1-1 0 0,1 1 0 0 0,-1-1 0 0 0,1 0 0 0 0,0 0 1 0 0,0 0-1 0 0,0 0 0 0 0,0 0 0 0 0,1-1 1 0 0,-1 0-1 0 0,1 1 0 0 0,-1-1 0 0 0,1-1 0 0 0,0 1 1 0 0,0 0-1 0 0,0-1 0 0 0,0 0 0 0 0,0 0 0 0 0,0 0 1 0 0,0 0-1 0 0,0-1 0 0 0,1 0-5 0 0,11-2 91 0 0,0-1 0 0 0,0-1 1 0 0,-1 0-1 0 0,1-2 0 0 0,-1 1 0 0 0,0-2 0 0 0,-1 0 0 0 0,0-1 0 0 0,0 0 1 0 0,0-1-1 0 0,-1-1 0 0 0,-1 0 0 0 0,1 0 0 0 0,-2-1 0 0 0,1-1 1 0 0,-2 0-1 0 0,5-7-91 0 0,9-7 68 0 0,-2-1 0 0 0,0-2 0 0 0,-2 0 0 0 0,-1-1 0 0 0,-2-1 0 0 0,0 0 0 0 0,-2-2 0 0 0,6-22-68 0 0,-11-5 733 0 0,-10 59-634 0 0,-7 27-339 0 0,-1 3 258 0 0,2 1 1 0 0,0-1-1 0 0,2 1 0 0 0,2 0 0 0 0,0 0 1 0 0,2 1-1 0 0,3 19-18 0 0,-2-37 2 0 0,1 1 0 0 0,0-1 0 0 0,1 0 1 0 0,1 0-1 0 0,0 0 0 0 0,1 0 0 0 0,0-1 0 0 0,1 1 0 0 0,0-1 1 0 0,1-1-1 0 0,0 1 0 0 0,1-1 0 0 0,0-1 0 0 0,1 1 0 0 0,0-2 1 0 0,5 5-3 0 0,-13-13-38 0 0,-1 0 0 0 0,0 0 0 0 0,1 0 0 0 0,-1-1 0 0 0,1 1 0 0 0,0 0 0 0 0,-1 0 0 0 0,1-1 0 0 0,-1 1 0 0 0,1 0 0 0 0,0-1 0 0 0,0 1 0 0 0,-1 0 0 0 0,1-1 0 0 0,0 1 0 0 0,0-1 0 0 0,0 0 0 0 0,0 1 0 0 0,-1-1 0 0 0,1 1 0 0 0,0-1 0 0 0,0 0 0 0 0,0 0 0 0 0,0 0 0 0 0,0 0 0 0 0,0 1 0 0 0,0-1 0 0 0,0 0 0 0 0,0 0 0 0 0,0-1 0 0 0,0 1 0 0 0,0 0 0 0 0,0 0 0 0 0,0 0 0 0 0,-1-1 0 0 0,1 1 0 0 0,0 0 0 0 0,0-1 0 0 0,0 1 0 0 0,0-1 0 0 0,0 1 0 0 0,-1-1 0 0 0,1 1 0 0 0,0-1 0 0 0,-1 0 0 0 0,1 1 0 0 0,0-1 0 0 0,-1 0 0 0 0,1 0 0 0 0,-1 0 0 0 0,1 1 0 0 0,-1-1 0 0 0,1 0 0 0 0,-1 0 0 0 0,1 0 0 0 0,-1 0 0 0 0,0 0 0 0 0,0 0 0 0 0,1 1 0 0 0,-1-1 0 0 0,0 0 0 0 0,0 0 0 0 0,0 0 0 0 0,0 0 0 0 0,0 0 0 0 0,0 0 0 0 0,0 0 0 0 0,-1 0 0 0 0,1 0 38 0 0,2-12-1782 0 0,0 3-3256 0 0,-2 3-6581 0 0</inkml:trace>
  <inkml:trace contextRef="#ctx0" brushRef="#br0" timeOffset="40993.157">13414 1153 5353 0 0,'0'0'2574'0'0,"0"0"-1142"0"0,0 0-291 0 0,0 0 160 0 0,0 0 184 0 0,0 0-37 0 0,0 0-291 0 0,0 0-398 0 0,0 0-319 0 0,0 0-118 0 0,0 0 11 0 0,0 0-5 0 0,-7 12-14 0 0,-46 86 478 0 0,-78 146-235 0 0,131-244-554 0 0,1 0 0 0 0,-1 0 0 0 0,0 1-1 0 0,1-1 1 0 0,-1 0 0 0 0,0 0 0 0 0,1 0 0 0 0,-1 1-1 0 0,0-1 1 0 0,1 0 0 0 0,-1 0 0 0 0,0 1 0 0 0,0-1-1 0 0,0 0 1 0 0,1 1 0 0 0,-1-1 0 0 0,0 0 0 0 0,0 0-1 0 0,0 1 1 0 0,1-1 0 0 0,-1 1 0 0 0,0-1 0 0 0,0 0-1 0 0,0 1 1 0 0,0-1 0 0 0,0 0 0 0 0,0 1 0 0 0,0-1-1 0 0,0 0 1 0 0,0 1 0 0 0,0-1 0 0 0,0 1 0 0 0,0-1-1 0 0,0 0 1 0 0,0 1 0 0 0,0-1 0 0 0,-1 0 0 0 0,1 1-1 0 0,0-1 1 0 0,0 1-3 0 0,26-26 730 0 0,229-296 841 0 0,-255 321-1561 0 0,0 1 0 0 0,0-1 1 0 0,1 0-1 0 0,-1 1 0 0 0,0-1 1 0 0,0 0-1 0 0,0 0 0 0 0,0 1 0 0 0,1-1 1 0 0,-1 0-1 0 0,0 0 0 0 0,0 1 1 0 0,1-1-1 0 0,-1 0 0 0 0,0 0 0 0 0,0 1 1 0 0,1-1-1 0 0,-1 0 0 0 0,0 0 1 0 0,1 0-1 0 0,-1 0 0 0 0,0 0 1 0 0,1 0-1 0 0,-1 1 0 0 0,0-1 0 0 0,1 0 1 0 0,-1 0-1 0 0,0 0 0 0 0,0 0 1 0 0,1 0-1 0 0,-1 0-10 0 0,-3 14 61 0 0,0 9-26 0 0,0 1-1 0 0,2-1 1 0 0,0 0 0 0 0,2 0 0 0 0,1 1 0 0 0,0-1 0 0 0,2 0-1 0 0,0 0 1 0 0,7 17-35 0 0,4 15 947 0 0,-36-69-49 0 0,-171-112-1260 0 0,158 110-895 0 0,18 13-7867 0 0,15 3-1955 0 0</inkml:trace>
  <inkml:trace contextRef="#ctx0" brushRef="#br0" timeOffset="41380.791">13663 1192 13971 0 0,'0'0'1062'0'0,"0"0"-637"0"0,0 0-308 0 0,0 0 151 0 0,0 0 305 0 0,0 0 232 0 0,0 0 23 0 0,0 0-142 0 0,0 0-202 0 0,0 0-153 0 0,0 0-95 0 0,5 20-67 0 0,30 98 44 0 0,25 36 418 0 0,-59-154-545 0 0,0 0 0 0 0,0 0 0 0 0,0 0-1 0 0,0-1 1 0 0,0 1 0 0 0,0 0 0 0 0,0-1 0 0 0,0 1-1 0 0,0 0 1 0 0,0-1 0 0 0,0 1 0 0 0,0-1 0 0 0,-1 0-1 0 0,1 1 1 0 0,0-1 0 0 0,0 0 0 0 0,0 1 0 0 0,-1-1-1 0 0,1 0 1 0 0,0 0 0 0 0,-1 1 0 0 0,1-1 0 0 0,-1 0-1 0 0,1 0 1 0 0,-1 0 0 0 0,1 0 0 0 0,-1 0 0 0 0,0 0-1 0 0,1 0 1 0 0,-1 0 0 0 0,0 0 0 0 0,0 0 0 0 0,0 0-1 0 0,0 0 1 0 0,0 0 0 0 0,0 0 0 0 0,0 0 0 0 0,0 0-1 0 0,0-1-85 0 0,2-4 172 0 0,10-30-261 0 0,-1-1-1 0 0,-2-1 0 0 0,-2 0 1 0 0,-1 0-1 0 0,-2-4 90 0 0,-2 26-705 0 0,0 12-1175 0 0,1 2-3869 0 0,-2 1 3041 0 0,1 1-8759 0 0</inkml:trace>
  <inkml:trace contextRef="#ctx0" brushRef="#br0" timeOffset="41879.97">14220 1167 8250 0 0,'0'0'2534'0'0,"0"0"-1119"0"0,0 0-308 0 0,0 0 187 0 0,0 0 117 0 0,0 0-90 0 0,0 0-257 0 0,0 0-273 0 0,0 0-204 0 0,0 0-145 0 0,0 0-115 0 0,0 0-83 0 0,0 0-55 0 0,-16-5-22 0 0,-50-14 8 0 0,14 29 256 0 0,44-5-326 0 0,5-4-96 0 0,0-1-1 0 0,0 1 1 0 0,0 0-1 0 0,1 1 1 0 0,-1-1-1 0 0,0 0 1 0 0,1 1-1 0 0,-1 0 1 0 0,0-1 0 0 0,1 1-1 0 0,0 0 1 0 0,0 0-1 0 0,-1 1 1 0 0,1-1-1 0 0,0 0 1 0 0,1 1 0 0 0,-1-1-1 0 0,0 1 1 0 0,1 0-1 0 0,-1-1 1 0 0,1 1-1 0 0,0 0 1 0 0,0 0-1 0 0,0 0 1 0 0,0 0 0 0 0,1 0-1 0 0,-1 0 1 0 0,1 0-1 0 0,0 0 1 0 0,0 0-1 0 0,0 2-8 0 0,3-2 3 0 0,1-1-1 0 0,0 1 0 0 0,0-1 1 0 0,1 0-1 0 0,-1 0 0 0 0,0 0 1 0 0,1-1-1 0 0,-1 0 0 0 0,1 0 1 0 0,0 0-1 0 0,-1 0 0 0 0,1 0 1 0 0,0-1-1 0 0,-1 0 0 0 0,1 0 1 0 0,0 0-1 0 0,-1-1 0 0 0,1 0 1 0 0,0 0-3 0 0,13 1 21 0 0,32 0 15 0 0,-60 23 445 0 0,-98 87 91 0 0,100-101-567 0 0,4-6-7 0 0,1 0 1 0 0,-1 1-1 0 0,1-1 1 0 0,-1 1-1 0 0,1 0 1 0 0,0-1-1 0 0,1 2 0 0 0,-1-1 1 0 0,1 0-1 0 0,-1 0 1 0 0,1 1-1 0 0,1-1 1 0 0,-1 1-1 0 0,1 0 1 0 0,-1-1-1 0 0,1 1 1 0 0,1 0-1 0 0,-1 0 1 0 0,1 0-1 0 0,0 0 1 0 0,0 0-1 0 0,0-1 1 0 0,1 2 1 0 0,3-3 21 0 0,0 1-1 0 0,0-2 1 0 0,0 1 0 0 0,1 0 0 0 0,-1-1 0 0 0,1 0 0 0 0,0 0 0 0 0,0 0 0 0 0,0-1 0 0 0,0 0 0 0 0,0 0 0 0 0,0 0 0 0 0,0 0 0 0 0,0-1 0 0 0,0 0 0 0 0,0 0-1 0 0,0 0 1 0 0,1 0 0 0 0,-1-1 0 0 0,0 0 0 0 0,0 0 0 0 0,0-1 0 0 0,2 0-21 0 0,77-31-38 0 0,-54 10-6500 0 0,-27 19-4810 0 0</inkml:trace>
  <inkml:trace contextRef="#ctx0" brushRef="#br0" timeOffset="47143.284">14672 953 760 0 0,'0'0'1484'0'0,"0"0"-965"0"0,0 0-385 0 0,0 0 278 0 0,0 0 548 0 0,0 0 363 0 0,0 0 94 0 0,0 0-111 0 0,0 0-182 0 0,0 0-186 0 0,0 0-111 0 0,20-4-46 0 0,103-19 750 0 0,136 1 2438 0 0,-259 22-4016 0 0,0 0-19 0 0,0 0-12 0 0,0 0-31 0 0,0 0-62 0 0,0 0-85 0 0,0 0-131 0 0,-14 9-6312 0 0,9-6 951 0 0,-1 2 1824 0 0</inkml:trace>
  <inkml:trace contextRef="#ctx0" brushRef="#br0" timeOffset="47448.327">14649 1171 3881 0 0,'0'0'839'0'0,"0"0"-16"0"0,0 0 361 0 0,0 0 288 0 0,0 0 110 0 0,0 0-109 0 0,0 0-235 0 0,0 0-238 0 0,20-2-220 0 0,98-12 333 0 0,62-15-1412 0 0,-159 28-3394 0 0,-13 1-2906 0 0,-7 0 1805 0 0</inkml:trace>
  <inkml:trace contextRef="#ctx0" brushRef="#br0" timeOffset="47711.933">14590 1457 1672 0 0,'0'0'1475'0'0,"0"0"-622"0"0,0 0 117 0 0,0 0 583 0 0,0 0 242 0 0,0 0 45 0 0,0 0-146 0 0,20-1-264 0 0,62-5-289 0 0,77-24 1248 0 0,-80 16-3164 0 0,-53 11-2094 0 0,0 0-3743 0 0,-18 2 56 0 0</inkml:trace>
  <inkml:trace contextRef="#ctx0" brushRef="#br0" timeOffset="49312.039">15712 730 2897 0 0,'0'0'1636'0'0,"0"0"-293"0"0,0 0-163 0 0,0 0-32 0 0,0 0 130 0 0,0 0 153 0 0,0 0-9 0 0,0 0-215 0 0,0 0-381 0 0,0 0-382 0 0,0 0-275 0 0,-4 4-133 0 0,-211 214 616 0 0,143-146 61 0 0,72-70-699 0 0,0-1-1 0 0,0 0 1 0 0,0 1 0 0 0,1-1-1 0 0,-1 0 1 0 0,1 1-1 0 0,-1-1 1 0 0,1 0 0 0 0,-1 0-1 0 0,1 1 1 0 0,-1-1-1 0 0,1 0 1 0 0,0 0 0 0 0,0 0-1 0 0,0 0 1 0 0,0 0-1 0 0,0 0 1 0 0,0 0-1 0 0,0 0 1 0 0,0 0 0 0 0,0-1-1 0 0,0 1 1 0 0,0 0-1 0 0,0-1 1 0 0,1 1 0 0 0,-1-1-1 0 0,0 1 1 0 0,0-1-1 0 0,1 0 1 0 0,-1 1 0 0 0,0-1-1 0 0,1 0 1 0 0,-1 0-1 0 0,0 0 1 0 0,1 0 0 0 0,0 0-14 0 0,180 18 693 0 0,-104 0-1066 0 0,-76-20 411 0 0,-1-1 1 0 0,1 0 0 0 0,-1 0 0 0 0,1 0-1 0 0,-1-1 1 0 0,0 1 0 0 0,0 0 0 0 0,-1 0-1 0 0,1-1 1 0 0,-1 1 0 0 0,1 0-1 0 0,-1-1 1 0 0,0 1 0 0 0,0 0 0 0 0,-1-1-1 0 0,1 1 1 0 0,-1 0 0 0 0,1-1 0 0 0,-1 1-1 0 0,0 0 1 0 0,0 0 0 0 0,-2-3-39 0 0,-108-226 623 0 0,101 204-1371 0 0,10 19-2421 0 0,2 2-4245 0 0,1 3 78 0 0</inkml:trace>
  <inkml:trace contextRef="#ctx0" brushRef="#br0" timeOffset="49783.096">15858 709 4265 0 0,'0'0'1716'0'0,"0"0"-358"0"0,0 0-206 0 0,0 0-168 0 0,0 0-142 0 0,0 0-114 0 0,0 0-40 0 0,0 0 2 0 0,0 0-10 0 0,0 0-12 0 0,0 0-119 0 0,0 0-137 0 0,0 0-59 0 0,4 19-43 0 0,36 137 476 0 0,-34-135-676 0 0,-2-4-78 0 0,0 0 0 0 0,1-1-1 0 0,1 0 1 0 0,1 0 0 0 0,0-1-1 0 0,1 0 1 0 0,5 8-32 0 0,16-71 3873 0 0,4-20-3221 0 0,-23 41-693 0 0,2 1-1 0 0,1 1 1 0 0,1 0-1 0 0,0 0 1 0 0,2 2-1 0 0,2 0 0 0 0,0 1 1 0 0,0 0-1 0 0,12-7 42 0 0,-27 26-619 0 0,9-6-169 0 0,-3 7-7857 0 0,-6 2-1759 0 0</inkml:trace>
  <inkml:trace contextRef="#ctx0" brushRef="#br0" timeOffset="50144.7">15329 1314 0 0 0,'0'0'1990'0'0,"0"0"110"0"0,0 0 22 0 0,0 0 56 0 0,0 0-67 0 0,23-2-215 0 0,168-21 1874 0 0,59-18-1255 0 0,-96 14-3682 0 0,-1 5-7914 0 0,-137 20 647 0 0</inkml:trace>
  <inkml:trace contextRef="#ctx0" brushRef="#br0" timeOffset="50778.062">15606 1443 3097 0 0,'0'0'1256'0'0,"0"0"-259"0"0,0 0-48 0 0,0 0 124 0 0,0 0 133 0 0,0 0-6 0 0,0 0-176 0 0,0 0-262 0 0,-20 13-239 0 0,-63 40-206 0 0,73-47-301 0 0,1 0 1 0 0,1 1-1 0 0,-1 1 0 0 0,1-1 1 0 0,0 1-1 0 0,1 0 0 0 0,0 1 1 0 0,0 0-1 0 0,-5 9-16 0 0,-5 7-182 0 0,7-12 30 0 0,6-8 84 0 0,0-1 0 0 0,0 1 0 0 0,0 0 0 0 0,1 0 1 0 0,0 0-1 0 0,0 0 0 0 0,1 1 0 0 0,-1-1 0 0 0,1 1 0 0 0,0-1 0 0 0,0 1 0 0 0,1 0 0 0 0,0 0 0 0 0,0 0 0 0 0,0 0 0 0 0,1 1 68 0 0,2-5 24 0 0,0 0 0 0 0,0 0-1 0 0,0 0 1 0 0,1 0-1 0 0,-1 0 1 0 0,0-1-1 0 0,1 1 1 0 0,0-1 0 0 0,-1 0-1 0 0,1 1 1 0 0,0-1-1 0 0,0 0 1 0 0,-1-1-1 0 0,1 1 1 0 0,0 0 0 0 0,0-1-1 0 0,0 0 1 0 0,0 0-1 0 0,0 0 1 0 0,0 0 0 0 0,0 0-1 0 0,0 0 1 0 0,0-1-1 0 0,0 1 1 0 0,0-1-24 0 0,5 1 61 0 0,200-19 495 0 0,-169 5-313 0 0,-38 8 3335 0 0,-9-10-2914 0 0,7 15-273 0 0,-55-107 1819 0 0,32-49-2695 0 0,23 123-3839 0 0,0 0-4179 0 0,1 31 2392 0 0</inkml:trace>
  <inkml:trace contextRef="#ctx0" brushRef="#br0" timeOffset="51249.611">16003 1286 6529 0 0,'0'0'1745'0'0,"0"0"-681"0"0,0 0-304 0 0,0 0 48 0 0,0 0 142 0 0,0 0 138 0 0,0 0-10 0 0,0 0-155 0 0,0 0-203 0 0,0 0-196 0 0,0 0-140 0 0,0 0-100 0 0,-13 22-99 0 0,-41 69-63 0 0,-1 47 16 0 0,20-18-403 0 0,38-117 310 0 0,-1-1 0 0 0,0 1 0 0 0,1-1 0 0 0,-1 0 0 0 0,1 0 0 0 0,-1 0 0 0 0,1 0 0 0 0,0 0 0 0 0,0-1-1 0 0,0 1 1 0 0,0-1 0 0 0,0 0 0 0 0,0 0 0 0 0,1 0 0 0 0,-1 0 0 0 0,0-1 0 0 0,0 1 0 0 0,1-1 0 0 0,-1 0 0 0 0,0 0 0 0 0,1 0 0 0 0,-1 0 0 0 0,0-1 0 0 0,1 1 0 0 0,-1-1 0 0 0,0 0 0 0 0,2 0-45 0 0,86-19 1234 0 0,-39 8-972 0 0,-43 6-2684 0 0,-4-1-2521 0 0,-3 4 27 0 0,0 1-2550 0 0</inkml:trace>
  <inkml:trace contextRef="#ctx0" brushRef="#br0" timeOffset="51531.018">15731 1523 7482 0 0,'0'0'2328'0'0,"0"0"-824"0"0,0 0-658 0 0,0 0-97 0 0,0 0 177 0 0,0 0 205 0 0,0 0 54 0 0,0 0-151 0 0,0 0-264 0 0,0 0-204 0 0,0 0-124 0 0,20-2-97 0 0,136-14 358 0 0,-132 13-890 0 0,71-9 317 0 0,-33 0-5478 0 0,-46 9-5273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40 0 0 0,'0'0'217'0'0,"0"0"638"0"0,0 0 454 0 0,0 0 438 0 0,0 0 270 0 0,0 0 8 0 0,0 0-221 0 0,0 0-328 0 0,0 0-287 0 0,1-3-222 0 0,-1 1-884 0 0,1 1 1 0 0,-1 0 0 0 0,0 0-1 0 0,0 0 1 0 0,0-1 0 0 0,0 1 0 0 0,0 0-1 0 0,0 0 1 0 0,0-1 0 0 0,0 1-1 0 0,-1 0 1 0 0,1 0 0 0 0,0 0-1 0 0,-1 0 1 0 0,1-1 0 0 0,-1 1 0 0 0,1 0-1 0 0,-1 0 1 0 0,0 0 0 0 0,1 0-1 0 0,-1 0 1 0 0,0 0 0 0 0,0 0-1 0 0,1 1 1 0 0,-1-1 0 0 0,0 0 0 0 0,0 0-1 0 0,0 1 1 0 0,0-1 0 0 0,0 0-1 0 0,0 1 1 0 0,0-1 0 0 0,-1 1 0 0 0,1-1-1 0 0,0 1 1 0 0,0 0 0 0 0,0-1-1 0 0,0 1 1 0 0,-1 0 0 0 0,1 0-1 0 0,0 0 1 0 0,0 0 0 0 0,-1 0 0 0 0,1 0-1 0 0,0 0 1 0 0,0 0 0 0 0,0 1-1 0 0,0-1 1 0 0,-1 0 0 0 0,1 1 0 0 0,-1 0-85 0 0,-49 2 151 0 0,-1 3-1 0 0,1 2 0 0 0,0 3 1 0 0,1 1-1 0 0,-26 12-149 0 0,4-3 148 0 0,5 6 36 0 0,86-13-490 0 0,109 15 813 0 0,-57-19-517 0 0,-19 8-107 0 0,-51-18 116 0 0,0 1 0 0 0,-1-1 0 0 0,1 0 0 0 0,0 1 0 0 0,0-1 0 0 0,0 1 0 0 0,0-1 1 0 0,0 1-1 0 0,0-1 0 0 0,-1 1 0 0 0,1-1 0 0 0,0 1 0 0 0,0 0 0 0 0,-1 0 0 0 0,1-1 0 0 0,-1 1 0 0 0,1 0 0 0 0,0 0 0 0 0,-1 0 0 0 0,0 0 0 0 0,1-1 0 0 0,-1 1 0 0 0,1 0 1 0 0,-1 0-1 0 0,0 0 0 0 0,0 0 0 0 0,0 0 0 0 0,1 0 0 0 0,-1 0 0 0 0,0 0 0 0 0,0 0 0 0 0,0 0 0 0 0,0 0 0 0 0,-1 0 0 0 0,1 0 0 0 0,0 0 0 0 0,0 0 0 0 0,-1 0 0 0 0,1 0 0 0 0,0 0 1 0 0,-1 0-1 0 0,1-1 0 0 0,-1 1 0 0 0,1 0 0 0 0,-1 0 0 0 0,1 0 0 0 0,-1 0 0 0 0,0-1 0 0 0,1 1 0 0 0,-2 0 1 0 0,-18 16 35 0 0,-2-1 1 0 0,1 0-1 0 0,-2-2 0 0 0,0-1 1 0 0,-1 0-1 0 0,-12 3-35 0 0,-30 17 83 0 0,-40 36 253 0 0,105-68-338 0 0,0 0-1 0 0,0 1 1 0 0,0-1 0 0 0,0 0-1 0 0,0 1 1 0 0,0-1 0 0 0,0 0-1 0 0,0 1 1 0 0,1-1 0 0 0,-1 1-1 0 0,1 0 1 0 0,-1-1 0 0 0,1 1-1 0 0,0-1 1 0 0,-1 1 0 0 0,1 0 0 0 0,0-1-1 0 0,0 1 1 0 0,0 0 0 0 0,0-1-1 0 0,1 1 1 0 0,-1 0 0 0 0,0-1-1 0 0,1 1 1 0 0,-1-1 0 0 0,1 1-1 0 0,-1 0 1 0 0,1-1 0 0 0,0 1-1 0 0,0-1 1 0 0,-1 0 0 0 0,1 1-1 0 0,0-1 1 0 0,0 0 0 0 0,1 1 0 0 0,-1-1-1 0 0,0 0 1 0 0,0 0 0 0 0,0 0-1 0 0,1 0 1 0 0,-1 0 0 0 0,1 0-1 0 0,-1 0 3 0 0,66 38 127 0 0,-44-31-128 0 0,1-1 0 0 0,0-2 0 0 0,0 0 0 0 0,1-1 0 0 0,-1-2 0 0 0,1 0 0 0 0,-1-2 0 0 0,1 0 1 0 0,11-3 0 0 0,6-15-1326 0 0,-35 5-2147 0 0,-4-4-4199 0 0,-3 10 513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0 576 0 0,'0'0'3414'0'0,"0"0"-1556"0"0,0 0-567 0 0,0 0-140 0 0,0 0-83 0 0,0 0-128 0 0,0 0-72 0 0,0 0-61 0 0,0 0-35 0 0,0 0-17 0 0,0 0-37 0 0,0 0-62 0 0,0 0-84 0 0,-13 17-43 0 0,-39 54-23 0 0,22 3 935 0 0,28-59-1192 0 0,-18 279 1703 0 0,12-93-1573 0 0,3-141-336 0 0,3-14-16 0 0,-3 0 0 0 0,-1 0 0 0 0,-2-1-1 0 0,-2 0 1 0 0,-13 35-27 0 0,-10-25 91 0 0,30-53-181 0 0,2-1-2203 0 0,-2-1-3790 0 0,2 0-4893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535 780 0 0 0,'0'0'806'0'0,"0"0"399"0"0,0 0 370 0 0,0 0 264 0 0,0 0 63 0 0,0 0-106 0 0,0 0-206 0 0,0 0-210 0 0,0 0-213 0 0,0-13-176 0 0,-3-43-113 0 0,3 55-831 0 0,0 0 1 0 0,0 0 0 0 0,0 0 0 0 0,0 0-1 0 0,-1 0 1 0 0,1 0 0 0 0,0 0 0 0 0,-1 0 0 0 0,1 0-1 0 0,-1 0 1 0 0,1 1 0 0 0,-1-1 0 0 0,1 0 0 0 0,-1 0-1 0 0,1 0 1 0 0,-1 1 0 0 0,0-1 0 0 0,1 0-1 0 0,-1 1 1 0 0,0-1 0 0 0,0 0 0 0 0,0 1 0 0 0,0-1-1 0 0,1 1 1 0 0,-1-1 0 0 0,0 1 0 0 0,0 0 0 0 0,0-1-1 0 0,0 1 1 0 0,0 0 0 0 0,0 0 0 0 0,0 0-1 0 0,0-1 1 0 0,0 1 0 0 0,0 0 0 0 0,0 0 0 0 0,0 1-1 0 0,0-1 1 0 0,0 0-48 0 0,-3 0 240 0 0,-18 2-114 0 0,-1 0 1 0 0,1 2-1 0 0,0 1 1 0 0,0 1-1 0 0,0 0 1 0 0,1 2-1 0 0,0 0 1 0 0,1 2-1 0 0,-1 0 1 0 0,2 1-1 0 0,0 1 1 0 0,0 1-1 0 0,1 1 1 0 0,0 0-1 0 0,-2 5-126 0 0,-9 2 82 0 0,18-14-79 0 0,0 0 0 0 0,1 1 0 0 0,0 0 0 0 0,0 1 0 0 0,1 0 0 0 0,0 0 1 0 0,0 1-1 0 0,1 0 0 0 0,1 0 0 0 0,-1 1 0 0 0,2 0 0 0 0,-1 0 0 0 0,2 1 0 0 0,0 0 0 0 0,0 0 1 0 0,1 0-1 0 0,0 1 0 0 0,0 6-3 0 0,4-16 9 0 0,0-1 0 0 0,0 1 0 0 0,0 0 1 0 0,1-1-1 0 0,-1 1 0 0 0,1 0 0 0 0,0-1 0 0 0,0 1 0 0 0,0-1 1 0 0,0 1-1 0 0,0-1 0 0 0,0 0 0 0 0,1 1 0 0 0,-1-1 1 0 0,1 0-1 0 0,0 0 0 0 0,0 0 0 0 0,0 0 0 0 0,0 0 0 0 0,0 0 1 0 0,0-1-1 0 0,0 1 0 0 0,0-1 0 0 0,1 1 0 0 0,-1-1 1 0 0,0 0-1 0 0,1 0 0 0 0,-1 0 0 0 0,1 0 0 0 0,0-1 1 0 0,-1 1-1 0 0,1-1 0 0 0,2 1-9 0 0,93 0 938 0 0,-66-9-750 0 0,0-2 0 0 0,-1-1 0 0 0,0-1 0 0 0,-1-1 0 0 0,0-2-1 0 0,-1-1 1 0 0,25-19-188 0 0,-28 19 82 0 0,-1-2-1 0 0,0-1 0 0 0,-1 0 1 0 0,-2-2-1 0 0,0-1 0 0 0,-1 0 1 0 0,-1-2-1 0 0,-1 0 0 0 0,-1-2 1 0 0,-1 0-1 0 0,4-11-81 0 0,-37 208 719 0 0,18-148-700 0 0,0-1 0 0 0,2 1 0 0 0,1-1-1 0 0,0 0 1 0 0,2 0 0 0 0,5 12-19 0 0,-3-8-17 0 0,28 20-1211 0 0,-26-47-2943 0 0,2-7-3667 0 0,-12 5-2458 0 0</inkml:trace>
  <inkml:trace contextRef="#ctx0" brushRef="#br0" timeOffset="181.403">1001 684 8098 0 0,'0'0'5330'0'0,"0"0"-3916"0"0,0 0-1287 0 0,0 0-47 0 0,0 0 257 0 0,0 0 384 0 0,0 0 193 0 0,0 0 98 0 0,0 0 22 0 0,0 0-82 0 0,21 9-107 0 0,66 28-119 0 0,13-24 545 0 0,-71-15-976 0 0,300-7-1056 0 0,-329 9 163 0 0,-18 2-5580 0 0,9 1-672 0 0,2-1-1919 0 0</inkml:trace>
  <inkml:trace contextRef="#ctx0" brushRef="#br0" timeOffset="349.337">1022 914 9530 0 0,'0'0'1736'0'0,"0"0"-110"0"0,0 0 158 0 0,0 0 14 0 0,0 0-217 0 0,21 3-308 0 0,70 7-297 0 0,173-12 1453 0 0,-145-1-4143 0 0,-68 0-5609 0 0,-35 2-3764 0 0</inkml:trace>
  <inkml:trace contextRef="#ctx0" brushRef="#br0" timeOffset="881.633">2295 424 8226 0 0,'0'0'1613'0'0,"0"0"-431"0"0,0 0-236 0 0,0 0 8 0 0,0 0 1 0 0,0 0-44 0 0,0 0-89 0 0,0 0-112 0 0,-23-2-112 0 0,-72-3-101 0 0,89 5-432 0 0,-1 0-1 0 0,1 0 1 0 0,0 0-1 0 0,-1 1 0 0 0,1 0 1 0 0,0 0-1 0 0,0 1 1 0 0,-1 0-1 0 0,1 0 0 0 0,1 0 1 0 0,-1 1-1 0 0,0 0 1 0 0,-4 3-65 0 0,-8 3 96 0 0,5-3-103 0 0,0 0 0 0 0,0 1 0 0 0,1 1 0 0 0,0 0 0 0 0,0 0 0 0 0,1 1-1 0 0,0 1 1 0 0,1 0 0 0 0,0 0 0 0 0,0 1 0 0 0,1 1 0 0 0,0-1 0 0 0,1 1 0 0 0,1 1 0 0 0,0-1 0 0 0,1 1 0 0 0,-3 7 7 0 0,8-16 5 0 0,1-1 0 0 0,-1 1 0 0 0,1-1 0 0 0,0 1-1 0 0,0-1 1 0 0,0 1 0 0 0,0-1 0 0 0,0 1 0 0 0,1 0 0 0 0,0-1 0 0 0,-1 0 0 0 0,1 1 0 0 0,1-1 0 0 0,-1 1 0 0 0,0-1 0 0 0,1 0 0 0 0,0 0-1 0 0,0 0 1 0 0,0 0 0 0 0,0 0 0 0 0,0 0 0 0 0,0 0 0 0 0,1-1 0 0 0,0 1 0 0 0,-1-1 0 0 0,1 0 0 0 0,0 0 0 0 0,0 0 0 0 0,0 0-1 0 0,0 0 1 0 0,0-1 0 0 0,1 1 0 0 0,-1-1 0 0 0,0 0 0 0 0,1 0 0 0 0,-1 0 0 0 0,1 0 0 0 0,-1-1 0 0 0,1 0 0 0 0,0 1 0 0 0,-1-1 0 0 0,1 0-1 0 0,-1-1 1 0 0,1 1 0 0 0,0-1-5 0 0,17-1 294 0 0,0-1 1 0 0,0-2-1 0 0,0 0 0 0 0,0-1 0 0 0,-1-1 0 0 0,0-1 0 0 0,0 0 1 0 0,-1-2-1 0 0,-1 0 0 0 0,1-1 0 0 0,-1-1 0 0 0,-1-1 0 0 0,-1 0 0 0 0,12-12-294 0 0,-11 12-42 0 0,-1-1-1 0 0,0-1 0 0 0,-1 0 0 0 0,0-1 0 0 0,-1 0 0 0 0,-1-1 0 0 0,-1-1 0 0 0,0 0 0 0 0,-2 0 0 0 0,0-1 0 0 0,-1-1 0 0 0,0 0 1 0 0,-2 0-1 0 0,-1 0 0 0 0,0-1 0 0 0,-1 0 0 0 0,-2 0 0 0 0,0-1 0 0 0,-1 1 0 0 0,-1 0 0 0 0,-1-1 0 0 0,-2-15 43 0 0,1 30-42 0 0,0 1 0 0 0,0 0 0 0 0,-1 0 0 0 0,0 0 0 0 0,0 0 0 0 0,0 0 0 0 0,-1 1 0 0 0,0-1 0 0 0,0 1 0 0 0,0 0 0 0 0,-1-1 0 0 0,0 1 0 0 0,0 1 0 0 0,0-1-1 0 0,0 1 1 0 0,-1-1 0 0 0,0 1 0 0 0,0 0 0 0 0,0 1 0 0 0,0 0 0 0 0,-1-1 0 0 0,1 2 0 0 0,-1-1 0 0 0,0 0 0 0 0,1 1 0 0 0,-1 0 0 0 0,0 1 0 0 0,-1-1 0 0 0,1 1 0 0 0,0 1 0 0 0,0-1 0 0 0,0 1-1 0 0,-1 0 1 0 0,1 0 0 0 0,0 0 0 0 0,0 1 0 0 0,0 0 0 0 0,-1 1 0 0 0,1-1 0 0 0,0 1 0 0 0,1 0 0 0 0,-1 1 0 0 0,-2 0 42 0 0,4 1 15 0 0,0 0 0 0 0,0 1 0 0 0,0-1 1 0 0,0 1-1 0 0,1 0 0 0 0,-1 0 0 0 0,1 0 0 0 0,0 0 0 0 0,1 0 1 0 0,0 1-1 0 0,-1-1 0 0 0,2 1 0 0 0,-1 0 0 0 0,1-1 0 0 0,0 1 1 0 0,0 0-1 0 0,0 0 0 0 0,1 0 0 0 0,0 0 0 0 0,0 0 0 0 0,0 0 1 0 0,1 0-16 0 0,32 128 403 0 0,131 157 1116 0 0,-162-285-1547 0 0,1-1-1 0 0,0 0 0 0 0,0 0 1 0 0,0 0-1 0 0,1 0 1 0 0,-1 0-1 0 0,1-1 0 0 0,0 0 1 0 0,1 0-1 0 0,-1 0 0 0 0,1 0 1 0 0,0 0-1 0 0,0-1 1 0 0,0 0-1 0 0,3 1 29 0 0,17-27-2551 0 0,-13-2-2753 0 0,-10 19 1699 0 0,3-4-6577 0 0</inkml:trace>
  <inkml:trace contextRef="#ctx0" brushRef="#br0" timeOffset="1215.095">2782 118 15795 0 0,'0'0'918'0'0,"0"0"-574"0"0,0 0-179 0 0,0 0 177 0 0,0 0 277 0 0,0 0 129 0 0,0 0 3 0 0,0 0-69 0 0,1 23-118 0 0,3 147 538 0 0,-4-128-900 0 0,-2-8-174 0 0,3-1 0 0 0,0 1-1 0 0,2 0 1 0 0,2-1-1 0 0,1 1 1 0 0,3 5-28 0 0,-10-38 25 0 0,1 0 1 0 0,0 0-1 0 0,0 1 0 0 0,0-1 0 0 0,1 0 0 0 0,-1 1 0 0 0,0-1 1 0 0,0 0-1 0 0,1 0 0 0 0,-1 1 0 0 0,0-1 0 0 0,1 0 1 0 0,0 0-1 0 0,-1 0 0 0 0,1 0 0 0 0,0 0 0 0 0,-1 0 1 0 0,1 0-1 0 0,0 0 0 0 0,0 0 0 0 0,0 0 0 0 0,0 0 1 0 0,0 0-1 0 0,0 0 0 0 0,0-1 0 0 0,0 1 0 0 0,0 0 1 0 0,0-1-1 0 0,0 1 0 0 0,1-1 0 0 0,-1 1 0 0 0,0-1 0 0 0,0 0 1 0 0,1 0-1 0 0,-1 1 0 0 0,0-1 0 0 0,0 0 0 0 0,1 0 1 0 0,-1 0-1 0 0,0 0 0 0 0,1 0 0 0 0,-1 0 0 0 0,0-1 1 0 0,0 1-1 0 0,1 0 0 0 0,-1-1 0 0 0,0 1 0 0 0,0-1 1 0 0,0 1-1 0 0,0-1 0 0 0,1 0 0 0 0,-1 1 0 0 0,0-1 1 0 0,0 0-1 0 0,0 0 0 0 0,0 0 0 0 0,-1 0 0 0 0,1 0 1 0 0,0 0-1 0 0,0 0 0 0 0,0 0 0 0 0,-1 0 0 0 0,1 0 0 0 0,0 0-25 0 0,31-42 589 0 0,-2-2-1 0 0,-1-1 1 0 0,-3-1-1 0 0,11-29-588 0 0,-27 57 70 0 0,146-264-420 0 0,-155 281 147 0 0,13-25-189 0 0,-10 8-4375 0 0,-5 17-1228 0 0,-1 1-5779 0 0</inkml:trace>
  <inkml:trace contextRef="#ctx0" brushRef="#br0" timeOffset="1546.486">1846 831 18980 0 0,'0'0'1208'0'0,"0"0"-824"0"0,0 0-410 0 0,0 0-1 0 0,0 0 192 0 0,0 0 245 0 0,0 0 139 0 0,0 0 115 0 0,22 2 47 0 0,134 8 588 0 0,893-27 630 0 0,-970 16-2818 0 0,-2 0-4788 0 0,-52 1-6137 0 0</inkml:trace>
  <inkml:trace contextRef="#ctx0" brushRef="#br0" timeOffset="6049.224">2363 1231 0 0 0,'0'0'621'0'0,"0"0"104"0"0,0 0 129 0 0,0 0 205 0 0,0 0 154 0 0,0 0 44 0 0,0 0-49 0 0,0 0-115 0 0,0 0-84 0 0,0 0-57 0 0,0 0-17 0 0,-2-1 10 0 0,0-1-787 0 0,1 1 1 0 0,0-1 0 0 0,-1 1-1 0 0,0 0 1 0 0,1 0-1 0 0,-1 0 1 0 0,0 0 0 0 0,1 0-1 0 0,-1 0 1 0 0,0 0 0 0 0,0 1-1 0 0,0-1 1 0 0,0 1 0 0 0,0-1-1 0 0,0 1 1 0 0,0 0 0 0 0,0-1-1 0 0,0 1 1 0 0,0 0 0 0 0,0 0-1 0 0,0 1 1 0 0,1-1 0 0 0,-1 0-1 0 0,0 1 1 0 0,0-1 0 0 0,0 1-1 0 0,0 0 1 0 0,0-1 0 0 0,0 1-1 0 0,0 0-158 0 0,-14 8 33 0 0,-1 0 1 0 0,1 2-1 0 0,1-1 0 0 0,-1 2 0 0 0,2 0 1 0 0,0 1-1 0 0,0 0 0 0 0,2 1 0 0 0,-1 0 1 0 0,2 1-1 0 0,0 1 0 0 0,0 1-33 0 0,8-14 6 0 0,1 0 0 0 0,0-1 0 0 0,0 1 0 0 0,0 0 0 0 0,1 1 0 0 0,-1-1 0 0 0,1 0 0 0 0,-1 0 0 0 0,1 1 0 0 0,0-1 0 0 0,1 0 0 0 0,-1 1 0 0 0,0-1 0 0 0,1 1 0 0 0,0-1 0 0 0,0 1 0 0 0,0 0 0 0 0,0-1 0 0 0,0 1 0 0 0,1-1 0 0 0,0 1 0 0 0,-1-1 0 0 0,1 0 0 0 0,1 1 0 0 0,-1-1 0 0 0,0 0 0 0 0,1 0 0 0 0,0 1 0 0 0,-1-1 0 0 0,1-1 0 0 0,0 1 0 0 0,1 0 0 0 0,-1 0 0 0 0,0-1 0 0 0,1 1 0 0 0,0-1 0 0 0,-1 0 0 0 0,1 0 0 0 0,0 0 0 0 0,0 0 0 0 0,0 0 0 0 0,1-1 0 0 0,-1 1 0 0 0,0-1 0 0 0,0 0 0 0 0,1 0-6 0 0,12-2 118 0 0,0-1-1 0 0,0-1 1 0 0,-1-1 0 0 0,0 0 0 0 0,1-1-1 0 0,-1 0 1 0 0,-1-1 0 0 0,1-1-1 0 0,-1-1 1 0 0,-1 0 0 0 0,1 0 0 0 0,-1-1-1 0 0,-1-1 1 0 0,0 0 0 0 0,0-1-1 0 0,-1-1 1 0 0,0 1 0 0 0,-1-2 0 0 0,9-12-118 0 0,0 0 7 0 0,-1 0 1 0 0,-1-1-1 0 0,-1 0 1 0 0,-1-1 0 0 0,-1-1-1 0 0,-2-1 1 0 0,-1 0 0 0 0,-1 0-1 0 0,-1-1 1 0 0,-2 0 0 0 0,-1 0-1 0 0,-1-1 1 0 0,-2 0 0 0 0,-1 0-1 0 0,-2-6-7 0 0,0 33-23 0 0,0 1-1 0 0,0 0 1 0 0,0 0-1 0 0,0 0 1 0 0,-1-1-1 0 0,1 1 1 0 0,-1 0-1 0 0,0 0 1 0 0,0 0-1 0 0,0 0 1 0 0,-1 0-1 0 0,1 0 1 0 0,-1 0-1 0 0,0 1 1 0 0,1-1-1 0 0,-1 0 1 0 0,0 1-1 0 0,-1-1 1 0 0,1 1-1 0 0,0 0 1 0 0,-1 0-1 0 0,1 0 1 0 0,-1 0-1 0 0,1 0 1 0 0,-1 1-1 0 0,0-1 1 0 0,0 1-1 0 0,0-1 1 0 0,0 1-1 0 0,0 0 1 0 0,0 0-1 0 0,0 1 1 0 0,0-1-1 0 0,-1 1 1 0 0,1-1-1 0 0,0 1 1 0 0,0 0-1 0 0,-1 0 1 0 0,1 0-1 0 0,0 1 1 0 0,0-1-1 0 0,0 1 1 0 0,0 0-1 0 0,0 0 1 0 0,-1 0 0 0 0,1 0-1 0 0,-2 2 24 0 0,-6 5 18 0 0,0 2 0 0 0,0-1 0 0 0,1 2 0 0 0,0-1 0 0 0,1 1 1 0 0,0 1-1 0 0,1-1 0 0 0,0 2 0 0 0,1-1 0 0 0,1 1 0 0 0,0 0 0 0 0,0 0 0 0 0,1 1 0 0 0,1-1 0 0 0,0 1 0 0 0,1 0 1 0 0,1 0-1 0 0,0 1 0 0 0,1-1 0 0 0,0 0 0 0 0,1 1 0 0 0,1-1 0 0 0,2 13-18 0 0,1-6 96 0 0,2 0 1 0 0,0-1-1 0 0,1 0 1 0 0,1 0-1 0 0,1 0 0 0 0,7 9-96 0 0,1 6 92 0 0,43 105 72 0 0,-52-128-660 0 0,-8-30-4192 0 0,0 6-2136 0 0,0 8-970 0 0</inkml:trace>
  <inkml:trace contextRef="#ctx0" brushRef="#br0" timeOffset="6577.432">3123 852 9258 0 0,'0'0'477'0'0,"0"0"-414"0"0,0 0 0 0 0,0 0 341 0 0,0 0 497 0 0,0 0 340 0 0,0 0 46 0 0,0 0-161 0 0,0 0-255 0 0,0 0-240 0 0,0 0-195 0 0,-16 21-130 0 0,-51 68-76 0 0,57-75-82 0 0,-1 0 0 0 0,2 0 0 0 0,0 1 0 0 0,1 0 0 0 0,0 1 0 0 0,1 0 0 0 0,-4 15-148 0 0,6-17 57 0 0,-67 219 455 0 0,71-232-498 0 0,0 0 0 0 0,0 0 0 0 0,0 1 0 0 0,0-1 0 0 0,1 0 0 0 0,-1 0-1 0 0,0 1 1 0 0,0-1 0 0 0,1 0 0 0 0,-1 1 0 0 0,1-1 0 0 0,0 0 0 0 0,-1 1 0 0 0,1-1 0 0 0,0 1 0 0 0,0-1 0 0 0,0 1 0 0 0,0-1 0 0 0,0 1 0 0 0,0-1 0 0 0,0 1 0 0 0,0-1 0 0 0,1 0 0 0 0,-1 1 0 0 0,0-1 0 0 0,1 1 0 0 0,-1-1 0 0 0,1 0 0 0 0,0 1 0 0 0,-1-1 0 0 0,1 0 0 0 0,0 0 0 0 0,0 0 0 0 0,0 1 0 0 0,0-1 0 0 0,0 0 0 0 0,0 0 0 0 0,0 0-1 0 0,0 0 1 0 0,0-1 0 0 0,1 1 0 0 0,-1 0 0 0 0,0 0 0 0 0,1-1 0 0 0,-1 1 0 0 0,0-1 0 0 0,1 1 0 0 0,-1-1 0 0 0,1 0 0 0 0,-1 1 0 0 0,0-1 0 0 0,1 0 0 0 0,-1 0 0 0 0,1 0 0 0 0,-1 0 0 0 0,1 0 0 0 0,-1 0-14 0 0,133-31 864 0 0,-90 16-751 0 0,40-18-581 0 0,-77 0-3138 0 0,-9 21-1913 0 0,0 2-4821 0 0,2 8 9601 0 0</inkml:trace>
  <inkml:trace contextRef="#ctx0" brushRef="#br0" timeOffset="6830.535">2669 1132 5601 0 0,'0'0'2189'0'0,"0"0"-840"0"0,0 0-546 0 0,0 0-124 0 0,0 0 72 0 0,0 0 205 0 0,0 0 184 0 0,0 0 122 0 0,0 0-43 0 0,0 0-160 0 0,0 0-166 0 0,0 0-135 0 0,20 4-100 0 0,146 15 1033 0 0,-163-18-1646 0 0,56 4 112 0 0,-1-3 0 0 0,1-2 1 0 0,-1-2-1 0 0,40-8-157 0 0,-53-4-1609 0 0,-32 7-1790 0 0,0-2-4213 0 0,-9 7-1450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1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186 215 10898 0 0,'0'0'1379'0'0,"0"0"-560"0"0,0 0-387 0 0,0 0-126 0 0,0 0 195 0 0,0 0 351 0 0,0 0 236 0 0,0 0 31 0 0,0 0-221 0 0,0 0-337 0 0,0 0-239 0 0,-1 5-128 0 0,-2 56 199 0 0,3 0 0 0 0,2 1-1 0 0,3-1 1 0 0,5 11-393 0 0,5 84-93 0 0,-11-113-63 0 0,-1 69-3378 0 0,-6-107-1689 0 0,2-4 1124 0 0,-1-1-3736 0 0</inkml:trace>
  <inkml:trace contextRef="#ctx0" brushRef="#br0" timeOffset="466.765">0 334 2369 0 0,'0'0'2241'0'0,"0"0"-486"0"0,0 0-422 0 0,0 0-129 0 0,0 0 59 0 0,0 0 118 0 0,0 0 0 0 0,0 0-150 0 0,0 0-208 0 0,6-19-183 0 0,18-59-135 0 0,7 43 248 0 0,-22 31-718 0 0,9-7-38 0 0,0 1-1 0 0,1 0 1 0 0,1 2-1 0 0,0 0 0 0 0,0 1 1 0 0,0 1-1 0 0,1 1 0 0 0,-1 0 1 0 0,1 2-1 0 0,0 0 0 0 0,0 2 1 0 0,1 0-1 0 0,16 3-196 0 0,-36-2-4 0 0,1 0-1 0 0,-1 0 1 0 0,1 0-1 0 0,-1 1 1 0 0,1 0-1 0 0,-1-1 1 0 0,0 1 0 0 0,1 0-1 0 0,-1 0 1 0 0,0 0-1 0 0,0 0 1 0 0,1 1-1 0 0,-1-1 1 0 0,0 0 0 0 0,0 1-1 0 0,-1 0 1 0 0,1-1-1 0 0,0 1 1 0 0,0 0-1 0 0,-1 0 1 0 0,1 0 0 0 0,-1 0-1 0 0,0 0 1 0 0,0 0-1 0 0,1 1 1 0 0,-1-1-1 0 0,-1 0 1 0 0,1 1 0 0 0,0-1-1 0 0,0 0 1 0 0,-1 1-1 0 0,0-1 1 0 0,1 1 0 0 0,-1-1-1 0 0,0 1 1 0 0,0-1-1 0 0,0 1 1 0 0,-1 0 4 0 0,0 5 5 0 0,-1 0 1 0 0,0-1 0 0 0,0 1 0 0 0,0 0-1 0 0,-1-1 1 0 0,-1 0 0 0 0,1 1 0 0 0,-1-1-1 0 0,0 0 1 0 0,-1-1 0 0 0,-2 3-6 0 0,-200 200 120 0 0,206-209-122 0 0,0 1-1 0 0,-1 0 1 0 0,1-1 0 0 0,0 1 0 0 0,0 0 0 0 0,0 0-1 0 0,-1 0 1 0 0,1-1 0 0 0,0 1 0 0 0,0 0 0 0 0,0 1-1 0 0,1-1 1 0 0,-1 0 0 0 0,0 0 0 0 0,0 0-1 0 0,1 0 1 0 0,-1 1 0 0 0,0-1 0 0 0,1 0 0 0 0,-1 1-1 0 0,1-1 1 0 0,0 0 0 0 0,-1 1 0 0 0,1-1 0 0 0,0 0-1 0 0,0 1 1 0 0,0-1 0 0 0,0 1 0 0 0,0-1 0 0 0,0 1-1 0 0,0-1 1 0 0,1 0 0 0 0,-1 1 0 0 0,0-1 0 0 0,1 0-1 0 0,-1 1 1 0 0,1-1 0 0 0,0 0 0 0 0,-1 0 0 0 0,1 1-1 0 0,0-1 1 0 0,0 0 0 0 0,-1 0 0 0 0,1 0 0 0 0,0 0-1 0 0,0 0 1 0 0,0 0 0 0 0,1 0 0 0 0,-1 0 0 0 0,0 0-1 0 0,0-1 1 0 0,0 1 0 0 0,1 0 0 0 0,-1-1 0 0 0,0 1-1 0 0,1-1 1 0 0,-1 1 0 0 0,0-1 0 0 0,1 0 0 0 0,-1 0 2 0 0,135 15 116 0 0,-114-15-112 0 0,0 1 1 0 0,0 1 0 0 0,0 1 0 0 0,0 1 0 0 0,-1 1 0 0 0,16 5-5 0 0,-35-9 8 0 0,1 0-1 0 0,-1-1 1 0 0,0 2 0 0 0,1-1 0 0 0,-1 0-1 0 0,0 0 1 0 0,0 1 0 0 0,1-1 0 0 0,-1 1-1 0 0,-1 0 1 0 0,1 0 0 0 0,0-1-1 0 0,0 1 1 0 0,-1 0 0 0 0,1 1 0 0 0,-1-1-1 0 0,1 0 1 0 0,-1 0 0 0 0,0 1-1 0 0,0-1 1 0 0,0 0 0 0 0,0 1 0 0 0,0-1-1 0 0,-1 1 1 0 0,1 0 0 0 0,-1-1-1 0 0,0 1 1 0 0,1-1 0 0 0,-1 1 0 0 0,0 0-1 0 0,-1-1 1 0 0,1 1 0 0 0,0-1-1 0 0,-1 1 1 0 0,1-1 0 0 0,-2 3-8 0 0,-51 80 408 0 0,8-46-349 0 0,-1-2 0 0 0,-2-2 1 0 0,-2-2-1 0 0,-5 0-59 0 0,44-26-236 0 0,-15 9 175 0 0,10-11-3275 0 0,16-6-1375 0 0,1-2 2241 0 0,-1 3 655 0 0,2-3-6974 0 0</inkml:trace>
  <inkml:trace contextRef="#ctx0" brushRef="#br0" timeOffset="1131.952">626 525 13419 0 0,'0'0'107'0'0,"0"0"-118"0"0,0 0 6 0 0,0 0 182 0 0,0 0 246 0 0,0 0 193 0 0,-6 20 65 0 0,-18 61-62 0 0,23-78-577 0 0,0 0 0 0 0,1 0-1 0 0,-1 0 1 0 0,1 0 0 0 0,0 1 0 0 0,0-1 0 0 0,0 0-1 0 0,1 0 1 0 0,-1 0 0 0 0,1 0 0 0 0,-1 0 0 0 0,1 0-1 0 0,0 0 1 0 0,0 0 0 0 0,1 0 0 0 0,-1 0 0 0 0,0 0-1 0 0,1-1 1 0 0,0 1 0 0 0,0 0 0 0 0,0-1 0 0 0,0 0-1 0 0,0 1 1 0 0,0-1 0 0 0,1 0 0 0 0,-1 0 0 0 0,1 0-1 0 0,-1 0 1 0 0,1-1 0 0 0,0 1 0 0 0,-1-1-1 0 0,1 1 1 0 0,0-1 0 0 0,0 0 0 0 0,0 0 0 0 0,0-1-1 0 0,0 1 1 0 0,0-1 0 0 0,1 1 0 0 0,-1-1 0 0 0,0 0-1 0 0,0 0 1 0 0,0 0 0 0 0,0 0 0 0 0,0-1 0 0 0,1 0-1 0 0,-1 1 1 0 0,0-1 0 0 0,0 0 0 0 0,0 0 0 0 0,2-2-42 0 0,-3 3 25 0 0,9-3 58 0 0,0-1 0 0 0,0 0 0 0 0,-1-1 0 0 0,1 0 1 0 0,-1-1-1 0 0,0 0 0 0 0,-1-1 0 0 0,0 0 0 0 0,0 0 1 0 0,0-1-1 0 0,-1 0 0 0 0,0 0 0 0 0,7-10-83 0 0,19-19 331 0 0,-34 37-292 0 0,0 17 111 0 0,0-4-85 0 0,-1-8-57 0 0,0-1 0 0 0,1 1 0 0 0,-1-1 0 0 0,1 1 0 0 0,0-1 0 0 0,1 1 0 0 0,-1-1 0 0 0,1 1 0 0 0,0-1-1 0 0,0 1 1 0 0,0-1 0 0 0,0 0 0 0 0,1 0 0 0 0,0 1 0 0 0,0-1 0 0 0,0 0 0 0 0,0 0 0 0 0,1-1 0 0 0,0 1 0 0 0,-1 0-1 0 0,1-1 1 0 0,0 0 0 0 0,1 0 0 0 0,-1 0 0 0 0,1 0 0 0 0,-1 0 0 0 0,2 0-8 0 0,0 0 62 0 0,1-1-1 0 0,0 0 1 0 0,0 0 0 0 0,0 0-1 0 0,0 0 1 0 0,0-1 0 0 0,0 0-1 0 0,0-1 1 0 0,0 1 0 0 0,1-1-1 0 0,-1 0 1 0 0,0-1 0 0 0,0 1-1 0 0,0-1 1 0 0,0 0-1 0 0,0-1 1 0 0,0 0 0 0 0,0 0-1 0 0,0 0 1 0 0,0 0 0 0 0,-1-1-1 0 0,1 0 1 0 0,-1 0 0 0 0,0-1-1 0 0,1 0-61 0 0,9-7 249 0 0,1-1 0 0 0,-1 0 0 0 0,-1-1 0 0 0,-1-1 0 0 0,0 0-1 0 0,0-1 1 0 0,5-9-249 0 0,0-5 63 0 0,-1 0 0 0 0,-1 0 1 0 0,-2-2-1 0 0,-1 0 0 0 0,-1 0 0 0 0,-2-1 0 0 0,-1 0 0 0 0,-2-1 0 0 0,-1 0 0 0 0,-1 0 0 0 0,-2-1 0 0 0,-2 1 0 0 0,-1-1 0 0 0,-1-5-63 0 0,-10-28 22 0 0,10 65-21 0 0,1 0 0 0 0,0 0 1 0 0,0 1-1 0 0,-1-1 0 0 0,1 0 0 0 0,-1 1 1 0 0,0-1-1 0 0,1 1 0 0 0,-1-1 1 0 0,0 1-1 0 0,0-1 0 0 0,0 1 0 0 0,0 0 1 0 0,0-1-1 0 0,0 1 0 0 0,-1 0 1 0 0,1 0-1 0 0,0 0 0 0 0,0-1 1 0 0,-1 2-1 0 0,1-1 0 0 0,-1 0 0 0 0,1 0 1 0 0,-1 0-1 0 0,1 1 0 0 0,-1-1 1 0 0,0 1-1 0 0,1-1 0 0 0,-1 1 1 0 0,0-1-1 0 0,1 1 0 0 0,-1 0 0 0 0,0 0 1 0 0,0 0-1 0 0,1 0 0 0 0,-1 0 1 0 0,0 1-2 0 0,-2 2-19 0 0,0 1 0 0 0,1-1 1 0 0,-1 1-1 0 0,1 0 0 0 0,0 1 1 0 0,0-1-1 0 0,0 0 0 0 0,1 1 1 0 0,0 0-1 0 0,0-1 0 0 0,0 1 1 0 0,0 0-1 0 0,1 0 0 0 0,-1 0 1 0 0,1 0-1 0 0,1 0 0 0 0,-1 5 19 0 0,1-8-3 0 0,-7 43 31 0 0,2 1-1 0 0,2 0 0 0 0,2 0 0 0 0,2 0 0 0 0,2 0 0 0 0,3 0 0 0 0,1-1 0 0 0,2 0 1 0 0,7 17-28 0 0,54 178 18 0 0,-59-190-862 0 0,-27-69-1795 0 0,-13-17-2128 0 0,12 11-4054 0 0,11 15 1651 0 0</inkml:trace>
  <inkml:trace contextRef="#ctx0" brushRef="#br0" timeOffset="1383.999">923 311 8354 0 0,'0'0'1145'0'0,"0"0"-318"0"0,0 0-61 0 0,0 0 195 0 0,0 0 326 0 0,0 0 148 0 0,0 0-73 0 0,0 0-129 0 0,0 0-180 0 0,19 9-175 0 0,64 25-141 0 0,-72-30-565 0 0,0 0 1 0 0,0-1 0 0 0,0-1-1 0 0,0 0 1 0 0,1-1 0 0 0,-1 0-1 0 0,1 0 1 0 0,-1-1 0 0 0,11-2-173 0 0,12 1 339 0 0,163-23 29 0 0,-117 2-6045 0 0,-67 17-5336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7:4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3153 0 0,'0'0'2088'0'0,"0"0"-429"0"0,0 0-292 0 0,0 0-91 0 0,0 0 58 0 0,0 0 70 0 0,0 0-105 0 0,0 0-288 0 0,0 0-281 0 0,0 0-128 0 0,0 0-1 0 0,4 6 67 0 0,61 103 1346 0 0,-5 4 1 0 0,17 54-2015 0 0,-47-89 146 0 0,-24-103 1951 0 0,38-292-1404 0 0,-3 157-966 0 0,-28 140-1989 0 0,-7 16-2354 0 0,0 1-4548 0 0,-3 1 1322 0 0</inkml:trace>
  <inkml:trace contextRef="#ctx0" brushRef="#br0" timeOffset="299.753">548 490 12387 0 0,'0'0'716'0'0,"0"0"-309"0"0,0 0 106 0 0,0 0 403 0 0,0 0 256 0 0,0 0 66 0 0,0 0-107 0 0,0 0-158 0 0,23-3-134 0 0,141-15 932 0 0,43-5-2727 0 0,-203 24-804 0 0,-4 1-2170 0 0,0-1 2647 0 0,0-1-7362 0 0</inkml:trace>
  <inkml:trace contextRef="#ctx0" brushRef="#br0" timeOffset="548.711">582 720 9130 0 0,'0'0'768'0'0,"0"0"-248"0"0,0 0 400 0 0,0 0 233 0 0,0 0 71 0 0,0 0-152 0 0,0 0-288 0 0,130-10-288 0 0,-103 6-248 0 0,-1-3-208 0 0,2 0-336 0 0,2 0-480 0 0,-1-2-824 0 0,-9 4-1993 0 0,-5 1-6497 0 0</inkml:trace>
  <inkml:trace contextRef="#ctx0" brushRef="#br0" timeOffset="985.858">1361 285 4729 0 0,'0'0'979'0'0,"0"0"-286"0"0,0 0-75 0 0,0 0 119 0 0,0 0 146 0 0,0 0 69 0 0,-20 6-61 0 0,-64 23-161 0 0,78-27-637 0 0,0 0 0 0 0,0 0 1 0 0,0 1-1 0 0,1 0 0 0 0,-1 1 1 0 0,1-1-1 0 0,-1 1 0 0 0,1 0 1 0 0,1 0-1 0 0,-1 0 0 0 0,0 1 0 0 0,1 0 1 0 0,0 0-1 0 0,0 0-93 0 0,-9 11 118 0 0,7-10-135 0 0,0 0-1 0 0,1 0 1 0 0,0 1-1 0 0,0 0 1 0 0,0 0 0 0 0,1 0-1 0 0,0 0 1 0 0,1 1-1 0 0,-1 0 1 0 0,1-1 0 0 0,1 1-1 0 0,0 0 1 0 0,0 1-1 0 0,0-1 1 0 0,1 0 0 0 0,0 0-1 0 0,1 1 1 0 0,0-1-1 0 0,0 1 18 0 0,2-6 44 0 0,-1 0-1 0 0,1-1 0 0 0,-1 1 0 0 0,1-1 0 0 0,0 1 1 0 0,0-1-1 0 0,0 0 0 0 0,0 1 0 0 0,0-1 0 0 0,1 0 1 0 0,-1-1-1 0 0,0 1 0 0 0,1 0 0 0 0,0-1 0 0 0,-1 1 1 0 0,1-1-1 0 0,0 0 0 0 0,0 0 0 0 0,0 0 0 0 0,0 0 1 0 0,0 0-1 0 0,0-1 0 0 0,0 1 0 0 0,0-1 0 0 0,0 0 1 0 0,0 0-1 0 0,3 0-43 0 0,83-12 2905 0 0,-73 7-2517 0 0,0-1 1 0 0,0-1-1 0 0,-1 0 1 0 0,0-1-1 0 0,0-1 1 0 0,-1 0 0 0 0,0-1-1 0 0,0 0 1 0 0,-1-1-1 0 0,-1-1 1 0 0,0 0-1 0 0,0-1 1 0 0,-2 0-1 0 0,1 0 1 0 0,-2-1-1 0 0,0-1 1 0 0,0 0-1 0 0,5-14-388 0 0,-5 11-6 0 0,-1 0-1 0 0,0 0 1 0 0,-2-1-1 0 0,0 0 0 0 0,-1 0 1 0 0,-1-1-1 0 0,1-18 7 0 0,-4 30-94 0 0,-1 0 1 0 0,0 0-1 0 0,0 0 0 0 0,-1 0 0 0 0,0 1 1 0 0,0-1-1 0 0,-1 0 0 0 0,0 0 0 0 0,0 1 1 0 0,-1-1-1 0 0,0 1 0 0 0,0 0 0 0 0,-1 0 1 0 0,0 0-1 0 0,0 0 0 0 0,-1 1 0 0 0,0-1 1 0 0,0 1-1 0 0,0 0 0 0 0,-1 1 0 0 0,0-1 94 0 0,3 3-56 0 0,0 1 0 0 0,0-1 0 0 0,0 1 1 0 0,-1-1-1 0 0,1 1 0 0 0,-1 0 0 0 0,0 0 0 0 0,1 1 0 0 0,-1-1 0 0 0,0 1 0 0 0,0 0 0 0 0,0 0 0 0 0,0 0 0 0 0,0 0 0 0 0,0 1 1 0 0,0 0-1 0 0,-1 0 0 0 0,1 0 0 0 0,0 0 0 0 0,0 1 0 0 0,0-1 0 0 0,0 1 0 0 0,0 0 0 0 0,0 0 0 0 0,0 0 0 0 0,0 1 0 0 0,1 0 0 0 0,-1 0 1 0 0,0-1-1 0 0,1 2 0 0 0,-1-1 0 0 0,1 0 0 0 0,0 1 56 0 0,-4 3-15 0 0,1 0-1 0 0,0 0 1 0 0,0 0 0 0 0,0 1 0 0 0,1 0 0 0 0,0 0-1 0 0,1 0 1 0 0,-1 1 0 0 0,1-1 0 0 0,1 1-1 0 0,0 0 1 0 0,0 0 0 0 0,0 0 0 0 0,1 1-1 0 0,0 2 16 0 0,0 1 5 0 0,1 1-1 0 0,1-1 0 0 0,1 1 1 0 0,-1-1-1 0 0,2 1 0 0 0,0-1 1 0 0,0 0-1 0 0,1 1 0 0 0,1-1 1 0 0,0-1-1 0 0,0 1 0 0 0,2-1 1 0 0,-1 1-1 0 0,1-2 0 0 0,1 1 1 0 0,0 0-1 0 0,0-1 0 0 0,1-1 1 0 0,0 1-1 0 0,1-1 0 0 0,0-1 1 0 0,0 0-1 0 0,1 0 0 0 0,0 0 1 0 0,1-2-1 0 0,-1 1 0 0 0,1-1 0 0 0,1-1 1 0 0,4 2-5 0 0,37 5-1319 0 0,-17-12-6245 0 0,-34 0 6666 0 0,9 0-8728 0 0</inkml:trace>
  <inkml:trace contextRef="#ctx0" brushRef="#br0" timeOffset="1565.254">1739 239 2785 0 0,'0'0'2674'0'0,"0"0"-1520"0"0,0 0-421 0 0,0 0 157 0 0,0 0 256 0 0,0 0 121 0 0,0 0-56 0 0,-5 19-219 0 0,-13 61-294 0 0,17-76-631 0 0,0 0 1 0 0,0 0-1 0 0,0 0 0 0 0,1 0 1 0 0,0 0-1 0 0,0 0 1 0 0,0 1-1 0 0,0-1 1 0 0,1 0-1 0 0,-1 0 1 0 0,1 0-1 0 0,0 0 1 0 0,0 0-1 0 0,1 0 1 0 0,-1 0-1 0 0,1 0 1 0 0,0-1-1 0 0,0 1 1 0 0,0 0-1 0 0,1-1 0 0 0,-1 0 1 0 0,1 1-1 0 0,0-1 1 0 0,0 0-1 0 0,0-1 1 0 0,0 1-1 0 0,0 0 1 0 0,0-1-1 0 0,1 0 1 0 0,-1 1-1 0 0,1-2 1 0 0,1 2-68 0 0,-2-2 136 0 0,1 0 0 0 0,0 0 0 0 0,-1 0-1 0 0,1 0 1 0 0,0-1 0 0 0,0 1 0 0 0,-1-1 0 0 0,1 0 0 0 0,0 0 0 0 0,0-1 0 0 0,0 1 0 0 0,-1-1 0 0 0,1 1 0 0 0,0-1 0 0 0,-1 0 0 0 0,1-1 0 0 0,-1 1 0 0 0,1-1 0 0 0,-1 1 0 0 0,0-1-1 0 0,1 0 1 0 0,-1 0 0 0 0,0-1 0 0 0,0 1 0 0 0,0-1 0 0 0,-1 1 0 0 0,1-1 0 0 0,-1 0 0 0 0,1 0 0 0 0,-1 0 0 0 0,1-1-136 0 0,56-108 1828 0 0,-35 5-1026 0 0,-37 200-1385 0 0,5 0 0 0 0,3 65 583 0 0,7-111-527 0 0,-1-34 398 0 0,0 1 1 0 0,0-1-1 0 0,-1 0 0 0 0,-1 0 1 0 0,0 0-1 0 0,-1 0 0 0 0,-1 0 1 0 0,0 0-1 0 0,0 0 1 0 0,-3 5 128 0 0,2-13-148 0 0,1 1 0 0 0,-1-1 0 0 0,0 0 0 0 0,0 0 0 0 0,-1-1 0 0 0,0 1 0 0 0,1-1 0 0 0,-2 0 0 0 0,1 0 0 0 0,0 0 0 0 0,-1-1 0 0 0,1 0 0 0 0,-1 0 0 0 0,0-1 0 0 0,0 1 0 0 0,0-1 0 0 0,-1 0 0 0 0,1-1 0 0 0,0 0 0 0 0,-1 0 0 0 0,1 0 0 0 0,-1 0 0 0 0,1-1 148 0 0,4 0 44 0 0,1-1 0 0 0,0 1 1 0 0,0 0-1 0 0,-1 0 0 0 0,1-1 0 0 0,0 1 0 0 0,0 0 0 0 0,0-1 0 0 0,0 1 1 0 0,0-1-1 0 0,-1 0 0 0 0,1 1 0 0 0,0-1 0 0 0,0 0 0 0 0,0 0 1 0 0,1 1-1 0 0,-1-1 0 0 0,0 0 0 0 0,0 0 0 0 0,0 0 0 0 0,1 0 0 0 0,-1 0 1 0 0,0 0-1 0 0,1 0 0 0 0,-1-1 0 0 0,1 1 0 0 0,-1 0 0 0 0,1 0 1 0 0,0 0-1 0 0,-1 0 0 0 0,1-1 0 0 0,0 1 0 0 0,0 0 0 0 0,0 0 0 0 0,0-1 1 0 0,0 1-1 0 0,0 0 0 0 0,0 0 0 0 0,1-1 0 0 0,-1 1 0 0 0,0 0 1 0 0,1-1-45 0 0,16-52 1483 0 0,5 23-1122 0 0,1 1 0 0 0,2 1-1 0 0,1 1 1 0 0,1 1 0 0 0,1 1-1 0 0,1 2 1 0 0,1 0 0 0 0,1 3-1 0 0,5-2-360 0 0,51-22-517 0 0,-49 38-8329 0 0,-34 7-2281 0 0</inkml:trace>
  <inkml:trace contextRef="#ctx0" brushRef="#br0" timeOffset="1899.618">1094 837 1488 0 0,'0'0'2604'0'0,"0"0"-663"0"0,0 0-268 0 0,20 2 46 0 0,208 1 5038 0 0,317-70-1156 0 0,-533 65-5738 0 0,153-18-158 0 0,-57 3-4990 0 0,-88 12-3123 0 0</inkml:trace>
  <inkml:trace contextRef="#ctx0" brushRef="#br0" timeOffset="2631.642">1208 1230 0 0 0,'0'0'1642'0'0,"0"0"-269"0"0,0 0 209 0 0,0 0 484 0 0,0 0 232 0 0,0 0-105 0 0,0 0-422 0 0,0 0-589 0 0,0 0-344 0 0,0 0-216 0 0,0 0-167 0 0,0 0-130 0 0,0 0-91 0 0,-14 3-47 0 0,-49 11-30 0 0,7 28 92 0 0,47-31-226 0 0,2-3-37 0 0,1 1 1 0 0,0 0-1 0 0,0 0 1 0 0,1 0-1 0 0,0 0 0 0 0,1 1 1 0 0,0 0-1 0 0,0 0 1 0 0,1 0-1 0 0,0 1 0 0 0,1-1 1 0 0,1 1-1 0 0,-1-1 1 0 0,2 1-1 0 0,-1 5 14 0 0,1-13 6 0 0,1-1 0 0 0,-1 0 0 0 0,1 1 0 0 0,0-1-1 0 0,-1 0 1 0 0,1 1 0 0 0,0-1 0 0 0,0 0 0 0 0,0 0 0 0 0,1 0 0 0 0,-1 0 0 0 0,0 0 0 0 0,1 0 0 0 0,0 0 0 0 0,-1 0-1 0 0,1-1 1 0 0,0 1 0 0 0,0 0 0 0 0,0-1 0 0 0,0 0 0 0 0,0 1 0 0 0,0-1 0 0 0,0 0 0 0 0,0 0 0 0 0,0 0-1 0 0,1 0 1 0 0,-1-1 0 0 0,0 1 0 0 0,1-1 0 0 0,-1 1 0 0 0,1-1 0 0 0,-1 0 0 0 0,1 0-6 0 0,83-7 1549 0 0,-62-3-1229 0 0,-1-1 1 0 0,0-1-1 0 0,-1-1 0 0 0,0 0 0 0 0,-1-2 0 0 0,-1-1 0 0 0,0-1 1 0 0,-1 0-1 0 0,-1-1 0 0 0,-1-1 0 0 0,0-1 0 0 0,-2 0 0 0 0,0-2 0 0 0,-1 1 1 0 0,-2-2-1 0 0,0 1 0 0 0,5-16-320 0 0,-9 21-34 0 0,0 0 1 0 0,-1-1 0 0 0,-1 0-1 0 0,-1 0 1 0 0,0-1 0 0 0,-2 0-1 0 0,0 0 1 0 0,-1 0 0 0 0,-1 0-1 0 0,0 0 1 0 0,-2 0 0 0 0,0 0-1 0 0,-3-13 34 0 0,4 29-20 0 0,-1 1 0 0 0,1 0 0 0 0,-1 0 0 0 0,1-1 1 0 0,-1 1-1 0 0,0 0 0 0 0,0 0 0 0 0,0 0 0 0 0,0 0 0 0 0,0 0 0 0 0,0 0 0 0 0,-1 0 0 0 0,1 0 0 0 0,0 0 0 0 0,-1 0 0 0 0,0 1 0 0 0,1-1 0 0 0,-1 1 0 0 0,0-1 0 0 0,0 1 0 0 0,0 0 0 0 0,0 0 0 0 0,0-1 0 0 0,0 1 0 0 0,0 1 0 0 0,-1-1 0 0 0,1 0 0 0 0,0 1 0 0 0,0-1 0 0 0,-1 1 0 0 0,1-1 0 0 0,0 1 0 0 0,-1 0 0 0 0,1 0 0 0 0,0 0 0 0 0,-1 0 0 0 0,1 1 0 0 0,0-1 0 0 0,0 1 0 0 0,-1-1 0 0 0,1 1 0 0 0,0 0 0 0 0,0 0 0 0 0,0 0 0 0 0,0 0 0 0 0,0 0 0 0 0,0 0 0 0 0,0 1 0 0 0,0-1 0 0 0,0 0 0 0 0,0 1 0 0 0,1 0 0 0 0,-2 1 21 0 0,-10 13-23 0 0,1 0 1 0 0,1 1 0 0 0,0 1-1 0 0,2 0 1 0 0,0 0 0 0 0,1 1 0 0 0,0 0-1 0 0,2 1 1 0 0,0-1 0 0 0,1 1 0 0 0,2 0-1 0 0,0 0 1 0 0,0 1 0 0 0,2-1 0 0 0,1 1-1 0 0,1 14 22 0 0,0-25 30 0 0,0 0 0 0 0,1 0 0 0 0,0 0 0 0 0,0 0 0 0 0,1 0-1 0 0,0 0 1 0 0,1-1 0 0 0,0 1 0 0 0,1-1 0 0 0,0 0 0 0 0,0 0 0 0 0,1-1-1 0 0,0 0 1 0 0,0 0 0 0 0,1 0 0 0 0,0 0 0 0 0,1-1 0 0 0,-1-1-1 0 0,1 1 1 0 0,1-1 0 0 0,-1 0 0 0 0,1-1 0 0 0,0 0 0 0 0,0-1-1 0 0,1 0 1 0 0,-1 0 0 0 0,1-1 0 0 0,0 0 0 0 0,0 0 0 0 0,0-1-1 0 0,0-1 1 0 0,3 1-30 0 0,-11-3-32 0 0,-1 1 0 0 0,1 0 0 0 0,0-1 1 0 0,-1 1-1 0 0,1-1 0 0 0,-1 1 0 0 0,0-1 0 0 0,1 0 0 0 0,-1 0 0 0 0,1 0 0 0 0,-1 0 0 0 0,0 0 0 0 0,0 0 0 0 0,0 0 0 0 0,1 0 0 0 0,-1 0 0 0 0,0 0 0 0 0,0-1 0 0 0,0 1 0 0 0,-1 0 0 0 0,1-1 0 0 0,0 1 1 0 0,-1-1-1 0 0,1 1 0 0 0,0-1 0 0 0,-1 1 0 0 0,0-1 0 0 0,1 1 0 0 0,-1-2 32 0 0,6-19-3931 0 0,-2 6-4691 0 0,-3 11-1201 0 0</inkml:trace>
  <inkml:trace contextRef="#ctx0" brushRef="#br0" timeOffset="2967.506">1840 1039 15563 0 0,'0'0'893'0'0,"0"0"-412"0"0,0 0 34 0 0,0 0 289 0 0,0 0 233 0 0,0 0 13 0 0,0 0-187 0 0,0 0-220 0 0,-8 21-163 0 0,-57 131 424 0 0,55-133-870 0 0,1-1 1 0 0,0 1-1 0 0,2 1 0 0 0,0-1 1 0 0,2 1-1 0 0,0 0 0 0 0,1 0 1 0 0,1 1-1 0 0,1-1 0 0 0,0 1 1 0 0,2 0-1 0 0,2 17-34 0 0,-1-36 11 0 0,2 1 0 0 0,-1-1-1 0 0,0 0 1 0 0,0 0 0 0 0,1 0 0 0 0,-1 0-1 0 0,1 0 1 0 0,-1 0 0 0 0,1 0 0 0 0,0-1-1 0 0,0 0 1 0 0,0 1 0 0 0,0-1-1 0 0,0 0 1 0 0,0-1 0 0 0,0 1 0 0 0,0 0-1 0 0,0-1 1 0 0,0 0 0 0 0,0 1 0 0 0,0-1-1 0 0,0-1 1 0 0,1 1 0 0 0,-1 0 0 0 0,0-1-1 0 0,0 1 1 0 0,0-1 0 0 0,0 0 0 0 0,0 0-1 0 0,0 0 1 0 0,0-1 0 0 0,0 1 0 0 0,-1-1-1 0 0,1 1 1 0 0,-1-1 0 0 0,1 0-11 0 0,10-3 90 0 0,106-48-290 0 0,-102 31-2226 0 0,-15 12-1554 0 0,-4 1-4065 0 0,-1 7-1426 0 0</inkml:trace>
  <inkml:trace contextRef="#ctx0" brushRef="#br0" timeOffset="3220.221">1520 1283 15075 0 0,'0'0'1080'0'0,"0"0"-431"0"0,0 0 207 0 0,0 0 304 0 0,0 0 64 0 0,0 0-175 0 0,116 14-153 0 0,-85-14-208 0 0,6-2-152 0 0,4-3-104 0 0,-1-2-176 0 0,1 1-120 0 0,-1-4-192 0 0,0 1-208 0 0,-4 0-416 0 0,1 0-944 0 0,-11-1-3426 0 0,-8 6-8088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0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2377 0 0,'0'0'1883'0'0,"0"0"-1033"0"0,0 0-622 0 0,0 0-329 0 0,0 0-95 0 0,0 0 339 0 0,0 0 450 0 0,0 0 375 0 0,0 0 214 0 0,0 0-14 0 0,0 0-73 0 0,8-3-99 0 0,137-75 3561 0 0,-99 40-3752 0 0,-2-1-1 0 0,-2-2 1 0 0,36-47-805 0 0,94-87 959 0 0,-168 172-922 0 0,-4 2-26 0 0,1-1 0 0 0,0 1 1 0 0,0-1-1 0 0,0 1 0 0 0,0 0 0 0 0,0-1 0 0 0,0 1 0 0 0,1 0 1 0 0,-1 0-1 0 0,0-1 0 0 0,1 1 0 0 0,-1 0 0 0 0,1 1 0 0 0,-1-1 1 0 0,1 0-1 0 0,-1 0 0 0 0,1 1 0 0 0,0-1 0 0 0,-1 0 0 0 0,1 1 1 0 0,0 0-1 0 0,-1-1 0 0 0,1 1 0 0 0,0 0 0 0 0,0 0 0 0 0,-1 0 1 0 0,1 0-1 0 0,0 0 0 0 0,0 1 0 0 0,-1-1 0 0 0,1 0 0 0 0,0 1 1 0 0,-1-1-1 0 0,1 1 0 0 0,0 0 0 0 0,-1-1 0 0 0,1 1 0 0 0,-1 0 1 0 0,1 0-1 0 0,-1 0 0 0 0,1 1-11 0 0,4 17 169 0 0,-1 0 0 0 0,-1 0 0 0 0,0 1 0 0 0,-2-1 0 0 0,0 1 1 0 0,-2 0-1 0 0,0 0 0 0 0,-2 12-169 0 0,1 12 193 0 0,-18 127 216 0 0,17-165-420 0 0,0 1 0 0 0,0 0 0 0 0,-1-1 0 0 0,0 0 0 0 0,0 1 0 0 0,-1-1 0 0 0,0 0 0 0 0,0-1 0 0 0,0 1 0 0 0,0-1 0 0 0,-1 0 0 0 0,0 0 0 0 0,0 0 0 0 0,-1-1 0 0 0,1 1 0 0 0,-1-1 0 0 0,0-1 0 0 0,0 1 0 0 0,0-1 0 0 0,-1 0 0 0 0,1 0 0 0 0,-1-1 0 0 0,-3 1 11 0 0,-1 0-179 0 0,0 0 0 0 0,0-1 0 0 0,-1 0 0 0 0,1-1 0 0 0,-1 0 0 0 0,1-1 0 0 0,-1-1 0 0 0,1 1 0 0 0,-1-2 0 0 0,1 0 0 0 0,0 0 0 0 0,0-1 0 0 0,0 0 0 0 0,0-1 0 0 0,0 0 0 0 0,0-1 0 0 0,1 0 0 0 0,0-1 0 0 0,0 0 0 0 0,1 0 0 0 0,0-1 0 0 0,0 0 0 0 0,-5-6 179 0 0,12 11-205 0 0,0 0 1 0 0,0 0-1 0 0,1-1 1 0 0,-1 1-1 0 0,1 0 1 0 0,-1-1-1 0 0,1 1 1 0 0,0-1 0 0 0,0 0-1 0 0,0 1 1 0 0,0-1-1 0 0,1 0 1 0 0,-1 1-1 0 0,1-1 1 0 0,-1 0-1 0 0,1 0 1 0 0,0 0-1 0 0,0 1 1 0 0,1-1-1 0 0,-1 0 1 0 0,1-2 204 0 0,19-33-9459 0 0,-11 27 6016 0 0</inkml:trace>
  <inkml:trace contextRef="#ctx0" brushRef="#br0" timeOffset="317.686">950 151 13891 0 0,'0'0'616'0'0,"0"0"-284"0"0,0 0-172 0 0,0 0 10 0 0,0 0 99 0 0,0 0 67 0 0,0 0 15 0 0,0 0-38 0 0,-14 19-67 0 0,-43 64-54 0 0,52-77-171 0 0,1-1 0 0 0,1 1 0 0 0,-1 1 0 0 0,1-1-1 0 0,0 0 1 0 0,0 1 0 0 0,1 0 0 0 0,0-1 0 0 0,0 1 0 0 0,1 0 0 0 0,0 0 0 0 0,0 0 0 0 0,0 0 0 0 0,1 0 0 0 0,0 0 0 0 0,1 6-21 0 0,0 4 15 0 0,-1-12 22 0 0,0 0 0 0 0,1 0 0 0 0,0 0-1 0 0,0 0 1 0 0,0 0 0 0 0,1 0 0 0 0,0 0 0 0 0,0-1-1 0 0,0 1 1 0 0,0 0 0 0 0,1-1 0 0 0,-1 0 0 0 0,1 0-1 0 0,0 1 1 0 0,1-2 0 0 0,-1 1 0 0 0,1 0-1 0 0,-1-1 1 0 0,1 1 0 0 0,0-1 0 0 0,0 0 0 0 0,1-1-1 0 0,-1 1 1 0 0,1-1 0 0 0,-1 1 0 0 0,1-1 0 0 0,0-1-1 0 0,0 1 1 0 0,-1-1 0 0 0,1 0 0 0 0,0 0 0 0 0,0 0-38 0 0,7 1 180 0 0,-1-1-1 0 0,0 0 0 0 0,0 0 1 0 0,1-1-1 0 0,-1-1 0 0 0,0 0 0 0 0,1 0 1 0 0,-1-1-1 0 0,0 0 0 0 0,0-1 0 0 0,-1-1 1 0 0,1 0-1 0 0,0 0 0 0 0,0-1-178 0 0,0 0 76 0 0,-1 0 0 0 0,0 0 0 0 0,-1-1-1 0 0,1 0 1 0 0,-1 0 0 0 0,-1-1 0 0 0,1 0 0 0 0,-1-1-1 0 0,0 0 1 0 0,-1 0 0 0 0,1-1 0 0 0,-2 0 0 0 0,1 0-1 0 0,-2-1 1 0 0,1 0 0 0 0,-1 0 0 0 0,0 0 0 0 0,-1 0-1 0 0,0-1 1 0 0,-1 1 0 0 0,0-1 0 0 0,-1 0 0 0 0,0 0-1 0 0,-1 0 1 0 0,0-10-76 0 0,-2 16-22 0 0,0 0 0 0 0,0 0-1 0 0,-1 1 1 0 0,1-1 0 0 0,-1 1 0 0 0,-1-1 0 0 0,1 1-1 0 0,0 0 1 0 0,-1 0 0 0 0,0 0 0 0 0,0 0-1 0 0,0 0 1 0 0,-1 1 0 0 0,1-1 0 0 0,-1 1-1 0 0,0 0 1 0 0,1 0 0 0 0,-1 0 0 0 0,-1 1-1 0 0,1-1 1 0 0,0 1 0 0 0,-1 0 0 0 0,1 1-1 0 0,-1-1 1 0 0,0 1 0 0 0,1-1 0 0 0,-4 1 22 0 0,-133-10-2116 0 0,69 24-173 0 0,25 3-3373 0 0,25-7-3656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0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354 600 0 0 0,'0'0'1322'0'0,"0"0"94"0"0,0 0-4 0 0,0 0-19 0 0,0 0-12 0 0,4-4 17 0 0,15-13 38 0 0,-17 6 5911 0 0,-35-3-6312 0 0,32 14-740 0 0,-13 0-268 0 0,0 0 0 0 0,0 1 0 0 0,0 0 0 0 0,0 1 0 0 0,0 1 0 0 0,0 0 0 0 0,0 1 0 0 0,1 0 0 0 0,0 1 0 0 0,0 1 0 0 0,0 0 0 0 0,0 1 0 0 0,1 0 0 0 0,0 1 0 0 0,1 0 0 0 0,0 1 0 0 0,0 0 0 0 0,0 1 0 0 0,2 0 0 0 0,-1 1 0 0 0,1 0 0 0 0,-1 2-27 0 0,2 0-20 0 0,0 0 0 0 0,1 0-1 0 0,0 1 1 0 0,1-1-1 0 0,1 1 1 0 0,0 1 0 0 0,1-1-1 0 0,1 1 1 0 0,0 0 0 0 0,1 0-1 0 0,0 0 1 0 0,1 0-1 0 0,1 0 1 0 0,1 4 20 0 0,-1-13 34 0 0,1-1-1 0 0,-1 1 1 0 0,1-1 0 0 0,1 1 0 0 0,-1-1-1 0 0,1 0 1 0 0,0 0 0 0 0,0 0-1 0 0,1 0 1 0 0,0 0 0 0 0,-1 0-1 0 0,1 0 1 0 0,1-1 0 0 0,-1 0 0 0 0,1 1-1 0 0,0-1 1 0 0,0 0 0 0 0,0-1-1 0 0,0 1 1 0 0,1-1 0 0 0,-1 0-1 0 0,1 0 1 0 0,0 0 0 0 0,0-1 0 0 0,0 0-1 0 0,0 0 1 0 0,0 0 0 0 0,1 0-1 0 0,-1-1 1 0 0,1 0 0 0 0,-1 0-1 0 0,1 0 1 0 0,-1-1 0 0 0,1 0 0 0 0,-1 0-1 0 0,1 0 1 0 0,-1-1 0 0 0,1 0-1 0 0,-1 0 1 0 0,1 0 0 0 0,-1-1-1 0 0,0 0 1 0 0,1 0 0 0 0,-1 0 0 0 0,0 0-1 0 0,0-1 1 0 0,-1 0 0 0 0,2-1-34 0 0,26-17 171 0 0,-2-2 1 0 0,0-1-1 0 0,-2-1 1 0 0,0-1-1 0 0,-2-2 1 0 0,-1-1-1 0 0,-2-1 1 0 0,0 0-1 0 0,-2-2 0 0 0,-2-1 1 0 0,-1 0-1 0 0,13-33-171 0 0,-24 53 57 0 0,-1 0-1 0 0,-1 0 1 0 0,0-1-1 0 0,0 0 1 0 0,-1 0-1 0 0,-1 0 1 0 0,0 0-1 0 0,-1 0 1 0 0,-1-2-57 0 0,-15 33 124 0 0,6 6-81 0 0,1 0 0 0 0,1 0 0 0 0,2 1 0 0 0,0 0 1 0 0,1 0-1 0 0,1 0 0 0 0,2 0 0 0 0,0 0 0 0 0,2 0 0 0 0,0 0 1 0 0,2 0-1 0 0,0 0 0 0 0,2-1 0 0 0,1 0 0 0 0,0 0 1 0 0,2 0-1 0 0,0-1 0 0 0,2 0 0 0 0,1-1 0 0 0,0 0 0 0 0,5 4-43 0 0,16 11-314 0 0,-19-44-2935 0 0,-10 1-1432 0 0,-1 2-6584 0 0</inkml:trace>
  <inkml:trace contextRef="#ctx0" brushRef="#br0" timeOffset="421.43">1015 589 8666 0 0,'0'0'2079'0'0,"0"0"-585"0"0,0 0-423 0 0,0 0-137 0 0,0 0 55 0 0,0 0 21 0 0,0 0-43 0 0,0 0 42 0 0,0 0 0 0 0,0 0-33 0 0,0 0-47 0 0,0 0-195 0 0,0 0-179 0 0,14 2-67 0 0,115 18 1174 0 0,88-17-987 0 0,-210-5-1463 0 0,-8 2-2731 0 0,0 0-3369 0 0,0 0-4275 0 0</inkml:trace>
  <inkml:trace contextRef="#ctx0" brushRef="#br0" timeOffset="672.156">951 826 15619 0 0,'0'0'530'0'0,"0"0"-255"0"0,0 0 142 0 0,0 0 475 0 0,0 0 280 0 0,0 0 67 0 0,19 3-132 0 0,65 9-205 0 0,109-13 592 0 0,-137-4-1660 0 0,23-4-1124 0 0,-54 4-1797 0 0,0 0-3909 0 0,-13 1-4560 0 0</inkml:trace>
  <inkml:trace contextRef="#ctx0" brushRef="#br0" timeOffset="1308.552">2081 469 3993 0 0,'0'0'1371'0'0,"0"0"-116"0"0,0 0-7 0 0,0 0 84 0 0,0 0 50 0 0,0 0-106 0 0,-22-2-196 0 0,-68-6-231 0 0,86 7-778 0 0,0 1 1 0 0,0 0-1 0 0,0 0 1 0 0,0 0-1 0 0,0 0 0 0 0,0 1 1 0 0,0-1-1 0 0,0 1 1 0 0,0 0-1 0 0,1 0 1 0 0,-1 1-1 0 0,0-1 1 0 0,1 1-1 0 0,-1 0 1 0 0,1 0-1 0 0,-1 0 1 0 0,0 1-72 0 0,-11 6 212 0 0,-78 62 538 0 0,90-68-744 0 0,0 0 1 0 0,0 0 0 0 0,1 1-1 0 0,-1-1 1 0 0,1 1-1 0 0,0 0 1 0 0,0 0-1 0 0,0 0 1 0 0,0 0-1 0 0,1 0 1 0 0,-1 0-1 0 0,1 0 1 0 0,0 1-1 0 0,0-1 1 0 0,1 0-1 0 0,-1 1 1 0 0,1-1-1 0 0,0 1 1 0 0,1-1-1 0 0,-1 0 1 0 0,1 1 0 0 0,-1-1-1 0 0,1 0 1 0 0,0 1-1 0 0,1 0-6 0 0,0-1 104 0 0,0-1 1 0 0,0 1-1 0 0,0-1 0 0 0,1 1 1 0 0,-1-1-1 0 0,1 0 1 0 0,0 0-1 0 0,0 0 0 0 0,0 0 1 0 0,0-1-1 0 0,1 1 0 0 0,-1-1 1 0 0,1 0-1 0 0,-1 0 0 0 0,1 0 1 0 0,0 0-1 0 0,0-1 0 0 0,0 0 1 0 0,0 1-1 0 0,0-1 0 0 0,0-1 1 0 0,0 1-1 0 0,0 0 0 0 0,0-1 1 0 0,0 0-1 0 0,0 0 0 0 0,4-1-104 0 0,4 0 328 0 0,0 0 0 0 0,0 0 0 0 0,-1-2-1 0 0,1 1 1 0 0,-1-2 0 0 0,0 1-1 0 0,1-2 1 0 0,-2 1 0 0 0,4-3-328 0 0,12-9 230 0 0,0 0 1 0 0,-1-2-1 0 0,-2-1 1 0 0,1 0-1 0 0,-2-2 1 0 0,-1-1-1 0 0,-1-1 1 0 0,0 0-1 0 0,-2-1 1 0 0,-1-2-1 0 0,-1 1 1 0 0,13-29-231 0 0,-23 43-133 0 0,-1-1 1 0 0,0-1-1 0 0,-1 1 1 0 0,0-1-1 0 0,-1 1 1 0 0,0-1 0 0 0,-1 0-1 0 0,-1 0 1 0 0,0 0-1 0 0,-1 0 1 0 0,0 0 0 0 0,-1 0-1 0 0,0-1 1 0 0,-1 1-1 0 0,0 1 1 0 0,-1-1-1 0 0,-1 0 1 0 0,0 1 0 0 0,-1 0-1 0 0,0 0 1 0 0,-1 0-1 0 0,0 0 1 0 0,-1 1-1 0 0,0 0 1 0 0,-1 0 0 0 0,0 1-1 0 0,-5-4 133 0 0,7 9-32 0 0,-1 1 0 0 0,0 0 0 0 0,0 1 0 0 0,-1 0 0 0 0,1 0 1 0 0,-1 0-1 0 0,1 1 0 0 0,-1 0 0 0 0,0 1 0 0 0,0-1 0 0 0,0 2 0 0 0,0-1 0 0 0,0 1 0 0 0,0 0 0 0 0,0 1 0 0 0,0 0 0 0 0,0 0 0 0 0,1 1 0 0 0,-1-1 0 0 0,0 2 0 0 0,1-1 1 0 0,-1 1-1 0 0,1 1 0 0 0,0-1 0 0 0,0 1 0 0 0,0 0 0 0 0,0 1 0 0 0,1-1 0 0 0,0 1 0 0 0,0 1 0 0 0,0-1 0 0 0,1 1 0 0 0,-1 0 0 0 0,1 0 0 0 0,1 1 0 0 0,-1-1 0 0 0,1 1 1 0 0,0 0-1 0 0,0 2 32 0 0,2-1 58 0 0,0 0 1 0 0,0 0 0 0 0,1 0 0 0 0,0 1 0 0 0,0-1-1 0 0,1 0 1 0 0,0 0 0 0 0,0 1 0 0 0,1-1 0 0 0,0 0-1 0 0,1 0 1 0 0,0 0 0 0 0,0 0 0 0 0,0 0 0 0 0,1 0-1 0 0,1 0 1 0 0,-1-1 0 0 0,1 0 0 0 0,0 1 0 0 0,1-2-1 0 0,0 1 1 0 0,0 0 0 0 0,0-1 0 0 0,1 0 0 0 0,0 0-1 0 0,3 2-58 0 0,16 14 455 0 0,1-1-1 0 0,1-1 1 0 0,1-2-1 0 0,0 0 0 0 0,30 12-454 0 0,-47-23-99 0 0,1-1 0 0 0,-1 0 0 0 0,1-1 0 0 0,0-1 0 0 0,1 0 0 0 0,-1-1 0 0 0,1 0 0 0 0,0 0 0 0 0,-1-1 0 0 0,1-1 0 0 0,0-1 0 0 0,0 0-1 0 0,0 0 1 0 0,10-2 99 0 0,2-9-2876 0 0,-10 1-6318 0 0,-9 6-987 0 0</inkml:trace>
  <inkml:trace contextRef="#ctx0" brushRef="#br0" timeOffset="1604.708">1532 876 5649 0 0,'0'0'1491'0'0,"0"0"8"0"0,0 0 238 0 0,0 0 71 0 0,20 1-57 0 0,151 5 2617 0 0,262-52 535 0 0,-123 12-5551 0 0,-178 15-8990 0 0,-119 17-1378 0 0</inkml:trace>
  <inkml:trace contextRef="#ctx0" brushRef="#br0" timeOffset="2221.591">1948 1083 5657 0 0,'0'0'1898'0'0,"0"0"-258"0"0,0 0-89 0 0,0 0-38 0 0,0 0-176 0 0,0 0-259 0 0,0 0-251 0 0,-20 2-209 0 0,-64 3-99 0 0,76-4-401 0 0,-1 0 0 0 0,0 1 0 0 0,0 0 0 0 0,1 0 1 0 0,-1 1-1 0 0,1 0 0 0 0,0 1 0 0 0,0 0 0 0 0,0 0 0 0 0,1 0 0 0 0,-1 1 0 0 0,1 0 0 0 0,-4 4-118 0 0,-4 2 116 0 0,6-5-109 0 0,0-1 0 0 0,1 2 0 0 0,0-1 0 0 0,0 1 0 0 0,1 0-1 0 0,0 1 1 0 0,0-1 0 0 0,0 2 0 0 0,1-1 0 0 0,0 1 0 0 0,1-1 0 0 0,0 2-1 0 0,1-1 1 0 0,-1 0 0 0 0,2 1 0 0 0,-1 0 0 0 0,2 0 0 0 0,-1 0 0 0 0,1 0-1 0 0,1 0 1 0 0,-1 8-7 0 0,2-16 15 0 0,1 0 0 0 0,-1 1 0 0 0,0-1 0 0 0,1 0 0 0 0,0 0 0 0 0,-1 0 0 0 0,1 0 0 0 0,0 0 0 0 0,0 0 0 0 0,0 0 0 0 0,1 0 0 0 0,-1 0 0 0 0,0-1 0 0 0,1 1 0 0 0,-1 0 0 0 0,1-1 0 0 0,-1 1 0 0 0,1-1 0 0 0,0 1 0 0 0,0-1 0 0 0,0 0 0 0 0,0 0 0 0 0,0 0 0 0 0,0 0 0 0 0,0 0 0 0 0,0 0 0 0 0,0-1 0 0 0,0 1 0 0 0,0-1 0 0 0,0 1 0 0 0,1-1 0 0 0,-1 0 0 0 0,2 0-15 0 0,75-1 1564 0 0,-56-6-1357 0 0,-1-1-1 0 0,-1-1 1 0 0,1-1 0 0 0,-1-1-1 0 0,-1-1 1 0 0,0 0-1 0 0,-1-2 1 0 0,0 0-1 0 0,-1-1 1 0 0,-1-1-1 0 0,0-1 1 0 0,-1 0 0 0 0,-1-1-1 0 0,-1-1 1 0 0,0 0-1 0 0,-2-1 1 0 0,5-9-207 0 0,-7 10-47 0 0,0 0 0 0 0,-1 0 0 0 0,-1-1 0 0 0,-1-1 0 0 0,0 1 0 0 0,-2-1 0 0 0,0 0 0 0 0,-2-1 0 0 0,0 1 0 0 0,-1-1 0 0 0,-1 1 0 0 0,-2-1 0 0 0,0-3 47 0 0,1 22-49 0 0,0-1 1 0 0,0 1-1 0 0,-1 0 1 0 0,1-1-1 0 0,-1 1 0 0 0,1 0 1 0 0,-1-1-1 0 0,0 1 1 0 0,-1 0-1 0 0,1 0 0 0 0,0 0 1 0 0,-1 0-1 0 0,0 0 1 0 0,0 0-1 0 0,0 0 0 0 0,0 0 1 0 0,0 1-1 0 0,0-1 1 0 0,-1 1-1 0 0,1 0 0 0 0,-1 0 1 0 0,0-1-1 0 0,0 2 1 0 0,1-1-1 0 0,-1 0 0 0 0,0 1 1 0 0,-1-1-1 0 0,1 1 1 0 0,0 0-1 0 0,0 0 0 0 0,-1 0 1 0 0,1 0-1 0 0,0 1 1 0 0,-1-1-1 0 0,1 1 0 0 0,0 0 1 0 0,-1 0-1 0 0,1 0 1 0 0,-1 1-1 0 0,1-1 0 0 0,0 1 1 0 0,-1-1-1 0 0,-1 2 49 0 0,-2 0-20 0 0,0 1 0 0 0,1 0 0 0 0,-1 0 0 0 0,0 0 0 0 0,1 1 0 0 0,0 0 0 0 0,0 1 0 0 0,0-1 0 0 0,0 1 0 0 0,1 0 0 0 0,0 0 0 0 0,0 1 0 0 0,0 0 0 0 0,0 0 0 0 0,1 0 0 0 0,0 0 0 0 0,1 0 0 0 0,-1 1 0 0 0,1 0 0 0 0,0 0 0 0 0,1 0 0 0 0,-1 3 20 0 0,-3 13 33 0 0,0 0-1 0 0,2 0 1 0 0,0 1 0 0 0,2 0-1 0 0,0 0 1 0 0,2 9-33 0 0,2-17 19 0 0,0-1 1 0 0,1 1-1 0 0,1-1 0 0 0,0 1 0 0 0,1-1 0 0 0,1 0 1 0 0,0-1-1 0 0,1 1 0 0 0,0-1 0 0 0,2 0 0 0 0,-1-1 1 0 0,2 0-1 0 0,-1-1 0 0 0,2 0 0 0 0,0 0 0 0 0,0-1 1 0 0,1 0-1 0 0,0-1 0 0 0,1-1 0 0 0,0 0 0 0 0,1 0 1 0 0,0-2-1 0 0,0 1 0 0 0,0-2 0 0 0,5 2-19 0 0,22-5-1450 0 0,-30-8-2277 0 0,-1-5-4303 0 0,-7 5-302 0 0</inkml:trace>
  <inkml:trace contextRef="#ctx0" brushRef="#br0" timeOffset="2588.415">2429 918 8978 0 0,'0'0'4150'0'0,"0"0"-2727"0"0,0 0-731 0 0,0 0 274 0 0,0 0 379 0 0,0 0 116 0 0,0 0-125 0 0,0 0-286 0 0,0 0-300 0 0,0 0-229 0 0,-4 20-172 0 0,-14 68-106 0 0,-23 8 62 0 0,-57 114-434 0 0,97-208 124 0 0,0 1 0 0 0,0 0 0 0 0,0-1 0 0 0,1 1 0 0 0,-1 0 0 0 0,1 0 0 0 0,0 0 1 0 0,-1 0-1 0 0,1-1 0 0 0,1 1 0 0 0,-1 0 0 0 0,0 0 0 0 0,1 0 0 0 0,0 0 0 0 0,-1-1 0 0 0,1 1 1 0 0,0 0-1 0 0,0-1 0 0 0,1 1 0 0 0,-1-1 0 0 0,0 1 0 0 0,1-1 0 0 0,0 1 0 0 0,-1-1 0 0 0,1 0 1 0 0,0 0-1 0 0,0 0 0 0 0,0 0 0 0 0,1 0 0 0 0,-1-1 0 0 0,0 1 0 0 0,1 0 0 0 0,-1-1 0 0 0,1 0 1 0 0,-1 0-1 0 0,1 1 0 0 0,0-2 0 0 0,-1 1 0 0 0,1 0 0 0 0,0 0 0 0 0,0-1 0 0 0,0 0 0 0 0,-1 1 0 0 0,1-1 1 0 0,0 0-1 0 0,0-1 0 0 0,0 1 0 0 0,0 0 5 0 0,102-12 644 0 0,-64-15-1681 0 0,-24-24-4087 0 0,-17 35-2022 0 0,0 11-1508 0 0</inkml:trace>
  <inkml:trace contextRef="#ctx0" brushRef="#br0" timeOffset="2835.541">2122 1129 12691 0 0,'0'0'1276'0'0,"0"0"-548"0"0,0 0-32 0 0,0 0 272 0 0,0 0 137 0 0,0 0-16 0 0,0 0-94 0 0,21 2-105 0 0,138 3 1021 0 0,-152-5-2079 0 0,126-2 1064 0 0,-89 0-3714 0 0,0-3-4401 0 0,-29 3-4373 0 0</inkml:trace>
  <inkml:trace contextRef="#ctx0" brushRef="#br0" timeOffset="6073.76">3186 177 0 0 0,'0'0'355'0'0,"0"0"882"0"0,0 0 250 0 0,0 0-20 0 0,0 0-130 0 0,0 0-188 0 0,0 0-93 0 0,0 0-91 0 0,0 0-77 0 0,-17-2 1624 0 0,-76 110 840 0 0,66-65-2958 0 0,3 1 0 0 0,1 1 0 0 0,2 1-1 0 0,3 1 1 0 0,1 0 0 0 0,3 2 0 0 0,2 0 0 0 0,2 0 0 0 0,2 1 0 0 0,2 0 0 0 0,2 0 0 0 0,3 0 0 0 0,3 25-394 0 0,4-47 236 0 0,1 0 0 0 0,2-1 0 0 0,0 0 0 0 0,2-1 0 0 0,1 1-1 0 0,1-2 1 0 0,2 0 0 0 0,0-1 0 0 0,1 0 0 0 0,2-1 0 0 0,0-1 0 0 0,1-1 0 0 0,16 13-236 0 0,-4-1 483 0 0,-30-33-428 0 0,-1 0 50 0 0,0 0 11 0 0,0 0 13 0 0,0 0 19 0 0,0 0 7 0 0,0 0 6 0 0,0 0-14 0 0,0 0-18 0 0,0 0-37 0 0,0 0-30 0 0,0 0-38 0 0,-13-28-4098 0 0,13 16-662 0 0,0 8 1009 0 0,0-3-7647 0 0</inkml:trace>
  <inkml:trace contextRef="#ctx0" brushRef="#br0" timeOffset="7052.44">3426 605 0 0 0,'0'0'1219'0'0,"0"0"400"0"0,0 0 103 0 0,0 0-102 0 0,0 0-202 0 0,0 0-211 0 0,0 0-178 0 0,0 0-143 0 0,0 0-117 0 0,0 0-99 0 0,0 0-72 0 0,-4-7-41 0 0,-13-23-52 0 0,16 29-431 0 0,0 0 1 0 0,0 0-1 0 0,0 0 0 0 0,0 0 1 0 0,-1 1-1 0 0,1-1 0 0 0,0 0 1 0 0,0 0-1 0 0,-1 1 0 0 0,1-1 1 0 0,0 1-1 0 0,-1 0 0 0 0,1-1 1 0 0,-1 1-1 0 0,1 0 0 0 0,0 0 1 0 0,-1 0-1 0 0,1 0 0 0 0,-1 0 1 0 0,1 0-1 0 0,0 0 0 0 0,-1 0 1 0 0,1 0-1 0 0,-1 1 0 0 0,1-1 1 0 0,0 1-1 0 0,-1-1 0 0 0,1 1 1 0 0,0-1-1 0 0,-1 1 0 0 0,1 0 1 0 0,0 0-1 0 0,0-1 0 0 0,-1 2-74 0 0,-13 7 63 0 0,1 1-1 0 0,1 1 1 0 0,0 0-1 0 0,0 1 1 0 0,1 0 0 0 0,0 1-1 0 0,1 0 1 0 0,1 1-1 0 0,0 0 1 0 0,1 1-1 0 0,0 0 1 0 0,1 1-63 0 0,6-12 65 0 0,0-1 0 0 0,0 1-1 0 0,1-1 1 0 0,0 1 0 0 0,-1-1 0 0 0,1 1-1 0 0,0 0 1 0 0,1-1 0 0 0,-1 1 0 0 0,1 0-1 0 0,0 0 1 0 0,0 0 0 0 0,0 0 0 0 0,0-1-1 0 0,1 1 1 0 0,-1 0 0 0 0,1 0 0 0 0,0-1-1 0 0,0 1 1 0 0,0 0 0 0 0,1-1 0 0 0,-1 1 0 0 0,1-1-1 0 0,0 0 1 0 0,0 1 0 0 0,0-1 0 0 0,1 0-1 0 0,-1 0 1 0 0,1 0 0 0 0,-1-1 0 0 0,1 1-1 0 0,0-1 1 0 0,0 1 0 0 0,0-1 0 0 0,0 0-1 0 0,1 0 1 0 0,-1 0 0 0 0,0 0 0 0 0,1-1-1 0 0,0 0 1 0 0,-1 1 0 0 0,1-1 0 0 0,0-1 0 0 0,-1 1-1 0 0,1 0 1 0 0,0-1 0 0 0,0 0 0 0 0,0 0-1 0 0,0 0 1 0 0,-1 0 0 0 0,1-1 0 0 0,0 1-1 0 0,0-1 1 0 0,-1 0 0 0 0,1 0 0 0 0,0-1-1 0 0,1 0-64 0 0,19-14 256 0 0,-1-2-1 0 0,-1 0 0 0 0,-1-2 0 0 0,0 0 1 0 0,-1-1-1 0 0,-2-1 0 0 0,0-1 0 0 0,-1-1 1 0 0,-2 0-1 0 0,10-20-255 0 0,-16 26-27 0 0,1-1 1 0 0,-2 0-1 0 0,-1 0 1 0 0,0-1-1 0 0,-2 0 0 0 0,0 0 1 0 0,-1-1-1 0 0,-1 1 1 0 0,-1-1-1 0 0,0 0 1 0 0,-2 0-1 0 0,-1 0 0 0 0,0 0 1 0 0,-2 1-1 0 0,-1-5 27 0 0,4 20-25 0 0,-1 0-1 0 0,0 0 1 0 0,-1 1-1 0 0,1-1 1 0 0,-1 0-1 0 0,0 0 0 0 0,0 1 1 0 0,0 0-1 0 0,0-1 1 0 0,-1 1-1 0 0,0 0 1 0 0,0 0-1 0 0,0 0 1 0 0,-1 0-1 0 0,1 1 0 0 0,-1 0 1 0 0,1-1-1 0 0,-1 1 1 0 0,-1 0-1 0 0,1 1 1 0 0,0-1-1 0 0,0 1 1 0 0,-1 0-1 0 0,0 0 1 0 0,1 0-1 0 0,-1 1 0 0 0,0-1 1 0 0,0 1-1 0 0,0 0 1 0 0,1 1-1 0 0,-1-1 1 0 0,0 1-1 0 0,0 0 1 0 0,0 0-1 0 0,0 0 1 0 0,0 1-1 0 0,0 0 0 0 0,0 0 1 0 0,0 0-1 0 0,0 1 1 0 0,1-1-1 0 0,-1 1 1 0 0,1 0-1 0 0,-1 1 1 0 0,0 0 25 0 0,-2 2 2 0 0,1 0 1 0 0,0 0 0 0 0,0 1-1 0 0,0 0 1 0 0,1 0 0 0 0,0 0-1 0 0,0 1 1 0 0,1-1-1 0 0,-1 1 1 0 0,1 0 0 0 0,1 1-1 0 0,0-1 1 0 0,0 1 0 0 0,0-1-1 0 0,1 1 1 0 0,0 0 0 0 0,0 0-1 0 0,1 0 1 0 0,0 0 0 0 0,1 0-1 0 0,0 0 1 0 0,0 0 0 0 0,0 0-1 0 0,1 0 1 0 0,2 8-3 0 0,0-2 43 0 0,1 1 1 0 0,0-1-1 0 0,1 0 1 0 0,0 0 0 0 0,1-1-1 0 0,1 0 1 0 0,0 0-1 0 0,1 0 1 0 0,0-1-1 0 0,1 0 1 0 0,0-1-1 0 0,1 0 1 0 0,11 9-44 0 0,147 97-60 0 0,-148-111-1489 0 0,-12-9-6496 0 0,-5 1-3110 0 0</inkml:trace>
  <inkml:trace contextRef="#ctx0" brushRef="#br0" timeOffset="8704.607">3818 432 1688 0 0,'0'0'1571'0'0,"0"0"-126"0"0,0 0 83 0 0,0 0 160 0 0,0 0 78 0 0,0 0-82 0 0,0 0-275 0 0,0 0-406 0 0,0 0-393 0 0,0 0-259 0 0,0 0-124 0 0,0 0-20 0 0,-3 5 31 0 0,-4 8-59 0 0,0 1 0 0 0,1-1 1 0 0,0 1-1 0 0,1 0 0 0 0,1 1 0 0 0,0-1 0 0 0,1 1 0 0 0,1-1 0 0 0,0 1 0 0 0,1 0 0 0 0,0 0 0 0 0,1 0 0 0 0,1 0 1 0 0,1 2-181 0 0,-2-16 30 0 0,-1 1 0 0 0,1-1 0 0 0,0 0 0 0 0,0 0-1 0 0,0 1 1 0 0,0-1 0 0 0,0 0 0 0 0,0 1-1 0 0,0-1 1 0 0,0 0 0 0 0,1 0 0 0 0,-1 1 0 0 0,0-1-1 0 0,1 0 1 0 0,-1 0 0 0 0,1 0 0 0 0,0 1-1 0 0,-1-1 1 0 0,1 0 0 0 0,0 0 0 0 0,-1 0 0 0 0,1 0-1 0 0,0 0 1 0 0,0 0 0 0 0,0 0 0 0 0,0 0-1 0 0,0-1 1 0 0,0 1 0 0 0,0 0 0 0 0,0-1 0 0 0,0 1-1 0 0,1 0 1 0 0,-1-1 0 0 0,0 0 0 0 0,0 1-1 0 0,0-1 1 0 0,1 0 0 0 0,-1 1 0 0 0,0-1-1 0 0,1 0 1 0 0,-1 0 0 0 0,0 0 0 0 0,0 0 0 0 0,1 0-1 0 0,-1 0 1 0 0,0 0 0 0 0,1-1 0 0 0,-1 1-1 0 0,0 0 1 0 0,0-1 0 0 0,0 1 0 0 0,1-1 0 0 0,-1 0-1 0 0,0 1 1 0 0,0-1 0 0 0,0 0 0 0 0,0 1-1 0 0,0-1 1 0 0,0 0-29 0 0,122-185 1090 0 0,-38 57-1124 0 0,-73 173-438 0 0,-11 220 738 0 0,0-251-304 0 0,-1 1 1 0 0,0-1-1 0 0,-1 0 1 0 0,0 0 0 0 0,-1 0-1 0 0,-1-1 1 0 0,0 1-1 0 0,-1 0 1 0 0,0-1-1 0 0,-1 0 1 0 0,0 0 0 0 0,-1 0-1 0 0,0-1 1 0 0,-1 0-1 0 0,0 0 38 0 0,6-9-26 0 0,0-1 0 0 0,0 0 0 0 0,-1 0 0 0 0,1 0 0 0 0,0 0 0 0 0,-1 0 0 0 0,1 0 0 0 0,0-1 0 0 0,-1 1 0 0 0,1 0-1 0 0,-1-1 1 0 0,1 1 0 0 0,-1-1 0 0 0,0 1 0 0 0,1-1 0 0 0,-1 0 0 0 0,1 0 0 0 0,-1 1 0 0 0,0-1 0 0 0,1 0 0 0 0,-1-1 0 0 0,0 1 0 0 0,1 0-1 0 0,-1 0 1 0 0,1-1 0 0 0,-1 1 0 0 0,1-1 0 0 0,-1 1 0 0 0,0-1 0 0 0,1 0 0 0 0,0 0 0 0 0,-1 1 0 0 0,1-1 0 0 0,0 0 0 0 0,-1 0 0 0 0,1 0-1 0 0,0 0 1 0 0,0-1 0 0 0,0 1 0 0 0,0 0 0 0 0,0 0 0 0 0,0-1 0 0 0,0 1 0 0 0,0-1 0 0 0,0 1 0 0 0,1-1 0 0 0,-1 1 0 0 0,1-1 0 0 0,-1 1-1 0 0,1-1 1 0 0,0 1 0 0 0,-1-1 0 0 0,1 0 0 0 0,0 1 0 0 0,0-1 0 0 0,0 0 0 0 0,0 1 0 0 0,1-2 26 0 0,-3-5 15 0 0,0 0 1 0 0,1 0-1 0 0,0 0 0 0 0,1 0 0 0 0,-1 0 1 0 0,2 0-1 0 0,-1 0 0 0 0,1 0 1 0 0,0 0-1 0 0,1 0 0 0 0,0 0 0 0 0,0 0 1 0 0,1 0-1 0 0,0 1 0 0 0,0-1 1 0 0,1 1-1 0 0,0 0 0 0 0,0 0 0 0 0,0 0 1 0 0,1 1-1 0 0,0-1 0 0 0,1 1 1 0 0,-1 0-1 0 0,1 1 0 0 0,0-1 0 0 0,1 1 1 0 0,-1 1-1 0 0,4-3-15 0 0,27-8-43 0 0,1 2-1 0 0,1 1 1 0 0,0 2 0 0 0,0 1-1 0 0,1 3 1 0 0,3 0 43 0 0,-14 3-650 0 0,1-1-1947 0 0,-11 1-4172 0 0,-9-1-1779 0 0</inkml:trace>
  <inkml:trace contextRef="#ctx0" brushRef="#br0" timeOffset="9171.078">3167 994 1832 0 0,'0'0'3029'0'0,"0"0"-568"0"0,0 0-202 0 0,22-2-176 0 0,159-12 2526 0 0,-3 12-1596 0 0,71-3-1979 0 0,-4-25-5664 0 0,-212 21-1228 0 0,-20 5-449 0 0,-7 3 2782 0 0</inkml:trace>
  <inkml:trace contextRef="#ctx0" brushRef="#br0" timeOffset="9774.099">3372 1203 1448 0 0,'0'0'696'0'0,"0"0"-127"0"0,0 0 1 0 0,0 0 153 0 0,0 0 88 0 0,0 0-12 0 0,0 0-136 0 0,0 0-187 0 0,0 0-145 0 0,-18 20-111 0 0,-53 62-52 0 0,44-30 194 0 0,27-42-244 0 0,-1-7-14 0 0,1 1 1 0 0,0-1 0 0 0,0 1-1 0 0,0-1 1 0 0,0 1 0 0 0,0-1-1 0 0,1 0 1 0 0,-1 1 0 0 0,1-1-1 0 0,0 1 1 0 0,0-1 0 0 0,1 0-1 0 0,-1 0 1 0 0,1 0 0 0 0,-1 0-1 0 0,1 0 1 0 0,0 0 0 0 0,1 1-105 0 0,-1-2 285 0 0,1 0 0 0 0,0 0 0 0 0,-1 0 0 0 0,1 0 0 0 0,0-1-1 0 0,0 1 1 0 0,0-1 0 0 0,0 0 0 0 0,0 0 0 0 0,0 0 0 0 0,0 0 0 0 0,0 0 0 0 0,1-1 0 0 0,-1 1 0 0 0,0-1 0 0 0,0 0 0 0 0,1 0 0 0 0,-1 0 0 0 0,0-1 0 0 0,0 1-285 0 0,9-4 294 0 0,-1 0-1 0 0,0-1 1 0 0,0 0 0 0 0,0-1 0 0 0,-1 0 0 0 0,0-1 0 0 0,0 0-1 0 0,-1 0 1 0 0,0-1 0 0 0,0 0 0 0 0,0-1 0 0 0,-1 0 0 0 0,-1 0 0 0 0,0-1-1 0 0,0 0 1 0 0,0 0 0 0 0,-1-1-294 0 0,-1 4 92 0 0,8-11-107 0 0,-1 0-1 0 0,-1-1 1 0 0,0 0-1 0 0,-2 0 1 0 0,0-1-1 0 0,-1-1 1 0 0,-1 1-1 0 0,-1-1 0 0 0,-1 0 1 0 0,-1-1-1 0 0,-1 1 1 0 0,0-1-1 0 0,-2 0 1 0 0,-1 1-1 0 0,0-8 16 0 0,0 26-33 0 0,0 0 1 0 0,1 1-1 0 0,-1-1 1 0 0,0 0-1 0 0,0 1 1 0 0,-1-1-1 0 0,1 1 1 0 0,0-1-1 0 0,-1 0 0 0 0,0 1 1 0 0,1-1-1 0 0,-1 1 1 0 0,0-1-1 0 0,0 1 1 0 0,-1-1-1 0 0,1 1 1 0 0,0 0-1 0 0,-1 0 0 0 0,0 0 1 0 0,1-1-1 0 0,-1 2 1 0 0,0-1-1 0 0,0 0 1 0 0,0 0-1 0 0,0 0 1 0 0,0 1-1 0 0,0-1 0 0 0,-1 1 1 0 0,1 0-1 0 0,-1 0 1 0 0,1 0-1 0 0,-1 0 1 0 0,1 0-1 0 0,-1 0 1 0 0,1 1-1 0 0,-1-1 0 0 0,1 1 1 0 0,-1 0-1 0 0,0 0 1 0 0,1 0-1 0 0,-1 0 1 0 0,0 0-1 0 0,1 0 1 0 0,-1 1-1 0 0,0-1 0 0 0,1 1 1 0 0,-1 0-1 0 0,1 0 1 0 0,-1 0-1 0 0,1 0 1 0 0,-2 1 32 0 0,-5 8-12 0 0,1 0 0 0 0,1 1 1 0 0,-1-1-1 0 0,2 2 0 0 0,0-1 1 0 0,0 1-1 0 0,1 0 0 0 0,0 0 1 0 0,1 0-1 0 0,1 1 0 0 0,0-1 1 0 0,1 1-1 0 0,0 0 0 0 0,0 0 1 0 0,2 0-1 0 0,0 0 0 0 0,0 0 1 0 0,1 0-1 0 0,1 0 0 0 0,1 7 12 0 0,-2-10 5 0 0,0 0 0 0 0,1-1 0 0 0,0 1 1 0 0,0-1-1 0 0,1 0 0 0 0,0 0 0 0 0,0 0 0 0 0,1 0 0 0 0,1 0 0 0 0,-1-1 0 0 0,2 0 0 0 0,-1 0 0 0 0,1 0 0 0 0,0-1 0 0 0,0 0 0 0 0,1 0 0 0 0,0 0 0 0 0,0-1 0 0 0,1 0 0 0 0,0 0 1 0 0,0-1-1 0 0,0 0 0 0 0,0 0 0 0 0,1-1 0 0 0,0 0 0 0 0,0-1 0 0 0,0 0 0 0 0,0 0 0 0 0,1-1 0 0 0,-1 0 0 0 0,1-1 0 0 0,-1 0 0 0 0,1-1 0 0 0,5 1-5 0 0,20-19-1279 0 0,-22 7-2608 0 0,-7 6 65 0 0,0 0-5859 0 0</inkml:trace>
  <inkml:trace contextRef="#ctx0" brushRef="#br0" timeOffset="10106.221">3938 1031 6513 0 0,'0'0'858'0'0,"0"0"106"0"0,0 0 355 0 0,0 0 365 0 0,0 0 115 0 0,0 0-242 0 0,-12 23-397 0 0,-34 75-400 0 0,-35 134-450 0 0,68-179-338 0 0,11-51 34 0 0,1 0 1 0 0,0 0-1 0 0,0 0 1 0 0,0-1 0 0 0,0 1-1 0 0,0 0 1 0 0,0 0-1 0 0,1 0 1 0 0,-1 0 0 0 0,1 1-1 0 0,-1-1 1 0 0,1 0 0 0 0,0 0-1 0 0,0 0 1 0 0,0 0-1 0 0,0 0 1 0 0,0 0 0 0 0,0 1-1 0 0,1-1 1 0 0,-1 0-1 0 0,1 0 1 0 0,-1 0 0 0 0,1 0-1 0 0,0 0 1 0 0,0 0-1 0 0,0 0 1 0 0,0 0 0 0 0,0-1-1 0 0,0 1 1 0 0,0 0-1 0 0,1 0 1 0 0,-1-1 0 0 0,1 1-1 0 0,-1-1 1 0 0,1 0 0 0 0,0 1-1 0 0,-1-1 1 0 0,1 0-1 0 0,0 0 1 0 0,0 0 0 0 0,0 0-1 0 0,0 0 1 0 0,0 0-1 0 0,0-1 1 0 0,1 1-7 0 0,11-1 56 0 0,-1-1 1 0 0,1-1-1 0 0,0 0 0 0 0,0-1 0 0 0,-1-1 1 0 0,0 0-1 0 0,1-1 0 0 0,-1 0 0 0 0,-1 0 1 0 0,1-2-1 0 0,8-5-56 0 0,-9 1-2229 0 0,-7 3-6060 0 0,-4 3 995 0 0</inkml:trace>
  <inkml:trace contextRef="#ctx0" brushRef="#br0" timeOffset="10361.17">3624 1295 3249 0 0,'0'0'2055'0'0,"0"0"-702"0"0,0 0 128 0 0,0 0 195 0 0,0 0-9 0 0,0 0-152 0 0,22 3-255 0 0,71 9-258 0 0,-81-11-814 0 0,1 0 0 0 0,-1-1 0 0 0,0 0 1 0 0,1-1-1 0 0,-1 0 0 0 0,0-1 0 0 0,0-1 0 0 0,0 0 1 0 0,6-2-189 0 0,12-4 94 0 0,94-30-1769 0 0,-73 19-6481 0 0,-39 15 941 0 0</inkml:trace>
  <inkml:trace contextRef="#ctx0" brushRef="#br0" timeOffset="10700.017">4228 497 4465 0 0,'0'0'2066'0'0,"0"0"-339"0"0,0 0-175 0 0,0 0-45 0 0,0 0-96 0 0,0 0-85 0 0,0 0-115 0 0,0 0-123 0 0,0 0-148 0 0,0 0-136 0 0,0 0-120 0 0,0 0-117 0 0,14-10-57 0 0,43-29-18 0 0,-56 38-460 0 0,0 1 1 0 0,1-1 0 0 0,-1 0-1 0 0,0 1 1 0 0,0 0 0 0 0,0-1 0 0 0,0 1-1 0 0,1 0 1 0 0,-1-1 0 0 0,0 1-1 0 0,0 0 1 0 0,0 0 0 0 0,1 0-1 0 0,-1 0 1 0 0,0 0 0 0 0,0 0-1 0 0,1 0 1 0 0,-1 1 0 0 0,0-1 0 0 0,0 0-1 0 0,0 1 1 0 0,1-1 0 0 0,-1 1-1 0 0,0-1 1 0 0,0 1 0 0 0,0-1-1 0 0,0 1 1 0 0,0 0 0 0 0,0 0-1 0 0,0 0 1 0 0,0-1 0 0 0,0 1 0 0 0,-1 0-1 0 0,1 0 1 0 0,0 0 0 0 0,0 0-1 0 0,-1 0 1 0 0,1 0 0 0 0,-1 1-1 0 0,1-1-32 0 0,2 4 194 0 0,10 18 17 0 0,0 1-1 0 0,-2 1 0 0 0,-1 0 0 0 0,-1 0 0 0 0,-1 1 1 0 0,-1 0-1 0 0,-2 0 0 0 0,0 1 0 0 0,-2 0 0 0 0,-1 0 1 0 0,-1 0-1 0 0,-2 13-210 0 0,3-10 42 0 0,2 4-110 0 0,-1 0-1 0 0,-2 0 1 0 0,-1 0 0 0 0,-1 0 0 0 0,-2 0-1 0 0,-2-1 1 0 0,-1 1 0 0 0,-1-1 0 0 0,-2 0 0 0 0,-2-1-1 0 0,0 0 1 0 0,-9 14 68 0 0,2-17-363 0 0,-1 0 1 0 0,-2-1-1 0 0,0-1 0 0 0,-2-2 1 0 0,-1 0-1 0 0,0-1 0 0 0,-6 1 363 0 0,-65 47-9785 0 0,80-62-1056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2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5 756 7818 0 0,'0'0'1099'0'0,"0"0"-627"0"0,0 0-356 0 0,0 0 110 0 0,0 0 259 0 0,0 0 176 0 0,0 0 66 0 0,0 0-43 0 0,0 0-127 0 0,20 0-92 0 0,63 1-73 0 0,59 12 1661 0 0,-68-12-1642 0 0,-1-3-1 0 0,1-4 0 0 0,15-5-410 0 0,-38 5-1120 0 0,-18 5-6392 0 0,-30 1 1166 0 0</inkml:trace>
  <inkml:trace contextRef="#ctx0" brushRef="#br0" timeOffset="316.45">1 961 5753 0 0,'0'0'992'0'0,"0"0"-257"0"0,0 0-52 0 0,0 0 65 0 0,0 0-8 0 0,0 0-89 0 0,0 0-167 0 0,0 0-194 0 0,0 0-37 0 0,0 0 159 0 0,0 0 247 0 0,0 0 248 0 0,0 0 129 0 0,7 3-46 0 0,141 33 2789 0 0,155-20-3768 0 0,-253-22-3871 0 0,-36 3-1041 0 0,-1 1-5461 0 0</inkml:trace>
  <inkml:trace contextRef="#ctx0" brushRef="#br0" timeOffset="2566.817">1078 416 0 0 0,'0'0'628'0'0,"0"0"380"0"0,0 0 177 0 0,0 0 172 0 0,0 0 109 0 0,0 0 6 0 0,0 0-118 0 0,0 0-198 0 0,0 0-198 0 0,0 0-204 0 0,0 0-185 0 0,-17 0-143 0 0,-49 3-86 0 0,26 18 283 0 0,35-13-489 0 0,-5 3-119 0 0,1 0 1 0 0,0 0 0 0 0,1 1-1 0 0,0 1 1 0 0,0-1 0 0 0,2 1-1 0 0,0 0 1 0 0,0 1 0 0 0,1-1 0 0 0,1 1-1 0 0,0 0 1 0 0,1 1 0 0 0,0-1-1 0 0,2 0 1 0 0,-1 1 0 0 0,2 0 0 0 0,0-1-1 0 0,1 2-15 0 0,-1-14 46 0 0,0 1-1 0 0,0-1 1 0 0,0 0 0 0 0,0 0-1 0 0,1 0 1 0 0,-1 0-1 0 0,1-1 1 0 0,-1 1 0 0 0,1 0-1 0 0,0 0 1 0 0,0 0-1 0 0,0 0 1 0 0,0-1 0 0 0,0 1-1 0 0,0 0 1 0 0,1-1-1 0 0,-1 1 1 0 0,0-1 0 0 0,1 1-1 0 0,-1-1 1 0 0,1 0-1 0 0,0 0 1 0 0,-1 1 0 0 0,1-1-1 0 0,0 0 1 0 0,0 0-1 0 0,-1-1 1 0 0,1 1-1 0 0,0 0 1 0 0,0-1 0 0 0,0 1-1 0 0,0-1 1 0 0,0 0-1 0 0,0 1 1 0 0,0-1 0 0 0,0 0-1 0 0,0 0 1 0 0,0 0-1 0 0,0-1 1 0 0,0 1-46 0 0,73-38 3489 0 0,-43 3-2932 0 0,-1-1 0 0 0,-2-1-1 0 0,-1-1 1 0 0,-2-2 0 0 0,19-38-557 0 0,-31 51 5 0 0,0 0 1 0 0,-2-1-1 0 0,-1 0 0 0 0,-1-1 1 0 0,-2-1-1 0 0,-1 1 1 0 0,-1-1-1 0 0,-1 0 1 0 0,-2 0-1 0 0,-1-1 1 0 0,-1-8-6 0 0,-1 36-18 0 0,0-1 1 0 0,0 1 0 0 0,0-1 0 0 0,0 1-1 0 0,-1-1 1 0 0,1 1 0 0 0,-1-1-1 0 0,0 1 1 0 0,0 0 0 0 0,0-1 0 0 0,0 1-1 0 0,-1 0 1 0 0,1 0 0 0 0,-1 0-1 0 0,0 0 1 0 0,0 0 0 0 0,0 0 0 0 0,0 0-1 0 0,0 1 1 0 0,-1-1 0 0 0,1 1-1 0 0,-1 0 1 0 0,0-1 0 0 0,1 1 0 0 0,-1 1-1 0 0,0-1 1 0 0,0 0 0 0 0,0 1 0 0 0,-1-1-1 0 0,1 1 1 0 0,0 0 0 0 0,-1 0-1 0 0,1 0 1 0 0,0 0 0 0 0,-1 1 0 0 0,1 0-1 0 0,-1-1 1 0 0,1 1 0 0 0,-1 0-1 0 0,1 1 1 0 0,-1-1 0 0 0,1 1 0 0 0,-1-1-1 0 0,1 1 1 0 0,0 0 0 0 0,-1 0-1 0 0,0 1 18 0 0,-6 7-15 0 0,0 0 0 0 0,0 0 0 0 0,1 1 0 0 0,0 1 0 0 0,1-1 0 0 0,0 1 0 0 0,0 1 0 0 0,2-1 0 0 0,-1 1 0 0 0,1 1 0 0 0,1-1 0 0 0,0 1 0 0 0,1 0 0 0 0,1 0 0 0 0,0 0 0 0 0,0 0 0 0 0,1 1-1 0 0,1-1 1 0 0,0 1 0 0 0,1-1 0 0 0,1 1 0 0 0,0-1 0 0 0,0 1 0 0 0,4 9 15 0 0,0 0 19 0 0,1-1 1 0 0,1 0-1 0 0,1 0 1 0 0,1-1-1 0 0,1 0 0 0 0,1 0 1 0 0,0-1-1 0 0,2-1 1 0 0,0 0-1 0 0,1-1 0 0 0,1 0 1 0 0,1-1-1 0 0,11 9-19 0 0,2-4-796 0 0,-29-22 308 0 0,1-13-2820 0 0,-1 4-3528 0 0,1 3-2683 0 0</inkml:trace>
  <inkml:trace contextRef="#ctx0" brushRef="#br0" timeOffset="2980.914">1393 103 0 0 0,'0'0'1160'0'0,"0"0"-550"0"0,0 0-90 0 0,0 0 368 0 0,0 0 452 0 0,0 0 283 0 0,0 0-66 0 0,0 0-310 0 0,0 0-111 0 0,0 0 15 0 0,0 0 154 0 0,0 0 152 0 0,0 0-121 0 0,8 0-169 0 0,170-5 2363 0 0,-177 5-3530 0 0,0-1 0 0 0,0 1 0 0 0,0 0 0 0 0,0-1 0 0 0,0 1 0 0 0,0 0-1 0 0,0 0 1 0 0,0 0 0 0 0,0 0 0 0 0,0 0 0 0 0,0 0 0 0 0,0 0 0 0 0,0 0 0 0 0,0 1 0 0 0,-1-1 0 0 0,1 0 0 0 0,0 0 0 0 0,0 1 0 0 0,0-1 0 0 0,0 1-1 0 0,0-1 1 0 0,0 1 0 0 0,0-1 0 0 0,-1 1 0 0 0,1-1 0 0 0,0 1 0 0 0,0 0 0 0 0,-1-1 0 0 0,1 1 0 0 0,0 0 0 0 0,-1 0 0 0 0,1 0 0 0 0,-1-1-1 0 0,1 1 1 0 0,-1 0 0 0 0,1 0 0 0 0,-1 0 0 0 0,0 0 0 0 0,0 0 0 0 0,1 0 0 0 0,-1 0 0 0 0,0 0 0 0 0,0 0 0 0 0,0 0 0 0 0,0 0 0 0 0,0 0 0 0 0,0 0-1 0 0,0 0 1 0 0,0 0 0 0 0,0 0 0 0 0,-1 0 0 0 0,1 0 0 0 0,0-1 0 0 0,-1 1 0 0 0,1 0 0 0 0,0 0 0 0 0,-1 0 0 0 0,1 0 0 0 0,-1 0 0 0 0,0-1 0 0 0,0 2 0 0 0,-40 50 235 0 0,39-50-237 0 0,-4 4 25 0 0,0-1 4 0 0,0 0 0 0 0,0 0 0 0 0,1 1 0 0 0,0-1 1 0 0,0 1-1 0 0,0 0 0 0 0,1 1 0 0 0,0-1 0 0 0,0 1 0 0 0,1-1 0 0 0,0 1 0 0 0,0 0 0 0 0,0 1 0 0 0,1-1 0 0 0,0 0 1 0 0,0 1-1 0 0,1-1 0 0 0,0 1 0 0 0,0 0-27 0 0,4-5 62 0 0,0 0 0 0 0,-1 0 0 0 0,1 0 0 0 0,0-1 0 0 0,0 0 0 0 0,1 1 0 0 0,-1-1 0 0 0,0 0 0 0 0,1-1 0 0 0,-1 1 0 0 0,1-1 0 0 0,0 1 0 0 0,-1-1 0 0 0,1 0 0 0 0,0 0 0 0 0,0-1 0 0 0,-1 1 0 0 0,1-1 0 0 0,0 0 0 0 0,0 0 0 0 0,0 0 0 0 0,0-1 0 0 0,0 1 0 0 0,1-1-62 0 0,0 1 52 0 0,42-13-811 0 0,-33 1-6588 0 0,-13 9-2920 0 0</inkml:trace>
  <inkml:trace contextRef="#ctx0" brushRef="#br0" timeOffset="3684.267">1789 220 7642 0 0,'0'0'1397'0'0,"0"0"-347"0"0,0 0-133 0 0,0 0 76 0 0,0 0 49 0 0,0 0-95 0 0,0 0-205 0 0,0 0-205 0 0,0 0-177 0 0,0 0-109 0 0,-3 21-80 0 0,-10 100 1 0 0,12-108-160 0 0,1-5-5 0 0,-1 0-1 0 0,1 1 1 0 0,0-1 0 0 0,0 0 0 0 0,1 0 0 0 0,1 0 0 0 0,-1 0 0 0 0,1 0-1 0 0,0 0 1 0 0,1 0 0 0 0,0 0 0 0 0,0-1 0 0 0,1 1 0 0 0,0-1-1 0 0,2 4-6 0 0,-3-11 95 0 0,-1 1-1 0 0,1-1 0 0 0,-1 1 0 0 0,1-1 0 0 0,-1 0 0 0 0,1 0 0 0 0,-1 0 0 0 0,1 0 0 0 0,-1 0 1 0 0,1 0-1 0 0,-1-1 0 0 0,1 1 0 0 0,-1-1 0 0 0,1 0 0 0 0,-1 0 0 0 0,0 0 0 0 0,1 0 0 0 0,-1 0 1 0 0,0-1-1 0 0,0 1 0 0 0,0 0 0 0 0,0-1 0 0 0,0 0 0 0 0,0 1 0 0 0,0-1 0 0 0,0 0 0 0 0,-1 0 1 0 0,1 0-1 0 0,-1 0 0 0 0,0 0 0 0 0,1-2-94 0 0,2 0 51 0 0,146-201 1559 0 0,-141 238-1874 0 0,-12 15-261 0 0,-2 0 1 0 0,-3 0 0 0 0,-1 0-1 0 0,-2-1 1 0 0,-3 0 0 0 0,-7 13 524 0 0,18-47-607 0 0,-1 0 1 0 0,0-1 0 0 0,-1 0 0 0 0,0 0-1 0 0,-1 0 1 0 0,-1-1 0 0 0,0 1-1 0 0,0-2 1 0 0,-1 1 0 0 0,0-1-1 0 0,-1 0 1 0 0,0-1 0 0 0,-1 0 0 0 0,0 0-1 0 0,0-1 1 0 0,-3 1 606 0 0,-39 0 484 0 0,50-9-346 0 0,0 0 0 0 0,1 0 0 0 0,-1 0 1 0 0,1-1-1 0 0,-1 1 0 0 0,1 0 1 0 0,-1-1-1 0 0,1 1 0 0 0,-1-1 0 0 0,1 1 1 0 0,-1-1-1 0 0,1 0 0 0 0,-1 1 1 0 0,1-1-1 0 0,0 0 0 0 0,-1 0 0 0 0,1 0 1 0 0,0 0-1 0 0,0 0 0 0 0,0 0 1 0 0,0-1-1 0 0,0 1 0 0 0,0 0 1 0 0,0-1-1 0 0,0 1 0 0 0,1 0 0 0 0,-1-1 1 0 0,0 1-1 0 0,1-1 0 0 0,-1 1 1 0 0,1-1-1 0 0,0 1 0 0 0,-1-1 0 0 0,1 1 1 0 0,0-1-1 0 0,0 0 0 0 0,0 1 1 0 0,0-1-1 0 0,0 1 0 0 0,0-1 0 0 0,1 0 1 0 0,-1 1-1 0 0,0-1 0 0 0,1 1 1 0 0,-1-1-1 0 0,1 1 0 0 0,0-1 1 0 0,0 0-139 0 0,5-8 331 0 0,0 0 1 0 0,1 1-1 0 0,0-1 1 0 0,1 1-1 0 0,0 1 1 0 0,0-1-1 0 0,1 1 1 0 0,0 1-1 0 0,1 0 1 0 0,-1 0-1 0 0,1 1 1 0 0,4-2-332 0 0,17-10 181 0 0,2 1 1 0 0,0 2-1 0 0,1 1 1 0 0,1 2-1 0 0,0 1 1 0 0,0 2 0 0 0,22-3-182 0 0,75-8-6004 0 0,-124 19-1573 0 0</inkml:trace>
  <inkml:trace contextRef="#ctx0" brushRef="#br0" timeOffset="4068.961">738 878 1528 0 0,'0'0'1801'0'0,"0"0"67"0"0,0 0 169 0 0,0 0 88 0 0,24 0-48 0 0,164 2 3103 0 0,130-5 269 0 0,159-13-5168 0 0,-359 9-2337 0 0,-79 4-1072 0 0,-1-1-3392 0 0,-21 3-4122 0 0</inkml:trace>
  <inkml:trace contextRef="#ctx0" brushRef="#br0" timeOffset="4682.049">1195 1078 1864 0 0,'0'0'739'0'0,"0"0"-211"0"0,0 0 116 0 0,0 0 206 0 0,0 0 85 0 0,0 0-95 0 0,0 0-212 0 0,0 0-182 0 0,0 0-137 0 0,-21 13-73 0 0,-67 38-44 0 0,78-46-107 0 0,0 0-1 0 0,0 1 1 0 0,1 1 0 0 0,0 0-1 0 0,0 0 1 0 0,0 1 0 0 0,1 0-1 0 0,1 0 1 0 0,-1 1-1 0 0,1 0 1 0 0,1 0 0 0 0,-1 1-1 0 0,0 3-84 0 0,5-11 32 0 0,0 1-1 0 0,1-1 0 0 0,-1 1 0 0 0,1-1 1 0 0,0 1-1 0 0,0 0 0 0 0,0-1 1 0 0,0 1-1 0 0,0 0 0 0 0,1 0 1 0 0,-1 0-1 0 0,1 0 0 0 0,0 0 0 0 0,0 0 1 0 0,0-1-1 0 0,0 1 0 0 0,0 0 1 0 0,1 0-1 0 0,-1 0 0 0 0,1 0 0 0 0,0 0 1 0 0,0-1-1 0 0,0 1 0 0 0,0 0 1 0 0,0-1-1 0 0,1 1 0 0 0,0 1-31 0 0,49 19 3532 0 0,-38-23-2909 0 0,1 0 0 0 0,-1-1 0 0 0,0-1 0 0 0,0 0-1 0 0,0 0 1 0 0,0-2 0 0 0,0 0 0 0 0,0 0 0 0 0,11-6-623 0 0,-3-1 310 0 0,0 0 1 0 0,0-1-1 0 0,-1-2 0 0 0,-1 0 1 0 0,0-1-1 0 0,-1 0 0 0 0,-1-2 1 0 0,5-6-311 0 0,-13 13 31 0 0,0-1 1 0 0,-1 0-1 0 0,-1-1 1 0 0,0 0 0 0 0,0 0-1 0 0,-1 0 1 0 0,-1-1-1 0 0,0 0 1 0 0,-1 0 0 0 0,0 0-1 0 0,-1 0 1 0 0,0-1-1 0 0,-1 1 1 0 0,-1-1-1 0 0,0 0 1 0 0,-1 1 0 0 0,-1-1-1 0 0,0 0 1 0 0,-1-7-32 0 0,0 15-69 0 0,0 0 1 0 0,-1 1 0 0 0,1-1 0 0 0,-1 1-1 0 0,0 0 1 0 0,-1-1 0 0 0,1 1 0 0 0,-1 1-1 0 0,0-1 1 0 0,0 0 0 0 0,0 1-1 0 0,-1 0 1 0 0,1 0 0 0 0,-1 0 0 0 0,0 1-1 0 0,0-1 1 0 0,-1 1 0 0 0,1 1-1 0 0,-1-1 1 0 0,1 1 0 0 0,-1 0 0 0 0,0 0-1 0 0,0 0 1 0 0,0 1 0 0 0,0 0-1 0 0,0 0 1 0 0,0 0 0 0 0,0 1 0 0 0,0 0-1 0 0,0 0 1 0 0,0 1 0 0 0,0 0 0 0 0,0 0-1 0 0,0 0 1 0 0,0 1 0 0 0,0 0-1 0 0,0 0 1 0 0,1 0 0 0 0,-1 1 0 0 0,1-1-1 0 0,-1 1 1 0 0,1 1 0 0 0,0-1-1 0 0,0 1 1 0 0,-2 2 68 0 0,1 3 3 0 0,0 1 0 0 0,1-1-1 0 0,-1 1 1 0 0,2 0 0 0 0,0 1 0 0 0,0-1 0 0 0,1 1-1 0 0,0 0 1 0 0,0 0 0 0 0,2 0 0 0 0,-1 0 0 0 0,1 0-1 0 0,1 0 1 0 0,0 0 0 0 0,0 1 0 0 0,2-1-1 0 0,-1 0 1 0 0,1 0 0 0 0,1 0 0 0 0,0-1 0 0 0,0 1-1 0 0,1 0 1 0 0,0-1 0 0 0,1 0 0 0 0,0 0 0 0 0,1 0-1 0 0,0-1 1 0 0,0 0 0 0 0,1 0 0 0 0,1-1-1 0 0,-1 1 1 0 0,1-2 0 0 0,0 1 0 0 0,2 0-3 0 0,-1 0 14 0 0,0-1 1 0 0,1 0-1 0 0,-1 0 0 0 0,1-1 1 0 0,1 0-1 0 0,-1-1 1 0 0,1 0-1 0 0,0-1 0 0 0,0 0 1 0 0,0-1-1 0 0,0 0 0 0 0,1-1 1 0 0,-1 0-1 0 0,5 0-14 0 0,8-13-2190 0 0,-13-3-5411 0 0,-9 9-2208 0 0</inkml:trace>
  <inkml:trace contextRef="#ctx0" brushRef="#br0" timeOffset="5018.556">1691 936 7706 0 0,'0'0'1492'0'0,"0"0"-146"0"0,0 0 117 0 0,0 0 216 0 0,0 0 17 0 0,0 0-308 0 0,0 0-285 0 0,0 0-280 0 0,0 0-216 0 0,0 0-143 0 0,-8 22-120 0 0,-25 73-87 0 0,-23 27 210 0 0,47-107-538 0 0,1 0 1 0 0,1 0-1 0 0,0 0 0 0 0,1 1 1 0 0,1 0-1 0 0,1 1 0 0 0,0-1 1 0 0,1 1-1 0 0,0 0 0 0 0,1-1 1 0 0,2 1 70 0 0,0-15-3 0 0,0-1 0 0 0,0 0 0 0 0,0 0 0 0 0,1 0 0 0 0,-1 0 0 0 0,0 0 0 0 0,1 1 0 0 0,-1-1 0 0 0,1 0 0 0 0,-1 0 0 0 0,1 0 0 0 0,0 0 0 0 0,-1 0 0 0 0,1-1 0 0 0,0 1 0 0 0,0 0 0 0 0,0 0 0 0 0,0 0 0 0 0,0-1 0 0 0,0 1 0 0 0,0 0 0 0 0,0-1 0 0 0,0 1 0 0 0,0-1 0 0 0,0 1 0 0 0,0-1 0 0 0,0 1 0 0 0,0-1 1 0 0,0 0-1 0 0,0 0 0 0 0,1 0 0 0 0,-1 1 0 0 0,0-1 0 0 0,0 0 0 0 0,0 0 0 0 0,1-1 0 0 0,-1 1 0 0 0,0 0 0 0 0,0 0 0 0 0,0-1 0 0 0,0 1 0 0 0,0 0 0 0 0,0-1 0 0 0,1 0 3 0 0,57-18 592 0 0,-55 18-591 0 0,22-10 11 0 0,67-39-2699 0 0,-87 36-3415 0 0,-4 8-457 0 0,0 3 1375 0 0</inkml:trace>
  <inkml:trace contextRef="#ctx0" brushRef="#br0" timeOffset="5261.365">1377 1163 8690 0 0,'0'0'1632'0'0,"0"0"-552"0"0,0 0 177 0 0,0 0 47 0 0,0 0-104 0 0,0 0-128 0 0,138 3-143 0 0,-106-8-121 0 0,3 1-128 0 0,2-1-208 0 0,1-2-216 0 0,-2 0-248 0 0,0 3-336 0 0,-4 1-520 0 0,-3-1-960 0 0,-10-1-2777 0 0,-6 5-7234 0 0</inkml:trace>
  <inkml:trace contextRef="#ctx0" brushRef="#br0" timeOffset="5637.253">2013 956 5801 0 0,'0'0'3526'0'0,"0"0"-1024"0"0,0 0-625 0 0,0 0-333 0 0,0 0-292 0 0,0 0-280 0 0,0 0-277 0 0,0 0-188 0 0,0 0-27 0 0,0 0 48 0 0,0 0 86 0 0,0 0 48 0 0,6 2-77 0 0,143 8 1036 0 0,-148-9-1642 0 0,-1 0 0 0 0,1-1 0 0 0,-1 1 0 0 0,0 0 1 0 0,1 0-1 0 0,-1 0 0 0 0,0 0 0 0 0,0 0 0 0 0,0 0 0 0 0,0 0 0 0 0,1 0 0 0 0,-1 0 0 0 0,0 0 0 0 0,-1 0 0 0 0,1 0 0 0 0,0 0 0 0 0,0 0 0 0 0,0 0 0 0 0,-1 0 0 0 0,1 0 0 0 0,0 0 0 0 0,-1 0 0 0 0,1 0 0 0 0,-1-1 0 0 0,1 1 1 0 0,-1 0-1 0 0,1 0 0 0 0,-1 0 0 0 0,0-1 0 0 0,1 1 0 0 0,-1 0 0 0 0,0-1 0 0 0,0 1 0 0 0,1 0 0 0 0,-1-1 0 0 0,0 1 0 0 0,0-1 0 0 0,-1 1 21 0 0,-116 101-1 0 0,118-101 5 0 0,-1-1 1 0 0,0 1-1 0 0,1-1 1 0 0,-1 1 0 0 0,1-1-1 0 0,-1 1 1 0 0,1-1-1 0 0,-1 1 1 0 0,1 0 0 0 0,0-1-1 0 0,-1 1 1 0 0,1 0-1 0 0,0-1 1 0 0,-1 1-1 0 0,1 0 1 0 0,0-1 0 0 0,0 1-1 0 0,0 0 1 0 0,-1 0-1 0 0,1-1 1 0 0,0 1-1 0 0,0 0 1 0 0,0 0 0 0 0,0-1-1 0 0,1 1 1 0 0,-1 0-1 0 0,0 0 1 0 0,0-1-1 0 0,0 1 1 0 0,0 0 0 0 0,1-1-1 0 0,-1 1 1 0 0,0 0-1 0 0,1-1 1 0 0,-1 1-1 0 0,1 0 1 0 0,-1-1 0 0 0,0 1-1 0 0,1-1 1 0 0,-1 1-1 0 0,1 0 1 0 0,0-1-1 0 0,-1 0 1 0 0,1 1 0 0 0,-1-1-1 0 0,1 1 1 0 0,0-1-1 0 0,-1 0 1 0 0,1 1-1 0 0,0-1 1 0 0,0 0 0 0 0,-1 0-1 0 0,1 1 1 0 0,0-1-1 0 0,-1 0 1 0 0,1 0-1 0 0,0 0 1 0 0,0 0-5 0 0,50 3 430 0 0,-44-3-374 0 0,63-13-401 0 0,-44 1-5893 0 0,-20 10-4978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08:35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44 730 1848 0 0,'0'0'1587'0'0,"0"0"-456"0"0,0 0-161 0 0,0 0 86 0 0,0 0 98 0 0,0 0 71 0 0,0 0-43 0 0,0 0-170 0 0,0 0-173 0 0,0 0-140 0 0,0 0-114 0 0,3-4-61 0 0,86-61 3768 0 0,-65 54-4038 0 0,0 0 1 0 0,0 1 0 0 0,1 2-1 0 0,0 0 1 0 0,1 2-1 0 0,0 1 1 0 0,0 1 0 0 0,0 1-1 0 0,0 1 1 0 0,11 2-255 0 0,-35-1 2 0 0,0 1 1 0 0,0 0 0 0 0,0 1 0 0 0,0-1-1 0 0,0 0 1 0 0,0 1 0 0 0,0-1-1 0 0,0 1 1 0 0,0-1 0 0 0,0 1-1 0 0,0 0 1 0 0,0 0 0 0 0,0 0-1 0 0,0 0 1 0 0,-1 0 0 0 0,1 0-1 0 0,0 0 1 0 0,-1 1 0 0 0,1-1 0 0 0,-1 1-1 0 0,0-1 1 0 0,1 1 0 0 0,-1-1-1 0 0,0 1 1 0 0,0 0 0 0 0,0 0-1 0 0,0-1 1 0 0,0 1 0 0 0,0 0-1 0 0,-1 0 1 0 0,1 0 0 0 0,-1 0-1 0 0,1 0 1 0 0,-1 0 0 0 0,0 0 0 0 0,1 0-1 0 0,-1 0 1 0 0,0 0 0 0 0,-1 0-1 0 0,1 1 1 0 0,0-1-3 0 0,-33 81 331 0 0,-15-18-187 0 0,-3-2 0 0 0,-56 52-144 0 0,54-61 98 0 0,3 3-1 0 0,2 2 0 0 0,-19 33-97 0 0,64-88 16 0 0,1-1-1 0 0,0 1 1 0 0,0 0-1 0 0,0-1 1 0 0,1 1-1 0 0,-1 0 0 0 0,1 0 1 0 0,0 0-1 0 0,0 1 1 0 0,0-1-1 0 0,1 0 1 0 0,-1 0-1 0 0,1 0 1 0 0,0 0-1 0 0,0 1 1 0 0,1-1-1 0 0,-1 0 0 0 0,1 0 1 0 0,0 0-1 0 0,0 0 1 0 0,0 0-1 0 0,1 0 1 0 0,-1 0-1 0 0,1 0 1 0 0,0 0-1 0 0,0-1 0 0 0,1 1 1 0 0,-1-1-1 0 0,1 1 1 0 0,-1-1-1 0 0,1 0 1 0 0,0 0-1 0 0,0 0 1 0 0,1-1-1 0 0,-1 1 1 0 0,0-1-1 0 0,1 1 0 0 0,0-1 1 0 0,-1 0-1 0 0,1-1 1 0 0,1 1-16 0 0,7 4 179 0 0,0 0 0 0 0,1-2 0 0 0,-1 1-1 0 0,1-2 1 0 0,0 0 0 0 0,0 0 0 0 0,0-1 0 0 0,0-1 0 0 0,0 0 0 0 0,0-1 0 0 0,0 0 0 0 0,6-1-179 0 0,-16 0-6 0 0,0 1 0 0 0,-1-1 0 0 0,1 0 0 0 0,-1 1 0 0 0,0-1 0 0 0,1 0 0 0 0,-1-1 0 0 0,0 1 0 0 0,1 0 0 0 0,-1-1 0 0 0,0 1 0 0 0,0-1 0 0 0,0 1 0 0 0,0-1 0 0 0,-1 0 0 0 0,1 0 0 0 0,0 0 0 0 0,-1 0 0 0 0,1 0 0 0 0,-1-1 0 0 0,1 0 6 0 0,6-21-4720 0 0,-7 17-811 0 0,1 4-5847 0 0</inkml:trace>
  <inkml:trace contextRef="#ctx0" brushRef="#br0" timeOffset="580.929">602 850 4241 0 0,'0'0'2256'0'0,"0"0"-931"0"0,0 0-476 0 0,0 0 2 0 0,0 0 100 0 0,0 0 106 0 0,0 0-2 0 0,0 0-112 0 0,0 0-36 0 0,0 0 151 0 0,0 0 177 0 0,0 0 68 0 0,5-2-89 0 0,16-12-777 0 0,-1-1 0 0 0,0-1 0 0 0,-1 0 0 0 0,0-2 0 0 0,-2 0 0 0 0,0-1 0 0 0,-1 0 0 0 0,13-22-437 0 0,7-4 105 0 0,-26 32 28 0 0,0 2-689 0 0,-13 32-29 0 0,-5 92 630 0 0,8-110-32 0 0,1 0 1 0 0,-1 0 0 0 0,1 0-1 0 0,0 0 1 0 0,0 0-1 0 0,0 0 1 0 0,0 0 0 0 0,1-1-1 0 0,-1 1 1 0 0,1 0-1 0 0,0-1 1 0 0,-1 1 0 0 0,1-1-1 0 0,0 1 1 0 0,1-1-1 0 0,-1 0 1 0 0,0 0-1 0 0,1 0 1 0 0,-1 0 0 0 0,1 0-1 0 0,0-1 1 0 0,-1 1-1 0 0,1-1 1 0 0,0 0 0 0 0,0 1-1 0 0,0-1 1 0 0,0-1-1 0 0,0 1 1 0 0,0 0-1 0 0,0-1 1 0 0,0 1 0 0 0,0-1-1 0 0,0 0 1 0 0,2 0-14 0 0,5-3 71 0 0,0 0 1 0 0,-1 0-1 0 0,0-1 1 0 0,1 0-1 0 0,-1 0 1 0 0,-1-1-1 0 0,1 0 1 0 0,-1-1-1 0 0,0 0 1 0 0,0 0-1 0 0,-1-1 1 0 0,1 0-1 0 0,-2 0 1 0 0,1-1-1 0 0,-1 1 1 0 0,0-1-1 0 0,0-1 1 0 0,-1 1-1 0 0,0-1 1 0 0,-1 0-1 0 0,3-8-71 0 0,7-19-1043 0 0,-11 24-1773 0 0,-1 0-3665 0 0,-1 7-4769 0 0</inkml:trace>
  <inkml:trace contextRef="#ctx0" brushRef="#br0" timeOffset="1020.393">1295 555 12283 0 0,'0'0'745'0'0,"0"0"-419"0"0,0 0-128 0 0,0 0 57 0 0,0 0 65 0 0,0 0 19 0 0,0 0-45 0 0,0 0-67 0 0,0 0-85 0 0,-19 15-66 0 0,-61 46-43 0 0,77-60-26 0 0,0 1 0 0 0,0 0 0 0 0,0 0 0 0 0,0 0 0 0 0,0 1 0 0 0,1-1 0 0 0,-1 1 0 0 0,1 0 0 0 0,0-1 0 0 0,0 1 0 0 0,0 0 0 0 0,0 0 0 0 0,0 0 0 0 0,0 1 0 0 0,1-1 0 0 0,-1 0 0 0 0,1 1 0 0 0,0-1-1 0 0,0 0 1 0 0,1 1 0 0 0,-1 0 0 0 0,1-1 0 0 0,-1 1 0 0 0,1-1 0 0 0,0 3-7 0 0,0 1 69 0 0,2-3 54 0 0,0-1 0 0 0,-1 0 0 0 0,1 1 0 0 0,0-1 0 0 0,0 0 0 0 0,1 0 0 0 0,-1 0 0 0 0,1 0 0 0 0,-1-1 0 0 0,1 1 0 0 0,0-1 0 0 0,0 1 0 0 0,0-1 0 0 0,0 0 0 0 0,0 0 0 0 0,1-1 0 0 0,-1 1 0 0 0,1-1 0 0 0,-1 1 0 0 0,1-1 0 0 0,-1 0 0 0 0,1 0 0 0 0,0-1 1 0 0,-1 1-1 0 0,1-1 0 0 0,0 0 0 0 0,0 0 0 0 0,-1 0 0 0 0,1 0 0 0 0,0-1 0 0 0,1 0-123 0 0,8-1 203 0 0,-1 0 1 0 0,-1-1-1 0 0,1-1 1 0 0,0 0-1 0 0,-1-1 1 0 0,0 0 0 0 0,0-1-1 0 0,0 0 1 0 0,-1-1-1 0 0,0 0 1 0 0,0 0-1 0 0,-1-1 1 0 0,0 0-1 0 0,0-1 1 0 0,-1 0-1 0 0,0 0 1 0 0,0-1-1 0 0,-1 0 1 0 0,-1-1-1 0 0,1 1 1 0 0,2-9-204 0 0,-4 8-26 0 0,-1-1 0 0 0,0 0 0 0 0,0 0 0 0 0,-1 0 0 0 0,-1 0 0 0 0,0 0 0 0 0,-1-1 0 0 0,0 1 0 0 0,-1-1 0 0 0,0 1 0 0 0,-1 0 0 0 0,-1-1 0 0 0,1 1 0 0 0,-4-10 26 0 0,3 16-68 0 0,0 0 0 0 0,0 0 0 0 0,0 1 1 0 0,0-1-1 0 0,-1 1 0 0 0,0-1 0 0 0,0 1 1 0 0,0 0-1 0 0,-1 0 0 0 0,0 0 0 0 0,0 1 1 0 0,0 0-1 0 0,0-1 0 0 0,-1 1 1 0 0,0 1-1 0 0,0-1 0 0 0,0 1 0 0 0,0-1 1 0 0,0 2-1 0 0,-1-1 0 0 0,1 0 0 0 0,-1 1 1 0 0,0 0-1 0 0,0 1 0 0 0,1-1 0 0 0,-1 1 1 0 0,0 0-1 0 0,0 0 0 0 0,-1 1 1 0 0,-3 0 67 0 0,5 0-19 0 0,0 0 0 0 0,0 0 0 0 0,0 1 1 0 0,0 0-1 0 0,0 0 0 0 0,0 0 0 0 0,0 0 0 0 0,0 1 1 0 0,0 0-1 0 0,1 0 0 0 0,-1 0 0 0 0,1 1 1 0 0,-1-1-1 0 0,1 1 0 0 0,0 0 0 0 0,0 0 1 0 0,0 1-1 0 0,1-1 0 0 0,-1 1 0 0 0,1 0 1 0 0,0 0-1 0 0,0 0 0 0 0,0 0 0 0 0,0 0 1 0 0,1 1-1 0 0,0-1 0 0 0,0 1 0 0 0,0 0 1 0 0,0 0-1 0 0,1-1 0 0 0,0 1 0 0 0,0 0 1 0 0,0 0-1 0 0,0 0 0 0 0,1 0 0 0 0,0 0 1 0 0,0 1-1 0 0,0-1 0 0 0,1 0 0 0 0,0 0 1 0 0,0 0-1 0 0,0 0 0 0 0,0-1 0 0 0,1 1 1 0 0,0 0-1 0 0,0 0 0 0 0,2 2 19 0 0,9 11 61 0 0,1-1 0 0 0,0 0 1 0 0,1-2-1 0 0,1 1 0 0 0,1-2 0 0 0,0 0 0 0 0,1-1 0 0 0,0-1 1 0 0,1-1-1 0 0,0 0 0 0 0,1-2 0 0 0,20 8-61 0 0,83 32-5312 0 0,-84-34 1319 0 0,-26-10-6831 0 0</inkml:trace>
  <inkml:trace contextRef="#ctx0" brushRef="#br0" timeOffset="1301.283">490 1066 9858 0 0,'0'0'1410'0'0,"0"0"-333"0"0,0 0 138 0 0,0 0 228 0 0,0 0 26 0 0,23 7-124 0 0,75 20-213 0 0,15-16 896 0 0,-79-12-1542 0 0,366-22 2068 0 0,-268 7-4540 0 0,-2-2-3963 0 0,-104 15-5468 0 0</inkml:trace>
  <inkml:trace contextRef="#ctx0" brushRef="#br0" timeOffset="4929.626">2074 878 1912 0 0,'0'0'426'0'0,"0"0"-122"0"0,0 0 175 0 0,0 0 390 0 0,0 0 254 0 0,0 0 132 0 0,0 0-37 0 0,0 0-246 0 0,0 0-152 0 0,0 0-108 0 0,0 0-126 0 0,-6-3-96 0 0,-17-6-75 0 0,1 24 307 0 0,-1 7-463 0 0,0 1 0 0 0,2 1 0 0 0,1 1 1 0 0,1 0-1 0 0,1 2 0 0 0,1 0 0 0 0,2 1 1 0 0,0 1-1 0 0,2 0 0 0 0,-6 21-259 0 0,18-47 57 0 0,0-1 0 0 0,0 1 1 0 0,1-1-1 0 0,-1 1 0 0 0,0-1 0 0 0,1 1 0 0 0,0 0 0 0 0,-1-1 0 0 0,1 1 1 0 0,0 0-1 0 0,0-1 0 0 0,1 1 0 0 0,-1 0 0 0 0,1-1 0 0 0,-1 1 0 0 0,1-1 1 0 0,0 1-1 0 0,0-1 0 0 0,0 1 0 0 0,0-1 0 0 0,0 1 0 0 0,0-1 0 0 0,1 0 1 0 0,-1 0-1 0 0,1 0 0 0 0,0 0 0 0 0,0 0 0 0 0,0 0 0 0 0,0 0 0 0 0,0 0 1 0 0,0-1-1 0 0,0 1 0 0 0,0-1 0 0 0,1 0 0 0 0,-1 1 0 0 0,0-1 0 0 0,1 0 1 0 0,-1 0-1 0 0,1-1 0 0 0,-1 1 0 0 0,1 0 0 0 0,0-1 0 0 0,-1 0 0 0 0,1 1 1 0 0,0-1-1 0 0,1 0-57 0 0,18-3 214 0 0,0-1 1 0 0,0-1 0 0 0,0-1 0 0 0,0-1-1 0 0,-1-1 1 0 0,0-1 0 0 0,-1 0-1 0 0,0-2 1 0 0,-1 0 0 0 0,0-1 0 0 0,0-1-1 0 0,-2-1 1 0 0,1 0 0 0 0,-2-2-1 0 0,0 0 1 0 0,-1 0 0 0 0,2-4-215 0 0,8-6 50 0 0,-1 0-1 0 0,-2-2 1 0 0,0-1 0 0 0,-2 0-1 0 0,-1-1 1 0 0,-2-1 0 0 0,-1-1-1 0 0,2-7-49 0 0,-11 21-98 0 0,0 0-1 0 0,-2 0 1 0 0,0 0-1 0 0,-1-1 1 0 0,-1 0-1 0 0,0 1 1 0 0,-2-1-1 0 0,0 0 1 0 0,-1 0-1 0 0,-1 0 1 0 0,-1 0-1 0 0,0 0 1 0 0,-2 0-1 0 0,0 0 0 0 0,-1 1 1 0 0,-2-2 98 0 0,2 6-112 0 0,0 0 0 0 0,-2 1 0 0 0,0 0 0 0 0,0 0 1 0 0,-1 0-1 0 0,-1 1 0 0 0,0 0 0 0 0,0 1 0 0 0,-2-1 112 0 0,7 8-22 0 0,0 1 0 0 0,-1-1 1 0 0,1 0-1 0 0,-1 1 0 0 0,0 0 0 0 0,0 0 0 0 0,0 1 0 0 0,0-1 1 0 0,0 1-1 0 0,-1 0 0 0 0,1 0 0 0 0,-1 1 0 0 0,0 0 0 0 0,1 0 1 0 0,-1 0-1 0 0,0 1 0 0 0,1-1 0 0 0,-1 1 0 0 0,0 1 0 0 0,0-1 0 0 0,1 1 1 0 0,-1 0-1 0 0,0 0 0 0 0,-3 2 22 0 0,-2 3 7 0 0,0 1 0 0 0,0 0 0 0 0,1 1 0 0 0,0 0 1 0 0,1 0-1 0 0,0 1 0 0 0,0 0 0 0 0,1 1 0 0 0,0 0 0 0 0,0 0 0 0 0,2 1 0 0 0,-1 0 1 0 0,1 0-1 0 0,1 1 0 0 0,0-1 0 0 0,0 1 0 0 0,1 0 0 0 0,1 1 0 0 0,0-1 0 0 0,0 0 1 0 0,2 1-1 0 0,-1 0 0 0 0,2-1 0 0 0,-1 1 0 0 0,2 0 0 0 0,0-1 0 0 0,0 1 1 0 0,1 0-1 0 0,1-1-7 0 0,3 7 23 0 0,2-1 1 0 0,0 0 0 0 0,0 0 0 0 0,2-1-1 0 0,0 0 1 0 0,1 0 0 0 0,1-1 0 0 0,0-1-1 0 0,1 0 1 0 0,1-1 0 0 0,0 0 0 0 0,1-1-1 0 0,0 0 1 0 0,1-2 0 0 0,1 0 0 0 0,0-1-1 0 0,0 0 1 0 0,1-1 0 0 0,0-1 0 0 0,0-1-1 0 0,16 4-23 0 0,79 11-889 0 0,-66-29-6482 0 0,-38 4-3018 0 0</inkml:trace>
  <inkml:trace contextRef="#ctx0" brushRef="#br0" timeOffset="5304.156">2505 894 3425 0 0,'0'0'2318'0'0,"0"0"-9"0"0,0 0-248 0 0,0 0-150 0 0,0 0-160 0 0,20 6-357 0 0,67 18-377 0 0,-79-22-868 0 0,0 0 0 0 0,0-1-1 0 0,0 0 1 0 0,0-1 0 0 0,1 1 0 0 0,-1-2-1 0 0,0 1 1 0 0,0-1 0 0 0,0-1-1 0 0,0 1 1 0 0,0-1 0 0 0,0-1 0 0 0,0 1-1 0 0,-1-1 1 0 0,1-1 0 0 0,-1 1 0 0 0,0-1-1 0 0,0 0 1 0 0,0-1 0 0 0,0 0-1 0 0,4-5-148 0 0,-6 8 13 0 0,-1-1 0 0 0,1 0 0 0 0,-1 0 0 0 0,0-1 0 0 0,0 1 0 0 0,0-1 0 0 0,0 0 0 0 0,-1 0 0 0 0,0 0 0 0 0,0-1 0 0 0,0 1 0 0 0,0-1 0 0 0,0 1 0 0 0,-1-1 0 0 0,0 0 0 0 0,0 0 0 0 0,0 0 0 0 0,-1 0 0 0 0,0-1 0 0 0,0 1 0 0 0,0 0 0 0 0,-1-1 0 0 0,1 1 0 0 0,-1 0-1 0 0,0-1 1 0 0,-1 1 0 0 0,1 0 0 0 0,-1-1 0 0 0,0 1 0 0 0,-1 0 0 0 0,1 0 0 0 0,-3-5-13 0 0,0 5-93 0 0,-1-1-1 0 0,0 1 0 0 0,0 0 0 0 0,0 0 1 0 0,-1 0-1 0 0,0 1 0 0 0,0 0 1 0 0,0 0-1 0 0,0 1 0 0 0,0-1 0 0 0,-1 1 1 0 0,0 1-1 0 0,1-1 0 0 0,-1 1 1 0 0,0 0-1 0 0,0 1 0 0 0,0 0 1 0 0,0 0-1 0 0,-1 0 0 0 0,1 1 0 0 0,0 0 1 0 0,0 0-1 0 0,0 1 0 0 0,-1 0 1 0 0,1 0-1 0 0,0 1 0 0 0,0 0 0 0 0,1 0 1 0 0,-1 1-1 0 0,0-1 0 0 0,1 1 1 0 0,-1 1-1 0 0,1-1 0 0 0,0 1 1 0 0,0 1-1 0 0,1-1 0 0 0,-1 1 0 0 0,-2 2 94 0 0,2-1-17 0 0,0 0 0 0 0,1 0 0 0 0,0 1 0 0 0,0 0 0 0 0,0 0 0 0 0,1 0 0 0 0,-1 0 0 0 0,2 1 0 0 0,-1-1 0 0 0,1 1 0 0 0,1 0 0 0 0,-1 0 0 0 0,1 0 0 0 0,1 0 0 0 0,-1 1 0 0 0,1-1 0 0 0,1 0 0 0 0,0 1 0 0 0,0-1 0 0 0,0 1 0 0 0,1-1 0 0 0,0 0 0 0 0,1 0 0 0 0,0 1 0 0 0,0-1 0 0 0,1 0 0 0 0,0-1 0 0 0,0 1 0 0 0,1 0 0 0 0,0-1 0 0 0,1 0 0 0 0,-1 0 0 0 0,1 0 0 0 0,0 0 0 0 0,1-1 0 0 0,0 0 0 0 0,0 0 0 0 0,2 1 17 0 0,5 2-111 0 0,0-1 1 0 0,1-1 0 0 0,-1 0 0 0 0,1 0-1 0 0,1-2 1 0 0,-1 1 0 0 0,1-2-1 0 0,0 0 1 0 0,0-1 0 0 0,0-1-1 0 0,3 0 111 0 0,45 1-3520 0 0,-5-10-4053 0 0,-38 3 4363 0 0</inkml:trace>
  <inkml:trace contextRef="#ctx0" brushRef="#br0" timeOffset="5601.44">3106 866 2569 0 0,'0'0'1781'0'0,"0"0"-993"0"0,0 0-442 0 0,0 0 5 0 0,0 0 105 0 0,0 0 133 0 0,-6 21 102 0 0,-21 65 100 0 0,25-83-630 0 0,1-1 1 0 0,0 0-1 0 0,0 0 1 0 0,0 1 0 0 0,0-1-1 0 0,0 1 1 0 0,0-1-1 0 0,1 1 1 0 0,-1-1-1 0 0,1 1 1 0 0,-1-1-1 0 0,1 1 1 0 0,0 0 0 0 0,0-1-1 0 0,0 1 1 0 0,1-1-1 0 0,-1 1 1 0 0,1-1-1 0 0,-1 1 1 0 0,1-1-1 0 0,0 1 1 0 0,0-1-1 0 0,0 1 1 0 0,0-1 0 0 0,0 0-1 0 0,1 0 1 0 0,-1 0-1 0 0,1 0 1 0 0,-1 1-162 0 0,22-4 4880 0 0,-1-44-2587 0 0,-20 37-1963 0 0,60-276 2030 0 0,-62 280-2465 0 0,1 0 0 0 0,0 0 0 0 0,0 0 0 0 0,0 1 1 0 0,0-1-1 0 0,1 0 0 0 0,0 0 0 0 0,0 1 0 0 0,0-1 0 0 0,0 1 0 0 0,0 0 0 0 0,0-1 0 0 0,1 1 0 0 0,0 0 0 0 0,-1 1 0 0 0,1-1 0 0 0,0 0 0 0 0,1 1 0 0 0,-1-1 0 0 0,0 1 0 0 0,1 0 0 0 0,-1 0 0 0 0,1 1 1 0 0,0-1-1 0 0,-1 1 0 0 0,3-1 105 0 0,2 11-4421 0 0,-7-5 50 0 0,0 1-6371 0 0</inkml:trace>
  <inkml:trace contextRef="#ctx0" brushRef="#br0" timeOffset="5853.324">3545 799 17452 0 0,'0'0'776'0'0,"0"0"-456"0"0,0 0-32 0 0,0 0 40 0 0,0 0-40 0 0,0 0-88 0 0,0 0-96 0 0,-16 115-128 0 0,22-105-64 0 0,-1-3-80 0 0,4-5-176 0 0,0-2-256 0 0,2 0-432 0 0,-1 0-1249 0 0,-2-5-3864 0 0,-3 1-2929 0 0</inkml:trace>
  <inkml:trace contextRef="#ctx0" brushRef="#br0" timeOffset="6019.518">3433 521 13139 0 0,'0'0'5193'0'0,"0"0"-4177"0"0,0 0-592 0 0,0 0-384 0 0,0 0-208 0 0,0 0-96 0 0,0 0-32 0 0,0 0 8 0 0,0 0-464 0 0,0 0-1713 0 0,0 0-9569 0 0</inkml:trace>
  <inkml:trace contextRef="#ctx0" brushRef="#br0" timeOffset="6296.672">3775 507 18996 0 0,'0'0'1006'0'0,"0"0"-384"0"0,0 0-191 0 0,0 0-117 0 0,0 0-84 0 0,0 0-54 0 0,0 0 34 0 0,0 0 31 0 0,0 0 24 0 0,0 0-18 0 0,0 0-88 0 0,0 0-74 0 0,0 0-34 0 0,12 16 2 0 0,37 51-23 0 0,-43-57-35 0 0,1 0 0 0 0,-1 0 1 0 0,-1 0-1 0 0,0 0 1 0 0,-1 1-1 0 0,0 0 0 0 0,0 0 1 0 0,-1 0-1 0 0,0 1 1 0 0,0 5 4 0 0,4 16-58 0 0,25 107-292 0 0,-32-139 359 0 0,1 0-1 0 0,-1-1 0 0 0,0 1 1 0 0,1 0-1 0 0,-1 0 1 0 0,1-1-1 0 0,-1 1 0 0 0,1 0 1 0 0,0-1-1 0 0,-1 1 0 0 0,1 0 1 0 0,0-1-1 0 0,-1 1 1 0 0,1-1-1 0 0,0 1 0 0 0,0-1 1 0 0,-1 1-1 0 0,1-1 1 0 0,0 0-1 0 0,0 0 0 0 0,0 1 1 0 0,0-1-1 0 0,-1 0 0 0 0,1 0 1 0 0,0 0-1 0 0,0 0 1 0 0,0 0-1 0 0,0 0 0 0 0,0 0 1 0 0,0 0-1 0 0,-1 0 1 0 0,1 0-1 0 0,0 0 0 0 0,0 0 1 0 0,0-1-1 0 0,0 1 1 0 0,-1 0-1 0 0,1-1 0 0 0,0 1 1 0 0,0-1-1 0 0,0 1 0 0 0,-1-1 1 0 0,1 1-1 0 0,0-1 1 0 0,-1 1-1 0 0,1-1 0 0 0,-1 0 1 0 0,1 1-1 0 0,0-1 1 0 0,-1 0-1 0 0,1 0 0 0 0,-1 1 1 0 0,0-1-1 0 0,1 0 1 0 0,-1 0-9 0 0,32-42 745 0 0,63-177 397 0 0,-65 139-1668 0 0,-30 81 522 0 0,11-33-1894 0 0,-9 18-6698 0 0,-2 12-3079 0 0</inkml:trace>
  <inkml:trace contextRef="#ctx0" brushRef="#br0" timeOffset="6981.337">4431 654 15891 0 0,'0'0'1185'0'0,"0"0"-737"0"0,0 0-120 0 0,0 0 64 0 0,0 0 72 0 0,0 0-24 0 0,0 0-144 0 0,0 0-104 0 0,-28 118-120 0 0,34-107-80 0 0,-2-2-136 0 0,6 1-104 0 0,-1-3-216 0 0,0-3-376 0 0,1-4-744 0 0,-2 2-2809 0 0,-4-2-7434 0 0</inkml:trace>
  <inkml:trace contextRef="#ctx0" brushRef="#br0" timeOffset="7207.052">4441 298 16780 0 0,'0'0'1024'0'0,"0"0"-432"0"0,0 0-152 0 0,0 0-104 0 0,0 0-136 0 0,0 0-280 0 0,0 0-248 0 0,0 0-192 0 0,0 0-280 0 0,0 0-440 0 0,0 0-1489 0 0,0 0-8954 0 0</inkml:trace>
  <inkml:trace contextRef="#ctx0" brushRef="#br0" timeOffset="7462.503">4955 22 14323 0 0,'0'0'3203'0'0,"0"0"-1580"0"0,0 0-884 0 0,0 0-320 0 0,0 0-148 0 0,0 0-17 0 0,0 0 115 0 0,0 0 177 0 0,0 0 101 0 0,0 0 17 0 0,0 0-98 0 0,0 0-154 0 0,1 23-115 0 0,-1 74-89 0 0,-26 107 146 0 0,13 141-522 0 0,31-234-2105 0 0,-17-104 762 0 0,-1-6-2376 0 0,-1 0-3572 0 0,-1-1-2138 0 0</inkml:trace>
  <inkml:trace contextRef="#ctx0" brushRef="#br0" timeOffset="7706.469">4646 470 10050 0 0,'0'0'5244'0'0,"0"0"-3533"0"0,0 0-1186 0 0,0 0 24 0 0,0 0 85 0 0,20-1-50 0 0,68-5-137 0 0,67 22 631 0 0,-53-6-283 0 0,-24-2-3033 0 0,-28-3-6335 0 0,-38-4-2233 0 0</inkml:trace>
  <inkml:trace contextRef="#ctx0" brushRef="#br0" timeOffset="7868.11">5327 415 11522 0 0,'0'0'2898'0'0,"0"0"-1177"0"0,0 0-528 0 0,0 0-66 0 0,-7 22-88 0 0,-21 70-183 0 0,21-8 514 0 0,26-59-2172 0 0,-10-25-2258 0 0,0-9-3800 0 0,-6 4-4040 0 0</inkml:trace>
  <inkml:trace contextRef="#ctx0" brushRef="#br0" timeOffset="8038.643">5274 1 13291 0 0,'0'0'592'0'0,"0"0"-816"0"0,0 0-584 0 0,0 0-296 0 0,0 0-257 0 0,0 0-1479 0 0,0 0-4706 0 0</inkml:trace>
  <inkml:trace contextRef="#ctx0" brushRef="#br0" timeOffset="8298.647">5560 167 18148 0 0,'0'0'595'0'0,"0"0"-246"0"0,0 0 78 0 0,0 0 114 0 0,0 0 47 0 0,0 0-22 0 0,5 20-78 0 0,15 65-95 0 0,5 187 522 0 0,-24-254-927 0 0,-2-12 13 0 0,1 0 1 0 0,0-1-1 0 0,0 1 1 0 0,1 0-1 0 0,0-1 0 0 0,0 1 1 0 0,0-1-1 0 0,1 1 1 0 0,-1-1-1 0 0,2 1 1 0 0,-1-1-1 0 0,0 0 1 0 0,1 0-1 0 0,0 0 1 0 0,0 0-2 0 0,0-5 77 0 0,0 0 0 0 0,0 0 1 0 0,-1-1-1 0 0,1 1 0 0 0,0-1 1 0 0,-1 0-1 0 0,1 0 0 0 0,-1 0 1 0 0,1 0-1 0 0,-1 0 0 0 0,0 0 0 0 0,1-1 1 0 0,-1 1-1 0 0,0-1 0 0 0,0 0 1 0 0,0 0-1 0 0,0 0 0 0 0,0 0 1 0 0,0 0-1 0 0,-1 0 0 0 0,1 0 1 0 0,-1 0-1 0 0,1-1 0 0 0,-1 1 1 0 0,1-2-78 0 0,1 1 60 0 0,215-307 566 0 0,-199 264-2114 0 0,-17 26-5793 0 0,-2 17-4116 0 0</inkml:trace>
  <inkml:trace contextRef="#ctx0" brushRef="#br0" timeOffset="8682.579">6077 468 13811 0 0,'0'0'3331'0'0,"0"0"-1085"0"0,0 0-553 0 0,0 0-173 0 0,0 0-267 0 0,0 0-274 0 0,21-2-204 0 0,64-5-112 0 0,-14-19 504 0 0,-58 17-954 0 0,-2 4-182 0 0,0-2-1 0 0,0 1 1 0 0,-1-1 0 0 0,0-1-1 0 0,-1 0 1 0 0,0 0-1 0 0,0-1 1 0 0,-1 0-1 0 0,0 0 1 0 0,0-1-1 0 0,-1 0 1 0 0,0-1 0 0 0,-1 1-1 0 0,0-1 1 0 0,-1 0-1 0 0,0-1 1 0 0,-1 1-1 0 0,0-1 1 0 0,-1 0 0 0 0,0 0-1 0 0,-1 0 1 0 0,-1-1-1 0 0,1 1 1 0 0,-2 0-1 0 0,0-10-30 0 0,-2 19-41 0 0,1 0 0 0 0,-1-1 1 0 0,0 1-1 0 0,0 0 0 0 0,0 0 0 0 0,-1 0 0 0 0,1 0 0 0 0,-1 1 0 0 0,1-1 0 0 0,-1 1 0 0 0,0-1 0 0 0,0 1 0 0 0,0 0 0 0 0,0 0 0 0 0,0 0 0 0 0,-1 0 0 0 0,1 1 0 0 0,-1 0 0 0 0,1-1 0 0 0,-1 1 0 0 0,1 0 0 0 0,-1 1 0 0 0,0-1 0 0 0,1 1 0 0 0,-1-1 0 0 0,0 1 0 0 0,0 0 0 0 0,1 1 1 0 0,-1-1-1 0 0,0 1 0 0 0,1-1 0 0 0,-1 1 0 0 0,0 0 0 0 0,1 0 0 0 0,-1 1 0 0 0,1-1 0 0 0,0 1 0 0 0,-1 0 0 0 0,1-1 0 0 0,0 2 0 0 0,0-1 0 0 0,-1 1 41 0 0,-14 7-90 0 0,0 0 0 0 0,1 1-1 0 0,0 1 1 0 0,1 1 0 0 0,1 0 0 0 0,0 1-1 0 0,0 0 1 0 0,2 2 0 0 0,0-1 0 0 0,0 2 0 0 0,2-1-1 0 0,0 2 1 0 0,1 0 0 0 0,1 0 0 0 0,0 0-1 0 0,2 1 1 0 0,0 0 0 0 0,1 1 0 0 0,1 0 0 0 0,0 0-1 0 0,2 0 1 0 0,1 0 0 0 0,0 6 90 0 0,3-16 15 0 0,0 0 0 0 0,1-1-1 0 0,0 1 1 0 0,1-1 0 0 0,0 0 0 0 0,0 0 0 0 0,1 0-1 0 0,0 0 1 0 0,1 0 0 0 0,0-1 0 0 0,0 0 0 0 0,1 0-1 0 0,0 0 1 0 0,0-1 0 0 0,1 1 0 0 0,0-2 0 0 0,0 1 0 0 0,1-1-1 0 0,7 5-14 0 0,2 0 24 0 0,0 0-1 0 0,0-1 0 0 0,1-1 0 0 0,0-1 1 0 0,0 0-1 0 0,1-2 0 0 0,0 0 0 0 0,0-1 1 0 0,7 0-24 0 0,60 4-822 0 0,-57-9-1744 0 0,0 1-3339 0 0,-10-1-6232 0 0</inkml:trace>
  <inkml:trace contextRef="#ctx0" brushRef="#br0" timeOffset="9951.522">104 1711 11602 0 0,'0'0'485'0'0,"0"0"-452"0"0,0 0-26 0 0,0 0 165 0 0,25-5 77 0 0,80-15 60 0 0,438-57 3503 0 0,-316 50-3141 0 0,597-109 1624 0 0,-783 127-2183 0 0,374-79 2266 0 0,270-18-2378 0 0,-400 81 4 0 0,70 11-4 0 0,-263 29-532 0 0,-92-15 520 0 0,1 0 0 0 0,0 1 1 0 0,-1-1-1 0 0,1 0 1 0 0,0 1-1 0 0,-1-1 0 0 0,1 1 1 0 0,0-1-1 0 0,-1 1 1 0 0,1 0-1 0 0,-1-1 0 0 0,0 1 1 0 0,1-1-1 0 0,-1 1 1 0 0,1 0-1 0 0,-1-1 0 0 0,0 1 1 0 0,1 0-1 0 0,-1 0 1 0 0,0-1-1 0 0,0 1 0 0 0,0 0 1 0 0,1 0-1 0 0,-1-1 1 0 0,0 1-1 0 0,0 0 0 0 0,0 0 1 0 0,0 0-1 0 0,0-1 1 0 0,-1 1-1 0 0,1 0 0 0 0,0 0 1 0 0,0-1-1 0 0,0 1 1 0 0,-1 0-1 0 0,1-1 0 0 0,0 1 1 0 0,-1 0-1 0 0,1-1 1 0 0,-1 1-1 0 0,1 0 0 0 0,0-1 1 0 0,-1 1-1 0 0,1 0 1 0 0,-1-1-1 0 0,0 1 0 0 0,1-1 1 0 0,-1 0-1 0 0,0 1 1 0 0,0 0 11 0 0,-34 24-342 0 0,-424 180-1086 0 0,419-187 1491 0 0,-9 3 129 0 0,0 3 1 0 0,2 1-1 0 0,-33 24-192 0 0,79-48-2 0 0,-1-1 0 0 0,0 1 0 0 0,0 0 0 0 0,1 0-1 0 0,-1-1 1 0 0,0 1 0 0 0,1 0 0 0 0,-1 1 0 0 0,1-1 0 0 0,-1 0 0 0 0,1 0 0 0 0,0 1 0 0 0,0-1 0 0 0,-1 0 0 0 0,1 1-1 0 0,0 0 1 0 0,0-1 0 0 0,0 1 0 0 0,1-1 0 0 0,-1 1 0 0 0,0 0 0 0 0,0 0 0 0 0,1-1 0 0 0,-1 1 0 0 0,1 0 0 0 0,0 0-1 0 0,0 0 1 0 0,-1 0 0 0 0,1 0 0 0 0,0-1 0 0 0,1 1 0 0 0,-1 0 0 0 0,0 0 0 0 0,0 0 0 0 0,1 0 0 0 0,-1 0 0 0 0,1-1-1 0 0,0 1 1 0 0,-1 0 0 0 0,1 0 0 0 0,0-1 0 0 0,0 1 0 0 0,0-1 0 0 0,1 2 2 0 0,12 3 23 0 0,0 0 0 0 0,0-1 0 0 0,0 0-1 0 0,1-2 1 0 0,0 1 0 0 0,0-2 0 0 0,-1 0 0 0 0,1-1 0 0 0,0 0 0 0 0,1-1 0 0 0,9-2-23 0 0,-8 2 15 0 0,59-6 97 0 0,-1-3 1 0 0,0-3-1 0 0,0-4 1 0 0,-1-3-1 0 0,47-19-112 0 0,21-4 474 0 0,265-62 2609 0 0,4 19 0 0 0,378-28-3083 0 0,619 54-256 0 0,-1186 55-505 0 0,-55-6-2005 0 0,-98-4-7080 0 0,-52 9-2045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5.0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 13 3529 0 0,'0'0'685'0'0,"0"0"-294"0"0,0 0-162 0 0,0 0 61 0 0,0 0 117 0 0,0 0 141 0 0,0 0 124 0 0,0 0 69 0 0,0 0-17 0 0,0 0-63 0 0,0 0-123 0 0,-2-3-146 0 0,-5-7 57 0 0,14 16 1265 0 0,18 22 964 0 0,-12-4-2101 0 0,-1 1-1 0 0,-1 0 0 0 0,-1 0 0 0 0,-1 2 0 0 0,-2-1 0 0 0,0 1 0 0 0,-2 0 0 0 0,-1 0 1 0 0,-1 0-577 0 0,88 605 1531 0 0,-75-533-1795 0 0,-20-110-4798 0 0,-5-12-4064 0 0,7 14 2213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5.6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376 100 10034 0 0,'0'0'703'0'0,"0"0"-339"0"0,0 0-395 0 0,0 0-151 0 0,0 0 15 0 0,0 0 82 0 0,0 0 110 0 0,0 0 154 0 0,0 0 165 0 0,0 0 126 0 0,0 0 84 0 0,0 0 65 0 0,0 0 12 0 0,-20 11-5 0 0,-63 34-3 0 0,6 21 1347 0 0,-113 88 586 0 0,185-148-1938 0 0,18-10-455 0 0,-6 2-147 0 0,63-18-8 0 0,2 3 0 0 0,-1 4 0 0 0,2 2 0 0 0,0 4 0 0 0,37 1-8 0 0,160 9-38 0 0,-279-15 1307 0 0,-124-52-614 0 0,74 37-470 0 0,1-3-1 0 0,2-2 1 0 0,-16-13-185 0 0,7-14-847 0 0,43 29-5758 0 0,20 25-3532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6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563 0 15171 0 0,'0'0'1251'0'0,"0"0"-665"0"0,0 0-441 0 0,0 0-130 0 0,0 0 42 0 0,0 0 75 0 0,0 0 61 0 0,0 0 57 0 0,0 0 26 0 0,0 0-1 0 0,0 0-23 0 0,-14 4-14 0 0,-46 14-6 0 0,29 12 195 0 0,28-21-311 0 0,-185 370 2415 0 0,153-315-2477 0 0,10-15-152 0 0,-1-1 1 0 0,-3-2 0 0 0,-1-1 0 0 0,-3-1 0 0 0,-25 25 97 0 0,55-66-855 0 0,-17 14 556 0 0,15-17-4045 0 0,3-8-5268 0 0,2 4 3007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6.7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18124 0 0,'0'0'480'0'0,"0"0"-535"0"0,0 0-343 0 0,0 0-40 0 0,0 0 201 0 0,0 0 269 0 0,0 0 98 0 0,0 0 62 0 0,0 0 61 0 0,10 22 45 0 0,74 141 845 0 0,105 113 1755 0 0,-69-58-2635 0 0,-116-206-809 0 0,2 4-1807 0 0,1-10-8315 0 0,-5-5 1550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7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395 74 5017 0 0,'0'0'4340'0'0,"0"0"-2983"0"0,0 0-1073 0 0,0 0-186 0 0,0 0 18 0 0,0 0 117 0 0,0 0 95 0 0,0 0 152 0 0,-22-1 178 0 0,-69-3 90 0 0,26 18 1101 0 0,51-7-1414 0 0,-1 0-191 0 0,1 1 0 0 0,0 1-1 0 0,1 0 1 0 0,0 1-1 0 0,0 0 1 0 0,1 1 0 0 0,1 1-1 0 0,-1 0 1 0 0,2 0-1 0 0,0 1 1 0 0,0 0 0 0 0,1 1-1 0 0,1 0 1 0 0,0 0 0 0 0,1 1-1 0 0,1 0 1 0 0,0 0-1 0 0,-2 12-243 0 0,7-24 10 0 0,0 0 0 0 0,1 0 0 0 0,-1-1-1 0 0,1 1 1 0 0,0 0 0 0 0,0 0 0 0 0,0 0-1 0 0,0-1 1 0 0,0 1 0 0 0,1 0 0 0 0,-1 0 0 0 0,1-1-1 0 0,0 1 1 0 0,-1 0 0 0 0,1-1 0 0 0,1 1-1 0 0,-1-1 1 0 0,0 1 0 0 0,1-1 0 0 0,-1 1-1 0 0,1-1 1 0 0,-1 0 0 0 0,1 0 0 0 0,0 0 0 0 0,0 0-1 0 0,0 0 1 0 0,0 0 0 0 0,1-1 0 0 0,-1 1-1 0 0,0-1 1 0 0,1 1 0 0 0,-1-1 0 0 0,1 0-1 0 0,0 0 1 0 0,-1 0 0 0 0,1 0 0 0 0,0 0 0 0 0,-1-1-1 0 0,1 1 1 0 0,0-1 0 0 0,0 0 0 0 0,-1 0-1 0 0,4 0-9 0 0,13-3 54 0 0,0-1-1 0 0,-1-1 0 0 0,0-1 1 0 0,0-1-1 0 0,0 0 1 0 0,0-1-1 0 0,-1-1 0 0 0,-1 0 1 0 0,0-2-1 0 0,0 0 0 0 0,-1 0 1 0 0,0-1-1 0 0,-1-1 0 0 0,11-13-53 0 0,-7 11 20 0 0,-2 0 0 0 0,0-1 0 0 0,0-1 0 0 0,-2 0 0 0 0,0-1 0 0 0,-1-1 0 0 0,-1 0 0 0 0,-1 0 0 0 0,0-2 0 0 0,0-3-20 0 0,-6 7-18 0 0,-9 26-389 0 0,0 3 406 0 0,0 0 0 0 0,0 1 0 0 0,1-1 0 0 0,1 1 0 0 0,0 0 0 0 0,0 0 0 0 0,2 0 0 0 0,-1 0 0 0 0,2 0 0 0 0,0 0 0 0 0,0 0 0 0 0,1 0 0 0 0,1 0 0 0 0,0-1 0 0 0,1 1 0 0 0,0-1 0 0 0,1 0 0 0 0,0 0 0 0 0,1 0 0 0 0,1-1 0 0 0,0 0 0 0 0,0 0 0 0 0,1-1 0 0 0,0 1 0 0 0,1-2 0 0 0,0 1 0 0 0,0-1 0 0 0,1-1 0 0 0,0 0 0 0 0,1 0 0 0 0,0-1 0 0 0,0 0 0 0 0,5 1 1 0 0,-10-5 16 0 0,0-1 1 0 0,0 0-1 0 0,0 0 1 0 0,0-1 0 0 0,1 1-1 0 0,-1-1 1 0 0,1-1-1 0 0,-1 1 1 0 0,1-1 0 0 0,-1 0-1 0 0,1-1 1 0 0,-1 0-1 0 0,0 0 1 0 0,1 0-1 0 0,-1 0 1 0 0,0-1 0 0 0,0 0-1 0 0,0-1 1 0 0,0 1-1 0 0,0-1 1 0 0,0 0 0 0 0,-1-1-1 0 0,1 1 1 0 0,-1-1-1 0 0,0 0 1 0 0,0-1 0 0 0,0 1-17 0 0,113-141 165 0 0,-112 136-164 0 0,167-224 50 0 0,-172 231-57 0 0,0 1 0 0 0,0-1 0 0 0,0 0 0 0 0,0 1-1 0 0,0-1 1 0 0,0 1 0 0 0,1-1 0 0 0,-1 1 0 0 0,0 0 0 0 0,1-1 0 0 0,-1 1 0 0 0,1 0-1 0 0,-1 0 1 0 0,1 0 0 0 0,0 0 0 0 0,-1 0 0 0 0,1 0 0 0 0,0 1 0 0 0,0-1 0 0 0,0 1-1 0 0,0-1 1 0 0,-1 1 0 0 0,1-1 0 0 0,0 1 0 0 0,0 0 0 0 0,0 0 0 0 0,0 0 0 0 0,0 0 0 0 0,0 0-1 0 0,0 1 1 0 0,0-1 0 0 0,0 1 0 0 0,-1-1 0 0 0,1 1 0 0 0,0 0 0 0 0,0-1 0 0 0,-1 1-1 0 0,1 0 1 0 0,0 1 6 0 0,2 11 16 0 0,-1 1 0 0 0,-1 0 0 0 0,0 0 0 0 0,-1 1 0 0 0,-1-1 0 0 0,0 0 0 0 0,-1 0 0 0 0,-1 9-16 0 0,-1-9-14 0 0,0-1 0 0 0,-1 0 0 0 0,0 0 0 0 0,-1 0 0 0 0,0 0 0 0 0,-1-1 0 0 0,-1 0 0 0 0,0 0 0 0 0,-1-1 0 0 0,0 0 0 0 0,0 0 0 0 0,-1-1 0 0 0,0 0 0 0 0,-1 0 0 0 0,0-1 0 0 0,-1 0 0 0 0,0-1 0 0 0,0-1 0 0 0,-1 1 0 0 0,0-2 0 0 0,0 0 0 0 0,-1 0 0 0 0,1-1 0 0 0,-1-1 0 0 0,0 0 0 0 0,-1 0 0 0 0,1-2 0 0 0,-8 2 14 0 0,6-3-181 0 0,38-2-146 0 0,0-1 375 0 0,211-23-266 0 0,-136 6-2703 0 0,-81 15-1184 0 0,-10 2-332 0 0,0 1-4821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8.4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367 18 11194 0 0,'0'0'1621'0'0,"0"0"-854"0"0,0 0-365 0 0,0 0-47 0 0,0 0 144 0 0,0 0 144 0 0,-21-4 47 0 0,-65-9-9 0 0,28 23 240 0 0,48-5-745 0 0,-5 3 53 0 0,0-1 1 0 0,0 2-1 0 0,0 0 0 0 0,1 1 1 0 0,0 0-1 0 0,1 1 0 0 0,0 1 0 0 0,1 0 1 0 0,0 0-1 0 0,1 2 0 0 0,1-1 1 0 0,0 1-1 0 0,-1 4-229 0 0,9-16 8 0 0,1 0 0 0 0,0 0 1 0 0,-1 0-1 0 0,1 0 0 0 0,0 0 0 0 0,1 0 1 0 0,-1 0-1 0 0,0 0 0 0 0,1 1 1 0 0,-1-1-1 0 0,1 0 0 0 0,-1 1 0 0 0,1-1 1 0 0,0 0-1 0 0,0 1 0 0 0,0-1 0 0 0,1 0 1 0 0,-1 1-1 0 0,0-1 0 0 0,1 0 0 0 0,-1 0 1 0 0,1 1-1 0 0,0-1 0 0 0,0 0 1 0 0,0 0-1 0 0,0 0 0 0 0,0 0 0 0 0,1 0 1 0 0,-1 0-1 0 0,0 0 0 0 0,1 0 0 0 0,-1-1 1 0 0,1 1-1 0 0,0 0 0 0 0,0-1 1 0 0,0 0-1 0 0,-1 1 0 0 0,1-1 0 0 0,0 0 1 0 0,1 0-1 0 0,-1 0 0 0 0,0 0 0 0 0,0 0 1 0 0,0-1-1 0 0,1 1 0 0 0,-1 0 0 0 0,0-1 1 0 0,0 0-1 0 0,1 0 0 0 0,0 0-8 0 0,13-1 56 0 0,1 0-1 0 0,0-2 1 0 0,-1 0-1 0 0,0-1 0 0 0,0-1 1 0 0,0 0-1 0 0,-1-1 1 0 0,1-1-1 0 0,-1 0 1 0 0,-1-1-1 0 0,1-1 0 0 0,-2 0 1 0 0,1-1-1 0 0,-1 0 1 0 0,-1-1-1 0 0,12-13-55 0 0,56-37 97 0 0,-79 60-94 0 0,-1 1 0 0 0,1 0-1 0 0,-1-1 1 0 0,1 1-1 0 0,-1 0 1 0 0,1 0 0 0 0,-1-1-1 0 0,1 1 1 0 0,0 0-1 0 0,-1 0 1 0 0,1 0 0 0 0,-1 0-1 0 0,1 0 1 0 0,0 0-1 0 0,-1 0 1 0 0,1 0 0 0 0,-1 0-1 0 0,1 0 1 0 0,-1 0 0 0 0,1 0-1 0 0,0 0 1 0 0,-1 1-1 0 0,1-1 1 0 0,-1 0 0 0 0,1 0-1 0 0,-1 1 1 0 0,1-1-1 0 0,-1 0 1 0 0,1 1 0 0 0,-1-1-1 0 0,1 0 1 0 0,-1 1-1 0 0,1-1 1 0 0,-1 1 0 0 0,0-1-1 0 0,1 1 1 0 0,-1-1-1 0 0,0 1 1 0 0,1-1 0 0 0,-1 1-1 0 0,0-1 1 0 0,0 1-1 0 0,1-1 1 0 0,-1 1 0 0 0,0-1-1 0 0,0 1 1 0 0,0 0-1 0 0,0-1 1 0 0,0 1 0 0 0,0-1-1 0 0,0 1 1 0 0,0 0-1 0 0,0-1 1 0 0,0 1 0 0 0,0-1-1 0 0,0 1 1 0 0,0 0-1 0 0,-1-1 1 0 0,1 1 0 0 0,0-1-1 0 0,0 1 1 0 0,-1 0-3 0 0,-4 49 147 0 0,5-47-142 0 0,-6 25-67 0 0,3-19 1 0 0,0 0 0 0 0,0 1 0 0 0,1-1 0 0 0,0 1 0 0 0,1 0 0 0 0,0 0 0 0 0,0 0 0 0 0,1 0 0 0 0,0-1 0 0 0,1 1 0 0 0,0 0 0 0 0,1 0 1 0 0,0 0-1 0 0,0-1 0 0 0,1 1 0 0 0,0-1 0 0 0,1 0 0 0 0,0 0 0 0 0,0 0 0 0 0,1 0 0 0 0,0-1 0 0 0,5 5 61 0 0,25 2-3501 0 0,-22-14-567 0 0,0 0-3532 0 0,-5-1 1531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29.3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275 601 6585 0 0,'0'0'1037'0'0,"0"0"-300"0"0,0 0-186 0 0,0 0-79 0 0,0 0-27 0 0,0 0 17 0 0,0 0 94 0 0,0 0 189 0 0,0 0 192 0 0,0 0 80 0 0,0 0-7 0 0,0 0-55 0 0,0 0-85 0 0,20-11-89 0 0,108-60 502 0 0,-81 49-1040 0 0,-2-3 1 0 0,0-1 0 0 0,-2-3 0 0 0,-1-1 0 0 0,-2-3-1 0 0,-1 0 1 0 0,-1-3 0 0 0,-2-1 0 0 0,-2-2-1 0 0,28-41-243 0 0,-56 71 84 0 0,1-1-1 0 0,-2 0 0 0 0,0 0 1 0 0,0 0-1 0 0,0-1 0 0 0,-2 1 0 0 0,1-1 1 0 0,-1 0-1 0 0,-1-1 0 0 0,0 1 1 0 0,0-2-84 0 0,-2 12 52 0 0,-9 33-631 0 0,-26 161 822 0 0,-7 181-243 0 0,30-119-95 0 0,10-120 40 0 0,-6-1 1 0 0,-6 1 0 0 0,-6-2-1 0 0,-5-1 1 0 0,-12 22 54 0 0,27-119-1 0 0,-2 0 0 0 0,-1 0 1 0 0,-2-1-1 0 0,-1-1 0 0 0,-1-1 0 0 0,-2 0 1 0 0,-1-2-1 0 0,-2 0 0 0 0,-1-1 0 0 0,-1-1 1 0 0,-1-1-1 0 0,-2-2 0 0 0,0 0 0 0 0,-2-2 1 0 0,0-1-1 0 0,-4 0 1 0 0,24-17 14 0 0,0 0 0 0 0,0 0 0 0 0,-1-1 0 0 0,0-1 0 0 0,1 0 0 0 0,-1 0 0 0 0,0-1 1 0 0,-1 0-1 0 0,1 0 0 0 0,0-1 0 0 0,-1-1 0 0 0,1 0 0 0 0,0 0 0 0 0,-1-1 0 0 0,1 0 0 0 0,0-1 0 0 0,0 0 0 0 0,0-1 0 0 0,0 0 1 0 0,0 0-1 0 0,1-1 0 0 0,-1 0 0 0 0,1-1 0 0 0,0 0 0 0 0,0-1 0 0 0,1 1 0 0 0,-1-2 0 0 0,1 1 0 0 0,1-1 0 0 0,-1 0 1 0 0,1-1-1 0 0,-6-8-14 0 0,5 3 45 0 0,0 0 0 0 0,1-1 0 0 0,0 0 0 0 0,1 0 0 0 0,0 0 0 0 0,1-1 0 0 0,1 0 0 0 0,1 0 0 0 0,0 0 0 0 0,1-1 0 0 0,0 1 0 0 0,1 0 0 0 0,1-1 0 0 0,0 1 0 0 0,2-1 0 0 0,-1 1 0 0 0,2-1 0 0 0,0 1 0 0 0,1 0 0 0 0,0 0 0 0 0,4-6-45 0 0,7-17 47 0 0,1 0 0 0 0,2 1 0 0 0,1 1-1 0 0,3 1 1 0 0,0 1 0 0 0,2 1 0 0 0,18-18-47 0 0,1 1-302 0 0,2 2 0 0 0,2 2 0 0 0,3 2 0 0 0,1 3-1 0 0,2 2 1 0 0,1 2 0 0 0,57-28 302 0 0,-42 35-2815 0 0,-22 16-6315 0 0,-33 11 332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36.4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0 4105 0 0,'0'0'585'0'0,"0"0"-366"0"0,0 0-150 0 0,0 0 78 0 0,0 0 138 0 0,0 0 68 0 0,0 0 12 0 0,0 0-8 0 0,0 0-13 0 0,0 0 15 0 0,0 0 17 0 0,-5 8 14 0 0,-17 24 7 0 0,17 25 1442 0 0,5-33-1202 0 0,-2-12-445 0 0,1 1-1 0 0,0 0 1 0 0,1-1 0 0 0,0 1 0 0 0,1 0-1 0 0,0-1 1 0 0,1 1 0 0 0,1-1 0 0 0,0 1-1 0 0,1-1 1 0 0,0 0 0 0 0,1 0-1 0 0,0-1 1 0 0,1 1 0 0 0,0-1 0 0 0,1 0-1 0 0,0-1 1 0 0,0 0 0 0 0,4 3-192 0 0,-9-11 140 0 0,1 0-1 0 0,0-1 1 0 0,-1 1 0 0 0,1-1 0 0 0,0 1 0 0 0,0-1-1 0 0,0 0 1 0 0,0 0 0 0 0,0 0 0 0 0,0-1 0 0 0,0 1 0 0 0,0-1-1 0 0,0 1 1 0 0,0-1 0 0 0,0 0 0 0 0,1 0 0 0 0,-1-1 0 0 0,0 1-1 0 0,0-1 1 0 0,0 1 0 0 0,0-1 0 0 0,0 0 0 0 0,0 0-1 0 0,0 0 1 0 0,0-1 0 0 0,-1 1 0 0 0,1-1 0 0 0,0 1 0 0 0,-1-1-1 0 0,1 0 1 0 0,-1 0 0 0 0,1 0 0 0 0,-1 0 0 0 0,0-1-1 0 0,0 1-139 0 0,66-93 1746 0 0,-57 76-1910 0 0,-2-1 1 0 0,-1 0 0 0 0,0-1-1 0 0,-1 1 1 0 0,-2-2 0 0 0,0 1-1 0 0,-1 0 1 0 0,-1-1 0 0 0,-1 0 163 0 0,-4 19-6608 0 0,1 3 4373 0 0,-1 0-8321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5:53.0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451 137,'1'-1,"-1"1,1-1,-1 0,1 1,-1-1,1 1,0-1,-1 1,1-1,-1 1,1-1,0 1,0 0,-1-1,1 1,0 0,-1 0,1-1,0 1,0 0,0 0,-1 0,1 0,0 0,0 0,-1 0,1 0,0 1,0-1,-1 0,1 0,0 1,0-1,-1 0,1 1,0-1,-1 0,1 1,0-1,-1 1,1-1,-1 1,1 0,-1-1,1 1,-1 0,1-1,-1 1,0 0,1-1,-1 1,0 0,0 0,0-1,1 1,-1 0,0 0,0 0,10 23,0 0,-1 1,-2 0,0 0,-2 1,-1-1,-1 1,-1 0,-1 0,-2 1,0-1,-2 0,-1 2,-1 15,-2 0,-2 0,-2-1,-1 0,-3-1,-1 0,-19 33,30-64,0 0,-1-1,0 1,0-1,-1-1,0 1,-1-1,0 0,0-1,-1 0,0 0,0-1,0 0,-1-1,0 0,0 0,-5 1,8-7,1 0,-1 0,1-1,-1 1,1-2,0 1,0-1,0 0,0 0,0 0,1-1,0 0,0 0,0 0,0-1,0 0,1 0,0 0,0 0,0-1,1 1,0-1,0 0,0 0,1 0,-1 0,1-1,-6-14,0 4</inkml:trace>
  <inkml:trace contextRef="#ctx0" brushRef="#br0" timeOffset="316.384">0 222,'12'-12,"-1"-1,2 2,-1 0,2 0,-1 1,2 1,-1 0,1 1,0 1,1 0,10-2,-18 5,34-13,1 2,0 1,1 3,0 1,12 1,-10 2,-7 0,0 2,0 1,0 2,0 2,1 2,1 1,172 34,-190-32</inkml:trace>
  <inkml:trace contextRef="#ctx0" brushRef="#br0" timeOffset="1782.957">1242 701,'-23'-3,"0"0,1 2,-1 0,0 2,0 0,0 1,0 2,-17 5,23-6,1 2,-1 0,1 1,1 0,-1 1,1 1,0 1,1 0,0 1,0 0,1 1,1 0,0 1,0 1,-3 6,12-16,1 1,0-1,0 1,0 0,0 0,1 0,0 0,0 0,0 0,0 0,0 0,1 0,0 0,-1 0,2 1,-1-1,0 0,1 0,0 0,0 0,0 0,1 0,-1 0,1 0,0 0,0-1,0 1,0-1,1 1,0-1,-1 0,1 0,0 0,1 0,-1-1,0 1,1-1,-1 0,1 0,0 0,0 0,0-1,0 1,0-1,3 0,9 3,0-2,-1 0,2-1,-1 0,0-1,0-1,0-1,0 0,-1-1,1-1,-1 0,1-1,-1-1,-1 0,8-5,12-7,0-2,-1-2,-1-1,-2-2,22-21,88-145,-160 250,14-41,0 0,1 0,1 0,0 0,1 1,2-1,0 1,0 0,2-1,0 1,1-1,1 1,1-1,1 0,0 0,1 0,8 15,-9-27,0-1,0 0,0 0,1-1,-1 1,1-1,0 0,0-1,1 1,-1-1,1-1,-1 1,1-1,0 0,6 1,11 2</inkml:trace>
  <inkml:trace contextRef="#ctx0" brushRef="#br0" timeOffset="2270.356">1751 984,'101'-118,"5"-25,-106 141,0 1,0 0,0 0,0 0,0 0,1 0,-1 0,0 0,1 0,-1 0,1 0,-1 0,1 0,-1 1,1-1,0 0,-1 0,1 0,0 1,0-1,-1 0,1 1,0-1,0 1,0-1,0 1,0-1,0 1,0 0,0-1,0 1,0 0,0 0,0 0,0 0,0 0,0 0,0 0,0 0,0 0,0 0,1 0,-1 1,0-1,0 0,-1 1,1-1,0 1,0-1,0 1,0 0,0-1,0 1,-1 0,2 0,18 73,-17-58,0 0,1-1,1 1,1-1,0 0,1-1,0 1,1-1,1-1,7 9,-14-19,0 1,0-1,0 0,1 0,-1 0,1 0,0 0,0-1,0 1,0-1,1 0,-1 0,1 0,-1 0,1 0,-1-1,1 0,0 1,0-2,0 1,0 0,0-1,0 0,0 1,0-2,0 1,0 0,-1-1,1 0,0 0,0 0,14-10,-1-1,0-1,-1 0,-1-2,0 1,-1-2,-1 0,0-1,-1 0,-1 0,0-2,-2 1,8-20,-7 19,-2 1,0-1,-1 0,0-1,-2 0,0 0,1-17,-5 13</inkml:trace>
  <inkml:trace contextRef="#ctx0" brushRef="#br0" timeOffset="2836.237">2794 730,'-5'4,"0"0,1 1,0 0,0 0,0 0,0 0,1 0,0 1,0-1,1 1,-1 0,1 0,0 0,1 0,-1 1,1-1,1 0,-1 0,1 1,0-1,0 0,1 1,0-1,0 0,1 0,-1 1,1-1,0-1,1 1,0 0,0 0,0-1,0 0,1 1,0-1,0-1,1 1,1 1,-2 0,1-1,0 0,0 0,0-1,0 1,1-1,0 0,0-1,0 0,0 1,0-2,1 1,0-1,-1 0,1 0,0-1,0 0,0 0,-1-1,1 0,0 0,0 0,0-1,0 0,0 0,0-1,-1 0,1 0,-1-1,1 1,3-3,3-2,0 0,0-1,-1 0,0-1,0 0,-1-1,0 0,-1-1,0 0,-1-1,0 0,-1 0,0-1,-1 0,0-1,-1 1,-1-1,0 0,-1-1,0 1,-1-1,-1 1,1-13,-3 26,0 0,1 0,-1-1,0 1,0 0,0 0,0 0,0-1,0 1,-1 0,1 0,0 0,0-1,-1 1,1 0,-1 0,1 0,-1 0,0 0,1 0,-1 0,0 0,0 0,1 0,-1 0,0 0,0 1,0-1,0 0,0 1,0-1,0 1,-1-1,1 1,0-1,0 1,0 0,0 0,-1-1,1 1,0 0,-11 5</inkml:trace>
  <inkml:trace contextRef="#ctx0" brushRef="#br0" timeOffset="3802.815">3613 758,'1'-1,"0"0,0 0,-1 1,1-1,0 0,-1 0,1 0,0 0,-1 0,1 0,-1 0,0 0,1 0,-1 0,0 0,1 0,-1 0,0 0,0 0,0 0,0 0,0 0,0-1,0 1,-1 0,1 0,0 0,0 0,-1 0,1 0,-1 0,1 0,-1 0,1 0,-1 0,0 1,1-1,-1 0,0 0,0 0,0 1,0-1,1 0,-1 1,0-1,0 1,0-1,0 1,0 0,0-1,-1 1,1 0,0 0,0 0,0 0,0-1,0 2,0-1,0 0,0 0,0 0,0 0,-1 1,1-1,0 0,0 1,-11 9,0 1,0 0,1 1,0 1,1-1,1 2,0-1,1 1,0 1,1-1,1 1,0 1,1-1,1 1,0 0,1 0,1 0,0 5,1-12,0 0,0 0,1-1,1 1,-1 0,1 0,1 0,0 0,0-1,0 1,4 6,-4-12,-1 0,1 1,0-1,0-1,0 1,0 0,1 0,-1-1,1 0,-1 1,1-1,0 0,0 0,0 0,0-1,0 1,1-1,-1 0,0 0,1 0,-1 0,1 0,-1-1,1 0,-1 1,1-1,-1 0,1-1,-1 1,1-1,-1 0,12-4,-1-1,0 0,0-1,-1-1,1 0,-2-1,1-1,-1 0,-1 0,0-1,0-1,-1 1,-1-2,5-7,-9 14,1 0,0 0,0-1,-1 0,0 0,0-1,0 1,-1-1,-1 0,1 0,-1 0,0 0,-1-1,0 1,0-1,-1 0,0 1,-1-4,-7 5,6 32,5-12,0-1,0 0,2 0,-1-1,1 0,1 1,0-2,1 1,0-1,0-1,1 1,0-1,1-1,0 0,0 0,1-1,2 1,-6-5,0 0,-1-1,1 0,0 0,1 0,-1-1,0 0,0-1,1 0,-1 0,0 0,0-1,1 0,-1 0,0-1,0 0,0 0,-1-1,1 0,0 0,-1 0,0-1,0 0,0-1,0 1,-1-1,1 0,-1 0,0 0,-1-1,1 0,0-1,28-30,-1 0,-1-2,-2-1,-2-1,-2-2,-2 0,-2-2,-1 0,-1-7,-17 50,-1 1,0-1,1 0,-1 0,0 0,0 0,0 0,0 0,0 0,-1 0,1 0,-1 0,1 0,-1 0,0-1,0 1,0 0,0 0,0 0,0-1,0 1,-1 0,1 0,-1 0,0 0,0 0,1 0,-1 0,-1 0,1 0,0 0,0 0,-1 1,1-1,-1 0,1 1,-1 0,0-1,1 1,-1 0,0 0,0 0,0 0,0 0,0 0,0 0,0 1,-1-1,1 1,-2-1,-72 51,60-36,6-5,0 0,1 0,0 1,0 0,1 1,1 0,-1 0,2 0,0 1,0 0,1 0,1 1,0 0,0-1,2 1,-1 0,2 1,0-1,0 13,1-24,0 1,1 0,-1-1,1 1,-1 0,1-1,0 1,0-1,0 1,1-1,-1 1,0-1,1 0,0 0,-1 0,1 0,0 0,0 0,0 0,0-1,0 1,1-1,-1 1,0-1,1 0,-1 0,1 0,-1 0,1 0,0-1,1 1,91 1,-73-3,94-14,-114 14,1-1,-1 1,0 0,0 1,1-1,-1 0,1 1,-1-1,0 1,1 0,-1 0,1 0,-1 0,1 0,-1 0,1 1,-1-1,1 1,-1 0,0-1,1 1,-1 0,0 1,0-1,0 0,0 1,0-1,0 1,0-1,0 1,-1 0,1 0,0 0,-1 0,0 0,1 0,-1 0,0 1,0-1,0 0,-1 1,1-1,-1 1,12 137,16-67,-28-71,1 0,0-1,0 1,0 0,0 0,0-1,0 1,1-1,-1 1,0-1,1 1,-1-1,1 0,0 0,-1 0,1 0,0 0,0 0,0 0,0-1,-1 1,1 0,0-1,0 0,0 1,0-1,0 0,0 0,0 0,0-1,0 1,0 0,0-1,0 1,1-1,13-8</inkml:trace>
  <inkml:trace contextRef="#ctx0" brushRef="#br0" timeOffset="4332.185">4911 533,'-50'306,"60"-224,-10-80,1 0,-1 0,1-1,0 1,0 0,0-1,0 1,0 0,0-1,0 0,0 1,1-1,-1 0,1 1,-1-1,1 0,-1 0,1 0,0 0,-1-1,1 1,0 0,0-1,-1 1,1-1,0 1,0-1,0 0,0 0,0 0,0 0,-1 0,1-1,0 1,0 0,0-1,0 1,-1-1,1 0,0 0,0 0,12-7,1-1,-2 0,1-1,-2-1,1 0,-1-1,-1 0,0-1,-1 0,0 0,-1-1,-1-1,4-7,60-81,-64 94,-4 3,1 0,0 0,0 1,0 0,0 0,1 1,0-1,0 1,0 0,0 1,1-1,5-1,-10 7,0-1,0 1,0-1,0 1,0 0,-1-1,1 1,0 0,-1 1,1-1,-1 0,0 0,0 0,0 1,0-1,0 1,0-1,-1 1,1-1,-1 1,0-1,1 1,-1-1,0 1,-1-1,1 1,0 0,-1-1,0 2,1 3,14 254,69 252,-76-464,-2 0,-2 1,-2 0,-4 23,3-70,0 1,0-1,-1 1,1 0,-1-1,0 1,0-1,0 0,-1 1,1-1,-1 0,0 0,0 0,0 0,0 0,0 0,-1 0,1-1,-1 1,0-1,1 0,-1 0,0 0,-1 0,1 0,0-1,0 0,-1 1,1-1,-1 0,1-1,-1 1,1 0,-1-1,1 0,-1 0,0 0,1-1,-1 1,1-1,-1 1,1-1,-3-1,-3-2,-1-1,1 0,0-1,0 1,1-2,0 1,0-1,0 0,1-1,0 0,0 0,1-1,0 1,1-1,0 0,0-1,1 1,0-1,1 0,0 0,0-1,1 1,1 0,0-1,0 1,1-1,0 1,1-4,-2-8,1 0,1 0,1 1,1-1,1 0,1 1,1 0,1 0,0 0,2 1,6-11,115-162,-111 167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36.9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0 488 8282 0 0,'0'0'1479'0'0,"0"0"-942"0"0,0 0-493 0 0,0 0 42 0 0,0 0 330 0 0,0 0 320 0 0,0 0 153 0 0,0 0-20 0 0,8-22-123 0 0,25-68-107 0 0,32-19 848 0 0,67-67-796 0 0,-132 176-720 0 0,0 1 0 0 0,0-1 1 0 0,0 0-1 0 0,0 1 0 0 0,0-1 0 0 0,0 1 0 0 0,0-1 1 0 0,0 0-1 0 0,0 1 0 0 0,0-1 0 0 0,1 0 1 0 0,-1 1-1 0 0,0-1 0 0 0,0 0 0 0 0,0 1 0 0 0,0-1 1 0 0,0 0-1 0 0,1 1 0 0 0,-1-1 0 0 0,0 0 1 0 0,0 0-1 0 0,1 1 0 0 0,-1-1 0 0 0,0 0 0 0 0,0 0 1 0 0,1 1-1 0 0,-1-1 0 0 0,0 0 0 0 0,1 0 1 0 0,-1 0-1 0 0,0 0 0 0 0,1 0 0 0 0,-1 1 0 0 0,0-1 1 0 0,1 0-1 0 0,-1 0 0 0 0,0 0 0 0 0,1 0 1 0 0,-1 0-1 0 0,1 0 0 0 0,-1 0 0 0 0,0 0 0 0 0,1 0 1 0 0,-1 0-1 0 0,0 0 0 0 0,1 0 0 0 0,-1-1 1 0 0,0 1-1 0 0,1 0 0 0 0,-1 0 0 0 0,0 0 0 0 0,1 0 1 0 0,-1 0-1 0 0,0-1 0 0 0,1 1 0 0 0,-1 0 1 0 0,0 0-1 0 0,0-1 0 0 0,1 1 0 0 0,-1 0 0 0 0,0 0 1 0 0,0-1-1 0 0,0 1 0 0 0,1 0 0 0 0,-1-1 0 0 0,0 1 1 0 0,0 0-1 0 0,0-1 0 0 0,0 1 29 0 0,2 37 264 0 0,-2-25-222 0 0,2 13 150 0 0,-4-18-135 0 0,2 0 1 0 0,-1 0 0 0 0,1 0 0 0 0,0 0-1 0 0,1 0 1 0 0,0 0 0 0 0,0 0 0 0 0,0 0 0 0 0,1 0-1 0 0,0 0 1 0 0,0 0 0 0 0,1-1 0 0 0,0 1 0 0 0,0-1-1 0 0,0 0 1 0 0,1 0 0 0 0,0 0 0 0 0,0 0 0 0 0,1-1-1 0 0,0 1 1 0 0,0-1 0 0 0,0 0 0 0 0,0-1 0 0 0,5 4-58 0 0,-7-7 118 0 0,0 0 1 0 0,0-1 0 0 0,0 1 0 0 0,1-1-1 0 0,-1 0 1 0 0,0 0 0 0 0,1 0-1 0 0,-1 0 1 0 0,0 0 0 0 0,0-1 0 0 0,1 1-1 0 0,-1-1 1 0 0,0 0 0 0 0,0 0 0 0 0,0 0-1 0 0,0 0 1 0 0,0-1 0 0 0,0 1 0 0 0,0-1-1 0 0,0 0 1 0 0,0 0 0 0 0,-1 0 0 0 0,1 0-1 0 0,-1 0 1 0 0,0-1 0 0 0,2-1-119 0 0,51-70 1382 0 0,31-96-2164 0 0,-64 137-1154 0 0,-6 12-5422 0 0,-11 16-3075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0.0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181 97 0 0 0,'0'0'248'0'0,"0"0"265"0"0,20-9 138 0 0,61-27 207 0 0,-80 36-565 0 0,0 1 1 0 0,1-1-1 0 0,-1 0 1 0 0,0-1-1 0 0,0 1 1 0 0,1 0-1 0 0,-1 0 0 0 0,0-1 1 0 0,0 1-1 0 0,1 0 1 0 0,-1-1-1 0 0,0 1 1 0 0,0-1-1 0 0,0 0 1 0 0,0 1-1 0 0,0-1 1 0 0,0 0-1 0 0,0 0 0 0 0,0 0 1 0 0,0 1-1 0 0,0-1 1 0 0,0 0-1 0 0,0 0 1 0 0,-1 0-1 0 0,1-1 1 0 0,0 1-1 0 0,-1 0 1 0 0,1 0-1 0 0,-1 0 0 0 0,1 0 1 0 0,-1-1-1 0 0,1 1 1 0 0,-1 0-1 0 0,0 0 1 0 0,0-1-1 0 0,0 1 1 0 0,0-1-294 0 0,0-5 2649 0 0,-13-6 1526 0 0,-21 10-3013 0 0,30 3-907 0 0,-12 2-183 0 0,1 0 0 0 0,0 2 1 0 0,-1-1-1 0 0,1 2 1 0 0,1 0-1 0 0,-1 1 1 0 0,1 0-1 0 0,0 1 0 0 0,0 0 1 0 0,1 2-1 0 0,0-1 1 0 0,0 2-1 0 0,-1 1-72 0 0,10-9 13 0 0,0 1 0 0 0,-1-1 0 0 0,2 1 0 0 0,-1 0 0 0 0,0 0 0 0 0,1 0 0 0 0,-1 0 0 0 0,1 1 0 0 0,0-1 0 0 0,0 1 0 0 0,0 0 0 0 0,1 0 0 0 0,-1 0 0 0 0,1 0 0 0 0,0 0 0 0 0,0 1 0 0 0,0-1 0 0 0,1 0 0 0 0,0 1 0 0 0,0 0 0 0 0,0-1 0 0 0,0 1 0 0 0,0 0 0 0 0,1-1 0 0 0,0 1 0 0 0,0 0 0 0 0,1-1 0 0 0,-1 1 0 0 0,1 0 0 0 0,0-1 0 0 0,0 1 0 0 0,0 0 0 0 0,1-1 0 0 0,0 0 0 0 0,0 1 0 0 0,0-1 0 0 0,0 0 0 0 0,1 0 0 0 0,-1 0 0 0 0,2 1-13 0 0,11 7 45 0 0,0-1 1 0 0,1 0-1 0 0,1-1 0 0 0,0-1 0 0 0,0 0 0 0 0,0-1 0 0 0,1-1 0 0 0,0-1 1 0 0,1-1-1 0 0,-1 0 0 0 0,1-1 0 0 0,0-1 0 0 0,0-1 0 0 0,6-1-45 0 0,48-12-1013 0 0,-51 0-2120 0 0,-3-3-4067 0 0,-12 7-3868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0.5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 0 9274 0 0,'0'0'3201'0'0,"0"0"-1801"0"0,0 0-728 0 0,0 0-86 0 0,0 0 70 0 0,0 0 48 0 0,0 0-31 0 0,0 0-67 0 0,0 0-51 0 0,0 0-30 0 0,0 0-9 0 0,0 0-30 0 0,0 0-74 0 0,-9 20-66 0 0,-29 64-47 0 0,17 27 556 0 0,20-82-630 0 0,-14 155 1572 0 0,-38 170-1797 0 0,3-87-194 0 0,45-245 22 0 0,-1 7-134 0 0,5-32-6505 0 0,1-12-1922 0 0,0 10 1161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0.8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 10618 0 0,'0'0'1302'0'0,"0"0"-355"0"0,0 0-282 0 0,0 0 34 0 0,0 0 123 0 0,0 0 116 0 0,0 0-4 0 0,0 0-67 0 0,0 0-43 0 0,0 0-63 0 0,20-1-71 0 0,145-3 938 0 0,-6 0 17 0 0,139 6-2269 0 0,-248 8-2837 0 0,-35-7-1952 0 0,-6 0-5156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1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0 620 6169 0 0,'0'0'322'0'0,"0"0"-316"0"0,0 0-64 0 0,0 0 70 0 0,0 0 90 0 0,0 0 56 0 0,0 0 47 0 0,0 0 102 0 0,0 0 94 0 0,0 0-55 0 0,0 0-204 0 0,0 0-204 0 0,0 0-153 0 0,2-6 52 0 0,3-15 559 0 0,-2 0 0 0 0,0-1 0 0 0,-1 1-1 0 0,-1-1 1 0 0,-1 1 0 0 0,-2-18-396 0 0,1-17 902 0 0,10-279 3752 0 0,-1 280-5248 0 0,11 71-11006 0 0,-16-9 8191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1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115 12 11634 0 0,'0'0'2693'0'0,"0"0"-1645"0"0,0 0-625 0 0,0 0 8 0 0,0 0 121 0 0,0 0 52 0 0,0 0-49 0 0,0 0-90 0 0,0 0-89 0 0,0 0-80 0 0,0 0-52 0 0,0 0-57 0 0,-14 16-45 0 0,-41 50-26 0 0,22 7 122 0 0,30-55-196 0 0,0-2-15 0 0,1-1 0 0 0,0 0 1 0 0,1 1-1 0 0,0-1 1 0 0,1 1-1 0 0,1-1 0 0 0,2 15-27 0 0,-2-26 31 0 0,0 0-1 0 0,-1 0 0 0 0,1 0 0 0 0,1 0 0 0 0,-1 0 1 0 0,1 0-1 0 0,-1-1 0 0 0,1 1 0 0 0,0 0 1 0 0,0-1-1 0 0,1 1 0 0 0,-1-1 0 0 0,1 0 0 0 0,0 0 1 0 0,0 0-1 0 0,0 0 0 0 0,0 0 0 0 0,0-1 0 0 0,0 0 1 0 0,1 1-1 0 0,-1-1 0 0 0,1 0 0 0 0,0 0 0 0 0,0-1 1 0 0,-1 1-1 0 0,1-1 0 0 0,0 0 0 0 0,0 0 0 0 0,0 0 1 0 0,1-1-1 0 0,3 1-30 0 0,0-1 143 0 0,0 0 0 0 0,0 0 0 0 0,0-1 1 0 0,1 0-1 0 0,-1-1 0 0 0,0 0 0 0 0,0 0 0 0 0,-1-1 1 0 0,1 0-1 0 0,0 0 0 0 0,-1 0 0 0 0,0-1 0 0 0,0-1 1 0 0,0 1-1 0 0,0-1 0 0 0,-1 0 0 0 0,1 0 0 0 0,-2-1 1 0 0,1 0-1 0 0,0 0 0 0 0,-1 0 0 0 0,0-1 0 0 0,-1 0 1 0 0,3-4-144 0 0,-2 3 1 0 0,-1 0 0 0 0,1-1 1 0 0,-2 1-1 0 0,1-1 0 0 0,-1 0 1 0 0,-1 0-1 0 0,1 0 1 0 0,-2 0-1 0 0,1-1 0 0 0,-1 1 1 0 0,-1 0-1 0 0,1-1 0 0 0,-2 1 1 0 0,1-1-1 0 0,-1 1 1 0 0,-1 0-1 0 0,0 0 0 0 0,0-1 1 0 0,-1 1-1 0 0,0 0 0 0 0,0 1 1 0 0,-1-1-1 0 0,0 1 0 0 0,-1-1 1 0 0,0 1-1 0 0,0 1 1 0 0,0-1-1 0 0,-1 1 0 0 0,-1 0 1 0 0,1 0-1 0 0,-1 0 0 0 0,0 1 1 0 0,0 0-1 0 0,-1 1 1 0 0,0 0-1 0 0,0 0-1 0 0,4 3-107 0 0,0 1 0 0 0,1-1 1 0 0,-1 1-1 0 0,0 0 0 0 0,0 1 0 0 0,0-1 0 0 0,0 1 1 0 0,0-1-1 0 0,0 1 0 0 0,0 0 0 0 0,1 1 0 0 0,-1-1 0 0 0,0 1 1 0 0,0 0-1 0 0,0-1 0 0 0,0 2 0 0 0,-1-1 107 0 0,-34 26-8008 0 0,30-18-2747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1.9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1 328 12955 0 0,'0'0'1160'0'0,"0"0"-469"0"0,0 0-182 0 0,0 0 59 0 0,0 0 83 0 0,0 0 15 0 0,13-21-50 0 0,46-63-36 0 0,-54 76-438 0 0,1 0-1 0 0,0 1 1 0 0,0 0 0 0 0,1 0-1 0 0,-1 0 1 0 0,2 1 0 0 0,-1 0-1 0 0,1 0 1 0 0,0 0 0 0 0,0 1-1 0 0,0 1 1 0 0,1-1-142 0 0,8-4 140 0 0,71-23 179 0 0,-87 34-314 0 0,1 0-1 0 0,0 1 1 0 0,-1-1-1 0 0,1 0 1 0 0,-1 1 0 0 0,0-1-1 0 0,0 1 1 0 0,0 0 0 0 0,0-1-1 0 0,0 1 1 0 0,-1 0-1 0 0,1 0 1 0 0,-1-1 0 0 0,1 1-1 0 0,-1 0 1 0 0,0 0-1 0 0,0 0 1 0 0,-1-1 0 0 0,1 1-1 0 0,0 0-4 0 0,0 2 11 0 0,-1-1 57 0 0,0 1 0 0 0,1-1 0 0 0,0 1 0 0 0,0-1 1 0 0,0 1-1 0 0,0 0 0 0 0,1-1 0 0 0,0 1 0 0 0,0-1 0 0 0,0 1 1 0 0,0-1-1 0 0,1 0 0 0 0,0 0 0 0 0,0 1 0 0 0,0-1 0 0 0,0 0 1 0 0,0-1-1 0 0,1 1 0 0 0,0 0 0 0 0,0-1 0 0 0,0 1 0 0 0,0-1 0 0 0,0 0 1 0 0,1 0-1 0 0,0 0 0 0 0,-1-1 0 0 0,1 1 0 0 0,0-1 0 0 0,0 0 1 0 0,0 0-1 0 0,1 0 0 0 0,-1-1 0 0 0,0 1 0 0 0,1-1 0 0 0,-1 0 1 0 0,2 0-69 0 0,6-3 211 0 0,0 0-1 0 0,-1-1 1 0 0,1 0 0 0 0,-1-1 0 0 0,0 0 0 0 0,0-1 0 0 0,-1 0 0 0 0,1-1 0 0 0,-1 0 0 0 0,0-1 0 0 0,-1 0 0 0 0,1 0 0 0 0,-2-1 0 0 0,1 0 0 0 0,-1-1 0 0 0,1 0-211 0 0,23-21-37 0 0,56-63-1676 0 0,-54 51-4523 0 0,-28 34 4068 0 0,4-7-9612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7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349 652 7482 0 0,'0'0'1333'0'0,"0"0"-421"0"0,0 0-303 0 0,0 0 63 0 0,0 0 200 0 0,0 0 165 0 0,0 0 50 0 0,0 0-110 0 0,0 0-175 0 0,0 0-173 0 0,0 0-180 0 0,-6-2-138 0 0,2 1-274 0 0,2 0-11 0 0,0 1 1 0 0,0-1-1 0 0,0 0 0 0 0,0 1 0 0 0,0-1 0 0 0,0 1 1 0 0,0 0-1 0 0,0 0 0 0 0,0 0 0 0 0,0 0 1 0 0,0 0-1 0 0,0 0 0 0 0,0 0 0 0 0,0 1 0 0 0,0-1 1 0 0,0 1-1 0 0,0-1 0 0 0,0 1 0 0 0,0 0 1 0 0,1 0-1 0 0,-1 0 0 0 0,0 0 0 0 0,0 0 0 0 0,0 1-26 0 0,-43 35 483 0 0,2 3 0 0 0,2 1 0 0 0,1 2 0 0 0,3 1-1 0 0,-9 17-482 0 0,9 31 302 0 0,37-89-288 0 0,0 0-1 0 0,-1 0 0 0 0,1-1 0 0 0,1 1 0 0 0,-1 0 0 0 0,0 0 0 0 0,1-1 0 0 0,-1 1 0 0 0,1 0 1 0 0,0-1-1 0 0,0 1 0 0 0,0-1 0 0 0,0 1 0 0 0,0-1 0 0 0,0 1 0 0 0,1-1 0 0 0,-1 0 1 0 0,1 0-1 0 0,0 0 0 0 0,0 0 0 0 0,0 0 0 0 0,0 0 0 0 0,0 0 0 0 0,0 0 0 0 0,0-1 1 0 0,1 1-1 0 0,-1-1 0 0 0,0 0 0 0 0,1 1 0 0 0,-1-1 0 0 0,1 0 0 0 0,0-1 0 0 0,-1 1 0 0 0,2 0-13 0 0,6 1 75 0 0,-1-1 0 0 0,1 0 0 0 0,0 0 0 0 0,0-1 0 0 0,-1-1-1 0 0,1 1 1 0 0,0-1 0 0 0,-1-1 0 0 0,1 0 0 0 0,-1 0-1 0 0,1-1 1 0 0,-1-1 0 0 0,0 1 0 0 0,0-1 0 0 0,0-1 0 0 0,-1 1-1 0 0,0-2 1 0 0,5-2-75 0 0,3-3 133 0 0,-1-1 0 0 0,0-1 0 0 0,-1 0 0 0 0,0-1 0 0 0,-1 0 0 0 0,-1-1-1 0 0,0 0 1 0 0,9-17-133 0 0,-15 22 47 0 0,-1 0-1 0 0,-1 0 1 0 0,1 0-1 0 0,-2-1 0 0 0,1 0 1 0 0,-2 1-1 0 0,1-1 1 0 0,-1 0-1 0 0,-1-1 0 0 0,0-8-46 0 0,-1 16-39 0 0,0 0 0 0 0,0 0 0 0 0,0 0 0 0 0,-1-1-1 0 0,0 1 1 0 0,1 0 0 0 0,-1 0 0 0 0,-1 0-1 0 0,1 0 1 0 0,-1 1 0 0 0,0-1 0 0 0,1 0 0 0 0,-2 1-1 0 0,1-1 1 0 0,0 1 0 0 0,-1-1 0 0 0,1 1 0 0 0,-1 0-1 0 0,0 0 1 0 0,0 0 0 0 0,0 1 0 0 0,-1-1 0 0 0,1 1-1 0 0,-1 0 1 0 0,1-1 0 0 0,-1 2 0 0 0,0-1 0 0 0,0 0-1 0 0,1 1 1 0 0,-2-1 39 0 0,-64-7-1563 0 0,69 9 1454 0 0,18 0-162 0 0,4-5 391 0 0,1 0 0 0 0,-1-1 0 0 0,0-1 0 0 0,-1-2-1 0 0,0 0 1 0 0,0-1 0 0 0,-1-1 0 0 0,0 0 0 0 0,5-6-120 0 0,-7 4 16 0 0,0-1 0 0 0,0-1 0 0 0,-2-1-1 0 0,0 0 1 0 0,0-1 0 0 0,-2 0 0 0 0,0-1 0 0 0,-1-1 0 0 0,-1-1-1 0 0,-1 1 1 0 0,-1-2 0 0 0,0 1 0 0 0,-2-1 0 0 0,0-1 0 0 0,-1 0-1 0 0,3-22-15 0 0,-4 17-74 0 0,-1-1 0 0 0,-1 0 0 0 0,-2 1 0 0 0,-1-1 0 0 0,-1 0 0 0 0,-3-21 74 0 0,3 48-19 0 0,0 0 0 0 0,0 0-1 0 0,0-1 1 0 0,0 1 0 0 0,0 0 0 0 0,0-1-1 0 0,-1 1 1 0 0,1 0 0 0 0,0-1 0 0 0,-1 1-1 0 0,1 0 1 0 0,-1 0 0 0 0,1 0 0 0 0,-1-1-1 0 0,0 1 1 0 0,1 0 0 0 0,-1 0-1 0 0,0 0 1 0 0,0 0 0 0 0,0 0 0 0 0,0 0-1 0 0,0 0 1 0 0,0 1 0 0 0,0-1 0 0 0,0 0-1 0 0,0 0 1 0 0,0 1 0 0 0,-1-1 0 0 0,1 1-1 0 0,0-1 1 0 0,0 1 0 0 0,-1-1-1 0 0,1 1 1 0 0,0 0 0 0 0,-1 0 0 0 0,1 0-1 0 0,0 0 1 0 0,-1 0 0 0 0,1 0 0 0 0,0 0-1 0 0,0 0 1 0 0,-1 0 0 0 0,1 0 0 0 0,0 1-1 0 0,-1-1 1 0 0,1 0 0 0 0,0 1-1 0 0,0 0 1 0 0,-1-1 0 0 0,1 1 0 0 0,0-1-1 0 0,0 1 1 0 0,0 0 0 0 0,0 0 0 0 0,0 0-1 0 0,0 0 1 0 0,0 0 0 0 0,0 0 0 0 0,1 0-1 0 0,-1 0 1 0 0,0 0 0 0 0,0 0-1 0 0,1 0 1 0 0,-1 0 0 0 0,1 1 0 0 0,-1-1-1 0 0,1 0 20 0 0,-14 29 20 0 0,2 1 0 0 0,1 0-1 0 0,1 1 1 0 0,2 0 0 0 0,1 0-1 0 0,2 0 1 0 0,1 1 0 0 0,2 0-1 0 0,1 0 1 0 0,1 10-20 0 0,-1-6-18 0 0,-16 276 35 0 0,-27 102-17 0 0,40-380 26 0 0,-1 0-1 0 0,-2 0 0 0 0,-1-1 1 0 0,-1 0-1 0 0,-2 0 0 0 0,-2-1 1 0 0,-1-1-1 0 0,-1 0 0 0 0,-2-1 1 0 0,-1-1-1 0 0,-3 1-25 0 0,18-27 67 0 0,0 0-1 0 0,-1 0 1 0 0,0 0-1 0 0,1-1 1 0 0,-2 1-1 0 0,1-1 1 0 0,0 0-1 0 0,-1 0 1 0 0,1-1-1 0 0,-1 1 1 0 0,0-1 0 0 0,0 0-1 0 0,1-1 1 0 0,-1 1-1 0 0,-1-1 1 0 0,1 0-1 0 0,0 0 1 0 0,-4 0-67 0 0,7-3 22 0 0,0 1 1 0 0,1-1-1 0 0,-1 0 1 0 0,0 0-1 0 0,0 0 1 0 0,1 0-1 0 0,-1 0 0 0 0,1-1 1 0 0,0 1-1 0 0,0 0 1 0 0,0-1-1 0 0,0 1 1 0 0,0-1-1 0 0,0 1 1 0 0,0-1-1 0 0,1 1 1 0 0,0-1-1 0 0,-1 0 1 0 0,1 1-1 0 0,0-1 0 0 0,0 0 1 0 0,0 1-1 0 0,1-1 1 0 0,-1 1-1 0 0,1-1 1 0 0,0 0-23 0 0,2-19 88 0 0,2 0 1 0 0,1 1-1 0 0,1-1 0 0 0,1 1 1 0 0,0 1-1 0 0,2 0 0 0 0,6-11-88 0 0,-1 2 31 0 0,-10 18-27 0 0,11-27-30 0 0,1 1-1 0 0,2 1 1 0 0,2 0-1 0 0,1 2 1 0 0,2 0-1 0 0,1 2 1 0 0,1 0-1 0 0,2 2 1 0 0,14-11 26 0 0,28 4-720 0 0,-39 36-2637 0 0,-27 3-524 0 0,0 0-5384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48.2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556 1 11867 0 0,'0'0'956'0'0,"0"0"-200"0"0,0 0-132 0 0,0 0 27 0 0,0 0 102 0 0,0 0 108 0 0,0 0 39 0 0,0 0-59 0 0,0 0-111 0 0,0 0-138 0 0,0 0-104 0 0,0 0-63 0 0,-2 9-43 0 0,-33 113 565 0 0,-5-2 1 0 0,-6-2-1 0 0,-9 8-947 0 0,-75 195 656 0 0,124-304-600 0 0,1-1 0 0 0,0 1 1 0 0,1 0-1 0 0,1 1 0 0 0,0-1 1 0 0,1 1-1 0 0,1-1 0 0 0,1 1 1 0 0,1 0-57 0 0,-1-15 21 0 0,1-1 1 0 0,0 1-1 0 0,0-1 1 0 0,0 1-1 0 0,0-1 1 0 0,1 0-1 0 0,-1 1 1 0 0,1-1 0 0 0,-1 0-1 0 0,1 0 1 0 0,0 0-1 0 0,-1 0 1 0 0,1 0-1 0 0,0 0 1 0 0,1-1-1 0 0,-1 1 1 0 0,0 0 0 0 0,0-1-1 0 0,1 0 1 0 0,-1 0-1 0 0,1 0 1 0 0,-1 0-1 0 0,1 0 1 0 0,-1 0-1 0 0,1 0 1 0 0,-1-1-1 0 0,1 1 1 0 0,0-1 0 0 0,0 0-1 0 0,2 0-21 0 0,83-4 521 0 0,-61-2-437 0 0,1 1-58 0 0,0-2 0 0 0,0-1-1 0 0,-1-1 1 0 0,0-1 0 0 0,14-8-26 0 0,-39 17-194 0 0,-1 0-1 0 0,1-1 1 0 0,0 1 0 0 0,0 0 0 0 0,-1-1 0 0 0,1 0-1 0 0,-1 1 1 0 0,1-1 0 0 0,-1 0 0 0 0,0 0-1 0 0,1 0 1 0 0,-1 0 0 0 0,0 0 0 0 0,0 0-1 0 0,-1 0 1 0 0,1 0 0 0 0,0 0 0 0 0,-1 0-1 0 0,1-1 1 0 0,-1 1 0 0 0,0 0 0 0 0,1 0 0 0 0,-1-1-1 0 0,0 1 1 0 0,-1 0 0 0 0,1-1 194 0 0,-8-38-13389 0 0,6 33 5617 0 0</inkml:trace>
  <inkml:trace contextRef="#ctx0" brushRef="#br0" timeOffset="281.15">1 454 14867 0 0,'0'0'740'0'0,"0"0"-202"0"0,0 0-147 0 0,0 0 18 0 0,0 0 160 0 0,0 0 220 0 0,0 0 189 0 0,0 0 77 0 0,0 0-53 0 0,0 0-110 0 0,0 0-122 0 0,23 1-92 0 0,167 5 913 0 0,132-22-136 0 0,-164 1-1904 0 0,-83 9-6036 0 0,-64 6-4599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4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49,'-6'-5,"-1"0,1 0,-1 0,-1 1,1 0,0 1,-1-1,0 1,0 1,0 0,0 0,0 0,0 1,0 0,-1 1,1 0,0 0,-1 1,1 0,0 0,0 1,0 0,0 0,0 1,0 0,1 1,-1-1,1 1,0 1,0-1,0 1,1 1,0-1,0 1,0 0,1 1,-2 2,-15 15,1 2,1 0,2 1,1 1,1 1,1 0,1 1,2 0,1 1,2 0,1 1,1 0,2 1,-1 19,6-29,0 0,2 0,0-1,2 1,0-1,2 0,0 0,1-1,2 1,0-2,1 1,11 16,-13-27,0-1,0 0,1 0,0-1,0 0,1-1,0 0,0 0,1-1,-1-1,2 0,-1 0,0-1,1 0,0-1,0-1,0 1,0-2,0 0,0 0,0-1,0-1,0 0,1-1,-1 0,-1-1,1 0,0 0,-1-2,0 1,0-2,9-4,-7 4,0 0,0 0,-1-1,0-1,-1 0,1-1,-2 0,1 0,-1-1,-1-1,1 1,-2-2,0 1,0-1,-1 0,-1-1,0 0,0 0,-1 0,-1 0,0-1,-1 0,-1 0,1-7,-4 16,0 0,0-1,0 1,-1 0,0 0,0 0,0 0,-1 0,0 0,1 1,-2-1,1 1,0 0,-1 0,0 0,0 0,0 1,0 0,-1-1,1 1,-1 1,0-1,0 1,0 0,-2-1,-132-30,112 32,0 2,0 1,0 1,1 2,0 0,0 2,0 1,1 0,0 2,0 1,1 2,1 0,0 1,1 1,0 1,2 1,0 1,0 1,-5 8,-2 3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85,'77'-9,"39"-4,11 1,-8-3,-9 2,-15 2,-17 4,-23 2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30 396,'-5'39,"-2"12</inkml:trace>
  <inkml:trace contextRef="#ctx0" brushRef="#br0" timeOffset="257.361">1 114,'5'5,"1"1</inkml:trace>
  <inkml:trace contextRef="#ctx0" brushRef="#br0" timeOffset="516.058">227 537,'66'-185,"-12"71,-54 115,0-1,0 0,0 1,1-1,-1 1,0-1,0 0,0 1,1-1,-1 0,0 1,1-1,-1 0,0 1,1-1,-1 0,0 0,1 1,-1-1,1 0,-1 0,0 0,1 1,-1-1,1 0,-1 0,1 0,-1 0,0 0,1 0,-1 0,1 0,-1 0,1 0,-1 0,1 0,-1-1,0 1,1 0,-1 0,1 0,-1 0,0-1,1 1,-1 0,0 0,1-1,-1 1,0 0,1-1,-1 1,0 0,0-1,1 1,-1-1,0 1,0 0,0-1,0 1,1-1,-1 1,0-1,0 1,0 0,0-1,0 1,0-1,3 39,-3-35,0 10,1 0,1 0,0 0,1 0,0 0,1-1,0 1,1-1,1 2,-5-11,1 0,-1 0,1 0,0-1,-1 1,1-1,0 1,1-1,-1 1,0-1,1 0,-1 0,1 0,0-1,-1 1,1-1,0 1,0-1,0 0,0 0,0 0,1-1,-1 1,0-1,0 1,0-1,0 0,1 0,-1-1,0 1,0-1,0 1,0-1,1 0,-1 0,0-1,-1 1,1 0,1-2,9-5,1 0,-1-2,-1 1,0-2,-1 0,0 0,0-1,-1 0,-1-1,0 0,0-1,-2 1,0-2,0 1,2-9,-4 5</inkml:trace>
  <inkml:trace contextRef="#ctx0" brushRef="#br0" timeOffset="1082.217">678 453,'13'-1,"0"-1,0 0,0-1,0-1,0 0,-1 0,0-1,0-1,0 0,-1-1,1 0,-2-1,1 0,8-9,-17 16,1 0,-1-1,0 0,1 0,-1 1,0-1,0 0,-1 0,1-1,0 1,-1 0,1-1,-1 1,0-1,0 1,0-1,0 1,0-1,0 0,-1 0,1 1,-1-1,0 0,0 0,0 0,0 1,-1-1,1 0,-1 0,1 1,-1-1,0 0,0 1,0-1,0 1,-1-1,1 1,-1 0,0-1,1 1,-1 0,0 0,0 0,0 0,-1 0,-3 0,0 0,-1 1,1 0,0 0,0 0,0 1,-1 0,1 0,0 1,0-1,-1 1,1 1,0-1,0 1,0 0,0 1,1-1,-1 1,1 0,-1 1,1-1,0 1,0 0,0 0,-4 4,0 0,1 0,0 1,0 0,1 1,0-1,1 1,0 1,1-1,0 1,0 0,-1 6,5-12,0 0,0 0,1 0,-1 0,1 0,0 0,1 0,-1 0,1 0,0 0,0 0,0 0,1-1,0 1,0 0,0-1,1 1,-1-1,1 0,0 0,0 0,1 0,-1 0,1-1,-1 0,1 0,0 0,1 0,-1 0,0-1,1 0,-1 1,1-2,0 1,0-1,0 1,0-1,0-1,0 1,0-1,0 0,4 0,19 3,0-2,0 0,0-2,0-1,0-1,-1-2,1-1,-1 0,0-2,-1-2,0 0,0-1,15-11,-22 8</inkml:trace>
  <inkml:trace contextRef="#ctx0" brushRef="#br0" timeOffset="1463.812">1074 453,'17'-4,"0"-1,0 0,0-2,-1 0,0 0,-1-2,1 0,-1-1,-1 0,0-1,-1 0,0-2,10-11,-22 22,0 0,-1 1,1-1,0 0,-1 0,1 0,-1 0,0 0,1 0,-1 0,0 0,0 0,-1 1,1-1,0 0,-1 0,1 0,-1 0,1 0,-1 0,0 1,0-1,0 0,0 0,0 1,0-1,0 1,-1-1,1 1,0 0,-1-1,1 1,-1 0,0 0,1 0,-1 0,0 0,0 0,1 1,-1-1,0 1,0-1,0 1,0-1,0 1,0 0,0 0,0 0,0 0,0 1,0-1,0 0,1 1,-1-1,0 1,0 0,0 0,0-1,1 1,-1 1,0-1,1 0,-1 0,-8 3,1 0,-1 1,1 0,0 0,0 1,1 0,-1 1,2 0,-1 0,1 1,0 0,0 0,-4 8,7-11,1-1,1 1,-1-1,1 1,0 0,0 0,0 0,0 1,1-1,0 0,0 0,1 1,-1-1,1 0,1 1,-1-1,0 0,1 1,0-1,1 0,-1 0,1 1,0-1,0-1,1 1,-1 0,2 2,5 0,-1 0,1 0,0-1,0 0,0 0,1-1,0-1,0 1,1-2,-1 1,1-2,-1 1,1-1,0-1,0 0,0 0,0-1,0-1,0 0,0 0,-1-1,1-1,0 1,-1-2,5-1,15-2</inkml:trace>
  <inkml:trace contextRef="#ctx0" brushRef="#br0" timeOffset="1768.55">1525 594,'5'-29,"6"-24,2-7,-2 1,2 6,-1 7,2 7,4 10,-1 5,0 7,4 6,1 4,3 5,-3 1</inkml:trace>
  <inkml:trace contextRef="#ctx0" brushRef="#br0" timeOffset="2220.11">1977 368,'5'33,"1"21,0 7,-1-4,-1-5,-2-12</inkml:trace>
  <inkml:trace contextRef="#ctx0" brushRef="#br0" timeOffset="2465.731">1949 1,'0'0</inkml:trace>
  <inkml:trace contextRef="#ctx0" brushRef="#br0" timeOffset="2870.39">2202 565,'145'-287,"-144"285,-1 1,0 1,0-1,0 0,0 0,0 0,0 0,0 1,0-1,0 0,0 0,1 0,-1 1,0-1,1 0,-1 0,1 1,-1-1,1 0,-1 1,1-1,-1 0,1 1,-1-1,1 1,0-1,-1 1,1-1,0 1,0 0,-1-1,1 1,0 0,0-1,0 1,-1 0,1 0,0 0,0 0,0 0,0 0,-1 0,1 0,0 0,0 0,0 0,-1 1,1-1,0 0,0 1,0-1,-1 0,1 1,0-1,-1 1,1-1,0 1,-1-1,1 1,-1 0,1-1,0 1,40 129,-40-123,1-1,-1 1,1-1,0 0,1 1,0-1,0 0,0 0,1-1,0 1,0-1,0 1,1-1,-1-1,1 1,0-1,1 0,-1 0,1 0,0-1,0 1,0-1,0-1,0 0,1 1,-1-2,1 1,0-1,-1 0,1 0,0-1,-1 0,1 0,0-1,0 0,-1 0,1 0,1-1,2-6,-1 1,-1-1,1 0,-1-1,-1 0,0 0,0-1,-1 0,0 0,0 0,-1-1,-1 1,0-1,0-1,-1 1,-1 0,0-2,11-73,-13 61</inkml:trace>
  <inkml:trace contextRef="#ctx0" brushRef="#br0" timeOffset="3447.377">3049 283,'-2'-2,"0"0,0 1,0-1,-1 0,1 1,-1-1,1 1,-1-1,1 1,-1 0,0 1,0-1,0 0,1 1,-1-1,0 1,0 0,0 0,0 0,0 0,0 1,1-1,-1 1,0-1,0 1,1 0,-1 0,0 1,1-1,-1 0,1 1,-1 0,1-1,-2 3,-62 79,61-73,0 0,0 0,1 0,0 0,1 1,0 0,1-1,0 1,0 0,2 0,-1 0,1 0,1 0,0 0,0 0,3 10,-3-19,0 0,0-1,0 1,0-1,0 1,0-1,0 1,1-1,-1 1,0-1,1 0,-1 0,1 0,0 0,-1 0,1 0,0 0,-1-1,1 1,0 0,0-1,0 1,0-1,0 0,-1 0,1 0,0 0,0 0,0 0,0 0,0-1,0 1,-1-1,1 1,1-1,63-31,-61 29,85-61,-72 49,0 2,0-1,1 2,1 1,0 0,0 1,1 2,0 0,1 1,-19 6,1 0,-1 1,1-1,-1 1,0 0,1 0,-1 0,1 0,-1 1,1-1,-1 1,0 0,0 0,1 0,-1 0,0 1,0 0,0-1,0 1,0 0,-1 0,1 0,0 1,-1-1,0 1,1-1,-1 1,0 0,-1 0,1 0,0 0,-1 0,1 0,-1 0,136 276,-115-234,-2 1,-1 1,-3 0,-1 1,-3 1,-1 6,-9-47,0 0,-1 0,0 0,-1 0,1 0,-2 0,1 0,-1 0,0 0,-1 0,1 0,-2 0,1 0,-1-1,0 1,-1-1,0 0,0 0,0 0,-1-1,0 0,0 1,-1-2,0 1,0-1,0 1,0-2,-1 1,0-1,-6 3,0 0,0-1,-1-1,0 0,0 0,0-2,-1 1,1-2,-1 0,0-1,0 0,1-1,-1-1,0-1,-1 0,10-1,0 1,0-2,1 1,0 0,-1-1,1 0,1-1,-1 1,1-1,-1 1,1-2,0 1,1 0,0-1,-1 1,2-1,-1 0,1 0,0 0,0 0,0 0,1-1,0 1,0-2,-1-12,1 0,0 0,1 0,1 0,1 0,1 0,2-4,-1 2,1 0,1 1,1-1,1 1,0 1,2-1,1 2,0-1,1 2,1-1,1 2,1-1,0 2,1 0,1 1,0 1,1 1,0 0,2 1,8-4,-3 2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86,'-2'-6,"0"1,0 0,-1 0,1 1,-1-1,0 1,-1-1,1 1,-1 0,0 0,0 0,0 1,0 0,-1-1,0 1,1 1,-1-1,0 1,0 0,0 0,-1 0,1 1,0-1,-1 2,1-1,-1 0,1 1,-1 0,-4 1,-13 0,0 2,1 0,-1 2,1 0,0 1,-12 6,11-3,0 1,0 1,1 1,0 0,1 2,0 1,-7 7,26-21,-1 1,1-1,0 1,-1-1,1 1,0 0,0 0,0 0,1 0,-1 0,0 0,1 0,-1 1,1-1,0 1,0-1,0 1,0-1,0 1,0 0,1-1,-1 1,1 0,0-1,0 1,0 0,0 0,0-1,1 1,-1 0,1-1,0 1,0 0,0-1,0 1,0-1,0 1,1-1,-1 0,1 0,0 1,-1-1,3 1,7 3,1 0,1 0,-1-1,1-1,0 0,0-1,0 0,1-1,-1-1,0 0,1-1,-1 0,5-1,44 2,-61-1,0 0,0 0,1 0,-1 0,0 0,1 0,-1 0,0 0,1 1,-1-1,0 0,0 1,1-1,-1 1,0 0,0-1,0 1,0 0,0-1,0 1,0 0,0 0,0 0,0 0,0 0,0 0,-1 0,1 0,0 1,-1-1,1 0,-1 0,0 1,1-1,-1 0,0 0,0 1,1-1,-1 0,0 1,0-1,-1 0,1 1,0-1,0 0,-1 0,1 1,0-1,-1 0,1 0,-1 0,0 1,1-1,-1 0,0 0,0 0,0 0,0 0,0 0,0 0,-100 98,46-52,25-19,-1-2,1 3,1 0,2 2,1 1,1 1,2 1,-1 4,21-33,0 0,0 0,0 0,1 0,0 0,0 0,0 1,1-1,-1 1,1-1,1 1,-1 0,1-1,0 1,0 0,1-1,-1 1,1 0,1-1,-1 1,1-1,0 0,0 1,0-1,1 0,0 0,0 0,0-1,1 1,-1-1,2 1,8-1,0 0,-1-1,1-1,0 0,1-1,-1 0,0-1,0-1,0 0,0 0,1-2,-2 0,1 0,0-1,-1 0,0-1,0-1,0 0,0 0,5-5,185-104,-145 66,-38 26</inkml:trace>
  <inkml:trace contextRef="#ctx0" brushRef="#br0" timeOffset="471.037">769 933,'180'-293,"-149"267,-31 26,1 0,0 0,0 1,0-1,-1 0,1 0,0 0,0 0,0 1,-1-1,1 0,0 1,0-1,-1 1,1-1,0 1,-1-1,1 1,-1-1,1 1,-1 0,1-1,-1 1,1 0,-1-1,1 1,-1 0,0 0,0-1,1 1,-1 0,0 0,0 0,0-1,0 1,0 0,0 0,0 0,0 0,0-1,0 1,0 0,2 60,-3-52,0 0,1 0,0 0,0-1,1 1,1 0,-1 0,1-1,0 1,1-1,0 0,1 1,0-1,0-1,0 1,1-1,4 6,-6-11,0 1,1 0,-1-1,0 0,1 0,0 0,0 0,-1 0,1-1,0 1,0-1,0 0,1-1,-1 1,0-1,0 0,0 1,0-2,1 1,-1-1,0 1,0-1,0 0,0 0,0-1,0 1,0-1,1-1,94-73,-85 61,0 0,-1-1,0 0,-2-1,0-1,0 0,6-17,-9 15,1 4</inkml:trace>
  <inkml:trace contextRef="#ctx0" brushRef="#br0" timeOffset="1122.531">1728 650,'-27'16,"0"1,1 1,1 1,1 2,1 0,1 2,0 0,-4 9,3 27,22-57,1-1,0 0,0 0,0 1,0-1,0 0,0 0,1 0,-1 1,0-1,1 0,-1 0,0 0,1 0,-1 1,1-1,0 0,-1 0,1 0,0 0,0 0,0-1,0 1,0 0,0 0,0 0,0-1,0 1,0-1,0 1,0-1,0 1,0-1,1 0,-1 1,0-1,0 0,0 0,1 0,-1 0,0 0,0 0,1 0,-1 0,0-1,0 1,0 0,1-1,0 0,12-4,1 0,-1-2,0 0,0 0,-1-1,0-1,0 0,-1-1,0 0,-1-1,0-1,-1 0,116-101,-124 112,-1 0,1 0,-1-1,1 1,0 0,-1 0,1 0,0 1,0-1,0 0,0 1,0-1,-1 1,1-1,0 1,0 0,0 0,0 0,0 0,0 0,0 1,0-1,0 1,0-1,0 1,0 0,0-1,-1 1,1 0,0 0,0 0,-1 1,1-1,-1 0,1 0,-1 1,0-1,1 1,-1 0,0-1,0 1,0 0,0-1,0 1,-1 0,1 0,-1 0,1 0,-1 0,1 0,18 133,13 187,-28-292,-2 0,-1 0,-1 0,-1 0,-2 0,-1 0,-1-1,-2 0,-1 0,-1 0,-1-1,-2 0,-1-1,-4 6,11-22,0 0,0-1,-1 1,0-1,0-1,-1 0,-1 0,0 0,0-1,0 0,-1-1,0 0,-1-1,-8 5,16-11,1 1,0 0,0-1,-1 1,1-1,-1 0,1 0,0 0,-1 0,1 0,0 0,-1-1,1 1,0-1,-1 1,1-1,0 0,0 0,0 0,-1 0,1-1,0 1,1 0,-1-1,0 0,0 1,1-1,-1 0,1 0,-1 0,1 0,0 0,0 0,0 0,0 0,0 0,0-2,-14-88,18 58,2 1,2 0,1 1,1 0,2 0,1 1,1 0,2 1,18-27,-14 24,1 1,2 0,1 2,1 0,2 2,0 1,7-3,-17 19,-4 6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0,'-24'144,"6"1,2 77,17-131,1-59,-1 0,-1 0,-2 0,-1-1,-2 1,-1-1,-1 0,-10 23,5-31,-1-5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2:57:09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12075 1086 9010 0 0,'0'0'2098'0'0,"0"0"-615"0"0,0 0-298 0 0,0 0 52 0 0,0 0 59 0 0,0 0-23 0 0,0 0-184 0 0,0 0-222 0 0,0 0-206 0 0,0 0-168 0 0,0 0-99 0 0,0 0-45 0 0,-5-5-13 0 0,-20-15-5 0 0,-35 8 1063 0 0,26 12-1160 0 0,0 1 1 0 0,0 1-1 0 0,0 2 1 0 0,0 1-1 0 0,1 2 1 0 0,-1 1-235 0 0,-198 68 1224 0 0,214-71-1061 0 0,18 13-170 0 0,6-14 22 0 0,0 1-1 0 0,0-1 1 0 0,0 0-1 0 0,0-1 1 0 0,1 0 0 0 0,0 0-1 0 0,0 0 1 0 0,-1-1-1 0 0,1 0 1 0 0,1 0 0 0 0,-1 0-1 0 0,0-1 1 0 0,3 0-15 0 0,1 1 22 0 0,241 45 290 0 0,-251-46-307 0 0,0 0-1 0 0,0 0 1 0 0,0 0-1 0 0,0 1 1 0 0,-1-1 0 0 0,1 0-1 0 0,0 0 1 0 0,0 1-1 0 0,-1-1 1 0 0,1 0-1 0 0,-1 1 1 0 0,1-1 0 0 0,-1 1-1 0 0,0-1 1 0 0,1 1-1 0 0,-1-1 1 0 0,0 0-1 0 0,0 1 1 0 0,0-1 0 0 0,0 1-1 0 0,0-1 1 0 0,0 1-1 0 0,-1-1 1 0 0,1 1-1 0 0,0-1 1 0 0,-1 1 0 0 0,1-1-1 0 0,-1 0 1 0 0,0 1-1 0 0,1-1 1 0 0,-1 0-1 0 0,0 1 1 0 0,0-1 0 0 0,0 0-1 0 0,1 0 1 0 0,-2 0-1 0 0,1 0 1 0 0,0 0 0 0 0,0 0-1 0 0,0 0 1 0 0,0 0-1 0 0,0 0 1 0 0,-1 0-1 0 0,1-1 1 0 0,0 1 0 0 0,-1-1-1 0 0,1 1 1 0 0,-2 0-5 0 0,2 0 3 0 0,-133 101 214 0 0,85-68-200 0 0,-40 41 17 0 0,87-73-35 0 0,1 0 1 0 0,0 0 0 0 0,0 0-1 0 0,0 0 1 0 0,0 0 0 0 0,0 0-1 0 0,0 0 1 0 0,0 0-1 0 0,1 0 1 0 0,-1 0 0 0 0,1 1-1 0 0,0-1 1 0 0,-1 0 0 0 0,1 0-1 0 0,0 1 1 0 0,0-1-1 0 0,1 0 1 0 0,-1 0 0 0 0,0 0-1 0 0,1 1 1 0 0,-1-1 0 0 0,1 0-1 0 0,0 0 1 0 0,0 0 0 0 0,-1 0-1 0 0,2 0 1 0 0,-1 0-1 0 0,0 0 1 0 0,0 0 0 0 0,0 0-1 0 0,1-1 1 0 0,-1 1 0 0 0,1 0-1 0 0,0-1 1 0 0,-1 1-1 0 0,1-1 1 0 0,0 0 0 0 0,0 0-1 0 0,0 1 1 0 0,1-1 0 0 0,84 32 118 0 0,37-26-215 0 0,-113-59-9247 0 0,-12 45 6810 0 0,1-3-3241 0 0,0 2-3876 0 0</inkml:trace>
  <inkml:trace contextRef="#ctx0" brushRef="#br0" timeOffset="484.149">11805 751 10082 0 0,'0'0'1515'0'0,"0"0"-187"0"0,0 0-49 0 0,0 0 71 0 0,0 0 34 0 0,0 0-63 0 0,0 0-177 0 0,0 0-193 0 0,0 0-159 0 0,0 0-104 0 0,0 0-35 0 0,0 0-23 0 0,0 0-13 0 0,-7 14-35 0 0,-20 43-54 0 0,17 25 1004 0 0,11-57-1224 0 0,1 143 700 0 0,-1 41-217 0 0,-15 93-791 0 0,11-259 33 0 0,-2-1-1 0 0,-2 1 0 0 0,-2-2 0 0 0,-2 1 1 0 0,-2-2-1 0 0,-8 18-32 0 0,-26 65 97 0 0,46-122-121 0 0,1 0 14 0 0,-1-1-1 0 0,1 1 1 0 0,-1 0-1 0 0,1 0 1 0 0,-1-1 0 0 0,1 1-1 0 0,-1 0 1 0 0,1 0 0 0 0,0 0-1 0 0,0-1 1 0 0,-1 1 0 0 0,1 0-1 0 0,0 0 1 0 0,0 0 0 0 0,0 0-1 0 0,0 0 1 0 0,0-1-1 0 0,0 1 1 0 0,0 0 0 0 0,0 0-1 0 0,0 0 1 0 0,0 0 0 0 0,1 0-1 0 0,-1 0 1 0 0,0-1 0 0 0,1 1-1 0 0,-1 0 1 0 0,0 0 0 0 0,1-1-1 0 0,-1 1 1 0 0,1 0 0 0 0,-1 0-1 0 0,1-1 1 0 0,-1 1-1 0 0,1 0 1 0 0,0-1 0 0 0,-1 1-1 0 0,1-1 1 0 0,0 1 10 0 0,28-34-2304 0 0,-22 19-1640 0 0,-4 0-4035 0 0,-2 10-3860 0 0</inkml:trace>
  <inkml:trace contextRef="#ctx0" brushRef="#br0" timeOffset="1870.989">12363 1709 4657 0 0,'0'0'1796'0'0,"0"0"-106"0"0,0 0-10 0 0,0 0-25 0 0,0 0-126 0 0,0 0-244 0 0,0 0-262 0 0,0 0-200 0 0,0 0-145 0 0,0 0-82 0 0,0 0-44 0 0,0 0-15 0 0,0 0-33 0 0,-2 11 5451 0 0,49 7-3904 0 0,40-33-367 0 0,-55-3-1566 0 0,-1-1 1 0 0,0-2-1 0 0,-2-1 0 0 0,0-1 0 0 0,-2-1 0 0 0,-1-2 0 0 0,-1-1 0 0 0,16-22-118 0 0,203-259 141 0 0,-211 264-121 0 0,-14 106-247 0 0,-11-21 239 0 0,-2-1-1 0 0,-2 1 1 0 0,-2 0 0 0 0,-1 0-1 0 0,-3 1 1 0 0,-1-1-1 0 0,-1 0 1 0 0,-3-1-1 0 0,-2 4-11 0 0,5-31-5 0 0,0 0-1 0 0,0-1 0 0 0,-1 0 1 0 0,-1 0-1 0 0,0-1 0 0 0,0 1 0 0 0,-1-1 1 0 0,-1-1-1 0 0,0 1 0 0 0,0-1 1 0 0,-1-1-1 0 0,0 0 0 0 0,-1 0 1 0 0,0 0-1 0 0,0-2 0 0 0,-1 1 0 0 0,0-1 1 0 0,0-1-1 0 0,-1 0 0 0 0,0 0 1 0 0,0-1-1 0 0,0-1 0 0 0,0 0 0 0 0,-1 0 1 0 0,0-2-1 0 0,0 1 0 0 0,0-2 1 0 0,0 1-1 0 0,-5-2 6 0 0,14-1-74 0 0,0 1 0 0 0,1-1 0 0 0,-1 0 1 0 0,0-1-1 0 0,1 1 0 0 0,-1-1 0 0 0,1 0 0 0 0,-1 1 0 0 0,1-2 1 0 0,0 1-1 0 0,0 0 0 0 0,0-1 0 0 0,0 1 0 0 0,0-1 0 0 0,0 0 1 0 0,1 0-1 0 0,-1 0 0 0 0,1 0 0 0 0,0 0 0 0 0,0 0 0 0 0,0-1 0 0 0,1 1 1 0 0,-1-1-1 0 0,1 0 0 0 0,-1 1 0 0 0,1-1 0 0 0,1 0 0 0 0,-1 0 1 0 0,0-1 73 0 0,0-3-560 0 0,0 0 1 0 0,0 0-1 0 0,1-1 1 0 0,0 1-1 0 0,0 0 1 0 0,1 0 0 0 0,0 0-1 0 0,0-1 1 0 0,1 1-1 0 0,0 0 1 0 0,0 1-1 0 0,1-1 1 0 0,1-1 559 0 0,5-7-5269 0 0,-3 5-5928 0 0</inkml:trace>
  <inkml:trace contextRef="#ctx0" brushRef="#br0" timeOffset="3034.158">13386 1598 10682 0 0,'0'0'2469'0'0,"0"0"-463"0"0,0 0-259 0 0,0 0-175 0 0,0 0-185 0 0,0 0-172 0 0,34-8-150 0 0,104-26-170 0 0,-56-4 390 0 0,-73 33-1182 0 0,0 0 1 0 0,0 0-1 0 0,0-1 1 0 0,-1 0 0 0 0,0 0-1 0 0,0-1 1 0 0,0 0-1 0 0,-1 0 1 0 0,0-1-1 0 0,-1 0 1 0 0,0 0 0 0 0,0-1-1 0 0,-1 0 1 0 0,0 0-1 0 0,0 0 1 0 0,-1 0 0 0 0,0-1-1 0 0,-1 0 1 0 0,0 1-1 0 0,0-1 1 0 0,-1 0 0 0 0,-1-1-1 0 0,1 1 1 0 0,-2 0-1 0 0,1-5-103 0 0,-2 13-3 0 0,0-1-1 0 0,1 1 0 0 0,-1 0 0 0 0,0 0 0 0 0,0 0 0 0 0,0-1 0 0 0,0 1 0 0 0,-1 0 0 0 0,1 1 0 0 0,-1-1 0 0 0,1 0 1 0 0,-1 0-1 0 0,1 1 0 0 0,-1-1 0 0 0,0 0 0 0 0,0 1 0 0 0,0 0 0 0 0,0-1 0 0 0,0 1 0 0 0,0 0 0 0 0,0 0 1 0 0,0 0-1 0 0,-1 1 0 0 0,1-1 0 0 0,0 0 0 0 0,0 1 0 0 0,-1 0 0 0 0,1-1 0 0 0,0 1 0 0 0,-1 0 0 0 0,1 0 1 0 0,-1 0 3 0 0,-75 14-533 0 0,59-3 473 0 0,1 1 1 0 0,1 1-1 0 0,0 1 1 0 0,0 1-1 0 0,2 0 0 0 0,0 0 1 0 0,1 2-1 0 0,0 0 1 0 0,1 0-1 0 0,1 1 0 0 0,1 1 1 0 0,1 0-1 0 0,0 1 1 0 0,1 0-1 0 0,2 0 0 0 0,-5 16 60 0 0,10-29 4 0 0,0-1 0 0 0,0 1 0 0 0,0-1 0 0 0,1 1-1 0 0,0 0 1 0 0,0 0 0 0 0,0 0 0 0 0,1 0 0 0 0,0 0 0 0 0,1-1-1 0 0,0 1 1 0 0,0 0 0 0 0,0 0 0 0 0,1-1 0 0 0,0 1-1 0 0,0 0 1 0 0,0-1 0 0 0,1 0 0 0 0,0 0 0 0 0,1 0 0 0 0,-1 0-1 0 0,1 0 1 0 0,0 0 0 0 0,0-1 0 0 0,1 0 0 0 0,0 0-1 0 0,0 0 1 0 0,0-1 0 0 0,0 1 0 0 0,1-1 0 0 0,0 0 0 0 0,0-1-1 0 0,0 0 1 0 0,0 0 0 0 0,0 0 0 0 0,1 0-4 0 0,9 1 117 0 0,1-1 0 0 0,-1 0 1 0 0,1-1-1 0 0,0-1 0 0 0,0 0 1 0 0,0-2-1 0 0,-1 0 0 0 0,1 0 0 0 0,0-2 1 0 0,-1 0-1 0 0,1-1 0 0 0,-1 0 1 0 0,3-3-118 0 0,197-94 1110 0 0,-137 52-875 0 0,-2-4 0 0 0,-3-2 0 0 0,18-23-235 0 0,26-24 87 0 0,-101 134-236 0 0,-7 23 175 0 0,-10-54-6 0 0,0-1-8 0 0,-47-41 937 0 0,42 39-962 0 0,0-1 1 0 0,0 1 0 0 0,-1 0 0 0 0,1 1 0 0 0,-1-1-1 0 0,1 1 1 0 0,-1 0 0 0 0,0 1 0 0 0,1-1-1 0 0,-1 1 1 0 0,0 0 0 0 0,1 1 0 0 0,-1-1-1 0 0,1 1 1 0 0,-1 0 0 0 0,0 1 0 0 0,1-1 0 0 0,0 1-1 0 0,-1 0 1 0 0,1 0 0 0 0,0 1 0 0 0,0 0-1 0 0,0 0 1 0 0,0 0 0 0 0,1 0 0 0 0,-1 1-1 0 0,1-1 1 0 0,0 1 0 0 0,-2 3 12 0 0,-4 0-18 0 0,0 0 0 0 0,1 1-1 0 0,0 0 1 0 0,0 0 0 0 0,1 1 0 0 0,0 0 0 0 0,0 1 0 0 0,1 0-1 0 0,1 0 1 0 0,-1 0 0 0 0,2 1 0 0 0,0 0 0 0 0,0 0 0 0 0,0 0-1 0 0,2 1 1 0 0,-1-1 0 0 0,2 1 0 0 0,-1 0 0 0 0,2 0 0 0 0,0 0 0 0 0,0 1 18 0 0,2-9-1 0 0,0 0 1 0 0,0 0 0 0 0,0 0-1 0 0,1 0 1 0 0,0 0 0 0 0,-1 0-1 0 0,1 0 1 0 0,1-1 0 0 0,-1 1-1 0 0,1-1 1 0 0,-1 1 0 0 0,1-1-1 0 0,0 0 1 0 0,0 0 0 0 0,0 0-1 0 0,1-1 1 0 0,-1 1 0 0 0,1-1-1 0 0,-1 0 1 0 0,1 0 0 0 0,0 0-1 0 0,0 0 1 0 0,0 0 0 0 0,0-1-1 0 0,0 0 1 0 0,0 0 0 0 0,3 0 0 0 0,117 12 110 0 0,-90-15-58 0 0,0-2 1 0 0,0-1-1 0 0,-1-1 0 0 0,0-2 1 0 0,0-2-1 0 0,-1-1 0 0 0,0-1 1 0 0,28-16-53 0 0,-16 2 58 0 0,-1-2 1 0 0,-1-2 0 0 0,-1-2-1 0 0,-2-2 1 0 0,-2-1 0 0 0,-1-2 0 0 0,-1-2-1 0 0,-3-1 1 0 0,15-24-59 0 0,14-12 14 0 0,-57 72-11 0 0,150-207-11 0 0,-144 194 8 0 0,-1-1-1 0 0,0 0 1 0 0,-2 0-1 0 0,0-1 1 0 0,0 0 0 0 0,-2 0-1 0 0,-1 0 1 0 0,0-1-1 0 0,-1 0 1 0 0,-1 0-1 0 0,-1 0 1 0 0,-1-1 0 0 0,-1 19-7 0 0,0 0 0 0 0,1-1 1 0 0,-1 1-1 0 0,0-1 0 0 0,-1 1 0 0 0,1 0 1 0 0,0 0-1 0 0,-1 0 0 0 0,1 0 1 0 0,-1 0-1 0 0,0 0 0 0 0,1 0 0 0 0,-1 0 1 0 0,0 1-1 0 0,0-1 0 0 0,0 1 1 0 0,0-1-1 0 0,-1 1 0 0 0,1 0 0 0 0,0 0 1 0 0,0 0-1 0 0,-1 0 0 0 0,1 0 1 0 0,-1 0-1 0 0,1 1 0 0 0,-1-1 0 0 0,1 1 1 0 0,-1 0-1 0 0,1 0 0 0 0,-1 0 0 0 0,1 0 1 0 0,-1 0-1 0 0,1 0 0 0 0,-1 1 1 0 0,1-1-1 0 0,-1 1 0 0 0,1 0 0 0 0,-1 0 1 0 0,1 0-1 0 0,0 0 0 0 0,-1 0 1 0 0,1 0-1 0 0,0 0 0 0 0,0 1 0 0 0,0-1 1 0 0,0 1-1 0 0,0 0 0 0 0,0 0 1 0 0,0-1-1 0 0,1 1 0 0 0,-1 0 0 0 0,1 0 1 0 0,-2 3 6 0 0,-17 18 11 0 0,0 2 0 0 0,2 0 0 0 0,1 1 0 0 0,1 1 0 0 0,1 1 0 0 0,2 0 0 0 0,0 1 0 0 0,2 0 0 0 0,2 1 0 0 0,0 0 0 0 0,2 0 1 0 0,1 1-1 0 0,2 0 0 0 0,1 0 0 0 0,1 0 0 0 0,1 0 0 0 0,2 0 0 0 0,2 0 0 0 0,0 0 0 0 0,3 2-11 0 0,79 338 107 0 0,-77-297-102 0 0,-9-72-66 0 0,0 0-1 0 0,0-1 1 0 0,0 1 0 0 0,0-1-1 0 0,0 0 1 0 0,-1 1-1 0 0,1-1 1 0 0,-1 0 0 0 0,1 0-1 0 0,-1 0 1 0 0,1 0-1 0 0,-1 0 1 0 0,1 0 0 0 0,-1 0-1 0 0,0 0 1 0 0,0-1 0 0 0,1 1-1 0 0,-1-1 1 0 0,0 1-1 0 0,0-1 1 0 0,0 0 0 0 0,0 0-1 0 0,1 0 1 0 0,-1 0 0 0 0,0 0-1 0 0,0 0 1 0 0,0 0-1 0 0,0-1 1 0 0,0 1 0 0 0,1 0-1 0 0,-1-1 1 0 0,0 0-1 0 0,0 1 1 0 0,1-1 0 0 0,-1 0-1 0 0,0 0 1 0 0,-1-1 61 0 0,-33-47-5957 0 0,20 13-3785 0 0,14 31 7422 0 0,0-4-7407 0 0</inkml:trace>
  <inkml:trace contextRef="#ctx0" brushRef="#br0" timeOffset="3303.093">14726 1215 17292 0 0,'0'0'1540'0'0,"0"0"-304"0"0,0 0-74 0 0,0 0-6 0 0,0 0-60 0 0,0 0-129 0 0,0 0-231 0 0,0 0-200 0 0,0 0-85 0 0,0 0-7 0 0,0 0 50 0 0,0 0 41 0 0,0 0-11 0 0,16 1-66 0 0,248 6 1368 0 0,105-15-1106 0 0,-256 12-1996 0 0,-113-4 531 0 0,0 0-432 0 0,0 0-675 0 0,0 0-3379 0 0,-1 0-688 0 0,-1 0-6645 0 0</inkml:trace>
  <inkml:trace contextRef="#ctx0" brushRef="#br0" timeOffset="3528.618">15673 1399 23053 0 0,'0'0'920'0'0,"0"0"-285"0"0,0 0-54 0 0,0 0 21 0 0,0 0-73 0 0,0 0-122 0 0,0 0-138 0 0,0 0-131 0 0,0 0-66 0 0,0 0-43 0 0,4 32-25 0 0,15 95-47 0 0,-12-73-619 0 0,-8-43-2576 0 0,1-10-388 0 0,0-1-3700 0 0,0 0-4594 0 0</inkml:trace>
  <inkml:trace contextRef="#ctx0" brushRef="#br0" timeOffset="3700.822">15658 1171 15515 0 0,'0'0'4897'0'0,"0"0"-3648"0"0,0 0-353 0 0,0 0-32 0 0,0 0-104 0 0,0 0-144 0 0,0 0-184 0 0,-13-184-232 0 0,15 180-184 0 0,0 1-168 0 0,5 3-240 0 0,-2 0-344 0 0,3 3-728 0 0,3 5-1785 0 0,-7-5-9834 0 0</inkml:trace>
  <inkml:trace contextRef="#ctx0" brushRef="#br0" timeOffset="3994.434">16055 1329 21701 0 0,'0'0'865'0'0,"0"0"-286"0"0,0 0-80 0 0,0 0 13 0 0,0 0-47 0 0,0 0-93 0 0,0 0-112 0 0,0 0-93 0 0,0 0-59 0 0,0 0-29 0 0,-14 33-6 0 0,-44 101-24 0 0,44-62 8 0 0,15-67-28 0 0,0 0 0 0 0,1 0 0 0 0,-1-1 0 0 0,1 1 1 0 0,0 0-1 0 0,0-1 0 0 0,1 0 0 0 0,-1 1 0 0 0,1-1 1 0 0,0 0-1 0 0,0 0 0 0 0,1 0 0 0 0,-1-1 1 0 0,1 1-1 0 0,0-1 0 0 0,0 0 0 0 0,0 0 0 0 0,0 0 1 0 0,0-1-1 0 0,1 1 0 0 0,-1-1 0 0 0,1 0 1 0 0,-1 0-1 0 0,1-1 0 0 0,0 1 0 0 0,0-1 0 0 0,0 0 1 0 0,0-1-1 0 0,0 1 0 0 0,0-1 0 0 0,0 0 0 0 0,0 0 1 0 0,0 0-1 0 0,0-1 0 0 0,0 0 0 0 0,0 0 1 0 0,0 0-1 0 0,-1 0 0 0 0,1-1 0 0 0,0 0 0 0 0,-1 0 1 0 0,1 0-1 0 0,-1-1 0 0 0,3-1-29 0 0,3 0 108 0 0,1 0 1 0 0,-1-1-1 0 0,0 0 0 0 0,0-1 1 0 0,-1 0-1 0 0,0-1 0 0 0,0 1 1 0 0,0-2-1 0 0,-1 1 0 0 0,0-1 0 0 0,-1-1 1 0 0,1 0-1 0 0,-2 0 0 0 0,1 0 1 0 0,-1 0-1 0 0,-1-1 0 0 0,0 0 1 0 0,0 0-1 0 0,-1-1 0 0 0,0 1 0 0 0,-1-1 1 0 0,0 0-1 0 0,0 0 0 0 0,-1-7-108 0 0,-1 10-9 0 0,0 1 0 0 0,-1 0 0 0 0,0 0 0 0 0,-1-1 0 0 0,1 1-1 0 0,-1 0 1 0 0,-1 0 0 0 0,1-1 0 0 0,-1 1 0 0 0,-1 0 0 0 0,1 1 0 0 0,-1-1-1 0 0,-1 0 1 0 0,1 1 0 0 0,-1 0 0 0 0,0-1 0 0 0,0 2 0 0 0,-1-1-1 0 0,1 0 1 0 0,-1 1 0 0 0,-1 0 0 0 0,1 0 0 0 0,-1 0 0 0 0,0 1 0 0 0,0 0-1 0 0,0 0 1 0 0,0 1 0 0 0,-1-1 0 0 0,-4 0 9 0 0,-51-4-1753 0 0,22 17-5647 0 0,29-4-4650 0 0</inkml:trace>
  <inkml:trace contextRef="#ctx0" brushRef="#br0" timeOffset="4437.629">16519 1569 16580 0 0,'0'0'3903'0'0,"0"0"-2380"0"0,0 0-592 0 0,0 0 104 0 0,0 0 5 0 0,0 0-100 0 0,0 0-169 0 0,0 0-192 0 0,0 0-148 0 0,0 0-105 0 0,0 0-68 0 0,0 0-54 0 0,7-17-35 0 0,23-52-30 0 0,53-44 270 0 0,-75 103-401 0 0,0 1 1 0 0,0-1-1 0 0,1 1 0 0 0,0 1 0 0 0,1-1 0 0 0,0 2 0 0 0,0-1 0 0 0,1 1 1 0 0,9-4-9 0 0,-19 12-15 0 0,0-1 1 0 0,0 1 0 0 0,0 0 0 0 0,0 0-1 0 0,0 0 1 0 0,0-1 0 0 0,0 1 0 0 0,-1 0-1 0 0,1 0 1 0 0,0 0 0 0 0,-1 0-1 0 0,1 1 1 0 0,-1-1 0 0 0,1 0 0 0 0,-1 0-1 0 0,1 0 1 0 0,-1 0 0 0 0,0 0 0 0 0,0 1-1 0 0,1-1 1 0 0,-1 0 0 0 0,0 0 0 0 0,0 0-1 0 0,0 1 1 0 0,0-1 0 0 0,-1 0 0 0 0,1 0-1 0 0,0 0 1 0 0,0 1 0 0 0,-1-1 0 0 0,1 0-1 0 0,-1 0 15 0 0,1 5-54 0 0,0 16-10 0 0,-1-16 56 0 0,0 0 0 0 0,0 0 0 0 0,1 0 0 0 0,0 0 0 0 0,0 0 0 0 0,1 0-1 0 0,-1 0 1 0 0,1 0 0 0 0,0-1 0 0 0,1 1 0 0 0,0 0 0 0 0,0 0 0 0 0,0-1-1 0 0,0 0 1 0 0,1 1 0 0 0,0-1 0 0 0,0 0 0 0 0,0 0 0 0 0,1 0 0 0 0,0-1 0 0 0,0 1-1 0 0,0-1 1 0 0,0 0 0 0 0,2 1 8 0 0,4 1 39 0 0,0-1 0 0 0,0 0 0 0 0,0-1 0 0 0,0 0 0 0 0,1-1 0 0 0,0 0 0 0 0,-1-1 0 0 0,1 0 0 0 0,0 0 0 0 0,0-1 0 0 0,0-1 0 0 0,0 0 0 0 0,0 0 0 0 0,0-1 0 0 0,0-1 0 0 0,0 1 0 0 0,0-2 0 0 0,0 0 0 0 0,-1 0 0 0 0,6-3-39 0 0,-9 2 111 0 0,0 0 0 0 0,0-1 0 0 0,-1 0 0 0 0,0 0-1 0 0,0 0 1 0 0,0-1 0 0 0,0 1 0 0 0,-1-2 0 0 0,0 1 0 0 0,-1 0-1 0 0,1-1 1 0 0,-1 0 0 0 0,0 0 0 0 0,-1 0 0 0 0,0-1 0 0 0,0 1-1 0 0,0-1 1 0 0,-1 0 0 0 0,0 0 0 0 0,0-2-111 0 0,1-11-204 0 0,0-1 0 0 0,-1 0 0 0 0,-1 0 0 0 0,-1 0 0 0 0,-2 1-1 0 0,-2-22 205 0 0,4 43-30 0 0,-4-21-2283 0 0,1 10-3123 0 0,0 9-7113 0 0</inkml:trace>
  <inkml:trace contextRef="#ctx0" brushRef="#br0" timeOffset="7523.381">18999 777 10330 0 0,'0'0'1717'0'0,"0"0"-158"0"0,0 0 41 0 0,0 0 44 0 0,0 0-102 0 0,0 0-239 0 0,0 0-255 0 0,0 0-178 0 0,0 0-104 0 0,0 0-63 0 0,0 0-56 0 0,0 0-36 0 0,0 0-51 0 0,4-7-51 0 0,10-20-32 0 0,-10 21-49 0 0,-4 6-58 0 0,0 0-22 0 0,0 0-37 0 0,0 0-56 0 0,0 0 1 0 0,0 0-65 0 0,-17 173 1170 0 0,-44 335-851 0 0,21-283-498 0 0,32-190-512 0 0,7-20-2550 0 0,1-14 1172 0 0,0-1-991 0 0,0-1-3015 0 0,2-2-5822 0 0</inkml:trace>
  <inkml:trace contextRef="#ctx0" brushRef="#br0" timeOffset="6440.936">18009 707 6825 0 0,'0'0'2792'0'0,"0"0"-757"0"0,0 0-353 0 0,0 0-10 0 0,0 0-34 0 0,0 0-154 0 0,0 0-288 0 0,0 0-325 0 0,0 0-287 0 0,0 0-201 0 0,0 0-110 0 0,2 8 331 0 0,3 12-194 0 0,-1 0 0 0 0,-1 0-1 0 0,-1 0 1 0 0,0 0 0 0 0,-2 0-1 0 0,0 1 1 0 0,-1-1 0 0 0,-3 11-410 0 0,3-20 106 0 0,-48 226 481 0 0,33-180-522 0 0,-60 230 40 0 0,58-216-182 0 0,14-21-941 0 0,39-50-2218 0 0,0-38-2461 0 0,-20 21-2496 0 0,-8 10 234 0 0</inkml:trace>
  <inkml:trace contextRef="#ctx0" brushRef="#br0" timeOffset="6850.026">18257 795 11506 0 0,'0'0'1733'0'0,"0"0"-280"0"0,0 0-82 0 0,0 0 31 0 0,0 0-70 0 0,0 0-218 0 0,0 0-299 0 0,0 0-255 0 0,0 0-115 0 0,0 0-53 0 0,0 0-13 0 0,0 0-1 0 0,0 0-18 0 0,6 16 1232 0 0,-5 26-968 0 0,-1 0-1 0 0,-2 0 1 0 0,-2 0-1 0 0,-8 30-623 0 0,-3 44 301 0 0,-17 108-43 0 0,-15-21-168 0 0,34-163-242 0 0,13-39 92 0 0,0-1-13 0 0,0 0-22 0 0,0 0-19 0 0,0 0-40 0 0,0 0-74 0 0,6-15-1656 0 0,9 0-121 0 0,0 0-2183 0 0,-7 5-3546 0 0,-6 2-3530 0 0</inkml:trace>
  <inkml:trace contextRef="#ctx0" brushRef="#br0" timeOffset="7102.61">18509 1491 14259 0 0,'0'0'3086'0'0,"0"0"-1479"0"0,0 0-580 0 0,0 0 16 0 0,0 0 69 0 0,0 0-76 0 0,0 0-198 0 0,0 0-255 0 0,0 0-219 0 0,0 0-130 0 0,0 0-92 0 0,0 0-58 0 0,0 0-16 0 0,-4 18-43 0 0,-15 54-24 0 0,20-72-229 0 0,-1-1 0 0 0,1 1 0 0 0,-1 0 0 0 0,1 0-1 0 0,-1 0 1 0 0,0 0 0 0 0,1-1 0 0 0,-1 1 0 0 0,1 0-1 0 0,-1 0 1 0 0,1 0 0 0 0,-1 0 0 0 0,1 0-1 0 0,-1 0 1 0 0,1 0 0 0 0,-1 1 0 0 0,1-1 0 0 0,-1 0-1 0 0,1 0 1 0 0,-1 0 0 0 0,1 0 0 0 0,-1 0 0 0 0,0 1-1 0 0,1-1 1 0 0,-1 0 0 0 0,1 0 0 0 0,-1 1 0 0 0,0-1-1 0 0,1 0 1 0 0,-1 1 0 0 0,0-1 0 0 0,1 1-1 0 0,-1-1 1 0 0,0 0 0 0 0,1 1 0 0 0,-1-1 0 0 0,0 1-1 0 0,0-1 1 0 0,0 0 0 0 0,1 1 0 0 0,-1-1 0 0 0,0 1-1 0 0,0-1 1 0 0,0 1 0 0 0,0-1 0 0 0,0 1-1 0 0,0-1 1 0 0,0 1 0 0 0,0-1 228 0 0,4-4-10934 0 0</inkml:trace>
  <inkml:trace contextRef="#ctx0" brushRef="#br0" timeOffset="9701.933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10085.803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11807.479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-8565.097">4710 1068 1152 0 0,'0'0'2378'0'0,"0"0"-3"0"0,0 0-44 0 0,0 0-86 0 0,0 0-143 0 0,0 0-181 0 0,0 0-230 0 0,0 0-197 0 0,0 0-160 0 0,0 0-117 0 0,0 0-54 0 0,0 0-92 0 0,0 0-108 0 0,2-2-105 0 0,5-5-125 0 0,-5 5-106 0 0,-2 2-80 0 0,0 0-50 0 0,0 0-86 0 0,0 0-60 0 0,0 0-66 0 0,0 0-90 0 0,0 0-31 0 0,0 0-30 0 0,0 0-32 0 0,0 0-10 0 0,0 0 1 0 0,-9 11 251 0 0,43-59 1124 0 0,-48 60-1412 0 0,14-5-663 0 0,0 15-2580 0 0,5-12-4776 0 0,-3-9-3921 0 0</inkml:trace>
  <inkml:trace contextRef="#ctx0" brushRef="#br0" timeOffset="-8101.797">4824 1469 19476 0 0,'0'0'1283'0'0,"0"0"-284"0"0,0 0 44 0 0,0 0 94 0 0,0 0-59 0 0,0 0-215 0 0,0 0-290 0 0,0 0-194 0 0,0 0-59 0 0,0 0 2 0 0,0 0 6 0 0,0 0-30 0 0,0 8-56 0 0,0 22-56 0 0,-3-9 155 0 0,8-21 34 0 0,-1-4-364 0 0,17-13 406 0 0,-31 23 565 0 0,3-1-1260 0 0,0 0-931 0 0,8-4-3901 0 0,2-1-4331 0 0,-3 0-2813 0 0</inkml:trace>
  <inkml:trace contextRef="#ctx0" brushRef="#br0" timeOffset="-16220.904">643 851 0 0 0,'0'0'773'0'0,"0"0"401"0"0,0 0 372 0 0,0 0 249 0 0,0 0-52 0 0,0 0-200 0 0,0 0-292 0 0,0 0-376 0 0,0 0-97 0 0,-1-24 52 0 0,-4-74 69 0 0,-4 29 3428 0 0,8 70 2885 0 0,0 7-3552 0 0,-7 61-2958 0 0,-10 400-18 0 0,-10-182-490 0 0,18-224-363 0 0,-2-99-5008 0 0,8 5 1293 0 0,4 11-1905 0 0,0 8-5081 0 0</inkml:trace>
  <inkml:trace contextRef="#ctx0" brushRef="#br0" timeOffset="-15945.589">132 814 14491 0 0,'0'0'1599'0'0,"0"0"-136"0"0,0 0-144 0 0,0 0 57 0 0,0 0 42 0 0,0 0-143 0 0,0 0-272 0 0,0 0-299 0 0,0 0-208 0 0,0 0-56 0 0,0 0 22 0 0,0 0 66 0 0,14-3 9 0 0,97-21 386 0 0,3-2-237 0 0,-30 4-579 0 0,1 4 0 0 0,1 4 1 0 0,0 4-1 0 0,35 2-107 0 0,-14 27-2385 0 0,-72-8-1590 0 0,-3 2-4368 0 0,-22-8-3518 0 0</inkml:trace>
  <inkml:trace contextRef="#ctx0" brushRef="#br0" timeOffset="-11074.277">1336 1241 8250 0 0,'0'0'1377'0'0,"0"0"-95"0"0,0 0 96 0 0,0 0 114 0 0,0 0 23 0 0,0 0-167 0 0,0 0-308 0 0,0 0-291 0 0,0 0-225 0 0,0 0-155 0 0,0 0-98 0 0,-29 28-60 0 0,-84 87-34 0 0,110-113-161 0 0,0 1 0 0 0,0-1 0 0 0,1 1 0 0 0,-1 0 0 0 0,1-1 0 0 0,-1 1 0 0 0,1 0 0 0 0,0 1 0 0 0,0-1 1 0 0,0 0-1 0 0,1 1 0 0 0,-1-1 0 0 0,1 1 0 0 0,0-1 0 0 0,0 1 0 0 0,0-1 0 0 0,0 1 0 0 0,1 0 0 0 0,-1 3-16 0 0,1 3 94 0 0,-1-5-30 0 0,0-1 1 0 0,0 1 0 0 0,0-1-1 0 0,1 1 1 0 0,-1-1 0 0 0,1 1 0 0 0,0-1-1 0 0,1 1 1 0 0,-1-1 0 0 0,1 1-1 0 0,0-1 1 0 0,0 1 0 0 0,0-1-1 0 0,0 1 1 0 0,1-1 0 0 0,0 0 0 0 0,0 0-1 0 0,0 0 1 0 0,0 0 0 0 0,1 0-1 0 0,0 0 1 0 0,0-1 0 0 0,0 1-1 0 0,0-1 1 0 0,0 0 0 0 0,1 0 0 0 0,-1 0-1 0 0,1 0 1 0 0,0-1 0 0 0,-1 1-1 0 0,1-1 1 0 0,1 0 0 0 0,-1 0-1 0 0,0-1 1 0 0,3 2-65 0 0,4-1 177 0 0,-1 0-1 0 0,1 0 1 0 0,-1-1-1 0 0,1-1 1 0 0,-1 0-1 0 0,1 0 1 0 0,-1-1-1 0 0,1 0 1 0 0,-1-1-1 0 0,1 0 1 0 0,-1-1-1 0 0,0 0 1 0 0,0 0 0 0 0,0-1-1 0 0,-1-1 1 0 0,1 1-1 0 0,-1-2 1 0 0,0 1-1 0 0,0-1 1 0 0,-1-1-1 0 0,0 1 1 0 0,0-1-1 0 0,0-1 1 0 0,-1 1-1 0 0,0-1 1 0 0,-1-1-1 0 0,0 1 1 0 0,0-1-1 0 0,0 0 1 0 0,2-7-177 0 0,-4 6 60 0 0,0-1 0 0 0,0 1 1 0 0,-1-1-1 0 0,-1 0 0 0 0,1 0 0 0 0,-2 0 0 0 0,0 0 1 0 0,0 0-1 0 0,-1 0 0 0 0,0-7-60 0 0,-1 14-15 0 0,1-1-1 0 0,-1 1 1 0 0,0-1 0 0 0,-1 1-1 0 0,1 0 1 0 0,-1 0 0 0 0,1-1-1 0 0,-1 1 1 0 0,-1 0 0 0 0,1 1-1 0 0,0-1 1 0 0,-1 0 0 0 0,0 1-1 0 0,0-1 1 0 0,0 1 0 0 0,0 0-1 0 0,-1 0 1 0 0,1 0 0 0 0,-1 0-1 0 0,1 1 1 0 0,-1-1 0 0 0,0 1-1 0 0,0 0 1 0 0,0 0 0 0 0,-1 1-1 0 0,1-1 1 0 0,-2 1 15 0 0,-2-1-89 0 0,1 0-1 0 0,-1 0 1 0 0,0 1 0 0 0,0 1-1 0 0,0-1 1 0 0,0 1 0 0 0,0 1-1 0 0,0-1 1 0 0,1 1 0 0 0,-1 1-1 0 0,0-1 1 0 0,0 1 0 0 0,1 1-1 0 0,-1-1 1 0 0,0 2 89 0 0,-35 26-3045 0 0,22 1-3142 0 0,11 8-4896 0 0,10-30 4608 0 0</inkml:trace>
  <inkml:trace contextRef="#ctx0" brushRef="#br0" timeOffset="-10571.261">2070 1189 5145 0 0,'0'0'3198'0'0,"0"0"-685"0"0,0 0-336 0 0,0 0-228 0 0,0 0-347 0 0,0 0-398 0 0,0 0-365 0 0,0 0-243 0 0,0 0-101 0 0,0 0-41 0 0,0 0-8 0 0,0 0-17 0 0,0 0-34 0 0,-24 15-52 0 0,-74 47-41 0 0,48-10 104 0 0,45-46-392 0 0,1 1 0 0 0,0-1 0 0 0,0 1-1 0 0,1-1 1 0 0,0 1 0 0 0,0 0 0 0 0,0 0 0 0 0,1 1 0 0 0,0-1 0 0 0,1 0 0 0 0,0 1 0 0 0,0-1 0 0 0,0 1-1 0 0,1-1 1 0 0,0 1 0 0 0,1 0 0 0 0,-1-1 0 0 0,1 1 0 0 0,1-1 0 0 0,0 0 0 0 0,0 1 0 0 0,0-1 0 0 0,1 0 0 0 0,0 0-1 0 0,0 0 1 0 0,0-1 0 0 0,1 1 0 0 0,0-1 0 0 0,1 0 0 0 0,0 0 0 0 0,0 0 0 0 0,0-1 0 0 0,0 1 0 0 0,1-1-1 0 0,0-1 1 0 0,0 1 0 0 0,0-1 0 0 0,0 0 0 0 0,1 0 0 0 0,3 1-14 0 0,2-2 138 0 0,-1-1 0 0 0,1 1 1 0 0,0-2-1 0 0,0 0 0 0 0,1 0 0 0 0,-1-1 1 0 0,0-1-1 0 0,0 0 0 0 0,0-1 0 0 0,0 0 1 0 0,0 0-1 0 0,0-1 0 0 0,-1-1 0 0 0,1 0 1 0 0,-1-1-1 0 0,0 0 0 0 0,0-1 0 0 0,-1 0 1 0 0,0 0-1 0 0,0-1 0 0 0,6-6-138 0 0,16-13 359 0 0,0-3 0 0 0,-2 0 0 0 0,-1-2 0 0 0,-2-1 0 0 0,14-22-359 0 0,-19 27 45 0 0,-1 0-1 0 0,-2-1 1 0 0,0-1 0 0 0,-2-1-1 0 0,-2 0 1 0 0,0-1-1 0 0,-2-1 1 0 0,-2 0-1 0 0,-1-1 1 0 0,-1 0-1 0 0,-2 0 1 0 0,1-10-45 0 0,-6 32-40 0 0,-1-1 0 0 0,0 1 0 0 0,0 0 0 0 0,-1 0 0 0 0,-1 0-1 0 0,0 0 1 0 0,0 0 0 0 0,-1-1 0 0 0,0 2 0 0 0,-1-1 0 0 0,0 0 0 0 0,-1 0 0 0 0,0 1 0 0 0,-1 0-1 0 0,0 0 1 0 0,-1 0 0 0 0,0 1 0 0 0,0 0 0 0 0,-1 0 0 0 0,0 0 0 0 0,0 1 0 0 0,-1 0 0 0 0,0 0 0 0 0,-1 1-1 0 0,0 0 1 0 0,0 1 0 0 0,0 0 0 0 0,-6-3 40 0 0,7 7-22 0 0,0 0 0 0 0,-1 0-1 0 0,1 1 1 0 0,0 0 0 0 0,0 1 0 0 0,-1-1-1 0 0,1 2 1 0 0,0-1 0 0 0,-1 1 0 0 0,1 1 0 0 0,0-1-1 0 0,0 1 1 0 0,0 1 0 0 0,0-1 0 0 0,0 1-1 0 0,1 1 1 0 0,-1-1 0 0 0,1 2 0 0 0,0-1-1 0 0,0 1 1 0 0,0 0 0 0 0,0 1 22 0 0,-13 10-23 0 0,1 1 0 0 0,1 0 0 0 0,1 2 0 0 0,1 0 0 0 0,0 1 0 0 0,-10 17 23 0 0,16-22-1 0 0,1 1-1 0 0,0 0 1 0 0,1 1 0 0 0,1 0-1 0 0,0 0 1 0 0,1 1-1 0 0,1-1 1 0 0,1 1-1 0 0,1 0 1 0 0,0 1 0 0 0,1-1-1 0 0,1 0 1 0 0,1 1-1 0 0,1-1 1 0 0,0 0-1 0 0,1 1 1 0 0,1-1-1 0 0,1 0 1 0 0,0 0 0 0 0,2-1-1 0 0,0 1 1 0 0,1-1-1 0 0,0 0 1 0 0,1-1-1 0 0,1 0 1 0 0,7 8 1 0 0,-7-9 15 0 0,1 0 0 0 0,0-1 1 0 0,1 0-1 0 0,1-1 0 0 0,0 0 0 0 0,1-1 0 0 0,0-1 1 0 0,1 0-1 0 0,0 0 0 0 0,0-1 0 0 0,1-1 0 0 0,1-1 1 0 0,0 0-1 0 0,0-1 0 0 0,10 3-15 0 0,-7-6-63 0 0,0 0 0 0 0,1-1-1 0 0,-1-1 1 0 0,1 0 0 0 0,-1-2-1 0 0,1 0 1 0 0,-1-2 0 0 0,1 0 0 0 0,11-3 63 0 0,34-17-3628 0 0,-4-13-5023 0 0,-47 24-2679 0 0</inkml:trace>
  <inkml:trace contextRef="#ctx0" brushRef="#br0" timeOffset="-10099.947">3003 1171 10842 0 0,'0'0'2910'0'0,"0"0"-693"0"0,0 0-378 0 0,0 0-251 0 0,0 0-205 0 0,0 0-203 0 0,0 0-207 0 0,0 0-168 0 0,0 0-162 0 0,0 0-148 0 0,0 0-119 0 0,0 0-107 0 0,-16-7-80 0 0,-54-19-50 0 0,28 29 19 0 0,36 1-134 0 0,-5 2-10 0 0,0 1 0 0 0,1 0 0 0 0,0 0 0 0 0,0 1 1 0 0,0 1-1 0 0,1-1 0 0 0,0 1 0 0 0,1 1 1 0 0,0 0-1 0 0,0 0 0 0 0,1 0 0 0 0,1 1 0 0 0,0 0 1 0 0,0 1-1 0 0,-1 5-14 0 0,1 0-2 0 0,0 0 0 0 0,2 0 0 0 0,0 1 0 0 0,1-1 0 0 0,1 1-1 0 0,1 0 1 0 0,0 0 0 0 0,2 0 0 0 0,0 6 2 0 0,0-19 13 0 0,0 0-1 0 0,0-1 0 0 0,1 1 1 0 0,-1-1-1 0 0,1 1 1 0 0,0-1-1 0 0,0 1 0 0 0,1-1 1 0 0,0 0-1 0 0,-1 0 1 0 0,1 0-1 0 0,0-1 0 0 0,1 1 1 0 0,-1-1-1 0 0,1 1 1 0 0,-1-1-1 0 0,1 0 0 0 0,0 0 1 0 0,0-1-1 0 0,1 1 1 0 0,-1-1-1 0 0,0 0 0 0 0,1 0 1 0 0,-1-1-1 0 0,1 1 1 0 0,0-1-1 0 0,-1 0 0 0 0,1 0 1 0 0,0 0-1 0 0,0-1 0 0 0,0 0 1 0 0,-1 0-1 0 0,1 0 1 0 0,3-1-13 0 0,4 0 122 0 0,1 0 1 0 0,-1-1 0 0 0,0-1 0 0 0,0 0 0 0 0,0 0-1 0 0,0-1 1 0 0,0-1 0 0 0,-1 0 0 0 0,0-1-1 0 0,0 0 1 0 0,0 0 0 0 0,-1-1 0 0 0,0-1-1 0 0,0 0 1 0 0,-1 0 0 0 0,0-1 0 0 0,0 0-1 0 0,-1 0 1 0 0,6-10-123 0 0,181-259 734 0 0,-163 238-666 0 0,-28 35-32 0 0,-3 5-28 0 0,-1 0-55 0 0,0 0-94 0 0,-10 26-623 0 0,3-6 521 0 0,0 0 0 0 0,1 1 0 0 0,0 0 1 0 0,2 0-1 0 0,1 0 0 0 0,1 1 1 0 0,0 4 242 0 0,2-17-135 0 0,0-1 0 0 0,1 1-1 0 0,0-1 1 0 0,0 0 0 0 0,1 1 0 0 0,0-1 0 0 0,1 0 0 0 0,0 0 0 0 0,0 0-1 0 0,0-1 1 0 0,1 1 0 0 0,1-1 0 0 0,-1 0 0 0 0,1 0 0 0 0,0 0 0 0 0,0 0 0 0 0,1-1-1 0 0,0 0 1 0 0,6 5 135 0 0,-4-5-547 0 0,-1-1-1 0 0,1 0 0 0 0,0 0 1 0 0,0-1-1 0 0,0 1 0 0 0,1-2 0 0 0,0 1 1 0 0,-1-2-1 0 0,1 1 0 0 0,0-1 1 0 0,1 0 547 0 0,27 0-5097 0 0,-1-10-3763 0 0,-28 4 4236 0 0</inkml:trace>
  <inkml:trace contextRef="#ctx0" brushRef="#br0" timeOffset="-9417.935">3569 1167 0 0 0,'0'0'4776'0'0,"0"0"-1246"0"0,0 0-710 0 0,0 0-436 0 0,0 0-447 0 0,0 0-403 0 0,0 0-330 0 0,0 0-260 0 0,0 0-209 0 0,0 0-160 0 0,0 0-96 0 0,0 0-82 0 0,0 0-47 0 0,-8 3 3 0 0,-25 11-6 0 0,16 39 764 0 0,15-40-1038 0 0,1-1 0 0 0,0 0 0 0 0,1 1 1 0 0,0-1-1 0 0,0 1 0 0 0,2-1 0 0 0,-1 0 1 0 0,2 0-1 0 0,0 1 0 0 0,1 2-73 0 0,-3-11 41 0 0,1 1 1 0 0,0 0-1 0 0,0 0 0 0 0,0-1 1 0 0,0 1-1 0 0,1-1 0 0 0,-1 0 1 0 0,1 0-1 0 0,1 0 0 0 0,-1 0 1 0 0,0 0-1 0 0,1-1 0 0 0,0 0 1 0 0,-1 1-1 0 0,1-1 0 0 0,1-1 1 0 0,-1 1-1 0 0,0 0 0 0 0,1-1 1 0 0,-1 0-1 0 0,1 0 0 0 0,0-1 1 0 0,0 1-1 0 0,-1-1 0 0 0,1 0 1 0 0,2 0-42 0 0,4-3 160 0 0,0 0 1 0 0,0 0-1 0 0,-1-2 1 0 0,1 1 0 0 0,-1-1-1 0 0,0-1 1 0 0,0 0-1 0 0,0 0 1 0 0,0-1 0 0 0,-1 0-1 0 0,0-1 1 0 0,-1 0-1 0 0,1-1 1 0 0,-1 1-1 0 0,0-1 1 0 0,-1-1 0 0 0,0 0-1 0 0,-1 0 1 0 0,0 0-1 0 0,0-1 1 0 0,0 0-161 0 0,1 0 80 0 0,129-183 533 0 0,-116 184-695 0 0,-20 40-63 0 0,-2-18 126 0 0,1 44 31 0 0,2 1-1 0 0,2-1 0 0 0,3 0 1 0 0,9 31-12 0 0,17 103-13 0 0,-9 1 1 0 0,-7 0-1 0 0,-9 60 13 0 0,-7-236 12 0 0,2 11-1 0 0,-2-1 1 0 0,-1 0-1 0 0,-1 1 0 0 0,-1-1 0 0 0,-1 0 1 0 0,-2 0-1 0 0,0 0 0 0 0,-2-1 1 0 0,-5 12-12 0 0,12-34 7 0 0,0 0 1 0 0,0 0 0 0 0,0 0 0 0 0,0-1 0 0 0,-1 1-1 0 0,1 0 1 0 0,-1-1 0 0 0,1 1 0 0 0,-1-1 0 0 0,0 1 0 0 0,0-1-1 0 0,0 0 1 0 0,-1 0 0 0 0,1 1 0 0 0,-1-2 0 0 0,1 1-1 0 0,-1 0 1 0 0,1-1 0 0 0,-1 1 0 0 0,0-1 0 0 0,0 0 0 0 0,0 1-1 0 0,1-1 1 0 0,-1-1 0 0 0,0 1 0 0 0,0 0 0 0 0,-1-1-1 0 0,1 0 1 0 0,0 1 0 0 0,0-1 0 0 0,0-1 0 0 0,0 1 0 0 0,0 0-1 0 0,0-1 1 0 0,0 1 0 0 0,0-1 0 0 0,0 0 0 0 0,0 0-1 0 0,0 0 1 0 0,0 0 0 0 0,1-1 0 0 0,-1 1 0 0 0,0-1-8 0 0,-6-15 22 0 0,0 1 1 0 0,1-1-1 0 0,1-1 1 0 0,1 0-1 0 0,0 0 1 0 0,1 0 0 0 0,1 0-1 0 0,1-1 1 0 0,1 0-1 0 0,0 1 1 0 0,1-1-1 0 0,1 0 1 0 0,3-18-23 0 0,-5 10 11 0 0,2 0 0 0 0,1 0-1 0 0,1 0 1 0 0,1 0 0 0 0,1 0 0 0 0,2 0-1 0 0,0 1 1 0 0,2 0 0 0 0,1 0 0 0 0,1 1-1 0 0,1 0 1 0 0,1 1 0 0 0,1 0 0 0 0,2 1-1 0 0,14-19-10 0 0,-22 34-6 0 0,0 0 0 0 0,0 0 0 0 0,1 1 0 0 0,0 0 0 0 0,0 0 0 0 0,0 1 0 0 0,1 0 0 0 0,0 0 0 0 0,0 1 0 0 0,1 0 0 0 0,-1 1 0 0 0,1 0 0 0 0,0 1 0 0 0,0 0 0 0 0,1 0 0 0 0,-1 1 0 0 0,0 0 0 0 0,1 1 0 0 0,-1 0 0 0 0,11 1 6 0 0,-19 0-19 0 0,-1 1-1 0 0,0-1 1 0 0,0 0 0 0 0,1 0-1 0 0,-1 1 1 0 0,0-1-1 0 0,0 0 1 0 0,1 1-1 0 0,-1 0 1 0 0,0-1-1 0 0,0 1 1 0 0,0 0-1 0 0,0-1 1 0 0,0 1 0 0 0,0 0-1 0 0,0 0 1 0 0,0 0-1 0 0,0 0 1 0 0,0 0-1 0 0,-1 0 1 0 0,1 0-1 0 0,0 0 1 0 0,0 0-1 0 0,-1 0 1 0 0,1 0 0 0 0,-1 1-1 0 0,1-1 1 0 0,-1 0-1 0 0,0 0 1 0 0,1 1-1 0 0,-1-1 1 0 0,0 0-1 0 0,0 0 1 0 0,0 1-1 0 0,0-1 1 0 0,0 0-1 0 0,0 1 1 0 0,0-1 0 0 0,-1 1 19 0 0,-13 5-2184 0 0,3-11-6083 0 0,9 1-3336 0 0</inkml:trace>
  <inkml:trace contextRef="#ctx0" brushRef="#br0" timeOffset="19103.972">4907 2651 11723 0 0,'0'0'4797'0'0,"0"0"-2844"0"0,0 0-851 0 0,0 0 27 0 0,0 0-6 0 0,0 0-69 0 0,0 0-158 0 0,0 0-193 0 0,0 0-132 0 0,0 0-71 0 0,0 0-47 0 0,0 0-53 0 0,0 0-54 0 0,5-4-49 0 0,3-3-225 0 0,-1 2 256 0 0,-16 20 127 0 0,-30 49 137 0 0,40-65-592 0 0,-1 1 0 0 0,1-1 0 0 0,-1 1-1 0 0,1-1 1 0 0,0 1 0 0 0,-1 0 0 0 0,1-1 0 0 0,-1 1 0 0 0,1 0-1 0 0,0 0 1 0 0,-1 0 0 0 0,1-1 0 0 0,0 1 0 0 0,-1 0 0 0 0,1 0-1 0 0,0 0 1 0 0,-1 0 0 0 0,1 0 0 0 0,0 0 0 0 0,-1 0-1 0 0,1 0 1 0 0,0 0 0 0 0,-1 0 0 0 0,1 1 0 0 0,0-1 0 0 0,-1 0-1 0 0,1 0 1 0 0,-1 1 0 0 0,1-1 0 0 0,0 0 0 0 0,-1 1 0 0 0,1-1-1 0 0,-1 0 1 0 0,1 1 0 0 0,-1-1 0 0 0,1 1 0 0 0,-1-1 0 0 0,1 1-1 0 0,-1-1 1 0 0,0 1 0 0 0,1-1 0 0 0,-1 1 0 0 0,0 0 0 0 0,1-1-1 0 0,-1 1 1 0 0,0 0 0 0 0,0-1 0 0 0,1 1 0 0 0,-1-1-1 0 0,0 1 1 0 0,0 0 0 0 0,0-1 0 0 0,0 1 0 0 0,0 0 0 0 0,0 0-1 0 0,0-1 1 0 0,0 1 0 0 0,0 0 0 0 0,0-1 0 0 0,-1 1 0 0 0,1-1-1 0 0,0 1 1 0 0,0 0 0 0 0,-1-1 0 0 0,1 1 0 0 0,0 0 0 0 0,-1-1-1 0 0,1 1 1 0 0,0-1 0 0 0,-1 1 0 0 0,59-44-1643 0 0,-52 35 22 0 0,-1 1-6176 0 0,-5 7-4247 0 0</inkml:trace>
  <inkml:trace contextRef="#ctx0" brushRef="#br0" timeOffset="19354.521">5010 2920 12403 0 0,'0'0'5021'0'0,"0"0"-2989"0"0,0 0-725 0 0,0 0 5 0 0,0 0-115 0 0,0 0-142 0 0,0 0-170 0 0,0 0-154 0 0,0 0-128 0 0,0 0-86 0 0,0 0-97 0 0,0 0-122 0 0,0 0-44 0 0,-9 25-55 0 0,-29 76-56 0 0,28-76-15 0 0,10-25-54 0 0,0 0-23 0 0,40-44-576 0 0,-34 34-183 0 0,2-1-725 0 0,-3 2-3250 0 0,-1 2-7468 0 0</inkml:trace>
  <inkml:trace contextRef="#ctx0" brushRef="#br0" timeOffset="-7233.908">5456 1653 7066 0 0,'0'0'2981'0'0,"0"0"-1139"0"0,0 0-312 0 0,0 0 36 0 0,0 0 61 0 0,0 0-6 0 0,0 0-104 0 0,0 0-173 0 0,35 13-183 0 0,114 35-171 0 0,-145-47-936 0 0,0 0 1 0 0,0 0-1 0 0,0 0 0 0 0,0 0 1 0 0,0-1-1 0 0,0 0 1 0 0,0 1-1 0 0,1-2 0 0 0,-1 1 1 0 0,0 0-1 0 0,0-1 1 0 0,0 0-1 0 0,0 0 0 0 0,0 0 1 0 0,0 0-1 0 0,-1-1 0 0 0,1 1 1 0 0,0-1-1 0 0,-1 0 1 0 0,1 0-1 0 0,-1-1 0 0 0,1 1 1 0 0,-1-1-1 0 0,0 0-54 0 0,10-6 226 0 0,33-30 234 0 0,-2-1-1 0 0,-2-2 1 0 0,-1-2 0 0 0,-2-2 0 0 0,-3-1-1 0 0,-1-2 1 0 0,14-30-460 0 0,81-167 779 0 0,-98 177-602 0 0,3 1-1 0 0,44-63-176 0 0,-19 54 47 0 0,-60 76-52 0 0,0 1 0 0 0,1 0 1 0 0,-1-1-1 0 0,0 1 0 0 0,1 0 1 0 0,-1-1-1 0 0,1 1 0 0 0,-1 0 0 0 0,0-1 1 0 0,1 1-1 0 0,-1 0 0 0 0,1 0 1 0 0,-1 0-1 0 0,1-1 0 0 0,-1 1 0 0 0,1 0 1 0 0,-1 0-1 0 0,1 0 0 0 0,-1 0 1 0 0,1 0-1 0 0,-1 0 0 0 0,1 0 1 0 0,-1 0-1 0 0,1 0 0 0 0,-1 0 0 0 0,0 0 1 0 0,1 0-1 0 0,-1 1 0 0 0,1-1 1 0 0,-1 0-1 0 0,1 0 0 0 0,-1 0 0 0 0,1 1 1 0 0,-1-1-1 0 0,0 0 0 0 0,1 0 1 0 0,-1 1-1 0 0,1-1 0 0 0,-1 0 0 0 0,0 1 1 0 0,1-1-1 0 0,-1 0 0 0 0,0 1 1 0 0,0-1-1 0 0,1 1 0 0 0,-1-1 0 0 0,0 1 1 0 0,0-1-1 0 0,1 0 0 0 0,-1 1 1 0 0,0-1-1 0 0,0 1 0 0 0,0-1 0 0 0,0 1 1 0 0,0-1-1 0 0,0 1 0 0 0,0-1 1 0 0,0 1-1 0 0,0-1 0 0 0,0 1 0 0 0,0-1 1 0 0,0 1 4 0 0,7 40-46 0 0,-7-39 44 0 0,1 69 38 0 0,-4-1-1 0 0,-2 0 1 0 0,-3-1 0 0 0,-4 0 0 0 0,-2 0 0 0 0,-3-1 0 0 0,-20 47-36 0 0,28-84 11 0 0,-1-1 0 0 0,-2 0 0 0 0,-1-1 0 0 0,-1-1 0 0 0,-2 0 0 0 0,-2 2-11 0 0,13-22-58 0 0,-1 0 0 0 0,0 0 0 0 0,0-1 0 0 0,0 0 0 0 0,-1 0 0 0 0,0 0 0 0 0,-1-1 0 0 0,1 0 0 0 0,-1 0 0 0 0,0-1 0 0 0,-1 0 0 0 0,1 0 0 0 0,-1-1 0 0 0,0 0 0 0 0,0-1 0 0 0,0 0 0 0 0,0 0 1 0 0,-1-1-1 0 0,1 0 0 0 0,-1-1 0 0 0,-7 0 58 0 0,13-1-147 0 0,1 0 0 0 0,-1 0 0 0 0,1-1 0 0 0,-1 0 0 0 0,1 1 0 0 0,-1-1 0 0 0,1-1 0 0 0,0 1 0 0 0,-1 0 0 0 0,1-1 1 0 0,0 0-1 0 0,0 1 0 0 0,0-1 0 0 0,0-1 0 0 0,0 1 0 0 0,1 0 0 0 0,-1-1 0 0 0,0 1 0 0 0,1-1 0 0 0,0 0 0 0 0,0 0 0 0 0,0 0 1 0 0,0 0-1 0 0,0 0 0 0 0,1 0 0 0 0,-1 0 0 0 0,1-1 0 0 0,0 1 0 0 0,-1-1 147 0 0,-7-31-4105 0 0,4 1-3463 0 0,4 21-3575 0 0</inkml:trace>
  <inkml:trace contextRef="#ctx0" brushRef="#br0" timeOffset="-6351.924">6693 1322 10706 0 0,'0'0'1653'0'0,"0"0"-125"0"0,0 0 32 0 0,0 0-74 0 0,0 0-234 0 0,0 0-226 0 0,0 0-233 0 0,0 0-193 0 0,0 0-145 0 0,0 0-109 0 0,0 0-97 0 0,0 0-76 0 0,0 0-23 0 0,2 27-18 0 0,7 82-3 0 0,3-67 190 0 0,-6-40-159 0 0,-3 0-51 0 0,1 0 1 0 0,-1-1 0 0 0,0 0-1 0 0,1 0 1 0 0,-1 0 0 0 0,1 0-1 0 0,-1 0 1 0 0,1-1 0 0 0,-1 0-1 0 0,1 1 1 0 0,0-1-1 0 0,-1 0 1 0 0,1-1 0 0 0,-1 1-1 0 0,1-1 1 0 0,-1 0 0 0 0,1 1-1 0 0,-1-2 1 0 0,1 1-1 0 0,-1 0 1 0 0,0-1 0 0 0,1 1-1 0 0,-1-1 1 0 0,0 0 0 0 0,0 0-1 0 0,0 0 1 0 0,-1-1-1 0 0,2 0-109 0 0,69-80 862 0 0,0-23-504 0 0,-70 103-335 0 0,-3 1-26 0 0,1 1 0 0 0,0-1-1 0 0,0 0 1 0 0,-1 0 0 0 0,1 1 0 0 0,0-1-1 0 0,0 0 1 0 0,1 1 0 0 0,-1-1 0 0 0,0 1-1 0 0,1-1 1 0 0,-1 1 0 0 0,0 0 0 0 0,1 0-1 0 0,0-1 1 0 0,-1 1 0 0 0,1 0 0 0 0,0 0-1 0 0,-1 0 1 0 0,1 1 0 0 0,0-1 0 0 0,0 0-1 0 0,0 1 1 0 0,0-1 0 0 0,0 1 0 0 0,-1 0-1 0 0,1 0 1 0 0,0-1 0 0 0,0 1 0 0 0,0 0-1 0 0,0 1 1 0 0,0-1 0 0 0,0 0 0 0 0,0 1-1 0 0,0-1 1 0 0,0 1 0 0 0,0-1 0 0 0,-1 1-1 0 0,1 0 1 0 0,0 0 0 0 0,0 0 0 0 0,-1 0-1 0 0,1 0 1 0 0,0 0 0 0 0,-1 0 0 0 0,1 0-1 0 0,-1 1 1 0 0,0-1 0 0 0,2 2 3 0 0,12 51 6 0 0,-2 0 0 0 0,-2 0 0 0 0,2 39-6 0 0,-12-83-2 0 0,7 54 20 0 0,-4 1 1 0 0,-2 0 0 0 0,-6 53-19 0 0,3-96 11 0 0,-1 0 0 0 0,-1 0 1 0 0,-1 0-1 0 0,-1-1 0 0 0,-1 1 1 0 0,-1-1-1 0 0,-1 0 0 0 0,-1-1 1 0 0,0 0-1 0 0,-2 0 0 0 0,0-1 1 0 0,-1-1-1 0 0,-1 0 0 0 0,-13 15-11 0 0,23-30 13 0 0,0 0-1 0 0,0 0 0 0 0,0-1 0 0 0,0 1 0 0 0,0-1 1 0 0,-1 1-1 0 0,1-1 0 0 0,-1 0 0 0 0,0-1 0 0 0,1 1 1 0 0,-1-1-1 0 0,0 1 0 0 0,0-1 0 0 0,0 0 0 0 0,0 0 1 0 0,0-1-1 0 0,0 1 0 0 0,0-1 0 0 0,0 0 0 0 0,-1 0 1 0 0,-1-1-13 0 0,4-1 4 0 0,0 0 1 0 0,1 0-1 0 0,-1 0 1 0 0,0 0-1 0 0,1 0 1 0 0,-1-1 0 0 0,1 1-1 0 0,0-1 1 0 0,0 1-1 0 0,0-1 1 0 0,0 1-1 0 0,0-1 1 0 0,0 0 0 0 0,1 0-1 0 0,-1 1 1 0 0,1-1-1 0 0,0 0 1 0 0,0 0-1 0 0,0 1 1 0 0,0-1 0 0 0,0 0-1 0 0,1 0 1 0 0,-1 1-1 0 0,1-1 1 0 0,0 0-5 0 0,-1-4 4 0 0,3-6-6 0 0,0 1 0 0 0,1 0 0 0 0,0 0 0 0 0,1 0 0 0 0,0 0 0 0 0,1 1 0 0 0,0 0 0 0 0,0 0 0 0 0,7-7 2 0 0,-7 9-2 0 0,257-370-16 0 0,-115 158-991 0 0,62-135 1009 0 0,-187 317-119 0 0,-2-1 0 0 0,-1-1 0 0 0,-3 0-1 0 0,-1-2 1 0 0,-1-3 119 0 0,-13 44 8 0 0,-1-1 0 0 0,0 1-1 0 0,0-1 1 0 0,0 0 0 0 0,0 0-1 0 0,0 1 1 0 0,0-1 0 0 0,-1 0-1 0 0,1 0 1 0 0,-1 0 0 0 0,0 0-1 0 0,0 0 1 0 0,0 0 0 0 0,0 0-1 0 0,-1 0 1 0 0,1 1 0 0 0,-1-1-1 0 0,0 0 1 0 0,0 0 0 0 0,0 0 0 0 0,0 1-1 0 0,0-1 1 0 0,0 0 0 0 0,-1 1-1 0 0,1-1 1 0 0,-1 1 0 0 0,0 0-1 0 0,0-1 1 0 0,0 1 0 0 0,0 0-1 0 0,0 0 1 0 0,0 0 0 0 0,0 0-1 0 0,-1 1 1 0 0,1-1 0 0 0,-1 1-1 0 0,1-1 1 0 0,-1 1 0 0 0,0 0 0 0 0,1 0-1 0 0,-1 0 1 0 0,0 0-8 0 0,-9 3-8 0 0,1-1 0 0 0,0 2 0 0 0,0 0 0 0 0,0 0 0 0 0,1 1 0 0 0,-1 0 0 0 0,1 0 0 0 0,0 2 0 0 0,0-1 0 0 0,0 1 0 0 0,1 0 0 0 0,0 1 0 0 0,0 0 0 0 0,1 1 0 0 0,0 0 0 0 0,0 0 0 0 0,1 1 0 0 0,0 0 0 0 0,0 0 0 0 0,1 1 8 0 0,2-7 0 0 0,-13 18 10 0 0,1-1 0 0 0,1 2 0 0 0,1 0 0 0 0,1 0 0 0 0,1 2 0 0 0,1-1 1 0 0,1 1-1 0 0,1 1 0 0 0,1 0 0 0 0,1 0 0 0 0,1 1 0 0 0,2 0 0 0 0,0-1 0 0 0,1 17-10 0 0,1-21 24 0 0,1 0 0 0 0,1 0-1 0 0,0 0 1 0 0,2 0 0 0 0,0-1-1 0 0,2 1 1 0 0,0 0 0 0 0,1-1 0 0 0,2 0-1 0 0,0 0 1 0 0,0-1 0 0 0,2 1-1 0 0,6 8-23 0 0,-9-17 34 0 0,1-1 0 0 0,0 0 0 0 0,1 0 0 0 0,0 0 0 0 0,0-1-1 0 0,1 0 1 0 0,0-1 0 0 0,1 1 0 0 0,0-2 0 0 0,0 0 0 0 0,1 0 0 0 0,0-1-1 0 0,5 3-33 0 0,69 13 462 0 0,-84-55-1640 0 0,-21 16-1288 0 0,4 8-4967 0 0,9 5-4091 0 0</inkml:trace>
  <inkml:trace contextRef="#ctx0" brushRef="#br0" timeOffset="-5751.948">7523 1609 1344 0 0,'0'0'3604'0'0,"0"0"-1775"0"0,0 0-491 0 0,0 0 170 0 0,0 0 173 0 0,0 0 56 0 0,0 0-122 0 0,0 0-184 0 0,0 0-130 0 0,0 0-98 0 0,0 0-88 0 0,0 0-106 0 0,13 1-106 0 0,41 3-115 0 0,-49-4-658 0 0,0-1 0 0 0,0 1 0 0 0,0-1-1 0 0,0 0 1 0 0,0 0 0 0 0,-1-1 0 0 0,1 0-1 0 0,0 1 1 0 0,-1-2 0 0 0,1 1 0 0 0,-1 0 0 0 0,0-1-1 0 0,0 0 1 0 0,3-2-130 0 0,5-3 248 0 0,119-117 1557 0 0,34-81-696 0 0,-141 173-1110 0 0,-1-2 1 0 0,-1-1 0 0 0,-2-1 0 0 0,-2 0 0 0 0,-2-1 0 0 0,-1-1 0 0 0,-2-1 0 0 0,-1 0 0 0 0,-3 0-1 0 0,-1-1 1 0 0,-2-1 0 0 0,-1-3 0 0 0,-4 43-16 0 0,-1 0 1 0 0,0-1-1 0 0,1 1 0 0 0,-1 0 1 0 0,0 0-1 0 0,0 0 0 0 0,0-1 1 0 0,0 1-1 0 0,-1 0 0 0 0,1 0 1 0 0,-1-1-1 0 0,1 1 0 0 0,-1 0 0 0 0,0 0 1 0 0,0 0-1 0 0,1 0 0 0 0,-2 0 1 0 0,1 0-1 0 0,0 0 0 0 0,0 0 1 0 0,-1 0-1 0 0,1 1 0 0 0,-1-1 1 0 0,1 0-1 0 0,-1 1 0 0 0,0-1 0 0 0,1 1 1 0 0,-1 0-1 0 0,0 0 0 0 0,0 0 1 0 0,0-1-1 0 0,0 2 0 0 0,0-1 1 0 0,0 0-1 0 0,-1 0 0 0 0,1 1 0 0 0,0-1 1 0 0,0 1-1 0 0,0 0 0 0 0,-1-1 1 0 0,1 1-1 0 0,0 0 0 0 0,0 0 1 0 0,-1 1-1 0 0,1-1 0 0 0,0 0 1 0 0,0 1-1 0 0,0 0 0 0 0,-1-1 0 0 0,1 1 1 0 0,0 0-1 0 0,0 0 0 0 0,0 0 1 0 0,0 0-1 0 0,0 0 0 0 0,0 1 16 0 0,-19 12-53 0 0,1 0-1 0 0,0 2 1 0 0,1 0-1 0 0,1 1 1 0 0,0 1-1 0 0,1 1 1 0 0,1 0-1 0 0,1 1 1 0 0,1 1 0 0 0,-2 6 53 0 0,3-8-20 0 0,2 1 1 0 0,0 0 0 0 0,1 1 0 0 0,1 0 0 0 0,1 0-1 0 0,1 1 1 0 0,1 0 0 0 0,1 0 0 0 0,1 0 0 0 0,1 1-1 0 0,1 0 1 0 0,1-1 0 0 0,0 1 0 0 0,2 0-1 0 0,1 0 1 0 0,1-1 0 0 0,1 1 0 0 0,0-1 0 0 0,2 0-1 0 0,6 13 20 0 0,-5-17-385 0 0,0 0 0 0 0,2-1 0 0 0,0 0 0 0 0,1 0 0 0 0,0-1 0 0 0,2-1 0 0 0,-1 0 0 0 0,8 6 385 0 0,22-5-4811 0 0,-22-16-1041 0 0,-10 0 690 0 0,-3 0-1518 0 0</inkml:trace>
  <inkml:trace contextRef="#ctx0" brushRef="#br0" timeOffset="-5361.425">8432 1226 9778 0 0,'0'0'3346'0'0,"0"0"-1171"0"0,0 0-529 0 0,0 0-198 0 0,0 0-203 0 0,0 0-212 0 0,0 0-145 0 0,0 0-130 0 0,0 0-123 0 0,0 0-62 0 0,0 0-85 0 0,-32 11-90 0 0,-101 37-76 0 0,60-5 19 0 0,63-33-290 0 0,-3 1-34 0 0,1 0 0 0 0,0 1-1 0 0,0 0 1 0 0,1 1 0 0 0,1 0 0 0 0,1 1-1 0 0,-1 0 1 0 0,2 0 0 0 0,0 1-1 0 0,1 0 1 0 0,1 1 0 0 0,0-1 0 0 0,1 1-1 0 0,0 0 1 0 0,2 1 0 0 0,0-1-1 0 0,-1 8-16 0 0,5-22 3 0 0,-1 0 0 0 0,1 1 0 0 0,-1-1 0 0 0,1 0-1 0 0,0 0 1 0 0,0 1 0 0 0,-1-1 0 0 0,2 0-1 0 0,-1 0 1 0 0,0 0 0 0 0,0 0 0 0 0,1 0-1 0 0,-1 0 1 0 0,1-1 0 0 0,-1 1 0 0 0,1 0 0 0 0,0-1-1 0 0,0 1 1 0 0,0-1 0 0 0,0 0 0 0 0,0 0-1 0 0,0 1 1 0 0,0-1 0 0 0,0 0 0 0 0,0-1-1 0 0,0 1 1 0 0,1 0 0 0 0,-1-1 0 0 0,0 1 0 0 0,1-1-1 0 0,-1 0-2 0 0,77 2 449 0 0,-52-9-312 0 0,0 0 1 0 0,-1-2-1 0 0,0-1 0 0 0,-1-2 1 0 0,0 0-1 0 0,-1-1 0 0 0,0-2 0 0 0,-1 0 1 0 0,-1-1-1 0 0,0-2 0 0 0,1-2-137 0 0,-18 16 24 0 0,123-120 560 0 0,-97 91-429 0 0,-31 33-158 0 0,0 0-16 0 0,-2 20-325 0 0,-14 35-101 0 0,-3 14-1536 0 0,18-19-4452 0 0,11-31-3618 0 0,-6-15 1110 0 0</inkml:trace>
  <inkml:trace contextRef="#ctx0" brushRef="#br0" timeOffset="-4851.093">9075 766 6993 0 0,'0'0'4164'0'0,"0"0"-781"0"0,0 0-650 0 0,0 0-654 0 0,0 0-342 0 0,0 0-260 0 0,0 0-381 0 0,0 0-371 0 0,0 0-287 0 0,0 0-151 0 0,0 0-104 0 0,0 0-15 0 0,0 0-6 0 0,-13 12-44 0 0,0-1-87 0 0,-55 73 150 0 0,17 27-54 0 0,4 2 0 0 0,6 1 0 0 0,4 4-127 0 0,32-99 0 0 0,-2 1-1 0 0,2 0 0 0 0,0 0-1 0 0,1 1 1 0 0,1-1 0 0 0,1 1-1 0 0,1 0 1 0 0,1 12 1 0 0,1-32 6 0 0,0 0-1 0 0,0 0 1 0 0,0 0-1 0 0,0 0 1 0 0,0 0-1 0 0,0 0 1 0 0,0-1 0 0 0,0 1-1 0 0,1 0 1 0 0,-1-1-1 0 0,0 1 1 0 0,0-1 0 0 0,1 0-1 0 0,-1 1 1 0 0,0-1-1 0 0,1 0 1 0 0,-1 0 0 0 0,0 0-1 0 0,1 0 1 0 0,-1 0-1 0 0,0 0 1 0 0,1 0-1 0 0,-1 0 1 0 0,0 0 0 0 0,1-1-1 0 0,-1 1 1 0 0,0 0-1 0 0,0-1 1 0 0,1 1 0 0 0,-1-1-1 0 0,0 0 1 0 0,0 1-1 0 0,0-1 1 0 0,0 0 0 0 0,0 0-1 0 0,0 0 1 0 0,0 0-1 0 0,0 1 1 0 0,0-1-1 0 0,0-1 1 0 0,0 1 0 0 0,0 0-6 0 0,152-153 454 0 0,-123 124-447 0 0,1 1 0 0 0,1 1-1 0 0,2 2 1 0 0,1 2 0 0 0,0 1-1 0 0,36-16-6 0 0,-65 35 1 0 0,0 1 0 0 0,0 0-1 0 0,1 0 1 0 0,-1 0-1 0 0,1 1 1 0 0,0 0-1 0 0,0 0 1 0 0,0 0-1 0 0,0 1 1 0 0,0 1-1 0 0,0-1 1 0 0,0 1 0 0 0,0 0-1 0 0,0 0 1 0 0,0 1-1 0 0,0 0 1 0 0,5 1-1 0 0,-9 2 17 0 0,0 0 0 0 0,0 0 0 0 0,0 0 1 0 0,-1 1-1 0 0,1-1 0 0 0,-1 1 0 0 0,0-1 0 0 0,0 1 1 0 0,-1 0-1 0 0,1 0 0 0 0,-1 0 0 0 0,0 0 0 0 0,0 0 1 0 0,-1 0-1 0 0,0 0 0 0 0,0 0 0 0 0,0 0 0 0 0,0 0 1 0 0,-1 0-1 0 0,0 0-17 0 0,-2 14 31 0 0,0 0 0 0 0,-2-1 0 0 0,0 1 0 0 0,-1-1 0 0 0,-1 0 0 0 0,-1-1 0 0 0,-1 0 0 0 0,0 0 0 0 0,-1-1 0 0 0,0 0 0 0 0,-2-1 0 0 0,0 0 0 0 0,0 0 0 0 0,-2-2 0 0 0,1 1 0 0 0,-2-2 0 0 0,0 0 0 0 0,0-1 0 0 0,-1 0 0 0 0,-16 7-31 0 0,15-8-43 0 0,0 0 0 0 0,-1-2 1 0 0,0 0-1 0 0,-1-2 0 0 0,1 1 0 0 0,-1-2 1 0 0,0-1-1 0 0,0 0 0 0 0,-1-2 0 0 0,1 0 0 0 0,-1-1 1 0 0,0 0-1 0 0,-2-2 43 0 0,20 1-106 0 0,1-1 0 0 0,-1 1 1 0 0,0 0-1 0 0,1-1 0 0 0,-1 1 1 0 0,1-1-1 0 0,-1 1 0 0 0,1-1 1 0 0,-1 1-1 0 0,1-1 0 0 0,0 0 1 0 0,-1 0-1 0 0,1 0 0 0 0,0 0 1 0 0,-1 0-1 0 0,1 0 0 0 0,0 0 0 0 0,0 0 1 0 0,0-1-1 0 0,0 1 0 0 0,0 0 1 0 0,0-1-1 0 0,1 1 0 0 0,-1-1 1 0 0,0 1-1 0 0,1 0 0 0 0,-1-2 106 0 0,-2-29-8450 0 0,5 21-1911 0 0</inkml:trace>
  <inkml:trace contextRef="#ctx0" brushRef="#br0" timeOffset="-4018.518">9504 1237 14451 0 0,'0'0'1962'0'0,"0"0"-825"0"0,0 0-188 0 0,0 0 12 0 0,0 0-86 0 0,0 0-171 0 0,0 0-209 0 0,0 0-180 0 0,-8 32-114 0 0,-24 96-36 0 0,24-59 111 0 0,8-66-220 0 0,0 0 0 0 0,0 0-1 0 0,1 0 1 0 0,-1 0-1 0 0,1 0 1 0 0,0 1-1 0 0,0-1 1 0 0,0 0-1 0 0,0 0 1 0 0,1-1 0 0 0,-1 1-1 0 0,1 0 1 0 0,-1 0-1 0 0,1-1 1 0 0,0 1-1 0 0,0-1 1 0 0,0 1-1 0 0,1-1 1 0 0,-1 0 0 0 0,1 0-1 0 0,-1 0 1 0 0,1 0-1 0 0,-1-1 1 0 0,1 1-1 0 0,0-1 1 0 0,0 1-1 0 0,0-1 1 0 0,0 0 0 0 0,0 0-1 0 0,0 0 1 0 0,0-1-1 0 0,2 1-55 0 0,11-4 245 0 0,0-1 0 0 0,0-1 0 0 0,-1 0 0 0 0,1-1 0 0 0,-1-1 0 0 0,-1 0 0 0 0,0-1 0 0 0,0-1 0 0 0,0 0 0 0 0,-1-1 0 0 0,0 0 0 0 0,-1-1 0 0 0,0 0 0 0 0,-1-1 0 0 0,0-1 0 0 0,0-1-245 0 0,62-66 284 0 0,-72 80-296 0 0,-1 0 1 0 0,0 1-1 0 0,0-1 0 0 0,0 1 1 0 0,0-1-1 0 0,1 0 1 0 0,-1 1-1 0 0,0-1 0 0 0,0 1 1 0 0,0-1-1 0 0,1 0 1 0 0,-1 1-1 0 0,0-1 0 0 0,1 0 1 0 0,-1 0-1 0 0,0 1 1 0 0,1-1-1 0 0,-1 0 0 0 0,1 0 1 0 0,-1 1-1 0 0,0-1 1 0 0,1 0-1 0 0,-1 0 0 0 0,1 0 1 0 0,-1 0-1 0 0,0 0 1 0 0,1 0-1 0 0,-1 1 0 0 0,1-1 1 0 0,-1 0-1 0 0,1 0 1 0 0,-1 0-1 0 0,0 0 1 0 0,1-1-1 0 0,-1 1 0 0 0,1 0 1 0 0,-1 0-1 0 0,1 0 1 0 0,-1 0-1 0 0,0 0 0 0 0,1 0 1 0 0,-1-1-1 0 0,1 1 1 0 0,-1 0-1 0 0,0 0 0 0 0,1-1 1 0 0,-1 1-1 0 0,0 0 1 0 0,1-1-1 0 0,-1 1 0 0 0,0 0 1 0 0,0-1 11 0 0,0 12-51 0 0,1 166-597 0 0,0-175 658 0 0,1 1-1 0 0,0-1 1 0 0,0 0-1 0 0,1 0 0 0 0,-1 0 1 0 0,0 0-1 0 0,1 0 1 0 0,-1 0-1 0 0,1-1 1 0 0,0 1-1 0 0,-1-1 1 0 0,1 0-1 0 0,0 0 1 0 0,0 0-1 0 0,0 0 1 0 0,0 0-1 0 0,0-1 1 0 0,0 1-1 0 0,0-1 1 0 0,0 0-1 0 0,0 0 0 0 0,0 0 1 0 0,0 0-1 0 0,0 0 1 0 0,0-1-1 0 0,0 1 1 0 0,0-1-1 0 0,0 0 1 0 0,0 0-1 0 0,-1 0 1 0 0,1 0-1 0 0,0-1 1 0 0,-1 1-1 0 0,1-1 1 0 0,0 0-1 0 0,-1 1 0 0 0,0-1 1 0 0,1 0-1 0 0,-1 0 1 0 0,0-1-10 0 0,19-13 139 0 0,-1 0-1 0 0,0-2 1 0 0,-2 0 0 0 0,0-1 0 0 0,-1-1 0 0 0,-1 0-1 0 0,7-14-138 0 0,31-36 324 0 0,-38 51-227 0 0,-10 9-86 0 0,0 1 1 0 0,1 0 0 0 0,0 1-1 0 0,0 0 1 0 0,0 0-1 0 0,1 0 1 0 0,1 1-1 0 0,-1 0 1 0 0,1 1 0 0 0,0-1-1 0 0,0 2 1 0 0,1-1-1 0 0,0 2 1 0 0,0-1 0 0 0,0 1-1 0 0,1 1 1 0 0,-1 0-1 0 0,4 0-11 0 0,-12 4-3 0 0,1 0 0 0 0,0 0 0 0 0,0 0-1 0 0,-1 1 1 0 0,1-1 0 0 0,-1 1 0 0 0,1 0 0 0 0,-1 0-1 0 0,1 0 1 0 0,-1 0 0 0 0,0 0 0 0 0,0 0 0 0 0,0 1-1 0 0,0-1 1 0 0,-1 1 0 0 0,1-1 0 0 0,-1 1 0 0 0,1 0-1 0 0,-1 0 1 0 0,0-1 0 0 0,0 2 3 0 0,10 15 2 0 0,16 15-4 0 0,-21-27 6 0 0,0 0-1 0 0,0 0 0 0 0,0 1 1 0 0,-1-1-1 0 0,0 1 0 0 0,0 0 1 0 0,-1 1-1 0 0,0-1 0 0 0,-1 1 1 0 0,0-1-1 0 0,0 1 1 0 0,-1 0-1 0 0,0 0 0 0 0,1 6-3 0 0,-3-9 17 0 0,0-1 1 0 0,-1 1-1 0 0,1-1 0 0 0,-1 1 1 0 0,0-1-1 0 0,0 0 0 0 0,-1 1 0 0 0,0-1 1 0 0,0 0-1 0 0,0 0 0 0 0,0 0 1 0 0,-1 0-1 0 0,0 0 0 0 0,0-1 0 0 0,0 1 1 0 0,0-1-1 0 0,-1 0 0 0 0,0 0 0 0 0,0 0 1 0 0,0 0-1 0 0,0-1 0 0 0,-2 2-17 0 0,-6 2 23 0 0,-1 0-1 0 0,1 0 0 0 0,-1-2 1 0 0,0 1-1 0 0,0-2 1 0 0,-1 1-1 0 0,0-2 0 0 0,0 0 1 0 0,-13 1-23 0 0,27-3-28 0 0,0-1 0 0 0,0 0 0 0 0,0 1 1 0 0,0-1-1 0 0,0 0 0 0 0,0 1 0 0 0,0-1 0 0 0,0 0 1 0 0,0 1-1 0 0,0-1 0 0 0,0 0 0 0 0,0 1 1 0 0,0-1-1 0 0,-1 0 0 0 0,1 1 0 0 0,0-1 1 0 0,0 0 27 0 0,12 2 64 0 0,18 1 9 0 0,1 0 1 0 0,0-2-1 0 0,0-1 1 0 0,0-2 0 0 0,13-3-74 0 0,-24 0 190 0 0,0-1 1 0 0,0-1-1 0 0,-1 0 1 0 0,0-2-1 0 0,0 0 1 0 0,-1-1 0 0 0,-1-1-1 0 0,1-1 1 0 0,12-11-191 0 0,-28 22-14 0 0,0 0-1 0 0,-1-1 1 0 0,1 1 0 0 0,-1 0 0 0 0,1 0 0 0 0,-1-1 0 0 0,1 1 0 0 0,-1-1 0 0 0,0 1 0 0 0,1-1 0 0 0,-1 0-1 0 0,0 0 1 0 0,0 1 0 0 0,-1-1 0 0 0,1 0 0 0 0,0 0 0 0 0,0 0 0 0 0,-1 0 0 0 0,1 0 0 0 0,-1 0 0 0 0,0 0-1 0 0,0 0 1 0 0,0 0 0 0 0,0 0 0 0 0,0 0 0 0 0,0-2 14 0 0,-35 3-3548 0 0,23 2-1573 0 0,2 3-7292 0 0</inkml:trace>
  <inkml:trace contextRef="#ctx0" brushRef="#br0" timeOffset="22189.455">5629 3178 9250 0 0,'0'0'1256'0'0,"0"0"-153"0"0,0 0 15 0 0,0 0 125 0 0,0 0 20 0 0,0 0-183 0 0,0 0-277 0 0,0 0-227 0 0,0 0-101 0 0,0 0 13 0 0,0 0 89 0 0,5 3 78 0 0,-4-2-659 0 0,1 1 151 0 0,1 0 0 0 0,0 0 1 0 0,-1 0-1 0 0,1-1 0 0 0,0 1 1 0 0,0-1-1 0 0,0 1 0 0 0,0-1 1 0 0,0 0-1 0 0,1 0 0 0 0,-1 0 1 0 0,0-1-1 0 0,0 1 0 0 0,1-1 1 0 0,-1 0-1 0 0,0 0 1 0 0,1 0-1 0 0,-1 0 0 0 0,0-1 1 0 0,0 1-1 0 0,1-1-147 0 0,7-4 245 0 0,1-1-1 0 0,-1 0 1 0 0,0 0 0 0 0,-1-1-1 0 0,1-1 1 0 0,-2 0-1 0 0,1 0 1 0 0,-1-1 0 0 0,8-9-245 0 0,-1 3 130 0 0,154-190 580 0 0,238-350-413 0 0,-408 555-301 0 0,0 1 0 0 0,0-1 0 0 0,0 0 0 0 0,-1 0 0 0 0,1 1 0 0 0,0-1 0 0 0,0 0-1 0 0,0 1 1 0 0,0-1 0 0 0,0 0 0 0 0,0 1 0 0 0,0-1 0 0 0,0 0 0 0 0,1 0 0 0 0,-1 1 0 0 0,0-1-1 0 0,0 0 1 0 0,0 1 0 0 0,0-1 0 0 0,0 0 0 0 0,0 0 0 0 0,0 1 0 0 0,1-1 0 0 0,-1 0 0 0 0,0 0-1 0 0,0 1 1 0 0,0-1 0 0 0,1 0 0 0 0,-1 0 0 0 0,0 0 0 0 0,0 1 0 0 0,1-1 0 0 0,-1 0 0 0 0,0 0-1 0 0,0 0 1 0 0,1 0 0 0 0,-1 0 0 0 0,0 0 0 0 0,1 1 0 0 0,-1-1 0 0 0,0 0 4 0 0,-14 43-40 0 0,11-34 50 0 0,-15 55 25 0 0,4 1 0 0 0,2 0 0 0 0,3 0 0 0 0,3 1 0 0 0,2 19-35 0 0,1-32 6 0 0,2-10 9 0 0,-2 1-1 0 0,-2-1 1 0 0,-2 0 0 0 0,-2 0-1 0 0,-1-1 1 0 0,-3 0 0 0 0,-1-1-1 0 0,-2-1 1 0 0,-9 16-15 0 0,21-48-4 0 0,0-1-1 0 0,0 0 1 0 0,-1-1-1 0 0,1 1 1 0 0,-2-1 0 0 0,1 0-1 0 0,-1 0 1 0 0,1 0-1 0 0,-2-1 1 0 0,1 0 0 0 0,0 0-1 0 0,-1 0 1 0 0,0-1-1 0 0,0 0 1 0 0,-1-1 0 0 0,1 1-1 0 0,-1-1 1 0 0,1-1-1 0 0,-1 1 1 0 0,-2-1 4 0 0,4-1-63 0 0,1 0 0 0 0,-1 0 0 0 0,0 0-1 0 0,0-1 1 0 0,0 0 0 0 0,0 0 0 0 0,0-1 0 0 0,0 1 0 0 0,1-1 0 0 0,-1-1-1 0 0,0 1 1 0 0,1-1 0 0 0,-1 0 0 0 0,1 0 0 0 0,-1-1 0 0 0,1 1 0 0 0,0-1-1 0 0,0 0 1 0 0,0-1 0 0 0,0 1 0 0 0,1-1 0 0 0,-1 0 0 0 0,1 0 0 0 0,0 0-1 0 0,0-1 1 0 0,0-1 63 0 0,-1-4-410 0 0,0 1-1 0 0,1-1 1 0 0,1 0-1 0 0,-1-1 1 0 0,2 1-1 0 0,-1 0 0 0 0,2-1 1 0 0,-1 0-1 0 0,1 1 1 0 0,1-1-1 0 0,0 0 1 0 0,1 1-1 0 0,0-3 411 0 0,19-84-12373 0 0,-12 73 5382 0 0</inkml:trace>
  <inkml:trace contextRef="#ctx0" brushRef="#br0" timeOffset="23245.861">6415 3086 6961 0 0,'0'0'2233'0'0,"0"0"-215"0"0,0 0-142 0 0,0 0-63 0 0,0 0-162 0 0,0 0-211 0 0,0 0-213 0 0,0 0-203 0 0,35 1-193 0 0,111 5-164 0 0,-66-19 126 0 0,-67 7-610 0 0,-3 3-88 0 0,0 0 1 0 0,-1-1-1 0 0,1 0 1 0 0,-1 0-1 0 0,0-1 1 0 0,0 0-1 0 0,0-1 1 0 0,-1 0-1 0 0,0 0 1 0 0,0-1-1 0 0,0 0 1 0 0,-1 0-1 0 0,0 0 1 0 0,-1-1-1 0 0,1-1 1 0 0,-1 1-1 0 0,-1-1 1 0 0,0 0-1 0 0,0 0 1 0 0,-1 0-1 0 0,0-1 1 0 0,-1 0-1 0 0,1 1 1 0 0,-2-1-1 0 0,1-3-95 0 0,-3 10-7 0 0,-1 1 1 0 0,1 0-1 0 0,-1 0 0 0 0,1-1 1 0 0,-1 1-1 0 0,0 0 0 0 0,0 0 1 0 0,0 0-1 0 0,0 0 0 0 0,0 0 1 0 0,-1 0-1 0 0,1 0 0 0 0,0 0 1 0 0,-1 1-1 0 0,1-1 0 0 0,-1 0 1 0 0,0 1-1 0 0,0-1 0 0 0,0 1 1 0 0,1 0-1 0 0,-1 0 0 0 0,0-1 1 0 0,-1 1-1 0 0,1 0 0 0 0,0 1 1 0 0,0-1-1 0 0,0 0 0 0 0,0 1 0 0 0,-1-1 1 0 0,1 1-1 0 0,0 0 0 0 0,-1 0 1 0 0,1-1-1 0 0,0 2 7 0 0,-83 4-740 0 0,75-1 697 0 0,0 1 0 0 0,1-1 0 0 0,-1 2 0 0 0,1-1 1 0 0,0 1-1 0 0,1 1 0 0 0,-1-1 0 0 0,1 1 0 0 0,1 1 0 0 0,-1 0 0 0 0,1 0 0 0 0,1 0 0 0 0,-1 1 0 0 0,1 0 0 0 0,1 0 0 0 0,0 0 0 0 0,0 1 0 0 0,1 0 1 0 0,0 0-1 0 0,1 0 0 0 0,0 0 0 0 0,-1 4 43 0 0,3-6-5 0 0,-1-1-1 0 0,1 1 1 0 0,1-1 0 0 0,-1 1-1 0 0,1 0 1 0 0,0-1 0 0 0,1 1 0 0 0,0-1-1 0 0,0 1 1 0 0,1-1 0 0 0,0 1 0 0 0,0-1-1 0 0,0 0 1 0 0,1 0 0 0 0,0 0 0 0 0,1 0-1 0 0,-1 0 1 0 0,2-1 0 0 0,-1 0 0 0 0,3 4 5 0 0,5 1 80 0 0,-1-2 0 0 0,1 1 0 0 0,1-1 0 0 0,-1-1 1 0 0,1 0-1 0 0,1-1 0 0 0,0-1 0 0 0,0 0 0 0 0,0 0 1 0 0,0-2-1 0 0,1 0 0 0 0,0 0 0 0 0,0-2 1 0 0,0 1-1 0 0,0-2 0 0 0,0 0 0 0 0,1-1 0 0 0,-1-1 1 0 0,0 0-1 0 0,0-1 0 0 0,0 0 0 0 0,0-2 0 0 0,0 1 1 0 0,-1-2-1 0 0,1 0 0 0 0,-1-1 0 0 0,-1 0 0 0 0,5-3-80 0 0,510-318 991 0 0,-432 297-1072 0 0,-97 53 53 0 0,-3-15 65 0 0,-2 0 1 0 0,1-1-1 0 0,-1 0 1 0 0,0 0-1 0 0,-1 0 1 0 0,0-1-1 0 0,0 0 1 0 0,0 0-1 0 0,-1-1 0 0 0,1 0 1 0 0,-1 0-1 0 0,-7 2-37 0 0,-31-9 476 0 0,44-1-483 0 0,-1 1 0 0 0,0 0 0 0 0,-1 1 0 0 0,1-1 0 0 0,0 0 0 0 0,0 1 0 0 0,-1 0 0 0 0,1 0 0 0 0,-1 0 0 0 0,1 0 0 0 0,-1 0 0 0 0,1 1 0 0 0,-1-1 0 0 0,0 1-1 0 0,1 0 1 0 0,-1 0 0 0 0,0 1 0 0 0,1-1 0 0 0,-1 1 0 0 0,-2 0 7 0 0,3 2-8 0 0,1 0 0 0 0,-1 0 0 0 0,1 1 0 0 0,-1-1 0 0 0,1 0-1 0 0,1 1 1 0 0,-1 0 0 0 0,0-1 0 0 0,1 1 0 0 0,-1 0 0 0 0,1 0 0 0 0,0 0 0 0 0,1 0 0 0 0,-1 0-1 0 0,1 0 1 0 0,-1 0 0 0 0,1 0 0 0 0,0 0 0 0 0,1 0 0 0 0,-1 0 0 0 0,1 0 0 0 0,0 0 0 0 0,0-1-1 0 0,0 1 1 0 0,1 1 8 0 0,47 58-16 0 0,-35-54 41 0 0,1-2 1 0 0,0 1-1 0 0,1-2 0 0 0,-1 0 0 0 0,1-1 0 0 0,0 0 0 0 0,1-2 0 0 0,-1 1 0 0 0,1-2 0 0 0,-1-1 0 0 0,1 0 0 0 0,0 0 0 0 0,-1-2 0 0 0,1 0 0 0 0,12-3-25 0 0,0-1 86 0 0,-1-1-1 0 0,1-2 0 0 0,-1-1 0 0 0,-1 0 0 0 0,0-3 0 0 0,0 0 0 0 0,-1-1 0 0 0,0-2 0 0 0,-2 0 0 0 0,21-18-85 0 0,-7 7 71 0 0,-1-3 0 0 0,-2-1 0 0 0,-1-1 0 0 0,-1-2 0 0 0,-2-2 0 0 0,-1 0 0 0 0,-2-2 0 0 0,-1-2 0 0 0,17-34-71 0 0,-24 39-43 0 0,-2-1 0 0 0,-2 0 0 0 0,-1-2 0 0 0,-2 1 0 0 0,-2-2 0 0 0,-1 1 0 0 0,-2-1 0 0 0,-1-1-1 0 0,-2 0 1 0 0,-1-22 43 0 0,-3 59-6 0 0,0 0 0 0 0,-1 0 0 0 0,1 0 0 0 0,-1 0 0 0 0,1-1 0 0 0,-1 1 0 0 0,0 0 0 0 0,0 0 0 0 0,0-1 0 0 0,0 1 0 0 0,0 0-1 0 0,-1 0 1 0 0,1 0 0 0 0,-1-1 0 0 0,1 1 0 0 0,-1 0 0 0 0,0 0 0 0 0,0 0 0 0 0,0 0 0 0 0,0 0 0 0 0,0 0 0 0 0,0 0 0 0 0,0 1 0 0 0,-1-1-1 0 0,1 0 1 0 0,-1 0 0 0 0,1 1 0 0 0,-1-1 0 0 0,0 1 0 0 0,0 0 0 0 0,1-1 0 0 0,-1 1 0 0 0,0 0 0 0 0,0 0 0 0 0,0 0 0 0 0,0 0 0 0 0,0 1-1 0 0,-1-1 1 0 0,1 1 0 0 0,0-1 0 0 0,0 1 0 0 0,0 0 0 0 0,-1-1 0 0 0,1 1 0 0 0,0 0 0 0 0,0 0 0 0 0,0 1 0 0 0,-1-1 0 0 0,1 0 0 0 0,0 1-1 0 0,0 0 1 0 0,0-1 0 0 0,0 1 0 0 0,-2 1 6 0 0,-9 12 1 0 0,1 1 1 0 0,1 0-1 0 0,0 1 0 0 0,2 0 0 0 0,-1 1 0 0 0,2 0 0 0 0,0 0 0 0 0,1 1 1 0 0,1 0-1 0 0,0 0 0 0 0,2 1 0 0 0,0 0 0 0 0,1 0 0 0 0,0 10-1 0 0,-6 39 65 0 0,3 1 0 0 0,3-1 0 0 0,4 32-65 0 0,4-49 34 0 0,2-1 1 0 0,2 0-1 0 0,3 0 0 0 0,1-1 1 0 0,7 10-35 0 0,-20-58 0 0 0,64 219 23 0 0,-56-180-90 0 0,-8-39 55 0 0,0-1-3 0 0,0 0-2 0 0,-3-27-1197 0 0,-13-27-2674 0 0,9 18-5170 0 0,5 28-2243 0 0</inkml:trace>
  <inkml:trace contextRef="#ctx0" brushRef="#br0" timeOffset="23524.43">8073 2684 20724 0 0,'0'0'765'0'0,"0"0"-257"0"0,0 0 36 0 0,0 0 205 0 0,0 0 161 0 0,0 0 19 0 0,0 0-99 0 0,0 0-135 0 0,33 6-129 0 0,106 19-81 0 0,30-19 372 0 0,166 5-2064 0 0,-286-5-1283 0 0,-32-5-620 0 0,-1-1-3316 0 0,-8 0-5558 0 0</inkml:trace>
  <inkml:trace contextRef="#ctx0" brushRef="#br0" timeOffset="23773.717">8999 2979 19340 0 0,'0'0'3106'0'0,"0"0"-2052"0"0,0 0-657 0 0,0 0 27 0 0,0 0 92 0 0,0 0 3 0 0,0 0-96 0 0,0 0-151 0 0,0 0-145 0 0,0 0-79 0 0,0 0-43 0 0,0 0-80 0 0,0 0-113 0 0,2 26-205 0 0,6 80-415 0 0,-3-73-1274 0 0,-1-32-2628 0 0,-2-2-333 0 0,1 1-6945 0 0</inkml:trace>
  <inkml:trace contextRef="#ctx0" brushRef="#br0" timeOffset="23918.895">9010 2692 20588 0 0,'0'0'1049'0'0,"0"0"-441"0"0,0 0-184 0 0,0 0-144 0 0,0 0-144 0 0,0 0-192 0 0,0 0-184 0 0,0 0-224 0 0,0 0-216 0 0,0 0-361 0 0,0 0-863 0 0,0 0-1977 0 0,0 0-8393 0 0</inkml:trace>
  <inkml:trace contextRef="#ctx0" brushRef="#br0" timeOffset="24178.01">9351 2876 12651 0 0,'0'0'4670'0'0,"0"0"-2714"0"0,0 0-985 0 0,0 0-141 0 0,0 0-87 0 0,0 0-91 0 0,0 0-89 0 0,0 0-138 0 0,0 0-136 0 0,0 0-97 0 0,0 0-81 0 0,0 0-55 0 0,-22 25-43 0 0,-65 83-18 0 0,84-106 2 0 0,0 1 0 0 0,0 0 0 0 0,1 0 0 0 0,-1 0 0 0 0,1 0 0 0 0,0 0 0 0 0,0 0 0 0 0,0 1 0 0 0,0-1 0 0 0,1 1 0 0 0,-1 0 0 0 0,1-1 0 0 0,0 1 0 0 0,0 0 0 0 0,0 0 0 0 0,0-1 0 0 0,1 1 0 0 0,0 0 0 0 0,0 0 0 0 0,0 0 0 0 0,0 0 3 0 0,1 11-21 0 0,-1-12 19 0 0,-1 1 1 0 0,1-1-1 0 0,0 0 0 0 0,1 0 1 0 0,-1 0-1 0 0,0 0 0 0 0,1 0 1 0 0,0 1-1 0 0,0-1 0 0 0,0 0 0 0 0,0 0 1 0 0,0-1-1 0 0,1 1 0 0 0,-1 0 1 0 0,1 0-1 0 0,0-1 0 0 0,-1 1 1 0 0,1-1-1 0 0,0 1 0 0 0,1-1 0 0 0,-1 0 1 0 0,0 0-1 0 0,1 0 0 0 0,-1 0 1 0 0,1 0-1 0 0,0 0 0 0 0,0-1 1 0 0,-1 1-1 0 0,1-1 0 0 0,0 0 1 0 0,0 0-1 0 0,0 0 0 0 0,3 0 2 0 0,3 0 130 0 0,-1 0-1 0 0,1 0 1 0 0,0-1 0 0 0,0-1-1 0 0,0 1 1 0 0,-1-2 0 0 0,1 1-1 0 0,0-1 1 0 0,-1 0 0 0 0,1-1-1 0 0,-1 0 1 0 0,0 0 0 0 0,0-1-1 0 0,0 0 1 0 0,0 0 0 0 0,-1-1-1 0 0,0 0 1 0 0,0-1 0 0 0,0 1-1 0 0,0-1 1 0 0,-1 0-1 0 0,0-1 1 0 0,0 0 0 0 0,-1 0-1 0 0,0 0 1 0 0,0 0 0 0 0,-1-1-1 0 0,0 0 1 0 0,0 0 0 0 0,0 0-1 0 0,-1 0 1 0 0,0-2-130 0 0,-1 4-4 0 0,1 1-1 0 0,-1-1 1 0 0,0 0 0 0 0,-1 0 0 0 0,1 0-1 0 0,-1 0 1 0 0,0 0 0 0 0,-1 0 0 0 0,1 0-1 0 0,-1 0 1 0 0,-1-1 0 0 0,1 1 0 0 0,-1 0-1 0 0,0 0 1 0 0,0 0 0 0 0,-1 0 0 0 0,0 0-1 0 0,0 0 1 0 0,0 1 0 0 0,0-1 0 0 0,-1 1-1 0 0,0-1 1 0 0,-1 1 0 0 0,1 0 0 0 0,-1 0-1 0 0,0 0 1 0 0,0 1 0 0 0,0-1-1 0 0,-1 1 1 0 0,1 0 0 0 0,-1 0 0 0 0,0 1-1 0 0,0 0 1 0 0,-1-1 0 0 0,1 2 0 0 0,-5-3 4 0 0,-48-1-2842 0 0,23 12-5733 0 0,25 1-3372 0 0</inkml:trace>
  <inkml:trace contextRef="#ctx0" brushRef="#br0" timeOffset="24548.033">9658 3093 21421 0 0,'0'0'1104'0'0,"0"0"-307"0"0,0 0-34 0 0,0 0-25 0 0,0 0-42 0 0,0 0-59 0 0,0 0-134 0 0,0 0-142 0 0,0 0-74 0 0,0 0-64 0 0,0 0-66 0 0,0 0-49 0 0,0 0-49 0 0,24-26-10 0 0,73-80 2 0 0,9-5 68 0 0,-106 111-123 0 0,0 0 0 0 0,0-1 0 0 0,0 1 0 0 0,0-1 0 0 0,0 1 0 0 0,1-1 0 0 0,-1 1 0 0 0,0-1 0 0 0,0 1 0 0 0,0 0 1 0 0,1-1-1 0 0,-1 1 0 0 0,0 0 0 0 0,1-1 0 0 0,-1 1 0 0 0,0 0 0 0 0,1-1 0 0 0,-1 1 0 0 0,0 0 0 0 0,1-1 0 0 0,-1 1 0 0 0,1 0 0 0 0,-1 0 0 0 0,0 0 1 0 0,1-1-1 0 0,-1 1 0 0 0,1 0 0 0 0,-1 0 0 0 0,1 0 0 0 0,-1 0 0 0 0,1 0 0 0 0,-1 0 0 0 0,1 0 0 0 0,-1 0 0 0 0,1 0 0 0 0,-1 0 0 0 0,0 0 1 0 0,1 0-1 0 0,-1 0 0 0 0,1 0 0 0 0,-1 0 0 0 0,1 1 0 0 0,-1-1 0 0 0,1 0 0 0 0,-1 0 0 0 0,0 0 0 0 0,1 1 0 0 0,-1-1 0 0 0,1 0 0 0 0,-1 1 1 0 0,0-1-1 0 0,1 0 0 0 0,-1 1 0 0 0,0-1 0 0 0,0 0 0 0 0,1 1 0 0 0,-1-1 0 0 0,0 1 0 0 0,0-1 0 0 0,1 0 0 0 0,-1 1 0 0 0,0-1 0 0 0,0 1 1 0 0,0-1-1 0 0,0 1 0 0 0,0-1 0 0 0,0 1 4 0 0,-1 39-358 0 0,0-33 384 0 0,-2 21-119 0 0,0 69-231 0 0,3-94 331 0 0,1 0 1 0 0,0 0-1 0 0,-1-1 1 0 0,1 1 0 0 0,0 0-1 0 0,0-1 1 0 0,0 1-1 0 0,1-1 1 0 0,-1 1-1 0 0,1-1 1 0 0,-1 1-1 0 0,1-1 1 0 0,0 0 0 0 0,0 0-1 0 0,0 0 1 0 0,0 0-1 0 0,0 0 1 0 0,1 0-1 0 0,-1-1 1 0 0,0 1 0 0 0,1-1-1 0 0,-1 1 1 0 0,1-1-1 0 0,0 0 1 0 0,-1 0-1 0 0,1 0 1 0 0,0-1-1 0 0,0 1 1 0 0,-1 0 0 0 0,1-1-1 0 0,2 0-7 0 0,7 0 108 0 0,0 0 0 0 0,0-1 0 0 0,0-1 0 0 0,0 0 0 0 0,-1 0 0 0 0,1-1 0 0 0,0-1 0 0 0,-1 0 0 0 0,0 0 0 0 0,0-2 0 0 0,0 1 0 0 0,0-1 0 0 0,-1 0 0 0 0,0-1 1 0 0,-1-1-1 0 0,1 1 0 0 0,-1-1 0 0 0,-1-1 0 0 0,0 0 0 0 0,0 0 0 0 0,0-1 0 0 0,-1 1 0 0 0,-1-2 0 0 0,0 1 0 0 0,0-1 0 0 0,-1 0 0 0 0,4-11-108 0 0,-2-25-273 0 0,-12 35-2391 0 0,-6 7-3827 0 0,8 5-5875 0 0</inkml:trace>
  <inkml:trace contextRef="#ctx0" brushRef="#br0" timeOffset="24979.828">10592 2750 14171 0 0,'0'0'7094'0'0,"0"0"-4902"0"0,0 0-1394 0 0,0 0 51 0 0,0 0 41 0 0,0 0-10 0 0,0 0-147 0 0,0 0-209 0 0,0 0-169 0 0,0 0-118 0 0,0 0-8 0 0,0 0-33 0 0,0 0-55 0 0,1-3-42 0 0,-2 4-100 0 0,1-1 1 0 0,0 1 0 0 0,0-1 0 0 0,0 0 0 0 0,-1 1 0 0 0,1-1-1 0 0,0 0 1 0 0,-1 1 0 0 0,1-1 0 0 0,0 0 0 0 0,-1 0 0 0 0,1 1 0 0 0,0-1-1 0 0,-1 0 1 0 0,1 0 0 0 0,0 0 0 0 0,-1 1 0 0 0,1-1 0 0 0,-1 0-1 0 0,1 0 1 0 0,0 0 0 0 0,-1 0 0 0 0,1 0 0 0 0,-1 0 0 0 0,1 0-1 0 0,-1 0 1 0 0,1 0 0 0 0,0 0 0 0 0,-1 0 0 0 0,1 0 0 0 0,-1 0-1 0 0,1 0 1 0 0,-1 0 0 0 0,1 0 0 0 0,0 0 0 0 0,-1-1 0 0 0,1 1 0 0 0,0 0-1 0 0,-1 0 1 0 0,1 0 0 0 0,-1-1 0 0 0,1 1 0 0 0,0 0 0 0 0,0-1-1 0 0,-1 1 1 0 0,1 0 0 0 0,0-1 0 0 0,-1 1 0 0 0,1 0 0 0 0,0-1-1 0 0,0 1 1 0 0,0 0 0 0 0,-1-1 0 0 0,1 1 0 0 0,0-1 0 0 0,0 1-1 0 0,0 0 1 0 0,0-1 0 0 0,-14 10-14 0 0,-160 83-324 0 0,174-92 333 0 0,-1 1-1 0 0,1-1 0 0 0,0 0 1 0 0,-1 1-1 0 0,1-1 0 0 0,-1 0 1 0 0,1 1-1 0 0,0-1 0 0 0,-1 1 1 0 0,1-1-1 0 0,0 0 0 0 0,-1 1 1 0 0,1-1-1 0 0,0 1 0 0 0,0-1 1 0 0,0 1-1 0 0,-1-1 0 0 0,1 1 1 0 0,0-1-1 0 0,0 1 0 0 0,0-1 1 0 0,0 1-1 0 0,0-1 1 0 0,0 1-1 0 0,0-1 0 0 0,0 1 1 0 0,0 0-1 0 0,0-1 0 0 0,0 1 1 0 0,0-1-1 0 0,0 1 0 0 0,0-1 1 0 0,1 1-1 0 0,-1-1 0 0 0,0 1 1 0 0,0-1-1 0 0,1 0 0 0 0,-1 1 1 0 0,0-1-1 0 0,1 1 0 0 0,-1-1 1 0 0,0 1-1 0 0,1-1 0 0 0,-1 0 1 0 0,0 1-1 0 0,1-1 0 0 0,-1 0 1 0 0,1 1-1 0 0,-1-1 0 0 0,1 0 1 0 0,-1 0-1 0 0,1 0 1 0 0,-1 1-1 0 0,1-1 0 0 0,-1 0 1 0 0,1 0-1 0 0,-1 0 0 0 0,1 0 1 0 0,0 0 5 0 0,33 10 49 0 0,-32-10-57 0 0,57 8 41 0 0,-50-8-23 0 0,0 0-1 0 0,0 1 1 0 0,0 0 0 0 0,1 0-1 0 0,-1 1 1 0 0,0 0 0 0 0,0 1-1 0 0,-1 0 1 0 0,1 0 0 0 0,-1 1-1 0 0,1 0 1 0 0,-1 0 0 0 0,0 1-1 0 0,-1 0 1 0 0,1 1 0 0 0,-1-1 0 0 0,4 6-10 0 0,-7-8 15 0 0,-1 1 1 0 0,0 0 0 0 0,0 0 0 0 0,0 0 0 0 0,-1 0 0 0 0,1 0 0 0 0,-1 1 0 0 0,0-1 0 0 0,0 1 0 0 0,-1-1 0 0 0,1 1 0 0 0,-1 0-1 0 0,0 0 1 0 0,0 0 0 0 0,-1-1 0 0 0,1 1 0 0 0,-1 0 0 0 0,0 0 0 0 0,-1 0 0 0 0,1 0 0 0 0,-1 0 0 0 0,0 0 0 0 0,0-1 0 0 0,0 1-1 0 0,-1 0 1 0 0,1-1 0 0 0,-1 1 0 0 0,-1-1 0 0 0,1 0 0 0 0,0 1 0 0 0,-1-1 0 0 0,-2 2-16 0 0,-1 0-28 0 0,-1-1 0 0 0,0-1 0 0 0,0 1 0 0 0,0-1 0 0 0,0 0-1 0 0,-1 0 1 0 0,0-1 0 0 0,0 0 0 0 0,0-1 0 0 0,0 0 0 0 0,0 0 0 0 0,0 0 0 0 0,0-1 0 0 0,-1 0 0 0 0,1-1 0 0 0,0 0 0 0 0,-3-1 28 0 0,-15-8-1910 0 0,11-4-4640 0 0,10 6-5656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7.4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51 1,'1'0,"-1"1,0-1,0 1,1-1,-1 1,0-1,1 0,-1 1,0-1,1 1,-1-1,0 0,1 1,-1-1,1 0,-1 0,1 1,-1-1,1 0,-1 0,1 0,-1 1,1-1,-1 0,1 0,0 0,-1 0,1 0,-1 0,1 0,-1 0,1-1,-1 1,1 0,-1 0,1 0,-1 0,1-1,-1 1,1 0,-1 0,1-1,-1 1,0-1,1 1,-1 0,1-1,-1 1,0-1,1 1,-1 0,0-1,0 1,1-1,-1 0,5 53,-5-52,-1 411,-25-154,-5-71,21-158,10-28,0-1,0 1,0 0,0-1,0 1,-1 0,1-1,0 1,0 0,0 0,0-1,0 1,0 0,-1 0,1-1,0 1,0 0,0 0,-1 0,1-1,0 1,0 0,-1 0,1 0,0 0,0-1,-1 1,1 0,0 0,0 0,-1 0,1 0,0 0,-1 0,1 0,0 0,-1 0,1 0,0 0,0 0,-1 0,1 0,0 0,-1 0,1 0,0 0,0 1,-1-1,1 0,0 0,5-43,0 19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1 459,'37'-58,"3"2,2 2,3 2,2 2,2 2,26-19,-65 59,0 0,0 0,1 1,1 0,-1 1,1 0,0 1,0 0,0 1,1 0,-1 1,3 0,-12 3,0 0,0 0,0 1,0-1,0 1,0-1,0 1,-1 0,1 0,0 0,-1 1,1-1,0 1,-1-1,0 1,1 0,-1 0,0 0,0 0,0 0,0 1,0-1,-1 0,1 1,-1-1,0 1,1 0,-1 0,0-1,-1 1,1 0,0 0,-1 0,0 0,1 0,-1 0,0 0,-12 112,1-87,-1-1,-2-1,0 0,-2 0,-1-2,-1 0,0-1,-2-1,-1-1,-15 12,-225 157,258-189,1-1,0 1,-1 0,1 0,0 0,0 0,-1 0,1 0,0 1,0-1,0 1,0-1,1 1,-1 0,0-1,1 1,-1 0,1 0,0 0,-1 0,1 1,0-1,0 0,1 0,-1 1,0-1,1 1,-1-1,1 0,0 1,0-1,0 1,0-1,0 1,1-1,-1 1,1-1,-1 0,1 1,0-1,0 0,0 0,0 1,0-1,1 0,-1 0,2 1,232 86,-223-83,-1 0,0 1,0 0,0 1,-1 0,0 0,-1 1,1 1,-2-1,0 2,0-1,0 1,-2 0,1 0,-1 1,-1 0,0 0,0 5,3 6,0-5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50,'-7'13,"2"1,0 0,0 0,2 0,-1 0,2 1,0 0,1-1,0 1,1 0,1 0,0 0,1-1,1 1,0-1,1 2,-3-13,0-1,0 0,0 0,1 0,-1 0,1 0,-1 0,1 0,-1 0,1 0,0-1,0 1,0-1,0 0,0 1,0-1,1 0,-1 0,0 0,1-1,-1 1,0 0,1-1,-1 1,1-1,-1 0,1 0,-1 0,1 0,-1-1,0 1,1-1,-1 1,1-1,-1 0,0 0,0 0,1 0,-1 0,4-2,-1 0,1-1,-1 0,0 1,0-2,-1 1,1 0,-1-1,0 0,0 0,0 0,-1-1,0 1,2-6,-2 4,0-1,-1 0,0 0,-1 0,0 0,0 0,0-1,-1 1,-1 0,1 0,-1 0,-1 0,0 0,0 0,0 0,-1 0,0 1,0-1,-1 1,0 0,0 0,-1 0,0 1,0 0,-1 0,1 0,-1 0,-1 1,1 0,-1 0,0 1,0 0,-6-3,-12-6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1,'-36'114,"5"1,5 2,5 0,1 45,12 8,8-169,0 0,0 0,0 0,0-1,0 1,0 0,0 0,0 0,1 0,-1-1,0 1,0 0,1 0,-1-1,1 1,-1 0,1 0,-1-1,1 1,-1 0,1-1,0 1,-1-1,1 1,0-1,-1 1,1-1,0 1,0-1,-1 0,1 0,0 1,0-1,0 0,0 0,-1 0,1 0,0 0,0 0,0 0,0 0,-1 0,1 0,0 0,0 0,0-1,0 1,-1 0,1-1,0 1,0 0,-1-1,1 1,0-1,-1 0,1 0,44-35,-41 32,25-25,2 3,0 0,2 2,0 1,2 2,0 1,2 2,13-4,-19 10,-19 6,0 1,1 0,-1 1,1 0,1 1,-1 0,0 1,1 1,-1 0,1 1,-12 0,0 0,0 0,0 0,1 1,-1-1,0 1,0 0,0 0,0 0,0 0,0 0,0 0,-1 0,1 0,0 1,-1-1,1 1,-1-1,1 1,-1 0,0-1,1 1,-1 0,0 0,0 0,0 0,-1 0,1 0,0 0,-1 0,1 1,-1-1,0 0,0 0,0 0,0 0,0 1,0-1,-1 1,-35 79,20-65,-1 0,0-1,-1 0,-1-2,0 0,-1-1,-1-1,0-1,0-1,-1-1,-1-1,1-1,-1 0,0-2,-3 0,13-3,-1 0,1-1,-1 0,1-1,-1 0,1-1,-1-1,-9-2,-6-3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38:43.5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0,'-17'16,"1"1,2 0,-1 1,2 1,0 0,2 1,0 0,1 1,1 0,1 0,1 1,-4 19,10-39,1 1,-1 0,1 0,0-1,0 1,0 0,0 0,1-1,-1 1,1 0,-1 0,1-1,0 1,0-1,0 1,0-1,1 1,-1-1,1 0,-1 1,1-1,0 0,0 0,0 0,0 0,0-1,0 1,1-1,-1 1,1-1,-1 0,1 0,-1 0,1 0,0 0,-1 0,1-1,0 1,-1-1,1 0,0 0,0 0,0 0,-1-1,1 1,0-1,-1 1,1-1,0 0,2-1,2-1,1 0,-1 0,0-1,0 0,0 0,0 0,-1-1,0 0,0-1,0 1,0-1,-1 0,0 0,0-1,-1 0,0 0,0 0,0 0,-1 0,0-1,-1 1,0-1,0 0,0 0,-1 0,0 0,-1 0,0 0,0 0,0 0,-1 0,-1 0,1 0,-1 0,-1 1,1-1,-1 1,0-1,-1 1,0 0,-2-3,-43-38,34 38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1,'-23'102,"0"-9,5 2,-3 69,52 118,-31-266,1 1,-2-1,0 0,-1 0,-1 0,0 0,-1 0,-1-1,0 1,-1-1,-1-1,0 1,-2 0,-3 2</inkml:trace>
  <inkml:trace contextRef="#ctx0" brushRef="#br0" timeOffset="8485.936">1 593,'1'0,"0"0,0 0,0-1,1 1,-1 0,0 0,0-1,0 1,0-1,0 1,0-1,0 1,0-1,0 0,0 1,0-1,0 0,-1 0,1 0,0 0,0 1,-1-1,1 0,-1 0,1 0,-1-1,1 1,-1 0,1 0,-1 0,0 0,0 0,0 0,1-1,-1 1,0 0,-1 0,1 0,0 0,0 0,0-1,-1 1,1 0,0 0,-1 0,1 0,-1 0,0 0,1 0,-1 0,0 0,1 0,-1 0,0 1,0-1,0 0,0 0,0 1,0-1,0 1,0-1,0 1,0-1,0 1,0 0,0-1,0 1,0 0,-1 0,0 0,228-15,-96-13,-112 26,-6 3</inkml:trace>
  <inkml:trace contextRef="#ctx0" brushRef="#br0" timeOffset="8917.71">593 678,'0'10,"0"7,0 7,0 3,0 2,0 0,0 2,0-2,0 1,0-11,0-12,0-13,0-6</inkml:trace>
  <inkml:trace contextRef="#ctx0" brushRef="#br0" timeOffset="9188.172">649 339,'-4'0,"-3"5,6 1,3 5,0 0</inkml:trace>
  <inkml:trace contextRef="#ctx0" brushRef="#br0" timeOffset="9720.42">1016 593,'30'-38,"-30"38,1-1,-1 1,1-1,0 1,-1-1,1 0,-1 0,0 1,1-1,-1 0,0 0,1 1,-1-1,0 0,0 0,1 0,-1 1,0-1,0 0,0 0,0 0,0 0,0 1,-1-1,1 0,0 0,0 0,-1 1,1-1,0 0,-1 0,1 1,0-1,-1 0,1 1,-1-1,0 0,1 1,-1-1,1 1,-1-1,0 1,1-1,-1 1,0-1,0 1,1 0,-1-1,0 1,0 0,0 0,-7 1,0 0,1 1,-1 0,1 0,-1 1,1 0,0 1,0-1,0 1,0 0,1 1,0 0,0 0,0 0,0 1,1 0,0 0,-1 2,5-7,-6 7,1 0,0 1,0 0,1 0,0 1,0-1,1 1,1 0,0 1,0-1,1 0,0 1,1-1,0 1,0-1,1 1,1 0,0-1,0 1,1-1,0 1,1-1,0 0,1 0,0 0,1 0,0-1,0 0,4 5,-3-9,-1-1,1 0,0-1,0 1,0-1,1 0,-1-1,1 1,0-1,-1 0,1-1,0 0,0 0,0-1,0 1,0-1,0-1,0 1,0-1,0-1,-1 1,1-1,0 0,-1-1,1 0,-1 0,0 0,0-1,0 1,0-1,-1-1,3-2,17-13,-3-1</inkml:trace>
  <inkml:trace contextRef="#ctx0" brushRef="#br0" timeOffset="10286.558">1750 536,'-10'-4,"-1"1,1 0,-1 1,0 0,1 1,-1 0,0 0,0 1,0 1,0 0,0 0,1 1,-1 1,0-1,1 2,0-1,0 2,0-1,-9 7,17-10,-1 1,1 0,0-1,0 1,0 0,0 1,0-1,0 0,0 0,1 1,-1-1,1 1,0 0,-1-1,1 1,1 0,-1 0,0-1,1 1,-1 0,1 0,0 0,0 0,0 0,0 0,0 0,1-1,0 1,-1 0,1 0,0 0,0-1,0 1,1 0,-1-1,1 1,-1-1,1 0,0 0,2 2,91 79,-85-77,-1 1,1 0,-2 1,1 0,-1 0,0 1,0 0,-1 0,-1 0,4 7,-8-12,0 0,0 0,-1 0,0 0,1 0,-2 0,1 0,0 0,-1 1,1-1,-1 0,0 0,-1 1,1-1,-1 0,0 0,0 0,0 0,-1 0,1 0,-1 0,0 0,0 0,0-1,0 1,-1-1,0 1,0-1,1 0,-3 1,-3 3,0-1,-1 0,0 0,0 0,-1-1,1-1,-1 0,0 0,-1-1,1 0,0 0,-1-2,1 1,-1-1,0-1,0 1,1-2,-1 0,0 0,1-1,-1 0,1-1,0 0,0-1,0 0,0 0,1-1,-1 0,1-1,0 0,1-1,-6-4,-1-9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2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0,'17'39,"0"141,-1-14,-8 0,-9 61,1-98,0-106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1196,'47'-137,"6"3,5 2,6 2,37-49,142-211,-176 307,-66 82,-1 0,1 0,0 0,-1 1,1-1,0 0,0 1,-1-1,1 1,0-1,0 1,0-1,0 1,0 0,-1-1,1 1,0 0,0 0,0 0,0 0,0 0,0 0,0 0,0 0,0 0,0 0,0 0,0 0,0 1,0-1,0 0,-1 1,1-1,0 1,0-1,0 1,0-1,-1 1,1 0,0-1,-1 1,1 0,0-1,-1 1,1 0,-1 0,1 0,-1 0,0 0,1-1,-1 1,0 0,1 0,-1 0,0 0,0 0,0 1,7 60,-35 204,12 61,14-309,-3 21,1 0,2 1,1-1,3 0,1 0,2 0,1 0,6 12,-11-48,7 36,-8-39,0 1,0-1,-1 1,1 0,0-1,0 1,0-1,-1 1,1-1,0 1,0 0,-1-1,1 1,0-1,-1 1,1-1,-1 0,1 1,-1-1,1 1,-1-1,1 0,-1 1,1-1,-1 0,1 0,-1 0,0 1,1-1,-1 0,1 0,-1 0,0 0,1 0,-1 0,0 0,1 0,-1 0,1 0,-1 0,0 0,1-1,-1 1,1 0,-1 0,1-1,-1 1,1 0,-1-1,1 1,-1-1,1 1,-1 0,1-1,-1 1,1-1,0 1,-1-1,1 0,-163-97,-82-49,180 105,65 37,6 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0,'-46'24,"0"1,2 3,1 2,-36 31,76-59,0-1,1 0,-1 1,0-1,1 1,0 0,-1 0,1 0,0 0,0 1,0-1,0 0,1 1,-1-1,1 1,-1 0,1-1,0 1,0 0,0 0,0 0,1 0,-1 0,1 0,-1 0,1 0,0 0,1 0,-1 0,0 0,1 0,0 0,-1 0,1 0,0-1,1 1,-1 0,0-1,1 1,-1 0,1-1,0 0,1 2,219 106,-219-108,0 0,-1 1,1-1,-1 1,1-1,-1 1,0 0,0 0,0 0,-1 1,1-1,-1 0,1 1,-1-1,0 0,0 1,-1 0,1-1,-1 1,0-1,0 1,0 0,0-1,-1 1,1-1,-1 1,0-1,0 1,0-1,-1 1,1-1,-1 0,1 0,-1 0,0 0,-1 0,1 0,0 0,-1-1,0 1,1-1,-1 0,0 0,-13 6,0-1,0-1,0 0,-1-1,1-1,-1-1,-1 0,1-1,0-1,0-1,-1 0,1-1,-13-3,7-1,5-1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39:10.12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74 255,'-9'38,"-9"23,-1 5,3-3,4-13</inkml:trace>
  <inkml:trace contextRef="#ctx0" brushRef="#br0" timeOffset="147.208">46 0</inkml:trace>
  <inkml:trace contextRef="#ctx0" brushRef="#br0" timeOffset="433.017">582 170,'-22'6,"-1"1,2 1,-1 1,1 1,1 1,-1 1,2 1,0 0,0 2,2 0,0 1,0 0,2 1,-7 11,20-25,0 1,0-1,0 1,0 0,1 0,0 0,0 0,0 0,0 0,1 0,0 0,0 0,0 0,0 1,0-1,1 0,0 0,0 0,0 0,0 0,0 0,1-1,0 1,0 0,0-1,0 1,1-1,-1 0,1 0,0 0,0 0,3 2,1 1,1 0,0-1,1 0,-1 0,1-1,0 0,0-1,0 0,0 0,1-1,-1 0,1-1,6 1,-3-2,0 0,0 0,0-2,0 0,0 0,0-1,0 0,-1-1,0-1,0 0,0-1,0 0,-1 0,0-2,5-4,12-7,-4 2</inkml:trace>
  <inkml:trace contextRef="#ctx0" brushRef="#br0" timeOffset="781.929">1259 0,'-34'21,"1"2,0 1,2 1,1 2,1 1,-23 30,49-56,0 1,0-1,0 1,1 0,-1 0,1 0,0 0,0 0,0 0,0 0,1 1,-1-1,1 1,0-1,0 1,0 0,0-1,1 1,0 0,-1 0,1-1,0 1,1 0,-1 0,1-1,0 1,0 0,0-1,0 1,1-1,-1 1,1-1,0 0,0 1,0-1,0 0,3 2,136 64,-133-63,0 0,-1 0,0 1,0 0,-1 1,0-1,0 1,0 1,-1-1,2 5,-6-10,1 0,-1 0,0 1,0-1,0 0,0 1,-1-1,1 0,-1 1,0-1,0 1,0-1,-1 1,1-1,-1 0,0 1,1-1,-2 0,1 0,0 1,-1-1,1 0,-1 0,0 0,0-1,0 1,0 0,-1-1,1 1,-1-1,0 1,-6 2,-1 0,1 0,-1-1,0-1,0 0,0 0,0 0,0-2,-1 1,1-1,-1-1,1 0,-1 0,1-1,0 0,-1-1,1 0,0-1,0 0,0 0,0-1,1-1,-1 0,1 0,0 0,-4-5,-5-4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1017,'207'-302,"-150"189,-56 114,0-1,0 0,1 0,-1 1,0-1,0 1,0-1,0 1,0-1,0 1,0 0,0-1,0 1,0 0,0 0,-1 0,1 0,0 0,0 0,-1 0,1 0,-1 0,1 0,-1 0,1 0,-1 0,0 0,0 1,1-1,-1 0,0 0,0 0,0 1,0-1,0 0,0 0,-1 0,1 0,0 1,-1-1,1 0,-1 0,0 1,1-2,11 229,2-63,-7 0,-9 64,1-201,-2 0,0 0,-2 0,-1 0,-1-1,-7 13,16-40,-1 0,0 0,0 0,0 0,0 0,0 0,0 0,0 0,-1-1,1 1,0 0,0 0,-1 0,1 0,-1 0,1 0,0-1,-1 1,0 0,1 0,-1-1,1 1,-1 0,0-1,0 1,1-1,-1 1,0-1,0 1,0-1,1 1,-1-1,0 0,0 1,0-1,0 0,0 0,0 0,0 0,0 0,0 0,1 0,-1 0,0 0,0 0,0 0,0-1,0 1,0 0,0-1,0 1,1-1,-1 1,0-1,0 1,1-1,-1 1,0-1,1 0,-1 1,0-1,1 0,-1 0,-5-13,1 0,1 0,0 0,1 0,0-1,1 1,1-1,0 0,1 1,1-1,0 0,2-4,7-51,3 0,3 1,2 1,4 1,3 1,3 1,4-2,-19 36,2 1,1 1,1 1,1 1,2 0,0 1,2 1,1 1,1 1,1 1,0 1,9-3,-31 21,0 0,0 1,0-1,0 1,1 0,-1-1,0 2,1-1,0 0,-1 1,1-1,0 1,0 0,0 1,0-1,0 1,0-1,0 1,0 0,0 1,0-1,0 1,0-1,0 1,0 1,-1-1,1 0,0 1,-1 0,1 0,-1 0,1 0,-1 0,0 1,0-1,0 1,0 0,-1 0,1 0,-1 0,0 1,0-1,2 4,-2 10,-1 0,-1 1,0-1,-1 0,-1 0,-1 1,0-1,-1 0,-1-1,-1 1,0-1,-1 0,-1-1,0 1,-4 4,-2 4,-1 0,-1-1,-1-1,-1 0,-1-1,-1-1,-1-1,0-1,-1 0,-1-2,-1-1,0-1,-1-1,-2 0,24-11,1 0,-1 0,0-1,0 1,0-1,0 0,0 0,0 0,0 0,-1 0,1-1,0 1,0-1,-1 0,1 0,0 0,-1-1,1 1,0-1,0 1,0-1,0 0,-1-1,1 1,1 0,-1-1,0 1,0-1,0 0,1 0,-1 0,1-1,0 1,-1 0,1-2,-4-17,3-1</inkml:trace>
  <inkml:trace contextRef="#ctx0" brushRef="#br0" timeOffset="582.348">1016 0,'0'878,"5"-834,-4-43,-1-1,0 1,1 0,-1-1,1 1,-1-1,1 1,-1-1,1 1,0-1,-1 1,1-1,0 1,-1-1,1 0,0 1,0-1,-1 0,1 0,0 1,0-1,-1 0,1 0,0 0,0 0,-1 0,1 0,0 0,0 0,0-1,-1 1,1 0,0 0,0-1,-1 1,1 0,0-1,-1 1,1 0,0-1,-1 1,1-1,-1 0,1 1,-1-1,1 1,-1-1,1 0,-1 1,1-1,-1 0,0 0,104-119,-80 97,85-60,-107 83,-1 0,1 1,0-1,0 0,0 1,0-1,0 1,0 0,-1-1,1 1,0 0,-1 0,1 0,0 0,-1 1,1-1,-1 0,0 1,1-1,-1 1,0-1,0 1,0-1,0 1,0 0,0 0,-1-1,1 1,-1 0,1 0,-1 0,1 0,-1 0,0 0,0 0,0-1,0 1,0 0,-1 0,1 0,-1 0,1 0,-1 0,1 0,-1 0,1 2,-3 253,3-256,-1 0,1 0,0 1,0-1,-1 0,1 0,0 0,0 0,0 0,0 1,1-1,-1 0,0 0,0 0,1 0,-1 0,1 0,-1 0,1 0,-1 0,1 0,-1 0,1 0,0 0,0 0,-1 0,1 0,0-1,0 1,0 0,0-1,0 1,0 0,0-1,0 0,0 1,0-1,1 0,-1 1,0-1,0 0,0 0,0 0,0 0,1 0,-1 0,0 0,0 0,0-1,0 1,0 0,0-1,1 1,-1-1,0 1,0-1,0 1,0-1,-1 0,1 1,0-1,0 0,0 0,0-1,12-11,-1-1</inkml:trace>
  <inkml:trace contextRef="#ctx0" brushRef="#br0" timeOffset="1145.36">1609 650,'-1'41,"-1"-25,1-1,1 1,0-1,1 1,1-1,0 1,1-1,1 0,0 0,1 0,0-1,7 12,-11-24,1 0,-1 0,1 0,0-1,-1 1,1-1,0 1,0-1,0 0,0 0,0 0,0 0,0 0,1 0,-1 0,0-1,0 1,1-1,-1 1,0-1,1 0,-1 0,0 0,1-1,-1 1,0 0,1-1,-1 1,0-1,0 0,0 0,0 0,1 0,-1 0,-1 0,3-2,64-56,87-146,-151 199,39-39,-41 46,-1 1,0-1,0 0,1 0,-1 1,0-1,0 0,0 1,0-1,0 1,-1 0,1-1,0 1,-1 0,1-1,-1 1,1 0,-1-1,0 1,0 0,0 0,0-1,0 1,0 0,-1 0,1 2,26 405,-25-341,-14 282,9-312,0 5,-3-1,-1 0,-1 0,-14 34,22-73,0 0,0 0,0 0,0-1,0 1,-1-1,1 1,-1-1,1 1,-1-1,0 0,0 0,0 0,0 0,-1 0,1 0,0-1,-1 1,0-1,1 0,-1 0,1 1,-1-2,0 1,0 0,0 0,0-1,1 0,-1 0,0 1,0-2,0 1,0 0,0-1,0 1,1-1,-1 0,0 0,0 0,1 0,-1 0,0 0,1-1,0 0,-1 1,1-1,0 0,0 0,0 0,-1-2,-4-7,0 0,1 0,0-1,1 0,0 0,1 0,0-1,1 1,1-1,0 0,1 0,0 0,1-3,-5-26,2 16,2 0,1 1,0-1,2 0,1 0,1 1,1 0,1 0,2 0,0 1,2 0,0 0,2 1,0 0,2 1,0 1,15-16,-12 19,-2 5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7.8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0 148,'0'-1,"0"0,0 0,0-1,0 1,0 0,0 0,0 0,1 0,-1 0,0 0,0 0,1 0,-1 0,1 0,-1 0,1 0,-1 0,1 1,0-1,-1 0,1 0,0 0,0 1,-1-1,1 0,0 1,0-1,0 1,0-1,0 1,0-1,0 1,0 0,0-1,0 1,0 0,0 0,0 0,0 0,0 0,0 0,0 0,0 0,0 0,0 1,0-1,0 0,0 1,0-1,1 1,-2-1,235-38,61-36,-287 71,-1 1,0 1,1-1,-1 1,1 1,0 0,-1 0,1 0,-1 1,1 0,-1 1,0 0,1 1,-1-1,0 1,0 1,-1 0,1 0,3 2,1 6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1 704,'17'-2,"0"0,-1-1,1 0,-1-2,0 0,0-1,0 0,-1-2,1 0,-2 0,1-1,-2-1,1 0,-1-1,-1-1,0 0,2-3,-12 13,0 1,0-2,0 1,0 0,0 0,-1 0,1-1,-1 1,1-1,-1 0,0 1,0-1,0 0,0 1,-1-1,1 0,-1 0,0 0,0 0,0 0,0 1,0-1,0 0,-1 0,0 0,1 1,-1-1,0 0,0 0,0 1,-1-1,1 1,-1-1,1 1,-1 0,0 0,0-1,0 1,0 0,0 1,-1-1,1 0,0 1,-1-1,1 1,-1 0,0 0,1 0,-1 0,0 0,0 0,0 1,-2-1,-5 4,0 1,0 0,0 0,0 1,1 0,0 0,0 1,0 1,1-1,0 1,0 1,1-1,0 1,0 1,1-1,0 1,0 0,1 1,0-1,1 1,0 0,0 2,-3 2,2 0,-1 1,2 0,0 0,0 0,1 0,1 1,1-1,0 1,1-1,1 1,0-1,4 13,-3-22,0-1,1 1,0-1,0 0,0 0,1-1,0 1,0-1,0 0,0 1,0-2,1 1,0-1,0 1,0-1,0 0,0-1,1 0,-1 1,1-2,0 1,-1-1,1 0,0 0,0 0,0-1,0 0,0 0,-1 0,1-1,0 0,0 0,0-1,-1 1,1-1,-1 0,1-1,3-2,19-6,-3 0</inkml:trace>
  <inkml:trace contextRef="#ctx0" brushRef="#br0" timeOffset="467.4">791 478,'-34'20,"0"2,2 1,0 1,2 2,1 1,1 1,1 2,-10 15,34-41,0 0,1 0,-1 0,1 0,0 0,0 0,0 1,0-1,1 1,0-1,0 1,0 0,0 0,1-1,0 1,0 0,0 0,1-1,-1 1,1 0,0-1,0 1,1 0,0-1,-1 0,2 1,-1-1,0 0,1 0,0 0,0 0,0-1,0 1,0-1,1 0,0 0,-1 0,1 0,0-1,1 1,-1-1,0 0,1 0,-1-1,1 1,0-1,9 1,1-1,-1-1,1 0,-1-1,1 0,-1-1,1-1,-1 0,0-1,0-1,-1 0,1 0,-1-2,0 0,-1 0,0-1,0-1,0 0,-1 0,1-3,8-10,-1-2,-1 0,-2-1,0-1,-1 0,0-4,8-14,-17 34,12-16,-2-1,-1-1,-1 0,-1-1,-1 0,-2-1,-1 0,-2 0,0-1,-2 0,-2 0,-1-1,-1-7,-2 32,1 0,-2-1,1 1,-1 0,0 1,-1-1,0 0,0 1,0-1,-1 1,0 0,0 0,0 0,-1 1,0-1,0 1,0 0,-1 1,1-1,-1 1,0 0,-1 1,1 0,-1 0,1 0,-1 0,0 1,0 0,0 1,0 0,0 0,0 0,-1 1,0 0,-6 1,1 2,-1 0,1 0,0 1,0 0,0 2,1-1,0 1,0 1,0 0,1 1,0 0,0 1,1 0,0 1,1 0,0 0,1 1,0 0,0 1,1 0,1 0,0 0,1 1,0-1,1 1,0 1,1-1,0 0,1 1,1 0,0-1,1 1,1 0,0-1,1 2,3 8,2 0,1-1,1 0,1 0,0-1,2 0,1-1,0 0,1-1,1 0,1-2,1 1,18 11,1-2,1-1,1-1,1-3,2-1,0-2,1-1,1-3,8 1,18 6,0-3,1-3,1-3,1-3,9-3,-51-6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1,'24'127,"-7"0,-4 2,-7 0,-8 104,1-157,-15 18,18-78,2-19</inkml:trace>
  <inkml:trace contextRef="#ctx0" brushRef="#br0" timeOffset="249.924">311 678,'-10'38,"-3"18,1 4,2-3,3-8,8-10,3-13</inkml:trace>
  <inkml:trace contextRef="#ctx0" brushRef="#br0" timeOffset="499.879">311 226,'0'0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54 265,'4'6,"0"0,-1 0,0 1,0-1,0 1,-1-1,0 1,0 0,-1 0,0 0,0 0,-1 0,0 0,0 0,0 1,2 23,8 52,-4-55,-2 0,-2 0,0 0,-2 0,-1 0,-1 0,-3 10,0-11,4-17,-1 1,0-1,-1 0,0 0,0 0,-1-1,0 1,-1-1,-5 8,10-16,-1 0,1-1,-1 1,1 0,-1 0,1 0,-1-1,0 1,0 0,1 0,-1-1,0 1,0-1,0 1,0-1,0 1,0-1,0 0,1 1,-1-1,0 0,0 0,0 0,0 1,-1-1,1 0,0 0,0-1,0 1,0 0,0 0,0 0,1-1,-1 1,0 0,0-1,0 1,0-1,0 1,0-1,0 0,1 1,-1-1,0 0,1 1,-1-1,0 0,1 0,-1-1,-17-48,19 32,1-1,0 0,2 0,0 1,1 0,1 0,5-12,-6 16,22-53,4 2,2 1,2 1,4 2,8-7,-31 45,2-1,0 2,1 0,1 2,1 0,1 1,1 1,0 1,26-13,-48 29,1 0,0-1,-1 1,1 0,0 0,0 0,0 0,0 0,0 0,0 1,1-1,-1 1,0 0,0-1,0 1,0 0,1 0,-1 0,0 1,0-1,0 0,0 1,0-1,1 1,-1 0,0 0,0 0,0 0,-1 0,1 0,0 0,0 1,-1-1,1 1,-1-1,1 1,-1 0,1-1,-1 1,0 0,0 0,0 0,0 0,0 0,-1 0,1 0,-1 0,1 0,-1 1,1-1,-1 0,1 11,0 0,-1-1,-1 1,0 0,0 0,-1-1,-1 1,0-1,-1 1,0-1,-1 0,0-1,-1 1,0-1,-1 0,-2 2,-15 19,-2 0,-1-1,-2-2,-15 12,41-39,-3 5,0-1,0 1,-1-1,0-1,0 1,-1-1,0 0,1-1,-2 0,1 0,0-1,-1 0,1 0,-1-1,-7 1,15-3,0 0,0-1,0 1,0 0,0-1,0 1,1-1,-1 1,0-1,0 1,0-1,1 0,-1 1,0-1,1 0,-1 0,0 1,1-1,-1 0,1 0,-1 0,1 0,0 0,-1 0,1 0,0 1,0-1,0 0,0 0,-1 0,1 0,0 0,1 0,-1 0,0 0,0 0,0 0,1 0,-1 0,0 0,1 0,-1 0,1 0,-1 0,1 1,-1-1,1 0,0 0,-1 1,29-44,-11 24,-1 4</inkml:trace>
  <inkml:trace contextRef="#ctx0" brushRef="#br0" timeOffset="683.274">647 464,'-4'-22,"5"27,3 238,-31-85,24-224,11 12,2 1,2 0,2 1,10-19,-4 19,3 2,2 1,2 0,2 2,2 2,3 0,22-22,-46 56,0 0,1 0,0 1,1 1,0 0,1 0,-1 1,6-1,-17 8,0 0,1 0,-1 0,0 1,1-1,-1 1,0-1,1 1,-1-1,1 1,-1 0,1 0,-1 0,1 0,-1 0,1 0,-1 0,1 0,-1 0,0 1,1-1,-1 1,1-1,-1 1,0 0,1-1,-1 1,0 0,0 0,0 0,1 0,-1 0,0 0,0 0,0 0,-1 0,1 0,0 1,0-1,-1 0,1 1,0-1,-1 1,0-1,1 2,3 70,-12-32,-2-1,-2 0,-1 0,-2-1,-2-1,-1 0,-3-1,0-1,-6 4,27-40,-1 3,0-1,0 1,0-1,0 1,0-1,-1 0,1 1,-1-1,1 0,-1 0,0 0,0 0,0 0,0-1,0 1,0 0,0-1,-1 0,1 1,0-1,-1 0,1 0,-1-1,0 1,1 0,-1-1,0 0,1 1,-1-1,0 0,1 0,-1-1,0 1,1 0,-3-2,-4-9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39:26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1671,'111'-259,"90"-111,-88 190,89-104,-11 56,-190 226,-1 1,1 0,0 0,-1-1,1 1,0 0,0 0,0 0,0 0,0 0,0 0,0 0,0 1,0-1,0 0,1 1,-1-1,0 0,0 1,1-1,-1 1,0 0,1 0,-1-1,1 1,-1 0,0 0,1 0,-1 0,0 0,1 1,-1-1,0 0,1 1,-1-1,0 1,1-1,-1 1,0 0,0-1,0 1,1 0,-1 0,0 0,0 0,0 0,-1 0,1 0,0 0,0 1,5 13,0 1,-1 0,-1 1,-1-1,0 1,-1 0,-1 12,9 54,24 126,-17-109,-5 1,-1 83,-11-172,-7 54,7-65,-1 1,0-1,1 0,-1 1,0-1,0 0,0 0,0 1,0-1,0 0,0 0,0 0,0 0,0 0,0-1,-1 1,1 0,0 0,-1-1,1 1,-1-1,1 1,-1-1,1 0,-1 1,1-1,-1 0,1 0,-1 0,1 0,-1 0,1-1,-1 1,1 0,-1-1,1 1,0-1,-1 1,0-2,-150-83,83 42,43 24,-1 1,-1 2,-1 0,0 2,-1 1,-1 1,0 2,0 1,-1 2,-11-1,38 7,-1-1,0 2,0-1,1 1,-1 0,0 0,0 0,0 1,1 0,-1 0,0 0,1 1,-1 0,1 0,0 0,-1 1,1 0,0 0,1 0,-1 0,0 1,1 0,0 0,0 0,0 0,0 1,-2 3,-16 46,15-29</inkml:trace>
  <inkml:trace contextRef="#ctx0" brushRef="#br0" timeOffset="2600.705">6068 1021,'-5'39,"-1"17,0 4,1-4,2-11</inkml:trace>
  <inkml:trace contextRef="#ctx0" brushRef="#br0" timeOffset="2848.985">6068 683,'0'0</inkml:trace>
  <inkml:trace contextRef="#ctx0" brushRef="#br0" timeOffset="3018.57">6520 937,'-10'5,"-1"1,1 0,0 0,1 1,-1 0,2 1,-1 0,1 1,0-1,1 1,-3 4,7-10,1 0,-1 1,0-1,1 1,0-1,0 1,0 0,0 0,0 0,1 0,0 0,0 0,0 0,0 1,1-1,-1 0,1 0,0 1,1-1,-1 0,1 0,0 1,0-1,0 0,0 0,1 0,-1 0,1 0,0-1,1 1,-1 0,0-1,1 1,0-1,0 0,0 0,0 0,0-1,1 1,-1-1,1 1,1-1,6 1,1-1,0 0,0-1,0 0,1-1,-1 0,0-1,0-1,0 1,-1-2,1 0,5-2,49-8,-41 10</inkml:trace>
  <inkml:trace contextRef="#ctx0" brushRef="#br0" timeOffset="436.852">2371 1021,'-12'-3,"0"0,0 1,0 1,0 0,0 0,0 1,-1 1,1 0,0 1,0 0,0 1,1 0,-1 0,1 2,-1-1,1 2,1-1,-5 4,4-4,1 0,-1 1,1 0,0 1,0 0,1 1,0 0,0 0,1 1,0 0,1 0,0 1,0 0,1 0,0 1,1 0,0 0,1 0,0 1,1-1,0 1,1 0,0 0,1-1,0 1,1 1,1 5,0-13,1 0,0 0,0 0,1 0,-1-1,1 1,0-1,0 0,0 0,1 0,-1 0,1 0,0-1,0 0,0 0,1 0,-1 0,1-1,0 1,0-1,-1 0,1-1,0 1,1-1,-1 0,0 0,0-1,0 1,1-1,2-1,16 1,-1-1,1-2,-1 0,0-1,0-1,4-3,8-3,-4 2</inkml:trace>
  <inkml:trace contextRef="#ctx0" brushRef="#br0" timeOffset="881.81">2992 1021,'-41'15,"1"2,1 2,1 1,0 2,-13 11,42-27,1 0,-1 0,1 1,1 0,-1 0,1 1,0 0,1 0,0 1,0 0,1 0,0 0,0 1,1-1,0 1,1 0,0 0,1 1,0-1,1 0,0 1,0-1,1 3,1-11,-1 1,1-1,-1 0,1 0,0-1,0 1,0 0,0 0,0 0,0 0,0-1,1 1,-1-1,1 1,-1-1,1 1,-1-1,1 0,0 0,0 0,0 0,0 0,0 0,-1 0,2-1,-1 1,0-1,0 1,0-1,0 0,0 0,0 0,0 0,0 0,0 0,0-1,0 1,0-1,2 0,77-34,-28-1,-1-2,-2-3,-3-1,21-25,-4 6,-1 19,-61 81,-5-29,1 0,1 1,-1-1,2 0,-1 1,2-1,-1 1,1-1,1 0,0 1,0-1,1 0,0 0,1 0,0-1,1 0,0 1,0-1,1-1,0 1,0-1,1 0,0-1,1 1,-1-1,2 0,-1-3,0 0,0-1,1 0,-1 0,1 0,0-1,0-1,-1 1,1-1,0-1,0 0,0 0,0-1,0 0,0 0,0-1,0 0,-1-1,1 0,-1 0,0-1,0 0,0-1,0 1,4-5,8-4</inkml:trace>
  <inkml:trace contextRef="#ctx0" brushRef="#br0" timeOffset="1364.831">3782 1021,'-25'28,"0"2,3 0,0 2,2 0,1 1,2 1,2 1,0 0,2 5,11-37,0 0,1 1,0 0,0-1,0 1,0-1,1 1,-1 0,1 0,0-1,0 1,0 0,1 0,-1-1,1 1,0 0,0-1,0 1,1-1,-1 1,1-1,0 0,0 1,0-1,0 0,0 0,1-1,-1 1,1 0,0-1,0 1,0-1,0 0,0 0,0 0,1-1,2 2,7-1,0 0,1-1,-1-1,0 0,0-1,1 0,-1-1,0-1,0 0,-1 0,1-1,-1-1,0 0,0-1,0 0,-1-1,1 0,-2-1,1 0,-1-1,-1 0,1 0,-1-1,-1 0,0-1,-1 0,2-3,-3 6,176-237,-169 222,0 0,-1 0,-2-1,0-1,-2 0,0 0,-2-1,-1 1,-1-1,0-15,-4 29,0 0,-1 1,0-1,-1 0,-1 1,0 0,0-1,-1 1,-1 1,1-1,-2 1,1-1,-6-4,9 11,-2-1,1 1,0 1,-1-1,0 0,1 1,-2 0,1 0,0 0,0 0,-1 1,0 0,1 0,-1 0,0 0,0 1,0 0,0 0,0 0,0 1,0-1,0 1,-1 1,1-1,0 1,0-1,0 1,0 1,0-1,0 1,-3 1,-5 3,0 1,0 0,1 1,0 0,0 1,0 0,2 1,-1 0,1 1,0 0,1 0,1 1,0 0,0 1,1 0,1 0,0 1,1-1,0 1,1 0,1 1,0-1,0 15,1-12,2 0,0 0,1 0,0-1,1 1,2 0,-1-1,2 1,0-1,1 0,0-1,2 1,0-1,0-1,1 0,1 0,0 0,1-1,11 9,-2-5,2-1,0 0,1-2,1-1,0 0,0-2,2-1,-1-1,1-1,0-1,1-1,-1-2,1 0,0-2,18-1,-15-1</inkml:trace>
  <inkml:trace contextRef="#ctx0" brushRef="#br0" timeOffset="1849.543">4432 1247,'32'-3,"0"-2,0-2,0-1,-1-1,0-1,-1-2,0-1,-1-2,10-7,-36 22,-1-1,1 0,-1-1,0 1,1 0,-1 0,0-1,0 0,0 1,0-1,0 0,0 0,-1 0,1 0,-1 0,1 0,-1-1,0 1,0 0,0-1,0 1,0-1,0 1,-1-1,1 1,-1-1,0 0,0 1,0-1,0 0,0 1,0-1,-1 1,1-1,-1 1,0-1,0 1,0-1,0 1,0-1,0 1,-1 0,1 0,-1 0,0 0,1 0,-1 0,0 0,-2-1,-3-1,0 0,0 0,0 1,-1-1,1 2,-1-1,0 1,0 0,0 1,0 0,0 0,-1 0,1 1,0 1,0-1,0 1,0 1,0-1,0 2,0-1,0 1,1 0,-7 3,0 1,1 0,-1 1,1 1,1 0,-1 0,2 1,-1 1,1 0,1 0,0 1,1 1,-3 4,7-11,0 0,1 1,0-1,0 1,1 0,-1 0,1 0,1 1,-1-1,2 1,-1 0,1-1,0 1,0 0,1 0,0 0,0-1,1 1,0 0,1 0,0-1,0 1,0-1,1 1,0-1,0 0,1 0,0 0,0-1,1 0,0 1,0-1,0-1,5 5,5-1,1 0,0-1,0-1,1 0,-1-2,2 1,-1-2,0-1,1 0,0-1,-1 0,1-2,0 0,8-2,3 1</inkml:trace>
  <inkml:trace contextRef="#ctx0" brushRef="#br0" timeOffset="2351.095">5024 1388,'233'-238,"-187"215,-45 23,0 0,0 0,0 0,0 0,0 0,0 0,0 0,0 0,0 0,0 1,0-1,0 0,0 1,0-1,0 1,0-1,0 1,0-1,0 1,-1 0,1-1,0 1,0 0,-1 0,1 0,-1-1,1 1,-1 0,1 0,-1 0,1 0,-1 0,0 0,1 0,-1 0,0 0,0 0,0 0,0 0,0 0,0 0,0 0,0 0,0 0,0 0,-1 0,1 1,-4 26,2-25,1 1,1 0,-1 0,0-1,1 1,0 0,0 0,0-1,0 1,0 0,1 0,0 0,0-1,0 1,0-1,0 1,1 0,1-3,0 0,0 0,0 0,0 0,0-1,0 1,0-1,0 0,0 0,0 0,0-1,1 1,-1-1,0 1,0-1,-1 0,1 0,0 0,0-1,0 1,-1-1,1 1,0-1,-1 0,0 0,1 0,0-2,205-131,-207 133,1 1,0-1,-1 1,1 0,0 0,0 0,0 0,0 0,0 0,0 0,0 1,1-1,-1 1,0-1,0 1,0 0,0 0,1 0,-1 0,0 0,0 1,0-1,1 1,-1-1,0 1,0 0,0 0,0 0,0 0,0 0,-1 0,1 1,0-1,0 0,-1 1,1 0,-1-1,1 1,-1 0,0 0,0-1,0 1,0 0,0 0,0 0,0 1,-1-1,1 0,-1 0,0 0,3 52,-3-46,0-1,0 1,0 0,1-1,0 1,0-1,1 0,0 1,0-1,1 0,0 0,1 1,6 6</inkml:trace>
  <inkml:trace contextRef="#ctx0" brushRef="#br0" timeOffset="5271.681">7395 1417,'65'-43,"94"-62,-4-5,-6-8,13-21,-134 114,-1-1,-1-1,-2-1,0-1,-2-1,-1-1,-2 0,-1-2,-1-1,-2 0,-1 0,-2-2,-2 0,-1 0,-1 0,0-18,-8 51,1 0,-1 0,1 0,-1 0,0 0,0 0,0 0,-1 0,1 0,-1 0,1 1,-1-1,0 0,0 0,-1 0,1 1,0-1,-1 1,0-1,1 1,-1 0,0-1,0 1,0 0,-1 0,1 0,0 1,-1-1,1 0,-1 1,0 0,1 0,-1-1,0 2,0-1,0 0,0 0,0 1,0 0,-10 2,-1 1,0 1,1 0,0 1,0 1,0 0,1 1,0 0,0 0,0 1,1 1,1 0,-1 1,1 0,1 0,0 1,1 0,-3 4,-43 52,2 1,4 3,2 2,4 2,-8 25,40-77,1 0,0 1,2 0,1 0,1 1,1-1,1 1,0 20,3-36,0 1,1-1,0 0,0 0,1 0,0 0,0 0,1 0,1-1,-1 1,1-1,1 0,-1 0,1 0,1-1,0 1,0-1,0-1,1 1,-1-1,2 0,-1-1,1 0,0 0,2 1,14 2,1-1,0-1,1-1,-1-1,1-2,0 0,0-2,0-1,0 0,-1-2,1-2,-1 0,0-1,0-2,0 0,13-8,28-8,-1-4,-1-2,-2-3,-1-3,47-36,-98 64,-1 0,0 0,0-1,-1 0,0 0,0-1,-1 0,0 0,3-8,-8 15,-1-1,1 0,-1 0,0 1,1-1,-2 0,1 0,0 0,-1 0,0 0,0 0,0 0,0 0,-1 0,0 0,0 0,0 0,0 0,0 0,-1 0,1 1,-1-1,0 1,0-1,-1 1,1 0,-1 0,0 0,1 0,-3-2,-1 1,1 0,-1 1,1-1,-1 1,0 0,0 1,-1-1,1 1,0 0,-1 1,1 0,-1 0,0 0,1 1,-1-1,0 2,1-1,-1 1,1 0,-1 0,1 1,-1 0,1 0,-5 3,-8 3,0 0,0 2,1 0,0 1,1 1,1 1,-6 5,10-7,1 0,1 0,0 1,1 0,0 1,0 0,2 0,-1 1,2 0,-2 5,6-14,0 0,0 0,1 0,0 1,0-1,0 1,1-1,0 0,0 1,0-1,0 1,1-1,0 1,0-1,1 0,-1 0,1 1,0-1,1 0,-1-1,1 1,0 0,0-1,0 1,1-1,0 0,0 0,0-1,0 1,1 0,9 4,1 0,-1-2,1 1,0-2,1 0,-1-1,1 0,0-2,0 1,0-2,0 0,0-1,1-1,-1 0,0-2,0 1,-1-2,1 0,-1-1,1 0,-2-2,1 1,-1-2,0 0,3-3,28-22,-2-2,-1-1,-2-3,-2-1,-1-2,-3-1,12-21,-43 61,16-22,-19 25,0 0,0 0,0 1,0-1,0 0,0 1,0-1,0 0,1 1,-1-1,0 0,0 1,0-1,0 0,0 0,0 1,1-1,-1 0,0 0,0 1,0-1,1 0,-1 0,0 1,0-1,1 0,-1 0,0 0,1 0,-1 0,0 1,0-1,1 0,-1 0,0 0,1 0,-1 0,0 0,1 0,-1 0,0 0,1 0,-1 0,0 0,1 0,-1 0,0-1,0 1,1 0,-1 0,0 0,1 0,-1 0,0-1,0 1,1 0,-1 0,0-1,0 1,0 0,1 0,-1-1,0 1,0 0,0 0,0-1,-24 130,20-95,1 1,2-1,1 0,2 0,5 28,-6-54,1-1,0 1,1-1,0 1,0-1,0 0,1 0,0-1,1 1,0-1,-1 0,6 4,-8-8,1 0,-1 0,0 0,1 0,-1-1,1 1,0-1,0 0,-1 0,1 0,0 0,0 0,0-1,0 1,0-1,0 0,0 0,0 0,0 0,0 0,0-1,0 0,0 1,0-1,0 0,0 0,-1-1,1 1,0 0,-1-1,1 0,-1 1,2-3,91-110,-56 58,153-220,-164 246,-15 20</inkml:trace>
  <inkml:trace contextRef="#ctx0" brushRef="#br0" timeOffset="5938.275">9794 1078,'19'-4,"0"-1,0 0,-1-1,0-1,0-1,0-1,-1 0,0-1,-1-1,0 0,-1-2,0 1,-1-2,-1 0,3-4,-15 15,1-1,-1 1,0-1,0 0,0 0,-1 1,1-1,-1 0,0 0,0 0,-1 1,1-1,-1 0,1 0,-1 0,0 1,-1-1,1 1,-1-1,1 1,-1-1,0 1,0 0,-1 0,1 0,-1 0,1 0,-1 1,0-1,0 1,0-1,-1 1,1 0,0 1,-1-1,1 0,-1 1,1 0,-1 0,0 0,0 0,1 1,-1-1,0 1,0 0,0 0,0 0,1 1,-1-1,0 1,0 0,1 0,-2 1,-7 4,0 1,0 0,1 1,-1 0,2 1,-1 0,1 1,1 0,0 0,0 1,1 0,0 1,1 0,1 0,0 1,0-1,-2 9,5-15,0 0,1 0,0 0,0 1,0-1,0 0,1 1,0-1,1 1,-1 0,1-1,0 1,1-1,0 1,0-1,0 1,1-1,0 1,0-1,1 0,-1 0,1 0,0-1,1 1,0-1,0 1,0-1,0 0,1-1,3 4,2 0,1-1,0 1,0-2,1 0,-1 0,1-1,1 0,-1-1,0-1,1 0,0 0,0-1,0-1,0 0,0-1,0-1,0 0,0 0,0-1,0-1,-1 0,1-1,-1 0,0-1,0-1,7-3,211-123,-171 94,-3-3,-1-2,-2-3,-2-2,38-48,-59 62,-2-2,-2-1,-1-1,-2-1,-2-2,-2 0,-1 0,-2-2,-2 0,-2-1,-2 0,3-34,-12 66,0 1,-1 0,-1 0,0 0,-1-1,0 1,0 0,-1 1,-1-1,0 0,0 1,-3-4,5 10,-1 0,0 0,1 0,-2 0,1 0,0 0,-1 1,0 0,0-1,0 2,0-1,0 0,0 1,-1 0,0 0,1 0,-1 0,0 1,0 0,1 0,-1 0,0 0,0 1,0 0,0 0,0 0,0 1,-3 0,-8 4,1 1,-1 0,1 1,0 1,1 0,0 1,0 1,1 0,0 1,1 0,0 1,1 0,0 1,1 0,0 1,1 0,1 0,-2 6,-3 7,2 1,1 0,1 0,2 1,0 0,2 1,2-1,0 1,2-1,1 1,2 0,1 0,4 16,7 17,4 0,2-1,3 0,2-2,3-1,9 9,11 20,3-1,4-3,38 41,-78-108,-6-18,-11-10</inkml:trace>
  <inkml:trace contextRef="#ctx0" brushRef="#br0" timeOffset="7868.972">1 1897,'56'-14,"32"-10,1 5,0 3,21 3,216-15,197 18,-19-10,-111-3,114-7,-83 3,242-5,-125 22,-127-9,61 19,-179 2,75-3,-135-24,46-5,108 1,683 30,-711 26,-195-26,123-18,90-7,185 7,-172-9,201-4,-103 2,-125 29,-317 4,-31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0,'0'629,"-25"-407,9-166,25-65,0-4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1 892,'32'-2,"0"-1,-1-2,1-1,-1-1,0-2,-1-1,0-1,0-2,-1 0,19-14,-24 10,0 0,-1-2,-1-1,-1-1,-1 0,-1-2,-1 0,0-1,-2-1,-1 0,-1-1,0-4,265-425,-279 453,1 0,0 0,-1 0,1 0,0 0,0 0,0 1,0-1,0 0,0 1,0-1,1 0,-1 1,1-1,-1 1,1 0,-1-1,1 1,0 0,0 0,0 0,-1 0,1 1,0-1,0 0,0 1,0 0,0-1,0 1,1 0,-1 0,0 0,0 0,0 0,0 0,0 1,0-1,0 1,0 0,0-1,0 1,0 0,-1 0,1 0,0 0,0 0,-1 1,1-1,-1 1,2 0,2 10,-1-1,0 1,0 0,-1 0,-1 0,0 0,0 0,-2 0,1 1,-1-1,-2 10,2 1,1 48,-3 0,-4 0,-2-1,-3 1,-4-2,-2 0,-20 46,30-97,-1 1,-1-2,-1 1,-1-1,0-1,-1 1,-1-2,0 0,-1-1,-4 3,12-12,-1 1,-1-1,1 0,-1 0,0-1,0 0,0-1,0 0,-1 0,1 0,-1-1,1-1,-1 1,0-1,0-1,0 0,0 0,0-1,0 0,1 0,-1-1,0 0,-5-3,2-1,1 0,0-1,0-1,1 1,0-2,1 1,-1-1,2-1,-1 0,1 0,1-1,0 0,1 0,0 0,0-1,-1-6,-12-51,14 39</inkml:trace>
  <inkml:trace contextRef="#ctx0" brushRef="#br0" timeOffset="386.909">1299 638,'-23'21,"17"-17,0-1,1 1,0 0,-1 0,2 1,-1-1,0 1,1 0,0 1,0-1,0 1,1-1,0 1,0 0,0 1,1-1,0 0,0 1,0-1,1 1,0-1,1 1,-1 0,1-1,0 1,1 0,0-1,0 1,0 0,4-2,-1 1,1-1,1 0,-1 0,0 0,1-1,0 0,0 0,1 0,-1-1,1 0,-1 0,1-1,0 0,0 0,0 0,0-1,1 0,-1-1,0 1,0-1,1-1,-1 1,0-1,0-1,0 1,0-1,0 0,0-1,0 0,-1 0,1 0,-1-1,0 0,0 0,0 0,-1-1,0 1,0-1,-1 1,0-1,0 0,0 0,-1 0,1 0,-1-1,0 0,-1 1,1-1,-1 0,0 0,-1 0,0 0,0-1,0 1,0 0,-1 0,0-1,-1 1,1 0,-1-1,0 1,-1 0,1 0,-1 0,-1 0,1 0,-1 1,0-1,0 1,0-1,-1 1,0 0,0 1,0-1,-1 1,-2-3,-3 1,-1 1,0-1,0 2,0-1,-1 1,1 1,-1 0,0 1,0 0,0 1,0 0,0 1,0 1,0-1,0 2,0 0,0 0,-7 4,-8 4</inkml:trace>
  <inkml:trace contextRef="#ctx0" brushRef="#br0" timeOffset="913.877">1751 694,'-111'430,"79"-346,32-84,0 0,0-1,0 1,-1 0,1-1,0 1,0 0,0 0,0-1,0 1,0 0,-1-1,1 1,0 0,0 0,-1-1,1 1,0 0,0 0,-1 0,1-1,0 1,0 0,-1 0,1 0,0 0,-1 0,1-1,0 1,-1 0,1 0,0 0,-1 0,1 0,0 0,-1 0,1 0,0 0,-1 0,1 0,0 1,-1-1,1 0,0 0,-1 0,1 0,0 0,0 1,-1-1,1 0,0 0,0 1,-1-1,1 0,0 0,0 1,0-1,-1 0,1 0,0 1,0-1,0 0,0 1,1-30,10-16,2 1,3 0,1 0,2 2,2 0,2 1,20-26,-22 31,5-5,2 1,2 0,1 3,2 0,1 2,2 2,32-22,-67 52,0 1,1 0,0 0,-1 0,1 0,0 1,0-1,0 0,0 1,0-1,1 1,-1 0,0 0,1 0,-1 0,1 0,-1 0,1 1,-1-1,1 1,-1-1,1 1,0 0,-1 0,1 0,-1 1,1-1,0 1,-1-1,1 1,-1 0,1 0,-1 0,0 0,1 1,-1-1,0 0,0 1,0 0,0-1,0 1,0 0,-1 0,1 0,-1 0,1 0,-1 1,0-1,1 0,-1 1,0 1,-2 13,0 0,-1 0,-1-1,-1 1,0 0,-2-1,1 0,-2 0,0-1,-1 0,-1 1,6-11,-9 21,-2-2,0 1,-2-2,-1 0,0-1,-2 0,0-2,-2 0,0-2,-7 5,-68 25,93-47,1 1,-1-1,1 0,-1-1,0 1,1 0,-1-1,0 1,1-1,-1 0,0 0,0 0,0 0,1-1,-1 1,0-1,1 1,-1-1,0 0,1 0,-1 0,1-1,-1 1,1 0,0-1,0 0,-1 1,1-1,0 0,1 0,-1-1,-9-14</inkml:trace>
  <inkml:trace contextRef="#ctx0" brushRef="#br0" timeOffset="1334.822">2372 46,'-82'443,"50"-228,32-213,0 0,0 0,0 0,0 1,0-1,0 0,0 0,1 0,-1 0,1 0,-1 0,1 0,0 0,0 0,0 0,0-1,0 1,0 0,0 0,1-1,-1 1,1-1,-1 1,1-1,0 0,-1 0,1 0,0 0,0 0,0 0,0 0,0 0,0-1,0 1,0-1,0 1,0-1,0 0,0 0,0 0,0 0,0 0,0 0,1-1,-1 1,0-1,0 0,191-136,-181 130,-11 6,0-1,0 1,0 0,0-1,1 1,-1 0,0 0,1 0,-1 0,1 0,-1 0,1 1,0-1,-1 0,1 1,0-1,-1 1,1-1,0 1,0 0,-1 0,1 0,0 0,0 0,-1 0,1 1,0-1,0 1,-1-1,1 1,0-1,-1 1,1 0,-1 0,1 0,-1 0,1 0,-1 0,0 0,1 0,-1 1,0-1,0 0,1 2,2 159,-4-161,0 0,0 1,0-1,0 0,0 1,0-1,0 0,0 1,0-1,0 0,1 0,-1 1,0-1,1 0,-1 0,1 1,0-1,-1 0,1 0,0 0,0 0,0 0,0 0,0 0,0 0,0 0,0-1,0 1,0 0,0-1,0 1,1 0,-1-1,0 0,0 1,1-1,-1 0,0 1,1-1,-1 0,2 0,14-5</inkml:trace>
  <inkml:trace contextRef="#ctx0" brushRef="#br0" timeOffset="1633.977">2964 468,'-12'21,"1"1,0 0,2 1,1 0,1 1,1-1,0 1,2 0,1 1,1 3,2-26,0 0,0 0,0 0,0 0,0 0,1 0,-1 0,0 0,1 0,0 0,-1 0,1 0,0 0,0-1,0 1,0 0,1 0,-1-1,0 1,1-1,-1 1,1-1,-1 0,1 0,0 1,-1-1,1 0,0 0,0-1,0 1,0 0,0-1,0 1,0-1,0 0,0 1,1-1,3-1,-1 1,0-1,0 0,0 0,0-1,0 0,0 0,-1 0,1 0,0-1,-1 1,0-1,0 0,2-3,60-88,-64 90,0 0,-1 0,0 0,1-1,-1 1,-1 0,1-1,-1 1,1 0,-1-1,-1 1,1 0,0-1,-1 1,0 0,0-1,-1 1,1 0,-1 0,1 0,-1 0,-1 0,1 0,0 1,-2-1,-1 0,-1 0,0 1,0 0,0 0,0 1,0 0,-1 0,1 0,-1 1,0-1,1 2,-1-1,0 1,1 0,-1 0,0 1,1 0,-1 0,0 1,1 0,0 0,-1 0,1 1,0 0,-1 0,-12 11</inkml:trace>
  <inkml:trace contextRef="#ctx0" brushRef="#br0" timeOffset="2217.173">3133 920,'30'-55,"1"0,3 2,2 1,2 3,6-3,2 15,-45 37,0 0,0-1,0 1,0 0,0 0,0 0,0 0,0 0,0 0,0 0,0 0,0 0,0 0,0 1,0-1,0 0,0 1,0-1,0 0,-1 1,1-1,0 1,0 0,0-1,-1 1,1 0,0-1,-1 1,1 0,0 0,-1 0,1-1,-1 1,0 0,1 0,-1 0,1 0,-1 0,0 0,0 0,0 0,0 0,0 0,0 0,0 0,0 0,0 0,0 0,0 0,0 0,-1 0,1 0,0-1,-1 1,1 0,-5 35,2 36,4-70,-1-1,1 1,0 0,0-1,-1 0,1 1,0-1,0 1,0-1,0 0,1 0,-1 0,0 1,0-1,1 0,-1-1,1 1,-1 0,0 0,1 0,0-1,-1 1,1-1,-1 0,1 1,0-1,-1 0,1 0,0 0,-1 0,1 0,0 0,-1 0,1-1,0 1,-1-1,1 1,-1-1,1 1,0-1,199-106,-199 106,0 1,0-1,0 1,0-1,0 1,0 0,0 0,0 0,0 0,0 0,0 1,0-1,0 0,0 1,0 0,0-1,0 1,0 0,0 0,-1 0,1 0,0 0,-1 1,1-1,-1 0,1 1,-1-1,0 1,1 0,-1-1,0 1,0 0,0 0,0 0,-1 0,1-1,0 1,-1 0,1 0,-1 0,0 0,0 0,0 1,0-1,0 0,0 1,0 0,1 1,-1-1,1 1,0-1,1 1,-1-1,0 0,1 0,0 1,-1-1,1 0,1 0,-1-1,0 1,1 0,-1-1,3 2,7 0,1-5</inkml:trace>
  <inkml:trace contextRef="#ctx0" brushRef="#br0" timeOffset="2552.804">4121 468,'-15'29,"1"0,2 1,0 0,2 1,2 0,0 1,3 0,-1 5,6-34,-1 0,0 0,1 0,-1-1,1 1,0 0,0 0,0 0,0 0,0 0,1 0,0 0,-1 0,1 0,0-1,0 1,1 0,-1 0,0-1,1 1,0-1,0 0,-1 1,1-1,0 0,1 0,-1 0,0 0,1-1,-1 1,1-1,-1 1,1-1,0 0,0 0,-1 0,1 0,0 0,2 0,4-4,-1 0,1 0,-1-1,0 0,0-1,-1 1,1-1,-1-1,0 1,0-1,-1-1,0 1,0-1,-1 0,1 0,-1-1,-1 1,0-1,0 0,0-1,-1 1,0-1,0-1,-1 0,0 0,-1 0,0 0,0 0,-1 0,0 0,-1 0,0 0,-3-9,3 15,0 0,0 0,0 0,0 1,-1-1,0 1,0-1,0 1,0-1,0 1,-1 0,1 0,-1 0,0 0,0 1,0-1,0 1,0 0,-1-1,1 2,-1-1,1 0,-1 1,0-1,0 1,0 0,1 0,-3 1,-18-1</inkml:trace>
  <inkml:trace contextRef="#ctx0" brushRef="#br0" timeOffset="2866.813">4629 807,'-3'2,"0"-1,0 0,0 0,0-1,0 1,-1 0,1-1,0 0,0 0,0 0,-1 0,1 0,0-1,0 0,0 1,0-1,0 0,0 0,0-1,0 1,0-1,0 1,1-1,-1 0,1 0,-1 0,1-1,0 1,-1 0,1-1,1 1,-1-1,0 0,1 0,-1 0,1 1,0-1,0 0,0-1,0-1,2-11,1 1,1 0,1 0,0 1,1-1,0 1,1 0,1 0,0 1,1 0,0 0,1 1,0 0,1 0,11-9,-19 18,11-12,1 0,1 1,0 0,1 1,0 1,1 1,0 0,10-4,-9 9,-5 5</inkml:trace>
  <inkml:trace contextRef="#ctx0" brushRef="#br0" timeOffset="7536.659">5109 667,'226'-52,"-113"-13,-109 62,0 0,0-1,0 1,0-1,-1 0,0 0,1 0,-1 0,-1-1,1 1,-1-1,1 0,-1 1,-1-1,1 0,-1 0,0 0,0-1,0 1,-1 0,1 0,-1 0,-1-2,-1 2,-1 0,0 0,0 0,0 1,0-1,-1 1,0 0,0 0,0 0,0 1,-1-1,0 1,1 0,-1 0,0 1,0 0,-1-1,1 2,0-1,-1 0,1 1,-1 0,1 1,-1-1,0 1,1 0,-1 0,1 1,-1 0,1 0,-1 0,-15 3,0 1,1 1,0 0,0 2,0 1,1 0,1 1,-1 1,1 1,1 0,1 1,-1 1,2 1,0 0,1 1,1 0,0 2,1-1,1 1,-3 8,10-20,0-1,0 1,1 0,0 0,0 1,0-1,1 1,0-1,1 1,-1 0,1 0,0-1,1 1,0 0,0 0,0 0,1 0,0 0,0-1,1 1,0 0,0-1,0 1,1-1,0 0,0 0,1 0,0 0,0 0,1 0,12 3,1 0,0-2,0 0,1-1,0-1,0 0,0-2,1 0,-1-1,7-1,-21 0,37 1,1 0,-1-3,0-2,0-1,0-3,0-1,-1-2,0-1,6-5,-13 1,-7 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39:40.7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8.60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29 71,'-2'1,"0"1,0-1,0 1,0-1,1 1,-1 0,1 0,-1 0,1 0,0 0,-1 0,1 0,0 0,0 0,1 0,-1 1,0-1,1 0,-1 0,1 1,0-1,0 1,0-1,0 0,0 2,0-2,-3 197,5-189,-1 1,2-1,-1 0,1 0,1 0,0 0,0 0,1-1,1 0,-1 0,7 7,-10-13,1 1,-1-1,1 0,0 0,0-1,1 1,-1-1,0 1,1-1,0 0,-1 0,1-1,0 1,0-1,0 0,0 0,0 0,0 0,0-1,0 0,0 0,1 0,-1 0,0-1,0 1,0-1,0 0,0 0,0 0,3-2,12-10,0-1,0-1,-1 0,-1-1,-1-1,0 0,-2-2,0 1,0-2,-2 0,-1 0,0-1,2-8,-8 19,5-11,0 0,-1-1,-1 0,-2 0,0 0,-1-1,-1-1,-7-10,-2 28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39:54.6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9.1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58 195,'9'1,"0"0,1 0,-1 0,0-1,0-1,1 0,-1 0,0 0,0-1,0-1,0 0,-1 0,1 0,-1-1,0-1,0 1,0-1,0-1,-1 1,0-1,0 0,0-1,2-4,-6 9,-1-1,0 1,-1-1,1 1,0-1,-1 0,0 1,1-1,-1 0,0 0,0 0,-1 0,1 0,-1 0,1-1,-1 1,0 0,0 0,-1 0,1 0,0 0,-1 0,0 0,0 0,0 0,0 0,0 0,-1 0,1 1,-1-1,0 0,1 1,-1-1,-1 1,1 0,0 0,0 0,-1 0,1 0,-1 0,0 1,1-1,-1 1,0 0,0 0,0 0,0 0,0 0,0 0,0 1,0 0,0 0,-1 0,-1 0,-2 1,-1 0,1 0,0 1,0 0,0 1,0-1,0 1,0 1,1-1,0 1,-1 0,1 1,1-1,-1 1,1 0,0 1,0 0,0-1,1 1,0 1,-2 1,-4 10,0 0,1 1,1 0,1 0,0 1,1 0,1 3,3-16,0-1,1 1,-1-1,2 1,-1-1,1 1,0-1,0 1,0-1,1 1,0 0,1-1,-1 0,1 1,1-1,-1 0,1 0,0 0,0 0,1-1,-1 1,1-1,1 0,-1 0,1-1,-1 1,2-1,-1 0,0 0,1 0,3 1,5 0,1 0,0-1,1 0,-1-1,1-1,-1 0,1-1,-1-1,1-1,0 0,-1-1,1 0,-1-1,0-1,0-1,0 0,0-1,-1 0,0-1,0-1,-1 0,7-7,61-57,-58 48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6:35.755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0 1752 0 0,'0'0'576'0'0,"0"0"-752"0"0,0 0-602 0 0,0 0-32 0 0,0 0 333 0 0,0 0 487 0 0,0 0 417 0 0,0 0 75 0 0,0 0-110 0 0,0 0-116 0 0,0 0-36 0 0,22 4-8 0 0,153 22 659 0 0,336 23 1640 0 0,548 103-3127 0 0,-323-31 2135 0 0,-443-60-311 0 0,-254-48-1208 0 0,-37-11 63 0 0,-1 0 1 0 0,0 0-1 0 0,1 0 0 0 0,-1 0 0 0 0,0 0 1 0 0,0 0-1 0 0,0 0 0 0 0,0 0 1 0 0,0 1-1 0 0,-1-1 0 0 0,1 0 0 0 0,-1 1 1 0 0,1-1-1 0 0,-1 0 0 0 0,0 1 1 0 0,0-1-1 0 0,0 0 0 0 0,0 1 1 0 0,0-1-1 0 0,-1 1 0 0 0,1-1 0 0 0,-1 0 1 0 0,1 0-1 0 0,-1 1 0 0 0,0-1 1 0 0,0 0-1 0 0,0 0 0 0 0,0 0 0 0 0,0 0 1 0 0,-1 0-1 0 0,1 0 0 0 0,-1 0 1 0 0,1 0-84 0 0,-316 519 3447 0 0,-171 342-2228 0 0,436-771-773 0 0,-3-1 0 0 0,-4-4 0 0 0,-5-2 0 0 0,-23 21-446 0 0,34-45 648 0 0,2 1 0 0 0,4 3-1 0 0,-8 16-647 0 0,-23 69 59 0 0,73-156 2411 0 0,13-59-2461 0 0,-5 56-39 0 0,0-1-1 0 0,-1 0 0 0 0,0 0 1 0 0,-1 0-1 0 0,0 0 1 0 0,-1 0-1 0 0,0 0 0 0 0,-1 0 1 0 0,0 0-1 0 0,0 0 1 0 0,-1 1-1 0 0,0-1 0 0 0,-1 0 1 0 0,0 1-1 0 0,0-1 1 0 0,-1 1-1 0 0,0 0 0 0 0,-1 0 1 0 0,-4-6 30 0 0,-21-35-130 0 0,-2 1-1 0 0,-2 2 1 0 0,-2 1 0 0 0,-26-23 130 0 0,-41-53 373 0 0,99 117-373 0 0,1 2 0 0 0,0 0 0 0 0,0 0 0 0 0,1 0 0 0 0,-1 0 0 0 0,1 0 0 0 0,0 0 0 0 0,0-1 0 0 0,0 1 0 0 0,1-1 1 0 0,-1 1-1 0 0,1-1 0 0 0,0 0 0 0 0,0 0 0 0 0,0 1 0 0 0,0-1 0 0 0,1 0 0 0 0,-1 0 0 0 0,1 0 0 0 0,45-6-759 0 0,4 12 708 0 0,0 2-1 0 0,0 2 0 0 0,-1 1 1 0 0,0 4-1 0 0,0 1 0 0 0,22 10 52 0 0,6-1-24 0 0,665 170-78 0 0,-405-149-178 0 0,-328-42 864 0 0,-20-3-436 0 0,-24-4-221 0 0,-86 42-62 0 0,-204 53 310 0 0,139-41 218 0 0,2 9 1 0 0,-15 14-394 0 0,178-63-194 0 0,2 1-1 0 0,-1 0 1 0 0,1 2 0 0 0,0 1 0 0 0,1 0 0 0 0,0 1 0 0 0,1 1 0 0 0,1 1 0 0 0,0 1-1 0 0,1 0 1 0 0,0 1 0 0 0,1 1 0 0 0,1 0 0 0 0,-2 4 194 0 0,4 3-4500 0 0,3-7-6151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6:37.095"/>
    </inkml:context>
    <inkml:brush xml:id="br0">
      <inkml:brushProperty name="width" value="0.2" units="cm"/>
      <inkml:brushProperty name="height" value="0.4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1 507 3633 0 0,'0'0'1048'0'0,"0"0"-311"0"0,0 0-147 0 0,0 0 53 0 0,0 0 84 0 0,0 0-17 0 0,0 0-165 0 0,0 0-197 0 0,0 0-160 0 0,0 0-67 0 0,0 0-1 0 0,7-10 52 0 0,49-54 424 0 0,230-129 1533 0 0,58-18-1351 0 0,-304 183-127 0 0,-42 61-1498 0 0,-12 52 1108 0 0,4 0 0 0 0,4 1-1 0 0,4 0 1 0 0,4 27-261 0 0,-1-19 230 0 0,-2-19-75 0 0,-1-1 48 0 0,4 1-1 0 0,3-1 1 0 0,9 37-203 0 0,2 37 1521 0 0,-72-141 1909 0 0,33-10-3203 0 0,-1-2 1 0 0,0 0-1 0 0,1-2 0 0 0,0 0 0 0 0,0-2 0 0 0,1 0 1 0 0,0-2-1 0 0,1 0 0 0 0,0-2 0 0 0,1 0 0 0 0,-2-3-227 0 0,5 4 1 0 0,0-2 0 0 0,1 0-1 0 0,1-2 1 0 0,1 1-1 0 0,0-2 1 0 0,0 1-1 0 0,2-2 1 0 0,0 0 0 0 0,1 0-1 0 0,1-1 1 0 0,1-1-1 0 0,-3-10 0 0 0,-21-62-3119 0 0,10 2-4486 0 0,17 67-3261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7:03.5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344 2212 10914 0 0,'0'0'-233'0'0,"0"0"-168"0"0,0 0-38 0 0,0 0 87 0 0,-24 20 172 0 0,-76 68 192 0 0,22 5 529 0 0,61-73-269 0 0,2 0 0 0 0,0 2 0 0 0,2 0 0 0 0,0 1 0 0 0,2 0 0 0 0,0 1 1 0 0,1 0-1 0 0,2 0 0 0 0,0 1 0 0 0,2 0 0 0 0,1 1 0 0 0,1-1 0 0 0,1 1 0 0 0,1 0 0 0 0,1 14-272 0 0,3-33 133 0 0,0 1 1 0 0,1-1-1 0 0,0 1 1 0 0,0-1-1 0 0,0 0 1 0 0,1 0-1 0 0,0 0 0 0 0,1-1 1 0 0,-1 0-1 0 0,1 1 1 0 0,0-1-1 0 0,1-1 1 0 0,-1 1-1 0 0,1-1 0 0 0,0 0 1 0 0,1-1-1 0 0,-1 1 1 0 0,1-1-1 0 0,0 0 1 0 0,0-1-1 0 0,0 0 0 0 0,0 0 1 0 0,1 0-1 0 0,-1-1 1 0 0,1 0-1 0 0,0 0 1 0 0,0-1-1 0 0,-1 0 0 0 0,1-1 1 0 0,0 0-1 0 0,0 0 1 0 0,0 0-1 0 0,0-1 1 0 0,-1 0-1 0 0,1-1 0 0 0,0 0 1 0 0,-1 0-1 0 0,1 0 1 0 0,-1-1-1 0 0,6-3-133 0 0,27-13 282 0 0,-1-1 0 0 0,-1-2-1 0 0,-1-1 1 0 0,-1-2 0 0 0,-1-2-1 0 0,-1-1 1 0 0,-2-2 0 0 0,0-1-1 0 0,17-24-281 0 0,1-4-226 0 0,-3-1 0 0 0,-2-3 0 0 0,-3-1-1 0 0,-3-3 1 0 0,-3-1 0 0 0,-3-1 0 0 0,-2-2-1 0 0,-4-1 1 0 0,-4-1 0 0 0,-2-2 0 0 0,6-52 226 0 0,-20 98-288 0 0,-2-1 0 0 0,-1 1 0 0 0,-2-1 0 0 0,-1 0-1 0 0,-1 0 1 0 0,-1 0 0 0 0,-2 1 0 0 0,-1-1 0 0 0,-1 0 0 0 0,-8-22 288 0 0,9 43 17 0 0,-1 1-1 0 0,0 0 1 0 0,0 0-1 0 0,-1 0 0 0 0,0 1 1 0 0,0 0-1 0 0,-1 0 1 0 0,0 0-1 0 0,0 1 1 0 0,0 0-1 0 0,-1 0 1 0 0,0 1-1 0 0,0 0 1 0 0,-1 1-1 0 0,1-1 1 0 0,-1 2-1 0 0,0-1 0 0 0,0 1 1 0 0,0 1-1 0 0,-1-1 1 0 0,1 2-1 0 0,-1-1 1 0 0,1 1-1 0 0,-1 1 1 0 0,1-1-1 0 0,-1 2 1 0 0,1-1-1 0 0,-1 1 1 0 0,1 1-1 0 0,-1 0 0 0 0,1 0 1 0 0,0 1-1 0 0,0 0 1 0 0,0 1-1 0 0,0-1 1 0 0,1 2-1 0 0,-1-1 1 0 0,-1 3-17 0 0,-14 6 184 0 0,0 1 1 0 0,1 1-1 0 0,0 1 1 0 0,1 1 0 0 0,1 1-1 0 0,1 1 1 0 0,1 1-1 0 0,0 1 1 0 0,2 0 0 0 0,0 1-1 0 0,1 1 1 0 0,-2 6-185 0 0,9-12 125 0 0,0 0 0 0 0,1 1-1 0 0,1 0 1 0 0,0 0 0 0 0,2 0 0 0 0,0 1 0 0 0,1 0-1 0 0,0 0 1 0 0,2 0 0 0 0,0 0 0 0 0,2 0 0 0 0,0 0-1 0 0,1 1 1 0 0,0-1 0 0 0,2 0 0 0 0,0 0 0 0 0,7 18-125 0 0,0-10 120 0 0,1-1 1 0 0,1-1-1 0 0,1 0 1 0 0,1 0-1 0 0,1-2 1 0 0,2 0-1 0 0,0 0 1 0 0,1-2-1 0 0,2 0 1 0 0,0-1-1 0 0,1-1 1 0 0,4 2-121 0 0,27 19 317 0 0,1-3 0 0 0,1-3 0 0 0,2-1-1 0 0,47 18-316 0 0,-56-32-345 0 0,-46-29-4218 0 0,0 4-3847 0 0,0 4-2394 0 0</inkml:trace>
  <inkml:trace contextRef="#ctx0" brushRef="#br0" timeOffset="259.04">1392 2288 13947 0 0,'0'0'3369'0'0,"0"0"-3185"0"0,0 0-152 0 0,-42 136-128 0 0,36-102-32 0 0,5-2 0 0 0,0-4-24 0 0,1-3-72 0 0,0-4-64 0 0,4-5-217 0 0,2-4-343 0 0,4-8-864 0 0,3-4-1449 0 0,-3 0-3240 0 0,-2 0 2512 0 0</inkml:trace>
  <inkml:trace contextRef="#ctx0" brushRef="#br0" timeOffset="691.07">1568 1678 3737 0 0,'0'0'2308'0'0,"0"0"-75"0"0,23-1-158 0 0,73-5-197 0 0,-75 4-1212 0 0,0-2 0 0 0,0 0 1 0 0,-1-1-1 0 0,0-1 1 0 0,0 0-1 0 0,0-2 1 0 0,14-8-667 0 0,-12 7 397 0 0,22-12-92 0 0,0-2-1 0 0,-2-2 1 0 0,-1-1-1 0 0,-1-3 1 0 0,-1-1-1 0 0,-1-1 1 0 0,-2-3-1 0 0,-2-1 1 0 0,-1-1-1 0 0,-1-2 1 0 0,-3-1-1 0 0,5-9-304 0 0,-6-31 456 0 0,-42 88-198 0 0,0 18-276 0 0,1 0 0 0 0,2 1 0 0 0,1 0 0 0 0,0 0 1 0 0,3 1-1 0 0,0 0 0 0 0,2 1 0 0 0,1 0 0 0 0,1 15 18 0 0,-2-7-53 0 0,-58 899-818 0 0,63-935 868 0 0,-10 98-23 0 0,-3-1 0 0 0,-6 0 0 0 0,-3-1-1 0 0,-15 33 27 0 0,-29-8 161 0 0,63-118-118 0 0,-1 0 0 0 0,0 0 0 0 0,0-1 1 0 0,0 0-1 0 0,-1 0 0 0 0,1 0 0 0 0,-1 0 0 0 0,0 0 1 0 0,0-1-1 0 0,-1 0 0 0 0,1 0 0 0 0,0-1 1 0 0,-1 1-1 0 0,0-1 0 0 0,0-1 0 0 0,0 1 1 0 0,1-1-1 0 0,-1 0 0 0 0,-1 0 0 0 0,1 0 1 0 0,-2-1-44 0 0,5-1 34 0 0,0 1 1 0 0,0-1-1 0 0,0 0 1 0 0,0 0-1 0 0,1 0 1 0 0,-1-1 0 0 0,0 1-1 0 0,1-1 1 0 0,-1 1-1 0 0,1-1 1 0 0,0 0-1 0 0,-1 0 1 0 0,1 0 0 0 0,0 0-1 0 0,0 0 1 0 0,0 0-1 0 0,0-1 1 0 0,1 1-1 0 0,-1-1 1 0 0,1 1-1 0 0,-1-1 1 0 0,1 0 0 0 0,0 0-1 0 0,0 1 1 0 0,0-1-1 0 0,0 0 1 0 0,1 0-1 0 0,-1-1-34 0 0,-11-89 289 0 0,12 90-273 0 0,3-59 17 0 0,2-1 0 0 0,3 1 0 0 0,3 1-1 0 0,2 0 1 0 0,3 0 0 0 0,3 2 0 0 0,2 0 0 0 0,3 1 0 0 0,2 1 0 0 0,2 2 0 0 0,4 1 0 0 0,29-40-33 0 0,-45 68-222 0 0,1 0 0 0 0,2 1 0 0 0,0 1 0 0 0,1 1 0 0 0,23-20 222 0 0,34 0-7563 0 0,-69 41-407 0 0</inkml:trace>
  <inkml:trace contextRef="#ctx0" brushRef="#br0" timeOffset="1261.781">2839 1386 12835 0 0,'0'0'341'0'0,"0"0"150"0"0,0 0 429 0 0,24-12 248 0 0,80-41 122 0 0,-81 42-702 0 0,30-13 352 0 0,-2-2 0 0 0,0-3 0 0 0,-2-2 0 0 0,-1-2 0 0 0,7-9-940 0 0,-49 38 32 0 0,0-1 1 0 0,0 0-1 0 0,0-1 1 0 0,-1 0-1 0 0,0 0 1 0 0,0 0-1 0 0,0 0 1 0 0,-1-1-1 0 0,0 1 1 0 0,0-1-1 0 0,-1 0 1 0 0,0-1-1 0 0,0 1 1 0 0,0 0-1 0 0,-1-1 1 0 0,0 0-1 0 0,-1 1 1 0 0,0-1-1 0 0,0 0-32 0 0,-2 6 2 0 0,0 0 0 0 0,-1-1 0 0 0,1 1 0 0 0,-1 0 0 0 0,1 0 0 0 0,-1 1 0 0 0,0-1 0 0 0,0 0 0 0 0,0 0-1 0 0,0 1 1 0 0,0-1 0 0 0,0 1 0 0 0,0 0 0 0 0,-1-1 0 0 0,1 1 0 0 0,0 0 0 0 0,-1 1 0 0 0,1-1 0 0 0,-1 0 0 0 0,1 1 0 0 0,-1-1-1 0 0,1 1 1 0 0,-1 0 0 0 0,1-1 0 0 0,-1 1 0 0 0,1 1 0 0 0,-1-1 0 0 0,1 0 0 0 0,-1 1 0 0 0,1-1 0 0 0,-1 1 0 0 0,1 0 0 0 0,-1-1 0 0 0,1 1-1 0 0,0 0 1 0 0,-1 1 0 0 0,1-1 0 0 0,0 0 0 0 0,0 1 0 0 0,0-1 0 0 0,0 1-2 0 0,-18 13-20 0 0,2 1-1 0 0,0 1 1 0 0,0 1-1 0 0,2 0 1 0 0,0 1 0 0 0,2 1-1 0 0,0 1 1 0 0,1-1-1 0 0,1 2 1 0 0,0 0 0 0 0,2 0-1 0 0,1 1 1 0 0,1 1 0 0 0,0 3 20 0 0,-21 80-8 0 0,5 1 0 0 0,4 1 0 0 0,5 0 0 0 0,6 2 0 0 0,3-1 0 0 0,6 1 0 0 0,8 40 8 0 0,-5 15 270 0 0,-6 0 0 0 0,-20 125-270 0 0,19-261 104 0 0,-2 0 0 0 0,0-1 1 0 0,-2 1-1 0 0,-1-1 1 0 0,-2-1-1 0 0,-13 26-104 0 0,20-46 10 0 0,0 0 0 0 0,-1 0 0 0 0,0-1 0 0 0,0 1 0 0 0,-1-1 0 0 0,0-1 0 0 0,0 1 0 0 0,-1-1 0 0 0,0 0 0 0 0,0 0 0 0 0,0-1 0 0 0,-1 0 0 0 0,1 0 0 0 0,-1-1 0 0 0,-1 0 0 0 0,1 0 0 0 0,0-1 0 0 0,-1 0 0 0 0,0-1 0 0 0,1 0 0 0 0,-1 0 0 0 0,0-1 0 0 0,0 0 0 0 0,0 0 0 0 0,0-1-10 0 0,1 0-21 0 0,0-1 0 0 0,1 0 0 0 0,-1 0 0 0 0,1-1 0 0 0,0 0 0 0 0,-1 0 0 0 0,1 0 0 0 0,0-1 0 0 0,0 0 0 0 0,0-1 0 0 0,1 0 0 0 0,-1 0 0 0 0,1 0 0 0 0,0-1 0 0 0,0 1 0 0 0,1-1 0 0 0,-1-1 0 0 0,1 1 0 0 0,0-1 0 0 0,0 0 0 0 0,1 0 0 0 0,0-1 0 0 0,0 1 0 0 0,0-1 0 0 0,1 0 0 0 0,0 0 0 0 0,0 0 0 0 0,-1-7 21 0 0,-2-6 14 0 0,1-1 0 0 0,0 1-1 0 0,2-1 1 0 0,0-1 0 0 0,1 1 0 0 0,1 0-1 0 0,2 0 1 0 0,0-1 0 0 0,3-20-14 0 0,9-1 19 0 0,1 1-1 0 0,2 0 1 0 0,2 1 0 0 0,1 1 0 0 0,3 1-1 0 0,1 1 1 0 0,1 0 0 0 0,3 2 0 0 0,0 1 0 0 0,3 1-1 0 0,26-23-18 0 0,135-115-502 0 0,-147 139-2878 0 0,1 2-3324 0 0,-29 21-5172 0 0</inkml:trace>
  <inkml:trace contextRef="#ctx0" brushRef="#br0" timeOffset="2140.797">3482 2265 9010 0 0,'0'0'-320'0'0,"0"0"-111"0"0,0 0 255 0 0,0 0 469 0 0,0 0 256 0 0,0 0 183 0 0,0 0 100 0 0,20-5 39 0 0,65-20-15 0 0,-6-14 656 0 0,1-7-462 0 0,-2-4-1 0 0,-3-3 1 0 0,14-17-1050 0 0,-18-3 156 0 0,-68 70-159 0 0,-1 1 1 0 0,0-1-1 0 0,0 0 1 0 0,0 0 0 0 0,0 0-1 0 0,0-1 1 0 0,-1 1-1 0 0,1 0 1 0 0,-1-1-1 0 0,0 1 1 0 0,0-1-1 0 0,0 1 1 0 0,-1-1-1 0 0,1 1 1 0 0,-1-1 0 0 0,0 0-1 0 0,0 1 1 0 0,0-1-1 0 0,0 1 1 0 0,-1-1-1 0 0,1 0 1 0 0,-1 1-1 0 0,0-1 1 0 0,0 1-1 0 0,0 0 1 0 0,-1-1 2 0 0,-3 0-70 0 0,-1 0 0 0 0,1 0 0 0 0,-1 1 0 0 0,0 0 1 0 0,0 0-1 0 0,0 0 0 0 0,0 1 0 0 0,-1 0 0 0 0,1 0 0 0 0,0 1 0 0 0,-1 0 1 0 0,0 0-1 0 0,1 0 0 0 0,-1 1 0 0 0,1 0 0 0 0,-1 0 0 0 0,0 1 0 0 0,1 0 0 0 0,-1 0 1 0 0,1 0-1 0 0,-1 1 0 0 0,1 0 0 0 0,-3 1 70 0 0,-17 5-20 0 0,-1 0 0 0 0,1 2 0 0 0,0 1 0 0 0,1 2 0 0 0,1 0 1 0 0,0 1-1 0 0,0 1 0 0 0,2 2 0 0 0,0 0 0 0 0,1 1 0 0 0,1 1 0 0 0,-6 8 20 0 0,17-17 89 0 0,1 0-1 0 0,0 0 1 0 0,1 1 0 0 0,0 1-1 0 0,1-1 1 0 0,0 1-1 0 0,0 0 1 0 0,1 0-1 0 0,1 0 1 0 0,0 1 0 0 0,1 0-1 0 0,0 0 1 0 0,1 0-1 0 0,1 0 1 0 0,0 0-1 0 0,0 0 1 0 0,2 0 0 0 0,-1 0-1 0 0,2 0 1 0 0,0 0-1 0 0,0 0 1 0 0,1 0 0 0 0,1 0-1 0 0,0-1 1 0 0,0 1-1 0 0,2-1 1 0 0,-1-1-1 0 0,2 1 1 0 0,-1-1 0 0 0,1 0-1 0 0,7 8-88 0 0,1-3 137 0 0,1-1 0 0 0,0 0 0 0 0,0-1 0 0 0,2 0 0 0 0,-1-2 0 0 0,2 0-1 0 0,0-1 1 0 0,0-1 0 0 0,1-1 0 0 0,0-1 0 0 0,0 0 0 0 0,1-2 0 0 0,0 0 0 0 0,1-1 0 0 0,-1-1-1 0 0,1-2 1 0 0,-1 0 0 0 0,1-1 0 0 0,0-1 0 0 0,0-1 0 0 0,0-1 0 0 0,-1 0 0 0 0,1-2 0 0 0,-1-1 0 0 0,0 0-1 0 0,0-2 1 0 0,-1 0 0 0 0,0-2 0 0 0,0 0 0 0 0,0-1 0 0 0,-2-1 0 0 0,1-1 0 0 0,-1 0 0 0 0,-1-1-1 0 0,0-1 1 0 0,-1-1 0 0 0,6-8-137 0 0,-2-4-133 0 0,0-2 0 0 0,-3 0 0 0 0,0-1 1 0 0,-2-1-1 0 0,-1-1 0 0 0,-1 1 0 0 0,-2-2 0 0 0,-2 0 0 0 0,0 0 0 0 0,-3-1 0 0 0,0 0 0 0 0,-2 0 0 0 0,-2 0 0 0 0,-1-1 0 0 0,-3-9 133 0 0,3 41-33 0 0,0 0 0 0 0,-1 0-1 0 0,0 0 1 0 0,0-1 0 0 0,0 1-1 0 0,0 0 1 0 0,-1 0-1 0 0,1 0 1 0 0,-1 0 0 0 0,0 0-1 0 0,1 0 1 0 0,-2 0 0 0 0,1 0-1 0 0,0 0 1 0 0,0 0-1 0 0,-1 0 1 0 0,0 1 0 0 0,1-1-1 0 0,-1 1 1 0 0,0-1 0 0 0,0 1-1 0 0,-1 0 1 0 0,1-1-1 0 0,0 1 1 0 0,-1 0 0 0 0,1 1-1 0 0,-1-1 1 0 0,0 0 0 0 0,1 1-1 0 0,-1-1 1 0 0,0 1 0 0 0,0 0-1 0 0,0 0 1 0 0,0 0-1 0 0,0 1 1 0 0,0-1 0 0 0,0 1-1 0 0,0-1 1 0 0,-3 1 33 0 0,4 2-61 0 0,-1 0 0 0 0,0 0 1 0 0,1 0-1 0 0,0 0 0 0 0,-1 1 0 0 0,1-1 1 0 0,0 1-1 0 0,0-1 0 0 0,0 1 0 0 0,1 0 1 0 0,-1-1-1 0 0,1 1 0 0 0,-1 0 0 0 0,1 0 1 0 0,0 1-1 0 0,0-1 0 0 0,1 0 0 0 0,-1 0 1 0 0,0 0-1 0 0,1 0 0 0 0,0 1 0 0 0,0-1 1 0 0,0 0-1 0 0,0 0 0 0 0,0 1 0 0 0,1-1 1 0 0,0 0-1 0 0,-1 0 0 0 0,1 0 0 0 0,0 0 0 0 0,1 1 1 0 0,-1-2-1 0 0,0 1 0 0 0,1 0 0 0 0,0 0 1 0 0,0 1 60 0 0,13 7 110 0 0,1 0 0 0 0,0 0 0 0 0,0-2 0 0 0,1 0 0 0 0,0-1 0 0 0,1 0 0 0 0,0-2 0 0 0,0 0 0 0 0,0-1 0 0 0,1-1-1 0 0,-1 0 1 0 0,1-2 0 0 0,0 0 0 0 0,0-1 0 0 0,16-2-110 0 0,152 8 1294 0 0,-185-6-1246 0 0,0 1-1 0 0,-1-1 1 0 0,1 1 0 0 0,-1 0-1 0 0,1-1 1 0 0,-1 1-1 0 0,1 0 1 0 0,-1 0 0 0 0,0 0-1 0 0,0 0 1 0 0,0 0 0 0 0,0 0-1 0 0,0 0 1 0 0,0 0-1 0 0,-1 0 1 0 0,1 0 0 0 0,-1 1-1 0 0,1-1 1 0 0,-1 0 0 0 0,0 0-1 0 0,0 1 1 0 0,0-1-1 0 0,0 0 1 0 0,0 0 0 0 0,-1 1-1 0 0,1-1 1 0 0,-1 0 0 0 0,1 0-1 0 0,-1 0 1 0 0,0 0-1 0 0,0 1 1 0 0,0-1 0 0 0,0 0-1 0 0,0-1 1 0 0,0 1 0 0 0,-1 0-1 0 0,1 0 1 0 0,0 0-1 0 0,-1-1 1 0 0,0 1 0 0 0,1-1-1 0 0,-1 1-47 0 0,-4 10 62 0 0,1-5-88 0 0,1 1-1 0 0,0 1 1 0 0,1-1 0 0 0,-1 1-1 0 0,2-1 1 0 0,-1 1 0 0 0,1 0 0 0 0,0 0-1 0 0,1 0 1 0 0,0 0 0 0 0,1 0 0 0 0,0 0-1 0 0,0 0 1 0 0,1 0 0 0 0,0 0 0 0 0,0 0-1 0 0,1 0 1 0 0,0 0 0 0 0,1-1-1 0 0,0 1 1 0 0,0-1 0 0 0,1 1 0 0 0,3 3 26 0 0,37 37-1739 0 0,-9-24-4455 0 0,-23-18-2733 0 0</inkml:trace>
  <inkml:trace contextRef="#ctx0" brushRef="#br0" timeOffset="2478.813">5144 2332 14643 0 0,'0'0'161'0'0,"0"0"38"0"0,0 0 407 0 0,0 0 265 0 0,0 0 115 0 0,20 4-5 0 0,66 13-112 0 0,-74-16-672 0 0,0 0 1 0 0,1 0-1 0 0,-1-1 0 0 0,0-1 1 0 0,1 0-1 0 0,-1-1 0 0 0,0 0 1 0 0,0-1-1 0 0,0 0 0 0 0,0-1 1 0 0,-1 0-1 0 0,1-1 0 0 0,-1 0 1 0 0,4-3-198 0 0,5-2 226 0 0,-9 7-159 0 0,-1-1-1 0 0,-1-1 1 0 0,1 0 0 0 0,-1 0-1 0 0,1-1 1 0 0,-2 0 0 0 0,1 0 0 0 0,-1-1-1 0 0,0 0 1 0 0,0-1 0 0 0,0 0 0 0 0,-1 0-1 0 0,-1 0 1 0 0,1-1 0 0 0,-2 0 0 0 0,1 0-1 0 0,-1-1 1 0 0,0 0 0 0 0,-1 1 0 0 0,0-1-1 0 0,-1-1 1 0 0,0 1 0 0 0,1-10-67 0 0,-3 15-6 0 0,-1-1 1 0 0,1 1-1 0 0,-1 0 0 0 0,-1-1 1 0 0,1 1-1 0 0,-1-1 0 0 0,0 1 1 0 0,0 0-1 0 0,0-1 0 0 0,-1 1 1 0 0,0 0-1 0 0,0 0 1 0 0,0 0-1 0 0,-1 0 0 0 0,0 1 1 0 0,0-1-1 0 0,0 1 0 0 0,0-1 1 0 0,0 1-1 0 0,-1 0 1 0 0,0 0-1 0 0,0 1 0 0 0,0-1 1 0 0,-1 1-1 0 0,1 0 0 0 0,-1 0 1 0 0,1 0-1 0 0,-1 1 1 0 0,0-1-1 0 0,0 1 0 0 0,0 0 1 0 0,-4 0 5 0 0,1 1-32 0 0,0 0-1 0 0,0 0 1 0 0,0 1 0 0 0,1 1 0 0 0,-1-1-1 0 0,0 1 1 0 0,0 0 0 0 0,0 1 0 0 0,0 0 0 0 0,1 0-1 0 0,-1 1 1 0 0,1 0 0 0 0,0 0 0 0 0,0 1-1 0 0,0 0 1 0 0,0 0 0 0 0,0 1 0 0 0,1-1 0 0 0,0 1-1 0 0,0 1 1 0 0,0-1 0 0 0,1 1 0 0 0,0 0-1 0 0,0 0 1 0 0,0 1 0 0 0,-2 3 32 0 0,-2 5-103 0 0,0 1-1 0 0,1 0 1 0 0,0 0 0 0 0,2 0 0 0 0,-1 1-1 0 0,2 0 1 0 0,1 1 0 0 0,0-1 0 0 0,1 1-1 0 0,1-1 1 0 0,-1 11 103 0 0,3-16-211 0 0,0 0-1 0 0,0 0 1 0 0,1 0-1 0 0,1 1 1 0 0,0-2 0 0 0,0 1-1 0 0,1 0 1 0 0,1 0-1 0 0,3 8 212 0 0,49 47-4572 0 0,-39-56-357 0 0,-4-3-5353 0 0</inkml:trace>
  <inkml:trace contextRef="#ctx0" brushRef="#br0" timeOffset="3031.615">5790 2274 11282 0 0,'0'0'4389'0'0,"0"0"-3226"0"0,0 0-1353 0 0,0 0-275 0 0,0 0-9 0 0,0 0 264 0 0,0 0 320 0 0,0 0 182 0 0,0 0 110 0 0,0 0 24 0 0,0 0-3 0 0,0 0-43 0 0,0 0-63 0 0,23-7-51 0 0,76-25-69 0 0,52-30 106 0 0,-67 30-349 0 0,-83 57 560 0 0,-2-18-474 0 0,0 0 0 0 0,0 0 0 0 0,1 0 1 0 0,1 0-1 0 0,-1 0 0 0 0,1 0 0 0 0,0 0 0 0 0,1 0 1 0 0,-1 0-1 0 0,1 0 0 0 0,1 0 0 0 0,-1-1 1 0 0,1 0-1 0 0,0 1 0 0 0,1-1 0 0 0,0 0 0 0 0,0 0 1 0 0,0-1-1 0 0,0 1 0 0 0,1-1 0 0 0,0 0 0 0 0,0 0 1 0 0,0 0-1 0 0,1-1 0 0 0,0 0 0 0 0,5 3-40 0 0,-1-2 123 0 0,0-1 0 0 0,1 0 1 0 0,-1-1-1 0 0,1 0 0 0 0,-1 0 0 0 0,1-1 0 0 0,0-1 0 0 0,0 0 0 0 0,0 0 0 0 0,0-1 0 0 0,0-1 0 0 0,0 0 0 0 0,0 0 0 0 0,0-1 0 0 0,-1 0 0 0 0,1-1 0 0 0,0 0 0 0 0,-1-1 1 0 0,0 0-1 0 0,7-4-123 0 0,4-3 137 0 0,0 0 1 0 0,-2-2-1 0 0,1 0 1 0 0,-2-1-1 0 0,0-1 1 0 0,0-1 0 0 0,-1 0-1 0 0,-1-1 1 0 0,4-7-138 0 0,173-252-1628 0 0,-38-21-4218 0 0,-151 287 5658 0 0,36-97-1141 0 0,-34 33 3442 0 0,-7 72-1998 0 0,0-1-1 0 0,0 1 0 0 0,-1 0 0 0 0,1 0 1 0 0,-1 0-1 0 0,0 0 0 0 0,0 0 0 0 0,1 0 1 0 0,-1 1-1 0 0,0-1 0 0 0,0 1 0 0 0,-1-1 0 0 0,1 1 1 0 0,0 0-1 0 0,0-1 0 0 0,-1 1 0 0 0,1 0 1 0 0,-1 1-1 0 0,1-1 0 0 0,-1 0 0 0 0,1 1 1 0 0,-1-1-1 0 0,1 1 0 0 0,-1 0 0 0 0,1 0 1 0 0,-1 0-1 0 0,1 0 0 0 0,-1 1 0 0 0,0-1 1 0 0,1 0-1 0 0,-1 1 0 0 0,1 0 0 0 0,0 0 1 0 0,-1 0-1 0 0,1 0 0 0 0,-1 0 0 0 0,1 0 1 0 0,0 0-1 0 0,0 1 0 0 0,0-1 0 0 0,0 1 1 0 0,0 0-1 0 0,0-1 0 0 0,0 1 0 0 0,1 0 1 0 0,-1 0-1 0 0,0 0 0 0 0,0 2-114 0 0,-7 11 81 0 0,0 2 0 0 0,1-1 0 0 0,0 1 0 0 0,1 1 0 0 0,1-1 0 0 0,1 1 0 0 0,1 0 0 0 0,0 1 0 0 0,1-1 0 0 0,1 1 0 0 0,1-1 0 0 0,1 1 0 0 0,0-1 0 0 0,3 14-81 0 0,-3-26 9 0 0,1 52-32 0 0,2-1 0 0 0,3 1 1 0 0,3-1-1 0 0,2 0 0 0 0,2-1 0 0 0,3-1 1 0 0,2 0-1 0 0,3-1 0 0 0,2-1 0 0 0,2-1 1 0 0,3-1-1 0 0,1-1 0 0 0,16 16 23 0 0,-41-61-355 0 0,8 9-1569 0 0,-8-23-7781 0 0,-4 2-1452 0 0</inkml:trace>
  <inkml:trace contextRef="#ctx0" brushRef="#br0" timeOffset="3193.416">6618 1809 18724 0 0,'0'0'304'0'0,"0"0"-344"0"0,0 0 120 0 0,0 0 40 0 0,136 12-16 0 0,-94-1 0 0 0,2 1-24 0 0,6-1 8 0 0,0 1-32 0 0,3 2-16 0 0,4-3-48 0 0,-3 3-160 0 0,2-3-344 0 0,-2 1-744 0 0,-15-5-3153 0 0,-15-3-7610 0 0</inkml:trace>
  <inkml:trace contextRef="#ctx0" brushRef="#br0" timeOffset="3416.025">7545 2060 13731 0 0,'0'0'408'0'0,"0"0"-416"0"0,0 0-72 0 0,0 0-8 0 0,-18 131-8 0 0,18-105 16 0 0,5-3 16 0 0,3-3-40 0 0,0 1-104 0 0,1-5-216 0 0,-1-2-288 0 0,0-5-369 0 0,0-2-1031 0 0,-1-2-3905 0 0,-5-5 2952 0 0</inkml:trace>
  <inkml:trace contextRef="#ctx0" brushRef="#br0" timeOffset="4013.904">8045 2003 13795 0 0,'0'0'2383'0'0,"0"0"-821"0"0,0 0-541 0 0,0 0-244 0 0,0 0-168 0 0,-20 8-158 0 0,-108 49-18 0 0,118-53-500 0 0,1 1-1 0 0,-1 0 0 0 0,1 0 1 0 0,0 1-1 0 0,0 0 1 0 0,1 1-1 0 0,0 0 1 0 0,0 0-1 0 0,0 1 0 0 0,1 0 1 0 0,0 0-1 0 0,1 1 1 0 0,0 0-1 0 0,0 0 1 0 0,1 0-1 0 0,0 1 0 0 0,1-1 1 0 0,-2 6 67 0 0,6-13-63 0 0,-1 1 0 0 0,1-1 1 0 0,0 1-1 0 0,0-1 0 0 0,1 1 0 0 0,-1-1 1 0 0,0 1-1 0 0,1-1 0 0 0,0 0 0 0 0,-1 1 1 0 0,1-1-1 0 0,0 0 0 0 0,0 1 0 0 0,0-1 1 0 0,1 0-1 0 0,-1 0 0 0 0,0 0 0 0 0,1 0 1 0 0,-1 0-1 0 0,1 0 0 0 0,0 0 0 0 0,0-1 1 0 0,0 1-1 0 0,0 0 0 0 0,0-1 0 0 0,0 0 1 0 0,0 1-1 0 0,0-1 0 0 0,0 0 0 0 0,1 0 1 0 0,-1 0-1 0 0,0-1 0 0 0,1 1 0 0 0,-1-1 1 0 0,1 1-1 0 0,-1-1 0 0 0,2 1 63 0 0,95-1-231 0 0,-71-9 416 0 0,-1 0-1 0 0,0-2 1 0 0,-1-1 0 0 0,0-1-1 0 0,-1-1 1 0 0,0-1-1 0 0,-1-1 1 0 0,-1-2 0 0 0,-1 0-1 0 0,13-14-184 0 0,54-45 779 0 0,-95 97-408 0 0,1-13-385 0 0,1 0 0 0 0,-1 1 1 0 0,1-1-1 0 0,1 1 0 0 0,0 0 1 0 0,0 0-1 0 0,0 0 0 0 0,1 0 1 0 0,0 0-1 0 0,1 0 0 0 0,0 1 1 0 0,0-1-1 0 0,0 1 0 0 0,1-1 1 0 0,1 1-1 0 0,-1-1 0 0 0,2 0 1 0 0,-1 1-1 0 0,1-1 0 0 0,0 0 1 0 0,0 0-1 0 0,1 0 0 0 0,1 0 1 0 0,0 2 13 0 0,6 2 94 0 0,1-1 0 0 0,-1 0 0 0 0,2-1 0 0 0,0 0 1 0 0,0-1-1 0 0,1 0 0 0 0,0 0 0 0 0,0-2 0 0 0,1 0 0 0 0,0 0 1 0 0,0-1-1 0 0,0-1 0 0 0,1 0 0 0 0,0-1 0 0 0,0-1 1 0 0,0 0-1 0 0,1-2 0 0 0,-1 1 0 0 0,0-2 0 0 0,1 0 1 0 0,-1 0-1 0 0,1-2 0 0 0,-1 0 0 0 0,3-1-94 0 0,1 0 185 0 0,-1-1-1 0 0,1-1 1 0 0,-1 0-1 0 0,0-2 1 0 0,0 0-1 0 0,-1-1 1 0 0,0 0-1 0 0,-1-2 1 0 0,0 0-1 0 0,0 0 1 0 0,-1-2-1 0 0,0 0 1 0 0,-1-1-1 0 0,0 0 1 0 0,-1-1-1 0 0,8-11-184 0 0,17-26-71 0 0,-2-1 0 0 0,-3-1 1 0 0,-1-2-1 0 0,8-26 71 0 0,79-194-5619 0 0,-81 82-8491 0 0,-50 106 9221 0 0,10 80 4880 0 0,-1 0-1 0 0,0 0 0 0 0,0 1 1 0 0,-1-1-1 0 0,0 1 0 0 0,0 0 1 0 0,0 0-1 0 0,-1 0 0 0 0,1 1 1 0 0,-1 0-1 0 0,-1 0 1 0 0,1 0-1 0 0,-1 0 0 0 0,0 1 1 0 0,0 0-1 0 0,0 0 0 0 0,-1 1 1 0 0,1 0-1 0 0,-1 0 0 0 0,0 0 1 0 0,0 1-1 0 0,0 0 0 0 0,0 0 1 0 0,0 1-1 0 0,-7-1 10 0 0,5 1-27 0 0,0 1-1 0 0,0 0 0 0 0,0 0 0 0 0,0 1 0 0 0,0 0 0 0 0,0 0 0 0 0,0 1 0 0 0,1 1 0 0 0,-1-1 0 0 0,1 1 0 0 0,-1 1 28 0 0,-80 57 3479 0 0,73-43-2131 0 0,0 0 0 0 0,1 1 0 0 0,1 0 0 0 0,1 1 0 0 0,1 0 0 0 0,1 1 0 0 0,0 1 0 0 0,0 4-1348 0 0,-2 17 738 0 0,1 1 0 0 0,2 1 0 0 0,3 0 0 0 0,1 0 0 0 0,2 1 0 0 0,3-1 0 0 0,1 1-1 0 0,2-1 1 0 0,2 1 0 0 0,9 34-738 0 0,0-9 677 0 0,3 0 0 0 0,3-1 0 0 0,23 52-677 0 0,2-16-2265 0 0,4-3-4282 0 0,-39-87-4454 0 0</inkml:trace>
  <inkml:trace contextRef="#ctx0" brushRef="#br0" timeOffset="4313.606">7581 1673 17084 0 0,'0'0'1160'0'0,"0"0"-1664"0"0,0 0-200 0 0,0 0 112 0 0,0 0-465 0 0,0 0-1751 0 0,0 0-8475 0 0</inkml:trace>
  <inkml:trace contextRef="#ctx0" brushRef="#br0" timeOffset="5115.065">1068 1922 17364 0 0,'0'0'-1561'0'0,"0"0"-1295"0"0,0 0-2033 0 0,0 0-3169 0 0</inkml:trace>
  <inkml:trace contextRef="#ctx0" brushRef="#br0" timeOffset="5981.868">1370 1954 9066 0 0,'0'0'3633'0'0,"0"0"-3193"0"0,0 0-256 0 0,0 0 40 0 0,0 0 136 0 0,0 0 208 0 0,0 0-120 0 0,0 0-136 0 0,0 0-232 0 0,0 0-184 0 0,0 0 72 0 0,0 0-144 0 0,-24 0-168 0 0,21 0-608 0 0,2-2-1937 0 0,1 2-7929 0 0</inkml:trace>
  <inkml:trace contextRef="#ctx0" brushRef="#br0" timeOffset="7076.846">2511 3933 13067 0 0,'0'0'271'0'0,"0"0"-456"0"0,0 0-84 0 0,0 0 190 0 0,0 0 297 0 0,0 0 181 0 0,26-1 73 0 0,-1 1-331 0 0,-10 0-54 0 0,0 0 1 0 0,1-1-1 0 0,-1 0 0 0 0,0-2 0 0 0,0 1 0 0 0,-1-2 1 0 0,1 0-1 0 0,-1-1 0 0 0,1 0 0 0 0,2-3-87 0 0,382-216 1883 0 0,-247 133-1815 0 0,-131 79-73 0 0,23-12-63 0 0,-1-3-1 0 0,0-1 0 0 0,-3-2 1 0 0,0-2-1 0 0,13-15 69 0 0,-48 42-83 0 0,1 0-1 0 0,-1 0 0 0 0,0-1 1 0 0,-1 0-1 0 0,0 1 0 0 0,0-1 1 0 0,0-1-1 0 0,0 1 0 0 0,-1 0 0 0 0,0-1 1 0 0,-1 0-1 0 0,1 0 0 0 0,-1 0 1 0 0,0 0-1 0 0,-1 0 0 0 0,0 0 1 0 0,0 0-1 0 0,-1 0 0 0 0,0-1 1 0 0,0 1-1 0 0,0 0 0 0 0,-1 0 1 0 0,0-3 83 0 0,-3 6-154 0 0,0 0 0 0 0,0 0 1 0 0,-1 0-1 0 0,1 0 0 0 0,-1 1 0 0 0,1 0 1 0 0,-1 0-1 0 0,0 0 0 0 0,0 1 1 0 0,-1-1-1 0 0,1 1 0 0 0,0 0 1 0 0,-1 1-1 0 0,1-1 0 0 0,-1 1 0 0 0,0 0 1 0 0,1 1-1 0 0,-1-1 0 0 0,0 1 1 0 0,0 0-1 0 0,1 1 0 0 0,-1-1 0 0 0,-2 2 154 0 0,-24 0 323 0 0,0 1 0 0 0,0 2 0 0 0,1 1 0 0 0,-1 1-1 0 0,1 2 1 0 0,1 1 0 0 0,0 2 0 0 0,1 1 0 0 0,0 1 0 0 0,1 1-1 0 0,0 1 1 0 0,1 2 0 0 0,1 1 0 0 0,1 1 0 0 0,1 1-1 0 0,-10 12-322 0 0,26-27 69 0 0,1 2-1 0 0,0-1 0 0 0,1 1 1 0 0,-1 0-1 0 0,1 0 0 0 0,1 1 1 0 0,0 0-1 0 0,0 0 0 0 0,1 0 1 0 0,0 0-1 0 0,0 1 0 0 0,1 0 1 0 0,0 0-1 0 0,1 0 0 0 0,0 0 1 0 0,1 0-1 0 0,0 0 0 0 0,0 0 1 0 0,1 0-1 0 0,1 1 0 0 0,0-1 1 0 0,0 0-1 0 0,1 0 0 0 0,0 0 1 0 0,0 0-1 0 0,1 0 0 0 0,1-1 1 0 0,0 1-1 0 0,0-1 0 0 0,5 8-68 0 0,2-3 23 0 0,1-1 1 0 0,0 0-1 0 0,0-1 0 0 0,1 0 0 0 0,1-2 0 0 0,0 1 0 0 0,0-1 0 0 0,1-1 1 0 0,0-1-1 0 0,1 0 0 0 0,0-1 0 0 0,0-1 0 0 0,1 0 0 0 0,0-1-23 0 0,37 10 167 0 0,1-3-1 0 0,0-2 0 0 0,42 2-166 0 0,-43-7 212 0 0,1-3 1 0 0,0-2-1 0 0,0-3 0 0 0,0-2 0 0 0,-1-2 1 0 0,0-3-1 0 0,0-2 0 0 0,-1-2 0 0 0,-1-3 1 0 0,0-2-1 0 0,-2-2 0 0 0,7-6-212 0 0,-20 11 41 0 0,-1-2 1 0 0,-1-2-1 0 0,-1-1 0 0 0,0-1 0 0 0,-2-2 0 0 0,-1-1 0 0 0,-1-2 0 0 0,-1-1 0 0 0,-1-1 0 0 0,-1-1 0 0 0,-2-1 1 0 0,-2-2-1 0 0,0 0 0 0 0,-3-2 0 0 0,0 0 0 0 0,-3-1 0 0 0,9-25-41 0 0,-14 19-346 0 0,-1 1 0 0 0,-2-1 0 0 0,-2-1-1 0 0,-2 1 1 0 0,-2-1 0 0 0,-2 0 0 0 0,-3-31 346 0 0,3 66-15 0 0,-1 1 0 0 0,-1-1-1 0 0,0 0 1 0 0,0 1 0 0 0,0-1 0 0 0,-1 0 0 0 0,0 1 0 0 0,0 0-1 0 0,-1-1 1 0 0,0 1 0 0 0,0 0 0 0 0,-1 0 0 0 0,1 1-1 0 0,-2-1 1 0 0,1 1 0 0 0,-1 0 0 0 0,0 0 0 0 0,0 0 0 0 0,-1 1-1 0 0,1-1 1 0 0,-1 1 0 0 0,0 1 0 0 0,-1-1 0 0 0,1 1 0 0 0,-1 0-1 0 0,0 1 1 0 0,0-1 0 0 0,0 1 0 0 0,-1 1 15 0 0,-3 0-37 0 0,-1 1 0 0 0,0 0 0 0 0,0 1 0 0 0,0 1 0 0 0,0 0 0 0 0,0 0 0 0 0,0 1 0 0 0,1 1 0 0 0,-1 0 0 0 0,1 0 0 0 0,0 2 1 0 0,0-1-1 0 0,0 1 0 0 0,0 0 0 0 0,1 1 0 0 0,-8 6 37 0 0,-3 3 12 0 0,0 0-1 0 0,1 2 1 0 0,1 0 0 0 0,1 2 0 0 0,0 0 0 0 0,1 1 0 0 0,-2 6-12 0 0,2 0 71 0 0,1 0 0 0 0,2 2 0 0 0,1 0 0 0 0,1 0 1 0 0,1 1-1 0 0,1 1 0 0 0,2 0 0 0 0,1 0 0 0 0,2 0 1 0 0,1 1-1 0 0,1 0 0 0 0,1 0 0 0 0,2 0 0 0 0,1-1 0 0 0,2 1 1 0 0,2 8-72 0 0,-1-19 37 0 0,0 0 0 0 0,2 0 0 0 0,0 0 0 0 0,1-1 0 0 0,1 0 0 0 0,0 0 0 0 0,2-1 0 0 0,0-1 1 0 0,1 1-1 0 0,1-2 0 0 0,0 1 0 0 0,2-2 0 0 0,0 0 0 0 0,0 0 0 0 0,1-1 0 0 0,1-1 0 0 0,0-1 0 0 0,1 0 1 0 0,0-1-1 0 0,1-1 0 0 0,0 0 0 0 0,1-2 0 0 0,0 0 0 0 0,0-1 0 0 0,1-1 0 0 0,0-1 0 0 0,0 0 0 0 0,0-2 0 0 0,0 0 1 0 0,0-1-1 0 0,1-1 0 0 0,-1-1 0 0 0,13-2-37 0 0,-20-1-176 0 0,-1 0 0 0 0,0-1 0 0 0,0-1 0 0 0,0 0 0 0 0,-1 0 0 0 0,1-1 0 0 0,-1-1 0 0 0,-1 0 0 0 0,1 0 0 0 0,-1-1 0 0 0,0 0 0 0 0,3-4 176 0 0,35-42-10127 0 0,-40 42 1040 0 0</inkml:trace>
  <inkml:trace contextRef="#ctx0" brushRef="#br0" timeOffset="7493.638">4783 3544 4281 0 0,'0'0'2111'0'0,"0"0"-149"0"0,0 0 0 0 0,0 0-103 0 0,0 0-164 0 0,0 0-174 0 0,0 0-160 0 0,23-5-137 0 0,72-18-153 0 0,-79 18-702 0 0,1 0 1 0 0,-1-1 0 0 0,0-1 0 0 0,0 0-1 0 0,-1-1 1 0 0,0 0 0 0 0,0-2 0 0 0,-1 0-1 0 0,8-7-369 0 0,-17 13 55 0 0,1 0-6 0 0,0 0 1 0 0,0 0-1 0 0,-1-1 0 0 0,1 1 1 0 0,-1-1-1 0 0,0-1 1 0 0,-1 1-1 0 0,1-1 0 0 0,-1 0 1 0 0,0 0-1 0 0,-1 0 1 0 0,1 0-1 0 0,-1-1 0 0 0,0 1 1 0 0,-1-1-1 0 0,0 0 1 0 0,0 0-1 0 0,0 0 0 0 0,-1 0 1 0 0,0 0-1 0 0,0 0 0 0 0,-1 0 1 0 0,0 0-1 0 0,0-1 1 0 0,-1 1-1 0 0,0-1-49 0 0,0 5-17 0 0,-1-1 0 0 0,0 1 0 0 0,0 0 0 0 0,0-1 0 0 0,-1 1 0 0 0,1 0 0 0 0,-1 0 0 0 0,1 1 0 0 0,-1-1 0 0 0,0 0 0 0 0,0 1 0 0 0,0 0 0 0 0,0 0 0 0 0,-1 0 0 0 0,1 0 0 0 0,-1 0 0 0 0,1 1 0 0 0,-1-1 0 0 0,1 1 0 0 0,-1 0 0 0 0,0 0 0 0 0,0 0 0 0 0,1 1 0 0 0,-1-1 0 0 0,0 1 0 0 0,0 0 17 0 0,-104 8-502 0 0,93-4 471 0 0,0 1 1 0 0,1 0 0 0 0,0 1-1 0 0,0 1 1 0 0,1 0 0 0 0,-1 1-1 0 0,2 0 1 0 0,-1 1-1 0 0,1 1 1 0 0,0 0 0 0 0,1 0-1 0 0,1 1 1 0 0,-1 1-1 0 0,2-1 1 0 0,0 2 0 0 0,0-1-1 0 0,1 1 1 0 0,0 1-1 0 0,1-1 1 0 0,1 1 0 0 0,0 1-1 0 0,1-1 1 0 0,1 1 0 0 0,0-1-1 0 0,1 1 1 0 0,1 1-1 0 0,0-1 1 0 0,1 0 0 0 0,0 0-1 0 0,1 1 1 0 0,1-1-1 0 0,1 0 1 0 0,3 15 30 0 0,-2-19-29 0 0,2-1 0 0 0,0 1 0 0 0,0-1 0 0 0,1 0 0 0 0,0-1 0 0 0,1 1 0 0 0,0-1 0 0 0,0 0 0 0 0,1-1 0 0 0,0 0 0 0 0,0 0 0 0 0,1 0 0 0 0,0-1 0 0 0,1-1 0 0 0,-1 0 0 0 0,1 0 0 0 0,1-1 0 0 0,-1 0 0 0 0,6 2 29 0 0,9 2-355 0 0,0 0 0 0 0,0-2 1 0 0,1-1-1 0 0,-1-1 0 0 0,1-1 1 0 0,0-1-1 0 0,1-2 0 0 0,0 0 355 0 0,21-4-2235 0 0,-18-1-2305 0 0,-6-1-5934 0 0</inkml:trace>
  <inkml:trace contextRef="#ctx0" brushRef="#br0" timeOffset="11251.229">5306 3894 8458 0 0,'0'0'1493'0'0,"0"0"-248"0"0,0 0 16 0 0,0 0 104 0 0,0 0 102 0 0,0 0-98 0 0,0 0-251 0 0,0 0-223 0 0,0 0-175 0 0,0 0-131 0 0,0 0-101 0 0,0-5-106 0 0,3-9-319 0 0,0 0 1 0 0,1 1-1 0 0,1-1 1 0 0,0 1-1 0 0,1 0 1 0 0,1 0 0 0 0,-1 1-1 0 0,2-1 1 0 0,0 2-1 0 0,0-1 1 0 0,1 1-1 0 0,1 0 1 0 0,0 1-1 0 0,5-4-63 0 0,16-22-8 0 0,1 2-1 0 0,1 1 0 0 0,2 2 1 0 0,1 1-1 0 0,2 2 0 0 0,24-13 9 0 0,-61 39-10 0 0,0 1 1 0 0,-1 0-1 0 0,1-1 0 0 0,1 1 0 0 0,-1 0 0 0 0,0 0 0 0 0,0 0 1 0 0,0 0-1 0 0,1 0 0 0 0,-1 0 0 0 0,0 0 0 0 0,1 0 0 0 0,-1 1 1 0 0,1-1-1 0 0,-1 1 0 0 0,1-1 0 0 0,-1 1 0 0 0,1-1 0 0 0,-1 1 1 0 0,1 0-1 0 0,-1-1 0 0 0,1 1 0 0 0,0 0 0 0 0,-1 0 1 0 0,1 0-1 0 0,-1 1 0 0 0,1-1 0 0 0,-1 0 0 0 0,1 1 0 0 0,0-1 1 0 0,-1 1-1 0 0,1-1 0 0 0,-1 1 0 0 0,0-1 0 0 0,1 1 0 0 0,-1 0 1 0 0,1 0-1 0 0,-1 0 0 0 0,0 0 0 0 0,0 0 0 0 0,0 0 0 0 0,1 0 1 0 0,-1 0-1 0 0,0 1 0 0 0,0-1 0 0 0,-1 0 0 0 0,1 1 0 0 0,0-1 1 0 0,0 0-1 0 0,-1 1 0 0 0,1-1 0 0 0,-1 1 0 0 0,1-1 0 0 0,-1 1 1 0 0,1 0-1 0 0,-1-1 0 0 0,0 1 0 0 0,0-1 0 0 0,0 2 10 0 0,-17 206 699 0 0,18-208-697 0 0,-1 1 0 0 0,0-1 0 0 0,0 1 0 0 0,1-1 0 0 0,-1 0 0 0 0,1 1 0 0 0,-1-1 1 0 0,1 0-1 0 0,-1 1 0 0 0,1-1 0 0 0,0 0 0 0 0,0 0 0 0 0,-1 1 0 0 0,1-1 0 0 0,0 0 0 0 0,0 0 0 0 0,0 0 0 0 0,1 0 0 0 0,-1 0 0 0 0,0-1 0 0 0,0 1 0 0 0,0 0 0 0 0,1 0 1 0 0,-1-1-1 0 0,0 1 0 0 0,1-1 0 0 0,-1 1 0 0 0,0-1 0 0 0,1 1 0 0 0,-1-1 0 0 0,1 0 0 0 0,-1 0 0 0 0,1 0 0 0 0,-1 0 0 0 0,0 0 0 0 0,1 0 0 0 0,-1 0 0 0 0,1 0 1 0 0,-1-1-1 0 0,1 1 0 0 0,-1 0-2 0 0,59-21 362 0 0,240-190 109 0 0,-246 181-629 0 0,-53 60 409 0 0,-22 123 551 0 0,15-129-818 0 0,1 1 1 0 0,1 0 0 0 0,1-1-1 0 0,1 1 1 0 0,1 0 0 0 0,2 0 0 0 0,1 7 15 0 0,23 11-1597 0 0,-11-35-1966 0 0,3-5-4220 0 0,-11-3-2786 0 0</inkml:trace>
  <inkml:trace contextRef="#ctx0" brushRef="#br0" timeOffset="11582.909">6452 3616 13171 0 0,'0'0'49'0'0,"0"0"-78"0"0,0 0 201 0 0,0 0 316 0 0,0 0 283 0 0,0 0 217 0 0,0 0 171 0 0,22 10 77 0 0,69 29-32 0 0,-87-38-1106 0 0,0 1 0 0 0,0-1 0 0 0,0 0-1 0 0,0 0 1 0 0,0 0 0 0 0,0-1 0 0 0,1 1-1 0 0,-1-1 1 0 0,0 0 0 0 0,0 0 0 0 0,0-1-1 0 0,0 1 1 0 0,0-1 0 0 0,0 0 0 0 0,0 0-1 0 0,0 0 1 0 0,2-1-98 0 0,8-3 283 0 0,7 0-110 0 0,1-1 0 0 0,-2-1-1 0 0,1-1 1 0 0,-1-1 0 0 0,0 0 0 0 0,-1-2 0 0 0,0 0 0 0 0,0-2-1 0 0,-2 0 1 0 0,11-9-173 0 0,-26 20 9 0 0,0 0 0 0 0,0 0 0 0 0,0 0 0 0 0,0 0 0 0 0,0 0 0 0 0,0 0-1 0 0,-1-1 1 0 0,1 1 0 0 0,-1-1 0 0 0,0 1 0 0 0,0-1 0 0 0,0 0 0 0 0,0 1 0 0 0,0-1-1 0 0,0 0 1 0 0,-1 0 0 0 0,1 0 0 0 0,-1 1 0 0 0,0-1 0 0 0,0 0 0 0 0,0 0 0 0 0,0 0-1 0 0,0 0 1 0 0,-1 1 0 0 0,1-1 0 0 0,-1 0 0 0 0,0 0 0 0 0,0 1 0 0 0,0-1 0 0 0,0 0 0 0 0,0 1-1 0 0,-1-1 1 0 0,1 1 0 0 0,-1-1 0 0 0,0 1 0 0 0,1 0 0 0 0,-1 0 0 0 0,0 0 0 0 0,0 0-1 0 0,0 0 1 0 0,-1 0 0 0 0,1 1 0 0 0,0-1 0 0 0,-1 0 0 0 0,1 1 0 0 0,-1 0 0 0 0,-1-1-9 0 0,-10-1-7 0 0,1 0 1 0 0,-1 1 0 0 0,-1 0 0 0 0,1 1 0 0 0,0 0 0 0 0,0 1 0 0 0,0 1-1 0 0,0 1 1 0 0,0 0 0 0 0,0 0 0 0 0,0 2 0 0 0,0-1 0 0 0,1 2 0 0 0,0 0-1 0 0,-1 0 1 0 0,2 2 0 0 0,-1-1 0 0 0,-10 8 6 0 0,14-8 3 0 0,-1 0 0 0 0,1 1-1 0 0,0 0 1 0 0,1 1 0 0 0,-1-1 0 0 0,1 1 0 0 0,1 1 0 0 0,0 0-1 0 0,0 0 1 0 0,1 0 0 0 0,0 1 0 0 0,0 0 0 0 0,1 0-1 0 0,0 0 1 0 0,1 1 0 0 0,1 0 0 0 0,-1-1 0 0 0,2 1 0 0 0,-1 0-1 0 0,2 1 1 0 0,-1-1 0 0 0,1 0 0 0 0,1 1 0 0 0,0-1-1 0 0,1 0 1 0 0,1 4-3 0 0,-1-8-8 0 0,1 1-1 0 0,0-1 0 0 0,1 0 0 0 0,0 0 1 0 0,0 0-1 0 0,0 0 0 0 0,1 0 1 0 0,0-1-1 0 0,0 1 0 0 0,1-1 1 0 0,0 0-1 0 0,0 0 0 0 0,0-1 0 0 0,1 0 1 0 0,0 0-1 0 0,0 0 0 0 0,0 0 1 0 0,0-1-1 0 0,1 0 0 0 0,0-1 1 0 0,0 1-1 0 0,0-1 0 0 0,0-1 0 0 0,2 1 9 0 0,13 5-418 0 0,1-2-1 0 0,1 0 0 0 0,-1-2 0 0 0,1 0 0 0 0,-1-2 0 0 0,1 0 1 0 0,5-2 418 0 0,22-5-2841 0 0,-19-4-3750 0 0,-16 2-4051 0 0</inkml:trace>
  <inkml:trace contextRef="#ctx0" brushRef="#br0" timeOffset="11946.67">7071 3786 12923 0 0,'0'0'480'0'0,"0"0"-171"0"0,0 0 85 0 0,0 0 256 0 0,0 0 279 0 0,0 0 200 0 0,0 0 112 0 0,0 0 1 0 0,0 0-141 0 0,21-3-230 0 0,64-12-253 0 0,-3-28 267 0 0,-60 25-653 0 0,206-181 386 0 0,-213 193-709 0 0,-31 37-166 0 0,9-17 217 0 0,1-1 30 0 0,1 1 0 0 0,1-1-1 0 0,0 1 1 0 0,1 0-1 0 0,1 0 1 0 0,0 0 0 0 0,1 0-1 0 0,0 0 1 0 0,1 11 10 0 0,0-20 7 0 0,1 0 0 0 0,-1 0 1 0 0,1 0-1 0 0,0 0 0 0 0,0 0 1 0 0,0 0-1 0 0,1-1 0 0 0,-1 1 0 0 0,1 0 1 0 0,1-1-1 0 0,-1 1 0 0 0,0-1 1 0 0,1 0-1 0 0,0 0 0 0 0,0 0 1 0 0,0 0-1 0 0,1 0 0 0 0,-1-1 0 0 0,1 1 1 0 0,0-1-1 0 0,0 0 0 0 0,0 0 1 0 0,0-1-1 0 0,1 1 0 0 0,-1-1 0 0 0,1 0 1 0 0,-1 0-1 0 0,5 1-7 0 0,-3-1 63 0 0,1-1 0 0 0,-1-1-1 0 0,1 1 1 0 0,-1-1 0 0 0,1 0 0 0 0,-1 0 0 0 0,1-1 0 0 0,-1 0-1 0 0,1 0 1 0 0,-1 0 0 0 0,1-1 0 0 0,-1 0 0 0 0,0-1-1 0 0,0 1 1 0 0,0-1 0 0 0,0 0 0 0 0,-1 0 0 0 0,1-1-1 0 0,-1 0 1 0 0,0 0 0 0 0,0 0 0 0 0,1-2-63 0 0,97-115-3522 0 0,-86 98 993 0 0,-4 6-4614 0 0,-5 5-4390 0 0</inkml:trace>
  <inkml:trace contextRef="#ctx0" brushRef="#br0" timeOffset="12198.321">8320 2960 20524 0 0,'0'0'2385'0'0,"0"0"-1645"0"0,0 0-577 0 0,0 0-38 0 0,0 0 63 0 0,0 0 90 0 0,-5 22 76 0 0,-12 75 46 0 0,10 79 938 0 0,-13 347-3580 0 0,20-518 1820 0 0,-5 41-902 0 0,-6-18-6845 0 0,8-23-2808 0 0</inkml:trace>
  <inkml:trace contextRef="#ctx0" brushRef="#br0" timeOffset="12362.354">7973 3386 20276 0 0,'0'0'1633'0'0,"0"0"-802"0"0,0 0-437 0 0,0 0-26 0 0,0 0 8 0 0,22-12-34 0 0,68-36-62 0 0,-12 35 11 0 0,-57 14-219 0 0,305 18-39 0 0,-188-4-6554 0 0,-112-12-5133 0 0</inkml:trace>
  <inkml:trace contextRef="#ctx0" brushRef="#br0" timeOffset="13731.602">9658 3471 11266 0 0,'0'0'1481'0'0,"0"0"-665"0"0,0 0-233 0 0,0 0 77 0 0,0 0 57 0 0,0 0-49 0 0,0 0-167 0 0,-20-5-249 0 0,-64-10-170 0 0,33 23-82 0 0,43-3-5 0 0,-9 4 26 0 0,0 0 0 0 0,1 1 1 0 0,0 1-1 0 0,1 1 0 0 0,0 0 0 0 0,1 1 0 0 0,0 0 1 0 0,1 1-1 0 0,0 1 0 0 0,1 0 0 0 0,1 0 1 0 0,1 1-1 0 0,0 1 0 0 0,1 0 0 0 0,0 0 0 0 0,2 1 1 0 0,0 0-1 0 0,1 0 0 0 0,1 1 0 0 0,1-1 1 0 0,0 1-1 0 0,0 8-21 0 0,4-24 40 0 0,1 1 1 0 0,-1-1 0 0 0,1 0-1 0 0,-1 0 1 0 0,1 0 0 0 0,0 0-1 0 0,0 0 1 0 0,0 0 0 0 0,1 0-1 0 0,-1 0 1 0 0,1 0 0 0 0,-1 0-1 0 0,1-1 1 0 0,0 1 0 0 0,0-1-1 0 0,0 1 1 0 0,0-1 0 0 0,1 0-1 0 0,-1 0 1 0 0,1 0-1 0 0,-1 0 1 0 0,1 0 0 0 0,0 0-1 0 0,0-1 1 0 0,-1 1 0 0 0,1-1-1 0 0,0 0 1 0 0,0 0 0 0 0,1 0-1 0 0,-1 0 1 0 0,0-1 0 0 0,0 1-1 0 0,0-1 1 0 0,0 0 0 0 0,1 0-1 0 0,0 0-40 0 0,9 0 202 0 0,-1 0-1 0 0,1-1 1 0 0,0 0-1 0 0,-1-1 1 0 0,0 0-1 0 0,1-1 1 0 0,-1-1-1 0 0,0 0 0 0 0,0 0-201 0 0,28-17 170 0 0,-1-1-1 0 0,-1-1 1 0 0,-1-3-1 0 0,-1-1 0 0 0,-1-1 1 0 0,-2-2-1 0 0,-1-2 0 0 0,-1 0 1 0 0,-2-2-1 0 0,-2-2 1 0 0,22-35-170 0 0,-29 41-164 0 0,-1-2 0 0 0,-2-1 0 0 0,-1 0 0 0 0,-2-1 0 0 0,-1 0 0 0 0,-2-1 0 0 0,-1-1 0 0 0,-1 0 0 0 0,-3 0 0 0 0,-1 0 0 0 0,-1-1 0 0 0,-2 0 0 0 0,-2 1 0 0 0,-2-9 164 0 0,-26-57 98 0 0,27 100-89 0 0,0-1 0 0 0,0 1 0 0 0,0-1-1 0 0,0 1 1 0 0,-1-1 0 0 0,1 1 0 0 0,-1 0 0 0 0,0 0 0 0 0,1 0 0 0 0,-1 0 0 0 0,0 0 0 0 0,0 0 0 0 0,0 0-1 0 0,0 1 1 0 0,0-1 0 0 0,-1 1 0 0 0,1-1 0 0 0,-1 1 0 0 0,1 0 0 0 0,0 0 0 0 0,-1 0 0 0 0,0 0 0 0 0,1 0-1 0 0,-1 1 1 0 0,0-1 0 0 0,1 1 0 0 0,-1 0 0 0 0,0 0 0 0 0,1 0 0 0 0,-1 0 0 0 0,0 0 0 0 0,1 0 0 0 0,-1 1-1 0 0,0 0 1 0 0,1-1 0 0 0,-1 1 0 0 0,0 0-9 0 0,-2 4 10 0 0,-1 0-1 0 0,1 0 0 0 0,0 1 1 0 0,0-1-1 0 0,1 1 1 0 0,0 0-1 0 0,0 1 0 0 0,0-1 1 0 0,1 1-1 0 0,0 0 1 0 0,0-1-1 0 0,0 1 0 0 0,1 0 1 0 0,0 1-1 0 0,1-1 1 0 0,0 0-1 0 0,0 3-9 0 0,-4 44 113 0 0,3 0-1 0 0,2 0 0 0 0,3 0 1 0 0,2-1-1 0 0,3 1 1 0 0,1-1-1 0 0,3 0 1 0 0,3-1-1 0 0,1-1 0 0 0,5 4-112 0 0,74 228 243 0 0,-95-282-268 0 0,0 2-31 0 0,1-1 0 0 0,0 1 0 0 0,-1-1 0 0 0,1 1 0 0 0,0-1 0 0 0,0 0 0 0 0,0 1 0 0 0,0-1 0 0 0,1 0 0 0 0,-1 0 0 0 0,1 0 0 0 0,-1 0 0 0 0,1 0 1 0 0,0 0-1 0 0,-1 0 0 0 0,1-1 0 0 0,0 1 0 0 0,0 0 0 0 0,0-1 0 0 0,1 0 0 0 0,1 2 56 0 0,21-54-2606 0 0,-5 3-2209 0 0,-7 17-2253 0 0,-6 14 471 0 0</inkml:trace>
  <inkml:trace contextRef="#ctx0" brushRef="#br0" timeOffset="14082.246">10437 3130 10634 0 0,'0'0'1493'0'0,"0"0"-629"0"0,0 0-135 0 0,0 0 181 0 0,0 0 185 0 0,0 0 44 0 0,0 0-133 0 0,0 0-169 0 0,1 20-152 0 0,7 135 857 0 0,-7-74-471 0 0,0 33-204 0 0,5-1 1 0 0,16 89-868 0 0,7-98 92 0 0,-16-123 1772 0 0,177-383-576 0 0,-125 271-3915 0 0,6 4-1 0 0,69-94 2628 0 0,-131 209-5584 0 0,-1 4-6232 0 0</inkml:trace>
  <inkml:trace contextRef="#ctx0" brushRef="#br0" timeOffset="16637.028">8704 417 3489 0 0,'0'0'1412'0'0,"0"0"-20"0"0,20 1-22 0 0,124 5 1385 0 0,521 39 3428 0 0,-313-6-9204 0 0,282 70 3021 0 0,-543-90-872 0 0,-22-6-429 0 0,0 3 1 0 0,-1 3 0 0 0,0 2 0 0 0,30 17 1300 0 0,-98-37 194 0 0,0-1 1 0 0,0 0-1 0 0,0 1 1 0 0,-1-1-1 0 0,1 1 0 0 0,0-1 1 0 0,0 0-1 0 0,0 1 0 0 0,0-1 1 0 0,0 0-1 0 0,0 1 1 0 0,0-1-1 0 0,0 1 0 0 0,0-1 1 0 0,0 0-1 0 0,0 1 1 0 0,0-1-1 0 0,0 1 0 0 0,0-1 1 0 0,0 0-1 0 0,0 1 1 0 0,0-1-1 0 0,0 0 0 0 0,1 1 1 0 0,-1-1-1 0 0,0 1 1 0 0,0-1-1 0 0,0 0 0 0 0,1 1 1 0 0,-1-1-1 0 0,0 0 0 0 0,0 0-194 0 0,-41-7 4198 0 0,23 11-3572 0 0,14 20-638 0 0,-6-10 79 0 0,0 0 1 0 0,-1-1-1 0 0,-1 0 1 0 0,0-1-1 0 0,-1 0 0 0 0,0-1 1 0 0,0 0-1 0 0,-1-1 1 0 0,-10 5-68 0 0,7-3 6 0 0,-71 41 162 0 0,-3-3 0 0 0,-1-4 0 0 0,-3-5 0 0 0,-1-3 0 0 0,-2-5 0 0 0,-1-4 0 0 0,-1-4 0 0 0,-3-5-168 0 0,-233 63 2860 0 0,330-82-2812 0 0,-4 2 0 0 0,0-1 0 0 0,0 2-1 0 0,0-1 1 0 0,1 1 0 0 0,-1 1 0 0 0,1 0-1 0 0,0 0 1 0 0,0 0 0 0 0,1 1-1 0 0,-1 1 1 0 0,1 0-48 0 0,7-6-9 0 0,0 0-1 0 0,1 0 1 0 0,-1 0-1 0 0,1 0 1 0 0,-1 0 0 0 0,1 0-1 0 0,-1 0 1 0 0,1 0-1 0 0,0 0 1 0 0,-1 0 0 0 0,1 0-1 0 0,0 0 1 0 0,0 0-1 0 0,0 0 1 0 0,0 0 0 0 0,0 0-1 0 0,0 1 1 0 0,0-1-1 0 0,0 0 1 0 0,0 0-1 0 0,1 0 1 0 0,-1 0 0 0 0,0 0-1 0 0,1 0 1 0 0,-1 0-1 0 0,0 0 1 0 0,1 0 0 0 0,0 0-1 0 0,-1 0 1 0 0,1 0-1 0 0,-1 0 1 0 0,1 0 0 0 0,0-1-1 0 0,0 1 1 0 0,0 0-1 0 0,-1 0 1 0 0,1-1-1 0 0,0 1 1 0 0,0-1 0 0 0,0 1-1 0 0,0-1 1 0 0,0 1-1 0 0,0-1 1 0 0,0 1 0 0 0,0-1-1 0 0,0 0 1 0 0,0 1-1 0 0,1-1 1 0 0,-1 0 0 0 0,0 0 9 0 0,57 14-69 0 0,-52-14 72 0 0,-4 1 8 0 0,1 1 0 0 0,0-2 0 0 0,0 1 1 0 0,-1 0-1 0 0,1 0 0 0 0,0-1 0 0 0,0 1 0 0 0,0-1 0 0 0,0 0 1 0 0,0 0-1 0 0,0 0 0 0 0,-1 0 0 0 0,1-1 0 0 0,0 1 0 0 0,0-1 0 0 0,0 0 1 0 0,0 0-1 0 0,-1 0 0 0 0,1 0 0 0 0,0 0 0 0 0,-1 0 0 0 0,1-1 1 0 0,-1 1-1 0 0,0-1 0 0 0,1 0 0 0 0,-1 0 0 0 0,0 0 0 0 0,0 0 1 0 0,0 0-1 0 0,0 0 0 0 0,0 0 0 0 0,-1-1 0 0 0,1 1 0 0 0,-1-1 1 0 0,1 1-1 0 0,-1-1 0 0 0,0 0 0 0 0,0 1 0 0 0,0-1 0 0 0,0 0 0 0 0,0-2-11 0 0,-7-60 170 0 0,4 54-184 0 0,0-1-1 0 0,1 1 1 0 0,0-1-1 0 0,1 1 0 0 0,1-1 1 0 0,0 1-1 0 0,0-1 1 0 0,1 1-1 0 0,2-5 15 0 0,12-26-93 0 0,2 0-1 0 0,1 2 1 0 0,3 0-1 0 0,1 1 1 0 0,2 2-1 0 0,1 0 0 0 0,2 2 1 0 0,11-9 93 0 0,-33 37 151 0 0,-6 7-173 0 0,0 0 0 0 0,0 1 0 0 0,0-1 0 0 0,1 1-1 0 0,-1-1 1 0 0,0 0 0 0 0,0 1 0 0 0,0-1 0 0 0,0 0-1 0 0,0 1 1 0 0,1-1 0 0 0,-1 0 0 0 0,0 1 0 0 0,0-1-1 0 0,1 0 1 0 0,-1 1 0 0 0,0-1 0 0 0,0 0 0 0 0,1 0-1 0 0,-1 1 1 0 0,0-1 0 0 0,1 0 0 0 0,-1 0-1 0 0,0 0 1 0 0,1 1 0 0 0,-1-1 0 0 0,1 0 0 0 0,-1 0-1 0 0,0 0 1 0 0,1 0 0 0 0,-1 0 0 0 0,0 0 0 0 0,1 0-1 0 0,-1 0 1 0 0,1 0 0 0 0,-1 0 0 0 0,0 0 0 0 0,1 0-1 0 0,-1 0 1 0 0,1 0 0 0 0,-1 0 0 0 0,0 0 0 0 0,1 0-1 0 0,-1-1 1 0 0,0 1 0 0 0,1 0 0 0 0,-1 0 22 0 0,3 10 3 0 0,0 0 1 0 0,0 0-1 0 0,1 0 0 0 0,0-1 1 0 0,1 1-1 0 0,0-1 1 0 0,0 0-1 0 0,1-1 1 0 0,0 1-1 0 0,2 0-3 0 0,-2 0-5 0 0,23 27-11 0 0,1-1-1 0 0,2-1 1 0 0,1-3 0 0 0,1 0-1 0 0,24 14 17 0 0,40 38 6 0 0,-74-62-35 0 0,-2 2 0 0 0,-1 1 0 0 0,0 0 0 0 0,-2 1 1 0 0,-1 2-1 0 0,14 26 29 0 0,-31-51 19 0 0,0-1 0 0 0,1 1 0 0 0,-1 0 0 0 0,0 0 1 0 0,-1-1-1 0 0,1 1 0 0 0,0 0 0 0 0,0 0 0 0 0,-1 0 0 0 0,1 0 1 0 0,-1 0-1 0 0,0 0 0 0 0,0 0 0 0 0,1 0 0 0 0,-1 0 1 0 0,0 0-1 0 0,-1 0 0 0 0,1 0 0 0 0,0 0 0 0 0,-1 0 0 0 0,1 0 1 0 0,-1 0-1 0 0,1 0 0 0 0,-1 0 0 0 0,0 0 0 0 0,0 0 0 0 0,0 0 1 0 0,0-1-1 0 0,0 1 0 0 0,0 0 0 0 0,-1-1 0 0 0,1 1 1 0 0,0-1-1 0 0,-1 1 0 0 0,1-1 0 0 0,-1 0 0 0 0,0 0 0 0 0,1 0 1 0 0,-1 0-1 0 0,0 0 0 0 0,0 0 0 0 0,0 0 0 0 0,0 0 1 0 0,1-1-1 0 0,-1 1 0 0 0,0-1 0 0 0,0 1 0 0 0,0-1 0 0 0,0 0 1 0 0,-1 0-20 0 0,-157 7 888 0 0,102-15-768 0 0,1-1-1 0 0,0-3 1 0 0,-36-14-120 0 0,50 14 41 0 0,-544-177-1697 0 0,579 186 849 0 0,-1 0-5047 0 0,8 3-5464 0 0</inkml:trace>
  <inkml:trace contextRef="#ctx0" brushRef="#br0" timeOffset="29771.364">8587 399 0 0 0,'49'-5'1606'0'0,"-46"2"2453"0"0,4-7-2845 0 0,0 2-795 0 0,175-180 2460 0 0,5 4-1133 0 0,-189 209-1389 0 0,-8 94 1179 0 0,6 1-1 0 0,9 113-1535 0 0,-2-174 227 0 0,19 139-210 0 0,-12-165 62 0 0,-10-33 18 0 0,0 0 90 0 0,0 0 113 0 0,0 0 124 0 0,0 0 96 0 0,0 0 76 0 0,-4-19 1055 0 0,-9-3-1649 0 0,-1 1 0 0 0,-1 1 0 0 0,-1 0 0 0 0,-1 1 0 0 0,0 1 0 0 0,-2 1 0 0 0,-14-12-2 0 0,-3 0-46 0 0,-1 1 1 0 0,-1 1-1 0 0,-1 2 0 0 0,-1 2 1 0 0,-18-6 45 0 0,46 22 168 0 0,1 0-1869 0 0,6 5-6316 0 0,5 2-1668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0:16.5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0:23.1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 34,'-28'-4,"28"4,0 0,1 0,-1 1,0-1,1 0,-1 0,0 0,1 0,-1 0,0-1,1 1,-1 0,0 0,1 0,-1 0,0 0,1 0,-1 0,0-1,1 1,-1 0,0 0,0 0,1-1,-1 1,0 0,0 0,1-1,-1 1,0 0,0-1,0 1,0 0,0-1,1 1,-1 0,0-1,0 1,0 0,0-1,0 1,0 0,0-1,0 1,0 0,0-1,0 1,0 0,0-1,0 1,-1 0,1-1,0 1,0 0,0-1,0 1,-1 0,1 0,0-1,0 1,20-5,0 1,0 1,1 1,-1 0,1 2,-1 0,9 2,19 0,217 10,-47 13,1-10,81-9,207 10,-317-4,166-12,-3-27,156-26,-204 47,-299 5,0 1,1 1,-1-1,0 1,0 0,0 0,0 1,0 0,-1 0,1 0,0 1,-1 0,1 0,-1 0,7 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3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84 346 3465 0 0,'0'0'1675'0'0,"0"0"-1108"0"0,0 0-605 0 0,0 0 100 0 0,0 0 458 0 0,0 0 564 0 0,0 0 395 0 0,0 0 245 0 0,0 0 54 0 0,0 0-114 0 0,0 0-193 0 0,8 2-257 0 0,49 4 188 0 0,1-2 0 0 0,0-3 0 0 0,0-2 0 0 0,-1-3 0 0 0,24-6-1402 0 0,-3 3 345 0 0,401-12 358 0 0,-422 30-737 0 0,-57-10 66 0 0,0-1 30 0 0,-22 0 294 0 0,-55-6-1058 0 0,39 2-2035 0 0,0 2-5739 0 0,28 2-1627 0 0</inkml:trace>
  <inkml:trace contextRef="#ctx0" brushRef="#br0" timeOffset="301.919">1 523 12027 0 0,'0'0'1411'0'0,"0"0"-575"0"0,0 0-452 0 0,0 0-195 0 0,0 0 51 0 0,0 0 212 0 0,0 0 302 0 0,0 0 253 0 0,0 0 176 0 0,0 0 34 0 0,0 0-110 0 0,0 0-128 0 0,23 9-117 0 0,81 26-125 0 0,6-26 438 0 0,51-11-134 0 0,-37-1-873 0 0,1 5 1 0 0,88 15-169 0 0,-165-12-1715 0 0,-48-5 1038 0 0,0 0-296 0 0,-4-2-10446 0 0,0 1 265 0 0</inkml:trace>
  <inkml:trace contextRef="#ctx0" brushRef="#br0" timeOffset="812.704">493 1 8090 0 0,'0'0'1835'0'0,"0"0"-390"0"0,0 0-320 0 0,0 0-234 0 0,0 0-86 0 0,0 0-50 0 0,0 0-139 0 0,0 0-199 0 0,0 0-215 0 0,0 0-132 0 0,0 0-8 0 0,0 0 77 0 0,-3 2 122 0 0,2 0-226 0 0,1-1 1 0 0,-1 0-1 0 0,0 0 0 0 0,1 0 1 0 0,0 1-1 0 0,-1-1 1 0 0,1 0-1 0 0,0 0 0 0 0,-1 1 1 0 0,1-1-1 0 0,0 0 0 0 0,0 1 1 0 0,0-1-1 0 0,0 0 0 0 0,0 1 1 0 0,1-1-1 0 0,-1 0 1 0 0,0 0-1 0 0,0 1 0 0 0,1-1 1 0 0,-1 0-1 0 0,1 0 0 0 0,-1 1 1 0 0,1-1-1 0 0,0 0 1 0 0,-1 0-1 0 0,1 0 0 0 0,0 0 1 0 0,0 0-1 0 0,0 0 0 0 0,0 0 1 0 0,0 0-1 0 0,0 0 1 0 0,0-1-1 0 0,0 1 0 0 0,0 0 1 0 0,0-1-1 0 0,0 1 0 0 0,1 0 1 0 0,-1-1-1 0 0,0 1 1 0 0,0-1-1 0 0,1 0 0 0 0,-1 0 1 0 0,0 1-1 0 0,0-1 0 0 0,1 0-35 0 0,1 1 53 0 0,34 21 599 0 0,1-2-1 0 0,0-2 1 0 0,2-1 0 0 0,0-2-1 0 0,1-2 1 0 0,26 4-652 0 0,104 37 432 0 0,-155-48-426 0 0,-2 1-1 0 0,1 0 1 0 0,-1 1-1 0 0,0 1 1 0 0,-1 0-1 0 0,1 0 0 0 0,-2 2 1 0 0,0 0-1 0 0,0 0 1 0 0,4 7-6 0 0,-13-16 17 0 0,-1 0 1 0 0,0 1-1 0 0,0 0 1 0 0,0-1 0 0 0,-1 1-1 0 0,1 0 1 0 0,0 0-1 0 0,-1 0 1 0 0,0 0-1 0 0,0 0 1 0 0,0 0-1 0 0,0 1 1 0 0,0-1-1 0 0,-1 0 1 0 0,1 0-1 0 0,-1 1 1 0 0,0-1-1 0 0,0 0 1 0 0,0 1-1 0 0,-1-1 1 0 0,1 0-1 0 0,-1 0 1 0 0,1 1 0 0 0,-1-1-1 0 0,0 0 1 0 0,0 0-1 0 0,-1 0 1 0 0,1 0-1 0 0,-1 0 1 0 0,1 0-1 0 0,-1 0 1 0 0,0-1-1 0 0,0 1 1 0 0,0-1-1 0 0,-2 2-17 0 0,-220 130 1043 0 0,114-53-806 0 0,5 5 0 0 0,-28 34-237 0 0,-9 36-354 0 0,141-155 224 0 0,-9 20-1519 0 0,12-17-2165 0 0,7-2-3718 0 0,-4-2-3800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334 351 104 0 0,'0'0'1027'0'0,"0"0"-298"0"0,0 0-242 0 0,0 0 152 0 0,0 0 520 0 0,0 0 587 0 0,0 0 402 0 0,0 0 34 0 0,0 0-330 0 0,0 0-499 0 0,0 0-472 0 0,7-24 682 0 0,-4 11-1068 0 0,-1 0 0 0 0,0 0 1 0 0,-1 0-1 0 0,0 0 0 0 0,-1 0 0 0 0,-1-1 1 0 0,0 1-1 0 0,0 0 0 0 0,-1 0 0 0 0,-1 0 0 0 0,-1 0 1 0 0,-4-11-496 0 0,6 15 42 0 0,-1 1 1 0 0,0 0 0 0 0,-1 0 0 0 0,0 1 0 0 0,0-1-1 0 0,0 1 1 0 0,-1 0 0 0 0,0 0 0 0 0,-1 0-1 0 0,0 1 1 0 0,0-1 0 0 0,0 2 0 0 0,-1-1-1 0 0,1 1 1 0 0,-1 0 0 0 0,-1 0 0 0 0,1 0 0 0 0,-1 1-1 0 0,0 1 1 0 0,1-1 0 0 0,-2 1 0 0 0,1 0-1 0 0,0 1 1 0 0,-1 0 0 0 0,1 0 0 0 0,-1 1-1 0 0,1 0 1 0 0,-9 1-43 0 0,12 0-30 0 0,0 0-1 0 0,0 1 0 0 0,-1 0 0 0 0,1 0 1 0 0,0 0-1 0 0,0 0 0 0 0,0 1 1 0 0,0 0-1 0 0,0 0 0 0 0,0 0 0 0 0,0 1 1 0 0,1 0-1 0 0,-1 0 0 0 0,1 0 1 0 0,0 0-1 0 0,0 0 0 0 0,0 1 1 0 0,0 0-1 0 0,1 0 0 0 0,0 0 0 0 0,-1 0 1 0 0,1 1-1 0 0,1-1 0 0 0,-1 1 1 0 0,1 0-1 0 0,0 0 0 0 0,0-1 0 0 0,0 1 1 0 0,0 1-1 0 0,0 3 31 0 0,-3 14-31 0 0,1 1 0 0 0,0-1 0 0 0,2 1-1 0 0,1-1 1 0 0,1 1 0 0 0,1 8 31 0 0,4 1 16 0 0,1-1 0 0 0,2 1 0 0 0,1-1-1 0 0,1 0 1 0 0,2-1 0 0 0,1-1 0 0 0,3 2-16 0 0,-15-28 1 0 0,90 178 72 0 0,-56-118-17 0 0,-3 1 0 0 0,-3 1 0 0 0,15 57-56 0 0,-3 62 79 0 0,-33-60-22 0 0,-10-117-13 0 0,0 0-1 0 0,-1 0 0 0 0,0 0 0 0 0,0 0 0 0 0,0 0 0 0 0,-1-1 0 0 0,0 0 0 0 0,-1 0 0 0 0,1 0 1 0 0,-1 0-1 0 0,-1 0 0 0 0,1-1 0 0 0,-1 0 0 0 0,-1-1 0 0 0,1 1 0 0 0,-1-1 0 0 0,1 0 0 0 0,-1-1 1 0 0,-1 1-1 0 0,1-1 0 0 0,-1-1 0 0 0,1 0 0 0 0,-1 0 0 0 0,0 0 0 0 0,0-1 0 0 0,0 0 0 0 0,-1-1 1 0 0,1 1-1 0 0,0-2 0 0 0,-1 1 0 0 0,1-1 0 0 0,-1 0 0 0 0,1-1 0 0 0,0 0 0 0 0,0-1 0 0 0,-1 1 1 0 0,1-1-1 0 0,0-1 0 0 0,0 0 0 0 0,-4-2-43 0 0,-65-56-1016 0 0,62 23-8921 0 0,14 29-1458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71 0 0 0,'0'0'193'0'0,"0"0"601"0"0,0 0 102 0 0,0 0 16 0 0,0 0 112 0 0,0 0 187 0 0,0 0 160 0 0,0 0 54 0 0,0 0-56 0 0,0 0-176 0 0,0 0-251 0 0,-7-4-209 0 0,-77-22 1500 0 0,69 27-2179 0 0,1 0 0 0 0,-1 0 0 0 0,1 2 0 0 0,0 0 0 0 0,0 0 0 0 0,0 2 0 0 0,0-1 0 0 0,1 2 0 0 0,-1 0-1 0 0,1 0 1 0 0,1 2 0 0 0,-1-1 0 0 0,1 1 0 0 0,1 1 0 0 0,-1 0 0 0 0,2 1 0 0 0,-1 0 0 0 0,1 1 0 0 0,1 0 0 0 0,0 0-1 0 0,0 1 1 0 0,1 0 0 0 0,1 1 0 0 0,0 0 0 0 0,1 0 0 0 0,-5 14-54 0 0,8-21 19 0 0,1 1 0 0 0,0 0-1 0 0,1 0 1 0 0,-1-1 0 0 0,1 1 0 0 0,0 0-1 0 0,1 0 1 0 0,0 0 0 0 0,0 0 0 0 0,0 0 0 0 0,1 0-1 0 0,0 0 1 0 0,1 0 0 0 0,-1 0 0 0 0,1 0-1 0 0,0-1 1 0 0,1 1 0 0 0,0-1 0 0 0,0 0 0 0 0,0 1-1 0 0,1-1 1 0 0,0-1 0 0 0,0 1 0 0 0,0 0-1 0 0,1-1 1 0 0,0 0 0 0 0,0 0 0 0 0,0-1 0 0 0,1 1-1 0 0,-1-1 1 0 0,1 0 0 0 0,0-1 0 0 0,0 1-1 0 0,0-1 1 0 0,1 0 0 0 0,-1-1 0 0 0,1 1 0 0 0,6 0-19 0 0,-1-3 166 0 0,0 0 1 0 0,0-1-1 0 0,0 0 1 0 0,0-1 0 0 0,0-1-1 0 0,-1 0 1 0 0,1 0 0 0 0,-1-1-1 0 0,1-1 1 0 0,-2 0 0 0 0,1 0-1 0 0,0-1 1 0 0,-1 0-1 0 0,0-1 1 0 0,2-2-167 0 0,133-126 1219 0 0,-122 112-1078 0 0,-2-2 1 0 0,-1 0-1 0 0,0-1 1 0 0,-2-2-1 0 0,-1 1 1 0 0,-2-2 0 0 0,11-26-142 0 0,-19 6 1366 0 0,-19 61-312 0 0,7 1-1048 0 0,0 0 0 0 0,1 0 0 0 0,0 0-1 0 0,1 1 1 0 0,0-1 0 0 0,2 1 0 0 0,-1 0 0 0 0,2 0-1 0 0,0-1 1 0 0,0 1 0 0 0,1 0 0 0 0,1 0 0 0 0,0-1 0 0 0,1 1-1 0 0,1-1 1 0 0,0 0 0 0 0,1 1 0 0 0,0-2 0 0 0,4 8-6 0 0,-3-8-7 0 0,0 0 0 0 0,1-1 0 0 0,0 0 0 0 0,1 0 0 0 0,0-1 0 0 0,1 0 0 0 0,0-1 0 0 0,0 1 0 0 0,1-2 0 0 0,4 3 7 0 0,-10-8-328 0 0,18 7-943 0 0,-8-18-8119 0 0,-12 3-1595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0,'0'0'924'0'0,"0"0"195"0"0,0 0 113 0 0,0 0-19 0 0,0 0-100 0 0,0 0-131 0 0,0 0-119 0 0,0 0-97 0 0,0 0-13 0 0,9 5 9384 0 0,-2-3-8715 0 0,272-15 436 0 0,-151-4-2299 0 0,-132 15-3437 0 0,1 0-4515 0 0,2 2-1277 0 0</inkml:trace>
  <inkml:trace contextRef="#ctx0" brushRef="#br0" timeOffset="257.863">23 208 12323 0 0,'0'0'464'0'0,"0"0"-600"0"0,0 0 168 0 0,0 0 504 0 0,0 0 128 0 0,0 0 112 0 0,0 0-40 0 0,147 0-104 0 0,-114-7-151 0 0,3-2-161 0 0,1-1-168 0 0,1-1-200 0 0,0 2-248 0 0,-1-3-465 0 0,1 3-1095 0 0,-10 2-2985 0 0,-9 0-4337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308 650 1968 0 0,'0'0'1317'0'0,"0"0"-252"0"0,0 0-170 0 0,0 0 204 0 0,0 0 237 0 0,0 0 159 0 0,0 0-14 0 0,0 0-177 0 0,0 0-224 0 0,0 0-265 0 0,0 0-184 0 0,0 0-127 0 0,0 0-83 0 0,-10-11-50 0 0,-31-32-38 0 0,0 29 561 0 0,32 15-782 0 0,-1 2-103 0 0,0 0 1 0 0,1 0-1 0 0,-1 1 0 0 0,1 1 1 0 0,-1-1-1 0 0,1 1 0 0 0,0 1 1 0 0,1 0-1 0 0,0 0 0 0 0,0 1 1 0 0,0 0-1 0 0,0 0 0 0 0,1 1 1 0 0,-2 4-10 0 0,1-6-38 0 0,1 2 0 0 0,1-1 0 0 0,0 1 0 0 0,0 0 0 0 0,0 0 0 0 0,1 1 0 0 0,0 0 0 0 0,1 0 0 0 0,0 0 0 0 0,0 0 0 0 0,1 1 0 0 0,0-1 0 0 0,1 1 0 0 0,0 0 0 0 0,0 0 0 0 0,1 0 0 0 0,1 0 0 0 0,-1 0 0 0 0,2 0 0 0 0,-1-1 0 0 0,1 2 38 0 0,1-7 26 0 0,0 0 0 0 0,0 1 1 0 0,1-2-1 0 0,-1 1 0 0 0,1 0 0 0 0,-1 0 0 0 0,1-1 0 0 0,0 1 0 0 0,1-1 0 0 0,-1 0 0 0 0,1 0 1 0 0,-1 0-1 0 0,1 0 0 0 0,0-1 0 0 0,0 0 0 0 0,0 1 0 0 0,0-2 0 0 0,0 1 0 0 0,1 0 0 0 0,-1-1 1 0 0,0 0-1 0 0,1 0 0 0 0,-1 0 0 0 0,1 0 0 0 0,0-1 0 0 0,-1 1 0 0 0,1-1 0 0 0,-1-1 1 0 0,1 1-1 0 0,-1-1 0 0 0,1 1 0 0 0,-1-1 0 0 0,1 0 0 0 0,-1-1 0 0 0,1 1 0 0 0,-1-1 0 0 0,0 0 1 0 0,0 0-1 0 0,0 0 0 0 0,0-1 0 0 0,0 0 0 0 0,-1 1 0 0 0,2-2-26 0 0,21-20 170 0 0,0-1 0 0 0,-2-2 0 0 0,0 0 0 0 0,-2-2-1 0 0,-2 0 1 0 0,0-1 0 0 0,-2-1 0 0 0,9-23-170 0 0,-8 14-388 0 0,-2-1 1 0 0,-2-1-1 0 0,-2 0 1 0 0,-1-1-1 0 0,-3 0 1 0 0,-1-1-1 0 0,-2 0 1 0 0,-2 0-1 0 0,-2 0 1 0 0,-4-29 387 0 0,-18-26-1135 0 0,19 97 1116 0 0,0 0-1 0 0,0 0 1 0 0,-1 0 0 0 0,1 0-1 0 0,0 0 1 0 0,0 0-1 0 0,-1 1 1 0 0,0-1 0 0 0,1 0-1 0 0,-1 1 1 0 0,0-1-1 0 0,1 1 1 0 0,-1-1 0 0 0,0 1-1 0 0,0 0 1 0 0,0 0-1 0 0,0 0 1 0 0,-1 0 0 0 0,1 0-1 0 0,0 1 1 0 0,0-1-1 0 0,0 0 1 0 0,-1 1 0 0 0,1 0-1 0 0,0-1 1 0 0,-1 1-1 0 0,1 0 1 0 0,0 0 0 0 0,-1 1-1 0 0,1-1 1 0 0,0 0-1 0 0,0 1 1 0 0,-1-1 0 0 0,1 1-1 0 0,0 0 1 0 0,0 0-1 0 0,0 0 1 0 0,0 0 0 0 0,0 0-1 0 0,0 0 1 0 0,-1 1 19 0 0,-7 6 17 0 0,0 0 0 0 0,1 1 0 0 0,0 0-1 0 0,0 0 1 0 0,1 1 0 0 0,0 0 0 0 0,1 1 0 0 0,0 0 0 0 0,1 0 0 0 0,0 0 0 0 0,1 1 0 0 0,0 0 0 0 0,1 0 0 0 0,0 0 0 0 0,1 0 0 0 0,0 2-17 0 0,-2 21 233 0 0,2 0 1 0 0,1 1-1 0 0,2-1 1 0 0,2 1-1 0 0,1-1 0 0 0,1 0 1 0 0,2 0-1 0 0,2 0 1 0 0,1-1-1 0 0,2 0 1 0 0,1-1-1 0 0,16 32-233 0 0,48 101 495 0 0,-53-104-1306 0 0,-16-62-9020 0 0,-6 0 3775 0 0</inkml:trace>
  <inkml:trace contextRef="#ctx0" brushRef="#br0" timeOffset="420.45">835 291 8834 0 0,'0'0'828'0'0,"0"0"-368"0"0,0 0-320 0 0,0 0 38 0 0,0 0 270 0 0,0 0 261 0 0,0 0 159 0 0,0 0 39 0 0,-8 22-79 0 0,-49 138 749 0 0,28-66-961 0 0,16-57-572 0 0,1 0 0 0 0,2 1 0 0 0,1 0 0 0 0,2 0 0 0 0,2 1 0 0 0,2-1 0 0 0,1 19-44 0 0,4-53 88 0 0,0 0 0 0 0,0 0 0 0 0,1 0 0 0 0,0 0 0 0 0,-1-1 0 0 0,1 1 0 0 0,1-1 0 0 0,-1 0 0 0 0,0 0 0 0 0,1 0 0 0 0,0 0 0 0 0,-1-1 0 0 0,1 1 0 0 0,0-1 0 0 0,0 0 0 0 0,1 0 0 0 0,-1-1 0 0 0,0 1 0 0 0,1-1 0 0 0,-1 0 1 0 0,1 0-1 0 0,-1 0 0 0 0,1-1 0 0 0,-1 1 0 0 0,1-1 0 0 0,-1 0 0 0 0,1-1 0 0 0,-1 1 0 0 0,1-1 0 0 0,-1 0 0 0 0,1 0 0 0 0,1-1-88 0 0,7 2 157 0 0,-2 1-102 0 0,1-2 0 0 0,0 1 0 0 0,-1-2 1 0 0,0 1-1 0 0,1-2 0 0 0,-1 1 0 0 0,0-2 0 0 0,0 1 0 0 0,0-1 0 0 0,-1-1 1 0 0,2-1-56 0 0,9-24-3065 0 0,-20 18-1217 0 0,0 0-3344 0 0,-1 7 2317 0 0</inkml:trace>
  <inkml:trace contextRef="#ctx0" brushRef="#br0" timeOffset="699.79">509 581 11626 0 0,'0'0'689'0'0,"0"0"-208"0"0,0 0 70 0 0,0 0 281 0 0,0 0 227 0 0,21 0 74 0 0,129 0 1825 0 0,-130-1-2453 0 0,160-21-779 0 0,-166 19-1420 0 0,-1 0-5043 0 0,-5 0-4288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562 293 2272 0 0,'0'0'1561'0'0,"0"0"-102"0"0,0 0-38 0 0,0 0 62 0 0,0 0 159 0 0,0 0 50 0 0,0 0-147 0 0,0 0-194 0 0,0 0-198 0 0,0 0-191 0 0,0 0-174 0 0,-9-21-121 0 0,-47-112 818 0 0,52 124-1380 0 0,0 0-1 0 0,-1 0 0 0 0,0 1 0 0 0,0 0 0 0 0,-1 0 0 0 0,0 0 0 0 0,0 1 0 0 0,-1 0 0 0 0,0 0 0 0 0,0 1 0 0 0,-1 0 0 0 0,0 0 0 0 0,0 1 0 0 0,0 0 1 0 0,-1 0-1 0 0,0 1 0 0 0,0 0 0 0 0,0 0 0 0 0,0 1 0 0 0,0 0 0 0 0,-1 1 0 0 0,1 0 0 0 0,-1 1 0 0 0,0-1 0 0 0,1 2 0 0 0,-1 0 0 0 0,-2 0-104 0 0,1-1-14 0 0,0 1 1 0 0,0 1-1 0 0,0 0 0 0 0,0 0 0 0 0,0 1 0 0 0,0 1 0 0 0,0-1 0 0 0,1 2 0 0 0,-1 0 0 0 0,1 0 0 0 0,0 0 0 0 0,0 2 0 0 0,-4 2 14 0 0,10-2-16 0 0,0 1 0 0 0,0-1 0 0 0,1 1 0 0 0,0 0 0 0 0,0 0 0 0 0,1 0 0 0 0,0 0 0 0 0,0 0 0 0 0,1 0-1 0 0,0 1 1 0 0,0-1 0 0 0,0 1 0 0 0,1-1 0 0 0,1 0 0 0 0,-1 1 0 0 0,1-1 0 0 0,0 1 0 0 0,1-1 0 0 0,-1 0 0 0 0,1 0 0 0 0,1 0 0 0 0,0 0 0 0 0,0 0 0 0 0,0 0 0 0 0,4 5 16 0 0,30 70 32 0 0,-4 1 0 0 0,-4 3 0 0 0,-3 0 0 0 0,-4 1 0 0 0,-4 1 0 0 0,-4 1 0 0 0,-4 0 0 0 0,-3 14-32 0 0,-6-72 28 0 0,-1 0 0 0 0,-2 0 0 0 0,-1 0 0 0 0,-1-1 0 0 0,-2 1 0 0 0,-1-1 0 0 0,-2 0 0 0 0,0-1 0 0 0,-2 0 0 0 0,-3 2-28 0 0,10-26 35 0 0,0 1 0 0 0,0-1 0 0 0,0 0 0 0 0,-1-1 0 0 0,1 1 0 0 0,-1-1 0 0 0,-1 0 0 0 0,1 0 0 0 0,0 0 0 0 0,-1-1 0 0 0,0 0 0 0 0,0 0 0 0 0,0 0 0 0 0,0-1 0 0 0,0 0 0 0 0,-1 0 0 0 0,1 0 0 0 0,0-1 0 0 0,-1 0 0 0 0,0 0 0 0 0,1-1 0 0 0,-1 0 0 0 0,1 0 0 0 0,-1-1 0 0 0,1 1 0 0 0,-1-1 0 0 0,1-1 0 0 0,-7-1-35 0 0,9 2-40 0 0,0 0-1 0 0,0 0 1 0 0,0-1 0 0 0,0 1-1 0 0,0-1 1 0 0,0 0 0 0 0,1 0-1 0 0,-1-1 1 0 0,0 1 0 0 0,1-1-1 0 0,0 1 1 0 0,0-1 0 0 0,0 0 0 0 0,0 0-1 0 0,0-1 1 0 0,-2-2 40 0 0,-12-42-8222 0 0,16 38-2567 0 0</inkml:trace>
  <inkml:trace contextRef="#ctx0" brushRef="#br0" timeOffset="1665.61">1089 654 0 0 0,'0'0'926'0'0,"0"0"248"0"0,0 0-63 0 0,0 0-105 0 0,0 0 22 0 0,0 0 67 0 0,0 0 51 0 0,0 0-33 0 0,0 0-129 0 0,0 0-126 0 0,0 0-153 0 0,-17-1-182 0 0,-53-4-172 0 0,67 5-326 0 0,0 0 0 0 0,1 0 0 0 0,-1 0-1 0 0,0 0 1 0 0,0 1 0 0 0,1-1 0 0 0,-1 1 0 0 0,0-1 0 0 0,1 1 0 0 0,-1 0 0 0 0,1 0-1 0 0,-1 1 1 0 0,1-1 0 0 0,-1 0 0 0 0,1 1 0 0 0,0-1 0 0 0,-1 1 0 0 0,1 0 0 0 0,0 0 0 0 0,0 0-1 0 0,1 0 1 0 0,-2 1-25 0 0,-8 8 148 0 0,0-3-82 0 0,0 0 0 0 0,1 0 0 0 0,0 1 1 0 0,0 0-1 0 0,1 1 0 0 0,0 0 0 0 0,1 0 0 0 0,0 1 1 0 0,1 0-1 0 0,0 0 0 0 0,0 1 0 0 0,2 0 1 0 0,-1 0-1 0 0,1 0 0 0 0,1 1 0 0 0,1-1 0 0 0,-1 1 1 0 0,2 0-1 0 0,0 1 0 0 0,0-1 0 0 0,2 0 0 0 0,-1 0 1 0 0,2 11-67 0 0,0-20 29 0 0,0 0 1 0 0,0-1 0 0 0,0 1-1 0 0,1 0 1 0 0,-1-1-1 0 0,1 1 1 0 0,0-1 0 0 0,0 1-1 0 0,0-1 1 0 0,1 0-1 0 0,-1 0 1 0 0,1 0 0 0 0,0 0-1 0 0,-1-1 1 0 0,1 1-1 0 0,0-1 1 0 0,1 1 0 0 0,-1-1-1 0 0,0 0 1 0 0,1 0-1 0 0,-1-1 1 0 0,1 1 0 0 0,-1-1-1 0 0,1 1 1 0 0,0-1-1 0 0,0 0 1 0 0,0-1 0 0 0,2 1-30 0 0,2 0 153 0 0,1 0 1 0 0,0 0-1 0 0,0-1 0 0 0,-1 0 1 0 0,1 0-1 0 0,0-1 1 0 0,-1-1-1 0 0,1 1 0 0 0,0-1 1 0 0,-1-1-1 0 0,0 1 1 0 0,5-3-154 0 0,17-14 218 0 0,0-1 0 0 0,-1-2 0 0 0,-1 0 1 0 0,-2-2-1 0 0,0-1 0 0 0,-1-1 0 0 0,-2-2 0 0 0,0 0 1 0 0,-2-1-1 0 0,-2-1 0 0 0,9-17-218 0 0,-17 29-80 0 0,0 0-1 0 0,-2-1 1 0 0,0 0 0 0 0,-1-1-1 0 0,-1 0 1 0 0,-1 0 0 0 0,0-1-1 0 0,-2 0 1 0 0,0 0 0 0 0,-2 0-1 0 0,0 0 1 0 0,-1 0 0 0 0,-1 0-1 0 0,-1 0 1 0 0,-1 0 0 0 0,-1 0-1 0 0,-3-9 82 0 0,3 20-79 0 0,-1 1 0 0 0,0-1 0 0 0,-1 1 0 0 0,0 0 1 0 0,0 0-1 0 0,-1 0 0 0 0,0 1 0 0 0,-1-1 1 0 0,0 2-1 0 0,0-1 0 0 0,-1 0 78 0 0,5 6-3 0 0,1-1 0 0 0,-1 1 1 0 0,1 0-1 0 0,-1 0 0 0 0,0 0 0 0 0,0 0 0 0 0,0 0 0 0 0,0 1 0 0 0,0-1 0 0 0,0 1 0 0 0,-1 0 1 0 0,1 0-1 0 0,0 0 0 0 0,-1 0 0 0 0,1 1 0 0 0,-1-1 0 0 0,1 1 0 0 0,0 0 0 0 0,-1 0 0 0 0,1 0 1 0 0,-1 1-1 0 0,1-1 0 0 0,-1 1 0 0 0,1 0 0 0 0,0 0 0 0 0,0 0 0 0 0,-1 0 0 0 0,1 0 0 0 0,0 1 1 0 0,0 0-1 0 0,0-1 0 0 0,0 1 0 0 0,0 0 0 0 0,-1 2 3 0 0,-4 6 7 0 0,1 1-1 0 0,0-1 1 0 0,1 1 0 0 0,0 1-1 0 0,1-1 1 0 0,0 1 0 0 0,1 0-1 0 0,0 0 1 0 0,1 0 0 0 0,0 1-1 0 0,1-1 1 0 0,0 1 0 0 0,1 0-1 0 0,1-1 1 0 0,0 1 0 0 0,0 0-1 0 0,1-1 1 0 0,1 1 0 0 0,0 0-1 0 0,1-1 1 0 0,1 0 0 0 0,-1 0-1 0 0,2 1-6 0 0,17 45 341 0 0,2-1 0 0 0,3-2 0 0 0,2-1-1 0 0,17 21-340 0 0,-37-58 65 0 0,1 0 0 0 0,1 0 0 0 0,1-2-1 0 0,0 1 1 0 0,1-1 0 0 0,1-1 0 0 0,0-1-1 0 0,1 0 1 0 0,5 3-65 0 0,1-8-224 0 0,-10-7-2413 0 0,-10-4-3723 0 0,-1 1-3067 0 0</inkml:trace>
  <inkml:trace contextRef="#ctx0" brushRef="#br0" timeOffset="3094.478">1700 383 1888 0 0,'0'0'1335'0'0,"0"0"-504"0"0,0 0-415 0 0,0 0 56 0 0,0 0 291 0 0,0 0 299 0 0,0 0 106 0 0,0 0-136 0 0,0 0-122 0 0,0 0-71 0 0,0 0 7 0 0,0 0 51 0 0,0 0-70 0 0,7 6-122 0 0,0 2-460 0 0,0 0-1 0 0,0 0 1 0 0,-1 1 0 0 0,0-1 0 0 0,-1 1-1 0 0,0 1 1 0 0,0-1 0 0 0,-1 1-1 0 0,0 0 1 0 0,0 1-245 0 0,82 362 1563 0 0,-59-293-1575 0 0,-17-129 2485 0 0,-7 35-2227 0 0,89-249 1168 0 0,14-92-1277 0 0,-103 328-917 0 0,-5 23-3093 0 0,-1 3-3750 0 0,2 1-2360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0:43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9.52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221 0,'-17'16,"1"0,0 0,1 2,1 0,0 0,1 1,2 1,0 0,1 1,0 0,10-18,0 0,0 0,1 0,-1 0,0 0,1 0,0 0,-1-1,1 1,1 0,-1 0,0-1,0 1,1-1,0 1,-1-1,1 1,0-1,0 0,0 0,1 0,-1 0,0-1,1 1,-1 0,1-1,0 0,-1 0,1 1,0-2,0 1,0 0,-1 0,1-1,0 0,0 0,0 0,0 0,3 0,24 9,-26-8,0 1,0-1,0 1,0 0,0 1,0-1,0 1,-1 0,1 0,-1 0,0 0,0 0,0 1,0-1,-1 1,1 0,-1 0,0 0,0 0,0 0,-1 1,0-1,1 0,-1 1,-1-1,1 1,-1-1,0 1,0-1,0 1,0-1,-1 1,0-1,0 1,-1 2,-2 2,0 0,0-1,-1 1,0-1,-1 0,1 0,-2-1,1 1,-1-1,0-1,-1 1,1-1,-1-1,0 1,-1-1,1-1,-1 0,0 0,0 0,-1-1,1-1,0 0,-1 0,0-1,-2 1,-29-13,28-1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4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49,'-6'-5,"-1"0,1 0,-1 0,-1 1,1 0,0 1,-1-1,0 1,0 1,0 0,0 0,0 0,0 1,0 0,-1 1,1 0,0 0,-1 1,1 0,0 0,0 1,0 0,0 0,0 1,0 0,1 1,-1-1,1 1,0 1,0-1,0 1,1 1,0-1,0 1,0 0,1 1,-2 2,-15 15,1 2,1 0,2 1,1 1,1 1,1 0,1 1,2 0,1 1,2 0,1 1,1 0,2 1,-1 19,6-29,0 0,2 0,0-1,2 1,0-1,2 0,0 0,1-1,2 1,0-2,1 1,11 16,-13-27,0-1,0 0,1 0,0-1,0 0,1-1,0 0,0 0,1-1,-1-1,2 0,-1 0,0-1,1 0,0-1,0-1,0 1,0-2,0 0,0 0,0-1,0-1,0 0,1-1,-1 0,-1-1,1 0,0 0,-1-2,0 1,0-2,9-4,-7 4,0 0,0 0,-1-1,0-1,-1 0,1-1,-2 0,1 0,-1-1,-1-1,1 1,-2-2,0 1,0-1,-1 0,-1-1,0 0,0 0,-1 0,-1 0,0-1,-1 0,-1 0,1-7,-4 16,0 0,0-1,0 1,-1 0,0 0,0 0,0 0,-1 0,0 0,1 1,-2-1,1 1,0 0,-1 0,0 0,0 0,0 1,0 0,-1-1,1 1,-1 1,0-1,0 1,0 0,-2-1,-132-30,112 32,0 2,0 1,0 1,1 2,0 0,0 2,0 1,1 0,0 2,0 1,1 2,1 0,0 1,1 1,0 1,2 1,0 1,0 1,-5 8,-2 3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85,'77'-9,"39"-4,11 1,-8-3,-9 2,-15 2,-17 4,-23 2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3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84 346 3465 0 0,'0'0'1675'0'0,"0"0"-1108"0"0,0 0-605 0 0,0 0 100 0 0,0 0 458 0 0,0 0 564 0 0,0 0 395 0 0,0 0 245 0 0,0 0 54 0 0,0 0-114 0 0,0 0-193 0 0,8 2-257 0 0,49 4 188 0 0,1-2 0 0 0,0-3 0 0 0,0-2 0 0 0,-1-3 0 0 0,24-6-1402 0 0,-3 3 345 0 0,401-12 358 0 0,-422 30-737 0 0,-57-10 66 0 0,0-1 30 0 0,-22 0 294 0 0,-55-6-1058 0 0,39 2-2035 0 0,0 2-5739 0 0,28 2-1627 0 0</inkml:trace>
  <inkml:trace contextRef="#ctx0" brushRef="#br0" timeOffset="301.919">1 523 12027 0 0,'0'0'1411'0'0,"0"0"-575"0"0,0 0-452 0 0,0 0-195 0 0,0 0 51 0 0,0 0 212 0 0,0 0 302 0 0,0 0 253 0 0,0 0 176 0 0,0 0 34 0 0,0 0-110 0 0,0 0-128 0 0,23 9-117 0 0,81 26-125 0 0,6-26 438 0 0,51-11-134 0 0,-37-1-873 0 0,1 5 1 0 0,88 15-169 0 0,-165-12-1715 0 0,-48-5 1038 0 0,0 0-296 0 0,-4-2-10446 0 0,0 1 265 0 0</inkml:trace>
  <inkml:trace contextRef="#ctx0" brushRef="#br0" timeOffset="812.704">493 1 8090 0 0,'0'0'1835'0'0,"0"0"-390"0"0,0 0-320 0 0,0 0-234 0 0,0 0-86 0 0,0 0-50 0 0,0 0-139 0 0,0 0-199 0 0,0 0-215 0 0,0 0-132 0 0,0 0-8 0 0,0 0 77 0 0,-3 2 122 0 0,2 0-226 0 0,1-1 1 0 0,-1 0-1 0 0,0 0 0 0 0,1 0 1 0 0,0 1-1 0 0,-1-1 1 0 0,1 0-1 0 0,0 0 0 0 0,-1 1 1 0 0,1-1-1 0 0,0 0 0 0 0,0 1 1 0 0,0-1-1 0 0,0 0 0 0 0,0 1 1 0 0,1-1-1 0 0,-1 0 1 0 0,0 0-1 0 0,0 1 0 0 0,1-1 1 0 0,-1 0-1 0 0,1 0 0 0 0,-1 1 1 0 0,1-1-1 0 0,0 0 1 0 0,-1 0-1 0 0,1 0 0 0 0,0 0 1 0 0,0 0-1 0 0,0 0 0 0 0,0 0 1 0 0,0 0-1 0 0,0 0 1 0 0,0-1-1 0 0,0 1 0 0 0,0 0 1 0 0,0-1-1 0 0,0 1 0 0 0,1 0 1 0 0,-1-1-1 0 0,0 1 1 0 0,0-1-1 0 0,1 0 0 0 0,-1 0 1 0 0,0 1-1 0 0,0-1 0 0 0,1 0-35 0 0,1 1 53 0 0,34 21 599 0 0,1-2-1 0 0,0-2 1 0 0,2-1 0 0 0,0-2-1 0 0,1-2 1 0 0,26 4-652 0 0,104 37 432 0 0,-155-48-426 0 0,-2 1-1 0 0,1 0 1 0 0,-1 1-1 0 0,0 1 1 0 0,-1 0-1 0 0,1 0 0 0 0,-2 2 1 0 0,0 0-1 0 0,0 0 1 0 0,4 7-6 0 0,-13-16 17 0 0,-1 0 1 0 0,0 1-1 0 0,0 0 1 0 0,0-1 0 0 0,-1 1-1 0 0,1 0 1 0 0,0 0-1 0 0,-1 0 1 0 0,0 0-1 0 0,0 0 1 0 0,0 0-1 0 0,0 1 1 0 0,0-1-1 0 0,-1 0 1 0 0,1 0-1 0 0,-1 1 1 0 0,0-1-1 0 0,0 0 1 0 0,0 1-1 0 0,-1-1 1 0 0,1 0-1 0 0,-1 0 1 0 0,1 1 0 0 0,-1-1-1 0 0,0 0 1 0 0,0 0-1 0 0,-1 0 1 0 0,1 0-1 0 0,-1 0 1 0 0,1 0-1 0 0,-1 0 1 0 0,0-1-1 0 0,0 1 1 0 0,0-1-1 0 0,-2 2-17 0 0,-220 130 1043 0 0,114-53-806 0 0,5 5 0 0 0,-28 34-237 0 0,-9 36-354 0 0,141-155 224 0 0,-9 20-1519 0 0,12-17-2165 0 0,7-2-3718 0 0,-4-2-3800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334 351 104 0 0,'0'0'1027'0'0,"0"0"-298"0"0,0 0-242 0 0,0 0 152 0 0,0 0 520 0 0,0 0 587 0 0,0 0 402 0 0,0 0 34 0 0,0 0-330 0 0,0 0-499 0 0,0 0-472 0 0,7-24 682 0 0,-4 11-1068 0 0,-1 0 0 0 0,0 0 1 0 0,-1 0-1 0 0,0 0 0 0 0,-1 0 0 0 0,-1-1 1 0 0,0 1-1 0 0,0 0 0 0 0,-1 0 0 0 0,-1 0 0 0 0,-1 0 1 0 0,-4-11-496 0 0,6 15 42 0 0,-1 1 1 0 0,0 0 0 0 0,-1 0 0 0 0,0 1 0 0 0,0-1-1 0 0,0 1 1 0 0,-1 0 0 0 0,0 0 0 0 0,-1 0-1 0 0,0 1 1 0 0,0-1 0 0 0,0 2 0 0 0,-1-1-1 0 0,1 1 1 0 0,-1 0 0 0 0,-1 0 0 0 0,1 0 0 0 0,-1 1-1 0 0,0 1 1 0 0,1-1 0 0 0,-2 1 0 0 0,1 0-1 0 0,0 1 1 0 0,-1 0 0 0 0,1 0 0 0 0,-1 1-1 0 0,1 0 1 0 0,-9 1-43 0 0,12 0-30 0 0,0 0-1 0 0,0 1 0 0 0,-1 0 0 0 0,1 0 1 0 0,0 0-1 0 0,0 0 0 0 0,0 1 1 0 0,0 0-1 0 0,0 0 0 0 0,0 0 0 0 0,0 1 1 0 0,1 0-1 0 0,-1 0 0 0 0,1 0 1 0 0,0 0-1 0 0,0 0 0 0 0,0 1 1 0 0,0 0-1 0 0,1 0 0 0 0,0 0 0 0 0,-1 0 1 0 0,1 1-1 0 0,1-1 0 0 0,-1 1 1 0 0,1 0-1 0 0,0 0 0 0 0,0-1 0 0 0,0 1 1 0 0,0 1-1 0 0,0 3 31 0 0,-3 14-31 0 0,1 1 0 0 0,0-1 0 0 0,2 1-1 0 0,1-1 1 0 0,1 1 0 0 0,1 8 31 0 0,4 1 16 0 0,1-1 0 0 0,2 1 0 0 0,1-1-1 0 0,1 0 1 0 0,2-1 0 0 0,1-1 0 0 0,3 2-16 0 0,-15-28 1 0 0,90 178 72 0 0,-56-118-17 0 0,-3 1 0 0 0,-3 1 0 0 0,15 57-56 0 0,-3 62 79 0 0,-33-60-22 0 0,-10-117-13 0 0,0 0-1 0 0,-1 0 0 0 0,0 0 0 0 0,0 0 0 0 0,0 0 0 0 0,-1-1 0 0 0,0 0 0 0 0,-1 0 0 0 0,1 0 1 0 0,-1 0-1 0 0,-1 0 0 0 0,1-1 0 0 0,-1 0 0 0 0,-1-1 0 0 0,1 1 0 0 0,-1-1 0 0 0,1 0 0 0 0,-1-1 1 0 0,-1 1-1 0 0,1-1 0 0 0,-1-1 0 0 0,1 0 0 0 0,-1 0 0 0 0,0 0 0 0 0,0-1 0 0 0,0 0 0 0 0,-1-1 1 0 0,1 1-1 0 0,0-2 0 0 0,-1 1 0 0 0,1-1 0 0 0,-1 0 0 0 0,1-1 0 0 0,0 0 0 0 0,0-1 0 0 0,-1 1 1 0 0,1-1-1 0 0,0-1 0 0 0,0 0 0 0 0,-4-2-43 0 0,-65-56-1016 0 0,62 23-8921 0 0,14 29-1458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71 0 0 0,'0'0'193'0'0,"0"0"601"0"0,0 0 102 0 0,0 0 16 0 0,0 0 112 0 0,0 0 187 0 0,0 0 160 0 0,0 0 54 0 0,0 0-56 0 0,0 0-176 0 0,0 0-251 0 0,-7-4-209 0 0,-77-22 1500 0 0,69 27-2179 0 0,1 0 0 0 0,-1 0 0 0 0,1 2 0 0 0,0 0 0 0 0,0 0 0 0 0,0 2 0 0 0,0-1 0 0 0,1 2 0 0 0,-1 0-1 0 0,1 0 1 0 0,1 2 0 0 0,-1-1 0 0 0,1 1 0 0 0,1 1 0 0 0,-1 0 0 0 0,2 1 0 0 0,-1 0 0 0 0,1 1 0 0 0,1 0 0 0 0,0 0-1 0 0,0 1 1 0 0,1 0 0 0 0,1 1 0 0 0,0 0 0 0 0,1 0 0 0 0,-5 14-54 0 0,8-21 19 0 0,1 1 0 0 0,0 0-1 0 0,1 0 1 0 0,-1-1 0 0 0,1 1 0 0 0,0 0-1 0 0,1 0 1 0 0,0 0 0 0 0,0 0 0 0 0,0 0 0 0 0,1 0-1 0 0,0 0 1 0 0,1 0 0 0 0,-1 0 0 0 0,1 0-1 0 0,0-1 1 0 0,1 1 0 0 0,0-1 0 0 0,0 0 0 0 0,0 1-1 0 0,1-1 1 0 0,0-1 0 0 0,0 1 0 0 0,0 0-1 0 0,1-1 1 0 0,0 0 0 0 0,0 0 0 0 0,0-1 0 0 0,1 1-1 0 0,-1-1 1 0 0,1 0 0 0 0,0-1 0 0 0,0 1-1 0 0,0-1 1 0 0,1 0 0 0 0,-1-1 0 0 0,1 1 0 0 0,6 0-19 0 0,-1-3 166 0 0,0 0 1 0 0,0-1-1 0 0,0 0 1 0 0,0-1 0 0 0,0-1-1 0 0,-1 0 1 0 0,1 0 0 0 0,-1-1-1 0 0,1-1 1 0 0,-2 0 0 0 0,1 0-1 0 0,0-1 1 0 0,-1 0-1 0 0,0-1 1 0 0,2-2-167 0 0,133-126 1219 0 0,-122 112-1078 0 0,-2-2 1 0 0,-1 0-1 0 0,0-1 1 0 0,-2-2-1 0 0,-1 1 1 0 0,-2-2 0 0 0,11-26-142 0 0,-19 6 1366 0 0,-19 61-312 0 0,7 1-1048 0 0,0 0 0 0 0,1 0 0 0 0,0 0-1 0 0,1 1 1 0 0,0-1 0 0 0,2 1 0 0 0,-1 0 0 0 0,2 0-1 0 0,0-1 1 0 0,0 1 0 0 0,1 0 0 0 0,1 0 0 0 0,0-1 0 0 0,1 1-1 0 0,1-1 1 0 0,0 0 0 0 0,1 1 0 0 0,0-2 0 0 0,4 8-6 0 0,-3-8-7 0 0,0 0 0 0 0,1-1 0 0 0,0 0 0 0 0,1 0 0 0 0,0-1 0 0 0,1 0 0 0 0,0-1 0 0 0,0 1 0 0 0,1-2 0 0 0,4 3 7 0 0,-10-8-328 0 0,18 7-943 0 0,-8-18-8119 0 0,-12 3-1595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30 396,'-5'39,"-2"12</inkml:trace>
  <inkml:trace contextRef="#ctx0" brushRef="#br0" timeOffset="257.361">1 114,'5'5,"1"1</inkml:trace>
  <inkml:trace contextRef="#ctx0" brushRef="#br0" timeOffset="516.058">227 537,'66'-185,"-12"71,-54 115,0-1,0 0,0 1,1-1,-1 1,0-1,0 0,0 1,1-1,-1 0,0 1,1-1,-1 0,0 1,1-1,-1 0,0 0,1 1,-1-1,1 0,-1 0,0 0,1 1,-1-1,1 0,-1 0,1 0,-1 0,0 0,1 0,-1 0,1 0,-1 0,1 0,-1 0,1 0,-1-1,0 1,1 0,-1 0,1 0,-1 0,0-1,1 1,-1 0,0 0,1-1,-1 1,0 0,1-1,-1 1,0 0,0-1,1 1,-1-1,0 1,0 0,0-1,0 1,1-1,-1 1,0-1,0 1,0 0,0-1,0 1,0-1,3 39,-3-35,0 10,1 0,1 0,0 0,1 0,0 0,1-1,0 1,1-1,1 2,-5-11,1 0,-1 0,1 0,0-1,-1 1,1-1,0 1,1-1,-1 1,0-1,1 0,-1 0,1 0,0-1,-1 1,1-1,0 1,0-1,0 0,0 0,0 0,1-1,-1 1,0-1,0 1,0-1,0 0,1 0,-1-1,0 1,0-1,0 1,0-1,1 0,-1 0,0-1,-1 1,1 0,1-2,9-5,1 0,-1-2,-1 1,0-2,-1 0,0 0,0-1,-1 0,-1-1,0 0,0-1,-2 1,0-2,0 1,2-9,-4 5</inkml:trace>
  <inkml:trace contextRef="#ctx0" brushRef="#br0" timeOffset="1082.217">678 453,'13'-1,"0"-1,0 0,0-1,0-1,0 0,-1 0,0-1,0-1,0 0,-1-1,1 0,-2-1,1 0,8-9,-17 16,1 0,-1-1,0 0,1 0,-1 1,0-1,0 0,-1 0,1-1,0 1,-1 0,1-1,-1 1,0-1,0 1,0-1,0 1,0-1,0 0,-1 0,1 1,-1-1,0 0,0 0,0 0,0 1,-1-1,1 0,-1 0,1 1,-1-1,0 0,0 1,0-1,0 1,-1-1,1 1,-1 0,0-1,1 1,-1 0,0 0,0 0,0 0,-1 0,-3 0,0 0,-1 1,1 0,0 0,0 0,0 1,-1 0,1 0,0 1,0-1,-1 1,1 1,0-1,0 1,0 0,0 1,1-1,-1 1,1 0,-1 1,1-1,0 1,0 0,0 0,-4 4,0 0,1 0,0 1,0 0,1 1,0-1,1 1,0 1,1-1,0 1,0 0,-1 6,5-12,0 0,0 0,1 0,-1 0,1 0,0 0,1 0,-1 0,1 0,0 0,0 0,0 0,1-1,0 1,0 0,0-1,1 1,-1-1,1 0,0 0,0 0,1 0,-1 0,1-1,-1 0,1 0,0 0,1 0,-1 0,0-1,1 0,-1 1,1-2,0 1,0-1,0 1,0-1,0-1,0 1,0-1,0 0,4 0,19 3,0-2,0 0,0-2,0-1,0-1,-1-2,1-1,-1 0,0-2,-1-2,0 0,0-1,15-11,-22 8</inkml:trace>
  <inkml:trace contextRef="#ctx0" brushRef="#br0" timeOffset="1463.812">1074 453,'17'-4,"0"-1,0 0,0-2,-1 0,0 0,-1-2,1 0,-1-1,-1 0,0-1,-1 0,0-2,10-11,-22 22,0 0,-1 1,1-1,0 0,-1 0,1 0,-1 0,0 0,1 0,-1 0,0 0,0 0,-1 1,1-1,0 0,-1 0,1 0,-1 0,1 0,-1 0,0 1,0-1,0 0,0 0,0 1,0-1,0 1,-1-1,1 1,0 0,-1-1,1 1,-1 0,0 0,1 0,-1 0,0 0,0 0,1 1,-1-1,0 1,0-1,0 1,0-1,0 1,0 0,0 0,0 0,0 0,0 1,0-1,0 0,1 1,-1-1,0 1,0 0,0 0,0-1,1 1,-1 1,0-1,1 0,-1 0,-8 3,1 0,-1 1,1 0,0 0,0 1,1 0,-1 1,2 0,-1 0,1 1,0 0,0 0,-4 8,7-11,1-1,1 1,-1-1,1 1,0 0,0 0,0 0,0 1,1-1,0 0,0 0,1 1,-1-1,1 0,1 1,-1-1,0 0,1 1,0-1,1 0,-1 0,1 1,0-1,0-1,1 1,-1 0,2 2,5 0,-1 0,1 0,0-1,0 0,0 0,1-1,0-1,0 1,1-2,-1 1,1-2,-1 1,1-1,0-1,0 0,0 0,0-1,0-1,0 0,0 0,-1-1,1-1,0 1,-1-2,5-1,15-2</inkml:trace>
  <inkml:trace contextRef="#ctx0" brushRef="#br0" timeOffset="1768.55">1525 594,'5'-29,"6"-24,2-7,-2 1,2 6,-1 7,2 7,4 10,-1 5,0 7,4 6,1 4,3 5,-3 1</inkml:trace>
  <inkml:trace contextRef="#ctx0" brushRef="#br0" timeOffset="2220.11">1977 368,'5'33,"1"21,0 7,-1-4,-1-5,-2-12</inkml:trace>
  <inkml:trace contextRef="#ctx0" brushRef="#br0" timeOffset="2465.731">1949 1,'0'0</inkml:trace>
  <inkml:trace contextRef="#ctx0" brushRef="#br0" timeOffset="2870.39">2202 565,'145'-287,"-144"285,-1 1,0 1,0-1,0 0,0 0,0 0,0 0,0 1,0-1,0 0,0 0,1 0,-1 1,0-1,1 0,-1 0,1 1,-1-1,1 0,-1 1,1-1,-1 0,1 1,-1-1,1 1,0-1,-1 1,1-1,0 1,0 0,-1-1,1 1,0 0,0-1,0 1,-1 0,1 0,0 0,0 0,0 0,0 0,-1 0,1 0,0 0,0 0,0 0,-1 1,1-1,0 0,0 1,0-1,-1 0,1 1,0-1,-1 1,1-1,0 1,-1-1,1 1,-1 0,1-1,0 1,40 129,-40-123,1-1,-1 1,1-1,0 0,1 1,0-1,0 0,0 0,1-1,0 1,0-1,0 1,1-1,-1-1,1 1,0-1,1 0,-1 0,1 0,0-1,0 1,0-1,0-1,0 0,1 1,-1-2,1 1,0-1,-1 0,1 0,0-1,-1 0,1 0,0-1,0 0,-1 0,1 0,1-1,2-6,-1 1,-1-1,1 0,-1-1,-1 0,0 0,0-1,-1 0,0 0,0 0,-1-1,-1 1,0-1,0-1,-1 1,-1 0,0-2,11-73,-13 61</inkml:trace>
  <inkml:trace contextRef="#ctx0" brushRef="#br0" timeOffset="3447.377">3049 283,'-2'-2,"0"0,0 1,0-1,-1 0,1 1,-1-1,1 1,-1-1,1 1,-1 0,0 1,0-1,0 0,1 1,-1-1,0 1,0 0,0 0,0 0,0 0,0 1,1-1,-1 1,0-1,0 1,1 0,-1 0,0 1,1-1,-1 0,1 1,-1 0,1-1,-2 3,-62 79,61-73,0 0,0 0,1 0,0 0,1 1,0 0,1-1,0 1,0 0,2 0,-1 0,1 0,1 0,0 0,0 0,3 10,-3-19,0 0,0-1,0 1,0-1,0 1,0-1,0 1,1-1,-1 1,0-1,1 0,-1 0,1 0,0 0,-1 0,1 0,0 0,-1-1,1 1,0 0,0-1,0 1,0-1,0 0,-1 0,1 0,0 0,0 0,0 0,0 0,0-1,0 1,-1-1,1 1,1-1,63-31,-61 29,85-61,-72 49,0 2,0-1,1 2,1 1,0 0,0 1,1 2,0 0,1 1,-19 6,1 0,-1 1,1-1,-1 1,0 0,1 0,-1 0,1 0,-1 1,1-1,-1 1,0 0,0 0,1 0,-1 0,0 1,0 0,0-1,0 1,0 0,-1 0,1 0,0 1,-1-1,0 1,1-1,-1 1,0 0,-1 0,1 0,0 0,-1 0,1 0,-1 0,136 276,-115-234,-2 1,-1 1,-3 0,-1 1,-3 1,-1 6,-9-47,0 0,-1 0,0 0,-1 0,1 0,-2 0,1 0,-1 0,0 0,-1 0,1 0,-2 0,1 0,-1-1,0 1,-1-1,0 0,0 0,0 0,-1-1,0 0,0 1,-1-2,0 1,0-1,0 1,0-2,-1 1,0-1,-6 3,0 0,0-1,-1-1,0 0,0 0,0-2,-1 1,1-2,-1 0,0-1,0 0,1-1,-1-1,0-1,-1 0,10-1,0 1,0-2,1 1,0 0,-1-1,1 0,1-1,-1 1,1-1,-1 1,1-2,0 1,1 0,0-1,-1 1,2-1,-1 0,1 0,0 0,0 0,0 0,1-1,0 1,0-2,-1-12,1 0,0 0,1 0,1 0,1 0,1 0,2-4,-1 2,1 0,1 1,1-1,1 1,0 1,2-1,1 2,0-1,1 2,1-1,1 2,1-1,0 2,1 0,1 1,0 1,1 1,0 0,2 1,8-4,-3 2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0,'0'0'924'0'0,"0"0"195"0"0,0 0 113 0 0,0 0-19 0 0,0 0-100 0 0,0 0-131 0 0,0 0-119 0 0,0 0-97 0 0,0 0-13 0 0,9 5 9384 0 0,-2-3-8715 0 0,272-15 436 0 0,-151-4-2299 0 0,-132 15-3437 0 0,1 0-4515 0 0,2 2-1277 0 0</inkml:trace>
  <inkml:trace contextRef="#ctx0" brushRef="#br0" timeOffset="257.863">23 208 12323 0 0,'0'0'464'0'0,"0"0"-600"0"0,0 0 168 0 0,0 0 504 0 0,0 0 128 0 0,0 0 112 0 0,0 0-40 0 0,147 0-104 0 0,-114-7-151 0 0,3-2-161 0 0,1-1-168 0 0,1-1-200 0 0,0 2-248 0 0,-1-3-465 0 0,1 3-1095 0 0,-10 2-2985 0 0,-9 0-4337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308 650 1968 0 0,'0'0'1317'0'0,"0"0"-252"0"0,0 0-170 0 0,0 0 204 0 0,0 0 237 0 0,0 0 159 0 0,0 0-14 0 0,0 0-177 0 0,0 0-224 0 0,0 0-265 0 0,0 0-184 0 0,0 0-127 0 0,0 0-83 0 0,-10-11-50 0 0,-31-32-38 0 0,0 29 561 0 0,32 15-782 0 0,-1 2-103 0 0,0 0 1 0 0,1 0-1 0 0,-1 1 0 0 0,1 1 1 0 0,-1-1-1 0 0,1 1 0 0 0,0 1 1 0 0,1 0-1 0 0,0 0 0 0 0,0 1 1 0 0,0 0-1 0 0,0 0 0 0 0,1 1 1 0 0,-2 4-10 0 0,1-6-38 0 0,1 2 0 0 0,1-1 0 0 0,0 1 0 0 0,0 0 0 0 0,0 0 0 0 0,1 1 0 0 0,0 0 0 0 0,1 0 0 0 0,0 0 0 0 0,0 0 0 0 0,1 1 0 0 0,0-1 0 0 0,1 1 0 0 0,0 0 0 0 0,0 0 0 0 0,1 0 0 0 0,1 0 0 0 0,-1 0 0 0 0,2 0 0 0 0,-1-1 0 0 0,1 2 38 0 0,1-7 26 0 0,0 0 0 0 0,0 1 1 0 0,1-2-1 0 0,-1 1 0 0 0,1 0 0 0 0,-1 0 0 0 0,1-1 0 0 0,0 1 0 0 0,1-1 0 0 0,-1 0 0 0 0,1 0 1 0 0,-1 0-1 0 0,1 0 0 0 0,0-1 0 0 0,0 0 0 0 0,0 1 0 0 0,0-2 0 0 0,0 1 0 0 0,1 0 0 0 0,-1-1 1 0 0,0 0-1 0 0,1 0 0 0 0,-1 0 0 0 0,1 0 0 0 0,0-1 0 0 0,-1 1 0 0 0,1-1 0 0 0,-1-1 1 0 0,1 1-1 0 0,-1-1 0 0 0,1 1 0 0 0,-1-1 0 0 0,1 0 0 0 0,-1-1 0 0 0,1 1 0 0 0,-1-1 0 0 0,0 0 1 0 0,0 0-1 0 0,0 0 0 0 0,0-1 0 0 0,0 0 0 0 0,-1 1 0 0 0,2-2-26 0 0,21-20 170 0 0,0-1 0 0 0,-2-2 0 0 0,0 0 0 0 0,-2-2-1 0 0,-2 0 1 0 0,0-1 0 0 0,-2-1 0 0 0,9-23-170 0 0,-8 14-388 0 0,-2-1 1 0 0,-2-1-1 0 0,-2 0 1 0 0,-1-1-1 0 0,-3 0 1 0 0,-1-1-1 0 0,-2 0 1 0 0,-2 0-1 0 0,-2 0 1 0 0,-4-29 387 0 0,-18-26-1135 0 0,19 97 1116 0 0,0 0-1 0 0,0 0 1 0 0,-1 0 0 0 0,1 0-1 0 0,0 0 1 0 0,0 0-1 0 0,-1 1 1 0 0,0-1 0 0 0,1 0-1 0 0,-1 1 1 0 0,0-1-1 0 0,1 1 1 0 0,-1-1 0 0 0,0 1-1 0 0,0 0 1 0 0,0 0-1 0 0,0 0 1 0 0,-1 0 0 0 0,1 0-1 0 0,0 1 1 0 0,0-1-1 0 0,0 0 1 0 0,-1 1 0 0 0,1 0-1 0 0,0-1 1 0 0,-1 1-1 0 0,1 0 1 0 0,0 0 0 0 0,-1 1-1 0 0,1-1 1 0 0,0 0-1 0 0,0 1 1 0 0,-1-1 0 0 0,1 1-1 0 0,0 0 1 0 0,0 0-1 0 0,0 0 1 0 0,0 0 0 0 0,0 0-1 0 0,0 0 1 0 0,-1 1 19 0 0,-7 6 17 0 0,0 0 0 0 0,1 1 0 0 0,0 0-1 0 0,0 0 1 0 0,1 1 0 0 0,0 0 0 0 0,1 1 0 0 0,0 0 0 0 0,1 0 0 0 0,0 0 0 0 0,1 1 0 0 0,0 0 0 0 0,1 0 0 0 0,0 0 0 0 0,1 0 0 0 0,0 2-17 0 0,-2 21 233 0 0,2 0 1 0 0,1 1-1 0 0,2-1 1 0 0,2 1-1 0 0,1-1 0 0 0,1 0 1 0 0,2 0-1 0 0,2 0 1 0 0,1-1-1 0 0,2 0 1 0 0,1-1-1 0 0,16 32-233 0 0,48 101 495 0 0,-53-104-1306 0 0,-16-62-9020 0 0,-6 0 3775 0 0</inkml:trace>
  <inkml:trace contextRef="#ctx0" brushRef="#br0" timeOffset="420.45">835 291 8834 0 0,'0'0'828'0'0,"0"0"-368"0"0,0 0-320 0 0,0 0 38 0 0,0 0 270 0 0,0 0 261 0 0,0 0 159 0 0,0 0 39 0 0,-8 22-79 0 0,-49 138 749 0 0,28-66-961 0 0,16-57-572 0 0,1 0 0 0 0,2 1 0 0 0,1 0 0 0 0,2 0 0 0 0,2 1 0 0 0,2-1 0 0 0,1 19-44 0 0,4-53 88 0 0,0 0 0 0 0,0 0 0 0 0,1 0 0 0 0,0 0 0 0 0,-1-1 0 0 0,1 1 0 0 0,1-1 0 0 0,-1 0 0 0 0,0 0 0 0 0,1 0 0 0 0,0 0 0 0 0,-1-1 0 0 0,1 1 0 0 0,0-1 0 0 0,0 0 0 0 0,1 0 0 0 0,-1-1 0 0 0,0 1 0 0 0,1-1 0 0 0,-1 0 1 0 0,1 0-1 0 0,-1 0 0 0 0,1-1 0 0 0,-1 1 0 0 0,1-1 0 0 0,-1 0 0 0 0,1-1 0 0 0,-1 1 0 0 0,1-1 0 0 0,-1 0 0 0 0,1 0 0 0 0,1-1-88 0 0,7 2 157 0 0,-2 1-102 0 0,1-2 0 0 0,0 1 0 0 0,-1-2 1 0 0,0 1-1 0 0,1-2 0 0 0,-1 1 0 0 0,0-2 0 0 0,0 1 0 0 0,0-1 0 0 0,-1-1 1 0 0,2-1-56 0 0,9-24-3065 0 0,-20 18-1217 0 0,0 0-3344 0 0,-1 7 2317 0 0</inkml:trace>
  <inkml:trace contextRef="#ctx0" brushRef="#br0" timeOffset="699.79">509 581 11626 0 0,'0'0'689'0'0,"0"0"-208"0"0,0 0 70 0 0,0 0 281 0 0,0 0 227 0 0,21 0 74 0 0,129 0 1825 0 0,-130-1-2453 0 0,160-21-779 0 0,-166 19-1420 0 0,-1 0-5043 0 0,-5 0-4288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562 293 2272 0 0,'0'0'1561'0'0,"0"0"-102"0"0,0 0-38 0 0,0 0 62 0 0,0 0 159 0 0,0 0 50 0 0,0 0-147 0 0,0 0-194 0 0,0 0-198 0 0,0 0-191 0 0,0 0-174 0 0,-9-21-121 0 0,-47-112 818 0 0,52 124-1380 0 0,0 0-1 0 0,-1 0 0 0 0,0 1 0 0 0,0 0 0 0 0,-1 0 0 0 0,0 0 0 0 0,0 1 0 0 0,-1 0 0 0 0,0 0 0 0 0,0 1 0 0 0,-1 0 0 0 0,0 0 0 0 0,0 1 0 0 0,0 0 1 0 0,-1 0-1 0 0,0 1 0 0 0,0 0 0 0 0,0 0 0 0 0,0 1 0 0 0,0 0 0 0 0,-1 1 0 0 0,1 0 0 0 0,-1 1 0 0 0,0-1 0 0 0,1 2 0 0 0,-1 0 0 0 0,-2 0-104 0 0,1-1-14 0 0,0 1 1 0 0,0 1-1 0 0,0 0 0 0 0,0 0 0 0 0,0 1 0 0 0,0 1 0 0 0,0-1 0 0 0,1 2 0 0 0,-1 0 0 0 0,1 0 0 0 0,0 0 0 0 0,0 2 0 0 0,-4 2 14 0 0,10-2-16 0 0,0 1 0 0 0,0-1 0 0 0,1 1 0 0 0,0 0 0 0 0,0 0 0 0 0,1 0 0 0 0,0 0 0 0 0,0 0 0 0 0,1 0-1 0 0,0 1 1 0 0,0-1 0 0 0,0 1 0 0 0,1-1 0 0 0,1 0 0 0 0,-1 1 0 0 0,1-1 0 0 0,0 1 0 0 0,1-1 0 0 0,-1 0 0 0 0,1 0 0 0 0,1 0 0 0 0,0 0 0 0 0,0 0 0 0 0,0 0 0 0 0,4 5 16 0 0,30 70 32 0 0,-4 1 0 0 0,-4 3 0 0 0,-3 0 0 0 0,-4 1 0 0 0,-4 1 0 0 0,-4 1 0 0 0,-4 0 0 0 0,-3 14-32 0 0,-6-72 28 0 0,-1 0 0 0 0,-2 0 0 0 0,-1 0 0 0 0,-1-1 0 0 0,-2 1 0 0 0,-1-1 0 0 0,-2 0 0 0 0,0-1 0 0 0,-2 0 0 0 0,-3 2-28 0 0,10-26 35 0 0,0 1 0 0 0,0-1 0 0 0,0 0 0 0 0,-1-1 0 0 0,1 1 0 0 0,-1-1 0 0 0,-1 0 0 0 0,1 0 0 0 0,0 0 0 0 0,-1-1 0 0 0,0 0 0 0 0,0 0 0 0 0,0 0 0 0 0,0-1 0 0 0,0 0 0 0 0,-1 0 0 0 0,1 0 0 0 0,0-1 0 0 0,-1 0 0 0 0,0 0 0 0 0,1-1 0 0 0,-1 0 0 0 0,1 0 0 0 0,-1-1 0 0 0,1 1 0 0 0,-1-1 0 0 0,1-1 0 0 0,-7-1-35 0 0,9 2-40 0 0,0 0-1 0 0,0 0 1 0 0,0-1 0 0 0,0 1-1 0 0,0-1 1 0 0,0 0 0 0 0,1 0-1 0 0,-1-1 1 0 0,0 1 0 0 0,1-1-1 0 0,0 1 1 0 0,0-1 0 0 0,0 0 0 0 0,0 0-1 0 0,0-1 1 0 0,-2-2 40 0 0,-12-42-8222 0 0,16 38-2567 0 0</inkml:trace>
  <inkml:trace contextRef="#ctx0" brushRef="#br0" timeOffset="1665.61">1089 654 0 0 0,'0'0'926'0'0,"0"0"248"0"0,0 0-63 0 0,0 0-105 0 0,0 0 22 0 0,0 0 67 0 0,0 0 51 0 0,0 0-33 0 0,0 0-129 0 0,0 0-126 0 0,0 0-153 0 0,-17-1-182 0 0,-53-4-172 0 0,67 5-326 0 0,0 0 0 0 0,1 0 0 0 0,-1 0-1 0 0,0 0 1 0 0,0 1 0 0 0,1-1 0 0 0,-1 1 0 0 0,0-1 0 0 0,1 1 0 0 0,-1 0 0 0 0,1 0-1 0 0,-1 1 1 0 0,1-1 0 0 0,-1 0 0 0 0,1 1 0 0 0,0-1 0 0 0,-1 1 0 0 0,1 0 0 0 0,0 0 0 0 0,0 0-1 0 0,1 0 1 0 0,-2 1-25 0 0,-8 8 148 0 0,0-3-82 0 0,0 0 0 0 0,1 0 0 0 0,0 1 1 0 0,0 0-1 0 0,1 1 0 0 0,0 0 0 0 0,1 0 0 0 0,0 1 1 0 0,1 0-1 0 0,0 0 0 0 0,0 1 0 0 0,2 0 1 0 0,-1 0-1 0 0,1 0 0 0 0,1 1 0 0 0,1-1 0 0 0,-1 1 1 0 0,2 0-1 0 0,0 1 0 0 0,0-1 0 0 0,2 0 0 0 0,-1 0 1 0 0,2 11-67 0 0,0-20 29 0 0,0 0 1 0 0,0-1 0 0 0,0 1-1 0 0,1 0 1 0 0,-1-1-1 0 0,1 1 1 0 0,0-1 0 0 0,0 1-1 0 0,0-1 1 0 0,1 0-1 0 0,-1 0 1 0 0,1 0 0 0 0,0 0-1 0 0,-1-1 1 0 0,1 1-1 0 0,0-1 1 0 0,1 1 0 0 0,-1-1-1 0 0,0 0 1 0 0,1 0-1 0 0,-1-1 1 0 0,1 1 0 0 0,-1-1-1 0 0,1 1 1 0 0,0-1-1 0 0,0 0 1 0 0,0-1 0 0 0,2 1-30 0 0,2 0 153 0 0,1 0 1 0 0,0 0-1 0 0,0-1 0 0 0,-1 0 1 0 0,1 0-1 0 0,0-1 1 0 0,-1-1-1 0 0,1 1 0 0 0,0-1 1 0 0,-1-1-1 0 0,0 1 1 0 0,5-3-154 0 0,17-14 218 0 0,0-1 0 0 0,-1-2 0 0 0,-1 0 1 0 0,-2-2-1 0 0,0-1 0 0 0,-1-1 0 0 0,-2-2 0 0 0,0 0 1 0 0,-2-1-1 0 0,-2-1 0 0 0,9-17-218 0 0,-17 29-80 0 0,0 0-1 0 0,-2-1 1 0 0,0 0 0 0 0,-1-1-1 0 0,-1 0 1 0 0,-1 0 0 0 0,0-1-1 0 0,-2 0 1 0 0,0 0 0 0 0,-2 0-1 0 0,0 0 1 0 0,-1 0 0 0 0,-1 0-1 0 0,-1 0 1 0 0,-1 0 0 0 0,-1 0-1 0 0,-3-9 82 0 0,3 20-79 0 0,-1 1 0 0 0,0-1 0 0 0,-1 1 0 0 0,0 0 1 0 0,0 0-1 0 0,-1 0 0 0 0,0 1 0 0 0,-1-1 1 0 0,0 2-1 0 0,0-1 0 0 0,-1 0 78 0 0,5 6-3 0 0,1-1 0 0 0,-1 1 1 0 0,1 0-1 0 0,-1 0 0 0 0,0 0 0 0 0,0 0 0 0 0,0 0 0 0 0,0 1 0 0 0,0-1 0 0 0,0 1 0 0 0,-1 0 1 0 0,1 0-1 0 0,0 0 0 0 0,-1 0 0 0 0,1 1 0 0 0,-1-1 0 0 0,1 1 0 0 0,0 0 0 0 0,-1 0 0 0 0,1 0 1 0 0,-1 1-1 0 0,1-1 0 0 0,-1 1 0 0 0,1 0 0 0 0,0 0 0 0 0,0 0 0 0 0,-1 0 0 0 0,1 0 0 0 0,0 1 1 0 0,0 0-1 0 0,0-1 0 0 0,0 1 0 0 0,0 0 0 0 0,-1 2 3 0 0,-4 6 7 0 0,1 1-1 0 0,0-1 1 0 0,1 1 0 0 0,0 1-1 0 0,1-1 1 0 0,0 1 0 0 0,1 0-1 0 0,0 0 1 0 0,1 0 0 0 0,0 1-1 0 0,1-1 1 0 0,0 1 0 0 0,1 0-1 0 0,1-1 1 0 0,0 1 0 0 0,0 0-1 0 0,1-1 1 0 0,1 1 0 0 0,0 0-1 0 0,1-1 1 0 0,1 0 0 0 0,-1 0-1 0 0,2 1-6 0 0,17 45 341 0 0,2-1 0 0 0,3-2 0 0 0,2-1-1 0 0,17 21-340 0 0,-37-58 65 0 0,1 0 0 0 0,1 0 0 0 0,1-2-1 0 0,0 1 1 0 0,1-1 0 0 0,1-1 0 0 0,0-1-1 0 0,1 0 1 0 0,5 3-65 0 0,1-8-224 0 0,-10-7-2413 0 0,-10-4-3723 0 0,-1 1-3067 0 0</inkml:trace>
  <inkml:trace contextRef="#ctx0" brushRef="#br0" timeOffset="3094.478">1700 383 1888 0 0,'0'0'1335'0'0,"0"0"-504"0"0,0 0-415 0 0,0 0 56 0 0,0 0 291 0 0,0 0 299 0 0,0 0 106 0 0,0 0-136 0 0,0 0-122 0 0,0 0-71 0 0,0 0 7 0 0,0 0 51 0 0,0 0-70 0 0,7 6-122 0 0,0 2-460 0 0,0 0-1 0 0,0 0 1 0 0,-1 1 0 0 0,0-1 0 0 0,-1 1-1 0 0,0 1 1 0 0,0-1 0 0 0,-1 1-1 0 0,0 0 1 0 0,0 1-245 0 0,82 362 1563 0 0,-59-293-1575 0 0,-17-129 2485 0 0,-7 35-2227 0 0,89-249 1168 0 0,14-92-1277 0 0,-103 328-917 0 0,-5 23-3093 0 0,-1 3-3750 0 0,2 1-2360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57 0 0 0,'0'0'367'0'0,"0"0"454"0"0,0 0 175 0 0,4-8 89 0 0,11-23 68 0 0,-9 13 8757 0 0,-9 24-5703 0 0,-34 123-3768 0 0,-24 126-13 0 0,60-252-409 0 0,1-1-1 0 0,-1 1 1 0 0,0-1-1 0 0,1 1 1 0 0,0-1-1 0 0,-1 1 1 0 0,1-1 0 0 0,0 1-1 0 0,0-1 1 0 0,1 1-1 0 0,-1-1 1 0 0,0 1-1 0 0,1-1 1 0 0,-1 1-1 0 0,1-1 1 0 0,0 0 0 0 0,0 1-1 0 0,0-1 1 0 0,0 0-1 0 0,0 0 1 0 0,1 1-1 0 0,-1-1 1 0 0,1 0-1 0 0,-1 0 1 0 0,1-1-1 0 0,0 1 1 0 0,0 0 0 0 0,-1 0-1 0 0,1-1 1 0 0,1 1-1 0 0,-1-1 1 0 0,0 0-1 0 0,0 0 1 0 0,0 1-1 0 0,1-2 1 0 0,-1 1 0 0 0,0 0-1 0 0,1 0 1 0 0,0 0-17 0 0,143 1 1308 0 0,-151-4-755 0 0,1-3-8770 0 0,3 5-2548 0 0</inkml:trace>
  <inkml:trace contextRef="#ctx0" brushRef="#br0" timeOffset="531.809">1 250 376 0 0,'0'0'1204'0'0,"0"0"-302"0"0,0 0-183 0 0,0 0 41 0 0,0 0 208 0 0,0 0 210 0 0,0 0 51 0 0,0 0-142 0 0,0 0-276 0 0,0 0-275 0 0,0 0-175 0 0,0 0-4 0 0,0 0 111 0 0,26 7 5828 0 0,67-7-1449 0 0,0-1-3296 0 0,92 0-1093 0 0,-185 1-474 0 0,0 0-11 0 0,0 0-21 0 0,0 0-28 0 0,0 0-49 0 0,-12-5-5101 0 0,9 3-2603 0 0,-1 2-2932 0 0</inkml:trace>
  <inkml:trace contextRef="#ctx0" brushRef="#br0" timeOffset="2633.937">690 432 0 0 0,'0'0'352'0'0,"0"0"1086"0"0,0 0 530 0 0,0 0 151 0 0,0 0-133 0 0,0 0-284 0 0,0 0-313 0 0,0 0-290 0 0,0 0-257 0 0,0 0-174 0 0,0 0-100 0 0,0-2 3741 0 0,-11 186-2843 0 0,-2-157-1850 0 0,1-22-7729 0 0,10-9 66 0 0,1 3 4685 0 0</inkml:trace>
  <inkml:trace contextRef="#ctx0" brushRef="#br0" timeOffset="3079.229">491 430 168 0 0,'0'0'1035'0'0,"0"0"-354"0"0,0 0-230 0 0,0 0 125 0 0,0 0 403 0 0,0 0 371 0 0,0 0 159 0 0,0 0-144 0 0,0 0-336 0 0,0 0-281 0 0,0 0-97 0 0,0 0 63 0 0,30 6 4140 0 0,110 38-1296 0 0,-58-42-4069 0 0,-51-16-3055 0 0,-24 10 1053 0 0,-1 0-3893 0 0,-2 3-266 0 0</inkml:trace>
  <inkml:trace contextRef="#ctx0" brushRef="#br0" timeOffset="3480.401">492 641 1880 0 0,'0'0'773'0'0,"0"0"-452"0"0,0 0-120 0 0,0 0 322 0 0,0 0 488 0 0,0 0 389 0 0,0 0 154 0 0,0 0-116 0 0,0 0-213 0 0,0 0-203 0 0,0 0-138 0 0,0 0-64 0 0,0 0-9 0 0,6 5-15 0 0,60 24 2474 0 0,62-28-479 0 0,-91-3-6244 0 0,-1 1-5720 0 0,-32 1 1079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 2609 0 0,'0'0'1405'0'0,"0"0"-394"0"0,0 0-187 0 0,0 0 138 0 0,0 0 233 0 0,0 0 188 0 0,0 0-6 0 0,0 0-267 0 0,0 0-359 0 0,0 0-334 0 0,0 0-257 0 0,2-3 276 0 0,1 9-245 0 0,-1-1 0 0 0,1 1 0 0 0,-1 0 0 0 0,0 0 0 0 0,-1-1-1 0 0,0 1 1 0 0,0 0 0 0 0,0 1 0 0 0,-1-1 0 0 0,1 0 0 0 0,-1 0 0 0 0,-1 0-1 0 0,1 0 1 0 0,-1 0 0 0 0,0 0 0 0 0,-1 0 0 0 0,1 0 0 0 0,-1 0 0 0 0,0-1 0 0 0,-1 1-191 0 0,-1 10 159 0 0,-44 166 589 0 0,47-180-711 0 0,1 0 1 0 0,-1 0-1 0 0,0 0 0 0 0,1-1 0 0 0,0 1 0 0 0,-1 0 0 0 0,1 0 0 0 0,0 0 0 0 0,0 0 1 0 0,0 0-1 0 0,0 0 0 0 0,1 0 0 0 0,-1 0 0 0 0,0 0 0 0 0,1-1 0 0 0,-1 1 1 0 0,1 0-1 0 0,0 0 0 0 0,-1 0 0 0 0,1-1 0 0 0,0 1 0 0 0,0 0 0 0 0,0-1 0 0 0,0 1 1 0 0,1-1-1 0 0,-1 1 0 0 0,0-1 0 0 0,1 0 0 0 0,-1 1 0 0 0,1-1 0 0 0,-1 0 1 0 0,1 0-1 0 0,-1 0 0 0 0,1 0 0 0 0,0 0 0 0 0,0-1 0 0 0,-1 1 0 0 0,1 0 0 0 0,0-1 1 0 0,0 1-1 0 0,0-1 0 0 0,0 0 0 0 0,0 0 0 0 0,0 1 0 0 0,1-1-37 0 0,77-5 180 0 0,-80 5-413 0 0,0 0-86 0 0,0 0-113 0 0,0 0-136 0 0,0 0-216 0 0,0 0-354 0 0,0 0-721 0 0,0 0-1336 0 0,0 0-1785 0 0,0 0-1728 0 0</inkml:trace>
  <inkml:trace contextRef="#ctx0" brushRef="#br0" timeOffset="302.405">1 173 6153 0 0,'0'0'1147'0'0,"0"0"-547"0"0,0 0 4 0 0,0 0 358 0 0,0 0 313 0 0,0 0 113 0 0,0 0-86 0 0,0 0-193 0 0,0 0-180 0 0,0 0-153 0 0,0 0-168 0 0,0 0-148 0 0,21 0-151 0 0,110 0 22 0 0,-128 0-664 0 0,51 1 444 0 0,-37 0-3459 0 0,0 2-4879 0 0,-11-1 2071 0 0</inkml:trace>
  <inkml:trace contextRef="#ctx0" brushRef="#br0" timeOffset="666.636">386 313 5105 0 0,'0'0'744'0'0,"0"0"-341"0"0,0 0 14 0 0,0 0 317 0 0,0 0 357 0 0,0 0 210 0 0,0 0-2 0 0,0 0-228 0 0,0 0-303 0 0,0 0-261 0 0,0 0-169 0 0,1 22-105 0 0,5 98 136 0 0,-6-111-390 0 0,-1-1-1 0 0,0 1 1 0 0,-1-1-1 0 0,0 0 0 0 0,0 0 1 0 0,0 0-1 0 0,-1 0 1 0 0,-1 0-1 0 0,1 0 0 0 0,-1-1 1 0 0,0 1-1 0 0,-1-1 1 0 0,0 0-1 0 0,0-1 0 0 0,-6 7 22 0 0,10-11-201 0 0,1-2-3466 0 0,0 0-3871 0 0,0 0 4888 0 0</inkml:trace>
  <inkml:trace contextRef="#ctx0" brushRef="#br0" timeOffset="956.227">360 286 6649 0 0,'0'0'1366'0'0,"0"0"-570"0"0,0 0-273 0 0,0 0 192 0 0,0 0 334 0 0,0 0 230 0 0,0 0 39 0 0,0 0-134 0 0,0 0-172 0 0,0 0-185 0 0,0 0-169 0 0,0 0-124 0 0,0 0-96 0 0,21 3-121 0 0,68 12-75 0 0,-14-22 70 0 0,-51 1-298 0 0,47-9-2954 0 0,-71 15 1616 0 0,0 0-692 0 0,0 0-1547 0 0,0 1-1545 0 0,0 1 826 0 0</inkml:trace>
  <inkml:trace contextRef="#ctx0" brushRef="#br0" timeOffset="1216.139">329 495 11979 0 0,'0'0'744'0'0,"0"0"-560"0"0,0 0 216 0 0,0 0 296 0 0,0 0 224 0 0,0 0 80 0 0,0 0-103 0 0,0 0-305 0 0,0 0-272 0 0,128 5-224 0 0,-110-8-232 0 0,-3 1-312 0 0,2-3-689 0 0,-6 1-1911 0 0,-1 4-8451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4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8866 0 0,'0'0'1073'0'0,"0"0"-531"0"0,0 0-329 0 0,0 0 87 0 0,0 0 327 0 0,0 0 301 0 0,0 0 197 0 0,0 0 34 0 0,0 0-131 0 0,0 0-176 0 0,0 0-161 0 0,22 6-136 0 0,67 16-99 0 0,-11-25 196 0 0,-57-4-511 0 0,49-8 208 0 0,-5 1-1975 0 0,-22 5-6878 0 0,-38 9-923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0,'0'0'363'0'0,"0"0"1106"0"0,0 0 425 0 0,0 0-17 0 0,0 0-249 0 0,0 0-328 0 0,0 0-273 0 0,0 0-167 0 0,0 0-65 0 0,1 1 6047 0 0,0 1-3512 0 0,7 13-3190 0 0,44 222 498 0 0,-37-155-651 0 0,-14-82 27 0 0,-1 0 0 0 0,0 0-1 0 0,0 0 1 0 0,1 0 0 0 0,-1-1-1 0 0,0 1 1 0 0,0 0 0 0 0,1 0 0 0 0,-1 0-1 0 0,0 0 1 0 0,1 0 0 0 0,-1 0-1 0 0,0-1 1 0 0,0 1 0 0 0,1 0 0 0 0,-1 0-1 0 0,0 0 1 0 0,1 0 0 0 0,-1 0-1 0 0,0 0 1 0 0,1 0 0 0 0,-1 1 0 0 0,0-1-1 0 0,0 0 1 0 0,1 0 0 0 0,-1 0 0 0 0,0 0-1 0 0,1 0 1 0 0,-1 0 0 0 0,0 0-1 0 0,0 1 1 0 0,1-1 0 0 0,-1 0-14 0 0,7-21 107 0 0,29-56-58 0 0,-4-1 0 0 0,17-69-49 0 0,-40 108 84 0 0,-9 38-92 0 0,0 1-10 0 0,0 0-10 0 0,0 0 0 0 0,0 0-13 0 0,0 0-24 0 0,0 0-36 0 0,0 0-51 0 0,8 10-1574 0 0,-2 0-354 0 0,-3-6-3207 0 0,0-2-2950 0 0</inkml:trace>
  <inkml:trace contextRef="#ctx0" brushRef="#br0" timeOffset="699.925">331 297 1872 0 0,'0'0'1738'0'0,"0"0"-424"0"0,0 0-261 0 0,0 0 54 0 0,0 0 171 0 0,0 0 79 0 0,0 0-95 0 0,0 0-228 0 0,0 0-318 0 0,0 0-254 0 0,0 0-180 0 0,0 0-62 0 0,0 3 17 0 0,-15 204 2379 0 0,14-189-2648 0 0,1-10-5403 0 0,0-21-4752 0 0,0 9 9293 0 0</inkml:trace>
  <inkml:trace contextRef="#ctx0" brushRef="#br0" timeOffset="1019.118">159 320 0 0 0,'0'0'1574'0'0,"0"0"-141"0"0,0 0-308 0 0,0 0-133 0 0,0 0 233 0 0,0 0 321 0 0,0 0 150 0 0,0 0-139 0 0,0 0-354 0 0,0 0-429 0 0,0 0-336 0 0,0 0-117 0 0,23 0 1849 0 0,100-2 1721 0 0,-2 0-3404 0 0,-79 11-1433 0 0,-27-3-4937 0 0,-13-5 1005 0 0,-2-1-3847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2505 0 0,'0'0'1668'0'0,"0"0"-387"0"0,0 0-271 0 0,0 0 64 0 0,0 0 273 0 0,0 0 173 0 0,0 0-105 0 0,0 0-311 0 0,0 0-393 0 0,0 0-328 0 0,0 0-190 0 0,16 10 1670 0 0,-3 4-1453 0 0,0 1-1 0 0,-1 1 0 0 0,0 0 1 0 0,-2 1-1 0 0,0 0 1 0 0,-1 1-1 0 0,0 0 0 0 0,-2 0 1 0 0,0 1-410 0 0,41 109 160 0 0,-42-120 1565 0 0,-1-40-1631 0 0,-3 11-59 0 0,61-180-71 0 0,-58 190-99 0 0,-1 0-3214 0 0,7 4-7730 0 0,-8 6 3905 0 0</inkml:trace>
  <inkml:trace contextRef="#ctx0" brushRef="#br0" timeOffset="465.924">363 201 4913 0 0,'0'0'1696'0'0,"0"0"-562"0"0,0 0-453 0 0,0 0-43 0 0,0 0 207 0 0,0 0 182 0 0,0 0 20 0 0,0 0-160 0 0,0 0-243 0 0,0 0-170 0 0,0 0-102 0 0,0 0-47 0 0,0 0-41 0 0,0 8-20 0 0,-9 224 2275 0 0,11-222-5561 0 0,6-26-5297 0 0,-8 14 7302 0 0,2-3-4395 0 0</inkml:trace>
  <inkml:trace contextRef="#ctx0" brushRef="#br0" timeOffset="750.483">350 203 4265 0 0,'0'0'2007'0'0,"0"0"-799"0"0,0 0-666 0 0,0 0-109 0 0,0 0 285 0 0,0 0 290 0 0,0 0 184 0 0,0 0 111 0 0,0 0-79 0 0,0 0-83 0 0,0 0-73 0 0,0 0-213 0 0,0 0-157 0 0,9 0-92 0 0,115-7 1396 0 0,-56-9-2066 0 0,-40 14-3609 0 0,-27 2 1807 0 0,-1 0-1765 0 0,0 0-2268 0 0,0 2 762 0 0</inkml:trace>
  <inkml:trace contextRef="#ctx0" brushRef="#br0" timeOffset="983.819">347 362 13067 0 0,'0'0'1364'0'0,"0"0"-646"0"0,0 0-485 0 0,0 0-44 0 0,0 0 187 0 0,0 0 295 0 0,0 0 223 0 0,0 0 75 0 0,0 0-70 0 0,0 0-201 0 0,0 0-197 0 0,0 0-178 0 0,17-2-106 0 0,111-18-97 0 0,-91 11-523 0 0,-15 3-2149 0 0,-1 2-7410 0 0,-12 3 1640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0:59.7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86,'-2'-6,"0"1,0 0,-1 0,1 1,-1-1,0 1,-1-1,1 1,-1 0,0 0,0 0,0 1,0 0,-1-1,0 1,1 1,-1-1,0 1,0 0,0 0,-1 0,1 1,0-1,-1 2,1-1,-1 0,1 1,-1 0,-4 1,-13 0,0 2,1 0,-1 2,1 0,0 1,-12 6,11-3,0 1,0 1,1 1,0 0,1 2,0 1,-7 7,26-21,-1 1,1-1,0 1,-1-1,1 1,0 0,0 0,0 0,1 0,-1 0,0 0,1 0,-1 1,1-1,0 1,0-1,0 1,0-1,0 1,0 0,1-1,-1 1,1 0,0-1,0 1,0 0,0 0,0-1,1 1,-1 0,1-1,0 1,0 0,0-1,0 1,0-1,0 1,1-1,-1 0,1 0,0 1,-1-1,3 1,7 3,1 0,1 0,-1-1,1-1,0 0,0-1,0 0,1-1,-1-1,0 0,1-1,-1 0,5-1,44 2,-61-1,0 0,0 0,1 0,-1 0,0 0,1 0,-1 0,0 0,1 1,-1-1,0 0,0 1,1-1,-1 1,0 0,0-1,0 1,0 0,0-1,0 1,0 0,0 0,0 0,0 0,0 0,0 0,-1 0,1 0,0 1,-1-1,1 0,-1 0,0 1,1-1,-1 0,0 0,0 1,1-1,-1 0,0 1,0-1,-1 0,1 1,0-1,0 0,-1 0,1 1,0-1,-1 0,1 0,-1 0,0 1,1-1,-1 0,0 0,0 0,0 0,0 0,0 0,0 0,-100 98,46-52,25-19,-1-2,1 3,1 0,2 2,1 1,1 1,2 1,-1 4,21-33,0 0,0 0,0 0,1 0,0 0,0 0,0 1,1-1,-1 1,1-1,1 1,-1 0,1-1,0 1,0 0,1-1,-1 1,1 0,1-1,-1 1,1-1,0 0,0 1,0-1,1 0,0 0,0 0,0-1,1 1,-1-1,2 1,8-1,0 0,-1-1,1-1,0 0,1-1,-1 0,0-1,0-1,0 0,0 0,1-2,-2 0,1 0,0-1,-1 0,0-1,0-1,0 0,0 0,5-5,185-104,-145 66,-38 26</inkml:trace>
  <inkml:trace contextRef="#ctx0" brushRef="#br0" timeOffset="471.037">769 933,'180'-293,"-149"267,-31 26,1 0,0 0,0 1,0-1,-1 0,1 0,0 0,0 0,0 1,-1-1,1 0,0 1,0-1,-1 1,1-1,0 1,-1-1,1 1,-1-1,1 1,-1 0,1-1,-1 1,1 0,-1-1,1 1,-1 0,0 0,0-1,1 1,-1 0,0 0,0 0,0-1,0 1,0 0,0 0,0 0,0 0,0-1,0 1,0 0,2 60,-3-52,0 0,1 0,0 0,0-1,1 1,1 0,-1 0,1-1,0 1,1-1,0 0,1 1,0-1,0-1,0 1,1-1,4 6,-6-11,0 1,1 0,-1-1,0 0,1 0,0 0,0 0,-1 0,1-1,0 1,0-1,0 0,1-1,-1 1,0-1,0 0,0 1,0-2,1 1,-1-1,0 1,0-1,0 0,0 0,0-1,0 1,0-1,1-1,94-73,-85 61,0 0,-1-1,0 0,-2-1,0-1,0 0,6-17,-9 15,1 4</inkml:trace>
  <inkml:trace contextRef="#ctx0" brushRef="#br0" timeOffset="1122.531">1728 650,'-27'16,"0"1,1 1,1 1,1 2,1 0,1 2,0 0,-4 9,3 27,22-57,1-1,0 0,0 0,0 1,0-1,0 0,0 0,1 0,-1 1,0-1,1 0,-1 0,0 0,1 0,-1 1,1-1,0 0,-1 0,1 0,0 0,0 0,0-1,0 1,0 0,0 0,0 0,0-1,0 1,0-1,0 1,0-1,0 1,0-1,1 0,-1 1,0-1,0 0,0 0,1 0,-1 0,0 0,0 0,1 0,-1 0,0-1,0 1,0 0,1-1,0 0,12-4,1 0,-1-2,0 0,0 0,-1-1,0-1,0 0,-1-1,0 0,-1-1,0-1,-1 0,116-101,-124 112,-1 0,1 0,-1-1,1 1,0 0,-1 0,1 0,0 1,0-1,0 0,0 1,0-1,-1 1,1-1,0 1,0 0,0 0,0 0,0 0,0 0,0 1,0-1,0 1,0-1,0 1,0 0,0-1,-1 1,1 0,0 0,0 0,-1 1,1-1,-1 0,1 0,-1 1,0-1,1 1,-1 0,0-1,0 1,0 0,0-1,0 1,-1 0,1 0,-1 0,1 0,-1 0,1 0,18 133,13 187,-28-292,-2 0,-1 0,-1 0,-1 0,-2 0,-1 0,-1-1,-2 0,-1 0,-1 0,-1-1,-2 0,-1-1,-4 6,11-22,0 0,0-1,-1 1,0-1,0-1,-1 0,-1 0,0 0,0-1,0 0,-1-1,0 0,-1-1,-8 5,16-11,1 1,0 0,0-1,-1 1,1-1,-1 0,1 0,0 0,-1 0,1 0,0 0,-1-1,1 1,0-1,-1 1,1-1,0 0,0 0,0 0,-1 0,1-1,0 1,1 0,-1-1,0 0,0 1,1-1,-1 0,1 0,-1 0,1 0,0 0,0 0,0 0,0 0,0 0,0-2,-14-88,18 58,2 1,2 0,1 1,1 0,2 0,1 1,1 0,2 1,18-27,-14 24,1 1,2 0,1 2,1 0,2 2,0 1,7-3,-17 19,-4 6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0,'-24'144,"6"1,2 77,17-131,1-59,-1 0,-1 0,-2 0,-1-1,-2 1,-1-1,-1 0,-10 23,5-31,-1-5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1 459,'37'-58,"3"2,2 2,3 2,2 2,2 2,26-19,-65 59,0 0,0 0,1 1,1 0,-1 1,1 0,0 1,0 0,0 1,1 0,-1 1,3 0,-12 3,0 0,0 0,0 1,0-1,0 1,0-1,0 1,-1 0,1 0,0 0,-1 1,1-1,0 1,-1-1,0 1,1 0,-1 0,0 0,0 0,0 0,0 1,0-1,-1 0,1 1,-1-1,0 1,1 0,-1 0,0-1,-1 1,1 0,0 0,-1 0,0 0,1 0,-1 0,0 0,-12 112,1-87,-1-1,-2-1,0 0,-2 0,-1-2,-1 0,0-1,-2-1,-1-1,-15 12,-225 157,258-189,1-1,0 1,-1 0,1 0,0 0,0 0,-1 0,1 0,0 1,0-1,0 1,0-1,1 1,-1 0,0-1,1 1,-1 0,1 0,0 0,-1 0,1 1,0-1,0 0,1 0,-1 1,0-1,1 1,-1-1,1 0,0 1,0-1,0 1,0-1,0 1,1-1,-1 1,1-1,-1 0,1 1,0-1,0 0,0 0,0 1,0-1,1 0,-1 0,2 1,232 86,-223-83,-1 0,0 1,0 0,0 1,-1 0,0 0,-1 1,1 1,-2-1,0 2,0-1,0 1,-2 0,1 0,-1 1,-1 0,0 0,0 5,3 6,0-5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50,'-7'13,"2"1,0 0,0 0,2 0,-1 0,2 1,0 0,1-1,0 1,1 0,1 0,0 0,1-1,1 1,0-1,1 2,-3-13,0-1,0 0,0 0,1 0,-1 0,1 0,-1 0,1 0,-1 0,1 0,0-1,0 1,0-1,0 0,0 1,0-1,1 0,-1 0,0 0,1-1,-1 1,0 0,1-1,-1 1,1-1,-1 0,1 0,-1 0,1 0,-1-1,0 1,1-1,-1 1,1-1,-1 0,0 0,0 0,1 0,-1 0,4-2,-1 0,1-1,-1 0,0 1,0-2,-1 1,1 0,-1-1,0 0,0 0,0 0,-1-1,0 1,2-6,-2 4,0-1,-1 0,0 0,-1 0,0 0,0 0,0-1,-1 1,-1 0,1 0,-1 0,-1 0,0 0,0 0,0 0,-1 0,0 1,0-1,-1 1,0 0,0 0,-1 0,0 1,0 0,-1 0,1 0,-1 0,-1 1,1 0,-1 0,0 1,0 0,-6-3,-12-6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15.1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201 697,'-1'-2,"0"1,0 0,0 0,0 0,-1 0,1 1,0-1,-1 0,1 0,0 1,-1-1,1 1,-1-1,1 1,-1 0,1-1,-1 1,1 0,-1 0,1 0,-1 0,1 1,-1-1,1 0,-1 0,1 1,-1-1,1 1,-1 0,1-1,0 1,-1 0,1 0,0 0,0 0,-1 0,-9 7,0 1,0 0,1 1,0 1,0-1,1 1,1 1,0 0,0 0,1 1,1-1,0 1,1 1,0-1,1 1,1 0,0 0,0 4,1-14,1 0,-1 0,1 1,-1-1,1 0,0 0,1 1,-1-1,1 1,0-1,0 0,0 1,1-1,0 1,-1-1,2 0,-1 0,0 1,1-1,0 0,0 0,0-1,0 1,0 0,1-1,0 1,0-1,0 0,0 0,0 0,1 0,-1 0,1-1,0 0,0 0,2 1,-1-2,-1 0,1-1,0 0,0 0,-1 0,1 0,0-1,-1 0,1 0,0 0,-1-1,1 1,-1-1,0 0,0 0,1-1,-1 1,-1-1,1 0,0 0,-1 0,1-1,0-1,68-94,-63 83,24-39,-2-1,-3-1,-2-1,-3-2,-3 0,13-62,-25 74,-2-1,-2 0,-2 0,-2 0,-4-14,3 54,0 1,-1-1,0 0,0 1,-1-1,0 1,0-1,-1 1,0 1,-1-1,-2-4,5 10,0-1,0 1,-1-1,1 1,0 0,-1 0,1 0,-1 1,0-1,1 0,-1 1,0 0,0 0,0-1,0 2,0-1,0 0,0 1,0-1,-1 1,1 0,0 0,0 0,0 1,0-1,0 1,-1-1,1 1,0 0,1 1,-1-1,0 0,-2 2,-4 4,1 1,0 0,1 1,-1 0,1 0,1 1,0-1,1 1,-1 1,2-1,0 1,0 0,1-1,0 2,0-1,2 0,-1 0,2 1,-1-1,1 1,1 1,1 277,3-234,3 0,3-1,2-1,2 0,8 14,-23-66,4 11,0-1,1 0,0 0,1-1,0 1,1-1,0 0,0-1,3 2,-9-12,-1 1,1-1,0 0,0 1,0-1,0 0,0 1,0-1,0 0,-1 0,1 0,0 0,0 0,0 0,0 0,0 0,0 0,0-1,0 1,0 0,-1-1,1 1,0 0,0-1,0 1,-1-1,1 1,0-1,0 1,-1-1,1 0,0 1,-1-1,1 0,-1 0,1 1,-1-1,1 0,-1 0,0 0,1 0,-1 0,0 0,0 1,0-1,1 0,-1 0,0 0,4-7,4-7</inkml:trace>
  <inkml:trace contextRef="#ctx0" brushRef="#br0" timeOffset="1169.615">907 499,'-28'14,"0"2,0 0,2 2,0 0,1 2,1 1,1 1,1 1,1 1,1 1,1 0,1 2,2 0,-7 16,19-35,0 0,1 0,0 0,0 1,1-1,0 1,1-1,0 1,0 0,1 0,0-1,1 1,0 0,0-1,1 5,1-10,-1 0,1 0,0-1,0 0,0 1,0-1,0 0,0-1,0 1,1 0,-1-1,1 0,-1 0,1 0,-1 0,1 0,0-1,-1 0,1 1,0-1,-1-1,1 1,0 0,-1-1,1 0,-1 0,1 0,-1 0,1-1,-1 1,0-1,1 0,-1 0,0 0,0 0,0-1,-1 1,1-1,1-2,174-203,-67 31,-138 248,21-59,2 1,-1 0,2 0,0 0,0 0,1 1,1-1,0 1,1-1,1 1,0-1,0 1,2-1,-1 0,2 0,0 0,0 0,1 0,3 4,-7-14,0 1,1-1,-1 1,1-1,0 0,-1 1,2-1,-1 0,0 0,0 0,1-1,0 1,0 0,-1-1,1 0,1 0,-1 0,0 0,0 0,1-1,-1 1,1-1,0 0,-1 0,1 0,0 0,-1-1,1 0,0 0,0 0,-1 0,1 0,0-1,0 1,-1-1,1 0,-1-1,3 0,2-6,0 0,0-1,-1 0,0 0,0 0,-1-1,-1 0,1-1,-2 1,0-1,0 0,0 0,-2 0,1-3,13-36,40-87,-52 136,-6 18,-3-3,1 0,0 1,1-1,1 1,0 0,1-1,0 1,1 0,1 0,1 0,0 0,0-1,4 8,-6-20,1 0,0 0,0 0,0 0,0 0,0-1,0 1,0 0,0-1,1 1,-1-1,1 1,-1-1,1 1,0-1,-1 0,1 0,0 0,0 0,0 0,0 0,0-1,0 1,0-1,0 1,0-1,0 0,0 0,0 0,0 0,0 0,0 0,0 0,0-1,0 1,0-1,0 1,0-1,0 0,0 0,0 0,0 0,-1 0,1 0,0-1,-1 1,1-1,-1 1,1-1,-1 1,0-1,0 0,1 0,16-24,-2 0,-1 0,-1-1,-1-1,9-29,-9 27,2 1,-15 28,1 1,-1 0,0-1,0 1,0-1,0 1,1 0,-1-1,0 1,1 0,-1-1,0 1,0 0,1 0,-1-1,0 1,1 0,-1 0,1-1,-1 1,0 0,1 0,-1 0,1 0,-1 0,0 0,1 0,-1-1,1 1,-1 0,1 0,-1 1,0-1,1 0,-1 0,1 0,-1 0,0 0,1 0,-1 1,1-1,-1 0,0 0,1 0,-1 1,0-1,1 0,-1 1,0-1,0 0,1 1,-1-1,0 0,0 1,1-1,-1 0,0 1,0-1,0 1,0-1,0 0,0 1,0-1,1 1,-1-1,0 1,-1-1,1 0,0 1,7 141,-10-89,2 416,-3-407,-4 0,-1-1,-4 0,-2-1,-13 30,17-62,-2-1,0 0,-2 0,-1-2,-2 0,0-1,-1 0,-11 8,-37 14,66-45,-1-1,0 1,0 0,1 0,-1-1,0 1,0-1,0 0,0 1,0-1,0 0,0 0,0 0,0 0,0-1,0 1,1 0,-1-1,0 0,0 1,0-1,0 0,1 0,-1 0,0 0,1 0,-1 0,1 0,-1-1,1 1,0-1,-1 1,1-1,0 1,0-1,0 0,0 1,0-2,-1-11,0 0,1 0,1 0,0 0,1 0,1 0,0 0,0 0,2 0,0 1,0-1,1 1,1 0,0 1,1-1,7-10,-13 22,40-75,3 3,3 2,3 2,3 2,2 2,4 3,46-37,-48 54,-33 28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1,'-36'114,"5"1,5 2,5 0,1 45,12 8,8-169,0 0,0 0,0 0,0-1,0 1,0 0,0 0,0 0,1 0,-1-1,0 1,0 0,1 0,-1-1,1 1,-1 0,1 0,-1-1,1 1,-1 0,1-1,0 1,-1-1,1 1,0-1,-1 1,1-1,0 1,0-1,-1 0,1 0,0 1,0-1,0 0,0 0,-1 0,1 0,0 0,0 0,0 0,0 0,-1 0,1 0,0 0,0 0,0-1,0 1,-1 0,1-1,0 1,0 0,-1-1,1 1,0-1,-1 0,1 0,44-35,-41 32,25-25,2 3,0 0,2 2,0 1,2 2,0 1,2 2,13-4,-19 10,-19 6,0 1,1 0,-1 1,1 0,1 1,-1 0,0 1,1 1,-1 0,1 1,-12 0,0 0,0 0,0 0,1 1,-1-1,0 1,0 0,0 0,0 0,0 0,0 0,0 0,-1 0,1 0,0 1,-1-1,1 1,-1-1,1 1,-1 0,0-1,1 1,-1 0,0 0,0 0,0 0,-1 0,1 0,0 0,-1 0,1 1,-1-1,0 0,0 0,0 0,0 0,0 1,0-1,-1 1,-35 79,20-65,-1 0,0-1,-1 0,-1-2,0 0,-1-1,-1-1,0-1,0-1,-1-1,-1-1,1-1,-1 0,0-2,-3 0,13-3,-1 0,1-1,-1 0,1-1,-1 0,1-1,-1-1,-9-2,-6-3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0,'-17'16,"1"1,2 0,-1 1,2 1,0 0,2 1,0 0,1 1,1 0,1 0,1 1,-4 19,10-39,1 1,-1 0,1 0,0-1,0 1,0 0,0 0,1-1,-1 1,1 0,-1 0,1-1,0 1,0-1,0 1,0-1,1 1,-1-1,1 0,-1 1,1-1,0 0,0 0,0 0,0 0,0-1,0 1,1-1,-1 1,1-1,-1 0,1 0,-1 0,1 0,0 0,-1 0,1-1,0 1,-1-1,1 0,0 0,0 0,0 0,-1-1,1 1,0-1,-1 1,1-1,0 0,2-1,2-1,1 0,-1 0,0-1,0 0,0 0,0 0,-1-1,0 0,0-1,0 1,0-1,-1 0,0 0,0-1,-1 0,0 0,0 0,0 0,-1 0,0-1,-1 1,0-1,0 0,0 0,-1 0,0 0,-1 0,0 0,0 0,0 0,-1 0,-1 0,1 0,-1 0,-1 1,1-1,-1 1,0-1,-1 1,0 0,-2-3,-43-38,34 38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1,'-23'102,"0"-9,5 2,-3 69,52 118,-31-266,1 1,-2-1,0 0,-1 0,-1 0,0 0,-1 0,-1-1,0 1,-1-1,-1-1,0 1,-2 0,-3 2</inkml:trace>
  <inkml:trace contextRef="#ctx0" brushRef="#br0" timeOffset="8485.936">1 593,'1'0,"0"0,0 0,0-1,1 1,-1 0,0 0,0-1,0 1,0-1,0 1,0-1,0 1,0-1,0 0,0 1,0-1,0 0,-1 0,1 0,0 0,0 1,-1-1,1 0,-1 0,1 0,-1-1,1 1,-1 0,1 0,-1 0,0 0,0 0,0 0,1-1,-1 1,0 0,-1 0,1 0,0 0,0 0,0-1,-1 1,1 0,0 0,-1 0,1 0,-1 0,0 0,1 0,-1 0,0 0,1 0,-1 0,0 1,0-1,0 0,0 0,0 1,0-1,0 1,0-1,0 1,0-1,0 1,0 0,0-1,0 1,0 0,-1 0,0 0,228-15,-96-13,-112 26,-6 3</inkml:trace>
  <inkml:trace contextRef="#ctx0" brushRef="#br0" timeOffset="8917.71">593 678,'0'10,"0"7,0 7,0 3,0 2,0 0,0 2,0-2,0 1,0-11,0-12,0-13,0-6</inkml:trace>
  <inkml:trace contextRef="#ctx0" brushRef="#br0" timeOffset="9188.172">649 339,'-4'0,"-3"5,6 1,3 5,0 0</inkml:trace>
  <inkml:trace contextRef="#ctx0" brushRef="#br0" timeOffset="9720.42">1016 593,'30'-38,"-30"38,1-1,-1 1,1-1,0 1,-1-1,1 0,-1 0,0 1,1-1,-1 0,0 0,1 1,-1-1,0 0,0 0,1 0,-1 1,0-1,0 0,0 0,0 0,0 0,0 1,-1-1,1 0,0 0,0 0,-1 1,1-1,0 0,-1 0,1 1,0-1,-1 0,1 1,-1-1,0 0,1 1,-1-1,1 1,-1-1,0 1,1-1,-1 1,0-1,0 1,1 0,-1-1,0 1,0 0,0 0,-7 1,0 0,1 1,-1 0,1 0,-1 1,1 0,0 1,0-1,0 1,0 0,1 1,0 0,0 0,0 0,0 1,1 0,0 0,-1 2,5-7,-6 7,1 0,0 1,0 0,1 0,0 1,0-1,1 1,1 0,0 1,0-1,1 0,0 1,1-1,0 1,0-1,1 1,1 0,0-1,0 1,1-1,0 1,1-1,0 0,1 0,0 0,1 0,0-1,0 0,4 5,-3-9,-1-1,1 0,0-1,0 1,0-1,1 0,-1-1,1 1,0-1,-1 0,1-1,0 0,0 0,0-1,0 1,0-1,0-1,0 1,0-1,0-1,-1 1,1-1,0 0,-1-1,1 0,-1 0,0 0,0-1,0 1,0-1,-1-1,3-2,17-13,-3-1</inkml:trace>
  <inkml:trace contextRef="#ctx0" brushRef="#br0" timeOffset="10286.558">1750 536,'-10'-4,"-1"1,1 0,-1 1,0 0,1 1,-1 0,0 0,0 1,0 1,0 0,0 0,1 1,-1 1,0-1,1 2,0-1,0 2,0-1,-9 7,17-10,-1 1,1 0,0-1,0 1,0 0,0 1,0-1,0 0,0 0,1 1,-1-1,1 1,0 0,-1-1,1 1,1 0,-1 0,0-1,1 1,-1 0,1 0,0 0,0 0,0 0,0 0,0 0,1-1,0 1,-1 0,1 0,0 0,0-1,0 1,1 0,-1-1,1 1,-1-1,1 0,0 0,2 2,91 79,-85-77,-1 1,1 0,-2 1,1 0,-1 0,0 1,0 0,-1 0,-1 0,4 7,-8-12,0 0,0 0,-1 0,0 0,1 0,-2 0,1 0,0 0,-1 1,1-1,-1 0,0 0,-1 1,1-1,-1 0,0 0,0 0,0 0,-1 0,1 0,-1 0,0 0,0 0,0-1,0 1,-1-1,0 1,0-1,1 0,-3 1,-3 3,0-1,-1 0,0 0,0 0,-1-1,1-1,-1 0,0 0,-1-1,1 0,0 0,-1-2,1 1,-1-1,0-1,0 1,1-2,-1 0,0 0,1-1,-1 0,1-1,0 0,0-1,0 0,0 0,1-1,-1 0,1-1,0 0,1-1,-6-4,-1-9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3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84 346 3465 0 0,'0'0'1675'0'0,"0"0"-1108"0"0,0 0-605 0 0,0 0 100 0 0,0 0 458 0 0,0 0 564 0 0,0 0 395 0 0,0 0 245 0 0,0 0 54 0 0,0 0-114 0 0,0 0-193 0 0,8 2-257 0 0,49 4 188 0 0,1-2 0 0 0,0-3 0 0 0,0-2 0 0 0,-1-3 0 0 0,24-6-1402 0 0,-3 3 345 0 0,401-12 358 0 0,-422 30-737 0 0,-57-10 66 0 0,0-1 30 0 0,-22 0 294 0 0,-55-6-1058 0 0,39 2-2035 0 0,0 2-5739 0 0,28 2-1627 0 0</inkml:trace>
  <inkml:trace contextRef="#ctx0" brushRef="#br0" timeOffset="301.919">1 523 12027 0 0,'0'0'1411'0'0,"0"0"-575"0"0,0 0-452 0 0,0 0-195 0 0,0 0 51 0 0,0 0 212 0 0,0 0 302 0 0,0 0 253 0 0,0 0 176 0 0,0 0 34 0 0,0 0-110 0 0,0 0-128 0 0,23 9-117 0 0,81 26-125 0 0,6-26 438 0 0,51-11-134 0 0,-37-1-873 0 0,1 5 1 0 0,88 15-169 0 0,-165-12-1715 0 0,-48-5 1038 0 0,0 0-296 0 0,-4-2-10446 0 0,0 1 265 0 0</inkml:trace>
  <inkml:trace contextRef="#ctx0" brushRef="#br0" timeOffset="812.704">493 1 8090 0 0,'0'0'1835'0'0,"0"0"-390"0"0,0 0-320 0 0,0 0-234 0 0,0 0-86 0 0,0 0-50 0 0,0 0-139 0 0,0 0-199 0 0,0 0-215 0 0,0 0-132 0 0,0 0-8 0 0,0 0 77 0 0,-3 2 122 0 0,2 0-226 0 0,1-1 1 0 0,-1 0-1 0 0,0 0 0 0 0,1 0 1 0 0,0 1-1 0 0,-1-1 1 0 0,1 0-1 0 0,0 0 0 0 0,-1 1 1 0 0,1-1-1 0 0,0 0 0 0 0,0 1 1 0 0,0-1-1 0 0,0 0 0 0 0,0 1 1 0 0,1-1-1 0 0,-1 0 1 0 0,0 0-1 0 0,0 1 0 0 0,1-1 1 0 0,-1 0-1 0 0,1 0 0 0 0,-1 1 1 0 0,1-1-1 0 0,0 0 1 0 0,-1 0-1 0 0,1 0 0 0 0,0 0 1 0 0,0 0-1 0 0,0 0 0 0 0,0 0 1 0 0,0 0-1 0 0,0 0 1 0 0,0-1-1 0 0,0 1 0 0 0,0 0 1 0 0,0-1-1 0 0,0 1 0 0 0,1 0 1 0 0,-1-1-1 0 0,0 1 1 0 0,0-1-1 0 0,1 0 0 0 0,-1 0 1 0 0,0 1-1 0 0,0-1 0 0 0,1 0-35 0 0,1 1 53 0 0,34 21 599 0 0,1-2-1 0 0,0-2 1 0 0,2-1 0 0 0,0-2-1 0 0,1-2 1 0 0,26 4-652 0 0,104 37 432 0 0,-155-48-426 0 0,-2 1-1 0 0,1 0 1 0 0,-1 1-1 0 0,0 1 1 0 0,-1 0-1 0 0,1 0 0 0 0,-2 2 1 0 0,0 0-1 0 0,0 0 1 0 0,4 7-6 0 0,-13-16 17 0 0,-1 0 1 0 0,0 1-1 0 0,0 0 1 0 0,0-1 0 0 0,-1 1-1 0 0,1 0 1 0 0,0 0-1 0 0,-1 0 1 0 0,0 0-1 0 0,0 0 1 0 0,0 0-1 0 0,0 1 1 0 0,0-1-1 0 0,-1 0 1 0 0,1 0-1 0 0,-1 1 1 0 0,0-1-1 0 0,0 0 1 0 0,0 1-1 0 0,-1-1 1 0 0,1 0-1 0 0,-1 0 1 0 0,1 1 0 0 0,-1-1-1 0 0,0 0 1 0 0,0 0-1 0 0,-1 0 1 0 0,1 0-1 0 0,-1 0 1 0 0,1 0-1 0 0,-1 0 1 0 0,0-1-1 0 0,0 1 1 0 0,0-1-1 0 0,-2 2-17 0 0,-220 130 1043 0 0,114-53-806 0 0,5 5 0 0 0,-28 34-237 0 0,-9 36-354 0 0,141-155 224 0 0,-9 20-1519 0 0,12-17-2165 0 0,7-2-3718 0 0,-4-2-3800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334 351 104 0 0,'0'0'1027'0'0,"0"0"-298"0"0,0 0-242 0 0,0 0 152 0 0,0 0 520 0 0,0 0 587 0 0,0 0 402 0 0,0 0 34 0 0,0 0-330 0 0,0 0-499 0 0,0 0-472 0 0,7-24 682 0 0,-4 11-1068 0 0,-1 0 0 0 0,0 0 1 0 0,-1 0-1 0 0,0 0 0 0 0,-1 0 0 0 0,-1-1 1 0 0,0 1-1 0 0,0 0 0 0 0,-1 0 0 0 0,-1 0 0 0 0,-1 0 1 0 0,-4-11-496 0 0,6 15 42 0 0,-1 1 1 0 0,0 0 0 0 0,-1 0 0 0 0,0 1 0 0 0,0-1-1 0 0,0 1 1 0 0,-1 0 0 0 0,0 0 0 0 0,-1 0-1 0 0,0 1 1 0 0,0-1 0 0 0,0 2 0 0 0,-1-1-1 0 0,1 1 1 0 0,-1 0 0 0 0,-1 0 0 0 0,1 0 0 0 0,-1 1-1 0 0,0 1 1 0 0,1-1 0 0 0,-2 1 0 0 0,1 0-1 0 0,0 1 1 0 0,-1 0 0 0 0,1 0 0 0 0,-1 1-1 0 0,1 0 1 0 0,-9 1-43 0 0,12 0-30 0 0,0 0-1 0 0,0 1 0 0 0,-1 0 0 0 0,1 0 1 0 0,0 0-1 0 0,0 0 0 0 0,0 1 1 0 0,0 0-1 0 0,0 0 0 0 0,0 0 0 0 0,0 1 1 0 0,1 0-1 0 0,-1 0 0 0 0,1 0 1 0 0,0 0-1 0 0,0 0 0 0 0,0 1 1 0 0,0 0-1 0 0,1 0 0 0 0,0 0 0 0 0,-1 0 1 0 0,1 1-1 0 0,1-1 0 0 0,-1 1 1 0 0,1 0-1 0 0,0 0 0 0 0,0-1 0 0 0,0 1 1 0 0,0 1-1 0 0,0 3 31 0 0,-3 14-31 0 0,1 1 0 0 0,0-1 0 0 0,2 1-1 0 0,1-1 1 0 0,1 1 0 0 0,1 8 31 0 0,4 1 16 0 0,1-1 0 0 0,2 1 0 0 0,1-1-1 0 0,1 0 1 0 0,2-1 0 0 0,1-1 0 0 0,3 2-16 0 0,-15-28 1 0 0,90 178 72 0 0,-56-118-17 0 0,-3 1 0 0 0,-3 1 0 0 0,15 57-56 0 0,-3 62 79 0 0,-33-60-22 0 0,-10-117-13 0 0,0 0-1 0 0,-1 0 0 0 0,0 0 0 0 0,0 0 0 0 0,0 0 0 0 0,-1-1 0 0 0,0 0 0 0 0,-1 0 0 0 0,1 0 1 0 0,-1 0-1 0 0,-1 0 0 0 0,1-1 0 0 0,-1 0 0 0 0,-1-1 0 0 0,1 1 0 0 0,-1-1 0 0 0,1 0 0 0 0,-1-1 1 0 0,-1 1-1 0 0,1-1 0 0 0,-1-1 0 0 0,1 0 0 0 0,-1 0 0 0 0,0 0 0 0 0,0-1 0 0 0,0 0 0 0 0,-1-1 1 0 0,1 1-1 0 0,0-2 0 0 0,-1 1 0 0 0,1-1 0 0 0,-1 0 0 0 0,1-1 0 0 0,0 0 0 0 0,0-1 0 0 0,-1 1 1 0 0,1-1-1 0 0,0-1 0 0 0,0 0 0 0 0,-4-2-43 0 0,-65-56-1016 0 0,62 23-8921 0 0,14 29-1458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71 0 0 0,'0'0'193'0'0,"0"0"601"0"0,0 0 102 0 0,0 0 16 0 0,0 0 112 0 0,0 0 187 0 0,0 0 160 0 0,0 0 54 0 0,0 0-56 0 0,0 0-176 0 0,0 0-251 0 0,-7-4-209 0 0,-77-22 1500 0 0,69 27-2179 0 0,1 0 0 0 0,-1 0 0 0 0,1 2 0 0 0,0 0 0 0 0,0 0 0 0 0,0 2 0 0 0,0-1 0 0 0,1 2 0 0 0,-1 0-1 0 0,1 0 1 0 0,1 2 0 0 0,-1-1 0 0 0,1 1 0 0 0,1 1 0 0 0,-1 0 0 0 0,2 1 0 0 0,-1 0 0 0 0,1 1 0 0 0,1 0 0 0 0,0 0-1 0 0,0 1 1 0 0,1 0 0 0 0,1 1 0 0 0,0 0 0 0 0,1 0 0 0 0,-5 14-54 0 0,8-21 19 0 0,1 1 0 0 0,0 0-1 0 0,1 0 1 0 0,-1-1 0 0 0,1 1 0 0 0,0 0-1 0 0,1 0 1 0 0,0 0 0 0 0,0 0 0 0 0,0 0 0 0 0,1 0-1 0 0,0 0 1 0 0,1 0 0 0 0,-1 0 0 0 0,1 0-1 0 0,0-1 1 0 0,1 1 0 0 0,0-1 0 0 0,0 0 0 0 0,0 1-1 0 0,1-1 1 0 0,0-1 0 0 0,0 1 0 0 0,0 0-1 0 0,1-1 1 0 0,0 0 0 0 0,0 0 0 0 0,0-1 0 0 0,1 1-1 0 0,-1-1 1 0 0,1 0 0 0 0,0-1 0 0 0,0 1-1 0 0,0-1 1 0 0,1 0 0 0 0,-1-1 0 0 0,1 1 0 0 0,6 0-19 0 0,-1-3 166 0 0,0 0 1 0 0,0-1-1 0 0,0 0 1 0 0,0-1 0 0 0,0-1-1 0 0,-1 0 1 0 0,1 0 0 0 0,-1-1-1 0 0,1-1 1 0 0,-2 0 0 0 0,1 0-1 0 0,0-1 1 0 0,-1 0-1 0 0,0-1 1 0 0,2-2-167 0 0,133-126 1219 0 0,-122 112-1078 0 0,-2-2 1 0 0,-1 0-1 0 0,0-1 1 0 0,-2-2-1 0 0,-1 1 1 0 0,-2-2 0 0 0,11-26-142 0 0,-19 6 1366 0 0,-19 61-312 0 0,7 1-1048 0 0,0 0 0 0 0,1 0 0 0 0,0 0-1 0 0,1 1 1 0 0,0-1 0 0 0,2 1 0 0 0,-1 0 0 0 0,2 0-1 0 0,0-1 1 0 0,0 1 0 0 0,1 0 0 0 0,1 0 0 0 0,0-1 0 0 0,1 1-1 0 0,1-1 1 0 0,0 0 0 0 0,1 1 0 0 0,0-2 0 0 0,4 8-6 0 0,-3-8-7 0 0,0 0 0 0 0,1-1 0 0 0,0 0 0 0 0,1 0 0 0 0,0-1 0 0 0,1 0 0 0 0,0-1 0 0 0,0 1 0 0 0,1-2 0 0 0,4 3 7 0 0,-10-8-328 0 0,18 7-943 0 0,-8-18-8119 0 0,-12 3-1595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0,'0'0'924'0'0,"0"0"195"0"0,0 0 113 0 0,0 0-19 0 0,0 0-100 0 0,0 0-131 0 0,0 0-119 0 0,0 0-97 0 0,0 0-13 0 0,9 5 9384 0 0,-2-3-8715 0 0,272-15 436 0 0,-151-4-2299 0 0,-132 15-3437 0 0,1 0-4515 0 0,2 2-1277 0 0</inkml:trace>
  <inkml:trace contextRef="#ctx0" brushRef="#br0" timeOffset="257.863">23 208 12323 0 0,'0'0'464'0'0,"0"0"-600"0"0,0 0 168 0 0,0 0 504 0 0,0 0 128 0 0,0 0 112 0 0,0 0-40 0 0,147 0-104 0 0,-114-7-151 0 0,3-2-161 0 0,1-1-168 0 0,1-1-200 0 0,0 2-248 0 0,-1-3-465 0 0,1 3-1095 0 0,-10 2-2985 0 0,-9 0-4337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308 650 1968 0 0,'0'0'1317'0'0,"0"0"-252"0"0,0 0-170 0 0,0 0 204 0 0,0 0 237 0 0,0 0 159 0 0,0 0-14 0 0,0 0-177 0 0,0 0-224 0 0,0 0-265 0 0,0 0-184 0 0,0 0-127 0 0,0 0-83 0 0,-10-11-50 0 0,-31-32-38 0 0,0 29 561 0 0,32 15-782 0 0,-1 2-103 0 0,0 0 1 0 0,1 0-1 0 0,-1 1 0 0 0,1 1 1 0 0,-1-1-1 0 0,1 1 0 0 0,0 1 1 0 0,1 0-1 0 0,0 0 0 0 0,0 1 1 0 0,0 0-1 0 0,0 0 0 0 0,1 1 1 0 0,-2 4-10 0 0,1-6-38 0 0,1 2 0 0 0,1-1 0 0 0,0 1 0 0 0,0 0 0 0 0,0 0 0 0 0,1 1 0 0 0,0 0 0 0 0,1 0 0 0 0,0 0 0 0 0,0 0 0 0 0,1 1 0 0 0,0-1 0 0 0,1 1 0 0 0,0 0 0 0 0,0 0 0 0 0,1 0 0 0 0,1 0 0 0 0,-1 0 0 0 0,2 0 0 0 0,-1-1 0 0 0,1 2 38 0 0,1-7 26 0 0,0 0 0 0 0,0 1 1 0 0,1-2-1 0 0,-1 1 0 0 0,1 0 0 0 0,-1 0 0 0 0,1-1 0 0 0,0 1 0 0 0,1-1 0 0 0,-1 0 0 0 0,1 0 1 0 0,-1 0-1 0 0,1 0 0 0 0,0-1 0 0 0,0 0 0 0 0,0 1 0 0 0,0-2 0 0 0,0 1 0 0 0,1 0 0 0 0,-1-1 1 0 0,0 0-1 0 0,1 0 0 0 0,-1 0 0 0 0,1 0 0 0 0,0-1 0 0 0,-1 1 0 0 0,1-1 0 0 0,-1-1 1 0 0,1 1-1 0 0,-1-1 0 0 0,1 1 0 0 0,-1-1 0 0 0,1 0 0 0 0,-1-1 0 0 0,1 1 0 0 0,-1-1 0 0 0,0 0 1 0 0,0 0-1 0 0,0 0 0 0 0,0-1 0 0 0,0 0 0 0 0,-1 1 0 0 0,2-2-26 0 0,21-20 170 0 0,0-1 0 0 0,-2-2 0 0 0,0 0 0 0 0,-2-2-1 0 0,-2 0 1 0 0,0-1 0 0 0,-2-1 0 0 0,9-23-170 0 0,-8 14-388 0 0,-2-1 1 0 0,-2-1-1 0 0,-2 0 1 0 0,-1-1-1 0 0,-3 0 1 0 0,-1-1-1 0 0,-2 0 1 0 0,-2 0-1 0 0,-2 0 1 0 0,-4-29 387 0 0,-18-26-1135 0 0,19 97 1116 0 0,0 0-1 0 0,0 0 1 0 0,-1 0 0 0 0,1 0-1 0 0,0 0 1 0 0,0 0-1 0 0,-1 1 1 0 0,0-1 0 0 0,1 0-1 0 0,-1 1 1 0 0,0-1-1 0 0,1 1 1 0 0,-1-1 0 0 0,0 1-1 0 0,0 0 1 0 0,0 0-1 0 0,0 0 1 0 0,-1 0 0 0 0,1 0-1 0 0,0 1 1 0 0,0-1-1 0 0,0 0 1 0 0,-1 1 0 0 0,1 0-1 0 0,0-1 1 0 0,-1 1-1 0 0,1 0 1 0 0,0 0 0 0 0,-1 1-1 0 0,1-1 1 0 0,0 0-1 0 0,0 1 1 0 0,-1-1 0 0 0,1 1-1 0 0,0 0 1 0 0,0 0-1 0 0,0 0 1 0 0,0 0 0 0 0,0 0-1 0 0,0 0 1 0 0,-1 1 19 0 0,-7 6 17 0 0,0 0 0 0 0,1 1 0 0 0,0 0-1 0 0,0 0 1 0 0,1 1 0 0 0,0 0 0 0 0,1 1 0 0 0,0 0 0 0 0,1 0 0 0 0,0 0 0 0 0,1 1 0 0 0,0 0 0 0 0,1 0 0 0 0,0 0 0 0 0,1 0 0 0 0,0 2-17 0 0,-2 21 233 0 0,2 0 1 0 0,1 1-1 0 0,2-1 1 0 0,2 1-1 0 0,1-1 0 0 0,1 0 1 0 0,2 0-1 0 0,2 0 1 0 0,1-1-1 0 0,2 0 1 0 0,1-1-1 0 0,16 32-233 0 0,48 101 495 0 0,-53-104-1306 0 0,-16-62-9020 0 0,-6 0 3775 0 0</inkml:trace>
  <inkml:trace contextRef="#ctx0" brushRef="#br0" timeOffset="420.45">835 291 8834 0 0,'0'0'828'0'0,"0"0"-368"0"0,0 0-320 0 0,0 0 38 0 0,0 0 270 0 0,0 0 261 0 0,0 0 159 0 0,0 0 39 0 0,-8 22-79 0 0,-49 138 749 0 0,28-66-961 0 0,16-57-572 0 0,1 0 0 0 0,2 1 0 0 0,1 0 0 0 0,2 0 0 0 0,2 1 0 0 0,2-1 0 0 0,1 19-44 0 0,4-53 88 0 0,0 0 0 0 0,0 0 0 0 0,1 0 0 0 0,0 0 0 0 0,-1-1 0 0 0,1 1 0 0 0,1-1 0 0 0,-1 0 0 0 0,0 0 0 0 0,1 0 0 0 0,0 0 0 0 0,-1-1 0 0 0,1 1 0 0 0,0-1 0 0 0,0 0 0 0 0,1 0 0 0 0,-1-1 0 0 0,0 1 0 0 0,1-1 0 0 0,-1 0 1 0 0,1 0-1 0 0,-1 0 0 0 0,1-1 0 0 0,-1 1 0 0 0,1-1 0 0 0,-1 0 0 0 0,1-1 0 0 0,-1 1 0 0 0,1-1 0 0 0,-1 0 0 0 0,1 0 0 0 0,1-1-88 0 0,7 2 157 0 0,-2 1-102 0 0,1-2 0 0 0,0 1 0 0 0,-1-2 1 0 0,0 1-1 0 0,1-2 0 0 0,-1 1 0 0 0,0-2 0 0 0,0 1 0 0 0,0-1 0 0 0,-1-1 1 0 0,2-1-56 0 0,9-24-3065 0 0,-20 18-1217 0 0,0 0-3344 0 0,-1 7 2317 0 0</inkml:trace>
  <inkml:trace contextRef="#ctx0" brushRef="#br0" timeOffset="699.79">509 581 11626 0 0,'0'0'689'0'0,"0"0"-208"0"0,0 0 70 0 0,0 0 281 0 0,0 0 227 0 0,21 0 74 0 0,129 0 1825 0 0,-130-1-2453 0 0,160-21-779 0 0,-166 19-1420 0 0,-1 0-5043 0 0,-5 0-4288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562 293 2272 0 0,'0'0'1561'0'0,"0"0"-102"0"0,0 0-38 0 0,0 0 62 0 0,0 0 159 0 0,0 0 50 0 0,0 0-147 0 0,0 0-194 0 0,0 0-198 0 0,0 0-191 0 0,0 0-174 0 0,-9-21-121 0 0,-47-112 818 0 0,52 124-1380 0 0,0 0-1 0 0,-1 0 0 0 0,0 1 0 0 0,0 0 0 0 0,-1 0 0 0 0,0 0 0 0 0,0 1 0 0 0,-1 0 0 0 0,0 0 0 0 0,0 1 0 0 0,-1 0 0 0 0,0 0 0 0 0,0 1 0 0 0,0 0 1 0 0,-1 0-1 0 0,0 1 0 0 0,0 0 0 0 0,0 0 0 0 0,0 1 0 0 0,0 0 0 0 0,-1 1 0 0 0,1 0 0 0 0,-1 1 0 0 0,0-1 0 0 0,1 2 0 0 0,-1 0 0 0 0,-2 0-104 0 0,1-1-14 0 0,0 1 1 0 0,0 1-1 0 0,0 0 0 0 0,0 0 0 0 0,0 1 0 0 0,0 1 0 0 0,0-1 0 0 0,1 2 0 0 0,-1 0 0 0 0,1 0 0 0 0,0 0 0 0 0,0 2 0 0 0,-4 2 14 0 0,10-2-16 0 0,0 1 0 0 0,0-1 0 0 0,1 1 0 0 0,0 0 0 0 0,0 0 0 0 0,1 0 0 0 0,0 0 0 0 0,0 0 0 0 0,1 0-1 0 0,0 1 1 0 0,0-1 0 0 0,0 1 0 0 0,1-1 0 0 0,1 0 0 0 0,-1 1 0 0 0,1-1 0 0 0,0 1 0 0 0,1-1 0 0 0,-1 0 0 0 0,1 0 0 0 0,1 0 0 0 0,0 0 0 0 0,0 0 0 0 0,0 0 0 0 0,4 5 16 0 0,30 70 32 0 0,-4 1 0 0 0,-4 3 0 0 0,-3 0 0 0 0,-4 1 0 0 0,-4 1 0 0 0,-4 1 0 0 0,-4 0 0 0 0,-3 14-32 0 0,-6-72 28 0 0,-1 0 0 0 0,-2 0 0 0 0,-1 0 0 0 0,-1-1 0 0 0,-2 1 0 0 0,-1-1 0 0 0,-2 0 0 0 0,0-1 0 0 0,-2 0 0 0 0,-3 2-28 0 0,10-26 35 0 0,0 1 0 0 0,0-1 0 0 0,0 0 0 0 0,-1-1 0 0 0,1 1 0 0 0,-1-1 0 0 0,-1 0 0 0 0,1 0 0 0 0,0 0 0 0 0,-1-1 0 0 0,0 0 0 0 0,0 0 0 0 0,0 0 0 0 0,0-1 0 0 0,0 0 0 0 0,-1 0 0 0 0,1 0 0 0 0,0-1 0 0 0,-1 0 0 0 0,0 0 0 0 0,1-1 0 0 0,-1 0 0 0 0,1 0 0 0 0,-1-1 0 0 0,1 1 0 0 0,-1-1 0 0 0,1-1 0 0 0,-7-1-35 0 0,9 2-40 0 0,0 0-1 0 0,0 0 1 0 0,0-1 0 0 0,0 1-1 0 0,0-1 1 0 0,0 0 0 0 0,1 0-1 0 0,-1-1 1 0 0,0 1 0 0 0,1-1-1 0 0,0 1 1 0 0,0-1 0 0 0,0 0 0 0 0,0 0-1 0 0,0-1 1 0 0,-2-2 40 0 0,-12-42-8222 0 0,16 38-2567 0 0</inkml:trace>
  <inkml:trace contextRef="#ctx0" brushRef="#br0" timeOffset="1665.61">1089 654 0 0 0,'0'0'926'0'0,"0"0"248"0"0,0 0-63 0 0,0 0-105 0 0,0 0 22 0 0,0 0 67 0 0,0 0 51 0 0,0 0-33 0 0,0 0-129 0 0,0 0-126 0 0,0 0-153 0 0,-17-1-182 0 0,-53-4-172 0 0,67 5-326 0 0,0 0 0 0 0,1 0 0 0 0,-1 0-1 0 0,0 0 1 0 0,0 1 0 0 0,1-1 0 0 0,-1 1 0 0 0,0-1 0 0 0,1 1 0 0 0,-1 0 0 0 0,1 0-1 0 0,-1 1 1 0 0,1-1 0 0 0,-1 0 0 0 0,1 1 0 0 0,0-1 0 0 0,-1 1 0 0 0,1 0 0 0 0,0 0 0 0 0,0 0-1 0 0,1 0 1 0 0,-2 1-25 0 0,-8 8 148 0 0,0-3-82 0 0,0 0 0 0 0,1 0 0 0 0,0 1 1 0 0,0 0-1 0 0,1 1 0 0 0,0 0 0 0 0,1 0 0 0 0,0 1 1 0 0,1 0-1 0 0,0 0 0 0 0,0 1 0 0 0,2 0 1 0 0,-1 0-1 0 0,1 0 0 0 0,1 1 0 0 0,1-1 0 0 0,-1 1 1 0 0,2 0-1 0 0,0 1 0 0 0,0-1 0 0 0,2 0 0 0 0,-1 0 1 0 0,2 11-67 0 0,0-20 29 0 0,0 0 1 0 0,0-1 0 0 0,0 1-1 0 0,1 0 1 0 0,-1-1-1 0 0,1 1 1 0 0,0-1 0 0 0,0 1-1 0 0,0-1 1 0 0,1 0-1 0 0,-1 0 1 0 0,1 0 0 0 0,0 0-1 0 0,-1-1 1 0 0,1 1-1 0 0,0-1 1 0 0,1 1 0 0 0,-1-1-1 0 0,0 0 1 0 0,1 0-1 0 0,-1-1 1 0 0,1 1 0 0 0,-1-1-1 0 0,1 1 1 0 0,0-1-1 0 0,0 0 1 0 0,0-1 0 0 0,2 1-30 0 0,2 0 153 0 0,1 0 1 0 0,0 0-1 0 0,0-1 0 0 0,-1 0 1 0 0,1 0-1 0 0,0-1 1 0 0,-1-1-1 0 0,1 1 0 0 0,0-1 1 0 0,-1-1-1 0 0,0 1 1 0 0,5-3-154 0 0,17-14 218 0 0,0-1 0 0 0,-1-2 0 0 0,-1 0 1 0 0,-2-2-1 0 0,0-1 0 0 0,-1-1 0 0 0,-2-2 0 0 0,0 0 1 0 0,-2-1-1 0 0,-2-1 0 0 0,9-17-218 0 0,-17 29-80 0 0,0 0-1 0 0,-2-1 1 0 0,0 0 0 0 0,-1-1-1 0 0,-1 0 1 0 0,-1 0 0 0 0,0-1-1 0 0,-2 0 1 0 0,0 0 0 0 0,-2 0-1 0 0,0 0 1 0 0,-1 0 0 0 0,-1 0-1 0 0,-1 0 1 0 0,-1 0 0 0 0,-1 0-1 0 0,-3-9 82 0 0,3 20-79 0 0,-1 1 0 0 0,0-1 0 0 0,-1 1 0 0 0,0 0 1 0 0,0 0-1 0 0,-1 0 0 0 0,0 1 0 0 0,-1-1 1 0 0,0 2-1 0 0,0-1 0 0 0,-1 0 78 0 0,5 6-3 0 0,1-1 0 0 0,-1 1 1 0 0,1 0-1 0 0,-1 0 0 0 0,0 0 0 0 0,0 0 0 0 0,0 0 0 0 0,0 1 0 0 0,0-1 0 0 0,0 1 0 0 0,-1 0 1 0 0,1 0-1 0 0,0 0 0 0 0,-1 0 0 0 0,1 1 0 0 0,-1-1 0 0 0,1 1 0 0 0,0 0 0 0 0,-1 0 0 0 0,1 0 1 0 0,-1 1-1 0 0,1-1 0 0 0,-1 1 0 0 0,1 0 0 0 0,0 0 0 0 0,0 0 0 0 0,-1 0 0 0 0,1 0 0 0 0,0 1 1 0 0,0 0-1 0 0,0-1 0 0 0,0 1 0 0 0,0 0 0 0 0,-1 2 3 0 0,-4 6 7 0 0,1 1-1 0 0,0-1 1 0 0,1 1 0 0 0,0 1-1 0 0,1-1 1 0 0,0 1 0 0 0,1 0-1 0 0,0 0 1 0 0,1 0 0 0 0,0 1-1 0 0,1-1 1 0 0,0 1 0 0 0,1 0-1 0 0,1-1 1 0 0,0 1 0 0 0,0 0-1 0 0,1-1 1 0 0,1 1 0 0 0,0 0-1 0 0,1-1 1 0 0,1 0 0 0 0,-1 0-1 0 0,2 1-6 0 0,17 45 341 0 0,2-1 0 0 0,3-2 0 0 0,2-1-1 0 0,17 21-340 0 0,-37-58 65 0 0,1 0 0 0 0,1 0 0 0 0,1-2-1 0 0,0 1 1 0 0,1-1 0 0 0,1-1 0 0 0,0-1-1 0 0,1 0 1 0 0,5 3-65 0 0,1-8-224 0 0,-10-7-2413 0 0,-10-4-3723 0 0,-1 1-3067 0 0</inkml:trace>
  <inkml:trace contextRef="#ctx0" brushRef="#br0" timeOffset="3094.478">1700 383 1888 0 0,'0'0'1335'0'0,"0"0"-504"0"0,0 0-415 0 0,0 0 56 0 0,0 0 291 0 0,0 0 299 0 0,0 0 106 0 0,0 0-136 0 0,0 0-122 0 0,0 0-71 0 0,0 0 7 0 0,0 0 51 0 0,0 0-70 0 0,7 6-122 0 0,0 2-460 0 0,0 0-1 0 0,0 0 1 0 0,-1 1 0 0 0,0-1 0 0 0,-1 1-1 0 0,0 1 1 0 0,0-1 0 0 0,-1 1-1 0 0,0 0 1 0 0,0 1-245 0 0,82 362 1563 0 0,-59-293-1575 0 0,-17-129 2485 0 0,-7 35-2227 0 0,89-249 1168 0 0,14-92-1277 0 0,-103 328-917 0 0,-5 23-3093 0 0,-1 3-3750 0 0,2 1-2360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57 0 0 0,'0'0'367'0'0,"0"0"454"0"0,0 0 175 0 0,4-8 89 0 0,11-23 68 0 0,-9 13 8757 0 0,-9 24-5703 0 0,-34 123-3768 0 0,-24 126-13 0 0,60-252-409 0 0,1-1-1 0 0,-1 1 1 0 0,0-1-1 0 0,1 1 1 0 0,0-1-1 0 0,-1 1 1 0 0,1-1 0 0 0,0 1-1 0 0,0-1 1 0 0,1 1-1 0 0,-1-1 1 0 0,0 1-1 0 0,1-1 1 0 0,-1 1-1 0 0,1-1 1 0 0,0 0 0 0 0,0 1-1 0 0,0-1 1 0 0,0 0-1 0 0,0 0 1 0 0,1 1-1 0 0,-1-1 1 0 0,1 0-1 0 0,-1 0 1 0 0,1-1-1 0 0,0 1 1 0 0,0 0 0 0 0,-1 0-1 0 0,1-1 1 0 0,1 1-1 0 0,-1-1 1 0 0,0 0-1 0 0,0 0 1 0 0,0 1-1 0 0,1-2 1 0 0,-1 1 0 0 0,0 0-1 0 0,1 0 1 0 0,0 0-17 0 0,143 1 1308 0 0,-151-4-755 0 0,1-3-8770 0 0,3 5-2548 0 0</inkml:trace>
  <inkml:trace contextRef="#ctx0" brushRef="#br0" timeOffset="531.809">1 250 376 0 0,'0'0'1204'0'0,"0"0"-302"0"0,0 0-183 0 0,0 0 41 0 0,0 0 208 0 0,0 0 210 0 0,0 0 51 0 0,0 0-142 0 0,0 0-276 0 0,0 0-275 0 0,0 0-175 0 0,0 0-4 0 0,0 0 111 0 0,26 7 5828 0 0,67-7-1449 0 0,0-1-3296 0 0,92 0-1093 0 0,-185 1-474 0 0,0 0-11 0 0,0 0-21 0 0,0 0-28 0 0,0 0-49 0 0,-12-5-5101 0 0,9 3-2603 0 0,-1 2-2932 0 0</inkml:trace>
  <inkml:trace contextRef="#ctx0" brushRef="#br0" timeOffset="2633.937">690 432 0 0 0,'0'0'352'0'0,"0"0"1086"0"0,0 0 530 0 0,0 0 151 0 0,0 0-133 0 0,0 0-284 0 0,0 0-313 0 0,0 0-290 0 0,0 0-257 0 0,0 0-174 0 0,0 0-100 0 0,0-2 3741 0 0,-11 186-2843 0 0,-2-157-1850 0 0,1-22-7729 0 0,10-9 66 0 0,1 3 4685 0 0</inkml:trace>
  <inkml:trace contextRef="#ctx0" brushRef="#br0" timeOffset="3079.229">491 430 168 0 0,'0'0'1035'0'0,"0"0"-354"0"0,0 0-230 0 0,0 0 125 0 0,0 0 403 0 0,0 0 371 0 0,0 0 159 0 0,0 0-144 0 0,0 0-336 0 0,0 0-281 0 0,0 0-97 0 0,0 0 63 0 0,30 6 4140 0 0,110 38-1296 0 0,-58-42-4069 0 0,-51-16-3055 0 0,-24 10 1053 0 0,-1 0-3893 0 0,-2 3-266 0 0</inkml:trace>
  <inkml:trace contextRef="#ctx0" brushRef="#br0" timeOffset="3480.401">492 641 1880 0 0,'0'0'773'0'0,"0"0"-452"0"0,0 0-120 0 0,0 0 322 0 0,0 0 488 0 0,0 0 389 0 0,0 0 154 0 0,0 0-116 0 0,0 0-213 0 0,0 0-203 0 0,0 0-138 0 0,0 0-64 0 0,0 0-9 0 0,6 5-15 0 0,60 24 2474 0 0,62-28-479 0 0,-91-3-6244 0 0,-1 1-5720 0 0,-32 1 1079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 2609 0 0,'0'0'1405'0'0,"0"0"-394"0"0,0 0-187 0 0,0 0 138 0 0,0 0 233 0 0,0 0 188 0 0,0 0-6 0 0,0 0-267 0 0,0 0-359 0 0,0 0-334 0 0,0 0-257 0 0,2-3 276 0 0,1 9-245 0 0,-1-1 0 0 0,1 1 0 0 0,-1 0 0 0 0,0 0 0 0 0,-1-1-1 0 0,0 1 1 0 0,0 0 0 0 0,0 1 0 0 0,-1-1 0 0 0,1 0 0 0 0,-1 0 0 0 0,-1 0-1 0 0,1 0 1 0 0,-1 0 0 0 0,0 0 0 0 0,-1 0 0 0 0,1 0 0 0 0,-1 0 0 0 0,0-1 0 0 0,-1 1-191 0 0,-1 10 159 0 0,-44 166 589 0 0,47-180-711 0 0,1 0 1 0 0,-1 0-1 0 0,0 0 0 0 0,1-1 0 0 0,0 1 0 0 0,-1 0 0 0 0,1 0 0 0 0,0 0 0 0 0,0 0 1 0 0,0 0-1 0 0,0 0 0 0 0,1 0 0 0 0,-1 0 0 0 0,0 0 0 0 0,1-1 0 0 0,-1 1 1 0 0,1 0-1 0 0,0 0 0 0 0,-1 0 0 0 0,1-1 0 0 0,0 1 0 0 0,0 0 0 0 0,0-1 0 0 0,0 1 1 0 0,1-1-1 0 0,-1 1 0 0 0,0-1 0 0 0,1 0 0 0 0,-1 1 0 0 0,1-1 0 0 0,-1 0 1 0 0,1 0-1 0 0,-1 0 0 0 0,1 0 0 0 0,0 0 0 0 0,0-1 0 0 0,-1 1 0 0 0,1 0 0 0 0,0-1 1 0 0,0 1-1 0 0,0-1 0 0 0,0 0 0 0 0,0 0 0 0 0,0 1 0 0 0,1-1-37 0 0,77-5 180 0 0,-80 5-413 0 0,0 0-86 0 0,0 0-113 0 0,0 0-136 0 0,0 0-216 0 0,0 0-354 0 0,0 0-721 0 0,0 0-1336 0 0,0 0-1785 0 0,0 0-1728 0 0</inkml:trace>
  <inkml:trace contextRef="#ctx0" brushRef="#br0" timeOffset="302.405">1 173 6153 0 0,'0'0'1147'0'0,"0"0"-547"0"0,0 0 4 0 0,0 0 358 0 0,0 0 313 0 0,0 0 113 0 0,0 0-86 0 0,0 0-193 0 0,0 0-180 0 0,0 0-153 0 0,0 0-168 0 0,0 0-148 0 0,21 0-151 0 0,110 0 22 0 0,-128 0-664 0 0,51 1 444 0 0,-37 0-3459 0 0,0 2-4879 0 0,-11-1 2071 0 0</inkml:trace>
  <inkml:trace contextRef="#ctx0" brushRef="#br0" timeOffset="666.636">386 313 5105 0 0,'0'0'744'0'0,"0"0"-341"0"0,0 0 14 0 0,0 0 317 0 0,0 0 357 0 0,0 0 210 0 0,0 0-2 0 0,0 0-228 0 0,0 0-303 0 0,0 0-261 0 0,0 0-169 0 0,1 22-105 0 0,5 98 136 0 0,-6-111-390 0 0,-1-1-1 0 0,0 1 1 0 0,-1-1-1 0 0,0 0 0 0 0,0 0 1 0 0,0 0-1 0 0,-1 0 1 0 0,-1 0-1 0 0,1 0 0 0 0,-1-1 1 0 0,0 1-1 0 0,-1-1 1 0 0,0 0-1 0 0,0-1 0 0 0,-6 7 22 0 0,10-11-201 0 0,1-2-3466 0 0,0 0-3871 0 0,0 0 4888 0 0</inkml:trace>
  <inkml:trace contextRef="#ctx0" brushRef="#br0" timeOffset="956.227">360 286 6649 0 0,'0'0'1366'0'0,"0"0"-570"0"0,0 0-273 0 0,0 0 192 0 0,0 0 334 0 0,0 0 230 0 0,0 0 39 0 0,0 0-134 0 0,0 0-172 0 0,0 0-185 0 0,0 0-169 0 0,0 0-124 0 0,0 0-96 0 0,21 3-121 0 0,68 12-75 0 0,-14-22 70 0 0,-51 1-298 0 0,47-9-2954 0 0,-71 15 1616 0 0,0 0-692 0 0,0 0-1547 0 0,0 1-1545 0 0,0 1 826 0 0</inkml:trace>
  <inkml:trace contextRef="#ctx0" brushRef="#br0" timeOffset="1216.139">329 495 11979 0 0,'0'0'744'0'0,"0"0"-560"0"0,0 0 216 0 0,0 0 296 0 0,0 0 224 0 0,0 0 80 0 0,0 0-103 0 0,0 0-305 0 0,0 0-272 0 0,128 5-224 0 0,-110-8-232 0 0,-3 1-312 0 0,2-3-689 0 0,-6 1-1911 0 0,-1 4-8451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2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0,'17'39,"0"141,-1-14,-8 0,-9 61,1-98,0-106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4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8866 0 0,'0'0'1073'0'0,"0"0"-531"0"0,0 0-329 0 0,0 0 87 0 0,0 0 327 0 0,0 0 301 0 0,0 0 197 0 0,0 0 34 0 0,0 0-131 0 0,0 0-176 0 0,0 0-161 0 0,22 6-136 0 0,67 16-99 0 0,-11-25 196 0 0,-57-4-511 0 0,49-8 208 0 0,-5 1-1975 0 0,-22 5-6878 0 0,-38 9-923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0,'0'0'363'0'0,"0"0"1106"0"0,0 0 425 0 0,0 0-17 0 0,0 0-249 0 0,0 0-328 0 0,0 0-273 0 0,0 0-167 0 0,0 0-65 0 0,1 1 6047 0 0,0 1-3512 0 0,7 13-3190 0 0,44 222 498 0 0,-37-155-651 0 0,-14-82 27 0 0,-1 0 0 0 0,0 0-1 0 0,0 0 1 0 0,1 0 0 0 0,-1-1-1 0 0,0 1 1 0 0,0 0 0 0 0,1 0 0 0 0,-1 0-1 0 0,0 0 1 0 0,1 0 0 0 0,-1 0-1 0 0,0-1 1 0 0,0 1 0 0 0,1 0 0 0 0,-1 0-1 0 0,0 0 1 0 0,1 0 0 0 0,-1 0-1 0 0,0 0 1 0 0,1 0 0 0 0,-1 1 0 0 0,0-1-1 0 0,0 0 1 0 0,1 0 0 0 0,-1 0 0 0 0,0 0-1 0 0,1 0 1 0 0,-1 0 0 0 0,0 0-1 0 0,0 1 1 0 0,1-1 0 0 0,-1 0-14 0 0,7-21 107 0 0,29-56-58 0 0,-4-1 0 0 0,17-69-49 0 0,-40 108 84 0 0,-9 38-92 0 0,0 1-10 0 0,0 0-10 0 0,0 0 0 0 0,0 0-13 0 0,0 0-24 0 0,0 0-36 0 0,0 0-51 0 0,8 10-1574 0 0,-2 0-354 0 0,-3-6-3207 0 0,0-2-2950 0 0</inkml:trace>
  <inkml:trace contextRef="#ctx0" brushRef="#br0" timeOffset="699.925">331 297 1872 0 0,'0'0'1738'0'0,"0"0"-424"0"0,0 0-261 0 0,0 0 54 0 0,0 0 171 0 0,0 0 79 0 0,0 0-95 0 0,0 0-228 0 0,0 0-318 0 0,0 0-254 0 0,0 0-180 0 0,0 0-62 0 0,0 3 17 0 0,-15 204 2379 0 0,14-189-2648 0 0,1-10-5403 0 0,0-21-4752 0 0,0 9 9293 0 0</inkml:trace>
  <inkml:trace contextRef="#ctx0" brushRef="#br0" timeOffset="1019.118">159 320 0 0 0,'0'0'1574'0'0,"0"0"-141"0"0,0 0-308 0 0,0 0-133 0 0,0 0 233 0 0,0 0 321 0 0,0 0 150 0 0,0 0-139 0 0,0 0-354 0 0,0 0-429 0 0,0 0-336 0 0,0 0-117 0 0,23 0 1849 0 0,100-2 1721 0 0,-2 0-3404 0 0,-79 11-1433 0 0,-27-3-4937 0 0,-13-5 1005 0 0,-2-1-3847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2505 0 0,'0'0'1668'0'0,"0"0"-387"0"0,0 0-271 0 0,0 0 64 0 0,0 0 273 0 0,0 0 173 0 0,0 0-105 0 0,0 0-311 0 0,0 0-393 0 0,0 0-328 0 0,0 0-190 0 0,16 10 1670 0 0,-3 4-1453 0 0,0 1-1 0 0,-1 1 0 0 0,0 0 1 0 0,-2 1-1 0 0,0 0 1 0 0,-1 1-1 0 0,0 0 0 0 0,-2 0 1 0 0,0 1-410 0 0,41 109 160 0 0,-42-120 1565 0 0,-1-40-1631 0 0,-3 11-59 0 0,61-180-71 0 0,-58 190-99 0 0,-1 0-3214 0 0,7 4-7730 0 0,-8 6 3905 0 0</inkml:trace>
  <inkml:trace contextRef="#ctx0" brushRef="#br0" timeOffset="465.924">363 201 4913 0 0,'0'0'1696'0'0,"0"0"-562"0"0,0 0-453 0 0,0 0-43 0 0,0 0 207 0 0,0 0 182 0 0,0 0 20 0 0,0 0-160 0 0,0 0-243 0 0,0 0-170 0 0,0 0-102 0 0,0 0-47 0 0,0 0-41 0 0,0 8-20 0 0,-9 224 2275 0 0,11-222-5561 0 0,6-26-5297 0 0,-8 14 7302 0 0,2-3-4395 0 0</inkml:trace>
  <inkml:trace contextRef="#ctx0" brushRef="#br0" timeOffset="750.483">350 203 4265 0 0,'0'0'2007'0'0,"0"0"-799"0"0,0 0-666 0 0,0 0-109 0 0,0 0 285 0 0,0 0 290 0 0,0 0 184 0 0,0 0 111 0 0,0 0-79 0 0,0 0-83 0 0,0 0-73 0 0,0 0-213 0 0,0 0-157 0 0,9 0-92 0 0,115-7 1396 0 0,-56-9-2066 0 0,-40 14-3609 0 0,-27 2 1807 0 0,-1 0-1765 0 0,0 0-2268 0 0,0 2 762 0 0</inkml:trace>
  <inkml:trace contextRef="#ctx0" brushRef="#br0" timeOffset="983.819">347 362 13067 0 0,'0'0'1364'0'0,"0"0"-646"0"0,0 0-485 0 0,0 0-44 0 0,0 0 187 0 0,0 0 295 0 0,0 0 223 0 0,0 0 75 0 0,0 0-70 0 0,0 0-201 0 0,0 0-197 0 0,0 0-178 0 0,17-2-106 0 0,111-18-97 0 0,-91 11-523 0 0,-15 3-2149 0 0,-1 2-7410 0 0,-12 3 1640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47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83 332 9034 0 0,'0'0'503'0'0,"0"0"-285"0"0,0 0-240 0 0,0 0 164 0 0,0 0 413 0 0,0 0 316 0 0,0 0 165 0 0,0 0 45 0 0,0 0-49 0 0,0 0-99 0 0,0 0-117 0 0,18-1-122 0 0,112 0 866 0 0,138 12 1875 0 0,1-6-4664 0 0,-269-7-630 0 0,-1 1-3175 0 0,0 1-4291 0 0</inkml:trace>
  <inkml:trace contextRef="#ctx0" brushRef="#br0" timeOffset="269.03">0 580 14571 0 0,'0'0'-21'0'0,"0"0"-142"0"0,0 0 95 0 0,0 0 464 0 0,0 0 344 0 0,21 0 142 0 0,150-8 1510 0 0,225-25-2504 0 0,-358 29-1572 0 0,-13 3-6555 0 0,-17 1-455 0 0</inkml:trace>
  <inkml:trace contextRef="#ctx0" brushRef="#br0" timeOffset="899.834">387 0 4217 0 0,'0'0'3126'0'0,"0"0"-1604"0"0,0 0-540 0 0,0 0-208 0 0,0 0-78 0 0,0 0 58 0 0,0 0-16 0 0,0 0-104 0 0,0 0-181 0 0,0 0-162 0 0,0 0 10 0 0,0 0 85 0 0,0 0 134 0 0,1 6 135 0 0,2-1-515 0 0,-1 0 1 0 0,1-1-1 0 0,-1 1 0 0 0,1-1 1 0 0,1 0-1 0 0,-1 0 1 0 0,0 0-1 0 0,1 0 1 0 0,0-1-1 0 0,0 1 0 0 0,0-1 1 0 0,0 0-1 0 0,1 0 1 0 0,-1-1-1 0 0,1 1 1 0 0,0-1-1 0 0,3 1-140 0 0,99 51 1530 0 0,159 95-505 0 0,-261-147-1026 0 0,1 1 0 0 0,-1 0-1 0 0,0 0 1 0 0,0 0 0 0 0,-1 1-1 0 0,1 0 1 0 0,-1 0 0 0 0,1 0 0 0 0,-1 0-1 0 0,-1 1 1 0 0,1-1 0 0 0,-1 1-1 0 0,1 0 1 0 0,-1 0 0 0 0,-1 0-1 0 0,1 1 1 0 0,-1-1 0 0 0,0 1 0 0 0,0-1-1 0 0,0 1 1 0 0,-1 0 0 0 0,0-1-1 0 0,0 1 1 0 0,0 0 0 0 0,-1 0 0 0 0,0 0-1 0 0,0 0 1 0 0,-1 0 0 0 0,1 0-1 0 0,-1-1 1 0 0,-1 1 0 0 0,1 0 0 0 0,-1 1 0 0 0,-15 14 48 0 0,-1-2-1 0 0,-1 0 0 0 0,0-1 0 0 0,-2-1 1 0 0,0-1-1 0 0,0-1 0 0 0,-2-1 0 0 0,-9 4-46 0 0,-14 12 41 0 0,40-27-39 0 0,-20 12 49 0 0,0 1 0 0 0,2 2 0 0 0,-1 0 0 0 0,2 1 0 0 0,1 2 0 0 0,0 0 0 0 0,2 1 1 0 0,0 1-1 0 0,-15 24-51 0 0,18 8-559 0 0,19-78-14082 0 0,0 21 8020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0,'0'0'564'0'0,"0"0"251"0"0,0 0-19 0 0,0 0 20 0 0,0 0 219 0 0,0 0 201 0 0,0 0 134 0 0,0 0 68 0 0,0 0-54 0 0,0 0-124 0 0,0 0-179 0 0,0-3-188 0 0,5 18 3570 0 0,20 91-3857 0 0,67 344-891 0 0,-70-335-18 0 0,-6-204 2892 0 0,35-182-1577 0 0,46-123-1012 0 0,-69 320-1047 0 0,-21 68-1779 0 0,1 5-6809 0 0,-6 1 2373 0 0</inkml:trace>
  <inkml:trace contextRef="#ctx0" brushRef="#br0" timeOffset="860.683">448 605 0 0 0,'0'0'848'0'0,"0"0"224"0"0,0 0-209 0 0,0 0-123 0 0,0 0 217 0 0,0 0 372 0 0,0 0 266 0 0,0 0 18 0 0,0 0-230 0 0,0 0-365 0 0,0 0-335 0 0,0 0-267 0 0,4 47 2209 0 0,-2-13-2344 0 0,-1 0 0 0 0,-3 0 1 0 0,0 0-1 0 0,-3 0 0 0 0,0 0 0 0 0,-2-1 0 0 0,-7 17-281 0 0,11-40 166 0 0,2-9-5324 0 0,7-18-4969 0 0,-3 12 8136 0 0</inkml:trace>
  <inkml:trace contextRef="#ctx0" brushRef="#br0" timeOffset="1129.835">425 534 1072 0 0,'0'0'452'0'0,"0"0"-578"0"0,0 0-306 0 0,0 0 167 0 0,0 0 524 0 0,0 0 488 0 0,0 0 325 0 0,0 0 449 0 0,0 0 170 0 0,0 0 17 0 0,0 0-46 0 0,0 0-354 0 0,0 0-258 0 0,14 2-166 0 0,119 8 1695 0 0,15 4-3094 0 0,-139-8-1313 0 0,-7 1-5183 0 0,-2-4 1183 0 0</inkml:trace>
  <inkml:trace contextRef="#ctx0" brushRef="#br0" timeOffset="1342.547">433 780 3289 0 0,'0'0'1264'0'0,"0"0"-168"0"0,0 0 40 0 0,0 0 97 0 0,0 0 119 0 0,0 0-16 0 0,118 7-159 0 0,-97-7-289 0 0,-1 0-272 0 0,-2 0-224 0 0,0 0-240 0 0,-4 0-184 0 0,1 0-224 0 0,-2 0-280 0 0,-2 0-552 0 0,0 0-1129 0 0,-3 0-1856 0 0,-5 0-1656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26 376 720 0 0,'0'0'1562'0'0,"0"0"-394"0"0,0 0-274 0 0,0 0-22 0 0,0 0 157 0 0,0 0 197 0 0,0 0 104 0 0,0 0-86 0 0,0 0-213 0 0,0 0-270 0 0,0 0-265 0 0,-5 1-218 0 0,-16 4-146 0 0,41 14 1872 0 0,-4-13-1642 0 0,0-2 0 0 0,1 0-1 0 0,-1-1 1 0 0,1-1 0 0 0,0 0-1 0 0,0-1 1 0 0,0-1 0 0 0,0-1-1 0 0,2 0-361 0 0,22 0 159 0 0,63-2 612 0 0,-53 2-2974 0 0,-1 0-8731 0 0,-47 1 5139 0 0</inkml:trace>
  <inkml:trace contextRef="#ctx0" brushRef="#br0" timeOffset="553.477">572 116 2377 0 0,'0'0'1787'0'0,"0"0"-1470"0"0,0 0-786 0 0,0 0-174 0 0,0 0 288 0 0,0 0 602 0 0,0 0 365 0 0,0 0 203 0 0,0 0 126 0 0,0 0 27 0 0,0 0-63 0 0,0 0-116 0 0,0 0-131 0 0,16 16-112 0 0,49 54-35 0 0,-55-59-298 0 0,-1 1 0 0 0,0 0 0 0 0,-1 0 0 0 0,0 1 0 0 0,-1 0 0 0 0,0 0-1 0 0,-1 1 1 0 0,-1 0 0 0 0,0 0 0 0 0,1 8-213 0 0,3 7 245 0 0,8 34 8 0 0,-2 1-1 0 0,-4 1 1 0 0,2 34-253 0 0,-10-73 70 0 0,3-60 3855 0 0,21-45-3554 0 0,-9 28-5 0 0,125-394-442 0 0,-121 362-1967 0 0,-22 82 1692 0 0,2-2-513 0 0,-1 2-2043 0 0,0 1-3813 0 0,0 0 1811 0 0</inkml:trace>
  <inkml:trace contextRef="#ctx0" brushRef="#br0" timeOffset="948.568">1112 482 11426 0 0,'0'0'715'0'0,"0"0"-468"0"0,0 0-488 0 0,0 0-133 0 0,0 0 153 0 0,0 0 323 0 0,0 0 284 0 0,0 0 99 0 0,0 0-25 0 0,0 0-89 0 0,0 0-93 0 0,0 0-96 0 0,1 15-64 0 0,-2 110 159 0 0,-29-7-456 0 0,37-118-10186 0 0,-4-3 6698 0 0</inkml:trace>
  <inkml:trace contextRef="#ctx0" brushRef="#br0" timeOffset="1229.822">923 411 3497 0 0,'0'0'2627'0'0,"0"0"-1838"0"0,0 0-811 0 0,0 0-132 0 0,0 0 241 0 0,0 0 379 0 0,0 0 296 0 0,0 0 211 0 0,0 0 129 0 0,0 0 28 0 0,0 0-90 0 0,0 0-144 0 0,21 8-149 0 0,67 24-136 0 0,-77-28-468 0 0,0-1 1 0 0,0 0-1 0 0,0-1 0 0 0,0-1 0 0 0,1 1 1 0 0,-1-2-1 0 0,0 1 0 0 0,0-2 0 0 0,6 0-143 0 0,16-1 131 0 0,30 1 194 0 0,-33 0-1371 0 0,2 1-3942 0 0,-32 1 916 0 0,0 0 1481 0 0,0-1-1008 0 0</inkml:trace>
  <inkml:trace contextRef="#ctx0" brushRef="#br0" timeOffset="1434.157">912 795 9970 0 0,'0'0'560'0'0,"0"0"-440"0"0,0 0 0 0 0,0 0 392 0 0,0 0 209 0 0,0 0 95 0 0,0 0 24 0 0,0 0-152 0 0,0 0-184 0 0,0 0-144 0 0,131 37-144 0 0,-106-37-112 0 0,2-3-128 0 0,0-1-200 0 0,-1-1-488 0 0,3 1-1256 0 0,-8-1-2809 0 0,-10 3-3049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0,'0'0'928'0'0,"0"0"352"0"0,0 0 193 0 0,0 0-64 0 0,0 0-172 0 0,0 0-200 0 0,7 0-178 0 0,203 10 4830 0 0,-191-6-5630 0 0,1-1 0 0 0,-1-1 0 0 0,1-1 1 0 0,-1 0-1 0 0,1-2 0 0 0,0 0 0 0 0,11-3-59 0 0,4-4-1295 0 0,-11 1-6394 0 0,-22 7 2347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2897 0 0,'0'0'2967'0'0,"0"0"-2267"0"0,0 0-897 0 0,0 0-58 0 0,0 0 387 0 0,0 0 577 0 0,0 0 326 0 0,0 0 116 0 0,0 0-32 0 0,21 0-125 0 0,155-6 1154 0 0,-5-13-1343 0 0,-58 10-7238 0 0,-96 8-787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8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414 544 0 0 0,'0'0'380'0'0,"0"0"762"0"0,0 0 347 0 0,0 0 60 0 0,0 0-22 0 0,0 0-238 0 0,0 0-234 0 0,0 0-144 0 0,0 0-156 0 0,0 0-136 0 0,-14-19-66 0 0,-74-96 806 0 0,82 106-1170 0 0,0 1 0 0 0,-1-1 0 0 0,0 1 0 0 0,-1 1 1 0 0,1-1-1 0 0,-1 1 0 0 0,-1 0 0 0 0,1 1 0 0 0,-1 0 0 0 0,0 1 0 0 0,-1 0 0 0 0,0 0 0 0 0,1 1 1 0 0,-1 0-1 0 0,0 0 0 0 0,-1 1 0 0 0,1 1 0 0 0,-1 0 0 0 0,1 0 0 0 0,-9 0-189 0 0,15 2-30 0 0,0 0 0 0 0,1 0 0 0 0,-1 0 0 0 0,0 0 0 0 0,0 1 0 0 0,1-1 0 0 0,-1 1 0 0 0,0 0 0 0 0,1 0 0 0 0,-1 0 0 0 0,1 1 0 0 0,0-1 0 0 0,-1 1-1 0 0,1 0 1 0 0,0 0 0 0 0,0 0 0 0 0,0 0 0 0 0,0 0 0 0 0,0 1 0 0 0,0-1 0 0 0,1 1 0 0 0,-1 0 0 0 0,1 0 0 0 0,0 0 0 0 0,0 0 0 0 0,0 0 0 0 0,0 0 0 0 0,1 1 0 0 0,-1-1 0 0 0,0 4 30 0 0,-3 16-26 0 0,2 1 1 0 0,1-1-1 0 0,1 0 1 0 0,1 1-1 0 0,0-1 1 0 0,2 1 0 0 0,1-1-1 0 0,1 0 1 0 0,1 0-1 0 0,1 0 1 0 0,1-1-1 0 0,1 0 1 0 0,7 15 25 0 0,120 284 105 0 0,-102-237-64 0 0,-17-50 10 0 0,-3 0 1 0 0,0 1-1 0 0,-3 0 0 0 0,0 1 1 0 0,-3 0-1 0 0,-1 0 0 0 0,1 37-51 0 0,-5-65 45 0 0,-1 0 0 0 0,0-1 0 0 0,-1 1 0 0 0,0 0 0 0 0,0 0 0 0 0,-1 0-1 0 0,0 0 1 0 0,0 0 0 0 0,-1-1 0 0 0,0 1 0 0 0,0-1 0 0 0,-1 1 0 0 0,0-1 0 0 0,0 0-1 0 0,-1 0 1 0 0,0 0 0 0 0,0 0 0 0 0,-1-1 0 0 0,0 0 0 0 0,0 0 0 0 0,0 0-1 0 0,0 0 1 0 0,-1-1 0 0 0,0 0 0 0 0,-1 0 0 0 0,1 0 0 0 0,-1-1 0 0 0,1 0 0 0 0,-1 0-1 0 0,-1-1 1 0 0,1 0-45 0 0,0-2-34 0 0,0 0-1 0 0,0 0 0 0 0,0-1 1 0 0,0 0-1 0 0,-1 0 0 0 0,1-1 1 0 0,0 0-1 0 0,0 0 0 0 0,0 0 1 0 0,1-1-1 0 0,-1 0 0 0 0,0-1 1 0 0,1 1-1 0 0,-1-1 0 0 0,1 0 1 0 0,0-1-1 0 0,0 0 0 0 0,0 0 1 0 0,0 0-1 0 0,1-1 0 0 0,0 1 1 0 0,-1-1-1 0 0,2-1 0 0 0,-5-5 35 0 0,-20-42-3631 0 0,17-9-4564 0 0,12 50 3779 0 0</inkml:trace>
  <inkml:trace contextRef="#ctx0" brushRef="#br0" timeOffset="748.944">846 944 2393 0 0,'0'0'2143'0'0,"0"0"-438"0"0,0 0-414 0 0,0 0-69 0 0,0 0 130 0 0,0 0 44 0 0,0 0-105 0 0,0 0-193 0 0,0 0-219 0 0,0 0-160 0 0,0 0-121 0 0,0 0-108 0 0,0 0-75 0 0,-15-7-77 0 0,-47-22-95 0 0,60 27-228 0 0,-1 1 1 0 0,0 0-1 0 0,0 0 0 0 0,0 0 0 0 0,0 0 1 0 0,0 1-1 0 0,0-1 0 0 0,0 1 0 0 0,0 0 1 0 0,0 0-1 0 0,0 0 0 0 0,-1 0 0 0 0,1 1 1 0 0,0-1-1 0 0,0 1 0 0 0,0-1 0 0 0,0 1 1 0 0,0 0-1 0 0,1 1 0 0 0,-1-1 0 0 0,0 0 1 0 0,0 1-1 0 0,1-1 0 0 0,-1 1 1 0 0,1 0-1 0 0,-1 0 0 0 0,0 1-15 0 0,-8 5-6 0 0,-1 1-14 0 0,0 0 1 0 0,1 1-1 0 0,0 1 1 0 0,1 0-1 0 0,0 0 1 0 0,0 1 0 0 0,1 1-1 0 0,1-1 1 0 0,0 1-1 0 0,1 0 1 0 0,1 1-1 0 0,0 0 1 0 0,0 0 0 0 0,1 0-1 0 0,1 1 1 0 0,-1 8 19 0 0,4-18 5 0 0,-1-1 1 0 0,1 1 0 0 0,1-1 0 0 0,-1 1-1 0 0,1 0 1 0 0,-1-1 0 0 0,1 1 0 0 0,1 0-1 0 0,-1-1 1 0 0,1 1 0 0 0,-1-1-1 0 0,1 1 1 0 0,1-1 0 0 0,-1 1 0 0 0,0-1-1 0 0,1 0 1 0 0,0 1 0 0 0,0-1 0 0 0,1 0-1 0 0,-1 0 1 0 0,1-1 0 0 0,0 1-1 0 0,-1 0 1 0 0,2-1 0 0 0,-1 0 0 0 0,0 0-1 0 0,1 0 1 0 0,-1 0 0 0 0,1 0 0 0 0,0-1-1 0 0,0 1 1 0 0,0-1 0 0 0,0 0-1 0 0,1 0 1 0 0,-1-1 0 0 0,0 1 0 0 0,1-1-1 0 0,-1 0 1 0 0,1 0 0 0 0,0-1-1 0 0,0 1-5 0 0,13-5 138 0 0,0-1 0 0 0,-1 0-1 0 0,0-1 1 0 0,0-1-1 0 0,0-1 1 0 0,-1-1-1 0 0,-1 0 1 0 0,1 0-1 0 0,-1-2 1 0 0,-1 0-1 0 0,0-1 1 0 0,0 0 0 0 0,-1-1-1 0 0,-1 0 1 0 0,8-12-138 0 0,-1 5 183 0 0,-1-1-1 0 0,-1-1 1 0 0,-1-1 0 0 0,0 0 0 0 0,-2-2 0 0 0,1-2-183 0 0,-21 42-14 0 0,0 0 0 0 0,2 1 1 0 0,0 0-1 0 0,0 0 0 0 0,2 0 0 0 0,0 0 0 0 0,0 0 0 0 0,2 0 0 0 0,0 1 0 0 0,2 6 14 0 0,-1-16-52 0 0,0 0-1 0 0,0 0 0 0 0,1 0 0 0 0,0 0 0 0 0,1-1 0 0 0,-1 1 0 0 0,1 0 1 0 0,1-1-1 0 0,-1 0 0 0 0,1 0 0 0 0,0 0 0 0 0,0 0 0 0 0,1-1 0 0 0,0 1 0 0 0,0-1 1 0 0,0-1-1 0 0,0 1 0 0 0,4 1 53 0 0,16 7-4237 0 0,4-9-3981 0 0,-23-4 700 0 0</inkml:trace>
  <inkml:trace contextRef="#ctx0" brushRef="#br0" timeOffset="1666.091">1496 997 0 0 0,'0'0'918'0'0,"0"0"442"0"0,0 0 164 0 0,0 0 133 0 0,0 0-25 0 0,0 0-156 0 0,0 0-174 0 0,0 0-199 0 0,0 0-155 0 0,0 0-153 0 0,0 0-151 0 0,0 0-164 0 0,0 0-149 0 0,-11 0-77 0 0,-32 0-58 0 0,-9 29 413 0 0,45-21-557 0 0,-4 0-65 0 0,0 0 0 0 0,1 1 0 0 0,1 0 0 0 0,-1 1 1 0 0,1 0-1 0 0,1 1 0 0 0,0 0 0 0 0,0 0 0 0 0,1 0 1 0 0,1 1-1 0 0,0 0 0 0 0,0 0 0 0 0,1 1 0 0 0,1 0 1 0 0,0 0-1 0 0,1 0 0 0 0,0 0 0 0 0,1 0 0 0 0,1 1 1 0 0,-1 11 12 0 0,3-22 9 0 0,0 0 1 0 0,1-1-1 0 0,-1 1 1 0 0,0 0 0 0 0,1 0-1 0 0,-1 0 1 0 0,1-1-1 0 0,0 1 1 0 0,0-1 0 0 0,0 0-1 0 0,0 1 1 0 0,1-1-1 0 0,-1 0 1 0 0,0 0 0 0 0,1 0-1 0 0,0-1 1 0 0,-1 1-1 0 0,1-1 1 0 0,0 1 0 0 0,0-1-1 0 0,0 0 1 0 0,0 0-1 0 0,0 0 1 0 0,0 0 0 0 0,0-1-1 0 0,0 1 1 0 0,0-1 0 0 0,3 0-10 0 0,90-10 1438 0 0,-74 0-1175 0 0,0-2 0 0 0,0-1 1 0 0,-1 0-1 0 0,-1-1 1 0 0,0-2-1 0 0,-1 0 1 0 0,-1-1-1 0 0,0 0 1 0 0,-2-2-1 0 0,0 0 0 0 0,0-1 1 0 0,-2 0-1 0 0,-1-1 1 0 0,0-1-264 0 0,8-20-275 0 0,-1 0 0 0 0,-2-1 0 0 0,-2-1 0 0 0,-2-1 0 0 0,-1 0 0 0 0,-3-1 0 0 0,-2-1 275 0 0,-5-76-2824 0 0,-3 119 2791 0 0,-1 0 0 0 0,0 0 0 0 0,0 0 1 0 0,0 1-1 0 0,-1-1 0 0 0,1 0 0 0 0,-1 1 0 0 0,0-1 0 0 0,1 1 1 0 0,-2 0-1 0 0,1-1 0 0 0,0 1 0 0 0,-1 0 0 0 0,1 0 0 0 0,-1 1 1 0 0,0-1-1 0 0,0 1 0 0 0,0-1 0 0 0,0 1 0 0 0,-1 0 0 0 0,1 0 1 0 0,-1 0-1 0 0,1 0 0 0 0,-1 1 0 0 0,1 0 0 0 0,-1-1 0 0 0,0 1 0 0 0,0 1 1 0 0,0-1-1 0 0,0 0 33 0 0,-3 1 29 0 0,0 1 1 0 0,-1-1-1 0 0,1 1 1 0 0,0 0-1 0 0,0 1 1 0 0,0 0-1 0 0,-1 0 1 0 0,2 0 0 0 0,-1 1-1 0 0,0 0 1 0 0,0 1-1 0 0,1-1 1 0 0,0 1-1 0 0,0 0 1 0 0,0 1-1 0 0,0-1 1 0 0,1 1-1 0 0,0 1 1 0 0,0-1-1 0 0,0 1 1 0 0,0-1-1 0 0,1 1 1 0 0,0 1-1 0 0,0-1 1 0 0,1 0-1 0 0,0 1 1 0 0,0 0-1 0 0,0 0 1 0 0,1 0 0 0 0,0 0-1 0 0,0 0 1 0 0,1 0-1 0 0,0 1 1 0 0,0-1-1 0 0,1 0 1 0 0,0 3-30 0 0,-1 31 439 0 0,2-1-1 0 0,1 0 1 0 0,3 0 0 0 0,1 0 0 0 0,1 0 0 0 0,3-1 0 0 0,1 0 0 0 0,2-1 0 0 0,1 0 0 0 0,8 11-439 0 0,-12-27 110 0 0,-3-1-72 0 0,2-1 1 0 0,0 1 0 0 0,2-2 0 0 0,0 1 0 0 0,1-2-1 0 0,7 9-38 0 0,1-29-4363 0 0,-12-16-6095 0 0,-6 11 4799 0 0</inkml:trace>
  <inkml:trace contextRef="#ctx0" brushRef="#br0" timeOffset="2178.221">2241 585 12043 0 0,'0'0'874'0'0,"0"0"-591"0"0,0 0-343 0 0,0 0 113 0 0,0 0 378 0 0,0 0 375 0 0,0 0 175 0 0,0 0-3 0 0,0 0-158 0 0,0 0-196 0 0,-6 20-168 0 0,-49 130 227 0 0,10-53-409 0 0,-60 153-283 0 0,103-247 21 0 0,0 1 0 0 0,0-1 0 0 0,0 0-1 0 0,1 0 1 0 0,-1 1 0 0 0,1-1 0 0 0,0 1-1 0 0,0-1 1 0 0,0 1 0 0 0,0 0 0 0 0,1-1-1 0 0,0 1 1 0 0,-1 0 0 0 0,1-1-1 0 0,0 1 1 0 0,1 0 0 0 0,-1 0 0 0 0,1-1-1 0 0,0 1 1 0 0,-1-1 0 0 0,2 1 0 0 0,-1 0-1 0 0,0-1 1 0 0,1 0 0 0 0,-1 1 0 0 0,1-1-1 0 0,0 0 1 0 0,0 0 0 0 0,1 0 0 0 0,-1 0-1 0 0,0 0 1 0 0,1-1 0 0 0,0 1-1 0 0,0-1 1 0 0,-1 1 0 0 0,1-1 0 0 0,1 0-1 0 0,-1 0 1 0 0,0 0 0 0 0,2 0-12 0 0,2-1 8 0 0,-1 0 0 0 0,0 0 0 0 0,0 0 1 0 0,1-1-1 0 0,-1 0 0 0 0,0-1 0 0 0,1 1 1 0 0,-1-1-1 0 0,0 0 0 0 0,0-1 0 0 0,0 1 0 0 0,0-1 1 0 0,0-1-1 0 0,0 1 0 0 0,0-1 0 0 0,-1 0 0 0 0,1 0 1 0 0,-1-1-1 0 0,0 1 0 0 0,0-1 0 0 0,0 0 0 0 0,0-1 1 0 0,-1 1-1 0 0,0-1 0 0 0,0 0 0 0 0,2-3-8 0 0,-2-29-5356 0 0,-8 15-5015 0 0,2 16 6178 0 0</inkml:trace>
  <inkml:trace contextRef="#ctx0" brushRef="#br0" timeOffset="2422.203">1857 893 10194 0 0,'0'0'1356'0'0,"0"0"-22"0"0,0 0 216 0 0,20 1 50 0 0,117 1 993 0 0,213 0 1474 0 0,-306-7-5013 0 0,-26 1-2785 0 0,-10 1-4164 0 0</inkml:trace>
  <inkml:trace contextRef="#ctx0" brushRef="#br0" timeOffset="6234.676">383 1641 4681 0 0,'0'0'1115'0'0,"0"0"-466"0"0,0 0-64 0 0,0 0 203 0 0,0 0 312 0 0,0 0 284 0 0,0 0 131 0 0,0 0-4 0 0,0 0-109 0 0,0 0-195 0 0,0 0-242 0 0,8-8-221 0 0,25-24-171 0 0,-25 24-113 0 0,-8 8-76 0 0,0 0-40 0 0,0 0-31 0 0,0 0-25 0 0,-7 19 423 0 0,-104 264-155 0 0,109-277-556 0 0,-2 4-9 0 0,0 0 0 0 0,1 1 0 0 0,0-1 0 0 0,1 1 0 0 0,0 0 0 0 0,1 0 1 0 0,0 0-1 0 0,1-1 0 0 0,0 1 0 0 0,1 3 9 0 0,1-11 14 0 0,-1 0-1 0 0,1 1 1 0 0,0-1 0 0 0,0 0-1 0 0,1 0 1 0 0,-1-1 0 0 0,1 1-1 0 0,-1 0 1 0 0,1-1 0 0 0,0 0-1 0 0,0 1 1 0 0,0-1 0 0 0,0 0-1 0 0,1-1 1 0 0,-1 1 0 0 0,0-1 0 0 0,1 1-1 0 0,-1-1 1 0 0,1 0 0 0 0,-1 0-1 0 0,1 0 1 0 0,0-1 0 0 0,-1 1-1 0 0,1-1 1 0 0,0 0 0 0 0,-1 0-1 0 0,1 0 1 0 0,0-1 0 0 0,-1 1-1 0 0,1-1 1 0 0,0 0-14 0 0,-1 1 3 0 0,-2 0-23 0 0,0 0 0 0 0,1 0 1 0 0,-1 0-1 0 0,0 0 1 0 0,0 0-1 0 0,1 0 0 0 0,-1 0 1 0 0,0-1-1 0 0,0 1 1 0 0,0 0-1 0 0,1-1 0 0 0,-1 1 1 0 0,0-1-1 0 0,0 1 0 0 0,0-1 1 0 0,0 1-1 0 0,0-1 1 0 0,0 0-1 0 0,0 0 0 0 0,0 0 1 0 0,0 1-1 0 0,0-1 1 0 0,-1 0-1 0 0,1 0 0 0 0,0 0 1 0 0,-1 0-1 0 0,1 0 1 0 0,0 0-1 0 0,-1-1 0 0 0,1 1 1 0 0,-1 0-1 0 0,1-1 20 0 0,-3-11-4534 0 0,-6-1-5930 0 0,5 11 4477 0 0</inkml:trace>
  <inkml:trace contextRef="#ctx0" brushRef="#br0" timeOffset="6500.678">106 1853 1296 0 0,'0'0'1854'0'0,"0"0"-835"0"0,0 0-563 0 0,0 0-173 0 0,0 0 82 0 0,0 0 317 0 0,0 0 286 0 0,0 0 124 0 0,0 0-132 0 0,0 0-222 0 0,0 0-7 0 0,0 0 103 0 0,3 0 159 0 0,88-6 4197 0 0,5 7-4732 0 0,-28-1-2450 0 0,-56 1 12 0 0,-4 0-2561 0 0,-2 0-4865 0 0</inkml:trace>
  <inkml:trace contextRef="#ctx0" brushRef="#br0" timeOffset="6919.348">648 1894 2577 0 0,'0'0'2097'0'0,"0"0"-954"0"0,0 0-749 0 0,0 0-248 0 0,0 0 42 0 0,0 0 272 0 0,0 0 265 0 0,0 0 175 0 0,0 0 17 0 0,0 0-150 0 0,0 0-181 0 0,0 0-133 0 0,0 0-79 0 0,-2 16-96 0 0,-2 100 396 0 0,5-104-555 0 0,-11 69-68 0 0,-4-70-2212 0 0,7-8-5692 0 0,6-2 5018 0 0</inkml:trace>
  <inkml:trace contextRef="#ctx0" brushRef="#br0" timeOffset="12716.087">483 1887 0 0 0,'0'0'380'0'0,"0"0"412"0"0,0 0 15 0 0,0 0-67 0 0,0 0 15 0 0,0 0 5 0 0,3-1-44 0 0,32-7 8387 0 0,8 9-5264 0 0,-12 1-3395 0 0,68 6 303 0 0,-55 4-821 0 0,-24-8-3814 0 0,-20-3 2961 0 0,0 1-1772 0 0,0-1-2495 0 0,0 0-1107 0 0</inkml:trace>
  <inkml:trace contextRef="#ctx0" brushRef="#br0" timeOffset="13802.215">753 2124 0 0 0,'0'0'415'0'0,"0"0"284"0"0,0 0 83 0 0,2 0 48 0 0,2 1 7319 0 0,-9-1-3398 0 0,-22 2-2277 0 0,-44 4-3005 0 0,-4-1 4223 0 0,38 4-6013 0 0,37-13-2362 0 0,1 2-1604 0 0,0-1-1683 0 0</inkml:trace>
  <inkml:trace contextRef="#ctx0" brushRef="#br0" timeOffset="18386.999">478 5 0 0 0,'0'0'444'0'0,"0"0"1070"0"0,0 0 646 0 0,0 0 167 0 0,0 0-233 0 0,0 0-457 0 0,0 0-400 0 0,5-4 5260 0 0,-40 151-3820 0 0,-20 104-2492 0 0,54-250-177 0 0,0 0 0 0 0,1 0 0 0 0,-1 0 0 0 0,0 0 0 0 0,1 1 0 0 0,-1-1-1 0 0,1 0 1 0 0,0 1 0 0 0,-1-1 0 0 0,1 0 0 0 0,0 1 0 0 0,0-1 0 0 0,0 0-1 0 0,0 1 1 0 0,0-1 0 0 0,0 0 0 0 0,0 1 0 0 0,0-1 0 0 0,1 0 0 0 0,-1 1-1 0 0,1-1 1 0 0,-1 0 0 0 0,1 0 0 0 0,-1 1 0 0 0,1-1 0 0 0,-1 0-1 0 0,1 0 1 0 0,0 0 0 0 0,0 0 0 0 0,0 0 0 0 0,0 0 0 0 0,0 0 0 0 0,0 0-1 0 0,0 0 1 0 0,0 0 0 0 0,0 0 0 0 0,0-1 0 0 0,0 1 0 0 0,0 0 0 0 0,1-1-1 0 0,-1 1 1 0 0,0-1 0 0 0,0 0 0 0 0,1 1 0 0 0,-1-1 0 0 0,0 0 0 0 0,1 0-1 0 0,-1 1 1 0 0,0-1 0 0 0,1 0 0 0 0,-1 0 0 0 0,0-1 0 0 0,1 1 0 0 0,-1 0-8 0 0,88-7 518 0 0,-89 7-531 0 0,0 0 9 0 0,0 0 21 0 0,0 0-1 0 0,0 0-10 0 0,0 0-20 0 0,0 0-15 0 0,0 0-34 0 0,0 0-35 0 0,0 0-56 0 0,0 0-96 0 0,-2-4-3271 0 0,-2 1-4245 0 0,3 3 5319 0 0,-1-2-4948 0 0</inkml:trace>
  <inkml:trace contextRef="#ctx0" brushRef="#br0" timeOffset="18686.553">228 293 1848 0 0,'0'0'1734'0'0,"0"0"-320"0"0,0 0-159 0 0,0 0 17 0 0,0 0 155 0 0,0 0 92 0 0,0 0-116 0 0,0 0-287 0 0,0 0-358 0 0,0 0-316 0 0,0 0-128 0 0,0 0 77 0 0,0 0 149 0 0,4 0 160 0 0,175-12 4138 0 0,-109 8-4777 0 0,-39 4-6791 0 0,-26 0 4595 0 0,-2 0-6175 0 0</inkml:trace>
  <inkml:trace contextRef="#ctx0" brushRef="#br0" timeOffset="19137.05">654 288 4849 0 0,'0'0'1232'0'0,"0"0"-384"0"0,0 0-215 0 0,0 0 0 0 0,0 0 157 0 0,0 0 116 0 0,0 0-23 0 0,0 0-120 0 0,0 0-183 0 0,0 0-165 0 0,0 0-91 0 0,0 0-32 0 0,-3 9-30 0 0,-13 74 898 0 0,28 18-211 0 0,-12-98-951 0 0,1 0 0 0 0,-1 0 0 0 0,0 0-1 0 0,0 0 1 0 0,0 0 0 0 0,0 0-1 0 0,-1 0 1 0 0,1 0 0 0 0,-1 0 0 0 0,0 0-1 0 0,0 0 1 0 0,0 0 0 0 0,0 0 0 0 0,0-1-1 0 0,-1 1 1 0 0,1 0 0 0 0,-1-1 0 0 0,1 0-1 0 0,-1 1 1 0 0,0-1 0 0 0,0 0 0 0 0,0 0-1 0 0,-2 2 3 0 0,0-4-1641 0 0,2-10-11284 0 0,2 9 12621 0 0,0-2-293 0 0</inkml:trace>
  <inkml:trace contextRef="#ctx0" brushRef="#br0" timeOffset="19486.578">604 295 1848 0 0,'0'0'1221'0'0,"0"0"-709"0"0,0 0-355 0 0,0 0 75 0 0,0 0 294 0 0,0 0 306 0 0,0 0 340 0 0,0 0 238 0 0,0 0 55 0 0,0 0-42 0 0,0 0-194 0 0,0 0-260 0 0,10 1-190 0 0,106 3 1837 0 0,-62-4-5576 0 0,-55 6-7234 0 0,1-5 6957 0 0</inkml:trace>
  <inkml:trace contextRef="#ctx0" brushRef="#br0" timeOffset="19738.927">556 475 3977 0 0,'0'0'584'0'0,"0"0"-345"0"0,0 0 142 0 0,0 0 473 0 0,0 0 510 0 0,0 0 244 0 0,0 0-9 0 0,0 0-193 0 0,0 0-278 0 0,0 0-312 0 0,0 0-276 0 0,22-4-216 0 0,102-20-169 0 0,-88 16-1042 0 0,-21 7-3452 0 0,-12 1-3138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1:13.6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1196,'47'-137,"6"3,5 2,6 2,37-49,142-211,-176 307,-66 82,-1 0,1 0,0 0,-1 1,1-1,0 0,0 1,-1-1,1 1,0-1,0 1,0-1,0 1,0 0,-1-1,1 1,0 0,0 0,0 0,0 0,0 0,0 0,0 0,0 0,0 0,0 0,0 0,0 0,0 1,0-1,0 0,-1 1,1-1,0 1,0-1,0 1,0-1,-1 1,1 0,0-1,-1 1,1 0,0-1,-1 1,1 0,-1 0,1 0,-1 0,0 0,1-1,-1 1,0 0,1 0,-1 0,0 0,0 0,0 1,7 60,-35 204,12 61,14-309,-3 21,1 0,2 1,1-1,3 0,1 0,2 0,1 0,6 12,-11-48,7 36,-8-39,0 1,0-1,-1 1,1 0,0-1,0 1,0-1,-1 1,1-1,0 1,0 0,-1-1,1 1,0-1,-1 1,1-1,-1 0,1 1,-1-1,1 1,-1-1,1 0,-1 1,1-1,-1 0,1 0,-1 0,0 1,1-1,-1 0,1 0,-1 0,0 0,1 0,-1 0,0 0,1 0,-1 0,1 0,-1 0,0 0,1-1,-1 1,1 0,-1 0,1-1,-1 1,1 0,-1-1,1 1,-1-1,1 1,-1 0,1-1,-1 1,1-1,0 1,-1-1,1 0,-163-97,-82-49,180 105,65 37,6 4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0,'-46'24,"0"1,2 3,1 2,-36 31,76-59,0-1,1 0,-1 1,0-1,1 1,0 0,-1 0,1 0,0 0,0 1,0-1,0 0,1 1,-1-1,1 1,-1 0,1-1,0 1,0 0,0 0,0 0,1 0,-1 0,1 0,-1 0,1 0,0 0,1 0,-1 0,0 0,1 0,0 0,-1 0,1 0,0-1,1 1,-1 0,0-1,1 1,-1 0,1-1,0 0,1 2,219 106,-219-108,0 0,-1 1,1-1,-1 1,1-1,-1 1,0 0,0 0,0 0,-1 1,1-1,-1 0,1 1,-1-1,0 0,0 1,-1 0,1-1,-1 1,0-1,0 1,0 0,0-1,-1 1,1-1,-1 1,0-1,0 1,0-1,-1 1,1-1,-1 0,1 0,-1 0,0 0,-1 0,1 0,0 0,-1-1,0 1,1-1,-1 0,0 0,-13 6,0-1,0-1,0 0,-1-1,1-1,-1-1,-1 0,1-1,0-1,0-1,-1 0,1-1,-13-3,7-1,5-1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74 255,'-9'38,"-9"23,-1 5,3-3,4-13</inkml:trace>
  <inkml:trace contextRef="#ctx0" brushRef="#br0" timeOffset="147.208">46 0</inkml:trace>
  <inkml:trace contextRef="#ctx0" brushRef="#br0" timeOffset="433.017">582 170,'-22'6,"-1"1,2 1,-1 1,1 1,1 1,-1 1,2 1,0 0,0 2,2 0,0 1,0 0,2 1,-7 11,20-25,0 1,0-1,0 1,0 0,1 0,0 0,0 0,0 0,0 0,1 0,0 0,0 0,0 0,0 1,0-1,1 0,0 0,0 0,0 0,0 0,0 0,1-1,0 1,0 0,0-1,0 1,1-1,-1 0,1 0,0 0,0 0,3 2,1 1,1 0,0-1,1 0,-1 0,1-1,0 0,0-1,0 0,0 0,1-1,-1 0,1-1,6 1,-3-2,0 0,0 0,0-2,0 0,0 0,0-1,0 0,-1-1,0-1,0 0,0-1,0 0,-1 0,0-2,5-4,12-7,-4 2</inkml:trace>
  <inkml:trace contextRef="#ctx0" brushRef="#br0" timeOffset="781.929">1259 0,'-34'21,"1"2,0 1,2 1,1 2,1 1,-23 30,49-56,0 1,0-1,0 1,1 0,-1 0,1 0,0 0,0 0,0 0,0 0,1 1,-1-1,1 1,0-1,0 1,0 0,0-1,1 1,0 0,-1 0,1-1,0 1,1 0,-1 0,1-1,0 1,0 0,0-1,0 1,1-1,-1 1,1-1,0 0,0 1,0-1,0 0,3 2,136 64,-133-63,0 0,-1 0,0 1,0 0,-1 1,0-1,0 1,0 1,-1-1,2 5,-6-10,1 0,-1 0,0 1,0-1,0 0,0 1,-1-1,1 0,-1 1,0-1,0 1,0-1,-1 1,1-1,-1 0,0 1,1-1,-2 0,1 0,0 1,-1-1,1 0,-1 0,0 0,0-1,0 1,0 0,-1-1,1 1,-1-1,0 1,-6 2,-1 0,1 0,-1-1,0-1,0 0,0 0,0 0,0-2,-1 1,1-1,-1-1,1 0,-1 0,1-1,0 0,-1-1,1 0,0-1,0 0,0 0,0-1,1-1,-1 0,1 0,0 0,-4-5,-5-4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1017,'207'-302,"-150"189,-56 114,0-1,0 0,1 0,-1 1,0-1,0 1,0-1,0 1,0-1,0 1,0 0,0-1,0 1,0 0,0 0,-1 0,1 0,0 0,0 0,-1 0,1 0,-1 0,1 0,-1 0,1 0,-1 0,0 0,0 1,1-1,-1 0,0 0,0 0,0 1,0-1,0 0,0 0,-1 0,1 0,0 1,-1-1,1 0,-1 0,0 1,1-2,11 229,2-63,-7 0,-9 64,1-201,-2 0,0 0,-2 0,-1 0,-1-1,-7 13,16-40,-1 0,0 0,0 0,0 0,0 0,0 0,0 0,0 0,-1-1,1 1,0 0,0 0,-1 0,1 0,-1 0,1 0,0-1,-1 1,0 0,1 0,-1-1,1 1,-1 0,0-1,0 1,1-1,-1 1,0-1,0 1,0-1,1 1,-1-1,0 0,0 1,0-1,0 0,0 0,0 0,0 0,0 0,0 0,1 0,-1 0,0 0,0 0,0 0,0-1,0 1,0 0,0-1,0 1,1-1,-1 1,0-1,0 1,1-1,-1 1,0-1,1 0,-1 1,0-1,1 0,-1 0,-5-13,1 0,1 0,0 0,1 0,0-1,1 1,1-1,0 0,1 1,1-1,0 0,2-4,7-51,3 0,3 1,2 1,4 1,3 1,3 1,4-2,-19 36,2 1,1 1,1 1,1 1,2 0,0 1,2 1,1 1,1 1,1 1,0 1,9-3,-31 21,0 0,0 1,0-1,0 1,1 0,-1-1,0 2,1-1,0 0,-1 1,1-1,0 1,0 0,0 1,0-1,0 1,0-1,0 1,0 0,0 1,0-1,0 1,0-1,0 1,0 1,-1-1,1 0,0 1,-1 0,1 0,-1 0,1 0,-1 0,0 1,0-1,0 1,0 0,-1 0,1 0,-1 0,0 1,0-1,2 4,-2 10,-1 0,-1 1,0-1,-1 0,-1 0,-1 1,0-1,-1 0,-1-1,-1 1,0-1,-1 0,-1-1,0 1,-4 4,-2 4,-1 0,-1-1,-1-1,-1 0,-1-1,-1-1,-1-1,0-1,-1 0,-1-2,-1-1,0-1,-1-1,-2 0,24-11,1 0,-1 0,0-1,0 1,0-1,0 0,0 0,0 0,0 0,-1 0,1-1,0 1,0-1,-1 0,1 0,0 0,-1-1,1 1,0-1,0 1,0-1,0 0,-1-1,1 1,1 0,-1-1,0 1,0-1,0 0,1 0,-1 0,1-1,0 1,-1 0,1-2,-4-17,3-1</inkml:trace>
  <inkml:trace contextRef="#ctx0" brushRef="#br0" timeOffset="582.348">1016 0,'0'878,"5"-834,-4-43,-1-1,0 1,1 0,-1-1,1 1,-1-1,1 1,-1-1,1 1,0-1,-1 1,1-1,0 1,-1-1,1 0,0 1,0-1,-1 0,1 0,0 1,0-1,-1 0,1 0,0 0,0 0,-1 0,1 0,0 0,0 0,0-1,-1 1,1 0,0 0,0-1,-1 1,1 0,0-1,-1 1,1 0,0-1,-1 1,1-1,-1 0,1 1,-1-1,1 1,-1-1,1 0,-1 1,1-1,-1 0,0 0,104-119,-80 97,85-60,-107 83,-1 0,1 1,0-1,0 0,0 1,0-1,0 1,0 0,-1-1,1 1,0 0,-1 0,1 0,0 0,-1 1,1-1,-1 0,0 1,1-1,-1 1,0-1,0 1,0-1,0 1,0 0,0 0,-1-1,1 1,-1 0,1 0,-1 0,1 0,-1 0,0 0,0 0,0-1,0 1,0 0,-1 0,1 0,-1 0,1 0,-1 0,1 0,-1 0,1 2,-3 253,3-256,-1 0,1 0,0 1,0-1,-1 0,1 0,0 0,0 0,0 0,0 1,1-1,-1 0,0 0,0 0,1 0,-1 0,1 0,-1 0,1 0,-1 0,1 0,-1 0,1 0,0 0,0 0,-1 0,1 0,0-1,0 1,0 0,0-1,0 1,0 0,0-1,0 0,0 1,0-1,1 0,-1 1,0-1,0 0,0 0,0 0,0 0,1 0,-1 0,0 0,0 0,0-1,0 1,0 0,0-1,1 1,-1-1,0 1,0-1,0 1,0-1,-1 0,1 1,0-1,0 0,0 0,0-1,12-11,-1-1</inkml:trace>
  <inkml:trace contextRef="#ctx0" brushRef="#br0" timeOffset="1145.36">1609 650,'-1'41,"-1"-25,1-1,1 1,0-1,1 1,1-1,0 1,1-1,1 0,0 0,1 0,0-1,7 12,-11-24,1 0,-1 0,1 0,0-1,-1 1,1-1,0 1,0-1,0 0,0 0,0 0,0 0,0 0,1 0,-1 0,0-1,0 1,1-1,-1 1,0-1,1 0,-1 0,0 0,1-1,-1 1,0 0,1-1,-1 1,0-1,0 0,0 0,0 0,1 0,-1 0,-1 0,3-2,64-56,87-146,-151 199,39-39,-41 46,-1 1,0-1,0 0,1 0,-1 1,0-1,0 0,0 1,0-1,0 1,-1 0,1-1,0 1,-1 0,1-1,-1 1,1 0,-1-1,0 1,0 0,0 0,0-1,0 1,0 0,-1 0,1 2,26 405,-25-341,-14 282,9-312,0 5,-3-1,-1 0,-1 0,-14 34,22-73,0 0,0 0,0 0,0-1,0 1,-1-1,1 1,-1-1,1 1,-1-1,0 0,0 0,0 0,0 0,-1 0,1 0,0-1,-1 1,0-1,1 0,-1 0,1 1,-1-2,0 1,0 0,0 0,0-1,1 0,-1 0,0 1,0-2,0 1,0 0,0-1,0 1,1-1,-1 0,0 0,0 0,1 0,-1 0,0 0,1-1,0 0,-1 1,1-1,0 0,0 0,0 0,-1-2,-4-7,0 0,1 0,0-1,1 0,0 0,1 0,0-1,1 1,1-1,0 0,1 0,0 0,1-3,-5-26,2 16,2 0,1 1,0-1,2 0,1 0,1 1,1 0,1 0,2 0,0 1,2 0,0 0,2 1,0 0,2 1,0 1,15-16,-12 19,-2 5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1 704,'17'-2,"0"0,-1-1,1 0,-1-2,0 0,0-1,0 0,-1-2,1 0,-2 0,1-1,-2-1,1 0,-1-1,-1-1,0 0,2-3,-12 13,0 1,0-2,0 1,0 0,0 0,-1 0,1-1,-1 1,1-1,-1 0,0 1,0-1,0 0,0 1,-1-1,1 0,-1 0,0 0,0 0,0 0,0 1,0-1,0 0,-1 0,0 0,1 1,-1-1,0 0,0 0,0 1,-1-1,1 1,-1-1,1 1,-1 0,0 0,0-1,0 1,0 0,0 1,-1-1,1 0,0 1,-1-1,1 1,-1 0,0 0,1 0,-1 0,0 0,0 0,0 1,-2-1,-5 4,0 1,0 0,0 0,0 1,1 0,0 0,0 1,0 1,1-1,0 1,0 1,1-1,0 1,0 1,1-1,0 1,0 0,1 1,0-1,1 1,0 0,0 2,-3 2,2 0,-1 1,2 0,0 0,0 0,1 0,1 1,1-1,0 1,1-1,1 1,0-1,4 13,-3-22,0-1,1 1,0-1,0 0,0 0,1-1,0 1,0-1,0 0,0 1,0-2,1 1,0-1,0 1,0-1,0 0,0-1,1 0,-1 1,1-2,0 1,-1-1,1 0,0 0,0 0,0-1,0 0,0 0,-1 0,1-1,0 0,0 0,0-1,-1 1,1-1,-1 0,1-1,3-2,19-6,-3 0</inkml:trace>
  <inkml:trace contextRef="#ctx0" brushRef="#br0" timeOffset="467.4">791 478,'-34'20,"0"2,2 1,0 1,2 2,1 1,1 1,1 2,-10 15,34-41,0 0,1 0,-1 0,1 0,0 0,0 0,0 1,0-1,1 1,0-1,0 1,0 0,0 0,1-1,0 1,0 0,0 0,1-1,-1 1,1 0,0-1,0 1,1 0,0-1,-1 0,2 1,-1-1,0 0,1 0,0 0,0 0,0-1,0 1,0-1,1 0,0 0,-1 0,1 0,0-1,1 1,-1-1,0 0,1 0,-1-1,1 1,0-1,9 1,1-1,-1-1,1 0,-1-1,1 0,-1-1,1-1,-1 0,0-1,0-1,-1 0,1 0,-1-2,0 0,-1 0,0-1,0-1,0 0,-1 0,1-3,8-10,-1-2,-1 0,-2-1,0-1,-1 0,0-4,8-14,-17 34,12-16,-2-1,-1-1,-1 0,-1-1,-1 0,-2-1,-1 0,-2 0,0-1,-2 0,-2 0,-1-1,-1-7,-2 32,1 0,-2-1,1 1,-1 0,0 1,-1-1,0 0,0 1,0-1,-1 1,0 0,0 0,0 0,-1 1,0-1,0 1,0 0,-1 1,1-1,-1 1,0 0,-1 1,1 0,-1 0,1 0,-1 0,0 1,0 0,0 1,0 0,0 0,0 0,-1 1,0 0,-6 1,1 2,-1 0,1 0,0 1,0 0,0 2,1-1,0 1,0 1,0 0,1 1,0 0,0 1,1 0,0 1,1 0,0 0,1 1,0 0,0 1,1 0,1 0,0 0,1 1,0-1,1 1,0 1,1-1,0 0,1 1,1 0,0-1,1 1,1 0,0-1,1 2,3 8,2 0,1-1,1 0,1 0,0-1,2 0,1-1,0 0,1-1,1 0,1-2,1 1,18 11,1-2,1-1,1-1,1-3,2-1,0-2,1-1,1-3,8 1,18 6,0-3,1-3,1-3,1-3,9-3,-51-6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1,'24'127,"-7"0,-4 2,-7 0,-8 104,1-157,-15 18,18-78,2-19</inkml:trace>
  <inkml:trace contextRef="#ctx0" brushRef="#br0" timeOffset="249.924">311 678,'-10'38,"-3"18,1 4,2-3,3-8,8-10,3-13</inkml:trace>
  <inkml:trace contextRef="#ctx0" brushRef="#br0" timeOffset="499.879">311 226,'0'0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49.58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453 101,'0'0,"1"1,-1-1,1 1,0-1,-1 1,1-1,0 0,-1 1,1-1,0 0,0 0,-1 1,1-1,0 0,0 0,0 0,-1 0,1 0,0 0,0 0,-1 0,1 0,0-1,0 1,-1 0,1 0,0-1,0 1,-1 0,1-1,0 1,-1-1,1 1,-1-1,1 1,0-1,-1 1,1-1,-1 0,0 1,1-1,-1 0,1 1,-1-1,0 0,0 1,1-1,-1 0,0 0,0 0,0 1,0-1,0 0,0 0,0 1,0-1,0 0,0 0,28 25,0 1,-2 1,0 2,-2 0,-2 2,0 0,-2 2,-1 0,4 14,43 65,541 843,-517-790,66 101,-119-213,-22-28,1 0,1-1,2-1,0-1,1-1,1 0,16 10,-26-22,-10-7,-1 1,2-1,-1 0,0 1,0-1,0 0,0 0,1 0,-1 0,1 0,-1 0,1 0,-1 0,1 0,-1-1,1 1,0-1,-1 1,1-1,0 0,0 1,-1-1,1 0,0 0,-1 0,1-1,0 1,0 0,-1-1,1 1,0-1,-1 1,1-1,-1 0,1 0,-1 1,1-1,-1 0,1-1,-1 1,0 0,0 0,1-1,7-13,-1 1</inkml:trace>
  <inkml:trace contextRef="#ctx0" brushRef="#br0" timeOffset="552.216">2145 242,'-30'20,"0"2,2 1,0 2,1 1,2 0,-7 12,-304 329,114-149,-133 93,-121 53,208-167,40-10,228-188,0 0,1 1,-1-1,0 0,0 0,0 0,0 0,0 0,0 1,0-1,0 0,-1 0,1 0,0 0,0 0,-1 1,1-1,-1 0,1 0,-1 1,1-1,-1 0,1 0,-1 1,1-1,-1 1,0-1,1 1,-1-1,0 1,0-1,1 1,-1-1,0 1,0 0,0 0,0-1,1 1,-1 0,0 0,0 0,0 0,0 0,0 0,1 0,-1 0,0 0,0 0,0 1,0-1,0 0,1 1,-1-1,0 0,0 1,1-1,-1 1,0-1,0 1,1-1,-1 1,1 0,-1-1,1 1,-1 0,1 0,-1-1,1 1,-1 0,2-14,1 1,0-1,0 0,1 1,1 0,0-1,1 1,5-8,0-2</inkml:trace>
  <inkml:trace contextRef="#ctx0" brushRef="#br0" timeOffset="1080.625">0 1202,'3'-7,"0"0,0 0,0 0,1 1,0-1,0 1,1 0,0 0,0 1,0 0,0-1,1 2,0-1,0 1,0 0,1 0,-1 0,1 1,0 0,0 1,0-1,1 1,-1 1,0-1,1 1,-1 1,1-1,6 1,334-24,-157 22,-1 9,97 19,52 34,-233-46,0-5,1-4,98-8,-33 0,-5-22,-167 21,-11 4</inkml:trace>
  <inkml:trace contextRef="#ctx0" brushRef="#br0" timeOffset="1603.471">1468 44,'-52'-38,"51"38,-1-1,1 0,0 0,-1 1,1-1,-1 1,0-1,1 1,-1 0,1 0,-1-1,1 1,-1 0,0 0,1 1,-1-1,1 0,-1 0,0 1,1-1,-1 1,1 0,0-1,-1 1,1 0,-1 0,1 0,0 0,0 0,-1 0,1 0,0 0,0 0,0 1,0-1,1 0,-2 2,-6 19,0 1,2 0,0 1,2-1,1 1,0 0,2 0,1 0,2 18,-2-9,-10 470,-31 72,40-563,-32 267,4 229,31-132,-2-351</inkml:trace>
  <inkml:trace contextRef="#ctx0" brushRef="#br0" timeOffset="2369.196">3077 1992,'30'2,"0"-1,1-2,-1-1,0-1,0-2,0-1,0-1,2-2,2-2,-1-2,0-1,0-1,-2-2,0-1,-1-2,-1-1,-1-1,0-1,9-12,43-50,-3-3,32-53,-80 104,83-123,-6-5,-8-4,53-131,-132 261,132-239,-151 279,0 0,0 1,0-1,0 0,0 0,0 0,1 0,-1 0,0 0,1 0,-1 0,1 0,-1 0,1 0,-1 0,1 0,0 0,-1-1,1 1,0 0,0 0,0-1,-1 1,1 0,0-1,0 1,0-1,0 1,0-1,0 1,0-1,0 0,0 0,1 1,-1-1,0 0,0 0,0 0,0 0,0 0,0-1,0 1,0 0,0 0,0-1,0 1,0-1,0 1,0-1,0 1,0-1,0 1,0-1,0 0,0 0,-1 1,1-1,0 0,0 0,-1 0,1 0,-1 0,1 0,-1 0,1 0,-1 0,0 0,1 0,-1-1,9 227,6 255,-9-386,-5 1,-3-1,-4 0,-5 0,-4-1,-4-1,-9 19,19-81,-1-1,-2 0,-1 0,-1-2,-1 0,-2 0,0-1,-2-1,-1-1,-1-1,0-1,-2-1,-1 0,0-2,-2-1,0-1,-1-1,-12 4,23-13,1-2,-1 0,0 0,0-2,-1 0,1-1,-1 0,0-2,1 0,-1 0,0-2,1 0,-1-1,1-1,0 0,0-1,1-1,-1 0,1-1,0-1,1 0,0-1,0-1,1 0,0-1,1 0,0-1,1 0,0-1,1 0,1-1,0 0,0-1,2 1,0-2,-5-13,7 5,0 1,2-1,0 0,2 0,0 0,2 0,1 1,0-1,2 0,5-16,5-3</inkml:trace>
  <inkml:trace contextRef="#ctx0" brushRef="#br0" timeOffset="4019.634">5024 1569,'-68'201,"63"-182,1 0,1 1,0-1,2 1,0 0,1-1,1 7,0-19,0-1,0 1,0 0,1 0,0-1,0 1,1-1,0 0,0 1,0-1,1-1,0 1,0 0,1-1,-1 0,1 0,0 0,0-1,1 0,0 0,-1 0,3 1,-4-4,0 1,0-1,0 1,0-1,0 0,0-1,1 1,-1-1,0 0,0 0,1 0,-1 0,0-1,0 1,1-1,-1-1,0 1,0 0,0-1,0 0,-1 0,1 0,0 0,-1-1,1 1,-1-1,0 0,0 0,0 0,0-1,-1 1,1-2,73-123,-40 37,-4-2,-4 0,-2-9,-8-11,7 272,81 426,-93-518,-2 0,-3 1,-3 0,-3 0,-4 0,-2 1,-3-2,-3 1,-16 55,23-107,-1 0,-1-1,0 0,-1 0,0 0,-1-1,-1 0,0 0,-1-1,-1 0,0-1,0 0,-1 0,-1-1,0 0,0-1,-1-1,-14 8,24-16,0 0,0 0,0-1,0 1,-1-1,1 1,0-1,0 0,0 0,0-1,0 1,0-1,-1 1,1-1,0 0,0 0,1-1,-1 1,0 0,0-1,1 0,-1 0,0 1,1-2,0 1,0 0,-1 0,1-1,1 1,-1-1,0 1,0-1,1 0,0 0,0 0,-1-2,-18-115,26 70,2 1,2 0,3 0,1 1,12-23,-13 34,60-152,70-123,-59 133,238-579,-285 658,-4-2,-5-1,4-40,-31 54,-1 87,0-1,0 1,-1 0,1-1,-1 1,1 0,-1-1,0 1,0 0,0 0,0 0,0 0,0 0,-1 0,1 0,0 0,-1 1,0-1,1 0,-1 1,0-1,0 1,0 0,0 0,0-1,0 1,-1 1,1-1,0 0,0 0,-1 1,1 0,0-1,-3 1,-3 3,0 1,0 0,1 1,-1-1,1 1,0 1,0 0,1 0,-1 0,1 0,1 1,-1 0,1 0,1 1,-1 0,1-1,0 2,1-1,0 0,0 0,0 6,-25 68,3 1,4 1,3 0,5 2,-2 56,11-67,3 1,3-1,3 0,4 0,3 0,19 64,-24-110,2 0,0-1,2-1,1 0,1 0,2-1,0-1,6 6,23 4,-43-34,0-1,0 0,1 1,-1-1,0 0,0 0,0 0,0 0,1 0,-1 0,0 0,0-1,0 1,0 0,0-1,1 1,-1-1,0 1,0-1,0 1,0-1,0 0,0 1,-1-1,1 0,0 0,0 0,0 0,-1 0,1 0,0 0,-1 0,1 0,-1 0,0 0,1 0,-1 0,0 0,1 0,-1-1,0 1,0 0,0 0,0 0,0-1,4-52,-4 28</inkml:trace>
  <inkml:trace contextRef="#ctx0" brushRef="#br0" timeOffset="13888.718">5983 2274,'82'-39,"-50"12,-2-1,-1-2,-1 0,-1-2,-2-1,-2-1,14-27,1 3,133-220,-136 221,-3-2,-2-1,-3-1,-3-2,-2 0,9-52,-25 83,-1 0,-2 0,-1-1,-1 0,-2 1,-2-7,4 37,-1 0,0 0,0 0,0-1,0 1,0 0,0 0,-1 0,1 0,-1 0,1 0,-1 0,0 0,0 0,0 0,0 0,0 0,0 1,0-1,-1 0,1 1,-1-1,1 1,-1-1,0 1,1 0,-1 0,0 0,0 0,0 0,0 0,0 0,0 1,0-1,0 1,0-1,0 1,0 0,0 0,-1 0,1 0,0 0,0 0,0 1,0-1,0 1,0-1,0 1,0 0,0 0,0 0,0 0,0 0,1 0,-1 1,-11 9,1 1,1 1,0 0,1 1,0 0,1 1,1-1,0 2,-2 6,-6 11,-8 17,2 0,3 2,2 0,1 6,-15 154,25-184,1 0,1 1,2-1,0 1,2-1,2 1,0-1,2 0,1 1,1-2,2 1,0-1,2 0,1-1,1 0,15 23,-25-46,0 0,0-1,0 1,1-1,-1 0,0 1,1-1,0 0,0-1,-1 1,1 0,0-1,1 0,-1 1,0-1,0 0,0-1,1 1,-1-1,0 1,1-1,-1 0,0 0,1 0,-1-1,0 1,0-1,1 0,-1 0,0 0,0 0,0-1,0 1,0-1,0 1,1-3,9-8</inkml:trace>
  <inkml:trace contextRef="#ctx0" brushRef="#br0" timeOffset="15985.648">7056 1738,'0'-3,"0"-1,0 1,-1-1,0 1,0 0,0-1,0 1,0 0,-1 0,1 0,-1-1,0 2,0-1,0 0,0 0,0 1,-1-1,1 1,-1 0,0-1,0 1,0 1,0-1,0 0,0 1,0-1,0 1,-1 0,1 0,0 0,-1 1,1-1,-1 1,1 0,-1 0,1 0,-1 0,1 1,0-1,-1 1,1 0,0 0,-1 0,1 0,0 1,0 0,0-1,0 1,0 0,0 0,1 0,-1 1,1-1,-2 2,-11 12,0 1,2 0,0 1,1 0,1 1,0 0,2 1,0 0,1 0,1 1,1 0,1 1,1-1,-1 16,4-33,1 0,-1 1,1 0,-1-1,1 1,1-1,-1 1,1-1,-1 1,1-1,0 1,1-1,-1 0,1 0,0 1,0-1,0 0,1-1,-1 1,1 0,0-1,0 1,0-1,1 0,-1 0,1 0,-1-1,1 1,0-1,0 0,0 0,1 0,-1-1,0 1,1-1,-1 0,1 0,-1-1,1 1,-1-1,1 0,1 0,6-5,0 0,0 0,-1-1,0-1,0 0,0-1,-1 0,0 0,0-1,-1 0,0-1,-1 0,0 0,-1-1,0 0,1-2,1 1,41-56,128-200,-214 426,31-144,2-1,0 1,1 1,0-1,1 0,1 0,0 1,1-1,1 0,0 0,1 0,0 0,1 0,0 0,2-1,-1 0,6 8,-10-18,1 0,-1 0,1-1,0 1,0-1,0 1,0-1,0 1,0-1,1 0,-1 0,1 0,-1-1,1 1,0-1,0 1,0-1,0 0,0 0,0 0,0 0,0-1,0 1,0-1,1 0,-1 0,0 0,0 0,0 0,0-1,0 0,1 1,-1-1,0 0,0-1,-1 1,1 0,0-1,0 0,-1 1,1-1,-1 0,1 0,-1-1,0 1,0 0,0-1,0 0,24-37,-2 0,-2-2,-1-1,-2-2,15-30,69-147,-105 253,0-28,-6 21,17-34,71-194,-58 141,-3-1,-3 0,-3-2,-3 0,2-119,-12 186,-1-1,1 0,-1 0,1 0,-1 0,1 1,-1-1,1 0,-1 0,1 0,-1 0,1 0,-1 0,1 0,-1 0,1-1,-1 1,1 0,-1 0,1 0,-1 0,1-1,0 1,-1 0,1 0,-1-1,1 1,0 0,-1-1,1 1,0 0,-1-1,1 1,0-1,0 1,-1-1,1 1,0 0,0-1,0 1,-1-1,1 1,0-1,0 1,0-1,0 1,0-1,0 1,0-1,0 1,0-1,0 1,1-1,-1 1,0-1,0 1,0-1,1 1,-1 0,0-1,0 1,1-1,-22 38,-31 142,25-25,-49 229,48-215,25-161,0 0,1 0,1 1,-1-1,1 1,0-1,1 1,-1-1,2 1,-1 0,1-1,0 1,1-1,-1 0,2 1,-1-1,1 0,0 0,0 0,1-1,0 1,0-1,0 0,1 0,0 0,0-1,1 0,-1 0,1 0,1 0,-1-1,1 0,-2-2,1 0,0-1,0 1,0-1,0-1,0 1,0-1,0 0,0 0,0-1,0 0,0 0,0 0,0-1,0 1,0-2,-1 1,1 0,-1-1,0 0,0-1,0 1,0-1,0 0,-1 0,1 0,-1-1,-1 1,1-1,2-4,115-179,-117 180,0 1,-1 0,0-1,0 1,0-1,-1 0,0 0,0 0,-1 0,0-1,-1 1,0 0,0 0,-1-1,0 1,0 0,-1 0,0 0,0 0,-1 0,0 1,0-1,-1 1,0 0,0 0,-1 0,0 0,0 1,-1 0,1 0,-7-5,3 6,0 0,1 1,-1-1,-1 2,1-1,0 2,-1-1,0 1,1 1,-1-1,0 2,0-1,0 1,0 1,0 0,1 0,-1 1,0 0,1 1,-1 0,1 1,0 0,0 0,0 1,-4 3,-106 85,106-77</inkml:trace>
  <inkml:trace contextRef="#ctx0" brushRef="#br0" timeOffset="16957.909">8214 1569,'-5'2,"1"0,0 0,0 1,0 0,0 0,1 0,-1 0,1 1,0 0,0-1,0 1,0 0,1 0,-1 0,1 1,0-1,0 1,1-1,-1 5,0-7,-1 7,-1 1,1-1,1 1,0-1,0 1,1 0,0-1,0 1,1 0,1 0,0 3,0-9,-1 0,1 0,0 0,0 0,1 0,-1-1,1 1,0-1,0 1,0-1,0 0,0 1,1-1,-1 0,1-1,0 1,0 0,0-1,1 0,-1 1,0-1,1-1,-1 1,1 0,0-1,-1 0,1 0,0 0,0 0,6-2,0 0,-1-1,1 0,-1-1,0 0,0-1,0 1,0-2,0 1,-1-1,0-1,0 1,-1-1,1-1,-1 1,0-1,-1 0,0-1,0 0,0-1,-4 6,102-142,-113 194,7-34,0 1,0-1,2 0,0 1,1-1,0 0,1 1,2 4,-3-15,0-1,1 1,-1 0,1-1,0 0,0 1,1-1,-1 0,1 0,0 0,0-1,0 1,1-1,-1 1,1-1,0 0,0 0,0-1,0 1,0-1,0 0,1 0,-1-1,1 1,0-1,-1 0,1 0,2 0,4-1,-1 0,1 0,-1-1,0-1,1 0,-1 0,0-1,0 0,0-1,-1 0,1 0,-1-1,0 0,0-1,-1 0,0-1,0 1,4-6,9-8,-1-2,-1 0,-1-1,-1 0,-1-1,0-5,133-216,-149 244,1-1,-1 1,0 0,0 0,0 0,0-1,1 1,-1 0,1 0,-1 0,1 0,-1 0,1 0,0-1,-1 1,1 1,0-1,0 0,0 0,0 0,0 0,0 1,0-1,0 0,0 1,0-1,0 1,0-1,0 1,1 0,-1-1,0 1,0 0,1 0,-1 0,0 0,0 0,0 0,1 0,-1 0,0 0,0 1,1-1,-1 0,0 1,0-1,0 1,0 0,0-1,0 1,1 0,21 132,3-41,-17-66,-1 1,-2 0,0 0,-2 0,0 1,-2 0,-2 7,-2-26,0-1,0 1,-2-1,1 0,-1 0,0 0,0-1,-1 1,0-1,0 0,-1 0,0-1,0 1,-1-1,0-1,0 1,0-1,0 0,-1-1,0 0,0 0,0-1,0 0,-1 0,1-1,-1 0,0 0,-3-1,-42-4,86-13,336 11,-347 3,0-1,0-1,0-1,0 0,-1-2,0-1,-1 0,1-1,-2-1,1-1,7-7,-19 11,0-2,0 1,-1-1,0 1,-1-2,0 1,0-1,-1 1,0-1,-1 0,0-1,-1 1,0 0,0-1,-1 0,-1 1,0-1,0-5,0-9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54 265,'4'6,"0"0,-1 0,0 1,0-1,0 1,-1-1,0 1,0 0,-1 0,0 0,0 0,-1 0,0 0,0 0,0 1,2 23,8 52,-4-55,-2 0,-2 0,0 0,-2 0,-1 0,-1 0,-3 10,0-11,4-17,-1 1,0-1,-1 0,0 0,0 0,-1-1,0 1,-1-1,-5 8,10-16,-1 0,1-1,-1 1,1 0,-1 0,1 0,-1-1,0 1,0 0,1 0,-1-1,0 1,0-1,0 1,0-1,0 1,0-1,0 0,1 1,-1-1,0 0,0 0,0 0,0 1,-1-1,1 0,0 0,0-1,0 1,0 0,0 0,0 0,1-1,-1 1,0 0,0-1,0 1,0-1,0 1,0-1,0 0,1 1,-1-1,0 0,1 1,-1-1,0 0,1 0,-1-1,-17-48,19 32,1-1,0 0,2 0,0 1,1 0,1 0,5-12,-6 16,22-53,4 2,2 1,2 1,4 2,8-7,-31 45,2-1,0 2,1 0,1 2,1 0,1 1,1 1,0 1,26-13,-48 29,1 0,0-1,-1 1,1 0,0 0,0 0,0 0,0 0,0 0,0 1,1-1,-1 1,0 0,0-1,0 1,0 0,1 0,-1 0,0 1,0-1,0 0,0 1,0-1,1 1,-1 0,0 0,0 0,0 0,-1 0,1 0,0 0,0 1,-1-1,1 1,-1-1,1 1,-1 0,1-1,-1 1,0 0,0 0,0 0,0 0,0 0,-1 0,1 0,-1 0,1 0,-1 1,1-1,-1 0,1 11,0 0,-1-1,-1 1,0 0,0 0,-1-1,-1 1,0-1,-1 1,0-1,-1 0,0-1,-1 1,0-1,-1 0,-2 2,-15 19,-2 0,-1-1,-2-2,-15 12,41-39,-3 5,0-1,0 1,-1-1,0-1,0 1,-1-1,0 0,1-1,-2 0,1 0,0-1,-1 0,1 0,-1-1,-7 1,15-3,0 0,0-1,0 1,0 0,0-1,0 1,1-1,-1 1,0-1,0 1,0-1,1 0,-1 1,0-1,1 0,-1 0,0 1,1-1,-1 0,1 0,-1 0,1 0,0 0,-1 0,1 0,0 1,0-1,0 0,0 0,-1 0,1 0,0 0,1 0,-1 0,0 0,0 0,0 0,1 0,-1 0,0 0,1 0,-1 0,1 0,-1 0,1 1,-1-1,1 0,0 0,-1 1,29-44,-11 24,-1 4</inkml:trace>
  <inkml:trace contextRef="#ctx0" brushRef="#br0" timeOffset="683.274">647 464,'-4'-22,"5"27,3 238,-31-85,24-224,11 12,2 1,2 0,2 1,10-19,-4 19,3 2,2 1,2 0,2 2,2 2,3 0,22-22,-46 56,0 0,1 0,0 1,1 1,0 0,1 0,-1 1,6-1,-17 8,0 0,1 0,-1 0,0 1,1-1,-1 1,0-1,1 1,-1-1,1 1,-1 0,1 0,-1 0,1 0,-1 0,1 0,-1 0,1 0,-1 0,0 1,1-1,-1 1,1-1,-1 1,0 0,1-1,-1 1,0 0,0 0,0 0,1 0,-1 0,0 0,0 0,0 0,-1 0,1 0,0 1,0-1,-1 0,1 1,0-1,-1 1,0-1,1 2,3 70,-12-32,-2-1,-2 0,-1 0,-2-1,-2-1,-1 0,-3-1,0-1,-6 4,27-40,-1 3,0-1,0 1,0-1,0 1,0-1,-1 0,1 1,-1-1,1 0,-1 0,0 0,0 0,0 0,0-1,0 1,0 0,0-1,-1 0,1 1,0-1,-1 0,1 0,-1-1,0 1,1 0,-1-1,0 0,1 1,-1-1,0 0,1 0,-1-1,0 1,1 0,-3-2,-4-9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3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84 346 3465 0 0,'0'0'1675'0'0,"0"0"-1108"0"0,0 0-605 0 0,0 0 100 0 0,0 0 458 0 0,0 0 564 0 0,0 0 395 0 0,0 0 245 0 0,0 0 54 0 0,0 0-114 0 0,0 0-193 0 0,8 2-257 0 0,49 4 188 0 0,1-2 0 0 0,0-3 0 0 0,0-2 0 0 0,-1-3 0 0 0,24-6-1402 0 0,-3 3 345 0 0,401-12 358 0 0,-422 30-737 0 0,-57-10 66 0 0,0-1 30 0 0,-22 0 294 0 0,-55-6-1058 0 0,39 2-2035 0 0,0 2-5739 0 0,28 2-1627 0 0</inkml:trace>
  <inkml:trace contextRef="#ctx0" brushRef="#br0" timeOffset="301.919">1 523 12027 0 0,'0'0'1411'0'0,"0"0"-575"0"0,0 0-452 0 0,0 0-195 0 0,0 0 51 0 0,0 0 212 0 0,0 0 302 0 0,0 0 253 0 0,0 0 176 0 0,0 0 34 0 0,0 0-110 0 0,0 0-128 0 0,23 9-117 0 0,81 26-125 0 0,6-26 438 0 0,51-11-134 0 0,-37-1-873 0 0,1 5 1 0 0,88 15-169 0 0,-165-12-1715 0 0,-48-5 1038 0 0,0 0-296 0 0,-4-2-10446 0 0,0 1 265 0 0</inkml:trace>
  <inkml:trace contextRef="#ctx0" brushRef="#br0" timeOffset="812.704">493 1 8090 0 0,'0'0'1835'0'0,"0"0"-390"0"0,0 0-320 0 0,0 0-234 0 0,0 0-86 0 0,0 0-50 0 0,0 0-139 0 0,0 0-199 0 0,0 0-215 0 0,0 0-132 0 0,0 0-8 0 0,0 0 77 0 0,-3 2 122 0 0,2 0-226 0 0,1-1 1 0 0,-1 0-1 0 0,0 0 0 0 0,1 0 1 0 0,0 1-1 0 0,-1-1 1 0 0,1 0-1 0 0,0 0 0 0 0,-1 1 1 0 0,1-1-1 0 0,0 0 0 0 0,0 1 1 0 0,0-1-1 0 0,0 0 0 0 0,0 1 1 0 0,1-1-1 0 0,-1 0 1 0 0,0 0-1 0 0,0 1 0 0 0,1-1 1 0 0,-1 0-1 0 0,1 0 0 0 0,-1 1 1 0 0,1-1-1 0 0,0 0 1 0 0,-1 0-1 0 0,1 0 0 0 0,0 0 1 0 0,0 0-1 0 0,0 0 0 0 0,0 0 1 0 0,0 0-1 0 0,0 0 1 0 0,0-1-1 0 0,0 1 0 0 0,0 0 1 0 0,0-1-1 0 0,0 1 0 0 0,1 0 1 0 0,-1-1-1 0 0,0 1 1 0 0,0-1-1 0 0,1 0 0 0 0,-1 0 1 0 0,0 1-1 0 0,0-1 0 0 0,1 0-35 0 0,1 1 53 0 0,34 21 599 0 0,1-2-1 0 0,0-2 1 0 0,2-1 0 0 0,0-2-1 0 0,1-2 1 0 0,26 4-652 0 0,104 37 432 0 0,-155-48-426 0 0,-2 1-1 0 0,1 0 1 0 0,-1 1-1 0 0,0 1 1 0 0,-1 0-1 0 0,1 0 0 0 0,-2 2 1 0 0,0 0-1 0 0,0 0 1 0 0,4 7-6 0 0,-13-16 17 0 0,-1 0 1 0 0,0 1-1 0 0,0 0 1 0 0,0-1 0 0 0,-1 1-1 0 0,1 0 1 0 0,0 0-1 0 0,-1 0 1 0 0,0 0-1 0 0,0 0 1 0 0,0 0-1 0 0,0 1 1 0 0,0-1-1 0 0,-1 0 1 0 0,1 0-1 0 0,-1 1 1 0 0,0-1-1 0 0,0 0 1 0 0,0 1-1 0 0,-1-1 1 0 0,1 0-1 0 0,-1 0 1 0 0,1 1 0 0 0,-1-1-1 0 0,0 0 1 0 0,0 0-1 0 0,-1 0 1 0 0,1 0-1 0 0,-1 0 1 0 0,1 0-1 0 0,-1 0 1 0 0,0-1-1 0 0,0 1 1 0 0,0-1-1 0 0,-2 2-17 0 0,-220 130 1043 0 0,114-53-806 0 0,5 5 0 0 0,-28 34-237 0 0,-9 36-354 0 0,141-155 224 0 0,-9 20-1519 0 0,12-17-2165 0 0,7-2-3718 0 0,-4-2-3800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334 351 104 0 0,'0'0'1027'0'0,"0"0"-298"0"0,0 0-242 0 0,0 0 152 0 0,0 0 520 0 0,0 0 587 0 0,0 0 402 0 0,0 0 34 0 0,0 0-330 0 0,0 0-499 0 0,0 0-472 0 0,7-24 682 0 0,-4 11-1068 0 0,-1 0 0 0 0,0 0 1 0 0,-1 0-1 0 0,0 0 0 0 0,-1 0 0 0 0,-1-1 1 0 0,0 1-1 0 0,0 0 0 0 0,-1 0 0 0 0,-1 0 0 0 0,-1 0 1 0 0,-4-11-496 0 0,6 15 42 0 0,-1 1 1 0 0,0 0 0 0 0,-1 0 0 0 0,0 1 0 0 0,0-1-1 0 0,0 1 1 0 0,-1 0 0 0 0,0 0 0 0 0,-1 0-1 0 0,0 1 1 0 0,0-1 0 0 0,0 2 0 0 0,-1-1-1 0 0,1 1 1 0 0,-1 0 0 0 0,-1 0 0 0 0,1 0 0 0 0,-1 1-1 0 0,0 1 1 0 0,1-1 0 0 0,-2 1 0 0 0,1 0-1 0 0,0 1 1 0 0,-1 0 0 0 0,1 0 0 0 0,-1 1-1 0 0,1 0 1 0 0,-9 1-43 0 0,12 0-30 0 0,0 0-1 0 0,0 1 0 0 0,-1 0 0 0 0,1 0 1 0 0,0 0-1 0 0,0 0 0 0 0,0 1 1 0 0,0 0-1 0 0,0 0 0 0 0,0 0 0 0 0,0 1 1 0 0,1 0-1 0 0,-1 0 0 0 0,1 0 1 0 0,0 0-1 0 0,0 0 0 0 0,0 1 1 0 0,0 0-1 0 0,1 0 0 0 0,0 0 0 0 0,-1 0 1 0 0,1 1-1 0 0,1-1 0 0 0,-1 1 1 0 0,1 0-1 0 0,0 0 0 0 0,0-1 0 0 0,0 1 1 0 0,0 1-1 0 0,0 3 31 0 0,-3 14-31 0 0,1 1 0 0 0,0-1 0 0 0,2 1-1 0 0,1-1 1 0 0,1 1 0 0 0,1 8 31 0 0,4 1 16 0 0,1-1 0 0 0,2 1 0 0 0,1-1-1 0 0,1 0 1 0 0,2-1 0 0 0,1-1 0 0 0,3 2-16 0 0,-15-28 1 0 0,90 178 72 0 0,-56-118-17 0 0,-3 1 0 0 0,-3 1 0 0 0,15 57-56 0 0,-3 62 79 0 0,-33-60-22 0 0,-10-117-13 0 0,0 0-1 0 0,-1 0 0 0 0,0 0 0 0 0,0 0 0 0 0,0 0 0 0 0,-1-1 0 0 0,0 0 0 0 0,-1 0 0 0 0,1 0 1 0 0,-1 0-1 0 0,-1 0 0 0 0,1-1 0 0 0,-1 0 0 0 0,-1-1 0 0 0,1 1 0 0 0,-1-1 0 0 0,1 0 0 0 0,-1-1 1 0 0,-1 1-1 0 0,1-1 0 0 0,-1-1 0 0 0,1 0 0 0 0,-1 0 0 0 0,0 0 0 0 0,0-1 0 0 0,0 0 0 0 0,-1-1 1 0 0,1 1-1 0 0,0-2 0 0 0,-1 1 0 0 0,1-1 0 0 0,-1 0 0 0 0,1-1 0 0 0,0 0 0 0 0,0-1 0 0 0,-1 1 1 0 0,1-1-1 0 0,0-1 0 0 0,0 0 0 0 0,-4-2-43 0 0,-65-56-1016 0 0,62 23-8921 0 0,14 29-1458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71 0 0 0,'0'0'193'0'0,"0"0"601"0"0,0 0 102 0 0,0 0 16 0 0,0 0 112 0 0,0 0 187 0 0,0 0 160 0 0,0 0 54 0 0,0 0-56 0 0,0 0-176 0 0,0 0-251 0 0,-7-4-209 0 0,-77-22 1500 0 0,69 27-2179 0 0,1 0 0 0 0,-1 0 0 0 0,1 2 0 0 0,0 0 0 0 0,0 0 0 0 0,0 2 0 0 0,0-1 0 0 0,1 2 0 0 0,-1 0-1 0 0,1 0 1 0 0,1 2 0 0 0,-1-1 0 0 0,1 1 0 0 0,1 1 0 0 0,-1 0 0 0 0,2 1 0 0 0,-1 0 0 0 0,1 1 0 0 0,1 0 0 0 0,0 0-1 0 0,0 1 1 0 0,1 0 0 0 0,1 1 0 0 0,0 0 0 0 0,1 0 0 0 0,-5 14-54 0 0,8-21 19 0 0,1 1 0 0 0,0 0-1 0 0,1 0 1 0 0,-1-1 0 0 0,1 1 0 0 0,0 0-1 0 0,1 0 1 0 0,0 0 0 0 0,0 0 0 0 0,0 0 0 0 0,1 0-1 0 0,0 0 1 0 0,1 0 0 0 0,-1 0 0 0 0,1 0-1 0 0,0-1 1 0 0,1 1 0 0 0,0-1 0 0 0,0 0 0 0 0,0 1-1 0 0,1-1 1 0 0,0-1 0 0 0,0 1 0 0 0,0 0-1 0 0,1-1 1 0 0,0 0 0 0 0,0 0 0 0 0,0-1 0 0 0,1 1-1 0 0,-1-1 1 0 0,1 0 0 0 0,0-1 0 0 0,0 1-1 0 0,0-1 1 0 0,1 0 0 0 0,-1-1 0 0 0,1 1 0 0 0,6 0-19 0 0,-1-3 166 0 0,0 0 1 0 0,0-1-1 0 0,0 0 1 0 0,0-1 0 0 0,0-1-1 0 0,-1 0 1 0 0,1 0 0 0 0,-1-1-1 0 0,1-1 1 0 0,-2 0 0 0 0,1 0-1 0 0,0-1 1 0 0,-1 0-1 0 0,0-1 1 0 0,2-2-167 0 0,133-126 1219 0 0,-122 112-1078 0 0,-2-2 1 0 0,-1 0-1 0 0,0-1 1 0 0,-2-2-1 0 0,-1 1 1 0 0,-2-2 0 0 0,11-26-142 0 0,-19 6 1366 0 0,-19 61-312 0 0,7 1-1048 0 0,0 0 0 0 0,1 0 0 0 0,0 0-1 0 0,1 1 1 0 0,0-1 0 0 0,2 1 0 0 0,-1 0 0 0 0,2 0-1 0 0,0-1 1 0 0,0 1 0 0 0,1 0 0 0 0,1 0 0 0 0,0-1 0 0 0,1 1-1 0 0,1-1 1 0 0,0 0 0 0 0,1 1 0 0 0,0-2 0 0 0,4 8-6 0 0,-3-8-7 0 0,0 0 0 0 0,1-1 0 0 0,0 0 0 0 0,1 0 0 0 0,0-1 0 0 0,1 0 0 0 0,0-1 0 0 0,0 1 0 0 0,1-2 0 0 0,4 3 7 0 0,-10-8-328 0 0,18 7-943 0 0,-8-18-8119 0 0,-12 3-1595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0,'0'0'924'0'0,"0"0"195"0"0,0 0 113 0 0,0 0-19 0 0,0 0-100 0 0,0 0-131 0 0,0 0-119 0 0,0 0-97 0 0,0 0-13 0 0,9 5 9384 0 0,-2-3-8715 0 0,272-15 436 0 0,-151-4-2299 0 0,-132 15-3437 0 0,1 0-4515 0 0,2 2-1277 0 0</inkml:trace>
  <inkml:trace contextRef="#ctx0" brushRef="#br0" timeOffset="257.863">23 208 12323 0 0,'0'0'464'0'0,"0"0"-600"0"0,0 0 168 0 0,0 0 504 0 0,0 0 128 0 0,0 0 112 0 0,0 0-40 0 0,147 0-104 0 0,-114-7-151 0 0,3-2-161 0 0,1-1-168 0 0,1-1-200 0 0,0 2-248 0 0,-1-3-465 0 0,1 3-1095 0 0,-10 2-2985 0 0,-9 0-4337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308 650 1968 0 0,'0'0'1317'0'0,"0"0"-252"0"0,0 0-170 0 0,0 0 204 0 0,0 0 237 0 0,0 0 159 0 0,0 0-14 0 0,0 0-177 0 0,0 0-224 0 0,0 0-265 0 0,0 0-184 0 0,0 0-127 0 0,0 0-83 0 0,-10-11-50 0 0,-31-32-38 0 0,0 29 561 0 0,32 15-782 0 0,-1 2-103 0 0,0 0 1 0 0,1 0-1 0 0,-1 1 0 0 0,1 1 1 0 0,-1-1-1 0 0,1 1 0 0 0,0 1 1 0 0,1 0-1 0 0,0 0 0 0 0,0 1 1 0 0,0 0-1 0 0,0 0 0 0 0,1 1 1 0 0,-2 4-10 0 0,1-6-38 0 0,1 2 0 0 0,1-1 0 0 0,0 1 0 0 0,0 0 0 0 0,0 0 0 0 0,1 1 0 0 0,0 0 0 0 0,1 0 0 0 0,0 0 0 0 0,0 0 0 0 0,1 1 0 0 0,0-1 0 0 0,1 1 0 0 0,0 0 0 0 0,0 0 0 0 0,1 0 0 0 0,1 0 0 0 0,-1 0 0 0 0,2 0 0 0 0,-1-1 0 0 0,1 2 38 0 0,1-7 26 0 0,0 0 0 0 0,0 1 1 0 0,1-2-1 0 0,-1 1 0 0 0,1 0 0 0 0,-1 0 0 0 0,1-1 0 0 0,0 1 0 0 0,1-1 0 0 0,-1 0 0 0 0,1 0 1 0 0,-1 0-1 0 0,1 0 0 0 0,0-1 0 0 0,0 0 0 0 0,0 1 0 0 0,0-2 0 0 0,0 1 0 0 0,1 0 0 0 0,-1-1 1 0 0,0 0-1 0 0,1 0 0 0 0,-1 0 0 0 0,1 0 0 0 0,0-1 0 0 0,-1 1 0 0 0,1-1 0 0 0,-1-1 1 0 0,1 1-1 0 0,-1-1 0 0 0,1 1 0 0 0,-1-1 0 0 0,1 0 0 0 0,-1-1 0 0 0,1 1 0 0 0,-1-1 0 0 0,0 0 1 0 0,0 0-1 0 0,0 0 0 0 0,0-1 0 0 0,0 0 0 0 0,-1 1 0 0 0,2-2-26 0 0,21-20 170 0 0,0-1 0 0 0,-2-2 0 0 0,0 0 0 0 0,-2-2-1 0 0,-2 0 1 0 0,0-1 0 0 0,-2-1 0 0 0,9-23-170 0 0,-8 14-388 0 0,-2-1 1 0 0,-2-1-1 0 0,-2 0 1 0 0,-1-1-1 0 0,-3 0 1 0 0,-1-1-1 0 0,-2 0 1 0 0,-2 0-1 0 0,-2 0 1 0 0,-4-29 387 0 0,-18-26-1135 0 0,19 97 1116 0 0,0 0-1 0 0,0 0 1 0 0,-1 0 0 0 0,1 0-1 0 0,0 0 1 0 0,0 0-1 0 0,-1 1 1 0 0,0-1 0 0 0,1 0-1 0 0,-1 1 1 0 0,0-1-1 0 0,1 1 1 0 0,-1-1 0 0 0,0 1-1 0 0,0 0 1 0 0,0 0-1 0 0,0 0 1 0 0,-1 0 0 0 0,1 0-1 0 0,0 1 1 0 0,0-1-1 0 0,0 0 1 0 0,-1 1 0 0 0,1 0-1 0 0,0-1 1 0 0,-1 1-1 0 0,1 0 1 0 0,0 0 0 0 0,-1 1-1 0 0,1-1 1 0 0,0 0-1 0 0,0 1 1 0 0,-1-1 0 0 0,1 1-1 0 0,0 0 1 0 0,0 0-1 0 0,0 0 1 0 0,0 0 0 0 0,0 0-1 0 0,0 0 1 0 0,-1 1 19 0 0,-7 6 17 0 0,0 0 0 0 0,1 1 0 0 0,0 0-1 0 0,0 0 1 0 0,1 1 0 0 0,0 0 0 0 0,1 1 0 0 0,0 0 0 0 0,1 0 0 0 0,0 0 0 0 0,1 1 0 0 0,0 0 0 0 0,1 0 0 0 0,0 0 0 0 0,1 0 0 0 0,0 2-17 0 0,-2 21 233 0 0,2 0 1 0 0,1 1-1 0 0,2-1 1 0 0,2 1-1 0 0,1-1 0 0 0,1 0 1 0 0,2 0-1 0 0,2 0 1 0 0,1-1-1 0 0,2 0 1 0 0,1-1-1 0 0,16 32-233 0 0,48 101 495 0 0,-53-104-1306 0 0,-16-62-9020 0 0,-6 0 3775 0 0</inkml:trace>
  <inkml:trace contextRef="#ctx0" brushRef="#br0" timeOffset="420.45">835 291 8834 0 0,'0'0'828'0'0,"0"0"-368"0"0,0 0-320 0 0,0 0 38 0 0,0 0 270 0 0,0 0 261 0 0,0 0 159 0 0,0 0 39 0 0,-8 22-79 0 0,-49 138 749 0 0,28-66-961 0 0,16-57-572 0 0,1 0 0 0 0,2 1 0 0 0,1 0 0 0 0,2 0 0 0 0,2 1 0 0 0,2-1 0 0 0,1 19-44 0 0,4-53 88 0 0,0 0 0 0 0,0 0 0 0 0,1 0 0 0 0,0 0 0 0 0,-1-1 0 0 0,1 1 0 0 0,1-1 0 0 0,-1 0 0 0 0,0 0 0 0 0,1 0 0 0 0,0 0 0 0 0,-1-1 0 0 0,1 1 0 0 0,0-1 0 0 0,0 0 0 0 0,1 0 0 0 0,-1-1 0 0 0,0 1 0 0 0,1-1 0 0 0,-1 0 1 0 0,1 0-1 0 0,-1 0 0 0 0,1-1 0 0 0,-1 1 0 0 0,1-1 0 0 0,-1 0 0 0 0,1-1 0 0 0,-1 1 0 0 0,1-1 0 0 0,-1 0 0 0 0,1 0 0 0 0,1-1-88 0 0,7 2 157 0 0,-2 1-102 0 0,1-2 0 0 0,0 1 0 0 0,-1-2 1 0 0,0 1-1 0 0,1-2 0 0 0,-1 1 0 0 0,0-2 0 0 0,0 1 0 0 0,0-1 0 0 0,-1-1 1 0 0,2-1-56 0 0,9-24-3065 0 0,-20 18-1217 0 0,0 0-3344 0 0,-1 7 2317 0 0</inkml:trace>
  <inkml:trace contextRef="#ctx0" brushRef="#br0" timeOffset="699.79">509 581 11626 0 0,'0'0'689'0'0,"0"0"-208"0"0,0 0 70 0 0,0 0 281 0 0,0 0 227 0 0,21 0 74 0 0,129 0 1825 0 0,-130-1-2453 0 0,160-21-779 0 0,-166 19-1420 0 0,-1 0-5043 0 0,-5 0-4288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562 293 2272 0 0,'0'0'1561'0'0,"0"0"-102"0"0,0 0-38 0 0,0 0 62 0 0,0 0 159 0 0,0 0 50 0 0,0 0-147 0 0,0 0-194 0 0,0 0-198 0 0,0 0-191 0 0,0 0-174 0 0,-9-21-121 0 0,-47-112 818 0 0,52 124-1380 0 0,0 0-1 0 0,-1 0 0 0 0,0 1 0 0 0,0 0 0 0 0,-1 0 0 0 0,0 0 0 0 0,0 1 0 0 0,-1 0 0 0 0,0 0 0 0 0,0 1 0 0 0,-1 0 0 0 0,0 0 0 0 0,0 1 0 0 0,0 0 1 0 0,-1 0-1 0 0,0 1 0 0 0,0 0 0 0 0,0 0 0 0 0,0 1 0 0 0,0 0 0 0 0,-1 1 0 0 0,1 0 0 0 0,-1 1 0 0 0,0-1 0 0 0,1 2 0 0 0,-1 0 0 0 0,-2 0-104 0 0,1-1-14 0 0,0 1 1 0 0,0 1-1 0 0,0 0 0 0 0,0 0 0 0 0,0 1 0 0 0,0 1 0 0 0,0-1 0 0 0,1 2 0 0 0,-1 0 0 0 0,1 0 0 0 0,0 0 0 0 0,0 2 0 0 0,-4 2 14 0 0,10-2-16 0 0,0 1 0 0 0,0-1 0 0 0,1 1 0 0 0,0 0 0 0 0,0 0 0 0 0,1 0 0 0 0,0 0 0 0 0,0 0 0 0 0,1 0-1 0 0,0 1 1 0 0,0-1 0 0 0,0 1 0 0 0,1-1 0 0 0,1 0 0 0 0,-1 1 0 0 0,1-1 0 0 0,0 1 0 0 0,1-1 0 0 0,-1 0 0 0 0,1 0 0 0 0,1 0 0 0 0,0 0 0 0 0,0 0 0 0 0,0 0 0 0 0,4 5 16 0 0,30 70 32 0 0,-4 1 0 0 0,-4 3 0 0 0,-3 0 0 0 0,-4 1 0 0 0,-4 1 0 0 0,-4 1 0 0 0,-4 0 0 0 0,-3 14-32 0 0,-6-72 28 0 0,-1 0 0 0 0,-2 0 0 0 0,-1 0 0 0 0,-1-1 0 0 0,-2 1 0 0 0,-1-1 0 0 0,-2 0 0 0 0,0-1 0 0 0,-2 0 0 0 0,-3 2-28 0 0,10-26 35 0 0,0 1 0 0 0,0-1 0 0 0,0 0 0 0 0,-1-1 0 0 0,1 1 0 0 0,-1-1 0 0 0,-1 0 0 0 0,1 0 0 0 0,0 0 0 0 0,-1-1 0 0 0,0 0 0 0 0,0 0 0 0 0,0 0 0 0 0,0-1 0 0 0,0 0 0 0 0,-1 0 0 0 0,1 0 0 0 0,0-1 0 0 0,-1 0 0 0 0,0 0 0 0 0,1-1 0 0 0,-1 0 0 0 0,1 0 0 0 0,-1-1 0 0 0,1 1 0 0 0,-1-1 0 0 0,1-1 0 0 0,-7-1-35 0 0,9 2-40 0 0,0 0-1 0 0,0 0 1 0 0,0-1 0 0 0,0 1-1 0 0,0-1 1 0 0,0 0 0 0 0,1 0-1 0 0,-1-1 1 0 0,0 1 0 0 0,1-1-1 0 0,0 1 1 0 0,0-1 0 0 0,0 0 0 0 0,0 0-1 0 0,0-1 1 0 0,-2-2 40 0 0,-12-42-8222 0 0,16 38-2567 0 0</inkml:trace>
  <inkml:trace contextRef="#ctx0" brushRef="#br0" timeOffset="1665.61">1089 654 0 0 0,'0'0'926'0'0,"0"0"248"0"0,0 0-63 0 0,0 0-105 0 0,0 0 22 0 0,0 0 67 0 0,0 0 51 0 0,0 0-33 0 0,0 0-129 0 0,0 0-126 0 0,0 0-153 0 0,-17-1-182 0 0,-53-4-172 0 0,67 5-326 0 0,0 0 0 0 0,1 0 0 0 0,-1 0-1 0 0,0 0 1 0 0,0 1 0 0 0,1-1 0 0 0,-1 1 0 0 0,0-1 0 0 0,1 1 0 0 0,-1 0 0 0 0,1 0-1 0 0,-1 1 1 0 0,1-1 0 0 0,-1 0 0 0 0,1 1 0 0 0,0-1 0 0 0,-1 1 0 0 0,1 0 0 0 0,0 0 0 0 0,0 0-1 0 0,1 0 1 0 0,-2 1-25 0 0,-8 8 148 0 0,0-3-82 0 0,0 0 0 0 0,1 0 0 0 0,0 1 1 0 0,0 0-1 0 0,1 1 0 0 0,0 0 0 0 0,1 0 0 0 0,0 1 1 0 0,1 0-1 0 0,0 0 0 0 0,0 1 0 0 0,2 0 1 0 0,-1 0-1 0 0,1 0 0 0 0,1 1 0 0 0,1-1 0 0 0,-1 1 1 0 0,2 0-1 0 0,0 1 0 0 0,0-1 0 0 0,2 0 0 0 0,-1 0 1 0 0,2 11-67 0 0,0-20 29 0 0,0 0 1 0 0,0-1 0 0 0,0 1-1 0 0,1 0 1 0 0,-1-1-1 0 0,1 1 1 0 0,0-1 0 0 0,0 1-1 0 0,0-1 1 0 0,1 0-1 0 0,-1 0 1 0 0,1 0 0 0 0,0 0-1 0 0,-1-1 1 0 0,1 1-1 0 0,0-1 1 0 0,1 1 0 0 0,-1-1-1 0 0,0 0 1 0 0,1 0-1 0 0,-1-1 1 0 0,1 1 0 0 0,-1-1-1 0 0,1 1 1 0 0,0-1-1 0 0,0 0 1 0 0,0-1 0 0 0,2 1-30 0 0,2 0 153 0 0,1 0 1 0 0,0 0-1 0 0,0-1 0 0 0,-1 0 1 0 0,1 0-1 0 0,0-1 1 0 0,-1-1-1 0 0,1 1 0 0 0,0-1 1 0 0,-1-1-1 0 0,0 1 1 0 0,5-3-154 0 0,17-14 218 0 0,0-1 0 0 0,-1-2 0 0 0,-1 0 1 0 0,-2-2-1 0 0,0-1 0 0 0,-1-1 0 0 0,-2-2 0 0 0,0 0 1 0 0,-2-1-1 0 0,-2-1 0 0 0,9-17-218 0 0,-17 29-80 0 0,0 0-1 0 0,-2-1 1 0 0,0 0 0 0 0,-1-1-1 0 0,-1 0 1 0 0,-1 0 0 0 0,0-1-1 0 0,-2 0 1 0 0,0 0 0 0 0,-2 0-1 0 0,0 0 1 0 0,-1 0 0 0 0,-1 0-1 0 0,-1 0 1 0 0,-1 0 0 0 0,-1 0-1 0 0,-3-9 82 0 0,3 20-79 0 0,-1 1 0 0 0,0-1 0 0 0,-1 1 0 0 0,0 0 1 0 0,0 0-1 0 0,-1 0 0 0 0,0 1 0 0 0,-1-1 1 0 0,0 2-1 0 0,0-1 0 0 0,-1 0 78 0 0,5 6-3 0 0,1-1 0 0 0,-1 1 1 0 0,1 0-1 0 0,-1 0 0 0 0,0 0 0 0 0,0 0 0 0 0,0 0 0 0 0,0 1 0 0 0,0-1 0 0 0,0 1 0 0 0,-1 0 1 0 0,1 0-1 0 0,0 0 0 0 0,-1 0 0 0 0,1 1 0 0 0,-1-1 0 0 0,1 1 0 0 0,0 0 0 0 0,-1 0 0 0 0,1 0 1 0 0,-1 1-1 0 0,1-1 0 0 0,-1 1 0 0 0,1 0 0 0 0,0 0 0 0 0,0 0 0 0 0,-1 0 0 0 0,1 0 0 0 0,0 1 1 0 0,0 0-1 0 0,0-1 0 0 0,0 1 0 0 0,0 0 0 0 0,-1 2 3 0 0,-4 6 7 0 0,1 1-1 0 0,0-1 1 0 0,1 1 0 0 0,0 1-1 0 0,1-1 1 0 0,0 1 0 0 0,1 0-1 0 0,0 0 1 0 0,1 0 0 0 0,0 1-1 0 0,1-1 1 0 0,0 1 0 0 0,1 0-1 0 0,1-1 1 0 0,0 1 0 0 0,0 0-1 0 0,1-1 1 0 0,1 1 0 0 0,0 0-1 0 0,1-1 1 0 0,1 0 0 0 0,-1 0-1 0 0,2 1-6 0 0,17 45 341 0 0,2-1 0 0 0,3-2 0 0 0,2-1-1 0 0,17 21-340 0 0,-37-58 65 0 0,1 0 0 0 0,1 0 0 0 0,1-2-1 0 0,0 1 1 0 0,1-1 0 0 0,1-1 0 0 0,0-1-1 0 0,1 0 1 0 0,5 3-65 0 0,1-8-224 0 0,-10-7-2413 0 0,-10-4-3723 0 0,-1 1-3067 0 0</inkml:trace>
  <inkml:trace contextRef="#ctx0" brushRef="#br0" timeOffset="3094.478">1700 383 1888 0 0,'0'0'1335'0'0,"0"0"-504"0"0,0 0-415 0 0,0 0 56 0 0,0 0 291 0 0,0 0 299 0 0,0 0 106 0 0,0 0-136 0 0,0 0-122 0 0,0 0-71 0 0,0 0 7 0 0,0 0 51 0 0,0 0-70 0 0,7 6-122 0 0,0 2-460 0 0,0 0-1 0 0,0 0 1 0 0,-1 1 0 0 0,0-1 0 0 0,-1 1-1 0 0,0 1 1 0 0,0-1 0 0 0,-1 1-1 0 0,0 0 1 0 0,0 1-245 0 0,82 362 1563 0 0,-59-293-1575 0 0,-17-129 2485 0 0,-7 35-2227 0 0,89-249 1168 0 0,14-92-1277 0 0,-103 328-917 0 0,-5 23-3093 0 0,-1 3-3750 0 0,2 1-2360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57 0 0 0,'0'0'367'0'0,"0"0"454"0"0,0 0 175 0 0,4-8 89 0 0,11-23 68 0 0,-9 13 8757 0 0,-9 24-5703 0 0,-34 123-3768 0 0,-24 126-13 0 0,60-252-409 0 0,1-1-1 0 0,-1 1 1 0 0,0-1-1 0 0,1 1 1 0 0,0-1-1 0 0,-1 1 1 0 0,1-1 0 0 0,0 1-1 0 0,0-1 1 0 0,1 1-1 0 0,-1-1 1 0 0,0 1-1 0 0,1-1 1 0 0,-1 1-1 0 0,1-1 1 0 0,0 0 0 0 0,0 1-1 0 0,0-1 1 0 0,0 0-1 0 0,0 0 1 0 0,1 1-1 0 0,-1-1 1 0 0,1 0-1 0 0,-1 0 1 0 0,1-1-1 0 0,0 1 1 0 0,0 0 0 0 0,-1 0-1 0 0,1-1 1 0 0,1 1-1 0 0,-1-1 1 0 0,0 0-1 0 0,0 0 1 0 0,0 1-1 0 0,1-2 1 0 0,-1 1 0 0 0,0 0-1 0 0,1 0 1 0 0,0 0-17 0 0,143 1 1308 0 0,-151-4-755 0 0,1-3-8770 0 0,3 5-2548 0 0</inkml:trace>
  <inkml:trace contextRef="#ctx0" brushRef="#br0" timeOffset="531.809">1 250 376 0 0,'0'0'1204'0'0,"0"0"-302"0"0,0 0-183 0 0,0 0 41 0 0,0 0 208 0 0,0 0 210 0 0,0 0 51 0 0,0 0-142 0 0,0 0-276 0 0,0 0-275 0 0,0 0-175 0 0,0 0-4 0 0,0 0 111 0 0,26 7 5828 0 0,67-7-1449 0 0,0-1-3296 0 0,92 0-1093 0 0,-185 1-474 0 0,0 0-11 0 0,0 0-21 0 0,0 0-28 0 0,0 0-49 0 0,-12-5-5101 0 0,9 3-2603 0 0,-1 2-2932 0 0</inkml:trace>
  <inkml:trace contextRef="#ctx0" brushRef="#br0" timeOffset="2633.937">690 432 0 0 0,'0'0'352'0'0,"0"0"1086"0"0,0 0 530 0 0,0 0 151 0 0,0 0-133 0 0,0 0-284 0 0,0 0-313 0 0,0 0-290 0 0,0 0-257 0 0,0 0-174 0 0,0 0-100 0 0,0-2 3741 0 0,-11 186-2843 0 0,-2-157-1850 0 0,1-22-7729 0 0,10-9 66 0 0,1 3 4685 0 0</inkml:trace>
  <inkml:trace contextRef="#ctx0" brushRef="#br0" timeOffset="3079.229">491 430 168 0 0,'0'0'1035'0'0,"0"0"-354"0"0,0 0-230 0 0,0 0 125 0 0,0 0 403 0 0,0 0 371 0 0,0 0 159 0 0,0 0-144 0 0,0 0-336 0 0,0 0-281 0 0,0 0-97 0 0,0 0 63 0 0,30 6 4140 0 0,110 38-1296 0 0,-58-42-4069 0 0,-51-16-3055 0 0,-24 10 1053 0 0,-1 0-3893 0 0,-2 3-266 0 0</inkml:trace>
  <inkml:trace contextRef="#ctx0" brushRef="#br0" timeOffset="3480.401">492 641 1880 0 0,'0'0'773'0'0,"0"0"-452"0"0,0 0-120 0 0,0 0 322 0 0,0 0 488 0 0,0 0 389 0 0,0 0 154 0 0,0 0-116 0 0,0 0-213 0 0,0 0-203 0 0,0 0-138 0 0,0 0-64 0 0,0 0-9 0 0,6 5-15 0 0,60 24 2474 0 0,62-28-479 0 0,-91-3-6244 0 0,-1 1-5720 0 0,-32 1 1079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1671,'111'-259,"90"-111,-88 190,89-104,-11 56,-190 226,-1 1,1 0,0 0,-1-1,1 1,0 0,0 0,0 0,0 0,0 0,0 0,0 0,0 1,0-1,0 0,1 1,-1-1,0 0,0 1,1-1,-1 1,0 0,1 0,-1-1,1 1,-1 0,0 0,1 0,-1 0,0 0,1 1,-1-1,0 0,1 1,-1-1,0 1,1-1,-1 1,0 0,0-1,0 1,1 0,-1 0,0 0,0 0,0 0,-1 0,1 0,0 0,0 1,5 13,0 1,-1 0,-1 1,-1-1,0 1,-1 0,-1 12,9 54,24 126,-17-109,-5 1,-1 83,-11-172,-7 54,7-65,-1 1,0-1,1 0,-1 1,0-1,0 0,0 0,0 1,0-1,0 0,0 0,0 0,0 0,0 0,0-1,-1 1,1 0,0 0,-1-1,1 1,-1-1,1 1,-1-1,1 0,-1 1,1-1,-1 0,1 0,-1 0,1 0,-1 0,1-1,-1 1,1 0,-1-1,1 1,0-1,-1 1,0-2,-150-83,83 42,43 24,-1 1,-1 2,-1 0,0 2,-1 1,-1 1,0 2,0 1,-1 2,-11-1,38 7,-1-1,0 2,0-1,1 1,-1 0,0 0,0 0,0 1,1 0,-1 0,0 0,1 1,-1 0,1 0,0 0,-1 1,1 0,0 0,1 0,-1 0,0 1,1 0,0 0,0 0,0 0,0 1,-2 3,-16 46,15-29</inkml:trace>
  <inkml:trace contextRef="#ctx0" brushRef="#br0" timeOffset="2600.705">6068 1021,'-5'39,"-1"17,0 4,1-4,2-11</inkml:trace>
  <inkml:trace contextRef="#ctx0" brushRef="#br0" timeOffset="2848.985">6068 683,'0'0</inkml:trace>
  <inkml:trace contextRef="#ctx0" brushRef="#br0" timeOffset="3018.57">6520 937,'-10'5,"-1"1,1 0,0 0,1 1,-1 0,2 1,-1 0,1 1,0-1,1 1,-3 4,7-10,1 0,-1 1,0-1,1 1,0-1,0 1,0 0,0 0,0 0,1 0,0 0,0 0,0 0,0 1,1-1,-1 0,1 0,0 1,1-1,-1 0,1 0,0 1,0-1,0 0,0 0,1 0,-1 0,1 0,0-1,1 1,-1 0,0-1,1 1,0-1,0 0,0 0,0 0,0-1,1 1,-1-1,1 1,1-1,6 1,1-1,0 0,0-1,0 0,1-1,-1 0,0-1,0-1,0 1,-1-2,1 0,5-2,49-8,-41 10</inkml:trace>
  <inkml:trace contextRef="#ctx0" brushRef="#br0" timeOffset="436.852">2371 1021,'-12'-3,"0"0,0 1,0 1,0 0,0 0,0 1,-1 1,1 0,0 1,0 0,0 1,1 0,-1 0,1 2,-1-1,1 2,1-1,-5 4,4-4,1 0,-1 1,1 0,0 1,0 0,1 1,0 0,0 0,1 1,0 0,1 0,0 1,0 0,1 0,0 1,1 0,0 0,1 0,0 1,1-1,0 1,1 0,0 0,1-1,0 1,1 1,1 5,0-13,1 0,0 0,0 0,1 0,-1-1,1 1,0-1,0 0,0 0,1 0,-1 0,1 0,0-1,0 0,0 0,1 0,-1 0,1-1,0 1,0-1,-1 0,1-1,0 1,1-1,-1 0,0 0,0-1,0 1,1-1,2-1,16 1,-1-1,1-2,-1 0,0-1,0-1,4-3,8-3,-4 2</inkml:trace>
  <inkml:trace contextRef="#ctx0" brushRef="#br0" timeOffset="881.81">2992 1021,'-41'15,"1"2,1 2,1 1,0 2,-13 11,42-27,1 0,-1 0,1 1,1 0,-1 0,1 1,0 0,1 0,0 1,0 0,1 0,0 0,0 1,1-1,0 1,1 0,0 0,1 1,0-1,1 0,0 1,0-1,1 3,1-11,-1 1,1-1,-1 0,1 0,0-1,0 1,0 0,0 0,0 0,0 0,0-1,1 1,-1-1,1 1,-1-1,1 1,-1-1,1 0,0 0,0 0,0 0,0 0,0 0,-1 0,2-1,-1 1,0-1,0 1,0-1,0 0,0 0,0 0,0 0,0 0,0 0,0-1,0 1,0-1,2 0,77-34,-28-1,-1-2,-2-3,-3-1,21-25,-4 6,-1 19,-61 81,-5-29,1 0,1 1,-1-1,2 0,-1 1,2-1,-1 1,1-1,1 0,0 1,0-1,1 0,0 0,1 0,0-1,1 0,0 1,0-1,1-1,0 1,0-1,1 0,0-1,1 1,-1-1,2 0,-1-3,0 0,0-1,1 0,-1 0,1 0,0-1,0-1,-1 1,1-1,0-1,0 0,0 0,0-1,0 0,0 0,0-1,0 0,-1-1,1 0,-1 0,0-1,0 0,0-1,0 1,4-5,8-4</inkml:trace>
  <inkml:trace contextRef="#ctx0" brushRef="#br0" timeOffset="1364.831">3782 1021,'-25'28,"0"2,3 0,0 2,2 0,1 1,2 1,2 1,0 0,2 5,11-37,0 0,1 1,0 0,0-1,0 1,0-1,1 1,-1 0,1 0,0-1,0 1,0 0,1 0,-1-1,1 1,0 0,0-1,0 1,1-1,-1 1,1-1,0 0,0 1,0-1,0 0,0 0,1-1,-1 1,1 0,0-1,0 1,0-1,0 0,0 0,0 0,1-1,2 2,7-1,0 0,1-1,-1-1,0 0,0-1,1 0,-1-1,0-1,0 0,-1 0,1-1,-1-1,0 0,0-1,0 0,-1-1,1 0,-2-1,1 0,-1-1,-1 0,1 0,-1-1,-1 0,0-1,-1 0,2-3,-3 6,176-237,-169 222,0 0,-1 0,-2-1,0-1,-2 0,0 0,-2-1,-1 1,-1-1,0-15,-4 29,0 0,-1 1,0-1,-1 0,-1 1,0 0,0-1,-1 1,-1 1,1-1,-2 1,1-1,-6-4,9 11,-2-1,1 1,0 1,-1-1,0 0,1 1,-2 0,1 0,0 0,0 0,-1 1,0 0,1 0,-1 0,0 0,0 1,0 0,0 0,0 0,0 1,0-1,0 1,-1 1,1-1,0 1,0-1,0 1,0 1,0-1,0 1,-3 1,-5 3,0 1,0 0,1 1,0 0,0 1,0 0,2 1,-1 0,1 1,0 0,1 0,1 1,0 0,0 1,1 0,1 0,0 1,1-1,0 1,1 0,1 1,0-1,0 15,1-12,2 0,0 0,1 0,0-1,1 1,2 0,-1-1,2 1,0-1,1 0,0-1,2 1,0-1,0-1,1 0,1 0,0 0,1-1,11 9,-2-5,2-1,0 0,1-2,1-1,0 0,0-2,2-1,-1-1,1-1,0-1,1-1,-1-2,1 0,0-2,18-1,-15-1</inkml:trace>
  <inkml:trace contextRef="#ctx0" brushRef="#br0" timeOffset="1849.543">4432 1247,'32'-3,"0"-2,0-2,0-1,-1-1,0-1,-1-2,0-1,-1-2,10-7,-36 22,-1-1,1 0,-1-1,0 1,1 0,-1 0,0-1,0 0,0 1,0-1,0 0,0 0,-1 0,1 0,-1 0,1 0,-1-1,0 1,0 0,0-1,0 1,0-1,0 1,-1-1,1 1,-1-1,0 0,0 1,0-1,0 0,0 1,0-1,-1 1,1-1,-1 1,0-1,0 1,0-1,0 1,0-1,0 1,-1 0,1 0,-1 0,0 0,1 0,-1 0,0 0,-2-1,-3-1,0 0,0 0,0 1,-1-1,1 2,-1-1,0 1,0 0,0 1,0 0,0 0,-1 0,1 1,0 1,0-1,0 1,0 1,0-1,0 2,0-1,0 1,1 0,-7 3,0 1,1 0,-1 1,1 1,1 0,-1 0,2 1,-1 1,1 0,1 0,0 1,1 1,-3 4,7-11,0 0,1 1,0-1,0 1,1 0,-1 0,1 0,1 1,-1-1,2 1,-1 0,1-1,0 1,0 0,1 0,0 0,0-1,1 1,0 0,1 0,0-1,0 1,0-1,1 1,0-1,0 0,1 0,0 0,0-1,1 0,0 1,0-1,0-1,5 5,5-1,1 0,0-1,0-1,1 0,-1-2,2 1,-1-2,0-1,1 0,0-1,-1 0,1-2,0 0,8-2,3 1</inkml:trace>
  <inkml:trace contextRef="#ctx0" brushRef="#br0" timeOffset="2351.095">5024 1388,'233'-238,"-187"215,-45 23,0 0,0 0,0 0,0 0,0 0,0 0,0 0,0 0,0 0,0 1,0-1,0 0,0 1,0-1,0 1,0-1,0 1,0-1,0 1,-1 0,1-1,0 1,0 0,-1 0,1 0,-1-1,1 1,-1 0,1 0,-1 0,1 0,-1 0,0 0,1 0,-1 0,0 0,0 0,0 0,0 0,0 0,0 0,0 0,0 0,0 0,0 0,-1 0,1 1,-4 26,2-25,1 1,1 0,-1 0,0-1,1 1,0 0,0 0,0-1,0 1,0 0,1 0,0 0,0-1,0 1,0-1,0 1,1 0,1-3,0 0,0 0,0 0,0 0,0-1,0 1,0-1,0 0,0 0,0 0,0-1,1 1,-1-1,0 1,0-1,-1 0,1 0,0 0,0-1,0 1,-1-1,1 1,0-1,-1 0,0 0,1 0,0-2,205-131,-207 133,1 1,0-1,-1 1,1 0,0 0,0 0,0 0,0 0,0 0,0 0,0 1,1-1,-1 1,0-1,0 1,0 0,0 0,1 0,-1 0,0 0,0 1,0-1,1 1,-1-1,0 1,0 0,0 0,0 0,0 0,0 0,-1 0,1 1,0-1,0 0,-1 1,1 0,-1-1,1 1,-1 0,0 0,0-1,0 1,0 0,0 0,0 0,0 1,-1-1,1 0,-1 0,0 0,3 52,-3-46,0-1,0 1,0 0,1-1,0 1,0-1,1 0,0 1,0-1,1 0,0 0,1 1,6 6</inkml:trace>
  <inkml:trace contextRef="#ctx0" brushRef="#br0" timeOffset="5271.681">7395 1417,'65'-43,"94"-62,-4-5,-6-8,13-21,-134 114,-1-1,-1-1,-2-1,0-1,-2-1,-1-1,-2 0,-1-2,-1-1,-2 0,-1 0,-2-2,-2 0,-1 0,-1 0,0-18,-8 51,1 0,-1 0,1 0,-1 0,0 0,0 0,0 0,-1 0,1 0,-1 0,1 1,-1-1,0 0,0 0,-1 0,1 1,0-1,-1 1,0-1,1 1,-1 0,0-1,0 1,0 0,-1 0,1 0,0 1,-1-1,1 0,-1 1,0 0,1 0,-1-1,0 2,0-1,0 0,0 0,0 1,0 0,-10 2,-1 1,0 1,1 0,0 1,0 1,0 0,1 1,0 0,0 0,0 1,1 1,1 0,-1 1,1 0,1 0,0 1,1 0,-3 4,-43 52,2 1,4 3,2 2,4 2,-8 25,40-77,1 0,0 1,2 0,1 0,1 1,1-1,1 1,0 20,3-36,0 1,1-1,0 0,0 0,1 0,0 0,0 0,1 0,1-1,-1 1,1-1,1 0,-1 0,1 0,1-1,0 1,0-1,0-1,1 1,-1-1,2 0,-1-1,1 0,0 0,2 1,14 2,1-1,0-1,1-1,-1-1,1-2,0 0,0-2,0-1,0 0,-1-2,1-2,-1 0,0-1,0-2,0 0,13-8,28-8,-1-4,-1-2,-2-3,-1-3,47-36,-98 64,-1 0,0 0,0-1,-1 0,0 0,0-1,-1 0,0 0,3-8,-8 15,-1-1,1 0,-1 0,0 1,1-1,-2 0,1 0,0 0,-1 0,0 0,0 0,0 0,0 0,-1 0,0 0,0 0,0 0,0 0,0 0,-1 0,1 1,-1-1,0 1,0-1,-1 1,1 0,-1 0,0 0,1 0,-3-2,-1 1,1 0,-1 1,1-1,-1 1,0 0,0 1,-1-1,1 1,0 0,-1 1,1 0,-1 0,0 0,1 1,-1-1,0 2,1-1,-1 1,1 0,-1 0,1 1,-1 0,1 0,-5 3,-8 3,0 0,0 2,1 0,0 1,1 1,1 1,-6 5,10-7,1 0,1 0,0 1,1 0,0 1,0 0,2 0,-1 1,2 0,-2 5,6-14,0 0,0 0,1 0,0 1,0-1,0 1,1-1,0 0,0 1,0-1,0 1,1-1,0 1,0-1,1 0,-1 0,1 1,0-1,1 0,-1-1,1 1,0 0,0-1,0 1,1-1,0 0,0 0,0-1,0 1,1 0,9 4,1 0,-1-2,1 1,0-2,1 0,-1-1,1 0,0-2,0 1,0-2,0 0,0-1,1-1,-1 0,0-2,0 1,-1-2,1 0,-1-1,1 0,-2-2,1 1,-1-2,0 0,3-3,28-22,-2-2,-1-1,-2-3,-2-1,-1-2,-3-1,12-21,-43 61,16-22,-19 25,0 0,0 0,0 1,0-1,0 0,0 1,0-1,0 0,1 1,-1-1,0 0,0 1,0-1,0 0,0 0,0 1,1-1,-1 0,0 0,0 1,0-1,1 0,-1 0,0 1,0-1,1 0,-1 0,0 0,1 0,-1 0,0 1,0-1,1 0,-1 0,0 0,1 0,-1 0,0 0,1 0,-1 0,0 0,1 0,-1 0,0 0,1 0,-1 0,0-1,0 1,1 0,-1 0,0 0,1 0,-1 0,0-1,0 1,1 0,-1 0,0-1,0 1,0 0,1 0,-1-1,0 1,0 0,0 0,0-1,-24 130,20-95,1 1,2-1,1 0,2 0,5 28,-6-54,1-1,0 1,1-1,0 1,0-1,0 0,1 0,0-1,1 1,0-1,-1 0,6 4,-8-8,1 0,-1 0,0 0,1 0,-1-1,1 1,0-1,0 0,-1 0,1 0,0 0,0 0,0-1,0 1,0-1,0 0,0 0,0 0,0 0,0 0,0-1,0 0,0 1,0-1,0 0,0 0,-1-1,1 1,0 0,-1-1,1 0,-1 1,2-3,91-110,-56 58,153-220,-164 246,-15 20</inkml:trace>
  <inkml:trace contextRef="#ctx0" brushRef="#br0" timeOffset="5938.275">9794 1078,'19'-4,"0"-1,0 0,-1-1,0-1,0-1,0-1,-1 0,0-1,-1-1,0 0,-1-2,0 1,-1-2,-1 0,3-4,-15 15,1-1,-1 1,0-1,0 0,0 0,-1 1,1-1,-1 0,0 0,0 0,-1 1,1-1,-1 0,1 0,-1 0,0 1,-1-1,1 1,-1-1,1 1,-1-1,0 1,0 0,-1 0,1 0,-1 0,1 0,-1 1,0-1,0 1,0-1,-1 1,1 0,0 1,-1-1,1 0,-1 1,1 0,-1 0,0 0,0 0,1 1,-1-1,0 1,0 0,0 0,0 0,1 1,-1-1,0 1,0 0,1 0,-2 1,-7 4,0 1,0 0,1 1,-1 0,2 1,-1 0,1 1,1 0,0 0,0 1,1 0,0 1,1 0,1 0,0 1,0-1,-2 9,5-15,0 0,1 0,0 0,0 1,0-1,0 0,1 1,0-1,1 1,-1 0,1-1,0 1,1-1,0 1,0-1,0 1,1-1,0 1,0-1,1 0,-1 0,1 0,0-1,1 1,0-1,0 1,0-1,0 0,1-1,3 4,2 0,1-1,0 1,0-2,1 0,-1 0,1-1,1 0,-1-1,0-1,1 0,0 0,0-1,0-1,0 0,0-1,0-1,0 0,0 0,0-1,0-1,-1 0,1-1,-1 0,0-1,0-1,7-3,211-123,-171 94,-3-3,-1-2,-2-3,-2-2,38-48,-59 62,-2-2,-2-1,-1-1,-2-1,-2-2,-2 0,-1 0,-2-2,-2 0,-2-1,-2 0,3-34,-12 66,0 1,-1 0,-1 0,0 0,-1-1,0 1,0 0,-1 1,-1-1,0 0,0 1,-3-4,5 10,-1 0,0 0,1 0,-2 0,1 0,0 0,-1 1,0 0,0-1,0 2,0-1,0 0,0 1,-1 0,0 0,1 0,-1 0,0 1,0 0,1 0,-1 0,0 0,0 1,0 0,0 0,0 0,0 1,-3 0,-8 4,1 1,-1 0,1 1,0 1,1 0,0 1,0 1,1 0,0 1,1 0,0 1,1 0,0 1,1 0,0 1,1 0,1 0,-2 6,-3 7,2 1,1 0,1 0,2 1,0 0,2 1,2-1,0 1,2-1,1 1,2 0,1 0,4 16,7 17,4 0,2-1,3 0,2-2,3-1,9 9,11 20,3-1,4-3,38 41,-78-108,-6-18,-11-10</inkml:trace>
  <inkml:trace contextRef="#ctx0" brushRef="#br0" timeOffset="7868.972">1 1897,'56'-14,"32"-10,1 5,0 3,21 3,216-15,197 18,-19-10,-111-3,114-7,-83 3,242-5,-125 22,-127-9,61 19,-179 2,75-3,-135-24,46-5,108 1,683 30,-711 26,-195-26,123-18,90-7,185 7,-172-9,201-4,-103 2,-125 29,-317 4,-31 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 2609 0 0,'0'0'1405'0'0,"0"0"-394"0"0,0 0-187 0 0,0 0 138 0 0,0 0 233 0 0,0 0 188 0 0,0 0-6 0 0,0 0-267 0 0,0 0-359 0 0,0 0-334 0 0,0 0-257 0 0,2-3 276 0 0,1 9-245 0 0,-1-1 0 0 0,1 1 0 0 0,-1 0 0 0 0,0 0 0 0 0,-1-1-1 0 0,0 1 1 0 0,0 0 0 0 0,0 1 0 0 0,-1-1 0 0 0,1 0 0 0 0,-1 0 0 0 0,-1 0-1 0 0,1 0 1 0 0,-1 0 0 0 0,0 0 0 0 0,-1 0 0 0 0,1 0 0 0 0,-1 0 0 0 0,0-1 0 0 0,-1 1-191 0 0,-1 10 159 0 0,-44 166 589 0 0,47-180-711 0 0,1 0 1 0 0,-1 0-1 0 0,0 0 0 0 0,1-1 0 0 0,0 1 0 0 0,-1 0 0 0 0,1 0 0 0 0,0 0 0 0 0,0 0 1 0 0,0 0-1 0 0,0 0 0 0 0,1 0 0 0 0,-1 0 0 0 0,0 0 0 0 0,1-1 0 0 0,-1 1 1 0 0,1 0-1 0 0,0 0 0 0 0,-1 0 0 0 0,1-1 0 0 0,0 1 0 0 0,0 0 0 0 0,0-1 0 0 0,0 1 1 0 0,1-1-1 0 0,-1 1 0 0 0,0-1 0 0 0,1 0 0 0 0,-1 1 0 0 0,1-1 0 0 0,-1 0 1 0 0,1 0-1 0 0,-1 0 0 0 0,1 0 0 0 0,0 0 0 0 0,0-1 0 0 0,-1 1 0 0 0,1 0 0 0 0,0-1 1 0 0,0 1-1 0 0,0-1 0 0 0,0 0 0 0 0,0 0 0 0 0,0 1 0 0 0,1-1-37 0 0,77-5 180 0 0,-80 5-413 0 0,0 0-86 0 0,0 0-113 0 0,0 0-136 0 0,0 0-216 0 0,0 0-354 0 0,0 0-721 0 0,0 0-1336 0 0,0 0-1785 0 0,0 0-1728 0 0</inkml:trace>
  <inkml:trace contextRef="#ctx0" brushRef="#br0" timeOffset="302.405">1 173 6153 0 0,'0'0'1147'0'0,"0"0"-547"0"0,0 0 4 0 0,0 0 358 0 0,0 0 313 0 0,0 0 113 0 0,0 0-86 0 0,0 0-193 0 0,0 0-180 0 0,0 0-153 0 0,0 0-168 0 0,0 0-148 0 0,21 0-151 0 0,110 0 22 0 0,-128 0-664 0 0,51 1 444 0 0,-37 0-3459 0 0,0 2-4879 0 0,-11-1 2071 0 0</inkml:trace>
  <inkml:trace contextRef="#ctx0" brushRef="#br0" timeOffset="666.636">386 313 5105 0 0,'0'0'744'0'0,"0"0"-341"0"0,0 0 14 0 0,0 0 317 0 0,0 0 357 0 0,0 0 210 0 0,0 0-2 0 0,0 0-228 0 0,0 0-303 0 0,0 0-261 0 0,0 0-169 0 0,1 22-105 0 0,5 98 136 0 0,-6-111-390 0 0,-1-1-1 0 0,0 1 1 0 0,-1-1-1 0 0,0 0 0 0 0,0 0 1 0 0,0 0-1 0 0,-1 0 1 0 0,-1 0-1 0 0,1 0 0 0 0,-1-1 1 0 0,0 1-1 0 0,-1-1 1 0 0,0 0-1 0 0,0-1 0 0 0,-6 7 22 0 0,10-11-201 0 0,1-2-3466 0 0,0 0-3871 0 0,0 0 4888 0 0</inkml:trace>
  <inkml:trace contextRef="#ctx0" brushRef="#br0" timeOffset="956.227">360 286 6649 0 0,'0'0'1366'0'0,"0"0"-570"0"0,0 0-273 0 0,0 0 192 0 0,0 0 334 0 0,0 0 230 0 0,0 0 39 0 0,0 0-134 0 0,0 0-172 0 0,0 0-185 0 0,0 0-169 0 0,0 0-124 0 0,0 0-96 0 0,21 3-121 0 0,68 12-75 0 0,-14-22 70 0 0,-51 1-298 0 0,47-9-2954 0 0,-71 15 1616 0 0,0 0-692 0 0,0 0-1547 0 0,0 1-1545 0 0,0 1 826 0 0</inkml:trace>
  <inkml:trace contextRef="#ctx0" brushRef="#br0" timeOffset="1216.139">329 495 11979 0 0,'0'0'744'0'0,"0"0"-560"0"0,0 0 216 0 0,0 0 296 0 0,0 0 224 0 0,0 0 80 0 0,0 0-103 0 0,0 0-305 0 0,0 0-272 0 0,128 5-224 0 0,-110-8-232 0 0,-3 1-312 0 0,2-3-689 0 0,-6 1-1911 0 0,-1 4-8451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4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8866 0 0,'0'0'1073'0'0,"0"0"-531"0"0,0 0-329 0 0,0 0 87 0 0,0 0 327 0 0,0 0 301 0 0,0 0 197 0 0,0 0 34 0 0,0 0-131 0 0,0 0-176 0 0,0 0-161 0 0,22 6-136 0 0,67 16-99 0 0,-11-25 196 0 0,-57-4-511 0 0,49-8 208 0 0,-5 1-1975 0 0,-22 5-6878 0 0,-38 9-923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0,'0'0'363'0'0,"0"0"1106"0"0,0 0 425 0 0,0 0-17 0 0,0 0-249 0 0,0 0-328 0 0,0 0-273 0 0,0 0-167 0 0,0 0-65 0 0,1 1 6047 0 0,0 1-3512 0 0,7 13-3190 0 0,44 222 498 0 0,-37-155-651 0 0,-14-82 27 0 0,-1 0 0 0 0,0 0-1 0 0,0 0 1 0 0,1 0 0 0 0,-1-1-1 0 0,0 1 1 0 0,0 0 0 0 0,1 0 0 0 0,-1 0-1 0 0,0 0 1 0 0,1 0 0 0 0,-1 0-1 0 0,0-1 1 0 0,0 1 0 0 0,1 0 0 0 0,-1 0-1 0 0,0 0 1 0 0,1 0 0 0 0,-1 0-1 0 0,0 0 1 0 0,1 0 0 0 0,-1 1 0 0 0,0-1-1 0 0,0 0 1 0 0,1 0 0 0 0,-1 0 0 0 0,0 0-1 0 0,1 0 1 0 0,-1 0 0 0 0,0 0-1 0 0,0 1 1 0 0,1-1 0 0 0,-1 0-14 0 0,7-21 107 0 0,29-56-58 0 0,-4-1 0 0 0,17-69-49 0 0,-40 108 84 0 0,-9 38-92 0 0,0 1-10 0 0,0 0-10 0 0,0 0 0 0 0,0 0-13 0 0,0 0-24 0 0,0 0-36 0 0,0 0-51 0 0,8 10-1574 0 0,-2 0-354 0 0,-3-6-3207 0 0,0-2-2950 0 0</inkml:trace>
  <inkml:trace contextRef="#ctx0" brushRef="#br0" timeOffset="699.925">331 297 1872 0 0,'0'0'1738'0'0,"0"0"-424"0"0,0 0-261 0 0,0 0 54 0 0,0 0 171 0 0,0 0 79 0 0,0 0-95 0 0,0 0-228 0 0,0 0-318 0 0,0 0-254 0 0,0 0-180 0 0,0 0-62 0 0,0 3 17 0 0,-15 204 2379 0 0,14-189-2648 0 0,1-10-5403 0 0,0-21-4752 0 0,0 9 9293 0 0</inkml:trace>
  <inkml:trace contextRef="#ctx0" brushRef="#br0" timeOffset="1019.118">159 320 0 0 0,'0'0'1574'0'0,"0"0"-141"0"0,0 0-308 0 0,0 0-133 0 0,0 0 233 0 0,0 0 321 0 0,0 0 150 0 0,0 0-139 0 0,0 0-354 0 0,0 0-429 0 0,0 0-336 0 0,0 0-117 0 0,23 0 1849 0 0,100-2 1721 0 0,-2 0-3404 0 0,-79 11-1433 0 0,-27-3-4937 0 0,-13-5 1005 0 0,-2-1-3847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2505 0 0,'0'0'1668'0'0,"0"0"-387"0"0,0 0-271 0 0,0 0 64 0 0,0 0 273 0 0,0 0 173 0 0,0 0-105 0 0,0 0-311 0 0,0 0-393 0 0,0 0-328 0 0,0 0-190 0 0,16 10 1670 0 0,-3 4-1453 0 0,0 1-1 0 0,-1 1 0 0 0,0 0 1 0 0,-2 1-1 0 0,0 0 1 0 0,-1 1-1 0 0,0 0 0 0 0,-2 0 1 0 0,0 1-410 0 0,41 109 160 0 0,-42-120 1565 0 0,-1-40-1631 0 0,-3 11-59 0 0,61-180-71 0 0,-58 190-99 0 0,-1 0-3214 0 0,7 4-7730 0 0,-8 6 3905 0 0</inkml:trace>
  <inkml:trace contextRef="#ctx0" brushRef="#br0" timeOffset="465.924">363 201 4913 0 0,'0'0'1696'0'0,"0"0"-562"0"0,0 0-453 0 0,0 0-43 0 0,0 0 207 0 0,0 0 182 0 0,0 0 20 0 0,0 0-160 0 0,0 0-243 0 0,0 0-170 0 0,0 0-102 0 0,0 0-47 0 0,0 0-41 0 0,0 8-20 0 0,-9 224 2275 0 0,11-222-5561 0 0,6-26-5297 0 0,-8 14 7302 0 0,2-3-4395 0 0</inkml:trace>
  <inkml:trace contextRef="#ctx0" brushRef="#br0" timeOffset="750.483">350 203 4265 0 0,'0'0'2007'0'0,"0"0"-799"0"0,0 0-666 0 0,0 0-109 0 0,0 0 285 0 0,0 0 290 0 0,0 0 184 0 0,0 0 111 0 0,0 0-79 0 0,0 0-83 0 0,0 0-73 0 0,0 0-213 0 0,0 0-157 0 0,9 0-92 0 0,115-7 1396 0 0,-56-9-2066 0 0,-40 14-3609 0 0,-27 2 1807 0 0,-1 0-1765 0 0,0 0-2268 0 0,0 2 762 0 0</inkml:trace>
  <inkml:trace contextRef="#ctx0" brushRef="#br0" timeOffset="983.819">347 362 13067 0 0,'0'0'1364'0'0,"0"0"-646"0"0,0 0-485 0 0,0 0-44 0 0,0 0 187 0 0,0 0 295 0 0,0 0 223 0 0,0 0 75 0 0,0 0-70 0 0,0 0-201 0 0,0 0-197 0 0,0 0-178 0 0,17-2-106 0 0,111-18-97 0 0,-91 11-523 0 0,-15 3-2149 0 0,-1 2-7410 0 0,-12 3 1640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47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83 332 9034 0 0,'0'0'503'0'0,"0"0"-285"0"0,0 0-240 0 0,0 0 164 0 0,0 0 413 0 0,0 0 316 0 0,0 0 165 0 0,0 0 45 0 0,0 0-49 0 0,0 0-99 0 0,0 0-117 0 0,18-1-122 0 0,112 0 866 0 0,138 12 1875 0 0,1-6-4664 0 0,-269-7-630 0 0,-1 1-3175 0 0,0 1-4291 0 0</inkml:trace>
  <inkml:trace contextRef="#ctx0" brushRef="#br0" timeOffset="269.03">0 580 14571 0 0,'0'0'-21'0'0,"0"0"-142"0"0,0 0 95 0 0,0 0 464 0 0,0 0 344 0 0,21 0 142 0 0,150-8 1510 0 0,225-25-2504 0 0,-358 29-1572 0 0,-13 3-6555 0 0,-17 1-455 0 0</inkml:trace>
  <inkml:trace contextRef="#ctx0" brushRef="#br0" timeOffset="899.834">387 0 4217 0 0,'0'0'3126'0'0,"0"0"-1604"0"0,0 0-540 0 0,0 0-208 0 0,0 0-78 0 0,0 0 58 0 0,0 0-16 0 0,0 0-104 0 0,0 0-181 0 0,0 0-162 0 0,0 0 10 0 0,0 0 85 0 0,0 0 134 0 0,1 6 135 0 0,2-1-515 0 0,-1 0 1 0 0,1-1-1 0 0,-1 1 0 0 0,1-1 1 0 0,1 0-1 0 0,-1 0 1 0 0,0 0-1 0 0,1 0 1 0 0,0-1-1 0 0,0 1 0 0 0,0-1 1 0 0,0 0-1 0 0,1 0 1 0 0,-1-1-1 0 0,1 1 1 0 0,0-1-1 0 0,3 1-140 0 0,99 51 1530 0 0,159 95-505 0 0,-261-147-1026 0 0,1 1 0 0 0,-1 0-1 0 0,0 0 1 0 0,0 0 0 0 0,-1 1-1 0 0,1 0 1 0 0,-1 0 0 0 0,1 0 0 0 0,-1 0-1 0 0,-1 1 1 0 0,1-1 0 0 0,-1 1-1 0 0,1 0 1 0 0,-1 0 0 0 0,-1 0-1 0 0,1 1 1 0 0,-1-1 0 0 0,0 1 0 0 0,0-1-1 0 0,0 1 1 0 0,-1 0 0 0 0,0-1-1 0 0,0 1 1 0 0,0 0 0 0 0,-1 0 0 0 0,0 0-1 0 0,0 0 1 0 0,-1 0 0 0 0,1 0-1 0 0,-1-1 1 0 0,-1 1 0 0 0,1 0 0 0 0,-1 1 0 0 0,-15 14 48 0 0,-1-2-1 0 0,-1 0 0 0 0,0-1 0 0 0,-2-1 1 0 0,0-1-1 0 0,0-1 0 0 0,-2-1 0 0 0,-9 4-46 0 0,-14 12 41 0 0,40-27-39 0 0,-20 12 49 0 0,0 1 0 0 0,2 2 0 0 0,-1 0 0 0 0,2 1 0 0 0,1 2 0 0 0,0 0 0 0 0,2 1 1 0 0,0 1-1 0 0,-15 24-51 0 0,18 8-559 0 0,19-78-14082 0 0,0 21 8020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0,'0'0'564'0'0,"0"0"251"0"0,0 0-19 0 0,0 0 20 0 0,0 0 219 0 0,0 0 201 0 0,0 0 134 0 0,0 0 68 0 0,0 0-54 0 0,0 0-124 0 0,0 0-179 0 0,0-3-188 0 0,5 18 3570 0 0,20 91-3857 0 0,67 344-891 0 0,-70-335-18 0 0,-6-204 2892 0 0,35-182-1577 0 0,46-123-1012 0 0,-69 320-1047 0 0,-21 68-1779 0 0,1 5-6809 0 0,-6 1 2373 0 0</inkml:trace>
  <inkml:trace contextRef="#ctx0" brushRef="#br0" timeOffset="860.683">448 605 0 0 0,'0'0'848'0'0,"0"0"224"0"0,0 0-209 0 0,0 0-123 0 0,0 0 217 0 0,0 0 372 0 0,0 0 266 0 0,0 0 18 0 0,0 0-230 0 0,0 0-365 0 0,0 0-335 0 0,0 0-267 0 0,4 47 2209 0 0,-2-13-2344 0 0,-1 0 0 0 0,-3 0 1 0 0,0 0-1 0 0,-3 0 0 0 0,0 0 0 0 0,-2-1 0 0 0,-7 17-281 0 0,11-40 166 0 0,2-9-5324 0 0,7-18-4969 0 0,-3 12 8136 0 0</inkml:trace>
  <inkml:trace contextRef="#ctx0" brushRef="#br0" timeOffset="1129.835">425 534 1072 0 0,'0'0'452'0'0,"0"0"-578"0"0,0 0-306 0 0,0 0 167 0 0,0 0 524 0 0,0 0 488 0 0,0 0 325 0 0,0 0 449 0 0,0 0 170 0 0,0 0 17 0 0,0 0-46 0 0,0 0-354 0 0,0 0-258 0 0,14 2-166 0 0,119 8 1695 0 0,15 4-3094 0 0,-139-8-1313 0 0,-7 1-5183 0 0,-2-4 1183 0 0</inkml:trace>
  <inkml:trace contextRef="#ctx0" brushRef="#br0" timeOffset="1342.547">433 780 3289 0 0,'0'0'1264'0'0,"0"0"-168"0"0,0 0 40 0 0,0 0 97 0 0,0 0 119 0 0,0 0-16 0 0,118 7-159 0 0,-97-7-289 0 0,-1 0-272 0 0,-2 0-224 0 0,0 0-240 0 0,-4 0-184 0 0,1 0-224 0 0,-2 0-280 0 0,-2 0-552 0 0,0 0-1129 0 0,-3 0-1856 0 0,-5 0-1656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26 376 720 0 0,'0'0'1562'0'0,"0"0"-394"0"0,0 0-274 0 0,0 0-22 0 0,0 0 157 0 0,0 0 197 0 0,0 0 104 0 0,0 0-86 0 0,0 0-213 0 0,0 0-270 0 0,0 0-265 0 0,-5 1-218 0 0,-16 4-146 0 0,41 14 1872 0 0,-4-13-1642 0 0,0-2 0 0 0,1 0-1 0 0,-1-1 1 0 0,1-1 0 0 0,0 0-1 0 0,0-1 1 0 0,0-1 0 0 0,0-1-1 0 0,2 0-361 0 0,22 0 159 0 0,63-2 612 0 0,-53 2-2974 0 0,-1 0-8731 0 0,-47 1 5139 0 0</inkml:trace>
  <inkml:trace contextRef="#ctx0" brushRef="#br0" timeOffset="553.477">572 116 2377 0 0,'0'0'1787'0'0,"0"0"-1470"0"0,0 0-786 0 0,0 0-174 0 0,0 0 288 0 0,0 0 602 0 0,0 0 365 0 0,0 0 203 0 0,0 0 126 0 0,0 0 27 0 0,0 0-63 0 0,0 0-116 0 0,0 0-131 0 0,16 16-112 0 0,49 54-35 0 0,-55-59-298 0 0,-1 1 0 0 0,0 0 0 0 0,-1 0 0 0 0,0 1 0 0 0,-1 0 0 0 0,0 0-1 0 0,-1 1 1 0 0,-1 0 0 0 0,0 0 0 0 0,1 8-213 0 0,3 7 245 0 0,8 34 8 0 0,-2 1-1 0 0,-4 1 1 0 0,2 34-253 0 0,-10-73 70 0 0,3-60 3855 0 0,21-45-3554 0 0,-9 28-5 0 0,125-394-442 0 0,-121 362-1967 0 0,-22 82 1692 0 0,2-2-513 0 0,-1 2-2043 0 0,0 1-3813 0 0,0 0 1811 0 0</inkml:trace>
  <inkml:trace contextRef="#ctx0" brushRef="#br0" timeOffset="948.568">1112 482 11426 0 0,'0'0'715'0'0,"0"0"-468"0"0,0 0-488 0 0,0 0-133 0 0,0 0 153 0 0,0 0 323 0 0,0 0 284 0 0,0 0 99 0 0,0 0-25 0 0,0 0-89 0 0,0 0-93 0 0,0 0-96 0 0,1 15-64 0 0,-2 110 159 0 0,-29-7-456 0 0,37-118-10186 0 0,-4-3 6698 0 0</inkml:trace>
  <inkml:trace contextRef="#ctx0" brushRef="#br0" timeOffset="1229.822">923 411 3497 0 0,'0'0'2627'0'0,"0"0"-1838"0"0,0 0-811 0 0,0 0-132 0 0,0 0 241 0 0,0 0 379 0 0,0 0 296 0 0,0 0 211 0 0,0 0 129 0 0,0 0 28 0 0,0 0-90 0 0,0 0-144 0 0,21 8-149 0 0,67 24-136 0 0,-77-28-468 0 0,0-1 1 0 0,0 0-1 0 0,0-1 0 0 0,0-1 0 0 0,1 1 1 0 0,-1-2-1 0 0,0 1 0 0 0,0-2 0 0 0,6 0-143 0 0,16-1 131 0 0,30 1 194 0 0,-33 0-1371 0 0,2 1-3942 0 0,-32 1 916 0 0,0 0 1481 0 0,0-1-1008 0 0</inkml:trace>
  <inkml:trace contextRef="#ctx0" brushRef="#br0" timeOffset="1434.157">912 795 9970 0 0,'0'0'560'0'0,"0"0"-440"0"0,0 0 0 0 0,0 0 392 0 0,0 0 209 0 0,0 0 95 0 0,0 0 24 0 0,0 0-152 0 0,0 0-184 0 0,0 0-144 0 0,131 37-144 0 0,-106-37-112 0 0,2-3-128 0 0,0-1-200 0 0,-1-1-488 0 0,3 1-1256 0 0,-8-1-2809 0 0,-10 3-3049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0,'0'0'928'0'0,"0"0"352"0"0,0 0 193 0 0,0 0-64 0 0,0 0-172 0 0,0 0-200 0 0,7 0-178 0 0,203 10 4830 0 0,-191-6-5630 0 0,1-1 0 0 0,-1-1 0 0 0,1-1 1 0 0,-1 0-1 0 0,1-2 0 0 0,0 0 0 0 0,11-3-59 0 0,4-4-1295 0 0,-11 1-6394 0 0,-22 7 2347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2897 0 0,'0'0'2967'0'0,"0"0"-2267"0"0,0 0-897 0 0,0 0-58 0 0,0 0 387 0 0,0 0 577 0 0,0 0 326 0 0,0 0 116 0 0,0 0-32 0 0,21 0-125 0 0,155-6 1154 0 0,-5-13-1343 0 0,-58 10-7238 0 0,-96 8-787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8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414 544 0 0 0,'0'0'380'0'0,"0"0"762"0"0,0 0 347 0 0,0 0 60 0 0,0 0-22 0 0,0 0-238 0 0,0 0-234 0 0,0 0-144 0 0,0 0-156 0 0,0 0-136 0 0,-14-19-66 0 0,-74-96 806 0 0,82 106-1170 0 0,0 1 0 0 0,-1-1 0 0 0,0 1 0 0 0,-1 1 1 0 0,1-1-1 0 0,-1 1 0 0 0,-1 0 0 0 0,1 1 0 0 0,-1 0 0 0 0,0 1 0 0 0,-1 0 0 0 0,0 0 0 0 0,1 1 1 0 0,-1 0-1 0 0,0 0 0 0 0,-1 1 0 0 0,1 1 0 0 0,-1 0 0 0 0,1 0 0 0 0,-9 0-189 0 0,15 2-30 0 0,0 0 0 0 0,1 0 0 0 0,-1 0 0 0 0,0 0 0 0 0,0 1 0 0 0,1-1 0 0 0,-1 1 0 0 0,0 0 0 0 0,1 0 0 0 0,-1 0 0 0 0,1 1 0 0 0,0-1 0 0 0,-1 1-1 0 0,1 0 1 0 0,0 0 0 0 0,0 0 0 0 0,0 0 0 0 0,0 0 0 0 0,0 1 0 0 0,0-1 0 0 0,1 1 0 0 0,-1 0 0 0 0,1 0 0 0 0,0 0 0 0 0,0 0 0 0 0,0 0 0 0 0,0 0 0 0 0,1 1 0 0 0,-1-1 0 0 0,0 4 30 0 0,-3 16-26 0 0,2 1 1 0 0,1-1-1 0 0,1 0 1 0 0,1 1-1 0 0,0-1 1 0 0,2 1 0 0 0,1-1-1 0 0,1 0 1 0 0,1 0-1 0 0,1 0 1 0 0,1-1-1 0 0,1 0 1 0 0,7 15 25 0 0,120 284 105 0 0,-102-237-64 0 0,-17-50 10 0 0,-3 0 1 0 0,0 1-1 0 0,-3 0 0 0 0,0 1 1 0 0,-3 0-1 0 0,-1 0 0 0 0,1 37-51 0 0,-5-65 45 0 0,-1 0 0 0 0,0-1 0 0 0,-1 1 0 0 0,0 0 0 0 0,0 0 0 0 0,-1 0-1 0 0,0 0 1 0 0,0 0 0 0 0,-1-1 0 0 0,0 1 0 0 0,0-1 0 0 0,-1 1 0 0 0,0-1 0 0 0,0 0-1 0 0,-1 0 1 0 0,0 0 0 0 0,0 0 0 0 0,-1-1 0 0 0,0 0 0 0 0,0 0 0 0 0,0 0-1 0 0,0 0 1 0 0,-1-1 0 0 0,0 0 0 0 0,-1 0 0 0 0,1 0 0 0 0,-1-1 0 0 0,1 0 0 0 0,-1 0-1 0 0,-1-1 1 0 0,1 0-45 0 0,0-2-34 0 0,0 0-1 0 0,0 0 0 0 0,0-1 1 0 0,0 0-1 0 0,-1 0 0 0 0,1-1 1 0 0,0 0-1 0 0,0 0 0 0 0,0 0 1 0 0,1-1-1 0 0,-1 0 0 0 0,0-1 1 0 0,1 1-1 0 0,-1-1 0 0 0,1 0 1 0 0,0-1-1 0 0,0 0 0 0 0,0 0 1 0 0,0 0-1 0 0,1-1 0 0 0,0 1 1 0 0,-1-1-1 0 0,2-1 0 0 0,-5-5 35 0 0,-20-42-3631 0 0,17-9-4564 0 0,12 50 3779 0 0</inkml:trace>
  <inkml:trace contextRef="#ctx0" brushRef="#br0" timeOffset="748.944">846 944 2393 0 0,'0'0'2143'0'0,"0"0"-438"0"0,0 0-414 0 0,0 0-69 0 0,0 0 130 0 0,0 0 44 0 0,0 0-105 0 0,0 0-193 0 0,0 0-219 0 0,0 0-160 0 0,0 0-121 0 0,0 0-108 0 0,0 0-75 0 0,-15-7-77 0 0,-47-22-95 0 0,60 27-228 0 0,-1 1 1 0 0,0 0-1 0 0,0 0 0 0 0,0 0 0 0 0,0 0 1 0 0,0 1-1 0 0,0-1 0 0 0,0 1 0 0 0,0 0 1 0 0,0 0-1 0 0,0 0 0 0 0,-1 0 0 0 0,1 1 1 0 0,0-1-1 0 0,0 1 0 0 0,0-1 0 0 0,0 1 1 0 0,0 0-1 0 0,1 1 0 0 0,-1-1 0 0 0,0 0 1 0 0,0 1-1 0 0,1-1 0 0 0,-1 1 1 0 0,1 0-1 0 0,-1 0 0 0 0,0 1-15 0 0,-8 5-6 0 0,-1 1-14 0 0,0 0 1 0 0,1 1-1 0 0,0 1 1 0 0,1 0-1 0 0,0 0 1 0 0,0 1 0 0 0,1 1-1 0 0,1-1 1 0 0,0 1-1 0 0,1 0 1 0 0,1 1-1 0 0,0 0 1 0 0,0 0 0 0 0,1 0-1 0 0,1 1 1 0 0,-1 8 19 0 0,4-18 5 0 0,-1-1 1 0 0,1 1 0 0 0,1-1 0 0 0,-1 1-1 0 0,1 0 1 0 0,-1-1 0 0 0,1 1 0 0 0,1 0-1 0 0,-1-1 1 0 0,1 1 0 0 0,-1-1-1 0 0,1 1 1 0 0,1-1 0 0 0,-1 1 0 0 0,0-1-1 0 0,1 0 1 0 0,0 1 0 0 0,0-1 0 0 0,1 0-1 0 0,-1 0 1 0 0,1-1 0 0 0,0 1-1 0 0,-1 0 1 0 0,2-1 0 0 0,-1 0 0 0 0,0 0-1 0 0,1 0 1 0 0,-1 0 0 0 0,1 0 0 0 0,0-1-1 0 0,0 1 1 0 0,0-1 0 0 0,0 0-1 0 0,1 0 1 0 0,-1-1 0 0 0,0 1 0 0 0,1-1-1 0 0,-1 0 1 0 0,1 0 0 0 0,0-1-1 0 0,0 1-5 0 0,13-5 138 0 0,0-1 0 0 0,-1 0-1 0 0,0-1 1 0 0,0-1-1 0 0,0-1 1 0 0,-1-1-1 0 0,-1 0 1 0 0,1 0-1 0 0,-1-2 1 0 0,-1 0-1 0 0,0-1 1 0 0,0 0 0 0 0,-1-1-1 0 0,-1 0 1 0 0,8-12-138 0 0,-1 5 183 0 0,-1-1-1 0 0,-1-1 1 0 0,-1-1 0 0 0,0 0 0 0 0,-2-2 0 0 0,1-2-183 0 0,-21 42-14 0 0,0 0 0 0 0,2 1 1 0 0,0 0-1 0 0,0 0 0 0 0,2 0 0 0 0,0 0 0 0 0,0 0 0 0 0,2 0 0 0 0,0 1 0 0 0,2 6 14 0 0,-1-16-52 0 0,0 0-1 0 0,0 0 0 0 0,1 0 0 0 0,0 0 0 0 0,1-1 0 0 0,-1 1 0 0 0,1 0 1 0 0,1-1-1 0 0,-1 0 0 0 0,1 0 0 0 0,0 0 0 0 0,0 0 0 0 0,1-1 0 0 0,0 1 0 0 0,0-1 1 0 0,0-1-1 0 0,0 1 0 0 0,4 1 53 0 0,16 7-4237 0 0,4-9-3981 0 0,-23-4 700 0 0</inkml:trace>
  <inkml:trace contextRef="#ctx0" brushRef="#br0" timeOffset="1666.091">1496 997 0 0 0,'0'0'918'0'0,"0"0"442"0"0,0 0 164 0 0,0 0 133 0 0,0 0-25 0 0,0 0-156 0 0,0 0-174 0 0,0 0-199 0 0,0 0-155 0 0,0 0-153 0 0,0 0-151 0 0,0 0-164 0 0,0 0-149 0 0,-11 0-77 0 0,-32 0-58 0 0,-9 29 413 0 0,45-21-557 0 0,-4 0-65 0 0,0 0 0 0 0,1 1 0 0 0,1 0 0 0 0,-1 1 1 0 0,1 0-1 0 0,1 1 0 0 0,0 0 0 0 0,0 0 0 0 0,1 0 1 0 0,1 1-1 0 0,0 0 0 0 0,0 0 0 0 0,1 1 0 0 0,1 0 1 0 0,0 0-1 0 0,1 0 0 0 0,0 0 0 0 0,1 0 0 0 0,1 1 1 0 0,-1 11 12 0 0,3-22 9 0 0,0 0 1 0 0,1-1-1 0 0,-1 1 1 0 0,0 0 0 0 0,1 0-1 0 0,-1 0 1 0 0,1-1-1 0 0,0 1 1 0 0,0-1 0 0 0,0 0-1 0 0,0 1 1 0 0,1-1-1 0 0,-1 0 1 0 0,0 0 0 0 0,1 0-1 0 0,0-1 1 0 0,-1 1-1 0 0,1-1 1 0 0,0 1 0 0 0,0-1-1 0 0,0 0 1 0 0,0 0-1 0 0,0 0 1 0 0,0 0 0 0 0,0-1-1 0 0,0 1 1 0 0,0-1 0 0 0,3 0-10 0 0,90-10 1438 0 0,-74 0-1175 0 0,0-2 0 0 0,0-1 1 0 0,-1 0-1 0 0,-1-1 1 0 0,0-2-1 0 0,-1 0 1 0 0,-1-1-1 0 0,0 0 1 0 0,-2-2-1 0 0,0 0 0 0 0,0-1 1 0 0,-2 0-1 0 0,-1-1 1 0 0,0-1-264 0 0,8-20-275 0 0,-1 0 0 0 0,-2-1 0 0 0,-2-1 0 0 0,-2-1 0 0 0,-1 0 0 0 0,-3-1 0 0 0,-2-1 275 0 0,-5-76-2824 0 0,-3 119 2791 0 0,-1 0 0 0 0,0 0 0 0 0,0 0 1 0 0,0 1-1 0 0,-1-1 0 0 0,1 0 0 0 0,-1 1 0 0 0,0-1 0 0 0,1 1 1 0 0,-2 0-1 0 0,1-1 0 0 0,0 1 0 0 0,-1 0 0 0 0,1 0 0 0 0,-1 1 1 0 0,0-1-1 0 0,0 1 0 0 0,0-1 0 0 0,0 1 0 0 0,-1 0 0 0 0,1 0 1 0 0,-1 0-1 0 0,1 0 0 0 0,-1 1 0 0 0,1 0 0 0 0,-1-1 0 0 0,0 1 0 0 0,0 1 1 0 0,0-1-1 0 0,0 0 33 0 0,-3 1 29 0 0,0 1 1 0 0,-1-1-1 0 0,1 1 1 0 0,0 0-1 0 0,0 1 1 0 0,0 0-1 0 0,-1 0 1 0 0,2 0 0 0 0,-1 1-1 0 0,0 0 1 0 0,0 1-1 0 0,1-1 1 0 0,0 1-1 0 0,0 0 1 0 0,0 1-1 0 0,0-1 1 0 0,1 1-1 0 0,0 1 1 0 0,0-1-1 0 0,0 1 1 0 0,0-1-1 0 0,1 1 1 0 0,0 1-1 0 0,0-1 1 0 0,1 0-1 0 0,0 1 1 0 0,0 0-1 0 0,0 0 1 0 0,1 0 0 0 0,0 0-1 0 0,0 0 1 0 0,1 0-1 0 0,0 1 1 0 0,0-1-1 0 0,1 0 1 0 0,0 3-30 0 0,-1 31 439 0 0,2-1-1 0 0,1 0 1 0 0,3 0 0 0 0,1 0 0 0 0,1 0 0 0 0,3-1 0 0 0,1 0 0 0 0,2-1 0 0 0,1 0 0 0 0,8 11-439 0 0,-12-27 110 0 0,-3-1-72 0 0,2-1 1 0 0,0 1 0 0 0,2-2 0 0 0,0 1 0 0 0,1-2-1 0 0,7 9-38 0 0,1-29-4363 0 0,-12-16-6095 0 0,-6 11 4799 0 0</inkml:trace>
  <inkml:trace contextRef="#ctx0" brushRef="#br0" timeOffset="2178.221">2241 585 12043 0 0,'0'0'874'0'0,"0"0"-591"0"0,0 0-343 0 0,0 0 113 0 0,0 0 378 0 0,0 0 375 0 0,0 0 175 0 0,0 0-3 0 0,0 0-158 0 0,0 0-196 0 0,-6 20-168 0 0,-49 130 227 0 0,10-53-409 0 0,-60 153-283 0 0,103-247 21 0 0,0 1 0 0 0,0-1 0 0 0,0 0-1 0 0,1 0 1 0 0,-1 1 0 0 0,1-1 0 0 0,0 1-1 0 0,0-1 1 0 0,0 1 0 0 0,0 0 0 0 0,1-1-1 0 0,0 1 1 0 0,-1 0 0 0 0,1-1-1 0 0,0 1 1 0 0,1 0 0 0 0,-1 0 0 0 0,1-1-1 0 0,0 1 1 0 0,-1-1 0 0 0,2 1 0 0 0,-1 0-1 0 0,0-1 1 0 0,1 0 0 0 0,-1 1 0 0 0,1-1-1 0 0,0 0 1 0 0,0 0 0 0 0,1 0 0 0 0,-1 0-1 0 0,0 0 1 0 0,1-1 0 0 0,0 1-1 0 0,0-1 1 0 0,-1 1 0 0 0,1-1 0 0 0,1 0-1 0 0,-1 0 1 0 0,0 0 0 0 0,2 0-12 0 0,2-1 8 0 0,-1 0 0 0 0,0 0 0 0 0,0 0 1 0 0,1-1-1 0 0,-1 0 0 0 0,0-1 0 0 0,1 1 1 0 0,-1-1-1 0 0,0 0 0 0 0,0-1 0 0 0,0 1 0 0 0,0-1 1 0 0,0-1-1 0 0,0 1 0 0 0,0-1 0 0 0,-1 0 0 0 0,1 0 1 0 0,-1-1-1 0 0,0 1 0 0 0,0-1 0 0 0,0 0 0 0 0,0-1 1 0 0,-1 1-1 0 0,0-1 0 0 0,0 0 0 0 0,2-3-8 0 0,-2-29-5356 0 0,-8 15-5015 0 0,2 16 6178 0 0</inkml:trace>
  <inkml:trace contextRef="#ctx0" brushRef="#br0" timeOffset="2422.203">1857 893 10194 0 0,'0'0'1356'0'0,"0"0"-22"0"0,0 0 216 0 0,20 1 50 0 0,117 1 993 0 0,213 0 1474 0 0,-306-7-5013 0 0,-26 1-2785 0 0,-10 1-4164 0 0</inkml:trace>
  <inkml:trace contextRef="#ctx0" brushRef="#br0" timeOffset="6234.676">383 1641 4681 0 0,'0'0'1115'0'0,"0"0"-466"0"0,0 0-64 0 0,0 0 203 0 0,0 0 312 0 0,0 0 284 0 0,0 0 131 0 0,0 0-4 0 0,0 0-109 0 0,0 0-195 0 0,0 0-242 0 0,8-8-221 0 0,25-24-171 0 0,-25 24-113 0 0,-8 8-76 0 0,0 0-40 0 0,0 0-31 0 0,0 0-25 0 0,-7 19 423 0 0,-104 264-155 0 0,109-277-556 0 0,-2 4-9 0 0,0 0 0 0 0,1 1 0 0 0,0-1 0 0 0,1 1 0 0 0,0 0 0 0 0,1 0 1 0 0,0 0-1 0 0,1-1 0 0 0,0 1 0 0 0,1 3 9 0 0,1-11 14 0 0,-1 0-1 0 0,1 1 1 0 0,0-1 0 0 0,0 0-1 0 0,1 0 1 0 0,-1-1 0 0 0,1 1-1 0 0,-1 0 1 0 0,1-1 0 0 0,0 0-1 0 0,0 1 1 0 0,0-1 0 0 0,0 0-1 0 0,1-1 1 0 0,-1 1 0 0 0,0-1 0 0 0,1 1-1 0 0,-1-1 1 0 0,1 0 0 0 0,-1 0-1 0 0,1 0 1 0 0,0-1 0 0 0,-1 1-1 0 0,1-1 1 0 0,0 0 0 0 0,-1 0-1 0 0,1 0 1 0 0,0-1 0 0 0,-1 1-1 0 0,1-1 1 0 0,0 0-14 0 0,-1 1 3 0 0,-2 0-23 0 0,0 0 0 0 0,1 0 1 0 0,-1 0-1 0 0,0 0 1 0 0,0 0-1 0 0,1 0 0 0 0,-1 0 1 0 0,0-1-1 0 0,0 1 1 0 0,0 0-1 0 0,1-1 0 0 0,-1 1 1 0 0,0-1-1 0 0,0 1 0 0 0,0-1 1 0 0,0 1-1 0 0,0-1 1 0 0,0 0-1 0 0,0 0 0 0 0,0 0 1 0 0,0 1-1 0 0,0-1 1 0 0,-1 0-1 0 0,1 0 0 0 0,0 0 1 0 0,-1 0-1 0 0,1 0 1 0 0,0 0-1 0 0,-1-1 0 0 0,1 1 1 0 0,-1 0-1 0 0,1-1 20 0 0,-3-11-4534 0 0,-6-1-5930 0 0,5 11 4477 0 0</inkml:trace>
  <inkml:trace contextRef="#ctx0" brushRef="#br0" timeOffset="6500.678">106 1853 1296 0 0,'0'0'1854'0'0,"0"0"-835"0"0,0 0-563 0 0,0 0-173 0 0,0 0 82 0 0,0 0 317 0 0,0 0 286 0 0,0 0 124 0 0,0 0-132 0 0,0 0-222 0 0,0 0-7 0 0,0 0 103 0 0,3 0 159 0 0,88-6 4197 0 0,5 7-4732 0 0,-28-1-2450 0 0,-56 1 12 0 0,-4 0-2561 0 0,-2 0-4865 0 0</inkml:trace>
  <inkml:trace contextRef="#ctx0" brushRef="#br0" timeOffset="6919.348">648 1894 2577 0 0,'0'0'2097'0'0,"0"0"-954"0"0,0 0-749 0 0,0 0-248 0 0,0 0 42 0 0,0 0 272 0 0,0 0 265 0 0,0 0 175 0 0,0 0 17 0 0,0 0-150 0 0,0 0-181 0 0,0 0-133 0 0,0 0-79 0 0,-2 16-96 0 0,-2 100 396 0 0,5-104-555 0 0,-11 69-68 0 0,-4-70-2212 0 0,7-8-5692 0 0,6-2 5018 0 0</inkml:trace>
  <inkml:trace contextRef="#ctx0" brushRef="#br0" timeOffset="12716.087">483 1887 0 0 0,'0'0'380'0'0,"0"0"412"0"0,0 0 15 0 0,0 0-67 0 0,0 0 15 0 0,0 0 5 0 0,3-1-44 0 0,32-7 8387 0 0,8 9-5264 0 0,-12 1-3395 0 0,68 6 303 0 0,-55 4-821 0 0,-24-8-3814 0 0,-20-3 2961 0 0,0 1-1772 0 0,0-1-2495 0 0,0 0-1107 0 0</inkml:trace>
  <inkml:trace contextRef="#ctx0" brushRef="#br0" timeOffset="13802.215">753 2124 0 0 0,'0'0'415'0'0,"0"0"284"0"0,0 0 83 0 0,2 0 48 0 0,2 1 7319 0 0,-9-1-3398 0 0,-22 2-2277 0 0,-44 4-3005 0 0,-4-1 4223 0 0,38 4-6013 0 0,37-13-2362 0 0,1 2-1604 0 0,0-1-1683 0 0</inkml:trace>
  <inkml:trace contextRef="#ctx0" brushRef="#br0" timeOffset="18386.999">478 5 0 0 0,'0'0'444'0'0,"0"0"1070"0"0,0 0 646 0 0,0 0 167 0 0,0 0-233 0 0,0 0-457 0 0,0 0-400 0 0,5-4 5260 0 0,-40 151-3820 0 0,-20 104-2492 0 0,54-250-177 0 0,0 0 0 0 0,1 0 0 0 0,-1 0 0 0 0,0 0 0 0 0,1 1 0 0 0,-1-1-1 0 0,1 0 1 0 0,0 1 0 0 0,-1-1 0 0 0,1 0 0 0 0,0 1 0 0 0,0-1 0 0 0,0 0-1 0 0,0 1 1 0 0,0-1 0 0 0,0 0 0 0 0,0 1 0 0 0,0-1 0 0 0,1 0 0 0 0,-1 1-1 0 0,1-1 1 0 0,-1 0 0 0 0,1 0 0 0 0,-1 1 0 0 0,1-1 0 0 0,-1 0-1 0 0,1 0 1 0 0,0 0 0 0 0,0 0 0 0 0,0 0 0 0 0,0 0 0 0 0,0 0 0 0 0,0 0-1 0 0,0 0 1 0 0,0 0 0 0 0,0 0 0 0 0,0-1 0 0 0,0 1 0 0 0,0 0 0 0 0,1-1-1 0 0,-1 1 1 0 0,0-1 0 0 0,0 0 0 0 0,1 1 0 0 0,-1-1 0 0 0,0 0 0 0 0,1 0-1 0 0,-1 1 1 0 0,0-1 0 0 0,1 0 0 0 0,-1 0 0 0 0,0-1 0 0 0,1 1 0 0 0,-1 0-8 0 0,88-7 518 0 0,-89 7-531 0 0,0 0 9 0 0,0 0 21 0 0,0 0-1 0 0,0 0-10 0 0,0 0-20 0 0,0 0-15 0 0,0 0-34 0 0,0 0-35 0 0,0 0-56 0 0,0 0-96 0 0,-2-4-3271 0 0,-2 1-4245 0 0,3 3 5319 0 0,-1-2-4948 0 0</inkml:trace>
  <inkml:trace contextRef="#ctx0" brushRef="#br0" timeOffset="18686.553">228 293 1848 0 0,'0'0'1734'0'0,"0"0"-320"0"0,0 0-159 0 0,0 0 17 0 0,0 0 155 0 0,0 0 92 0 0,0 0-116 0 0,0 0-287 0 0,0 0-358 0 0,0 0-316 0 0,0 0-128 0 0,0 0 77 0 0,0 0 149 0 0,4 0 160 0 0,175-12 4138 0 0,-109 8-4777 0 0,-39 4-6791 0 0,-26 0 4595 0 0,-2 0-6175 0 0</inkml:trace>
  <inkml:trace contextRef="#ctx0" brushRef="#br0" timeOffset="19137.05">654 288 4849 0 0,'0'0'1232'0'0,"0"0"-384"0"0,0 0-215 0 0,0 0 0 0 0,0 0 157 0 0,0 0 116 0 0,0 0-23 0 0,0 0-120 0 0,0 0-183 0 0,0 0-165 0 0,0 0-91 0 0,0 0-32 0 0,-3 9-30 0 0,-13 74 898 0 0,28 18-211 0 0,-12-98-951 0 0,1 0 0 0 0,-1 0 0 0 0,0 0-1 0 0,0 0 1 0 0,0 0 0 0 0,0 0-1 0 0,-1 0 1 0 0,1 0 0 0 0,-1 0 0 0 0,0 0-1 0 0,0 0 1 0 0,0 0 0 0 0,0 0 0 0 0,0-1-1 0 0,-1 1 1 0 0,1 0 0 0 0,-1-1 0 0 0,1 0-1 0 0,-1 1 1 0 0,0-1 0 0 0,0 0 0 0 0,0 0-1 0 0,-2 2 3 0 0,0-4-1641 0 0,2-10-11284 0 0,2 9 12621 0 0,0-2-293 0 0</inkml:trace>
  <inkml:trace contextRef="#ctx0" brushRef="#br0" timeOffset="19486.578">604 295 1848 0 0,'0'0'1221'0'0,"0"0"-709"0"0,0 0-355 0 0,0 0 75 0 0,0 0 294 0 0,0 0 306 0 0,0 0 340 0 0,0 0 238 0 0,0 0 55 0 0,0 0-42 0 0,0 0-194 0 0,0 0-260 0 0,10 1-190 0 0,106 3 1837 0 0,-62-4-5576 0 0,-55 6-7234 0 0,1-5 6957 0 0</inkml:trace>
  <inkml:trace contextRef="#ctx0" brushRef="#br0" timeOffset="19738.927">556 475 3977 0 0,'0'0'584'0'0,"0"0"-345"0"0,0 0 142 0 0,0 0 473 0 0,0 0 510 0 0,0 0 244 0 0,0 0-9 0 0,0 0-193 0 0,0 0-278 0 0,0 0-312 0 0,0 0-276 0 0,22-4-216 0 0,102-20-169 0 0,-88 16-1042 0 0,-21 7-3452 0 0,-12 1-3138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0,'0'629,"-25"-407,9-166,25-65,0-4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49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557 127 8994 0 0,'0'0'1466'0'0,"0"0"-520"0"0,0 0-457 0 0,0 0-257 0 0,0 0-24 0 0,0 0 192 0 0,0 0 289 0 0,0 0 243 0 0,0 0 57 0 0,0 0-144 0 0,0 0-253 0 0,3-5-246 0 0,7-15-133 0 0,-9 19-176 0 0,0 1 0 0 0,1-1 0 0 0,-1 1 0 0 0,0 0 0 0 0,1-1 1 0 0,-1 1-1 0 0,0 0 0 0 0,1 0 0 0 0,-1 0 0 0 0,0 0 0 0 0,1 0 0 0 0,-1 0 0 0 0,0 0 0 0 0,0 1 0 0 0,1-1 0 0 0,-1 0 1 0 0,0 1-1 0 0,1-1 0 0 0,-1 1 0 0 0,0-1 0 0 0,0 1 0 0 0,0-1 0 0 0,0 1 0 0 0,1 0 0 0 0,-1 0 0 0 0,0 0 0 0 0,0 0 0 0 0,0 0 1 0 0,-1 0-1 0 0,1 0 0 0 0,0 0-37 0 0,1 0 90 0 0,3 7 52 0 0,0-1 1 0 0,0 0-1 0 0,-1 1 0 0 0,0 0 0 0 0,0 0 0 0 0,-1 0 0 0 0,0 0 0 0 0,0 1 1 0 0,-1-1-1 0 0,0 1 0 0 0,-1 0 0 0 0,0-1 0 0 0,0 1 0 0 0,-1 0 0 0 0,-1 7-142 0 0,2-12 45 0 0,0 50 320 0 0,-2 1 0 0 0,-3-1 0 0 0,-1 0 0 0 0,-7 19-365 0 0,5-19 638 0 0,4-26-2401 0 0,2-25-4463 0 0,1-10 602 0 0,0 2-3619 0 0</inkml:trace>
  <inkml:trace contextRef="#ctx0" brushRef="#br0" timeOffset="369.149">1 148 7754 0 0,'0'0'234'0'0,"0"0"-499"0"0,0 0-207 0 0,0 0 218 0 0,0 0 577 0 0,0 0 493 0 0,0 0 369 0 0,0 0 223 0 0,0 0 52 0 0,19-2-85 0 0,116-10 766 0 0,155 1 1746 0 0,149 8-2322 0 0,-330 3-1571 0 0,-16 11-173 0 0,-102 4-4420 0 0,2-10-808 0 0,6-4 1991 0 0,-1 2-4134 0 0</inkml:trace>
  <inkml:trace contextRef="#ctx0" brushRef="#br0" timeOffset="668.164">166 615 3433 0 0,'0'0'1768'0'0,"0"0"-1184"0"0,0 0-365 0 0,0 0 246 0 0,0 0 414 0 0,0 0 341 0 0,0 0 195 0 0,0 0 71 0 0,22 7-59 0 0,72 22-115 0 0,17-22 1251 0 0,-84-9-2069 0 0,413-37 3084 0 0,-434 39-4237 0 0,29 1 1158 0 0,-26 3-3656 0 0,-6 5-4245 0 0,-3-7-2722 0 0</inkml:trace>
  <inkml:trace contextRef="#ctx0" brushRef="#br0" timeOffset="1262.431">1350 76 0 0 0,'0'0'1895'0'0,"0"0"-107"0"0,0 0-38 0 0,0 0 84 0 0,0 0 254 0 0,0 0 94 0 0,0 0-177 0 0,0 0-354 0 0,0 0-414 0 0,0 0-326 0 0,0 0-240 0 0,0 0-190 0 0,1-2-142 0 0,-9 184 679 0 0,-5 140-938 0 0,-1-251-1433 0 0,9-68-295 0 0,3-3-1928 0 0,1-1-3869 0 0,1-1 1537 0 0</inkml:trace>
  <inkml:trace contextRef="#ctx0" brushRef="#br0" timeOffset="1532.072">1213 46 3249 0 0,'0'0'735'0'0,"0"0"-366"0"0,0 0-17 0 0,0 0 490 0 0,0 0 487 0 0,0 0 333 0 0,0 0 92 0 0,0 0-147 0 0,20-2-234 0 0,143-16 1416 0 0,189-8-646 0 0,-364 40-5581 0 0,3-9-1124 0 0,0-1-5466 0 0</inkml:trace>
  <inkml:trace contextRef="#ctx0" brushRef="#br0" timeOffset="1812.4">1257 369 6513 0 0,'0'0'2170'0'0,"0"0"-324"0"0,0 0-131 0 0,0 0-81 0 0,21 1-98 0 0,140-1 1970 0 0,-80-8-2328 0 0,31-4-909 0 0,-75 7-3991 0 0,-1-1-3306 0 0,-31 6-2589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23 5113 0 0,'0'0'1092'0'0,"0"0"-458"0"0,0 0-337 0 0,0 0 14 0 0,0 0 408 0 0,0 0 540 0 0,0 0 366 0 0,0 0 69 0 0,0 0-307 0 0,0 0-476 0 0,0 0-390 0 0,2-5-242 0 0,6-12 24 0 0,-4 39 734 0 0,-6 14-908 0 0,-1-1-1 0 0,-1 1 0 0 0,-3-1 0 0 0,0 0 0 0 0,-3 0 1 0 0,0-1-1 0 0,-3 0 0 0 0,0-1 0 0 0,-2-1 1 0 0,-2 0-1 0 0,-1-1 0 0 0,-1-1 0 0 0,-2 0 0 0 0,-10 9-128 0 0,24-30 26 0 0,4-6-22 0 0,0-1 1 0 0,1 1 0 0 0,-1 0 0 0 0,1 0-1 0 0,0 0 1 0 0,0 0 0 0 0,0 0 0 0 0,0 0-1 0 0,0 1 1 0 0,1-1 0 0 0,0 0 0 0 0,-1 1-1 0 0,1 0 1 0 0,0-1 0 0 0,1 1 0 0 0,-1 0-1 0 0,1-1 1 0 0,-1 3-5 0 0,4-4 50 0 0,-1 0 0 0 0,1 0 0 0 0,-1 0 1 0 0,1-1-1 0 0,0 1 0 0 0,0-1 0 0 0,0 1 0 0 0,-1-1 0 0 0,1 0 0 0 0,1 0 0 0 0,-1 0 0 0 0,0-1 1 0 0,0 1-1 0 0,0-1 0 0 0,0 0 0 0 0,0 1 0 0 0,0-1 0 0 0,1-1 0 0 0,-1 1 0 0 0,0 0 1 0 0,1-1-51 0 0,2 1 87 0 0,187-37 1636 0 0,-188 37-1779 0 0,2-3-1750 0 0,-12-1-6274 0 0,1 0 796 0 0,2 1 2559 0 0</inkml:trace>
  <inkml:trace contextRef="#ctx0" brushRef="#br0" timeOffset="273.794">0 356 10050 0 0,'0'0'238'0'0,"0"0"-197"0"0,0 0 186 0 0,0 0 462 0 0,0 0 406 0 0,23 0 271 0 0,162 0 2453 0 0,162-2-1185 0 0,-275 16-4693 0 0,-66-7-553 0 0,-5-1-3950 0 0,-1-3-2364 0 0</inkml:trace>
  <inkml:trace contextRef="#ctx0" brushRef="#br0" timeOffset="652.834">900 434 2857 0 0,'0'0'2916'0'0,"0"0"-1045"0"0,0 0-510 0 0,0 0 12 0 0,0 0 202 0 0,0 0 140 0 0,0 0-120 0 0,0 0-344 0 0,0 0-447 0 0,0 0-366 0 0,0 0-243 0 0,0 0-133 0 0,-1 23 82 0 0,-44 207 455 0 0,45-227-1566 0 0,-6 10 2469 0 0,4-12-5300 0 0,0-3-5852 0 0,2 1 3807 0 0</inkml:trace>
  <inkml:trace contextRef="#ctx0" brushRef="#br0" timeOffset="941.075">655 398 0 0 0,'0'0'1828'0'0,"0"0"-1099"0"0,0 0-581 0 0,0 0 178 0 0,0 0 559 0 0,0 0 443 0 0,0 0 213 0 0,0 0 25 0 0,0 0-79 0 0,0 0-179 0 0,0 0-157 0 0,21 2-146 0 0,106 12 596 0 0,84 27-306 0 0,-200-37-1821 0 0,-6-2-1769 0 0,-2-1-5005 0 0,-1-1 1223 0 0</inkml:trace>
  <inkml:trace contextRef="#ctx0" brushRef="#br0" timeOffset="1208.639">578 757 5521 0 0,'0'0'168'0'0,"0"0"-224"0"0,0 0 624 0 0,0 0 112 0 0,0 0 129 0 0,125 6-81 0 0,-95-6-64 0 0,1 0-128 0 0,0-2-160 0 0,3 0-160 0 0,0 0-240 0 0,0-1-440 0 0,-3-1-1064 0 0,-8 1-1985 0 0,-7 1-1168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6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0 0 0,'0'0'351'0'0,"0"0"797"0"0,0 0 355 0 0,0 0 113 0 0,0 0-86 0 0,0 0-147 0 0,0 0-199 0 0,11 0-138 0 0,217-7 6219 0 0,-178 4-7775 0 0,52-3 1717 0 0,-68 4-5657 0 0,0 2-4953 0 0,-33 0 5533 0 0</inkml:trace>
  <inkml:trace contextRef="#ctx0" brushRef="#br0" timeOffset="250.023">71 265 9786 0 0,'0'0'236'0'0,"0"0"-229"0"0,0 0 238 0 0,0 0 633 0 0,0 0 331 0 0,19 2 74 0 0,144 9 1300 0 0,79-45-2273 0 0,-210 27-1414 0 0,-1 1-5801 0 0,-20 3-1623 0 0</inkml:trace>
  <inkml:trace contextRef="#ctx0" brushRef="#br0" timeOffset="897.492">1277 51 0 0 0,'0'0'1839'0'0,"0"0"614"0"0,0 0 134 0 0,0 0-300 0 0,0 0-440 0 0,0 0-448 0 0,0 0-371 0 0,0 0-268 0 0,0-8-222 0 0,2-26-222 0 0,-3 33-303 0 0,0 0 0 0 0,0 1 0 0 0,0-1 0 0 0,0 0 0 0 0,0 0 0 0 0,-1 1 0 0 0,1-1 0 0 0,0 1 0 0 0,0-1 1 0 0,0 1-1 0 0,-1 0 0 0 0,1-1 0 0 0,0 1 0 0 0,-1 0 0 0 0,1 0 0 0 0,0 0 0 0 0,0 0 0 0 0,-1 0 0 0 0,1 0 0 0 0,0 0 0 0 0,-1 1 0 0 0,1-1 0 0 0,0 0 0 0 0,0 1 0 0 0,0-1 0 0 0,-1 1 1 0 0,1-1-1 0 0,0 1 0 0 0,0-1 0 0 0,0 1 0 0 0,-1 1-13 0 0,0-2 16 0 0,-12 7 31 0 0,-1 1-1 0 0,1 0 0 0 0,1 1 0 0 0,-1 1 0 0 0,2 0 1 0 0,-1 0-1 0 0,1 1 0 0 0,1 1 0 0 0,0 0 0 0 0,1 1 1 0 0,0 0-1 0 0,1 0 0 0 0,0 1 0 0 0,1 0 0 0 0,1 1 1 0 0,0-1-1 0 0,1 1 0 0 0,1 1 0 0 0,0-1 1 0 0,0 5-47 0 0,3-14 46 0 0,0-1 1 0 0,1 1 0 0 0,0 1 0 0 0,0-1 0 0 0,0 0 0 0 0,1 0 0 0 0,0 0 0 0 0,0 0 0 0 0,1 0 0 0 0,-1 0 0 0 0,1 0 0 0 0,1 1 0 0 0,-1-2 0 0 0,1 1 0 0 0,0 0 0 0 0,0 0 0 0 0,1-1 0 0 0,0 1 0 0 0,0-1 0 0 0,0 1 0 0 0,0-1 0 0 0,1 0 0 0 0,0-1 0 0 0,0 1 0 0 0,0-1 0 0 0,1 0 0 0 0,0 0 0 0 0,-1 0-1 0 0,1 0 1 0 0,1-1 0 0 0,-1 0 0 0 0,0 0 0 0 0,1 0 0 0 0,-1-1 0 0 0,1 1 0 0 0,0-2 0 0 0,3 2-47 0 0,16-1 284 0 0,0 0 1 0 0,1-2-1 0 0,-1-1 0 0 0,0-1 0 0 0,0-1 1 0 0,0-1-1 0 0,0-2 0 0 0,0 0 0 0 0,-1-2 0 0 0,0 0 1 0 0,-1-2-1 0 0,0 0 0 0 0,0-2 0 0 0,-1 0 1 0 0,0-1-1 0 0,4-6-284 0 0,-19 15-4 0 0,-1 1 0 0 0,0-1 0 0 0,0 0 0 0 0,0 0 0 0 0,0-1 0 0 0,-1 0 0 0 0,0 0 1 0 0,0 0-1 0 0,0-1 0 0 0,0 1 0 0 0,-1-1 0 0 0,0 0 0 0 0,-1 0 0 0 0,1-1 0 0 0,-1 1 0 0 0,0-1 0 0 0,-1 0 0 0 0,1 0 0 0 0,-1 0 0 0 0,-1 0 1 0 0,1 0-1 0 0,-1 0 0 0 0,-1 0 0 0 0,1 0 0 0 0,-1-1 0 0 0,0 1 0 0 0,-1 0 0 0 0,0 0 0 0 0,0 0 0 0 0,-1 0 0 0 0,1-1 0 0 0,-2-1 4 0 0,-56-59-2914 0 0,10 35-4663 0 0,25 21-3419 0 0</inkml:trace>
  <inkml:trace contextRef="#ctx0" brushRef="#br0" timeOffset="1482.649">815 224 3169 0 0,'0'0'2480'0'0,"0"0"-33"0"0,0 0-174 0 0,0 0-223 0 0,0 0-178 0 0,22 3-212 0 0,139 22 2353 0 0,23-2-301 0 0,95-22-2434 0 0,-269-1-1223 0 0,409-33 300 0 0,-405 32 87 0 0,-13 1-2671 0 0,-9 0-7238 0 0,4 0-2138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0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0 0 0 0,'0'0'449'0'0,"0"0"1000"0"0,0 0 212 0 0,0 0-172 0 0,0 0-145 0 0,0 0-329 0 0,0 0-340 0 0,0 0-251 0 0,0 0-184 0 0,0 0-77 0 0,0 0 97 0 0,-8 17 1627 0 0,-18 124 2148 0 0,-66 57-3561 0 0,68-155-412 0 0,14-29-36 0 0,1 0 1 0 0,1 1-1 0 0,1 1 1 0 0,0-1 0 0 0,0 1-1 0 0,2 0 1 0 0,0 1-1 0 0,1-1 1 0 0,0 1 0 0 0,0 15-27 0 0,4-29 58 0 0,1 1 1 0 0,-1-1 0 0 0,1 1-1 0 0,0-1 1 0 0,0 1-1 0 0,0-1 1 0 0,1 1 0 0 0,-1-1-1 0 0,1 0 1 0 0,0 0 0 0 0,0 1-1 0 0,0-1 1 0 0,0-1-1 0 0,0 1 1 0 0,1 0 0 0 0,-1 0-1 0 0,1-1 1 0 0,0 0-1 0 0,0 1 1 0 0,0-1 0 0 0,0 0-1 0 0,0-1 1 0 0,0 1 0 0 0,0 0-1 0 0,1-1 1 0 0,-1 0-1 0 0,1 0 1 0 0,-1 0 0 0 0,1 0-1 0 0,0 0-58 0 0,111 9 2321 0 0,9-49-1255 0 0,-114 6-2998 0 0,-20 12-8577 0 0,7 18 1912 0 0</inkml:trace>
  <inkml:trace contextRef="#ctx0" brushRef="#br0" timeOffset="264.075">1 304 6601 0 0,'0'0'308'0'0,"0"0"-249"0"0,0 0 104 0 0,0 0 389 0 0,0 0 291 0 0,0 0 252 0 0,0 0 177 0 0,0 0 0 0 0,22 2-87 0 0,144 10 1146 0 0,30-12-2098 0 0,-154 0-4123 0 0,0 0-3772 0 0,-34 0 3300 0 0</inkml:trace>
  <inkml:trace contextRef="#ctx0" brushRef="#br0" timeOffset="567.592">735 490 1368 0 0,'0'0'3370'0'0,"0"0"-1835"0"0,0 0-532 0 0,0 0-36 0 0,0 0 145 0 0,0 0 137 0 0,0 0 14 0 0,-3 21-106 0 0,-8 63-225 0 0,-28 68 1407 0 0,11-69-3296 0 0,16-82-4734 0 0,8-1-1410 0 0,1 0 4555 0 0</inkml:trace>
  <inkml:trace contextRef="#ctx0" brushRef="#br0" timeOffset="828.625">675 502 4001 0 0,'0'0'945'0'0,"0"0"-314"0"0,0 0-149 0 0,0 0 219 0 0,0 0 302 0 0,0 0 199 0 0,0 0 74 0 0,0 0-5 0 0,0 0-56 0 0,0 0-92 0 0,21-1-174 0 0,106-5 450 0 0,24 27-184 0 0,-155-7-5421 0 0,-7-8-3709 0 0,7-3 2623 0 0</inkml:trace>
  <inkml:trace contextRef="#ctx0" brushRef="#br0" timeOffset="1011.225">674 688 2593 0 0,'0'0'1248'0'0,"0"0"-160"0"0,0 0 320 0 0,0 0 25 0 0,0 0-33 0 0,0 0-192 0 0,0 0-256 0 0,0 0-279 0 0,0 0-249 0 0,131 3-176 0 0,-110-6-200 0 0,-2-1-280 0 0,1-1-504 0 0,-1 0-1249 0 0,-5 1-3696 0 0,-5 4 1592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9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400 444 2312 0 0,'0'0'2186'0'0,"0"0"-500"0"0,0 0-479 0 0,0 0-170 0 0,0 0-27 0 0,0 0 40 0 0,0 0-9 0 0,0 0-34 0 0,0 0-15 0 0,0 0-121 0 0,0 0-136 0 0,-2-3-166 0 0,0 1-493 0 0,-1-1 0 0 0,1 1 0 0 0,-1 0 0 0 0,1 0 0 0 0,-1 0 0 0 0,0 0 0 0 0,0 0 0 0 0,0 0 1 0 0,0 1-1 0 0,0 0 0 0 0,0-1 0 0 0,0 1 0 0 0,-1 0 0 0 0,1 1 0 0 0,0-1 0 0 0,0 0 0 0 0,-1 1 0 0 0,1 0 0 0 0,-1 0 0 0 0,1 0 0 0 0,-1 0-76 0 0,-29 3-18 0 0,-1 1-1 0 0,1 1 1 0 0,0 2 0 0 0,0 1 0 0 0,-5 3 18 0 0,-26 6 92 0 0,1 4 155 0 0,80-7-793 0 0,122 13 966 0 0,-112-23-411 0 0,56 21-171 0 0,-83-24 164 0 0,1 1 0 0 0,-1 0 0 0 0,0 0 0 0 0,0 0 0 0 0,0 0 0 0 0,-1 0 0 0 0,1-1-1 0 0,0 1 1 0 0,-1 0 0 0 0,1 0 0 0 0,-1 0 0 0 0,1-1 0 0 0,-1 1 0 0 0,0 0 0 0 0,0-1 0 0 0,0 1 0 0 0,0 0 0 0 0,0-1 0 0 0,0 1 0 0 0,0-1 0 0 0,0 0-1 0 0,-1 1 1 0 0,1-1 0 0 0,-1 0 0 0 0,1 0 0 0 0,-1 0 0 0 0,1 0 0 0 0,-1 0 0 0 0,1 0 0 0 0,-1 0 0 0 0,0 0 0 0 0,0-1-2 0 0,0 2-7 0 0,-182 119 372 0 0,182-119-363 0 0,1-1 0 0 0,-1 0 0 0 0,0 1 0 0 0,1-1-1 0 0,-1 1 1 0 0,1-1 0 0 0,-1 1 0 0 0,1 0 0 0 0,0 0 0 0 0,0-1 0 0 0,0 1-1 0 0,0 0 1 0 0,0 0 0 0 0,0 0 0 0 0,0 0 0 0 0,1 0 0 0 0,-1 0 0 0 0,1 0 0 0 0,0 1-1 0 0,-1-1 1 0 0,1 0 0 0 0,0 0 0 0 0,0 0 0 0 0,0 0 0 0 0,0 0 0 0 0,1 1-1 0 0,-1-1 1 0 0,1 0 0 0 0,-1 0 0 0 0,1 0 0 0 0,0 0 0 0 0,0 0 0 0 0,0 0-1 0 0,0 0 1 0 0,0 0 0 0 0,0-1 0 0 0,0 1 0 0 0,1 0 0 0 0,-1 0-2 0 0,3 2 17 0 0,1 0 1 0 0,0 0-1 0 0,0 0 1 0 0,0 0-1 0 0,0-1 1 0 0,0 0-1 0 0,0 0 1 0 0,1 0-1 0 0,0-1 1 0 0,-1 0-1 0 0,1 0 1 0 0,0 0-1 0 0,2 0-17 0 0,11 1 32 0 0,-1 0 0 0 0,0-1 0 0 0,0 0 0 0 0,1-2 0 0 0,-1 0 0 0 0,1-1 0 0 0,-1-1 0 0 0,0-1 0 0 0,1-1-32 0 0,-17 4-93 0 0,0-1 0 0 0,0 0 0 0 0,-1 0-1 0 0,1 0 1 0 0,0 0 0 0 0,-1 0 0 0 0,1 0-1 0 0,-1 0 1 0 0,1 0 0 0 0,-1 0 0 0 0,1-1 0 0 0,-1 1-1 0 0,0-1 1 0 0,0 1 0 0 0,0-1 0 0 0,0 0 0 0 0,0 1-1 0 0,0-1 1 0 0,0 0 0 0 0,0 1 0 0 0,-1-1-1 0 0,1 0 1 0 0,-1 0 0 0 0,1-2 93 0 0,3-29-8173 0 0,-3 27 5410 0 0,-1-2-2341 0 0</inkml:trace>
  <inkml:trace contextRef="#ctx0" brushRef="#br0" timeOffset="422.284">255 0 9562 0 0,'0'0'443'0'0,"0"0"-280"0"0,0 0-232 0 0,0 0-133 0 0,0 0 123 0 0,0 0 336 0 0,0 0 345 0 0,0 0 283 0 0,0 0 136 0 0,0 0-58 0 0,0 0-177 0 0,0 0-173 0 0,-1 21-112 0 0,-2 67-42 0 0,9 71 1093 0 0,11 89-660 0 0,-2 130-442 0 0,-17-340-407 0 0,-2 0 0 0 0,-2-1 1 0 0,-1 0-1 0 0,-2 0 0 0 0,-1-1 1 0 0,-9 18-44 0 0,13-42 46 0 0,6-12-64 0 0,-1 0-1 0 0,1 0 0 0 0,-1 0 1 0 0,1 1-1 0 0,-1-1 0 0 0,1 0 1 0 0,-1 1-1 0 0,1-1 0 0 0,0 1 0 0 0,-1-1 1 0 0,1 0-1 0 0,0 1 0 0 0,-1-1 1 0 0,1 1-1 0 0,0-1 0 0 0,0 1 1 0 0,-1-1-1 0 0,1 1 0 0 0,0-1 1 0 0,0 1-1 0 0,0-1 0 0 0,0 1 0 0 0,0-1 1 0 0,-1 1-1 0 0,1-1 0 0 0,0 1 1 0 0,0-1-1 0 0,0 1 0 0 0,1-1 1 0 0,-1 1-1 0 0,0-1 0 0 0,0 1 1 0 0,0-1-1 0 0,0 1 0 0 0,0-1 1 0 0,1 1-1 0 0,-1-1 0 0 0,0 1 0 0 0,0-1 1 0 0,1 1-1 0 0,-1-1 0 0 0,0 1 1 0 0,1-1-1 0 0,-1 0 0 0 0,0 1 1 0 0,1-1-1 0 0,-1 1 0 0 0,1-1 1 0 0,-1 0-1 0 0,0 0 0 0 0,1 1 0 0 0,-1-1 1 0 0,1 0-1 0 0,-1 0 0 0 0,1 1 1 0 0,-1-1-1 0 0,1 0 0 0 0,-1 0 1 0 0,1 0-1 0 0,-1 0 0 0 0,1 0 1 0 0,0 0-1 0 0,-1 0 0 0 0,1 0 0 0 0,-1 0 1 0 0,1 0 18 0 0,12-17-4533 0 0,-8 9-2613 0 0,-2 3 953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3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5209 0 0,'0'0'1890'0'0,"0"0"-1054"0"0,0 0-549 0 0,0 0-175 0 0,0 0 164 0 0,0 0 292 0 0,0 0 201 0 0,0 0 94 0 0,0 0-29 0 0,0 0-79 0 0,0 0-79 0 0,21-3-91 0 0,137-18 712 0 0,182 15 707 0 0,-321 5-2223 0 0,-28-7-4630 0 0,-3 6-2682 0 0,7 2 3169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8002 0 0,'0'0'713'0'0,"0"0"-419"0"0,0 0-206 0 0,0 0 265 0 0,0 0 458 0 0,0 0 309 0 0,0 0 115 0 0,0 0-63 0 0,0 0-205 0 0,21 0-224 0 0,140-9 532 0 0,-7-20-746 0 0,-30 6-5952 0 0,-113 22 824 0 0,-2-1-2681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2 1128 0 0,'0'0'2479'0'0,"0"0"-782"0"0,0 0-76 0 0,0 0 192 0 0,0 0 151 0 0,0 0 61 0 0,0 0-242 0 0,0 0-447 0 0,0 0-390 0 0,0 0-348 0 0,0 0-271 0 0,0 0-184 0 0,0 0-102 0 0,-3-1-36 0 0,3 1 4 0 0,-1 0 0 0 0,1 0 0 0 0,-1-1-1 0 0,0 1 1 0 0,1 0 0 0 0,-1 0 0 0 0,1 0-1 0 0,-1 0 1 0 0,1 0 0 0 0,-1 0 0 0 0,0 0-1 0 0,1 1 1 0 0,-1-1 0 0 0,1 0 0 0 0,-1 0-1 0 0,1 0 1 0 0,-1 0 0 0 0,0 1 0 0 0,1-1-1 0 0,-1 0 1 0 0,1 1 0 0 0,-1-1 0 0 0,1 0-1 0 0,0 1 1 0 0,-1-1 0 0 0,1 1 0 0 0,-1-1-1 0 0,1 0 1 0 0,0 1 0 0 0,-1-1 0 0 0,1 1-1 0 0,0-1 1 0 0,-1 1 0 0 0,1 0 0 0 0,0-1-1 0 0,0 1 1 0 0,0-1 0 0 0,-1 1 0 0 0,1-1-1 0 0,0 1 1 0 0,0 0 0 0 0,0-1 0 0 0,0 1-1 0 0,0-1 1 0 0,0 1 0 0 0,0-1 0 0 0,0 1-1 0 0,0 0 1 0 0,1-1 0 0 0,-1 1-9 0 0,-3 9 139 0 0,-21 50 13 0 0,-3-1 0 0 0,-2-2 0 0 0,-3 0 0 0 0,-2-2 0 0 0,-3-2 0 0 0,-12 12-152 0 0,19-23 80 0 0,26-37-83 0 0,0 0 1 0 0,0 1-1 0 0,1-1 1 0 0,0 1-1 0 0,0-1 1 0 0,0 1-1 0 0,1 0 1 0 0,0 0 0 0 0,0 0-1 0 0,1 0 1 0 0,-1 1-1 0 0,1-1 1 0 0,1 0-1 0 0,-1 2 3 0 0,3-5 29 0 0,0-1 0 0 0,-1 1 0 0 0,2-1-1 0 0,-1 0 1 0 0,0 0 0 0 0,0 0 0 0 0,1 0-1 0 0,-1 0 1 0 0,1 0 0 0 0,-1-1 0 0 0,1 1 0 0 0,0-1-1 0 0,0 0 1 0 0,0 1 0 0 0,-1-1 0 0 0,1-1 0 0 0,0 1-1 0 0,0 0 1 0 0,0-1 0 0 0,1 1 0 0 0,-1-1 0 0 0,0 0-1 0 0,3 0-28 0 0,-1 0 69 0 0,125 2 931 0 0,-121-2-1049 0 0,0-1-1 0 0,1-1 0 0 0,-1 1 1 0 0,0-1-1 0 0,0-1 1 0 0,0 0-1 0 0,0 0 0 0 0,0-1 1 0 0,-1 0-1 0 0,1-1 1 0 0,2-1 49 0 0,-2-22-2941 0 0,-8 9-4424 0 0,-1 16 4769 0 0,0-2-5128 0 0</inkml:trace>
  <inkml:trace contextRef="#ctx0" brushRef="#br0" timeOffset="589.319">1 265 11210 0 0,'0'0'1079'0'0,"0"0"-608"0"0,0 0-326 0 0,0 0 220 0 0,0 0 447 0 0,0 0 272 0 0,0 0 139 0 0,22 2-22 0 0,149 16 1683 0 0,170-9-157 0 0,-341-9-2758 0 0,0 0-6 0 0,0 0-11 0 0,0 0-39 0 0,0 0-39 0 0,0 0-33 0 0,0 0-27 0 0,0 0-26 0 0,0 0-16 0 0,0 0-24 0 0,0 0-6 0 0,0 0 19 0 0,0 0 36 0 0,0 0 56 0 0,0 0 51 0 0,0 0 44 0 0,0 0 34 0 0,0 0 43 0 0,0 0 23 0 0,0 0 13 0 0,0 0 5 0 0,0 0 3 0 0,0 0-5 0 0,0 0-6 0 0,0 0-2 0 0,0 0-2 0 0,0 0-4 0 0,0 0-5 0 0,0 0-8 0 0,0 0 10 0 0,0 0 12 0 0,0 0 15 0 0,0 0 0 0 0,0 0 0 0 0,0 0 9 0 0,0 0-6 0 0,0 0 9 0 0,0 0-2 0 0,0 0-20 0 0,0 0-19 0 0,0 0-1 0 0,0 0-8 0 0,0 0 7 0 0,0 0 13 0 0,0 0-14 0 0,0 0-10 0 0,0 0-6 0 0,0 0-5 0 0,0 0-13 0 0,0 0-15 0 0,0 0-9 0 0,0 0-8 0 0,0 0-6 0 0,0 0-5 0 0,0 0-10 0 0,0 0-2 0 0,0 0 4 0 0,0 0-1 0 0,0 0 7 0 0,0 0-14 0 0,0 0-23 0 0,0 0-10 0 0,0 0-19 0 0,0 0-12 0 0,0 0 7 0 0,0 0-8 0 0,0 0-29 0 0,0 0-40 0 0,-1 1-647 0 0,-1-1-3586 0 0,2-1-167 0 0,-1 1-5857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9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11755 0 0,'0'0'1065'0'0,"0"0"-535"0"0,0 0-192 0 0,0 0 233 0 0,0 0 267 0 0,0 0 130 0 0,0 0-7 0 0,0 0-90 0 0,0 0-101 0 0,23 4-74 0 0,111 16 392 0 0,68-16-649 0 0,-176-11-2218 0 0,-15 1-5360 0 0,-9 5-3449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10410 0 0,'0'0'680'0'0,"0"0"-232"0"0,0 0 225 0 0,0 0 215 0 0,0 0 120 0 0,0 0-40 0 0,0 0-192 0 0,0 0-143 0 0,0 0-161 0 0,141 41-152 0 0,-112-43-136 0 0,2-3-144 0 0,1-2-144 0 0,1 3-232 0 0,-2-3-449 0 0,-1 0-1263 0 0,-7 2-3249 0 0,-7 1-3633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1 892,'32'-2,"0"-1,-1-2,1-1,-1-1,0-2,-1-1,0-1,0-2,-1 0,19-14,-24 10,0 0,-1-2,-1-1,-1-1,-1 0,-1-2,-1 0,0-1,-2-1,-1 0,-1-1,0-4,265-425,-279 453,1 0,0 0,-1 0,1 0,0 0,0 0,0 1,0-1,0 0,0 1,0-1,1 0,-1 1,1-1,-1 1,1 0,-1-1,1 1,0 0,0 0,0 0,-1 0,1 1,0-1,0 0,0 1,0 0,0-1,0 1,1 0,-1 0,0 0,0 0,0 0,0 0,0 1,0-1,0 1,0 0,0-1,0 1,0 0,-1 0,1 0,0 0,0 0,-1 1,1-1,-1 1,2 0,2 10,-1-1,0 1,0 0,-1 0,-1 0,0 0,0 0,-2 0,1 1,-1-1,-2 10,2 1,1 48,-3 0,-4 0,-2-1,-3 1,-4-2,-2 0,-20 46,30-97,-1 1,-1-2,-1 1,-1-1,0-1,-1 1,-1-2,0 0,-1-1,-4 3,12-12,-1 1,-1-1,1 0,-1 0,0-1,0 0,0-1,0 0,-1 0,1 0,-1-1,1-1,-1 1,0-1,0-1,0 0,0 0,0-1,0 0,1 0,-1-1,0 0,-5-3,2-1,1 0,0-1,0-1,1 1,0-2,1 1,-1-1,2-1,-1 0,1 0,1-1,0 0,1 0,0 0,0-1,-1-6,-12-51,14 39</inkml:trace>
  <inkml:trace contextRef="#ctx0" brushRef="#br0" timeOffset="386.909">1299 638,'-23'21,"17"-17,0-1,1 1,0 0,-1 0,2 1,-1-1,0 1,1 0,0 1,0-1,0 1,1-1,0 1,0 0,0 1,1-1,0 0,0 1,0-1,1 1,0-1,1 1,-1 0,1-1,0 1,1 0,0-1,0 1,0 0,4-2,-1 1,1-1,1 0,-1 0,0 0,1-1,0 0,0 0,1 0,-1-1,1 0,-1 0,1-1,0 0,0 0,0 0,0-1,1 0,-1-1,0 1,0-1,1-1,-1 1,0-1,0-1,0 1,0-1,0 0,0-1,0 0,-1 0,1 0,-1-1,0 0,0 0,0 0,-1-1,0 1,0-1,-1 1,0-1,0 0,0 0,-1 0,1 0,-1-1,0 0,-1 1,1-1,-1 0,0 0,-1 0,0 0,0-1,0 1,0 0,-1 0,0-1,-1 1,1 0,-1-1,0 1,-1 0,1 0,-1 0,-1 0,1 0,-1 1,0-1,0 1,0-1,-1 1,0 0,0 1,0-1,-1 1,-2-3,-3 1,-1 1,0-1,0 2,0-1,-1 1,1 1,-1 0,0 1,0 0,0 1,0 0,0 1,0 1,0-1,0 2,0 0,0 0,-7 4,-8 4</inkml:trace>
  <inkml:trace contextRef="#ctx0" brushRef="#br0" timeOffset="913.877">1751 694,'-111'430,"79"-346,32-84,0 0,0-1,0 1,-1 0,1-1,0 1,0 0,0 0,0-1,0 1,0 0,-1-1,1 1,0 0,0 0,-1-1,1 1,0 0,0 0,-1 0,1-1,0 1,0 0,-1 0,1 0,0 0,-1 0,1-1,0 1,-1 0,1 0,0 0,-1 0,1 0,0 0,-1 0,1 0,0 0,-1 0,1 0,0 1,-1-1,1 0,0 0,-1 0,1 0,0 0,0 1,-1-1,1 0,0 0,0 1,-1-1,1 0,0 0,0 1,0-1,-1 0,1 0,0 1,0-1,0 0,0 1,1-30,10-16,2 1,3 0,1 0,2 2,2 0,2 1,20-26,-22 31,5-5,2 1,2 0,1 3,2 0,1 2,2 2,32-22,-67 52,0 1,1 0,0 0,-1 0,1 0,0 1,0-1,0 0,0 1,0-1,1 1,-1 0,0 0,1 0,-1 0,1 0,-1 0,1 1,-1-1,1 1,-1-1,1 1,0 0,-1 0,1 0,-1 1,1-1,0 1,-1-1,1 1,-1 0,1 0,-1 0,0 0,1 1,-1-1,0 0,0 1,0 0,0-1,0 1,0 0,-1 0,1 0,-1 0,1 0,-1 1,0-1,1 0,-1 1,0 1,-2 13,0 0,-1 0,-1-1,-1 1,0 0,-2-1,1 0,-2 0,0-1,-1 0,-1 1,6-11,-9 21,-2-2,0 1,-2-2,-1 0,0-1,-2 0,0-2,-2 0,0-2,-7 5,-68 25,93-47,1 1,-1-1,1 0,-1-1,0 1,1 0,-1-1,0 1,1-1,-1 0,0 0,0 0,0 0,1-1,-1 1,0-1,1 1,-1-1,0 0,1 0,-1 0,1-1,-1 1,1 0,0-1,0 0,-1 1,1-1,0 0,1 0,-1-1,-9-14</inkml:trace>
  <inkml:trace contextRef="#ctx0" brushRef="#br0" timeOffset="1334.822">2372 46,'-82'443,"50"-228,32-213,0 0,0 0,0 0,0 1,0-1,0 0,0 0,1 0,-1 0,1 0,-1 0,1 0,0 0,0 0,0 0,0-1,0 1,0 0,0 0,1-1,-1 1,1-1,-1 1,1-1,0 0,-1 0,1 0,0 0,0 0,0 0,0 0,0 0,0-1,0 1,0-1,0 1,0-1,0 0,0 0,0 0,0 0,0 0,0 0,1-1,-1 1,0-1,0 0,191-136,-181 130,-11 6,0-1,0 1,0 0,0-1,1 1,-1 0,0 0,1 0,-1 0,1 0,-1 0,1 1,0-1,-1 0,1 1,0-1,-1 1,1-1,0 1,0 0,-1 0,1 0,0 0,0 0,-1 0,1 1,0-1,0 1,-1-1,1 1,0-1,-1 1,1 0,-1 0,1 0,-1 0,1 0,-1 0,0 0,1 0,-1 1,0-1,0 0,1 2,2 159,-4-161,0 0,0 1,0-1,0 0,0 1,0-1,0 0,0 1,0-1,0 0,1 0,-1 1,0-1,1 0,-1 0,1 1,0-1,-1 0,1 0,0 0,0 0,0 0,0 0,0 0,0 0,0 0,0-1,0 1,0 0,0-1,0 1,1 0,-1-1,0 0,0 1,1-1,-1 0,0 1,1-1,-1 0,2 0,14-5</inkml:trace>
  <inkml:trace contextRef="#ctx0" brushRef="#br0" timeOffset="1633.977">2964 468,'-12'21,"1"1,0 0,2 1,1 0,1 1,1-1,0 1,2 0,1 1,1 3,2-26,0 0,0 0,0 0,0 0,0 0,1 0,-1 0,0 0,1 0,0 0,-1 0,1 0,0 0,0-1,0 1,0 0,1 0,-1-1,0 1,1-1,-1 1,1-1,-1 0,1 0,0 1,-1-1,1 0,0 0,0-1,0 1,0 0,0-1,0 1,0-1,0 0,0 1,1-1,3-1,-1 1,0-1,0 0,0 0,0-1,0 0,0 0,-1 0,1 0,0-1,-1 1,0-1,0 0,2-3,60-88,-64 90,0 0,-1 0,0 0,1-1,-1 1,-1 0,1-1,-1 1,1 0,-1-1,-1 1,1 0,0-1,-1 1,0 0,0-1,-1 1,1 0,-1 0,1 0,-1 0,-1 0,1 0,0 1,-2-1,-1 0,-1 0,0 1,0 0,0 0,0 1,0 0,-1 0,1 0,-1 1,0-1,1 2,-1-1,0 1,1 0,-1 0,0 1,1 0,-1 0,0 1,1 0,0 0,-1 0,1 1,0 0,-1 0,-12 11</inkml:trace>
  <inkml:trace contextRef="#ctx0" brushRef="#br0" timeOffset="2217.173">3133 920,'30'-55,"1"0,3 2,2 1,2 3,6-3,2 15,-45 37,0 0,0-1,0 1,0 0,0 0,0 0,0 0,0 0,0 0,0 0,0 0,0 0,0 0,0 1,0-1,0 0,0 1,0-1,0 0,-1 1,1-1,0 1,0 0,0-1,-1 1,1 0,0-1,-1 1,1 0,0 0,-1 0,1-1,-1 1,0 0,1 0,-1 0,1 0,-1 0,0 0,0 0,0 0,0 0,0 0,0 0,0 0,0 0,0 0,0 0,0 0,0 0,-1 0,1 0,0-1,-1 1,1 0,-5 35,2 36,4-70,-1-1,1 1,0 0,0-1,-1 0,1 1,0-1,0 1,0-1,0 0,1 0,-1 0,0 1,0-1,1 0,-1-1,1 1,-1 0,0 0,1 0,0-1,-1 1,1-1,-1 0,1 1,0-1,-1 0,1 0,0 0,-1 0,1 0,0 0,-1 0,1-1,0 1,-1-1,1 1,-1-1,1 1,0-1,199-106,-199 106,0 1,0-1,0 1,0-1,0 1,0 0,0 0,0 0,0 0,0 0,0 1,0-1,0 0,0 1,0 0,0-1,0 1,0 0,0 0,-1 0,1 0,0 0,-1 1,1-1,-1 0,1 1,-1-1,0 1,1 0,-1-1,0 1,0 0,0 0,0 0,-1 0,1-1,0 1,-1 0,1 0,-1 0,0 0,0 0,0 1,0-1,0 0,0 1,0 0,1 1,-1-1,1 1,0-1,1 1,-1-1,0 0,1 0,0 1,-1-1,1 0,1 0,-1-1,0 1,1 0,-1-1,3 2,7 0,1-5</inkml:trace>
  <inkml:trace contextRef="#ctx0" brushRef="#br0" timeOffset="2552.804">4121 468,'-15'29,"1"0,2 1,0 0,2 1,2 0,0 1,3 0,-1 5,6-34,-1 0,0 0,1 0,-1-1,1 1,0 0,0 0,0 0,0 0,0 0,1 0,0 0,-1 0,1 0,0-1,0 1,1 0,-1 0,0-1,1 1,0-1,0 0,-1 1,1-1,0 0,1 0,-1 0,0 0,1-1,-1 1,1-1,-1 1,1-1,0 0,0 0,-1 0,1 0,0 0,2 0,4-4,-1 0,1 0,-1-1,0 0,0-1,-1 1,1-1,-1-1,0 1,0-1,-1-1,0 1,0-1,-1 0,1 0,-1-1,-1 1,0-1,0 0,0-1,-1 1,0-1,0-1,-1 0,0 0,-1 0,0 0,0 0,-1 0,0 0,-1 0,0 0,-3-9,3 15,0 0,0 0,0 0,0 1,-1-1,0 1,0-1,0 1,0-1,0 1,-1 0,1 0,-1 0,0 0,0 1,0-1,0 1,0 0,-1-1,1 2,-1-1,1 0,-1 1,0-1,0 1,0 0,1 0,-3 1,-18-1</inkml:trace>
  <inkml:trace contextRef="#ctx0" brushRef="#br0" timeOffset="2866.813">4629 807,'-3'2,"0"-1,0 0,0 0,0-1,0 1,-1 0,1-1,0 0,0 0,0 0,-1 0,1 0,0-1,0 0,0 1,0-1,0 0,0 0,0-1,0 1,0-1,0 1,1-1,-1 0,1 0,-1 0,1-1,0 1,-1 0,1-1,1 1,-1-1,0 0,1 0,-1 0,1 1,0-1,0 0,0-1,0-1,2-11,1 1,1 0,1 0,0 1,1-1,0 1,1 0,1 0,0 1,1 0,0 0,1 1,0 0,1 0,11-9,-19 18,11-12,1 0,1 1,0 0,1 1,0 1,1 1,0 0,10-4,-9 9,-5 5</inkml:trace>
  <inkml:trace contextRef="#ctx0" brushRef="#br0" timeOffset="7536.659">5109 667,'226'-52,"-113"-13,-109 62,0 0,0-1,0 1,0-1,-1 0,0 0,1 0,-1 0,-1-1,1 1,-1-1,1 0,-1 1,-1-1,1 0,-1 0,0 0,0-1,0 1,-1 0,1 0,-1 0,-1-2,-1 2,-1 0,0 0,0 0,0 1,0-1,-1 1,0 0,0 0,0 0,0 1,-1-1,0 1,1 0,-1 0,0 1,0 0,-1-1,1 2,0-1,-1 0,1 1,-1 0,1 1,-1-1,0 1,1 0,-1 0,1 1,-1 0,1 0,-1 0,-15 3,0 1,1 1,0 0,0 2,0 1,1 0,1 1,-1 1,1 1,1 0,1 1,-1 1,2 1,0 0,1 1,1 0,0 2,1-1,1 1,-3 8,10-20,0-1,0 1,1 0,0 0,0 1,0-1,1 1,0-1,1 1,-1 0,1 0,0-1,1 1,0 0,0 0,0 0,1 0,0 0,0-1,1 1,0 0,0-1,0 1,1-1,0 0,0 0,1 0,0 0,0 0,1 0,12 3,1 0,0-2,0 0,1-1,0-1,0 0,0-2,1 0,-1-1,7-1,-21 0,37 1,1 0,-1-3,0-2,0-1,0-3,0-1,-1-2,0-1,6-5,-13 1,-7 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40 2953 0 0,'0'0'1153'0'0,"0"0"-495"0"0,0 0-130 0 0,0 0 329 0 0,0 0 317 0 0,0 0 190 0 0,0 0 48 0 0,0 0-37 0 0,0 0-93 0 0,7 21-143 0 0,22 71-201 0 0,-22-19 359 0 0,-39 147-111 0 0,14-130-1104 0 0,14-69-55 0 0,-1 85 78 0 0,7-105-31 0 0,-1 0 0 0 0,0 0-1 0 0,1 0 1 0 0,-1 0 0 0 0,1 0-1 0 0,-1 0 1 0 0,1-1-1 0 0,0 1 1 0 0,-1 0 0 0 0,1-1-1 0 0,0 0 1 0 0,0 1 0 0 0,-1-1-1 0 0,1 0 1 0 0,0 0-1 0 0,0 0 1 0 0,-1 0 0 0 0,1 0-1 0 0,0 0 1 0 0,0 0-1 0 0,-1 0 1 0 0,1-1 0 0 0,0 1-1 0 0,-1-1 1 0 0,1 0 0 0 0,0 1-1 0 0,-1-1 1 0 0,1 0-1 0 0,-1 0 1 0 0,1 0 0 0 0,-1 0-1 0 0,1 0 1 0 0,-1 0 0 0 0,0 0-1 0 0,1-1 1 0 0,-1 1-1 0 0,0 0 1 0 0,0-1 0 0 0,1 0-74 0 0,24-25 355 0 0,-1-1 0 0 0,-1 0 0 0 0,-1-2 1 0 0,-1-1-1 0 0,-2-1 0 0 0,-1 0 0 0 0,-2-2 1 0 0,8-21-356 0 0,21-37 17 0 0,-10 23-200 0 0,73-114-3036 0 0,-99 173 881 0 0,-3 7-6024 0 0,-5 3-797 0 0</inkml:trace>
  <inkml:trace contextRef="#ctx0" brushRef="#br0" timeOffset="359.684">374 580 6833 0 0,'0'0'1892'0'0,"0"0"-1238"0"0,0 0-504 0 0,0 0 131 0 0,0 0 227 0 0,0 0 171 0 0,0 0 95 0 0,0 0-34 0 0,0 0-110 0 0,0 0-119 0 0,0 0-91 0 0,0 0-61 0 0,-2 22-27 0 0,-6 66-9 0 0,7-85-244 0 0,1 0-1 0 0,0 0 1 0 0,-1 0 0 0 0,1 0 0 0 0,0 0-1 0 0,0 0 1 0 0,1 0 0 0 0,-1 0 0 0 0,1 0-1 0 0,-1 0 1 0 0,1 0 0 0 0,0 0 0 0 0,0 0 0 0 0,1 0-1 0 0,-1-1 1 0 0,0 1 0 0 0,1 0 0 0 0,0-1-1 0 0,-1 1 1 0 0,1-1 0 0 0,0 0 0 0 0,0 1-1 0 0,1-1 1 0 0,-1 0 0 0 0,0 0 0 0 0,1-1-1 0 0,-1 1 1 0 0,1 0 0 0 0,-1-1 0 0 0,1 1-1 0 0,0-1 1 0 0,0 0 0 0 0,0 0-79 0 0,0 1 207 0 0,0-1-86 0 0,-1 0 0 0 0,0-1 0 0 0,1 1 0 0 0,-1 0 0 0 0,1-1-1 0 0,-1 1 1 0 0,1-1 0 0 0,-1 0 0 0 0,1 0 0 0 0,-1 0 0 0 0,1 0 0 0 0,-1 0 0 0 0,0-1 0 0 0,1 1 0 0 0,-1-1 0 0 0,1 1 0 0 0,-1-1 0 0 0,0 0 0 0 0,1 0 0 0 0,-1 0 0 0 0,0 0 0 0 0,0 0-1 0 0,0-1 1 0 0,0 1 0 0 0,0-1 0 0 0,0 1 0 0 0,0-1 0 0 0,0 0 0 0 0,0 0 0 0 0,-1 0 0 0 0,1 0 0 0 0,-1 0 0 0 0,0 0 0 0 0,1 0 0 0 0,-1 0 0 0 0,0-1 0 0 0,0 1 0 0 0,-1 0-1 0 0,1-1 1 0 0,0 1-121 0 0,1-5 62 0 0,1 1 0 0 0,-1-1 0 0 0,0 0 0 0 0,-1 0 0 0 0,1 0 0 0 0,-1 0 0 0 0,-1 0 0 0 0,0 0 0 0 0,0 0 0 0 0,0 0 0 0 0,-1 0 0 0 0,1 0 0 0 0,-2 0 0 0 0,0-2-62 0 0,1 5-46 0 0,-1 0 0 0 0,0 0 0 0 0,0 0 1 0 0,-1 1-1 0 0,1-1 0 0 0,-1 1 0 0 0,0-1 0 0 0,1 1 0 0 0,-2 0 0 0 0,1 0 0 0 0,0 1 1 0 0,0-1-1 0 0,-1 0 0 0 0,0 1 0 0 0,1 0 0 0 0,-1 0 0 0 0,-4-1 46 0 0,-17-5-2542 0 0,-2 5-3359 0 0,17 3-5184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8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1264 0 0,'0'0'1463'0'0,"0"0"-265"0"0,0 0-218 0 0,0 0-69 0 0,0 0 129 0 0,0 0 118 0 0,0 0-11 0 0,0 0-104 0 0,0 0-165 0 0,0 0-131 0 0,0 0-55 0 0,0 0-38 0 0,0 0 3 0 0,7-4-15 0 0,23-11-47 0 0,-29 15-527 0 0,1 1-1 0 0,0 0 1 0 0,0 0 0 0 0,0 0 0 0 0,0 0 0 0 0,-1 0 0 0 0,1 0 0 0 0,0 0 0 0 0,-1 0 0 0 0,1 1 0 0 0,-1-1 0 0 0,1 1 0 0 0,-1-1 0 0 0,0 1 0 0 0,0-1 0 0 0,0 1 0 0 0,0 0 0 0 0,0 0 0 0 0,0-1 0 0 0,0 1 0 0 0,0 0 0 0 0,-1 0 0 0 0,1 0 0 0 0,-1 0 0 0 0,1 2-68 0 0,1 2 148 0 0,11 29 202 0 0,-1 1 0 0 0,-2 0 0 0 0,-2 1 0 0 0,-1 0 0 0 0,-2 0 0 0 0,-2 1 0 0 0,-1 18-350 0 0,14 101 217 0 0,9-28-128 0 0,-9-162 2838 0 0,137-371-2401 0 0,-63 174-617 0 0,-84 191 222 0 0,-6 38-166 0 0,0 1-66 0 0,0 0-84 0 0,0 0-74 0 0,-2 28-1076 0 0,-3-11 1391 0 0,1 2-3468 0 0,4-18 1207 0 0,0-1-2639 0 0,0 0-5505 0 0</inkml:trace>
  <inkml:trace contextRef="#ctx0" brushRef="#br0" timeOffset="396.153">593 500 2112 0 0,'0'0'2600'0'0,"0"0"-959"0"0,0 0-719 0 0,0 0-203 0 0,0 0 197 0 0,0 0 347 0 0,0 0 178 0 0,0 0-120 0 0,0 0-256 0 0,0 0-274 0 0,0 0-175 0 0,0 0-86 0 0,0 0-73 0 0,-3 12-87 0 0,-17 105 794 0 0,-11 92-975 0 0,26-205-1323 0 0,3-3-7355 0 0,2-1 8477 0 0,0 0-8470 0 0</inkml:trace>
  <inkml:trace contextRef="#ctx0" brushRef="#br0" timeOffset="685.616">379 389 7818 0 0,'0'0'413'0'0,"0"0"-190"0"0,0 0 162 0 0,0 0 269 0 0,0 0 247 0 0,0 0 185 0 0,0 0 93 0 0,0 0 26 0 0,21 7-94 0 0,66 20-156 0 0,51-8 1431 0 0,-3-13-551 0 0,-77-7-4253 0 0,-2 1-7601 0 0,-57 0 2305 0 0</inkml:trace>
  <inkml:trace contextRef="#ctx0" brushRef="#br0" timeOffset="883.887">402 797 1360 0 0,'0'0'2133'0'0,"0"0"-430"0"0,0 0-188 0 0,0 0 90 0 0,0 0 14 0 0,0 0-138 0 0,0 0-206 0 0,0 0-226 0 0,23 2-189 0 0,71 6-161 0 0,8-25 534 0 0,29-16-1575 0 0,-76 19-4933 0 0,-52 13 4614 0 0,8-2-7985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525 424 0 0 0,'0'0'1091'0'0,"0"0"223"0"0,0 0 31 0 0,0 0 114 0 0,0 0 211 0 0,0 0 156 0 0,0 0-29 0 0,-20 0-264 0 0,-125 0 2041 0 0,119 0-3138 0 0,1 1 0 0 0,-1 2 0 0 0,1 0 0 0 0,-1 2 0 0 0,1 1 0 0 0,-23 8-436 0 0,-44 21 102 0 0,92-34-122 0 0,0 1 0 0 0,0 0 1 0 0,0 0-1 0 0,1-1 0 0 0,-1 1 0 0 0,0 0 1 0 0,1 0-1 0 0,-1-1 0 0 0,1 1 1 0 0,-1 0-1 0 0,1-1 0 0 0,0 1 1 0 0,0-1-1 0 0,0 1 0 0 0,0-1 1 0 0,0 1-1 0 0,0-1 0 0 0,0 0 0 0 0,0 1 1 0 0,1-1-1 0 0,-1 0 0 0 0,0 0 1 0 0,1 0-1 0 0,-1 0 0 0 0,1 0 1 0 0,-1 0-1 0 0,1-1 0 0 0,0 1 1 0 0,-1 0-1 0 0,1-1 0 0 0,0 1 1 0 0,-1-1-1 0 0,1 0 0 0 0,0 1 0 0 0,0-1 1 0 0,-1 0-1 0 0,1 0 0 0 0,0 0 20 0 0,221 26 441 0 0,-222-26-435 0 0,0 0 0 0 0,-1 0 0 0 0,1 0 0 0 0,0 0 0 0 0,0 0 0 0 0,0 0 0 0 0,-1 0 0 0 0,1 0 0 0 0,0 1 0 0 0,0-1 0 0 0,-1 0 0 0 0,1 1 0 0 0,0-1 0 0 0,0 1 0 0 0,-1-1 0 0 0,1 1 0 0 0,0-1 0 0 0,-1 1 0 0 0,1-1 0 0 0,-1 1 0 0 0,1-1 0 0 0,-1 1 0 0 0,1 0 0 0 0,-1-1 0 0 0,1 1 0 0 0,-1 0 0 0 0,1 0 0 0 0,-1-1 0 0 0,0 1 0 0 0,0 0 0 0 0,1 0 0 0 0,-1-1 0 0 0,0 1 0 0 0,0 0 0 0 0,0 0 0 0 0,0 0 0 0 0,0-1 0 0 0,0 1 0 0 0,0 0 0 0 0,0 0 0 0 0,0 0 0 0 0,0 0 0 0 0,0-1 0 0 0,-1 1 0 0 0,1 0 0 0 0,0 0 0 0 0,-1-1 0 0 0,1 1 0 0 0,0 0 0 0 0,-1 0 0 0 0,1-1 0 0 0,-1 1 0 0 0,1 0 0 0 0,-1-1 0 0 0,1 1 0 0 0,-1-1 0 0 0,0 1 0 0 0,1-1 0 0 0,-1 1-6 0 0,-40 34 299 0 0,-192 112-46 0 0,227-143-243 0 0,1-2-2 0 0,0 1-1 0 0,0-1 1 0 0,0 1 0 0 0,0 1 0 0 0,0-1 0 0 0,1 1-1 0 0,0 0 1 0 0,0 0 0 0 0,0 0 0 0 0,0 0 0 0 0,0 1-1 0 0,1 0 1 0 0,0-1 0 0 0,-1 3-8 0 0,5-4 5 0 0,0 0 0 0 0,1 0 0 0 0,-1 0 0 0 0,1-1 0 0 0,0 1 0 0 0,0-1 0 0 0,0 0 0 0 0,0 1-1 0 0,0-1 1 0 0,0 0 0 0 0,1 0 0 0 0,-1 0 0 0 0,1 0 0 0 0,-1-1 0 0 0,1 1 0 0 0,0-1 0 0 0,-1 1 0 0 0,1-1 0 0 0,0 0 0 0 0,0 0 0 0 0,0 0 0 0 0,0-1-1 0 0,0 1 1 0 0,0-1 0 0 0,0 0 0 0 0,0 1 0 0 0,1-1 0 0 0,-1-1 0 0 0,0 1 0 0 0,2-1-5 0 0,-5 2 4 0 0,32 3 18 0 0,0-2 1 0 0,0 0-1 0 0,0-3 0 0 0,0 0 1 0 0,0-2-1 0 0,0-1 0 0 0,5-3-22 0 0,-14-9-1682 0 0,-13 0-4814 0 0,-9 11-1725 0 0</inkml:trace>
  <inkml:trace contextRef="#ctx0" brushRef="#br0" timeOffset="348.258">326 0 7314 0 0,'0'0'726'0'0,"0"0"-422"0"0,0 0-236 0 0,0 0-34 0 0,0 0 113 0 0,0 0 210 0 0,0 0 226 0 0,0 0 233 0 0,-7 24 157 0 0,-24 74 56 0 0,23 18 1561 0 0,6 332 213 0 0,-19-286-2691 0 0,-49 72-224 0 0,36-108-667 0 0,49-111-2001 0 0,1-16-4422 0 0,-12-1 219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14099 0 0,'0'0'601'0'0,"0"0"-526"0"0,0 0-192 0 0,0 0 82 0 0,0 0 251 0 0,0 0 300 0 0,0 0 128 0 0,0 0 19 0 0,0 0-65 0 0,0 0-98 0 0,22 6-112 0 0,72 17-87 0 0,-65-17-133 0 0,1-1 0 0 0,-1-2 0 0 0,1 0-1 0 0,0-3 1 0 0,17-1-168 0 0,7 0-187 0 0,13-8-1600 0 0,-41-1-8095 0 0,-23 8 2450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6841 0 0,'0'0'2621'0'0,"0"0"-1705"0"0,0 0-333 0 0,0 0 309 0 0,0 0 278 0 0,0 0 74 0 0,0 0-124 0 0,19 5-221 0 0,65 18-224 0 0,13-21 190 0 0,-72-5-752 0 0,186-27-1097 0 0,-122 12-7988 0 0,-76 16 989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6745 0 0,'0'0'2376'0'0,"0"0"-732"0"0,0 0-498 0 0,0 0-73 0 0,0 0 7 0 0,0 0 41 0 0,0 0-64 0 0,0 0-198 0 0,0 0-299 0 0,0 0-265 0 0,0 0-148 0 0,0 0-43 0 0,0 0 17 0 0,0 6 48 0 0,3 324 538 0 0,-9-223-659 0 0,2-67-38 0 0,2 0 0 0 0,2 0 0 0 0,1 0 0 0 0,6 28-10 0 0,-6-60 45 0 0,11 31-17 0 0,11-28 754 0 0,-18-12-638 0 0,-1-1 1 0 0,1 0-1 0 0,0-1 1 0 0,-1 1-1 0 0,1-1 1 0 0,-1 0-1 0 0,0 0 0 0 0,0 0 1 0 0,0-1-1 0 0,-1 1 1 0 0,1-1-1 0 0,-1 0 0 0 0,0 0 1 0 0,0 0-1 0 0,0 0 1 0 0,2-4-145 0 0,6-6 259 0 0,117-151-470 0 0,83-143 211 0 0,-107 179-2105 0 0,-48 85-5697 0 0,-44 36-3109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4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3353 0 0,'0'0'1621'0'0,"0"0"-659"0"0,0 0-466 0 0,0 0-143 0 0,0 0 181 0 0,0 0 401 0 0,0 0 344 0 0,0 0 149 0 0,0 0-88 0 0,0 0-241 0 0,0 0-253 0 0,0 0-207 0 0,2 24-111 0 0,17 156 600 0 0,-1 69 770 0 0,-11 60-1898 0 0,18-369 942 0 0,64-85-457 0 0,190-355-493 0 0,-253 442 346 0 0,-17 41-3361 0 0,-13 28 2218 0 0,-2 8-1268 0 0,4-6-6051 0 0,2-10 1953 0 0</inkml:trace>
  <inkml:trace contextRef="#ctx0" brushRef="#br0" timeOffset="453.075">572 578 5681 0 0,'0'0'4189'0'0,"0"0"-2240"0"0,0 0-1031 0 0,0 0-336 0 0,0 0-155 0 0,0 0 5 0 0,0 0 30 0 0,0 0-1 0 0,0 0-11 0 0,0 0-50 0 0,0 0-29 0 0,0 0-16 0 0,0 0-36 0 0,-3 9-46 0 0,-48 189 1201 0 0,2-64-1649 0 0,60-142-10421 0 0,-7 4 3096 0 0</inkml:trace>
  <inkml:trace contextRef="#ctx0" brushRef="#br0" timeOffset="731.121">522 433 7882 0 0,'0'0'771'0'0,"0"0"-485"0"0,0 0-134 0 0,0 0 198 0 0,0 0 258 0 0,0 0 183 0 0,0 0 86 0 0,0 0 9 0 0,22 0-75 0 0,141 9 870 0 0,14 7-2832 0 0,-169-15 100 0 0,-1 0-5178 0 0,-6-1-435 0 0</inkml:trace>
  <inkml:trace contextRef="#ctx0" brushRef="#br0" timeOffset="990.478">546 649 2665 0 0,'0'0'1084'0'0,"0"0"-43"0"0,0 0 162 0 0,0 0 172 0 0,0 0 46 0 0,0 0-92 0 0,0 0-213 0 0,0 0-162 0 0,0 0-138 0 0,0 0-134 0 0,0 0-134 0 0,23 8-144 0 0,73 26-135 0 0,-12-26-167 0 0,-69-10-201 0 0,24-5-564 0 0,-15 2-938 0 0,0 2-3622 0 0,-13 2-2200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3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538 410 0 0 0,'152'-42'0'0'0,"-69"18"6015"0"0,-88 25 1655 0 0,-5-1-4795 0 0,-34 5-3253 0 0,-530 135 2847 0 0,593-115-3246 0 0,-4-19 822 0 0,1 0 0 0 0,0-1-1 0 0,0 0 1 0 0,0-2 0 0 0,0 0-1 0 0,1 0 1 0 0,-1-2 0 0 0,1 0-1 0 0,-1-1 1 0 0,2 0-45 0 0,65 5-57 0 0,7 11-82 0 0,-90-15 147 0 0,0 1-1 0 0,0-1 1 0 0,-1 0-1 0 0,1 1 1 0 0,0-1-1 0 0,-1 0 1 0 0,1 1 0 0 0,-1-1-1 0 0,1 0 1 0 0,-1 0-1 0 0,0 1 1 0 0,0-1-1 0 0,1 0 1 0 0,-1 0-1 0 0,0 0 1 0 0,0 0-1 0 0,0 0 1 0 0,0 0 0 0 0,0-1-1 0 0,-1 1 1 0 0,1 0-1 0 0,0 0 1 0 0,0-1-1 0 0,0 1 1 0 0,-1-1-1 0 0,1 1 1 0 0,0-1-1 0 0,-1 1 1 0 0,1-1 0 0 0,0 0-1 0 0,-1 1-7 0 0,1-1-3 0 0,-163 79 60 0 0,91-46 147 0 0,1 3 0 0 0,-61 41-204 0 0,131-76-2 0 0,0-1-1 0 0,0 1 0 0 0,0 0 0 0 0,0 0 1 0 0,0-1-1 0 0,0 2 0 0 0,0-1 0 0 0,0 0 0 0 0,0 0 1 0 0,1 1-1 0 0,-1-1 0 0 0,0 1 0 0 0,1-1 1 0 0,-1 1-1 0 0,1-1 0 0 0,0 1 0 0 0,-1 0 1 0 0,1 0-1 0 0,0 0 0 0 0,0 0 0 0 0,0 0 1 0 0,0 0-1 0 0,1 0 0 0 0,-1 0 0 0 0,0 0 1 0 0,1 0-1 0 0,0 1 0 0 0,-1-1 0 0 0,1 0 0 0 0,0 0 1 0 0,0 1-1 0 0,0-1 0 0 0,0 0 0 0 0,1 0 1 0 0,-1 0-1 0 0,1 0 0 0 0,-1 1 0 0 0,1-1 1 0 0,0 0-1 0 0,0 0 0 0 0,0 0 0 0 0,0 1 3 0 0,9 3 17 0 0,0-1-1 0 0,0 1 0 0 0,1-2 0 0 0,-1 0 0 0 0,1 0 0 0 0,0-1 1 0 0,0 0-1 0 0,0-1 0 0 0,1 0 0 0 0,-1-1 0 0 0,0 0 1 0 0,1-1-1 0 0,-1 0 0 0 0,0-1 0 0 0,9-1-16 0 0,13 1 11 0 0,129-9-98 0 0,-59-16-556 0 0,-70 4-1337 0 0,-27 11-1456 0 0,-3-2-3448 0 0,-3 8 955 0 0</inkml:trace>
  <inkml:trace contextRef="#ctx0" brushRef="#br0" timeOffset="419.663">385 1 5401 0 0,'0'0'672'0'0,"0"0"-356"0"0,0 0-108 0 0,0 0 28 0 0,0 0 251 0 0,0 0 349 0 0,0 0 302 0 0,0 0 193 0 0,0 0 9 0 0,-8 22-116 0 0,-26 74-166 0 0,21-3 777 0 0,14-67-1403 0 0,-4 132 303 0 0,-7 0-1 0 0,-7-1 1 0 0,-6-1-1 0 0,-15 29-734 0 0,-20 18 276 0 0,60-192-1521 0 0,5-17-1755 0 0,-2-2-4249 0 0,-2 4-985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1:26.5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11 14427 0 0,'0'0'1023'0'0,"0"0"-270"0"0,0 0-242 0 0,0 0-144 0 0,0 0-31 0 0,0 0 17 0 0,0 0 9 0 0,0 0 38 0 0,0 0 41 0 0,0 0 13 0 0,-20 21-9 0 0,-61 70-29 0 0,77-87-380 0 0,1-1 1 0 0,0 1-1 0 0,0 1 0 0 0,0-1 0 0 0,0 0 0 0 0,1 1 0 0 0,0-1 0 0 0,0 1 1 0 0,0 0-1 0 0,0-1 0 0 0,1 1 0 0 0,0 0 0 0 0,0 0 0 0 0,0 0 0 0 0,0 3-36 0 0,-1 8 106 0 0,-1 3-40 0 0,1-1-1 0 0,1 1 1 0 0,0 0-1 0 0,2 0 1 0 0,0 0-1 0 0,1-1 1 0 0,0 1-1 0 0,2 0 1 0 0,2 4-66 0 0,-5-17 9 0 0,1 0 0 0 0,0 0 1 0 0,1 0-1 0 0,0-1 1 0 0,0 1-1 0 0,0-1 0 0 0,0 1 1 0 0,1-1-1 0 0,0 0 1 0 0,0-1-1 0 0,0 1 0 0 0,1 0 1 0 0,-1-1-1 0 0,1 0 0 0 0,0 0 1 0 0,1-1-1 0 0,-1 0 1 0 0,0 1-1 0 0,1-2 0 0 0,0 1 1 0 0,0-1-1 0 0,0 1 1 0 0,0-2-1 0 0,0 1 0 0 0,0-1 1 0 0,0 0-1 0 0,0 0 1 0 0,1 0-1 0 0,0-1-9 0 0,2-1 35 0 0,0 1 0 0 0,-1-1 1 0 0,1-1-1 0 0,0 0 0 0 0,-1 0 1 0 0,1 0-1 0 0,-1-1 0 0 0,0-1 0 0 0,0 1 1 0 0,0-1-1 0 0,0-1 0 0 0,-1 1 0 0 0,0-1 1 0 0,0-1-1 0 0,0 1 0 0 0,0-1 0 0 0,-1 0 1 0 0,0-1-36 0 0,98-127 390 0 0,-103 132-387 0 0,6-11 28 0 0,-7 13-26 0 0,0 0 1 0 0,0 0-1 0 0,1 0 1 0 0,-1 0-1 0 0,0 0 1 0 0,0 0-1 0 0,1 0 0 0 0,-1 0 1 0 0,0 1-1 0 0,0-1 1 0 0,0 0-1 0 0,1 0 1 0 0,-1 0-1 0 0,0 0 0 0 0,0 0 1 0 0,1 0-1 0 0,-1 0 1 0 0,0 0-1 0 0,0-1 0 0 0,1 1 1 0 0,-1 0-1 0 0,0 0 1 0 0,0 0-1 0 0,0 0 1 0 0,1 0-1 0 0,-1 0 0 0 0,0 0 1 0 0,0 0-1 0 0,0-1-5 0 0,0 6-6 0 0,-1-1-1 0 0,1 1 1 0 0,-1 0-1 0 0,1-1 1 0 0,1 1 0 0 0,-1-1-1 0 0,1 1 1 0 0,0 0-1 0 0,0-1 1 0 0,0 1-1 0 0,0-1 1 0 0,1 0-1 0 0,0 1 1 0 0,-1-1 0 0 0,2 0-1 0 0,-1 0 1 0 0,0 0-1 0 0,1-1 1 0 0,0 1-1 0 0,0 0 1 0 0,0-1-1 0 0,0 0 1 0 0,1 0 0 0 0,-1 0-1 0 0,1 0 1 0 0,0 0-1 0 0,0-1 1 0 0,0 1-1 0 0,0-1 1 0 0,4 1 6 0 0,8 2 43 0 0,0-1 0 0 0,1-1 0 0 0,-1-1 0 0 0,1 0 0 0 0,0-1 0 0 0,-1-1 0 0 0,1 0 0 0 0,0-1 0 0 0,0-1 0 0 0,-1-1 0 0 0,1 0 0 0 0,5-3-43 0 0,-10 0 105 0 0,0 0-1 0 0,-1-1 1 0 0,1-1 0 0 0,-1 1 0 0 0,-1-2-1 0 0,1 0 1 0 0,-1 0 0 0 0,-1-1-1 0 0,0 0 1 0 0,0 0 0 0 0,-1-1 0 0 0,0 0-1 0 0,-1-1 1 0 0,-1 0 0 0 0,0 0 0 0 0,0 0-1 0 0,-1-1 1 0 0,0 0 0 0 0,-1 0-1 0 0,-1 0 1 0 0,1-9-105 0 0,1 8-47 0 0,0-1-1 0 0,-2 0 0 0 0,0 0 1 0 0,0-1-1 0 0,-1 1 0 0 0,-1 0 1 0 0,-1-1-1 0 0,0 1 1 0 0,-1-1-1 0 0,-1 0 48 0 0,3 15-50 0 0,-1 1-1 0 0,0-1 1 0 0,0 1 0 0 0,0 0 0 0 0,0-1-1 0 0,0 1 1 0 0,0-1 0 0 0,0 1 0 0 0,0-1-1 0 0,0 1 1 0 0,0 0 0 0 0,0-1 0 0 0,0 1-1 0 0,0-1 1 0 0,0 1 0 0 0,0-1-1 0 0,0 1 1 0 0,0 0 0 0 0,0-1 0 0 0,-1 1-1 0 0,1-1 1 0 0,0 1 0 0 0,0 0 0 0 0,-1-1-1 0 0,1 1 1 0 0,0 0 0 0 0,0-1 0 0 0,-1 1-1 0 0,1 0 1 0 0,0 0 0 0 0,-1-1-1 0 0,1 1 1 0 0,0 0 0 0 0,-1 0 0 0 0,1-1-1 0 0,-1 1 1 0 0,1 0 0 0 0,0 0 0 0 0,-1 0-1 0 0,1 0 1 0 0,-1 0 0 0 0,1-1-1 0 0,0 1 1 0 0,-1 0 0 0 0,1 0 0 0 0,-1 0-1 0 0,1 0 1 0 0,-1 0 0 0 0,1 0 0 0 0,-1 1-1 0 0,1-1 1 0 0,0 0 0 0 0,-1 0 0 0 0,1 0-1 0 0,-1 0 1 0 0,1 0 0 0 0,0 1-1 0 0,-1-1 1 0 0,1 0 0 0 0,0 0 0 0 0,-1 1-1 0 0,1-1 51 0 0,-14 24-12222 0 0,13-14 2501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0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365 201,'13'-101,"-15"95,0 1,0-1,-1 1,0-1,0 1,0 0,-1 0,0 0,1 0,-2 1,1 0,0-1,-1 2,0-1,0 0,0 1,0 0,-1 0,1 1,-1-1,0 1,0 1,0-1,0 1,0 0,0 0,0 0,0 1,-4 0,0 0,0 1,-1-1,1 2,0-1,0 1,0 1,0 0,1 0,-1 1,1 0,0 1,0 0,0 0,1 1,-1 0,2 0,-5 5,5-3,0 0,0 1,1 0,1 0,-1 1,2-1,-1 1,1 0,1 0,-1 1,1 4,2-11,0 0,1 1,-1-1,1 0,0 0,0 0,1 1,-1-1,1 0,0 0,0 0,0 0,1 0,-1 0,1 0,0-1,0 1,0 0,1-1,-1 0,1 1,0-1,0 0,0 0,0-1,0 1,1-1,-1 1,1-1,1 0,8 2,0-1,1 0,-1-1,1 0,0-1,0-1,0 0,0-1,-1-1,1 0,0 0,-1-1,0-1,1-1,-2 0,1 0,0-1,-1-1,0 0,-1-1,0 0,0-1,0 0,-1 1,0 0,0-1,-1 0,0 0,0-1,-1-1,-1 1,0-1,0 0,-1-1,0 0,-1 0,-1 0,1-3,-16 70,3 1,2 0,2 0,4 54,-25 97,0-48,26-159,0-1,-1 1,1-1,0 1,-1 0,1-1,0 1,-1 0,1 0,0-1,0 1,-1 0,1 0,0 0,0 0,-1 0,1 0,0 0,0 0,0 0,-1 1,1-1,0 0,-1 0,1 1,0-1,0 0,-1 1,1-1,-1 1,1-1,0 1,-1-1,1 1,-1-1,1 1,-1 0,1-1,-1 1,0 0,1-1,-1 1,0 0,1-1,-1 1,0 0,0 0,0-1,0 1,0 0,0 0,0 0,0-1,0 1,0 0,0 0,0-1,-1 1,1 0,0-1,0 1,-1 0,1 0,0-1,-1 1,11-16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38 627 12539 0 0,'0'0'1325'0'0,"0"0"-547"0"0,0 0-378 0 0,0 0-151 0 0,0 0 29 0 0,0 0 126 0 0,0 0 180 0 0,0 0 159 0 0,0 0 134 0 0,0 0 62 0 0,0 0-72 0 0,0 0-128 0 0,0 0-159 0 0,2 18-169 0 0,12 129 187 0 0,-13-114-1315 0 0,-6 65 1897 0 0,-7-70-4603 0 0,-8-5-4280 0 0,15-21-3273 0 0</inkml:trace>
  <inkml:trace contextRef="#ctx0" brushRef="#br0" timeOffset="243.722">1 252 17212 0 0,'0'0'912'0'0,"0"0"-416"0"0,0 0-376 0 0,0 0-128 0 0,0 0-88 0 0,0 0-184 0 0,0 0-216 0 0,0 0-360 0 0,0 0-305 0 0,0 0-247 0 0,0 0-360 0 0,0 0-785 0 0,0 0-4192 0 0,0 0 3376 0 0</inkml:trace>
  <inkml:trace contextRef="#ctx0" brushRef="#br0" timeOffset="479.327">469 1 15419 0 0,'0'0'763'0'0,"0"0"-533"0"0,0 0-256 0 0,0 0-6 0 0,0 0 171 0 0,0 0 257 0 0,0 0 184 0 0,0 0 102 0 0,0 0 15 0 0,0 0-72 0 0,0 0-134 0 0,0 23-105 0 0,2 161 274 0 0,18 340-307 0 0,-11-132-2736 0 0,-9-392 2393 0 0,-1 4-2784 0 0,-1-4-5370 0 0,1 0 72 0 0</inkml:trace>
  <inkml:trace contextRef="#ctx0" brushRef="#br0" timeOffset="944.554">233 560 8898 0 0,'0'0'4297'0'0,"0"0"-3474"0"0,0 0-1022 0 0,0 0 106 0 0,0 0 145 0 0,0 0 58 0 0,0 0 33 0 0,22-5 36 0 0,150-37 809 0 0,-136 27-901 0 0,-1-1 0 0 0,-1-2 0 0 0,-1-1 0 0 0,0-2 0 0 0,-1-1 0 0 0,-2-2 1 0 0,0-1-1 0 0,-2-1 0 0 0,0-2 0 0 0,18-24-87 0 0,30-42 229 0 0,-70 139 2290 0 0,-53 225 306 0 0,40-233-2787 0 0,2 1 0 0 0,2 0 0 0 0,1 0 0 0 0,2 0 0 0 0,2 0 1 0 0,2-1-1 0 0,5 27-38 0 0,-9-61 3 0 0,0 1 1 0 0,1-1 0 0 0,-1 1 0 0 0,1-1 0 0 0,0 1-1 0 0,-1-1 1 0 0,2 0 0 0 0,-1 0 0 0 0,0 1-1 0 0,1-1 1 0 0,-1 0 0 0 0,1 0 0 0 0,0 0 0 0 0,0 0-1 0 0,0-1 1 0 0,0 1 0 0 0,1 0 0 0 0,-1-1-1 0 0,1 0 1 0 0,-1 1 0 0 0,1-1 0 0 0,0 0-1 0 0,0 0 1 0 0,0-1 0 0 0,0 1 0 0 0,0-1 0 0 0,1 1-1 0 0,-1-1 1 0 0,0 0 0 0 0,0 0 0 0 0,1 0-1 0 0,-1-1 1 0 0,1 1 0 0 0,-1-1 0 0 0,1 0 0 0 0,-1 0-1 0 0,1 0 1 0 0,-1-1 0 0 0,1 1 0 0 0,-1-1-1 0 0,2 0-3 0 0,166-124 515 0 0,-171 125-515 0 0,1-1 0 0 0,0 0 0 0 0,0 1-1 0 0,0-1 1 0 0,0 1 0 0 0,0-1 0 0 0,-1 1 0 0 0,1 0-1 0 0,0-1 1 0 0,0 1 0 0 0,0 0 0 0 0,0-1 0 0 0,1 1-1 0 0,-1 0 1 0 0,0 0 0 0 0,0 0 0 0 0,0 0 0 0 0,0 0-1 0 0,0 0 1 0 0,0 0 0 0 0,0 1 0 0 0,0-1 0 0 0,0 0 0 0 0,0 0-1 0 0,0 1 1 0 0,0-1 0 0 0,0 1 0 0 0,0-1 0 0 0,0 1-1 0 0,-1-1 1 0 0,1 1 0 0 0,0 0 0 0 0,0-1 0 0 0,0 1-1 0 0,-1 0 1 0 0,1 0 0 0 0,0-1 0 0 0,-1 1 0 0 0,1 0-1 0 0,-1 0 1 0 0,1 0 0 0 0,-1 0 0 0 0,1 0 0 0 0,-1 0-1 0 0,1 0 1 0 0,-1 0 0 0 0,0 0 0 0 0,0 0 0 0 0,0 0 0 0 0,5 56 181 0 0,-5-48-129 0 0,-5 50 91 0 0,3-48-210 0 0,0 0 0 0 0,1 0 0 0 0,1 0 0 0 0,0 0 0 0 0,0 1 0 0 0,1-1 0 0 0,0 0 0 0 0,1 0 0 0 0,0-1 0 0 0,2 6 67 0 0,16 9-3158 0 0,-16-22 1082 0 0,0 2-7091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8:5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1086 648 0 0,'0'0'719'0'0,"0"0"-164"0"0,0 0-4 0 0,0 0 173 0 0,0 0 240 0 0,0 0 183 0 0,0 0 61 0 0,0 0-77 0 0,0 0-191 0 0,0 0-229 0 0,0 0-231 0 0,-3 7 803 0 0,79 16 2798 0 0,47-46-2653 0 0,-88 6-1252 0 0,0-1 0 0 0,-2-1 0 0 0,0-2 0 0 0,-2-1 0 0 0,0-2 0 0 0,-2-1 0 0 0,0-1 1 0 0,-2-2-1 0 0,-1 0 0 0 0,20-30-176 0 0,-4 2 43 0 0,-2-2 1 0 0,-3-2 0 0 0,-3-1 0 0 0,-2-2 0 0 0,-3 0 0 0 0,-3-2 0 0 0,-3-2-1 0 0,-3 0 1 0 0,-1-7-44 0 0,-11-16 901 0 0,-8 91-880 0 0,0-1 0 0 0,0 0 1 0 0,-1 0-1 0 0,1 0 0 0 0,0 0 1 0 0,0 1-1 0 0,0-1 0 0 0,-1 0 1 0 0,1 0-1 0 0,0 0 1 0 0,0 0-1 0 0,0 0 0 0 0,-1 0 1 0 0,1 0-1 0 0,0 1 0 0 0,0-1 1 0 0,-1 0-1 0 0,1 0 0 0 0,0 0 1 0 0,0 0-1 0 0,-1 0 1 0 0,1 0-1 0 0,0 0 0 0 0,0 0 1 0 0,-1 0-1 0 0,1 0 0 0 0,0-1 1 0 0,0 1-1 0 0,-1 0 0 0 0,1 0 1 0 0,0 0-1 0 0,0 0 0 0 0,-1 0 1 0 0,1 0-1 0 0,0 0 1 0 0,0-1-1 0 0,0 1 0 0 0,-1 0 1 0 0,1 0-1 0 0,0 0 0 0 0,0 0 1 0 0,0-1-1 0 0,0 1 0 0 0,0 0 1 0 0,-1 0-1 0 0,1-1 1 0 0,0 1-1 0 0,0 0 0 0 0,0 0 1 0 0,0 0-1 0 0,0-1 0 0 0,0 1 1 0 0,0 0-22 0 0,0 15-11 0 0,0 0 0 0 0,2 0 1 0 0,0 0-1 0 0,0 0 0 0 0,1-1 1 0 0,1 1-1 0 0,1-1 0 0 0,0 0 1 0 0,1 0-1 0 0,0 0 0 0 0,1-1 1 0 0,1 1-1 0 0,0-2 0 0 0,5 6 11 0 0,-12-15-1 0 0,13 22 25 0 0,-1 0 0 0 0,-1 0 0 0 0,-1 2 0 0 0,-2-1-1 0 0,0 1 1 0 0,-2 0 0 0 0,-1 1 0 0 0,-1 0 0 0 0,-2 0 0 0 0,0 0 0 0 0,-2 0 0 0 0,-1 2-24 0 0,-1-14 27 0 0,0 1 1 0 0,-1 0-1 0 0,-1-1 1 0 0,-1 1 0 0 0,0-1-1 0 0,-1 0 1 0 0,0 0-1 0 0,-2-1 1 0 0,0 0 0 0 0,0 0-1 0 0,-2 0 1 0 0,0-1 0 0 0,0 0-1 0 0,-1-1 1 0 0,-1 0-1 0 0,0 0 1 0 0,-1-1 0 0 0,0-1-1 0 0,-1 0 1 0 0,-12 8-28 0 0,12-11 19 0 0,-1 0 0 0 0,1 0 0 0 0,-2-1 0 0 0,1-1 0 0 0,-1 0 1 0 0,0-1-1 0 0,0-1 0 0 0,0-1 0 0 0,-1 0 0 0 0,1 0 0 0 0,-1-2 0 0 0,1 0 0 0 0,-1 0 1 0 0,0-2-1 0 0,-13-1-19 0 0,26 2-59 0 0,-1 0 0 0 0,1-1 0 0 0,-1 1 0 0 0,1 0 0 0 0,-1-1 0 0 0,1 0 0 0 0,0 0-1 0 0,-1 0 1 0 0,1 0 0 0 0,0-1 0 0 0,-1 1 0 0 0,1-1 0 0 0,0 0 0 0 0,0 0 0 0 0,1 0 0 0 0,-1 0 0 0 0,0 0 0 0 0,1-1 0 0 0,-1 1 0 0 0,1-1 0 0 0,-1 1 0 0 0,1-1 0 0 0,0 0 0 0 0,1 0 0 0 0,-1 0 0 0 0,0 0 0 0 0,1-1 0 0 0,-1 1 0 0 0,1 0 0 0 0,0-1 0 0 0,0 1 0 0 0,1-1 0 0 0,-1 1 0 0 0,1-1 0 0 0,-1 1 0 0 0,1-1 0 0 0,0 1 0 0 0,1-1 0 0 0,-1 1 0 0 0,1-1 0 0 0,-1 1 0 0 0,1-1 0 0 0,0 1 0 0 0,0 0 0 0 0,0-1 0 0 0,1 1 0 0 0,0-1 59 0 0,13-12-2524 0 0,-4 6-2493 0 0,-1 2-5657 0 0</inkml:trace>
  <inkml:trace contextRef="#ctx0" brushRef="#br0" timeOffset="497.309">1423 138 11426 0 0,'0'0'1003'0'0,"0"0"-465"0"0,0 0-346 0 0,0 0-51 0 0,0 0 146 0 0,0 0 257 0 0,0 0 227 0 0,0 0 114 0 0,0 0-2 0 0,0 0-108 0 0,0 0-135 0 0,0 0-130 0 0,0 0-104 0 0,-1 14-71 0 0,-5 110 700 0 0,15-36-568 0 0,-4 2 0 0 0,-4-1-1 0 0,-3 0 1 0 0,-5 1 0 0 0,-8 34-467 0 0,0 113-491 0 0,16-242-7394 0 0,0-3 614 0 0,-1 3 213 0 0</inkml:trace>
  <inkml:trace contextRef="#ctx0" brushRef="#br0" timeOffset="750.324">1014 676 14091 0 0,'0'0'361'0'0,"0"0"-419"0"0,0 0-245 0 0,0 0 72 0 0,0 0 263 0 0,0 0 268 0 0,0 0 148 0 0,0 0 86 0 0,0 0 49 0 0,0 0-34 0 0,23 7-94 0 0,79 19-110 0 0,-89-23-290 0 0,0-1 0 0 0,0 0-1 0 0,0-1 1 0 0,1 0 0 0 0,-1-1-1 0 0,0 0 1 0 0,1-2 0 0 0,8-1-55 0 0,0 0 34 0 0,206-33-604 0 0,-50 6-5845 0 0,-151 26 2398 0 0,-9 1-2559 0 0</inkml:trace>
  <inkml:trace contextRef="#ctx0" brushRef="#br0" timeOffset="1821.4">1948 600 5665 0 0,'0'0'3061'0'0,"0"0"-1107"0"0,0 0-682 0 0,0 0-267 0 0,0 0-159 0 0,0 0-75 0 0,0 0-74 0 0,0 0-58 0 0,0 0-1 0 0,0 0-10 0 0,0 0-60 0 0,0 0-73 0 0,0 0-79 0 0,-14 8-74 0 0,-46 25-50 0 0,-12 31 424 0 0,58-46-590 0 0,3-7-91 0 0,1 1-1 0 0,0 0 1 0 0,1 1 0 0 0,1 0-1 0 0,0 1 1 0 0,0-1 0 0 0,2 2-1 0 0,-1-1 1 0 0,2 1 0 0 0,0 0-1 0 0,1 0 1 0 0,0 0 0 0 0,1 0-1 0 0,0 11-34 0 0,4-25 14 0 0,0 1 0 0 0,0 0 0 0 0,0 0 0 0 0,1-1 0 0 0,-1 1 0 0 0,1 0 0 0 0,-1-1 0 0 0,1 0 0 0 0,-1 1 0 0 0,1-1 0 0 0,0 0 0 0 0,0 0 0 0 0,0 0 0 0 0,0 0 0 0 0,-1 0 0 0 0,1 0 0 0 0,0 0 0 0 0,0-1 0 0 0,1 1 0 0 0,-1-1 0 0 0,0 1 0 0 0,0-1 0 0 0,0 0 0 0 0,0 0 0 0 0,0 0 0 0 0,0 0 1 0 0,0 0-1 0 0,1-1 0 0 0,-1 1 0 0 0,0-1 0 0 0,0 1 0 0 0,0-1 0 0 0,0 0 0 0 0,0 1 0 0 0,0-1 0 0 0,0 0 0 0 0,-1-1 0 0 0,1 1 0 0 0,0 0 0 0 0,0 0 0 0 0,-1-1 0 0 0,1 1 0 0 0,-1-1 0 0 0,1 0-14 0 0,25-18 76 0 0,-1-1 1 0 0,-1-1 0 0 0,-1-2 0 0 0,-1 0 0 0 0,-1-2 0 0 0,14-21-77 0 0,37-41-195 0 0,-25 60-686 0 0,-42 60-490 0 0,-17 179 1289 0 0,12-206 89 0 0,0 1-1 0 0,1-1 1 0 0,0 0-1 0 0,0 0 1 0 0,1 0-1 0 0,-1-1 0 0 0,1 1 1 0 0,0-1-1 0 0,0 1 1 0 0,1-1-1 0 0,-1 0 1 0 0,1 0-1 0 0,0 0 0 0 0,0-1 1 0 0,0 1-1 0 0,1-1 1 0 0,-1 0-1 0 0,1 0 1 0 0,-1-1-1 0 0,1 0 0 0 0,0 1 1 0 0,0-1-1 0 0,0-1 1 0 0,1 1-1 0 0,-1-1 0 0 0,0 0 1 0 0,0 0-1 0 0,1 0 1 0 0,-1-1-1 0 0,1 0 1 0 0,-1 0-1 0 0,0 0 0 0 0,1-1 1 0 0,-1 0-1 0 0,0 0 1 0 0,1 0-1 0 0,-1-1 1 0 0,0 0-1 0 0,0 1 0 0 0,0-2 1 0 0,0 1-1 0 0,-1-1 1 0 0,1 1-1 0 0,3-4-6 0 0,16-11 83 0 0,-1-2 0 0 0,-1 0 0 0 0,-1-1-1 0 0,0-1 1 0 0,-2-1 0 0 0,0-1 0 0 0,-2 0 0 0 0,-1-2-1 0 0,0 0 1 0 0,-2 0 0 0 0,-1-1 0 0 0,6-17-83 0 0,-16 38 12 0 0,-1 0 0 0 0,1 0 0 0 0,-1 0 0 0 0,0-1 0 0 0,0 1 0 0 0,0 0 0 0 0,-1-1 0 0 0,0 0 0 0 0,0 1 0 0 0,0-1 0 0 0,-1 1 0 0 0,0-1 1 0 0,0 0-1 0 0,0 1 0 0 0,-1-1 0 0 0,0 0 0 0 0,0 1 0 0 0,0-1 0 0 0,0 1 0 0 0,-1-1 0 0 0,-2-3-12 0 0,0 8-65 0 0,0 0 0 0 0,-1 0 0 0 0,1 0 0 0 0,0 1 0 0 0,-1-1 0 0 0,1 1 1 0 0,0 0-1 0 0,-1 1 0 0 0,1-1 0 0 0,0 1 0 0 0,-1-1 0 0 0,1 1 0 0 0,0 1 0 0 0,0-1 0 0 0,0 0 0 0 0,0 1 0 0 0,0 0 0 0 0,0 0 0 0 0,0 0 0 0 0,0 1 0 0 0,1-1 1 0 0,0 1-1 0 0,-1 0 0 0 0,1 0 0 0 0,0 0 0 0 0,0 0 0 0 0,0 1 0 0 0,1-1 0 0 0,-2 3 65 0 0,-33 60-570 0 0,36-64 554 0 0,1 0 0 0 0,0 0 0 0 0,-1 0 0 0 0,1 0 0 0 0,0-1 0 0 0,1 1 0 0 0,-1 0-1 0 0,0 0 1 0 0,0 0 0 0 0,1 0 0 0 0,-1 0 0 0 0,1-1 0 0 0,-1 1 0 0 0,1 0 0 0 0,0 0 0 0 0,0-1 0 0 0,0 1 0 0 0,0-1 0 0 0,0 1 0 0 0,0-1 0 0 0,0 1 0 0 0,0-1 0 0 0,1 1 0 0 0,-1-1 0 0 0,1 0-1 0 0,-1 0 1 0 0,1 0 0 0 0,-1 0 0 0 0,1 0 0 0 0,0 0 0 0 0,-1 0 0 0 0,1 0 0 0 0,0-1 0 0 0,0 1 0 0 0,-1-1 0 0 0,1 1 0 0 0,0-1 0 0 0,0 0 0 0 0,0 0 16 0 0,12 2-1 0 0,-1 0 0 0 0,1-1 0 0 0,0-1 0 0 0,0 0 0 0 0,0-1 1 0 0,0 0-1 0 0,0-2 0 0 0,-1 1 0 0 0,7-3 1 0 0,55-8-79 0 0,-73 13 68 0 0,0 0 0 0 0,-1 0 0 0 0,1 0 0 0 0,0 0 1 0 0,0 0-1 0 0,0 0 0 0 0,0 0 0 0 0,0 1 0 0 0,0-1 0 0 0,0 1 0 0 0,0-1 0 0 0,-1 1 0 0 0,1 0 0 0 0,0 0 1 0 0,0 0-1 0 0,-1 0 0 0 0,1 0 0 0 0,-1 0 0 0 0,1 0 0 0 0,-1 0 0 0 0,1 1 0 0 0,-1-1 0 0 0,0 1 0 0 0,1-1 1 0 0,-1 1-1 0 0,0-1 0 0 0,0 1 0 0 0,0 0 0 0 0,0-1 0 0 0,-1 1 0 0 0,1 0 0 0 0,0 0 0 0 0,-1 0 0 0 0,1 0 1 0 0,-1-1-1 0 0,0 1 0 0 0,1 0 0 0 0,-1 0 0 0 0,0 0 0 0 0,0 0 0 0 0,0 0 0 0 0,-1 0 0 0 0,1 0 0 0 0,0 0 1 0 0,-1 0-1 0 0,1 0 11 0 0,-15 167-36 0 0,17-164-2 0 0,-1-1 0 0 0,2 1 0 0 0,-1-1 1 0 0,0 0-1 0 0,1 0 0 0 0,0 0 0 0 0,0 0 1 0 0,0 0-1 0 0,1-1 0 0 0,-1 1 0 0 0,1-1 1 0 0,-1 0-1 0 0,1 0 0 0 0,0 0 0 0 0,1-1 1 0 0,-1 1-1 0 0,0-1 0 0 0,1 0 0 0 0,-1 0 1 0 0,1-1-1 0 0,0 1 0 0 0,-1-1 0 0 0,1 0 1 0 0,0 0-1 0 0,0-1 0 0 0,0 1 0 0 0,-1-1 1 0 0,1 0-1 0 0,0-1 0 0 0,0 1 0 0 0,0-1 1 0 0,0 0-1 0 0,-1 0 0 0 0,1 0 0 0 0,0-1 1 0 0,-1 0-1 0 0,1 1 0 0 0,-1-2 0 0 0,1 1 38 0 0,19-14 274 0 0,-1-1 0 0 0,-1 0 0 0 0,0-2 1 0 0,-1-1-1 0 0,-1 0 0 0 0,-2-2 0 0 0,1 0 0 0 0,-2-1 0 0 0,-1-1 0 0 0,-1 0 0 0 0,-2-1 0 0 0,0-1 0 0 0,-1 0 0 0 0,-2-1 0 0 0,0 0 0 0 0,0-9-274 0 0,15-36-71 0 0,-3-2-1 0 0,-3 0 0 0 0,-4-1 1 0 0,2-34 71 0 0,-17 103-18 0 0,2-2 68 0 0,0 0 0 0 0,-1 0 0 0 0,0-1 0 0 0,0 1 0 0 0,-1-1 0 0 0,0 1 0 0 0,-1 0-1 0 0,0-1 1 0 0,0 1 0 0 0,-1 0 0 0 0,0-1 0 0 0,0 1 0 0 0,-1 0 0 0 0,0 0 0 0 0,-1 1-1 0 0,1-1 1 0 0,-5-6-50 0 0,6 14 2 0 0,1-1 0 0 0,0 0 0 0 0,0 0-1 0 0,-1 1 1 0 0,1-1 0 0 0,0 0 0 0 0,-1 1-1 0 0,1-1 1 0 0,0 1 0 0 0,-1 0 0 0 0,1-1 0 0 0,-1 1-1 0 0,1 0 1 0 0,0 0 0 0 0,-1 0 0 0 0,1 0-1 0 0,-1 0 1 0 0,1 0 0 0 0,-1 1 0 0 0,1-1-1 0 0,0 0 1 0 0,-1 1 0 0 0,1-1 0 0 0,-1 1-1 0 0,1-1 1 0 0,0 1 0 0 0,0 0 0 0 0,-1 0-1 0 0,1-1 1 0 0,0 1 0 0 0,0 0 0 0 0,0 0 0 0 0,0 0-1 0 0,0 0 1 0 0,0 0 0 0 0,0 1 0 0 0,0-1-1 0 0,0 0 1 0 0,1 0 0 0 0,-1 1-2 0 0,-30 50-167 0 0,21-19 180 0 0,2-1-1 0 0,1 1 1 0 0,1 0-1 0 0,2 0 0 0 0,2 1 1 0 0,1-1-1 0 0,3 33-12 0 0,-2-18 23 0 0,4 34 3 0 0,4-1 0 0 0,15 68-26 0 0,12 142-408 0 0,-33-174 546 0 0,-2-94-3764 0 0,0-4-3887 0 0,0-21-1592 0 0</inkml:trace>
  <inkml:trace contextRef="#ctx0" brushRef="#br0" timeOffset="2084.703">2757 497 11346 0 0,'0'0'3160'0'0,"0"0"-1573"0"0,0 0-898 0 0,0 0-241 0 0,0 0-2 0 0,0 0 51 0 0,0 0-55 0 0,0 0-80 0 0,0 0-64 0 0,0 0-31 0 0,0 0 70 0 0,0 0 58 0 0,10 2-13 0 0,157 23 980 0 0,-72-24-919 0 0,-1-5 0 0 0,75-14-443 0 0,-135 11-578 0 0,-15 2-1468 0 0,-1 2-5087 0 0,-12 3-4006 0 0</inkml:trace>
  <inkml:trace contextRef="#ctx0" brushRef="#br0" timeOffset="2537.217">3570 697 18460 0 0,'0'0'681'0'0,"0"0"-435"0"0,0 0-322 0 0,0 0-23 0 0,0 0 128 0 0,0 0 157 0 0,0 0 93 0 0,-1 21 33 0 0,-9 137 437 0 0,28 47-1482 0 0,-18-201 416 0 0,0 0-1816 0 0,1-2-7671 0 0,-1-2 2024 0 0</inkml:trace>
  <inkml:trace contextRef="#ctx0" brushRef="#br0" timeOffset="2778.705">3544 253 18868 0 0,'0'0'736'0'0,"0"0"-432"0"0,0 0-216 0 0,0 0-160 0 0,0 0-168 0 0,0 0-176 0 0,0 0-72 0 0,0 0 72 0 0,0 0 96 0 0,0 0 112 0 0,0 0-120 0 0,0 0-416 0 0,0 0-825 0 0,0 0-1743 0 0,23 113-8075 0 0</inkml:trace>
  <inkml:trace contextRef="#ctx0" brushRef="#br0" timeOffset="3203.317">3821 955 6753 0 0,'0'0'735'0'0,"0"0"-208"0"0,0 0 116 0 0,0 0 453 0 0,0 0 480 0 0,0 0 369 0 0,0 0 27 0 0,0 0-241 0 0,0 0-380 0 0,0 0-416 0 0,0 0-325 0 0,0 0-246 0 0,2-6-135 0 0,13-92 841 0 0,-14 79-1032 0 0,1-1 1 0 0,0 1-1 0 0,2 0 0 0 0,0 0 0 0 0,2 1 0 0 0,0-1 1 0 0,0 1-1 0 0,2 0 0 0 0,0 1 0 0 0,2-2-38 0 0,-9 18-23 0 0,-1-1-1 0 0,1 1 1 0 0,0-1-1 0 0,0 1 0 0 0,0 0 1 0 0,0-1-1 0 0,0 1 1 0 0,0 0-1 0 0,0 0 0 0 0,0-1 1 0 0,0 1-1 0 0,1 0 1 0 0,-1 0-1 0 0,0 0 0 0 0,1 0 1 0 0,-1 1-1 0 0,1-1 1 0 0,-1 0-1 0 0,1 1 0 0 0,-1-1 1 0 0,1 1-1 0 0,0-1 1 0 0,-1 1-1 0 0,1 0 0 0 0,0 0 1 0 0,-1-1-1 0 0,1 1 1 0 0,-1 0-1 0 0,1 1 0 0 0,0-1 1 0 0,-1 0-1 0 0,1 0 1 0 0,0 1-1 0 0,-1-1 0 0 0,1 1 1 0 0,-1-1-1 0 0,1 1 1 0 0,-1 0-1 0 0,1 0 0 0 0,-1-1 1 0 0,1 1-1 0 0,-1 0 1 0 0,0 0-1 0 0,0 0 0 0 0,1 1 1 0 0,-1-1-1 0 0,0 0 1 0 0,0 0-1 0 0,0 1 0 0 0,0-1 1 0 0,0 0-1 0 0,-1 1 1 0 0,1-1-1 0 0,0 1 0 0 0,-1-1 1 0 0,1 1-1 0 0,-1 0 1 0 0,1-1-1 0 0,-1 2 24 0 0,33 87 31 0 0,-30-77-22 0 0,0 0 0 0 0,1 0 0 0 0,0-1-1 0 0,1 1 1 0 0,1-1 0 0 0,0 0 0 0 0,0-1 0 0 0,1 1 0 0 0,1-1 0 0 0,-1-1 0 0 0,2 1 0 0 0,0-2 0 0 0,0 1-9 0 0,-7-8 39 0 0,0-1 0 0 0,0 1 0 0 0,0 0 0 0 0,0-1 0 0 0,1 0 1 0 0,-1 0-1 0 0,0 1 0 0 0,1-1 0 0 0,-1-1 0 0 0,0 1 0 0 0,1 0 0 0 0,-1-1 1 0 0,1 1-1 0 0,0-1 0 0 0,-1 0 0 0 0,1 1 0 0 0,-1-1 0 0 0,1-1 0 0 0,0 1 1 0 0,-1 0-1 0 0,1-1 0 0 0,-1 1 0 0 0,1-1 0 0 0,-1 0 0 0 0,1 1 0 0 0,-1-1 1 0 0,0-1-1 0 0,1 1 0 0 0,-1 0 0 0 0,0 0 0 0 0,0-1 0 0 0,0 1 0 0 0,0-1 1 0 0,0 0-1 0 0,0 0 0 0 0,0 0 0 0 0,-1 0 0 0 0,2-1-39 0 0,52-93 1583 0 0,-46 77-1506 0 0,5-12-253 0 0,1 1 0 0 0,1 0 0 0 0,2 1 0 0 0,1 1 0 0 0,20-21 176 0 0,-23 38-2536 0 0,-7 10-7983 0 0,-6 1 633 0 0</inkml:trace>
  <inkml:trace contextRef="#ctx0" brushRef="#br0" timeOffset="3806.171">4645 582 11787 0 0,'0'0'1575'0'0,"0"0"-531"0"0,0 0-297 0 0,0 0-17 0 0,0 0 49 0 0,0 0 43 0 0,0 0-37 0 0,-22 9-81 0 0,-69 30-98 0 0,85-37-536 0 0,0 1 1 0 0,0-1-1 0 0,1 1 0 0 0,0 0 1 0 0,-1 0-1 0 0,1 1 1 0 0,0-1-1 0 0,0 1 0 0 0,1 0 1 0 0,-1 1-1 0 0,1-1 1 0 0,0 1-1 0 0,0 0 0 0 0,1 0 1 0 0,-1 0-1 0 0,1 0 1 0 0,0 1-1 0 0,0-1 0 0 0,0 3-70 0 0,1-6 10 0 0,0 1 0 0 0,0-1-1 0 0,1 1 1 0 0,-1 0 0 0 0,1 0-1 0 0,-1 0 1 0 0,1 0 0 0 0,0 0-1 0 0,0 0 1 0 0,1 1 0 0 0,-1-1-1 0 0,1 0 1 0 0,-1 0 0 0 0,1 1-1 0 0,0-1 1 0 0,0 0-1 0 0,0 0 1 0 0,1 1 0 0 0,-1-1-1 0 0,1 0 1 0 0,0 0 0 0 0,0 0-1 0 0,0 0 1 0 0,0 0 0 0 0,0 0-1 0 0,1 0 1 0 0,-1 0 0 0 0,1 0-1 0 0,0 0 1 0 0,0-1 0 0 0,0 1-1 0 0,0-1 1 0 0,1 1 0 0 0,-1-1-1 0 0,0 0 1 0 0,1 0-1 0 0,0 0 1 0 0,-1 0 0 0 0,1-1-1 0 0,0 1 1 0 0,0-1 0 0 0,0 1-1 0 0,0-1 1 0 0,0 0 0 0 0,0 0-1 0 0,0-1 1 0 0,1 1-10 0 0,3-2 112 0 0,1-1 0 0 0,-1 1 1 0 0,1-2-1 0 0,-1 1 0 0 0,0-1 0 0 0,0 0 0 0 0,0 0 1 0 0,-1-1-1 0 0,1 0 0 0 0,-1 0 0 0 0,0-1 0 0 0,5-4-112 0 0,26-16 221 0 0,-18 14-196 0 0,0 1 0 0 0,0 1 0 0 0,1 1 0 0 0,0 1 0 0 0,0 0 0 0 0,1 1-1 0 0,-1 2 1 0 0,1 0 0 0 0,1 1 0 0 0,4 1-25 0 0,-23 2 3 0 0,0 0 0 0 0,0 0-1 0 0,0 1 1 0 0,0-1-1 0 0,0 1 1 0 0,0 0 0 0 0,0 0-1 0 0,0 0 1 0 0,0 0 0 0 0,-1 0-1 0 0,1 1 1 0 0,0-1 0 0 0,-1 1-1 0 0,0 0 1 0 0,1-1-1 0 0,-1 1 1 0 0,0 0 0 0 0,0 1-1 0 0,0-1 1 0 0,0 0 0 0 0,0 1-1 0 0,0-1 1 0 0,-1 1 0 0 0,1-1-1 0 0,-1 1 1 0 0,0 0-1 0 0,1-1 1 0 0,-1 1 0 0 0,-1 0-1 0 0,1 0 1 0 0,0 2-3 0 0,8 100 142 0 0,-9-88-122 0 0,-17 337-86 0 0,-2-21 152 0 0,-14-115-3 0 0,31-209-70 0 0,1 2 8 0 0,-1-1-1 0 0,0 0 1 0 0,0 0 0 0 0,-1 0 0 0 0,0 0 0 0 0,-1 0-1 0 0,0 0 1 0 0,-1-1 0 0 0,0 0 0 0 0,0 0 0 0 0,-1 0-1 0 0,0-1 1 0 0,-1 1 0 0 0,-1 0-21 0 0,7-8 20 0 0,0 0-1 0 0,0 0 1 0 0,-1 0-1 0 0,1-1 1 0 0,0 1-1 0 0,0 0 1 0 0,-1-1 0 0 0,1 1-1 0 0,0-1 1 0 0,-1 0-1 0 0,1 1 1 0 0,-1-1-1 0 0,1 0 1 0 0,0 0 0 0 0,-1 0-1 0 0,1 0 1 0 0,-1 0-1 0 0,1 0 1 0 0,0 0-1 0 0,-1 0 1 0 0,1-1-1 0 0,-1 1 1 0 0,1-1 0 0 0,0 1-1 0 0,-1-1 1 0 0,1 1-1 0 0,0-1 1 0 0,0 0-1 0 0,-1 1 1 0 0,1-1 0 0 0,0 0-1 0 0,0 0 1 0 0,0 0-1 0 0,0 0 1 0 0,0 0-1 0 0,0 0 1 0 0,0 0-1 0 0,1 0 1 0 0,-1-1 0 0 0,0 1-1 0 0,0 0-19 0 0,-25-57 191 0 0,25 55-188 0 0,-6-16-23 0 0,1-1-1 0 0,1 1 0 0 0,0-1 0 0 0,2 0 1 0 0,0-1-1 0 0,1 1 0 0 0,2 0 0 0 0,0-1 1 0 0,1 1-1 0 0,0 0 0 0 0,2-1 0 0 0,1 1 1 0 0,0 0-1 0 0,1 1 0 0 0,1-1 0 0 0,1 1 1 0 0,1 0-1 0 0,1 1 0 0 0,0 0 1 0 0,2 0-1 0 0,0 1 0 0 0,0 0 0 0 0,2 1 1 0 0,0 0-1 0 0,1 1 0 0 0,0 1 0 0 0,1 0 1 0 0,1 1-1 0 0,10-6 21 0 0,110-34-1376 0 0,-76 41-5245 0 0,-48 11-4629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 3649 0 0,'0'0'1792'0'0,"0"0"-573"0"0,0 0-363 0 0,0 0 8 0 0,0 0 158 0 0,0 0 224 0 0,0 0 187 0 0,0 0 2 0 0,0 0-165 0 0,0 0-243 0 0,0 0-263 0 0,0-2 888 0 0,-20 51 595 0 0,-10 12-1887 0 0,-2-1 0 0 0,-4-1 0 0 0,-1-2 0 0 0,-4-2-1 0 0,-45 49-359 0 0,-140 129-37 0 0,204-210-751 0 0,22-22 258 0 0,0-1-188 0 0,17-27-6491 0 0,-10 16 2178 0 0,-1 3-2931 0 0</inkml:trace>
  <inkml:trace contextRef="#ctx0" brushRef="#br0" timeOffset="330.618">115 9 4769 0 0,'0'0'5337'0'0,"0"0"-3658"0"0,0 0-1365 0 0,0 0-332 0 0,0 0 4 0 0,0 0 308 0 0,0 0 325 0 0,0 0 245 0 0,0 0 126 0 0,0 0-61 0 0,0 0-99 0 0,0 0-109 0 0,3 16-96 0 0,14 52-72 0 0,37 32 938 0 0,189 282 637 0 0,-237-372-2320 0 0,13 16 485 0 0,-5-18-3166 0 0,-7-15-2835 0 0,-6 5 2551 0 0,2 0-7317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49:0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3785 0 0,'0'0'864'0'0,"0"0"-141"0"0,0 0 94 0 0,0 0 312 0 0,0 0 295 0 0,0 0 170 0 0,0 0 19 0 0,0 0-155 0 0,0 0-255 0 0,0 0-274 0 0,0 0-199 0 0,0 0-133 0 0,0 0-61 0 0,-8 11-12 0 0,-54 84 1502 0 0,43-52-1584 0 0,2 1-1 0 0,2 1 1 0 0,2 0-1 0 0,2 1 0 0 0,1 0 1 0 0,1 23-442 0 0,5-44 113 0 0,2 0 1 0 0,0 1-1 0 0,2-1 0 0 0,1 0 1 0 0,1 0-1 0 0,1 0 0 0 0,1 0 1 0 0,1 0-1 0 0,1-1 0 0 0,2 0 1 0 0,0 0-1 0 0,1-1 0 0 0,11 19-113 0 0,20 3 686 0 0,-39-45-655 0 0,-1 0 31 0 0,0 0 12 0 0,0 0 4 0 0,0 0 0 0 0,0 0-17 0 0,0 0-26 0 0,0 0-7 0 0,0 0 18 0 0,0 0-58 0 0,0 0-40 0 0,0 0-56 0 0,0-8-3225 0 0,0 4-2832 0 0,0 2-4881 0 0</inkml:trace>
  <inkml:trace contextRef="#ctx0" brushRef="#br0" timeOffset="715.762">519 175 3985 0 0,'0'0'3125'0'0,"0"0"-1813"0"0,0 0-704 0 0,0 0 1 0 0,0 0 280 0 0,0 0 319 0 0,0 0 124 0 0,0 0-122 0 0,0 0-295 0 0,0 0-323 0 0,0 0-200 0 0,0 0-29 0 0,0 0 70 0 0,1 5 66 0 0,-13 85 1991 0 0,-186 369-885 0 0,194-452-1601 0 0,1-1 1 0 0,0 1-1 0 0,1-1 0 0 0,0 1 0 0 0,0 0 0 0 0,0 0 1 0 0,1 0-1 0 0,0 0 0 0 0,0 0 0 0 0,0 0 0 0 0,1 1 1 0 0,0-1-1 0 0,1 0 0 0 0,0 0 0 0 0,0 0 0 0 0,0 0 1 0 0,1 0-1 0 0,0 0 0 0 0,1 0 0 0 0,0 1-4 0 0,1-5 51 0 0,1-1-1 0 0,-1 0 0 0 0,1 0 1 0 0,0 0-1 0 0,-1-1 0 0 0,1 0 1 0 0,0 0-1 0 0,0 0 0 0 0,0 0 1 0 0,0-1-1 0 0,0 0 0 0 0,0 0 1 0 0,0 0-1 0 0,0 0 0 0 0,0-1 1 0 0,0 0-1 0 0,0 0 0 0 0,0-1 1 0 0,0 1-1 0 0,-1-1 0 0 0,1 0 1 0 0,0 0-1 0 0,-1 0 0 0 0,0-1 1 0 0,4-2-51 0 0,9-2 67 0 0,16-16 128 0 0,-32 23-191 0 0,-1 0 4 0 0,0 0-19 0 0,0 0-12 0 0,0 0-34 0 0,0-28-5619 0 0,1 17 122 0 0,-1 7 774 0 0,1 1-2303 0 0</inkml:trace>
  <inkml:trace contextRef="#ctx0" brushRef="#br0" timeOffset="1018.291">143 543 9042 0 0,'0'0'1275'0'0,"0"0"-291"0"0,0 0-346 0 0,0 0 3 0 0,0 0 109 0 0,0 0 120 0 0,0 0 67 0 0,0 0-32 0 0,0 0-33 0 0,0 0-86 0 0,0 0-99 0 0,0 0-105 0 0,20-2-103 0 0,142-16 571 0 0,109-15-1550 0 0,-241 29-2298 0 0,-19 2-2750 0 0,-5 1-5176 0 0</inkml:trace>
  <inkml:trace contextRef="#ctx0" brushRef="#br0" timeOffset="1902.59">782 113 2505 0 0,'0'0'2579'0'0,"0"0"-743"0"0,0 0-506 0 0,0 0-146 0 0,0 0 0 0 0,0 0 58 0 0,0 0-38 0 0,0 0-157 0 0,0 0-235 0 0,0 0-193 0 0,0 0-127 0 0,0 0-57 0 0,0 0 5 0 0,7-2 44 0 0,23-5 33 0 0,-27 7-428 0 0,0 1-1 0 0,-1-1 0 0 0,1 1 0 0 0,0-1 0 0 0,0 1 0 0 0,-1 0 0 0 0,1 0 1 0 0,0 0-1 0 0,-1 0 0 0 0,1 1 0 0 0,-1-1 0 0 0,0 1 0 0 0,1-1 0 0 0,-1 1 1 0 0,0 0-1 0 0,0 0 0 0 0,0 0 0 0 0,0 0 0 0 0,0 0 0 0 0,-1 1 0 0 0,1 0-88 0 0,2 1 135 0 0,8 14-22 0 0,-1 1 1 0 0,-1 1-1 0 0,-1 0 0 0 0,0 0 0 0 0,-2 1 0 0 0,0 0 0 0 0,-1 0 1 0 0,-2 1-1 0 0,0-1 0 0 0,-1 1 0 0 0,-1 0 0 0 0,-1 0 0 0 0,-1 0 0 0 0,-1 0 1 0 0,-1 0-1 0 0,-1 0 0 0 0,-1 0 0 0 0,0-1 0 0 0,-2 1 0 0 0,-2 2-113 0 0,-4 19-25 0 0,-3-1 0 0 0,-1 0 0 0 0,-3-2 0 0 0,0 0 0 0 0,-3 0 0 0 0,-2-2-1 0 0,-10 11 26 0 0,-23 17-1780 0 0,30-41-8161 0 0,22-22-321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11658 0 0,'0'0'921'0'0,"0"0"-489"0"0,0 0-374 0 0,0 0 46 0 0,0 0 234 0 0,0 0 246 0 0,0 0 166 0 0,0 0 58 0 0,0 0-32 0 0,0 0-73 0 0,0 0-54 0 0,0 0-30 0 0,0 0 2 0 0,1 3-32 0 0,4 39 2989 0 0,-5-41-3408 0 0,7 17-867 0 0,-14-17-3324 0 0,5 0-497 0 0,-1 2-6179 0 0</inkml:trace>
  <inkml:trace contextRef="#ctx0" brushRef="#br0" timeOffset="1363.831">1 35 0 0 0,'0'0'559'0'0,"0"0"105"0"0,0 0 91 0 0,0 0 73 0 0,0 0 97 0 0,0 0 37 0 0,2 2 9 0 0,-1-1-695 0 0,7 7 546 0 0,-1-5 2692 0 0,-7-3-2913 0 0,0 0 54 0 0,3 1 7512 0 0,8 3-8238 0 0,5-6 556 0 0,-20 1 875 0 0,-5 7-1061 0 0,7-5-7899 0 0,2-1-3003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44 14435 0 0,'0'0'1471'0'0,"0"0"-616"0"0,0 0-552 0 0,0 0-193 0 0,0 0 65 0 0,0 0 101 0 0,0 0 83 0 0,0 0 57 0 0,0 0-16 0 0,0 0-63 0 0,0 0-71 0 0,-5-4-764 0 0,0 14-3472 0 0,1-5-3662 0 0,3-2 329 0 0</inkml:trace>
  <inkml:trace contextRef="#ctx0" brushRef="#br0" timeOffset="1078.808">66 25 0 0 0,'0'0'156'0'0,"0"0"228"0"0,0 0 4 0 0,0 0-41 0 0,0 0 21 0 0,0 0 115 0 0,0 0 210 0 0,-2 0 6952 0 0,-5 0-4084 0 0,-13-2-1623 0 0,-14 6 506 0 0,85-31-577 0 0,-51 27-1582 0 0,0 0 12 0 0,-28 2 9 0 0,5 10-729 0 0,20-8-2982 0 0,17-6-5490 0 0,-9 0 456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13107 0 0,'0'0'2278'0'0,"0"0"-1548"0"0,0 0-642 0 0,0 0-112 0 0,0 0 71 0 0,0 0 129 0 0,0 0 134 0 0,0 0 108 0 0,0 0 52 0 0,0 0 29 0 0,0 0 17 0 0,10-3-51 0 0,200-71 1634 0 0,-32-19-820 0 0,-168 142-1150 0 0,-9 134 372 0 0,-3-77-364 0 0,5-1 0 0 0,11 56-137 0 0,18 40 154 0 0,-30-196-318 0 0,-2-5 202 0 0,0 0 0 0 0,0-1 0 0 0,1 1 0 0 0,-1 0 0 0 0,0-1 0 0 0,1 1 0 0 0,-1 0 0 0 0,0-1 0 0 0,1 1 0 0 0,-1 0 0 0 0,0 0 0 0 0,1 0 0 0 0,-1-1 0 0 0,1 1 0 0 0,-1 0 0 0 0,0 0 0 0 0,1 0 0 0 0,-1 0 0 0 0,1 0 0 0 0,-1 0 0 0 0,1 0 0 0 0,-1 0 1 0 0,0 0-1 0 0,1 0 0 0 0,-1 0 0 0 0,1 0 0 0 0,-1 0 0 0 0,0 0 0 0 0,1 0 0 0 0,-1 0 0 0 0,1 0 0 0 0,-1 0 0 0 0,1 1 0 0 0,-1-1 0 0 0,0 0 0 0 0,1 0 0 0 0,-1 1 0 0 0,0-1 0 0 0,1 0 0 0 0,-1 0 0 0 0,0 1 0 0 0,1-1 0 0 0,-1 0 0 0 0,0 1 0 0 0,0-1 0 0 0,1 0 0 0 0,-1 1 0 0 0,0-1-38 0 0,101-236 1175 0 0,61-221-1175 0 0,-142 374 318 0 0,-15 64-5299 0 0,-5 31 2914 0 0,0-4-2201 0 0,0-1-6741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12883 0 0,'0'0'1225'0'0,"0"0"-312"0"0,0 0-177 0 0,0 0 63 0 0,0 0 114 0 0,0 0 2 0 0,0 0-151 0 0,0 0-214 0 0,0 0-154 0 0,0 0-46 0 0,0 0 41 0 0,0 0 69 0 0,0 0 23 0 0,12 0-15 0 0,208-2 2293 0 0,-191 1-2625 0 0,11 0-247 0 0,1-1 0 0 0,0-3 0 0 0,-1-1 0 0 0,0-1 0 0 0,18-7 111 0 0,-52 11-801 0 0,11-2 168 0 0,-7 3-8290 0 0,-10 2-1019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16259 0 0,'0'0'643'0'0,"0"0"-424"0"0,0 0-135 0 0,0 0 191 0 0,0 0 232 0 0,0 0 94 0 0,0 0-33 0 0,20 0-88 0 0,67 1-97 0 0,109-39 137 0 0,-95 18-1501 0 0,-35 8-6046 0 0,-47 10-3568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0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412 447 9410 0 0,'0'0'3365'0'0,"0"0"-1682"0"0,0 0-559 0 0,0 0-81 0 0,0 0-7 0 0,0 0-76 0 0,0 0-138 0 0,0 0-182 0 0,0 0-163 0 0,0 0-154 0 0,-20-9-112 0 0,-65-28-87 0 0,83 36-120 0 0,-1 0 0 0 0,1 0 0 0 0,0 0 0 0 0,-1 1 1 0 0,1-1-1 0 0,0 1 0 0 0,-1-1 0 0 0,1 1 0 0 0,0 0 0 0 0,-1 0 1 0 0,1 0-1 0 0,-1 0 0 0 0,1 1 0 0 0,0-1 0 0 0,-1 0 0 0 0,1 1 1 0 0,0 0-1 0 0,-1 0 0 0 0,1-1 0 0 0,0 1 0 0 0,0 1 0 0 0,0-1 1 0 0,-1 1-5 0 0,-5 2 13 0 0,-10 5-16 0 0,0 1 0 0 0,0 1 0 0 0,1 1 0 0 0,1 0 0 0 0,0 1 0 0 0,0 1 0 0 0,2 0 0 0 0,0 1 0 0 0,0 1 0 0 0,1 0 0 0 0,1 0 0 0 0,-5 11 3 0 0,15-23-3 0 0,-1-1 0 0 0,1 0-1 0 0,0 1 1 0 0,0 0 0 0 0,1 0-1 0 0,-1-1 1 0 0,1 1 0 0 0,0 0-1 0 0,0 0 1 0 0,0 0 0 0 0,0 0 0 0 0,1 0-1 0 0,-1 1 1 0 0,1-1 0 0 0,0 0-1 0 0,1 0 1 0 0,-1 0 0 0 0,1 0-1 0 0,-1 0 1 0 0,1 0 0 0 0,1 0 0 0 0,-1 0-1 0 0,0 0 1 0 0,1 0 0 0 0,0-1-1 0 0,0 1 1 0 0,0-1 0 0 0,0 1-1 0 0,1-1 1 0 0,-1 0 0 0 0,1 1 0 0 0,0-1-1 0 0,0-1 1 0 0,0 1 0 0 0,0 0-1 0 0,0-1 1 0 0,1 1 0 0 0,-1-1-1 0 0,1 0 1 0 0,-1-1 0 0 0,1 1 0 0 0,2 1 3 0 0,4-1 113 0 0,0 0 1 0 0,-1 0-1 0 0,1-1 1 0 0,0-1 0 0 0,-1 1-1 0 0,1-1 1 0 0,0-1-1 0 0,0 0 1 0 0,-1 0-1 0 0,1-1 1 0 0,0 0 0 0 0,-1-1-1 0 0,0 0 1 0 0,1 0-1 0 0,-1-1 1 0 0,-1-1 0 0 0,1 1-1 0 0,-1-1 1 0 0,1-1-1 0 0,0 0-113 0 0,21-17 432 0 0,-2-2-1 0 0,0-1 0 0 0,-2-1 1 0 0,15-20-432 0 0,-9 12 181 0 0,-14 17-298 0 0,0-1-1 0 0,-2 0 1 0 0,0-2 0 0 0,-1 0 0 0 0,-1 0 0 0 0,-1-1 0 0 0,0-1 0 0 0,-2 0 0 0 0,-1-1 0 0 0,-1 0-1 0 0,-1 0 1 0 0,-1-1 0 0 0,-2 0 0 0 0,0-1 0 0 0,-1 1 0 0 0,-2-1 0 0 0,0-8 117 0 0,-3 29-57 0 0,1 0 1 0 0,-1 1-1 0 0,0-1 0 0 0,0 1 1 0 0,0-1-1 0 0,-1 1 1 0 0,0 0-1 0 0,0 0 1 0 0,0-1-1 0 0,0 1 0 0 0,0 0 1 0 0,-1 1-1 0 0,0-1 1 0 0,0 0-1 0 0,0 1 1 0 0,0 0-1 0 0,-1-1 1 0 0,1 1-1 0 0,-1 1 0 0 0,0-1 1 0 0,1 0-1 0 0,-1 1 1 0 0,-1 0-1 0 0,1 0 1 0 0,0 0-1 0 0,0 0 0 0 0,-1 1 1 0 0,1 0-1 0 0,-1 0 1 0 0,1 0-1 0 0,-1 0 1 0 0,0 1-1 0 0,1 0 1 0 0,-1 0-1 0 0,1 0 0 0 0,-1 0 1 0 0,0 1-1 0 0,1-1 1 0 0,-1 1-1 0 0,1 1 1 0 0,-1-1-1 0 0,1 0 0 0 0,0 1 1 0 0,-1 0-1 0 0,1 0 1 0 0,-3 2 56 0 0,-2 4 36 0 0,-1 0 1 0 0,1 1-1 0 0,1 0 0 0 0,-1 0 1 0 0,1 0-1 0 0,1 1 0 0 0,0 1 1 0 0,1-1-1 0 0,0 1 1 0 0,0 0-1 0 0,1 0 0 0 0,0 1 1 0 0,1 0-1 0 0,1-1 0 0 0,0 1 1 0 0,0 1-1 0 0,1-1 1 0 0,1 0-1 0 0,0 0 0 0 0,0 1 1 0 0,2-1-1 0 0,-1 1 1 0 0,2-1-1 0 0,-1 0 0 0 0,2 2-36 0 0,4 14 207 0 0,1 0 0 0 0,1 0 0 0 0,2-1-1 0 0,1 0 1 0 0,0-1 0 0 0,2-1 0 0 0,1 0 0 0 0,1-1-1 0 0,2 0 1 0 0,0-2 0 0 0,4 3-207 0 0,-18-19 12 0 0,-3-4-67 0 0,-1 0-1 0 0,2 1 1 0 0,-1-1-1 0 0,0 0 0 0 0,0 0 1 0 0,1 0-1 0 0,-1 1 1 0 0,1-1-1 0 0,0-1 0 0 0,-1 1 1 0 0,1 0-1 0 0,0 0 1 0 0,0-1-1 0 0,0 1 0 0 0,0-1 1 0 0,1 0-1 0 0,-1 1 1 0 0,0-1-1 0 0,0 0 0 0 0,1 0 1 0 0,-1 0-1 0 0,1-1 1 0 0,-1 1-1 0 0,1-1 0 0 0,-1 1 1 0 0,1-1-1 0 0,-1 0 1 0 0,1 0-1 0 0,-1 0 0 0 0,1 0 1 0 0,0 0-1 0 0,-1-1 1 0 0,1 1-1 0 0,-1-1 0 0 0,0 0 1 0 0,2 0 55 0 0,12-20-3271 0 0,-7 7-4083 0 0,-2 6-3946 0 0</inkml:trace>
  <inkml:trace contextRef="#ctx0" brushRef="#br0" timeOffset="250.51">1116 321 16051 0 0,'0'0'554'0'0,"0"0"-110"0"0,0 0 220 0 0,0 0 404 0 0,0 0 274 0 0,0 0 0 0 0,0 0-232 0 0,0 0-296 0 0,0 0-238 0 0,-11 21-154 0 0,-73 139 183 0 0,-27 56-810 0 0,64-173-2744 0 0,34-41-1515 0 0,2-7-3504 0 0,7 0-1438 0 0</inkml:trace>
  <inkml:trace contextRef="#ctx0" brushRef="#br0" timeOffset="488.823">833 254 15131 0 0,'0'0'1467'0'0,"0"0"-456"0"0,0 0-464 0 0,0 0-259 0 0,0 0-101 0 0,0 0 17 0 0,0 0 110 0 0,0 0 111 0 0,0 0 92 0 0,0 0 40 0 0,0 0-14 0 0,7 21-33 0 0,22 66-44 0 0,-20-64-182 0 0,1-1 0 0 0,1 0 1 0 0,0-1-1 0 0,2 0 0 0 0,1-1 0 0 0,0 0 0 0 0,1-1 0 0 0,7 6-284 0 0,0 0 148 0 0,123 132-173 0 0,-135-148-338 0 0,0 0-2102 0 0,-4-4-6701 0 0,-5-5-2435 0 0</inkml:trace>
  <inkml:trace contextRef="#ctx0" brushRef="#br0" timeOffset="813.3">0 937 12395 0 0,'0'0'560'0'0,"0"0"-299"0"0,0 0-47 0 0,0 0 311 0 0,0 0 318 0 0,0 0 169 0 0,0 0 42 0 0,0 0-61 0 0,0 0-97 0 0,23 10-78 0 0,77 27-98 0 0,10-24 467 0 0,172-17 1504 0 0,28-15-2691 0 0,-277 17-650 0 0,141-9 716 0 0,-116 9-3667 0 0,-1 1-4502 0 0,-38 1-3474 0 0</inkml:trace>
  <inkml:trace contextRef="#ctx0" brushRef="#br0" timeOffset="1481.469">381 1296 10210 0 0,'0'0'879'0'0,"0"0"16"0"0,0 0 124 0 0,0 0 198 0 0,0 0 109 0 0,0 0-23 0 0,0 0-179 0 0,0 0-226 0 0,0 0-219 0 0,0 0-190 0 0,0 0-162 0 0,0 0-105 0 0,0 0-90 0 0,-20 1-60 0 0,-62 5 4 0 0,78-5-65 0 0,0-1-1 0 0,-1 1 1 0 0,1 0-1 0 0,1 1 1 0 0,-1-1-1 0 0,0 1 1 0 0,0-1-1 0 0,0 1 0 0 0,1 0 1 0 0,-1 1-1 0 0,1-1 1 0 0,0 1-1 0 0,0-1 1 0 0,0 1-1 0 0,0 0 1 0 0,0 0-1 0 0,0 0 0 0 0,-1 3-10 0 0,-7 6 50 0 0,2-4-33 0 0,0 1 0 0 0,0-1 0 0 0,1 1 0 0 0,0 1 0 0 0,1 0 0 0 0,0 0 0 0 0,0 0 0 0 0,1 1 0 0 0,1 0 0 0 0,-1 0 0 0 0,2 0 0 0 0,0 1 0 0 0,0-1 0 0 0,1 1 0 0 0,0 0 0 0 0,1 0 1 0 0,1 1-1 0 0,-1 6-17 0 0,3-16 18 0 0,0 0 1 0 0,-1-1 0 0 0,1 1-1 0 0,0-1 1 0 0,0 1 0 0 0,1-1-1 0 0,-1 0 1 0 0,0 1 0 0 0,1-1-1 0 0,-1 0 1 0 0,1 0 0 0 0,0 0 0 0 0,0 0-1 0 0,0 0 1 0 0,0 0 0 0 0,0-1-1 0 0,0 1 1 0 0,0-1 0 0 0,1 1-1 0 0,-1-1 1 0 0,0 0 0 0 0,1 0-1 0 0,-1 0 1 0 0,1 0 0 0 0,-1 0 0 0 0,1-1-1 0 0,0 1 1 0 0,-1-1 0 0 0,1 0-1 0 0,0 0 1 0 0,2 0-19 0 0,84-13 1166 0 0,-59-3-1005 0 0,0 0 0 0 0,-1-2 0 0 0,0-2 0 0 0,-2 0 0 0 0,-1-2 0 0 0,0-1 0 0 0,-2-1 0 0 0,0-1 0 0 0,-2-1 0 0 0,-1 0-1 0 0,-1-2 1 0 0,14-25-161 0 0,-19 28-177 0 0,0 0-1 0 0,-2-1 1 0 0,-1 0-1 0 0,0-1 0 0 0,-3 0 1 0 0,0-1-1 0 0,-1 0 1 0 0,-2 0-1 0 0,-1-1 0 0 0,-1 1 1 0 0,-2-1-1 0 0,-1-19 178 0 0,0 44-39 0 0,-1 0 0 0 0,1 0 0 0 0,-1 0 0 0 0,-1 0 0 0 0,1 0 0 0 0,0 0 0 0 0,-1 0 0 0 0,0 1 0 0 0,0-1 0 0 0,0 0 0 0 0,-1 0 0 0 0,1 0 0 0 0,-1 1 0 0 0,0-1 0 0 0,0 1 0 0 0,0-1 0 0 0,0 1 0 0 0,-1 0 0 0 0,1 0 0 0 0,-1 0 0 0 0,0 0 0 0 0,0 0 0 0 0,0 1 0 0 0,0-1-1 0 0,0 1 1 0 0,0 0 0 0 0,-1 0 0 0 0,0 0 0 0 0,1 0 0 0 0,-1 1 0 0 0,0-1 0 0 0,1 1 0 0 0,-1 0 0 0 0,0 0 0 0 0,0 0 0 0 0,0 1 0 0 0,0-1 0 0 0,0 1 0 0 0,0 0 0 0 0,0 0 0 0 0,0 1 0 0 0,0-1 0 0 0,0 1 0 0 0,0 0 0 0 0,-3 1 39 0 0,-5 4-8 0 0,-1 1 0 0 0,2 1 0 0 0,-1 0-1 0 0,1 1 1 0 0,0 0 0 0 0,1 1 0 0 0,0 0 0 0 0,0 0 0 0 0,2 1 0 0 0,-1 0 0 0 0,1 1 0 0 0,0 0 0 0 0,2 0 0 0 0,-4 6 8 0 0,-2 8 44 0 0,2 0 1 0 0,0 1 0 0 0,1 0-1 0 0,2 0 1 0 0,1 1 0 0 0,1-1 0 0 0,1 1-1 0 0,2 1 1 0 0,0-1 0 0 0,2 0 0 0 0,2 8-45 0 0,-1-21 61 0 0,1-1 0 0 0,0 0 0 0 0,1 0 0 0 0,0 0 0 0 0,1 0 0 0 0,1-1 0 0 0,0 0 0 0 0,1 0 0 0 0,0 0 0 0 0,1 0 0 0 0,1-1 0 0 0,0 0 1 0 0,0-1-1 0 0,1 0 0 0 0,1 0 0 0 0,0-1 0 0 0,0 0 0 0 0,1 0 0 0 0,0-1 0 0 0,1-1 0 0 0,0 0 0 0 0,0-1 0 0 0,1 0 0 0 0,9 3-61 0 0,26-7-767 0 0,-34-10-2133 0 0,-2-4-3943 0 0,-7 6-4501 0 0</inkml:trace>
  <inkml:trace contextRef="#ctx0" brushRef="#br0" timeOffset="1866.139">1059 1055 18620 0 0,'0'0'459'0'0,"0"0"-234"0"0,0 0-82 0 0,0 0 233 0 0,0 0 281 0 0,0 0 162 0 0,0 0 0 0 0,0 0-123 0 0,-9 20-173 0 0,-62 131 234 0 0,46-108-666 0 0,7-16-97 0 0,2 2 0 0 0,0 0 0 0 0,2 1 0 0 0,2 1 0 0 0,0 0 0 0 0,3 1-1 0 0,0 0 7 0 0,8-28 8 0 0,0-1-1 0 0,0 1 0 0 0,0 0 0 0 0,0 0 0 0 0,1 0 0 0 0,0 0 0 0 0,0 0 0 0 0,0 1 0 0 0,0-1 0 0 0,1 0 0 0 0,-1 0 0 0 0,1-1 0 0 0,0 1 0 0 0,0 0 0 0 0,1 0 0 0 0,-1 0 0 0 0,1 0 0 0 0,0-1 0 0 0,0 1 0 0 0,0-1 0 0 0,0 0 0 0 0,1 1 0 0 0,-1-1 0 0 0,1 0 0 0 0,0 0 0 0 0,0-1 0 0 0,0 1 0 0 0,0 0 0 0 0,0-1 0 0 0,1 0 0 0 0,-1 0 0 0 0,1 0 0 0 0,-1 0 0 0 0,1-1 1 0 0,0 1-1 0 0,0-1 0 0 0,0 0-7 0 0,8 2 88 0 0,0-2 1 0 0,1 1 0 0 0,-1-2 0 0 0,0 1 0 0 0,1-2 0 0 0,-1 0 0 0 0,1 0-1 0 0,-1-1 1 0 0,0 0 0 0 0,0-1 0 0 0,0-1 0 0 0,0 0 0 0 0,-1-1-1 0 0,1 0 1 0 0,-1 0 0 0 0,8-6-89 0 0,9-36-2587 0 0,-27 28-1345 0 0,-5 1-3820 0 0,1 10-3321 0 0</inkml:trace>
  <inkml:trace contextRef="#ctx0" brushRef="#br0" timeOffset="2117.553">716 1292 12059 0 0,'0'0'4007'0'0,"0"0"-2611"0"0,0 0-934 0 0,0 0 7 0 0,0 0 255 0 0,0 0 198 0 0,0 0 69 0 0,0 0-40 0 0,0 0-126 0 0,22 4-138 0 0,70 13-140 0 0,109-11 808 0 0,-24-14-2053 0 0,-103 0-8469 0 0,-58 6-2858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20,'1'1,"0"0,0 0,0 0,0 0,0 1,0-1,0 0,0 1,0-1,0 1,-1-1,1 1,-1-1,1 1,-1-1,0 1,1 0,-1-1,0 1,0-1,0 1,0 0,0-1,-1 1,1-1,0 1,-1 0,1-1,-1 1,0-1,0 1,0 7,-19 321,12-257,9-59,-1-1,-1 1,0 0,-1-1,-1 1,0-1,0 0,-2 0,1 0,-2 0,0-1,0 0,-1 0,0-1,-9 10,14-19,0 1,0-1,-1 0,1-1,-1 1,1 0,-1-1,0 1,0-1,1 0,-1 0,0 0,0 0,0-1,0 1,0-1,0 0,0 0,0 0,0 0,0 0,0-1,0 1,0-1,0 0,0 0,0 0,0 0,0 0,1-1,-1 1,0-1,1 0,0 0,-1 0,1 0,0 0,-1-2,-65-101,26 19,28 62</inkml:trace>
  <inkml:trace contextRef="#ctx0" brushRef="#br0" timeOffset="248.059">0 20,'19'9,"26"4,15-1,1-2,1-3,-1-7,-1-5,-7 0,-1-5,-6 0,-6 1,-4 3,-4-3,-3 0,-6 1</inkml:trace>
  <inkml:trace contextRef="#ctx0" brushRef="#br0" timeOffset="1749.499">1806 48,'0'0</inkml:trace>
  <inkml:trace contextRef="#ctx0" brushRef="#br0" timeOffset="754.298">706 443,'1'10,"-1"1,2-1,-1 0,1 0,1 0,0-1,0 1,1 0,0-1,0 0,1 0,1 0,-1-1,1 0,1 0,0 0,0-1,6 5,-9-9,0-1,-1 0,1-1,0 1,0-1,0 1,0-1,1 0,-1-1,0 1,0-1,0 0,1 0,-1 0,0 0,0-1,1 0,-1 0,0 0,0 0,0-1,0 1,0-1,-1 0,1 0,-1-1,1 1,-1-1,0 0,1 1,-1-1,-1-1,2 0,80-121,-76 108,-1 0,-1-1,0 0,-2 0,0 0,-1-1,0 0,-1-9,-2 3</inkml:trace>
  <inkml:trace contextRef="#ctx0" brushRef="#br0" timeOffset="1254.42">1129 725,'56'-248,"-56"247,0-1,0 1,-1 0,2 0,-1-1,0 1,0 0,0-1,0 1,1 0,-1 0,1 0,-1-1,1 1,-1 0,1 0,0 0,0 0,-1 0,1 0,0 0,0 0,0 0,0 1,0-1,0 0,0 0,0 1,0-1,1 1,-1-1,0 1,0 0,0-1,1 1,-1 0,0 0,1 0,-1 0,0 0,0 0,1 0,-1 0,0 0,0 1,1-1,-1 0,0 1,0-1,0 1,0-1,1 1,-1 0,32 73,-30-66,-1 1,1-1,1 0,-1 0,1 0,1 0,-1-1,1 1,1-1,-1-1,1 1,1 0,-5-6,1 1,-1-1,1 1,0-1,-1 0,1 0,0 0,0-1,0 1,-1-1,1 1,0-1,0 0,0 0,0 0,0-1,0 1,-1-1,1 1,0-1,0 0,-1 0,1 0,0-1,-1 1,1 0,-1-1,1 0,-1 0,2-1,63-66,-41 32,-2 0,-1-2,-2 0,4-14,-16 13,-11 25</inkml:trace>
  <inkml:trace contextRef="#ctx0" brushRef="#br0" timeOffset="1500.36">1806 414,'5'34,"1"16,1-1</inkml:trace>
  <inkml:trace contextRef="#ctx0" brushRef="#br0" timeOffset="1967.504">2061 274,'-12'16,"1"0,1 1,1 0,0 1,1 0,1 0,0 1,2 0,0 0,1 1,1-1,1 1,0 19,3-36,-1 1,1-1,0 1,-1-1,1 1,1-1,-1 0,0 0,1 0,0 0,0 0,0 0,0 0,0 0,0-1,1 1,0-1,-1 0,1 1,0-1,0 0,0-1,0 1,0-1,0 1,1-1,-1 0,0 0,1 0,-1-1,1 1,-1-1,1 0,-1 0,1 0,0 0,5-1,0 0,0 0,0-1,-1 0,1-1,0 0,-1 0,0-1,0 1,0-2,-1 1,1-1,6-6,-9 5,1 0,-1 0,0-1,-1 0,0 0,0 0,0 0,-1-1,0 1,0-1,-1 0,0 0,0 0,-1 0,0 0,-1 0,1 0,-2 0,1 0,-1 0,0 0,-1 0,0 0,0 0,-1 0,0 1,0-1,0 1,-1 0,-1 0,-1-3,2 4,-1 1,1 0,-1 0,0 1,0 0,0-1,0 2,-1-1,0 1,0-1,0 2,0-1,0 1,-1 0,1 0,-1 0,1 1,-4 0,-13-1</inkml:trace>
  <inkml:trace contextRef="#ctx0" brushRef="#br0" timeOffset="2385.793">2371 668,'5'-31,"1"0,1 0,2 0,0 1,3 0,0 1,2 0,1 1,1 1,1 0,2 2,1 0,0 0,8-4,-25 25,0 0,1 0,0 1,-1-1,1 1,1 0,-1 0,0 0,1 0,-1 1,1 0,0 0,0 0,0 1,0-1,0 1,0 0,0 1,0-1,0 1,1 0,-1 0,0 1,0-1,0 1,0 0,0 1,0-1,0 1,0 0,0 0,-1 1,1-1,-1 1,0 0,1 1,23 44,-19-23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1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489 449 5137 0 0,'0'0'938'0'0,"0"0"-164"0"0,0 0-24 0 0,0 0 222 0 0,0 0 270 0 0,0 0 151 0 0,0 0-15 0 0,0 0-151 0 0,0 0-222 0 0,0 0-198 0 0,0 0-129 0 0,0-4-97 0 0,-1-22 323 0 0,-54 20 1497 0 0,-97 49-2226 0 0,44-9 129 0 0,107-33-318 0 0,1 0 1 0 0,0 0-1 0 0,0 0 1 0 0,0 0-1 0 0,0 0 1 0 0,0 0-1 0 0,1 0 0 0 0,-1 0 1 0 0,0 0-1 0 0,0 0 1 0 0,1-1-1 0 0,-1 1 1 0 0,0 0-1 0 0,1 0 1 0 0,-1 0-1 0 0,1 0 1 0 0,-1-1-1 0 0,1 1 1 0 0,-1 0-1 0 0,1 0 1 0 0,-1-1-1 0 0,1 1 0 0 0,0 0 1 0 0,0-1-1 0 0,-1 1 1 0 0,1-1-1 0 0,0 1 1 0 0,0-1-1 0 0,0 1 1 0 0,-1-1-1 0 0,1 0 1 0 0,0 1-1 0 0,0-1 1 0 0,0 0-1 0 0,0 0 1 0 0,0 1-1 0 0,0-1 1 0 0,0 0 13 0 0,0 0-9 0 0,14 7 40 0 0,0-1 0 0 0,0-1 0 0 0,0-1 0 0 0,0 0 0 0 0,0-1 0 0 0,1-1 0 0 0,0 0 0 0 0,15-1-31 0 0,94 21 124 0 0,-124-22-118 0 0,-1 0 1 0 0,1 0-1 0 0,0 0 1 0 0,-1 1-1 0 0,1-1 1 0 0,0 0-1 0 0,-1 1 0 0 0,1-1 1 0 0,0 0-1 0 0,-1 1 1 0 0,1-1-1 0 0,-1 1 0 0 0,1-1 1 0 0,-1 1-1 0 0,1-1 1 0 0,-1 1-1 0 0,0-1 1 0 0,1 1-1 0 0,-1 0 0 0 0,0-1 1 0 0,1 1-1 0 0,-1-1 1 0 0,0 1-1 0 0,1 0 0 0 0,-1-1 1 0 0,0 1-1 0 0,0 0 1 0 0,0 0-1 0 0,0-1 1 0 0,0 1-1 0 0,0 0 0 0 0,0-1 1 0 0,0 1-1 0 0,0 0 1 0 0,0-1-1 0 0,0 1 0 0 0,0 0 1 0 0,-1-1-1 0 0,1 1 1 0 0,0 0-1 0 0,0-1 1 0 0,-1 1-1 0 0,1 0 0 0 0,0-1 1 0 0,-1 1-1 0 0,1-1 1 0 0,-1 1-1 0 0,1-1 0 0 0,-1 1 1 0 0,1-1-1 0 0,-1 1 1 0 0,1-1-1 0 0,-1 1 1 0 0,1-1-1 0 0,-1 0-6 0 0,-40 34 217 0 0,29-26-215 0 0,-119 83 62 0 0,98-71-3 0 0,0 1 0 0 0,2 1 0 0 0,0 2 1 0 0,2 1-1 0 0,1 1 0 0 0,1 2 0 0 0,1 1 1 0 0,-2 4-62 0 0,25-29 14 0 0,1 0 0 0 0,-1-1 1 0 0,0 1-1 0 0,1 1 1 0 0,0-1-1 0 0,0 0 1 0 0,0 0-1 0 0,0 1 0 0 0,1-1 1 0 0,0 1-1 0 0,0 0 1 0 0,0-1-1 0 0,0 1 0 0 0,1 0 1 0 0,0-1-1 0 0,0 1 1 0 0,0 0-1 0 0,1 0 1 0 0,-1-1-1 0 0,1 1 0 0 0,0-1 1 0 0,0 1-1 0 0,1 0 1 0 0,-1-1-1 0 0,1 0 0 0 0,0 1 1 0 0,0-1-1 0 0,1 0 1 0 0,-1 0-1 0 0,1 0 0 0 0,0-1 1 0 0,0 1-1 0 0,0 0 1 0 0,1-1-1 0 0,-1 0 1 0 0,1 0-1 0 0,0 0 0 0 0,-1 0 1 0 0,1-1-1 0 0,1 1 1 0 0,-1-1-1 0 0,4 1-14 0 0,6 2 47 0 0,1-1-1 0 0,0 0 1 0 0,-1-1-1 0 0,1-1 1 0 0,0 0 0 0 0,0-1-1 0 0,0-1 1 0 0,1 0 0 0 0,-1-1-1 0 0,0-1 1 0 0,0 0-1 0 0,-1-1 1 0 0,1-1 0 0 0,-1 0-1 0 0,1-1 1 0 0,-1 0-1 0 0,0-1 1 0 0,7-5-47 0 0,7-34-2463 0 0,-22 23-1264 0 0,-3 7-1336 0 0,-1 5-5633 0 0</inkml:trace>
  <inkml:trace contextRef="#ctx0" brushRef="#br0" timeOffset="444.875">391 1 11731 0 0,'0'0'316'0'0,"0"0"-295"0"0,0 0-136 0 0,0 0 105 0 0,0 0 202 0 0,0 0 216 0 0,0 0 209 0 0,0 0 161 0 0,0 0 52 0 0,0 0-19 0 0,0 0-84 0 0,0 0-93 0 0,0 0-60 0 0,-6 19-49 0 0,-18 62-36 0 0,13 54 1293 0 0,1 100-295 0 0,-10 0 1 0 0,-26 95-1488 0 0,34-257 168 0 0,-4 0 0 0 0,-2-2 0 0 0,-18 41-168 0 0,33-105 5 0 0,0-1-18 0 0,1 0 1 0 0,-1 0-1 0 0,1 0 1 0 0,0 1-1 0 0,1-1 1 0 0,-1 1-1 0 0,1-1 1 0 0,1 1-1 0 0,-1 0 1 0 0,1-1-1 0 0,0 1 1 0 0,1 6 12 0 0,18-1-503 0 0,-14-11-3541 0 0,-1 0-4095 0 0,-4-1-2659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68 4817 0 0,'0'0'1030'0'0,"0"0"-181"0"0,0 0-41 0 0,0 0 204 0 0,0 0 302 0 0,0 0 184 0 0,0 0 58 0 0,0 0-122 0 0,0 0-241 0 0,0 0-219 0 0,0 0-189 0 0,-11-9-166 0 0,-63-44 771 0 0,65 51-1271 0 0,0 1 1 0 0,0 0-1 0 0,-1 0 1 0 0,1 1-1 0 0,-1 0 1 0 0,1 1-1 0 0,0 0 0 0 0,-1 1 1 0 0,1-1-1 0 0,0 2 1 0 0,0-1-1 0 0,0 2 1 0 0,1-1-1 0 0,-1 1 1 0 0,1 0-1 0 0,-1 1 0 0 0,1 0 1 0 0,1 0-1 0 0,-1 0 1 0 0,1 1-1 0 0,-6 6-119 0 0,-6 3 33 0 0,0 0 0 0 0,1 1-1 0 0,0 1 1 0 0,2 1 0 0 0,0 1 0 0 0,1 0-1 0 0,1 1 1 0 0,0 0 0 0 0,2 1-1 0 0,0 0 1 0 0,2 1 0 0 0,0 1 0 0 0,2 0-1 0 0,0 0 1 0 0,-1 11-33 0 0,8-31 17 0 0,-1 1-1 0 0,1 0 1 0 0,0 0 0 0 0,0 0-1 0 0,1 0 1 0 0,-1 0-1 0 0,1 0 1 0 0,0 0 0 0 0,0 0-1 0 0,1 0 1 0 0,-1 0 0 0 0,1 0-1 0 0,0 0 1 0 0,0 0-1 0 0,0 0 1 0 0,0 0 0 0 0,1 0-1 0 0,-1 0 1 0 0,1-1-1 0 0,0 1 1 0 0,0-1 0 0 0,0 1-1 0 0,1-1 1 0 0,-1 0 0 0 0,1 0-1 0 0,0 0 1 0 0,0 0-1 0 0,0-1 1 0 0,0 1 0 0 0,0-1-1 0 0,1 0 1 0 0,-1 1 0 0 0,1-2-1 0 0,0 1 1 0 0,-1 0-1 0 0,1-1 1 0 0,0 1 0 0 0,0-1-1 0 0,3 0-16 0 0,3-1 91 0 0,0 0 0 0 0,-1-1 0 0 0,1-1 0 0 0,0 0 0 0 0,-1 0 0 0 0,1-1 0 0 0,-1 0 0 0 0,0 0 0 0 0,0-1 0 0 0,0 0 0 0 0,0-1 0 0 0,-1 0 0 0 0,0 0 0 0 0,0-1 0 0 0,0 0 0 0 0,0-1-91 0 0,114-119 390 0 0,-104 105-337 0 0,56-71-46 0 0,-5-3 0 0 0,12-28-7 0 0,-85 200-786 0 0,-5-28 898 0 0,-16 166 194 0 0,25-200-293 0 0,0-1 0 0 0,1 0 0 0 0,1 0 0 0 0,0 0 0 0 0,1 0 0 0 0,0 0 0 0 0,1 0 0 0 0,1-1 0 0 0,0 1 0 0 0,1-1 0 0 0,0-1 0 0 0,1 1 0 0 0,7 9-13 0 0,-14-21-46 0 0,0-1-1 0 0,0 1 1 0 0,0 0 0 0 0,0 0-1 0 0,1 0 1 0 0,-1-1 0 0 0,0 1-1 0 0,0 0 1 0 0,0 0 0 0 0,1-1-1 0 0,-1 1 1 0 0,0 0 0 0 0,1-1-1 0 0,-1 1 1 0 0,1 0 0 0 0,-1-1-1 0 0,1 1 1 0 0,-1 0 0 0 0,1-1-1 0 0,0 1 1 0 0,-1-1 0 0 0,1 1 0 0 0,-1-1-1 0 0,1 0 1 0 0,0 1 0 0 0,0-1-1 0 0,-1 1 1 0 0,1-1 0 0 0,0 0-1 0 0,0 0 1 0 0,-1 0 0 0 0,1 1-1 0 0,0-1 1 0 0,0 0 0 0 0,-1 0-1 0 0,1 0 1 0 0,0 0 0 0 0,0 0-1 0 0,0 0 1 0 0,-1 0 0 0 0,1-1-1 0 0,0 1 1 0 0,0 0 0 0 0,-1 0-1 0 0,1 0 1 0 0,0-1 0 0 0,0 1-1 0 0,-1-1 1 0 0,1 1 0 0 0,0 0-1 0 0,-1-1 1 0 0,1 1 0 0 0,0-1 0 0 0,-1 1-1 0 0,1-1 1 0 0,-1 0 0 0 0,1 1-1 0 0,-1-1 1 0 0,1 1 0 0 0,-1-1-1 0 0,0 0 1 0 0,1 0 0 0 0,-1 1-1 0 0,1-2 47 0 0,3-9-2720 0 0,-2 2-2749 0 0,2 0-5873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0,'0'0'958'0'0,"0"0"336"0"0,0 0 176 0 0,0 0-60 0 0,0 0-167 0 0,0 0-191 0 0,0 0-139 0 0,0 0-92 0 0,0 0-87 0 0,0 0-31 0 0,0 0-36 0 0,-5-1 12871 0 0,4 2-11907 0 0,1-1-1627 0 0,59 14 360 0 0,241-10 101 0 0,-302-5-6228 0 0,-2 0-2885 0 0,3 1-2864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18252 0 0,'0'0'463'0'0,"0"0"-311"0"0,0 0-96 0 0,0 0 218 0 0,0 0 267 0 0,0 0 140 0 0,0 0 57 0 0,0 0 30 0 0,0 0-33 0 0,0 0-51 0 0,20 3-62 0 0,63 6-151 0 0,27-28 160 0 0,-24-1-674 0 0,9-2-1783 0 0,-33 7-6629 0 0,-50 12-2896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365 494 14491 0 0,'0'0'784'0'0,"0"0"-324"0"0,0 0-70 0 0,0 0 111 0 0,0 0 89 0 0,0 0 18 0 0,0 0-61 0 0,0 0-94 0 0,0 0-76 0 0,0 0-62 0 0,-23 4-64 0 0,-70 15-96 0 0,19 14 43 0 0,58-20-164 0 0,2-5-25 0 0,1 1-1 0 0,0 1 1 0 0,1-1 0 0 0,0 2 0 0 0,0 0 0 0 0,2 0 0 0 0,-1 1 0 0 0,1 1 0 0 0,1-1 0 0 0,0 2 0 0 0,1-1 0 0 0,0 1 0 0 0,-5 13-9 0 0,12-24 4 0 0,1-1 1 0 0,-1 1-1 0 0,0-1 1 0 0,1 1 0 0 0,-1 0-1 0 0,1-1 1 0 0,0 1-1 0 0,0 0 1 0 0,0-1-1 0 0,0 1 1 0 0,0 0-1 0 0,1-1 1 0 0,-1 1 0 0 0,1 0-1 0 0,0-1 1 0 0,-1 1-1 0 0,1-1 1 0 0,1 1-1 0 0,-1-1 1 0 0,0 0 0 0 0,0 1-1 0 0,1-1 1 0 0,-1 0-1 0 0,1 0 1 0 0,0 0-1 0 0,0 0 1 0 0,0 0 0 0 0,0 0-1 0 0,0-1 1 0 0,0 1-1 0 0,0-1 1 0 0,0 1-1 0 0,1-1 1 0 0,-1 0 0 0 0,1 0-1 0 0,-1 0 1 0 0,1 0-1 0 0,-1 0 1 0 0,1-1-1 0 0,0 1-4 0 0,6 1 148 0 0,0 0 0 0 0,0 0-1 0 0,0-1 1 0 0,0-1 0 0 0,0 0-1 0 0,0 0 1 0 0,0 0 0 0 0,0-1-1 0 0,0-1 1 0 0,0 1 0 0 0,5-3-148 0 0,14-8 217 0 0,0-1 0 0 0,-1-1 0 0 0,0-1 0 0 0,-2-2 0 0 0,0 0 0 0 0,0-2 0 0 0,-2-1 0 0 0,0 0 0 0 0,-2-2 0 0 0,0-1 1 0 0,-1 0-1 0 0,-2-1 0 0 0,2-5-217 0 0,-7 12-133 0 0,-1-1 1 0 0,-1 0 0 0 0,0 0 0 0 0,-2-1-1 0 0,0 0 1 0 0,-1-1 0 0 0,-1 0 0 0 0,-1 0-1 0 0,-1-1 1 0 0,-1 0 0 0 0,0 0 0 0 0,-2 0-1 0 0,0 0 1 0 0,-1 0 0 0 0,-1 0 0 0 0,-2 0-1 0 0,0 0 1 0 0,-1 0 0 0 0,-1 0-1 0 0,0 0 1 0 0,-2 1 0 0 0,-1 0 0 0 0,-5-11 132 0 0,11 27-14 0 0,-1 1 0 0 0,0-1 0 0 0,0 0 0 0 0,0 1 0 0 0,-1 0 0 0 0,1-1 0 0 0,-1 1 0 0 0,1 0 0 0 0,-1 0 0 0 0,0 1 0 0 0,0-1 0 0 0,-1 1 0 0 0,1-1 0 0 0,0 1 0 0 0,-1 0 0 0 0,1 0 0 0 0,-1 1 0 0 0,0-1 0 0 0,0 1 0 0 0,0-1 0 0 0,1 1 0 0 0,-1 0 0 0 0,0 1 0 0 0,0-1 0 0 0,-1 1 0 0 0,1 0 0 0 0,0 0 0 0 0,0 0 0 0 0,0 0 0 0 0,0 1 0 0 0,0-1 0 0 0,0 1 0 0 0,0 0 0 0 0,0 1 0 0 0,1-1 0 0 0,-1 1 0 0 0,0-1 0 0 0,1 1 0 0 0,-1 0 0 0 0,1 0 0 0 0,-1 1 0 0 0,1-1 0 0 0,-1 2 14 0 0,-3 5 47 0 0,-1 0-1 0 0,2 0 1 0 0,0 1-1 0 0,0 0 1 0 0,0 1-1 0 0,2-1 1 0 0,-1 1-1 0 0,1 0 1 0 0,1 0-1 0 0,0 0 1 0 0,0 1-1 0 0,1-1 1 0 0,1 1-1 0 0,0-1 1 0 0,0 1-1 0 0,1 0-46 0 0,1 18 276 0 0,1 1 1 0 0,1-1-1 0 0,1 0 0 0 0,2 0 0 0 0,6 16-276 0 0,109 262 2039 0 0,-104-269-1911 0 0,-8-61-5673 0 0,-5 6-4506 0 0,-1 11 100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13915 0 0,'0'0'1135'0'0,"0"0"-283"0"0,0 0-134 0 0,0 0 59 0 0,0 0 90 0 0,0 0 13 0 0,0 0-94 0 0,0 0-112 0 0,0 0-95 0 0,0 0-76 0 0,0 0-66 0 0,0 0-125 0 0,0 0-106 0 0,20-6-74 0 0,63-17-41 0 0,-5 15 127 0 0,-87 40-124 0 0,-39 23 235 0 0,39-47-302 0 0,1 0-1 0 0,0 0 0 0 0,1 0 0 0 0,0 1 1 0 0,0 0-1 0 0,1 1 0 0 0,0-1 1 0 0,1 1-1 0 0,0 1 0 0 0,1-1 0 0 0,-1 3-26 0 0,4-11 17 0 0,1 1 1 0 0,-1 0-1 0 0,1 0 0 0 0,0-1 0 0 0,0 1 0 0 0,0 0 0 0 0,0-1 0 0 0,0 1 0 0 0,0 0 0 0 0,1 0 0 0 0,0-1 0 0 0,-1 1 0 0 0,1 0 0 0 0,0-1 0 0 0,0 1 0 0 0,0-1 1 0 0,1 0-1 0 0,-1 1 0 0 0,1-1 0 0 0,-1 0 0 0 0,1 0 0 0 0,0 0 0 0 0,0 0 0 0 0,0 0 0 0 0,0 0 0 0 0,0 0 0 0 0,0 0 0 0 0,0-1 0 0 0,1 1 0 0 0,-1-1 0 0 0,0 0 0 0 0,1 0 1 0 0,0 0-1 0 0,-1 0 0 0 0,1 0 0 0 0,-1 0 0 0 0,1-1 0 0 0,0 1 0 0 0,-1-1 0 0 0,1 0 0 0 0,0 0 0 0 0,0 0 0 0 0,-1 0 0 0 0,2-1-17 0 0,82-14-684 0 0,-34-16-6575 0 0,-41 23 515 0 0,-3 3-3114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10402 0 0,'0'0'1124'0'0,"0"0"41"0"0,0 0 259 0 0,0 0 211 0 0,0 0-9 0 0,0 0-163 0 0,-7 21-252 0 0,-26 68-250 0 0,-76 175 1584 0 0,70-158-2707 0 0,9-99-2948 0 0,11-19-5133 0 0,15 8 787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12435 0 0,'0'0'2360'0'0,"0"0"-1189"0"0,0 0-601 0 0,0 0-256 0 0,0 0-64 0 0,0 0 72 0 0,0 0 113 0 0,0 0 128 0 0,0 0 125 0 0,0 0 51 0 0,0 0-20 0 0,0 0-44 0 0,12 18-74 0 0,70 120 702 0 0,-39-72-923 0 0,3-2 1 0 0,3-2 0 0 0,15 13-381 0 0,-36-51-1266 0 0,-13-17-5700 0 0,-12-6-4296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5385 0 0,'0'0'3766'0'0,"0"0"-2000"0"0,27 0-486 0 0,172-1 1714 0 0,242-16 4019 0 0,13-2-5281 0 0,-349 18-1773 0 0,43-2-515 0 0,-51 2-2568 0 0,-93 1 2457 0 0,8 1-1706 0 0,-5 1-3764 0 0,-1 0-4901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199 438 12923 0 0,'0'0'1143'0'0,"0"0"-180"0"0,0 0-95 0 0,0 0 3 0 0,0 0-33 0 0,0 0-115 0 0,0 0-149 0 0,-20 10-136 0 0,-63 32-127 0 0,79-40-286 0 0,-1 1 0 0 0,1-1 0 0 0,0 1-1 0 0,0-1 1 0 0,0 1 0 0 0,1 0 0 0 0,-1 0 0 0 0,1 1-1 0 0,0-1 1 0 0,0 1 0 0 0,0 0 0 0 0,0 0-1 0 0,0 0 1 0 0,1 0 0 0 0,-2 3-25 0 0,-1 3 15 0 0,-28 93-63 0 0,33-100 63 0 0,-1 0 0 0 0,1 0 0 0 0,0 0 0 0 0,0 0 0 0 0,0-1-1 0 0,0 1 1 0 0,0 0 0 0 0,1 0 0 0 0,-1 0 0 0 0,1-1 0 0 0,0 1 0 0 0,0 0 0 0 0,0-1 0 0 0,0 1 0 0 0,0 0 0 0 0,1-1 0 0 0,-1 1 0 0 0,1-1 0 0 0,0 0 0 0 0,0 0 0 0 0,-1 1 0 0 0,1-1 0 0 0,1-1 0 0 0,-1 1 0 0 0,0 0 0 0 0,0 0 0 0 0,1-1 0 0 0,-1 1 0 0 0,1-1 0 0 0,-1 0 0 0 0,1 0 0 0 0,-1 0 0 0 0,1 0 0 0 0,0 0 0 0 0,0 0 0 0 0,0-1-15 0 0,10 2 180 0 0,1-1 1 0 0,0 0-1 0 0,0-2 1 0 0,0 1-1 0 0,0-2 1 0 0,0 0-1 0 0,-1 0 1 0 0,1-1-1 0 0,-1-1 1 0 0,1 0-1 0 0,-1-1 1 0 0,-1 0-1 0 0,1-1 1 0 0,-1-1-1 0 0,0 0 1 0 0,0-1-1 0 0,10-8-180 0 0,8-8 194 0 0,0-2-1 0 0,-2-1 1 0 0,-1-1 0 0 0,-1-1 0 0 0,19-29-194 0 0,-28 37-180 0 0,-1 0 1 0 0,-1-1-1 0 0,-1-1 1 0 0,0 0 0 0 0,-2-1-1 0 0,-1-1 1 0 0,-1 0-1 0 0,-1 0 1 0 0,-2-1-1 0 0,0 0 1 0 0,-2 0 0 0 0,0-1-1 0 0,-2 1 1 0 0,-1-1-1 0 0,-1-23 180 0 0,-2 48-36 0 0,1-1 0 0 0,-1 0 0 0 0,0 0 0 0 0,0 0 0 0 0,0 1 0 0 0,0-1 0 0 0,0 0 0 0 0,0 1 0 0 0,-1-1 0 0 0,1 1 0 0 0,-1-1 0 0 0,0 1 0 0 0,0 0-1 0 0,1 0 1 0 0,-2 0 0 0 0,1 0 0 0 0,0 0 0 0 0,0 0 0 0 0,-1 0 0 0 0,1 1 0 0 0,-1-1 0 0 0,1 1 0 0 0,-1 0 0 0 0,1 0 0 0 0,-1 0 0 0 0,0 0 0 0 0,0 0 0 0 0,0 0 0 0 0,1 1-1 0 0,-1-1 1 0 0,0 1 0 0 0,0 0 0 0 0,0 0 0 0 0,0 0 0 0 0,0 0 0 0 0,0 1 0 0 0,0-1 0 0 0,1 1 0 0 0,-1 0 0 0 0,0 0 0 0 0,0 0 0 0 0,1 0 0 0 0,-1 0 0 0 0,0 0 0 0 0,1 1 0 0 0,-1-1-1 0 0,1 1 1 0 0,0 0 0 0 0,0 0 0 0 0,-2 0 36 0 0,-12 14 53 0 0,0 0 0 0 0,1 0 0 0 0,1 2 0 0 0,1 0 0 0 0,0 0 0 0 0,1 1 0 0 0,1 1 0 0 0,1 0 0 0 0,1 0 0 0 0,1 1 0 0 0,0 0 0 0 0,2 0 0 0 0,0 1 0 0 0,1 0 0 0 0,2 0 0 0 0,0 0 0 0 0,1 1 1 0 0,2-1-1 0 0,0 1 0 0 0,2 5-53 0 0,-2-14 78 0 0,1 0 1 0 0,0 1 0 0 0,1-1 0 0 0,1 0 0 0 0,0 0-1 0 0,1 0 1 0 0,1-1 0 0 0,0 0 0 0 0,1 1 0 0 0,0-1-1 0 0,1-1 1 0 0,0 0 0 0 0,1 0 0 0 0,0 0 0 0 0,1-1-1 0 0,1 0 1 0 0,-1-1 0 0 0,2 0 0 0 0,-1 0 0 0 0,1-1-1 0 0,1-1 1 0 0,0 0 0 0 0,3 2-79 0 0,-13-9-69 0 0,1 0 1 0 0,0 0-1 0 0,-1 0 0 0 0,1-1 0 0 0,-1 1 1 0 0,1-1-1 0 0,0 1 0 0 0,-1-1 1 0 0,1 0-1 0 0,0 0 0 0 0,-1 0 1 0 0,1 0-1 0 0,0-1 0 0 0,-1 1 1 0 0,1-1-1 0 0,0 0 0 0 0,-1 1 0 0 0,1-1 1 0 0,-1 0-1 0 0,1 0 0 0 0,-1-1 1 0 0,1 1 68 0 0,29-25-8891 0 0,-26 21-1972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17676 0 0,'0'0'592'0'0,"0"0"-337"0"0,0 0-127 0 0,0 0 105 0 0,0 0 172 0 0,0 0 138 0 0,-13 20 105 0 0,-43 66 27 0 0,36-56-209 0 0,2 1 0 0 0,1 1-1 0 0,2 0 1 0 0,1 1 0 0 0,-9 31-466 0 0,19-54 22 0 0,-1 0 0 0 0,2 1 0 0 0,0-1 0 0 0,0 0 0 0 0,0 1 0 0 0,2 0 0 0 0,-1-1 0 0 0,1 1 0 0 0,1 0 0 0 0,0 0 0 0 0,0 0 0 0 0,1-1 0 0 0,1 1 0 0 0,0 0 0 0 0,0-1 0 0 0,1 1 0 0 0,1 3-22 0 0,0-10 65 0 0,1 1 0 0 0,-1-1 0 0 0,1 0 0 0 0,0 0 0 0 0,0 0 0 0 0,0-1-1 0 0,1 1 1 0 0,-1-1 0 0 0,1-1 0 0 0,0 1 0 0 0,0-1 0 0 0,0 0 0 0 0,0 0-1 0 0,0-1 1 0 0,0 0 0 0 0,0 0 0 0 0,1 0 0 0 0,-1-1 0 0 0,0 0 0 0 0,0 0-1 0 0,1 0 1 0 0,-1-1 0 0 0,0 0 0 0 0,0 0 0 0 0,0-1 0 0 0,0 0-1 0 0,6-2-64 0 0,24-31-1118 0 0,-32 18-2699 0 0,-3-2-4642 0 0,-1 14-2516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15587 0 0,'0'0'817'0'0,"0"0"-449"0"0,0 0 96 0 0,0 0 160 0 0,0 0 88 0 0,0 0-56 0 0,124 0-104 0 0,-95 0-64 0 0,0 0-64 0 0,1 0-136 0 0,0-4-111 0 0,-3 4-137 0 0,1-5-201 0 0,0 3-247 0 0,-4-1-424 0 0,0 1-872 0 0,-8-2-2953 0 0,-6 4-7522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16043 0 0,'0'0'1305'0'0,"0"0"-642"0"0,0 0-262 0 0,0 0 91 0 0,0 0 144 0 0,0 0 54 0 0,0 0-28 0 0,0 0-49 0 0,0 0-59 0 0,0 0-26 0 0,0 0-58 0 0,20-3-102 0 0,103-8 144 0 0,-121 10-506 0 0,1 0 1 0 0,0 0-1 0 0,-1 1 0 0 0,1 0 0 0 0,-1-1 1 0 0,1 1-1 0 0,0 0 0 0 0,-1 0 1 0 0,1 0-1 0 0,0 1 0 0 0,-1-1 0 0 0,1 1 1 0 0,0-1-1 0 0,-1 1 0 0 0,1 0 0 0 0,-1 0 1 0 0,1 0-1 0 0,-1 0 0 0 0,0 0 0 0 0,1 1 1 0 0,-1-1-1 0 0,0 1 0 0 0,0-1 0 0 0,0 1 1 0 0,0 0-1 0 0,0 0 0 0 0,-1 0 1 0 0,1 0-1 0 0,0 0 0 0 0,-1 0 0 0 0,1 1 1 0 0,-1-1-1 0 0,0 0 0 0 0,0 1 0 0 0,0-1 1 0 0,0 1-1 0 0,0-1 0 0 0,-1 1 0 0 0,1 0 1 0 0,-1-1-1 0 0,0 1 0 0 0,1 0 1 0 0,-1-1-1 0 0,0 1 0 0 0,-1 0 0 0 0,1-1 1 0 0,0 1-1 0 0,-1-1 0 0 0,1 1 0 0 0,-1 0 1 0 0,0-1-1 0 0,0 1 0 0 0,-1 1-6 0 0,-35 42 94 0 0,-18 36 48 0 0,55-80-130 0 0,0-1 1 0 0,0 0-1 0 0,0 0 0 0 0,0 1 0 0 0,0-1 0 0 0,0 0 1 0 0,0 0-1 0 0,1 1 0 0 0,-1-1 0 0 0,0 0 0 0 0,1 0 1 0 0,-1 0-1 0 0,0 1 0 0 0,1-1 0 0 0,0 0 0 0 0,-1 0 1 0 0,1 0-1 0 0,0 0 0 0 0,-1 0 0 0 0,1 0 0 0 0,0 0 1 0 0,0 0-1 0 0,0-1 0 0 0,0 1 0 0 0,0 0 0 0 0,0 0 1 0 0,0-1-1 0 0,0 1 0 0 0,0 0 0 0 0,0-1 0 0 0,1 1 1 0 0,-1-1-1 0 0,0 0 0 0 0,0 1 0 0 0,0-1 0 0 0,1 0 1 0 0,-1 0-1 0 0,0 0 0 0 0,0 0 0 0 0,1 0 0 0 0,-1 0 1 0 0,0 0-1 0 0,0 0 0 0 0,1 0 0 0 0,-1-1 0 0 0,0 1 1 0 0,1-1-13 0 0,64-10 225 0 0,-31-3-1060 0 0,-13 1-7229 0 0,-16 8-3476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0:4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15 712 1528 0 0,'0'0'2067'0'0,"0"0"-1024"0"0,0 0-399 0 0,0 0 58 0 0,0 0 155 0 0,0 0 85 0 0,0 0-56 0 0,0 0-156 0 0,0 0-154 0 0,0 0-117 0 0,0 0-92 0 0,2 0 953 0 0,12 0 7525 0 0,-7 0-9181 0 0,352-11 3656 0 0,-313 10-3172 0 0,-46 1-104 0 0,0 0 13 0 0,0 0 7 0 0,0 0 8 0 0,0 0 5 0 0,0 0-4 0 0,0 0-3 0 0,0 0-16 0 0,0 0-18 0 0,0 0-8 0 0,0 0-14 0 0,0 0-6 0 0,0 0-30 0 0,0 0-24 0 0,0 0-26 0 0,0 0-44 0 0,0 0-11 0 0,0 0-31 0 0,0 0-60 0 0,0 0-78 0 0,-1 9-11968 0 0,1-6 2784 0 0</inkml:trace>
  <inkml:trace contextRef="#ctx0" brushRef="#br0" timeOffset="348.512">0 972 7298 0 0,'0'0'3420'0'0,"0"0"-2235"0"0,0 0-821 0 0,0 0 60 0 0,0 0 219 0 0,0 0 185 0 0,0 0 48 0 0,0 0-60 0 0,0 0-76 0 0,0 0-57 0 0,0 0-46 0 0,0 0-43 0 0,0 0-17 0 0,10-2-24 0 0,138-8 2613 0 0,-46 11-2023 0 0,-51 0-2056 0 0,0 0-5265 0 0,-50-2-437 0 0,-1-1-3626 0 0</inkml:trace>
  <inkml:trace contextRef="#ctx0" brushRef="#br0" timeOffset="1279.914">826 502 6273 0 0,'0'0'535'0'0,"0"0"-197"0"0,0 0-29 0 0,0 0 86 0 0,0 0 10 0 0,0 0-69 0 0,0 0-148 0 0,0 0-156 0 0,0 0-61 0 0,0 0-18 0 0,0 0 18 0 0,-18 13 17 0 0,-87 61 109 0 0,98-68-9 0 0,-1 0-1 0 0,1 1 0 0 0,0-1 1 0 0,1 1-1 0 0,0 1 1 0 0,0-1-1 0 0,0 1 0 0 0,1 0 1 0 0,1 0-1 0 0,-1 1 1 0 0,1-1-1 0 0,0 1 0 0 0,1 0 1 0 0,0 0-1 0 0,1 0 0 0 0,0 0 1 0 0,-1 8-88 0 0,4-14 172 0 0,0 0 0 0 0,0-1 0 0 0,1 1 0 0 0,-1-1 0 0 0,1 0 0 0 0,0 1 1 0 0,-1-1-1 0 0,1 0 0 0 0,0 0 0 0 0,0 0 0 0 0,1 0 0 0 0,-1-1 0 0 0,0 1 0 0 0,1 0 0 0 0,-1-1 0 0 0,1 0 1 0 0,-1 0-1 0 0,1 1 0 0 0,-1-1 0 0 0,1-1 0 0 0,0 1 0 0 0,0 0 0 0 0,-1-1 0 0 0,1 1 0 0 0,0-1 0 0 0,0 0 1 0 0,0 0-1 0 0,0 0 0 0 0,-1 0 0 0 0,1-1 0 0 0,0 1 0 0 0,0-1 0 0 0,0 1 0 0 0,-1-1 0 0 0,1 0 0 0 0,0 0 1 0 0,-1-1-1 0 0,1 1 0 0 0,-1 0 0 0 0,1-1 0 0 0,-1 1 0 0 0,1-1-172 0 0,22-15 429 0 0,-1 0-1 0 0,0-1 1 0 0,-1-1 0 0 0,-1-2-1 0 0,-1 0 1 0 0,5-9-429 0 0,-21 25 43 0 0,12-15-91 0 0,-2 0 0 0 0,0-2 0 0 0,-1 1 0 0 0,-2-2 0 0 0,0 0 0 0 0,-1 0 0 0 0,-1-1-1 0 0,-2 0 1 0 0,0-1 0 0 0,-2 0 0 0 0,0 0 0 0 0,-2 0 0 0 0,-1-1 0 0 0,0-22 48 0 0,-3 39-64 0 0,-1 1 0 0 0,1 0 0 0 0,-2 0-1 0 0,1 0 1 0 0,-1 0 0 0 0,0 0 0 0 0,-1 0 0 0 0,0 1 0 0 0,0-1 0 0 0,-1 1 0 0 0,0 0 0 0 0,0 0 0 0 0,0 0 0 0 0,-1 0-1 0 0,0 1 1 0 0,-1 0 0 0 0,1 0 0 0 0,-1 0 0 0 0,0 0 0 0 0,-1 1 0 0 0,1 0 0 0 0,-1 1 0 0 0,0 0 0 0 0,0 0 0 0 0,0 0-1 0 0,-1 1 1 0 0,1 0 0 0 0,-1 0 0 0 0,0 1 0 0 0,0 0 0 0 0,0 0 0 0 0,0 1 0 0 0,0 0 0 0 0,0 0 0 0 0,-6 1 64 0 0,12 1-15 0 0,1 1 0 0 0,0-1 0 0 0,0 1 0 0 0,0-1 0 0 0,0 1 0 0 0,0 0 0 0 0,0-1 0 0 0,0 1 0 0 0,0 0 0 0 0,1 0 0 0 0,-1 0 0 0 0,1 0 0 0 0,0-1 0 0 0,-1 1 0 0 0,1 0 0 0 0,0 0 0 0 0,0 0 0 0 0,0 0 0 0 0,0 0 0 0 0,0 0 0 0 0,1 0 0 0 0,-1 0 0 0 0,0-1 0 0 0,1 2 15 0 0,0 4 13 0 0,30 116 958 0 0,-15-79-524 0 0,81 349 1848 0 0,-96-387-2289 0 0,0 0 0 0 0,0 0 0 0 0,1 0 0 0 0,0-1 0 0 0,0 1 0 0 0,0 0 0 0 0,1-1 0 0 0,-1 1 0 0 0,2-1 0 0 0,-1 0 0 0 0,0 0 0 0 0,1 0 0 0 0,3 3-6 0 0,9-28-1886 0 0,-12-2-3228 0 0,-4 21 3979 0 0,1-8-5511 0 0,-1 4 779 0 0</inkml:trace>
  <inkml:trace contextRef="#ctx0" brushRef="#br0" timeOffset="1736.278">1230 127 11570 0 0,'0'0'657'0'0,"0"0"-169"0"0,0 0-71 0 0,0 0-7 0 0,0 0-36 0 0,0 0-87 0 0,0 0-139 0 0,0 0-121 0 0,0 0 55 0 0,0 0 140 0 0,0 0 125 0 0,2 8 63 0 0,37 324 2388 0 0,-34-289-2689 0 0,17 69 186 0 0,-10-112 3911 0 0,5-36-3235 0 0,-12 23-647 0 0,261-506 227 0 0,-257 500-781 0 0,1-3-698 0 0,-1 10-7393 0 0,-8 12-2884 0 0</inkml:trace>
  <inkml:trace contextRef="#ctx0" brushRef="#br0" timeOffset="2131.367">586 903 11690 0 0,'0'0'362'0'0,"0"0"-123"0"0,0 0 282 0 0,0 0 394 0 0,0 0 228 0 0,0 0 77 0 0,20-1 7 0 0,112-10 1126 0 0,-45 0-846 0 0,235-28 1236 0 0,162-3-2925 0 0,-429 40-279 0 0,2 0-1478 0 0,-20 0-4440 0 0,-29 1-4683 0 0</inkml:trace>
  <inkml:trace contextRef="#ctx0" brushRef="#br0" timeOffset="2835.889">747 1225 6353 0 0,'0'0'1599'0'0,"0"0"-653"0"0,0 0-279 0 0,0 0 129 0 0,0 0 152 0 0,0 0-13 0 0,0 0-128 0 0,0 0-183 0 0,-21 1-177 0 0,-64 4-118 0 0,82-5-307 0 0,0 0-1 0 0,0 0 1 0 0,0 1-1 0 0,0-1 1 0 0,1 1 0 0 0,-1 0-1 0 0,0-1 1 0 0,0 1-1 0 0,1 1 1 0 0,-1-1-1 0 0,1 0 1 0 0,-1 1-1 0 0,1-1 1 0 0,-1 1 0 0 0,1 0-1 0 0,0 0 1 0 0,0 0-1 0 0,0 0 1 0 0,0 0-1 0 0,0 0 1 0 0,0 0 0 0 0,1 1-1 0 0,-2 1-21 0 0,-4 7 72 0 0,1-4-10 0 0,-2-1 20 0 0,1 1 1 0 0,1-1 0 0 0,-1 2-1 0 0,1-1 1 0 0,1 1 0 0 0,-1-1-1 0 0,1 2 1 0 0,1-1 0 0 0,-1 0-1 0 0,1 1 1 0 0,1 0 0 0 0,0 0 0 0 0,0 0-1 0 0,1 0 1 0 0,0 1 0 0 0,0-1-1 0 0,1 1 1 0 0,1-1 0 0 0,-1 1-1 0 0,2 9-82 0 0,0-17 112 0 0,0 1 1 0 0,1 0-1 0 0,-1-1 0 0 0,1 1 0 0 0,-1-1 0 0 0,1 0 1 0 0,0 0-1 0 0,0 1 0 0 0,0-1 0 0 0,0 0 0 0 0,1-1 1 0 0,-1 1-1 0 0,0 0 0 0 0,1-1 0 0 0,-1 1 0 0 0,1-1 1 0 0,0 0-1 0 0,-1 0 0 0 0,1 0 0 0 0,0 0 0 0 0,0 0 1 0 0,0-1-1 0 0,-1 1 0 0 0,1-1 0 0 0,0 0 0 0 0,0 1 0 0 0,0-2 1 0 0,0 1-1 0 0,0 0 0 0 0,0 0 0 0 0,2-2-112 0 0,87-31 2395 0 0,-62 13-2389 0 0,-2-2-1 0 0,0-1 0 0 0,-1-1 0 0 0,-1-2 0 0 0,-2 0 0 0 0,-1-2 0 0 0,0-1 0 0 0,-3 0 0 0 0,0-1 0 0 0,-2-2 0 0 0,-1 0 1 0 0,-2 0-1 0 0,-1-2 0 0 0,-1 1 0 0 0,-2-2 0 0 0,4-24-5 0 0,-12 51-66 0 0,-1 1 1 0 0,-1-1-1 0 0,0 1 0 0 0,0-1 1 0 0,0 1-1 0 0,-1-1 1 0 0,0 0-1 0 0,0 1 0 0 0,-1-1 1 0 0,0 1-1 0 0,0-1 1 0 0,-1 1-1 0 0,0-1 0 0 0,0 1 1 0 0,-1 0-1 0 0,0 0 1 0 0,0 0-1 0 0,-1 0 0 0 0,1 0 1 0 0,-2 1-1 0 0,-3-6 66 0 0,6 11-33 0 0,1 0 0 0 0,-1-1 0 0 0,0 1 0 0 0,0 0 0 0 0,0 0 0 0 0,0 0 0 0 0,0 0 0 0 0,0 1 0 0 0,0-1 0 0 0,0 1 0 0 0,0-1 0 0 0,-1 1 0 0 0,1 0 0 0 0,0-1 0 0 0,0 1 0 0 0,0 0 0 0 0,0 0 0 0 0,-1 1 0 0 0,1-1 0 0 0,0 0 0 0 0,0 1 0 0 0,0-1 0 0 0,0 1 0 0 0,0 0 0 0 0,0 0 0 0 0,0 0 0 0 0,0 0 0 0 0,0 0 0 0 0,0 0 0 0 0,0 0 0 0 0,1 1 0 0 0,-1-1 0 0 0,0 0 0 0 0,1 1 0 0 0,0 0 0 0 0,-1-1 0 0 0,0 2 33 0 0,-50 69 1 0 0,49-67 12 0 0,-8 20 123 0 0,1 0-1 0 0,1 1 0 0 0,1 0 0 0 0,1 0 1 0 0,2 1-1 0 0,0 0 0 0 0,2 0 1 0 0,1 0-1 0 0,2 0 0 0 0,0 0 0 0 0,4 21-135 0 0,-4-30 87 0 0,3 23 129 0 0,3 0 0 0 0,1-1-1 0 0,2 0 1 0 0,1 0 0 0 0,3 0-216 0 0,1 11 110 0 0,-13-48-41 0 0,0-4-127 0 0,-1 1 1 0 0,0 0 0 0 0,1-1 0 0 0,-1 1 0 0 0,0-1-1 0 0,1 1 1 0 0,-1 0 0 0 0,0 0 0 0 0,1-1 0 0 0,-1 1-1 0 0,1 0 1 0 0,-1 0 0 0 0,1-1 0 0 0,-1 1 0 0 0,0 0-1 0 0,1 0 1 0 0,-1 0 0 0 0,1 0 0 0 0,-1 0 0 0 0,1 0-1 0 0,-1 0 1 0 0,1 0 0 0 0,-1 0 0 0 0,1 0 0 0 0,-1 0-1 0 0,1 0 1 0 0,-1 0 0 0 0,1 0 0 0 0,-1 0 0 0 0,1 0-1 0 0,-1 0 1 0 0,1 1 0 0 0,-1-1 0 0 0,1 0 0 0 0,-1 0-1 0 0,0 1 1 0 0,1-1 0 0 0,-1 0 0 0 0,1 1 0 0 0,-1-1-1 0 0,0 0 1 0 0,1 1 0 0 0,-1-1 0 0 0,0 0 0 0 0,1 1-1 0 0,-1-1 1 0 0,0 1 0 0 0,0-1 0 0 0,0 1 0 0 0,1-1-1 0 0,-1 1 1 0 0,0-1 0 0 0,0 0 0 0 0,0 1 0 0 0,0-1-1 0 0,0 1 1 0 0,0 0 57 0 0,7-9-2372 0 0,-3 3-2089 0 0,0 0-6238 0 0</inkml:trace>
  <inkml:trace contextRef="#ctx0" brushRef="#br0" timeOffset="3199.458">1495 894 17508 0 0,'0'0'282'0'0,"0"0"-123"0"0,0 0-24 0 0,0 0 153 0 0,0 0 181 0 0,0 0 126 0 0,0 0 47 0 0,0 0-40 0 0,-20 19-103 0 0,-62 62-104 0 0,18 6 105 0 0,52-62-449 0 0,-4-1-38 0 0,2 0 0 0 0,0 1 0 0 0,2 1 0 0 0,1 0 0 0 0,1 1 0 0 0,1 0 0 0 0,1 1 0 0 0,2-1 0 0 0,1 1 0 0 0,1 1 0 0 0,1-1 0 0 0,1 1-13 0 0,5-23 56 0 0,-1 0 0 0 0,1-1 1 0 0,0 1-1 0 0,0-1 0 0 0,1 0 1 0 0,0 0-1 0 0,0 0 0 0 0,0 0 1 0 0,0-1-1 0 0,1 1 0 0 0,0-1 1 0 0,0 0-1 0 0,0-1 0 0 0,0 1 1 0 0,0-1-1 0 0,1 0 0 0 0,0 0 1 0 0,-1-1-1 0 0,1 0 0 0 0,0 0 1 0 0,0 0-1 0 0,0-1 0 0 0,1 1 1 0 0,-1-2-1 0 0,0 1 0 0 0,0-1 1 0 0,1 0-1 0 0,-1 0 0 0 0,0 0 1 0 0,0-1-1 0 0,1 0 0 0 0,-1 0 1 0 0,0-1-1 0 0,3-1-56 0 0,2-1-164 0 0,0-1 0 0 0,0 0 0 0 0,0-1 0 0 0,-1 0 0 0 0,0-1 0 0 0,0 0 0 0 0,0-1 1 0 0,-1 0-1 0 0,-1 0 0 0 0,1-1 0 0 0,2-4 164 0 0,8-18-3175 0 0,-12 9-6246 0 0,-6 15-376 0 0</inkml:trace>
  <inkml:trace contextRef="#ctx0" brushRef="#br0" timeOffset="3443.39">1083 1170 17348 0 0,'0'0'784'0'0,"0"0"-560"0"0,0 0-16 0 0,0 0 304 0 0,0 0 96 0 0,134 0-32 0 0,-90 0-88 0 0,2 0-71 0 0,8 0-113 0 0,4 0-32 0 0,4 0-104 0 0,5 0-144 0 0,-3 0-216 0 0,1 0-456 0 0,-19 2-1209 0 0,-16 0-10554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0 0 0,'0'0'1082'0'0,"0"0"-180"0"0,0 0-144 0 0,0 0-77 0 0,0 0-68 0 0,0 0-115 0 0,0 0-99 0 0,0 0-27 0 0,0 0 39 0 0,0 0 56 0 0,0 0 26 0 0,29-7 2222 0 0,64-9-1780 0 0,50 0-392 0 0,3 0-250 0 0,609-53 430 0 0,512 38-572 0 0,-937 28-90 0 0,1334 0-438 0 0,610-34 424 0 0,-228 17 1476 0 0,-895 77-774 0 0,-426-13-349 0 0,401 5 636 0 0,-21-22-286 0 0,-122-43 565 0 0,163-3-296 0 0,-513 17-638 0 0,979 0 579 0 0,-398-21 106 0 0,136-44-362 0 0,-234 58-603 0 0,-389 23-35 0 0,-22-47 378 0 0,-278 49-166 0 0,115-13 149 0 0,-187 17-327 0 0,-321-18 123 0 0,-33-1-9500 0 0,-2-1-362 0 0</inkml:trace>
  <inkml:trace contextRef="#ctx0" brushRef="#br0" timeOffset="2255.518">3347 294 17884 0 0,'0'0'376'0'0,"0"0"-244"0"0,0 0-129 0 0,0 0 25 0 0,0 0 116 0 0,0 0 186 0 0,0 0 170 0 0,0 0 105 0 0,0 0 36 0 0,0 0-14 0 0,-4 21-80 0 0,-13 66-101 0 0,22 40 467 0 0,5 285 472 0 0,-9-413-1388 0 0,0 1-1 0 0,-1-1 1 0 0,1 0-1 0 0,0 1 1 0 0,-1-1-1 0 0,1 1 1 0 0,0 0-1 0 0,0-1 1 0 0,-1 1-1 0 0,1 0 1 0 0,0-1-1 0 0,0 1 1 0 0,0 0-1 0 0,-1 0 0 0 0,1-1 1 0 0,0 1-1 0 0,0 0 1 0 0,0 0-1 0 0,0 0 1 0 0,-1 0-1 0 0,1 0 1 0 0,0 0-1 0 0,0 1 1 0 0,0-1-1 0 0,0 0 1 0 0,0 0-1 0 0,-1 1 1 0 0,1-1-1 0 0,0 0 1 0 0,0 1-1 0 0,-1-1 1 0 0,1 1-1 0 0,0-1 1 0 0,-1 1-1 0 0,1-1 1 0 0,0 1-1 0 0,-1-1 1 0 0,1 1-1 0 0,-1 0 1 0 0,1-1-1 0 0,-1 1 1 0 0,1 0-1 0 0,-1 0 0 0 0,1-1 1 0 0,-1 1-1 0 0,0 0 1 0 0,1 0-1 0 0,-1-1 1 0 0,0 1-1 0 0,0 0 1 0 0,1 0-1 0 0,-1 0 1 0 0,0 0-1 0 0,0 0 1 0 0,0-1-1 0 0,0 1 1 0 0,0 0-1 0 0,-1 0 1 0 0,1 0-1 0 0,0 0 1 0 0,0-1-1 0 0,0 1 1 0 0,-1 0-1 0 0,1 0 1 0 0,0 0-1 0 0,-1-1 1 0 0,1 1-1 0 0,-1 0 1 0 0,1 0 3 0 0,172-168-298 0 0,-172 166 292 0 0,1 1-1 0 0,0-1 0 0 0,-1 1 1 0 0,1-1-1 0 0,0 1 1 0 0,0-1-1 0 0,0 1 0 0 0,0 0 1 0 0,0-1-1 0 0,0 1 1 0 0,-1 0-1 0 0,1 0 0 0 0,0-1 1 0 0,0 1-1 0 0,0 0 1 0 0,0 0-1 0 0,0 0 0 0 0,0 0 1 0 0,0 0-1 0 0,0 1 1 0 0,0-1-1 0 0,0 0 0 0 0,0 0 1 0 0,-1 1-1 0 0,1-1 1 0 0,0 0-1 0 0,0 1 0 0 0,0-1 1 0 0,0 1-1 0 0,-1-1 1 0 0,1 1-1 0 0,0-1 0 0 0,0 1 1 0 0,-1 0-1 0 0,1-1 1 0 0,0 1-1 0 0,-1 0 0 0 0,1-1 1 0 0,-1 1-1 0 0,1 0 1 0 0,-1 0-1 0 0,1 0 0 0 0,-1 0 1 0 0,0-1-1 0 0,1 1 1 0 0,-1 0-1 0 0,0 0 0 0 0,0 1 7 0 0,11 54 28 0 0,-9-43-18 0 0,3 25 24 0 0,-4-22-12 0 0,1 1-1 0 0,0-1 1 0 0,2 1 0 0 0,-1-1 0 0 0,2 0-1 0 0,0 0 1 0 0,1-1 0 0 0,1 1-1 0 0,0-1 1 0 0,9 12-22 0 0,-15-25 20 0 0,0 0-1 0 0,1 0 1 0 0,0 0-1 0 0,-1 0 1 0 0,1 0-1 0 0,0-1 1 0 0,0 1-1 0 0,0 0 1 0 0,0-1 0 0 0,1 0-1 0 0,-1 1 1 0 0,0-1-1 0 0,0 0 1 0 0,1 0-1 0 0,-1 0 1 0 0,1-1-1 0 0,-1 1 1 0 0,1 0-1 0 0,-1-1 1 0 0,1 0-1 0 0,-1 1 1 0 0,1-1 0 0 0,0 0-1 0 0,-1-1 1 0 0,1 1-1 0 0,-1 0 1 0 0,1-1-1 0 0,-1 1 1 0 0,1-1-1 0 0,-1 0 1 0 0,1 0-1 0 0,-1 0 1 0 0,0 0 0 0 0,1 0-1 0 0,1-1-19 0 0,2-3 81 0 0,-1 1 1 0 0,1-1-1 0 0,0 0 0 0 0,-1 0 0 0 0,0 0 1 0 0,0-1-1 0 0,-1 0 0 0 0,1 0 0 0 0,-1 0 1 0 0,-1 0-1 0 0,1-1 0 0 0,-1 0-81 0 0,9-24 79 0 0,-2 1-1 0 0,-1-1 1 0 0,-1-1-1 0 0,-2 1 1 0 0,-1-1-1 0 0,-2-1 1 0 0,-1 1 0 0 0,-1 0-1 0 0,-2 0 1 0 0,-2-1-1 0 0,0 1 1 0 0,-2 0-1 0 0,-2 1 1 0 0,0-1-1 0 0,-3 1 1 0 0,0 1 0 0 0,-2 0-1 0 0,-1 0 1 0 0,-1 1-1 0 0,-11-14-78 0 0,18 29-60 0 0,-1 0 0 0 0,0 1 1 0 0,-1 0-1 0 0,-1 1 0 0 0,0 0 0 0 0,0 1 0 0 0,-1 0 0 0 0,0 0 0 0 0,-1 1 0 0 0,0 0 0 0 0,-1 1 1 0 0,0 1-1 0 0,0 0 0 0 0,-1 1 0 0 0,0 0 0 0 0,-1 1 0 0 0,1 1 0 0 0,-1 0 0 0 0,0 1 1 0 0,-9-1 59 0 0,9 2-184 0 0,0 1 1 0 0,0 1-1 0 0,0 0 1 0 0,0 1-1 0 0,0 1 1 0 0,1 0-1 0 0,-1 1 1 0 0,0 1-1 0 0,-8 2 184 0 0,17-3-261 0 0,1 0-1 0 0,0 0 0 0 0,-1 1 0 0 0,1 0 0 0 0,0-1 0 0 0,0 2 0 0 0,0-1 0 0 0,1 1 0 0 0,-1-1 1 0 0,1 1-1 0 0,0 1 0 0 0,0-1 0 0 0,0 0 0 0 0,1 1 0 0 0,0 0 0 0 0,-3 3 262 0 0,-7 19-3146 0 0,6-8-2946 0 0,3-3-4854 0 0</inkml:trace>
  <inkml:trace contextRef="#ctx0" brushRef="#br0" timeOffset="2682.368">4117 810 11578 0 0,'0'0'941'0'0,"0"0"-383"0"0,0 0-111 0 0,0 0 173 0 0,0 0 266 0 0,0 0 106 0 0,0 0-93 0 0,0 0-158 0 0,0 0-155 0 0,0 0-74 0 0,0 0 0 0 0,0 0-29 0 0,0 0-90 0 0,4 11-91 0 0,20 82 220 0 0,-5 23-363 0 0,-15-109-2300 0 0,-1-7-5827 0 0,-3 0-2902 0 0</inkml:trace>
  <inkml:trace contextRef="#ctx0" brushRef="#br0" timeOffset="2934.635">4107 469 16027 0 0,'0'0'369'0'0,"0"0"-410"0"0,0 0-215 0 0,0 0-168 0 0,0 0-40 0 0,0 0-88 0 0,0 0-240 0 0,0 0-480 0 0,0 0-1361 0 0,0 0-7329 0 0</inkml:trace>
  <inkml:trace contextRef="#ctx0" brushRef="#br0" timeOffset="3400.203">4299 485 10402 0 0,'0'0'2634'0'0,"0"0"-1492"0"0,0 0-273 0 0,0 0 341 0 0,0 0 182 0 0,0 0-61 0 0,0 0-243 0 0,0 0-230 0 0,0 0-143 0 0,0 0-78 0 0,21-8-58 0 0,66-26-96 0 0,-41 2 364 0 0,-40 23-677 0 0,1-2-118 0 0,-1-1 1 0 0,0 0-1 0 0,-1 0 0 0 0,-1 0 0 0 0,0-1 0 0 0,0 0 1 0 0,-1 0-1 0 0,-1 0 0 0 0,0 0 0 0 0,-1 0 0 0 0,0 0 0 0 0,-1 0 1 0 0,-1 0-1 0 0,0 0 0 0 0,-1-7-52 0 0,2 18-58 0 0,0 1-1 0 0,0-1 1 0 0,0 1-1 0 0,0-1 1 0 0,0 0-1 0 0,0 1 1 0 0,0-1-1 0 0,0 0 1 0 0,-1 1 0 0 0,1-1-1 0 0,-1 1 1 0 0,1-1-1 0 0,-1 1 1 0 0,0-1-1 0 0,1 1 1 0 0,-1-1-1 0 0,0 1 1 0 0,0 0 0 0 0,0-1-1 0 0,0 1 1 0 0,0 0-1 0 0,0 0 1 0 0,0 0-1 0 0,-1 0 1 0 0,1 0 0 0 0,0 0-1 0 0,-1 0 1 0 0,1 0-1 0 0,-1 0 1 0 0,1 1-1 0 0,0-1 1 0 0,-1 1-1 0 0,0-1 1 0 0,1 1 58 0 0,-15 48-848 0 0,6 15 842 0 0,2 0 1 0 0,3 0-1 0 0,3 0 1 0 0,4 32 5 0 0,-2-56-17 0 0,36 271 220 0 0,-21-226-3 0 0,-5 0 0 0 0,1 68-200 0 0,-27 13 222 0 0,14-158-200 0 0,-1 1 0 0 0,0-1 0 0 0,0 1 0 0 0,0-1 0 0 0,-1 0 1 0 0,1 0-1 0 0,-2 0 0 0 0,1 0 0 0 0,-1-1 0 0 0,0 0 0 0 0,-1 0 1 0 0,1 0-1 0 0,-1-1 0 0 0,0 0 0 0 0,0 0 0 0 0,-1 0 0 0 0,0-1 1 0 0,0 0-1 0 0,-3 2-22 0 0,2-3 9 0 0,0 0 1 0 0,0 0 0 0 0,-1 0 0 0 0,1-1 0 0 0,-1 0-1 0 0,0-1 1 0 0,1 0 0 0 0,-1 0 0 0 0,0-1 0 0 0,0 0-1 0 0,0 0 1 0 0,-5-2-10 0 0,10 2 5 0 0,1-1 0 0 0,-1 0 1 0 0,1 0-1 0 0,0 0 0 0 0,-1 0 0 0 0,1-1 0 0 0,0 1 0 0 0,0-1 0 0 0,0 0 0 0 0,0 0 1 0 0,0 0-1 0 0,0 0 0 0 0,1-1 0 0 0,-1 1 0 0 0,1-1 0 0 0,-1 1 0 0 0,1-1 0 0 0,0 0 1 0 0,0 0-1 0 0,0 0 0 0 0,0 0 0 0 0,1 0 0 0 0,-1 0 0 0 0,1-1 0 0 0,0 1 0 0 0,0 0 0 0 0,0-1 1 0 0,0 1-1 0 0,1-1 0 0 0,0 1 0 0 0,-1-1 0 0 0,1-1-5 0 0,2-11-1 0 0,0 0 1 0 0,1 0-1 0 0,1 1 0 0 0,0-1 1 0 0,1 1-1 0 0,1-1 0 0 0,0 2 0 0 0,1-1 1 0 0,1 1-1 0 0,0 0 0 0 0,1 0 1 0 0,0 1-1 0 0,1 0 0 0 0,4-3 1 0 0,9-17-33 0 0,62-82-50 0 0,-12 17-2726 0 0,-28 31-7016 0 0,-36 49-1208 0 0</inkml:trace>
  <inkml:trace contextRef="#ctx0" brushRef="#br0" timeOffset="3935.538">4754 534 2272 0 0,'0'0'2124'0'0,"0"0"-883"0"0,0 0-23 0 0,0 0 323 0 0,0 0 267 0 0,0 0 167 0 0,0 0-32 0 0,0 0-182 0 0,0 0-234 0 0,0 0-245 0 0,0 0-228 0 0,0 0-169 0 0,0 0-130 0 0,10-7-111 0 0,29-23-87 0 0,2-31 1281 0 0,-32 41-1538 0 0,-1 2-274 0 0,-1 1 1 0 0,-1-2-1 0 0,0 1 0 0 0,-2 0 0 0 0,0-1 0 0 0,-1 0 1 0 0,-1 0-1 0 0,0 0 0 0 0,-2 0 0 0 0,0 0 0 0 0,-2-11-26 0 0,2 29-29 0 0,0-1-1 0 0,0 1 0 0 0,1 0 0 0 0,-1-1 1 0 0,0 1-1 0 0,0-1 0 0 0,-1 1 1 0 0,1 0-1 0 0,0-1 0 0 0,0 1 0 0 0,-1-1 1 0 0,1 1-1 0 0,-1 0 0 0 0,1-1 1 0 0,-1 1-1 0 0,1 0 0 0 0,-1 0 0 0 0,0 0 1 0 0,0-1-1 0 0,0 1 0 0 0,1 0 1 0 0,-1 0-1 0 0,0 0 0 0 0,-1 0 0 0 0,1 0 1 0 0,0 0-1 0 0,0 1 0 0 0,0-1 0 0 0,0 0 1 0 0,-1 1-1 0 0,1-1 0 0 0,0 0 1 0 0,0 1-1 0 0,-1 0 0 0 0,1-1 0 0 0,-1 1 1 0 0,1 0-1 0 0,0-1 0 0 0,-1 1 1 0 0,1 0-1 0 0,-1 0 0 0 0,1 0 0 0 0,0 0 1 0 0,-1 1-1 0 0,1-1 0 0 0,-1 0 1 0 0,1 1-1 0 0,0-1 0 0 0,-1 1 0 0 0,1-1 1 0 0,0 1-1 0 0,0-1 0 0 0,-1 1 0 0 0,1 0 1 0 0,0 0-1 0 0,0-1 0 0 0,0 1 1 0 0,0 0-1 0 0,0 0 0 0 0,0 0 0 0 0,0 0 1 0 0,0 1-1 0 0,0 0 30 0 0,-9 18-51 0 0,1 0 0 0 0,1 0 0 0 0,1 1 0 0 0,1 1 0 0 0,1-1 0 0 0,1 1 0 0 0,0 0 0 0 0,2 0 0 0 0,0 8 51 0 0,2-23-12 0 0,-3 80 108 0 0,3 0 0 0 0,5 0 0 0 0,3 0 0 0 0,19 78-96 0 0,-3-1 512 0 0,-14-100-278 0 0,-4-32-82 0 0,-1 0 1 0 0,-2 0-1 0 0,-1 0 0 0 0,-2 0 0 0 0,-3 23-152 0 0,2-47 5 0 0,0 0-1 0 0,-1 1 1 0 0,0-1 0 0 0,0 0-1 0 0,-1 0 1 0 0,0 0-1 0 0,-1-1 1 0 0,1 1-1 0 0,-2-1 1 0 0,1 0 0 0 0,-1 0-1 0 0,0 0 1 0 0,0 0-1 0 0,-1-1 1 0 0,0 0-1 0 0,0 0 1 0 0,0-1 0 0 0,-1 0-1 0 0,0 0 1 0 0,0 0-1 0 0,0-1 1 0 0,0 0 0 0 0,-1 0-1 0 0,0-1 1 0 0,1 0-1 0 0,-1 0 1 0 0,0-1-1 0 0,-1 0 1 0 0,1 0 0 0 0,-1-1-5 0 0,7-1-165 0 0,1-1 1 0 0,-1 1 0 0 0,0 0 0 0 0,0-1 0 0 0,1 1 0 0 0,-1-1-1 0 0,0 0 1 0 0,1 0 0 0 0,-1 1 0 0 0,1-1 0 0 0,-1 0 0 0 0,1 0-1 0 0,-1 0 1 0 0,1-1 0 0 0,0 1 0 0 0,-1 0 0 0 0,1 0 0 0 0,0-1-1 0 0,0 1 1 0 0,0-1 0 0 0,0 1 0 0 0,0-1 0 0 0,0 1 0 0 0,1-1-1 0 0,-1 0 1 0 0,0 1 0 0 0,1-1 0 0 0,0 0 0 0 0,-1 1 0 0 0,1-1-1 0 0,0 0 1 0 0,0 0 0 0 0,-1-1 164 0 0,-1-37-12025 0 0,2 40 11975 0 0,0-10-7156 0 0</inkml:trace>
  <inkml:trace contextRef="#ctx0" brushRef="#br0" timeOffset="4189.326">4637 941 13483 0 0,'0'0'1911'0'0,"0"0"-508"0"0,0 0-183 0 0,0 0 100 0 0,0 0 31 0 0,0 0-114 0 0,0 0-216 0 0,0 0-211 0 0,22-12-197 0 0,68-39-169 0 0,44-8-216 0 0,-125 55-776 0 0,21-9-1333 0 0,-11 8-5257 0 0,-11 4-4663 0 0</inkml:trace>
  <inkml:trace contextRef="#ctx0" brushRef="#br0" timeOffset="6650.811">5037 1035 1760 0 0,'0'0'1219'0'0,"0"0"-759"0"0,0 0-20 0 0,0 0 305 0 0,0 0 320 0 0,0 0 277 0 0,0 0 165 0 0,0 0 22 0 0,0 0-47 0 0,0 0-120 0 0,20 4-155 0 0,64 8-132 0 0,-80-11-958 0 0,0-1 0 0 0,-1 1 0 0 0,1-1 0 0 0,0 0 0 0 0,0 0 0 0 0,-1 0 0 0 0,1-1 1 0 0,-1 0-1 0 0,1 1 0 0 0,0-1 0 0 0,-1 0 0 0 0,1-1 0 0 0,-1 1 0 0 0,0-1 0 0 0,1 1 1 0 0,-1-1-1 0 0,0 0 0 0 0,3-2-117 0 0,7-5 415 0 0,4 0-228 0 0,0 0-1 0 0,-1-1 1 0 0,0-1 0 0 0,-1 0 0 0 0,0-1 0 0 0,-1-1-1 0 0,0 0 1 0 0,-1-1 0 0 0,-1 0 0 0 0,0-1-1 0 0,-1-1 1 0 0,-1 0 0 0 0,0 0 0 0 0,-1-1 0 0 0,-1 0-1 0 0,1-2-186 0 0,-8 16-53 0 0,-1 1 0 0 0,1-1-1 0 0,0 0 1 0 0,-1 0-1 0 0,1 0 1 0 0,-1 1 0 0 0,0-1-1 0 0,0 0 1 0 0,0 0-1 0 0,0 0 1 0 0,-1 0 0 0 0,1 0-1 0 0,-1 1 1 0 0,1-1 0 0 0,-1 0-1 0 0,0 1 1 0 0,0-1-1 0 0,0 0 1 0 0,-1 1 0 0 0,1-1-1 0 0,-1 1 1 0 0,1 0-1 0 0,-1-1 1 0 0,0 1 0 0 0,0 0-1 0 0,0 0 1 0 0,0 0-1 0 0,0 0 1 0 0,0 0 0 0 0,-1 1-1 0 0,1-1 1 0 0,0 1-1 0 0,-1-1 1 0 0,1 1 0 0 0,-1 0-1 0 0,0 0 1 0 0,1 0-1 0 0,-1 0 1 0 0,0 1 0 0 0,0-1-1 0 0,0 1 1 0 0,1 0 0 0 0,-1-1-1 0 0,0 1 1 0 0,0 1-1 0 0,0-1 1 0 0,0 0 0 0 0,0 1-1 0 0,1-1 1 0 0,-1 1-1 0 0,0 0 1 0 0,1 0 0 0 0,-1 0-1 0 0,0 0 1 0 0,1 0-1 0 0,-2 2 54 0 0,-11 5-146 0 0,1 0 0 0 0,0 2 0 0 0,0-1 0 0 0,1 2 0 0 0,1 0 0 0 0,0 0 0 0 0,0 2 0 0 0,1-1 0 0 0,0 1 0 0 0,1 1 0 0 0,1 0 0 0 0,0 0 0 0 0,1 1 0 0 0,1 0 0 0 0,0 0 0 0 0,1 0 0 0 0,1 1 0 0 0,0 0 0 0 0,1 1 0 0 0,-1 9 146 0 0,3-21 57 0 0,0 0 0 0 0,1 0-1 0 0,0 0 1 0 0,0 0 0 0 0,0 1 0 0 0,1-1 0 0 0,-1 0 0 0 0,1 0 0 0 0,0 1-1 0 0,1-1 1 0 0,-1 0 0 0 0,1 0 0 0 0,0 1 0 0 0,1-1 0 0 0,-1 0 0 0 0,1 0-1 0 0,0 0 1 0 0,0-1 0 0 0,1 1 0 0 0,-1 0 0 0 0,1-1 0 0 0,0 1 0 0 0,0-1-1 0 0,0 0 1 0 0,1 0 0 0 0,0 0 0 0 0,-1-1 0 0 0,1 1 0 0 0,1-1 0 0 0,-1 0 0 0 0,0 0-1 0 0,1 0 1 0 0,3 1-57 0 0,12-2 341 0 0,0 0 0 0 0,1-1 1 0 0,0-1-1 0 0,-1-1 0 0 0,1-1 0 0 0,-1-1 0 0 0,0-1 0 0 0,0 0 0 0 0,0-2 0 0 0,0 0 0 0 0,-1-1 1 0 0,0-1-1 0 0,-1-1 0 0 0,1 0 0 0 0,-2-2 0 0 0,1 0 0 0 0,-2-1 0 0 0,6-5-341 0 0,3 2 177 0 0,-1-2-1 0 0,-1-1 1 0 0,-1 0-1 0 0,0-2 1 0 0,-1-1-1 0 0,-2 0 1 0 0,0-1-1 0 0,-1-1 1 0 0,9-17-177 0 0,-22 32-2 0 0,-1 0 1 0 0,-1-1 0 0 0,1 1 0 0 0,-1-1 0 0 0,-1 0 0 0 0,0 1 0 0 0,0-1 0 0 0,0 0 0 0 0,-1 0 0 0 0,-1-1 0 0 0,1 1 0 0 0,-2 0 0 0 0,1 0 0 0 0,-1 0 0 0 0,-1-6 1 0 0,0 12-52 0 0,0 0 1 0 0,-1 0 0 0 0,1 0 0 0 0,0 1 0 0 0,-1-1 0 0 0,0 0 0 0 0,1 1-1 0 0,-1 0 1 0 0,0 0 0 0 0,0 0 0 0 0,-1 0 0 0 0,1 0 0 0 0,0 0 0 0 0,0 1 0 0 0,-1 0-1 0 0,1 0 1 0 0,-1 0 0 0 0,1 0 0 0 0,-1 0 0 0 0,0 1 0 0 0,1-1 0 0 0,-1 1-1 0 0,0 0 1 0 0,1 0 0 0 0,-1 0 0 0 0,0 1 0 0 0,1-1 0 0 0,-1 1 0 0 0,1 0 0 0 0,-1 0-1 0 0,1 0 1 0 0,-1 1 0 0 0,1-1 0 0 0,0 1 0 0 0,-1 0 0 0 0,1 0 0 0 0,0 0-1 0 0,-2 2 52 0 0,1-2-28 0 0,-1 0 0 0 0,1 0 0 0 0,0 1-1 0 0,0 0 1 0 0,0 0 0 0 0,0 0-1 0 0,1 0 1 0 0,-1 1 0 0 0,1-1 0 0 0,0 1-1 0 0,0 0 1 0 0,0 0 0 0 0,1 0-1 0 0,-1 0 1 0 0,1 0 0 0 0,0 1-1 0 0,0-1 1 0 0,0 1 0 0 0,1 0 0 0 0,0-1-1 0 0,0 1 1 0 0,0 0 0 0 0,0 0-1 0 0,1 0 1 0 0,-1-1 0 0 0,1 1 0 0 0,1 0-1 0 0,-1 2 29 0 0,3-4 13 0 0,1 1-1 0 0,-1-2 1 0 0,0 1-1 0 0,1 0 0 0 0,-1-1 1 0 0,1 1-1 0 0,0-1 1 0 0,0 0-1 0 0,0 0 0 0 0,0-1 1 0 0,0 1-1 0 0,0-1 1 0 0,1 0-1 0 0,-1 0 1 0 0,0 0-1 0 0,1-1 0 0 0,-1 0 1 0 0,0 1-1 0 0,1-1 1 0 0,-1-1-1 0 0,1 1 0 0 0,-1-1 1 0 0,2 0-13 0 0,5 1 48 0 0,150-12 769 0 0,-159 13-801 0 0,0-1-1 0 0,0 0 1 0 0,-1 1-1 0 0,1-1 1 0 0,0 1 0 0 0,-1-1-1 0 0,1 1 1 0 0,0 0-1 0 0,-1 0 1 0 0,1-1-1 0 0,-1 1 1 0 0,1 0 0 0 0,-1 0-1 0 0,0 1 1 0 0,1-1-1 0 0,-1 0 1 0 0,0 0-1 0 0,0 1 1 0 0,0-1-1 0 0,0 1 1 0 0,0-1 0 0 0,0 1-1 0 0,0-1 1 0 0,0 1-1 0 0,-1 0 1 0 0,1-1-1 0 0,0 1 1 0 0,-1 0 0 0 0,0-1-1 0 0,1 1 1 0 0,-1 0-1 0 0,0 0 1 0 0,0-1-1 0 0,0 1 1 0 0,0 0 0 0 0,0 0-1 0 0,0 0 1 0 0,-1 0-16 0 0,-10 70 438 0 0,-29 106-398 0 0,63-144-885 0 0,6-34-7376 0 0,-23-2-2628 0 0</inkml:trace>
  <inkml:trace contextRef="#ctx0" brushRef="#br0" timeOffset="7034.67">6069 998 7490 0 0,'0'0'1808'0'0,"0"0"-410"0"0,0 0-182 0 0,0 0 77 0 0,0 0 109 0 0,0 0 66 0 0,0 0-9 0 0,0 0-102 0 0,0 0-118 0 0,0 0-150 0 0,22 7-143 0 0,67 19-110 0 0,-86-25-786 0 0,-1 0 1 0 0,0 0-1 0 0,1-1 0 0 0,-1 1 0 0 0,1-1 1 0 0,-1 0-1 0 0,1 0 0 0 0,-1 0 1 0 0,1 0-1 0 0,-1 0 0 0 0,0 0 1 0 0,1-1-1 0 0,-1 1 0 0 0,1-1 0 0 0,-1 0 1 0 0,0 1-1 0 0,1-1 0 0 0,-1 0 1 0 0,0-1-1 0 0,0 1 0 0 0,0 0 1 0 0,1-1-51 0 0,5-3 212 0 0,4-1-93 0 0,0-1 0 0 0,-1 0-1 0 0,0 0 1 0 0,0-1 0 0 0,0 0 0 0 0,-1-1 0 0 0,-1 0-1 0 0,1-1 1 0 0,-2 0 0 0 0,1 0 0 0 0,-1-1 0 0 0,-1 0 0 0 0,0-1-1 0 0,0 1 1 0 0,-1-1 0 0 0,-1-1 0 0 0,0 1 0 0 0,-1-1-1 0 0,0 0 1 0 0,-1 0 0 0 0,1-7-119 0 0,-4 18-15 0 0,0 0 0 0 0,0-1-1 0 0,0 1 1 0 0,0 0 0 0 0,0 0 0 0 0,0-1 0 0 0,-1 1-1 0 0,1 0 1 0 0,-1 0 0 0 0,0 0 0 0 0,1-1 0 0 0,-1 1-1 0 0,0 0 1 0 0,0 0 0 0 0,0 0 0 0 0,-1 0 0 0 0,1 1-1 0 0,0-1 1 0 0,-1 0 0 0 0,1 1 0 0 0,-1-1 0 0 0,0 0-1 0 0,1 1 1 0 0,-1 0 0 0 0,0-1 0 0 0,0 1 0 0 0,0 0-1 0 0,0 0 1 0 0,0 0 0 0 0,0 0 0 0 0,0 1 0 0 0,0-1-1 0 0,-1 0 1 0 0,1 1 0 0 0,0-1 0 0 0,0 1 0 0 0,-1 0-1 0 0,1 0 1 0 0,0 0 0 0 0,-1 0 15 0 0,-3 1-77 0 0,-1-1-1 0 0,0 1 1 0 0,0 0 0 0 0,1 1-1 0 0,-1 0 1 0 0,1 0 0 0 0,-1 0-1 0 0,1 1 1 0 0,0 0-1 0 0,0 0 1 0 0,0 1 0 0 0,1 0-1 0 0,-1 0 78 0 0,-6 5-144 0 0,1 2-1 0 0,0-1 0 0 0,0 1 1 0 0,2 1-1 0 0,-1 0 1 0 0,1 0-1 0 0,1 1 0 0 0,0 0 1 0 0,1 1-1 0 0,0 0 0 0 0,2 0 1 0 0,-2 2 144 0 0,3-3-459 0 0,1-1 0 0 0,0 1 0 0 0,1 0 0 0 0,0 0 0 0 0,1-1 1 0 0,0 1-1 0 0,1 0 0 0 0,0 0 0 0 0,2 5 459 0 0,-1-15-284 0 0,-1 0 0 0 0,1 1-1 0 0,0-1 1 0 0,0 0 0 0 0,1 1 0 0 0,-1-1-1 0 0,1 0 1 0 0,-1 0 0 0 0,1 0 0 0 0,0 0 0 0 0,0 0-1 0 0,1-1 1 0 0,-1 1 0 0 0,0 0 0 0 0,1-1-1 0 0,0 0 1 0 0,-1 0 0 0 0,4 2 284 0 0,37 15-9792 0 0,-32-16 5364 0 0</inkml:trace>
  <inkml:trace contextRef="#ctx0" brushRef="#br0" timeOffset="7438.183">6581 1024 12355 0 0,'0'0'1771'0'0,"0"0"-472"0"0,0 0-107 0 0,0 0 89 0 0,0 0 37 0 0,0 0-84 0 0,0 0-226 0 0,0 0-247 0 0,0 0-196 0 0,0 0-123 0 0,0 0-38 0 0,0 0-21 0 0,0 0 23 0 0,1-6-10 0 0,4-8-251 0 0,1 0 0 0 0,0 1 0 0 0,1-1 0 0 0,1 1 0 0 0,0 1 0 0 0,0-1 0 0 0,2 1 0 0 0,-1 1 0 0 0,1 0 0 0 0,1 0 0 0 0,0 1 0 0 0,10-7-145 0 0,17-8-172 0 0,-37 65-264 0 0,-3 0 405 0 0,0-34 23 0 0,1-1 1 0 0,0 1 0 0 0,0-1 0 0 0,0 1-1 0 0,1 0 1 0 0,0-1 0 0 0,0 1 0 0 0,0 0-1 0 0,0-1 1 0 0,1 1 0 0 0,0-1 0 0 0,1 1-1 0 0,-1-1 1 0 0,1 1 0 0 0,0-1 0 0 0,0 0 0 0 0,1 1-1 0 0,-1-1 1 0 0,1-1 0 0 0,0 1 0 0 0,1 0-1 0 0,-1-1 1 0 0,1 1 0 0 0,0-1 0 0 0,0 0-1 0 0,0 0 1 0 0,2 0 7 0 0,-2-2 28 0 0,0 0-1 0 0,1-1 1 0 0,-1 0 0 0 0,0 0-1 0 0,1 0 1 0 0,-1-1-1 0 0,1 1 1 0 0,-1-1 0 0 0,1 0-1 0 0,-1 0 1 0 0,1-1-1 0 0,-1 0 1 0 0,1 1-1 0 0,-1-1 1 0 0,0-1 0 0 0,1 1-1 0 0,-1-1 1 0 0,0 1-1 0 0,0-1 1 0 0,0 0 0 0 0,0-1-1 0 0,0 1 1 0 0,-1-1-1 0 0,1 1 1 0 0,-1-1 0 0 0,0 0-1 0 0,1-1 1 0 0,-1 1-1 0 0,0-1-27 0 0,78-108 825 0 0,-9-36-1089 0 0,-51 101-2376 0 0,1 1-3642 0 0,-13 31-5748 0 0</inkml:trace>
  <inkml:trace contextRef="#ctx0" brushRef="#br0" timeOffset="7738.146">7346 179 19692 0 0,'0'0'836'0'0,"0"0"-279"0"0,0 0-91 0 0,0 0 57 0 0,0 0 112 0 0,0 0 81 0 0,0 0-12 0 0,0 0-57 0 0,0 0-44 0 0,0 0-74 0 0,0 0-115 0 0,5 23-54 0 0,14 73-66 0 0,-17-83-218 0 0,0 1 0 0 0,-1 0 0 0 0,-1 0-1 0 0,0 0 1 0 0,0 0 0 0 0,-2 0 0 0 0,0 0-1 0 0,-2 7-75 0 0,-1 9 41 0 0,-48 351-265 0 0,47-169-401 0 0,11-187-11 0 0,1-20-2920 0 0,-4-18-2083 0 0,-1 8-954 0 0,-1-2-3757 0 0</inkml:trace>
  <inkml:trace contextRef="#ctx0" brushRef="#br0" timeOffset="7986.103">7085 669 17316 0 0,'0'0'1277'0'0,"0"0"-555"0"0,0 0-239 0 0,0 0 103 0 0,0 0 188 0 0,0 0 106 0 0,0 0 0 0 0,0 0-116 0 0,0 0-138 0 0,0 0-75 0 0,0 0-59 0 0,20 10-47 0 0,63 31-46 0 0,-74-37-288 0 0,1 0 0 0 0,-1-1 0 0 0,1 0 0 0 0,1 0 0 0 0,-1-1 0 0 0,0 0 0 0 0,0-1 0 0 0,1 0 0 0 0,-1-1 0 0 0,0 0 0 0 0,7-1-111 0 0,14 0 189 0 0,173-26-310 0 0,-120 1-6309 0 0,-74 21-3342 0 0</inkml:trace>
  <inkml:trace contextRef="#ctx0" brushRef="#br0" timeOffset="13508.732">7864 817 6417 0 0,'0'0'1685'0'0,"0"0"-146"0"0,0 0-18 0 0,0 0 108 0 0,0 0 46 0 0,0 0-144 0 0,0 0-298 0 0,0 0-310 0 0,0 0-249 0 0,0 0-164 0 0,0 0-103 0 0,-3 6-36 0 0,-18 61 1072 0 0,3 207 372 0 0,17-285-9492 0 0,2 1 814 0 0,-1 3-1970 0 0</inkml:trace>
  <inkml:trace contextRef="#ctx0" brushRef="#br0" timeOffset="13755.221">7849 524 10338 0 0,'0'0'2944'0'0,"0"0"-767"0"0,0 0-459 0 0,0 0-316 0 0,0 0-193 0 0,0 0-186 0 0,0 0-215 0 0,0 0-272 0 0,0 0-249 0 0,0 0-202 0 0,0 0-135 0 0,0 0-94 0 0,0 0-52 0 0,-8-2-50 0 0,-19-1 223 0 0,28 7-1760 0 0,19 8-4975 0 0,-13-9-4096 0 0</inkml:trace>
  <inkml:trace contextRef="#ctx0" brushRef="#br0" timeOffset="14572.785">8289 823 64 0 0,'0'0'2587'0'0,"0"0"-61"0"0,0 0 61 0 0,0 0-77 0 0,0 0-260 0 0,0 0-324 0 0,0 0-327 0 0,0 0-259 0 0,0 0-182 0 0,0 0-125 0 0,0 0-137 0 0,0 0-137 0 0,-4-5-120 0 0,-14-14-143 0 0,-17 34 330 0 0,32-12-744 0 0,-13 14-10 0 0,0 0 0 0 0,2 1 0 0 0,0 1 0 0 0,1 1-1 0 0,1 0 1 0 0,0 0 0 0 0,2 1 0 0 0,0 0 0 0 0,2 1-1 0 0,0 0 1 0 0,2 1 0 0 0,0-1 0 0 0,0 9-72 0 0,5 48-103 0 0,1-77 113 0 0,0-1-1 0 0,0 1 1 0 0,1 0 0 0 0,-1-1-1 0 0,1 1 1 0 0,0 0-1 0 0,-1-1 1 0 0,1 1 0 0 0,0-1-1 0 0,0 1 1 0 0,0-1 0 0 0,0 1-1 0 0,0-1 1 0 0,0 1-1 0 0,0-1 1 0 0,0 0 0 0 0,1 0-1 0 0,-1 0 1 0 0,0 0 0 0 0,1 0-1 0 0,-1 0 1 0 0,1 0-1 0 0,-1 0 1 0 0,1 0 0 0 0,0-1-1 0 0,-1 1 1 0 0,1-1 0 0 0,0 1-1 0 0,-1-1 1 0 0,1 0-1 0 0,0 1 1 0 0,-1-1 0 0 0,1 0-1 0 0,0 0 1 0 0,0 0-1 0 0,-1-1 1 0 0,1 1 0 0 0,0 0-1 0 0,0-1 1 0 0,-1 1 0 0 0,1-1-1 0 0,1 0-9 0 0,11-6 135 0 0,0 0 1 0 0,0-2-1 0 0,0 1 0 0 0,-1-2 0 0 0,0 0 1 0 0,-1 0-1 0 0,0-2 0 0 0,-1 1 1 0 0,0-1-1 0 0,-1-1 0 0 0,0 0 0 0 0,1-4-135 0 0,114-203 259 0 0,-102 165-407 0 0,-22 54 12 0 0,-4 22-980 0 0,-2-7 982 0 0,0 0 0 0 0,1 0 1 0 0,1 0-1 0 0,0 0 0 0 0,1 1 1 0 0,0-1-1 0 0,1 1 0 0 0,1-1 0 0 0,1 1 1 0 0,0-1-1 0 0,0 1 0 0 0,1-1 1 0 0,1 0-1 0 0,1 1 0 0 0,0-1 1 0 0,1 1 133 0 0,-3-12-14 0 0,0 1 0 0 0,0-1 1 0 0,0 0-1 0 0,1 0 1 0 0,-1 0-1 0 0,1 0 0 0 0,0 0 1 0 0,0 0-1 0 0,0-1 1 0 0,0 1-1 0 0,0-1 0 0 0,0 0 1 0 0,1 0-1 0 0,-1 0 1 0 0,1 0-1 0 0,-1-1 0 0 0,1 1 1 0 0,0-1-1 0 0,0 0 1 0 0,0 0-1 0 0,-1 0 0 0 0,1-1 1 0 0,0 1-1 0 0,0-1 1 0 0,0 0-1 0 0,0 0 1 0 0,0-1-1 0 0,4 0 14 0 0,3-1 115 0 0,0 0 1 0 0,-1-1-1 0 0,1 0 0 0 0,0-1 1 0 0,-1 0-1 0 0,0 0 0 0 0,0-1 1 0 0,0-1-1 0 0,6-4-115 0 0,15-15 321 0 0,-1-1 0 0 0,-2-1 0 0 0,0-1-1 0 0,-2-1 1 0 0,-2-2 0 0 0,0-1 0 0 0,-2 0 0 0 0,-2-2 0 0 0,-1 0 0 0 0,14-35-321 0 0,-21 44-36 0 0,-1 0 1 0 0,-2-1-1 0 0,0 0 1 0 0,-2 0 0 0 0,-1-1-1 0 0,-1 0 1 0 0,-1 0-1 0 0,-2 0 1 0 0,0-1-1 0 0,-2 1 1 0 0,-1 0-1 0 0,-1-1 1 0 0,-2 1 0 0 0,-3-13 35 0 0,7 36-12 0 0,-1 0-1 0 0,0 0 1 0 0,0 0 0 0 0,0 0 0 0 0,0 0 0 0 0,0 0 0 0 0,-1 0 0 0 0,0 0 0 0 0,0 0 0 0 0,0 1 0 0 0,0-1 0 0 0,0 1 0 0 0,-1 0 0 0 0,0-1 0 0 0,1 1 0 0 0,-1 0-1 0 0,0 1 1 0 0,-1-1 0 0 0,1 0 0 0 0,0 1 0 0 0,-1 0 0 0 0,1 0 0 0 0,-1 0 0 0 0,0 0 0 0 0,0 1 0 0 0,0-1 0 0 0,0 1 0 0 0,0 0 0 0 0,0 0 0 0 0,0 0 0 0 0,0 1-1 0 0,0-1 1 0 0,0 1 0 0 0,0 0 0 0 0,0 0 0 0 0,-1 1 0 0 0,1-1 0 0 0,0 1 0 0 0,0 0 0 0 0,0 0 0 0 0,0 0 0 0 0,-3 2 12 0 0,-6 8-5 0 0,0 1-1 0 0,1 0 1 0 0,0 0 0 0 0,1 1 0 0 0,0 1 0 0 0,1 0-1 0 0,1 0 1 0 0,0 1 0 0 0,1 0 0 0 0,1 0 0 0 0,0 1-1 0 0,1 0 1 0 0,1 1 0 0 0,0-1 0 0 0,1 1 0 0 0,1 0-1 0 0,1 0 1 0 0,0 0 0 0 0,1 0 0 0 0,1 0-1 0 0,1 6 6 0 0,-2 10 123 0 0,1 1-1 0 0,2-1 1 0 0,1 0-1 0 0,1 0 1 0 0,2-1-1 0 0,2 1 1 0 0,1-1-1 0 0,1-1 1 0 0,1 0-1 0 0,2 0 1 0 0,1-1 0 0 0,2-1-1 0 0,1 0 1 0 0,20 26-123 0 0,-22-39 93 0 0,0-1 0 0 0,1 0 1 0 0,1-1-1 0 0,1-1 0 0 0,0-1 1 0 0,0 0-1 0 0,1-1 0 0 0,0-1 1 0 0,1-1-1 0 0,4 0-93 0 0,-17-6-1261 0 0,-19-13-6029 0 0,11 8-3751 0 0</inkml:trace>
  <inkml:trace contextRef="#ctx0" brushRef="#br0" timeOffset="16610.341">9752 939 6009 0 0,'0'0'755'0'0,"0"0"-249"0"0,0 0-138 0 0,0 0 286 0 0,0 0 456 0 0,0 0 358 0 0,0 0 134 0 0,0 0-48 0 0,0 0-142 0 0,0 0-156 0 0,0 0-104 0 0,0 0-118 0 0,22 9-122 0 0,71 32-116 0 0,-7-26 706 0 0,-64-16-1134 0 0,-6 0-183 0 0,0-2 0 0 0,0 1-1 0 0,0-2 1 0 0,-1 0 0 0 0,1-1-1 0 0,-1 0 1 0 0,0-1 0 0 0,-1-1-1 0 0,1-1 1 0 0,-1 0 0 0 0,-1 0 0 0 0,8-7-185 0 0,-15 10 25 0 0,0 0 1 0 0,-1-1-1 0 0,1 1 1 0 0,-1-1-1 0 0,-1 0 1 0 0,1 0-1 0 0,-1-1 1 0 0,0 1 0 0 0,-1-1-1 0 0,1 0 1 0 0,-1 0-1 0 0,-1 0 1 0 0,1-1-1 0 0,-1 1 1 0 0,0-3-26 0 0,-1 7-22 0 0,-1 0 1 0 0,1 0 0 0 0,-1 0-1 0 0,0 0 1 0 0,0-1 0 0 0,0 1-1 0 0,0 0 1 0 0,0 0 0 0 0,-1 0-1 0 0,1 0 1 0 0,-1 0 0 0 0,0 0-1 0 0,0 0 1 0 0,0 0 0 0 0,-1 0-1 0 0,1 0 1 0 0,0 0 0 0 0,-1 1-1 0 0,0-1 1 0 0,0 1-1 0 0,0-1 1 0 0,0 1 0 0 0,0 0-1 0 0,0-1 1 0 0,-1 1 0 0 0,1 0-1 0 0,-1 0 1 0 0,1 1 0 0 0,-1-1-1 0 0,0 1 1 0 0,0-1 0 0 0,0 1-1 0 0,1 0 1 0 0,-1 0 0 0 0,0 0-1 0 0,-1 0 1 0 0,0 1 21 0 0,-5-2-119 0 0,0 1 0 0 0,-1 0 0 0 0,1 1 0 0 0,-1 0 0 0 0,1 0 0 0 0,-1 1 0 0 0,1 1 0 0 0,0-1 0 0 0,0 2 0 0 0,-1-1 1 0 0,1 1-1 0 0,1 0 0 0 0,-1 1 0 0 0,0 0 0 0 0,1 1 0 0 0,0-1 0 0 0,0 2 0 0 0,0-1 0 0 0,-5 6 119 0 0,-1 1-107 0 0,0 0 0 0 0,1 1-1 0 0,1 0 1 0 0,0 1 0 0 0,1 0 0 0 0,1 1 0 0 0,0 0-1 0 0,1 1 1 0 0,-7 16 107 0 0,12-25 0 0 0,0 0 0 0 0,0 0-1 0 0,1 1 1 0 0,1 0 0 0 0,-1-1 0 0 0,1 1-1 0 0,0 0 1 0 0,1 0 0 0 0,0 0 0 0 0,0 1-1 0 0,1-1 1 0 0,0 0 0 0 0,0 0 0 0 0,1 0-1 0 0,0 0 1 0 0,0 0 0 0 0,1 0 0 0 0,0 0-1 0 0,1 0 1 0 0,0 0 0 0 0,0-1 0 0 0,0 1-1 0 0,1-1 1 0 0,0 0 0 0 0,0 0 0 0 0,1 0-1 0 0,0-1 1 0 0,0 0 0 0 0,1 0 0 0 0,0 0-1 0 0,0 0 1 0 0,6 3 0 0 0,1-1 111 0 0,0-2 0 0 0,1 0 1 0 0,0 0-1 0 0,0-1 0 0 0,0-1 0 0 0,0-1 0 0 0,1 0 0 0 0,0 0 0 0 0,0-2 0 0 0,-1 0 1 0 0,1 0-1 0 0,0-1 0 0 0,0-1 0 0 0,0-1 0 0 0,0 0 0 0 0,7-3-111 0 0,14-3 358 0 0,-1-3 0 0 0,0-1 0 0 0,-1-1-1 0 0,-1-2 1 0 0,0-1 0 0 0,5-6-358 0 0,1 0 139 0 0,-2-2 0 0 0,-1-2 0 0 0,0-1 1 0 0,-2-2-1 0 0,-2-1 0 0 0,0-2 0 0 0,-3 0 0 0 0,22-32-139 0 0,-36 44-36 0 0,-2 0 0 0 0,0-1-1 0 0,-1-1 1 0 0,-1 0 0 0 0,-1 0 0 0 0,-1-1-1 0 0,-2-1 1 0 0,0 1 0 0 0,-1-1 0 0 0,-1 0 0 0 0,-1 0-1 0 0,-2-1 1 0 0,0 1 0 0 0,-2-1 0 0 0,0 1-1 0 0,-4-18 37 0 0,3 32-78 0 0,-1 1 0 0 0,0-1 0 0 0,-1 1 0 0 0,0-1 0 0 0,-1 1 0 0 0,0 0 0 0 0,0 0-1 0 0,-1 0 1 0 0,0 1 0 0 0,-3-4 78 0 0,6 9-28 0 0,0 1-1 0 0,0 0 1 0 0,0 0 0 0 0,0-1-1 0 0,0 1 1 0 0,0 1-1 0 0,-1-1 1 0 0,1 0-1 0 0,-1 0 1 0 0,1 1-1 0 0,-1-1 1 0 0,0 1 0 0 0,1 0-1 0 0,-1 0 1 0 0,0 0-1 0 0,0 0 1 0 0,0 1-1 0 0,0-1 1 0 0,0 1 0 0 0,0 0-1 0 0,0-1 1 0 0,0 1-1 0 0,0 1 1 0 0,0-1-1 0 0,0 0 1 0 0,0 1 0 0 0,0-1-1 0 0,1 1 1 0 0,-1 0-1 0 0,0 0 1 0 0,0 0-1 0 0,0 1 1 0 0,1-1 0 0 0,-1 0-1 0 0,-1 2 29 0 0,-11 7-34 0 0,0 1 1 0 0,1 1-1 0 0,0 0 0 0 0,1 1 0 0 0,1 0 0 0 0,0 1 1 0 0,0 0-1 0 0,2 1 0 0 0,-1 0 0 0 0,2 0 1 0 0,0 2-1 0 0,1-1 0 0 0,1 1 0 0 0,0 0 0 0 0,0 7 34 0 0,-5 16 54 0 0,2 0 0 0 0,2 0 0 0 0,2 1 0 0 0,1-1 0 0 0,2 1 0 0 0,3 14-54 0 0,-1-42 43 0 0,1 1-1 0 0,0-1 1 0 0,1 0-1 0 0,1 1 1 0 0,0-1-1 0 0,1 0 1 0 0,0 0-1 0 0,1 0 1 0 0,0 0-1 0 0,2-1 0 0 0,-1 0 1 0 0,1 0-1 0 0,1 0 1 0 0,0-1-1 0 0,0 1 1 0 0,1-2-1 0 0,1 1 1 0 0,0-1-1 0 0,0-1 1 0 0,1 0-1 0 0,0 0 1 0 0,1 0-1 0 0,0-2 0 0 0,0 1 1 0 0,8 2-43 0 0,-3-3 40 0 0,0-1-1 0 0,1-1 1 0 0,0 0 0 0 0,0-2 0 0 0,0 0 0 0 0,0 0-1 0 0,1-2 1 0 0,-1 0 0 0 0,1-1 0 0 0,-1-1 0 0 0,1-1-1 0 0,-1 0 1 0 0,0-1 0 0 0,0-1 0 0 0,0-1-1 0 0,-1 0 1 0 0,1-1 0 0 0,-1-1 0 0 0,0 0 0 0 0,-1-1-1 0 0,0-1 1 0 0,0 0 0 0 0,-1-1 0 0 0,0-1 0 0 0,-1 0-1 0 0,0-1 1 0 0,0-1 0 0 0,-2 1 0 0 0,0-2 0 0 0,0 0-1 0 0,-1 0 1 0 0,-1-1 0 0 0,0 0 0 0 0,-1-1-1 0 0,-1 1 1 0 0,1-4-40 0 0,1-77-371 0 0,-10 93 340 0 0,0 1 1 0 0,1-1-1 0 0,-1 1 0 0 0,0-1 0 0 0,0 1 1 0 0,0-1-1 0 0,-1 1 0 0 0,1-1 1 0 0,-1 1-1 0 0,1 0 0 0 0,-1 0 1 0 0,0 0-1 0 0,0 0 0 0 0,0 0 0 0 0,0 0 1 0 0,0 0-1 0 0,0 1 0 0 0,0-1 1 0 0,-1 1-1 0 0,1-1 0 0 0,0 1 1 0 0,-1 0-1 0 0,1 0 0 0 0,-1 0 0 0 0,0 1 1 0 0,1-1-1 0 0,-1 0 0 0 0,0 1 1 0 0,1 0-1 0 0,-1-1 0 0 0,0 1 1 0 0,1 0-1 0 0,-2 1 31 0 0,-2-1-45 0 0,0 1 0 0 0,-1 0-1 0 0,1 0 1 0 0,0 0 0 0 0,0 1 0 0 0,0 0 0 0 0,1 0-1 0 0,-1 1 1 0 0,0 0 0 0 0,1 0 0 0 0,0 0 0 0 0,-1 0-1 0 0,1 1 1 0 0,1 0 0 0 0,-1 0 0 0 0,0 0 0 0 0,1 1-1 0 0,0-1 1 0 0,0 1 0 0 0,0 0 0 0 0,1 0 0 0 0,0 1-1 0 0,-2 2 46 0 0,-1 4-19 0 0,0 0-1 0 0,0 0 0 0 0,1 1 1 0 0,1 0-1 0 0,0 0 0 0 0,1 1 1 0 0,0-1-1 0 0,1 0 0 0 0,1 1 1 0 0,0 3 19 0 0,0-9 37 0 0,1 1-1 0 0,0 0 1 0 0,1-1 0 0 0,-1 1 0 0 0,2-1 0 0 0,-1 1 0 0 0,1-1 0 0 0,0 0-1 0 0,1 0 1 0 0,0 1 0 0 0,0-2 0 0 0,1 1 0 0 0,0 0 0 0 0,0-1 0 0 0,1 0-1 0 0,0 0 1 0 0,0 0 0 0 0,1 0 0 0 0,0-1 0 0 0,0 0 0 0 0,0 0 0 0 0,1-1-1 0 0,0 0 1 0 0,0 0 0 0 0,0 0 0 0 0,1-1 0 0 0,-1 0 0 0 0,1 0 0 0 0,0-1-1 0 0,0 0 1 0 0,0-1 0 0 0,1 0 0 0 0,-1 0 0 0 0,1 0 0 0 0,-1-1 0 0 0,2-1-37 0 0,0 0 96 0 0,0 0 1 0 0,-1-1-1 0 0,1-1 0 0 0,-1 0 1 0 0,1 0-1 0 0,-1-1 1 0 0,0 0-1 0 0,0 0 1 0 0,0-1-1 0 0,0-1 1 0 0,0 1-1 0 0,-1-1 1 0 0,0-1-1 0 0,0 1 1 0 0,6-7-97 0 0,120-137 403 0 0,-116 123-420 0 0,1 2 0 0 0,1 0 0 0 0,2 1 0 0 0,0 1 0 0 0,1 1 0 0 0,9-5 17 0 0,31 7-352 0 0,-62 21 336 0 0,0-1 1 0 0,0 1 0 0 0,0-1-1 0 0,0 1 1 0 0,0-1-1 0 0,0 1 1 0 0,0 0-1 0 0,0 0 1 0 0,-1-1 0 0 0,1 1-1 0 0,-1 0 1 0 0,1 0-1 0 0,-1 0 1 0 0,0 0-1 0 0,0-1 1 0 0,0 1 0 0 0,0 0-1 0 0,0 0 1 0 0,0 0-1 0 0,0 0 1 0 0,-1 0-1 0 0,1 0 1 0 0,0-1 0 0 0,-1 1-1 0 0,0 0 1 0 0,1 0-1 0 0,-1-1 1 0 0,0 1 15 0 0,-94 170 119 0 0,94-168-119 0 0,-2 0-15 0 0,0 1-1 0 0,1-1 1 0 0,0 1-1 0 0,0-1 1 0 0,0 1-1 0 0,1 0 1 0 0,0 0-1 0 0,0 0 1 0 0,0 0-1 0 0,0 0 1 0 0,1 0-1 0 0,0 0 1 0 0,0 0-1 0 0,0 2 16 0 0,44-7-90 0 0,94-111 151 0 0,-22 14-290 0 0,-77 90-214 0 0,-41 17 439 0 0,0 0 1 0 0,-1 0-1 0 0,0-1 1 0 0,0 1-1 0 0,-1-1 1 0 0,0 0-1 0 0,-1 0 1 0 0,0 0-1 0 0,0 0 1 0 0,-1-1 3 0 0,-12 23-8 0 0,14-23-10 0 0,-1 0-1 0 0,1 0 0 0 0,1 1 0 0 0,0-1 0 0 0,0 1 1 0 0,0 0-1 0 0,1 0 0 0 0,1 0 0 0 0,-1 0 0 0 0,2 0 1 0 0,-1 4 18 0 0,2-12-3 0 0,0 0-1 0 0,0 0 1 0 0,0 0 0 0 0,1 0 0 0 0,-1 0 0 0 0,0 0 0 0 0,0-1 0 0 0,1 1 0 0 0,-1 0 0 0 0,0-1 0 0 0,1 1 0 0 0,-1 0-1 0 0,1-1 1 0 0,-1 0 0 0 0,1 1 0 0 0,-1-1 0 0 0,1 0 0 0 0,-1 0 0 0 0,1 0 0 0 0,-1 0 0 0 0,1 0 0 0 0,-1 0 0 0 0,1 0 0 0 0,-1-1-1 0 0,1 1 1 0 0,-1 0 0 0 0,1-1 0 0 0,-1 1 0 0 0,0-1 0 0 0,1 0 0 0 0,-1 1 0 0 0,0-1 0 0 0,1 0 0 0 0,-1 0 0 0 0,0 0 3 0 0,137-112 261 0 0,-109 86-277 0 0,1 1 1 0 0,0 1-1 0 0,2 2 1 0 0,1 1 0 0 0,2 1 15 0 0,-35 20 0 0 0,1 0-1 0 0,0 0 1 0 0,-1 0 0 0 0,1 1 0 0 0,0-1 0 0 0,-1 0 0 0 0,1 0 0 0 0,0 0 0 0 0,0 1 0 0 0,0-1 0 0 0,-1 0-1 0 0,1 1 1 0 0,0-1 0 0 0,0 0 0 0 0,0 1 0 0 0,0 0 0 0 0,0-1 0 0 0,0 1 0 0 0,1-1 0 0 0,-1 1 0 0 0,0 0-1 0 0,0 0 1 0 0,0 0 0 0 0,0 0 0 0 0,0 0 0 0 0,0 0 0 0 0,0 0 0 0 0,0 0 0 0 0,1 0 0 0 0,-1 0 0 0 0,0 1-1 0 0,0-1 1 0 0,0 0 0 0 0,0 1 0 0 0,0-1 0 0 0,0 1 0 0 0,0-1 0 0 0,0 1 0 0 0,0-1 0 0 0,0 1 0 0 0,0 0 0 0 0,-1-1-1 0 0,1 1 1 0 0,0 0 0 0 0,0 0 0 0 0,-1 0 0 0 0,1 0 0 0 0,0 0 0 0 0,-1 0 0 0 0,1 0 0 0 0,-1 0 0 0 0,1 0-1 0 0,-1 0 1 0 0,0 0 0 0 0,1 0 0 0 0,-1 0 0 0 0,0 0 0 0 0,0 0 0 0 0,0 0 0 0 0,1 0 0 0 0,-1 0 0 0 0,0 0-1 0 0,-1 1 1 0 0,1-1 0 0 0,0 0 0 0 0,0 0 0 0 0,0 0 0 0 0,-1 0 0 0 0,-28 75 293 0 0,23-63-267 0 0,0-1 1 0 0,1 1-1 0 0,0 0 0 0 0,1 1 0 0 0,0-1 0 0 0,1 1 0 0 0,1 0 0 0 0,0 0 0 0 0,1 0 0 0 0,1 0 0 0 0,0 2-26 0 0,0-15-23 0 0,0 0 1 0 0,1 0-1 0 0,-1 0 1 0 0,0 0-1 0 0,1 0 1 0 0,-1 0-1 0 0,1 0 0 0 0,0 0 1 0 0,-1 0-1 0 0,1-1 1 0 0,0 1-1 0 0,-1 0 0 0 0,1 0 1 0 0,0-1-1 0 0,0 1 1 0 0,-1 0-1 0 0,1-1 1 0 0,0 1-1 0 0,0-1 0 0 0,0 1 1 0 0,0-1-1 0 0,0 0 1 0 0,0 1-1 0 0,0-1 0 0 0,0 0 1 0 0,0 0-1 0 0,0 1 1 0 0,0-1-1 0 0,0 0 1 0 0,0 0-1 0 0,0 0 0 0 0,0 0 1 0 0,0 0-1 0 0,0-1 1 0 0,0 1-1 0 0,0 0 0 0 0,0 0 1 0 0,0-1-1 0 0,0 1 1 0 0,0 0-1 0 0,0-1 1 0 0,0 1-1 0 0,0-1 23 0 0,15-8-7954 0 0,-11 4-3948 0 0</inkml:trace>
  <inkml:trace contextRef="#ctx0" brushRef="#br0" timeOffset="17180.211">12319 1005 6225 0 0,'0'0'1253'0'0,"0"0"-241"0"0,0 0-12 0 0,0 0 224 0 0,0 0 185 0 0,0 0 43 0 0,0 0-94 0 0,0 0-140 0 0,0 0-156 0 0,22 10-130 0 0,68 28-82 0 0,-87-36-762 0 0,1-1 0 0 0,0 1 0 0 0,-1-1 0 0 0,1 0 0 0 0,0 0 0 0 0,0 0 0 0 0,-1-1 0 0 0,1 1 0 0 0,0-1 0 0 0,0 0 0 0 0,0 0 0 0 0,0 0 0 0 0,0-1 0 0 0,0 1 0 0 0,-1-1 0 0 0,1 0 1 0 0,0 0-1 0 0,-1-1 0 0 0,1 1 0 0 0,1-1-88 0 0,9-4 329 0 0,3 0-102 0 0,0-2 0 0 0,-1 0 1 0 0,0 0-1 0 0,0-2 1 0 0,-1 0-1 0 0,-1-1 1 0 0,1 0-1 0 0,-2-1 0 0 0,0-1 1 0 0,0 0-1 0 0,0-2-227 0 0,-11 13 9 0 0,0 0-1 0 0,0 0 1 0 0,-1 0-1 0 0,1 0 1 0 0,-1-1-1 0 0,0 1 1 0 0,0 0-1 0 0,0-1 1 0 0,0 1-1 0 0,0-1 0 0 0,0 1 1 0 0,-1-1-1 0 0,1 1 1 0 0,-1-1-1 0 0,0 1 1 0 0,1-1-1 0 0,-1 0 1 0 0,0 1-1 0 0,-1-1 1 0 0,1 1-1 0 0,0-1 1 0 0,-1 0-1 0 0,0 1 0 0 0,1-1 1 0 0,-1 1-1 0 0,0 0 1 0 0,0-1-1 0 0,0 1 1 0 0,-1 0-1 0 0,1-1 1 0 0,0 1-1 0 0,-1 0 1 0 0,0 0-1 0 0,1 0 1 0 0,-1 0-1 0 0,0 1 0 0 0,0-1 1 0 0,0 0-1 0 0,0 1 1 0 0,0-1-1 0 0,-1 1 1 0 0,1 0-1 0 0,0 0 1 0 0,-1 0-1 0 0,1 0 1 0 0,-1 0-1 0 0,1 0 1 0 0,-1 0-1 0 0,1 1 1 0 0,-1 0-1 0 0,1-1 0 0 0,-1 1 1 0 0,0 0-1 0 0,1 0 1 0 0,-2 1-9 0 0,-7-1-26 0 0,0 2 1 0 0,0-1 0 0 0,0 2-1 0 0,0-1 1 0 0,0 1 0 0 0,0 1-1 0 0,0 0 1 0 0,1 1-1 0 0,0 0 1 0 0,0 0 0 0 0,0 1-1 0 0,1 0 1 0 0,0 1 0 0 0,0 0-1 0 0,1 1 1 0 0,-1 0-1 0 0,2 0 1 0 0,-1 0 0 0 0,1 1-1 0 0,0 0 1 0 0,1 1 0 0 0,0-1-1 0 0,1 1 1 0 0,0 0-1 0 0,0 1 1 0 0,1-1 0 0 0,1 1-1 0 0,-1 0 1 0 0,2 0 0 0 0,0 0-1 0 0,0 0 1 0 0,1 0-1 0 0,0 1 1 0 0,1-1 0 0 0,0 0-1 0 0,1 1 1 0 0,0-1 25 0 0,0-4-1 0 0,0-1 0 0 0,1 1 1 0 0,0-1-1 0 0,0 1 0 0 0,0-1 0 0 0,1 0 0 0 0,0 1 1 0 0,0-2-1 0 0,0 1 0 0 0,1 0 0 0 0,0-1 1 0 0,0 1-1 0 0,0-1 0 0 0,1 0 0 0 0,0 0 0 0 0,0-1 1 0 0,0 0-1 0 0,1 1 0 0 0,-1-2 0 0 0,1 1 0 0 0,0-1 1 0 0,0 0-1 0 0,0 0 0 0 0,0 0 0 0 0,1-1 1 0 0,-1 0-1 0 0,1 0 0 0 0,4 0 1 0 0,5 1-82 0 0,-1-1 1 0 0,1-1-1 0 0,0 0 0 0 0,-1-1 1 0 0,1 0-1 0 0,0-1 0 0 0,-1-1 1 0 0,1-1-1 0 0,-1 0 0 0 0,1-1 1 0 0,12-5 81 0 0,33-22-2017 0 0,-36 15-1411 0 0,-2 2-3621 0 0,-9 6-2650 0 0</inkml:trace>
  <inkml:trace contextRef="#ctx0" brushRef="#br0" timeOffset="17555.996">12874 1100 10266 0 0,'0'0'1455'0'0,"0"0"-627"0"0,0 0-169 0 0,0 0 156 0 0,0 0 124 0 0,0 0 36 0 0,0 0-50 0 0,0 0-54 0 0,0 0 29 0 0,0 0 22 0 0,0 0-53 0 0,0 0-108 0 0,0 0-124 0 0,18-2-129 0 0,57-4-108 0 0,-11-23 260 0 0,-48 17-480 0 0,121-95 1067 0 0,-137 107-1247 0 0,1 0 0 0 0,-1-1 0 0 0,1 1 0 0 0,-1 0 0 0 0,1 0 0 0 0,-1 0 0 0 0,1 0 0 0 0,-1 0 0 0 0,1 0 0 0 0,-1 0 0 0 0,0 0 0 0 0,1 0 0 0 0,-1 0 0 0 0,1 0 0 0 0,-1 0 0 0 0,1 1 0 0 0,-1-1 0 0 0,1 0 0 0 0,-1 0 0 0 0,1 0 0 0 0,-1 1 0 0 0,0-1 0 0 0,1 0 0 0 0,-1 0 0 0 0,0 1 0 0 0,1-1 0 0 0,-1 0 0 0 0,1 1 0 0 0,-1-1 0 0 0,0 0 0 0 0,0 1 0 0 0,1-1 0 0 0,-1 1 0 0 0,0-1 0 0 0,0 1 0 0 0,0-1 0 0 0,1 0 0 0 0,-1 1 0 0 0,0-1 0 0 0,0 1 0 0 0,0-1 0 0 0,0 1 0 0 0,0-1 0 0 0,0 1 0 0 0,0-1 0 0 0,0 1 0 0 0,0-1 0 0 0,0 1 0 0 0,0-1 0 0 0,0 1 0 0 0,0-1 0 0 0,0 1 0 0 0,-1-1 0 0 0,1 0 0 0 0,0 1 0 0 0,0-1 0 0 0,0 1 0 0 0,-1-1-1 0 0,1 0 1 0 0,0 1 0 0 0,-1-1 0 0 0,-4 48 90 0 0,3-38-84 0 0,1-4 5 0 0,0-1 0 0 0,0 1 1 0 0,0 0-1 0 0,1-1 0 0 0,0 1 0 0 0,0-1 1 0 0,0 1-1 0 0,1 0 0 0 0,-1-1 0 0 0,1 1 1 0 0,1-1-1 0 0,-1 1 0 0 0,1-1 0 0 0,0 0 0 0 0,0 1 1 0 0,1-1-1 0 0,-1 0 0 0 0,1-1 0 0 0,0 1 1 0 0,1 0-1 0 0,-1-1 0 0 0,1 0 0 0 0,0 0 1 0 0,0 0-1 0 0,0 0 0 0 0,0 0 0 0 0,1-1 0 0 0,-1 0 1 0 0,1 0-1 0 0,0 0 0 0 0,0 0 0 0 0,0-1 1 0 0,0 0-1 0 0,1 0 0 0 0,-1-1 0 0 0,1 1 1 0 0,-1-1-1 0 0,4 0-11 0 0,2-2 75 0 0,-1 0-1 0 0,0-1 1 0 0,0 0 0 0 0,0-1 0 0 0,0-1 0 0 0,0 1 0 0 0,-1-1 0 0 0,1-1-1 0 0,-1 0 1 0 0,0 0 0 0 0,-1-1 0 0 0,1 0 0 0 0,-1 0 0 0 0,0-1-1 0 0,-1 0 1 0 0,0-1 0 0 0,0 1 0 0 0,0-1 0 0 0,-1-1 0 0 0,1-2-75 0 0,49-68-4475 0 0,-31 42-717 0 0,-14 22-6592 0 0</inkml:trace>
  <inkml:trace contextRef="#ctx0" brushRef="#br0" timeOffset="17805.673">13848 407 19220 0 0,'0'0'1436'0'0,"0"0"-263"0"0,0 0-285 0 0,0 0-97 0 0,0 0-62 0 0,0 0-95 0 0,0 0-140 0 0,0 0-164 0 0,0 0-91 0 0,0 0-17 0 0,0 0 4 0 0,0 0 26 0 0,-2 18-14 0 0,-12 132 341 0 0,14-48-186 0 0,-2-1-540 0 0,4 0 1 0 0,5 0 0 0 0,8 27 146 0 0,-8-70-3260 0 0,-13-60-6761 0 0,2 2-1622 0 0</inkml:trace>
  <inkml:trace contextRef="#ctx0" brushRef="#br0" timeOffset="18288.449">13523 890 17196 0 0,'0'0'1392'0'0,"0"0"-358"0"0,0 0-257 0 0,0 0-142 0 0,0 0-112 0 0,0 0-103 0 0,0 0-110 0 0,0 0-79 0 0,0 0-45 0 0,0 0-42 0 0,23-6-63 0 0,77-19-37 0 0,80 10-111 0 0,15 12-568 0 0,-113 4-1534 0 0,1-4 0 0 0,-1-3 1 0 0,43-10 2168 0 0,-112 12 8234 0 0,-32 8-4118 0 0,5 1-5324 0 0,-2 0 1245 0 0,-1 2 1 0 0,1 0-1 0 0,1 1 0 0 0,-1 0 1 0 0,1 2-1 0 0,1 0 0 0 0,-1 0 1 0 0,2 1-1 0 0,0 1 0 0 0,0 0 1 0 0,-1 3-38 0 0,12-13-30 0 0,1 1 1 0 0,-1 0 0 0 0,1-1-1 0 0,-1 1 1 0 0,1 0-1 0 0,0 0 1 0 0,0 0 0 0 0,0 0-1 0 0,0 1 1 0 0,1-1-1 0 0,-1 0 1 0 0,1 0 0 0 0,0 0-1 0 0,0 1 1 0 0,0-1-1 0 0,0 0 1 0 0,0 0 0 0 0,1 0-1 0 0,0 0 1 0 0,-1 1-1 0 0,1-1 1 0 0,0 0 0 0 0,1 0-1 0 0,-1 0 1 0 0,0-1 0 0 0,1 1-1 0 0,0 0 1 0 0,-1 0-1 0 0,1-1 1 0 0,0 1 0 0 0,1-1-1 0 0,-1 0 1 0 0,0 0-1 0 0,1 1 1 0 0,-1-1 0 0 0,1-1-1 0 0,-1 1 1 0 0,1 0-1 0 0,0-1 1 0 0,0 1 0 0 0,0-1-1 0 0,0 0 1 0 0,0 0-1 0 0,0 0 1 0 0,0 0 0 0 0,3 0 29 0 0,2 1 11 0 0,0 1 1 0 0,1 0 0 0 0,-1 0 0 0 0,-1 1 0 0 0,1 0 0 0 0,-1 1 0 0 0,1-1 0 0 0,-1 2 0 0 0,0-1 0 0 0,-1 1 0 0 0,0 0 0 0 0,1 0 0 0 0,-2 0 0 0 0,1 1-1 0 0,-1 0 1 0 0,0 0 0 0 0,-1 1 0 0 0,3 5-12 0 0,-6-10 22 0 0,-1 0 0 0 0,0 0-1 0 0,0 0 1 0 0,0 0 0 0 0,0 0-1 0 0,0 0 1 0 0,-1-1 0 0 0,0 1-1 0 0,1 0 1 0 0,-1 0 0 0 0,0 0-1 0 0,0-1 1 0 0,-1 1 0 0 0,1 0-1 0 0,0-1 1 0 0,-1 1 0 0 0,0-1-1 0 0,1 1 1 0 0,-1-1 0 0 0,0 0-1 0 0,0 0 1 0 0,0 0 0 0 0,-1 0-1 0 0,1 0 1 0 0,0-1 0 0 0,-1 1-1 0 0,1-1 1 0 0,-1 1 0 0 0,0-1-22 0 0,-83 34 23 0 0,81-33-36 0 0,-69 10-1193 0 0,42-13-7171 0 0,24-1-3762 0 0</inkml:trace>
  <inkml:trace contextRef="#ctx0" brushRef="#br0" timeOffset="19589.353">2534 1594 12635 0 0,'0'0'1147'0'0,"23"1"-790"0"0,143 3-212 0 0,638-40 4775 0 0,-221 3-3018 0 0,2253-40 1825 0 0,-477-22-3211 0 0,998 7-601 0 0,-1561 130 1295 0 0,-1539-10-129 0 0,-212-9-305 0 0,-44-23-700 0 0,43 2 934 0 0,-39-2-1538 0 0,0 2-283 0 0,-5 3-5101 0 0,0 0 73 0 0,0 0-6895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10 7810 0 0,'0'0'1264'0'0,"0"0"-207"0"0,0 0-226 0 0,0 0-18 0 0,0 0 136 0 0,0 0 138 0 0,0 0 31 0 0,0 0-128 0 0,0 0-171 0 0,-20-2-195 0 0,-62-4-185 0 0,79 5-410 0 0,0 1 0 0 0,1 0 0 0 0,-1 0 0 0 0,0 0 0 0 0,0 0-1 0 0,0 0 1 0 0,1 0 0 0 0,-1 1 0 0 0,0-1 0 0 0,1 1 0 0 0,-1 0 0 0 0,0 0 0 0 0,1 0-1 0 0,-1 0 1 0 0,1 0 0 0 0,-1 1 0 0 0,1-1 0 0 0,0 1 0 0 0,0 0 0 0 0,0-1 0 0 0,0 1-1 0 0,-2 2-28 0 0,-3 3 92 0 0,-6 6-21 0 0,0 0 0 0 0,1 1 1 0 0,1 0-1 0 0,0 1 0 0 0,1 0 0 0 0,1 1 0 0 0,0 0 1 0 0,1 1-1 0 0,1-1 0 0 0,0 2 0 0 0,1-1 0 0 0,1 1 1 0 0,1-1-1 0 0,1 1 0 0 0,0 0 0 0 0,1 1 0 0 0,1-1 1 0 0,1 2-72 0 0,0-17 49 0 0,1 1 0 0 0,1 0 1 0 0,-1-1-1 0 0,0 1 0 0 0,1-1 0 0 0,0 0 1 0 0,0 0-1 0 0,0 1 0 0 0,0-1 1 0 0,0 0-1 0 0,1-1 0 0 0,-1 1 1 0 0,1 0-1 0 0,0-1 0 0 0,-1 1 1 0 0,1-1-1 0 0,0 0 0 0 0,1 0 1 0 0,-1 0-1 0 0,0-1 0 0 0,1 1 0 0 0,-1-1 1 0 0,1 1-1 0 0,-1-1 0 0 0,1 0 1 0 0,-1-1-1 0 0,1 1 0 0 0,0 0 1 0 0,0-1-1 0 0,-1 0 0 0 0,1 0 1 0 0,0 0-1 0 0,-1-1 0 0 0,1 1 1 0 0,0-1-1 0 0,-1 0 0 0 0,1 0 1 0 0,0 0-1 0 0,-1 0 0 0 0,1-1 0 0 0,-1 1 1 0 0,0-1-1 0 0,0 0 0 0 0,1 0 1 0 0,-1 0-1 0 0,1-1-49 0 0,36-26 344 0 0,-1-1 0 0 0,-1-2-1 0 0,-2-2 1 0 0,-1-1 0 0 0,-1-1 0 0 0,-3-3-1 0 0,-1 0 1 0 0,-2-2 0 0 0,10-20-344 0 0,-31 130 524 0 0,-8-61-555 0 0,0-1 1 0 0,1 1-1 0 0,-1 0 0 0 0,2 0 0 0 0,-1 0 0 0 0,1 0 0 0 0,0-1 1 0 0,1 1-1 0 0,0 0 0 0 0,0-1 0 0 0,0 1 0 0 0,1-1 0 0 0,0 0 1 0 0,1 0-1 0 0,-1 0 0 0 0,1 0 0 0 0,1-1 0 0 0,-1 1 0 0 0,1-1 1 0 0,0 0-1 0 0,1-1 0 0 0,-1 1 0 0 0,1-1 0 0 0,0 0 1 0 0,1-1-1 0 0,-1 1 0 0 0,1-1 0 0 0,0 0 0 0 0,0-1 0 0 0,0 0 1 0 0,0 0-1 0 0,1 0 0 0 0,-1-1 0 0 0,1 0 0 0 0,3 0 31 0 0,6-2-627 0 0,13 1-785 0 0,-11-5-2959 0 0,-10 0-5418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309 847 3249 0 0,'0'0'1696'0'0,"0"0"-214"0"0,0 0-262 0 0,0 0-38 0 0,0 0 122 0 0,0 0 112 0 0,0 0 48 0 0,0 0-85 0 0,0 0-242 0 0,0 0-312 0 0,0 0-225 0 0,-17-2-188 0 0,-53-4-124 0 0,67 6-259 0 0,1-1 0 0 0,-1 1-1 0 0,1 0 1 0 0,-1 1 0 0 0,1-1-1 0 0,-1 0 1 0 0,1 1-1 0 0,-1-1 1 0 0,1 1 0 0 0,0 0-1 0 0,-1 0 1 0 0,1 0 0 0 0,0 0-1 0 0,-1 0 1 0 0,1 0-1 0 0,0 1 1 0 0,0-1 0 0 0,0 1-1 0 0,0 0 1 0 0,0-1 0 0 0,1 1-1 0 0,-1 0 1 0 0,0 1-29 0 0,-7 6 104 0 0,-5 2-82 0 0,1 1 0 0 0,0 1 0 0 0,1 0 0 0 0,0 1 0 0 0,1 0 1 0 0,0 0-1 0 0,1 2 0 0 0,1-1 0 0 0,0 1 0 0 0,1 0 0 0 0,1 1 0 0 0,1 0 0 0 0,0 0 0 0 0,1 0 0 0 0,1 1 0 0 0,1 0 0 0 0,0-1 0 0 0,1 1 0 0 0,1 15-22 0 0,1-31 22 0 0,1 0-1 0 0,-1 0 1 0 0,1 0 0 0 0,-1 0 0 0 0,1 1-1 0 0,0-1 1 0 0,0 0 0 0 0,0-1-1 0 0,0 1 1 0 0,0 0 0 0 0,0 0-1 0 0,0 0 1 0 0,1 0 0 0 0,-1-1 0 0 0,1 1-1 0 0,-1-1 1 0 0,1 1 0 0 0,-1-1-1 0 0,1 0 1 0 0,0 1 0 0 0,0-1 0 0 0,0 0-1 0 0,0 0 1 0 0,0 0 0 0 0,0-1-1 0 0,0 1 1 0 0,0 0 0 0 0,0-1-1 0 0,0 1 1 0 0,0-1 0 0 0,0 0 0 0 0,1 1-1 0 0,-1-1 1 0 0,0 0 0 0 0,1-1-22 0 0,75-16 1593 0 0,-38-8-1175 0 0,-1-1 1 0 0,-1-1-1 0 0,-2-2 1 0 0,-1-2-1 0 0,-1-2 1 0 0,-2 0-1 0 0,-1-3-418 0 0,2 2-23 0 0,-2-1 0 0 0,-2-2 0 0 0,-1-1-1 0 0,-2-1 1 0 0,-2-2 0 0 0,-1 0-1 0 0,-3-1 1 0 0,-1-1 0 0 0,-2-1 0 0 0,-2 0-1 0 0,-2-2 1 0 0,-2 1 0 0 0,-2-1-1 0 0,-2-1 1 0 0,-2 0 0 0 0,-2 0-1 0 0,-2-18 24 0 0,-2 52-45 0 0,-1-1-1 0 0,0 1 0 0 0,-1 0 0 0 0,-1 0 1 0 0,0 0-1 0 0,-1 0 0 0 0,0 0 1 0 0,-1 1-1 0 0,0 0 0 0 0,-2-2 46 0 0,5 10-2 0 0,0-1-1 0 0,0 1 1 0 0,0 0-1 0 0,-1 0 1 0 0,1 0-1 0 0,-1 0 0 0 0,0 1 1 0 0,0 0-1 0 0,-1-1 1 0 0,1 1-1 0 0,-1 1 1 0 0,0-1-1 0 0,1 1 1 0 0,-1 0-1 0 0,0 0 1 0 0,0 0-1 0 0,-1 0 1 0 0,1 1-1 0 0,0 0 1 0 0,0 0-1 0 0,-1 1 1 0 0,1-1-1 0 0,0 1 1 0 0,-1 1-1 0 0,1-1 1 0 0,-4 1 2 0 0,-4 4 20 0 0,1 0 1 0 0,1 1-1 0 0,-1 0 1 0 0,1 1-1 0 0,0 0 1 0 0,0 1-1 0 0,1 0 1 0 0,0 1-1 0 0,1 0 1 0 0,0 0-1 0 0,0 1 1 0 0,1 0-1 0 0,0 1 1 0 0,0 0-1 0 0,2 0 1 0 0,-1 0-1 0 0,1 1 1 0 0,1 0-1 0 0,0 0 1 0 0,1 1-1 0 0,0 1-20 0 0,-9 25 84 0 0,1-1-1 0 0,2 1 0 0 0,2 1 0 0 0,2 0 1 0 0,1 0-1 0 0,2 0 0 0 0,2 0 0 0 0,2 0 0 0 0,1 1 1 0 0,2-1-1 0 0,2 0 0 0 0,2-1 0 0 0,1 1 1 0 0,2-2-1 0 0,2 1 0 0 0,1-2 0 0 0,19 35-83 0 0,-26-58 134 0 0,0-1-1 0 0,1 1 0 0 0,1-1 1 0 0,0-1-1 0 0,1 0 1 0 0,0 0-1 0 0,1-1 0 0 0,0 0 1 0 0,1-1-1 0 0,0 0 0 0 0,0-1 1 0 0,1 0-1 0 0,12 5-133 0 0,-23-13-847 0 0,5 2 2363 0 0,-6-2-4520 0 0,1-1-4316 0 0,-2 0-3363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15219 0 0,'0'0'1128'0'0,"0"0"-599"0"0,0 0-73 0 0,0 0 104 0 0,0 0 16 0 0,0 0-72 0 0,0 0-152 0 0,0 0-208 0 0,0 0-152 0 0,0 0-72 0 0,0 0-96 0 0,0 0-136 0 0,0 0-208 0 0,0 0-472 0 0,-14 92-1241 0 0,17-99-3432 0 0,2 3-3817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16 421 14307 0 0,'0'0'1003'0'0,"0"0"-583"0"0,0 0-585 0 0,0 0-173 0 0,0 0 14 0 0,0 0 136 0 0,0 0 109 0 0,0 0-62 0 0,0 0-163 0 0,0 0-187 0 0,0 0-86 0 0,0 0 39 0 0,0 0 128 0 0,4 14 166 0 0,11 42 169 0 0,-14-54 97 0 0,0-1 1 0 0,0 1-1 0 0,-1-1 1 0 0,1 1 0 0 0,0-1-1 0 0,1 1 1 0 0,-1-1-1 0 0,0 0 1 0 0,0 1-1 0 0,1-1 1 0 0,-1 0-1 0 0,0 0 1 0 0,1 0-1 0 0,-1 0 1 0 0,1 0-1 0 0,-1 0 1 0 0,1-1-1 0 0,0 1 1 0 0,-1 0-1 0 0,1-1 1 0 0,0 0 0 0 0,0 1-1 0 0,-1-1 1 0 0,1 0-1 0 0,0 0 1 0 0,0 1-1 0 0,-1-1 1 0 0,1-1-1 0 0,0 1 1 0 0,1 0-23 0 0,1 0 201 0 0,3 0 129 0 0,9 0 608 0 0,1 1 0 0 0,-1-2 0 0 0,0 0 0 0 0,0-1 0 0 0,0-1 1 0 0,0 0-1 0 0,0-1 0 0 0,-1-1 0 0 0,9-3-938 0 0,-1-3 271 0 0,-1-1 0 0 0,0-1 0 0 0,0-1 0 0 0,-1-1 1 0 0,-1-1-1 0 0,0-1 0 0 0,-2 0 0 0 0,0-2 0 0 0,0 0 0 0 0,-2-1 0 0 0,-1 0 0 0 0,0-1 1 0 0,-2-1-1 0 0,0-1 0 0 0,-1 1 0 0 0,-2-2 0 0 0,0 0 0 0 0,-2 0 0 0 0,0 0 0 0 0,-1-3-271 0 0,-4-52 514 0 0,-26 92-557 0 0,1 32-3 0 0,3 2 0 0 0,2 0 1 0 0,1 1-1 0 0,3 1 0 0 0,2 0 0 0 0,3 0 0 0 0,-3 42 46 0 0,4-39-83 0 0,-22 178-1066 0 0,2 212 1149 0 0,26-386 44 0 0,-3 1 1 0 0,-3-1 0 0 0,-2 0 0 0 0,-10 31-45 0 0,13-63 39 0 0,-1-1 0 0 0,-2 1 0 0 0,0-2 0 0 0,-1 1 0 0 0,-1-1 0 0 0,-2-1 0 0 0,0 0 0 0 0,-1-1 0 0 0,-1 0 0 0 0,0-1 0 0 0,-14 12-39 0 0,22-26 7 0 0,1 1 1 0 0,-1-1-1 0 0,0-1 0 0 0,0 1 1 0 0,0-1-1 0 0,-1 0 1 0 0,1-1-1 0 0,-1 0 1 0 0,0 0-1 0 0,0-1 1 0 0,0 0-1 0 0,-4 1-7 0 0,9-3 2 0 0,0 1 0 0 0,0-1-1 0 0,-1 0 1 0 0,1 0 0 0 0,0 0 0 0 0,0 0 0 0 0,0-1 0 0 0,0 1-1 0 0,0-1 1 0 0,0 0 0 0 0,0 0 0 0 0,0 0 0 0 0,0 0-1 0 0,0-1 1 0 0,0 1 0 0 0,0-1 0 0 0,1 1 0 0 0,-1-1 0 0 0,1 0-1 0 0,-1 0 1 0 0,1 0 0 0 0,0 0 0 0 0,-1-1 0 0 0,1 1-1 0 0,0-1 1 0 0,1 1 0 0 0,-1-1 0 0 0,0 0 0 0 0,1 0 0 0 0,0 1-1 0 0,-1-1 1 0 0,1 0 0 0 0,0-3-2 0 0,-4-15-18 0 0,1 1 0 0 0,1-1-1 0 0,1 0 1 0 0,1 0 0 0 0,1-1 0 0 0,0 1-1 0 0,2 0 1 0 0,1 0 0 0 0,1-3 18 0 0,6-16-214 0 0,2 0 1 0 0,2 1-1 0 0,2 1 0 0 0,1 0 1 0 0,1 1-1 0 0,3 1 0 0 0,1 1 1 0 0,1 1-1 0 0,2 1 1 0 0,25-25 213 0 0,210-179-5084 0 0,-246 222 5145 0 0,1 1 0 0 0,0 0 0 0 0,1 1 0 0 0,0 1 1 0 0,1 1-1 0 0,0 0 0 0 0,4-1-61 0 0,72-37 1528 0 0,-3-4-1 0 0,-2-4 1 0 0,14-17-1528 0 0,-75 54 79 0 0,-2-2 0 0 0,-1-1 0 0 0,0-1-1 0 0,-2-1 1 0 0,-1-1 0 0 0,-1-1 0 0 0,-1 0 0 0 0,-1-2 0 0 0,-2 0-1 0 0,-1-1 1 0 0,-1 0 0 0 0,-1-4-79 0 0,5-68 42 0 0,-17 98-26 0 0,-1 1 0 0 0,0-1 0 0 0,0 0 0 0 0,0 1 0 0 0,-1-1 0 0 0,1 1 0 0 0,-1-1 0 0 0,0 1 0 0 0,0-1-1 0 0,0 1 1 0 0,0 0 0 0 0,-1-1 0 0 0,1 1 0 0 0,-1 0 0 0 0,0 0 0 0 0,0 0 0 0 0,0 0 0 0 0,0 0 0 0 0,-1 0 0 0 0,1 1 0 0 0,-1-1 0 0 0,1 1 0 0 0,-1 0 0 0 0,0 0 0 0 0,0 0 0 0 0,-2-1-16 0 0,-2 2 3 0 0,0 1 0 0 0,0 0 0 0 0,0 0 0 0 0,0 1 0 0 0,0 0-1 0 0,0 0 1 0 0,0 0 0 0 0,0 1 0 0 0,1 0 0 0 0,-1 1-1 0 0,1-1 1 0 0,-1 1 0 0 0,1 1 0 0 0,0-1 0 0 0,0 1 0 0 0,0 0-1 0 0,1 0 1 0 0,-1 1 0 0 0,1 0 0 0 0,0 0 0 0 0,0 0-1 0 0,1 0 1 0 0,0 1 0 0 0,0-1 0 0 0,0 1 0 0 0,0 0 0 0 0,-1 6-4 0 0,-23 39 2 0 0,2 1 0 0 0,3 1 0 0 0,2 1 0 0 0,2 1 0 0 0,3 1 0 0 0,2 0 0 0 0,2 1 0 0 0,3 0 0 0 0,3 1 0 0 0,2 0 0 0 0,3 23-1 0 0,16 339 11 0 0,-13-401 4 0 0,-1 0 1 0 0,0 0-1 0 0,-1 0 1 0 0,-1 0-1 0 0,-1 0 1 0 0,-1-1-1 0 0,-1 1 1 0 0,0-1-1 0 0,-1 1 1 0 0,-1-1-1 0 0,-1 0 0 0 0,0-1 1 0 0,-1 0-1 0 0,-1 0 1 0 0,-1-1-1 0 0,0 0 1 0 0,-1-1-1 0 0,-1 0 1 0 0,-1 0-1 0 0,-2 1-15 0 0,8-10-11 0 0,3-1-30 0 0,-1 0 0 0 0,-1 0 0 0 0,1-1 0 0 0,-1 1 0 0 0,1-1 0 0 0,-1 0 0 0 0,0-1 0 0 0,-1 0 0 0 0,1 0 0 0 0,-1 0 0 0 0,1-1 0 0 0,-1 1 0 0 0,-4-1 41 0 0,10-3-175 0 0,-1-1 0 0 0,0 0-1 0 0,1 0 1 0 0,-1 0 0 0 0,1 0-1 0 0,0 0 1 0 0,-1 0 0 0 0,1 0 0 0 0,0 0-1 0 0,0 0 1 0 0,1-1 0 0 0,-1 1-1 0 0,0 0 1 0 0,1-1 0 0 0,-1 1-1 0 0,1-1 1 0 0,0 1 0 0 0,0 0 0 0 0,0-1-1 0 0,0 1 1 0 0,0-1 0 0 0,1 1-1 0 0,-1 0 1 0 0,1-1 0 0 0,-1 1 175 0 0,0-5-887 0 0,0-15-5940 0 0,0 16-2828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13155 0 0,'0'0'2279'0'0,"0"0"-425"0"0,0 0-278 0 0,0 0-209 0 0,0 0-197 0 0,0 0-234 0 0,0 0-179 0 0,0 0-135 0 0,0 0-109 0 0,0 0-87 0 0,0 0-57 0 0,0 0-76 0 0,18-8-70 0 0,58-29-1 0 0,94-22 436 0 0,-132 45-977 0 0,37-16 549 0 0,-26 6-6327 0 0,-43 21-5559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61 416 3825 0 0,'0'0'983'0'0,"0"0"65"0"0,0 0 347 0 0,0 0 344 0 0,0 0 99 0 0,0 0-87 0 0,0 0-206 0 0,0 0-179 0 0,0 0-115 0 0,0 0-90 0 0,21 2-99 0 0,69 4-170 0 0,-84-6-777 0 0,0 0 0 0 0,0 0-1 0 0,-1-1 1 0 0,1 0 0 0 0,0 0-1 0 0,0 0 1 0 0,-1-1 0 0 0,1 1 0 0 0,-1-1-1 0 0,1-1 1 0 0,-1 1 0 0 0,0-1-1 0 0,0 0 1 0 0,0 0 0 0 0,0 0-1 0 0,1-3-114 0 0,7-3 194 0 0,-5 6-129 0 0,0-2 0 0 0,0 1 1 0 0,0-1-1 0 0,-1 0 1 0 0,0-1-1 0 0,0 1 1 0 0,0-1-1 0 0,-1-1 0 0 0,0 1 1 0 0,0-1-1 0 0,0 0 1 0 0,-1-1-1 0 0,0 1 0 0 0,-1-1 1 0 0,0 0-1 0 0,0 0 1 0 0,-1-1-1 0 0,1 1 0 0 0,-2-1 1 0 0,1 1-1 0 0,-2-1 1 0 0,1 0-1 0 0,0-8-65 0 0,-4 13-81 0 0,-1 0-1 0 0,0 0 1 0 0,0 0-1 0 0,0 1 1 0 0,0-1 0 0 0,0 1-1 0 0,-1-1 1 0 0,0 1-1 0 0,0 0 1 0 0,1 1 0 0 0,-2-1-1 0 0,1 0 1 0 0,0 1-1 0 0,0 0 1 0 0,-1 0 0 0 0,1 1-1 0 0,-1-1 1 0 0,0 1 0 0 0,1 0-1 0 0,-1 0 1 0 0,0 0-1 0 0,0 1 1 0 0,1 0 0 0 0,-1 0-1 0 0,0 0 1 0 0,0 0-1 0 0,0 1 1 0 0,1 0 0 0 0,-1 0-1 0 0,0 0 1 0 0,-4 2 81 0 0,-6 2-97 0 0,-1 1-1 0 0,1 0 1 0 0,0 1 0 0 0,1 1 0 0 0,0 0-1 0 0,0 1 1 0 0,0 1 0 0 0,1 0 0 0 0,1 0 0 0 0,0 1-1 0 0,0 1 1 0 0,1 0 0 0 0,1 1 0 0 0,0 0-1 0 0,1 0 1 0 0,0 1 0 0 0,1 1 0 0 0,0-1 0 0 0,1 1-1 0 0,-3 12 98 0 0,7-21 34 0 0,0 1 0 0 0,1-1 0 0 0,0 1 0 0 0,0 0 0 0 0,1 0 0 0 0,0 0 0 0 0,0 0 0 0 0,0 0 0 0 0,1 0-1 0 0,0 0 1 0 0,0 0 0 0 0,1 0 0 0 0,0 0 0 0 0,0 0 0 0 0,1 0 0 0 0,0-1 0 0 0,0 1 0 0 0,0 0 0 0 0,1-1 0 0 0,0 0 0 0 0,0 1-1 0 0,1-1 1 0 0,0 0 0 0 0,0-1 0 0 0,0 1 0 0 0,1-1 0 0 0,0 0 0 0 0,0 0 0 0 0,0 0 0 0 0,0 0 0 0 0,1-1 0 0 0,0 0-1 0 0,0 0 1 0 0,0-1 0 0 0,1 1-34 0 0,11 2 207 0 0,-1-1-1 0 0,1-1 0 0 0,0 0 0 0 0,0-1 1 0 0,1-1-1 0 0,-1-1 0 0 0,0-1 1 0 0,1 0-1 0 0,-1-1 0 0 0,1-1 1 0 0,-1-1-1 0 0,0-1 0 0 0,0 0 0 0 0,-1-1 1 0 0,1-1-1 0 0,-1-1 0 0 0,8-4-206 0 0,4-3 221 0 0,-1-2-1 0 0,0 0 1 0 0,-1-2-1 0 0,-1-1 1 0 0,-1-1 0 0 0,-1-1-1 0 0,0-1 1 0 0,-2-1-1 0 0,13-18-220 0 0,-23 26 13 0 0,0-1-1 0 0,-1-1 0 0 0,-1 0 1 0 0,-1 0-1 0 0,0-1 1 0 0,-1 0-1 0 0,-1-1 1 0 0,-1 0-1 0 0,-1 0 1 0 0,0 0-1 0 0,-2 0 1 0 0,0-1-1 0 0,-1 0 0 0 0,-1 1 1 0 0,-1-7-13 0 0,0 22-27 0 0,0 0 0 0 0,-1 0 1 0 0,0 0-1 0 0,0 1 0 0 0,0-1 0 0 0,0 0 1 0 0,-1 0-1 0 0,1 1 0 0 0,-1-1 0 0 0,0 1 1 0 0,0-1-1 0 0,0 1 0 0 0,0 0 0 0 0,-1 0 0 0 0,1 0 1 0 0,-1 0-1 0 0,0 0 0 0 0,0 1 0 0 0,0-1 1 0 0,0 1-1 0 0,0 0 0 0 0,-1 0 0 0 0,1 0 1 0 0,-1 0-1 0 0,1 1 0 0 0,-1-1 0 0 0,0 1 1 0 0,0 0-1 0 0,1 0 0 0 0,-1 0 0 0 0,0 0 1 0 0,0 1-1 0 0,0 0 0 0 0,0 0 0 0 0,0 0 1 0 0,0 0-1 0 0,0 0 0 0 0,0 1 0 0 0,1 0 1 0 0,-1 0-1 0 0,0 0 0 0 0,0 0 0 0 0,1 1 1 0 0,-1-1-1 0 0,0 1 0 0 0,1 0 0 0 0,-3 1 27 0 0,-2 2-26 0 0,0 0 1 0 0,1 0-1 0 0,-1 1 0 0 0,1 0 0 0 0,0 0 0 0 0,1 1 1 0 0,0-1-1 0 0,0 2 0 0 0,0-1 0 0 0,1 0 1 0 0,-4 8 25 0 0,7-12-2 0 0,0 0 1 0 0,1 0 0 0 0,-1 0 0 0 0,1 1 0 0 0,0-1 0 0 0,0 0 0 0 0,1 1 0 0 0,-1-1 0 0 0,0 1 0 0 0,1-1-1 0 0,0 1 1 0 0,0-1 0 0 0,0 1 0 0 0,0-1 0 0 0,1 1 0 0 0,-1-1 0 0 0,1 0 0 0 0,0 1 0 0 0,0-1 0 0 0,0 0 0 0 0,1 1-1 0 0,-1-1 1 0 0,1 0 0 0 0,-1 0 0 0 0,1 0 0 0 0,0 0 0 0 0,0 0 0 0 0,1-1 0 0 0,-1 1 0 0 0,0-1 0 0 0,1 1 0 0 0,0-1 1 0 0,8 6 29 0 0,1-1 1 0 0,-1 0 0 0 0,2-1 0 0 0,-1-1 0 0 0,1 0 0 0 0,-1 0 0 0 0,1-1 0 0 0,1-1 0 0 0,-1 0 0 0 0,0-1 0 0 0,1 0 0 0 0,-1-1 0 0 0,1-1 0 0 0,9-1-30 0 0,103 19 313 0 0,-124-18-306 0 0,0 1 1 0 0,0 0-1 0 0,0 0 0 0 0,0 0 1 0 0,0 0-1 0 0,0 0 1 0 0,0 0-1 0 0,0 1 1 0 0,-1-1-1 0 0,1 1 0 0 0,0-1 1 0 0,-1 1-1 0 0,1 0 1 0 0,-1-1-1 0 0,0 1 1 0 0,1 0-1 0 0,-1 0 1 0 0,0 0-1 0 0,0 0 0 0 0,0 0 1 0 0,-1 0-1 0 0,1 0 1 0 0,0 0-1 0 0,-1 1 1 0 0,0-1-1 0 0,1 0 0 0 0,-1 0 1 0 0,0 0-1 0 0,0 1 1 0 0,0-1-1 0 0,0 0 1 0 0,0 0-1 0 0,-1 1 0 0 0,1-1 1 0 0,-1 0-1 0 0,0 0 1 0 0,1 0-1 0 0,-2 2-7 0 0,-38 79 267 0 0,37-78-268 0 0,-4 7-23 0 0,2-6-19 0 0,0 1-1 0 0,1 0 1 0 0,0 0 0 0 0,0 1 0 0 0,1-1-1 0 0,0 1 1 0 0,0-1 0 0 0,0 1 0 0 0,1 0-1 0 0,1 0 1 0 0,-1 0 0 0 0,1 1 0 0 0,0-1-1 0 0,1 1 44 0 0,19 12-2599 0 0,-1-18-6774 0 0,-14-3-1892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10842 0 0,'0'0'1379'0'0,"0"0"-114"0"0,0 0 271 0 0,0 0 270 0 0,0 0 35 0 0,0 0-102 0 0,0 0-236 0 0,24 2-257 0 0,76 7-208 0 0,-23-25 447 0 0,-53 7-1277 0 0,-1 0 1 0 0,0-2-1 0 0,-1 0 0 0 0,-1-2 1 0 0,1 0-1 0 0,-2-1 0 0 0,0-2 1 0 0,-1 0-1 0 0,-1 0 0 0 0,6-8-208 0 0,-19 17 7 0 0,0 1 0 0 0,-1-1 0 0 0,0 1 0 0 0,0-1 0 0 0,-1 0 0 0 0,0-1 0 0 0,0 1 0 0 0,-1 0 0 0 0,0-1 0 0 0,0 0 0 0 0,0 1 0 0 0,-1-1 0 0 0,0-8-7 0 0,-1 13-5 0 0,0 0-1 0 0,0-1 0 0 0,0 1 0 0 0,0 0 0 0 0,-1-1 0 0 0,0 1 0 0 0,1 0 0 0 0,-1-1 0 0 0,0 1 0 0 0,-1 0 0 0 0,1 0 0 0 0,0 0 0 0 0,-1 0 0 0 0,0 0 0 0 0,0 0 0 0 0,0 0 1 0 0,0 1-1 0 0,0-1 0 0 0,0 1 0 0 0,-1-1 0 0 0,1 1 0 0 0,-1 0 0 0 0,1 0 0 0 0,-1 0 0 0 0,0 0 0 0 0,0 1 0 0 0,0-1 0 0 0,0 1 0 0 0,0-1 0 0 0,-1 1 0 0 0,1 0 1 0 0,-3 0 5 0 0,-4 0-27 0 0,0 0 0 0 0,1 0 0 0 0,-1 1 0 0 0,0 0 1 0 0,0 1-1 0 0,0 0 0 0 0,0 1 0 0 0,1 0 1 0 0,-1 0-1 0 0,0 1 0 0 0,1 0 0 0 0,0 1 0 0 0,0 0 1 0 0,0 0-1 0 0,0 1 0 0 0,1 0 0 0 0,0 1 1 0 0,0 0-1 0 0,0 0 0 0 0,-3 4 27 0 0,-6 6-46 0 0,0 0 0 0 0,2 1 0 0 0,0 1 0 0 0,0 1 0 0 0,2 0 1 0 0,0 0-1 0 0,1 2 0 0 0,-1 4 46 0 0,8-14-51 0 0,0 1 0 0 0,0 0 0 0 0,1 0 1 0 0,0 1-1 0 0,1-1 0 0 0,1 1 0 0 0,0-1 1 0 0,1 1-1 0 0,0 0 0 0 0,1 9 51 0 0,0-17-35 0 0,1 0-1 0 0,-1 1 1 0 0,1-1-1 0 0,1 0 0 0 0,-1 0 1 0 0,1 0-1 0 0,0 0 1 0 0,0 0-1 0 0,0-1 1 0 0,1 1-1 0 0,-1 0 0 0 0,1-1 1 0 0,0 0-1 0 0,1 0 1 0 0,-1 0-1 0 0,1 0 1 0 0,0 0-1 0 0,0-1 0 0 0,0 1 1 0 0,0-1-1 0 0,0 0 1 0 0,1 0-1 0 0,0-1 1 0 0,-1 1-1 0 0,1-1 0 0 0,5 1 36 0 0,93 9-2926 0 0,-69-16-817 0 0,-2-5-3813 0 0,-19 4-3548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6401 0 0,'0'0'2142'0'0,"0"0"-437"0"0,0 0-116 0 0,0 0 140 0 0,0 0 76 0 0,0 0 1 0 0,0 0-78 0 0,0 0-185 0 0,0 0-214 0 0,0 0-221 0 0,0 0-228 0 0,19-8-189 0 0,64-27-142 0 0,-4-26 417 0 0,96-118-507 0 0,-190 221-1241 0 0,8-28 727 0 0,0 1 1 0 0,0 0-1 0 0,2 0 0 0 0,0 0 0 0 0,0 1 0 0 0,1 0 0 0 0,1 0 1 0 0,1 0-1 0 0,0 0 0 0 0,1 15 55 0 0,2-27 23 0 0,0 0-1 0 0,1 0 1 0 0,-1-1-1 0 0,1 1 1 0 0,0 0 0 0 0,0-1-1 0 0,0 1 1 0 0,0-1 0 0 0,1 0-1 0 0,-1 0 1 0 0,1 0-1 0 0,0 0 1 0 0,0 0 0 0 0,0-1-1 0 0,0 1 1 0 0,0-1-1 0 0,1 0 1 0 0,-1 0 0 0 0,1 0-1 0 0,-1 0 1 0 0,1 0-1 0 0,0-1 1 0 0,0 0 0 0 0,-1 0-1 0 0,1 0 1 0 0,0 0-1 0 0,0-1 1 0 0,0 1 0 0 0,0-1-1 0 0,0 0 1 0 0,0 0 0 0 0,0 0-1 0 0,0-1 1 0 0,0 0-1 0 0,0 1 1 0 0,0-1 0 0 0,0-1-1 0 0,0 1 1 0 0,-1 0-1 0 0,1-1 1 0 0,0 0 0 0 0,2-2-23 0 0,13-6 145 0 0,-1-1 1 0 0,0 0 0 0 0,-1-2 0 0 0,0 0 0 0 0,-1 0 0 0 0,0-2 0 0 0,-2 0 0 0 0,1-1 0 0 0,-2 0 0 0 0,0-1 0 0 0,3-8-146 0 0,51-90-838 0 0,-11-3-3818 0 0,-39 82 2061 0 0,-3 8-9313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13507 0 0,'0'0'4890'0'0,"0"0"-3481"0"0,0 0-943 0 0,0 0 184 0 0,0 0 203 0 0,0 0 69 0 0,0 0-58 0 0,0 0-101 0 0,5 23-72 0 0,16 76-78 0 0,-14 60 1126 0 0,-13-67-1413 0 0,-3-1 0 0 0,-4 0 0 0 0,-22 75-326 0 0,3-13 13 0 0,18-85-48 0 0,6-37-64 0 0,2-1-1 0 0,1 1 1 0 0,1 0 0 0 0,2 1 0 0 0,1 23 99 0 0,1-55-92 0 0,0-1 1 0 0,1 1-1 0 0,-1 0 0 0 0,0-1 0 0 0,0 1 0 0 0,0 0 1 0 0,1-1-1 0 0,-1 1 0 0 0,0 0 0 0 0,0-1 0 0 0,1 1 1 0 0,-1 0-1 0 0,0 0 0 0 0,0-1 0 0 0,1 1 0 0 0,-1 0 1 0 0,0 0-1 0 0,1 0 0 0 0,-1-1 0 0 0,1 1 0 0 0,-1 0 1 0 0,0 0-1 0 0,1 0 0 0 0,-1 0 0 0 0,0 0 0 0 0,1 0 1 0 0,-1 0-1 0 0,1 0 0 0 0,-1 0 0 0 0,0 0 0 0 0,1 0 0 0 0,-1 0 1 0 0,1 0-1 0 0,-1 0 0 0 0,0 0 0 0 0,1 0 0 0 0,-1 0 1 0 0,0 1-1 0 0,1-1 0 0 0,-1 0 0 0 0,0 0 0 0 0,1 0 1 0 0,-1 1-1 0 0,0-1 0 0 0,1 0 0 0 0,-1 0 0 0 0,0 1 1 0 0,0-1-1 0 0,1 0 0 0 0,-1 1 92 0 0,0-14-1732 0 0,0-16-2649 0 0,-3 10-3916 0 0,0 9-530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0,'0'0'2435'0'0,"0"0"-676"0"0,0 0-605 0 0,0 0-214 0 0,0 0-79 0 0,0 0 39 0 0,0 0 42 0 0,0 0-19 0 0,0 0-88 0 0,0 0-120 0 0,0 0-115 0 0,0 0-108 0 0,22 1-87 0 0,149 10 477 0 0,-166-11-1014 0 0,256 12 499 0 0,-205-14-4453 0 0,-1-2-4002 0 0,-45 2-3978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23 307 8530 0 0,'0'0'3425'0'0,"0"0"-2553"0"0,0 0-248 0 0,0 0 200 0 0,0 0 72 0 0,-23 135-48 0 0,23-116-231 0 0,0-3-281 0 0,0 0-200 0 0,1-2-160 0 0,3-3-144 0 0,0-2-264 0 0,1-4-561 0 0,-2 0-1895 0 0,1-3-8507 0 0</inkml:trace>
  <inkml:trace contextRef="#ctx0" brushRef="#br0" timeOffset="1">96 1 23341 0 0,'0'0'992'0'0,"0"0"-328"0"0,0 0-144 0 0,0 0-111 0 0,0 0-265 0 0,0 0-168 0 0,0 0-144 0 0,0 0-113 0 0,0 0-87 0 0,0 0 16 0 0,0 0-120 0 0,0 0-328 0 0,0 0-632 0 0,0 0-2497 0 0,39 43-9210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318 690 19372 0 0,'0'0'1186'0'0,"0"0"-186"0"0,0 0-44 0 0,0 0-53 0 0,0 0-227 0 0,0 0-260 0 0,0 0-160 0 0,0 0-97 0 0,0 0-55 0 0,0 0-19 0 0,-23 14-33 0 0,-75 43-74 0 0,0 25-296 0 0,93-78 300 0 0,-3 2-83 0 0,1 1 0 0 0,-1 0 0 0 0,1 0 0 0 0,0 0 0 0 0,1 1 0 0 0,-1 0 0 0 0,2 0 0 0 0,-1 0 0 0 0,1 1 0 0 0,0 0 0 0 0,1 0 0 0 0,0 0 0 0 0,1 1 0 0 0,-1-1 0 0 0,2 1 0 0 0,0 0 0 0 0,-1 7 101 0 0,4-16 16 0 0,0 1 0 0 0,1-1 0 0 0,0 0-1 0 0,-1 1 1 0 0,1-1 0 0 0,-1 0 0 0 0,1 0-1 0 0,0 0 1 0 0,0 0 0 0 0,0-1 0 0 0,0 1-1 0 0,-1 0 1 0 0,1-1 0 0 0,0 1 0 0 0,0-1 0 0 0,0 0-1 0 0,0 0 1 0 0,0 0 0 0 0,0 0 0 0 0,0 0-1 0 0,0 0 1 0 0,0 0 0 0 0,0 0 0 0 0,0-1-1 0 0,0 1 1 0 0,0-1 0 0 0,0 0 0 0 0,1 0-16 0 0,16-8 201 0 0,-1 0 0 0 0,-1-1-1 0 0,0-1 1 0 0,0-1 0 0 0,-1 0 0 0 0,-1-1 0 0 0,0-1 0 0 0,12-13-201 0 0,20-18 218 0 0,3 1-416 0 0,-47 77-260 0 0,-4-27 451 0 0,0 1 0 0 0,1-1 0 0 0,-1 0-1 0 0,1 0 1 0 0,1 0 0 0 0,-1 0 0 0 0,1 0 0 0 0,0 0-1 0 0,1 0 1 0 0,-1 0 0 0 0,1 0 0 0 0,0 0-1 0 0,1 0 1 0 0,0-1 0 0 0,-1 1 0 0 0,2-1 0 0 0,-1 0-1 0 0,1 0 1 0 0,-1 0 0 0 0,1 0 0 0 0,1-1 0 0 0,-1 1-1 0 0,1-1 1 0 0,-1 0 0 0 0,1-1 0 0 0,0 1-1 0 0,1-1 1 0 0,-1 0 0 0 0,0 0 0 0 0,1-1 0 0 0,0 1-1 0 0,0-1 1 0 0,-1 0 0 0 0,3-1 7 0 0,6-3 140 0 0,0 0 1 0 0,1-2-1 0 0,-1 0 0 0 0,-1 0 1 0 0,1-2-1 0 0,-1 1 1 0 0,0-2-1 0 0,0 0 0 0 0,-1 0 1 0 0,0-1-1 0 0,0-1 0 0 0,-1 0 1 0 0,0 0-1 0 0,0-1 1 0 0,-1-1-1 0 0,0 0 0 0 0,-1 0 1 0 0,-1 0-1 0 0,7-12-140 0 0,22-30-85 0 0,-2-1-1 0 0,-3-2 0 0 0,-2-1 1 0 0,-3-2-1 0 0,20-61 86 0 0,-35 91-205 0 0,-1-1 0 0 0,-2 1-1 0 0,-1-2 1 0 0,-1 1 0 0 0,-1-1 0 0 0,-2 0-1 0 0,-1-1 1 0 0,-2 1 0 0 0,-1 0 0 0 0,-2-7 205 0 0,2 33-16 0 0,-1 0 0 0 0,0 0 1 0 0,0 1-1 0 0,0-1 1 0 0,0 0-1 0 0,-1 1 1 0 0,0-1-1 0 0,0 1 0 0 0,0 0 1 0 0,-1-1-1 0 0,1 1 1 0 0,-1 0-1 0 0,0 1 1 0 0,0-1-1 0 0,0 0 1 0 0,-1 1-1 0 0,1 0 0 0 0,-1-1 1 0 0,0 1-1 0 0,0 1 1 0 0,0-1-1 0 0,0 1 1 0 0,0-1-1 0 0,-1 1 0 0 0,1 1 1 0 0,-1-1-1 0 0,1 0 1 0 0,-1 1-1 0 0,0 0 1 0 0,1 0-1 0 0,-1 1 0 0 0,0-1 1 0 0,0 1-1 0 0,0 0 1 0 0,1 0-1 0 0,-1 1 1 0 0,0-1-1 0 0,0 1 0 0 0,0 0 1 0 0,1 0-1 0 0,-1 1 1 0 0,1-1-1 0 0,-1 1 1 0 0,1 0-1 0 0,-1 0 0 0 0,1 1 16 0 0,-10 7 25 0 0,0 0 0 0 0,1 1 0 0 0,1 0 0 0 0,0 1 0 0 0,0 0 0 0 0,1 1 0 0 0,1 0 0 0 0,0 1 0 0 0,1 0 0 0 0,1 1-1 0 0,0 0 1 0 0,0 0 0 0 0,2 0 0 0 0,0 1 0 0 0,1 0 0 0 0,0 1-25 0 0,-4 20 224 0 0,2 1-1 0 0,1 0 1 0 0,2 1 0 0 0,2-1-1 0 0,1 1 1 0 0,3 18-224 0 0,3-5 290 0 0,3 0 0 0 0,2 0 0 0 0,3-1 0 0 0,1-1-1 0 0,3 0 1 0 0,2-1 0 0 0,2-1 0 0 0,2 0 0 0 0,3-2 0 0 0,14 19-290 0 0,28 34 366 0 0,6-3 1 0 0,43 42-367 0 0,-29-34-1417 0 0,-77-93-296 0 0,-5-3-3404 0 0,-2-3-7373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331 6377 0 0,'0'0'564'0'0,"0"0"-218"0"0,0 0-49 0 0,0 0 254 0 0,0 0 437 0 0,0 0 457 0 0,0 0 295 0 0,0 0 34 0 0,0 0-154 0 0,0 0-297 0 0,0 0-324 0 0,-1-10-224 0 0,-5-42 870 0 0,3 254 2091 0 0,5-107-3429 0 0,7 374 21 0 0,-12-433-1400 0 0,0-49-5330 0 0,3-12-2387 0 0,0 16 237 0 0</inkml:trace>
  <inkml:trace contextRef="#ctx0" brushRef="#br0" timeOffset="347.703">974 345 4689 0 0,'0'0'2587'0'0,"0"0"-1620"0"0,0 0-758 0 0,0 0-12 0 0,0 0 372 0 0,0 0 479 0 0,0 0 334 0 0,0 0 133 0 0,0 0-39 0 0,0 0-148 0 0,0 0-169 0 0,24 2-172 0 0,76 5-147 0 0,85-22 1846 0 0,-127 4-1974 0 0,87-12 674 0 0,-37 4-802 0 0,0 4 0 0 0,93 1-584 0 0,-165 12-59 0 0,58 9-990 0 0,-82 25-2735 0 0,-20-11-4072 0 0,4-14-2901 0 0</inkml:trace>
  <inkml:trace contextRef="#ctx0" brushRef="#br0" timeOffset="628.585">1010 1291 16812 0 0,'0'0'250'0'0,"0"0"-262"0"0,0 0 38 0 0,0 0 262 0 0,0 0 309 0 0,0 0 218 0 0,21 1 81 0 0,72 2-17 0 0,31-29 801 0 0,-87 13-1320 0 0,217-73 920 0 0,41-13-1127 0 0,-96 43-2834 0 0,-178 51 71 0 0,-9 3-3068 0 0,-3-1-5681 0 0</inkml:trace>
  <inkml:trace contextRef="#ctx0" brushRef="#br0" timeOffset="1481.86">2214 384 7946 0 0,'0'0'2153'0'0,"0"0"-1535"0"0,0 0-310 0 0,0 0 431 0 0,0 0 373 0 0,0 0 263 0 0,0 0 64 0 0,0 0-92 0 0,23-5-176 0 0,74-18-202 0 0,41-34 1480 0 0,-109 43-2192 0 0,0-2 0 0 0,-1-1 1 0 0,-1-1-1 0 0,0-1 0 0 0,-2-1 0 0 0,0-1 1 0 0,-1-2-1 0 0,-2 0 0 0 0,0-2 1 0 0,15-23-258 0 0,-22 14 386 0 0,-15 33-378 0 0,1 1 0 0 0,-1-1 0 0 0,0 1 0 0 0,0-1 0 0 0,0 1 0 0 0,1-1 0 0 0,-1 0 0 0 0,0 1 0 0 0,0-1 0 0 0,0 1 0 0 0,0-1 0 0 0,0 1 0 0 0,0-1 0 0 0,0 1 0 0 0,0-1 0 0 0,0 0 0 0 0,0 1 0 0 0,0-1 0 0 0,0 1 0 0 0,-1-1 0 0 0,1 1 0 0 0,0-1 0 0 0,0 1 1 0 0,0-1-1 0 0,-1 1 0 0 0,1-1 0 0 0,0 1 0 0 0,-1-1 0 0 0,1 1 0 0 0,0-1 0 0 0,-1 1 0 0 0,1 0 0 0 0,-1-1 0 0 0,1 1 0 0 0,-1 0 0 0 0,1-1 0 0 0,0 1 0 0 0,-1 0 0 0 0,0 0 0 0 0,1-1 0 0 0,-1 1 0 0 0,1 0 0 0 0,-1 0 0 0 0,1 0 0 0 0,-1 0 0 0 0,1-1 0 0 0,-1 1 0 0 0,1 0 0 0 0,-1 0 0 0 0,0 0 0 0 0,1 0 0 0 0,-1 1 0 0 0,1-1 0 0 0,-1 0 1 0 0,1 0-1 0 0,-1 0 0 0 0,1 0 0 0 0,-1 0 0 0 0,1 1 0 0 0,-1-1 0 0 0,1 0 0 0 0,-1 1-8 0 0,-7 4-33 0 0,1 0 1 0 0,1 1-1 0 0,-1 0 1 0 0,1 0-1 0 0,0 1 1 0 0,0-1-1 0 0,0 1 1 0 0,1 1-1 0 0,0-1 1 0 0,1 1-1 0 0,0 0 1 0 0,0 0-1 0 0,0 0 1 0 0,1 0-1 0 0,1 1 33 0 0,1-8 0 0 0,-25 74-91 0 0,3 2 1 0 0,3 1-1 0 0,4 0 0 0 0,3 2 1 0 0,-1 66 90 0 0,0-26-226 0 0,2-24-242 0 0,-3 0 0 0 0,-5-2 0 0 0,-13 32 468 0 0,21-91-663 0 0,-1 0 0 0 0,-2-1 1 0 0,-1-1-1 0 0,-2-1 1 0 0,-1 0-1 0 0,-13 15 663 0 0,27-38-175 0 0,-1-1-1 0 0,1-1 1 0 0,-2 1 0 0 0,1-1 0 0 0,-1 0-1 0 0,0 0 1 0 0,0-1 0 0 0,-1 0 0 0 0,0 0-1 0 0,0-1 1 0 0,-1 0 0 0 0,1 0 0 0 0,-1-1-1 0 0,0 0 1 0 0,0-1 0 0 0,0 0 0 0 0,-4 1 175 0 0,10-6 0 0 0,0 0 1 0 0,0 0 0 0 0,0 0 0 0 0,1 0 0 0 0,-1-1 0 0 0,1 1-1 0 0,-1-1 1 0 0,1 1 0 0 0,0-1 0 0 0,0 0 0 0 0,0 0-1 0 0,0 0 1 0 0,0 0 0 0 0,1 0 0 0 0,-1-1 0 0 0,1 1-1 0 0,0 0 1 0 0,0-1 0 0 0,0 1 0 0 0,1-1 0 0 0,-1 1-1 0 0,1-1 1 0 0,0 1 0 0 0,0-1 0 0 0,0 1 0 0 0,0-1 0 0 0,0 1-1 0 0,2-4 0 0 0,-2-37 565 0 0,3 0 0 0 0,1 0 0 0 0,3 0 0 0 0,1 1 0 0 0,2 0 0 0 0,2 0 0 0 0,2 1 0 0 0,2-1-565 0 0,-11 33 118 0 0,-1 0 0 0 0,1 1 0 0 0,1 0 0 0 0,0 0 1 0 0,0 0-1 0 0,1 1 0 0 0,0-1 0 0 0,0 2 0 0 0,1-1 0 0 0,0 1 0 0 0,0 0 0 0 0,1 1 1 0 0,-1 0-1 0 0,2 0 0 0 0,-1 1 0 0 0,1 0 0 0 0,-1 0 0 0 0,1 1 0 0 0,0 1 1 0 0,1 0-1 0 0,-1 0 0 0 0,1 1 0 0 0,-1 0 0 0 0,1 1 0 0 0,0 0 0 0 0,8 1-118 0 0,34-1 175 0 0,-31 1-91 0 0,0 0-1 0 0,0-2 1 0 0,0 0-1 0 0,0-1 0 0 0,0-1 1 0 0,-1-2-1 0 0,13-4-83 0 0,24-29 1274 0 0,-66 85 778 0 0,-14 103-3199 0 0,28-144-5118 0 0,-4-5-4848 0 0</inkml:trace>
  <inkml:trace contextRef="#ctx0" brushRef="#br0" timeOffset="5528.811">3547 741 0 0 0,'0'0'635'0'0,"0"0"-58"0"0,0 0 159 0 0,0 0 378 0 0,0 0 433 0 0,0 0 309 0 0,0 0 47 0 0,0 0-234 0 0,0 0-413 0 0,0 0-374 0 0,0 0-297 0 0,-1 7 2301 0 0,-1 27-1820 0 0,-9 31-533 0 0,3-1 1 0 0,3 1 0 0 0,3 0 0 0 0,2 2-534 0 0,19-3 161 0 0,-18-63-132 0 0,-1 0-1 0 0,1 0 1 0 0,-1 0 0 0 0,1 0-1 0 0,-1 0 1 0 0,1 0 0 0 0,0 0-1 0 0,-1 0 1 0 0,1 0 0 0 0,0 0-1 0 0,0 0 1 0 0,0 0 0 0 0,0 0-1 0 0,0-1 1 0 0,0 1 0 0 0,0 0-1 0 0,0-1 1 0 0,0 1 0 0 0,0-1-1 0 0,0 1 1 0 0,0-1 0 0 0,1 0-1 0 0,-1 1 1 0 0,0-1 0 0 0,0 0-1 0 0,0 0 1 0 0,1 0 0 0 0,-1 1-1 0 0,0-1 1 0 0,0-1 0 0 0,1 1-1 0 0,-1 0 1 0 0,0 0 0 0 0,0 0 0 0 0,0-1-1 0 0,1 1 1 0 0,-1-1 0 0 0,0 1-1 0 0,0-1 1 0 0,0 1 0 0 0,0-1-1 0 0,0 1 1 0 0,0-1 0 0 0,0 0-1 0 0,0 0 1 0 0,0 0 0 0 0,0 1-1 0 0,0-1 1 0 0,-1 0 0 0 0,1-1-29 0 0,17-18 283 0 0,-2-2-1 0 0,0 0 1 0 0,-1-1 0 0 0,-2 0 0 0 0,10-24-283 0 0,9-13 85 0 0,90-211-31 0 0,-112 258-273 0 0,-7 39-115 0 0,-1-9 534 0 0,22 138-73 0 0,-7 2 0 0 0,-7 0 0 0 0,-10 148-127 0 0,-2-263 23 0 0,-1 0 1 0 0,-3-1-1 0 0,-1 0 0 0 0,-2 0 0 0 0,-1 0 0 0 0,-3-1 0 0 0,-1-1 0 0 0,-2 0 0 0 0,-2-1-23 0 0,17-34 17 0 0,0-1 1 0 0,0 1-1 0 0,-1-1 0 0 0,1 0 0 0 0,-1 0 0 0 0,0 0 0 0 0,0 0 0 0 0,0 0 0 0 0,0 0 0 0 0,-1 0 0 0 0,1-1 0 0 0,-1 1 0 0 0,1-1 0 0 0,-1 1 1 0 0,0-1-1 0 0,0 0 0 0 0,0 0 0 0 0,0-1 0 0 0,0 1 0 0 0,-1-1 0 0 0,1 1 0 0 0,0-1 0 0 0,-1 0 0 0 0,1 0 0 0 0,-1-1 0 0 0,0 1 0 0 0,1-1 1 0 0,-1 1-1 0 0,1-1 0 0 0,-1 0 0 0 0,1-1 0 0 0,-1 1 0 0 0,0 0 0 0 0,1-1 0 0 0,-1 0 0 0 0,1 0 0 0 0,-1 0 0 0 0,1 0 0 0 0,0-1 0 0 0,0 1 1 0 0,-1-1-1 0 0,1 0 0 0 0,0 0 0 0 0,0 0 0 0 0,1 0 0 0 0,-4-3-17 0 0,2-7 30 0 0,0 0-1 0 0,0-1 1 0 0,1 0 0 0 0,1 1-1 0 0,0-1 1 0 0,0 0-1 0 0,2 0 1 0 0,-1 0 0 0 0,2 0-1 0 0,0 0 1 0 0,0 0 0 0 0,1 1-1 0 0,1-1 1 0 0,0 0 0 0 0,0 1-1 0 0,2 0 1 0 0,3-8-30 0 0,8-29-44 0 0,2 0-1 0 0,2 1 1 0 0,2 1 0 0 0,2 1-1 0 0,2 1 1 0 0,3 1-1 0 0,1 2 1 0 0,2 1 0 0 0,1 1-1 0 0,2 2 1 0 0,12-8 44 0 0,-45 44-624 0 0,18-14 827 0 0,-13 12-3026 0 0,-1 2-3823 0 0,-6 2-4225 0 0</inkml:trace>
  <inkml:trace contextRef="#ctx0" brushRef="#br0" timeOffset="6154.866">4665 909 10810 0 0,'0'0'1815'0'0,"0"0"-437"0"0,0 0-280 0 0,0 0 11 0 0,0 0 114 0 0,0 0 48 0 0,0 0-136 0 0,0 0-215 0 0,0 0-222 0 0,0 0-201 0 0,0 0-126 0 0,0 0-93 0 0,0 20-52 0 0,2 128 407 0 0,0-105 619 0 0,-2-24-3774 0 0,0-1-8105 0 0,0-18-706 0 0</inkml:trace>
  <inkml:trace contextRef="#ctx0" brushRef="#br0" timeOffset="6399.18">4656 568 14507 0 0,'0'0'1496'0'0,"0"0"-1312"0"0,0 0-672 0 0,0 0-224 0 0,0 0-40 0 0,0 0 152 0 0,0 0 128 0 0,0 0-384 0 0,0 0-1249 0 0,0 0-8097 0 0</inkml:trace>
  <inkml:trace contextRef="#ctx0" brushRef="#br0" timeOffset="6720.605">5149 766 6865 0 0,'0'0'4597'0'0,"0"0"-2830"0"0,0 0-805 0 0,0 0 20 0 0,0 0 22 0 0,0 0 15 0 0,0 0-63 0 0,0 0-185 0 0,0 0-202 0 0,0 0-182 0 0,0 0-135 0 0,-20 5-100 0 0,-64 16-52 0 0,8 13 459 0 0,75-34-561 0 0,0 1 0 0 0,0-1 0 0 0,0 1 0 0 0,0-1 0 0 0,0 1 0 0 0,0 0 1 0 0,1-1-1 0 0,-1 1 0 0 0,0 0 0 0 0,0-1 0 0 0,1 1 0 0 0,-1 0 0 0 0,0 0 0 0 0,1 0 0 0 0,-1 0 0 0 0,1 0 1 0 0,-1 0-1 0 0,1 0 0 0 0,-1 0 0 0 0,1 0 0 0 0,0 0 0 0 0,0 0 0 0 0,-1 0 0 0 0,1 0 0 0 0,0 0 1 0 0,0 0-1 0 0,0 0 0 0 0,0 0 0 0 0,0 0 0 0 0,0 0 0 0 0,1 0 0 0 0,-1 0 0 0 0,0 0 0 0 0,0 0 0 0 0,1 0 1 0 0,-1 0-1 0 0,1 0 0 0 0,-1 0 0 0 0,1 0 0 0 0,-1 0 0 0 0,1 0 0 0 0,-1 0 0 0 0,1 0 0 0 0,0 0 0 0 0,0-1 1 0 0,-1 1-1 0 0,1 0 0 0 0,0-1 0 0 0,0 1 0 0 0,0 0 0 0 0,0-1 0 0 0,0 1 2 0 0,53 33 77 0 0,-52-33-69 0 0,22 11 37 0 0,-14-9-2 0 0,-1 1 0 0 0,1 0 0 0 0,-1 0 0 0 0,0 1 1 0 0,0 0-1 0 0,-1 0 0 0 0,0 1 0 0 0,0 0 0 0 0,0 0 0 0 0,0 1 0 0 0,-1 0 0 0 0,0 0 0 0 0,-1 1 1 0 0,0 0-1 0 0,0 0 0 0 0,0 1 0 0 0,-1 0 0 0 0,-1-1 0 0 0,1 2 0 0 0,-1-1 0 0 0,-1 0 1 0 0,0 1-1 0 0,0 1-43 0 0,-2-4 109 0 0,-1 0 0 0 0,0-1 0 0 0,-1 1 0 0 0,0 0 1 0 0,0 0-1 0 0,0 0 0 0 0,0-1 0 0 0,-1 1 0 0 0,-1-1 1 0 0,1 1-1 0 0,-1-1 0 0 0,0 0 0 0 0,0 0 0 0 0,-1 0 0 0 0,1 0 1 0 0,-1 0-1 0 0,-1-1 0 0 0,1 0 0 0 0,-1 0 0 0 0,0 0 1 0 0,0-1-1 0 0,0 1 0 0 0,-1-1 0 0 0,0 0 0 0 0,1-1 0 0 0,-2 0 1 0 0,1 1-1 0 0,0-2 0 0 0,0 1 0 0 0,-1-1 0 0 0,-4 1-109 0 0,6-1 1 0 0,-1 0-1 0 0,-1 0 0 0 0,1-1 0 0 0,0 1 0 0 0,0-2 0 0 0,0 1 0 0 0,-1-1 0 0 0,1 1 1 0 0,0-2-1 0 0,-1 1 0 0 0,1-1 0 0 0,0 0 0 0 0,0 0 0 0 0,0-1 0 0 0,-1 0 0 0 0,2 0 1 0 0,-1 0-1 0 0,0-1 0 0 0,0 1 0 0 0,1-2 0 0 0,-1 1 0 0 0,1-35-2645 0 0,15 17-5167 0 0,-7 16-3386 0 0</inkml:trace>
  <inkml:trace contextRef="#ctx0" brushRef="#br0" timeOffset="30356.657">1 2786 17212 0 0,'0'0'106'0'0,"0"0"-232"0"0,0 0 31 0 0,0 0 235 0 0,19-7 241 0 0,63-27 188 0 0,-32 12 244 0 0,-2-2 0 0 0,-1-2-1 0 0,0-2 1 0 0,-3-2 0 0 0,27-24-813 0 0,26-52 431 0 0,-94 103-439 0 0,-1-1 0 0 0,0 1 0 0 0,0-1 0 0 0,0 0 0 0 0,0 0 0 0 0,-1 1 0 0 0,1-1-1 0 0,-1 0 1 0 0,0 0 0 0 0,0 0 0 0 0,-1-1 0 0 0,1 1 0 0 0,-1 0 0 0 0,0 0 0 0 0,0 0 0 0 0,0 0 0 0 0,-1 0 0 0 0,1 0 0 0 0,-1-1 0 0 0,0 1-1 0 0,0 0 1 0 0,-1 1 0 0 0,1-1 0 0 0,-1 0 0 0 0,0 0 0 0 0,0 0 0 0 0,0 1 0 0 0,0 0 0 0 0,-1-1 0 0 0,1 1 0 0 0,-1 0 0 0 0,0 0-1 0 0,0 0 9 0 0,-2-2-78 0 0,-1 1-1 0 0,1 0 0 0 0,-1 1 1 0 0,0-1-1 0 0,0 1 1 0 0,0 1-1 0 0,0-1 0 0 0,0 1 1 0 0,-1 0-1 0 0,1 0 0 0 0,-1 1 1 0 0,1-1-1 0 0,-1 2 0 0 0,0-1 1 0 0,1 1-1 0 0,-1 0 0 0 0,0 0 1 0 0,1 1-1 0 0,-1 0 0 0 0,0 0 1 0 0,1 0-1 0 0,-1 1 0 0 0,1 0 1 0 0,0 0-1 0 0,-1 1 0 0 0,1 0 1 0 0,0 0-1 0 0,-4 3 79 0 0,2-1-46 0 0,0 0 0 0 0,0 1 1 0 0,0-1-1 0 0,1 2 0 0 0,0-1 0 0 0,0 1 0 0 0,0 0 0 0 0,1 1 0 0 0,0-1 0 0 0,1 1 0 0 0,0 0 1 0 0,0 1-1 0 0,0-1 0 0 0,1 1 0 0 0,1 0 0 0 0,-1 0 0 0 0,2 0 0 0 0,-1 1 0 0 0,-1 7 46 0 0,4-4 26 0 0,-1-1-1 0 0,1 1 0 0 0,1 0 1 0 0,0-1-1 0 0,1 0 0 0 0,0 1 1 0 0,1-1-1 0 0,1 0 1 0 0,-1 0-1 0 0,2 0 0 0 0,0-1 1 0 0,0 1-1 0 0,1-1 0 0 0,1-1 1 0 0,0 1-1 0 0,0-1 0 0 0,1 0 1 0 0,0-1-1 0 0,0 1 0 0 0,1-2 1 0 0,1 1-1 0 0,-1-1 0 0 0,1-1 1 0 0,1 0-1 0 0,1 1-25 0 0,1 1 98 0 0,0 0 0 0 0,1-1 0 0 0,0 0 0 0 0,0-2 0 0 0,1 1 1 0 0,0-2-1 0 0,0 1 0 0 0,0-2 0 0 0,1 0 0 0 0,-1-1 0 0 0,1-1 0 0 0,0 0 0 0 0,0-2 0 0 0,0 1 1 0 0,0-2-1 0 0,0 0 0 0 0,0-1 0 0 0,0 0 0 0 0,-1-2 0 0 0,1 1 0 0 0,-1-2 0 0 0,0 0 0 0 0,10-5-98 0 0,17-16 323 0 0,-1-1 1 0 0,-1-2-1 0 0,-2-1 0 0 0,0-2 0 0 0,-3-2 0 0 0,-1-2 0 0 0,-1 0 0 0 0,21-32-323 0 0,-29 33-134 0 0,-1 0 0 0 0,-1-2 0 0 0,-3 0 0 0 0,0-2 0 0 0,-3 0 0 0 0,-1-1 0 0 0,-2 0 1 0 0,-2-2-1 0 0,-1 1 0 0 0,-3-1 0 0 0,-1-1 0 0 0,-2 1 0 0 0,-2-1 0 0 0,-2-22 134 0 0,0 62-29 0 0,-1-1 1 0 0,1 1-1 0 0,-1-1 1 0 0,0 1-1 0 0,0-1 1 0 0,0 1-1 0 0,0-1 1 0 0,-1 1-1 0 0,0-1 1 0 0,1 1-1 0 0,-1-1 1 0 0,-1 1-1 0 0,1 0 1 0 0,0-1-1 0 0,-1 1 1 0 0,0 0-1 0 0,1 0 1 0 0,-1 0-1 0 0,0 0 1 0 0,-1 0-1 0 0,1 1 1 0 0,0-1-1 0 0,-1 1 1 0 0,0-1-1 0 0,1 1 1 0 0,-1 0-1 0 0,0 0 1 0 0,0 0-1 0 0,0 0 1 0 0,0 1-1 0 0,-1-1 1 0 0,1 1-1 0 0,0 0 1 0 0,-1 0-1 0 0,1 0 1 0 0,-1 0-1 0 0,1 1 1 0 0,-1-1-1 0 0,1 1 1 0 0,-1 0-1 0 0,1 0 1 0 0,-1 0-1 0 0,1 1 1 0 0,-1-1-1 0 0,1 1 1 0 0,-3 0 28 0 0,-5 6-21 0 0,0-1 0 0 0,0 1 1 0 0,0 1-1 0 0,1 0 0 0 0,0 1 0 0 0,1 0 0 0 0,0 0 1 0 0,0 1-1 0 0,1 0 0 0 0,1 0 0 0 0,-1 1 1 0 0,-3 9 20 0 0,-6 9 8 0 0,2 1 1 0 0,1 1 0 0 0,2 0-1 0 0,1 0 1 0 0,1 2 0 0 0,2-1 0 0 0,1 1-1 0 0,2 0 1 0 0,1 0 0 0 0,1 1-1 0 0,2-1 1 0 0,2 1 0 0 0,1 1-9 0 0,-2-21 45 0 0,2 0 0 0 0,-1-1 0 0 0,2 1 0 0 0,0 0 0 0 0,1-1 0 0 0,0 0 0 0 0,1 0 0 0 0,0 0 0 0 0,1-1 0 0 0,0 1 0 0 0,1-1 0 0 0,1-1 0 0 0,0 1 0 0 0,0-1 0 0 0,1-1 0 0 0,1 0 0 0 0,0 0 0 0 0,0-1 0 0 0,0 0 0 0 0,1 0 0 0 0,1-1 0 0 0,0-1 0 0 0,0 0 0 0 0,0-1 0 0 0,0 0 0 0 0,1-1 0 0 0,0 0 0 0 0,1-1 0 0 0,-1 0 0 0 0,1-2 0 0 0,-1 1 0 0 0,5-1-45 0 0,0-2 36 0 0,0-1-1 0 0,0 0 1 0 0,-1-2-1 0 0,1 0 1 0 0,-1-1-1 0 0,0 0 1 0 0,0-2-1 0 0,0 0 1 0 0,-1 0-1 0 0,0-2 1 0 0,0 0-1 0 0,-1-1 1 0 0,0-1-1 0 0,0 0 1 0 0,-1-1 0 0 0,-1 0-1 0 0,0-1 1 0 0,0 0-1 0 0,-1-2 1 0 0,-1 1-1 0 0,0-1 1 0 0,-1-1-1 0 0,0 0 1 0 0,-1 0-1 0 0,-1-1 1 0 0,-1 0-1 0 0,0 0 1 0 0,-1-1-1 0 0,0 0 1 0 0,-1-2-36 0 0,-4 16-46 0 0,0 1 1 0 0,0-1-1 0 0,0 0 0 0 0,0 0 1 0 0,-1 1-1 0 0,1-1 1 0 0,-1 0-1 0 0,0 0 0 0 0,1 0 1 0 0,-1 1-1 0 0,0-1 0 0 0,-1 0 1 0 0,1 0-1 0 0,-1 0 1 0 0,1 0-1 0 0,-1 1 0 0 0,0-1 1 0 0,0 0-1 0 0,0 1 1 0 0,0-1-1 0 0,0 0 0 0 0,-1 1 1 0 0,1 0-1 0 0,-1-1 1 0 0,1 1-1 0 0,-1 0 0 0 0,0 0 1 0 0,0 0-1 0 0,0 0 0 0 0,-1 0 1 0 0,1 0-1 0 0,0 0 1 0 0,0 1-1 0 0,-1-1 0 0 0,1 1 1 0 0,-1 0-1 0 0,0 0 1 0 0,1 0-1 0 0,-1 0 0 0 0,0 0 1 0 0,0 0-1 0 0,1 1 1 0 0,-1 0-1 0 0,0-1 0 0 0,-2 1 46 0 0,-7 2-98 0 0,-1 1 0 0 0,1 1 0 0 0,0-1 0 0 0,0 2 0 0 0,0 0 0 0 0,1 0 0 0 0,0 1 0 0 0,0 0 0 0 0,0 1 0 0 0,1 1 0 0 0,0-1 0 0 0,0 2 0 0 0,1-1 1 0 0,0 1-1 0 0,0 1 0 0 0,1-1 0 0 0,0 2 0 0 0,1-1 0 0 0,0 1 0 0 0,1 0 0 0 0,0 1 98 0 0,1-5 17 0 0,0 1 0 0 0,1 0 1 0 0,0 0-1 0 0,0 0 0 0 0,1 0 1 0 0,0 1-1 0 0,1-1 0 0 0,0 1 1 0 0,0 0-1 0 0,1-1 0 0 0,0 1 1 0 0,0 0-1 0 0,1 0 0 0 0,0 0 1 0 0,1 0-1 0 0,0 0 0 0 0,0 0 1 0 0,1-1-1 0 0,0 1 0 0 0,0 0 1 0 0,1-1-1 0 0,0 0 0 0 0,1 0 1 0 0,0 0-1 0 0,0 0 0 0 0,1 0 1 0 0,0-1-1 0 0,0 1 0 0 0,1-2 1 0 0,0 1-1 0 0,0 0 0 0 0,0-1 1 0 0,1 0-1 0 0,0-1 0 0 0,0 0 1 0 0,1 0-1 0 0,3 2-17 0 0,1-2 139 0 0,0 0 0 0 0,0-2 0 0 0,1 1-1 0 0,-1-1 1 0 0,1-1 0 0 0,0-1 0 0 0,-1 1 0 0 0,1-2 0 0 0,0 0 0 0 0,0 0-1 0 0,0-1 1 0 0,-1-1 0 0 0,1 0 0 0 0,-1-1 0 0 0,1 0 0 0 0,-1-1-1 0 0,0-1 1 0 0,0 0 0 0 0,9-5-139 0 0,0-1 94 0 0,-1-2-1 0 0,0 0 0 0 0,-1-2 1 0 0,0 0-1 0 0,-2-1 0 0 0,1 0 0 0 0,-2-2 1 0 0,0 0-1 0 0,-1-1 0 0 0,2-5-93 0 0,109-162-372 0 0,-127 187 360 0 0,1 0-1 0 0,0 0 1 0 0,-1 0-1 0 0,1-1 1 0 0,0 1-1 0 0,0 0 1 0 0,0 0-1 0 0,0 0 1 0 0,0 0-1 0 0,0 0 0 0 0,0-1 1 0 0,0 1-1 0 0,0 0 1 0 0,0 0-1 0 0,1 0 1 0 0,-1 0-1 0 0,0-1 1 0 0,0 1-1 0 0,1 0 1 0 0,-1 0-1 0 0,1 0 1 0 0,-1-1-1 0 0,1 1 0 0 0,-1 0 1 0 0,1-1-1 0 0,-1 1 1 0 0,1 0-1 0 0,-1-1 1 0 0,1 1-1 0 0,0-1 1 0 0,0 1-1 0 0,-1-1 1 0 0,1 1-1 0 0,0-1 0 0 0,0 0 1 0 0,-1 1-1 0 0,1-1 1 0 0,0 0-1 0 0,0 1 1 0 0,0-1-1 0 0,0 0 1 0 0,-1 0-1 0 0,1 0 1 0 0,0 0-1 0 0,0 0 1 0 0,0 0-1 0 0,0 0 0 0 0,0 0 1 0 0,-1 0-1 0 0,1 0 1 0 0,0-1-1 0 0,0 1 1 0 0,0 0-1 0 0,0 0 1 0 0,-1-1-1 0 0,1 1 1 0 0,0-1-1 0 0,0 1 1 0 0,-1-1-1 0 0,1 1 0 0 0,0-1 1 0 0,-1 1-1 0 0,1-1 1 0 0,-1 1-1 0 0,1-1 1 0 0,0 0-1 0 0,-1 0 13 0 0,-10 185 43 0 0,11-182-41 0 0,-1 0 1 0 0,0 0 0 0 0,1 0-1 0 0,0 0 1 0 0,-1-1-1 0 0,1 1 1 0 0,0 0-1 0 0,0 0 1 0 0,0 0-1 0 0,0-1 1 0 0,0 1-1 0 0,1 0 1 0 0,-1-1-1 0 0,0 1 1 0 0,1-1-1 0 0,-1 0 1 0 0,1 1 0 0 0,-1-1-1 0 0,1 0 1 0 0,0 0-1 0 0,0 0 1 0 0,-1 0-1 0 0,1 0 1 0 0,0-1-1 0 0,0 1 1 0 0,0 0-1 0 0,0-1 1 0 0,0 0-1 0 0,0 1 1 0 0,0-1 0 0 0,0 0-1 0 0,0 0 1 0 0,0 0-1 0 0,0 0 1 0 0,0 0-1 0 0,0 0 1 0 0,0-1-1 0 0,0 1 1 0 0,0-1-1 0 0,0 0 1 0 0,0 1-1 0 0,-1-1 1 0 0,1 0 0 0 0,0 0-1 0 0,0 0 1 0 0,-1 0-1 0 0,1 0 1 0 0,0 0-1 0 0,-1-1 1 0 0,1 1-1 0 0,0-2-2 0 0,151-113 79 0 0,-153 116-77 0 0,0 1 0 0 0,0-1-1 0 0,0 0 1 0 0,0 1 0 0 0,0-1 0 0 0,0 1 0 0 0,0-1-1 0 0,1 0 1 0 0,-1 1 0 0 0,0-1 0 0 0,0 1 0 0 0,0-1-1 0 0,0 0 1 0 0,1 1 0 0 0,-1-1 0 0 0,0 0 0 0 0,0 1-1 0 0,0-1 1 0 0,1 0 0 0 0,-1 1 0 0 0,0-1 0 0 0,1 0-1 0 0,-1 1 1 0 0,0-1 0 0 0,1 0 0 0 0,-1 0 0 0 0,0 0-1 0 0,1 1 1 0 0,-1-1 0 0 0,1 0 0 0 0,-1 0 0 0 0,0 0-1 0 0,1 0 1 0 0,-1 0 0 0 0,1 0 0 0 0,-1 0 0 0 0,0 0-1 0 0,1 0 1 0 0,-1 0 0 0 0,1 0 0 0 0,-1 0 0 0 0,0 0-1 0 0,1 0 1 0 0,-1 0 0 0 0,1 0 0 0 0,-1 0 0 0 0,0 0-1 0 0,1-1 1 0 0,-1 1 0 0 0,1 0 0 0 0,-1 0 0 0 0,0 0-1 0 0,1-1 1 0 0,-1 1 0 0 0,0 0 0 0 0,1 0 0 0 0,-1-1 0 0 0,0 1-1 0 0,0 0 1 0 0,1-1 0 0 0,-1 1 0 0 0,0 0 0 0 0,0-1-2 0 0,-16 40 198 0 0,10-26-139 0 0,0 1 45 0 0,3-10-94 0 0,1 0-1 0 0,-1-1 1 0 0,1 1-1 0 0,0 0 1 0 0,1 0-1 0 0,-1 1 1 0 0,1-1-1 0 0,-1 0 1 0 0,1 1 0 0 0,1-1-1 0 0,-1 0 1 0 0,0 1-1 0 0,1-1 1 0 0,0 1-1 0 0,0-1 1 0 0,1 1-1 0 0,-1-1 1 0 0,1 0-1 0 0,0 1 1 0 0,0-1-1 0 0,0 0 1 0 0,1 1-1 0 0,-1-1 1 0 0,1 0-1 0 0,1 2-9 0 0,1-5 12 0 0,-1 0-1 0 0,1-1 0 0 0,-1 1 0 0 0,0-1 0 0 0,1 0 0 0 0,-1 0 0 0 0,1 0 0 0 0,-1-1 0 0 0,1 1 1 0 0,-1-1-1 0 0,0 0 0 0 0,1 0 0 0 0,-1 0 0 0 0,0 0 0 0 0,0 0 0 0 0,1-1 0 0 0,-1 0 0 0 0,0 1 1 0 0,-1-1-1 0 0,1 0 0 0 0,0 0 0 0 0,0-1 0 0 0,-1 1 0 0 0,0-1 0 0 0,1 1 0 0 0,-1-1 0 0 0,0 0 1 0 0,0 0-1 0 0,0 1 0 0 0,1-4-11 0 0,4-3-8 0 0,16-15-16 0 0,1 0 1 0 0,1 1-1 0 0,1 1 1 0 0,0 1-1 0 0,2 2 0 0 0,22-12 24 0 0,-49 30 1 0 0,-1 1 0 0 0,1 0-1 0 0,-1-1 1 0 0,1 1-1 0 0,-1 0 1 0 0,1-1-1 0 0,-1 1 1 0 0,1 0-1 0 0,-1 0 1 0 0,1 0-1 0 0,0 0 1 0 0,-1-1-1 0 0,1 1 1 0 0,-1 0-1 0 0,1 0 1 0 0,0 0-1 0 0,-1 0 1 0 0,1 0-1 0 0,-1 0 1 0 0,1 1 0 0 0,-1-1-1 0 0,1 0 1 0 0,0 0-1 0 0,-1 0 1 0 0,1 0-1 0 0,-1 1 1 0 0,1-1-1 0 0,-1 0 1 0 0,1 1-1 0 0,-1-1 1 0 0,1 0-1 0 0,-1 1 1 0 0,0-1-1 0 0,1 0 1 0 0,-1 1-1 0 0,1-1 1 0 0,-1 1 0 0 0,0-1-1 0 0,1 1 1 0 0,-1-1-1 0 0,0 1 1 0 0,0-1-1 0 0,1 1 1 0 0,-1-1-1 0 0,0 1 1 0 0,0 0-1 0 0,0-1 1 0 0,0 1-1 0 0,1-1 1 0 0,-1 1-1 0 0,0-1 1 0 0,0 1-1 0 0,0 0 1 0 0,0-1-1 0 0,-1 1 1 0 0,1-1 0 0 0,0 1-1 0 0,0-1 1 0 0,0 1-1 0 0,0 0 1 0 0,-1-1-1 0 0,1 1 1 0 0,0-1-1 0 0,0 1 0 0 0,-13 50 394 0 0,10-41-300 0 0,0-2-67 0 0,0 0 0 0 0,0 1 1 0 0,1 0-1 0 0,0-1 0 0 0,0 1 1 0 0,1 0-1 0 0,0 0 0 0 0,0 0 0 0 0,1 0 1 0 0,1 0-1 0 0,-1-1 0 0 0,1 1 1 0 0,1 0-1 0 0,0 0 0 0 0,0-1 0 0 0,1 1 1 0 0,0-1-1 0 0,0 1 0 0 0,1-1 0 0 0,0 0 1 0 0,0 0-1 0 0,4 4-27 0 0,21-7-1011 0 0,-18-9-3987 0 0,-7-1-6463 0 0</inkml:trace>
  <inkml:trace contextRef="#ctx0" brushRef="#br0" timeOffset="31095.124">2717 2501 6681 0 0,'0'0'2673'0'0,"0"0"-1574"0"0,0 0-480 0 0,0 0 220 0 0,0 0 250 0 0,0 0 139 0 0,0 0 47 0 0,0 0-50 0 0,0 0-75 0 0,0 0-85 0 0,21 5-125 0 0,65 11-156 0 0,-34-29 81 0 0,-43 7-684 0 0,-1 2-129 0 0,0 0 0 0 0,0-1 0 0 0,-1 0 0 0 0,0 0 0 0 0,0-1 0 0 0,0 0 0 0 0,-1 0 0 0 0,0-1 0 0 0,0 1 0 0 0,0-1 0 0 0,-1-1 1 0 0,0 1-1 0 0,-1-1 0 0 0,1 0 0 0 0,-1 0 0 0 0,-1 0 0 0 0,0 0 0 0 0,0-1 0 0 0,0 1 0 0 0,-1-1 0 0 0,0-4-52 0 0,-3 10-42 0 0,-1 1 0 0 0,0-1 0 0 0,0 1-1 0 0,0 0 1 0 0,0 0 0 0 0,0 0 0 0 0,0 0-1 0 0,0 0 1 0 0,-1 1 0 0 0,1-1 0 0 0,-1 1 0 0 0,1-1-1 0 0,-1 1 1 0 0,0 0 0 0 0,1 0 0 0 0,-1 0-1 0 0,0 0 1 0 0,0 1 0 0 0,0-1 0 0 0,1 1 0 0 0,-1 0-1 0 0,0-1 1 0 0,0 1 0 0 0,0 1 0 0 0,0-1 0 0 0,0 0-1 0 0,0 1 1 0 0,1-1 0 0 0,-1 1 0 0 0,0 0-1 0 0,0 0 1 0 0,1 0 0 0 0,-1 0 0 0 0,0 1 0 0 0,-2 1 42 0 0,-5 0-26 0 0,1 2 1 0 0,-1 0-1 0 0,1 0 1 0 0,-1 0 0 0 0,2 1-1 0 0,-1 1 1 0 0,1 0-1 0 0,0 0 1 0 0,0 0 0 0 0,0 1-1 0 0,1 0 1 0 0,1 0 0 0 0,-1 1-1 0 0,1 0 1 0 0,1 0-1 0 0,0 1 1 0 0,0-1 0 0 0,1 1-1 0 0,0 0 1 0 0,1 0-1 0 0,-1 1 26 0 0,2-3 29 0 0,0 0-1 0 0,0 0 0 0 0,1 0 1 0 0,0 0-1 0 0,0 0 0 0 0,1 1 1 0 0,0-1-1 0 0,1 0 1 0 0,-1 0-1 0 0,1 0 0 0 0,1 0 1 0 0,0 0-1 0 0,0 0 0 0 0,1 0 1 0 0,-1-1-1 0 0,2 1 0 0 0,-1-1 1 0 0,1 1-1 0 0,0-1 0 0 0,1-1 1 0 0,-1 1-1 0 0,1-1 0 0 0,1 1 1 0 0,-1-1-1 0 0,1-1 0 0 0,0 1 1 0 0,6 3-29 0 0,1-1 44 0 0,-1-1 0 0 0,1 0 1 0 0,0-2-1 0 0,0 1 1 0 0,0-1-1 0 0,1-1 1 0 0,-1-1-1 0 0,1 0 0 0 0,0 0 1 0 0,1-2-1 0 0,-1 1 1 0 0,0-2-1 0 0,0 0 0 0 0,0-1 1 0 0,1 0-1 0 0,-1-1 1 0 0,0-1-1 0 0,-1 0 0 0 0,1-1 1 0 0,0 0-1 0 0,8-5-44 0 0,97-57-5796 0 0,-105 55-4812 0 0</inkml:trace>
  <inkml:trace contextRef="#ctx0" brushRef="#br0" timeOffset="35624.481">3642 2434 7017 0 0,'0'0'1354'0'0,"0"0"-316"0"0,0 0-50 0 0,0 0 159 0 0,0 0 124 0 0,0 0-4 0 0,0 0-220 0 0,0 0-318 0 0,0 0-258 0 0,0 0-191 0 0,0 0-63 0 0,-11 10 966 0 0,-73 246 1558 0 0,69-218-2631 0 0,9-22-74 0 0,-1 0-1 0 0,0-1 0 0 0,0 0 0 0 0,-2-1 0 0 0,0 1 0 0 0,-1-1 1 0 0,0-1-1 0 0,-9 9-35 0 0,19-22 92 0 0,3-16 115 0 0,11-19-138 0 0,2 0 1 0 0,2 1-1 0 0,1 2 1 0 0,15-21-70 0 0,-3 5 48 0 0,-17 23-18 0 0,2 2 1 0 0,1-1-1 0 0,1 2 0 0 0,0 0 0 0 0,2 2 0 0 0,0 0 0 0 0,6-3-30 0 0,-25 24 10 0 0,1 0-1 0 0,-1 0 1 0 0,0 0 0 0 0,1 0-1 0 0,-1 0 1 0 0,0 1-1 0 0,0-1 1 0 0,0 0 0 0 0,0 1-1 0 0,0-1 1 0 0,0 0 0 0 0,-1 1-1 0 0,1-1 1 0 0,0 1 0 0 0,-1-1-1 0 0,1 1 1 0 0,-1 0-1 0 0,1-1 1 0 0,-1 1 0 0 0,0 0-1 0 0,0-1 1 0 0,0 1 0 0 0,0-1-1 0 0,0 1 1 0 0,0 0 0 0 0,0-1-1 0 0,0 1 1 0 0,-1 1-10 0 0,1 1 18 0 0,2 16 25 0 0,0 0 1 0 0,1 0-1 0 0,1-1 0 0 0,0 1 0 0 0,2-1 0 0 0,0 0 1 0 0,1 0-1 0 0,1 0 0 0 0,1-1 0 0 0,2 2-43 0 0,-11-19 39 0 0,1 1 0 0 0,-1-1 0 0 0,1 1 0 0 0,-1-1 0 0 0,1 1 0 0 0,0-1 0 0 0,-1 0-1 0 0,1 1 1 0 0,0-1 0 0 0,0 0 0 0 0,0 1 0 0 0,0-1 0 0 0,0 0 0 0 0,0 0 0 0 0,0 0 0 0 0,0 0 0 0 0,1 0-1 0 0,-1 0 1 0 0,0 0 0 0 0,0-1 0 0 0,1 1 0 0 0,-1 0 0 0 0,1-1 0 0 0,-1 1 0 0 0,1-1 0 0 0,-1 1 0 0 0,1-1 0 0 0,-1 0-1 0 0,1 0 1 0 0,-1 0 0 0 0,1 0 0 0 0,-1 0 0 0 0,1 0 0 0 0,-1 0 0 0 0,1 0 0 0 0,-1 0 0 0 0,1-1 0 0 0,-1 1-1 0 0,1-1 1 0 0,-1 1 0 0 0,1-1 0 0 0,-1 1 0 0 0,1-1 0 0 0,-1 0 0 0 0,0 0 0 0 0,0 0 0 0 0,1 0 0 0 0,-1 0 0 0 0,0 0-1 0 0,0 0 1 0 0,0 0 0 0 0,1-1-39 0 0,9-14 329 0 0,-1 0 1 0 0,0-1-1 0 0,-1 0 0 0 0,-1-1 0 0 0,-1 0 0 0 0,-1 0 0 0 0,0 0 0 0 0,-1-1 0 0 0,1-8-329 0 0,7-105-3969 0 0,-13 129-514 0 0,1 3-7298 0 0</inkml:trace>
  <inkml:trace contextRef="#ctx0" brushRef="#br0" timeOffset="35994.009">4550 1825 17092 0 0,'0'0'1052'0'0,"0"0"19"0"0,0 0-103 0 0,0 0-29 0 0,0 0-55 0 0,0 0-100 0 0,0 0-164 0 0,0 0-144 0 0,0 0-66 0 0,0 0-67 0 0,-11 19-46 0 0,-35 67-36 0 0,20 6 248 0 0,23-68-392 0 0,-39 428 830 0 0,11-286-981 0 0,16-138-1088 0 0,-1-44-5637 0 0,9-4-1820 0 0,5 15-1697 0 0</inkml:trace>
  <inkml:trace contextRef="#ctx0" brushRef="#br0" timeOffset="36241.026">4144 2312 9290 0 0,'0'0'4274'0'0,"0"0"-1876"0"0,0 0-1006 0 0,0 0-495 0 0,0 0-263 0 0,0 0 37 0 0,0 0 93 0 0,0 0 77 0 0,0 0 36 0 0,0 0-107 0 0,0 0-166 0 0,23 0-144 0 0,162-2 508 0 0,35-25 386 0 0,-145 16-3141 0 0,-1 1-4061 0 0,-64 10-5902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2:1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110 716 6585 0 0,'0'0'1167'0'0,"0"0"-431"0"0,0 0-63 0 0,0 0 387 0 0,0 0 452 0 0,0 0 226 0 0,0 0-140 0 0,0 0-401 0 0,0 0-477 0 0,0 0-322 0 0,0 0-208 0 0,-8 5-91 0 0,-42 43 56 0 0,39-19-15 0 0,2 0 0 0 0,0 1-1 0 0,2 0 1 0 0,1 0 0 0 0,2 0 0 0 0,1 1 0 0 0,1 0 0 0 0,2 14-140 0 0,-1-43 47 0 0,1 1 1 0 0,0 0 0 0 0,0 0 0 0 0,1 0-1 0 0,-1 0 1 0 0,0 0 0 0 0,1 0 0 0 0,0 0-1 0 0,0-1 1 0 0,0 1 0 0 0,0 0 0 0 0,0-1-1 0 0,0 1 1 0 0,1 0 0 0 0,-1-1 0 0 0,1 0-1 0 0,0 1 1 0 0,0-1 0 0 0,0 0 0 0 0,0 0-1 0 0,0 0 1 0 0,0 0 0 0 0,0 0 0 0 0,1-1-1 0 0,-1 1 1 0 0,1-1 0 0 0,-1 1 0 0 0,1-1-1 0 0,0 0 1 0 0,-1 0 0 0 0,1 0 0 0 0,0 0-1 0 0,0-1 1 0 0,0 1 0 0 0,0-1 0 0 0,0 1-1 0 0,-1-1 1 0 0,1 0 0 0 0,0 0 0 0 0,0-1-1 0 0,0 1 1 0 0,0-1 0 0 0,0 1 0 0 0,0-1-1 0 0,-1 0 1 0 0,1 0 0 0 0,0 0 0 0 0,-1 0-1 0 0,1 0 1 0 0,0-1 0 0 0,0 0-48 0 0,10-8 40 0 0,-1-1-1 0 0,1 0 1 0 0,-2-1-1 0 0,0 0 1 0 0,0-1 0 0 0,-1 0-1 0 0,-1-1 1 0 0,0 0-1 0 0,-1 0 1 0 0,0-1 0 0 0,-1 0-1 0 0,-1 0 1 0 0,0-1-1 0 0,-1 0 1 0 0,-1 0 0 0 0,-1 0-1 0 0,0 0 1 0 0,-1-1-1 0 0,0 1 1 0 0,-2-1 0 0 0,0 0-1 0 0,-1 1 1 0 0,-1-3-40 0 0,1 11-195 0 0,0-1-1 0 0,-1 1 1 0 0,0-1 0 0 0,0 1 0 0 0,-1 0-1 0 0,0 0 1 0 0,-1 0 0 0 0,0 0 0 0 0,0 1 0 0 0,0 0-1 0 0,-1 0 1 0 0,0 0 0 0 0,-1 0 0 0 0,0 1-1 0 0,0-1 1 0 0,0 2 0 0 0,0-1 0 0 0,-1 1-1 0 0,0 0 1 0 0,0 0 0 0 0,-1 0 0 0 0,1 1 0 0 0,-1 1-1 0 0,0-1 1 0 0,0 1 0 0 0,0 0 0 0 0,0 1-1 0 0,-1 0 1 0 0,1 1 0 0 0,-1-1 0 0 0,-3 1 195 0 0,22-1 267 0 0,0 0 0 0 0,-1-1 1 0 0,1 0-1 0 0,-1-1 0 0 0,0 0 1 0 0,0-1-1 0 0,0 1 0 0 0,0-2 0 0 0,-1 1 1 0 0,0-1-1 0 0,0-1 0 0 0,6-5-267 0 0,-9 8 94 0 0,22-20 299 0 0,-2-1 0 0 0,0-1 0 0 0,-1-1 0 0 0,-2-1 1 0 0,-1-1-1 0 0,-1-1 0 0 0,1-6-393 0 0,-8 13 66 0 0,-1 0 1 0 0,-1-1-1 0 0,-1-1 0 0 0,-1 1 1 0 0,-1-2-1 0 0,-1 1 0 0 0,-1-1 0 0 0,-2 0 1 0 0,0 0-1 0 0,-1-20-66 0 0,-3 45 32 0 0,0 5-261 0 0,-2 91 178 0 0,4 0 1 0 0,4-1 0 0 0,12 57 50 0 0,-13-112-28 0 0,13 105-6 0 0,8 54-240 0 0,-1 190 274 0 0,-25-375 1 0 0,-15 246-35 0 0,12-241 65 0 0,0 1 1 0 0,-2-1 0 0 0,0 0 0 0 0,0-1 0 0 0,-2 1 0 0 0,-1-1 0 0 0,0-1 0 0 0,0 1 0 0 0,-2-2-1 0 0,0 1 1 0 0,-1-1 0 0 0,-10 11-32 0 0,19-24 35 0 0,1 1-1 0 0,-1 0 1 0 0,0-1 0 0 0,0 0-1 0 0,0 1 1 0 0,0-1 0 0 0,0 0-1 0 0,0 0 1 0 0,-1 0 0 0 0,1 0-1 0 0,0-1 1 0 0,-1 1 0 0 0,0-1-1 0 0,1 1 1 0 0,-1-1-1 0 0,0 0 1 0 0,0 0 0 0 0,0 0-1 0 0,0-1 1 0 0,0 1 0 0 0,0 0-1 0 0,0-1 1 0 0,0 0 0 0 0,0 0-1 0 0,0 0 1 0 0,0 0-1 0 0,0 0 1 0 0,0-1 0 0 0,0 1-1 0 0,0-1 1 0 0,1 0 0 0 0,-1 0-1 0 0,0 0 1 0 0,0 0 0 0 0,0-1-1 0 0,1 1 1 0 0,-1-1 0 0 0,1 1-1 0 0,-1-1 1 0 0,1 0-1 0 0,-2-1-34 0 0,-3-17 28 0 0,1 0 0 0 0,1 0-1 0 0,1 0 1 0 0,1-1-1 0 0,0 0 1 0 0,2 1 0 0 0,0-1-1 0 0,2 0 1 0 0,0 0-1 0 0,1 1 1 0 0,1-1 0 0 0,1 1-1 0 0,1-1 1 0 0,0 1-1 0 0,5-9-27 0 0,-5 11-11 0 0,2-16-107 0 0,2 0-1 0 0,1 0 1 0 0,2 1 0 0 0,1 1-1 0 0,2 0 1 0 0,1 1-1 0 0,1 0 1 0 0,2 1-1 0 0,1 1 1 0 0,18-18 118 0 0,17 0-2686 0 0,-30 32-6971 0 0,-14 9-1261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156 527 5041 0 0,'0'0'3022'0'0,"0"0"-1307"0"0,0 0-356 0 0,0 0 123 0 0,22-6 103 0 0,70-20 42 0 0,35-33 2779 0 0,-117 53-4175 0 0,11-9 52 0 0,0 0-1 0 0,-1-1 1 0 0,-1-2-1 0 0,-1 0 1 0 0,0 0-1 0 0,-2-2 1 0 0,0 0-1 0 0,-1-1 1 0 0,-1-1-1 0 0,-1 0 1 0 0,9-21-283 0 0,-2-60 639 0 0,-19 100-598 0 0,-1 0-1 0 0,0 0 1 0 0,0 0 0 0 0,0 0 0 0 0,-1 0 0 0 0,1-1-1 0 0,-1 1 1 0 0,1 0 0 0 0,-1 0 0 0 0,0 0 0 0 0,0 1-1 0 0,-1-1 1 0 0,1 0 0 0 0,0 0 0 0 0,-1 0-1 0 0,0 1 1 0 0,0-1 0 0 0,0 1 0 0 0,0 0 0 0 0,0-1-1 0 0,0 1 1 0 0,0 0 0 0 0,-1 0 0 0 0,1 0 0 0 0,-1 1-1 0 0,1-1 1 0 0,-1 0 0 0 0,0 1 0 0 0,0 0 0 0 0,0 0-1 0 0,0 0 1 0 0,0 0-41 0 0,1 2-10 0 0,0 0 1 0 0,0 0-1 0 0,0 0 0 0 0,0 0 0 0 0,0 0 0 0 0,0 1 1 0 0,0-1-1 0 0,0 1 0 0 0,1-1 0 0 0,-1 1 0 0 0,1 0 1 0 0,-1 0-1 0 0,1-1 0 0 0,-1 1 0 0 0,1 0 0 0 0,0 1 1 0 0,0-1-1 0 0,0 0 0 0 0,0 0 0 0 0,0 0 1 0 0,1 0-1 0 0,-1 1 0 0 0,1-1 0 0 0,-1 0 0 0 0,1 1 1 0 0,0-1-1 0 0,0 0 0 0 0,0 3 10 0 0,-1 3 9 0 0,-9 53-19 0 0,4 0 0 0 0,2 1 0 0 0,3-1 0 0 0,3 1 0 0 0,2-1 0 0 0,13 62 10 0 0,-14-95-7 0 0,9 64-12 0 0,7 62-139 0 0,-1 141 158 0 0,-19-246-8 0 0,-1 0 0 0 0,-2 0 0 0 0,-3 0-1 0 0,-1-1 1 0 0,-3 0 0 0 0,-2 0 0 0 0,-2-1-1 0 0,-4 4 9 0 0,8-23-11 0 0,-2 0-1 0 0,-1 0 1 0 0,-2-2-1 0 0,0 0 1 0 0,-2 0-1 0 0,-1-2 1 0 0,0 0-1 0 0,-2-1 1 0 0,-1-1-1 0 0,-1-1 1 0 0,0-1-1 0 0,-2-2 0 0 0,0 0 1 0 0,-17 9 11 0 0,37-24 3 0 0,0 1 1 0 0,1-1 0 0 0,-1 0-1 0 0,-1 0 1 0 0,1 0-1 0 0,0-1 1 0 0,-1 1-1 0 0,1-1 1 0 0,-1-1-1 0 0,1 1 1 0 0,-1-1-1 0 0,0 0 1 0 0,0 0-1 0 0,0-1 1 0 0,1 0 0 0 0,-1 0-1 0 0,0 0 1 0 0,0 0-1 0 0,0-1 1 0 0,0 0-1 0 0,1-1 1 0 0,-1 1-1 0 0,0-1 1 0 0,1 0-1 0 0,-1 0 1 0 0,1-1-1 0 0,0 0 1 0 0,0 0-1 0 0,0 0 1 0 0,0 0 0 0 0,1-1-1 0 0,-1 0 1 0 0,1 0-1 0 0,0 0 1 0 0,0 0-1 0 0,0-1 1 0 0,0 1-1 0 0,1-1 1 0 0,0 0-1 0 0,-1-3-3 0 0,0-13 17 0 0,1 1 1 0 0,1-1-1 0 0,1 0 0 0 0,1 0 0 0 0,0 0 0 0 0,2 0 0 0 0,0 0 0 0 0,2 1 0 0 0,0-1 0 0 0,2 1 0 0 0,0 0 0 0 0,1 0 0 0 0,0 0 1 0 0,2 1-1 0 0,1 1 0 0 0,4-6-17 0 0,16-35 27 0 0,4 1-1 0 0,1 2 1 0 0,4 2 0 0 0,1 1 0 0 0,3 2 0 0 0,2 2 0 0 0,2 3-1 0 0,49-39-26 0 0,-96 85-4 0 0,89-55-530 0 0,-48 50-3521 0 0,-33 9-4366 0 0,-5-1-2682 0 0</inkml:trace>
  <inkml:trace contextRef="#ctx0" brushRef="#br0" timeOffset="285.022">848 847 13331 0 0,'0'0'1663'0'0,"0"0"-676"0"0,0 0-398 0 0,0 0-2 0 0,0 0 153 0 0,0 0 79 0 0,-4 19-36 0 0,-27 137 908 0 0,30-140-1584 0 0,1 0 1 0 0,0 0-1 0 0,1 0 0 0 0,0 0 1 0 0,2 0-1 0 0,0 0 0 0 0,1-1 1 0 0,2 7-108 0 0,-5-17 29 0 0,1 0 1 0 0,0-1 0 0 0,0 1-1 0 0,0-1 1 0 0,1 0 0 0 0,-1 1-1 0 0,1-1 1 0 0,0 0-1 0 0,0 0 1 0 0,1-1 0 0 0,-1 1-1 0 0,1-1 1 0 0,0 1 0 0 0,-1-1-1 0 0,1 0 1 0 0,1-1-1 0 0,-1 1 1 0 0,0-1 0 0 0,1 0-1 0 0,-1 0 1 0 0,1 0 0 0 0,0 0-1 0 0,0-1 1 0 0,-1 0-1 0 0,1 0 1 0 0,0 0 0 0 0,0-1-1 0 0,5 0-29 0 0,-1-2 109 0 0,-1-1-1 0 0,1-1 1 0 0,-1 1-1 0 0,0-2 1 0 0,0 1-1 0 0,0-1 1 0 0,-1 0-1 0 0,0 0 1 0 0,0-1 0 0 0,0 0-1 0 0,0-1 1 0 0,-1 1-1 0 0,0-1 1 0 0,-1 0-1 0 0,1-1 1 0 0,-1 0-1 0 0,-1 1 1 0 0,1-1-1 0 0,-1-1 1 0 0,-1 1-1 0 0,1-2-108 0 0,66-162-1368 0 0,-56 146-2185 0 0,-10 20-890 0 0,-2 3-6845 0 0</inkml:trace>
  <inkml:trace contextRef="#ctx0" brushRef="#br0" timeOffset="654.764">1248 1238 9018 0 0,'0'0'2562'0'0,"0"0"-342"0"0,0 0-82 0 0,0 0-112 0 0,0 0-276 0 0,0 0-379 0 0,0 0-381 0 0,0 0-327 0 0,0 0-215 0 0,0 0-114 0 0,0 0-52 0 0,19-22-50 0 0,58-68-21 0 0,-32 17 216 0 0,-35 49-304 0 0,29-56-98 0 0,-33 126-911 0 0,8 73 819 0 0,-13-116 73 0 0,0 0 1 0 0,0 1-1 0 0,0-1 1 0 0,1 0-1 0 0,-1 0 1 0 0,1 0-1 0 0,-1 0 1 0 0,1 0-1 0 0,0 0 1 0 0,0 0-1 0 0,1-1 1 0 0,-1 1-1 0 0,0-1 1 0 0,1 1-1 0 0,0-1 1 0 0,-1 0-1 0 0,1 0 1 0 0,0 0-1 0 0,0-1 1 0 0,0 1-1 0 0,1-1 1 0 0,-1 1-1 0 0,0-1 1 0 0,0 0-1 0 0,1 0 1 0 0,-1-1-1 0 0,0 1 1 0 0,1-1-1 0 0,-1 0 1 0 0,1 1-1 0 0,-1-1 1 0 0,1-1-1 0 0,1 1-6 0 0,1-3 63 0 0,0 0 0 0 0,0 0-1 0 0,0 0 1 0 0,0-1 0 0 0,-1 0-1 0 0,1 0 1 0 0,-1 0 0 0 0,0-1-1 0 0,0 0 1 0 0,-1 0 0 0 0,1 0-1 0 0,-1 0 1 0 0,0-1 0 0 0,-1 1-1 0 0,1-1 1 0 0,-1 0 0 0 0,0-1-1 0 0,1-2-62 0 0,24-57 318 0 0,-9 18-2590 0 0,-4 18-4964 0 0,-11 22-4518 0 0</inkml:trace>
  <inkml:trace contextRef="#ctx0" brushRef="#br0" timeOffset="1221.495">2134 820 1280 0 0,'0'0'450'0'0,"0"0"-50"0"0,0 0 389 0 0,0 0 692 0 0,0 0 652 0 0,0 0 455 0 0,0 0 68 0 0,0 0-238 0 0,0 0-432 0 0,0 0-421 0 0,0 0-347 0 0,0 0-260 0 0,0 0-120 0 0,-8 9 724 0 0,-22 9-1309 0 0,1 1 0 0 0,1 2 0 0 0,1 1 0 0 0,0 1 0 0 0,2 1 0 0 0,1 1 0 0 0,-21 28-253 0 0,41-49 13 0 0,0 0 1 0 0,0 0-1 0 0,1 0 0 0 0,-1 0 1 0 0,1 1-1 0 0,0-1 0 0 0,0 1 1 0 0,0 0-1 0 0,1 0 0 0 0,0 0 0 0 0,0 1 1 0 0,0-1-1 0 0,0 0 0 0 0,1 1 1 0 0,0-1-1 0 0,0 1 0 0 0,1-1 1 0 0,-1 1-1 0 0,1 0 0 0 0,1-1 0 0 0,-1 1 1 0 0,1-1-1 0 0,0 1 0 0 0,0-1 1 0 0,0 1-1 0 0,1-1 0 0 0,0 0 1 0 0,0 0-1 0 0,0 1 0 0 0,0-1 0 0 0,1-1 1 0 0,0 1-1 0 0,0 0 0 0 0,1-1 1 0 0,1 3-14 0 0,9 0 29 0 0,-1-1 0 0 0,1 0 0 0 0,-1-1 1 0 0,1-1-1 0 0,1 0 0 0 0,-1-1 1 0 0,1 0-1 0 0,-1-1 0 0 0,1-1 0 0 0,0 0 1 0 0,-1-1-1 0 0,1-1 0 0 0,0 0 0 0 0,0-1 1 0 0,-1-1-1 0 0,0 0 0 0 0,1-1 1 0 0,-1 0-1 0 0,0-1 0 0 0,-1-1 0 0 0,9-4-29 0 0,79-51-2343 0 0,-85 41-2536 0 0,-5-2-4017 0 0,-9 14-159 0 0</inkml:trace>
  <inkml:trace contextRef="#ctx0" brushRef="#br0" timeOffset="1537.129">2695 375 14579 0 0,'0'0'1260'0'0,"0"0"-343"0"0,0 0-235 0 0,0 0-9 0 0,0 0 100 0 0,0 0 111 0 0,0 0-8 0 0,0 0-81 0 0,-10 24-87 0 0,-32 74-94 0 0,38-87-450 0 0,0-1 0 0 0,1 1 0 0 0,0 1 0 0 0,0-1 0 0 0,2 0 0 0 0,-1 1 0 0 0,1-1 1 0 0,1 1-1 0 0,0-1 0 0 0,1 11-164 0 0,1 15 270 0 0,26 202 371 0 0,-4-78-649 0 0,-23-147 2 0 0,2-2-30 0 0,-2-1 1 0 0,1 1 0 0 0,-1 0-1 0 0,-1 0 1 0 0,0 0-1 0 0,-1 0 1 0 0,0 0-1 0 0,-1-1 1 0 0,0 1-1 0 0,-1 0 1 0 0,-1-1 0 0 0,1 0-1 0 0,-2 0 1 0 0,-2 5 35 0 0,-26 2-2694 0 0,21-20-2096 0 0,1-4-4671 0 0,6 3 1603 0 0</inkml:trace>
  <inkml:trace contextRef="#ctx0" brushRef="#br0" timeOffset="1793.739">2418 863 16484 0 0,'0'0'998'0'0,"0"0"-467"0"0,0 0-263 0 0,0 0 107 0 0,0 0 193 0 0,0 0 135 0 0,0 0 94 0 0,0 0 14 0 0,21 2-36 0 0,137 10 1017 0 0,-96-12-1555 0 0,0-3-1 0 0,0-3 1 0 0,0-3-1 0 0,33-9-236 0 0,-88 16-580 0 0,44-11-662 0 0,-34 8-2557 0 0,0-1-4220 0 0,-9 4-3389 0 0</inkml:trace>
  <inkml:trace contextRef="#ctx0" brushRef="#br0" timeOffset="2039.076">3107 1022 14587 0 0,'0'0'1504'0'0,"0"0"-799"0"0,0 0-281 0 0,0 0-72 0 0,0 0-56 0 0,6 117-72 0 0,-2-105-72 0 0,0-3-80 0 0,-2-2-104 0 0,4 0-104 0 0,-3-5-160 0 0,0-2-224 0 0,1 0-312 0 0,0-2-641 0 0,-1-10-1463 0 0,0 5-3994 0 0,-1 1 1769 0 0</inkml:trace>
  <inkml:trace contextRef="#ctx0" brushRef="#br0" timeOffset="2204.604">3146 520 7378 0 0,'0'0'680'0'0,"0"0"-1368"0"0,0 0-449 0 0,0 0-183 0 0,0 0 416 0 0,0 0 560 0 0,0 0-56 0 0,0 0-360 0 0,0 0-1745 0 0,0 0 2505 0 0</inkml:trace>
  <inkml:trace contextRef="#ctx0" brushRef="#br0" timeOffset="2377.418">3458 813 6473 0 0,'0'0'1777'0'0,"0"0"-208"0"0,0 0-124 0 0,0 0-114 0 0,0 0-152 0 0,0 0-225 0 0,-9 19-277 0 0,-54 123 269 0 0,59-131-918 0 0,0-1 0 0 0,1 0 0 0 0,0 1 0 0 0,1 0-1 0 0,0 0 1 0 0,1-1 0 0 0,0 1 0 0 0,1 0-1 0 0,0 10-27 0 0,1-17 50 0 0,-1-1 0 0 0,0 0 0 0 0,1 0 0 0 0,0 0-1 0 0,-1 0 1 0 0,1 0 0 0 0,0 0 0 0 0,1-1 0 0 0,-1 1 0 0 0,0 0-1 0 0,1 0 1 0 0,0-1 0 0 0,-1 1 0 0 0,1-1 0 0 0,0 1-1 0 0,1-1 1 0 0,-1 0 0 0 0,0 0 0 0 0,0 0 0 0 0,1 0-1 0 0,-1 0 1 0 0,1-1 0 0 0,0 1 0 0 0,0-1 0 0 0,-1 1 0 0 0,1-1-1 0 0,0 0 1 0 0,0 0 0 0 0,0-1 0 0 0,0 1 0 0 0,0 0-1 0 0,0-1 1 0 0,0 0 0 0 0,0 0 0 0 0,1 0 0 0 0,0 0-50 0 0,2 0 217 0 0,1-1-1 0 0,-1-1 1 0 0,0 1 0 0 0,1-1 0 0 0,-1 0 0 0 0,0 0 0 0 0,0 0 0 0 0,0-1 0 0 0,0 0 0 0 0,-1 0 0 0 0,1-1 0 0 0,-1 0 0 0 0,0 0 0 0 0,0 0 0 0 0,0 0 0 0 0,-1-1 0 0 0,1 1 0 0 0,-1-1 0 0 0,0-1 0 0 0,-1 1 0 0 0,1 0-1 0 0,-1-1 1 0 0,0 0 0 0 0,2-6-217 0 0,0 4 83 0 0,-2-1 1 0 0,1 0-1 0 0,-1 0 0 0 0,0-1 0 0 0,-1 1 0 0 0,0-1 0 0 0,-1 1 0 0 0,0-1 0 0 0,0 0 0 0 0,-1 1 0 0 0,-1-1 0 0 0,1 0 0 0 0,-1 0 1 0 0,-1 1-1 0 0,0-1 0 0 0,-2-4-83 0 0,2 7-77 0 0,-1 0-1 0 0,0 0 1 0 0,-1 0 0 0 0,1 1 0 0 0,-1 0 0 0 0,0-1 0 0 0,-1 1 0 0 0,0 1-1 0 0,0-1 1 0 0,0 1 0 0 0,-1-1 0 0 0,1 2 0 0 0,-1-1 0 0 0,0 1 0 0 0,-1-1 0 0 0,1 2-1 0 0,-5-3 78 0 0,-18 2-4400 0 0,-1 11-3971 0 0,20-2-2477 0 0</inkml:trace>
  <inkml:trace contextRef="#ctx0" brushRef="#br0" timeOffset="2722.34">3793 1063 12859 0 0,'0'0'2491'0'0,"0"0"-1160"0"0,0 0-354 0 0,0 0 0 0 0,0 0-37 0 0,0 0-44 0 0,0 0-84 0 0,0 0-128 0 0,0 0-89 0 0,6-20-69 0 0,21-65-84 0 0,9 20 358 0 0,-23 49-743 0 0,-12 14-88 0 0,0 0 1 0 0,-1 1 0 0 0,1-1-1 0 0,0 0 1 0 0,0 0 0 0 0,0 1 0 0 0,0-1-1 0 0,0 0 1 0 0,1 1 0 0 0,-1 0 0 0 0,0-1-1 0 0,1 1 1 0 0,-1 0 0 0 0,1-1 0 0 0,-1 1-1 0 0,1 0 1 0 0,0 0 0 0 0,-1 0-1 0 0,1 0 1 0 0,0 1 0 0 0,0-1 0 0 0,0 0-1 0 0,0 1 1 0 0,-1-1 0 0 0,1 1 0 0 0,0 0-1 0 0,0-1 1 0 0,0 1 0 0 0,0 0-1 0 0,0 0 1 0 0,0 1 0 0 0,0-1 0 0 0,0 0-1 0 0,0 1 1 0 0,0-1 0 0 0,0 1 0 0 0,-1-1-1 0 0,1 1 1 0 0,0 0 0 0 0,0 0 0 0 0,-1 0-1 0 0,1 0 1 0 0,0 0 0 0 0,-1 0-1 0 0,1 0 1 0 0,-1 0 0 0 0,1 1 0 0 0,-1-1-1 0 0,0 1 1 0 0,0-1 0 0 0,1 1 0 0 0,-1-1-1 0 0,0 1 1 0 0,0 0 0 0 0,-1 0 0 0 0,1 0 30 0 0,13 46-477 0 0,-14-39 462 0 0,1-1 0 0 0,0 1-1 0 0,1 0 1 0 0,0 0 0 0 0,0-1-1 0 0,1 1 1 0 0,0-1 0 0 0,0 0-1 0 0,1 0 1 0 0,0 0-1 0 0,1 0 1 0 0,0-1 0 0 0,0 0-1 0 0,0 0 1 0 0,1 0 0 0 0,0-1-1 0 0,0 1 1 0 0,1-1 0 0 0,0-1-1 0 0,0 1 1 0 0,0-1-1 0 0,1-1 1 0 0,0 1 0 0 0,-1-1-1 0 0,2 0 16 0 0,-5-4 96 0 0,-1 0 0 0 0,1 0 0 0 0,-1 0-1 0 0,1 0 1 0 0,-1-1 0 0 0,1 1 0 0 0,-1-1-1 0 0,0 0 1 0 0,1 0 0 0 0,-1 0 0 0 0,0-1-1 0 0,0 1 1 0 0,0-1 0 0 0,0 0 0 0 0,0 0 0 0 0,0 0-1 0 0,0 0 1 0 0,-1 0 0 0 0,1 0 0 0 0,-1-1-1 0 0,1 1 1 0 0,-1-1 0 0 0,0 0 0 0 0,0 0-1 0 0,0 0 1 0 0,0 0 0 0 0,0-1-96 0 0,37-90 924 0 0,-20-5-1159 0 0,-15 34-6511 0 0,-4 52-4773 0 0</inkml:trace>
  <inkml:trace contextRef="#ctx0" brushRef="#br0" timeOffset="30231.37">135 2304 6737 0 0,'0'0'1838'0'0,"0"0"-160"0"0,0 0-139 0 0,0 0-102 0 0,0 0-66 0 0,0 0-137 0 0,0 0-159 0 0,0 0-170 0 0,0 0-138 0 0,0 0-137 0 0,0 0-138 0 0,-11 22-93 0 0,-32 69-78 0 0,27-13 318 0 0,17-58-451 0 0,-2-11-109 0 0,1 0 1 0 0,0 0 0 0 0,1-1-1 0 0,-1 1 1 0 0,2 0-1 0 0,-1-1 1 0 0,1 1-1 0 0,1-1 1 0 0,-1 1-1 0 0,1-1 1 0 0,1 0 0 0 0,0 0-1 0 0,0 0 1 0 0,0-1-1 0 0,1 1 1 0 0,0-1-1 0 0,0 0 1 0 0,1-1-1 0 0,0 1 1 0 0,0-1-1 0 0,1 0 1 0 0,0-1 0 0 0,4 4-80 0 0,-6-9 83 0 0,-1 0 1 0 0,1-1 0 0 0,-1 1-1 0 0,0-1 1 0 0,1 0 0 0 0,-1 0-1 0 0,0-1 1 0 0,0 1 0 0 0,0-1-1 0 0,0 0 1 0 0,0 0 0 0 0,0 0-1 0 0,0-1 1 0 0,-1 1 0 0 0,1-1-1 0 0,-1 0 1 0 0,1 0 0 0 0,-1 0-1 0 0,0 0 1 0 0,-1-1 0 0 0,1 1-1 0 0,0-1 1 0 0,-1 0 0 0 0,0 0-1 0 0,0 0 1 0 0,0 0 0 0 0,0 0-1 0 0,-1 0 1 0 0,0 0 0 0 0,0 0-1 0 0,1-3-83 0 0,4-5 55 0 0,46-101 309 0 0,54-86-234 0 0,-106 198-137 0 0,0 0-1 0 0,1 1 1 0 0,-1-1 0 0 0,1 1 0 0 0,-1-1 0 0 0,1 1 0 0 0,-1-1 0 0 0,1 1 0 0 0,0-1 0 0 0,-1 1 0 0 0,1-1 0 0 0,0 1-1 0 0,-1 0 1 0 0,1-1 0 0 0,0 1 0 0 0,-1 0 0 0 0,1 0 0 0 0,0 0 0 0 0,0-1 0 0 0,-1 1 0 0 0,1 0 0 0 0,0 0 0 0 0,-1 0 0 0 0,1 0-1 0 0,0 0 1 0 0,0 0 0 0 0,-1 0 0 0 0,1 1 0 0 0,0-1 0 0 0,0 0 0 0 0,-1 0 0 0 0,1 1 0 0 0,0-1 0 0 0,-1 0 0 0 0,1 1-1 0 0,0-1 1 0 0,-1 0 0 0 0,1 1 0 0 0,-1-1 0 0 0,1 1 0 0 0,-1-1 0 0 0,1 1 0 0 0,-1-1 0 0 0,1 1 0 0 0,-1 0 0 0 0,1-1-1 0 0,-1 1 1 0 0,1-1 0 0 0,-1 1 0 0 0,0 0 0 0 0,0 0 0 0 0,1-1 0 0 0,-1 1 0 0 0,0 0 0 0 0,0-1 0 0 0,0 1 0 0 0,0 0 0 0 0,0 0-1 0 0,0-1 1 0 0,0 1 0 0 0,0 0 0 0 0,0 0 0 0 0,0-1 0 0 0,0 1 0 0 0,0 0 0 0 0,0-1 0 0 0,-1 1 0 0 0,1 0 7 0 0,2 4 70 0 0,57 253 60 0 0,-56-246-125 0 0,18 76-37 0 0,-4 1 1 0 0,-3 1-1 0 0,-4 6 32 0 0,-9-67-25 0 0,-1 0 0 0 0,-1-1 0 0 0,-1 1-1 0 0,-1 0 1 0 0,-2-1 0 0 0,-1 0 0 0 0,-1 0 0 0 0,-1-1 0 0 0,-2 0 0 0 0,-1 0-1 0 0,-11 20 26 0 0,4-17 16 0 0,-1-1 0 0 0,-2-1-1 0 0,-1-1 1 0 0,-1 0-1 0 0,-1-2 1 0 0,-1-1 0 0 0,-1-1-1 0 0,-1-1 1 0 0,-1-1 0 0 0,-12 5-17 0 0,-19-2 119 0 0,57-23-115 0 0,1-1 0 0 0,-1 1 0 0 0,1-1 0 0 0,0 0 1 0 0,-1 1-1 0 0,1-1 0 0 0,-1 0 0 0 0,1 0 0 0 0,-1 0 0 0 0,1 0 0 0 0,-1-1 0 0 0,1 1 0 0 0,-1 0 0 0 0,1-1 0 0 0,-1 1 0 0 0,1-1 0 0 0,-1 1 0 0 0,1-1 1 0 0,0 0-1 0 0,-1 1 0 0 0,1-1 0 0 0,0 0 0 0 0,0 0 0 0 0,0 0 0 0 0,0 0 0 0 0,-1 0 0 0 0,1 0 0 0 0,1 0 0 0 0,-1 0 0 0 0,0-1 0 0 0,0 1 0 0 0,0 0 0 0 0,1-1 1 0 0,-1 1-1 0 0,0 0 0 0 0,1-1 0 0 0,-1 1 0 0 0,1-1 0 0 0,0 0-3 0 0,-1-16-2 0 0,1 0 0 0 0,1 0 1 0 0,1 0-1 0 0,1 0 0 0 0,0 0 0 0 0,1 1 0 0 0,1-1 1 0 0,1 1-1 0 0,0 0 0 0 0,1 1 0 0 0,1-1 1 0 0,1 1 1 0 0,1-6-6 0 0,8-21 17 0 0,2 0 1 0 0,2 1-1 0 0,2 2 0 0 0,1 0 0 0 0,2 2 0 0 0,2 1 0 0 0,1 1 0 0 0,2 1 1 0 0,1 2-1 0 0,2 2 0 0 0,20-14-11 0 0,-39 32 3 0 0,0 1 1 0 0,1 0-1 0 0,0 1 1 0 0,1 1-1 0 0,0 1 1 0 0,0 1-1 0 0,1 0 1 0 0,0 1-1 0 0,1 2 1 0 0,17-4-4 0 0,-34 10 7 0 0,0 0 1 0 0,0 0-1 0 0,0 0 0 0 0,-1 1 1 0 0,1-1-1 0 0,-1 1 1 0 0,1 0-1 0 0,-1-1 1 0 0,1 1-1 0 0,-1 1 1 0 0,0-1-1 0 0,0 0 1 0 0,0 0-1 0 0,0 1 1 0 0,0-1-1 0 0,-1 1 1 0 0,1 0-1 0 0,-1-1 1 0 0,1 1-1 0 0,-1 0 1 0 0,0 0-1 0 0,0 0 0 0 0,-1 0 1 0 0,1 0-1 0 0,0 0 1 0 0,-1 0-1 0 0,0 0 1 0 0,0 0-1 0 0,0 0 1 0 0,0 0-1 0 0,0 0 1 0 0,0 0-1 0 0,-1 0 1 0 0,0 0-1 0 0,1 0 1 0 0,-1 0-1 0 0,0 0 1 0 0,-2 2-8 0 0,-4-13-1061 0 0,5 1-2635 0 0,1 2-4011 0 0,1 2-4379 0 0</inkml:trace>
  <inkml:trace contextRef="#ctx0" brushRef="#br0" timeOffset="33481.342">1672 2564 6897 0 0,'0'0'1964'0'0,"0"0"-267"0"0,0 0-276 0 0,0 0-113 0 0,0 0-9 0 0,0 0-58 0 0,0 0-156 0 0,0 0-280 0 0,0 0-255 0 0,0 0-113 0 0,0 0 8 0 0,0 9 40 0 0,17 331 2681 0 0,-27-310-4072 0 0,3-53-5762 0 0,5 15 1724 0 0,1 0-3562 0 0</inkml:trace>
  <inkml:trace contextRef="#ctx0" brushRef="#br0" timeOffset="33738.3">1603 2177 15211 0 0,'0'0'1273'0'0,"0"0"-433"0"0,0 0-208 0 0,0 0 24 0 0,0 0 8 0 0,0 0-64 0 0,0 0-168 0 0,0 0-240 0 0,0 0-176 0 0,0 0-56 0 0,0 0-48 0 0,0 0-96 0 0,0 0-120 0 0,0 0-240 0 0,29 67-440 0 0,-20-62-1233 0 0,-1-3-9553 0 0</inkml:trace>
  <inkml:trace contextRef="#ctx0" brushRef="#br0" timeOffset="34198.836">2215 2476 9122 0 0,'0'0'1830'0'0,"0"0"-311"0"0,0 0-242 0 0,0 0-39 0 0,0 0-14 0 0,0 0-60 0 0,0 0-126 0 0,0 0-182 0 0,0 0-178 0 0,0 0-130 0 0,0 0-127 0 0,0 0-99 0 0,0 0-57 0 0,-20-5-42 0 0,-60-16-42 0 0,78 21-163 0 0,1-1 0 0 0,-1 0-1 0 0,1 1 1 0 0,-1-1 0 0 0,0 1 0 0 0,1 0-1 0 0,-1 0 1 0 0,0-1 0 0 0,1 1 0 0 0,-1 0-1 0 0,0 0 1 0 0,0 1 0 0 0,1-1 0 0 0,-1 0-1 0 0,0 0 1 0 0,1 1 0 0 0,-1-1 0 0 0,1 1 0 0 0,-1 0-1 0 0,1-1 1 0 0,-1 1 0 0 0,1 0 0 0 0,-1 0-1 0 0,1 0 1 0 0,-1 0 0 0 0,1 0 0 0 0,0 0-1 0 0,0 0 1 0 0,-1 1 0 0 0,1-1 0 0 0,0 0-1 0 0,0 1 1 0 0,0 1-18 0 0,-1-1 34 0 0,-1 2-29 0 0,1 0 0 0 0,0 0 0 0 0,0 0 0 0 0,1 0 0 0 0,-1 0 0 0 0,1 0 0 0 0,-1 0 0 0 0,2 0 0 0 0,-1 1 0 0 0,0-1 0 0 0,1 0 0 0 0,-1 1 0 0 0,1-1 0 0 0,1 1 0 0 0,-1-1 0 0 0,0 0 0 0 0,1 1 0 0 0,0-1 0 0 0,0 0 0 0 0,0 0 0 0 0,1 1 0 0 0,0-1 0 0 0,-1 0 0 0 0,1-1 0 0 0,1 1 0 0 0,-1 0 0 0 0,0 0 0 0 0,1-1 0 0 0,0 0 0 0 0,1 2-5 0 0,104 88 132 0 0,-97-85-126 0 0,-4-4 37 0 0,-1 1 0 0 0,0-1 0 0 0,-1 1-1 0 0,1 0 1 0 0,-1 0 0 0 0,0 1 0 0 0,0-1 0 0 0,-1 1-1 0 0,1 0 1 0 0,-1 1 0 0 0,-1-1 0 0 0,1 1 0 0 0,-1 0-1 0 0,0 0 1 0 0,-1 0 0 0 0,1 0 0 0 0,-2 0-1 0 0,1 0 1 0 0,-1 1 0 0 0,0-1 0 0 0,0 0 0 0 0,-1 1-1 0 0,0-1 1 0 0,0 1 0 0 0,-1-1 0 0 0,0 1 0 0 0,0-1-1 0 0,-1 0 1 0 0,0 0 0 0 0,0 0 0 0 0,0 0 0 0 0,-1 0-1 0 0,0 0 1 0 0,-4 6-43 0 0,1-6 43 0 0,1-1-1 0 0,-1 0 1 0 0,0 0-1 0 0,0 0 1 0 0,-1-1 0 0 0,0 0-1 0 0,0 0 1 0 0,0-1-1 0 0,0 0 1 0 0,-1 0-1 0 0,1 0 1 0 0,-1-1-1 0 0,0 0 1 0 0,0-1 0 0 0,0 0-1 0 0,-1 0 1 0 0,1-1-1 0 0,0 0 1 0 0,-1 0-1 0 0,1-1 1 0 0,-1 0-1 0 0,1 0 1 0 0,-6-2-43 0 0,12 2-35 0 0,-1-1 0 0 0,0 0 0 0 0,0 0 0 0 0,0 0 0 0 0,1 0 0 0 0,-1 0-1 0 0,0 0 1 0 0,1-1 0 0 0,-1 1 0 0 0,1-1 0 0 0,0 0 0 0 0,-1 0 0 0 0,1 0 0 0 0,0 0 0 0 0,0 0 0 0 0,0 0 0 0 0,1 0 0 0 0,-1-1 0 0 0,0 1-1 0 0,1-1 1 0 0,0 1 0 0 0,-1-1 0 0 0,1 0 0 0 0,0 1 0 0 0,0-1 0 0 0,1 0 0 0 0,-1 0 35 0 0,-4-24-3056 0 0,4 1-3825 0 0,1 16-4642 0 0</inkml:trace>
  <inkml:trace contextRef="#ctx0" brushRef="#br0" timeOffset="54368.746">3773 2520 0 0 0,'0'0'241'0'0,"0"0"666"0"0,0 0 244 0 0,0 0 13 0 0,0 0-66 0 0,0 0-32 0 0,0 0-73 0 0,0 0-59 0 0,0-3 0 0 0,0 2-759 0 0,-1 0-1 0 0,1 0 0 0 0,-1-1 1 0 0,1 1-1 0 0,-1 0 0 0 0,0 0 0 0 0,1 0 1 0 0,-1 0-1 0 0,0 0 0 0 0,0 0 1 0 0,1 0-1 0 0,-1 0 0 0 0,0 0 0 0 0,0 0 1 0 0,0 0-1 0 0,0 1 0 0 0,-1-1 1 0 0,1 0-1 0 0,0 1 0 0 0,0-1 0 0 0,0 1 1 0 0,0-1-1 0 0,-1 1 0 0 0,1 0 1 0 0,0-1-1 0 0,0 1 0 0 0,-1 0 0 0 0,1 0 1 0 0,0 0-1 0 0,-1 0 0 0 0,1 0 1 0 0,0 0-1 0 0,0 0 0 0 0,-1 0 0 0 0,1 1 1 0 0,0-1-1 0 0,0 0 0 0 0,-1 1-174 0 0,-76 36 1791 0 0,52-19-1388 0 0,9-8-223 0 0,1 1 0 0 0,0 1-1 0 0,0 0 1 0 0,2 1 0 0 0,-1 1-1 0 0,2 0 1 0 0,0 1 0 0 0,0 0 0 0 0,2 1-180 0 0,6-9 49 0 0,1 1-1 0 0,1 0 1 0 0,-1 0 0 0 0,1 0 0 0 0,1 0 0 0 0,-1 0 0 0 0,1 1 0 0 0,1-1-1 0 0,0 1 1 0 0,0-1 0 0 0,0 1 0 0 0,1 0 0 0 0,1-1 0 0 0,-1 1-1 0 0,1-1 1 0 0,1 1 0 0 0,0-1 0 0 0,0 1 0 0 0,0-1 0 0 0,1 0 0 0 0,1 0-1 0 0,-1 0 1 0 0,1-1 0 0 0,0 1 0 0 0,1-1 0 0 0,0 0 0 0 0,2 3-49 0 0,-4-8 58 0 0,0 1 1 0 0,0-1-1 0 0,1-1 1 0 0,-1 1-1 0 0,0 0 1 0 0,1-1-1 0 0,-1 1 1 0 0,1-1-1 0 0,-1 0 1 0 0,1 0-1 0 0,0-1 1 0 0,-1 1-1 0 0,1-1 1 0 0,0 0-1 0 0,-1 0 1 0 0,1 0-1 0 0,0 0 1 0 0,0-1-1 0 0,-1 1 1 0 0,1-1-1 0 0,-1 0 1 0 0,1 0-1 0 0,-1 0 1 0 0,1-1-1 0 0,-1 1 1 0 0,1-1-1 0 0,-1 0 1 0 0,0 0-1 0 0,1-1-58 0 0,85-73 846 0 0,-47 30-683 0 0,-2-3 1 0 0,-2-1-1 0 0,-3-1 1 0 0,-1-2-1 0 0,-3-2 1 0 0,20-50-164 0 0,-39 77-36 0 0,-2 0-1 0 0,0 0 1 0 0,-2-1 0 0 0,-1-1-1 0 0,-2 1 1 0 0,0-1-1 0 0,-2 0 1 0 0,-2 0 0 0 0,0 0-1 0 0,-2 0 1 0 0,-4-24 36 0 0,3 45-23 0 0,0 0 0 0 0,-1 1 0 0 0,0-1 1 0 0,-1 1-1 0 0,0 0 0 0 0,0 0 0 0 0,0 0 0 0 0,-1 0 0 0 0,-1 1 1 0 0,1 0-1 0 0,-3-3 23 0 0,6 8-21 0 0,0 0 1 0 0,0 0-1 0 0,0 0 1 0 0,0 0-1 0 0,-1 0 1 0 0,1 1-1 0 0,-1-1 1 0 0,1 1 0 0 0,-1-1-1 0 0,1 1 1 0 0,-1 0-1 0 0,0 0 1 0 0,1 0-1 0 0,-1 0 1 0 0,0 1-1 0 0,0-1 1 0 0,0 1-1 0 0,0-1 1 0 0,0 1-1 0 0,1 0 1 0 0,-1 0-1 0 0,0 1 1 0 0,0-1-1 0 0,0 0 1 0 0,0 1 0 0 0,0 0-1 0 0,1 0 1 0 0,-1 0-1 0 0,0 0 1 0 0,1 0-1 0 0,-1 0 1 0 0,0 1-1 0 0,1-1 1 0 0,0 1-1 0 0,-1 0 1 0 0,0 0 20 0 0,-8 12 0 0 0,0 0 1 0 0,1 0 0 0 0,1 1-1 0 0,0 0 1 0 0,1 1-1 0 0,0 0 1 0 0,2 0 0 0 0,0 0-1 0 0,0 1 1 0 0,2 0-1 0 0,0 0 1 0 0,1 0-1 0 0,1 1 1 0 0,0-1 0 0 0,2 1-1 0 0,0-1 1 0 0,0 1-1 0 0,4 15 0 0 0,1 3 82 0 0,1 0-1 0 0,2-1 1 0 0,2 1-1 0 0,1-2 1 0 0,1 1-1 0 0,2-2 1 0 0,2 0-1 0 0,1 0 0 0 0,1-2 1 0 0,2 0-1 0 0,1-1 1 0 0,1-1-1 0 0,2-1 1 0 0,5 4-82 0 0,59 55 653 0 0,-85-85-1175 0 0,0 0 1264 0 0,-3-2-4820 0 0,0-1-4172 0 0,0 1-3631 0 0</inkml:trace>
  <inkml:trace contextRef="#ctx0" brushRef="#br0" timeOffset="56811.566">4322 2419 3393 0 0,'0'0'1088'0'0,"0"0"-288"0"0,0 0-176 0 0,0 0 83 0 0,0 0 280 0 0,0 0 312 0 0,0 0 100 0 0,0 0-142 0 0,0 0-315 0 0,0 0-366 0 0,0 0-262 0 0,0 0-140 0 0,0 0 16 0 0,-4 26 1555 0 0,-4 11-1004 0 0,2 2-1 0 0,1-1 1 0 0,2 1-1 0 0,2 0 0 0 0,2 23-740 0 0,-1-58 45 0 0,-1 1 0 0 0,1-1-1 0 0,1 0 1 0 0,-1 0 0 0 0,1 0-1 0 0,0 0 1 0 0,0 1 0 0 0,0-1-1 0 0,0 0 1 0 0,0-1 0 0 0,1 1-1 0 0,0 0 1 0 0,0 0 0 0 0,0-1-1 0 0,0 1 1 0 0,1-1 0 0 0,0 1-1 0 0,-1-1 1 0 0,1 0-1 0 0,0 0 1 0 0,0 0 0 0 0,1-1-1 0 0,-1 1 1 0 0,0-1 0 0 0,1 0-1 0 0,0 0 1 0 0,1 1-45 0 0,0-5 96 0 0,-1 0-1 0 0,0 0 1 0 0,0-1 0 0 0,0 1 0 0 0,0-1-1 0 0,-1 0 1 0 0,1 0 0 0 0,-1-1-1 0 0,0 1 1 0 0,0-1 0 0 0,0 1-1 0 0,0-1 1 0 0,0 0 0 0 0,-1 0-1 0 0,1-2-95 0 0,0 1 55 0 0,26-38 36 0 0,-3-1 1 0 0,-1-1 0 0 0,-3-1-1 0 0,-1-1 1 0 0,-3-1 0 0 0,-2-1-1 0 0,9-43-91 0 0,-21 46 210 0 0,-4 45-142 0 0,0 1-16 0 0,0 0-64 0 0,0 0-64 0 0,-4 24-371 0 0,-5 21 527 0 0,2 1 1 0 0,2-1-1 0 0,2 1 1 0 0,2 0-1 0 0,2 0 1 0 0,4 17-81 0 0,-3-21 24 0 0,4 61 41 0 0,0-16-47 0 0,-4-1-1 0 0,-8 70-17 0 0,3-130-6 0 0,0 0 1 0 0,-2-1-1 0 0,-1 0 1 0 0,-1 0-1 0 0,0 0 0 0 0,-3-1 1 0 0,0 0-1 0 0,-1-1 0 0 0,-1 0 1 0 0,-1 0-1 0 0,-9 9 6 0 0,16-23 3 0 0,3-4 6 0 0,1 0 1 0 0,-1-1-1 0 0,0 1 1 0 0,0-1-1 0 0,-1 1 1 0 0,0-1-1 0 0,1 0 1 0 0,-1 0-1 0 0,0-1 0 0 0,-1 1 1 0 0,1-1-1 0 0,-1 0 1 0 0,0 0-1 0 0,1-1 1 0 0,-1 1-1 0 0,0-1 1 0 0,0 0-1 0 0,-1 0 0 0 0,1-1 1 0 0,0 1-1 0 0,-1-1 1 0 0,1 0-1 0 0,-3-1-9 0 0,6-2 7 0 0,0-1 0 0 0,0 1-1 0 0,0-1 1 0 0,0 0 0 0 0,0 1 0 0 0,1-1-1 0 0,-1 0 1 0 0,1 0 0 0 0,0 0-1 0 0,0 0 1 0 0,0-1 0 0 0,0 1-1 0 0,1 0 1 0 0,-1 0 0 0 0,1-1 0 0 0,0 1-1 0 0,0 0 1 0 0,0-1 0 0 0,0 1-1 0 0,1-2-6 0 0,-1 4 1 0 0,2-34 0 0 0,2 0 0 0 0,1 1 0 0 0,2-1 0 0 0,1 1 0 0 0,2 1 0 0 0,1 0-1 0 0,2 0 1 0 0,1 1 0 0 0,1 1 0 0 0,9-11-1 0 0,64-79-558 0 0,-39 81-5344 0 0,-45 38-648 0 0,0 1-3678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1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3405 308 2641 0 0,'0'0'1308'0'0,"0"0"-96"0"0,0 0 68 0 0,0 0 177 0 0,0 0 160 0 0,0 0 2 0 0,0 0-180 0 0,0 0-234 0 0,0 0-268 0 0,0 0-185 0 0,0 0-69 0 0,1 5 4498 0 0,5 21-4411 0 0,-3 486 2172 0 0,-5-161-2652 0 0,-6-311-494 0 0,-2-58-1393 0 0,8 8 648 0 0,-2-17-1843 0 0,3 9-5238 0 0,1 13-2811 0 0</inkml:trace>
  <inkml:trace contextRef="#ctx0" brushRef="#br0" timeOffset="649.004">3089 853 10186 0 0,'0'0'4204'0'0,"0"0"-2647"0"0,0 0-1004 0 0,0 0 24 0 0,0 0 279 0 0,0 0 196 0 0,0 0 37 0 0,0 0-105 0 0,0 0-184 0 0,24-5-155 0 0,77-18-98 0 0,-68 14-260 0 0,-1-1 0 0 0,0-2 0 0 0,-1-1-1 0 0,-1-1 1 0 0,27-17-287 0 0,-3 1 95 0 0,-27 18-168 0 0,0-1 0 0 0,-2-2-1 0 0,0 0 1 0 0,0-2 0 0 0,-1-1 0 0 0,-1 0 0 0 0,-1-2 0 0 0,-1-1 0 0 0,-1 0 0 0 0,-1-1 0 0 0,0-2 0 0 0,-2 0 0 0 0,-1 0 0 0 0,-1-2 0 0 0,-1 0 0 0 0,-1 0 0 0 0,2-9 73 0 0,-12 19 124 0 0,-2 19 200 0 0,-53 236 551 0 0,36-159-730 0 0,4 1-1 0 0,3-1 1 0 0,4 1 0 0 0,4 19-145 0 0,0-96 9 0 0,1-1 0 0 0,0 1 0 0 0,1 0 1 0 0,-1 0-1 0 0,1 0 0 0 0,-1-1 0 0 0,1 1 0 0 0,0 0 1 0 0,0-1-1 0 0,1 1 0 0 0,-1-1 0 0 0,1 1 1 0 0,0-1-1 0 0,0 0 0 0 0,0 1 0 0 0,0-1 0 0 0,0 0 1 0 0,1 0-1 0 0,0-1 0 0 0,-1 1 0 0 0,1-1 0 0 0,0 1 1 0 0,0-1-1 0 0,0 0 0 0 0,1 0 0 0 0,-1 0 1 0 0,0 0-1 0 0,1-1 0 0 0,-1 1 0 0 0,1-1 0 0 0,0 0 1 0 0,-1 0-1 0 0,1 0 0 0 0,0-1 0 0 0,0 1 1 0 0,-1-1-1 0 0,1 0 0 0 0,0 0 0 0 0,0 0 0 0 0,0-1 1 0 0,-1 1-1 0 0,1-1 0 0 0,0 0 0 0 0,-1 0 0 0 0,3-1-9 0 0,202-139 134 0 0,-207 140-134 0 0,-1 1 1 0 0,1-1-1 0 0,0 1 1 0 0,0-1-1 0 0,0 1 0 0 0,0-1 1 0 0,0 1-1 0 0,-1-1 1 0 0,1 1-1 0 0,0 0 1 0 0,0 0-1 0 0,0-1 1 0 0,0 1-1 0 0,0 0 0 0 0,0 0 1 0 0,0 0-1 0 0,0 0 1 0 0,0 0-1 0 0,0 0 1 0 0,0 0-1 0 0,0 0 0 0 0,0 1 1 0 0,0-1-1 0 0,0 0 1 0 0,0 1-1 0 0,0-1 1 0 0,0 0-1 0 0,0 1 1 0 0,0-1-1 0 0,-1 1 0 0 0,1 0 1 0 0,0-1-1 0 0,0 1 1 0 0,0 0-1 0 0,-1-1 1 0 0,1 1-1 0 0,0 0 0 0 0,-1 0 1 0 0,1-1-1 0 0,-1 1 1 0 0,1 0-1 0 0,-1 0 1 0 0,1 0-1 0 0,-1 0 1 0 0,0 0-1 0 0,1 0 0 0 0,-1 0 0 0 0,2 54 97 0 0,-3-37-77 0 0,0 6-40 0 0,0-20 0 0 0,0 0 0 0 0,0 0 0 0 0,0 1 0 0 0,1-1 0 0 0,-1 0 0 0 0,1 0 0 0 0,0 1 0 0 0,0-1 0 0 0,1 0 0 0 0,0 1 0 0 0,-1-1 0 0 0,1 0 0 0 0,0 0 0 0 0,1 0 0 0 0,-1 0 0 0 0,1 0 0 0 0,0 0 0 0 0,0 0 0 0 0,0 0 0 0 0,0 0 0 0 0,1-1 0 0 0,0 0 0 0 0,-1 1 0 0 0,1-1 0 0 0,0 0 0 0 0,1 0 0 0 0,2 2 20 0 0,39-15-3436 0 0,-33-1-404 0 0,-2-1-3422 0 0,-9 11 6538 0 0,3-3-9378 0 0</inkml:trace>
  <inkml:trace contextRef="#ctx0" brushRef="#br0" timeOffset="950.548">4309 1033 5705 0 0,'0'0'2203'0'0,"0"0"-629"0"0,0 0-274 0 0,0 0-6 0 0,0 0 37 0 0,0 0-8 0 0,0 0-7 0 0,0 0 4 0 0,0 0-33 0 0,20 5-84 0 0,63 16-116 0 0,-79-20-964 0 0,0 0 0 0 0,0 0 0 0 0,-1-1 0 0 0,1 1 0 0 0,0-1 0 0 0,0 0 0 0 0,0 0 0 0 0,0-1 0 0 0,0 1 0 0 0,0-1 0 0 0,0 0 0 0 0,-1 0 0 0 0,1 0 0 0 0,0 0 0 0 0,-1 0 0 0 0,1-1 0 0 0,-1 0 0 0 0,1 0 0 0 0,-1 0 0 0 0,3-2-123 0 0,5-3 299 0 0,-5 4-243 0 0,1 0 0 0 0,-1 0 0 0 0,0-1 0 0 0,0 0 0 0 0,-1 0 0 0 0,1 0 0 0 0,-1-1-1 0 0,0 1 1 0 0,0-1 0 0 0,0-1 0 0 0,-1 1 0 0 0,0-1 0 0 0,0 1 0 0 0,0-1 0 0 0,-1-1-1 0 0,0 1 1 0 0,0 0 0 0 0,-1-1 0 0 0,1 1 0 0 0,-1-1 0 0 0,-1 0 0 0 0,1 0 0 0 0,-1 1-1 0 0,0-1 1 0 0,-1 0 0 0 0,0 0 0 0 0,0 0 0 0 0,0 0 0 0 0,-1 0 0 0 0,0-2-56 0 0,-3 6-26 0 0,0 0 1 0 0,0 0 0 0 0,0 0 0 0 0,0 1-1 0 0,-1-1 1 0 0,1 1 0 0 0,0 0-1 0 0,-1 1 1 0 0,0-1 0 0 0,1 1-1 0 0,-1-1 1 0 0,0 2 0 0 0,0-1 0 0 0,0 0-1 0 0,0 1 1 0 0,0 0 0 0 0,0 0-1 0 0,0 0 1 0 0,1 1 0 0 0,-1 0 0 0 0,0 0-1 0 0,0 0 1 0 0,0 0 0 0 0,1 1-1 0 0,-1 0 1 0 0,1 0 0 0 0,-1 0-1 0 0,1 0 1 0 0,0 1 0 0 0,0 0 0 0 0,0-1-1 0 0,-1 2 26 0 0,-4 3-17 0 0,0 0-1 0 0,0 1 1 0 0,1 0-1 0 0,0 0 0 0 0,0 1 1 0 0,1 0-1 0 0,0 0 1 0 0,1 1-1 0 0,0 0 1 0 0,0 0-1 0 0,1 0 0 0 0,0 1 1 0 0,1 0-1 0 0,0 0 1 0 0,1 0-1 0 0,0 0 1 0 0,1 0-1 0 0,0 1 0 0 0,1-1 1 0 0,0 1-1 0 0,1-1 1 0 0,0 1-1 0 0,1 0 18 0 0,1-5-4 0 0,-1-1 1 0 0,1 0-1 0 0,0 0 0 0 0,1 0 0 0 0,-1 0 0 0 0,1 0 0 0 0,1 0 1 0 0,-1-1-1 0 0,1 1 0 0 0,0-1 0 0 0,0 0 0 0 0,0 0 0 0 0,1-1 1 0 0,-1 1-1 0 0,1-1 0 0 0,1 0 0 0 0,-1 0 0 0 0,0 0 1 0 0,1-1-1 0 0,0 0 0 0 0,0 0 0 0 0,3 1 4 0 0,140 37 5 0 0,-47-38-857 0 0,-61-10-4492 0 0,-26 3-6057 0 0</inkml:trace>
  <inkml:trace contextRef="#ctx0" brushRef="#br0" timeOffset="-3422.774">351 577 3257 0 0,'0'0'4871'0'0,"0"0"-2831"0"0,0 0-1054 0 0,0 0-343 0 0,0 0-124 0 0,-21 20-60 0 0,-66 65-106 0 0,78-78-303 0 0,1 1 0 0 0,1 1-1 0 0,-1-1 1 0 0,1 1 0 0 0,1 1-1 0 0,-1-1 1 0 0,2 1 0 0 0,-1 0-1 0 0,2 0 1 0 0,-2 4-50 0 0,-1 2 10 0 0,-7 74-62 0 0,15-88 164 0 0,1 0-1 0 0,0-1 1 0 0,0 1-1 0 0,0-1 1 0 0,0 1 0 0 0,0-1-1 0 0,0 0 1 0 0,0 1-1 0 0,0-1 1 0 0,0 0 0 0 0,1 0-1 0 0,-1-1 1 0 0,1 1-1 0 0,-1-1 1 0 0,0 1 0 0 0,1-1-1 0 0,-1 0 1 0 0,1 1-1 0 0,-1-1 1 0 0,1 0 0 0 0,-1-1-1 0 0,0 1 1 0 0,1 0-1 0 0,-1-1 1 0 0,1 1 0 0 0,-1-1-1 0 0,0 0 1 0 0,1 0-1 0 0,-1 0 1 0 0,0 0 0 0 0,0 0-1 0 0,0-1 1 0 0,0 1-1 0 0,0-1 1 0 0,2 0-112 0 0,5-5 324 0 0,-1 0 1 0 0,1 0-1 0 0,-1 0 0 0 0,0-1 1 0 0,-1 0-1 0 0,0-1 0 0 0,0 0 1 0 0,-1 0-1 0 0,0 0 0 0 0,-1-1 1 0 0,3-6-325 0 0,-2 3 39 0 0,-1 0 1 0 0,0 0 0 0 0,-1 0-1 0 0,0-1 1 0 0,-1 0-1 0 0,-1 0 1 0 0,0 0 0 0 0,-1 0-1 0 0,0 0 1 0 0,-1 0-1 0 0,-1 0 1 0 0,0 0 0 0 0,-1 0-1 0 0,-1 0-39 0 0,3 9-56 0 0,-1-1-1 0 0,1 1 1 0 0,-1 1-1 0 0,0-1 0 0 0,-1 0 1 0 0,1 0-1 0 0,-1 0 1 0 0,0 1-1 0 0,0-1 0 0 0,-1 1 1 0 0,1-1-1 0 0,-1 1 1 0 0,0 0-1 0 0,0 0 1 0 0,0 0-1 0 0,-1 0 0 0 0,1 1 1 0 0,-1 0-1 0 0,0-1 1 0 0,0 1-1 0 0,0 0 0 0 0,0 1 1 0 0,-1-1-1 0 0,1 1 1 0 0,-1 0-1 0 0,1 0 1 0 0,-1 0-1 0 0,0 1 0 0 0,0 0 1 0 0,0 0-1 0 0,0 0 1 0 0,0 0-1 0 0,0 1 0 0 0,0 0 1 0 0,0 0 56 0 0,4 0-2 0 0,0 0-1 0 0,0 1 1 0 0,0-1 0 0 0,0 1-1 0 0,0-1 1 0 0,0 1 0 0 0,0 0-1 0 0,0-1 1 0 0,0 1 0 0 0,0 0-1 0 0,1 0 1 0 0,-1 0 0 0 0,0-1-1 0 0,0 1 1 0 0,1 0 0 0 0,-1 0-1 0 0,1 0 1 0 0,-1 0 0 0 0,1 0-1 0 0,-1 0 1 0 0,1 1 0 0 0,-1-1-1 0 0,1 0 1 0 0,0 0 0 0 0,0 0-1 0 0,0 0 1 0 0,0 0 0 0 0,0 0-1 0 0,0 1 1 0 0,0-1 0 0 0,0 0-1 0 0,0 0 1 0 0,0 0 0 0 0,0 0-1 0 0,1 0 1 0 0,-1 0 0 0 0,0 1-1 0 0,1-1 1 0 0,-1 0 0 0 0,1 0-1 0 0,0 0 1 0 0,-1 0 0 0 0,1-1-1 0 0,0 1 1 0 0,-1 0 0 0 0,1 0-1 0 0,0 0 1 0 0,0 0 0 0 0,0-1-1 0 0,0 1 1 0 0,0 0 0 0 0,-1-1-1 0 0,1 1 1 0 0,0-1-1 0 0,1 1 1 0 0,-1-1 0 0 0,0 1-1 0 0,0-1 1 0 0,0 0 0 0 0,0 1-1 0 0,0-1 1 0 0,0 0 0 0 0,0 0-1 0 0,1 0 3 0 0,7 2 153 0 0,0-1-1 0 0,1 0 0 0 0,-1 0 1 0 0,0-1-1 0 0,1 0 0 0 0,-1-1 1 0 0,0 0-1 0 0,0-1 0 0 0,0 1 1 0 0,0-2-1 0 0,0 1 0 0 0,0-1 1 0 0,0-1-1 0 0,-1 1 0 0 0,0-2 1 0 0,1 1-1 0 0,-2-1 0 0 0,1 0 0 0 0,0-1 1 0 0,-1 0-1 0 0,0 0 0 0 0,4-4-152 0 0,8-10 243 0 0,-1 0-1 0 0,0-1 1 0 0,-2-1-1 0 0,0 0 0 0 0,-2-1 1 0 0,0-1-1 0 0,-1-3-242 0 0,109-256-126 0 0,-117 344-959 0 0,4 633-127 0 0,-9-683 1107 0 0,4 109-1152 0 0,-5-1-1 0 0,-9 51 1258 0 0,6-134 16 0 0,-1-1 0 0 0,-2 0-1 0 0,-2 0 1 0 0,-1 0 0 0 0,-1-1-1 0 0,-2-1 1 0 0,-2 0 0 0 0,0-1-1 0 0,-3 0 1 0 0,-7 10-16 0 0,21-35 136 0 0,0 0 0 0 0,-1 0 0 0 0,0-1 0 0 0,0 1 0 0 0,0-1 0 0 0,-1 0 0 0 0,0-1 0 0 0,0 1 0 0 0,0-1 0 0 0,-1-1 0 0 0,1 1 0 0 0,-1-1 0 0 0,0 0 0 0 0,-1 0 0 0 0,1-1 0 0 0,-1 0 0 0 0,1 0 0 0 0,-5 0-136 0 0,8-5 51 0 0,0 0-1 0 0,1-1 1 0 0,-1 1-1 0 0,1-1 1 0 0,-1 0-1 0 0,1 0 0 0 0,0 0 1 0 0,0-1-1 0 0,0 1 1 0 0,1-1-1 0 0,-1 1 1 0 0,1-1-1 0 0,0 0 0 0 0,0 0 1 0 0,0 0-1 0 0,0 0 1 0 0,1 0-1 0 0,0 0 1 0 0,-1-1-1 0 0,2 1 1 0 0,-1 0-1 0 0,0-1 0 0 0,1 1 1 0 0,0-1-1 0 0,0 1 1 0 0,0 0-1 0 0,1-1 1 0 0,-1 1-1 0 0,1 0 0 0 0,0-1-50 0 0,-1 3 18 0 0,1-25 40 0 0,1 0-1 0 0,1-1 0 0 0,1 1 0 0 0,2 1 1 0 0,1-1-1 0 0,1 1 0 0 0,1 0 1 0 0,1 1-1 0 0,1 0 0 0 0,1 0 0 0 0,1 1 1 0 0,2 1-1 0 0,0 0 0 0 0,1 1 1 0 0,2 1-1 0 0,0 1 0 0 0,1 0 0 0 0,1 1 1 0 0,1 1-1 0 0,0 2 0 0 0,8-5-57 0 0,54-16-1117 0 0,-45 29-6421 0 0,-31 8-3903 0 0</inkml:trace>
  <inkml:trace contextRef="#ctx0" brushRef="#br0" timeOffset="-1768.233">1914 511 6113 0 0,'0'0'5067'0'0,"0"0"-2600"0"0,0 0-857 0 0,0 0-218 0 0,0 0-58 0 0,0 0-62 0 0,0 0-180 0 0,0 0-172 0 0,0 0-190 0 0,0 0-176 0 0,0 0-93 0 0,-9 5-64 0 0,-27 19-65 0 0,-1 37 446 0 0,-4 26-225 0 0,-66 113-34 0 0,90-176-612 0 0,0-1-1 0 0,-1-1 1 0 0,-1-1 0 0 0,-1 0 0 0 0,-1-1 0 0 0,-1-2 0 0 0,-1 0-1 0 0,-20 12 94 0 0,42-29-128 0 0,0 0-1 0 0,0-1 0 0 0,0 1 1 0 0,0 0-1 0 0,0-1 0 0 0,1 1 0 0 0,-1-1 1 0 0,0 1-1 0 0,0-1 0 0 0,0 0 1 0 0,-1 0-1 0 0,1 1 0 0 0,0-1 0 0 0,0 0 1 0 0,0 0-1 0 0,0 0 0 0 0,0 0 1 0 0,0 0-1 0 0,0 0 0 0 0,0 0 1 0 0,0 0-1 0 0,0-1 0 0 0,0 1 0 0 0,0 0 1 0 0,0-1-1 0 0,0 1 0 0 0,0 0 1 0 0,0-1-1 0 0,0 1 0 0 0,0-1 1 0 0,0 0-1 0 0,0 1 0 0 0,1-1 0 0 0,-1 0 1 0 0,0 1-1 0 0,0-1 0 0 0,1 0 1 0 0,-1 0 128 0 0,-9-27-11836 0 0,9 18 3717 0 0</inkml:trace>
  <inkml:trace contextRef="#ctx0" brushRef="#br0" timeOffset="-1515.816">1420 425 10378 0 0,'0'0'2295'0'0,"0"0"-718"0"0,0 0-484 0 0,0 0-181 0 0,0 0-19 0 0,0 0-49 0 0,0 0-79 0 0,0 0 24 0 0,0 0 31 0 0,0 0 11 0 0,0 0-23 0 0,0 0-123 0 0,0 0-139 0 0,12 25-69 0 0,37 82-32 0 0,-31-66-66 0 0,-1 4-172 0 0,2-2 1 0 0,2 0-1 0 0,2-2 1 0 0,1 0 0 0 0,3-1-1 0 0,0-2 1 0 0,3-1 0 0 0,18 17-208 0 0,-37-43-332 0 0,37 26 58 0 0,-15-52-6269 0 0,-30 10 462 0 0,2 0-5343 0 0</inkml:trace>
  <inkml:trace contextRef="#ctx0" brushRef="#br0" timeOffset="-1246.771">2222 1040 18060 0 0,'0'0'984'0'0,"0"0"-496"0"0,0 0-144 0 0,0 0 136 0 0,0 0 136 0 0,0 0 57 0 0,0 0-97 0 0,-71 129-160 0 0,55-111-192 0 0,2 3-112 0 0,-1-5-88 0 0,4 0-96 0 0,-1 0-120 0 0,1-4-248 0 0,1-1-392 0 0,1-2-1041 0 0,2-2-4112 0 0,5-2-6642 0 0</inkml:trace>
  <inkml:trace contextRef="#ctx0" brushRef="#br0" timeOffset="51519.342">53 2223 624 0 0,'0'0'2073'0'0,"0"0"-609"0"0,0 0-269 0 0,0 0 5 0 0,0 0 143 0 0,0 0 156 0 0,0 0-21 0 0,0 0-222 0 0,0 0-348 0 0,0 0-340 0 0,0 0-249 0 0,0 0-95 0 0,0 0 125 0 0,19 0 1789 0 0,164-32 3940 0 0,-81 8-4898 0 0,-21 13-604 0 0,-81 11-576 0 0,0 0 7 0 0,0 0 7 0 0,0 0-2 0 0,0 0-16 0 0,0 0-9 0 0,-17 7-2564 0 0,-7 5-1507 0 0,7-4-7284 0 0,14-5 4909 0 0</inkml:trace>
  <inkml:trace contextRef="#ctx0" brushRef="#br0" timeOffset="51818.506">1 2455 2377 0 0,'0'0'1835'0'0,"0"0"-695"0"0,0 0-284 0 0,0 0 86 0 0,0 0 315 0 0,0 0 326 0 0,0 0 109 0 0,0 0-179 0 0,0 0-338 0 0,0 0-152 0 0,0 0-63 0 0,0 0-1 0 0,0 0 49 0 0,4 3-108 0 0,0-1-720 0 0,0 0-1 0 0,1 0 1 0 0,-1-1-1 0 0,0 1 0 0 0,0-1 1 0 0,1 0-1 0 0,-1 0 1 0 0,1-1-1 0 0,-1 1 1 0 0,1-1-1 0 0,-1 0 1 0 0,1 0-1 0 0,-1-1 1 0 0,1 1-1 0 0,-1-1 1 0 0,0 0-1 0 0,1 0 1 0 0,-1-1-1 0 0,1 1-179 0 0,198-51 1825 0 0,-171 51-2961 0 0,-18 1-5095 0 0,-10 0-4840 0 0</inkml:trace>
  <inkml:trace contextRef="#ctx0" brushRef="#br0" timeOffset="56821.945">1184 2084 5057 0 0,'0'0'1318'0'0,"0"0"-238"0"0,0 0-316 0 0,0 0-29 0 0,0 0 286 0 0,0 0 240 0 0,0 0 126 0 0,0 0-60 0 0,0 0-208 0 0,0 0-266 0 0,0 0-245 0 0,-14-7-208 0 0,-45-23-184 0 0,58 29-209 0 0,0 1-1 0 0,0-1 0 0 0,0 1 0 0 0,0-1 1 0 0,0 1-1 0 0,0-1 0 0 0,0 1 0 0 0,0 0 1 0 0,0-1-1 0 0,0 1 0 0 0,0 0 0 0 0,0 0 0 0 0,-1 0 1 0 0,1 0-1 0 0,0 0 0 0 0,0 0 0 0 0,0 0 1 0 0,0 0-1 0 0,0 1 0 0 0,0-1 0 0 0,0 0 1 0 0,0 1-1 0 0,-1-1 0 0 0,1 1 0 0 0,0-1 1 0 0,0 1-1 0 0,1-1 0 0 0,-1 1 0 0 0,0 0 1 0 0,0-1-1 0 0,0 1 0 0 0,0 0 0 0 0,0 0 1 0 0,1 0-1 0 0,-1 0-6 0 0,-3 3 32 0 0,-11 10 27 0 0,1 1 1 0 0,1 0-1 0 0,0 0 0 0 0,1 1 1 0 0,1 1-1 0 0,1 0 0 0 0,0 1 1 0 0,1 0-60 0 0,2-6 13 0 0,0 1 1 0 0,1 0-1 0 0,0 0 1 0 0,1 1 0 0 0,1 0-1 0 0,0-1 1 0 0,1 1-1 0 0,0 1 1 0 0,1-1-1 0 0,1 0 1 0 0,0 1-1 0 0,1-1 1 0 0,1 12-14 0 0,0-24 23 0 0,-1 0 1 0 0,0 0-1 0 0,1-1 1 0 0,0 1-1 0 0,-1 0 1 0 0,1-1 0 0 0,0 1-1 0 0,0 0 1 0 0,-1-1-1 0 0,1 1 1 0 0,0-1-1 0 0,1 0 1 0 0,-1 1-1 0 0,0-1 1 0 0,0 0-1 0 0,1 1 1 0 0,-1-1-1 0 0,1 0 1 0 0,-1 0-1 0 0,1 0 1 0 0,-1 0-1 0 0,1-1 1 0 0,-1 1 0 0 0,1 0-1 0 0,0-1 1 0 0,-1 1-1 0 0,1-1 1 0 0,0 1-1 0 0,0-1 1 0 0,0 0-1 0 0,-1 0 1 0 0,1 0-1 0 0,0 0 1 0 0,0 0-1 0 0,0 0 1 0 0,-1 0-1 0 0,1-1 1 0 0,0 1-1 0 0,0-1-23 0 0,64-31 1570 0 0,-12-16-994 0 0,-2-3 0 0 0,-3-1-1 0 0,-2-3 1 0 0,39-60-576 0 0,-81 108 31 0 0,17-21-42 0 0,-1-1 0 0 0,-2-1 0 0 0,-1-1 0 0 0,-1-1 0 0 0,-2 0 0 0 0,-1-1 0 0 0,-1 0 0 0 0,-2-1 0 0 0,-2-1 0 0 0,-1 1 0 0 0,-1-2 0 0 0,-3 1 0 0 0,0 0 1 0 0,-2-27 10 0 0,-1 57-22 0 0,-1 1 1 0 0,0-1-1 0 0,0 0 1 0 0,0 1-1 0 0,0-1 1 0 0,-1 1-1 0 0,1-1 1 0 0,-1 0-1 0 0,-1 1 1 0 0,1-1-1 0 0,0 1 1 0 0,-1 0 0 0 0,0 0-1 0 0,0-1 1 0 0,0 1-1 0 0,-1 0 1 0 0,0 1-1 0 0,1-1 1 0 0,-1 0-1 0 0,0 1 1 0 0,-1 0-1 0 0,1-1 1 0 0,-1 1-1 0 0,1 0 1 0 0,-1 1 0 0 0,0-1-1 0 0,0 1 1 0 0,0 0-1 0 0,0 0 1 0 0,0 0-1 0 0,-1 0 1 0 0,1 1-1 0 0,-1-1 1 0 0,1 1-1 0 0,-1 1 1 0 0,1-1-1 0 0,-1 0 1 0 0,0 1-1 0 0,1 0 1 0 0,-1 0 0 0 0,0 1-1 0 0,1-1 1 0 0,-3 1 21 0 0,-2 5-14 0 0,-1-1 1 0 0,1 2 0 0 0,1-1 0 0 0,-1 1 0 0 0,1 0 0 0 0,1 1-1 0 0,-1 0 1 0 0,1 0 0 0 0,0 1 0 0 0,1 0 0 0 0,0 0-1 0 0,1 0 1 0 0,0 1 0 0 0,0-1 0 0 0,1 1 0 0 0,0 0-1 0 0,0 1 1 0 0,1 2 13 0 0,-5 9 55 0 0,2 1 0 0 0,0 0 0 0 0,1 1 0 0 0,1-1 0 0 0,2 1 0 0 0,0 0 0 0 0,2 0 0 0 0,0 0 0 0 0,2 0 0 0 0,0-1 0 0 0,2 1 0 0 0,0-1 0 0 0,2 1 0 0 0,1-2 0 0 0,0 1 0 0 0,2-1 0 0 0,0 0 0 0 0,2 0 0 0 0,0-1 0 0 0,2-1 0 0 0,0 0 0 0 0,1-1 0 0 0,6 5-55 0 0,-10-11 89 0 0,0 0 11 0 0,0-1 1 0 0,1 0 0 0 0,0-1 0 0 0,1 0 0 0 0,0-1 0 0 0,1 0-1 0 0,11 6-100 0 0,-15-50-696 0 0,-16 4-3015 0 0,5 25 1809 0 0,-1-1-5637 0 0,0 1-2227 0 0</inkml:trace>
  <inkml:trace contextRef="#ctx0" brushRef="#br0" timeOffset="57589.532">1627 1889 4865 0 0,'0'0'2515'0'0,"0"0"-600"0"0,0 0-416 0 0,0 0-133 0 0,0 0-12 0 0,0 0 31 0 0,0 0-138 0 0,0 0-304 0 0,0 0-296 0 0,0 0-208 0 0,0 0-94 0 0,0 0-34 0 0,0 0-34 0 0,-3 16-42 0 0,-17 116 416 0 0,15-80-229 0 0,1-30-314 0 0,2 0 0 0 0,0 1-1 0 0,1-1 1 0 0,2 1-1 0 0,0-1 1 0 0,3 12-108 0 0,-4-35 17 0 0,1 1 1 0 0,-1-1-1 0 0,0 0 1 0 0,1 1-1 0 0,-1-1 1 0 0,1 1 0 0 0,-1-1-1 0 0,1 1 1 0 0,-1 0-1 0 0,1-1 1 0 0,-1 1-1 0 0,1-1 1 0 0,-1 1-1 0 0,1 0 1 0 0,0-1-1 0 0,-1 1 1 0 0,1 0-1 0 0,-1 0 1 0 0,1 0-1 0 0,0-1 1 0 0,-1 1-1 0 0,1 0 1 0 0,0 0-1 0 0,-1 0 1 0 0,1 0 0 0 0,0 0-1 0 0,-1 0 1 0 0,1 0-1 0 0,0 0 1 0 0,-1 1-1 0 0,1-1 1 0 0,0 0-1 0 0,-1 0 1 0 0,1 0-1 0 0,-1 1 1 0 0,1-1-1 0 0,0 0 1 0 0,-1 1-1 0 0,1-1 1 0 0,-1 1-1 0 0,1-1 1 0 0,-1 0-1 0 0,1 1 1 0 0,-1-1 0 0 0,1 1-1 0 0,-1-1 1 0 0,0 1-1 0 0,1 0 1 0 0,-1-1-1 0 0,0 1 1 0 0,1-1-1 0 0,-1 1 1 0 0,0 0-1 0 0,0-1 1 0 0,1 1-1 0 0,-1-1 1 0 0,0 1-1 0 0,0 0 1 0 0,0-1-1 0 0,0 1 1 0 0,0 0-1 0 0,0-1 1 0 0,0 1 0 0 0,0 0-1 0 0,0-1 1 0 0,0 1-1 0 0,-1 0 1 0 0,1-1-1 0 0,0 1 1 0 0,-1 0-18 0 0,118-194 1383 0 0,-99 156-1445 0 0,1 1 1 0 0,3 0-1 0 0,0 1 0 0 0,3 2 1 0 0,4-5 61 0 0,-29 38-20 0 0,1 1 1 0 0,-1-1 0 0 0,0 0-1 0 0,0 0 1 0 0,0 0 0 0 0,0 1-1 0 0,0-1 1 0 0,0 0-1 0 0,1 0 1 0 0,-1 0 0 0 0,0 0-1 0 0,0 1 1 0 0,0-1 0 0 0,0 0-1 0 0,1 0 1 0 0,-1 0 0 0 0,0 0-1 0 0,0 0 1 0 0,1 1 0 0 0,-1-1-1 0 0,0 0 1 0 0,0 0-1 0 0,0 0 1 0 0,1 0 0 0 0,-1 0-1 0 0,0 0 1 0 0,0 0 0 0 0,1 0-1 0 0,-1 0 1 0 0,0 0 0 0 0,0 0-1 0 0,1 0 1 0 0,-1 0 0 0 0,0 0-1 0 0,0 0 1 0 0,1 0-1 0 0,-1 0 1 0 0,0-1 0 0 0,0 1-1 0 0,0 0 1 0 0,1 0 0 0 0,-1 0-1 0 0,0 0 1 0 0,0 0 19 0 0,0 9 62 0 0,-24 282 508 0 0,21-253-564 0 0,-1-1 1 0 0,-2 0 0 0 0,-1 0 0 0 0,-2 0 0 0 0,-9 23-7 0 0,14-48 4 0 0,-1 0 1 0 0,0 0-1 0 0,-1 0 1 0 0,0-1-1 0 0,0 0 1 0 0,-1 0-1 0 0,-1-1 1 0 0,0 0-1 0 0,0 0 1 0 0,-1-1-1 0 0,0 0 0 0 0,-1 0 1 0 0,0-1-1 0 0,0 0 1 0 0,-1-1-1 0 0,0 0 1 0 0,0-1-1 0 0,-4 1-4 0 0,14-6 1 0 0,0 0-1 0 0,0 0 1 0 0,0-1-1 0 0,-1 1 1 0 0,1-1-1 0 0,0 1 1 0 0,-1-1-1 0 0,1 1 1 0 0,0-1-1 0 0,-1 0 1 0 0,1 0-1 0 0,0 0 1 0 0,-1 0 0 0 0,1 0-1 0 0,-1 0 1 0 0,1 0-1 0 0,0 0 1 0 0,-1 0-1 0 0,1 0 1 0 0,0-1-1 0 0,-1 1 1 0 0,1-1-1 0 0,0 1 1 0 0,-1-1-1 0 0,1 0 1 0 0,0 1-1 0 0,0-1 1 0 0,0 0-1 0 0,0 0 1 0 0,0 1-1 0 0,0-1 1 0 0,0 0-1 0 0,0 0 1 0 0,0 0-1 0 0,0-1 1 0 0,0 1-1 0 0,0 0 1 0 0,1 0-1 0 0,-1 0 1 0 0,0-1-1 0 0,-3-58 17 0 0,6 48-19 0 0,0 0 1 0 0,1 1 0 0 0,1-1 0 0 0,0 1 0 0 0,0 0-1 0 0,1 0 1 0 0,1 0 0 0 0,-1 1 0 0 0,2 0-1 0 0,0 0 1 0 0,0 0 0 0 0,0 1 0 0 0,1 0 0 0 0,1 0-1 0 0,0 1 1 0 0,0 0 0 0 0,10-6 1 0 0,6-4-3 0 0,2 1 0 0 0,0 1 1 0 0,0 1-1 0 0,2 2 0 0 0,0 0 0 0 0,10-1 3 0 0,137-26-657 0 0,-137 37-3612 0 0,0 2-4097 0 0,-30 1-1600 0 0</inkml:trace>
  <inkml:trace contextRef="#ctx0" brushRef="#br0" timeOffset="57987.079">977 2660 8250 0 0,'0'0'1998'0'0,"0"0"-245"0"0,0 0-90 0 0,22-5 11 0 0,73-16-18 0 0,252-28 4411 0 0,-314 46-5867 0 0,453-25-1315 0 0,-456 25-143 0 0,-7 2-2481 0 0,-8 0-3963 0 0,-9 1-1745 0 0</inkml:trace>
  <inkml:trace contextRef="#ctx0" brushRef="#br0" timeOffset="58689.998">1312 2883 8666 0 0,'0'0'2030'0'0,"0"0"-374"0"0,0 0-274 0 0,0 0-143 0 0,0 0-95 0 0,0 0-111 0 0,0 0-195 0 0,0 0-194 0 0,0 0-165 0 0,0 0-135 0 0,-20 9-117 0 0,-64 29-74 0 0,31 7 16 0 0,43-31-146 0 0,1-2-22 0 0,0 0-1 0 0,1 0 1 0 0,0 1-1 0 0,1-1 1 0 0,0 2 0 0 0,1-1-1 0 0,1 1 1 0 0,0 0 0 0 0,1 0-1 0 0,0 1 1 0 0,1-1-1 0 0,1 1 1 0 0,0-1 0 0 0,1 1-1 0 0,1 12 0 0 0,1-24 44 0 0,1 0 0 0 0,-1 0 0 0 0,1 0 0 0 0,0 0 0 0 0,0 0 1 0 0,0 0-1 0 0,0-1 0 0 0,0 1 0 0 0,0-1 0 0 0,1 1 0 0 0,-1-1 0 0 0,1 0 0 0 0,0 0 0 0 0,0 0 0 0 0,-1-1 0 0 0,1 1 0 0 0,1 0 0 0 0,-1-1 0 0 0,0 0 0 0 0,0 0 0 0 0,0 0 0 0 0,1 0 0 0 0,-1 0 0 0 0,0-1 0 0 0,1 0 0 0 0,-1 1 0 0 0,0-1 0 0 0,1 0 0 0 0,-1-1 0 0 0,0 1 0 0 0,1-1 0 0 0,-1 1 1 0 0,0-1-1 0 0,1 0 0 0 0,-1 0 0 0 0,0 0 0 0 0,0-1 0 0 0,0 1 0 0 0,0-1 0 0 0,0 0 0 0 0,0 1 0 0 0,0-1 0 0 0,-1-1 0 0 0,1 1 0 0 0,-1 0 0 0 0,1-1-44 0 0,21-13 79 0 0,-2 0 0 0 0,1-1 0 0 0,-2-2 0 0 0,-1 0 0 0 0,0-1 0 0 0,-1-1 0 0 0,-2 0 1 0 0,0-2-1 0 0,-1 0 0 0 0,-1-1 0 0 0,-1 0 0 0 0,-2-1 0 0 0,0-1 0 0 0,-2 0 0 0 0,0 0 0 0 0,-2-1 0 0 0,-1 0 0 0 0,-2-1 0 0 0,0 1 0 0 0,-2-1 0 0 0,0-25-79 0 0,-2 49-16 0 0,0-1 0 0 0,-1 0 0 0 0,0 1 0 0 0,0-1 0 0 0,0 0-1 0 0,-1 1 1 0 0,1-1 0 0 0,-1 0 0 0 0,0 1 0 0 0,-1-1 0 0 0,1 1-1 0 0,-1 0 1 0 0,0-1 0 0 0,0 1 0 0 0,0 0 0 0 0,0 0 0 0 0,-1 0-1 0 0,0 0 1 0 0,0 0 0 0 0,0 1 0 0 0,0-1 0 0 0,0 1 0 0 0,-1 0 0 0 0,0 0-1 0 0,1 0 1 0 0,-1 1 0 0 0,0-1 0 0 0,0 1 0 0 0,-1 0 0 0 0,1 0-1 0 0,0 0 1 0 0,-1 1 0 0 0,1-1 0 0 0,-1 1 0 0 0,1 0 0 0 0,-1 1-1 0 0,0-1 1 0 0,1 1 0 0 0,-1 0 0 0 0,0 0 0 0 0,1 0 0 0 0,-6 1 16 0 0,0 6 3 0 0,-1 0 0 0 0,1 0 0 0 0,0 1 1 0 0,1 0-1 0 0,0 1 0 0 0,0 0 1 0 0,1 0-1 0 0,0 1 0 0 0,0 0 0 0 0,1 1 1 0 0,1 0-1 0 0,0 0 0 0 0,0 0 0 0 0,1 1 1 0 0,0-1-1 0 0,1 1 0 0 0,1 0 1 0 0,0 1-1 0 0,0-1 0 0 0,1 0 0 0 0,1 1 1 0 0,0-1-4 0 0,-1 0 28 0 0,0-1 0 0 0,1 0 1 0 0,0 1-1 0 0,0-1 1 0 0,1 1-1 0 0,1-1 1 0 0,0 0-1 0 0,1 1 1 0 0,0-1-1 0 0,0 0 0 0 0,1 0 1 0 0,1 0-1 0 0,0 0 1 0 0,0-1-1 0 0,1 0 1 0 0,1 0-1 0 0,0 0 0 0 0,0 0 1 0 0,0-1-1 0 0,1 0 1 0 0,1 0-1 0 0,0-1 1 0 0,0 0-1 0 0,0 0 0 0 0,7 3-28 0 0,1 1 27 0 0,1-2-1 0 0,0 0 0 0 0,1-1 0 0 0,0-1 0 0 0,1-1 0 0 0,-1 0 0 0 0,3-1-26 0 0,-16-6-128 0 0,-4 0-3314 0 0,0 0-3449 0 0,-2 0-4545 0 0</inkml:trace>
  <inkml:trace contextRef="#ctx0" brushRef="#br0" timeOffset="58934.46">1970 2745 15667 0 0,'0'0'2055'0'0,"0"0"-1190"0"0,0 0-525 0 0,0 0 50 0 0,0 0 221 0 0,0 0 189 0 0,0 0 27 0 0,0 0-137 0 0,-17 23-222 0 0,-56 73-204 0 0,-87 158-437 0 0,122-200-1090 0 0,24-37-1501 0 0,-1-2-3436 0 0,10-12-2392 0 0</inkml:trace>
  <inkml:trace contextRef="#ctx0" brushRef="#br0" timeOffset="59253.289">1613 2819 12043 0 0,'0'0'1188'0'0,"0"0"-599"0"0,0 0-107 0 0,0 0 338 0 0,0 0 411 0 0,0 0 184 0 0,0 0-70 0 0,0 0-258 0 0,0 0-251 0 0,0 0-150 0 0,0 0-75 0 0,0 0-60 0 0,17 21-91 0 0,56 70-83 0 0,76 98 657 0 0,-142-181-1158 0 0,-5-4 18 0 0,0-1 1 0 0,0 1-1 0 0,1-1 1 0 0,0 0 0 0 0,0 0-1 0 0,0 0 1 0 0,0-1-1 0 0,0 1 1 0 0,0-1-1 0 0,1 0 1 0 0,-1 1-1 0 0,1-1 1 0 0,-1-1 0 0 0,1 1-1 0 0,0-1 1 0 0,0 1-1 0 0,0-1 1 0 0,1 0 105 0 0,1-3-5960 0 0,-4-1-5324 0 0</inkml:trace>
  <inkml:trace contextRef="#ctx0" brushRef="#br0" timeOffset="61486.59">2612 2420 2168 0 0,'0'0'2340'0'0,"0"0"-668"0"0,0 0-434 0 0,0 0-79 0 0,0 0 110 0 0,0 0 141 0 0,0 0 27 0 0,0 0-128 0 0,0 0-256 0 0,0 0-225 0 0,0 0-191 0 0,-14-1-152 0 0,-45-3-76 0 0,57 4-371 0 0,-1 0 1 0 0,1 0-1 0 0,0 0 0 0 0,-1 1 0 0 0,1-1 0 0 0,0 1 0 0 0,-1-1 0 0 0,1 1 0 0 0,0 0 0 0 0,0-1 0 0 0,0 1 0 0 0,0 0 0 0 0,0 0 0 0 0,0 1 0 0 0,0-1 1 0 0,0 0-1 0 0,0 1 0 0 0,0-1 0 0 0,0 1 0 0 0,1 0 0 0 0,-1-1 0 0 0,1 1 0 0 0,-1 0 0 0 0,1 0 0 0 0,-1 2-38 0 0,-3 3 78 0 0,-9 8-23 0 0,0 1-1 0 0,2 1 1 0 0,0 0 0 0 0,0 1-1 0 0,2 0 1 0 0,0 1 0 0 0,1 0-1 0 0,1 0 1 0 0,1 1 0 0 0,1 0-1 0 0,0 0 1 0 0,2 1 0 0 0,0 0-1 0 0,1 1-54 0 0,4-18 55 0 0,0 0 0 0 0,0-1-1 0 0,0 0 1 0 0,1 1-1 0 0,-1-1 1 0 0,1 0-1 0 0,0 1 1 0 0,0-1-1 0 0,0 0 1 0 0,0 0-1 0 0,0-1 1 0 0,1 1-1 0 0,-1 0 1 0 0,1-1 0 0 0,0 1-1 0 0,0-1 1 0 0,0 0-1 0 0,0 0 1 0 0,0 0-1 0 0,0 0 1 0 0,0-1-1 0 0,1 1 1 0 0,-1-1-1 0 0,1 0 1 0 0,-1 0-1 0 0,1 0 1 0 0,-1-1 0 0 0,1 1-1 0 0,0-1 1 0 0,-1 0-1 0 0,1 0 1 0 0,0 0-1 0 0,-1 0 1 0 0,1-1-1 0 0,-1 1 1 0 0,1-1-1 0 0,0 0 1 0 0,-1 0-1 0 0,1 0 1 0 0,-1-1 0 0 0,0 1-1 0 0,0-1 1 0 0,1 0-1 0 0,-1 0 1 0 0,0 0-1 0 0,0 0 1 0 0,-1 0-1 0 0,4-3-54 0 0,34-22 377 0 0,0-1-1 0 0,-2-2 1 0 0,-1-2-1 0 0,-2-1 1 0 0,-1-2-1 0 0,22-30-376 0 0,-33 37-31 0 0,-1 0-1 0 0,-2-2 1 0 0,-1 0-1 0 0,-1-1 1 0 0,-2-1-1 0 0,-1 0 1 0 0,-2-1-1 0 0,-1-1 0 0 0,-1 0 1 0 0,-2-1-1 0 0,-2 0 1 0 0,-1 0-1 0 0,-1-1 1 0 0,-3 1-1 0 0,0-1 1 0 0,-3 0-1 0 0,0 1 0 0 0,-4-11 32 0 0,3 35-46 0 0,-1 0 0 0 0,0-1-1 0 0,0 1 1 0 0,-1 0 0 0 0,-1 1-1 0 0,0-1 1 0 0,0 1-1 0 0,-1 0 1 0 0,0 0 0 0 0,-1 0-1 0 0,-1 0 47 0 0,5 7-11 0 0,0 0-1 0 0,1 0 1 0 0,-2 0-1 0 0,1 0 0 0 0,0 0 1 0 0,-1 1-1 0 0,1 0 1 0 0,-1-1-1 0 0,1 1 0 0 0,-1 0 1 0 0,0 1-1 0 0,0-1 1 0 0,0 1-1 0 0,0 0 0 0 0,0 0 1 0 0,0 0-1 0 0,-1 0 1 0 0,1 1-1 0 0,0 0 0 0 0,0 0 1 0 0,-1 0-1 0 0,1 0 1 0 0,0 1-1 0 0,0-1 0 0 0,0 1 1 0 0,0 0-1 0 0,-1 0 1 0 0,1 1-1 0 0,1-1 0 0 0,-1 1 1 0 0,-3 2 11 0 0,-7 6 10 0 0,1 0 1 0 0,0 1-1 0 0,0 1 0 0 0,1 0 1 0 0,1 1-1 0 0,0 0 1 0 0,1 1-1 0 0,1 0 0 0 0,0 1 1 0 0,0 0-1 0 0,2 0 0 0 0,0 1 1 0 0,0-1-1 0 0,2 2 1 0 0,0-1-1 0 0,1 0 0 0 0,0 1 1 0 0,2 0-1 0 0,-1 6-10 0 0,-2 7 81 0 0,2 0 0 0 0,0 1 0 0 0,2-1 0 0 0,2 1-1 0 0,0-1 1 0 0,2 1 0 0 0,1-1 0 0 0,2 0 0 0 0,1-1 0 0 0,1 1 0 0 0,2-1-1 0 0,0-1 1 0 0,2 0 0 0 0,2 0 0 0 0,0-1 0 0 0,12 16-81 0 0,-20-35 86 0 0,0-1 1 0 0,1 1-1 0 0,-1-1 1 0 0,1-1-1 0 0,1 1 1 0 0,-1-1-1 0 0,1 0 1 0 0,0-1-1 0 0,0 0 1 0 0,1 0-1 0 0,0-1 1 0 0,0 0-1 0 0,0 0 0 0 0,0-1 1 0 0,0-1-1 0 0,1 1 1 0 0,-1-1-1 0 0,1-1 1 0 0,3 0-87 0 0,-13-1 31 0 0,0 0-2 0 0,0 0-9 0 0,0 0-3 0 0,0 0-14 0 0,-26 0-1464 0 0,21-1-2536 0 0,3 0-3647 0 0,2-1-3385 0 0</inkml:trace>
  <inkml:trace contextRef="#ctx0" brushRef="#br0" timeOffset="61787.246">3509 2172 11506 0 0,'0'0'1429'0'0,"0"0"-238"0"0,0 0-7 0 0,0 0 186 0 0,0 0 77 0 0,0 0-87 0 0,0 0-245 0 0,0 0-275 0 0,0 0-184 0 0,-18 21-149 0 0,-57 65-102 0 0,6 8 655 0 0,-84 167-953 0 0,142-247-483 0 0,-21 25-543 0 0,5-23-4318 0 0,22-15-4310 0 0,3-1 1449 0 0</inkml:trace>
  <inkml:trace contextRef="#ctx0" brushRef="#br0" timeOffset="62142.615">3134 2170 12819 0 0,'0'0'1443'0'0,"0"0"-574"0"0,0 0-403 0 0,0 0 14 0 0,0 0 265 0 0,0 0 303 0 0,0 0 125 0 0,0 0-49 0 0,0 0-161 0 0,0 0-186 0 0,0 0-113 0 0,0 0-58 0 0,0 0-29 0 0,11 21-19 0 0,39 67-34 0 0,57 45 1310 0 0,-65-90-1417 0 0,169 166 262 0 0,-205-200-1446 0 0,5 4 1647 0 0,-10-13-5393 0 0,0-5-4787 0 0,-1 2-3006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3:3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96 0 0 0,'0'0'519'0'0,"0"0"18"0"0,0 0-54 0 0,0 0-154 0 0,0 0-147 0 0,0 0-36 0 0,0 0 108 0 0,0 0 190 0 0,0 0 211 0 0,-3-3 140 0 0,-10-11-23 0 0,31-8 3075 0 0,81 15-2478 0 0,-81 8-1291 0 0,237 19-63 0 0,111-34 264 0 0,1181-39 749 0 0,-128 50-519 0 0,-5 25-665 0 0,57 5 250 0 0,403-7 214 0 0,-1356-13-75 0 0,780 28 523 0 0,-481 24-504 0 0,798 34 124 0 0,-242-74 681 0 0,341 29-191 0 0,679-2 1334 0 0,-737 18-983 0 0,-755-34-894 0 0,-576-30 829 0 0,-152 5-800 0 0,506 11 451 0 0,99 2-148 0 0,-238-4-431 0 0,99-20 53 0 0,-291 1-414 0 0,-348 5 36 0 0,-16 14-7734 0 0,10-10 2027 0 0,0-1-3541 0 0</inkml:trace>
  <inkml:trace contextRef="#ctx0" brushRef="#br0" timeOffset="3413.386">2776 205 12323 0 0,'0'0'200'0'0,"0"0"-99"0"0,0 0-22 0 0,0 0 85 0 0,0 0 209 0 0,0 0 213 0 0,0 0 143 0 0,0 0 86 0 0,0 0-7 0 0,0 0-81 0 0,0 0-82 0 0,-21-8-115 0 0,-66-21-111 0 0,84 28-395 0 0,1 1 1 0 0,-1-1-1 0 0,1 0 0 0 0,-1 1 1 0 0,1 0-1 0 0,-1 0 1 0 0,0 0-1 0 0,1 0 1 0 0,-1 0-1 0 0,1 0 0 0 0,-1 0 1 0 0,0 1-1 0 0,1 0 1 0 0,-1-1-1 0 0,1 1 1 0 0,0 0-1 0 0,-1 0 1 0 0,1 0-1 0 0,-1 1 0 0 0,1-1 1 0 0,0 0-1 0 0,0 1 1 0 0,-1 0-25 0 0,-5 4 98 0 0,-37 27 207 0 0,2 3 0 0 0,2 1 1 0 0,1 2-1 0 0,2 2 1 0 0,2 1-1 0 0,2 2 0 0 0,-7 13-305 0 0,26-37 110 0 0,-17 19 5 0 0,2 0-1 0 0,2 2 1 0 0,1 1-1 0 0,3 1 1 0 0,1 1-1 0 0,2 1 1 0 0,3 1 0 0 0,1 0-1 0 0,2 2 1 0 0,2 0-1 0 0,3 0 1 0 0,1 1 0 0 0,3 0-1 0 0,2 4-114 0 0,5-35 19 0 0,1 0 0 0 0,1 0 0 0 0,1 0 0 0 0,0 0 0 0 0,1-1 0 0 0,1 1 0 0 0,1-1 0 0 0,1-1 0 0 0,0 1 0 0 0,1-1 0 0 0,0-1 0 0 0,1 0 0 0 0,1 0 0 0 0,1-1 0 0 0,0 0 0 0 0,1-1-1 0 0,0 0 1 0 0,1-1 0 0 0,0-1 0 0 0,1 0 0 0 0,0-1 0 0 0,1-1 0 0 0,0 0 0 0 0,0-1 0 0 0,1-1 0 0 0,0 0 0 0 0,1-1 0 0 0,-1-1 0 0 0,1-1 0 0 0,0-1 0 0 0,0 0 0 0 0,0-1 0 0 0,5-1-19 0 0,-2-1 69 0 0,1 0 1 0 0,-1-2-1 0 0,1 0 0 0 0,-1-1 1 0 0,0-2-1 0 0,0 0 0 0 0,0-1 1 0 0,-1-1-1 0 0,0-1 1 0 0,15-8-70 0 0,-23 10 31 0 0,-1-1 1 0 0,0 0-1 0 0,0 0 1 0 0,-1-1-1 0 0,0 0 0 0 0,0-1 1 0 0,-1 0-1 0 0,0 0 1 0 0,0-1-1 0 0,-1 0 1 0 0,-1-1-1 0 0,0 0 1 0 0,0 0-1 0 0,-1 0 1 0 0,0-1-1 0 0,-1 0 1 0 0,-1 0-1 0 0,2-7-31 0 0,-4 9-60 0 0,0 0 1 0 0,-1 1-1 0 0,0-1 1 0 0,0 0-1 0 0,-1 0 0 0 0,-1 0 1 0 0,1 0-1 0 0,-2 0 0 0 0,1 0 1 0 0,-2 1-1 0 0,1-1 1 0 0,-1 1-1 0 0,-1-1 0 0 0,1 1 1 0 0,-2 0-1 0 0,1 0 1 0 0,-1 1-1 0 0,0-1 0 0 0,-1 1 1 0 0,0 0-1 0 0,-1 0 1 0 0,1 1-1 0 0,-1 0 0 0 0,-1 0 1 0 0,-2-1 59 0 0,-3-3-37 0 0,-1 1 1 0 0,1 1 0 0 0,-2 0-1 0 0,1 1 1 0 0,-1 1 0 0 0,-1 0-1 0 0,1 1 1 0 0,-1 0 0 0 0,0 2-1 0 0,0 0 1 0 0,-1 0 0 0 0,1 2-1 0 0,-1 0 1 0 0,-11 0 36 0 0,20 2 17 0 0,0-1 0 0 0,0 1-1 0 0,0 1 1 0 0,0-1 0 0 0,0 1 0 0 0,0 1 0 0 0,0-1-1 0 0,0 2 1 0 0,0-1 0 0 0,1 1 0 0 0,-1 0 0 0 0,1 0-1 0 0,0 1 1 0 0,0 0 0 0 0,-4 3-17 0 0,11-6 14 0 0,-1 1 1 0 0,1 0-1 0 0,0-1 0 0 0,-1 1 1 0 0,1-1-1 0 0,0 1 0 0 0,0 0 1 0 0,0-1-1 0 0,0 1 0 0 0,0 0 1 0 0,1-1-1 0 0,-1 1 0 0 0,0 0 1 0 0,1-1-1 0 0,-1 1 0 0 0,1 0 1 0 0,0-1-1 0 0,-1 1 0 0 0,1-1 1 0 0,0 0-1 0 0,0 1 0 0 0,0-1 1 0 0,0 1-1 0 0,0-1 0 0 0,0 0 1 0 0,0 0-1 0 0,1 0 0 0 0,-1 0 1 0 0,0 0-1 0 0,1 0 0 0 0,-1 0 1 0 0,1 0-1 0 0,-1 0 0 0 0,1-1 1 0 0,-1 1-1 0 0,1 0 0 0 0,-1-1 1 0 0,1 0-1 0 0,0 1 0 0 0,-1-1 1 0 0,1 0-1 0 0,0 0 0 0 0,-1 0 1 0 0,1 0-1 0 0,0 0 0 0 0,-1 0 1 0 0,1 0-1 0 0,0-1-14 0 0,32 6 184 0 0,1-2 0 0 0,-1-1-1 0 0,0-2 1 0 0,1-1 0 0 0,-1-2 0 0 0,0-1-1 0 0,0-2 1 0 0,-1-2 0 0 0,7-2-184 0 0,-39 10 2 0 0,7-2 6 0 0,46-9 25 0 0,0-2-1 0 0,-1-3 1 0 0,38-16-33 0 0,-75 23-1415 0 0,-12 6-6503 0 0,-3 1-3915 0 0</inkml:trace>
  <inkml:trace contextRef="#ctx0" brushRef="#br0" timeOffset="3748.795">3347 1001 19460 0 0,'0'0'358'0'0,"0"0"-188"0"0,0 0-106 0 0,0 0-9 0 0,0 0 24 0 0,-22 21-5 0 0,-66 69 1 0 0,49-30 51 0 0,37-49-104 0 0,-1-4 30 0 0,0 0 0 0 0,1 0 0 0 0,0 0 0 0 0,1 1-1 0 0,-1-1 1 0 0,2 1 0 0 0,-1-1 0 0 0,1 1 0 0 0,0-1 0 0 0,0 1 0 0 0,1-1 0 0 0,0 1-1 0 0,1-1 1 0 0,-1 1 0 0 0,1-1 0 0 0,1 0 0 0 0,-1 0 0 0 0,1 0 0 0 0,1 0 0 0 0,-1 0-1 0 0,1-1 1 0 0,0 0 0 0 0,1 0 0 0 0,-1 0 0 0 0,1 0 0 0 0,0 0 0 0 0,1-1 0 0 0,0 0-1 0 0,-1 0 1 0 0,1-1 0 0 0,1 0 0 0 0,-1 0 0 0 0,1 0 0 0 0,-1 0 0 0 0,1-1 0 0 0,0-1 0 0 0,1 1-1 0 0,-1-1 1 0 0,0 0 0 0 0,6 0-52 0 0,-6-1 143 0 0,-1-1 1 0 0,0 0-1 0 0,1-1 1 0 0,-1 1-1 0 0,1-1 0 0 0,-1-1 1 0 0,0 1-1 0 0,0-1 0 0 0,0 0 1 0 0,0 0-1 0 0,0-1 0 0 0,0 0 1 0 0,0 0-1 0 0,-1 0 0 0 0,0-1 1 0 0,1 0-1 0 0,-1 0 0 0 0,-1 0 1 0 0,1 0-1 0 0,-1-1 0 0 0,1 0 1 0 0,-1 0-1 0 0,0 0 0 0 0,-1 0 1 0 0,0-1-1 0 0,0 1 0 0 0,0-1 1 0 0,0 0-1 0 0,0-2-143 0 0,0-4-68 0 0,0 0 0 0 0,-1 0 1 0 0,0 0-1 0 0,-1 0 0 0 0,0-1 0 0 0,-1 1 0 0 0,-1 0 0 0 0,0 0 0 0 0,0 0 1 0 0,-1-1-1 0 0,-1 2 0 0 0,0-1 0 0 0,-1 0 0 0 0,0 1 0 0 0,0-1 0 0 0,-2 1 1 0 0,1 0-1 0 0,-1 1 0 0 0,-1-1 0 0 0,0 1 0 0 0,0 0 0 0 0,-1 1 1 0 0,0 0-1 0 0,-1 0 68 0 0,-38-31-1983 0 0,11 22-4633 0 0,23 13-4671 0 0</inkml:trace>
  <inkml:trace contextRef="#ctx0" brushRef="#br0" timeOffset="4180.465">3844 596 10842 0 0,'0'0'1201'0'0,"0"0"-1970"0"0,0 0-903 0 0,0 0-608 0 0,0 0-681 0 0,0 0-1400 0 0</inkml:trace>
  <inkml:trace contextRef="#ctx0" brushRef="#br0" timeOffset="4019.134">3764 1063 16636 0 0,'0'0'1852'0'0,"0"0"-1349"0"0,0 0-517 0 0,0 0 78 0 0,0 0 222 0 0,0 0 135 0 0,0 0 83 0 0,0 0 0 0 0,0 0-79 0 0,0 0-99 0 0,4 23-100 0 0,8 73-89 0 0,-13 58-157 0 0,1-140-470 0 0,0 10-1208 0 0,2-9-7283 0 0,0-12-1700 0 0</inkml:trace>
  <inkml:trace contextRef="#ctx0" brushRef="#br0" timeOffset="4559.06">3990 1364 11050 0 0,'0'0'1299'0'0,"0"0"282"0"0,0 0 367 0 0,0 0 39 0 0,0 0-274 0 0,0 0-433 0 0,0 0-441 0 0,0 0-237 0 0,0 0-88 0 0,10-20-73 0 0,61-125 688 0 0,-1-39-285 0 0,-70 185-863 0 0,0-1 1 0 0,1 1-1 0 0,-1-1 1 0 0,0 1 0 0 0,0-1-1 0 0,0 1 1 0 0,1-1-1 0 0,-1 0 1 0 0,0 1-1 0 0,0-1 1 0 0,1 1 0 0 0,-1-1-1 0 0,0 0 1 0 0,1 1-1 0 0,-1-1 1 0 0,0 0-1 0 0,1 1 1 0 0,-1-1 0 0 0,1 0-1 0 0,-1 0 1 0 0,1 1-1 0 0,-1-1 1 0 0,0 0 0 0 0,1 0-1 0 0,-1 0 1 0 0,1 0-1 0 0,-1 0 1 0 0,1 0-1 0 0,-1 1 1 0 0,1-1 0 0 0,-1 0-1 0 0,1 0 1 0 0,-1 0-1 0 0,1-1 1 0 0,-1 1-1 0 0,1 0 1 0 0,-1 0 0 0 0,1 0-1 0 0,-1 0 1 0 0,1 0-1 0 0,-1 0 1 0 0,0-1-1 0 0,1 1 1 0 0,-1 0 0 0 0,1 0-1 0 0,-1-1 1 0 0,0 1-1 0 0,1 0 1 0 0,-1-1-1 0 0,1 1 1 0 0,-1 0 0 0 0,0-1-1 0 0,0 1 1 0 0,1-1-1 0 0,-1 1 1 0 0,0 0-1 0 0,0-1 1 0 0,1 1 0 0 0,-1-1-1 0 0,0 1 1 0 0,0-1-1 0 0,0 1 1 0 0,0-1 0 0 0,0 1-1 0 0,0-1 1 0 0,0 1-1 0 0,0-1 19 0 0,7 40-548 0 0,-7-37 550 0 0,20 154-95 0 0,-19-151 129 0 0,0 0 1 0 0,1-1-1 0 0,0 1 1 0 0,0-1-1 0 0,0 1 1 0 0,1-1 0 0 0,-1 0-1 0 0,1 0 1 0 0,0 0-1 0 0,0 0 1 0 0,1 0-1 0 0,-1-1 1 0 0,1 1-1 0 0,-1-1 1 0 0,1 0 0 0 0,0 0-1 0 0,1 0 1 0 0,-1-1-1 0 0,0 0 1 0 0,1 1-1 0 0,-1-1 1 0 0,1-1-1 0 0,0 1 1 0 0,-1-1-1 0 0,1 0 1 0 0,0 0 0 0 0,0 0-1 0 0,0-1 1 0 0,0 1-1 0 0,1-1-36 0 0,0-3 92 0 0,1 1 0 0 0,-1-1 0 0 0,0 0 0 0 0,1 0 0 0 0,-1 0 0 0 0,-1-1 0 0 0,1 0 0 0 0,0 0 0 0 0,-1-1 0 0 0,0 0-1 0 0,0 0 1 0 0,0 0 0 0 0,-1 0 0 0 0,0-1 0 0 0,0 1 0 0 0,0-1 0 0 0,-1 0 0 0 0,0 0 0 0 0,0-1 0 0 0,0 1 0 0 0,-1-1 0 0 0,0 1 0 0 0,1-7-92 0 0,11-17-17 0 0,1-4-214 0 0,3-5-1171 0 0,-4 16-5303 0 0,-11 20-4975 0 0</inkml:trace>
  <inkml:trace contextRef="#ctx0" brushRef="#br0" timeOffset="5101.966">4918 906 18636 0 0,'0'0'1627'0'0,"0"0"-453"0"0,0 0-316 0 0,0 0-149 0 0,0 0-103 0 0,0 0-80 0 0,0 0-115 0 0,-21 12-110 0 0,-69 36-88 0 0,83-44-194 0 0,-1 1-1 0 0,0 0 0 0 0,1 1 0 0 0,0-1 0 0 0,1 1 1 0 0,-1 1-1 0 0,1-1 0 0 0,0 1 0 0 0,1 0 0 0 0,-1 1 1 0 0,1-1-1 0 0,1 1 0 0 0,-1 1-18 0 0,-4 7 2 0 0,2-5-44 0 0,0 0 1 0 0,1-1-1 0 0,1 2 0 0 0,0-1 0 0 0,1 1 1 0 0,0 0-1 0 0,0-1 0 0 0,1 2 1 0 0,1-1-1 0 0,0 0 0 0 0,1 0 0 0 0,0 1 1 0 0,1-1-1 0 0,1 12 42 0 0,0-22-6 0 0,-1 0 0 0 0,1-1 0 0 0,-1 1 0 0 0,1-1 0 0 0,0 1 1 0 0,0-1-1 0 0,-1 1 0 0 0,1-1 0 0 0,0 1 0 0 0,1-1 0 0 0,-1 0 0 0 0,0 1 0 0 0,0-1 0 0 0,0 0 0 0 0,1 0 1 0 0,-1 0-1 0 0,1 0 0 0 0,-1 0 0 0 0,1-1 0 0 0,-1 1 0 0 0,1 0 0 0 0,-1-1 0 0 0,1 1 0 0 0,0-1 0 0 0,-1 1 0 0 0,1-1 1 0 0,0 0-1 0 0,-1 1 0 0 0,1-1 0 0 0,0 0 0 0 0,-1 0 0 0 0,1 0 0 0 0,0-1 0 0 0,-1 1 0 0 0,1 0 0 0 0,1-1 6 0 0,60-21 326 0 0,104-85 112 0 0,-161 104-426 0 0,-3 1-15 0 0,-1 1 1 0 0,1-1 0 0 0,0 1 0 0 0,0-1 0 0 0,0 1-1 0 0,0 0 1 0 0,0 0 0 0 0,0 0 0 0 0,0 0-1 0 0,0 1 1 0 0,0-1 0 0 0,1 1 0 0 0,-1 0 0 0 0,0 0-1 0 0,0 0 1 0 0,1 0 0 0 0,-1 0 0 0 0,0 1-1 0 0,0 0 1 0 0,0-1 0 0 0,0 1 0 0 0,0 0 0 0 0,0 1-1 0 0,0-1 1 0 0,0 0 0 0 0,0 1 0 0 0,0 0 0 0 0,-1-1-1 0 0,1 1 1 0 0,-1 1 2 0 0,3 10-1 0 0,-2 1 0 0 0,0 0 0 0 0,-1 0 0 0 0,0 0 0 0 0,-1 0 0 0 0,-1 0 0 0 0,0 0 0 0 0,-1 0 0 0 0,0 0 0 0 0,-1 0-1 0 0,-1 0 1 0 0,0 2 1 0 0,-2 12-24 0 0,-10 72-16 0 0,-5-1 0 0 0,-4-1 1 0 0,-4-1-1 0 0,-9 12 40 0 0,25-78-14 0 0,4-2 25 0 0,-1-1 0 0 0,-2-1 0 0 0,-1 0 0 0 0,-1-1 0 0 0,-1 0 0 0 0,-1 0 0 0 0,-1-2 0 0 0,-1 0 0 0 0,-2-1 0 0 0,0-1 0 0 0,-21 18-11 0 0,36-36 14 0 0,0 0 0 0 0,-1-1 0 0 0,1 0 1 0 0,-1 0-1 0 0,0-1 0 0 0,0 1 0 0 0,0-1 1 0 0,0 0-1 0 0,0 0 0 0 0,0-1 0 0 0,-1 1 1 0 0,1-1-1 0 0,0 0 0 0 0,-1-1 0 0 0,1 1 1 0 0,-1-1-1 0 0,1 0 0 0 0,-1-1 0 0 0,1 1 0 0 0,-1-1 1 0 0,1 0-1 0 0,0 0 0 0 0,-1-1 0 0 0,1 0 1 0 0,0 1-1 0 0,0-2 0 0 0,0 1 0 0 0,0-1 1 0 0,0 0-1 0 0,1 0 0 0 0,-1 0 0 0 0,1 0 1 0 0,0-1-1 0 0,-2-1-14 0 0,1-4 46 0 0,0 0 1 0 0,0 0-1 0 0,1 0 1 0 0,0-1-1 0 0,0 1 1 0 0,1-1 0 0 0,1 0-1 0 0,-1 0 1 0 0,2 0-1 0 0,-1 0 1 0 0,1 0-1 0 0,1-1 1 0 0,0 1-1 0 0,0 0 1 0 0,1 0-1 0 0,1-1 1 0 0,-1 1-1 0 0,2 0 1 0 0,-1 0-1 0 0,1 1 1 0 0,1-1 0 0 0,0 1-1 0 0,4-8-46 0 0,4-7 26 0 0,2 0 1 0 0,0 1-1 0 0,2 1 0 0 0,0 0 0 0 0,1 1 1 0 0,2 1-1 0 0,0 1 0 0 0,12-9-26 0 0,-9 9-1 0 0,2 2 0 0 0,0 0 1 0 0,1 2-1 0 0,0 1 0 0 0,1 1 0 0 0,0 1 0 0 0,2 1 0 0 0,-1 2 0 0 0,20-5 1 0 0,85-10-3407 0 0,-116 23-2560 0 0,-4 1-6289 0 0</inkml:trace>
  <inkml:trace contextRef="#ctx0" brushRef="#br0" timeOffset="11385.129">6285 421 7514 0 0,'0'0'1032'0'0,"0"0"-295"0"0,0 0-214 0 0,0 0 12 0 0,0 0 206 0 0,0 0 330 0 0,0 0 223 0 0,0 0 19 0 0,0 0-194 0 0,0 0-332 0 0,0 0-335 0 0,-5-7-254 0 0,-15-23-126 0 0,15 23-80 0 0,5 7-11 0 0,3 33 805 0 0,11 81 374 0 0,-5 1 0 0 0,-4 0 0 0 0,-11 105-1160 0 0,-28 140 675 0 0,9-245-112 0 0,35-137-391 0 0,0 0 1 0 0,1 1-1 0 0,1 0 1 0 0,2 0-1 0 0,0 1 1 0 0,1 1-1 0 0,10-10-172 0 0,-20 23 45 0 0,18-26-44 0 0,2 1 0 0 0,1 2 0 0 0,2 0 0 0 0,0 2 0 0 0,2 1-1 0 0,1 2 1 0 0,0 1 0 0 0,2 1 0 0 0,27-13-1 0 0,-58 33-7 0 0,1 1-1 0 0,-1 0 1 0 0,1-1-1 0 0,-1 1 1 0 0,1 0 0 0 0,0 0-1 0 0,-1 0 1 0 0,1 0-1 0 0,0 1 1 0 0,-1-1-1 0 0,1 1 1 0 0,0 0 0 0 0,0 0-1 0 0,0 0 1 0 0,0 0-1 0 0,-1 0 1 0 0,1 1-1 0 0,0-1 1 0 0,0 1 0 0 0,-1-1-1 0 0,1 1 1 0 0,0 0-1 0 0,-1 0 1 0 0,1 1 0 0 0,-1-1-1 0 0,1 0 1 0 0,-1 1-1 0 0,0-1 1 0 0,1 1-1 0 0,-1 0 1 0 0,0 0 0 0 0,0 0-1 0 0,0 0 1 0 0,0 0-1 0 0,-1 0 1 0 0,1 1-1 0 0,-1-1 1 0 0,1 1 0 0 0,-1-1-1 0 0,0 1 1 0 0,0-1-1 0 0,0 1 1 0 0,0 0-1 0 0,0 0 8 0 0,1 15 48 0 0,-1 0-1 0 0,-1 0 0 0 0,0 0 0 0 0,-1 0 0 0 0,-1-1 0 0 0,-1 1 1 0 0,-1 0-1 0 0,0-1 0 0 0,-1 0 0 0 0,-1 0 0 0 0,-1 0 0 0 0,0-1 0 0 0,-1 0 1 0 0,0 0-1 0 0,-2-1 0 0 0,0 0 0 0 0,0-1 0 0 0,-2 0 0 0 0,0-1 1 0 0,0 0-1 0 0,-1 0 0 0 0,0-2 0 0 0,-1 0 0 0 0,-1 0 0 0 0,-14 7-47 0 0,8-5-48 0 0,-1-2 0 0 0,0 0-1 0 0,0-1 1 0 0,-1-1-1 0 0,0-2 1 0 0,-1 0 0 0 0,0-1-1 0 0,0-2 1 0 0,0 0 0 0 0,0-2-1 0 0,-10 0 49 0 0,33-2-58 0 0,1 0 1 0 0,-1 0-1 0 0,0 0 0 0 0,0 0 0 0 0,0-1 0 0 0,0 1 0 0 0,1 0 0 0 0,-1 0 1 0 0,0-1-1 0 0,0 1 0 0 0,0 0 0 0 0,1-1 0 0 0,-1 1 0 0 0,0-1 0 0 0,1 1 1 0 0,-1-1-1 0 0,0 1 0 0 0,1-1 0 0 0,-1 0 0 0 0,1 1 0 0 0,-1-1 0 0 0,1 1 1 0 0,-1-1-1 0 0,1 0 0 0 0,-1 0 0 0 0,1 1 0 0 0,0-1 0 0 0,-1 0 0 0 0,1 0 1 0 0,0 0-1 0 0,0 1 0 0 0,-1-1 0 0 0,1 0 0 0 0,0 0 0 0 0,0 0 0 0 0,0 0 1 0 0,0 1-1 0 0,0-1 0 0 0,0 0 0 0 0,0 0 0 0 0,1 0 0 0 0,-1 0 0 0 0,0 1 1 0 0,0-1-1 0 0,1 0 0 0 0,-1 0 0 0 0,0 0 0 0 0,1 1 0 0 0,-1-1 58 0 0,20-41-3794 0 0,-3 19 299 0 0,1 2-3328 0 0,-5 6-675 0 0</inkml:trace>
  <inkml:trace contextRef="#ctx0" brushRef="#br0" timeOffset="12550.349">7187 941 11666 0 0,'0'0'283'0'0,"0"0"-51"0"0,0 0 187 0 0,0 0 376 0 0,0 0 368 0 0,0 0 225 0 0,0 0-32 0 0,0 0-205 0 0,-22 19-267 0 0,-72 63-242 0 0,-20 45 960 0 0,106-116-1527 0 0,0 0 1 0 0,1 1 0 0 0,0 0 0 0 0,0 0 0 0 0,1 1-1 0 0,1 0 1 0 0,0 0 0 0 0,-1 8-76 0 0,5-17 9 0 0,0-1-1 0 0,0 1 1 0 0,0 0-1 0 0,0-1 1 0 0,1 1-1 0 0,0 0 1 0 0,0-1-1 0 0,0 1 1 0 0,0 0-1 0 0,0 0 1 0 0,1-1 0 0 0,0 1-1 0 0,-1 0 1 0 0,1-1-1 0 0,1 1 1 0 0,-1-1-1 0 0,0 1 1 0 0,1-1-1 0 0,0 0 1 0 0,0 1-1 0 0,0-1 1 0 0,0 0-1 0 0,0 0 1 0 0,1-1-1 0 0,-1 1 1 0 0,1 0 0 0 0,0-1-1 0 0,0 1 1 0 0,0-1-1 0 0,0 0 1 0 0,0 0-1 0 0,0 0 1 0 0,4 1-9 0 0,3-2 57 0 0,0 0 0 0 0,0-1 0 0 0,0 0 0 0 0,0-1 0 0 0,0 0 0 0 0,0 0 0 0 0,0-1 0 0 0,0 0 0 0 0,-1-1 0 0 0,1 0 0 0 0,-1-1 1 0 0,1 0-1 0 0,-1 0 0 0 0,-1-1 0 0 0,1 0 0 0 0,0-1 0 0 0,-1 0 0 0 0,0 0 0 0 0,-1-1 0 0 0,1 0 0 0 0,-1 0 0 0 0,-1 0 0 0 0,4-6-57 0 0,-10 13 0 0 0,38-37 36 0 0,-2-2 1 0 0,-2-2-1 0 0,-1-1 0 0 0,-3-2 0 0 0,1-4-36 0 0,-16 26 11 0 0,-14 29 0 0 0,-7 7-2 0 0,0 0-1 0 0,0 0 1 0 0,1 0 0 0 0,1 1 0 0 0,1-1 0 0 0,0 1 0 0 0,1 0-1 0 0,0 0 1 0 0,1 0 0 0 0,1 0 0 0 0,1 0 0 0 0,0 0-1 0 0,2 10-8 0 0,0-17 7 0 0,-1 1 0 0 0,2-1 0 0 0,-1 0 0 0 0,1-1 0 0 0,0 1 0 0 0,1-1 0 0 0,-1 1 0 0 0,2-1 0 0 0,-1-1 0 0 0,1 1 0 0 0,0-1 0 0 0,0 0 0 0 0,1 0 0 0 0,-1-1 0 0 0,1 0-1 0 0,2 1-6 0 0,-5-3 24 0 0,0-1 0 0 0,0 0 0 0 0,0 0 0 0 0,1 0 0 0 0,-1 0 0 0 0,0-1 0 0 0,1 1 0 0 0,-1-1 0 0 0,1-1 0 0 0,-1 1 0 0 0,1 0 0 0 0,-1-1 0 0 0,1 0 0 0 0,-1 0 0 0 0,1-1 0 0 0,0 1 0 0 0,-1-1 0 0 0,1 0 0 0 0,-1 0-1 0 0,1 0 1 0 0,-1-1 0 0 0,0 1 0 0 0,0-1 0 0 0,0 0 0 0 0,0 0 0 0 0,0-1 0 0 0,0 1 0 0 0,0-1 0 0 0,-1 0 0 0 0,2-1-24 0 0,105-117 400 0 0,-82 86-386 0 0,2 1 1 0 0,2 1 0 0 0,1 2-1 0 0,7-4-14 0 0,-29 27-8 0 0,-1 1 1 0 0,1 0-1 0 0,1 0 1 0 0,-1 1-1 0 0,1 1 0 0 0,0-1 1 0 0,0 2-1 0 0,1 0 0 0 0,-1 1 1 0 0,1 0-1 0 0,0 0 1 0 0,0 2-1 0 0,0-1 0 0 0,0 2 1 0 0,0 0-1 0 0,6 1 8 0 0,22 23-135 0 0,-40-24 149 0 0,0 1 1 0 0,-1-1-1 0 0,1 1 1 0 0,0-1-1 0 0,-1 1 1 0 0,1 0-1 0 0,-1-1 1 0 0,1 1-1 0 0,-1 0 1 0 0,1-1-1 0 0,-1 1 1 0 0,1 0 0 0 0,-1 0-1 0 0,0-1 1 0 0,1 1-1 0 0,-1 0 1 0 0,0 0-1 0 0,0 0 1 0 0,0-1-1 0 0,1 1 1 0 0,-1 0-1 0 0,0 0 1 0 0,0 0-1 0 0,0 0 1 0 0,0 0-1 0 0,0-1 1 0 0,-1 1-1 0 0,1 0 1 0 0,0 0-1 0 0,0 0 1 0 0,-1 0 0 0 0,1-1-1 0 0,0 1 1 0 0,-1 0-1 0 0,1 0 1 0 0,0-1-1 0 0,-1 1 1 0 0,1 0-1 0 0,-1-1 1 0 0,0 1-1 0 0,1 0 1 0 0,-1-1-1 0 0,1 1 1 0 0,-1-1-1 0 0,0 1 1 0 0,1-1-1 0 0,-1 1 1 0 0,0-1-1 0 0,0 0 1 0 0,1 1 0 0 0,-2-1-15 0 0,0 1 29 0 0,-1-1 1 0 0,0 1-1 0 0,1-1 1 0 0,-1 0-1 0 0,0 0 1 0 0,1 0-1 0 0,-1-1 1 0 0,0 1-1 0 0,1 0 1 0 0,-1-1 0 0 0,0 0-1 0 0,1 0 1 0 0,-1 0-1 0 0,1 0 1 0 0,-1 0-1 0 0,1 0 1 0 0,0 0-1 0 0,-1-1 1 0 0,1 1 0 0 0,0-1-1 0 0,0 0 1 0 0,0 0-1 0 0,0 0 1 0 0,0 0-1 0 0,1 0 1 0 0,-1 0-1 0 0,1 0 1 0 0,-1 0 0 0 0,1-1-30 0 0,-31-25 49 0 0,28 28-67 0 0,1 0-1 0 0,-1 0 1 0 0,1 0-1 0 0,-1 1 1 0 0,0-1-1 0 0,1 1 1 0 0,-1 0-1 0 0,1 0 1 0 0,-1 0-1 0 0,1 0 1 0 0,0 1-1 0 0,-1 0 1 0 0,1-1-1 0 0,0 1 1 0 0,0 0-1 0 0,0 1 1 0 0,0-1-1 0 0,1 0 0 0 0,-1 1 1 0 0,0-1-1 0 0,1 1 1 0 0,0 0-1 0 0,0 0 1 0 0,0 0-1 0 0,0 0 1 0 0,0 0-1 0 0,1 1 1 0 0,-1 0 18 0 0,-4 4-20 0 0,-2 1 7 0 0,0 1 1 0 0,1 0-1 0 0,0 0 1 0 0,1 1-1 0 0,0 0 1 0 0,1 0-1 0 0,0 0 1 0 0,1 1 0 0 0,0-1-1 0 0,1 1 1 0 0,0 0-1 0 0,1 1 13 0 0,2-10-1 0 0,0-1-1 0 0,1 0 0 0 0,-1 1 0 0 0,1-1 1 0 0,-1 0-1 0 0,1 0 0 0 0,0 1 0 0 0,0-1 1 0 0,0 0-1 0 0,0 0 0 0 0,0 0 1 0 0,1 0-1 0 0,-1 0 0 0 0,0 0 0 0 0,1 0 1 0 0,0-1-1 0 0,-1 1 0 0 0,1 0 0 0 0,0-1 1 0 0,0 0-1 0 0,0 1 0 0 0,0-1 1 0 0,0 0-1 0 0,0 0 0 0 0,0 0 0 0 0,0 0 1 0 0,1 0-1 0 0,-1 0 0 0 0,0-1 1 0 0,1 1-1 0 0,-1-1 0 0 0,1 0 2 0 0,79 8 83 0 0,-53-10-46 0 0,-1-2-1 0 0,1 0 0 0 0,-1-2 1 0 0,-1-1-1 0 0,1-2 0 0 0,-1 0 1 0 0,0-2-1 0 0,-1-1 1 0 0,0-1-1 0 0,-1-1 0 0 0,-1-1 1 0 0,0-1-1 0 0,-1-1 0 0 0,-1-2 1 0 0,0-1-37 0 0,4-3-6 0 0,-2-2 0 0 0,-1 0 0 0 0,-1-2 0 0 0,-1-1 0 0 0,-1 0 0 0 0,-2-1 0 0 0,0-1 0 0 0,-3-1 0 0 0,0-1 0 0 0,-2 0 0 0 0,-2 0 1 0 0,0-1-1 0 0,-3-1 0 0 0,0 1 0 0 0,-2-2 0 0 0,-2 1 0 0 0,-1 0 0 0 0,-2-17 6 0 0,-14 12-22 0 0,13 39 14 0 0,-1-1-1 0 0,0 1 0 0 0,0-1 1 0 0,1 1-1 0 0,-1 0 1 0 0,0-1-1 0 0,0 1 0 0 0,0 0 1 0 0,1 0-1 0 0,-1 0 1 0 0,0-1-1 0 0,0 1 0 0 0,0 0 1 0 0,1 0-1 0 0,-1 0 1 0 0,0 1-1 0 0,0-1 0 0 0,0 0 1 0 0,0 0-1 0 0,1 0 1 0 0,-1 0-1 0 0,0 1 0 0 0,0-1 1 0 0,0 0-1 0 0,1 1 1 0 0,-1-1-1 0 0,0 1 0 0 0,1-1 1 0 0,-1 1-1 0 0,0-1 1 0 0,1 1-1 0 0,-1-1 0 0 0,1 1 1 0 0,-1 0-1 0 0,1-1 1 0 0,-1 1-1 0 0,1 0 0 0 0,-1-1 1 0 0,1 1-1 0 0,0 0 1 0 0,-1 0-1 0 0,1 0 0 0 0,0-1 1 0 0,-1 1-1 0 0,1 0 1 0 0,0 0 8 0 0,-13 27 11 0 0,2 0 0 0 0,1 1 1 0 0,1 1-1 0 0,1 0 0 0 0,2 0 1 0 0,0 0-1 0 0,3 0 0 0 0,0 1 1 0 0,2 14-12 0 0,0-34 7 0 0,-11 515 694 0 0,12-523-701 0 0,0 23 36 0 0,-1 0 0 0 0,-2 0 0 0 0,0 0 0 0 0,-2 0-1 0 0,0-1 1 0 0,-7 17-36 0 0,12-41-11 0 0,-1-1 0 0 0,1 0-1 0 0,0 1 1 0 0,-1-1 0 0 0,1 0-1 0 0,0 1 1 0 0,-1-1 0 0 0,1 0-1 0 0,-1 1 1 0 0,1-1 0 0 0,0 0 0 0 0,-1 0-1 0 0,1 0 1 0 0,-1 1 0 0 0,1-1-1 0 0,-1 0 1 0 0,1 0 0 0 0,-1 0-1 0 0,1 0 1 0 0,-1 0 0 0 0,1 0 0 0 0,-1 0-1 0 0,1 0 1 0 0,-1 0 0 0 0,1 0-1 0 0,-1 0 1 0 0,1 0 0 0 0,-1 0 0 0 0,1 0-1 0 0,-1 0 1 0 0,1-1 0 0 0,-1 1-1 0 0,1 0 1 0 0,0 0 0 0 0,-1-1-1 0 0,1 1 1 0 0,-1 0 0 0 0,1-1 0 0 0,0 1-1 0 0,-1 0 1 0 0,1-1 0 0 0,0 1-1 0 0,-1 0 1 0 0,1-1 0 0 0,0 1-1 0 0,-1-1 1 0 0,1 1 0 0 0,0 0 0 0 0,0-1-1 0 0,0 1 1 0 0,-1-1 0 0 0,1 1-1 0 0,0-1 1 0 0,0 1 0 0 0,0-1 0 0 0,0 1-1 0 0,0-1 1 0 0,0 1 0 0 0,0-1-1 0 0,0 1 1 0 0,0-1 0 0 0,0 1-1 0 0,0-1 1 0 0,0 1 0 0 0,1-1 0 0 0,-1 1-1 0 0,0-1 1 0 0,0 1 11 0 0,-1-16-694 0 0,0 0 0 0 0,1 0 0 0 0,0 1 0 0 0,1-1 0 0 0,1 0 0 0 0,1 0 0 0 0,0 1 0 0 0,3-9 694 0 0,14-37-8603 0 0,-11 37-2597 0 0</inkml:trace>
  <inkml:trace contextRef="#ctx0" brushRef="#br0" timeOffset="12870.381">8828 886 9458 0 0,'0'0'2130'0'0,"0"0"-471"0"0,0 0-202 0 0,0 0 74 0 0,0 0 70 0 0,0 0-114 0 0,0 0-352 0 0,0 0-394 0 0,0 0-210 0 0,0 0-110 0 0,0 0-42 0 0,-23 17-31 0 0,-75 57-61 0 0,35-31 157 0 0,-11 21 224 0 0,73-63-666 0 0,-1 0 0 0 0,1 1 0 0 0,0-1 0 0 0,0 1-1 0 0,0-1 1 0 0,0 1 0 0 0,0-1 0 0 0,1 1 0 0 0,-1 0 0 0 0,0 0-1 0 0,1-1 1 0 0,-1 1 0 0 0,1 0 0 0 0,0 0 0 0 0,0 0 0 0 0,-1-1-1 0 0,1 1 1 0 0,0 0 0 0 0,0 0 0 0 0,1 0 0 0 0,-1-1 0 0 0,0 1-1 0 0,1 0 1 0 0,-1 0 0 0 0,1 0 0 0 0,-1-1 0 0 0,1 1 0 0 0,0 0-1 0 0,0-1 1 0 0,0 1 0 0 0,0-1 0 0 0,0 1 0 0 0,0-1 0 0 0,0 1 0 0 0,0-1-1 0 0,1 0 1 0 0,-1 1 0 0 0,0-1 0 0 0,2 0-2 0 0,67 38 171 0 0,-60-35-132 0 0,-5-2-32 0 0,2 0 64 0 0,0 0 0 0 0,0 0 0 0 0,0 1-1 0 0,0 0 1 0 0,0 0 0 0 0,-1 1 0 0 0,1-1 0 0 0,-1 1 0 0 0,0 1 0 0 0,0-1 0 0 0,0 1-1 0 0,-1 0 1 0 0,0 0 0 0 0,0 1 0 0 0,0 0 0 0 0,0 0 0 0 0,-1 0 0 0 0,0 0-1 0 0,0 0 1 0 0,-1 1 0 0 0,0 0 0 0 0,0 0 0 0 0,-1 0 0 0 0,0 0 0 0 0,1 5-71 0 0,-15 77 988 0 0,12-89-1014 0 0,0 1 0 0 0,0-1 0 0 0,0 1 0 0 0,0 0 0 0 0,0-1 0 0 0,0 1 0 0 0,0 0-1 0 0,0-1 1 0 0,0 1 0 0 0,0 0 0 0 0,0-1 0 0 0,0 1 0 0 0,0-1 0 0 0,1 1 0 0 0,-1 0 0 0 0,0-1 0 0 0,0 1 0 0 0,1-1 0 0 0,-1 1 0 0 0,0-1 0 0 0,1 1 0 0 0,-1-1 0 0 0,1 1 0 0 0,-1-1 0 0 0,0 1 0 0 0,1-1 0 0 0,-1 1-1 0 0,1-1 1 0 0,0 0 0 0 0,-1 1 0 0 0,1-1 0 0 0,-1 0 0 0 0,1 0 0 0 0,-1 1 0 0 0,1-1 0 0 0,0 0 0 0 0,-1 0 0 0 0,1 0 0 0 0,-1 0 0 0 0,1 0 0 0 0,0 0 0 0 0,-1 0 0 0 0,1 0 0 0 0,0 0 0 0 0,-1 0 0 0 0,1 0 0 0 0,0 0 0 0 0,-1 0-1 0 0,1 0 1 0 0,-1 0 0 0 0,1-1 0 0 0,0 1 0 0 0,-1 0 0 0 0,1-1 0 0 0,-1 1 0 0 0,1 0 0 0 0,-1-1 0 0 0,1 1 0 0 0,-1 0 0 0 0,1-1 26 0 0,23-10-2167 0 0,-7 2-3588 0 0,-17 8 5002 0 0,10-4-10958 0 0</inkml:trace>
  <inkml:trace contextRef="#ctx0" brushRef="#br0" timeOffset="13366.147">9020 980 16660 0 0,'0'0'1695'0'0,"0"0"-447"0"0,0 0-485 0 0,0 0-255 0 0,0 0-69 0 0,0 0 45 0 0,0 0 46 0 0,0 0 7 0 0,0 0-68 0 0,0 0-86 0 0,0 0-71 0 0,0 24-85 0 0,-2 78-57 0 0,22 13 70 0 0,-19-108-208 0 0,0 1-1 0 0,1-1 1 0 0,0 1 0 0 0,0-1-1 0 0,0 0 1 0 0,1 0-1 0 0,1 0 1 0 0,-1 0 0 0 0,1 0-1 0 0,0-1 1 0 0,0 1-1 0 0,1-1 1 0 0,0-1 0 0 0,0 1-1 0 0,0 0 1 0 0,1-1-1 0 0,0 0 1 0 0,0-1 0 0 0,0 1-1 0 0,1-1 1 0 0,-1 0-1 0 0,1-1 1 0 0,0 0 0 0 0,0 0-1 0 0,0 0 1 0 0,0-1-1 0 0,1 0 1 0 0,-1 0-1 0 0,1-1-31 0 0,-1-3 66 0 0,-1-2 0 0 0,0 1-1 0 0,0-1 1 0 0,0 0 0 0 0,0 0-1 0 0,0-1 1 0 0,-1 1 0 0 0,0-1-1 0 0,0-1 1 0 0,0 1 0 0 0,-1-1-1 0 0,0 1 1 0 0,0-1 0 0 0,0-1-1 0 0,1-2-65 0 0,-3 6 10 0 0,62-86 60 0 0,-63 89-82 0 0,0 0 0 0 0,0 0 0 0 0,0 0 1 0 0,0 1-1 0 0,0-1 0 0 0,0 1 0 0 0,0-1 1 0 0,0 1-1 0 0,0-1 0 0 0,0 1 0 0 0,0-1 0 0 0,0 1 1 0 0,-1 0-1 0 0,1-1 0 0 0,0 1 0 0 0,0 0 1 0 0,-1 0-1 0 0,1-1 0 0 0,0 1 0 0 0,-1 0 0 0 0,1 0 1 0 0,-1 0-1 0 0,1 0 0 0 0,-1 0 0 0 0,0 0 1 0 0,1 0-1 0 0,-1 0 0 0 0,0 0 0 0 0,0 0 0 0 0,0 0 1 0 0,1 0-1 0 0,-1 0 0 0 0,0 0 0 0 0,-1 1 12 0 0,3 2-34 0 0,-1 3 52 0 0,1 1 1 0 0,0-1-1 0 0,1 0 0 0 0,0 1 0 0 0,0-1 1 0 0,0 0-1 0 0,1-1 0 0 0,0 1 1 0 0,1-1-1 0 0,-1 1 0 0 0,1-1 1 0 0,0-1-1 0 0,1 1 0 0 0,-1-1 0 0 0,1 0 1 0 0,0 0-1 0 0,0 0 0 0 0,1-1 1 0 0,0 0-1 0 0,-1 0 0 0 0,1-1 0 0 0,0 0 1 0 0,1 0-1 0 0,-1-1 0 0 0,1 1-18 0 0,3-7 116 0 0,1 1-1 0 0,-1-1 0 0 0,0-1 1 0 0,0 0-1 0 0,-1 0 0 0 0,1-1 1 0 0,-1-1-1 0 0,0 0 0 0 0,-1 0 0 0 0,0-1 1 0 0,0 0-1 0 0,-1 0 0 0 0,0-1 1 0 0,0 0-1 0 0,-1-1 0 0 0,0 1 1 0 0,0-1-1 0 0,0-3-115 0 0,-5 9-7 0 0,43-75-878 0 0,-39 61-2802 0 0,-2 1-3433 0 0,-4 14-5316 0 0</inkml:trace>
  <inkml:trace contextRef="#ctx0" brushRef="#br0" timeOffset="14119.383">10320 1088 20276 0 0,'0'0'1562'0'0,"0"0"-846"0"0,0 0-270 0 0,0 0 36 0 0,0 0 64 0 0,0 0 2 0 0,0 0-41 0 0,0 0-105 0 0,0 0-127 0 0,-20-7-87 0 0,-63-21-64 0 0,80 27-119 0 0,0 0-1 0 0,1 0 0 0 0,-1 1 0 0 0,0-1 1 0 0,0 1-1 0 0,1-1 0 0 0,-1 1 0 0 0,0 0 1 0 0,0 0-1 0 0,0 1 0 0 0,1-1 1 0 0,-1 0-1 0 0,0 1 0 0 0,1 0 0 0 0,-1-1 1 0 0,0 1-1 0 0,1 0 0 0 0,-1 0 1 0 0,1 1-1 0 0,-3 0-4 0 0,-4 3 13 0 0,-13 7-26 0 0,0 0 1 0 0,1 2-1 0 0,0 0 1 0 0,1 1-1 0 0,1 1 1 0 0,1 1 0 0 0,0 1-1 0 0,1 0 1 0 0,1 1-1 0 0,1 1 1 0 0,-8 12 12 0 0,20-28-9 0 0,1-1 1 0 0,-1 0 0 0 0,0 1 0 0 0,1-1 0 0 0,-1 1-1 0 0,1 0 1 0 0,0 0 0 0 0,1 0 0 0 0,-1 0 0 0 0,1 0 0 0 0,-1 0-1 0 0,1 1 1 0 0,0-1 0 0 0,1 0 0 0 0,-1 1 0 0 0,1-1-1 0 0,0 0 1 0 0,0 1 0 0 0,0-1 0 0 0,1 0 0 0 0,-1 1 0 0 0,1-1-1 0 0,0 0 1 0 0,0 1 0 0 0,1-1 0 0 0,-1 0 0 0 0,1 0-1 0 0,0 0 1 0 0,0 0 0 0 0,0-1 0 0 0,1 1 0 0 0,-1-1 0 0 0,1 1-1 0 0,0-1 1 0 0,0 0 0 0 0,0 0 0 0 0,1 0 0 0 0,-1 0-1 0 0,0 0 1 0 0,1-1 0 0 0,0 0 0 0 0,0 1 0 0 0,0-2-1 0 0,1 2 9 0 0,5-1 26 0 0,0-1-1 0 0,0 0 1 0 0,0-1-1 0 0,0 0 1 0 0,0 0-1 0 0,0-1 1 0 0,0 0-1 0 0,0-1 1 0 0,0 0-1 0 0,0-1 1 0 0,-1 0-1 0 0,1 0 1 0 0,-1-1-1 0 0,0 0 1 0 0,0-1-1 0 0,4-3-25 0 0,133-102 372 0 0,-106 75-339 0 0,11-1-172 0 0,-49 62-224 0 0,-1 119 285 0 0,0-141 79 0 0,0-1 1 0 0,1 0 0 0 0,-1 1-1 0 0,1-1 1 0 0,0 0 0 0 0,0 0-1 0 0,0 0 1 0 0,0 0 0 0 0,0-1-1 0 0,0 1 1 0 0,1-1 0 0 0,-1 1-1 0 0,1-1 1 0 0,0 0 0 0 0,0 0-1 0 0,0 0 1 0 0,0 0 0 0 0,0 0-1 0 0,0-1 1 0 0,0 1 0 0 0,1-1 0 0 0,-1 0-1 0 0,1 0 1 0 0,-1 0 0 0 0,0-1-1 0 0,1 1 1 0 0,-1-1 0 0 0,1 0-1 0 0,0 0 1 0 0,0 0-2 0 0,4 0 36 0 0,1-1 0 0 0,-1 1 0 0 0,0-2 1 0 0,1 1-1 0 0,-1-1 0 0 0,0-1 0 0 0,0 1 0 0 0,0-1 0 0 0,0-1 0 0 0,0 0 0 0 0,-1 0 1 0 0,1-1-37 0 0,15-11 116 0 0,0-1 0 0 0,-1-2 1 0 0,-1 0-1 0 0,-1-2 0 0 0,-1 0 0 0 0,-1-1 1 0 0,0 0-1 0 0,-2-2 0 0 0,-1 0 1 0 0,7-14-117 0 0,-8 11 17 0 0,-4 14-34 0 0,-2-2 0 0 0,0 1 0 0 0,0-1 0 0 0,-1 0 0 0 0,-1 0-1 0 0,-1-1 1 0 0,0 0 0 0 0,-1 0 0 0 0,0 0 0 0 0,-2-1 0 0 0,0 1 0 0 0,0-16 17 0 0,-2 30-17 0 0,0 0 0 0 0,0 0 0 0 0,-1 0 0 0 0,1 0 0 0 0,-1 0 0 0 0,1 0 0 0 0,-1 0 0 0 0,1 0 0 0 0,-1 1 0 0 0,0-1 0 0 0,0 0 0 0 0,0 0 0 0 0,0 1 0 0 0,0-1 0 0 0,-1 0 0 0 0,1 1 0 0 0,0-1 0 0 0,-1 1 0 0 0,1 0 0 0 0,-1-1 0 0 0,1 1 0 0 0,-1 0 0 0 0,0 0 0 0 0,0 0 0 0 0,1 0 0 0 0,-1 0 0 0 0,0 0 0 0 0,0 1 0 0 0,0-1 0 0 0,0 1 0 0 0,0-1 0 0 0,0 1 0 0 0,0 0 1 0 0,0-1-1 0 0,0 1 0 0 0,0 0 0 0 0,0 1 0 0 0,0-1 0 0 0,0 0 0 0 0,-2 1 17 0 0,-73 37-798 0 0,68-29 753 0 0,0 0-1 0 0,0 0 0 0 0,1 1 1 0 0,0 0-1 0 0,1 1 0 0 0,0 0 1 0 0,0 0-1 0 0,1 0 0 0 0,1 1 0 0 0,-4 10 46 0 0,8-17-3 0 0,-1 1-1 0 0,1-1 1 0 0,0 1-1 0 0,0 0 1 0 0,1-1-1 0 0,-1 1 1 0 0,1 0-1 0 0,1 0 1 0 0,-1-1-1 0 0,1 1 0 0 0,0 0 1 0 0,0-1-1 0 0,1 1 1 0 0,-1-1-1 0 0,1 1 1 0 0,1-1-1 0 0,-1 0 1 0 0,1 0-1 0 0,-1 0 0 0 0,2 0 1 0 0,-1 0-1 0 0,0-1 1 0 0,1 1-1 0 0,0-1 1 0 0,1 1 3 0 0,76 48 98 0 0,63-18 154 0 0,-39-12 266 0 0,-103-22-498 0 0,0 0 0 0 0,0 0 0 0 0,0 0 0 0 0,0 0 0 0 0,0 0-1 0 0,0 1 1 0 0,-1-1 0 0 0,1 1 0 0 0,0-1 0 0 0,-1 1 0 0 0,1-1 0 0 0,-1 1 0 0 0,0 0 0 0 0,1 0 0 0 0,-1 0 0 0 0,0 0-1 0 0,0 0 1 0 0,0 0 0 0 0,-1 0 0 0 0,1 0 0 0 0,0 0 0 0 0,-1 0 0 0 0,1 0 0 0 0,-1 1 0 0 0,0-1 0 0 0,0 0 0 0 0,0 0 0 0 0,0 0-1 0 0,0 1 1 0 0,0-1 0 0 0,0 0 0 0 0,-1 0 0 0 0,1 0 0 0 0,-1 0 0 0 0,0 1 0 0 0,0-1 0 0 0,0 0 0 0 0,0 0 0 0 0,0-1 0 0 0,0 1-1 0 0,0 0 1 0 0,-1 0-20 0 0,-6 39-103 0 0,23-2-1427 0 0,14-32-6326 0 0,-22-7-3765 0 0</inkml:trace>
  <inkml:trace contextRef="#ctx0" brushRef="#br0" timeOffset="14868.624">11447 946 8610 0 0,'0'0'1615'0'0,"0"0"-318"0"0,0 0-303 0 0,-22 14-115 0 0,-69 51-11 0 0,77-55-543 0 0,2 0 1 0 0,-1 1-1 0 0,2 0 0 0 0,-1 1 0 0 0,2 1 1 0 0,-1-1-1 0 0,2 2 0 0 0,0-1 1 0 0,0 1-1 0 0,0 3-325 0 0,7-13 81 0 0,-6 9 117 0 0,2 0-1 0 0,0 1 1 0 0,0-1 0 0 0,1 1 0 0 0,1 0-1 0 0,0 0 1 0 0,1 1 0 0 0,1-1-1 0 0,0 1 1 0 0,0 12-198 0 0,2-21 63 0 0,0 0 0 0 0,0 0-1 0 0,1 0 1 0 0,0 0 0 0 0,0 0 0 0 0,1 0 0 0 0,0 0-1 0 0,0 0 1 0 0,0 0 0 0 0,0-1 0 0 0,1 1 0 0 0,0-1 0 0 0,0 0-1 0 0,1 0 1 0 0,-1 0 0 0 0,1 0 0 0 0,0 0 0 0 0,1-1-1 0 0,-1 0 1 0 0,1 0 0 0 0,0 0 0 0 0,-1 0 0 0 0,2-1-1 0 0,-1 0 1 0 0,0 0 0 0 0,1 0 0 0 0,0-1-63 0 0,6 3 180 0 0,1-1 0 0 0,-1-1-1 0 0,1 0 1 0 0,0-1 0 0 0,0 0 0 0 0,0-1 0 0 0,0 0 0 0 0,0-1-1 0 0,0-1 1 0 0,0 0 0 0 0,0-1 0 0 0,0 0 0 0 0,0-1 0 0 0,-1 0 0 0 0,1-1-1 0 0,10-5-179 0 0,6-4 183 0 0,-1 0 0 0 0,-1-2 0 0 0,-1-1 0 0 0,0-1 0 0 0,-1-1 0 0 0,15-15-183 0 0,-15 11-78 0 0,-2-1-1 0 0,0-1 0 0 0,-1-1 1 0 0,-2-1-1 0 0,0-1 0 0 0,-2-1 1 0 0,-1 0-1 0 0,-2-2 0 0 0,0 1 1 0 0,-2-2-1 0 0,-2 0 0 0 0,0 0 1 0 0,-2-1-1 0 0,-2 0 0 0 0,-1-1 0 0 0,-1 0 1 0 0,-2 0-1 0 0,-1 0 0 0 0,-1 0 1 0 0,-2 0-1 0 0,-5-29 79 0 0,5 53-13 0 0,0 0 0 0 0,-1 0 0 0 0,0 0 0 0 0,0 0 0 0 0,-1 0-1 0 0,0 1 1 0 0,-1-1 0 0 0,0 1 0 0 0,0 0 0 0 0,-1 0 0 0 0,1 0 0 0 0,-2 1 0 0 0,1 0 0 0 0,-1 0 0 0 0,0 0-1 0 0,-1 0 1 0 0,0 1 0 0 0,0 1 0 0 0,0-1 0 0 0,0 1 0 0 0,-1 0 0 0 0,0 0 0 0 0,0 1 0 0 0,0 0 0 0 0,-1 1 0 0 0,1 0-1 0 0,-1 0 1 0 0,-8-1 13 0 0,7 4 11 0 0,0-1-1 0 0,0 2 0 0 0,1 0 0 0 0,-1 0 1 0 0,0 0-1 0 0,0 1 0 0 0,1 1 1 0 0,-1 0-1 0 0,1 0 0 0 0,0 1 0 0 0,0 0 1 0 0,0 0-1 0 0,0 1 0 0 0,1 1 1 0 0,0-1-1 0 0,0 1 0 0 0,0 0 0 0 0,1 1 1 0 0,0 0-1 0 0,0 0 0 0 0,1 1 1 0 0,0 0-1 0 0,-3 5-10 0 0,-3 4 69 0 0,1 1-1 0 0,1 0 1 0 0,1 1-1 0 0,1 0 1 0 0,0 0 0 0 0,1 1-1 0 0,2 0 1 0 0,0 0 0 0 0,1 1-1 0 0,-2 17-68 0 0,4-12 133 0 0,1 0-1 0 0,2 0 1 0 0,0 0-1 0 0,1 0 0 0 0,2-1 1 0 0,1 1-1 0 0,1-1 1 0 0,1 1-1 0 0,1-2 1 0 0,1 1-1 0 0,1-1 1 0 0,1-1-1 0 0,1 0 0 0 0,2 0 1 0 0,0-1-1 0 0,1-1 1 0 0,1 0-1 0 0,1-2 1 0 0,2 2-133 0 0,3 2 123 0 0,0-1-1 0 0,1-1 1 0 0,2-1 0 0 0,0-1 0 0 0,1-1 0 0 0,0-2 0 0 0,1 0 0 0 0,16 5-123 0 0,-39-19-7 0 0,0 0 0 0 0,-1 0 0 0 0,1-1 0 0 0,0 0 0 0 0,0 0 0 0 0,0 0 0 0 0,0 0 0 0 0,0 0 0 0 0,0-1 0 0 0,0 0 0 0 0,1 0 0 0 0,-1 0 0 0 0,0 0 0 0 0,0 0 0 0 0,0-1 0 0 0,0 0 0 0 0,0 0 0 0 0,0 0 0 0 0,0 0 0 0 0,0-1 0 0 0,-1 0 0 0 0,1 0 0 0 0,0 0 0 0 0,-1 0 0 0 0,0 0 0 0 0,1 0 0 0 0,-1-1 0 0 0,0 0 0 0 0,2-1 7 0 0,72-107-3380 0 0,-43 55-6746 0 0,-22 39-1822 0 0</inkml:trace>
  <inkml:trace contextRef="#ctx0" brushRef="#br0" timeOffset="15170.21">12516 987 18100 0 0,'0'0'1567'0'0,"0"0"-478"0"0,0 0-352 0 0,0 0-153 0 0,0 0-24 0 0,0 0 9 0 0,0 0 37 0 0,-22 5-9 0 0,-72 16-69 0 0,69-15-324 0 0,0 1 0 0 0,1 1 0 0 0,-1 1 0 0 0,2 2-1 0 0,-1 0 1 0 0,-11 8-204 0 0,-28 24 152 0 0,61-42-153 0 0,0 0-1 0 0,0 1 1 0 0,0 0 0 0 0,0-1 0 0 0,0 1 0 0 0,1 0 0 0 0,-1 0 0 0 0,1 0 0 0 0,-1 0 0 0 0,1 0 0 0 0,0 0 0 0 0,0 1 0 0 0,0-1 0 0 0,0 0 0 0 0,0 0 0 0 0,0 1 0 0 0,1-1 0 0 0,-1 1 0 0 0,1-1 0 0 0,0 1 0 0 0,-1-1 0 0 0,1 1 0 0 0,0-1 0 0 0,0 1 0 0 0,1-1 0 0 0,-1 1 0 0 0,1-1 0 0 0,0 2 1 0 0,3 2 3 0 0,0-1 1 0 0,1 0-1 0 0,0 0 0 0 0,0-1 1 0 0,0 1-1 0 0,0-1 1 0 0,1 0-1 0 0,0-1 0 0 0,0 1 1 0 0,0-1-1 0 0,0 0 0 0 0,2 0-3 0 0,-3-1 3 0 0,74 33 18 0 0,-60-29-22 0 0,0 1 1 0 0,-1 1 0 0 0,0 1 0 0 0,0 1-1 0 0,-1 0 1 0 0,0 1 0 0 0,-1 1 0 0 0,0 1 0 0 0,-1 0-1 0 0,1 3 1 0 0,-13-13 28 0 0,-1 0-1 0 0,0 0 0 0 0,0 0 1 0 0,0 0-1 0 0,0 0 0 0 0,0 1 1 0 0,-1-1-1 0 0,1 1 0 0 0,-1-1 1 0 0,0 1-1 0 0,0 0 0 0 0,-1-1 0 0 0,1 1 1 0 0,-1 0-1 0 0,0 0 0 0 0,0-1 1 0 0,0 1-1 0 0,0 0 0 0 0,0 0 1 0 0,-1-1-1 0 0,0 1 0 0 0,0 0 1 0 0,0-1-1 0 0,0 1 0 0 0,0-1 1 0 0,-1 1-1 0 0,0-1 0 0 0,1 0 1 0 0,-1 1-1 0 0,-1-1 0 0 0,1 0 1 0 0,0 0-1 0 0,-1-1 0 0 0,1 1 1 0 0,-1 0-1 0 0,0-1 0 0 0,0 1 1 0 0,0-1-1 0 0,0 0 0 0 0,0 0 1 0 0,-2 0-28 0 0,-10 7 64 0 0,0 0 0 0 0,-1-2 0 0 0,-1 0 0 0 0,1 0 0 0 0,-1-2 0 0 0,0 0 0 0 0,0 0 0 0 0,-1-2 1 0 0,1 0-1 0 0,-1-2 0 0 0,0 1 0 0 0,1-2 0 0 0,-8-1-64 0 0,20 1-49 0 0,1-1-1 0 0,-1 1 1 0 0,1-1 0 0 0,0 0-1 0 0,-1 0 1 0 0,1-1-1 0 0,0 0 1 0 0,0 1 0 0 0,0-1-1 0 0,0 0 1 0 0,0-1 0 0 0,0 1-1 0 0,1-1 1 0 0,-1 0-1 0 0,1 0 1 0 0,-3-2 49 0 0,-9-25-6253 0 0,14 21-5840 0 0</inkml:trace>
  <inkml:trace contextRef="#ctx0" brushRef="#br0" timeOffset="16939.198">13121 1079 1064 0 0,'0'0'3474'0'0,"0"0"-1892"0"0,0 0-603 0 0,0 0 126 0 0,0 0 336 0 0,0 0 243 0 0,0 0 31 0 0,0 0-199 0 0,0 0-275 0 0,0 0-217 0 0,0 0-159 0 0,1-3-100 0 0,-1 4-693 0 0,-1-1 0 0 0,1 1 0 0 0,0-1 0 0 0,0 1 0 0 0,-1-1 1 0 0,1 0-1 0 0,0 1 0 0 0,0-1 0 0 0,-1 1 0 0 0,1-1 1 0 0,0 0-1 0 0,-1 1 0 0 0,1-1 0 0 0,-1 0 0 0 0,1 0 0 0 0,0 1 1 0 0,-1-1-1 0 0,1 0 0 0 0,-1 0 0 0 0,1 0 0 0 0,-1 1 0 0 0,1-1 1 0 0,-1 0-1 0 0,1 0 0 0 0,-1 0 0 0 0,1 0 0 0 0,-1 0 1 0 0,1 0-1 0 0,-1 0 0 0 0,1 0 0 0 0,-1 0 0 0 0,1 0 0 0 0,-1 0 1 0 0,1 0-1 0 0,-1 0 0 0 0,1-1 0 0 0,-1 1 0 0 0,1 0 0 0 0,0 0 1 0 0,-1-1-1 0 0,1 1 0 0 0,-1 0 0 0 0,1 0 0 0 0,0-1 1 0 0,-1 1-1 0 0,1 0 0 0 0,-1-1 0 0 0,1 1 0 0 0,0-1 0 0 0,0 1 1 0 0,-1 0-1 0 0,1-1 0 0 0,0 1 0 0 0,0-1 0 0 0,-1 1 0 0 0,1-1 1 0 0,0 1-1 0 0,0-1 0 0 0,0 1 0 0 0,0 0 0 0 0,0-1 0 0 0,0 1 1 0 0,0-1-1 0 0,0 1 0 0 0,0-1-72 0 0,-11 5-648 0 0,-54 29 940 0 0,146-86 1030 0 0,-102 55-49 0 0,12 5-4743 0 0,5 7-4887 0 0,4-12-2953 0 0</inkml:trace>
  <inkml:trace contextRef="#ctx0" brushRef="#br0" timeOffset="17357.956">13077 1394 12739 0 0,'0'0'1707'0'0,"0"0"-472"0"0,0 0-227 0 0,0 0 55 0 0,0 0 18 0 0,0 0-99 0 0,0 0-183 0 0,0 0-244 0 0,0 0-178 0 0,0 0-114 0 0,0 0-71 0 0,0 0-32 0 0,0 0-19 0 0,-9 4 0 0 0,-26 12-2 0 0,35-15-125 0 0,1-1 0 0 0,-1 0 0 0 0,0 1 0 0 0,1-1 1 0 0,-1 0-1 0 0,1 1 0 0 0,-1-1 0 0 0,0 1 0 0 0,1-1 0 0 0,-1 1 0 0 0,0-1 0 0 0,1 1 0 0 0,-1-1 0 0 0,0 1 0 0 0,0-1 1 0 0,1 1-1 0 0,-1-1 0 0 0,0 1 0 0 0,0 0 0 0 0,0-1 0 0 0,0 1 0 0 0,0-1 0 0 0,0 1 0 0 0,0 0 0 0 0,0-1 0 0 0,0 1 0 0 0,0-1 1 0 0,0 1-1 0 0,0-1 0 0 0,-1 1 0 0 0,1 0 0 0 0,0-1 0 0 0,0 1 0 0 0,0-1 0 0 0,-1 1 0 0 0,1-1 0 0 0,0 1 0 0 0,-1-1 0 0 0,1 1 1 0 0,-1-1-1 0 0,1 0 0 0 0,0 1 0 0 0,-1-1 0 0 0,1 1 0 0 0,-1-1 0 0 0,1 0 0 0 0,-1 0 0 0 0,0 1-14 0 0,73-26 1282 0 0,-71 25-1054 0 0,-1 0 25 0 0,-4-1-227 0 0,1 1 1 0 0,0 0-1 0 0,0 0 0 0 0,-1 1 0 0 0,1-1 0 0 0,0 1 0 0 0,0-1 0 0 0,0 1 0 0 0,0 0 0 0 0,0 0 0 0 0,0 0 1 0 0,0 1-1 0 0,0-1 0 0 0,0 1 0 0 0,0 0 0 0 0,1-1 0 0 0,-1 1 0 0 0,1 0 0 0 0,-1 1 0 0 0,1-1 0 0 0,-1 1-26 0 0,19 6-6330 0 0,-13-8 1359 0 0,3 0-7049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0 904 1112 0 0,'0'0'800'0'0,"0"0"-137"0"0,0 0-199 0 0,0 0-70 0 0,0 0 54 0 0,0 0 176 0 0,0 0 228 0 0,0 0 212 0 0,0 0 167 0 0,0 0 91 0 0,0 0-40 0 0,1 18-69 0 0,5 58-85 0 0,-6-74-1044 0 0,0 0-1 0 0,1 0 0 0 0,-1 0 1 0 0,1 0-1 0 0,-1 0 0 0 0,1 0 1 0 0,0 0-1 0 0,0 0 0 0 0,0-1 1 0 0,0 1-1 0 0,0 0 0 0 0,1-1 1 0 0,-1 1-1 0 0,0-1 0 0 0,1 1 0 0 0,-1-1 1 0 0,1 1-1 0 0,-1-1 0 0 0,1 0 1 0 0,0 0-1 0 0,0 0 0 0 0,-1 0 1 0 0,1 0-1 0 0,0 0 0 0 0,0 0 1 0 0,0-1-1 0 0,0 1 0 0 0,0-1 1 0 0,0 1-1 0 0,0-1 0 0 0,1 0-83 0 0,4 2 321 0 0,6 0 22 0 0,-1 0 0 0 0,1-1 0 0 0,0 0 0 0 0,0-1 0 0 0,0 0 0 0 0,0-1 0 0 0,-1 0 1 0 0,1-2-1 0 0,0 1 0 0 0,-1-1 0 0 0,1-1 0 0 0,-1 0 0 0 0,0-1 0 0 0,0 0 0 0 0,-1-1 1 0 0,9-5-344 0 0,164-128 1843 0 0,-95 54-1180 0 0,-5-3 1 0 0,19-32-664 0 0,-84 98 50 0 0,55-69 152 0 0,-4-4 1 0 0,-4-2 0 0 0,-4-4-1 0 0,27-64-202 0 0,-89 166 5 0 0,0-1 0 0 0,1 0-1 0 0,-1 0 1 0 0,0 0 0 0 0,0 1-1 0 0,0-1 1 0 0,1 0-1 0 0,-1 0 1 0 0,0 0 0 0 0,0 0-1 0 0,0 0 1 0 0,1 0 0 0 0,-1 0-1 0 0,0 1 1 0 0,0-1-1 0 0,1 0 1 0 0,-1 0 0 0 0,0 0-1 0 0,0 0 1 0 0,1 0 0 0 0,-1 0-1 0 0,0 0 1 0 0,0 0 0 0 0,1 0-1 0 0,-1 0-4 0 0,-1 14-80 0 0,-34 291 315 0 0,29-234-211 0 0,-2 26 0 0 0,-5-1-1 0 0,-3-1 1 0 0,-5 3-24 0 0,17-81 13 0 0,0 0 0 0 0,-2 0 0 0 0,0 0-1 0 0,0-1 1 0 0,-2 0 0 0 0,0 0 0 0 0,-1 0 0 0 0,0-1 0 0 0,-2-1 0 0 0,1 0 0 0 0,-2 0 0 0 0,0-1 0 0 0,0-1 0 0 0,-1 0 0 0 0,-1 0-1 0 0,0-1 1 0 0,0-1 0 0 0,-1-1 0 0 0,-1 0 0 0 0,0 0 0 0 0,0-2 0 0 0,0 0 0 0 0,-1-1 0 0 0,0-1 0 0 0,0 0 0 0 0,0-1 0 0 0,0-1 0 0 0,-1-1-1 0 0,0 0 1 0 0,1-1 0 0 0,-1-1 0 0 0,-2-1-13 0 0,7-2-27 0 0,1 0-1 0 0,-1 0 1 0 0,0-1-1 0 0,1-1 1 0 0,0 0-1 0 0,0 0 1 0 0,1-2-1 0 0,-1 1 1 0 0,1-1-1 0 0,0-1 1 0 0,1 0 0 0 0,0-1-1 0 0,0 0 1 0 0,1 0-1 0 0,-4-6 28 0 0,11 13-103 0 0,0-1 0 0 0,0 0 0 0 0,1 0-1 0 0,-1 0 1 0 0,0 0 0 0 0,1 0 0 0 0,0 0 0 0 0,0 0 0 0 0,0-1 0 0 0,0 1-1 0 0,1 0 1 0 0,-1-1 0 0 0,1 1 0 0 0,0 0 0 0 0,0-1 0 0 0,0 1-1 0 0,0 0 1 0 0,0-1 0 0 0,1 1 0 0 0,0 0 0 0 0,0-1 0 0 0,0 1 0 0 0,0 0-1 0 0,0 0 1 0 0,0 0 0 0 0,1 0 0 0 0,0-2 103 0 0,44-40-5945 0 0,-29 34-240 0 0,-5 3-4288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7074 0 0,'0'0'3372'0'0,"0"0"-1794"0"0,0 0-918 0 0,0 0-257 0 0,0 0 40 0 0,0 0 171 0 0,0 0 225 0 0,0 0 224 0 0,0 0 87 0 0,0 0-5 0 0,0 0-94 0 0,0 0-187 0 0,0 0-168 0 0,1 23-125 0 0,3 72-101 0 0,-21 92 934 0 0,3 0-753 0 0,9-92-479 0 0,-3-1 1 0 0,-5 0 0 0 0,-3-1 0 0 0,-24 72-173 0 0,22-128-1547 0 0,18-37 761 0 0,0 0-337 0 0,0-11-8466 0 0,0 6-585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14475 0 0,'0'0'719'0'0,"0"0"-328"0"0,0 0-319 0 0,0 0 29 0 0,0 0 199 0 0,0 0 119 0 0,0 0 97 0 0,21-2 64 0 0,154-17 1031 0 0,224-38-2023 0 0,-263 38-3552 0 0,-47 4-7138 0 0,-73 12 7396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332 614 0 0 0,'0'0'2923'0'0,"0"0"-387"0"0,0 0-324 0 0,0 0-297 0 0,0 0-284 0 0,0 0-247 0 0,0 0-206 0 0,-22 20-193 0 0,-71 64-172 0 0,-19 44 1420 0 0,89-96-1838 0 0,14-19-237 0 0,1-5-67 0 0,1 0-1 0 0,0 1 0 0 0,0 0 0 0 0,1 0 0 0 0,1 1 0 0 0,-1 0 0 0 0,1 0 0 0 0,1 0 0 0 0,0 0 0 0 0,1 1 1 0 0,0 0-1 0 0,0 0 0 0 0,1-1 0 0 0,1 2 0 0 0,-1 0-90 0 0,4-10 17 0 0,-1 0 0 0 0,1 0 1 0 0,-1 0-1 0 0,1 0 0 0 0,0-1 1 0 0,0 1-1 0 0,0-1 0 0 0,0 1 0 0 0,0-1 1 0 0,0 1-1 0 0,0-1 0 0 0,0 0 0 0 0,1 0 1 0 0,-1 0-1 0 0,0-1 0 0 0,1 1 1 0 0,-1 0-1 0 0,1-1 0 0 0,-1 0 0 0 0,0 1 1 0 0,1-1-1 0 0,-1 0 0 0 0,1 0 0 0 0,-1 0 1 0 0,1-1-1 0 0,-1 1 0 0 0,1-1 1 0 0,-1 1-1 0 0,0-1 0 0 0,1 0 0 0 0,-1 0 1 0 0,0 0-1 0 0,0 0 0 0 0,1 0 0 0 0,-1 0 1 0 0,0-1-1 0 0,0 1 0 0 0,0-1 1 0 0,-1 1-1 0 0,1-1 0 0 0,1-1-17 0 0,49-33 142 0 0,-1-3 0 0 0,-2-2 0 0 0,-2-3 0 0 0,35-41-142 0 0,-73 78 0 0 0,-16 20-112 0 0,4-7 100 0 0,-5 7 16 0 0,0 1 0 0 0,0-1 0 0 0,1 1 0 0 0,1 1 0 0 0,0-1 0 0 0,1 1 0 0 0,1 0 0 0 0,1 1 0 0 0,0-1 0 0 0,0 0 0 0 0,2 1 0 0 0,0 0 0 0 0,0-1 0 0 0,2 1-4 0 0,0-11 6 0 0,0-1 1 0 0,0 0-1 0 0,1 1 0 0 0,-1-1 0 0 0,1 0 1 0 0,0 0-1 0 0,0 0 0 0 0,1 0 0 0 0,-1 0 1 0 0,1 0-1 0 0,0-1 0 0 0,0 1 0 0 0,0-1 1 0 0,0 0-1 0 0,1 0 0 0 0,-1 0 0 0 0,1 0 1 0 0,0-1-1 0 0,0 1 0 0 0,0-1 1 0 0,0 0-1 0 0,0 0 0 0 0,0-1 0 0 0,1 1 1 0 0,-1-1-1 0 0,0 0 0 0 0,1 0 0 0 0,3 0-6 0 0,3 1 53 0 0,0-1 0 0 0,0 0 0 0 0,0-1 1 0 0,0-1-1 0 0,0 0 0 0 0,1 0 0 0 0,-2-1 0 0 0,1 0 0 0 0,0-1 0 0 0,0 0 0 0 0,3-2-53 0 0,7-4 16 0 0,-1-2 0 0 0,-1 0 0 0 0,0-1 0 0 0,0-1 0 0 0,-1 0 0 0 0,-1-1 0 0 0,0-1 0 0 0,-1-1 0 0 0,-1-1 0 0 0,0 0 0 0 0,-1-1 0 0 0,-1 0 0 0 0,-1-1 0 0 0,-1 0 0 0 0,0-1 0 0 0,-2 0 0 0 0,0-1 0 0 0,-1 0 0 0 0,-1-1 0 0 0,-1 1 0 0 0,-1-1 0 0 0,-1 0 0 0 0,-1-1 0 0 0,0-2-16 0 0,-3 23-14 0 0,0-1-1 0 0,1 0 1 0 0,-1 1 0 0 0,0-1-1 0 0,0 1 1 0 0,0-1 0 0 0,-1 1 0 0 0,1-1-1 0 0,0 1 1 0 0,-1-1 0 0 0,0 1-1 0 0,0-1 1 0 0,0 1 0 0 0,0-1-1 0 0,0 1 1 0 0,0 0 0 0 0,0 0-1 0 0,-1 0 1 0 0,1-1 0 0 0,-1 1-1 0 0,0 1 1 0 0,1-1 0 0 0,-1 0-1 0 0,0 0 1 0 0,0 1 0 0 0,0-1 0 0 0,0 1-1 0 0,-1-1 1 0 0,1 1 0 0 0,0 0-1 0 0,-1 0 1 0 0,1 0 0 0 0,0 0-1 0 0,-1 1 1 0 0,1-1 0 0 0,-1 0-1 0 0,1 1 1 0 0,-1 0 0 0 0,0 0-1 0 0,1 0 1 0 0,-1 0 0 0 0,1 0-1 0 0,-1 0 1 0 0,1 0 0 0 0,-1 1 0 0 0,1 0-1 0 0,-1-1 1 0 0,1 1 0 0 0,-1 0 14 0 0,-1 0-16 0 0,1 0 1 0 0,-1 0-1 0 0,1 0 1 0 0,0 1 0 0 0,0-1-1 0 0,-1 1 1 0 0,1-1 0 0 0,0 1-1 0 0,0 0 1 0 0,1 0-1 0 0,-1 1 1 0 0,0-1 0 0 0,1 0-1 0 0,-1 1 1 0 0,1 0-1 0 0,0-1 1 0 0,0 1 0 0 0,0 0-1 0 0,0 0 1 0 0,0 0 0 0 0,1 1-1 0 0,-1-1 1 0 0,1 0-1 0 0,0 1 1 0 0,0-1 0 0 0,0 0-1 0 0,1 1 1 0 0,-1-1 0 0 0,1 1-1 0 0,0-1 1 0 0,0 1-1 0 0,0-1 1 0 0,0 1 0 0 0,1-1-1 0 0,-1 1 1 0 0,1-1-1 0 0,0 1 1 0 0,0-1 0 0 0,0 1-1 0 0,0-1 1 0 0,1 0 0 0 0,-1 0-1 0 0,1 0 1 0 0,0 0-1 0 0,1 1 16 0 0,5 1 0 0 0,1-1-1 0 0,0 0 0 0 0,0 0 1 0 0,0-1-1 0 0,1 0 0 0 0,0 0 1 0 0,-1-1-1 0 0,1-1 1 0 0,0 0-1 0 0,0 0 0 0 0,-1-1 1 0 0,1 0-1 0 0,8-1 1 0 0,-7 0-14 0 0,0 1-1 0 0,0 0 1 0 0,-1 1 0 0 0,1 0 0 0 0,0 0 0 0 0,0 2-1 0 0,-1-1 1 0 0,1 1 0 0 0,-1 0 0 0 0,9 5 14 0 0,-16-4 6 0 0,0 1 0 0 0,1-1-1 0 0,-2 1 1 0 0,1 0 0 0 0,0 0 0 0 0,-1 0 0 0 0,0 0 0 0 0,0 0 0 0 0,-1 0 0 0 0,1 0 0 0 0,-1 1 0 0 0,0-1 0 0 0,-1 1 0 0 0,1-1 0 0 0,-1 1 0 0 0,0-1-1 0 0,-1 0 1 0 0,1 1 0 0 0,-1-1 0 0 0,0 1 0 0 0,0-1 0 0 0,-1 0 0 0 0,1 1 0 0 0,-1-1 0 0 0,-1 0 0 0 0,1 0 0 0 0,-1-1 0 0 0,1 1 0 0 0,-4 3-6 0 0,2 4-4 0 0,-8 16 7 0 0,8-19-2 0 0,0 0 0 0 0,0 0 0 0 0,1 0 0 0 0,0 1 0 0 0,1-1 0 0 0,0 1 0 0 0,0 0-1 0 0,1 0 1 0 0,0 0 0 0 0,1-1 0 0 0,0 8-1 0 0,3-14 21 0 0,-1 0 0 0 0,1 1 0 0 0,0-2 0 0 0,0 1 0 0 0,0 0 0 0 0,1 0 0 0 0,-1-1 0 0 0,0 0 0 0 0,1 0 0 0 0,0 0 0 0 0,-1 0 0 0 0,1 0 0 0 0,0-1 0 0 0,0 0 0 0 0,0 1 0 0 0,0-1 0 0 0,0-1 0 0 0,0 1 0 0 0,1-1 0 0 0,-1 0 0 0 0,0 0 0 0 0,0 0 0 0 0,0 0 0 0 0,0-1 0 0 0,1 1 0 0 0,-1-1 0 0 0,0 0 1 0 0,0 0-1 0 0,2-2-21 0 0,14-4 200 0 0,0-1 0 0 0,0 0 0 0 0,-1-2 0 0 0,-1 0 1 0 0,0-1-1 0 0,0-1 0 0 0,-1 0 0 0 0,0-2 0 0 0,10-10-200 0 0,-24 21 38 0 0,49-46 354 0 0,-2-2 0 0 0,-3-2 1 0 0,-1-2-1 0 0,-4-3 0 0 0,9-17-392 0 0,-28 41-71 0 0,-2-1-1 0 0,-2-1 0 0 0,-1-1 1 0 0,-2 0-1 0 0,-1-1 0 0 0,-2-1 1 0 0,-2 0-1 0 0,-2-1 0 0 0,-1 0 1 0 0,-2-1-1 0 0,-2 1 0 0 0,0-36 72 0 0,-3 71 3 0 0,-1-1 0 0 0,1 1 0 0 0,-1 0-1 0 0,0 0 1 0 0,0-1 0 0 0,0 1 0 0 0,-1 0 0 0 0,1-1-1 0 0,-1 1 1 0 0,-1 0 0 0 0,1 0 0 0 0,-1 0 0 0 0,0 0-1 0 0,0 0 1 0 0,0 0 0 0 0,-1 1 0 0 0,0-1 0 0 0,0 1-1 0 0,0 0 1 0 0,0 0 0 0 0,-1 0 0 0 0,1 0 0 0 0,-1 0-1 0 0,0 1 1 0 0,0-1 0 0 0,-1 1 0 0 0,1 0 0 0 0,-1 0-1 0 0,1 1 1 0 0,-1 0 0 0 0,0-1 0 0 0,0 2 0 0 0,0-1-1 0 0,0 0 1 0 0,0 1 0 0 0,0 0 0 0 0,0 0 0 0 0,-1 1-1 0 0,1-1 1 0 0,-1 1-3 0 0,-1 4-6 0 0,0-1 1 0 0,1 2-1 0 0,-1-1 0 0 0,1 0 0 0 0,0 1 1 0 0,0 0-1 0 0,0 1 0 0 0,1 0 0 0 0,0-1 0 0 0,0 1 1 0 0,0 1-1 0 0,1-1 0 0 0,0 1 0 0 0,0 0 1 0 0,1 0-1 0 0,0 0 0 0 0,0 0 0 0 0,1 0 0 0 0,-1 1 1 0 0,2-1-1 0 0,-2 8 6 0 0,-6 29 59 0 0,1 1 0 0 0,3 0 0 0 0,1 1 0 0 0,3-1 0 0 0,1 1 1 0 0,6 37-60 0 0,4-1 167 0 0,4-1 0 0 0,4-1 0 0 0,2 0 0 0 0,5-2 0 0 0,15 33-167 0 0,-34-95 14 0 0,16 100-171 0 0,-22-116 87 0 0,-13-16-1085 0 0,-44-74-6381 0 0,41 61-161 0 0,8 15-1136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15547 0 0,'0'0'1569'0'0,"0"0"-524"0"0,0 0-431 0 0,0 0-134 0 0,0 0 117 0 0,0 0 173 0 0,0 0 86 0 0,21-4-65 0 0,71-11-135 0 0,163 4 1340 0 0,-114 7-2608 0 0,0 5-1 0 0,0 7 613 0 0,-110-4-4017 0 0,-23-2 372 0 0,3-1-8100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14859 0 0,'0'0'590'0'0,"0"0"-248"0"0,0 0-104 0 0,0 0 19 0 0,0 0 134 0 0,-11 19 140 0 0,-36 65 63 0 0,40-69-402 0 0,0-1 0 0 0,1 1-1 0 0,1 0 1 0 0,0 0 0 0 0,1 0-1 0 0,1 1 1 0 0,0-1 0 0 0,1 1-1 0 0,1 0 1 0 0,0 0 0 0 0,2 15-192 0 0,-1-29 9 0 0,0 5 41 0 0,-1-1 0 0 0,1 1 0 0 0,1 0-1 0 0,-1 0 1 0 0,1 0 0 0 0,0 0 0 0 0,1-1 0 0 0,0 1-1 0 0,0 0 1 0 0,0-1 0 0 0,1 1 0 0 0,0-1 0 0 0,0 0 0 0 0,0 0-1 0 0,1 0 1 0 0,0-1 0 0 0,0 1 0 0 0,1-1 0 0 0,-1 0-1 0 0,1 0 1 0 0,0 0 0 0 0,0-1 0 0 0,1 0 0 0 0,0 0-1 0 0,-1 0 1 0 0,1 0 0 0 0,1-1 0 0 0,-1 0 0 0 0,0-1-1 0 0,1 1 1 0 0,-1-1 0 0 0,7 1-50 0 0,3-5 107 0 0,0-2 0 0 0,0 1 1 0 0,-1-2-1 0 0,1 0 0 0 0,-1-1 0 0 0,0 0 0 0 0,0-1 1 0 0,-1-1-1 0 0,0 0 0 0 0,0-1 0 0 0,-1-1 1 0 0,0 0-1 0 0,-1 0 0 0 0,0-1 0 0 0,0-1 0 0 0,-2 0 1 0 0,9-12-108 0 0,-13 18 8 0 0,69-70-65 0 0,-68 124-317 0 0,-10-9 458 0 0,1-29-75 0 0,1 0 0 0 0,0 0 0 0 0,1 0 0 0 0,0 0 0 0 0,0 0 1 0 0,1-1-1 0 0,0 1 0 0 0,1 0 0 0 0,0 0 0 0 0,3 6-9 0 0,-2-13 43 0 0,1 1 0 0 0,0-1 0 0 0,0 0 0 0 0,0 1 0 0 0,0-2 0 0 0,1 1 0 0 0,-1-1 0 0 0,1 1 0 0 0,0-1 0 0 0,-1 0 0 0 0,1-1 0 0 0,0 1 0 0 0,0-1 0 0 0,0 0 1 0 0,0 0-1 0 0,0-1 0 0 0,0 1 0 0 0,1-1 0 0 0,-1 0 0 0 0,0-1 0 0 0,0 1 0 0 0,0-1 0 0 0,0 0 0 0 0,0 0 0 0 0,0-1 0 0 0,0 1 0 0 0,-1-1 0 0 0,1 0 0 0 0,0-1 0 0 0,-1 1 0 0 0,1-1 0 0 0,-1 0 0 0 0,3-2-43 0 0,9-8 116 0 0,0 0 1 0 0,-1-1-1 0 0,-1-1 0 0 0,0 0 0 0 0,-1-1 1 0 0,-1 0-1 0 0,0-1 0 0 0,-2-1 0 0 0,0 1 0 0 0,0-2 1 0 0,-2 1-1 0 0,0-1 0 0 0,-1-1 0 0 0,-2 1 0 0 0,1-1 1 0 0,-2 0-1 0 0,-1 0 0 0 0,0-1 0 0 0,-2 1 1 0 0,0 0-1 0 0,-2-14-116 0 0,1 30-2102 0 0,2 14-12514 0 0,0-7 4384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1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63 788 11570 0 0,'0'0'1950'0'0,"0"0"-923"0"0,0 0-411 0 0,0 0-44 0 0,0 0 16 0 0,-6 22-5 0 0,-18 70-61 0 0,18-11 211 0 0,18-28-1609 0 0,-3-33-8211 0 0,-9-19 889 0 0</inkml:trace>
  <inkml:trace contextRef="#ctx0" brushRef="#br0" timeOffset="154.977">1 417 16844 0 0,'0'0'1048'0'0,"0"0"-664"0"0,0 0-304 0 0,0 0-96 0 0,0 0-64 0 0,24-131-144 0 0,-15 115-248 0 0,3 2-416 0 0,4 3-705 0 0,-5 1-1439 0 0,-2 6-8227 0 0</inkml:trace>
  <inkml:trace contextRef="#ctx0" brushRef="#br0" timeOffset="469.812">483 1 18820 0 0,'0'0'109'0'0,"0"0"-202"0"0,0 0-22 0 0,0 0 157 0 0,0 0 202 0 0,0 0 125 0 0,0 0 70 0 0,0 0 18 0 0,0 0-21 0 0,0 0-39 0 0,8 23-31 0 0,26 76-32 0 0,-2 69 669 0 0,-29-136-879 0 0,1 81 287 0 0,-5 0 0 0 0,-5 0 0 0 0,-19 108-411 0 0,10-93-36 0 0,11 58-901 0 0,12-171-1076 0 0,-3-16-2608 0 0,-2-7-3331 0 0,-2 5-654 0 0</inkml:trace>
  <inkml:trace contextRef="#ctx0" brushRef="#br0" timeOffset="4002.082">353 620 9738 0 0,'0'0'875'0'0,"0"0"-299"0"0,0 0-32 0 0,0 0 60 0 0,0 0 190 0 0,0 0 147 0 0,0 0-52 0 0,0 0-100 0 0,0 0-202 0 0,0 0-234 0 0,-3-3-153 0 0,-5-13 622 0 0,120-2 4069 0 0,181-7-3237 0 0,-250 23-1840 0 0,-22 2-1368 0 0,0-1-3921 0 0,-15 1-5470 0 0</inkml:trace>
  <inkml:trace contextRef="#ctx0" brushRef="#br0" timeOffset="4604.62">1001 38 8450 0 0,'0'0'824'0'0,"0"0"-248"0"0,0 0 7 0 0,0 0 188 0 0,0 0 142 0 0,0 0 9 0 0,0 0-153 0 0,0 0-223 0 0,0 0-157 0 0,0 0-53 0 0,0 0 88 0 0,0 0 116 0 0,0 0 90 0 0,-1 6 21 0 0,4 182 2246 0 0,-7 124-2073 0 0,-90 163-487 0 0,88-414-337 0 0,34-78 724 0 0,18-39-189 0 0,-23 25-486 0 0,1 1 0 0 0,2 0 1 0 0,0 2-1 0 0,2 2 0 0 0,1 0 0 0 0,2 2 0 0 0,27-18-49 0 0,-57 41-2 0 0,0 1-1 0 0,0-1 1 0 0,-1 1 0 0 0,1-1 0 0 0,0 0 0 0 0,0 1-1 0 0,0-1 1 0 0,-1 1 0 0 0,1 0 0 0 0,0-1-1 0 0,0 1 1 0 0,0 0 0 0 0,0-1 0 0 0,0 1-1 0 0,0 0 1 0 0,0 0 0 0 0,0 0 0 0 0,0 0-1 0 0,0 0 1 0 0,0 0 0 0 0,0 0 0 0 0,0 0 0 0 0,-1 0-1 0 0,1 1 1 0 0,0-1 0 0 0,0 0 0 0 0,0 1-1 0 0,0-1 1 0 0,0 0 0 0 0,0 1 0 0 0,0-1-1 0 0,-1 1 1 0 0,1-1 0 0 0,0 1 0 0 0,0 0-1 0 0,-1-1 1 0 0,1 1 0 0 0,0 0 0 0 0,-1-1 0 0 0,1 1-1 0 0,-1 0 1 0 0,1 0 0 0 0,-1 0 0 0 0,1 0-1 0 0,-1-1 1 0 0,1 1 0 0 0,-1 1 2 0 0,4 50 259 0 0,-5-40-192 0 0,-25 248 808 0 0,26-257-1135 0 0,1 21 620 0 0,2-20-2352 0 0,2-14-3956 0 0,-4 5-5268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 8922 0 0,'0'0'389'0'0,"0"0"-201"0"0,0 0-20 0 0,0 0 156 0 0,0 0 279 0 0,0 0 223 0 0,0 0 61 0 0,-22 3-82 0 0,-71 14-159 0 0,36 12 35 0 0,47-20-540 0 0,-20 15 371 0 0,2 1-1 0 0,0 2 1 0 0,1 0-1 0 0,2 2 1 0 0,1 1-1 0 0,1 1 1 0 0,2 1-1 0 0,1 0 0 0 0,1 2 1 0 0,-11 31-512 0 0,18 33 668 0 0,12-95-645 0 0,1 1 1 0 0,-1-1 0 0 0,1 0 0 0 0,0 0 0 0 0,-1 0 0 0 0,1 0 0 0 0,1 0 0 0 0,-1 0-1 0 0,0 0 1 0 0,1 0 0 0 0,-1-1 0 0 0,1 1 0 0 0,0 0 0 0 0,0-1 0 0 0,0 1 0 0 0,0-1 0 0 0,1 0-1 0 0,-1 0 1 0 0,0 0 0 0 0,1 0 0 0 0,0 0 0 0 0,-1 0 0 0 0,1-1 0 0 0,0 1 0 0 0,0-1 0 0 0,0 0-1 0 0,0 0 1 0 0,0 0 0 0 0,2 0-24 0 0,11-1 125 0 0,0-1-1 0 0,1-1 0 0 0,-1 0 1 0 0,0-2-1 0 0,-1 0 0 0 0,1 0 1 0 0,-1-1-1 0 0,0-1 0 0 0,0-1 0 0 0,0 0 1 0 0,-1-1-1 0 0,0 0 0 0 0,-1-1 1 0 0,1-1-1 0 0,-2 0 0 0 0,0-1 1 0 0,0 0-1 0 0,-1-1 0 0 0,1-1-123 0 0,0 3 35 0 0,29-30 20 0 0,-2-2 0 0 0,-1-1 0 0 0,-2-2 0 0 0,-3-2-1 0 0,-1-1 1 0 0,7-17-56 0 0,-20 32 44 0 0,-19 32-123 0 0,0 18-354 0 0,2 8 454 0 0,0 0 0 0 0,1 0-1 0 0,2 0 1 0 0,0-1 0 0 0,2 0 0 0 0,0 0 0 0 0,2 0-1 0 0,1-1 1 0 0,0 0 0 0 0,2 0 0 0 0,1-2 0 0 0,0 1-1 0 0,2-2 1 0 0,0 0 0 0 0,8 7-21 0 0,-8-7-51 0 0,27 23-944 0 0,-36-42-944 0 0,-4-1-1708 0 0,0 0-3560 0 0,0-2-2587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2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11803 0 0,'0'0'930'0'0,"0"0"-423"0"0,0 0-149 0 0,0 0 123 0 0,0 0 200 0 0,0 0 154 0 0,0 0 8 0 0,0 0-116 0 0,0 0-167 0 0,0 0-134 0 0,0 0-81 0 0,0 0-25 0 0,-10 21 17 0 0,-33 69 28 0 0,34-68-106 0 0,0-1 1 0 0,2 1 0 0 0,0 1 0 0 0,1-1-1 0 0,2 1 1 0 0,0 0 0 0 0,1 0 0 0 0,2 2-260 0 0,-2 5 185 0 0,-1 216 892 0 0,5-232-1002 0 0,0-1 0 0 0,1 1 0 0 0,0 0 0 0 0,1-1 0 0 0,0 1 0 0 0,2-1 0 0 0,-1 0 0 0 0,2 0-1 0 0,-1 0 1 0 0,2-1 0 0 0,0 0 0 0 0,0 0 0 0 0,1-1 0 0 0,0 0 0 0 0,1 0 0 0 0,1-1 0 0 0,-1 0 0 0 0,2-1 0 0 0,-1 0-1 0 0,1 0 1 0 0,0-1 0 0 0,1-1 0 0 0,6 4-75 0 0,-15-10-29 0 0,0 0 0 0 0,0 0 0 0 0,1 0 0 0 0,-1 0 0 0 0,0-1 0 0 0,1 1 0 0 0,-1-1 0 0 0,0 0 0 0 0,0 0 0 0 0,1 0 0 0 0,-1 0 0 0 0,0-1 0 0 0,1 1 0 0 0,-1-1 0 0 0,0 0 0 0 0,0 0 0 0 0,0 0 0 0 0,1 0 0 0 0,-1-1 0 0 0,0 1 0 0 0,-1-1 0 0 0,1 0 0 0 0,0 0 0 0 0,0 0 0 0 0,0-1 29 0 0,17-28-7678 0 0,-19 26-3435 0 0</inkml:trace>
  <inkml:trace contextRef="#ctx0" brushRef="#br0" timeOffset="400.135">580 127 16724 0 0,'0'0'444'0'0,"0"0"-183"0"0,0 0-40 0 0,0 0 176 0 0,0 0 299 0 0,0 0 201 0 0,0 0 19 0 0,0 0-163 0 0,0 0-231 0 0,0 0-206 0 0,-8 23-112 0 0,-47 143 153 0 0,37-81-259 0 0,2 1 0 0 0,5 1 0 0 0,4 0 0 0 0,3 52-98 0 0,4-135 32 0 0,0 0 0 0 0,1-1 0 0 0,0 1 0 0 0,0-1 0 0 0,0 1 0 0 0,0-1 0 0 0,0 1 0 0 0,1-1 0 0 0,0 0 1 0 0,-1 0-1 0 0,1 1 0 0 0,0-1 0 0 0,1-1 0 0 0,-1 1 0 0 0,0 0 0 0 0,1 0 0 0 0,0-1 0 0 0,-1 0 0 0 0,1 1 0 0 0,0-1 1 0 0,0 0-1 0 0,0 0 0 0 0,1-1 0 0 0,-1 1 0 0 0,0-1 0 0 0,1 1 0 0 0,-1-1 0 0 0,1 0 0 0 0,-1-1 0 0 0,1 1 1 0 0,-1 0-1 0 0,1-1 0 0 0,0 0 0 0 0,-1 0 0 0 0,1 0 0 0 0,0 0 0 0 0,-1-1 0 0 0,1 1 0 0 0,-1-1 0 0 0,1 0 0 0 0,-1 0 1 0 0,1 0-1 0 0,-1-1 0 0 0,1 1 0 0 0,-1-1 0 0 0,3-2-32 0 0,132-60 539 0 0,-126 56-1970 0 0,-11 3-1452 0 0,-1 0-3450 0 0,0 3-5070 0 0</inkml:trace>
  <inkml:trace contextRef="#ctx0" brushRef="#br0" timeOffset="647.475">219 488 15699 0 0,'0'0'745'0'0,"0"0"-429"0"0,0 0-112 0 0,0 0 184 0 0,0 0 197 0 0,0 0 79 0 0,0 0-40 0 0,19 3-63 0 0,141 8 555 0 0,64-34-1502 0 0,-133 0-7222 0 0,-75 18-3132 0 0</inkml:trace>
  <inkml:trace contextRef="#ctx0" brushRef="#br0" timeOffset="917.696">902 0 14979 0 0,'0'0'340'0'0,"0"0"-189"0"0,0 0 90 0 0,0 0 342 0 0,0 0 309 0 0,0 0 215 0 0,0 0 69 0 0,0 0-38 0 0,0 0-124 0 0,24 18-166 0 0,75 55-108 0 0,-87-63-543 0 0,1-1 0 0 0,-2 2 1 0 0,1 0-1 0 0,-1 0 0 0 0,-1 1 0 0 0,0 0 0 0 0,-1 1 1 0 0,0 0-1 0 0,-1 0 0 0 0,0 3-197 0 0,-2-7 74 0 0,9 18-14 0 0,-1 0 0 0 0,-1 0 1 0 0,-2 1-1 0 0,0 1 0 0 0,-2 0 0 0 0,-1 0 1 0 0,-2 1-1 0 0,0 0 0 0 0,-3 0 0 0 0,0 0 1 0 0,-1 24-61 0 0,-7-36-58 0 0,0-1 0 0 0,0 0 0 0 0,-2 0 0 0 0,0 0 0 0 0,-1-1 1 0 0,-1 0-1 0 0,0 0 0 0 0,-1-1 0 0 0,0 0 0 0 0,-2-1 0 0 0,0 0 1 0 0,0-1-1 0 0,-1 0 0 0 0,-1-1 0 0 0,0-1 0 0 0,0 0 0 0 0,-1-1 1 0 0,-1 0-1 0 0,0-1 0 0 0,0-1 0 0 0,0-1 0 0 0,-2 0 58 0 0,-35 10-1737 0 0,29-15-4816 0 0,20-2-4625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4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4425 0 0,'0'0'1023'0'0,"0"0"-336"0"0,0 0 38 0 0,0 0 243 0 0,0 0 258 0 0,0 0 57 0 0,0 0-195 0 0,0 0-240 0 0,0 0-202 0 0,0 0-165 0 0,0 0-110 0 0,-5 5-54 0 0,-25 25 306 0 0,25-8 1722 0 0,20-45-116 0 0,-13 7 359 0 0,-6 16-2738 0 0,4 0-7190 0 0,0 0-3610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357 113 0 0 0,'0'0'101'0'0,"0"0"53"0"0,0 0 352 0 0,0 0 588 0 0,0 0 588 0 0,0 0 412 0 0,0 0 122 0 0,0 0-169 0 0,0 0-289 0 0,0 0-274 0 0,0 0-210 0 0,9-14-150 0 0,23-41-86 0 0,-31 54-946 0 0,-1 0 1 0 0,1 0-1 0 0,-1 0 1 0 0,1-1 0 0 0,-1 1-1 0 0,0 0 1 0 0,1-1-1 0 0,-1 1 1 0 0,0 0 0 0 0,0 0-1 0 0,0-1 1 0 0,0 1 0 0 0,0 0-1 0 0,-1 0 1 0 0,1-1-1 0 0,0 1 1 0 0,0 0 0 0 0,-1 0-1 0 0,1-1 1 0 0,-1 1-1 0 0,1 0 1 0 0,-1 0 0 0 0,0 0-1 0 0,1 0 1 0 0,-1 0 0 0 0,0 0-1 0 0,0 0 1 0 0,0 0-1 0 0,0 0 1 0 0,1 0 0 0 0,-1 0-1 0 0,0 0 1 0 0,-1 1-1 0 0,1-1 1 0 0,0 0 0 0 0,0 1-1 0 0,0-1 1 0 0,0 1 0 0 0,-1-1-1 0 0,1 1 1 0 0,0 0-1 0 0,0-1 1 0 0,-1 1 0 0 0,1 0-1 0 0,0 0 1 0 0,0 0 0 0 0,-1 0-1 0 0,1 0-92 0 0,-2-1 129 0 0,-8 1-87 0 0,0 1-1 0 0,1 0 1 0 0,-1 0-1 0 0,1 1 1 0 0,0 0 0 0 0,-1 1-1 0 0,1 0 1 0 0,0 1 0 0 0,0 0-1 0 0,1 0 1 0 0,0 1 0 0 0,-1 0-1 0 0,1 1 1 0 0,1 0 0 0 0,-1 1-1 0 0,1-1 1 0 0,0 2 0 0 0,1-1-1 0 0,0 1 1 0 0,0 0 0 0 0,-1 2-42 0 0,-6 2 9 0 0,0 0 1 0 0,1 1 0 0 0,0 1-1 0 0,1 0 1 0 0,0 1-1 0 0,1 0 1 0 0,1 1 0 0 0,0 0-1 0 0,2 0 1 0 0,0 1-1 0 0,0 1 1 0 0,2-1 0 0 0,0 1-1 0 0,1 0 1 0 0,1 0-1 0 0,0 0 1 0 0,1 1 0 0 0,2 0-1 0 0,0-1 1 0 0,0 8-10 0 0,4-20 37 0 0,-1-1 0 0 0,0 0 0 0 0,1 0 0 0 0,0 0 0 0 0,0 0 0 0 0,0 0 0 0 0,1-1 0 0 0,0 1 0 0 0,0-1 0 0 0,0 0 0 0 0,0 0 0 0 0,1-1 0 0 0,-1 1 0 0 0,1-1 0 0 0,0 0 0 0 0,0 0 0 0 0,0-1 0 0 0,0 1 0 0 0,1-1 0 0 0,-1 0 0 0 0,1-1 0 0 0,-1 1 0 0 0,1-1 0 0 0,-1 0 0 0 0,1-1 0 0 0,0 1 0 0 0,0-1 0 0 0,-1 0 0 0 0,1 0 0 0 0,0-1 0 0 0,-1 0 0 0 0,1 0 0 0 0,0 0 0 0 0,-1-1 0 0 0,1 0 0 0 0,-1 0 0 0 0,0 0 0 0 0,0 0 0 0 0,1-1 0 0 0,-2 0 0 0 0,1 0 0 0 0,0-1 0 0 0,-1 1 0 0 0,4-4-37 0 0,36-31 198 0 0,-1-2 0 0 0,-2-2 1 0 0,-3-2-1 0 0,-1-1 0 0 0,-2-2 0 0 0,-2-1 0 0 0,13-29-198 0 0,-35 59 12 0 0,40-61 37 0 0,-50 79-75 0 0,-1 0-36 0 0,0 19-215 0 0,-1 45 490 0 0,-1-33-120 0 0,1 0 0 0 0,2 0 0 0 0,1 0-1 0 0,2-1 1 0 0,1 1 0 0 0,1-1 0 0 0,3 3-93 0 0,49 112 321 0 0,-52-175-4723 0 0,-6 21 480 0 0,0 2-6949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1536 0 0,'0'0'1765'0'0,"0"0"-77"0"0,0 0 159 0 0,0 0 224 0 0,0 0 104 0 0,0 0-65 0 0,0 0-267 0 0,0 0-337 0 0,0 0-351 0 0,0 0-264 0 0,0 0-167 0 0,0 0-109 0 0,4 7 3291 0 0,11-1-3500 0 0,0-1 1 0 0,0 0 0 0 0,0-1 0 0 0,0-1-1 0 0,1 0 1 0 0,-1-1 0 0 0,1 0-1 0 0,0-2 1 0 0,8 0-407 0 0,17 2 319 0 0,168-2-277 0 0,-199-2 661 0 0,-6 0-3762 0 0,-1 2-2016 0 0,-1 0-3352 0 0,-2 0-3064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17084 0 0,'0'0'812'0'0,"0"0"-343"0"0,0 0-63 0 0,0 0 230 0 0,0 0 275 0 0,0 0 156 0 0,0 0 18 0 0,0 0-105 0 0,0 0-117 0 0,0 0-124 0 0,21 5-142 0 0,69 15-118 0 0,45-18 622 0 0,-88-7-964 0 0,-4 3-113 0 0,3-1-1071 0 0,-16 2-3839 0 0,-24 0-1924 0 0,-3 0-5316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362 466 2657 0 0,'0'0'1380'0'0,"0"0"-403"0"0,0 0-215 0 0,0 0 74 0 0,0 0 276 0 0,0 0 307 0 0,0 0 136 0 0,0 0-38 0 0,0 0-166 0 0,0 0-250 0 0,0 0-243 0 0,-13-8-222 0 0,-42-23-163 0 0,51 30-416 0 0,1 0-1 0 0,0 0 0 0 0,-1 0 0 0 0,1 0 1 0 0,-1 0-1 0 0,0 1 0 0 0,1 0 1 0 0,-1-1-1 0 0,1 1 0 0 0,-1 0 1 0 0,0 1-1 0 0,1-1 0 0 0,-1 1 1 0 0,1 0-1 0 0,-1 0 0 0 0,1 0 1 0 0,-1 0-1 0 0,1 0 0 0 0,0 1 0 0 0,-1 0 1 0 0,1-1-1 0 0,0 1 0 0 0,0 0 1 0 0,0 1-1 0 0,1-1 0 0 0,-3 2-56 0 0,-5 3 125 0 0,-4 2-83 0 0,1 0 1 0 0,0 0 0 0 0,1 1 0 0 0,0 1 0 0 0,0 0-1 0 0,1 1 1 0 0,1 0 0 0 0,0 0 0 0 0,0 1 0 0 0,2 1-1 0 0,-1-1 1 0 0,2 1 0 0 0,0 1 0 0 0,1-1 0 0 0,0 1-1 0 0,1 1 1 0 0,0-1 0 0 0,2 0 0 0 0,0 1 0 0 0,0 0-1 0 0,2 0 1 0 0,0 10-43 0 0,2-22 65 0 0,1 0 1 0 0,0 1-1 0 0,0-1 0 0 0,0 0 1 0 0,1 0-1 0 0,0 0 0 0 0,0 0 1 0 0,0 0-1 0 0,0-1 0 0 0,0 1 1 0 0,1-1-1 0 0,-1 0 0 0 0,1 0 0 0 0,0 0 1 0 0,0 0-1 0 0,0-1 0 0 0,0 0 1 0 0,1 0-1 0 0,-1 0 0 0 0,1 0 1 0 0,-1-1-1 0 0,1 1 0 0 0,-1-1 1 0 0,1 0-1 0 0,0-1 0 0 0,0 1 1 0 0,-1-1-1 0 0,1 0 0 0 0,0 0 1 0 0,0-1-1 0 0,0 1 0 0 0,-1-1 0 0 0,1 0 1 0 0,0 0-1 0 0,-1-1 0 0 0,1 1 1 0 0,-1-1-1 0 0,0 0 0 0 0,1 0 1 0 0,-1-1-66 0 0,23-12 184 0 0,-1-1 0 0 0,-1-2 0 0 0,-1 0 1 0 0,0-2-1 0 0,-2 0 0 0 0,0-2 1 0 0,-1-1-1 0 0,-1 0 0 0 0,-2-1 0 0 0,0-1 1 0 0,13-26-185 0 0,-19 32-28 0 0,-1-1 0 0 0,-1 0-1 0 0,-1 0 1 0 0,-1-1 0 0 0,-1 0 0 0 0,0 0 0 0 0,-2 0 0 0 0,-1-1 0 0 0,0 0 0 0 0,-2 0 0 0 0,0 0 0 0 0,-1-1 0 0 0,-2 1-1 0 0,0 0 1 0 0,-3-12 28 0 0,3 28-35 0 0,0-1 0 0 0,0 1 0 0 0,0-1-1 0 0,-1 1 1 0 0,0 0 0 0 0,-1 0 0 0 0,1 0 0 0 0,-1 0-1 0 0,-1 0 1 0 0,1 0 0 0 0,-1 1 0 0 0,1 0-1 0 0,-2-1 1 0 0,1 2 0 0 0,0-1 0 0 0,-1 0 0 0 0,0 1-1 0 0,0 0 1 0 0,-1 0 0 0 0,1 0 0 0 0,-1 1-1 0 0,1 0 1 0 0,-1 0 0 0 0,0 0 0 0 0,-1 1 0 0 0,1 0-1 0 0,0 0 1 0 0,0 0 0 0 0,-1 1 0 0 0,1 0-1 0 0,-1 0 1 0 0,0 1 0 0 0,1 0 0 0 0,-6 0 35 0 0,8 1-10 0 0,0 1 1 0 0,0 0-1 0 0,0-1 1 0 0,0 2-1 0 0,0-1 1 0 0,1 0-1 0 0,-1 1 1 0 0,1-1-1 0 0,-1 1 1 0 0,1 0-1 0 0,0 0 1 0 0,0 1-1 0 0,1-1 1 0 0,-1 0-1 0 0,0 1 1 0 0,1 0-1 0 0,0 0 1 0 0,0-1-1 0 0,0 1 1 0 0,1 1-1 0 0,-1-1 1 0 0,1 0-1 0 0,0 0 1 0 0,0 2 9 0 0,-10 107 28 0 0,14-83 61 0 0,3 0 0 0 0,0 0 0 0 0,2 0 0 0 0,1-1 0 0 0,2-1 0 0 0,0 0 0 0 0,2 0 0 0 0,1-1 0 0 0,2-1 0 0 0,0 0 1 0 0,1-1-1 0 0,2-1 0 0 0,20 21-89 0 0,-13-10 79 0 0,-26-36-113 0 0,0 1-1 0 0,0 0 0 0 0,0-1 1 0 0,0 1-1 0 0,0 0 0 0 0,0-1 1 0 0,0 1-1 0 0,0 0 0 0 0,0-1 1 0 0,0 1-1 0 0,1 0 0 0 0,-1-1 1 0 0,0 1-1 0 0,0 0 0 0 0,0-1 1 0 0,0 1-1 0 0,0 0 0 0 0,1-1 1 0 0,-1 1-1 0 0,0 0 0 0 0,0 0 1 0 0,0-1-1 0 0,1 1 0 0 0,-1 0 1 0 0,0 0-1 0 0,1-1 1 0 0,-1 1-1 0 0,0 0 0 0 0,0 0 1 0 0,1 0-1 0 0,-1-1 0 0 0,0 1 1 0 0,1 0-1 0 0,-1 0 0 0 0,0 0 1 0 0,1 0-1 0 0,-1 0 0 0 0,0 0 1 0 0,1 0-1 0 0,-1 0 0 0 0,0 0 1 0 0,1 0-1 0 0,-1 0 0 0 0,0 0 1 0 0,1 0-1 0 0,-1 0 0 0 0,1 0 1 0 0,-1 0-1 0 0,0 0 0 0 0,1 0 1 0 0,-1 1-1 0 0,0-1 0 0 0,0 0 1 0 0,1 0-1 0 0,-1 0 0 0 0,0 1 1 0 0,1-1-1 0 0,-1 0 0 0 0,0 0 1 0 0,0 1-1 0 0,1-1 0 0 0,-1 0 1 0 0,0 0-1 0 0,0 1 0 0 0,0-1 1 0 0,1 0-1 0 0,-1 1 0 0 0,0-1 1 0 0,0 0 34 0 0,3-22-4830 0 0,-2 14 250 0 0,0-2-6609 0 0</inkml:trace>
  <inkml:trace contextRef="#ctx0" brushRef="#br0" timeOffset="339.537">761 121 14955 0 0,'0'0'383'0'0,"0"0"-138"0"0,0 0-15 0 0,0 0 164 0 0,0 0 213 0 0,-2 20 189 0 0,-10 132 1629 0 0,15-121-2161 0 0,2 1 1 0 0,1-2-1 0 0,1 1 1 0 0,2-1-1 0 0,1 0 0 0 0,3 4-264 0 0,1 5 21 0 0,14 28-32 0 0,-13-84 1481 0 0,47-120-634 0 0,195-295-1548 0 0,-250 416 279 0 0,-4 9-1704 0 0,0 0-4404 0 0,-3 7-4540 0 0</inkml:trace>
  <inkml:trace contextRef="#ctx0" brushRef="#br0" timeOffset="694.41">1 960 13243 0 0,'0'0'960'0'0,"0"0"-449"0"0,0 0-52 0 0,0 0 309 0 0,0 0 276 0 0,0 0 88 0 0,0 0-65 0 0,23 0-105 0 0,77-3-82 0 0,157-37 1900 0 0,-190 25-2457 0 0,155-33 358 0 0,-20 4-1767 0 0,-69 15-5414 0 0,-118 27-1626 0 0</inkml:trace>
  <inkml:trace contextRef="#ctx0" brushRef="#br0" timeOffset="1273.085">382 1168 9378 0 0,'0'0'1523'0'0,"0"0"-189"0"0,0 0-183 0 0,0 0 14 0 0,-24 10-23 0 0,-72 36-123 0 0,83-40-802 0 0,0 0 1 0 0,1 1 0 0 0,1 0 0 0 0,-1 1 0 0 0,1 0 0 0 0,0 1-1 0 0,1 0 1 0 0,0 1 0 0 0,0 0 0 0 0,1 1 0 0 0,1 0-1 0 0,-2 2-217 0 0,2-4 33 0 0,1 1 0 0 0,0 0 0 0 0,0 0-1 0 0,1 1 1 0 0,0 0 0 0 0,1 0-1 0 0,0 0 1 0 0,1 1 0 0 0,0-1 0 0 0,1 1-1 0 0,1 0 1 0 0,-1 0 0 0 0,2 0 0 0 0,0 1-1 0 0,0 9-32 0 0,3-18 75 0 0,0 0-1 0 0,0-1 1 0 0,0 1 0 0 0,1-1-1 0 0,-1 1 1 0 0,1-1-1 0 0,0 0 1 0 0,0 0-1 0 0,0 0 1 0 0,0-1 0 0 0,1 1-1 0 0,-1-1 1 0 0,1 0-1 0 0,-1 0 1 0 0,1 0 0 0 0,0 0-1 0 0,0-1 1 0 0,0 1-1 0 0,0-1 1 0 0,0 0-1 0 0,0 0 1 0 0,0-1 0 0 0,0 1-1 0 0,0-1 1 0 0,0 0-1 0 0,0 0 1 0 0,1 0-1 0 0,-1 0 1 0 0,0-1 0 0 0,0 0-1 0 0,0 0 1 0 0,0 0-1 0 0,0 0 1 0 0,0-1 0 0 0,0 1-1 0 0,0-1 1 0 0,-1 0-1 0 0,1 0 1 0 0,0-1-75 0 0,39-18 271 0 0,-1-2 0 0 0,-1-2-1 0 0,-1-1 1 0 0,-1-3 0 0 0,-2-1 0 0 0,-1-1 0 0 0,-1-2 0 0 0,-2-2 0 0 0,-1-1-1 0 0,12-19-270 0 0,-30 39-40 0 0,0-1-1 0 0,-1 0 1 0 0,-1-1 0 0 0,-1-1-1 0 0,0 1 1 0 0,-1-2-1 0 0,-2 1 1 0 0,0-1-1 0 0,-1-1 1 0 0,0 1-1 0 0,-2-1 1 0 0,-1 0-1 0 0,0-1 1 0 0,-2 1-1 0 0,0-1 1 0 0,-1 1-1 0 0,-3-18 41 0 0,1 34-37 0 0,-1 1-1 0 0,0-1 1 0 0,0 1 0 0 0,0-1-1 0 0,0 1 1 0 0,-1 0 0 0 0,1 0-1 0 0,-1 0 1 0 0,0 1-1 0 0,-1-1 1 0 0,1 0 0 0 0,0 1-1 0 0,-1 0 1 0 0,0 0-1 0 0,0 0 1 0 0,0 1 0 0 0,0-1-1 0 0,0 1 1 0 0,-1 0-1 0 0,1 0 1 0 0,-1 0 0 0 0,1 1-1 0 0,-1-1 1 0 0,0 1-1 0 0,1 0 1 0 0,-1 1 0 0 0,0-1-1 0 0,0 1 1 0 0,0 0-1 0 0,1 0 1 0 0,-1 0 0 0 0,0 1-1 0 0,0 0 1 0 0,1 0-1 0 0,-1 0 1 0 0,0 0 0 0 0,1 1-1 0 0,-1 0 1 0 0,1 0-1 0 0,-1 0 1 0 0,1 0 0 0 0,0 1-1 0 0,0 0 1 0 0,0-1-1 0 0,1 2 1 0 0,-1-1 0 0 0,-1 1 37 0 0,-10 10 7 0 0,1 1 1 0 0,0 0-1 0 0,1 1 1 0 0,0 1-1 0 0,1 0 1 0 0,1 0-1 0 0,1 1 1 0 0,1 0-1 0 0,0 1 1 0 0,1 0-1 0 0,1 0 1 0 0,1 1-1 0 0,1 0 0 0 0,1 0 1 0 0,0 1-1 0 0,1-1 1 0 0,2 1-1 0 0,0-1 1 0 0,1 1-1 0 0,1-1 1 0 0,3 16-8 0 0,0-18 117 0 0,1 1 0 0 0,2-1 0 0 0,-1-1 0 0 0,2 1 0 0 0,0-1 0 0 0,1 0 0 0 0,1-1 0 0 0,1 0 0 0 0,0-1 0 0 0,1 0 0 0 0,0 0 0 0 0,6 3-117 0 0,-15-14-4 0 0,1 0 0 0 0,-1 0 0 0 0,1 0 0 0 0,0 0 0 0 0,0-1 0 0 0,1 0 0 0 0,-1 0 0 0 0,1 0 0 0 0,0 0 0 0 0,-1-1 0 0 0,1 1 0 0 0,0-1 0 0 0,0 0 0 0 0,1-1 0 0 0,-1 1 0 0 0,0-1 0 0 0,1 0 0 0 0,-1-1 0 0 0,0 1 0 0 0,1-1 0 0 0,2 0 4 0 0,10-17-1673 0 0,-9 4-2747 0 0,-8 10 2586 0 0,4-2-8815 0 0</inkml:trace>
  <inkml:trace contextRef="#ctx0" brushRef="#br0" timeOffset="1631.748">1074 898 16916 0 0,'0'0'806'0'0,"0"0"-300"0"0,0 0-81 0 0,0 0 123 0 0,0 0 157 0 0,-11 20 57 0 0,-82 138 709 0 0,65-108-1232 0 0,4-10-244 0 0,1 1 1 0 0,3 2-1 0 0,1 0 0 0 0,-10 38 5 0 0,21 18 126 0 0,10-96-82 0 0,0 0 1 0 0,0-1 0 0 0,0 1-1 0 0,0-1 1 0 0,1 1 0 0 0,-1-1-1 0 0,1 0 1 0 0,-1 0-1 0 0,1 0 1 0 0,0 0 0 0 0,0-1-1 0 0,0 1 1 0 0,0-1 0 0 0,0 1-1 0 0,0-1 1 0 0,0 0-1 0 0,1 0 1 0 0,-1-1 0 0 0,0 1-1 0 0,0-1 1 0 0,1 0 0 0 0,-1 1-1 0 0,0-1 1 0 0,1-1-1 0 0,-1 1 1 0 0,3-1-45 0 0,102-10 1479 0 0,31-27-1588 0 0,-116 13-2622 0 0,-20 14-1193 0 0,-2 0-4087 0 0,-1 4-2338 0 0</inkml:trace>
  <inkml:trace contextRef="#ctx0" brushRef="#br0" timeOffset="1880.319">718 1216 11082 0 0,'0'0'3473'0'0,"0"0"-2625"0"0,0 0 104 0 0,0 0 9 0 0,130 5 7 0 0,-90-8 0 0 0,4-1-64 0 0,4-6-88 0 0,5 1-175 0 0,2-2-209 0 0,4-1-288 0 0,-2 3-488 0 0,-4-3-945 0 0,-15 6-3984 0 0,-14 1-7537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0 0 0,'0'0'2124'0'0,"0"0"-1070"0"0,0 0-541 0 0,0 0-182 0 0,0 0 131 0 0,0 0 260 0 0,0 0 165 0 0,0 0 24 0 0,0 0 49 0 0,0 0 66 0 0,0 0 83 0 0,5 0 100 0 0,212 17 6295 0 0,6-19-4965 0 0,96 5-1957 0 0,-276-3-329 0 0,-36 0-419 0 0,-29 0-1674 0 0,13 0 716 0 0,-8 0-3057 0 0,6 2-3679 0 0,6 1 845 0 0</inkml:trace>
  <inkml:trace contextRef="#ctx0" brushRef="#br0" timeOffset="319.672">59 452 11682 0 0,'0'0'947'0'0,"0"0"-425"0"0,0 0-319 0 0,0 0-98 0 0,0 0 130 0 0,0 0 261 0 0,0 0 215 0 0,0 0 143 0 0,0 0 44 0 0,0 0-69 0 0,0 0-95 0 0,21 0-78 0 0,154 0 992 0 0,251-7 933 0 0,-342 21-3235 0 0,-89 0-3173 0 0,-4-10-1624 0 0,3-2-5325 0 0</inkml:trace>
  <inkml:trace contextRef="#ctx0" brushRef="#br0" timeOffset="1004.42">450 1 6481 0 0,'0'0'1295'0'0,"0"0"-360"0"0,0 0-207 0 0,0 0 41 0 0,0 0 113 0 0,0 0 63 0 0,0 0-139 0 0,0 0-297 0 0,0 0-228 0 0,0 0 23 0 0,0 0 127 0 0,0 0 193 0 0,3 4 169 0 0,7 6-294 0 0,0-1-1 0 0,1 1 1 0 0,0-2-1 0 0,1 0 0 0 0,0 0 1 0 0,0-1-1 0 0,0 0 0 0 0,1-1 1 0 0,10 3-499 0 0,27 15 625 0 0,258 167 798 0 0,-303-188-1421 0 0,-1-1-1 0 0,0 1 1 0 0,0 0 0 0 0,0 0 0 0 0,0 1 0 0 0,0-1-1 0 0,0 1 1 0 0,-1-1 0 0 0,0 1 0 0 0,0 0 0 0 0,0 1-1 0 0,0-1 1 0 0,0 0 0 0 0,-1 1 0 0 0,0 0 0 0 0,0-1-1 0 0,1 4-1 0 0,-40 9 999 0 0,28-13-979 0 0,0 0-1 0 0,1 1 1 0 0,0 0-1 0 0,0 1 0 0 0,1-1 1 0 0,0 1-1 0 0,0 1 1 0 0,0-1-1 0 0,1 1 0 0 0,-1 1 1 0 0,2-1-1 0 0,-1 1 1 0 0,1 0-1 0 0,0 0 0 0 0,-2 6-19 0 0,-13 16 43 0 0,-1-1-29 0 0,-2-1-1 0 0,-1-1 1 0 0,-1-1 0 0 0,-1-2 0 0 0,-1 0-1 0 0,-1-2 1 0 0,-1 0 0 0 0,-1-3 0 0 0,-1 0 0 0 0,-1-2-1 0 0,0-1 1 0 0,-1-2-14 0 0,8-2 103 0 0,25-12-93 0 0,0 0 4 0 0,0 0-10 0 0,0 0-26 0 0,0 0-7 0 0,0 0 26 0 0,0 0 5 0 0,0 0 11 0 0,0 0-33 0 0,0 0 20 0 0,0 0 5 0 0,0 0-6 0 0,0 0 2 0 0,0 0-26 0 0,0 0 29 0 0,0 0-20 0 0,0 0-11 0 0,0 0-13 0 0,0 0-12 0 0,0 0-6 0 0,0 0-49 0 0,0 0-69 0 0,0-4-3093 0 0,0 1-3647 0 0,0 3-4580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313 241 0 0 0,'0'0'357'0'0,"0"0"324"0"0,0 0 351 0 0,0 0 527 0 0,0 0 452 0 0,0 0 268 0 0,0 0 10 0 0,0 0-284 0 0,0 0-334 0 0,0 0-362 0 0,4-21-339 0 0,11-65-235 0 0,-14 82-575 0 0,1 0-1 0 0,-2 0 1 0 0,1-1-1 0 0,0 1 1 0 0,-1 0 0 0 0,0 0-1 0 0,0-1 1 0 0,0 1-1 0 0,-1 0 1 0 0,1 0-1 0 0,-1-1 1 0 0,0 1-1 0 0,0 0 1 0 0,-1 0-1 0 0,1 0 1 0 0,-1 0-1 0 0,0 0 1 0 0,0 0 0 0 0,0 1-1 0 0,0-1 1 0 0,-1 1-1 0 0,1-1 1 0 0,-1 1-1 0 0,-2-2-159 0 0,0 0 179 0 0,2 2-166 0 0,-1 0 0 0 0,1 0 0 0 0,-1 1 0 0 0,0-1 1 0 0,0 1-1 0 0,0 0 0 0 0,0 0 0 0 0,0 1 0 0 0,-1-1 0 0 0,1 1 1 0 0,0 0-1 0 0,-1 0 0 0 0,1 0 0 0 0,-1 1 0 0 0,1-1 0 0 0,-1 1 1 0 0,1 0-1 0 0,-1 1 0 0 0,1-1 0 0 0,-1 1 0 0 0,1 0 0 0 0,-1 0 1 0 0,1 0-1 0 0,0 0 0 0 0,-1 1 0 0 0,1 0 0 0 0,0 0 0 0 0,0 0 1 0 0,0 0-1 0 0,0 1 0 0 0,1-1 0 0 0,-1 1 0 0 0,1 0 0 0 0,-1 0 1 0 0,1 1-1 0 0,0-1 0 0 0,0 1 0 0 0,1-1 0 0 0,-1 1 0 0 0,1 0 1 0 0,0 0-1 0 0,0 0 0 0 0,0 0 0 0 0,0 0 0 0 0,1 1 0 0 0,-1-1 1 0 0,1 2-14 0 0,-6 18 7 0 0,1 1 0 0 0,2 0 1 0 0,0 0-1 0 0,2 0 0 0 0,1 0 1 0 0,0 1-1 0 0,2-1 0 0 0,1 1 1 0 0,1-1-1 0 0,5 16-7 0 0,2 0 42 0 0,3 0 0 0 0,1 0-1 0 0,2-1 1 0 0,21 37-42 0 0,1 3 57 0 0,-15-31 7 0 0,-1 1-1 0 0,-3 1 1 0 0,-2 0 0 0 0,-3 1-1 0 0,-1 1 1 0 0,-3 1 0 0 0,-3 0-1 0 0,1 37-63 0 0,-8-70 106 0 0,-1-1 0 0 0,0 0-1 0 0,-2 1 1 0 0,0-1-1 0 0,-2 0 1 0 0,0-1 0 0 0,-6 15-106 0 0,9-27 55 0 0,-1-1 1 0 0,0 1 0 0 0,-1-1 0 0 0,1 1 0 0 0,-1-1 0 0 0,-1 0-1 0 0,1-1 1 0 0,-1 1 0 0 0,0-1 0 0 0,0 0 0 0 0,0 0-1 0 0,-1-1 1 0 0,0 1 0 0 0,0-1 0 0 0,0 0 0 0 0,0-1 0 0 0,-1 1-1 0 0,1-1 1 0 0,-1-1 0 0 0,0 1 0 0 0,0-1 0 0 0,0 0 0 0 0,-3 0-56 0 0,3 0-69 0 0,-1 0 1 0 0,1-1 0 0 0,0 0 0 0 0,-1 0-1 0 0,1 0 1 0 0,0-1 0 0 0,-1 0 0 0 0,1 0 0 0 0,-1-1-1 0 0,1 0 1 0 0,0-1 0 0 0,-1 1 0 0 0,1-1-1 0 0,0-1 1 0 0,0 1 0 0 0,0-1 0 0 0,1 0-1 0 0,-1-1 1 0 0,1 0 0 0 0,-1 0 0 0 0,1 0 0 0 0,0-1-1 0 0,1 0 1 0 0,-1 0 0 0 0,1 0 0 0 0,0-1-1 0 0,0 1 1 0 0,1-1 0 0 0,0 0 0 0 0,0-1 0 0 0,0 1-1 0 0,1-1 1 0 0,0 0 0 0 0,0 0 0 0 0,1 0-1 0 0,-1 0 1 0 0,2 0 0 0 0,-2-4 68 0 0,9-29-2621 0 0,5 16-3005 0 0,-3 9-5192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230 528 14483 0 0,'0'0'939'0'0,"0"0"-179"0"0,0 0-148 0 0,0 0 15 0 0,0 0 95 0 0,0 0 92 0 0,-21-1 12 0 0,-66-3-81 0 0,84 4-689 0 0,0 0 0 0 0,0-1-1 0 0,0 1 1 0 0,-1 1-1 0 0,1-1 1 0 0,0 0 0 0 0,0 1-1 0 0,0 0 1 0 0,0 0 0 0 0,0 0-1 0 0,0 0 1 0 0,0 0-1 0 0,1 0 1 0 0,-1 1 0 0 0,0-1-1 0 0,0 1 1 0 0,1 0-1 0 0,-1 0 1 0 0,1 0 0 0 0,0 0-1 0 0,0 0 1 0 0,0 1-1 0 0,0-1 1 0 0,0 1 0 0 0,0-1-1 0 0,0 1 1 0 0,0 1-56 0 0,-1 2 19 0 0,-3 2 4 0 0,0 2 0 0 0,1-1 0 0 0,0 0 1 0 0,1 1-1 0 0,0 0 0 0 0,1 0 0 0 0,0 0 0 0 0,0 1 1 0 0,1-1-1 0 0,1 1 0 0 0,-1-1 0 0 0,2 1 0 0 0,0 0 1 0 0,0-1-1 0 0,0 1 0 0 0,2 0 0 0 0,-1-1 1 0 0,1 1-1 0 0,1-1 0 0 0,0 0 0 0 0,0 0 0 0 0,1 0 1 0 0,0 0-1 0 0,1-1 0 0 0,0 1 0 0 0,1-1 0 0 0,3 4-22 0 0,-5-10 40 0 0,0 0 0 0 0,0 0 1 0 0,0 0-1 0 0,1-1 1 0 0,-1 0-1 0 0,1 0 0 0 0,0 0 1 0 0,0 0-1 0 0,-1-1 1 0 0,1 1-1 0 0,0-1 0 0 0,0-1 1 0 0,0 1-1 0 0,1-1 1 0 0,-1 0-1 0 0,0 0 0 0 0,0 0 1 0 0,0-1-1 0 0,0 1 1 0 0,0-1-1 0 0,0 0 1 0 0,0-1-1 0 0,0 1 0 0 0,-1-1 1 0 0,1 0-1 0 0,0-1 1 0 0,0 1-42 0 0,114-82 699 0 0,64-112-383 0 0,-178 228-645 0 0,10 150 601 0 0,-13-173-364 0 0,0 1 0 0 0,1-1 1 0 0,1 0-1 0 0,0 0 1 0 0,0 0-1 0 0,0 0 0 0 0,1 0 1 0 0,0-1-1 0 0,1 0 1 0 0,0 0-1 0 0,0-1 0 0 0,1 1 1 0 0,0-1-1 0 0,0-1 0 0 0,1 0 1 0 0,0 0-1 0 0,3 2 92 0 0,19 5-2175 0 0,-16-11-2430 0 0,-4-2-6480 0 0</inkml:trace>
  <inkml:trace contextRef="#ctx0" brushRef="#br0" timeOffset="2049.641">1102 657 1848 0 0,'0'0'1311'0'0,"0"0"-437"0"0,0 0-150 0 0,0 0 84 0 0,0 0 122 0 0,0 0 99 0 0,0 0-25 0 0,0 0-126 0 0,0 0-128 0 0,0 0-146 0 0,0 0-182 0 0,0 0-122 0 0,-20 10-65 0 0,-63 36-63 0 0,40-1 126 0 0,36-35-233 0 0,0 0 0 0 0,1 0 0 0 0,0 1 0 0 0,1 0 0 0 0,0 0 0 0 0,1 1 0 0 0,0-1 0 0 0,1 1 0 0 0,0 0 0 0 0,1 0 0 0 0,0 0 0 0 0,1 0 0 0 0,0 0 0 0 0,1 0 0 0 0,1 0 0 0 0,0 1-65 0 0,-1-11 78 0 0,1 0 0 0 0,-1 0 0 0 0,1 0 0 0 0,0 0 0 0 0,0-1 1 0 0,0 1-1 0 0,0 0 0 0 0,0 0 0 0 0,1-1 0 0 0,-1 1 0 0 0,1 0 0 0 0,-1-1 0 0 0,1 1 1 0 0,-1-1-1 0 0,1 0 0 0 0,0 0 0 0 0,-1 1 0 0 0,1-1 0 0 0,0 0 0 0 0,0-1 0 0 0,0 1 1 0 0,0 0-1 0 0,0 0 0 0 0,0-1 0 0 0,0 1 0 0 0,0-1 0 0 0,0 0 0 0 0,0 0 0 0 0,0 1 0 0 0,0-1 1 0 0,0 0-1 0 0,1-1 0 0 0,-1 1 0 0 0,1-1-78 0 0,70-21 2240 0 0,-34-6-1721 0 0,-1-1 0 0 0,-1-2 0 0 0,-2-1 1 0 0,-1-2-1 0 0,23-32-519 0 0,-19 27 42 0 0,-2-2-1 0 0,-2-2 1 0 0,-1-1-1 0 0,-3-2 1 0 0,-1-1-1 0 0,-3-1 1 0 0,-1-1-1 0 0,-3-1 1 0 0,-1-5-42 0 0,-16 38-146 0 0,0-1 0 0 0,-1 0 0 0 0,-1 1 0 0 0,-1-1 1 0 0,-1 0-1 0 0,0 0 0 0 0,-1 0 0 0 0,-1 0 1 0 0,-1 0-1 0 0,-2-12 146 0 0,2 25-32 0 0,0 0 0 0 0,0 1 0 0 0,-1-1 1 0 0,0 1-1 0 0,1 0 0 0 0,-1 0 0 0 0,0 0 0 0 0,-1 0 1 0 0,1 1-1 0 0,-1-1 0 0 0,0 1 0 0 0,0 0 0 0 0,0 0 1 0 0,0 0-1 0 0,0 0 0 0 0,-1 1 0 0 0,1 0 0 0 0,-1 0 1 0 0,1 0-1 0 0,-1 0 0 0 0,0 1 0 0 0,0 0 0 0 0,0 0 1 0 0,0 0-1 0 0,0 1 0 0 0,0-1 0 0 0,0 1 0 0 0,0 0 1 0 0,0 1-1 0 0,0-1 0 0 0,0 1 0 0 0,0 0 0 0 0,0 0 1 0 0,1 1-1 0 0,-1-1 0 0 0,0 1 0 0 0,1 0 0 0 0,-1 1 1 0 0,1-1-1 0 0,-1 1 0 0 0,1-1 0 0 0,0 1 0 0 0,0 1 0 0 0,1-1 1 0 0,-1 0-1 0 0,0 1 32 0 0,-11 13 31 0 0,1 0 1 0 0,0 1 0 0 0,2 0-1 0 0,0 1 1 0 0,0 0 0 0 0,2 1-1 0 0,1 0 1 0 0,0 1-1 0 0,2 0 1 0 0,0 0 0 0 0,1 1-1 0 0,2 0 1 0 0,0 0-1 0 0,1 0 1 0 0,1 0 0 0 0,1 0-1 0 0,1 1 1 0 0,1-1-1 0 0,1 0 1 0 0,2 7-32 0 0,3 11 330 0 0,1 0 1 0 0,2-1-1 0 0,2-1 0 0 0,2 0 1 0 0,1-1-1 0 0,18 33-330 0 0,-5-9 377 0 0,-7 45 207 0 0,-21-106-603 0 0,0 0-1 0 0,0-1 1 0 0,-1 1 0 0 0,1 0-1 0 0,0 0 1 0 0,0 0-1 0 0,0-1 1 0 0,0 1 0 0 0,-1 0-1 0 0,1 0 1 0 0,0 0-1 0 0,0-1 1 0 0,-1 1-1 0 0,1 0 1 0 0,0 0 0 0 0,0 0-1 0 0,-1 0 1 0 0,1 0-1 0 0,0 0 1 0 0,0 0 0 0 0,-1-1-1 0 0,1 1 1 0 0,0 0-1 0 0,0 0 1 0 0,-1 0-1 0 0,1 0 1 0 0,0 0 0 0 0,-1 0-1 0 0,1 0 1 0 0,0 0-1 0 0,0 0 1 0 0,-1 1 0 0 0,1-1-1 0 0,0 0 1 0 0,0 0-1 0 0,-1 0 1 0 0,1 0-1 0 0,0 0 1 0 0,0 0 0 0 0,-1 1-1 0 0,1-1 1 0 0,0 0-1 0 0,0 0 1 0 0,0 0 0 0 0,-1 0-1 0 0,1 1 1 0 0,0-1-1 0 0,0 0 1 0 0,0 0-1 0 0,-1 1 20 0 0,17-51-4615 0 0,-4 30-142 0 0,-8 13 1897 0 0,4-3-5684 0 0</inkml:trace>
  <inkml:trace contextRef="#ctx0" brushRef="#br0" timeOffset="2445.537">1998 201 12195 0 0,'0'0'1079'0'0,"0"0"-527"0"0,0 0-263 0 0,0 0 114 0 0,0 0 304 0 0,0 0 258 0 0,0 0 98 0 0,0 0-111 0 0,0 0-202 0 0,0 0-170 0 0,-13 21-157 0 0,-76 131 435 0 0,-26 152-143 0 0,76-186-751 0 0,33-103 44 0 0,2-5-10 0 0,0-1-1 0 0,1 1 0 0 0,0 0 1 0 0,1 0-1 0 0,0 0 0 0 0,0 0 1 0 0,1 0-1 0 0,1 0 0 0 0,-1 0 1 0 0,2 4 2 0 0,1-11 62 0 0,1 0 1 0 0,1 1-1 0 0,-1-1 1 0 0,0 0 0 0 0,1-1-1 0 0,-1 1 1 0 0,1-1-1 0 0,0 1 1 0 0,0-1-1 0 0,0 0 1 0 0,0-1 0 0 0,0 1-1 0 0,1-1 1 0 0,-1 1-1 0 0,0-1 1 0 0,1-1 0 0 0,-1 1-1 0 0,1 0 1 0 0,-1-1-1 0 0,1 0 1 0 0,-1 0 0 0 0,1-1-1 0 0,-1 1 1 0 0,0-1-1 0 0,1 0 1 0 0,-1 0-1 0 0,0 0 1 0 0,1-1 0 0 0,2-1-63 0 0,187-66 873 0 0,-188 58-2606 0 0,-6 2-2689 0 0,0 4-727 0 0,0 3-5896 0 0</inkml:trace>
  <inkml:trace contextRef="#ctx0" brushRef="#br0" timeOffset="2697.454">1609 528 11779 0 0,'0'0'1759'0'0,"0"0"-895"0"0,0 0-522 0 0,0 0 123 0 0,0 0 307 0 0,0 0 161 0 0,0 0-1 0 0,24 2-113 0 0,159 11 743 0 0,20-11-1550 0 0,-117-5-10010 0 0,-72 3-243 0 0</inkml:trace>
  <inkml:trace contextRef="#ctx0" brushRef="#br0" timeOffset="3568.34">156 516 0 0 0,'0'0'735'0'0,"0"0"256"0"0,0 0 198 0 0,0 0-4 0 0,0 0-135 0 0,0 0-211 0 0,0 0-117 0 0,0 0 31 0 0,0 0 171 0 0,0 0 197 0 0,0 0 11 0 0,0 0-52 0 0,9 0-64 0 0,143 10 4592 0 0,-133-6-5166 0 0,-10-3-382 0 0,0 0 1 0 0,-1 1-1 0 0,1 0 0 0 0,0 0 1 0 0,-1 1-1 0 0,1 0 1 0 0,-1 1-1 0 0,0-1 1 0 0,0 2-1 0 0,0-1 0 0 0,-1 1 1 0 0,0 0-1 0 0,3 3-60 0 0,-7 25-729 0 0,-8-22-7908 0 0,5-11-1569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1696 0 0,'0'0'1393'0'0,"0"0"-469"0"0,0 0-149 0 0,0 0 209 0 0,0 0 308 0 0,0 0 171 0 0,0 0-67 0 0,0 0-279 0 0,0 0-273 0 0,0 0-105 0 0,0 0 13 0 0,45 0 6749 0 0,149 21-3470 0 0,172-15-3306 0 0,-382-7-3076 0 0,8 0-1297 0 0,1 1-4836 0 0,4 0-2665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01-12T17:42:51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12075 1086 9010 0 0,'0'0'2098'0'0,"0"0"-615"0"0,0 0-298 0 0,0 0 52 0 0,0 0 59 0 0,0 0-23 0 0,0 0-184 0 0,0 0-222 0 0,0 0-206 0 0,0 0-168 0 0,0 0-99 0 0,0 0-45 0 0,-5-5-13 0 0,-20-15-5 0 0,-35 8 1063 0 0,26 12-1160 0 0,0 1 1 0 0,0 1-1 0 0,0 2 1 0 0,0 1-1 0 0,1 2 1 0 0,-1 1-235 0 0,-198 68 1224 0 0,214-71-1061 0 0,18 13-170 0 0,6-14 22 0 0,0 1-1 0 0,0-1 1 0 0,0 0-1 0 0,0-1 1 0 0,1 0 0 0 0,0 0-1 0 0,0 0 1 0 0,-1-1-1 0 0,1 0 1 0 0,1 0 0 0 0,-1 0-1 0 0,0-1 1 0 0,3 0-15 0 0,1 1 22 0 0,241 45 290 0 0,-251-46-307 0 0,0 0-1 0 0,0 0 1 0 0,0 0-1 0 0,0 1 1 0 0,-1-1 0 0 0,1 0-1 0 0,0 0 1 0 0,0 1-1 0 0,-1-1 1 0 0,1 0-1 0 0,-1 1 1 0 0,1-1 0 0 0,-1 1-1 0 0,0-1 1 0 0,1 1-1 0 0,-1-1 1 0 0,0 0-1 0 0,0 1 1 0 0,0-1 0 0 0,0 1-1 0 0,0-1 1 0 0,0 1-1 0 0,-1-1 1 0 0,1 1-1 0 0,0-1 1 0 0,-1 1 0 0 0,1-1-1 0 0,-1 0 1 0 0,0 1-1 0 0,1-1 1 0 0,-1 0-1 0 0,0 1 1 0 0,0-1 0 0 0,0 0-1 0 0,1 0 1 0 0,-2 0-1 0 0,1 0 1 0 0,0 0 0 0 0,0 0-1 0 0,0 0 1 0 0,0 0-1 0 0,0 0 1 0 0,-1 0-1 0 0,1-1 1 0 0,0 1 0 0 0,-1-1-1 0 0,1 1 1 0 0,-2 0-5 0 0,2 0 3 0 0,-133 101 214 0 0,85-68-200 0 0,-40 41 17 0 0,87-73-35 0 0,1 0 1 0 0,0 0 0 0 0,0 0-1 0 0,0 0 1 0 0,0 0 0 0 0,0 0-1 0 0,0 0 1 0 0,0 0-1 0 0,1 0 1 0 0,-1 0 0 0 0,1 1-1 0 0,0-1 1 0 0,-1 0 0 0 0,1 0-1 0 0,0 1 1 0 0,0-1-1 0 0,1 0 1 0 0,-1 0 0 0 0,0 0-1 0 0,1 1 1 0 0,-1-1 0 0 0,1 0-1 0 0,0 0 1 0 0,0 0 0 0 0,-1 0-1 0 0,2 0 1 0 0,-1 0-1 0 0,0 0 1 0 0,0 0 0 0 0,0 0-1 0 0,1-1 1 0 0,-1 1 0 0 0,1 0-1 0 0,0-1 1 0 0,-1 1-1 0 0,1-1 1 0 0,0 0 0 0 0,0 0-1 0 0,0 1 1 0 0,1-1 0 0 0,84 32 118 0 0,37-26-215 0 0,-113-59-9247 0 0,-12 45 6810 0 0,1-3-3241 0 0,0 2-3876 0 0</inkml:trace>
  <inkml:trace contextRef="#ctx0" brushRef="#br0" timeOffset="1">11805 751 10082 0 0,'0'0'1515'0'0,"0"0"-187"0"0,0 0-49 0 0,0 0 71 0 0,0 0 34 0 0,0 0-63 0 0,0 0-177 0 0,0 0-193 0 0,0 0-159 0 0,0 0-104 0 0,0 0-35 0 0,0 0-23 0 0,0 0-13 0 0,-7 14-35 0 0,-20 43-54 0 0,17 25 1004 0 0,11-57-1224 0 0,1 143 700 0 0,-1 41-217 0 0,-15 93-791 0 0,11-259 33 0 0,-2-1-1 0 0,-2 1 0 0 0,-2-2 0 0 0,-2 1 1 0 0,-2-2-1 0 0,-8 18-32 0 0,-26 65 97 0 0,46-122-121 0 0,1 0 14 0 0,-1-1-1 0 0,1 1 1 0 0,-1 0-1 0 0,1 0 1 0 0,-1-1 0 0 0,1 1-1 0 0,-1 0 1 0 0,1 0 0 0 0,0 0-1 0 0,0-1 1 0 0,-1 1 0 0 0,1 0-1 0 0,0 0 1 0 0,0 0 0 0 0,0 0-1 0 0,0 0 1 0 0,0-1-1 0 0,0 1 1 0 0,0 0 0 0 0,0 0-1 0 0,0 0 1 0 0,0 0 0 0 0,1 0-1 0 0,-1 0 1 0 0,0-1 0 0 0,1 1-1 0 0,-1 0 1 0 0,0 0 0 0 0,1-1-1 0 0,-1 1 1 0 0,1 0 0 0 0,-1 0-1 0 0,1-1 1 0 0,-1 1-1 0 0,1 0 1 0 0,0-1 0 0 0,-1 1-1 0 0,1-1 1 0 0,0 1 10 0 0,28-34-2304 0 0,-22 19-1640 0 0,-4 0-4035 0 0,-2 10-3860 0 0</inkml:trace>
  <inkml:trace contextRef="#ctx0" brushRef="#br0" timeOffset="2">12363 1709 4657 0 0,'0'0'1796'0'0,"0"0"-106"0"0,0 0-10 0 0,0 0-25 0 0,0 0-126 0 0,0 0-244 0 0,0 0-262 0 0,0 0-200 0 0,0 0-145 0 0,0 0-82 0 0,0 0-44 0 0,0 0-15 0 0,0 0-33 0 0,-2 11 5451 0 0,49 7-3904 0 0,40-33-367 0 0,-55-3-1566 0 0,-1-1 1 0 0,0-2-1 0 0,-2-1 0 0 0,0-1 0 0 0,-2-1 0 0 0,-1-2 0 0 0,-1-1 0 0 0,16-22-118 0 0,203-259 141 0 0,-211 264-121 0 0,-14 106-247 0 0,-11-21 239 0 0,-2-1-1 0 0,-2 1 1 0 0,-2 0 0 0 0,-1 0-1 0 0,-3 1 1 0 0,-1-1-1 0 0,-1 0 1 0 0,-3-1-1 0 0,-2 4-11 0 0,5-31-5 0 0,0 0-1 0 0,0-1 0 0 0,-1 0 1 0 0,-1 0-1 0 0,0-1 0 0 0,0 1 0 0 0,-1-1 1 0 0,-1-1-1 0 0,0 1 0 0 0,0-1 1 0 0,-1-1-1 0 0,0 0 0 0 0,-1 0 1 0 0,0 0-1 0 0,0-2 0 0 0,-1 1 0 0 0,0-1 1 0 0,0-1-1 0 0,-1 0 0 0 0,0 0 1 0 0,0-1-1 0 0,0-1 0 0 0,0 0 0 0 0,-1 0 1 0 0,0-2-1 0 0,0 1 0 0 0,0-2 1 0 0,0 1-1 0 0,-5-2 6 0 0,14-1-74 0 0,0 1 0 0 0,1-1 0 0 0,-1 0 1 0 0,0-1-1 0 0,1 1 0 0 0,-1-1 0 0 0,1 0 0 0 0,-1 1 0 0 0,1-2 1 0 0,0 1-1 0 0,0 0 0 0 0,0-1 0 0 0,0 1 0 0 0,0-1 0 0 0,0 0 1 0 0,1 0-1 0 0,-1 0 0 0 0,1 0 0 0 0,0 0 0 0 0,0 0 0 0 0,0-1 0 0 0,1 1 1 0 0,-1-1-1 0 0,1 0 0 0 0,-1 1 0 0 0,1-1 0 0 0,1 0 0 0 0,-1 0 1 0 0,0-1 73 0 0,0-3-560 0 0,0 0 1 0 0,0 0-1 0 0,1-1 1 0 0,0 1-1 0 0,0 0 1 0 0,1 0 0 0 0,0 0-1 0 0,0-1 1 0 0,1 1-1 0 0,0 0 1 0 0,0 1-1 0 0,1-1 1 0 0,1-1 559 0 0,5-7-5269 0 0,-3 5-5928 0 0</inkml:trace>
  <inkml:trace contextRef="#ctx0" brushRef="#br0" timeOffset="3">13386 1598 10682 0 0,'0'0'2469'0'0,"0"0"-463"0"0,0 0-259 0 0,0 0-175 0 0,0 0-185 0 0,0 0-172 0 0,34-8-150 0 0,104-26-170 0 0,-56-4 390 0 0,-73 33-1182 0 0,0 0 1 0 0,0 0-1 0 0,0-1 1 0 0,-1 0 0 0 0,0 0-1 0 0,0-1 1 0 0,0 0-1 0 0,-1 0 1 0 0,0-1-1 0 0,-1 0 1 0 0,0 0 0 0 0,0-1-1 0 0,-1 0 1 0 0,0 0-1 0 0,0 0 1 0 0,-1 0 0 0 0,0-1-1 0 0,-1 0 1 0 0,0 1-1 0 0,0-1 1 0 0,-1 0 0 0 0,-1-1-1 0 0,1 1 1 0 0,-2 0-1 0 0,1-5-103 0 0,-2 13-3 0 0,0-1-1 0 0,1 1 0 0 0,-1 0 0 0 0,0 0 0 0 0,0 0 0 0 0,0-1 0 0 0,0 1 0 0 0,-1 0 0 0 0,1 1 0 0 0,-1-1 0 0 0,1 0 1 0 0,-1 0-1 0 0,1 1 0 0 0,-1-1 0 0 0,0 0 0 0 0,0 1 0 0 0,0 0 0 0 0,0-1 0 0 0,0 1 0 0 0,0 0 0 0 0,0 0 1 0 0,0 0-1 0 0,-1 1 0 0 0,1-1 0 0 0,0 0 0 0 0,0 1 0 0 0,-1 0 0 0 0,1-1 0 0 0,0 1 0 0 0,-1 0 0 0 0,1 0 1 0 0,-1 0 3 0 0,-75 14-533 0 0,59-3 473 0 0,1 1 1 0 0,1 1-1 0 0,0 1 1 0 0,0 1-1 0 0,2 0 0 0 0,0 0 1 0 0,1 2-1 0 0,0 0 1 0 0,1 0-1 0 0,1 1 0 0 0,1 1 1 0 0,1 0-1 0 0,0 1 1 0 0,1 0-1 0 0,2 0 0 0 0,-5 16 60 0 0,10-29 4 0 0,0-1 0 0 0,0 1 0 0 0,0-1 0 0 0,1 1-1 0 0,0 0 1 0 0,0 0 0 0 0,0 0 0 0 0,1 0 0 0 0,0 0 0 0 0,1-1-1 0 0,0 1 1 0 0,0 0 0 0 0,0 0 0 0 0,1-1 0 0 0,0 1-1 0 0,0 0 1 0 0,0-1 0 0 0,1 0 0 0 0,0 0 0 0 0,1 0 0 0 0,-1 0-1 0 0,1 0 1 0 0,0 0 0 0 0,0-1 0 0 0,1 0 0 0 0,0 0-1 0 0,0 0 1 0 0,0-1 0 0 0,0 1 0 0 0,1-1 0 0 0,0 0 0 0 0,0-1-1 0 0,0 0 1 0 0,0 0 0 0 0,0 0 0 0 0,1 0-4 0 0,9 1 117 0 0,1-1 0 0 0,-1 0 1 0 0,1-1-1 0 0,0-1 0 0 0,0 0 1 0 0,0-2-1 0 0,-1 0 0 0 0,1 0 0 0 0,0-2 1 0 0,-1 0-1 0 0,1-1 0 0 0,-1 0 1 0 0,3-3-118 0 0,197-94 1110 0 0,-137 52-875 0 0,-2-4 0 0 0,-3-2 0 0 0,18-23-235 0 0,26-24 87 0 0,-101 134-236 0 0,-7 23 175 0 0,-10-54-6 0 0,0-1-8 0 0,-47-41 937 0 0,42 39-962 0 0,0-1 1 0 0,0 1 0 0 0,-1 0 0 0 0,1 1 0 0 0,-1-1-1 0 0,1 1 1 0 0,-1 0 0 0 0,0 1 0 0 0,1-1-1 0 0,-1 1 1 0 0,0 0 0 0 0,1 1 0 0 0,-1-1-1 0 0,1 1 1 0 0,-1 0 0 0 0,0 1 0 0 0,1-1 0 0 0,0 1-1 0 0,-1 0 1 0 0,1 0 0 0 0,0 1 0 0 0,0 0-1 0 0,0 0 1 0 0,0 0 0 0 0,1 0 0 0 0,-1 1-1 0 0,1-1 1 0 0,0 1 0 0 0,-2 3 12 0 0,-4 0-18 0 0,0 0 0 0 0,1 1-1 0 0,0 0 1 0 0,0 0 0 0 0,1 1 0 0 0,0 0 0 0 0,0 1 0 0 0,1 0-1 0 0,1 0 1 0 0,-1 0 0 0 0,2 1 0 0 0,0 0 0 0 0,0 0 0 0 0,0 0-1 0 0,2 1 1 0 0,-1-1 0 0 0,2 1 0 0 0,-1 0 0 0 0,2 0 0 0 0,0 0 0 0 0,0 1 18 0 0,2-9-1 0 0,0 0 1 0 0,0 0 0 0 0,0 0-1 0 0,1 0 1 0 0,0 0 0 0 0,-1 0-1 0 0,1 0 1 0 0,1-1 0 0 0,-1 1-1 0 0,1-1 1 0 0,-1 1 0 0 0,1-1-1 0 0,0 0 1 0 0,0 0 0 0 0,0 0-1 0 0,1-1 1 0 0,-1 1 0 0 0,1-1-1 0 0,-1 0 1 0 0,1 0 0 0 0,0 0-1 0 0,0 0 1 0 0,0 0 0 0 0,0-1-1 0 0,0 0 1 0 0,0 0 0 0 0,3 0 0 0 0,117 12 110 0 0,-90-15-58 0 0,0-2 1 0 0,0-1-1 0 0,-1-1 0 0 0,0-2 1 0 0,0-2-1 0 0,-1-1 0 0 0,0-1 1 0 0,28-16-53 0 0,-16 2 58 0 0,-1-2 1 0 0,-1-2 0 0 0,-1-2-1 0 0,-2-2 1 0 0,-2-1 0 0 0,-1-2 0 0 0,-1-2-1 0 0,-3-1 1 0 0,15-24-59 0 0,14-12 14 0 0,-57 72-11 0 0,150-207-11 0 0,-144 194 8 0 0,-1-1-1 0 0,0 0 1 0 0,-2 0-1 0 0,0-1 1 0 0,0 0 0 0 0,-2 0-1 0 0,-1 0 1 0 0,0-1-1 0 0,-1 0 1 0 0,-1 0-1 0 0,-1 0 1 0 0,-1-1 0 0 0,-1 19-7 0 0,0 0 0 0 0,1-1 1 0 0,-1 1-1 0 0,0-1 0 0 0,-1 1 0 0 0,1 0 1 0 0,0 0-1 0 0,-1 0 0 0 0,1 0 1 0 0,-1 0-1 0 0,0 0 0 0 0,1 0 0 0 0,-1 0 1 0 0,0 1-1 0 0,0-1 0 0 0,0 1 1 0 0,0-1-1 0 0,-1 1 0 0 0,1 0 0 0 0,0 0 1 0 0,0 0-1 0 0,-1 0 0 0 0,1 0 1 0 0,-1 0-1 0 0,1 1 0 0 0,-1-1 0 0 0,1 1 1 0 0,-1 0-1 0 0,1 0 0 0 0,-1 0 0 0 0,1 0 1 0 0,-1 0-1 0 0,1 0 0 0 0,-1 1 1 0 0,1-1-1 0 0,-1 1 0 0 0,1 0 0 0 0,-1 0 1 0 0,1 0-1 0 0,0 0 0 0 0,-1 0 1 0 0,1 0-1 0 0,0 0 0 0 0,0 1 0 0 0,0-1 1 0 0,0 1-1 0 0,0 0 0 0 0,0 0 1 0 0,0-1-1 0 0,1 1 0 0 0,-1 0 0 0 0,1 0 1 0 0,-2 3 6 0 0,-17 18 11 0 0,0 2 0 0 0,2 0 0 0 0,1 1 0 0 0,1 1 0 0 0,1 1 0 0 0,2 0 0 0 0,0 1 0 0 0,2 0 0 0 0,2 1 0 0 0,0 0 0 0 0,2 0 1 0 0,1 1-1 0 0,2 0 0 0 0,1 0 0 0 0,1 0 0 0 0,1 0 0 0 0,2 0 0 0 0,2 0 0 0 0,0 0 0 0 0,3 2-11 0 0,79 338 107 0 0,-77-297-102 0 0,-9-72-66 0 0,0 0-1 0 0,0-1 1 0 0,0 1 0 0 0,0-1-1 0 0,0 0 1 0 0,-1 1-1 0 0,1-1 1 0 0,-1 0 0 0 0,1 0-1 0 0,-1 0 1 0 0,1 0-1 0 0,-1 0 1 0 0,1 0 0 0 0,-1 0-1 0 0,0 0 1 0 0,0-1 0 0 0,1 1-1 0 0,-1-1 1 0 0,0 1-1 0 0,0-1 1 0 0,0 0 0 0 0,0 0-1 0 0,1 0 1 0 0,-1 0 0 0 0,0 0-1 0 0,0 0 1 0 0,0 0-1 0 0,0-1 1 0 0,0 1 0 0 0,1 0-1 0 0,-1-1 1 0 0,0 0-1 0 0,0 1 1 0 0,1-1 0 0 0,-1 0-1 0 0,0 0 1 0 0,-1-1 61 0 0,-33-47-5957 0 0,20 13-3785 0 0,14 31 7422 0 0,0-4-7407 0 0</inkml:trace>
  <inkml:trace contextRef="#ctx0" brushRef="#br0" timeOffset="4">14726 1215 17292 0 0,'0'0'1540'0'0,"0"0"-304"0"0,0 0-74 0 0,0 0-6 0 0,0 0-60 0 0,0 0-129 0 0,0 0-231 0 0,0 0-200 0 0,0 0-85 0 0,0 0-7 0 0,0 0 50 0 0,0 0 41 0 0,0 0-11 0 0,16 1-66 0 0,248 6 1368 0 0,105-15-1106 0 0,-256 12-1996 0 0,-113-4 531 0 0,0 0-432 0 0,0 0-675 0 0,0 0-3379 0 0,-1 0-688 0 0,-1 0-6645 0 0</inkml:trace>
  <inkml:trace contextRef="#ctx0" brushRef="#br0" timeOffset="5">15673 1399 23053 0 0,'0'0'920'0'0,"0"0"-285"0"0,0 0-54 0 0,0 0 21 0 0,0 0-73 0 0,0 0-122 0 0,0 0-138 0 0,0 0-131 0 0,0 0-66 0 0,0 0-43 0 0,4 32-25 0 0,15 95-47 0 0,-12-73-619 0 0,-8-43-2576 0 0,1-10-388 0 0,0-1-3700 0 0,0 0-4594 0 0</inkml:trace>
  <inkml:trace contextRef="#ctx0" brushRef="#br0" timeOffset="6">15658 1171 15515 0 0,'0'0'4897'0'0,"0"0"-3648"0"0,0 0-353 0 0,0 0-32 0 0,0 0-104 0 0,0 0-144 0 0,0 0-184 0 0,-13-184-232 0 0,15 180-184 0 0,0 1-168 0 0,5 3-240 0 0,-2 0-344 0 0,3 3-728 0 0,3 5-1785 0 0,-7-5-9834 0 0</inkml:trace>
  <inkml:trace contextRef="#ctx0" brushRef="#br0" timeOffset="7">16055 1329 21701 0 0,'0'0'865'0'0,"0"0"-286"0"0,0 0-80 0 0,0 0 13 0 0,0 0-47 0 0,0 0-93 0 0,0 0-112 0 0,0 0-93 0 0,0 0-59 0 0,0 0-29 0 0,-14 33-6 0 0,-44 101-24 0 0,44-62 8 0 0,15-67-28 0 0,0 0 0 0 0,1 0 0 0 0,-1-1 0 0 0,1 1 1 0 0,0 0-1 0 0,0-1 0 0 0,1 0 0 0 0,-1 1 0 0 0,1-1 1 0 0,0 0-1 0 0,0 0 0 0 0,1 0 0 0 0,-1-1 1 0 0,1 1-1 0 0,0-1 0 0 0,0 0 0 0 0,0 0 0 0 0,0 0 1 0 0,0-1-1 0 0,1 1 0 0 0,-1-1 0 0 0,1 0 1 0 0,-1 0-1 0 0,1-1 0 0 0,0 1 0 0 0,0-1 0 0 0,0 0 1 0 0,0-1-1 0 0,0 1 0 0 0,0-1 0 0 0,0 0 0 0 0,0 0 1 0 0,0 0-1 0 0,0-1 0 0 0,0 0 0 0 0,0 0 1 0 0,0 0-1 0 0,-1 0 0 0 0,1-1 0 0 0,0 0 0 0 0,-1 0 1 0 0,1 0-1 0 0,-1-1 0 0 0,3-1-29 0 0,3 0 108 0 0,1 0 1 0 0,-1-1-1 0 0,0 0 0 0 0,0-1 1 0 0,-1 0-1 0 0,0-1 0 0 0,0 1 1 0 0,0-2-1 0 0,-1 1 0 0 0,0-1 0 0 0,-1-1 1 0 0,1 0-1 0 0,-2 0 0 0 0,1 0 1 0 0,-1 0-1 0 0,-1-1 0 0 0,0 0 1 0 0,0 0-1 0 0,-1-1 0 0 0,0 1 0 0 0,-1-1 1 0 0,0 0-1 0 0,0 0 0 0 0,-1-7-108 0 0,-1 10-9 0 0,0 1 0 0 0,-1 0 0 0 0,0 0 0 0 0,-1-1 0 0 0,1 1-1 0 0,-1 0 1 0 0,-1 0 0 0 0,1-1 0 0 0,-1 1 0 0 0,-1 0 0 0 0,1 1 0 0 0,-1-1-1 0 0,-1 0 1 0 0,1 1 0 0 0,-1 0 0 0 0,0-1 0 0 0,0 2 0 0 0,-1-1-1 0 0,1 0 1 0 0,-1 1 0 0 0,-1 0 0 0 0,1 0 0 0 0,-1 0 0 0 0,0 1 0 0 0,0 0-1 0 0,0 0 1 0 0,0 1 0 0 0,-1-1 0 0 0,-4 0 9 0 0,-51-4-1753 0 0,22 17-5647 0 0,29-4-4650 0 0</inkml:trace>
  <inkml:trace contextRef="#ctx0" brushRef="#br0" timeOffset="8">16519 1569 16580 0 0,'0'0'3903'0'0,"0"0"-2380"0"0,0 0-592 0 0,0 0 104 0 0,0 0 5 0 0,0 0-100 0 0,0 0-169 0 0,0 0-192 0 0,0 0-148 0 0,0 0-105 0 0,0 0-68 0 0,0 0-54 0 0,7-17-35 0 0,23-52-30 0 0,53-44 270 0 0,-75 103-401 0 0,0 1 1 0 0,0-1-1 0 0,1 1 0 0 0,0 1 0 0 0,1-1 0 0 0,0 2 0 0 0,0-1 0 0 0,1 1 1 0 0,9-4-9 0 0,-19 12-15 0 0,0-1 1 0 0,0 1 0 0 0,0 0 0 0 0,0 0-1 0 0,0 0 1 0 0,0-1 0 0 0,0 1 0 0 0,-1 0-1 0 0,1 0 1 0 0,0 0 0 0 0,-1 0-1 0 0,1 1 1 0 0,-1-1 0 0 0,1 0 0 0 0,-1 0-1 0 0,1 0 1 0 0,-1 0 0 0 0,0 0 0 0 0,0 1-1 0 0,1-1 1 0 0,-1 0 0 0 0,0 0 0 0 0,0 0-1 0 0,0 1 1 0 0,0-1 0 0 0,-1 0 0 0 0,1 0-1 0 0,0 0 1 0 0,0 1 0 0 0,-1-1 0 0 0,1 0-1 0 0,-1 0 15 0 0,1 5-54 0 0,0 16-10 0 0,-1-16 56 0 0,0 0 0 0 0,0 0 0 0 0,1 0 0 0 0,0 0 0 0 0,0 0 0 0 0,1 0-1 0 0,-1 0 1 0 0,1 0 0 0 0,0-1 0 0 0,1 1 0 0 0,0 0 0 0 0,0 0 0 0 0,0-1-1 0 0,0 0 1 0 0,1 1 0 0 0,0-1 0 0 0,0 0 0 0 0,0 0 0 0 0,1 0 0 0 0,0-1 0 0 0,0 1-1 0 0,0-1 1 0 0,0 0 0 0 0,2 1 8 0 0,4 1 39 0 0,0-1 0 0 0,0 0 0 0 0,0-1 0 0 0,0 0 0 0 0,1-1 0 0 0,0 0 0 0 0,-1-1 0 0 0,1 0 0 0 0,0 0 0 0 0,0-1 0 0 0,0-1 0 0 0,0 0 0 0 0,0 0 0 0 0,0-1 0 0 0,0-1 0 0 0,0 1 0 0 0,0-2 0 0 0,0 0 0 0 0,-1 0 0 0 0,6-3-39 0 0,-9 2 111 0 0,0 0 0 0 0,0-1 0 0 0,-1 0 0 0 0,0 0-1 0 0,0 0 1 0 0,0-1 0 0 0,0 1 0 0 0,-1-2 0 0 0,0 1 0 0 0,-1 0-1 0 0,1-1 1 0 0,-1 0 0 0 0,0 0 0 0 0,-1 0 0 0 0,0-1 0 0 0,0 1-1 0 0,0-1 1 0 0,-1 0 0 0 0,0 0 0 0 0,0-2-111 0 0,1-11-204 0 0,0-1 0 0 0,-1 0 0 0 0,-1 0 0 0 0,-1 0 0 0 0,-2 1-1 0 0,-2-22 205 0 0,4 43-30 0 0,-4-21-2283 0 0,1 10-3123 0 0,0 9-7113 0 0</inkml:trace>
  <inkml:trace contextRef="#ctx0" brushRef="#br0" timeOffset="9">18999 777 10330 0 0,'0'0'1717'0'0,"0"0"-158"0"0,0 0 41 0 0,0 0 44 0 0,0 0-102 0 0,0 0-239 0 0,0 0-255 0 0,0 0-178 0 0,0 0-104 0 0,0 0-63 0 0,0 0-56 0 0,0 0-36 0 0,0 0-51 0 0,4-7-51 0 0,10-20-32 0 0,-10 21-49 0 0,-4 6-58 0 0,0 0-22 0 0,0 0-37 0 0,0 0-56 0 0,0 0 1 0 0,0 0-65 0 0,-17 173 1170 0 0,-44 335-851 0 0,21-283-498 0 0,32-190-512 0 0,7-20-2550 0 0,1-14 1172 0 0,0-1-991 0 0,0-1-3015 0 0,2-2-5822 0 0</inkml:trace>
  <inkml:trace contextRef="#ctx0" brushRef="#br0" timeOffset="10">18009 707 6825 0 0,'0'0'2792'0'0,"0"0"-757"0"0,0 0-353 0 0,0 0-10 0 0,0 0-34 0 0,0 0-154 0 0,0 0-288 0 0,0 0-325 0 0,0 0-287 0 0,0 0-201 0 0,0 0-110 0 0,2 8 331 0 0,3 12-194 0 0,-1 0 0 0 0,-1 0-1 0 0,-1 0 1 0 0,0 0 0 0 0,-2 0-1 0 0,0 1 1 0 0,-1-1 0 0 0,-3 11-410 0 0,3-20 106 0 0,-48 226 481 0 0,33-180-522 0 0,-60 230 40 0 0,58-216-182 0 0,14-21-941 0 0,39-50-2218 0 0,0-38-2461 0 0,-20 21-2496 0 0,-8 10 234 0 0</inkml:trace>
  <inkml:trace contextRef="#ctx0" brushRef="#br0" timeOffset="11">18257 795 11506 0 0,'0'0'1733'0'0,"0"0"-280"0"0,0 0-82 0 0,0 0 31 0 0,0 0-70 0 0,0 0-218 0 0,0 0-299 0 0,0 0-255 0 0,0 0-115 0 0,0 0-53 0 0,0 0-13 0 0,0 0-1 0 0,0 0-18 0 0,6 16 1232 0 0,-5 26-968 0 0,-1 0-1 0 0,-2 0 1 0 0,-2 0-1 0 0,-8 30-623 0 0,-3 44 301 0 0,-17 108-43 0 0,-15-21-168 0 0,34-163-242 0 0,13-39 92 0 0,0-1-13 0 0,0 0-22 0 0,0 0-19 0 0,0 0-40 0 0,0 0-74 0 0,6-15-1656 0 0,9 0-121 0 0,0 0-2183 0 0,-7 5-3546 0 0,-6 2-3530 0 0</inkml:trace>
  <inkml:trace contextRef="#ctx0" brushRef="#br0" timeOffset="12">18509 1491 14259 0 0,'0'0'3086'0'0,"0"0"-1479"0"0,0 0-580 0 0,0 0 16 0 0,0 0 69 0 0,0 0-76 0 0,0 0-198 0 0,0 0-255 0 0,0 0-219 0 0,0 0-130 0 0,0 0-92 0 0,0 0-58 0 0,0 0-16 0 0,-4 18-43 0 0,-15 54-24 0 0,20-72-229 0 0,-1-1 0 0 0,1 1 0 0 0,-1 0 0 0 0,1 0-1 0 0,-1 0 1 0 0,0 0 0 0 0,1-1 0 0 0,-1 1 0 0 0,1 0-1 0 0,-1 0 1 0 0,1 0 0 0 0,-1 0 0 0 0,1 0-1 0 0,-1 0 1 0 0,1 0 0 0 0,-1 1 0 0 0,1-1 0 0 0,-1 0-1 0 0,1 0 1 0 0,-1 0 0 0 0,1 0 0 0 0,-1 0 0 0 0,0 1-1 0 0,1-1 1 0 0,-1 0 0 0 0,1 0 0 0 0,-1 1 0 0 0,0-1-1 0 0,1 0 1 0 0,-1 1 0 0 0,0-1 0 0 0,1 1-1 0 0,-1-1 1 0 0,0 0 0 0 0,1 1 0 0 0,-1-1 0 0 0,0 1-1 0 0,0-1 1 0 0,0 0 0 0 0,1 1 0 0 0,-1-1 0 0 0,0 1-1 0 0,0-1 1 0 0,0 1 0 0 0,0-1 0 0 0,0 1-1 0 0,0-1 1 0 0,0 1 0 0 0,0-1 228 0 0,4-4-10934 0 0</inkml:trace>
  <inkml:trace contextRef="#ctx0" brushRef="#br0" timeOffset="13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14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15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16">4710 1068 1152 0 0,'0'0'2378'0'0,"0"0"-3"0"0,0 0-44 0 0,0 0-86 0 0,0 0-143 0 0,0 0-181 0 0,0 0-230 0 0,0 0-197 0 0,0 0-160 0 0,0 0-117 0 0,0 0-54 0 0,0 0-92 0 0,0 0-108 0 0,2-2-105 0 0,5-5-125 0 0,-5 5-106 0 0,-2 2-80 0 0,0 0-50 0 0,0 0-86 0 0,0 0-60 0 0,0 0-66 0 0,0 0-90 0 0,0 0-31 0 0,0 0-30 0 0,0 0-32 0 0,0 0-10 0 0,0 0 1 0 0,-9 11 251 0 0,43-59 1124 0 0,-48 60-1412 0 0,14-5-663 0 0,0 15-2580 0 0,5-12-4776 0 0,-3-9-3921 0 0</inkml:trace>
  <inkml:trace contextRef="#ctx0" brushRef="#br0" timeOffset="17">4824 1469 19476 0 0,'0'0'1283'0'0,"0"0"-284"0"0,0 0 44 0 0,0 0 94 0 0,0 0-59 0 0,0 0-215 0 0,0 0-290 0 0,0 0-194 0 0,0 0-59 0 0,0 0 2 0 0,0 0 6 0 0,0 0-30 0 0,0 8-56 0 0,0 22-56 0 0,-3-9 155 0 0,8-21 34 0 0,-1-4-364 0 0,17-13 406 0 0,-31 23 565 0 0,3-1-1260 0 0,0 0-931 0 0,8-4-3901 0 0,2-1-4331 0 0,-3 0-2813 0 0</inkml:trace>
  <inkml:trace contextRef="#ctx0" brushRef="#br0" timeOffset="18">643 851 0 0 0,'0'0'773'0'0,"0"0"401"0"0,0 0 372 0 0,0 0 249 0 0,0 0-52 0 0,0 0-200 0 0,0 0-292 0 0,0 0-376 0 0,0 0-97 0 0,-1-24 52 0 0,-4-74 69 0 0,-4 29 3428 0 0,8 70 2885 0 0,0 7-3552 0 0,-7 61-2958 0 0,-10 400-18 0 0,-10-182-490 0 0,18-224-363 0 0,-2-99-5008 0 0,8 5 1293 0 0,4 11-1905 0 0,0 8-5081 0 0</inkml:trace>
  <inkml:trace contextRef="#ctx0" brushRef="#br0" timeOffset="19">132 814 14491 0 0,'0'0'1599'0'0,"0"0"-136"0"0,0 0-144 0 0,0 0 57 0 0,0 0 42 0 0,0 0-143 0 0,0 0-272 0 0,0 0-299 0 0,0 0-208 0 0,0 0-56 0 0,0 0 22 0 0,0 0 66 0 0,14-3 9 0 0,97-21 386 0 0,3-2-237 0 0,-30 4-579 0 0,1 4 0 0 0,1 4 1 0 0,0 4-1 0 0,35 2-107 0 0,-14 27-2385 0 0,-72-8-1590 0 0,-3 2-4368 0 0,-22-8-3518 0 0</inkml:trace>
  <inkml:trace contextRef="#ctx0" brushRef="#br0" timeOffset="20">1336 1241 8250 0 0,'0'0'1377'0'0,"0"0"-95"0"0,0 0 96 0 0,0 0 114 0 0,0 0 23 0 0,0 0-167 0 0,0 0-308 0 0,0 0-291 0 0,0 0-225 0 0,0 0-155 0 0,0 0-98 0 0,-29 28-60 0 0,-84 87-34 0 0,110-113-161 0 0,0 1 0 0 0,0-1 0 0 0,1 1 0 0 0,-1 0 0 0 0,1-1 0 0 0,-1 1 0 0 0,1 0 0 0 0,0 1 0 0 0,0-1 1 0 0,0 0-1 0 0,1 1 0 0 0,-1-1 0 0 0,1 1 0 0 0,0-1 0 0 0,0 1 0 0 0,0-1 0 0 0,0 1 0 0 0,1 0 0 0 0,-1 3-16 0 0,1 3 94 0 0,-1-5-30 0 0,0-1 1 0 0,0 1 0 0 0,0-1-1 0 0,1 1 1 0 0,-1-1 0 0 0,1 1 0 0 0,0-1-1 0 0,1 1 1 0 0,-1-1 0 0 0,1 1-1 0 0,0-1 1 0 0,0 1 0 0 0,0-1-1 0 0,0 1 1 0 0,1-1 0 0 0,0 0 0 0 0,0 0-1 0 0,0 0 1 0 0,0 0 0 0 0,1 0-1 0 0,0 0 1 0 0,0-1 0 0 0,0 1-1 0 0,0-1 1 0 0,0 0 0 0 0,1 0 0 0 0,-1 0-1 0 0,1 0 1 0 0,0-1 0 0 0,-1 1-1 0 0,1-1 1 0 0,1 0 0 0 0,-1 0-1 0 0,0-1 1 0 0,3 2-65 0 0,4-1 177 0 0,-1 0-1 0 0,1 0 1 0 0,-1-1-1 0 0,1-1 1 0 0,-1 0-1 0 0,1 0 1 0 0,-1-1-1 0 0,1 0 1 0 0,-1-1-1 0 0,1 0 1 0 0,-1-1-1 0 0,0 0 1 0 0,0 0 0 0 0,0-1-1 0 0,-1-1 1 0 0,1 1-1 0 0,-1-2 1 0 0,0 1-1 0 0,0-1 1 0 0,-1-1-1 0 0,0 1 1 0 0,0-1-1 0 0,0-1 1 0 0,-1 1-1 0 0,0-1 1 0 0,-1-1-1 0 0,0 1 1 0 0,0-1-1 0 0,0 0 1 0 0,2-7-177 0 0,-4 6 60 0 0,0-1 0 0 0,0 1 1 0 0,-1-1-1 0 0,-1 0 0 0 0,1 0 0 0 0,-2 0 0 0 0,0 0 1 0 0,0 0-1 0 0,-1 0 0 0 0,0-7-60 0 0,-1 14-15 0 0,1-1-1 0 0,-1 1 1 0 0,0-1 0 0 0,-1 1-1 0 0,1 0 1 0 0,-1 0 0 0 0,1-1-1 0 0,-1 1 1 0 0,-1 0 0 0 0,1 1-1 0 0,0-1 1 0 0,-1 0 0 0 0,0 1-1 0 0,0-1 1 0 0,0 1 0 0 0,0 0-1 0 0,-1 0 1 0 0,1 0 0 0 0,-1 0-1 0 0,1 1 1 0 0,-1-1 0 0 0,0 1-1 0 0,0 0 1 0 0,0 0 0 0 0,-1 1-1 0 0,1-1 1 0 0,-2 1 15 0 0,-2-1-89 0 0,1 0-1 0 0,-1 0 1 0 0,0 1 0 0 0,0 1-1 0 0,0-1 1 0 0,0 1 0 0 0,0 1-1 0 0,0-1 1 0 0,1 1 0 0 0,-1 1-1 0 0,0-1 1 0 0,0 1 0 0 0,1 1-1 0 0,-1-1 1 0 0,0 2 89 0 0,-35 26-3045 0 0,22 1-3142 0 0,11 8-4896 0 0,10-30 4608 0 0</inkml:trace>
  <inkml:trace contextRef="#ctx0" brushRef="#br0" timeOffset="21">2070 1189 5145 0 0,'0'0'3198'0'0,"0"0"-685"0"0,0 0-336 0 0,0 0-228 0 0,0 0-347 0 0,0 0-398 0 0,0 0-365 0 0,0 0-243 0 0,0 0-101 0 0,0 0-41 0 0,0 0-8 0 0,0 0-17 0 0,0 0-34 0 0,-24 15-52 0 0,-74 47-41 0 0,48-10 104 0 0,45-46-392 0 0,1 1 0 0 0,0-1 0 0 0,0 1-1 0 0,1-1 1 0 0,0 1 0 0 0,0 0 0 0 0,0 0 0 0 0,1 1 0 0 0,0-1 0 0 0,1 0 0 0 0,0 1 0 0 0,0-1 0 0 0,0 1-1 0 0,1-1 1 0 0,0 1 0 0 0,1 0 0 0 0,-1-1 0 0 0,1 1 0 0 0,1-1 0 0 0,0 0 0 0 0,0 1 0 0 0,0-1 0 0 0,1 0 0 0 0,0 0-1 0 0,0 0 1 0 0,0-1 0 0 0,1 1 0 0 0,0-1 0 0 0,1 0 0 0 0,0 0 0 0 0,0 0 0 0 0,0-1 0 0 0,0 1 0 0 0,1-1-1 0 0,0-1 1 0 0,0 1 0 0 0,0-1 0 0 0,0 0 0 0 0,1 0 0 0 0,3 1-14 0 0,2-2 138 0 0,-1-1 0 0 0,1 1 1 0 0,0-2-1 0 0,0 0 0 0 0,1 0 0 0 0,-1-1 1 0 0,0-1-1 0 0,0 0 0 0 0,0-1 0 0 0,0 0 1 0 0,0 0-1 0 0,0-1 0 0 0,-1-1 0 0 0,1 0 1 0 0,-1-1-1 0 0,0 0 0 0 0,0-1 0 0 0,-1 0 1 0 0,0 0-1 0 0,0-1 0 0 0,6-6-138 0 0,16-13 359 0 0,0-3 0 0 0,-2 0 0 0 0,-1-2 0 0 0,-2-1 0 0 0,14-22-359 0 0,-19 27 45 0 0,-1 0-1 0 0,-2-1 1 0 0,0-1 0 0 0,-2-1-1 0 0,-2 0 1 0 0,0-1-1 0 0,-2-1 1 0 0,-2 0-1 0 0,-1-1 1 0 0,-1 0-1 0 0,-2 0 1 0 0,1-10-45 0 0,-6 32-40 0 0,-1-1 0 0 0,0 1 0 0 0,0 0 0 0 0,-1 0 0 0 0,-1 0-1 0 0,0 0 1 0 0,0 0 0 0 0,-1-1 0 0 0,0 2 0 0 0,-1-1 0 0 0,0 0 0 0 0,-1 0 0 0 0,0 1 0 0 0,-1 0-1 0 0,0 0 1 0 0,-1 0 0 0 0,0 1 0 0 0,0 0 0 0 0,-1 0 0 0 0,0 0 0 0 0,0 1 0 0 0,-1 0 0 0 0,0 0 0 0 0,-1 1-1 0 0,0 0 1 0 0,0 1 0 0 0,0 0 0 0 0,-6-3 40 0 0,7 7-22 0 0,0 0 0 0 0,-1 0-1 0 0,1 1 1 0 0,0 0 0 0 0,0 1 0 0 0,-1-1-1 0 0,1 2 1 0 0,0-1 0 0 0,-1 1 0 0 0,1 1 0 0 0,0-1-1 0 0,0 1 1 0 0,0 1 0 0 0,0-1 0 0 0,0 1-1 0 0,1 1 1 0 0,-1-1 0 0 0,1 2 0 0 0,0-1-1 0 0,0 1 1 0 0,0 0 0 0 0,0 1 22 0 0,-13 10-23 0 0,1 1 0 0 0,1 0 0 0 0,1 2 0 0 0,1 0 0 0 0,0 1 0 0 0,-10 17 23 0 0,16-22-1 0 0,1 1-1 0 0,0 0 1 0 0,1 1 0 0 0,1 0-1 0 0,0 0 1 0 0,1 1-1 0 0,1-1 1 0 0,1 1-1 0 0,1 0 1 0 0,0 1 0 0 0,1-1-1 0 0,1 0 1 0 0,1 1-1 0 0,1-1 1 0 0,0 0-1 0 0,1 1 1 0 0,1-1-1 0 0,1 0 1 0 0,0 0 0 0 0,2-1-1 0 0,0 1 1 0 0,1-1-1 0 0,0 0 1 0 0,1-1-1 0 0,1 0 1 0 0,7 8 1 0 0,-7-9 15 0 0,1 0 0 0 0,0-1 1 0 0,1 0-1 0 0,1-1 0 0 0,0 0 0 0 0,1-1 0 0 0,0-1 1 0 0,1 0-1 0 0,0 0 0 0 0,0-1 0 0 0,1-1 0 0 0,1-1 1 0 0,0 0-1 0 0,0-1 0 0 0,10 3-15 0 0,-7-6-63 0 0,0 0 0 0 0,1-1-1 0 0,-1-1 1 0 0,1 0 0 0 0,-1-2-1 0 0,1 0 1 0 0,-1-2 0 0 0,1 0 0 0 0,11-3 63 0 0,34-17-3628 0 0,-4-13-5023 0 0,-47 24-2679 0 0</inkml:trace>
  <inkml:trace contextRef="#ctx0" brushRef="#br0" timeOffset="22">3003 1171 10842 0 0,'0'0'2910'0'0,"0"0"-693"0"0,0 0-378 0 0,0 0-251 0 0,0 0-205 0 0,0 0-203 0 0,0 0-207 0 0,0 0-168 0 0,0 0-162 0 0,0 0-148 0 0,0 0-119 0 0,0 0-107 0 0,-16-7-80 0 0,-54-19-50 0 0,28 29 19 0 0,36 1-134 0 0,-5 2-10 0 0,0 1 0 0 0,1 0 0 0 0,0 0 0 0 0,0 1 1 0 0,0 1-1 0 0,1-1 0 0 0,0 1 0 0 0,1 1 1 0 0,0 0-1 0 0,0 0 0 0 0,1 0 0 0 0,1 1 0 0 0,0 0 1 0 0,0 1-1 0 0,-1 5-14 0 0,1 0-2 0 0,0 0 0 0 0,2 0 0 0 0,0 1 0 0 0,1-1 0 0 0,1 1-1 0 0,1 0 1 0 0,0 0 0 0 0,2 0 0 0 0,0 6 2 0 0,0-19 13 0 0,0 0-1 0 0,0-1 0 0 0,1 1 1 0 0,-1-1-1 0 0,1 1 1 0 0,0-1-1 0 0,0 1 0 0 0,1-1 1 0 0,0 0-1 0 0,-1 0 1 0 0,1 0-1 0 0,0-1 0 0 0,1 1 1 0 0,-1-1-1 0 0,1 1 1 0 0,-1-1-1 0 0,1 0 0 0 0,0 0 1 0 0,0-1-1 0 0,1 1 1 0 0,-1-1-1 0 0,0 0 0 0 0,1 0 1 0 0,-1-1-1 0 0,1 1 1 0 0,0-1-1 0 0,-1 0 0 0 0,1 0 1 0 0,0 0-1 0 0,0-1 0 0 0,0 0 1 0 0,-1 0-1 0 0,1 0 1 0 0,3-1-13 0 0,4 0 122 0 0,1 0 1 0 0,-1-1 0 0 0,0-1 0 0 0,0 0 0 0 0,0 0-1 0 0,0-1 1 0 0,0-1 0 0 0,-1 0 0 0 0,0-1-1 0 0,0 0 1 0 0,0 0 0 0 0,-1-1 0 0 0,0-1-1 0 0,0 0 1 0 0,-1 0 0 0 0,0-1 0 0 0,0 0-1 0 0,-1 0 1 0 0,6-10-123 0 0,181-259 734 0 0,-163 238-666 0 0,-28 35-32 0 0,-3 5-28 0 0,-1 0-55 0 0,0 0-94 0 0,-10 26-623 0 0,3-6 521 0 0,0 0 0 0 0,1 1 0 0 0,0 0 1 0 0,2 0-1 0 0,1 0 0 0 0,1 1 1 0 0,0 4 242 0 0,2-17-135 0 0,0-1 0 0 0,1 1-1 0 0,0-1 1 0 0,0 0 0 0 0,1 1 0 0 0,0-1 0 0 0,1 0 0 0 0,0 0 0 0 0,0 0-1 0 0,0-1 1 0 0,1 1 0 0 0,1-1 0 0 0,-1 0 0 0 0,1 0 0 0 0,0 0 0 0 0,0 0 0 0 0,1-1-1 0 0,0 0 1 0 0,6 5 135 0 0,-4-5-547 0 0,-1-1-1 0 0,1 0 0 0 0,0 0 1 0 0,0-1-1 0 0,0 1 0 0 0,1-2 0 0 0,0 1 1 0 0,-1-2-1 0 0,1 1 0 0 0,0-1 1 0 0,1 0 547 0 0,27 0-5097 0 0,-1-10-3763 0 0,-28 4 4236 0 0</inkml:trace>
  <inkml:trace contextRef="#ctx0" brushRef="#br0" timeOffset="23">3569 1167 0 0 0,'0'0'4776'0'0,"0"0"-1246"0"0,0 0-710 0 0,0 0-436 0 0,0 0-447 0 0,0 0-403 0 0,0 0-330 0 0,0 0-260 0 0,0 0-209 0 0,0 0-160 0 0,0 0-96 0 0,0 0-82 0 0,0 0-47 0 0,-8 3 3 0 0,-25 11-6 0 0,16 39 764 0 0,15-40-1038 0 0,1-1 0 0 0,0 0 0 0 0,1 1 1 0 0,0-1-1 0 0,0 1 0 0 0,2-1 0 0 0,-1 0 1 0 0,2 0-1 0 0,0 1 0 0 0,1 2-73 0 0,-3-11 41 0 0,1 1 1 0 0,0 0-1 0 0,0 0 0 0 0,0-1 1 0 0,0 1-1 0 0,1-1 0 0 0,-1 0 1 0 0,1 0-1 0 0,1 0 0 0 0,-1 0 1 0 0,0 0-1 0 0,1-1 0 0 0,0 0 1 0 0,-1 1-1 0 0,1-1 0 0 0,1-1 1 0 0,-1 1-1 0 0,0 0 0 0 0,1-1 1 0 0,-1 0-1 0 0,1 0 0 0 0,0-1 1 0 0,0 1-1 0 0,-1-1 0 0 0,1 0 1 0 0,2 0-42 0 0,4-3 160 0 0,0 0 1 0 0,0 0-1 0 0,-1-2 1 0 0,1 1 0 0 0,-1-1-1 0 0,0-1 1 0 0,0 0-1 0 0,0 0 1 0 0,0-1 0 0 0,-1 0-1 0 0,0-1 1 0 0,-1 0-1 0 0,1-1 1 0 0,-1 1-1 0 0,0-1 1 0 0,-1-1 0 0 0,0 0-1 0 0,-1 0 1 0 0,0 0-1 0 0,0-1 1 0 0,0 0-161 0 0,1 0 80 0 0,129-183 533 0 0,-116 184-695 0 0,-20 40-63 0 0,-2-18 126 0 0,1 44 31 0 0,2 1-1 0 0,2-1 0 0 0,3 0 1 0 0,9 31-12 0 0,17 103-13 0 0,-9 1 1 0 0,-7 0-1 0 0,-9 60 13 0 0,-7-236 12 0 0,2 11-1 0 0,-2-1 1 0 0,-1 0-1 0 0,-1 1 0 0 0,-1-1 0 0 0,-1 0 1 0 0,-2 0-1 0 0,0 0 0 0 0,-2-1 1 0 0,-5 12-12 0 0,12-34 7 0 0,0 0 1 0 0,0 0 0 0 0,0 0 0 0 0,0-1 0 0 0,-1 1-1 0 0,1 0 1 0 0,-1-1 0 0 0,1 1 0 0 0,-1-1 0 0 0,0 1 0 0 0,0-1-1 0 0,0 0 1 0 0,-1 0 0 0 0,1 1 0 0 0,-1-2 0 0 0,1 1-1 0 0,-1 0 1 0 0,1-1 0 0 0,-1 1 0 0 0,0-1 0 0 0,0 0 0 0 0,0 1-1 0 0,1-1 1 0 0,-1-1 0 0 0,0 1 0 0 0,0 0 0 0 0,-1-1-1 0 0,1 0 1 0 0,0 1 0 0 0,0-1 0 0 0,0-1 0 0 0,0 1 0 0 0,0 0-1 0 0,0-1 1 0 0,0 1 0 0 0,0-1 0 0 0,0 0 0 0 0,0 0-1 0 0,0 0 1 0 0,0 0 0 0 0,1-1 0 0 0,-1 1 0 0 0,0-1-8 0 0,-6-15 22 0 0,0 1 1 0 0,1-1-1 0 0,1-1 1 0 0,1 0-1 0 0,0 0 1 0 0,1 0 0 0 0,1 0-1 0 0,1-1 1 0 0,1 0-1 0 0,0 1 1 0 0,1-1-1 0 0,1 0 1 0 0,3-18-23 0 0,-5 10 11 0 0,2 0 0 0 0,1 0-1 0 0,1 0 1 0 0,1 0 0 0 0,1 0 0 0 0,2 0-1 0 0,0 1 1 0 0,2 0 0 0 0,1 0 0 0 0,1 1-1 0 0,1 0 1 0 0,1 1 0 0 0,1 0 0 0 0,2 1-1 0 0,14-19-10 0 0,-22 34-6 0 0,0 0 0 0 0,0 0 0 0 0,1 1 0 0 0,0 0 0 0 0,0 0 0 0 0,0 1 0 0 0,1 0 0 0 0,0 0 0 0 0,0 1 0 0 0,1 0 0 0 0,-1 1 0 0 0,1 0 0 0 0,0 1 0 0 0,0 0 0 0 0,1 0 0 0 0,-1 1 0 0 0,0 0 0 0 0,1 1 0 0 0,-1 0 0 0 0,11 1 6 0 0,-19 0-19 0 0,-1 1-1 0 0,0-1 1 0 0,0 0 0 0 0,1 0-1 0 0,-1 1 1 0 0,0-1-1 0 0,0 0 1 0 0,1 1-1 0 0,-1 0 1 0 0,0-1-1 0 0,0 1 1 0 0,0 0-1 0 0,0-1 1 0 0,0 1 0 0 0,0 0-1 0 0,0 0 1 0 0,0 0-1 0 0,0 0 1 0 0,0 0-1 0 0,-1 0 1 0 0,1 0-1 0 0,0 0 1 0 0,0 0-1 0 0,-1 0 1 0 0,1 0 0 0 0,-1 1-1 0 0,1-1 1 0 0,-1 0-1 0 0,0 0 1 0 0,1 1-1 0 0,-1-1 1 0 0,0 0-1 0 0,0 0 1 0 0,0 1-1 0 0,0-1 1 0 0,0 0-1 0 0,0 1 1 0 0,0-1 0 0 0,-1 1 19 0 0,-13 5-2184 0 0,3-11-6083 0 0,9 1-3336 0 0</inkml:trace>
  <inkml:trace contextRef="#ctx0" brushRef="#br0" timeOffset="24">4907 2651 11723 0 0,'0'0'4797'0'0,"0"0"-2844"0"0,0 0-851 0 0,0 0 27 0 0,0 0-6 0 0,0 0-69 0 0,0 0-158 0 0,0 0-193 0 0,0 0-132 0 0,0 0-71 0 0,0 0-47 0 0,0 0-53 0 0,0 0-54 0 0,5-4-49 0 0,3-3-225 0 0,-1 2 256 0 0,-16 20 127 0 0,-30 49 137 0 0,40-65-592 0 0,-1 1 0 0 0,1-1 0 0 0,-1 1-1 0 0,1-1 1 0 0,0 1 0 0 0,-1 0 0 0 0,1-1 0 0 0,-1 1 0 0 0,1 0-1 0 0,0 0 1 0 0,-1 0 0 0 0,1-1 0 0 0,0 1 0 0 0,-1 0 0 0 0,1 0-1 0 0,0 0 1 0 0,-1 0 0 0 0,1 0 0 0 0,0 0 0 0 0,-1 0-1 0 0,1 0 1 0 0,0 0 0 0 0,-1 0 0 0 0,1 1 0 0 0,0-1 0 0 0,-1 0-1 0 0,1 0 1 0 0,-1 1 0 0 0,1-1 0 0 0,0 0 0 0 0,-1 1 0 0 0,1-1-1 0 0,-1 0 1 0 0,1 1 0 0 0,-1-1 0 0 0,1 1 0 0 0,-1-1 0 0 0,1 1-1 0 0,-1-1 1 0 0,0 1 0 0 0,1-1 0 0 0,-1 1 0 0 0,0 0 0 0 0,1-1-1 0 0,-1 1 1 0 0,0 0 0 0 0,0-1 0 0 0,1 1 0 0 0,-1-1-1 0 0,0 1 1 0 0,0 0 0 0 0,0-1 0 0 0,0 1 0 0 0,0 0 0 0 0,0 0-1 0 0,0-1 1 0 0,0 1 0 0 0,0 0 0 0 0,0-1 0 0 0,-1 1 0 0 0,1-1-1 0 0,0 1 1 0 0,0 0 0 0 0,-1-1 0 0 0,1 1 0 0 0,0 0 0 0 0,-1-1-1 0 0,1 1 1 0 0,0-1 0 0 0,-1 1 0 0 0,59-44-1643 0 0,-52 35 22 0 0,-1 1-6176 0 0,-5 7-4247 0 0</inkml:trace>
  <inkml:trace contextRef="#ctx0" brushRef="#br0" timeOffset="25">5010 2920 12403 0 0,'0'0'5021'0'0,"0"0"-2989"0"0,0 0-725 0 0,0 0 5 0 0,0 0-115 0 0,0 0-142 0 0,0 0-170 0 0,0 0-154 0 0,0 0-128 0 0,0 0-86 0 0,0 0-97 0 0,0 0-122 0 0,0 0-44 0 0,-9 25-55 0 0,-29 76-56 0 0,28-76-15 0 0,10-25-54 0 0,0 0-23 0 0,40-44-576 0 0,-34 34-183 0 0,2-1-725 0 0,-3 2-3250 0 0,-1 2-7468 0 0</inkml:trace>
  <inkml:trace contextRef="#ctx0" brushRef="#br0" timeOffset="26">5456 1653 7066 0 0,'0'0'2981'0'0,"0"0"-1139"0"0,0 0-312 0 0,0 0 36 0 0,0 0 61 0 0,0 0-6 0 0,0 0-104 0 0,0 0-173 0 0,35 13-183 0 0,114 35-171 0 0,-145-47-936 0 0,0 0 1 0 0,0 0-1 0 0,0 0 0 0 0,0 0 1 0 0,0-1-1 0 0,0 0 1 0 0,0 1-1 0 0,1-2 0 0 0,-1 1 1 0 0,0 0-1 0 0,0-1 1 0 0,0 0-1 0 0,0 0 0 0 0,0 0 1 0 0,0 0-1 0 0,-1-1 0 0 0,1 1 1 0 0,0-1-1 0 0,-1 0 1 0 0,1 0-1 0 0,-1-1 0 0 0,1 1 1 0 0,-1-1-1 0 0,0 0-54 0 0,10-6 226 0 0,33-30 234 0 0,-2-1-1 0 0,-2-2 1 0 0,-1-2 0 0 0,-2-2 0 0 0,-3-1-1 0 0,-1-2 1 0 0,14-30-460 0 0,81-167 779 0 0,-98 177-602 0 0,3 1-1 0 0,44-63-176 0 0,-19 54 47 0 0,-60 76-52 0 0,0 1 0 0 0,1 0 1 0 0,-1-1-1 0 0,0 1 0 0 0,1 0 1 0 0,-1-1-1 0 0,1 1 0 0 0,-1 0 0 0 0,0-1 1 0 0,1 1-1 0 0,-1 0 0 0 0,1 0 1 0 0,-1 0-1 0 0,1-1 0 0 0,-1 1 0 0 0,1 0 1 0 0,-1 0-1 0 0,1 0 0 0 0,-1 0 1 0 0,1 0-1 0 0,-1 0 0 0 0,1 0 1 0 0,-1 0-1 0 0,1 0 0 0 0,-1 0 0 0 0,0 0 1 0 0,1 0-1 0 0,-1 1 0 0 0,1-1 1 0 0,-1 0-1 0 0,1 0 0 0 0,-1 0 0 0 0,1 1 1 0 0,-1-1-1 0 0,0 0 0 0 0,1 0 1 0 0,-1 1-1 0 0,1-1 0 0 0,-1 0 0 0 0,0 1 1 0 0,1-1-1 0 0,-1 0 0 0 0,0 1 1 0 0,0-1-1 0 0,1 1 0 0 0,-1-1 0 0 0,0 1 1 0 0,0-1-1 0 0,1 0 0 0 0,-1 1 1 0 0,0-1-1 0 0,0 1 0 0 0,0-1 0 0 0,0 1 1 0 0,0-1-1 0 0,0 1 0 0 0,0-1 1 0 0,0 1-1 0 0,0-1 0 0 0,0 1 0 0 0,0-1 1 0 0,0 1 4 0 0,7 40-46 0 0,-7-39 44 0 0,1 69 38 0 0,-4-1-1 0 0,-2 0 1 0 0,-3-1 0 0 0,-4 0 0 0 0,-2 0 0 0 0,-3-1 0 0 0,-20 47-36 0 0,28-84 11 0 0,-1-1 0 0 0,-2 0 0 0 0,-1-1 0 0 0,-1-1 0 0 0,-2 0 0 0 0,-2 2-11 0 0,13-22-58 0 0,-1 0 0 0 0,0 0 0 0 0,0-1 0 0 0,0 0 0 0 0,-1 0 0 0 0,0 0 0 0 0,-1-1 0 0 0,1 0 0 0 0,-1 0 0 0 0,0-1 0 0 0,-1 0 0 0 0,1 0 0 0 0,-1-1 0 0 0,0 0 0 0 0,0-1 0 0 0,0 0 0 0 0,0 0 1 0 0,-1-1-1 0 0,1 0 0 0 0,-1-1 0 0 0,-7 0 58 0 0,13-1-147 0 0,1 0 0 0 0,-1 0 0 0 0,1-1 0 0 0,-1 0 0 0 0,1 1 0 0 0,-1-1 0 0 0,1-1 0 0 0,0 1 0 0 0,-1 0 0 0 0,1-1 1 0 0,0 0-1 0 0,0 1 0 0 0,0-1 0 0 0,0-1 0 0 0,0 1 0 0 0,1 0 0 0 0,-1-1 0 0 0,0 1 0 0 0,1-1 0 0 0,0 0 0 0 0,0 0 0 0 0,0 0 1 0 0,0 0-1 0 0,0 0 0 0 0,1 0 0 0 0,-1 0 0 0 0,1-1 0 0 0,0 1 0 0 0,-1-1 147 0 0,-7-31-4105 0 0,4 1-3463 0 0,4 21-3575 0 0</inkml:trace>
  <inkml:trace contextRef="#ctx0" brushRef="#br0" timeOffset="27">6693 1322 10706 0 0,'0'0'1653'0'0,"0"0"-125"0"0,0 0 32 0 0,0 0-74 0 0,0 0-234 0 0,0 0-226 0 0,0 0-233 0 0,0 0-193 0 0,0 0-145 0 0,0 0-109 0 0,0 0-97 0 0,0 0-76 0 0,0 0-23 0 0,2 27-18 0 0,7 82-3 0 0,3-67 190 0 0,-6-40-159 0 0,-3 0-51 0 0,1 0 1 0 0,-1-1 0 0 0,0 0-1 0 0,1 0 1 0 0,-1 0 0 0 0,1 0-1 0 0,-1 0 1 0 0,1-1 0 0 0,-1 0-1 0 0,1 1 1 0 0,0-1-1 0 0,-1 0 1 0 0,1-1 0 0 0,-1 1-1 0 0,1-1 1 0 0,-1 0 0 0 0,1 1-1 0 0,-1-2 1 0 0,1 1-1 0 0,-1 0 1 0 0,0-1 0 0 0,1 1-1 0 0,-1-1 1 0 0,0 0 0 0 0,0 0-1 0 0,0 0 1 0 0,-1-1-1 0 0,2 0-109 0 0,69-80 862 0 0,0-23-504 0 0,-70 103-335 0 0,-3 1-26 0 0,1 1 0 0 0,0-1-1 0 0,0 0 1 0 0,-1 0 0 0 0,1 1 0 0 0,0-1-1 0 0,0 0 1 0 0,1 1 0 0 0,-1-1 0 0 0,0 1-1 0 0,1-1 1 0 0,-1 1 0 0 0,0 0 0 0 0,1 0-1 0 0,0-1 1 0 0,-1 1 0 0 0,1 0 0 0 0,0 0-1 0 0,-1 0 1 0 0,1 1 0 0 0,0-1 0 0 0,0 0-1 0 0,0 1 1 0 0,0-1 0 0 0,0 1 0 0 0,-1 0-1 0 0,1 0 1 0 0,0-1 0 0 0,0 1 0 0 0,0 0-1 0 0,0 1 1 0 0,0-1 0 0 0,0 0 0 0 0,0 1-1 0 0,0-1 1 0 0,0 1 0 0 0,0-1 0 0 0,-1 1-1 0 0,1 0 1 0 0,0 0 0 0 0,0 0 0 0 0,-1 0-1 0 0,1 0 1 0 0,0 0 0 0 0,-1 0 0 0 0,1 0-1 0 0,-1 1 1 0 0,0-1 0 0 0,2 2 3 0 0,12 51 6 0 0,-2 0 0 0 0,-2 0 0 0 0,2 39-6 0 0,-12-83-2 0 0,7 54 20 0 0,-4 1 1 0 0,-2 0 0 0 0,-6 53-19 0 0,3-96 11 0 0,-1 0 0 0 0,-1 0 1 0 0,-1 0-1 0 0,-1-1 0 0 0,-1 1 1 0 0,-1-1-1 0 0,-1 0 0 0 0,-1-1 1 0 0,0 0-1 0 0,-2 0 0 0 0,0-1 1 0 0,-1-1-1 0 0,-1 0 0 0 0,-13 15-11 0 0,23-30 13 0 0,0 0-1 0 0,0 0 0 0 0,0-1 0 0 0,0 1 0 0 0,0-1 1 0 0,-1 1-1 0 0,1-1 0 0 0,-1 0 0 0 0,0-1 0 0 0,1 1 1 0 0,-1-1-1 0 0,0 1 0 0 0,0-1 0 0 0,0 0 0 0 0,0 0 1 0 0,0-1-1 0 0,0 1 0 0 0,0-1 0 0 0,0 0 0 0 0,-1 0 1 0 0,-1-1-13 0 0,4-1 4 0 0,0 0 1 0 0,1 0-1 0 0,-1 0 1 0 0,0 0-1 0 0,1 0 1 0 0,-1-1 0 0 0,1 1-1 0 0,0-1 1 0 0,0 1-1 0 0,0-1 1 0 0,0 1-1 0 0,0-1 1 0 0,0 0 0 0 0,1 0-1 0 0,-1 1 1 0 0,1-1-1 0 0,0 0 1 0 0,0 0-1 0 0,0 1 1 0 0,0-1 0 0 0,0 0-1 0 0,1 0 1 0 0,-1 1-1 0 0,1-1 1 0 0,0 0-5 0 0,-1-4 4 0 0,3-6-6 0 0,0 1 0 0 0,1 0 0 0 0,0 0 0 0 0,1 0 0 0 0,0 0 0 0 0,1 1 0 0 0,0 0 0 0 0,0 0 0 0 0,7-7 2 0 0,-7 9-2 0 0,257-370-16 0 0,-115 158-991 0 0,62-135 1009 0 0,-187 317-119 0 0,-2-1 0 0 0,-1-1 0 0 0,-3 0-1 0 0,-1-2 1 0 0,-1-3 119 0 0,-13 44 8 0 0,-1-1 0 0 0,0 1-1 0 0,0-1 1 0 0,0 0 0 0 0,0 0-1 0 0,0 1 1 0 0,0-1 0 0 0,-1 0-1 0 0,1 0 1 0 0,-1 0 0 0 0,0 0-1 0 0,0 0 1 0 0,0 0 0 0 0,0 0-1 0 0,-1 0 1 0 0,1 1 0 0 0,-1-1-1 0 0,0 0 1 0 0,0 0 0 0 0,0 0 0 0 0,0 1-1 0 0,0-1 1 0 0,0 0 0 0 0,-1 1-1 0 0,1-1 1 0 0,-1 1 0 0 0,0 0-1 0 0,0-1 1 0 0,0 1 0 0 0,0 0-1 0 0,0 0 1 0 0,0 0 0 0 0,0 0-1 0 0,-1 1 1 0 0,1-1 0 0 0,-1 1-1 0 0,1-1 1 0 0,-1 1 0 0 0,0 0 0 0 0,1 0-1 0 0,-1 0 1 0 0,0 0-8 0 0,-9 3-8 0 0,1-1 0 0 0,0 2 0 0 0,0 0 0 0 0,0 0 0 0 0,1 1 0 0 0,-1 0 0 0 0,1 0 0 0 0,0 2 0 0 0,0-1 0 0 0,0 1 0 0 0,1 0 0 0 0,0 1 0 0 0,0 0 0 0 0,1 1 0 0 0,0 0 0 0 0,0 0 0 0 0,1 1 0 0 0,0 0 0 0 0,0 0 0 0 0,1 1 8 0 0,2-7 0 0 0,-13 18 10 0 0,1-1 0 0 0,1 2 0 0 0,1 0 0 0 0,1 0 0 0 0,1 2 0 0 0,1-1 1 0 0,1 1-1 0 0,1 1 0 0 0,1 0 0 0 0,1 0 0 0 0,1 1 0 0 0,2 0 0 0 0,0-1 0 0 0,1 17-10 0 0,1-21 24 0 0,1 0 0 0 0,1 0-1 0 0,0 0 1 0 0,2 0 0 0 0,0-1-1 0 0,2 1 1 0 0,0 0 0 0 0,1-1 0 0 0,2 0-1 0 0,0 0 1 0 0,0-1 0 0 0,2 1-1 0 0,6 8-23 0 0,-9-17 34 0 0,1-1 0 0 0,0 0 0 0 0,1 0 0 0 0,0 0 0 0 0,0-1-1 0 0,1 0 1 0 0,0-1 0 0 0,1 1 0 0 0,0-2 0 0 0,0 0 0 0 0,1 0 0 0 0,0-1-1 0 0,5 3-33 0 0,69 13 462 0 0,-84-55-1640 0 0,-21 16-1288 0 0,4 8-4967 0 0,9 5-4091 0 0</inkml:trace>
  <inkml:trace contextRef="#ctx0" brushRef="#br0" timeOffset="28">7523 1609 1344 0 0,'0'0'3604'0'0,"0"0"-1775"0"0,0 0-491 0 0,0 0 170 0 0,0 0 173 0 0,0 0 56 0 0,0 0-122 0 0,0 0-184 0 0,0 0-130 0 0,0 0-98 0 0,0 0-88 0 0,0 0-106 0 0,13 1-106 0 0,41 3-115 0 0,-49-4-658 0 0,0-1 0 0 0,0 1 0 0 0,0-1-1 0 0,0 0 1 0 0,0 0 0 0 0,-1-1 0 0 0,1 0-1 0 0,0 1 1 0 0,-1-2 0 0 0,1 1 0 0 0,-1 0 0 0 0,0-1-1 0 0,0 0 1 0 0,3-2-130 0 0,5-3 248 0 0,119-117 1557 0 0,34-81-696 0 0,-141 173-1110 0 0,-1-2 1 0 0,-1-1 0 0 0,-2-1 0 0 0,-2 0 0 0 0,-2-1 0 0 0,-1-1 0 0 0,-2-1 0 0 0,-1 0 0 0 0,-3 0-1 0 0,-1-1 1 0 0,-2-1 0 0 0,-1-3 0 0 0,-4 43-16 0 0,-1 0 1 0 0,0-1-1 0 0,1 1 0 0 0,-1 0 1 0 0,0 0-1 0 0,0 0 0 0 0,0-1 1 0 0,0 1-1 0 0,-1 0 0 0 0,1 0 1 0 0,-1-1-1 0 0,1 1 0 0 0,-1 0 0 0 0,0 0 1 0 0,0 0-1 0 0,1 0 0 0 0,-2 0 1 0 0,1 0-1 0 0,0 0 0 0 0,0 0 1 0 0,-1 0-1 0 0,1 1 0 0 0,-1-1 1 0 0,1 0-1 0 0,-1 1 0 0 0,0-1 0 0 0,1 1 1 0 0,-1 0-1 0 0,0 0 0 0 0,0 0 1 0 0,0-1-1 0 0,0 2 0 0 0,0-1 1 0 0,0 0-1 0 0,-1 0 0 0 0,1 1 0 0 0,0-1 1 0 0,0 1-1 0 0,0 0 0 0 0,-1-1 1 0 0,1 1-1 0 0,0 0 0 0 0,0 0 1 0 0,-1 1-1 0 0,1-1 0 0 0,0 0 1 0 0,0 1-1 0 0,0 0 0 0 0,-1-1 0 0 0,1 1 1 0 0,0 0-1 0 0,0 0 0 0 0,0 0 1 0 0,0 0-1 0 0,0 0 0 0 0,0 1 16 0 0,-19 12-53 0 0,1 0-1 0 0,0 2 1 0 0,1 0-1 0 0,1 1 1 0 0,0 1-1 0 0,1 1 1 0 0,1 0-1 0 0,1 1 1 0 0,1 1 0 0 0,-2 6 53 0 0,3-8-20 0 0,2 1 1 0 0,0 0 0 0 0,1 1 0 0 0,1 0 0 0 0,1 0-1 0 0,1 1 1 0 0,1 0 0 0 0,1 0 0 0 0,1 0 0 0 0,1 1-1 0 0,1 0 1 0 0,1-1 0 0 0,0 1 0 0 0,2 0-1 0 0,1 0 1 0 0,1-1 0 0 0,1 1 0 0 0,0-1 0 0 0,2 0-1 0 0,6 13 20 0 0,-5-17-385 0 0,0 0 0 0 0,2-1 0 0 0,0 0 0 0 0,1 0 0 0 0,0-1 0 0 0,2-1 0 0 0,-1 0 0 0 0,8 6 385 0 0,22-5-4811 0 0,-22-16-1041 0 0,-10 0 690 0 0,-3 0-1518 0 0</inkml:trace>
  <inkml:trace contextRef="#ctx0" brushRef="#br0" timeOffset="29">8432 1226 9778 0 0,'0'0'3346'0'0,"0"0"-1171"0"0,0 0-529 0 0,0 0-198 0 0,0 0-203 0 0,0 0-212 0 0,0 0-145 0 0,0 0-130 0 0,0 0-123 0 0,0 0-62 0 0,0 0-85 0 0,-32 11-90 0 0,-101 37-76 0 0,60-5 19 0 0,63-33-290 0 0,-3 1-34 0 0,1 0 0 0 0,0 1-1 0 0,0 0 1 0 0,1 1 0 0 0,1 0 0 0 0,1 1-1 0 0,-1 0 1 0 0,2 0 0 0 0,0 1-1 0 0,1 0 1 0 0,1 1 0 0 0,0-1 0 0 0,1 1-1 0 0,0 0 1 0 0,2 1 0 0 0,0-1-1 0 0,-1 8-16 0 0,5-22 3 0 0,-1 0 0 0 0,1 1 0 0 0,-1-1 0 0 0,1 0-1 0 0,0 0 1 0 0,0 1 0 0 0,-1-1 0 0 0,2 0-1 0 0,-1 0 1 0 0,0 0 0 0 0,0 0 0 0 0,1 0-1 0 0,-1 0 1 0 0,1-1 0 0 0,-1 1 0 0 0,1 0 0 0 0,0-1-1 0 0,0 1 1 0 0,0-1 0 0 0,0 0 0 0 0,0 0-1 0 0,0 1 1 0 0,0-1 0 0 0,0 0 0 0 0,0-1-1 0 0,0 1 1 0 0,1 0 0 0 0,-1-1 0 0 0,0 1 0 0 0,1-1-1 0 0,-1 0-2 0 0,77 2 449 0 0,-52-9-312 0 0,0 0 1 0 0,-1-2-1 0 0,0-1 0 0 0,-1-2 1 0 0,0 0-1 0 0,-1-1 0 0 0,0-2 0 0 0,-1 0 1 0 0,-1-1-1 0 0,0-2 0 0 0,1-2-137 0 0,-18 16 24 0 0,123-120 560 0 0,-97 91-429 0 0,-31 33-158 0 0,0 0-16 0 0,-2 20-325 0 0,-14 35-101 0 0,-3 14-1536 0 0,18-19-4452 0 0,11-31-3618 0 0,-6-15 1110 0 0</inkml:trace>
  <inkml:trace contextRef="#ctx0" brushRef="#br0" timeOffset="30">9075 766 6993 0 0,'0'0'4164'0'0,"0"0"-781"0"0,0 0-650 0 0,0 0-654 0 0,0 0-342 0 0,0 0-260 0 0,0 0-381 0 0,0 0-371 0 0,0 0-287 0 0,0 0-151 0 0,0 0-104 0 0,0 0-15 0 0,0 0-6 0 0,-13 12-44 0 0,0-1-87 0 0,-55 73 150 0 0,17 27-54 0 0,4 2 0 0 0,6 1 0 0 0,4 4-127 0 0,32-99 0 0 0,-2 1-1 0 0,2 0 0 0 0,0 0-1 0 0,1 1 1 0 0,1-1 0 0 0,1 1-1 0 0,1 0 1 0 0,1 12 1 0 0,1-32 6 0 0,0 0-1 0 0,0 0 1 0 0,0 0-1 0 0,0 0 1 0 0,0 0-1 0 0,0 0 1 0 0,0-1 0 0 0,0 1-1 0 0,1 0 1 0 0,-1-1-1 0 0,0 1 1 0 0,0-1 0 0 0,1 0-1 0 0,-1 1 1 0 0,0-1-1 0 0,1 0 1 0 0,-1 0 0 0 0,0 0-1 0 0,1 0 1 0 0,-1 0-1 0 0,0 0 1 0 0,1 0-1 0 0,-1 0 1 0 0,0 0 0 0 0,1-1-1 0 0,-1 1 1 0 0,0 0-1 0 0,0-1 1 0 0,1 1 0 0 0,-1-1-1 0 0,0 0 1 0 0,0 1-1 0 0,0-1 1 0 0,0 0 0 0 0,0 0-1 0 0,0 0 1 0 0,0 0-1 0 0,0 1 1 0 0,0-1-1 0 0,0-1 1 0 0,0 1 0 0 0,0 0-6 0 0,152-153 454 0 0,-123 124-447 0 0,1 1 0 0 0,1 1-1 0 0,2 2 1 0 0,1 2 0 0 0,0 1-1 0 0,36-16-6 0 0,-65 35 1 0 0,0 1 0 0 0,0 0-1 0 0,1 0 1 0 0,-1 0-1 0 0,1 1 1 0 0,0 0-1 0 0,0 0 1 0 0,0 0-1 0 0,0 1 1 0 0,0 1-1 0 0,0-1 1 0 0,0 1 0 0 0,0 0-1 0 0,0 0 1 0 0,0 1-1 0 0,0 0 1 0 0,5 1-1 0 0,-9 2 17 0 0,0 0 0 0 0,0 0 0 0 0,0 0 1 0 0,-1 1-1 0 0,1-1 0 0 0,-1 1 0 0 0,0-1 0 0 0,0 1 1 0 0,-1 0-1 0 0,1 0 0 0 0,-1 0 0 0 0,0 0 0 0 0,0 0 1 0 0,-1 0-1 0 0,0 0 0 0 0,0 0 0 0 0,0 0 0 0 0,0 0 1 0 0,-1 0-1 0 0,0 0-17 0 0,-2 14 31 0 0,0 0 0 0 0,-2-1 0 0 0,0 1 0 0 0,-1-1 0 0 0,-1 0 0 0 0,-1-1 0 0 0,-1 0 0 0 0,0 0 0 0 0,-1-1 0 0 0,0 0 0 0 0,-2-1 0 0 0,0 0 0 0 0,0 0 0 0 0,-2-2 0 0 0,1 1 0 0 0,-2-2 0 0 0,0 0 0 0 0,0-1 0 0 0,-1 0 0 0 0,-16 7-31 0 0,15-8-43 0 0,0 0 0 0 0,-1-2 1 0 0,0 0-1 0 0,-1-2 0 0 0,1 1 0 0 0,-1-2 1 0 0,0-1-1 0 0,0 0 0 0 0,-1-2 0 0 0,1 0 0 0 0,-1-1 1 0 0,0 0-1 0 0,-2-2 43 0 0,20 1-106 0 0,1-1 0 0 0,-1 1 1 0 0,0 0-1 0 0,1-1 0 0 0,-1 1 1 0 0,1-1-1 0 0,-1 1 0 0 0,1-1 1 0 0,-1 1-1 0 0,1-1 0 0 0,0 0 1 0 0,-1 0-1 0 0,1 0 0 0 0,0 0 1 0 0,-1 0-1 0 0,1 0 0 0 0,0 0 0 0 0,0 0 1 0 0,0-1-1 0 0,0 1 0 0 0,0 0 1 0 0,0-1-1 0 0,1 1 0 0 0,-1-1 1 0 0,0 1-1 0 0,1 0 0 0 0,-1-2 106 0 0,-2-29-8450 0 0,5 21-1911 0 0</inkml:trace>
  <inkml:trace contextRef="#ctx0" brushRef="#br0" timeOffset="31">9504 1237 14451 0 0,'0'0'1962'0'0,"0"0"-825"0"0,0 0-188 0 0,0 0 12 0 0,0 0-86 0 0,0 0-171 0 0,0 0-209 0 0,0 0-180 0 0,-8 32-114 0 0,-24 96-36 0 0,24-59 111 0 0,8-66-220 0 0,0 0 0 0 0,0 0-1 0 0,1 0 1 0 0,-1 0-1 0 0,1 0 1 0 0,0 1-1 0 0,0-1 1 0 0,0 0-1 0 0,0 0 1 0 0,1-1 0 0 0,-1 1-1 0 0,1 0 1 0 0,-1 0-1 0 0,1-1 1 0 0,0 1-1 0 0,0-1 1 0 0,0 1-1 0 0,1-1 1 0 0,-1 0 0 0 0,1 0-1 0 0,-1 0 1 0 0,1 0-1 0 0,-1-1 1 0 0,1 1-1 0 0,0-1 1 0 0,0 1-1 0 0,0-1 1 0 0,0 0 0 0 0,0 0-1 0 0,0 0 1 0 0,0-1-1 0 0,2 1-55 0 0,11-4 245 0 0,0-1 0 0 0,0-1 0 0 0,-1 0 0 0 0,1-1 0 0 0,-1-1 0 0 0,-1 0 0 0 0,0-1 0 0 0,0-1 0 0 0,0 0 0 0 0,-1-1 0 0 0,0 0 0 0 0,-1-1 0 0 0,0 0 0 0 0,-1-1 0 0 0,0-1 0 0 0,0-1-245 0 0,62-66 284 0 0,-72 80-296 0 0,-1 0 1 0 0,0 1-1 0 0,0-1 0 0 0,0 1 1 0 0,0-1-1 0 0,1 0 1 0 0,-1 1-1 0 0,0-1 0 0 0,0 1 1 0 0,0-1-1 0 0,1 0 1 0 0,-1 1-1 0 0,0-1 0 0 0,1 0 1 0 0,-1 0-1 0 0,0 1 1 0 0,1-1-1 0 0,-1 0 0 0 0,1 0 1 0 0,-1 1-1 0 0,0-1 1 0 0,1 0-1 0 0,-1 0 0 0 0,1 0 1 0 0,-1 0-1 0 0,0 0 1 0 0,1 0-1 0 0,-1 1 0 0 0,1-1 1 0 0,-1 0-1 0 0,1 0 1 0 0,-1 0-1 0 0,0 0 1 0 0,1-1-1 0 0,-1 1 0 0 0,1 0 1 0 0,-1 0-1 0 0,1 0 1 0 0,-1 0-1 0 0,0 0 0 0 0,1 0 1 0 0,-1-1-1 0 0,1 1 1 0 0,-1 0-1 0 0,0 0 0 0 0,1-1 1 0 0,-1 1-1 0 0,0 0 1 0 0,1-1-1 0 0,-1 1 0 0 0,0 0 1 0 0,0-1 11 0 0,0 12-51 0 0,1 166-597 0 0,0-175 658 0 0,1 1-1 0 0,0-1 1 0 0,0 0-1 0 0,1 0 0 0 0,-1 0 1 0 0,0 0-1 0 0,1 0 1 0 0,-1 0-1 0 0,1-1 1 0 0,0 1-1 0 0,-1-1 1 0 0,1 0-1 0 0,0 0 1 0 0,0 0-1 0 0,0 0 1 0 0,0 0-1 0 0,0-1 1 0 0,0 1-1 0 0,0-1 1 0 0,0 0-1 0 0,0 0 0 0 0,0 0 1 0 0,0 0-1 0 0,0 0 1 0 0,0-1-1 0 0,0 1 1 0 0,0-1-1 0 0,0 0 1 0 0,0 0-1 0 0,-1 0 1 0 0,1 0-1 0 0,0-1 1 0 0,-1 1-1 0 0,1-1 1 0 0,0 0-1 0 0,-1 1 0 0 0,0-1 1 0 0,1 0-1 0 0,-1 0 1 0 0,0-1-10 0 0,19-13 139 0 0,-1 0-1 0 0,0-2 1 0 0,-2 0 0 0 0,0-1 0 0 0,-1-1 0 0 0,-1 0-1 0 0,7-14-138 0 0,31-36 324 0 0,-38 51-227 0 0,-10 9-86 0 0,0 1 1 0 0,1 0 0 0 0,0 1-1 0 0,0 0 1 0 0,0 0-1 0 0,1 0 1 0 0,1 1-1 0 0,-1 0 1 0 0,1 1 0 0 0,0-1-1 0 0,0 2 1 0 0,1-1-1 0 0,0 2 1 0 0,0-1 0 0 0,0 1-1 0 0,1 1 1 0 0,-1 0-1 0 0,4 0-11 0 0,-12 4-3 0 0,1 0 0 0 0,0 0 0 0 0,0 0-1 0 0,-1 1 1 0 0,1-1 0 0 0,-1 1 0 0 0,1 0 0 0 0,-1 0-1 0 0,1 0 1 0 0,-1 0 0 0 0,0 0 0 0 0,0 0 0 0 0,0 1-1 0 0,0-1 1 0 0,-1 1 0 0 0,1-1 0 0 0,-1 1 0 0 0,1 0-1 0 0,-1 0 1 0 0,0-1 0 0 0,0 2 3 0 0,10 15 2 0 0,16 15-4 0 0,-21-27 6 0 0,0 0-1 0 0,0 0 0 0 0,0 1 1 0 0,-1-1-1 0 0,0 1 0 0 0,0 0 1 0 0,-1 1-1 0 0,0-1 0 0 0,-1 1 1 0 0,0-1-1 0 0,0 1 1 0 0,-1 0-1 0 0,0 0 0 0 0,1 6-3 0 0,-3-9 17 0 0,0-1 1 0 0,-1 1-1 0 0,1-1 0 0 0,-1 1 1 0 0,0-1-1 0 0,0 0 0 0 0,-1 1 0 0 0,0-1 1 0 0,0 0-1 0 0,0 0 0 0 0,0 0 1 0 0,-1 0-1 0 0,0 0 0 0 0,0-1 0 0 0,0 1 1 0 0,0-1-1 0 0,-1 0 0 0 0,0 0 0 0 0,0 0 1 0 0,0 0-1 0 0,0-1 0 0 0,-2 2-17 0 0,-6 2 23 0 0,-1 0-1 0 0,1 0 0 0 0,-1-2 1 0 0,0 1-1 0 0,0-2 1 0 0,-1 1-1 0 0,0-2 0 0 0,0 0 1 0 0,-13 1-23 0 0,27-3-28 0 0,0-1 0 0 0,0 0 0 0 0,0 1 1 0 0,0-1-1 0 0,0 0 0 0 0,0 1 0 0 0,0-1 0 0 0,0 0 1 0 0,0 1-1 0 0,0-1 0 0 0,0 0 0 0 0,0 1 1 0 0,0-1-1 0 0,-1 0 0 0 0,1 1 0 0 0,0-1 1 0 0,0 0 27 0 0,12 2 64 0 0,18 1 9 0 0,1 0 1 0 0,0-2-1 0 0,0-1 1 0 0,0-2 0 0 0,13-3-74 0 0,-24 0 190 0 0,0-1 1 0 0,0-1-1 0 0,-1 0 1 0 0,0-2-1 0 0,0 0 1 0 0,-1-1 0 0 0,-1-1-1 0 0,1-1 1 0 0,12-11-191 0 0,-28 22-14 0 0,0 0-1 0 0,-1-1 1 0 0,1 1 0 0 0,-1 0 0 0 0,1 0 0 0 0,-1-1 0 0 0,1 1 0 0 0,-1-1 0 0 0,0 1 0 0 0,1-1 0 0 0,-1 0-1 0 0,0 0 1 0 0,0 1 0 0 0,-1-1 0 0 0,1 0 0 0 0,0 0 0 0 0,0 0 0 0 0,-1 0 0 0 0,1 0 0 0 0,-1 0 0 0 0,0 0-1 0 0,0 0 1 0 0,0 0 0 0 0,0 0 0 0 0,0 0 0 0 0,0-2 14 0 0,-35 3-3548 0 0,23 2-1573 0 0,2 3-7292 0 0</inkml:trace>
  <inkml:trace contextRef="#ctx0" brushRef="#br0" timeOffset="32">5629 3178 9250 0 0,'0'0'1256'0'0,"0"0"-153"0"0,0 0 15 0 0,0 0 125 0 0,0 0 20 0 0,0 0-183 0 0,0 0-277 0 0,0 0-227 0 0,0 0-101 0 0,0 0 13 0 0,0 0 89 0 0,5 3 78 0 0,-4-2-659 0 0,1 1 151 0 0,1 0 0 0 0,0 0 1 0 0,-1 0-1 0 0,1-1 0 0 0,0 1 1 0 0,0-1-1 0 0,0 1 0 0 0,0-1 1 0 0,0 0-1 0 0,1 0 0 0 0,-1 0 1 0 0,0-1-1 0 0,0 1 0 0 0,1-1 1 0 0,-1 0-1 0 0,0 0 1 0 0,1 0-1 0 0,-1 0 0 0 0,0-1 1 0 0,0 1-1 0 0,1-1-147 0 0,7-4 245 0 0,1-1-1 0 0,-1 0 1 0 0,0 0 0 0 0,-1-1-1 0 0,1-1 1 0 0,-2 0-1 0 0,1 0 1 0 0,-1-1 0 0 0,8-9-245 0 0,-1 3 130 0 0,154-190 580 0 0,238-350-413 0 0,-408 555-301 0 0,0 1 0 0 0,0-1 0 0 0,0 0 0 0 0,-1 0 0 0 0,1 1 0 0 0,0-1 0 0 0,0 0-1 0 0,0 1 1 0 0,0-1 0 0 0,0 0 0 0 0,0 1 0 0 0,0-1 0 0 0,0 0 0 0 0,1 0 0 0 0,-1 1 0 0 0,0-1-1 0 0,0 0 1 0 0,0 1 0 0 0,0-1 0 0 0,0 0 0 0 0,0 0 0 0 0,0 1 0 0 0,1-1 0 0 0,-1 0 0 0 0,0 0-1 0 0,0 1 1 0 0,0-1 0 0 0,1 0 0 0 0,-1 0 0 0 0,0 0 0 0 0,0 1 0 0 0,1-1 0 0 0,-1 0 0 0 0,0 0-1 0 0,0 0 1 0 0,1 0 0 0 0,-1 0 0 0 0,0 0 0 0 0,1 1 0 0 0,-1-1 0 0 0,0 0 4 0 0,-14 43-40 0 0,11-34 50 0 0,-15 55 25 0 0,4 1 0 0 0,2 0 0 0 0,3 0 0 0 0,3 1 0 0 0,2 19-35 0 0,1-32 6 0 0,2-10 9 0 0,-2 1-1 0 0,-2-1 1 0 0,-2 0 0 0 0,-2 0-1 0 0,-1-1 1 0 0,-3 0 0 0 0,-1-1-1 0 0,-2-1 1 0 0,-9 16-15 0 0,21-48-4 0 0,0-1-1 0 0,0 0 1 0 0,-1-1-1 0 0,1 1 1 0 0,-2-1 0 0 0,1 0-1 0 0,-1 0 1 0 0,1 0-1 0 0,-2-1 1 0 0,1 0 0 0 0,0 0-1 0 0,-1 0 1 0 0,0-1-1 0 0,0 0 1 0 0,-1-1 0 0 0,1 1-1 0 0,-1-1 1 0 0,1-1-1 0 0,-1 1 1 0 0,-2-1 4 0 0,4-1-63 0 0,1 0 0 0 0,-1 0 0 0 0,0 0-1 0 0,0-1 1 0 0,0 0 0 0 0,0 0 0 0 0,0-1 0 0 0,0 1 0 0 0,1-1 0 0 0,-1-1-1 0 0,0 1 1 0 0,1-1 0 0 0,-1 0 0 0 0,1 0 0 0 0,-1-1 0 0 0,1 1 0 0 0,0-1-1 0 0,0 0 1 0 0,0-1 0 0 0,0 1 0 0 0,1-1 0 0 0,-1 0 0 0 0,1 0 0 0 0,0 0-1 0 0,0-1 1 0 0,0-1 63 0 0,-1-4-410 0 0,0 1-1 0 0,1-1 1 0 0,1 0-1 0 0,-1-1 1 0 0,2 1-1 0 0,-1 0 0 0 0,2-1 1 0 0,-1 0-1 0 0,1 1 1 0 0,1-1-1 0 0,0 0 1 0 0,1 1-1 0 0,0-3 411 0 0,19-84-12373 0 0,-12 73 5382 0 0</inkml:trace>
  <inkml:trace contextRef="#ctx0" brushRef="#br0" timeOffset="33">6415 3086 6961 0 0,'0'0'2233'0'0,"0"0"-215"0"0,0 0-142 0 0,0 0-63 0 0,0 0-162 0 0,0 0-211 0 0,0 0-213 0 0,0 0-203 0 0,35 1-193 0 0,111 5-164 0 0,-66-19 126 0 0,-67 7-610 0 0,-3 3-88 0 0,0 0 1 0 0,-1-1-1 0 0,1 0 1 0 0,-1 0-1 0 0,0-1 1 0 0,0 0-1 0 0,0-1 1 0 0,-1 0-1 0 0,0 0 1 0 0,0-1-1 0 0,0 0 1 0 0,-1 0-1 0 0,0 0 1 0 0,-1-1-1 0 0,1-1 1 0 0,-1 1-1 0 0,-1-1 1 0 0,0 0-1 0 0,0 0 1 0 0,-1 0-1 0 0,0-1 1 0 0,-1 0-1 0 0,1 1 1 0 0,-2-1-1 0 0,1-3-95 0 0,-3 10-7 0 0,-1 1 1 0 0,1 0-1 0 0,-1 0 0 0 0,1-1 1 0 0,-1 1-1 0 0,0 0 0 0 0,0 0 1 0 0,0 0-1 0 0,0 0 0 0 0,0 0 1 0 0,-1 0-1 0 0,1 0 0 0 0,0 0 1 0 0,-1 1-1 0 0,1-1 0 0 0,-1 0 1 0 0,0 1-1 0 0,0-1 0 0 0,0 1 1 0 0,1 0-1 0 0,-1 0 0 0 0,0-1 1 0 0,-1 1-1 0 0,1 0 0 0 0,0 1 1 0 0,0-1-1 0 0,0 0 0 0 0,0 1 0 0 0,-1-1 1 0 0,1 1-1 0 0,0 0 0 0 0,-1 0 1 0 0,1-1-1 0 0,0 2 7 0 0,-83 4-740 0 0,75-1 697 0 0,0 1 0 0 0,1-1 0 0 0,-1 2 0 0 0,1-1 1 0 0,0 1-1 0 0,1 1 0 0 0,-1-1 0 0 0,1 1 0 0 0,1 1 0 0 0,-1 0 0 0 0,1 0 0 0 0,1 0 0 0 0,-1 1 0 0 0,1 0 0 0 0,1 0 0 0 0,0 0 0 0 0,0 1 0 0 0,1 0 1 0 0,0 0-1 0 0,1 0 0 0 0,0 0 0 0 0,-1 4 43 0 0,3-6-5 0 0,-1-1-1 0 0,1 1 1 0 0,1-1 0 0 0,-1 1-1 0 0,1 0 1 0 0,0-1 0 0 0,1 1 0 0 0,0-1-1 0 0,0 1 1 0 0,1-1 0 0 0,0 1 0 0 0,0-1-1 0 0,0 0 1 0 0,1 0 0 0 0,0 0 0 0 0,1 0-1 0 0,-1 0 1 0 0,2-1 0 0 0,-1 0 0 0 0,3 4 5 0 0,5 1 80 0 0,-1-2 0 0 0,1 1 0 0 0,1-1 0 0 0,-1-1 1 0 0,1 0-1 0 0,1-1 0 0 0,0-1 0 0 0,0 0 0 0 0,0 0 1 0 0,0-2-1 0 0,1 0 0 0 0,0 0 0 0 0,0-2 1 0 0,0 1-1 0 0,0-2 0 0 0,0 0 0 0 0,1-1 0 0 0,-1-1 1 0 0,0 0-1 0 0,0-1 0 0 0,0 0 0 0 0,0-2 0 0 0,0 1 1 0 0,-1-2-1 0 0,1 0 0 0 0,-1-1 0 0 0,-1 0 0 0 0,5-3-80 0 0,510-318 991 0 0,-432 297-1072 0 0,-97 53 53 0 0,-3-15 65 0 0,-2 0 1 0 0,1-1-1 0 0,-1 0 1 0 0,0 0-1 0 0,-1 0 1 0 0,0-1-1 0 0,0 0 1 0 0,0 0-1 0 0,-1-1 0 0 0,1 0 1 0 0,-1 0-1 0 0,-7 2-37 0 0,-31-9 476 0 0,44-1-483 0 0,-1 1 0 0 0,0 0 0 0 0,-1 1 0 0 0,1-1 0 0 0,0 0 0 0 0,0 1 0 0 0,-1 0 0 0 0,1 0 0 0 0,-1 0 0 0 0,1 0 0 0 0,-1 0 0 0 0,1 1 0 0 0,-1-1 0 0 0,0 1-1 0 0,1 0 1 0 0,-1 0 0 0 0,0 1 0 0 0,1-1 0 0 0,-1 1 0 0 0,-2 0 7 0 0,3 2-8 0 0,1 0 0 0 0,-1 0 0 0 0,1 1 0 0 0,-1-1 0 0 0,1 0-1 0 0,1 1 1 0 0,-1 0 0 0 0,0-1 0 0 0,1 1 0 0 0,-1 0 0 0 0,1 0 0 0 0,0 0 0 0 0,1 0 0 0 0,-1 0-1 0 0,1 0 1 0 0,-1 0 0 0 0,1 0 0 0 0,0 0 0 0 0,1 0 0 0 0,-1 0 0 0 0,1 0 0 0 0,0 0 0 0 0,0-1-1 0 0,0 1 1 0 0,1 1 8 0 0,47 58-16 0 0,-35-54 41 0 0,1-2 1 0 0,0 1-1 0 0,1-2 0 0 0,-1 0 0 0 0,1-1 0 0 0,0 0 0 0 0,1-2 0 0 0,-1 1 0 0 0,1-2 0 0 0,-1-1 0 0 0,1 0 0 0 0,0 0 0 0 0,-1-2 0 0 0,1 0 0 0 0,12-3-25 0 0,0-1 86 0 0,-1-1-1 0 0,1-2 0 0 0,-1-1 0 0 0,-1 0 0 0 0,0-3 0 0 0,0 0 0 0 0,-1-1 0 0 0,0-2 0 0 0,-2 0 0 0 0,21-18-85 0 0,-7 7 71 0 0,-1-3 0 0 0,-2-1 0 0 0,-1-1 0 0 0,-1-2 0 0 0,-2-2 0 0 0,-1 0 0 0 0,-2-2 0 0 0,-1-2 0 0 0,17-34-71 0 0,-24 39-43 0 0,-2-1 0 0 0,-2 0 0 0 0,-1-2 0 0 0,-2 1 0 0 0,-2-2 0 0 0,-1 1 0 0 0,-2-1 0 0 0,-1-1-1 0 0,-2 0 1 0 0,-1-22 43 0 0,-3 59-6 0 0,0 0 0 0 0,-1 0 0 0 0,1 0 0 0 0,-1 0 0 0 0,1-1 0 0 0,-1 1 0 0 0,0 0 0 0 0,0 0 0 0 0,0-1 0 0 0,0 1 0 0 0,0 0-1 0 0,-1 0 1 0 0,1 0 0 0 0,-1-1 0 0 0,1 1 0 0 0,-1 0 0 0 0,0 0 0 0 0,0 0 0 0 0,0 0 0 0 0,0 0 0 0 0,0 0 0 0 0,0 0 0 0 0,0 1 0 0 0,-1-1-1 0 0,1 0 1 0 0,-1 0 0 0 0,1 1 0 0 0,-1-1 0 0 0,0 1 0 0 0,0 0 0 0 0,1-1 0 0 0,-1 1 0 0 0,0 0 0 0 0,0 0 0 0 0,0 0 0 0 0,0 0 0 0 0,0 1-1 0 0,-1-1 1 0 0,1 1 0 0 0,0-1 0 0 0,0 1 0 0 0,0 0 0 0 0,-1-1 0 0 0,1 1 0 0 0,0 0 0 0 0,0 0 0 0 0,0 1 0 0 0,-1-1 0 0 0,1 0 0 0 0,0 1-1 0 0,0 0 1 0 0,0-1 0 0 0,0 1 0 0 0,-2 1 6 0 0,-9 12 1 0 0,1 1 1 0 0,1 0-1 0 0,0 1 0 0 0,2 0 0 0 0,-1 1 0 0 0,2 0 0 0 0,0 0 0 0 0,1 1 1 0 0,1 0-1 0 0,0 0 0 0 0,2 1 0 0 0,0 0 0 0 0,1 0 0 0 0,0 10-1 0 0,-6 39 65 0 0,3 1 0 0 0,3-1 0 0 0,4 32-65 0 0,4-49 34 0 0,2-1 1 0 0,2 0-1 0 0,3 0 0 0 0,1-1 1 0 0,7 10-35 0 0,-20-58 0 0 0,64 219 23 0 0,-56-180-90 0 0,-8-39 55 0 0,0-1-3 0 0,0 0-2 0 0,-3-27-1197 0 0,-13-27-2674 0 0,9 18-5170 0 0,5 28-2243 0 0</inkml:trace>
  <inkml:trace contextRef="#ctx0" brushRef="#br0" timeOffset="34">8073 2684 20724 0 0,'0'0'765'0'0,"0"0"-257"0"0,0 0 36 0 0,0 0 205 0 0,0 0 161 0 0,0 0 19 0 0,0 0-99 0 0,0 0-135 0 0,33 6-129 0 0,106 19-81 0 0,30-19 372 0 0,166 5-2064 0 0,-286-5-1283 0 0,-32-5-620 0 0,-1-1-3316 0 0,-8 0-5558 0 0</inkml:trace>
  <inkml:trace contextRef="#ctx0" brushRef="#br0" timeOffset="35">8999 2979 19340 0 0,'0'0'3106'0'0,"0"0"-2052"0"0,0 0-657 0 0,0 0 27 0 0,0 0 92 0 0,0 0 3 0 0,0 0-96 0 0,0 0-151 0 0,0 0-145 0 0,0 0-79 0 0,0 0-43 0 0,0 0-80 0 0,0 0-113 0 0,2 26-205 0 0,6 80-415 0 0,-3-73-1274 0 0,-1-32-2628 0 0,-2-2-333 0 0,1 1-6945 0 0</inkml:trace>
  <inkml:trace contextRef="#ctx0" brushRef="#br0" timeOffset="36">9010 2692 20588 0 0,'0'0'1049'0'0,"0"0"-441"0"0,0 0-184 0 0,0 0-144 0 0,0 0-144 0 0,0 0-192 0 0,0 0-184 0 0,0 0-224 0 0,0 0-216 0 0,0 0-361 0 0,0 0-863 0 0,0 0-1977 0 0,0 0-8393 0 0</inkml:trace>
  <inkml:trace contextRef="#ctx0" brushRef="#br0" timeOffset="37">9351 2876 12651 0 0,'0'0'4670'0'0,"0"0"-2714"0"0,0 0-985 0 0,0 0-141 0 0,0 0-87 0 0,0 0-91 0 0,0 0-89 0 0,0 0-138 0 0,0 0-136 0 0,0 0-97 0 0,0 0-81 0 0,0 0-55 0 0,-22 25-43 0 0,-65 83-18 0 0,84-106 2 0 0,0 1 0 0 0,0 0 0 0 0,1 0 0 0 0,-1 0 0 0 0,1 0 0 0 0,0 0 0 0 0,0 0 0 0 0,0 1 0 0 0,0-1 0 0 0,1 1 0 0 0,-1 0 0 0 0,1-1 0 0 0,0 1 0 0 0,0 0 0 0 0,0 0 0 0 0,0-1 0 0 0,1 1 0 0 0,0 0 0 0 0,0 0 0 0 0,0 0 0 0 0,0 0 3 0 0,1 11-21 0 0,-1-12 19 0 0,-1 1 1 0 0,1-1-1 0 0,0 0 0 0 0,1 0 1 0 0,-1 0-1 0 0,0 0 0 0 0,1 0 1 0 0,0 1-1 0 0,0-1 0 0 0,0 0 0 0 0,0 0 1 0 0,0-1-1 0 0,1 1 0 0 0,-1 0 1 0 0,1 0-1 0 0,0-1 0 0 0,-1 1 1 0 0,1-1-1 0 0,0 1 0 0 0,1-1 0 0 0,-1 0 1 0 0,0 0-1 0 0,1 0 0 0 0,-1 0 1 0 0,1 0-1 0 0,0 0 0 0 0,0-1 1 0 0,-1 1-1 0 0,1-1 0 0 0,0 0 1 0 0,0 0-1 0 0,0 0 0 0 0,3 0 2 0 0,3 0 130 0 0,-1 0-1 0 0,1 0 1 0 0,0-1 0 0 0,0-1-1 0 0,0 1 1 0 0,-1-2 0 0 0,1 1-1 0 0,0-1 1 0 0,-1 0 0 0 0,1-1-1 0 0,-1 0 1 0 0,0 0 0 0 0,0-1-1 0 0,0 0 1 0 0,0 0 0 0 0,-1-1-1 0 0,0 0 1 0 0,0-1 0 0 0,0 1-1 0 0,0-1 1 0 0,-1 0-1 0 0,0-1 1 0 0,0 0 0 0 0,-1 0-1 0 0,0 0 1 0 0,0 0 0 0 0,-1-1-1 0 0,0 0 1 0 0,0 0 0 0 0,0 0-1 0 0,-1 0 1 0 0,0-2-130 0 0,-1 4-4 0 0,1 1-1 0 0,-1-1 1 0 0,0 0 0 0 0,-1 0 0 0 0,1 0-1 0 0,-1 0 1 0 0,0 0 0 0 0,-1 0 0 0 0,1 0-1 0 0,-1 0 1 0 0,-1-1 0 0 0,1 1 0 0 0,-1 0-1 0 0,0 0 1 0 0,0 0 0 0 0,-1 0 0 0 0,0 0-1 0 0,0 0 1 0 0,0 1 0 0 0,0-1 0 0 0,-1 1-1 0 0,0-1 1 0 0,-1 1 0 0 0,1 0 0 0 0,-1 0-1 0 0,0 0 1 0 0,0 1 0 0 0,0-1-1 0 0,-1 1 1 0 0,1 0 0 0 0,-1 0 0 0 0,0 1-1 0 0,0 0 1 0 0,-1-1 0 0 0,1 2 0 0 0,-5-3 4 0 0,-48-1-2842 0 0,23 12-5733 0 0,25 1-3372 0 0</inkml:trace>
  <inkml:trace contextRef="#ctx0" brushRef="#br0" timeOffset="38">9658 3093 21421 0 0,'0'0'1104'0'0,"0"0"-307"0"0,0 0-34 0 0,0 0-25 0 0,0 0-42 0 0,0 0-59 0 0,0 0-134 0 0,0 0-142 0 0,0 0-74 0 0,0 0-64 0 0,0 0-66 0 0,0 0-49 0 0,0 0-49 0 0,24-26-10 0 0,73-80 2 0 0,9-5 68 0 0,-106 111-123 0 0,0 0 0 0 0,0-1 0 0 0,0 1 0 0 0,0-1 0 0 0,0 1 0 0 0,1-1 0 0 0,-1 1 0 0 0,0-1 0 0 0,0 1 0 0 0,0 0 1 0 0,1-1-1 0 0,-1 1 0 0 0,0 0 0 0 0,1-1 0 0 0,-1 1 0 0 0,0 0 0 0 0,1-1 0 0 0,-1 1 0 0 0,0 0 0 0 0,1-1 0 0 0,-1 1 0 0 0,1 0 0 0 0,-1 0 0 0 0,0 0 1 0 0,1-1-1 0 0,-1 1 0 0 0,1 0 0 0 0,-1 0 0 0 0,1 0 0 0 0,-1 0 0 0 0,1 0 0 0 0,-1 0 0 0 0,1 0 0 0 0,-1 0 0 0 0,1 0 0 0 0,-1 0 0 0 0,0 0 1 0 0,1 0-1 0 0,-1 0 0 0 0,1 0 0 0 0,-1 0 0 0 0,1 1 0 0 0,-1-1 0 0 0,1 0 0 0 0,-1 0 0 0 0,0 0 0 0 0,1 1 0 0 0,-1-1 0 0 0,1 0 0 0 0,-1 1 1 0 0,0-1-1 0 0,1 0 0 0 0,-1 1 0 0 0,0-1 0 0 0,0 0 0 0 0,1 1 0 0 0,-1-1 0 0 0,0 1 0 0 0,0-1 0 0 0,1 0 0 0 0,-1 1 0 0 0,0-1 0 0 0,0 1 1 0 0,0-1-1 0 0,0 1 0 0 0,0-1 0 0 0,0 1 4 0 0,-1 39-358 0 0,0-33 384 0 0,-2 21-119 0 0,0 69-231 0 0,3-94 331 0 0,1 0 1 0 0,0 0-1 0 0,-1-1 1 0 0,1 1 0 0 0,0 0-1 0 0,0-1 1 0 0,0 1-1 0 0,1-1 1 0 0,-1 1-1 0 0,1-1 1 0 0,-1 1-1 0 0,1-1 1 0 0,0 0 0 0 0,0 0-1 0 0,0 0 1 0 0,0 0-1 0 0,0 0 1 0 0,1 0-1 0 0,-1-1 1 0 0,0 1 0 0 0,1-1-1 0 0,-1 1 1 0 0,1-1-1 0 0,0 0 1 0 0,-1 0-1 0 0,1 0 1 0 0,0-1-1 0 0,0 1 1 0 0,-1 0 0 0 0,1-1-1 0 0,2 0-7 0 0,7 0 108 0 0,0 0 0 0 0,0-1 0 0 0,0-1 0 0 0,0 0 0 0 0,-1 0 0 0 0,1-1 0 0 0,0-1 0 0 0,-1 0 0 0 0,0 0 0 0 0,0-2 0 0 0,0 1 0 0 0,0-1 0 0 0,-1 0 0 0 0,0-1 1 0 0,-1-1-1 0 0,1 1 0 0 0,-1-1 0 0 0,-1-1 0 0 0,0 0 0 0 0,0 0 0 0 0,0-1 0 0 0,-1 1 0 0 0,-1-2 0 0 0,0 1 0 0 0,0-1 0 0 0,-1 0 0 0 0,4-11-108 0 0,-2-25-273 0 0,-12 35-2391 0 0,-6 7-3827 0 0,8 5-5875 0 0</inkml:trace>
  <inkml:trace contextRef="#ctx0" brushRef="#br0" timeOffset="39">10592 2750 14171 0 0,'0'0'7094'0'0,"0"0"-4902"0"0,0 0-1394 0 0,0 0 51 0 0,0 0 41 0 0,0 0-10 0 0,0 0-147 0 0,0 0-209 0 0,0 0-169 0 0,0 0-118 0 0,0 0-8 0 0,0 0-33 0 0,0 0-55 0 0,1-3-42 0 0,-2 4-100 0 0,1-1 1 0 0,0 1 0 0 0,0-1 0 0 0,0 0 0 0 0,-1 1 0 0 0,1-1-1 0 0,0 0 1 0 0,-1 1 0 0 0,1-1 0 0 0,0 0 0 0 0,-1 0 0 0 0,1 1 0 0 0,0-1-1 0 0,-1 0 1 0 0,1 0 0 0 0,0 0 0 0 0,-1 1 0 0 0,1-1 0 0 0,-1 0-1 0 0,1 0 1 0 0,0 0 0 0 0,-1 0 0 0 0,1 0 0 0 0,-1 0 0 0 0,1 0-1 0 0,-1 0 1 0 0,1 0 0 0 0,0 0 0 0 0,-1 0 0 0 0,1 0 0 0 0,-1 0-1 0 0,1 0 1 0 0,-1 0 0 0 0,1 0 0 0 0,0 0 0 0 0,-1-1 0 0 0,1 1 0 0 0,0 0-1 0 0,-1 0 1 0 0,1 0 0 0 0,-1-1 0 0 0,1 1 0 0 0,0 0 0 0 0,0-1-1 0 0,-1 1 1 0 0,1 0 0 0 0,0-1 0 0 0,-1 1 0 0 0,1 0 0 0 0,0-1-1 0 0,0 1 1 0 0,0 0 0 0 0,-1-1 0 0 0,1 1 0 0 0,0-1 0 0 0,0 1-1 0 0,0 0 1 0 0,0-1 0 0 0,-14 10-14 0 0,-160 83-324 0 0,174-92 333 0 0,-1 1-1 0 0,1-1 0 0 0,0 0 1 0 0,-1 1-1 0 0,1-1 0 0 0,-1 0 1 0 0,1 1-1 0 0,0-1 0 0 0,-1 1 1 0 0,1-1-1 0 0,0 0 0 0 0,-1 1 1 0 0,1-1-1 0 0,0 1 0 0 0,0-1 1 0 0,0 1-1 0 0,-1-1 0 0 0,1 1 1 0 0,0-1-1 0 0,0 1 0 0 0,0-1 1 0 0,0 1-1 0 0,0-1 1 0 0,0 1-1 0 0,0-1 0 0 0,0 1 1 0 0,0 0-1 0 0,0-1 0 0 0,0 1 1 0 0,0-1-1 0 0,0 1 0 0 0,0-1 1 0 0,1 1-1 0 0,-1-1 0 0 0,0 1 1 0 0,0-1-1 0 0,1 0 0 0 0,-1 1 1 0 0,0-1-1 0 0,1 1 0 0 0,-1-1 1 0 0,0 1-1 0 0,1-1 0 0 0,-1 0 1 0 0,0 1-1 0 0,1-1 0 0 0,-1 0 1 0 0,1 1-1 0 0,-1-1 0 0 0,1 0 1 0 0,-1 0-1 0 0,1 0 1 0 0,-1 1-1 0 0,1-1 0 0 0,-1 0 1 0 0,1 0-1 0 0,-1 0 0 0 0,1 0 1 0 0,0 0 5 0 0,33 10 49 0 0,-32-10-57 0 0,57 8 41 0 0,-50-8-23 0 0,0 0-1 0 0,0 1 1 0 0,0 0 0 0 0,1 0-1 0 0,-1 1 1 0 0,0 0 0 0 0,0 1-1 0 0,-1 0 1 0 0,1 0 0 0 0,-1 1-1 0 0,1 0 1 0 0,-1 0 0 0 0,0 1-1 0 0,-1 0 1 0 0,1 1 0 0 0,-1-1 0 0 0,4 6-10 0 0,-7-8 15 0 0,-1 1 1 0 0,0 0 0 0 0,0 0 0 0 0,0 0 0 0 0,-1 0 0 0 0,1 0 0 0 0,-1 1 0 0 0,0-1 0 0 0,0 1 0 0 0,-1-1 0 0 0,1 1 0 0 0,-1 0-1 0 0,0 0 1 0 0,0 0 0 0 0,-1-1 0 0 0,1 1 0 0 0,-1 0 0 0 0,0 0 0 0 0,-1 0 0 0 0,1 0 0 0 0,-1 0 0 0 0,0 0 0 0 0,0-1 0 0 0,0 1-1 0 0,-1 0 1 0 0,1-1 0 0 0,-1 1 0 0 0,-1-1 0 0 0,1 0 0 0 0,0 1 0 0 0,-1-1 0 0 0,-2 2-16 0 0,-1 0-28 0 0,-1-1 0 0 0,0-1 0 0 0,0 1 0 0 0,0-1 0 0 0,0 0-1 0 0,-1 0 1 0 0,0-1 0 0 0,0 0 0 0 0,0-1 0 0 0,0 0 0 0 0,0 0 0 0 0,0 0 0 0 0,0-1 0 0 0,-1 0 0 0 0,1-1 0 0 0,0 0 0 0 0,-3-1 28 0 0,-15-8-1910 0 0,11-4-4640 0 0,10 6-5656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13731 0 0,'0'0'1356'0'0,"0"0"-422"0"0,0 0-309 0 0,0 0-15 0 0,0 0 131 0 0,0 0 94 0 0,0 0 1 0 0,0 0-17 0 0,0 0-48 0 0,0 0 14 0 0,0 0 14 0 0,0 0-80 0 0,0 0-79 0 0,17 1-66 0 0,124 5 881 0 0,132-4 222 0 0,-212 32-6662 0 0,-61-33-287 0 0,0-1-6601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2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652 182 5129 0 0,'0'0'1858'0'0,"0"0"-349"0"0,0 0-62 0 0,0 0 146 0 0,0 0 158 0 0,0 0 56 0 0,0 0-132 0 0,0 0-308 0 0,0 0-302 0 0,0 0-227 0 0,0 0-201 0 0,0 0-112 0 0,0 0-77 0 0,-8-6-67 0 0,-46-47 735 0 0,45 42-1074 0 0,0 1 0 0 0,-1 0-1 0 0,-1 0 1 0 0,0 1 0 0 0,0 0-1 0 0,0 1 1 0 0,-1 0 0 0 0,-1 1-1 0 0,1 0 1 0 0,-1 1 0 0 0,0 1-1 0 0,0 0 1 0 0,-1 1 0 0 0,1 0-1 0 0,-1 1 1 0 0,0 0-1 0 0,0 1 1 0 0,0 1 0 0 0,-1 0-1 0 0,1 1 1 0 0,-2 1-42 0 0,13-1-4 0 0,0 1 0 0 0,0 0-1 0 0,0 0 1 0 0,1-1 0 0 0,-1 2 0 0 0,0-1-1 0 0,1 0 1 0 0,-1 0 0 0 0,1 1 0 0 0,-1 0-1 0 0,1-1 1 0 0,-1 1 0 0 0,1 0 0 0 0,0 0-1 0 0,0 0 1 0 0,0 0 0 0 0,0 1 0 0 0,1-1-1 0 0,-1 0 1 0 0,0 1 0 0 0,1-1 0 0 0,0 1-1 0 0,0 0 1 0 0,0-1 0 0 0,0 1 0 0 0,0 0-1 0 0,0 0 1 0 0,0 0 0 0 0,1 0 0 0 0,0-1-1 0 0,-1 3 5 0 0,2 96 124 0 0,0-96-107 0 0,50 209 630 0 0,-14-81-376 0 0,-18-52-130 0 0,-5-36-64 0 0,-2 0 0 0 0,-2 1 0 0 0,-2 1 0 0 0,-3 0 0 0 0,-1 0 0 0 0,-2 0 0 0 0,-3 0 0 0 0,-1 0 0 0 0,-3 0 0 0 0,-3 12-77 0 0,3-37 31 0 0,0 0 0 0 0,-2 0-1 0 0,0 0 1 0 0,-1-1 0 0 0,-1 0 0 0 0,-1-1 0 0 0,-1 0 0 0 0,-1 0-1 0 0,-1-2 1 0 0,0 1 0 0 0,-2-2 0 0 0,0 1 0 0 0,-1-2-1 0 0,0 0 1 0 0,-1-1 0 0 0,-1-1 0 0 0,-12 7-31 0 0,27-18-43 0 0,-1 0 1 0 0,0-1-1 0 0,0 1 1 0 0,-1-1-1 0 0,1 0 1 0 0,0 0-1 0 0,-1-1 1 0 0,1 1-1 0 0,-1-1 1 0 0,0 0-1 0 0,1 0 1 0 0,-1 0-1 0 0,0-1 1 0 0,0 0-1 0 0,1 0 1 0 0,-1 0-1 0 0,0 0 0 0 0,0-1 1 0 0,1 0-1 0 0,-1 0 1 0 0,0 0-1 0 0,1 0 1 0 0,-1-1-1 0 0,1 0 1 0 0,0 0-1 0 0,-1 0 1 0 0,1 0-1 0 0,0-1 1 0 0,0 1-1 0 0,0-1 1 0 0,1 0-1 0 0,-1-1 1 0 0,1 1-1 0 0,0 0 0 0 0,-1-1 1 0 0,2 0-1 0 0,-1 0 1 0 0,0 0-1 0 0,1 0 1 0 0,0 0-1 0 0,0 0 1 0 0,0-1-1 0 0,0 1 1 0 0,1-1-1 0 0,-2-3 43 0 0,4-74-2960 0 0,14 30-5877 0 0,-7 35-2403 0 0</inkml:trace>
  <inkml:trace contextRef="#ctx0" brushRef="#br0" timeOffset="684.379">1062 465 2737 0 0,'0'0'2008'0'0,"0"0"-378"0"0,0 0-39 0 0,0 0 170 0 0,0 0 102 0 0,0 0-113 0 0,0 0-287 0 0,0 0-300 0 0,0 0-300 0 0,0 0-228 0 0,0 0-134 0 0,0 0-90 0 0,-17 0-68 0 0,-53-1-37 0 0,67 1-274 0 0,0 0 0 0 0,0 0 0 0 0,0 1 0 0 0,0-1 0 0 0,0 1 0 0 0,0 0 0 0 0,0 0 0 0 0,0 0 0 0 0,0 0 0 0 0,0 1 0 0 0,0-1 0 0 0,1 1 0 0 0,-1 0 0 0 0,1 0 0 0 0,-1 0 0 0 0,1 0 0 0 0,0 0 0 0 0,-1 0 0 0 0,1 0 0 0 0,0 1-32 0 0,-7 7 113 0 0,-7 4-73 0 0,1 2 0 0 0,1-1 0 0 0,1 2 0 0 0,0 0 0 0 0,1 0 0 0 0,0 2 0 0 0,2-1 0 0 0,0 1 0 0 0,1 0 0 0 0,1 1 0 0 0,1 0 0 0 0,-3 13-40 0 0,9-29 18 0 0,-1 0 0 0 0,0 0 0 0 0,1 0 0 0 0,0 0 0 0 0,0 1 0 0 0,0-1 0 0 0,0 0 1 0 0,1 1-1 0 0,0-1 0 0 0,0 1 0 0 0,0-1 0 0 0,0 0 0 0 0,1 1 0 0 0,-1-1 0 0 0,1 0 1 0 0,0 1-1 0 0,1-1 0 0 0,-1 0 0 0 0,1 0 0 0 0,-1 0 0 0 0,1 0 0 0 0,1 0 0 0 0,-1 0 1 0 0,0-1-1 0 0,1 1 0 0 0,0-1 0 0 0,0 0 0 0 0,0 1 0 0 0,0-1 0 0 0,0-1 0 0 0,1 1 0 0 0,-1 0 1 0 0,1-1-1 0 0,0 0 0 0 0,0 0 0 0 0,0 0 0 0 0,0 0 0 0 0,0 0 0 0 0,0-1 0 0 0,0 0 1 0 0,4 1-20 0 0,10-5 244 0 0,-1 0-1 0 0,0 0 0 0 0,-1-2 0 0 0,1 0 0 0 0,-1-1 0 0 0,0-1 0 0 0,0 0 0 0 0,-1-2 0 0 0,0 1 0 0 0,0-2 0 0 0,-1 0 0 0 0,0 0 0 0 0,-1-2 0 0 0,0 1 0 0 0,-1-2 0 0 0,1-1-242 0 0,5-2-29 0 0,0-2-1 0 0,-1 0 0 0 0,-1-1 0 0 0,-1 0 0 0 0,0-1 1 0 0,-2-1-1 0 0,0 0 0 0 0,-1-1 0 0 0,-2 0 1 0 0,0-1-1 0 0,-1 0 0 0 0,-2-1 0 0 0,0 0 1 0 0,-1 0-1 0 0,-2 0 0 0 0,0-1 0 0 0,-2 1 1 0 0,0-1-1 0 0,-2 0 0 0 0,-1 0 0 0 0,-1 1 0 0 0,-1-1 1 0 0,-1 1-1 0 0,-1-1 0 0 0,-3-7 30 0 0,7 27-30 0 0,0 1 0 0 0,0 0 0 0 0,-1-1 0 0 0,1 1 0 0 0,-1 0 0 0 0,0 0 0 0 0,0 0 0 0 0,0 0 0 0 0,-1 0 0 0 0,0 0 0 0 0,1 0 0 0 0,-1 1 0 0 0,0 0 0 0 0,-1-1 0 0 0,1 1 1 0 0,0 0-1 0 0,-1 1 0 0 0,0-1 0 0 0,0 1 0 0 0,0-1 0 0 0,0 1 0 0 0,0 0 0 0 0,0 1 0 0 0,0-1 0 0 0,-1 1 0 0 0,1-1 0 0 0,0 1 0 0 0,-1 1 0 0 0,1-1 0 0 0,-1 1 0 0 0,1-1 0 0 0,-1 2 0 0 0,0-1 0 0 0,1 0 0 0 0,-1 1 0 0 0,1 0 0 0 0,-1-1 0 0 0,1 2 0 0 0,0-1 0 0 0,-1 1 0 0 0,1-1 0 0 0,0 1 0 0 0,0 0 0 0 0,0 1 0 0 0,0-1 0 0 0,0 1 30 0 0,-5 10 22 0 0,2 0 0 0 0,-1 0 0 0 0,2 0-1 0 0,0 1 1 0 0,0 0 0 0 0,1 0 0 0 0,1 0 0 0 0,1 1-1 0 0,0 0 1 0 0,1-1 0 0 0,0 1 0 0 0,1 0 0 0 0,1 0 0 0 0,0 0-1 0 0,1 0 1 0 0,1 0 0 0 0,3 14-22 0 0,5 20 294 0 0,2 0-1 0 0,2-1 1 0 0,2-1-1 0 0,10 18-293 0 0,0 0 306 0 0,22 31-442 0 0,-29-102-3210 0 0,-11-9-3566 0 0,-6 11 3270 0 0,1-1-6923 0 0</inkml:trace>
  <inkml:trace contextRef="#ctx0" brushRef="#br0" timeOffset="1034.306">1496 279 12139 0 0,'0'0'626'0'0,"0"0"-251"0"0,0 0 85 0 0,0 0 287 0 0,0 0 267 0 0,0 0 119 0 0,0 0-58 0 0,-3 22-155 0 0,-9 68-202 0 0,9 97 594 0 0,3-169-1310 0 0,1 0 1 0 0,0-1-1 0 0,1 1 0 0 0,2-1 1 0 0,0 0-1 0 0,0 0 0 0 0,2 0 1 0 0,6 14-3 0 0,-12-30 24 0 0,0 0 0 0 0,0 0 0 0 0,1-1 0 0 0,-1 1-1 0 0,0 0 1 0 0,1 0 0 0 0,-1-1 0 0 0,1 1 0 0 0,-1 0 0 0 0,1 0 0 0 0,-1-1 0 0 0,1 1 0 0 0,-1-1 0 0 0,1 1 0 0 0,0-1 0 0 0,-1 1 0 0 0,1-1 0 0 0,0 1 0 0 0,0-1 0 0 0,-1 1 0 0 0,1-1 0 0 0,0 0-1 0 0,0 1 1 0 0,0-1 0 0 0,-1 0 0 0 0,1 0 0 0 0,0 0 0 0 0,0 1 0 0 0,0-1 0 0 0,0 0 0 0 0,0 0 0 0 0,-1 0 0 0 0,1-1 0 0 0,0 1 0 0 0,0 0 0 0 0,0 0 0 0 0,0 0 0 0 0,-1-1 0 0 0,1 1 0 0 0,0 0-1 0 0,0-1 1 0 0,0 1 0 0 0,-1 0 0 0 0,1-1 0 0 0,0 1 0 0 0,-1-1 0 0 0,1 0 0 0 0,0 1 0 0 0,-1-1 0 0 0,1 1 0 0 0,-1-1 0 0 0,1 0 0 0 0,-1 1 0 0 0,1-2-24 0 0,32-46 1470 0 0,-27 36-1385 0 0,247-461 1553 0 0,-235 435-2905 0 0,-13 20-4960 0 0,-5 16-5070 0 0</inkml:trace>
  <inkml:trace contextRef="#ctx0" brushRef="#br0" timeOffset="1401.61">591 1034 13779 0 0,'0'0'1086'0'0,"0"0"-602"0"0,0 0-110 0 0,0 0 409 0 0,0 0 271 0 0,20 0 105 0 0,117 2 880 0 0,183-36 1175 0 0,51-23-1710 0 0,-126 8-4793 0 0,-228 45-1406 0 0,-7 1-6860 0 0</inkml:trace>
  <inkml:trace contextRef="#ctx0" brushRef="#br0" timeOffset="2164.297">1082 1328 7314 0 0,'0'0'3266'0'0,"0"0"-1129"0"0,0 0-623 0 0,0 0-314 0 0,0 0-175 0 0,0 0-103 0 0,0 0-124 0 0,0 0-85 0 0,0 0-76 0 0,0 0-123 0 0,-22-2-116 0 0,-70-3-97 0 0,38 23 9 0 0,46-12-256 0 0,-13 12-18 0 0,0 1 0 0 0,1 0 0 0 0,1 2 0 0 0,2 0-1 0 0,0 1 1 0 0,1 1 0 0 0,1 0 0 0 0,1 1 0 0 0,-5 11-36 0 0,14-26-3 0 0,1 0 0 0 0,0 0 0 0 0,0 0-1 0 0,1 1 1 0 0,0-1 0 0 0,0 1 0 0 0,1 0 0 0 0,0 0 0 0 0,1 0 0 0 0,0 0 0 0 0,1 0 0 0 0,0 0-1 0 0,1 0 1 0 0,0 0 0 0 0,1 3 3 0 0,-1-10 33 0 0,0 0-1 0 0,1 0 1 0 0,-1-1 0 0 0,1 1-1 0 0,0-1 1 0 0,0 1 0 0 0,0-1-1 0 0,0 0 1 0 0,0 1-1 0 0,1-1 1 0 0,-1 0 0 0 0,1 0-1 0 0,-1-1 1 0 0,1 1 0 0 0,0 0-1 0 0,-1-1 1 0 0,1 0-1 0 0,0 0 1 0 0,0 0 0 0 0,0 0-1 0 0,0 0 1 0 0,0 0 0 0 0,0-1-1 0 0,0 1 1 0 0,0-1-1 0 0,1 0 1 0 0,-1 0 0 0 0,0 0-1 0 0,0-1 1 0 0,0 1 0 0 0,0-1-1 0 0,0 1 1 0 0,1-1-33 0 0,99-37 1253 0 0,-68 17-1109 0 0,-1-1 1 0 0,-1-2-1 0 0,-2-2 0 0 0,0 0 0 0 0,-1-2 1 0 0,-2-2-1 0 0,-1 0 0 0 0,6-12-144 0 0,-11 11-21 0 0,-1 0 0 0 0,-1-1 0 0 0,-2-2-1 0 0,-1 1 1 0 0,7-25 21 0 0,-17 41-111 0 0,-1 0 0 0 0,-1-1 0 0 0,0 0 0 0 0,-2 0 0 0 0,0 0 0 0 0,0 0 0 0 0,-2 0 0 0 0,0-1-1 0 0,-2 1 1 0 0,-1-18 111 0 0,1 34-17 0 0,0-1 0 0 0,0 1 0 0 0,1 0 0 0 0,-1-1 0 0 0,-1 1 0 0 0,1 0 0 0 0,0 0 0 0 0,0 0 0 0 0,-1 0-1 0 0,1 0 1 0 0,-1 0 0 0 0,0 0 0 0 0,0 1 0 0 0,0-1 0 0 0,1 0 0 0 0,-2 1 0 0 0,1-1 0 0 0,0 1 0 0 0,0 0-1 0 0,0 0 1 0 0,0 0 0 0 0,-1 0 0 0 0,1 0 0 0 0,-1 0 0 0 0,1 1 0 0 0,0-1 0 0 0,-1 1 0 0 0,1 0 0 0 0,-1 0 0 0 0,1 0-1 0 0,-1 0 1 0 0,1 0 0 0 0,-1 0 0 0 0,1 0 0 0 0,-1 1 0 0 0,1 0 0 0 0,0-1 0 0 0,-1 1 0 0 0,1 0 0 0 0,0 0-1 0 0,-1 0 1 0 0,1 0 0 0 0,0 1 0 0 0,0-1 0 0 0,0 0 0 0 0,0 1 0 0 0,0 0 0 0 0,0-1 0 0 0,1 1 0 0 0,-1 0 0 0 0,0 0-1 0 0,1 0 1 0 0,0 0 0 0 0,-1 0 0 0 0,1 2 17 0 0,-12 11 35 0 0,0 2 0 0 0,2 0-1 0 0,0 0 1 0 0,1 1 0 0 0,1 1-1 0 0,0-1 1 0 0,1 1 0 0 0,2 1-1 0 0,0 0 1 0 0,1-1 0 0 0,0 2-1 0 0,2-1 1 0 0,1 0 0 0 0,0 1-1 0 0,2-1 1 0 0,0 1 0 0 0,1-1-1 0 0,3 14-34 0 0,0-13 126 0 0,1-1 0 0 0,1 0 0 0 0,1 0 0 0 0,0 0 0 0 0,2-1 0 0 0,0 0 0 0 0,1-1 0 0 0,1 0 0 0 0,1-1-1 0 0,1 0 1 0 0,0 0 0 0 0,5 3-126 0 0,12 13-1407 0 0,-31-38-3737 0 0,0 3-987 0 0,0 0-5684 0 0</inkml:trace>
  <inkml:trace contextRef="#ctx0" brushRef="#br0" timeOffset="2829.09">1650 1188 7562 0 0,'0'0'1756'0'0,"0"0"-558"0"0,0 0-92 0 0,0 0 212 0 0,0 0 182 0 0,0 0 14 0 0,0 0-224 0 0,0 0-358 0 0,0 0-328 0 0,0 0-168 0 0,0 0-74 0 0,0 0-20 0 0,-5 23 2487 0 0,-59 101-642 0 0,58-111-2148 0 0,-23 38 48 0 0,3 1-1 0 0,3 1 1 0 0,-14 46-87 0 0,25 25-135 0 0,12-122 142 0 0,0 0 0 0 0,0 1 0 0 0,1-1 0 0 0,-1 1 0 0 0,1-1 0 0 0,-1 0 0 0 0,1 1 0 0 0,0-1 0 0 0,0 0 0 0 0,0 0 0 0 0,0 1 0 0 0,0-1 0 0 0,0 0 0 0 0,1 0 0 0 0,-1 0 0 0 0,1 0 0 0 0,0-1 0 0 0,-1 1 0 0 0,1 0 0 0 0,0-1 0 0 0,0 1 0 0 0,0-1 0 0 0,0 0 0 0 0,0 1 0 0 0,0-1 0 0 0,1 0 0 0 0,-1 0 0 0 0,0-1 0 0 0,0 1 0 0 0,1 0 0 0 0,-1-1 0 0 0,1 1 0 0 0,-1-1 0 0 0,0 0 1 0 0,1 0-1 0 0,-1 0 0 0 0,1 0 0 0 0,1 0-7 0 0,91-20 917 0 0,-49 7-615 0 0,-53-10-4438 0 0,7 22 4002 0 0,-4-4-3006 0 0,3 1-3112 0 0,0 2-4824 0 0</inkml:trace>
  <inkml:trace contextRef="#ctx0" brushRef="#br0" timeOffset="3682.213">1285 1446 5097 0 0,'0'0'1930'0'0,"0"0"-139"0"0,0 0 29 0 0,0 0 21 0 0,0 0-81 0 0,0 0-204 0 0,0 0-279 0 0,0 0-296 0 0,0 0-230 0 0,0 0-146 0 0,0 0-68 0 0,0 0-17 0 0,0 0 17 0 0,27 2 3360 0 0,10 9-868 0 0,-37-10-2963 0 0,0-1-7 0 0,0 0-2 0 0,0 0 1 0 0,0 0-22 0 0,0 0-16 0 0,0 0-19 0 0,0 0 11 0 0,0 0 4 0 0,0 0 7 0 0,0 0 22 0 0,0 0-12 0 0,0 0-19 0 0,0 0-25 0 0,0 0 0 0 0,0 0 18 0 0,0 0-11 0 0,0 0-5 0 0,-3-2-1975 0 0,2 1-8886 0 0,1-1-1464 0 0</inkml:trace>
  <inkml:trace contextRef="#ctx0" brushRef="#br0" timeOffset="6780.436">1290 1414 0 0 0,'0'0'443'0'0,"0"0"373"0"0,0 0 151 0 0,0 0 97 0 0,0 0 95 0 0,0 0 41 0 0,0 0-33 0 0,0 0-52 0 0,9 0 7850 0 0,11 2-5933 0 0,113-3 957 0 0,66-7-2642 0 0,-105 8-1092 0 0,-96 2 16 0 0,2-2-4155 0 0,-1 0-4232 0 0,1-2-3305 0 0</inkml:trace>
  <inkml:trace contextRef="#ctx0" brushRef="#br0" timeOffset="8668.293">2442 861 1920 0 0,'0'0'897'0'0,"0"0"4"0"0,0 0 175 0 0,0 0 207 0 0,0 0 191 0 0,0 0 62 0 0,0 0-122 0 0,0 0-183 0 0,0 0-227 0 0,0 0-238 0 0,0 0-177 0 0,-5-2-104 0 0,1 0-339 0 0,0 1 1 0 0,1-1-1 0 0,-1 1 0 0 0,0 0 0 0 0,0 0 0 0 0,0 1 0 0 0,0-1 0 0 0,0 1 0 0 0,0 0 0 0 0,0 0 0 0 0,0 0 0 0 0,0 0 0 0 0,0 1 0 0 0,1 0 0 0 0,-1 0 0 0 0,0 0 0 0 0,0 0 0 0 0,-1 1-146 0 0,-14 6 129 0 0,0 0 0 0 0,1 2 0 0 0,0 0 0 0 0,0 2 0 0 0,1-1 0 0 0,1 2 0 0 0,0 0 0 0 0,0 1 0 0 0,2 1 0 0 0,0 0 0 0 0,0 1 0 0 0,2 1 0 0 0,0 0 0 0 0,1 0 0 0 0,0 1 0 0 0,-2 9-129 0 0,11-24 34 0 0,0 0-1 0 0,0 0 1 0 0,1 1-1 0 0,-1-1 0 0 0,1 1 1 0 0,0-1-1 0 0,0 1 0 0 0,0-1 1 0 0,1 1-1 0 0,-1-1 1 0 0,1 1-1 0 0,0 0 0 0 0,0-1 1 0 0,0 1-1 0 0,0 0 0 0 0,1-1 1 0 0,-1 1-1 0 0,1-1 1 0 0,0 1-1 0 0,0-1 0 0 0,1 1 1 0 0,-1-1-1 0 0,1 0 0 0 0,-1 1 1 0 0,1-1-1 0 0,0 0 0 0 0,0 0 1 0 0,0 0-1 0 0,1 0 1 0 0,-1-1-1 0 0,1 1 0 0 0,-1-1 1 0 0,1 1-1 0 0,0-1 0 0 0,0 0 1 0 0,0 0-1 0 0,0 0 1 0 0,1-1-1 0 0,-1 1 0 0 0,0-1 1 0 0,4 1-34 0 0,8-4 173 0 0,1-1-1 0 0,-1 0 1 0 0,0-1 0 0 0,-1-1 0 0 0,1-1-1 0 0,-1 0 1 0 0,0 0 0 0 0,0-2 0 0 0,-1 0 0 0 0,0 0-1 0 0,0-1 1 0 0,-1-1 0 0 0,0 0 0 0 0,-1 0-1 0 0,0-1 1 0 0,-1-1 0 0 0,0 0 0 0 0,2-4-173 0 0,21-21 58 0 0,-1-1-1 0 0,-2-1 1 0 0,-2-2 0 0 0,-2 0 0 0 0,-1-2 0 0 0,11-32-58 0 0,-25 51-172 0 0,-1-1 0 0 0,-2 0 0 0 0,0-1 0 0 0,-2 0 0 0 0,-1 0 0 0 0,-1-1 0 0 0,-1 1 0 0 0,-1-1 0 0 0,-2 0 0 0 0,0 1 0 0 0,-2-1 0 0 0,-1 0 0 0 0,-2-2 172 0 0,5 22-7 0 0,-1 0-1 0 0,0 1 0 0 0,0-1 0 0 0,-1 0 1 0 0,1 1-1 0 0,-2 0 0 0 0,1-1 0 0 0,-1 1 1 0 0,0 0-1 0 0,0 0 0 0 0,0 1 0 0 0,-1-1 1 0 0,0 1-1 0 0,0-1 0 0 0,0 1 0 0 0,-1 0 1 0 0,0 1-1 0 0,0-1 0 0 0,0 1 0 0 0,-1 0 1 0 0,1 0-1 0 0,-1 1 0 0 0,0-1 0 0 0,0 1 1 0 0,0 1-1 0 0,0-1 0 0 0,0 1 0 0 0,-1 0 1 0 0,1 1-1 0 0,-1-1 0 0 0,0 1 0 0 0,-5 0 8 0 0,8 2 19 0 0,0-1 0 0 0,1 1 0 0 0,-1 1 0 0 0,1-1 0 0 0,0 0 0 0 0,-1 1 0 0 0,1 0 0 0 0,0-1 0 0 0,0 1 0 0 0,0 1 0 0 0,0-1 0 0 0,0 0 0 0 0,1 1 0 0 0,-1-1 0 0 0,1 1 0 0 0,-1 0 0 0 0,1 0 0 0 0,0 0 0 0 0,0 0 0 0 0,0 0 0 0 0,1 0 0 0 0,-1 1 0 0 0,1-1 0 0 0,0 1 0 0 0,-1-1 0 0 0,2 1 0 0 0,-1 0-19 0 0,-15 100 506 0 0,37 233 1138 0 0,-3-140-815 0 0,-9-9-217 0 0,-1-150-628 0 0,-8-38-16 0 0,0 0-15 0 0,0 0-5 0 0,0 0-1 0 0,9-35-4159 0 0,-3 22-2909 0 0,-3 8-3684 0 0</inkml:trace>
  <inkml:trace contextRef="#ctx0" brushRef="#br0" timeOffset="9131.384">3216 424 13307 0 0,'0'0'420'0'0,"0"0"-60"0"0,0 0 125 0 0,0 0 348 0 0,0 0 360 0 0,0 0 188 0 0,0 0-80 0 0,0 0-237 0 0,-13 20-261 0 0,-39 61-229 0 0,-5 64 1033 0 0,-50 195-422 0 0,106-337-1159 0 0,-1 1-1 0 0,1-1 1 0 0,-1 1-1 0 0,1 0 0 0 0,0-1 1 0 0,1 1-1 0 0,-1 0 1 0 0,0 0-1 0 0,1-1 1 0 0,0 1-1 0 0,0 0 1 0 0,0 0-1 0 0,1 0 0 0 0,-1-1 1 0 0,1 1-1 0 0,0 0 1 0 0,0-1-1 0 0,0 1 1 0 0,0 0-1 0 0,1-1 0 0 0,-1 1 1 0 0,1-1-1 0 0,0 0 1 0 0,0 0-1 0 0,1 0 1 0 0,-1 0-1 0 0,0 0 1 0 0,1 0-1 0 0,0 0 0 0 0,-1-1 1 0 0,1 1-1 0 0,0-1 1 0 0,1 0-1 0 0,-1 0 1 0 0,0 0-1 0 0,1 0 0 0 0,-1-1 1 0 0,1 1-1 0 0,-1-1 1 0 0,1 0-26 0 0,14 1 204 0 0,0 0 0 0 0,0-2 0 0 0,0 0 1 0 0,0-1-1 0 0,0-1 0 0 0,0 0 0 0 0,0-2 0 0 0,8-2-204 0 0,-4 1 103 0 0,-12 4-26 0 0,8-6-2515 0 0,-21-10-6355 0 0,1 14 506 0 0</inkml:trace>
  <inkml:trace contextRef="#ctx0" brushRef="#br0" timeOffset="9449.394">2792 716 11626 0 0,'0'0'1729'0'0,"0"0"-456"0"0,0 0-367 0 0,0 0 5 0 0,0 0 168 0 0,0 0 144 0 0,0 0 66 0 0,0 0-84 0 0,0 0-185 0 0,0 0-155 0 0,0 0-126 0 0,0 0-84 0 0,22 3-71 0 0,146 22 910 0 0,149 13 763 0 0,-249-36-5406 0 0,-1-1-3518 0 0,-64-1-5619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3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84 346 3465 0 0,'0'0'1675'0'0,"0"0"-1108"0"0,0 0-605 0 0,0 0 100 0 0,0 0 458 0 0,0 0 564 0 0,0 0 395 0 0,0 0 245 0 0,0 0 54 0 0,0 0-114 0 0,0 0-193 0 0,8 2-257 0 0,49 4 188 0 0,1-2 0 0 0,0-3 0 0 0,0-2 0 0 0,-1-3 0 0 0,24-6-1402 0 0,-3 3 345 0 0,401-12 358 0 0,-422 30-737 0 0,-57-10 66 0 0,0-1 30 0 0,-22 0 294 0 0,-55-6-1058 0 0,39 2-2035 0 0,0 2-5739 0 0,28 2-1627 0 0</inkml:trace>
  <inkml:trace contextRef="#ctx0" brushRef="#br0" timeOffset="301.919">1 523 12027 0 0,'0'0'1411'0'0,"0"0"-575"0"0,0 0-452 0 0,0 0-195 0 0,0 0 51 0 0,0 0 212 0 0,0 0 302 0 0,0 0 253 0 0,0 0 176 0 0,0 0 34 0 0,0 0-110 0 0,0 0-128 0 0,23 9-117 0 0,81 26-125 0 0,6-26 438 0 0,51-11-134 0 0,-37-1-873 0 0,1 5 1 0 0,88 15-169 0 0,-165-12-1715 0 0,-48-5 1038 0 0,0 0-296 0 0,-4-2-10446 0 0,0 1 265 0 0</inkml:trace>
  <inkml:trace contextRef="#ctx0" brushRef="#br0" timeOffset="812.704">493 1 8090 0 0,'0'0'1835'0'0,"0"0"-390"0"0,0 0-320 0 0,0 0-234 0 0,0 0-86 0 0,0 0-50 0 0,0 0-139 0 0,0 0-199 0 0,0 0-215 0 0,0 0-132 0 0,0 0-8 0 0,0 0 77 0 0,-3 2 122 0 0,2 0-226 0 0,1-1 1 0 0,-1 0-1 0 0,0 0 0 0 0,1 0 1 0 0,0 1-1 0 0,-1-1 1 0 0,1 0-1 0 0,0 0 0 0 0,-1 1 1 0 0,1-1-1 0 0,0 0 0 0 0,0 1 1 0 0,0-1-1 0 0,0 0 0 0 0,0 1 1 0 0,1-1-1 0 0,-1 0 1 0 0,0 0-1 0 0,0 1 0 0 0,1-1 1 0 0,-1 0-1 0 0,1 0 0 0 0,-1 1 1 0 0,1-1-1 0 0,0 0 1 0 0,-1 0-1 0 0,1 0 0 0 0,0 0 1 0 0,0 0-1 0 0,0 0 0 0 0,0 0 1 0 0,0 0-1 0 0,0 0 1 0 0,0-1-1 0 0,0 1 0 0 0,0 0 1 0 0,0-1-1 0 0,0 1 0 0 0,1 0 1 0 0,-1-1-1 0 0,0 1 1 0 0,0-1-1 0 0,1 0 0 0 0,-1 0 1 0 0,0 1-1 0 0,0-1 0 0 0,1 0-35 0 0,1 1 53 0 0,34 21 599 0 0,1-2-1 0 0,0-2 1 0 0,2-1 0 0 0,0-2-1 0 0,1-2 1 0 0,26 4-652 0 0,104 37 432 0 0,-155-48-426 0 0,-2 1-1 0 0,1 0 1 0 0,-1 1-1 0 0,0 1 1 0 0,-1 0-1 0 0,1 0 0 0 0,-2 2 1 0 0,0 0-1 0 0,0 0 1 0 0,4 7-6 0 0,-13-16 17 0 0,-1 0 1 0 0,0 1-1 0 0,0 0 1 0 0,0-1 0 0 0,-1 1-1 0 0,1 0 1 0 0,0 0-1 0 0,-1 0 1 0 0,0 0-1 0 0,0 0 1 0 0,0 0-1 0 0,0 1 1 0 0,0-1-1 0 0,-1 0 1 0 0,1 0-1 0 0,-1 1 1 0 0,0-1-1 0 0,0 0 1 0 0,0 1-1 0 0,-1-1 1 0 0,1 0-1 0 0,-1 0 1 0 0,1 1 0 0 0,-1-1-1 0 0,0 0 1 0 0,0 0-1 0 0,-1 0 1 0 0,1 0-1 0 0,-1 0 1 0 0,1 0-1 0 0,-1 0 1 0 0,0-1-1 0 0,0 1 1 0 0,0-1-1 0 0,-2 2-17 0 0,-220 130 1043 0 0,114-53-806 0 0,5 5 0 0 0,-28 34-237 0 0,-9 36-354 0 0,141-155 224 0 0,-9 20-1519 0 0,12-17-2165 0 0,7-2-3718 0 0,-4-2-3800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334 351 104 0 0,'0'0'1027'0'0,"0"0"-298"0"0,0 0-242 0 0,0 0 152 0 0,0 0 520 0 0,0 0 587 0 0,0 0 402 0 0,0 0 34 0 0,0 0-330 0 0,0 0-499 0 0,0 0-472 0 0,7-24 682 0 0,-4 11-1068 0 0,-1 0 0 0 0,0 0 1 0 0,-1 0-1 0 0,0 0 0 0 0,-1 0 0 0 0,-1-1 1 0 0,0 1-1 0 0,0 0 0 0 0,-1 0 0 0 0,-1 0 0 0 0,-1 0 1 0 0,-4-11-496 0 0,6 15 42 0 0,-1 1 1 0 0,0 0 0 0 0,-1 0 0 0 0,0 1 0 0 0,0-1-1 0 0,0 1 1 0 0,-1 0 0 0 0,0 0 0 0 0,-1 0-1 0 0,0 1 1 0 0,0-1 0 0 0,0 2 0 0 0,-1-1-1 0 0,1 1 1 0 0,-1 0 0 0 0,-1 0 0 0 0,1 0 0 0 0,-1 1-1 0 0,0 1 1 0 0,1-1 0 0 0,-2 1 0 0 0,1 0-1 0 0,0 1 1 0 0,-1 0 0 0 0,1 0 0 0 0,-1 1-1 0 0,1 0 1 0 0,-9 1-43 0 0,12 0-30 0 0,0 0-1 0 0,0 1 0 0 0,-1 0 0 0 0,1 0 1 0 0,0 0-1 0 0,0 0 0 0 0,0 1 1 0 0,0 0-1 0 0,0 0 0 0 0,0 0 0 0 0,0 1 1 0 0,1 0-1 0 0,-1 0 0 0 0,1 0 1 0 0,0 0-1 0 0,0 0 0 0 0,0 1 1 0 0,0 0-1 0 0,1 0 0 0 0,0 0 0 0 0,-1 0 1 0 0,1 1-1 0 0,1-1 0 0 0,-1 1 1 0 0,1 0-1 0 0,0 0 0 0 0,0-1 0 0 0,0 1 1 0 0,0 1-1 0 0,0 3 31 0 0,-3 14-31 0 0,1 1 0 0 0,0-1 0 0 0,2 1-1 0 0,1-1 1 0 0,1 1 0 0 0,1 8 31 0 0,4 1 16 0 0,1-1 0 0 0,2 1 0 0 0,1-1-1 0 0,1 0 1 0 0,2-1 0 0 0,1-1 0 0 0,3 2-16 0 0,-15-28 1 0 0,90 178 72 0 0,-56-118-17 0 0,-3 1 0 0 0,-3 1 0 0 0,15 57-56 0 0,-3 62 79 0 0,-33-60-22 0 0,-10-117-13 0 0,0 0-1 0 0,-1 0 0 0 0,0 0 0 0 0,0 0 0 0 0,0 0 0 0 0,-1-1 0 0 0,0 0 0 0 0,-1 0 0 0 0,1 0 1 0 0,-1 0-1 0 0,-1 0 0 0 0,1-1 0 0 0,-1 0 0 0 0,-1-1 0 0 0,1 1 0 0 0,-1-1 0 0 0,1 0 0 0 0,-1-1 1 0 0,-1 1-1 0 0,1-1 0 0 0,-1-1 0 0 0,1 0 0 0 0,-1 0 0 0 0,0 0 0 0 0,0-1 0 0 0,0 0 0 0 0,-1-1 1 0 0,1 1-1 0 0,0-2 0 0 0,-1 1 0 0 0,1-1 0 0 0,-1 0 0 0 0,1-1 0 0 0,0 0 0 0 0,0-1 0 0 0,-1 1 1 0 0,1-1-1 0 0,0-1 0 0 0,0 0 0 0 0,-4-2-43 0 0,-65-56-1016 0 0,62 23-8921 0 0,14 29-1458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71 0 0 0,'0'0'193'0'0,"0"0"601"0"0,0 0 102 0 0,0 0 16 0 0,0 0 112 0 0,0 0 187 0 0,0 0 160 0 0,0 0 54 0 0,0 0-56 0 0,0 0-176 0 0,0 0-251 0 0,-7-4-209 0 0,-77-22 1500 0 0,69 27-2179 0 0,1 0 0 0 0,-1 0 0 0 0,1 2 0 0 0,0 0 0 0 0,0 0 0 0 0,0 2 0 0 0,0-1 0 0 0,1 2 0 0 0,-1 0-1 0 0,1 0 1 0 0,1 2 0 0 0,-1-1 0 0 0,1 1 0 0 0,1 1 0 0 0,-1 0 0 0 0,2 1 0 0 0,-1 0 0 0 0,1 1 0 0 0,1 0 0 0 0,0 0-1 0 0,0 1 1 0 0,1 0 0 0 0,1 1 0 0 0,0 0 0 0 0,1 0 0 0 0,-5 14-54 0 0,8-21 19 0 0,1 1 0 0 0,0 0-1 0 0,1 0 1 0 0,-1-1 0 0 0,1 1 0 0 0,0 0-1 0 0,1 0 1 0 0,0 0 0 0 0,0 0 0 0 0,0 0 0 0 0,1 0-1 0 0,0 0 1 0 0,1 0 0 0 0,-1 0 0 0 0,1 0-1 0 0,0-1 1 0 0,1 1 0 0 0,0-1 0 0 0,0 0 0 0 0,0 1-1 0 0,1-1 1 0 0,0-1 0 0 0,0 1 0 0 0,0 0-1 0 0,1-1 1 0 0,0 0 0 0 0,0 0 0 0 0,0-1 0 0 0,1 1-1 0 0,-1-1 1 0 0,1 0 0 0 0,0-1 0 0 0,0 1-1 0 0,0-1 1 0 0,1 0 0 0 0,-1-1 0 0 0,1 1 0 0 0,6 0-19 0 0,-1-3 166 0 0,0 0 1 0 0,0-1-1 0 0,0 0 1 0 0,0-1 0 0 0,0-1-1 0 0,-1 0 1 0 0,1 0 0 0 0,-1-1-1 0 0,1-1 1 0 0,-2 0 0 0 0,1 0-1 0 0,0-1 1 0 0,-1 0-1 0 0,0-1 1 0 0,2-2-167 0 0,133-126 1219 0 0,-122 112-1078 0 0,-2-2 1 0 0,-1 0-1 0 0,0-1 1 0 0,-2-2-1 0 0,-1 1 1 0 0,-2-2 0 0 0,11-26-142 0 0,-19 6 1366 0 0,-19 61-312 0 0,7 1-1048 0 0,0 0 0 0 0,1 0 0 0 0,0 0-1 0 0,1 1 1 0 0,0-1 0 0 0,2 1 0 0 0,-1 0 0 0 0,2 0-1 0 0,0-1 1 0 0,0 1 0 0 0,1 0 0 0 0,1 0 0 0 0,0-1 0 0 0,1 1-1 0 0,1-1 1 0 0,0 0 0 0 0,1 1 0 0 0,0-2 0 0 0,4 8-6 0 0,-3-8-7 0 0,0 0 0 0 0,1-1 0 0 0,0 0 0 0 0,1 0 0 0 0,0-1 0 0 0,1 0 0 0 0,0-1 0 0 0,0 1 0 0 0,1-2 0 0 0,4 3 7 0 0,-10-8-328 0 0,18 7-943 0 0,-8-18-8119 0 0,-12 3-1595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0,'0'0'924'0'0,"0"0"195"0"0,0 0 113 0 0,0 0-19 0 0,0 0-100 0 0,0 0-131 0 0,0 0-119 0 0,0 0-97 0 0,0 0-13 0 0,9 5 9384 0 0,-2-3-8715 0 0,272-15 436 0 0,-151-4-2299 0 0,-132 15-3437 0 0,1 0-4515 0 0,2 2-1277 0 0</inkml:trace>
  <inkml:trace contextRef="#ctx0" brushRef="#br0" timeOffset="257.863">23 208 12323 0 0,'0'0'464'0'0,"0"0"-600"0"0,0 0 168 0 0,0 0 504 0 0,0 0 128 0 0,0 0 112 0 0,0 0-40 0 0,147 0-104 0 0,-114-7-151 0 0,3-2-161 0 0,1-1-168 0 0,1-1-200 0 0,0 2-248 0 0,-1-3-465 0 0,1 3-1095 0 0,-10 2-2985 0 0,-9 0-4337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4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308 650 1968 0 0,'0'0'1317'0'0,"0"0"-252"0"0,0 0-170 0 0,0 0 204 0 0,0 0 237 0 0,0 0 159 0 0,0 0-14 0 0,0 0-177 0 0,0 0-224 0 0,0 0-265 0 0,0 0-184 0 0,0 0-127 0 0,0 0-83 0 0,-10-11-50 0 0,-31-32-38 0 0,0 29 561 0 0,32 15-782 0 0,-1 2-103 0 0,0 0 1 0 0,1 0-1 0 0,-1 1 0 0 0,1 1 1 0 0,-1-1-1 0 0,1 1 0 0 0,0 1 1 0 0,1 0-1 0 0,0 0 0 0 0,0 1 1 0 0,0 0-1 0 0,0 0 0 0 0,1 1 1 0 0,-2 4-10 0 0,1-6-38 0 0,1 2 0 0 0,1-1 0 0 0,0 1 0 0 0,0 0 0 0 0,0 0 0 0 0,1 1 0 0 0,0 0 0 0 0,1 0 0 0 0,0 0 0 0 0,0 0 0 0 0,1 1 0 0 0,0-1 0 0 0,1 1 0 0 0,0 0 0 0 0,0 0 0 0 0,1 0 0 0 0,1 0 0 0 0,-1 0 0 0 0,2 0 0 0 0,-1-1 0 0 0,1 2 38 0 0,1-7 26 0 0,0 0 0 0 0,0 1 1 0 0,1-2-1 0 0,-1 1 0 0 0,1 0 0 0 0,-1 0 0 0 0,1-1 0 0 0,0 1 0 0 0,1-1 0 0 0,-1 0 0 0 0,1 0 1 0 0,-1 0-1 0 0,1 0 0 0 0,0-1 0 0 0,0 0 0 0 0,0 1 0 0 0,0-2 0 0 0,0 1 0 0 0,1 0 0 0 0,-1-1 1 0 0,0 0-1 0 0,1 0 0 0 0,-1 0 0 0 0,1 0 0 0 0,0-1 0 0 0,-1 1 0 0 0,1-1 0 0 0,-1-1 1 0 0,1 1-1 0 0,-1-1 0 0 0,1 1 0 0 0,-1-1 0 0 0,1 0 0 0 0,-1-1 0 0 0,1 1 0 0 0,-1-1 0 0 0,0 0 1 0 0,0 0-1 0 0,0 0 0 0 0,0-1 0 0 0,0 0 0 0 0,-1 1 0 0 0,2-2-26 0 0,21-20 170 0 0,0-1 0 0 0,-2-2 0 0 0,0 0 0 0 0,-2-2-1 0 0,-2 0 1 0 0,0-1 0 0 0,-2-1 0 0 0,9-23-170 0 0,-8 14-388 0 0,-2-1 1 0 0,-2-1-1 0 0,-2 0 1 0 0,-1-1-1 0 0,-3 0 1 0 0,-1-1-1 0 0,-2 0 1 0 0,-2 0-1 0 0,-2 0 1 0 0,-4-29 387 0 0,-18-26-1135 0 0,19 97 1116 0 0,0 0-1 0 0,0 0 1 0 0,-1 0 0 0 0,1 0-1 0 0,0 0 1 0 0,0 0-1 0 0,-1 1 1 0 0,0-1 0 0 0,1 0-1 0 0,-1 1 1 0 0,0-1-1 0 0,1 1 1 0 0,-1-1 0 0 0,0 1-1 0 0,0 0 1 0 0,0 0-1 0 0,0 0 1 0 0,-1 0 0 0 0,1 0-1 0 0,0 1 1 0 0,0-1-1 0 0,0 0 1 0 0,-1 1 0 0 0,1 0-1 0 0,0-1 1 0 0,-1 1-1 0 0,1 0 1 0 0,0 0 0 0 0,-1 1-1 0 0,1-1 1 0 0,0 0-1 0 0,0 1 1 0 0,-1-1 0 0 0,1 1-1 0 0,0 0 1 0 0,0 0-1 0 0,0 0 1 0 0,0 0 0 0 0,0 0-1 0 0,0 0 1 0 0,-1 1 19 0 0,-7 6 17 0 0,0 0 0 0 0,1 1 0 0 0,0 0-1 0 0,0 0 1 0 0,1 1 0 0 0,0 0 0 0 0,1 1 0 0 0,0 0 0 0 0,1 0 0 0 0,0 0 0 0 0,1 1 0 0 0,0 0 0 0 0,1 0 0 0 0,0 0 0 0 0,1 0 0 0 0,0 2-17 0 0,-2 21 233 0 0,2 0 1 0 0,1 1-1 0 0,2-1 1 0 0,2 1-1 0 0,1-1 0 0 0,1 0 1 0 0,2 0-1 0 0,2 0 1 0 0,1-1-1 0 0,2 0 1 0 0,1-1-1 0 0,16 32-233 0 0,48 101 495 0 0,-53-104-1306 0 0,-16-62-9020 0 0,-6 0 3775 0 0</inkml:trace>
  <inkml:trace contextRef="#ctx0" brushRef="#br0" timeOffset="420.45">835 291 8834 0 0,'0'0'828'0'0,"0"0"-368"0"0,0 0-320 0 0,0 0 38 0 0,0 0 270 0 0,0 0 261 0 0,0 0 159 0 0,0 0 39 0 0,-8 22-79 0 0,-49 138 749 0 0,28-66-961 0 0,16-57-572 0 0,1 0 0 0 0,2 1 0 0 0,1 0 0 0 0,2 0 0 0 0,2 1 0 0 0,2-1 0 0 0,1 19-44 0 0,4-53 88 0 0,0 0 0 0 0,0 0 0 0 0,1 0 0 0 0,0 0 0 0 0,-1-1 0 0 0,1 1 0 0 0,1-1 0 0 0,-1 0 0 0 0,0 0 0 0 0,1 0 0 0 0,0 0 0 0 0,-1-1 0 0 0,1 1 0 0 0,0-1 0 0 0,0 0 0 0 0,1 0 0 0 0,-1-1 0 0 0,0 1 0 0 0,1-1 0 0 0,-1 0 1 0 0,1 0-1 0 0,-1 0 0 0 0,1-1 0 0 0,-1 1 0 0 0,1-1 0 0 0,-1 0 0 0 0,1-1 0 0 0,-1 1 0 0 0,1-1 0 0 0,-1 0 0 0 0,1 0 0 0 0,1-1-88 0 0,7 2 157 0 0,-2 1-102 0 0,1-2 0 0 0,0 1 0 0 0,-1-2 1 0 0,0 1-1 0 0,1-2 0 0 0,-1 1 0 0 0,0-2 0 0 0,0 1 0 0 0,0-1 0 0 0,-1-1 1 0 0,2-1-56 0 0,9-24-3065 0 0,-20 18-1217 0 0,0 0-3344 0 0,-1 7 2317 0 0</inkml:trace>
  <inkml:trace contextRef="#ctx0" brushRef="#br0" timeOffset="699.79">509 581 11626 0 0,'0'0'689'0'0,"0"0"-208"0"0,0 0 70 0 0,0 0 281 0 0,0 0 227 0 0,21 0 74 0 0,129 0 1825 0 0,-130-1-2453 0 0,160-21-779 0 0,-166 19-1420 0 0,-1 0-5043 0 0,-5 0-4288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2:5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562 293 2272 0 0,'0'0'1561'0'0,"0"0"-102"0"0,0 0-38 0 0,0 0 62 0 0,0 0 159 0 0,0 0 50 0 0,0 0-147 0 0,0 0-194 0 0,0 0-198 0 0,0 0-191 0 0,0 0-174 0 0,-9-21-121 0 0,-47-112 818 0 0,52 124-1380 0 0,0 0-1 0 0,-1 0 0 0 0,0 1 0 0 0,0 0 0 0 0,-1 0 0 0 0,0 0 0 0 0,0 1 0 0 0,-1 0 0 0 0,0 0 0 0 0,0 1 0 0 0,-1 0 0 0 0,0 0 0 0 0,0 1 0 0 0,0 0 1 0 0,-1 0-1 0 0,0 1 0 0 0,0 0 0 0 0,0 0 0 0 0,0 1 0 0 0,0 0 0 0 0,-1 1 0 0 0,1 0 0 0 0,-1 1 0 0 0,0-1 0 0 0,1 2 0 0 0,-1 0 0 0 0,-2 0-104 0 0,1-1-14 0 0,0 1 1 0 0,0 1-1 0 0,0 0 0 0 0,0 0 0 0 0,0 1 0 0 0,0 1 0 0 0,0-1 0 0 0,1 2 0 0 0,-1 0 0 0 0,1 0 0 0 0,0 0 0 0 0,0 2 0 0 0,-4 2 14 0 0,10-2-16 0 0,0 1 0 0 0,0-1 0 0 0,1 1 0 0 0,0 0 0 0 0,0 0 0 0 0,1 0 0 0 0,0 0 0 0 0,0 0 0 0 0,1 0-1 0 0,0 1 1 0 0,0-1 0 0 0,0 1 0 0 0,1-1 0 0 0,1 0 0 0 0,-1 1 0 0 0,1-1 0 0 0,0 1 0 0 0,1-1 0 0 0,-1 0 0 0 0,1 0 0 0 0,1 0 0 0 0,0 0 0 0 0,0 0 0 0 0,0 0 0 0 0,4 5 16 0 0,30 70 32 0 0,-4 1 0 0 0,-4 3 0 0 0,-3 0 0 0 0,-4 1 0 0 0,-4 1 0 0 0,-4 1 0 0 0,-4 0 0 0 0,-3 14-32 0 0,-6-72 28 0 0,-1 0 0 0 0,-2 0 0 0 0,-1 0 0 0 0,-1-1 0 0 0,-2 1 0 0 0,-1-1 0 0 0,-2 0 0 0 0,0-1 0 0 0,-2 0 0 0 0,-3 2-28 0 0,10-26 35 0 0,0 1 0 0 0,0-1 0 0 0,0 0 0 0 0,-1-1 0 0 0,1 1 0 0 0,-1-1 0 0 0,-1 0 0 0 0,1 0 0 0 0,0 0 0 0 0,-1-1 0 0 0,0 0 0 0 0,0 0 0 0 0,0 0 0 0 0,0-1 0 0 0,0 0 0 0 0,-1 0 0 0 0,1 0 0 0 0,0-1 0 0 0,-1 0 0 0 0,0 0 0 0 0,1-1 0 0 0,-1 0 0 0 0,1 0 0 0 0,-1-1 0 0 0,1 1 0 0 0,-1-1 0 0 0,1-1 0 0 0,-7-1-35 0 0,9 2-40 0 0,0 0-1 0 0,0 0 1 0 0,0-1 0 0 0,0 1-1 0 0,0-1 1 0 0,0 0 0 0 0,1 0-1 0 0,-1-1 1 0 0,0 1 0 0 0,1-1-1 0 0,0 1 1 0 0,0-1 0 0 0,0 0 0 0 0,0 0-1 0 0,0-1 1 0 0,-2-2 40 0 0,-12-42-8222 0 0,16 38-2567 0 0</inkml:trace>
  <inkml:trace contextRef="#ctx0" brushRef="#br0" timeOffset="1665.61">1089 654 0 0 0,'0'0'926'0'0,"0"0"248"0"0,0 0-63 0 0,0 0-105 0 0,0 0 22 0 0,0 0 67 0 0,0 0 51 0 0,0 0-33 0 0,0 0-129 0 0,0 0-126 0 0,0 0-153 0 0,-17-1-182 0 0,-53-4-172 0 0,67 5-326 0 0,0 0 0 0 0,1 0 0 0 0,-1 0-1 0 0,0 0 1 0 0,0 1 0 0 0,1-1 0 0 0,-1 1 0 0 0,0-1 0 0 0,1 1 0 0 0,-1 0 0 0 0,1 0-1 0 0,-1 1 1 0 0,1-1 0 0 0,-1 0 0 0 0,1 1 0 0 0,0-1 0 0 0,-1 1 0 0 0,1 0 0 0 0,0 0 0 0 0,0 0-1 0 0,1 0 1 0 0,-2 1-25 0 0,-8 8 148 0 0,0-3-82 0 0,0 0 0 0 0,1 0 0 0 0,0 1 1 0 0,0 0-1 0 0,1 1 0 0 0,0 0 0 0 0,1 0 0 0 0,0 1 1 0 0,1 0-1 0 0,0 0 0 0 0,0 1 0 0 0,2 0 1 0 0,-1 0-1 0 0,1 0 0 0 0,1 1 0 0 0,1-1 0 0 0,-1 1 1 0 0,2 0-1 0 0,0 1 0 0 0,0-1 0 0 0,2 0 0 0 0,-1 0 1 0 0,2 11-67 0 0,0-20 29 0 0,0 0 1 0 0,0-1 0 0 0,0 1-1 0 0,1 0 1 0 0,-1-1-1 0 0,1 1 1 0 0,0-1 0 0 0,0 1-1 0 0,0-1 1 0 0,1 0-1 0 0,-1 0 1 0 0,1 0 0 0 0,0 0-1 0 0,-1-1 1 0 0,1 1-1 0 0,0-1 1 0 0,1 1 0 0 0,-1-1-1 0 0,0 0 1 0 0,1 0-1 0 0,-1-1 1 0 0,1 1 0 0 0,-1-1-1 0 0,1 1 1 0 0,0-1-1 0 0,0 0 1 0 0,0-1 0 0 0,2 1-30 0 0,2 0 153 0 0,1 0 1 0 0,0 0-1 0 0,0-1 0 0 0,-1 0 1 0 0,1 0-1 0 0,0-1 1 0 0,-1-1-1 0 0,1 1 0 0 0,0-1 1 0 0,-1-1-1 0 0,0 1 1 0 0,5-3-154 0 0,17-14 218 0 0,0-1 0 0 0,-1-2 0 0 0,-1 0 1 0 0,-2-2-1 0 0,0-1 0 0 0,-1-1 0 0 0,-2-2 0 0 0,0 0 1 0 0,-2-1-1 0 0,-2-1 0 0 0,9-17-218 0 0,-17 29-80 0 0,0 0-1 0 0,-2-1 1 0 0,0 0 0 0 0,-1-1-1 0 0,-1 0 1 0 0,-1 0 0 0 0,0-1-1 0 0,-2 0 1 0 0,0 0 0 0 0,-2 0-1 0 0,0 0 1 0 0,-1 0 0 0 0,-1 0-1 0 0,-1 0 1 0 0,-1 0 0 0 0,-1 0-1 0 0,-3-9 82 0 0,3 20-79 0 0,-1 1 0 0 0,0-1 0 0 0,-1 1 0 0 0,0 0 1 0 0,0 0-1 0 0,-1 0 0 0 0,0 1 0 0 0,-1-1 1 0 0,0 2-1 0 0,0-1 0 0 0,-1 0 78 0 0,5 6-3 0 0,1-1 0 0 0,-1 1 1 0 0,1 0-1 0 0,-1 0 0 0 0,0 0 0 0 0,0 0 0 0 0,0 0 0 0 0,0 1 0 0 0,0-1 0 0 0,0 1 0 0 0,-1 0 1 0 0,1 0-1 0 0,0 0 0 0 0,-1 0 0 0 0,1 1 0 0 0,-1-1 0 0 0,1 1 0 0 0,0 0 0 0 0,-1 0 0 0 0,1 0 1 0 0,-1 1-1 0 0,1-1 0 0 0,-1 1 0 0 0,1 0 0 0 0,0 0 0 0 0,0 0 0 0 0,-1 0 0 0 0,1 0 0 0 0,0 1 1 0 0,0 0-1 0 0,0-1 0 0 0,0 1 0 0 0,0 0 0 0 0,-1 2 3 0 0,-4 6 7 0 0,1 1-1 0 0,0-1 1 0 0,1 1 0 0 0,0 1-1 0 0,1-1 1 0 0,0 1 0 0 0,1 0-1 0 0,0 0 1 0 0,1 0 0 0 0,0 1-1 0 0,1-1 1 0 0,0 1 0 0 0,1 0-1 0 0,1-1 1 0 0,0 1 0 0 0,0 0-1 0 0,1-1 1 0 0,1 1 0 0 0,0 0-1 0 0,1-1 1 0 0,1 0 0 0 0,-1 0-1 0 0,2 1-6 0 0,17 45 341 0 0,2-1 0 0 0,3-2 0 0 0,2-1-1 0 0,17 21-340 0 0,-37-58 65 0 0,1 0 0 0 0,1 0 0 0 0,1-2-1 0 0,0 1 1 0 0,1-1 0 0 0,1-1 0 0 0,0-1-1 0 0,1 0 1 0 0,5 3-65 0 0,1-8-224 0 0,-10-7-2413 0 0,-10-4-3723 0 0,-1 1-3067 0 0</inkml:trace>
  <inkml:trace contextRef="#ctx0" brushRef="#br0" timeOffset="3094.478">1700 383 1888 0 0,'0'0'1335'0'0,"0"0"-504"0"0,0 0-415 0 0,0 0 56 0 0,0 0 291 0 0,0 0 299 0 0,0 0 106 0 0,0 0-136 0 0,0 0-122 0 0,0 0-71 0 0,0 0 7 0 0,0 0 51 0 0,0 0-70 0 0,7 6-122 0 0,0 2-460 0 0,0 0-1 0 0,0 0 1 0 0,-1 1 0 0 0,0-1 0 0 0,-1 1-1 0 0,0 1 1 0 0,0-1 0 0 0,-1 1-1 0 0,0 0 1 0 0,0 1-245 0 0,82 362 1563 0 0,-59-293-1575 0 0,-17-129 2485 0 0,-7 35-2227 0 0,89-249 1168 0 0,14-92-1277 0 0,-103 328-917 0 0,-5 23-3093 0 0,-1 3-3750 0 0,2 1-2360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57 0 0 0,'0'0'367'0'0,"0"0"454"0"0,0 0 175 0 0,4-8 89 0 0,11-23 68 0 0,-9 13 8757 0 0,-9 24-5703 0 0,-34 123-3768 0 0,-24 126-13 0 0,60-252-409 0 0,1-1-1 0 0,-1 1 1 0 0,0-1-1 0 0,1 1 1 0 0,0-1-1 0 0,-1 1 1 0 0,1-1 0 0 0,0 1-1 0 0,0-1 1 0 0,1 1-1 0 0,-1-1 1 0 0,0 1-1 0 0,1-1 1 0 0,-1 1-1 0 0,1-1 1 0 0,0 0 0 0 0,0 1-1 0 0,0-1 1 0 0,0 0-1 0 0,0 0 1 0 0,1 1-1 0 0,-1-1 1 0 0,1 0-1 0 0,-1 0 1 0 0,1-1-1 0 0,0 1 1 0 0,0 0 0 0 0,-1 0-1 0 0,1-1 1 0 0,1 1-1 0 0,-1-1 1 0 0,0 0-1 0 0,0 0 1 0 0,0 1-1 0 0,1-2 1 0 0,-1 1 0 0 0,0 0-1 0 0,1 0 1 0 0,0 0-17 0 0,143 1 1308 0 0,-151-4-755 0 0,1-3-8770 0 0,3 5-2548 0 0</inkml:trace>
  <inkml:trace contextRef="#ctx0" brushRef="#br0" timeOffset="531.809">1 250 376 0 0,'0'0'1204'0'0,"0"0"-302"0"0,0 0-183 0 0,0 0 41 0 0,0 0 208 0 0,0 0 210 0 0,0 0 51 0 0,0 0-142 0 0,0 0-276 0 0,0 0-275 0 0,0 0-175 0 0,0 0-4 0 0,0 0 111 0 0,26 7 5828 0 0,67-7-1449 0 0,0-1-3296 0 0,92 0-1093 0 0,-185 1-474 0 0,0 0-11 0 0,0 0-21 0 0,0 0-28 0 0,0 0-49 0 0,-12-5-5101 0 0,9 3-2603 0 0,-1 2-2932 0 0</inkml:trace>
  <inkml:trace contextRef="#ctx0" brushRef="#br0" timeOffset="2633.937">690 432 0 0 0,'0'0'352'0'0,"0"0"1086"0"0,0 0 530 0 0,0 0 151 0 0,0 0-133 0 0,0 0-284 0 0,0 0-313 0 0,0 0-290 0 0,0 0-257 0 0,0 0-174 0 0,0 0-100 0 0,0-2 3741 0 0,-11 186-2843 0 0,-2-157-1850 0 0,1-22-7729 0 0,10-9 66 0 0,1 3 4685 0 0</inkml:trace>
  <inkml:trace contextRef="#ctx0" brushRef="#br0" timeOffset="3079.229">491 430 168 0 0,'0'0'1035'0'0,"0"0"-354"0"0,0 0-230 0 0,0 0 125 0 0,0 0 403 0 0,0 0 371 0 0,0 0 159 0 0,0 0-144 0 0,0 0-336 0 0,0 0-281 0 0,0 0-97 0 0,0 0 63 0 0,30 6 4140 0 0,110 38-1296 0 0,-58-42-4069 0 0,-51-16-3055 0 0,-24 10 1053 0 0,-1 0-3893 0 0,-2 3-266 0 0</inkml:trace>
  <inkml:trace contextRef="#ctx0" brushRef="#br0" timeOffset="3480.401">492 641 1880 0 0,'0'0'773'0'0,"0"0"-452"0"0,0 0-120 0 0,0 0 322 0 0,0 0 488 0 0,0 0 389 0 0,0 0 154 0 0,0 0-116 0 0,0 0-213 0 0,0 0-203 0 0,0 0-138 0 0,0 0-64 0 0,0 0-9 0 0,6 5-15 0 0,60 24 2474 0 0,62-28-479 0 0,-91-3-6244 0 0,-1 1-5720 0 0,-32 1 1079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1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 2609 0 0,'0'0'1405'0'0,"0"0"-394"0"0,0 0-187 0 0,0 0 138 0 0,0 0 233 0 0,0 0 188 0 0,0 0-6 0 0,0 0-267 0 0,0 0-359 0 0,0 0-334 0 0,0 0-257 0 0,2-3 276 0 0,1 9-245 0 0,-1-1 0 0 0,1 1 0 0 0,-1 0 0 0 0,0 0 0 0 0,-1-1-1 0 0,0 1 1 0 0,0 0 0 0 0,0 1 0 0 0,-1-1 0 0 0,1 0 0 0 0,-1 0 0 0 0,-1 0-1 0 0,1 0 1 0 0,-1 0 0 0 0,0 0 0 0 0,-1 0 0 0 0,1 0 0 0 0,-1 0 0 0 0,0-1 0 0 0,-1 1-191 0 0,-1 10 159 0 0,-44 166 589 0 0,47-180-711 0 0,1 0 1 0 0,-1 0-1 0 0,0 0 0 0 0,1-1 0 0 0,0 1 0 0 0,-1 0 0 0 0,1 0 0 0 0,0 0 0 0 0,0 0 1 0 0,0 0-1 0 0,0 0 0 0 0,1 0 0 0 0,-1 0 0 0 0,0 0 0 0 0,1-1 0 0 0,-1 1 1 0 0,1 0-1 0 0,0 0 0 0 0,-1 0 0 0 0,1-1 0 0 0,0 1 0 0 0,0 0 0 0 0,0-1 0 0 0,0 1 1 0 0,1-1-1 0 0,-1 1 0 0 0,0-1 0 0 0,1 0 0 0 0,-1 1 0 0 0,1-1 0 0 0,-1 0 1 0 0,1 0-1 0 0,-1 0 0 0 0,1 0 0 0 0,0 0 0 0 0,0-1 0 0 0,-1 1 0 0 0,1 0 0 0 0,0-1 1 0 0,0 1-1 0 0,0-1 0 0 0,0 0 0 0 0,0 0 0 0 0,0 1 0 0 0,1-1-37 0 0,77-5 180 0 0,-80 5-413 0 0,0 0-86 0 0,0 0-113 0 0,0 0-136 0 0,0 0-216 0 0,0 0-354 0 0,0 0-721 0 0,0 0-1336 0 0,0 0-1785 0 0,0 0-1728 0 0</inkml:trace>
  <inkml:trace contextRef="#ctx0" brushRef="#br0" timeOffset="302.405">1 173 6153 0 0,'0'0'1147'0'0,"0"0"-547"0"0,0 0 4 0 0,0 0 358 0 0,0 0 313 0 0,0 0 113 0 0,0 0-86 0 0,0 0-193 0 0,0 0-180 0 0,0 0-153 0 0,0 0-168 0 0,0 0-148 0 0,21 0-151 0 0,110 0 22 0 0,-128 0-664 0 0,51 1 444 0 0,-37 0-3459 0 0,0 2-4879 0 0,-11-1 2071 0 0</inkml:trace>
  <inkml:trace contextRef="#ctx0" brushRef="#br0" timeOffset="666.636">386 313 5105 0 0,'0'0'744'0'0,"0"0"-341"0"0,0 0 14 0 0,0 0 317 0 0,0 0 357 0 0,0 0 210 0 0,0 0-2 0 0,0 0-228 0 0,0 0-303 0 0,0 0-261 0 0,0 0-169 0 0,1 22-105 0 0,5 98 136 0 0,-6-111-390 0 0,-1-1-1 0 0,0 1 1 0 0,-1-1-1 0 0,0 0 0 0 0,0 0 1 0 0,0 0-1 0 0,-1 0 1 0 0,-1 0-1 0 0,1 0 0 0 0,-1-1 1 0 0,0 1-1 0 0,-1-1 1 0 0,0 0-1 0 0,0-1 0 0 0,-6 7 22 0 0,10-11-201 0 0,1-2-3466 0 0,0 0-3871 0 0,0 0 4888 0 0</inkml:trace>
  <inkml:trace contextRef="#ctx0" brushRef="#br0" timeOffset="956.227">360 286 6649 0 0,'0'0'1366'0'0,"0"0"-570"0"0,0 0-273 0 0,0 0 192 0 0,0 0 334 0 0,0 0 230 0 0,0 0 39 0 0,0 0-134 0 0,0 0-172 0 0,0 0-185 0 0,0 0-169 0 0,0 0-124 0 0,0 0-96 0 0,21 3-121 0 0,68 12-75 0 0,-14-22 70 0 0,-51 1-298 0 0,47-9-2954 0 0,-71 15 1616 0 0,0 0-692 0 0,0 0-1547 0 0,0 1-1545 0 0,0 1 826 0 0</inkml:trace>
  <inkml:trace contextRef="#ctx0" brushRef="#br0" timeOffset="1216.139">329 495 11979 0 0,'0'0'744'0'0,"0"0"-560"0"0,0 0 216 0 0,0 0 296 0 0,0 0 224 0 0,0 0 80 0 0,0 0-103 0 0,0 0-305 0 0,0 0-272 0 0,128 5-224 0 0,-110-8-232 0 0,-3 1-312 0 0,2-3-689 0 0,-6 1-1911 0 0,-1 4-8451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4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8866 0 0,'0'0'1073'0'0,"0"0"-531"0"0,0 0-329 0 0,0 0 87 0 0,0 0 327 0 0,0 0 301 0 0,0 0 197 0 0,0 0 34 0 0,0 0-131 0 0,0 0-176 0 0,0 0-161 0 0,22 6-136 0 0,67 16-99 0 0,-11-25 196 0 0,-57-4-511 0 0,49-8 208 0 0,-5 1-1975 0 0,-22 5-6878 0 0,-38 9-923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0,'0'0'363'0'0,"0"0"1106"0"0,0 0 425 0 0,0 0-17 0 0,0 0-249 0 0,0 0-328 0 0,0 0-273 0 0,0 0-167 0 0,0 0-65 0 0,1 1 6047 0 0,0 1-3512 0 0,7 13-3190 0 0,44 222 498 0 0,-37-155-651 0 0,-14-82 27 0 0,-1 0 0 0 0,0 0-1 0 0,0 0 1 0 0,1 0 0 0 0,-1-1-1 0 0,0 1 1 0 0,0 0 0 0 0,1 0 0 0 0,-1 0-1 0 0,0 0 1 0 0,1 0 0 0 0,-1 0-1 0 0,0-1 1 0 0,0 1 0 0 0,1 0 0 0 0,-1 0-1 0 0,0 0 1 0 0,1 0 0 0 0,-1 0-1 0 0,0 0 1 0 0,1 0 0 0 0,-1 1 0 0 0,0-1-1 0 0,0 0 1 0 0,1 0 0 0 0,-1 0 0 0 0,0 0-1 0 0,1 0 1 0 0,-1 0 0 0 0,0 0-1 0 0,0 1 1 0 0,1-1 0 0 0,-1 0-14 0 0,7-21 107 0 0,29-56-58 0 0,-4-1 0 0 0,17-69-49 0 0,-40 108 84 0 0,-9 38-92 0 0,0 1-10 0 0,0 0-10 0 0,0 0 0 0 0,0 0-13 0 0,0 0-24 0 0,0 0-36 0 0,0 0-51 0 0,8 10-1574 0 0,-2 0-354 0 0,-3-6-3207 0 0,0-2-2950 0 0</inkml:trace>
  <inkml:trace contextRef="#ctx0" brushRef="#br0" timeOffset="699.925">331 297 1872 0 0,'0'0'1738'0'0,"0"0"-424"0"0,0 0-261 0 0,0 0 54 0 0,0 0 171 0 0,0 0 79 0 0,0 0-95 0 0,0 0-228 0 0,0 0-318 0 0,0 0-254 0 0,0 0-180 0 0,0 0-62 0 0,0 3 17 0 0,-15 204 2379 0 0,14-189-2648 0 0,1-10-5403 0 0,0-21-4752 0 0,0 9 9293 0 0</inkml:trace>
  <inkml:trace contextRef="#ctx0" brushRef="#br0" timeOffset="1019.118">159 320 0 0 0,'0'0'1574'0'0,"0"0"-141"0"0,0 0-308 0 0,0 0-133 0 0,0 0 233 0 0,0 0 321 0 0,0 0 150 0 0,0 0-139 0 0,0 0-354 0 0,0 0-429 0 0,0 0-336 0 0,0 0-117 0 0,23 0 1849 0 0,100-2 1721 0 0,-2 0-3404 0 0,-79 11-1433 0 0,-27-3-4937 0 0,-13-5 1005 0 0,-2-1-3847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2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2505 0 0,'0'0'1668'0'0,"0"0"-387"0"0,0 0-271 0 0,0 0 64 0 0,0 0 273 0 0,0 0 173 0 0,0 0-105 0 0,0 0-311 0 0,0 0-393 0 0,0 0-328 0 0,0 0-190 0 0,16 10 1670 0 0,-3 4-1453 0 0,0 1-1 0 0,-1 1 0 0 0,0 0 1 0 0,-2 1-1 0 0,0 0 1 0 0,-1 1-1 0 0,0 0 0 0 0,-2 0 1 0 0,0 1-410 0 0,41 109 160 0 0,-42-120 1565 0 0,-1-40-1631 0 0,-3 11-59 0 0,61-180-71 0 0,-58 190-99 0 0,-1 0-3214 0 0,7 4-7730 0 0,-8 6 3905 0 0</inkml:trace>
  <inkml:trace contextRef="#ctx0" brushRef="#br0" timeOffset="465.924">363 201 4913 0 0,'0'0'1696'0'0,"0"0"-562"0"0,0 0-453 0 0,0 0-43 0 0,0 0 207 0 0,0 0 182 0 0,0 0 20 0 0,0 0-160 0 0,0 0-243 0 0,0 0-170 0 0,0 0-102 0 0,0 0-47 0 0,0 0-41 0 0,0 8-20 0 0,-9 224 2275 0 0,11-222-5561 0 0,6-26-5297 0 0,-8 14 7302 0 0,2-3-4395 0 0</inkml:trace>
  <inkml:trace contextRef="#ctx0" brushRef="#br0" timeOffset="750.483">350 203 4265 0 0,'0'0'2007'0'0,"0"0"-799"0"0,0 0-666 0 0,0 0-109 0 0,0 0 285 0 0,0 0 290 0 0,0 0 184 0 0,0 0 111 0 0,0 0-79 0 0,0 0-83 0 0,0 0-73 0 0,0 0-213 0 0,0 0-157 0 0,9 0-92 0 0,115-7 1396 0 0,-56-9-2066 0 0,-40 14-3609 0 0,-27 2 1807 0 0,-1 0-1765 0 0,0 0-2268 0 0,0 2 762 0 0</inkml:trace>
  <inkml:trace contextRef="#ctx0" brushRef="#br0" timeOffset="983.819">347 362 13067 0 0,'0'0'1364'0'0,"0"0"-646"0"0,0 0-485 0 0,0 0-44 0 0,0 0 187 0 0,0 0 295 0 0,0 0 223 0 0,0 0 75 0 0,0 0-70 0 0,0 0-201 0 0,0 0-197 0 0,0 0-178 0 0,17-2-106 0 0,111-18-97 0 0,-91 11-523 0 0,-15 3-2149 0 0,-1 2-7410 0 0,-12 3 1640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47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83 332 9034 0 0,'0'0'503'0'0,"0"0"-285"0"0,0 0-240 0 0,0 0 164 0 0,0 0 413 0 0,0 0 316 0 0,0 0 165 0 0,0 0 45 0 0,0 0-49 0 0,0 0-99 0 0,0 0-117 0 0,18-1-122 0 0,112 0 866 0 0,138 12 1875 0 0,1-6-4664 0 0,-269-7-630 0 0,-1 1-3175 0 0,0 1-4291 0 0</inkml:trace>
  <inkml:trace contextRef="#ctx0" brushRef="#br0" timeOffset="269.03">0 580 14571 0 0,'0'0'-21'0'0,"0"0"-142"0"0,0 0 95 0 0,0 0 464 0 0,0 0 344 0 0,21 0 142 0 0,150-8 1510 0 0,225-25-2504 0 0,-358 29-1572 0 0,-13 3-6555 0 0,-17 1-455 0 0</inkml:trace>
  <inkml:trace contextRef="#ctx0" brushRef="#br0" timeOffset="899.834">387 0 4217 0 0,'0'0'3126'0'0,"0"0"-1604"0"0,0 0-540 0 0,0 0-208 0 0,0 0-78 0 0,0 0 58 0 0,0 0-16 0 0,0 0-104 0 0,0 0-181 0 0,0 0-162 0 0,0 0 10 0 0,0 0 85 0 0,0 0 134 0 0,1 6 135 0 0,2-1-515 0 0,-1 0 1 0 0,1-1-1 0 0,-1 1 0 0 0,1-1 1 0 0,1 0-1 0 0,-1 0 1 0 0,0 0-1 0 0,1 0 1 0 0,0-1-1 0 0,0 1 0 0 0,0-1 1 0 0,0 0-1 0 0,1 0 1 0 0,-1-1-1 0 0,1 1 1 0 0,0-1-1 0 0,3 1-140 0 0,99 51 1530 0 0,159 95-505 0 0,-261-147-1026 0 0,1 1 0 0 0,-1 0-1 0 0,0 0 1 0 0,0 0 0 0 0,-1 1-1 0 0,1 0 1 0 0,-1 0 0 0 0,1 0 0 0 0,-1 0-1 0 0,-1 1 1 0 0,1-1 0 0 0,-1 1-1 0 0,1 0 1 0 0,-1 0 0 0 0,-1 0-1 0 0,1 1 1 0 0,-1-1 0 0 0,0 1 0 0 0,0-1-1 0 0,0 1 1 0 0,-1 0 0 0 0,0-1-1 0 0,0 1 1 0 0,0 0 0 0 0,-1 0 0 0 0,0 0-1 0 0,0 0 1 0 0,-1 0 0 0 0,1 0-1 0 0,-1-1 1 0 0,-1 1 0 0 0,1 0 0 0 0,-1 1 0 0 0,-15 14 48 0 0,-1-2-1 0 0,-1 0 0 0 0,0-1 0 0 0,-2-1 1 0 0,0-1-1 0 0,0-1 0 0 0,-2-1 0 0 0,-9 4-46 0 0,-14 12 41 0 0,40-27-39 0 0,-20 12 49 0 0,0 1 0 0 0,2 2 0 0 0,-1 0 0 0 0,2 1 0 0 0,1 2 0 0 0,0 0 0 0 0,2 1 1 0 0,0 1-1 0 0,-15 24-51 0 0,18 8-559 0 0,19-78-14082 0 0,0 21 8020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3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0,'0'0'564'0'0,"0"0"251"0"0,0 0-19 0 0,0 0 20 0 0,0 0 219 0 0,0 0 201 0 0,0 0 134 0 0,0 0 68 0 0,0 0-54 0 0,0 0-124 0 0,0 0-179 0 0,0-3-188 0 0,5 18 3570 0 0,20 91-3857 0 0,67 344-891 0 0,-70-335-18 0 0,-6-204 2892 0 0,35-182-1577 0 0,46-123-1012 0 0,-69 320-1047 0 0,-21 68-1779 0 0,1 5-6809 0 0,-6 1 2373 0 0</inkml:trace>
  <inkml:trace contextRef="#ctx0" brushRef="#br0" timeOffset="860.683">448 605 0 0 0,'0'0'848'0'0,"0"0"224"0"0,0 0-209 0 0,0 0-123 0 0,0 0 217 0 0,0 0 372 0 0,0 0 266 0 0,0 0 18 0 0,0 0-230 0 0,0 0-365 0 0,0 0-335 0 0,0 0-267 0 0,4 47 2209 0 0,-2-13-2344 0 0,-1 0 0 0 0,-3 0 1 0 0,0 0-1 0 0,-3 0 0 0 0,0 0 0 0 0,-2-1 0 0 0,-7 17-281 0 0,11-40 166 0 0,2-9-5324 0 0,7-18-4969 0 0,-3 12 8136 0 0</inkml:trace>
  <inkml:trace contextRef="#ctx0" brushRef="#br0" timeOffset="1129.835">425 534 1072 0 0,'0'0'452'0'0,"0"0"-578"0"0,0 0-306 0 0,0 0 167 0 0,0 0 524 0 0,0 0 488 0 0,0 0 325 0 0,0 0 449 0 0,0 0 170 0 0,0 0 17 0 0,0 0-46 0 0,0 0-354 0 0,0 0-258 0 0,14 2-166 0 0,119 8 1695 0 0,15 4-3094 0 0,-139-8-1313 0 0,-7 1-5183 0 0,-2-4 1183 0 0</inkml:trace>
  <inkml:trace contextRef="#ctx0" brushRef="#br0" timeOffset="1342.547">433 780 3289 0 0,'0'0'1264'0'0,"0"0"-168"0"0,0 0 40 0 0,0 0 97 0 0,0 0 119 0 0,0 0-16 0 0,118 7-159 0 0,-97-7-289 0 0,-1 0-272 0 0,-2 0-224 0 0,0 0-240 0 0,-4 0-184 0 0,1 0-224 0 0,-2 0-280 0 0,-2 0-552 0 0,0 0-1129 0 0,-3 0-1856 0 0,-5 0-1656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26 376 720 0 0,'0'0'1562'0'0,"0"0"-394"0"0,0 0-274 0 0,0 0-22 0 0,0 0 157 0 0,0 0 197 0 0,0 0 104 0 0,0 0-86 0 0,0 0-213 0 0,0 0-270 0 0,0 0-265 0 0,-5 1-218 0 0,-16 4-146 0 0,41 14 1872 0 0,-4-13-1642 0 0,0-2 0 0 0,1 0-1 0 0,-1-1 1 0 0,1-1 0 0 0,0 0-1 0 0,0-1 1 0 0,0-1 0 0 0,0-1-1 0 0,2 0-361 0 0,22 0 159 0 0,63-2 612 0 0,-53 2-2974 0 0,-1 0-8731 0 0,-47 1 5139 0 0</inkml:trace>
  <inkml:trace contextRef="#ctx0" brushRef="#br0" timeOffset="553.477">572 116 2377 0 0,'0'0'1787'0'0,"0"0"-1470"0"0,0 0-786 0 0,0 0-174 0 0,0 0 288 0 0,0 0 602 0 0,0 0 365 0 0,0 0 203 0 0,0 0 126 0 0,0 0 27 0 0,0 0-63 0 0,0 0-116 0 0,0 0-131 0 0,16 16-112 0 0,49 54-35 0 0,-55-59-298 0 0,-1 1 0 0 0,0 0 0 0 0,-1 0 0 0 0,0 1 0 0 0,-1 0 0 0 0,0 0-1 0 0,-1 1 1 0 0,-1 0 0 0 0,0 0 0 0 0,1 8-213 0 0,3 7 245 0 0,8 34 8 0 0,-2 1-1 0 0,-4 1 1 0 0,2 34-253 0 0,-10-73 70 0 0,3-60 3855 0 0,21-45-3554 0 0,-9 28-5 0 0,125-394-442 0 0,-121 362-1967 0 0,-22 82 1692 0 0,2-2-513 0 0,-1 2-2043 0 0,0 1-3813 0 0,0 0 1811 0 0</inkml:trace>
  <inkml:trace contextRef="#ctx0" brushRef="#br0" timeOffset="948.568">1112 482 11426 0 0,'0'0'715'0'0,"0"0"-468"0"0,0 0-488 0 0,0 0-133 0 0,0 0 153 0 0,0 0 323 0 0,0 0 284 0 0,0 0 99 0 0,0 0-25 0 0,0 0-89 0 0,0 0-93 0 0,0 0-96 0 0,1 15-64 0 0,-2 110 159 0 0,-29-7-456 0 0,37-118-10186 0 0,-4-3 6698 0 0</inkml:trace>
  <inkml:trace contextRef="#ctx0" brushRef="#br0" timeOffset="1229.822">923 411 3497 0 0,'0'0'2627'0'0,"0"0"-1838"0"0,0 0-811 0 0,0 0-132 0 0,0 0 241 0 0,0 0 379 0 0,0 0 296 0 0,0 0 211 0 0,0 0 129 0 0,0 0 28 0 0,0 0-90 0 0,0 0-144 0 0,21 8-149 0 0,67 24-136 0 0,-77-28-468 0 0,0-1 1 0 0,0 0-1 0 0,0-1 0 0 0,0-1 0 0 0,1 1 1 0 0,-1-2-1 0 0,0 1 0 0 0,0-2 0 0 0,6 0-143 0 0,16-1 131 0 0,30 1 194 0 0,-33 0-1371 0 0,2 1-3942 0 0,-32 1 916 0 0,0 0 1481 0 0,0-1-1008 0 0</inkml:trace>
  <inkml:trace contextRef="#ctx0" brushRef="#br0" timeOffset="1434.157">912 795 9970 0 0,'0'0'560'0'0,"0"0"-440"0"0,0 0 0 0 0,0 0 392 0 0,0 0 209 0 0,0 0 95 0 0,0 0 24 0 0,0 0-152 0 0,0 0-184 0 0,0 0-144 0 0,131 37-144 0 0,-106-37-112 0 0,2-3-128 0 0,0-1-200 0 0,-1-1-488 0 0,3 1-1256 0 0,-8-1-2809 0 0,-10 3-3049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0,'0'0'928'0'0,"0"0"352"0"0,0 0 193 0 0,0 0-64 0 0,0 0-172 0 0,0 0-200 0 0,7 0-178 0 0,203 10 4830 0 0,-191-6-5630 0 0,1-1 0 0 0,-1-1 0 0 0,1-1 1 0 0,-1 0-1 0 0,1-2 0 0 0,0 0 0 0 0,11-3-59 0 0,4-4-1295 0 0,-11 1-6394 0 0,-22 7 2347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2897 0 0,'0'0'2967'0'0,"0"0"-2267"0"0,0 0-897 0 0,0 0-58 0 0,0 0 387 0 0,0 0 577 0 0,0 0 326 0 0,0 0 116 0 0,0 0-32 0 0,21 0-125 0 0,155-6 1154 0 0,-5-13-1343 0 0,-58 10-7238 0 0,-96 8-787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08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414 544 0 0 0,'0'0'380'0'0,"0"0"762"0"0,0 0 347 0 0,0 0 60 0 0,0 0-22 0 0,0 0-238 0 0,0 0-234 0 0,0 0-144 0 0,0 0-156 0 0,0 0-136 0 0,-14-19-66 0 0,-74-96 806 0 0,82 106-1170 0 0,0 1 0 0 0,-1-1 0 0 0,0 1 0 0 0,-1 1 1 0 0,1-1-1 0 0,-1 1 0 0 0,-1 0 0 0 0,1 1 0 0 0,-1 0 0 0 0,0 1 0 0 0,-1 0 0 0 0,0 0 0 0 0,1 1 1 0 0,-1 0-1 0 0,0 0 0 0 0,-1 1 0 0 0,1 1 0 0 0,-1 0 0 0 0,1 0 0 0 0,-9 0-189 0 0,15 2-30 0 0,0 0 0 0 0,1 0 0 0 0,-1 0 0 0 0,0 0 0 0 0,0 1 0 0 0,1-1 0 0 0,-1 1 0 0 0,0 0 0 0 0,1 0 0 0 0,-1 0 0 0 0,1 1 0 0 0,0-1 0 0 0,-1 1-1 0 0,1 0 1 0 0,0 0 0 0 0,0 0 0 0 0,0 0 0 0 0,0 0 0 0 0,0 1 0 0 0,0-1 0 0 0,1 1 0 0 0,-1 0 0 0 0,1 0 0 0 0,0 0 0 0 0,0 0 0 0 0,0 0 0 0 0,0 0 0 0 0,1 1 0 0 0,-1-1 0 0 0,0 4 30 0 0,-3 16-26 0 0,2 1 1 0 0,1-1-1 0 0,1 0 1 0 0,1 1-1 0 0,0-1 1 0 0,2 1 0 0 0,1-1-1 0 0,1 0 1 0 0,1 0-1 0 0,1 0 1 0 0,1-1-1 0 0,1 0 1 0 0,7 15 25 0 0,120 284 105 0 0,-102-237-64 0 0,-17-50 10 0 0,-3 0 1 0 0,0 1-1 0 0,-3 0 0 0 0,0 1 1 0 0,-3 0-1 0 0,-1 0 0 0 0,1 37-51 0 0,-5-65 45 0 0,-1 0 0 0 0,0-1 0 0 0,-1 1 0 0 0,0 0 0 0 0,0 0 0 0 0,-1 0-1 0 0,0 0 1 0 0,0 0 0 0 0,-1-1 0 0 0,0 1 0 0 0,0-1 0 0 0,-1 1 0 0 0,0-1 0 0 0,0 0-1 0 0,-1 0 1 0 0,0 0 0 0 0,0 0 0 0 0,-1-1 0 0 0,0 0 0 0 0,0 0 0 0 0,0 0-1 0 0,0 0 1 0 0,-1-1 0 0 0,0 0 0 0 0,-1 0 0 0 0,1 0 0 0 0,-1-1 0 0 0,1 0 0 0 0,-1 0-1 0 0,-1-1 1 0 0,1 0-45 0 0,0-2-34 0 0,0 0-1 0 0,0 0 0 0 0,0-1 1 0 0,0 0-1 0 0,-1 0 0 0 0,1-1 1 0 0,0 0-1 0 0,0 0 0 0 0,0 0 1 0 0,1-1-1 0 0,-1 0 0 0 0,0-1 1 0 0,1 1-1 0 0,-1-1 0 0 0,1 0 1 0 0,0-1-1 0 0,0 0 0 0 0,0 0 1 0 0,0 0-1 0 0,1-1 0 0 0,0 1 1 0 0,-1-1-1 0 0,2-1 0 0 0,-5-5 35 0 0,-20-42-3631 0 0,17-9-4564 0 0,12 50 3779 0 0</inkml:trace>
  <inkml:trace contextRef="#ctx0" brushRef="#br0" timeOffset="748.944">846 944 2393 0 0,'0'0'2143'0'0,"0"0"-438"0"0,0 0-414 0 0,0 0-69 0 0,0 0 130 0 0,0 0 44 0 0,0 0-105 0 0,0 0-193 0 0,0 0-219 0 0,0 0-160 0 0,0 0-121 0 0,0 0-108 0 0,0 0-75 0 0,-15-7-77 0 0,-47-22-95 0 0,60 27-228 0 0,-1 1 1 0 0,0 0-1 0 0,0 0 0 0 0,0 0 0 0 0,0 0 1 0 0,0 1-1 0 0,0-1 0 0 0,0 1 0 0 0,0 0 1 0 0,0 0-1 0 0,0 0 0 0 0,-1 0 0 0 0,1 1 1 0 0,0-1-1 0 0,0 1 0 0 0,0-1 0 0 0,0 1 1 0 0,0 0-1 0 0,1 1 0 0 0,-1-1 0 0 0,0 0 1 0 0,0 1-1 0 0,1-1 0 0 0,-1 1 1 0 0,1 0-1 0 0,-1 0 0 0 0,0 1-15 0 0,-8 5-6 0 0,-1 1-14 0 0,0 0 1 0 0,1 1-1 0 0,0 1 1 0 0,1 0-1 0 0,0 0 1 0 0,0 1 0 0 0,1 1-1 0 0,1-1 1 0 0,0 1-1 0 0,1 0 1 0 0,1 1-1 0 0,0 0 1 0 0,0 0 0 0 0,1 0-1 0 0,1 1 1 0 0,-1 8 19 0 0,4-18 5 0 0,-1-1 1 0 0,1 1 0 0 0,1-1 0 0 0,-1 1-1 0 0,1 0 1 0 0,-1-1 0 0 0,1 1 0 0 0,1 0-1 0 0,-1-1 1 0 0,1 1 0 0 0,-1-1-1 0 0,1 1 1 0 0,1-1 0 0 0,-1 1 0 0 0,0-1-1 0 0,1 0 1 0 0,0 1 0 0 0,0-1 0 0 0,1 0-1 0 0,-1 0 1 0 0,1-1 0 0 0,0 1-1 0 0,-1 0 1 0 0,2-1 0 0 0,-1 0 0 0 0,0 0-1 0 0,1 0 1 0 0,-1 0 0 0 0,1 0 0 0 0,0-1-1 0 0,0 1 1 0 0,0-1 0 0 0,0 0-1 0 0,1 0 1 0 0,-1-1 0 0 0,0 1 0 0 0,1-1-1 0 0,-1 0 1 0 0,1 0 0 0 0,0-1-1 0 0,0 1-5 0 0,13-5 138 0 0,0-1 0 0 0,-1 0-1 0 0,0-1 1 0 0,0-1-1 0 0,0-1 1 0 0,-1-1-1 0 0,-1 0 1 0 0,1 0-1 0 0,-1-2 1 0 0,-1 0-1 0 0,0-1 1 0 0,0 0 0 0 0,-1-1-1 0 0,-1 0 1 0 0,8-12-138 0 0,-1 5 183 0 0,-1-1-1 0 0,-1-1 1 0 0,-1-1 0 0 0,0 0 0 0 0,-2-2 0 0 0,1-2-183 0 0,-21 42-14 0 0,0 0 0 0 0,2 1 1 0 0,0 0-1 0 0,0 0 0 0 0,2 0 0 0 0,0 0 0 0 0,0 0 0 0 0,2 0 0 0 0,0 1 0 0 0,2 6 14 0 0,-1-16-52 0 0,0 0-1 0 0,0 0 0 0 0,1 0 0 0 0,0 0 0 0 0,1-1 0 0 0,-1 1 0 0 0,1 0 1 0 0,1-1-1 0 0,-1 0 0 0 0,1 0 0 0 0,0 0 0 0 0,0 0 0 0 0,1-1 0 0 0,0 1 0 0 0,0-1 1 0 0,0-1-1 0 0,0 1 0 0 0,4 1 53 0 0,16 7-4237 0 0,4-9-3981 0 0,-23-4 700 0 0</inkml:trace>
  <inkml:trace contextRef="#ctx0" brushRef="#br0" timeOffset="1666.091">1496 997 0 0 0,'0'0'918'0'0,"0"0"442"0"0,0 0 164 0 0,0 0 133 0 0,0 0-25 0 0,0 0-156 0 0,0 0-174 0 0,0 0-199 0 0,0 0-155 0 0,0 0-153 0 0,0 0-151 0 0,0 0-164 0 0,0 0-149 0 0,-11 0-77 0 0,-32 0-58 0 0,-9 29 413 0 0,45-21-557 0 0,-4 0-65 0 0,0 0 0 0 0,1 1 0 0 0,1 0 0 0 0,-1 1 1 0 0,1 0-1 0 0,1 1 0 0 0,0 0 0 0 0,0 0 0 0 0,1 0 1 0 0,1 1-1 0 0,0 0 0 0 0,0 0 0 0 0,1 1 0 0 0,1 0 1 0 0,0 0-1 0 0,1 0 0 0 0,0 0 0 0 0,1 0 0 0 0,1 1 1 0 0,-1 11 12 0 0,3-22 9 0 0,0 0 1 0 0,1-1-1 0 0,-1 1 1 0 0,0 0 0 0 0,1 0-1 0 0,-1 0 1 0 0,1-1-1 0 0,0 1 1 0 0,0-1 0 0 0,0 0-1 0 0,0 1 1 0 0,1-1-1 0 0,-1 0 1 0 0,0 0 0 0 0,1 0-1 0 0,0-1 1 0 0,-1 1-1 0 0,1-1 1 0 0,0 1 0 0 0,0-1-1 0 0,0 0 1 0 0,0 0-1 0 0,0 0 1 0 0,0 0 0 0 0,0-1-1 0 0,0 1 1 0 0,0-1 0 0 0,3 0-10 0 0,90-10 1438 0 0,-74 0-1175 0 0,0-2 0 0 0,0-1 1 0 0,-1 0-1 0 0,-1-1 1 0 0,0-2-1 0 0,-1 0 1 0 0,-1-1-1 0 0,0 0 1 0 0,-2-2-1 0 0,0 0 0 0 0,0-1 1 0 0,-2 0-1 0 0,-1-1 1 0 0,0-1-264 0 0,8-20-275 0 0,-1 0 0 0 0,-2-1 0 0 0,-2-1 0 0 0,-2-1 0 0 0,-1 0 0 0 0,-3-1 0 0 0,-2-1 275 0 0,-5-76-2824 0 0,-3 119 2791 0 0,-1 0 0 0 0,0 0 0 0 0,0 0 1 0 0,0 1-1 0 0,-1-1 0 0 0,1 0 0 0 0,-1 1 0 0 0,0-1 0 0 0,1 1 1 0 0,-2 0-1 0 0,1-1 0 0 0,0 1 0 0 0,-1 0 0 0 0,1 0 0 0 0,-1 1 1 0 0,0-1-1 0 0,0 1 0 0 0,0-1 0 0 0,0 1 0 0 0,-1 0 0 0 0,1 0 1 0 0,-1 0-1 0 0,1 0 0 0 0,-1 1 0 0 0,1 0 0 0 0,-1-1 0 0 0,0 1 0 0 0,0 1 1 0 0,0-1-1 0 0,0 0 33 0 0,-3 1 29 0 0,0 1 1 0 0,-1-1-1 0 0,1 1 1 0 0,0 0-1 0 0,0 1 1 0 0,0 0-1 0 0,-1 0 1 0 0,2 0 0 0 0,-1 1-1 0 0,0 0 1 0 0,0 1-1 0 0,1-1 1 0 0,0 1-1 0 0,0 0 1 0 0,0 1-1 0 0,0-1 1 0 0,1 1-1 0 0,0 1 1 0 0,0-1-1 0 0,0 1 1 0 0,0-1-1 0 0,1 1 1 0 0,0 1-1 0 0,0-1 1 0 0,1 0-1 0 0,0 1 1 0 0,0 0-1 0 0,0 0 1 0 0,1 0 0 0 0,0 0-1 0 0,0 0 1 0 0,1 0-1 0 0,0 1 1 0 0,0-1-1 0 0,1 0 1 0 0,0 3-30 0 0,-1 31 439 0 0,2-1-1 0 0,1 0 1 0 0,3 0 0 0 0,1 0 0 0 0,1 0 0 0 0,3-1 0 0 0,1 0 0 0 0,2-1 0 0 0,1 0 0 0 0,8 11-439 0 0,-12-27 110 0 0,-3-1-72 0 0,2-1 1 0 0,0 1 0 0 0,2-2 0 0 0,0 1 0 0 0,1-2-1 0 0,7 9-38 0 0,1-29-4363 0 0,-12-16-6095 0 0,-6 11 4799 0 0</inkml:trace>
  <inkml:trace contextRef="#ctx0" brushRef="#br0" timeOffset="2178.221">2241 585 12043 0 0,'0'0'874'0'0,"0"0"-591"0"0,0 0-343 0 0,0 0 113 0 0,0 0 378 0 0,0 0 375 0 0,0 0 175 0 0,0 0-3 0 0,0 0-158 0 0,0 0-196 0 0,-6 20-168 0 0,-49 130 227 0 0,10-53-409 0 0,-60 153-283 0 0,103-247 21 0 0,0 1 0 0 0,0-1 0 0 0,0 0-1 0 0,1 0 1 0 0,-1 1 0 0 0,1-1 0 0 0,0 1-1 0 0,0-1 1 0 0,0 1 0 0 0,0 0 0 0 0,1-1-1 0 0,0 1 1 0 0,-1 0 0 0 0,1-1-1 0 0,0 1 1 0 0,1 0 0 0 0,-1 0 0 0 0,1-1-1 0 0,0 1 1 0 0,-1-1 0 0 0,2 1 0 0 0,-1 0-1 0 0,0-1 1 0 0,1 0 0 0 0,-1 1 0 0 0,1-1-1 0 0,0 0 1 0 0,0 0 0 0 0,1 0 0 0 0,-1 0-1 0 0,0 0 1 0 0,1-1 0 0 0,0 1-1 0 0,0-1 1 0 0,-1 1 0 0 0,1-1 0 0 0,1 0-1 0 0,-1 0 1 0 0,0 0 0 0 0,2 0-12 0 0,2-1 8 0 0,-1 0 0 0 0,0 0 0 0 0,0 0 1 0 0,1-1-1 0 0,-1 0 0 0 0,0-1 0 0 0,1 1 1 0 0,-1-1-1 0 0,0 0 0 0 0,0-1 0 0 0,0 1 0 0 0,0-1 1 0 0,0-1-1 0 0,0 1 0 0 0,0-1 0 0 0,-1 0 0 0 0,1 0 1 0 0,-1-1-1 0 0,0 1 0 0 0,0-1 0 0 0,0 0 0 0 0,0-1 1 0 0,-1 1-1 0 0,0-1 0 0 0,0 0 0 0 0,2-3-8 0 0,-2-29-5356 0 0,-8 15-5015 0 0,2 16 6178 0 0</inkml:trace>
  <inkml:trace contextRef="#ctx0" brushRef="#br0" timeOffset="2422.203">1857 893 10194 0 0,'0'0'1356'0'0,"0"0"-22"0"0,0 0 216 0 0,20 1 50 0 0,117 1 993 0 0,213 0 1474 0 0,-306-7-5013 0 0,-26 1-2785 0 0,-10 1-4164 0 0</inkml:trace>
  <inkml:trace contextRef="#ctx0" brushRef="#br0" timeOffset="6234.676">383 1641 4681 0 0,'0'0'1115'0'0,"0"0"-466"0"0,0 0-64 0 0,0 0 203 0 0,0 0 312 0 0,0 0 284 0 0,0 0 131 0 0,0 0-4 0 0,0 0-109 0 0,0 0-195 0 0,0 0-242 0 0,8-8-221 0 0,25-24-171 0 0,-25 24-113 0 0,-8 8-76 0 0,0 0-40 0 0,0 0-31 0 0,0 0-25 0 0,-7 19 423 0 0,-104 264-155 0 0,109-277-556 0 0,-2 4-9 0 0,0 0 0 0 0,1 1 0 0 0,0-1 0 0 0,1 1 0 0 0,0 0 0 0 0,1 0 1 0 0,0 0-1 0 0,1-1 0 0 0,0 1 0 0 0,1 3 9 0 0,1-11 14 0 0,-1 0-1 0 0,1 1 1 0 0,0-1 0 0 0,0 0-1 0 0,1 0 1 0 0,-1-1 0 0 0,1 1-1 0 0,-1 0 1 0 0,1-1 0 0 0,0 0-1 0 0,0 1 1 0 0,0-1 0 0 0,0 0-1 0 0,1-1 1 0 0,-1 1 0 0 0,0-1 0 0 0,1 1-1 0 0,-1-1 1 0 0,1 0 0 0 0,-1 0-1 0 0,1 0 1 0 0,0-1 0 0 0,-1 1-1 0 0,1-1 1 0 0,0 0 0 0 0,-1 0-1 0 0,1 0 1 0 0,0-1 0 0 0,-1 1-1 0 0,1-1 1 0 0,0 0-14 0 0,-1 1 3 0 0,-2 0-23 0 0,0 0 0 0 0,1 0 1 0 0,-1 0-1 0 0,0 0 1 0 0,0 0-1 0 0,1 0 0 0 0,-1 0 1 0 0,0-1-1 0 0,0 1 1 0 0,0 0-1 0 0,1-1 0 0 0,-1 1 1 0 0,0-1-1 0 0,0 1 0 0 0,0-1 1 0 0,0 1-1 0 0,0-1 1 0 0,0 0-1 0 0,0 0 0 0 0,0 0 1 0 0,0 1-1 0 0,0-1 1 0 0,-1 0-1 0 0,1 0 0 0 0,0 0 1 0 0,-1 0-1 0 0,1 0 1 0 0,0 0-1 0 0,-1-1 0 0 0,1 1 1 0 0,-1 0-1 0 0,1-1 20 0 0,-3-11-4534 0 0,-6-1-5930 0 0,5 11 4477 0 0</inkml:trace>
  <inkml:trace contextRef="#ctx0" brushRef="#br0" timeOffset="6500.678">106 1853 1296 0 0,'0'0'1854'0'0,"0"0"-835"0"0,0 0-563 0 0,0 0-173 0 0,0 0 82 0 0,0 0 317 0 0,0 0 286 0 0,0 0 124 0 0,0 0-132 0 0,0 0-222 0 0,0 0-7 0 0,0 0 103 0 0,3 0 159 0 0,88-6 4197 0 0,5 7-4732 0 0,-28-1-2450 0 0,-56 1 12 0 0,-4 0-2561 0 0,-2 0-4865 0 0</inkml:trace>
  <inkml:trace contextRef="#ctx0" brushRef="#br0" timeOffset="6919.348">648 1894 2577 0 0,'0'0'2097'0'0,"0"0"-954"0"0,0 0-749 0 0,0 0-248 0 0,0 0 42 0 0,0 0 272 0 0,0 0 265 0 0,0 0 175 0 0,0 0 17 0 0,0 0-150 0 0,0 0-181 0 0,0 0-133 0 0,0 0-79 0 0,-2 16-96 0 0,-2 100 396 0 0,5-104-555 0 0,-11 69-68 0 0,-4-70-2212 0 0,7-8-5692 0 0,6-2 5018 0 0</inkml:trace>
  <inkml:trace contextRef="#ctx0" brushRef="#br0" timeOffset="12716.087">483 1887 0 0 0,'0'0'380'0'0,"0"0"412"0"0,0 0 15 0 0,0 0-67 0 0,0 0 15 0 0,0 0 5 0 0,3-1-44 0 0,32-7 8387 0 0,8 9-5264 0 0,-12 1-3395 0 0,68 6 303 0 0,-55 4-821 0 0,-24-8-3814 0 0,-20-3 2961 0 0,0 1-1772 0 0,0-1-2495 0 0,0 0-1107 0 0</inkml:trace>
  <inkml:trace contextRef="#ctx0" brushRef="#br0" timeOffset="13802.215">753 2124 0 0 0,'0'0'415'0'0,"0"0"284"0"0,0 0 83 0 0,2 0 48 0 0,2 1 7319 0 0,-9-1-3398 0 0,-22 2-2277 0 0,-44 4-3005 0 0,-4-1 4223 0 0,38 4-6013 0 0,37-13-2362 0 0,1 2-1604 0 0,0-1-1683 0 0</inkml:trace>
  <inkml:trace contextRef="#ctx0" brushRef="#br0" timeOffset="18386.999">478 5 0 0 0,'0'0'444'0'0,"0"0"1070"0"0,0 0 646 0 0,0 0 167 0 0,0 0-233 0 0,0 0-457 0 0,0 0-400 0 0,5-4 5260 0 0,-40 151-3820 0 0,-20 104-2492 0 0,54-250-177 0 0,0 0 0 0 0,1 0 0 0 0,-1 0 0 0 0,0 0 0 0 0,1 1 0 0 0,-1-1-1 0 0,1 0 1 0 0,0 1 0 0 0,-1-1 0 0 0,1 0 0 0 0,0 1 0 0 0,0-1 0 0 0,0 0-1 0 0,0 1 1 0 0,0-1 0 0 0,0 0 0 0 0,0 1 0 0 0,0-1 0 0 0,1 0 0 0 0,-1 1-1 0 0,1-1 1 0 0,-1 0 0 0 0,1 0 0 0 0,-1 1 0 0 0,1-1 0 0 0,-1 0-1 0 0,1 0 1 0 0,0 0 0 0 0,0 0 0 0 0,0 0 0 0 0,0 0 0 0 0,0 0 0 0 0,0 0-1 0 0,0 0 1 0 0,0 0 0 0 0,0 0 0 0 0,0-1 0 0 0,0 1 0 0 0,0 0 0 0 0,1-1-1 0 0,-1 1 1 0 0,0-1 0 0 0,0 0 0 0 0,1 1 0 0 0,-1-1 0 0 0,0 0 0 0 0,1 0-1 0 0,-1 1 1 0 0,0-1 0 0 0,1 0 0 0 0,-1 0 0 0 0,0-1 0 0 0,1 1 0 0 0,-1 0-8 0 0,88-7 518 0 0,-89 7-531 0 0,0 0 9 0 0,0 0 21 0 0,0 0-1 0 0,0 0-10 0 0,0 0-20 0 0,0 0-15 0 0,0 0-34 0 0,0 0-35 0 0,0 0-56 0 0,0 0-96 0 0,-2-4-3271 0 0,-2 1-4245 0 0,3 3 5319 0 0,-1-2-4948 0 0</inkml:trace>
  <inkml:trace contextRef="#ctx0" brushRef="#br0" timeOffset="18686.553">228 293 1848 0 0,'0'0'1734'0'0,"0"0"-320"0"0,0 0-159 0 0,0 0 17 0 0,0 0 155 0 0,0 0 92 0 0,0 0-116 0 0,0 0-287 0 0,0 0-358 0 0,0 0-316 0 0,0 0-128 0 0,0 0 77 0 0,0 0 149 0 0,4 0 160 0 0,175-12 4138 0 0,-109 8-4777 0 0,-39 4-6791 0 0,-26 0 4595 0 0,-2 0-6175 0 0</inkml:trace>
  <inkml:trace contextRef="#ctx0" brushRef="#br0" timeOffset="19137.05">654 288 4849 0 0,'0'0'1232'0'0,"0"0"-384"0"0,0 0-215 0 0,0 0 0 0 0,0 0 157 0 0,0 0 116 0 0,0 0-23 0 0,0 0-120 0 0,0 0-183 0 0,0 0-165 0 0,0 0-91 0 0,0 0-32 0 0,-3 9-30 0 0,-13 74 898 0 0,28 18-211 0 0,-12-98-951 0 0,1 0 0 0 0,-1 0 0 0 0,0 0-1 0 0,0 0 1 0 0,0 0 0 0 0,0 0-1 0 0,-1 0 1 0 0,1 0 0 0 0,-1 0 0 0 0,0 0-1 0 0,0 0 1 0 0,0 0 0 0 0,0 0 0 0 0,0-1-1 0 0,-1 1 1 0 0,1 0 0 0 0,-1-1 0 0 0,1 0-1 0 0,-1 1 1 0 0,0-1 0 0 0,0 0 0 0 0,0 0-1 0 0,-2 2 3 0 0,0-4-1641 0 0,2-10-11284 0 0,2 9 12621 0 0,0-2-293 0 0</inkml:trace>
  <inkml:trace contextRef="#ctx0" brushRef="#br0" timeOffset="19486.578">604 295 1848 0 0,'0'0'1221'0'0,"0"0"-709"0"0,0 0-355 0 0,0 0 75 0 0,0 0 294 0 0,0 0 306 0 0,0 0 340 0 0,0 0 238 0 0,0 0 55 0 0,0 0-42 0 0,0 0-194 0 0,0 0-260 0 0,10 1-190 0 0,106 3 1837 0 0,-62-4-5576 0 0,-55 6-7234 0 0,1-5 6957 0 0</inkml:trace>
  <inkml:trace contextRef="#ctx0" brushRef="#br0" timeOffset="19738.927">556 475 3977 0 0,'0'0'584'0'0,"0"0"-345"0"0,0 0 142 0 0,0 0 473 0 0,0 0 510 0 0,0 0 244 0 0,0 0-9 0 0,0 0-193 0 0,0 0-278 0 0,0 0-312 0 0,0 0-276 0 0,22-4-216 0 0,102-20-169 0 0,-88 16-1042 0 0,-21 7-3452 0 0,-12 1-3138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49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557 127 8994 0 0,'0'0'1466'0'0,"0"0"-520"0"0,0 0-457 0 0,0 0-257 0 0,0 0-24 0 0,0 0 192 0 0,0 0 289 0 0,0 0 243 0 0,0 0 57 0 0,0 0-144 0 0,0 0-253 0 0,3-5-246 0 0,7-15-133 0 0,-9 19-176 0 0,0 1 0 0 0,1-1 0 0 0,-1 1 0 0 0,0 0 0 0 0,1-1 1 0 0,-1 1-1 0 0,0 0 0 0 0,1 0 0 0 0,-1 0 0 0 0,0 0 0 0 0,1 0 0 0 0,-1 0 0 0 0,0 0 0 0 0,0 1 0 0 0,1-1 0 0 0,-1 0 1 0 0,0 1-1 0 0,1-1 0 0 0,-1 1 0 0 0,0-1 0 0 0,0 1 0 0 0,0-1 0 0 0,0 1 0 0 0,1 0 0 0 0,-1 0 0 0 0,0 0 0 0 0,0 0 0 0 0,0 0 1 0 0,-1 0-1 0 0,1 0 0 0 0,0 0-37 0 0,1 0 90 0 0,3 7 52 0 0,0-1 1 0 0,0 0-1 0 0,-1 1 0 0 0,0 0 0 0 0,0 0 0 0 0,-1 0 0 0 0,0 0 0 0 0,0 1 1 0 0,-1-1-1 0 0,0 1 0 0 0,-1 0 0 0 0,0-1 0 0 0,0 1 0 0 0,-1 0 0 0 0,-1 7-142 0 0,2-12 45 0 0,0 50 320 0 0,-2 1 0 0 0,-3-1 0 0 0,-1 0 0 0 0,-7 19-365 0 0,5-19 638 0 0,4-26-2401 0 0,2-25-4463 0 0,1-10 602 0 0,0 2-3619 0 0</inkml:trace>
  <inkml:trace contextRef="#ctx0" brushRef="#br0" timeOffset="369.149">1 148 7754 0 0,'0'0'234'0'0,"0"0"-499"0"0,0 0-207 0 0,0 0 218 0 0,0 0 577 0 0,0 0 493 0 0,0 0 369 0 0,0 0 223 0 0,0 0 52 0 0,19-2-85 0 0,116-10 766 0 0,155 1 1746 0 0,149 8-2322 0 0,-330 3-1571 0 0,-16 11-173 0 0,-102 4-4420 0 0,2-10-808 0 0,6-4 1991 0 0,-1 2-4134 0 0</inkml:trace>
  <inkml:trace contextRef="#ctx0" brushRef="#br0" timeOffset="668.164">166 615 3433 0 0,'0'0'1768'0'0,"0"0"-1184"0"0,0 0-365 0 0,0 0 246 0 0,0 0 414 0 0,0 0 341 0 0,0 0 195 0 0,0 0 71 0 0,22 7-59 0 0,72 22-115 0 0,17-22 1251 0 0,-84-9-2069 0 0,413-37 3084 0 0,-434 39-4237 0 0,29 1 1158 0 0,-26 3-3656 0 0,-6 5-4245 0 0,-3-7-2722 0 0</inkml:trace>
  <inkml:trace contextRef="#ctx0" brushRef="#br0" timeOffset="1262.431">1350 76 0 0 0,'0'0'1895'0'0,"0"0"-107"0"0,0 0-38 0 0,0 0 84 0 0,0 0 254 0 0,0 0 94 0 0,0 0-177 0 0,0 0-354 0 0,0 0-414 0 0,0 0-326 0 0,0 0-240 0 0,0 0-190 0 0,1-2-142 0 0,-9 184 679 0 0,-5 140-938 0 0,-1-251-1433 0 0,9-68-295 0 0,3-3-1928 0 0,1-1-3869 0 0,1-1 1537 0 0</inkml:trace>
  <inkml:trace contextRef="#ctx0" brushRef="#br0" timeOffset="1532.072">1213 46 3249 0 0,'0'0'735'0'0,"0"0"-366"0"0,0 0-17 0 0,0 0 490 0 0,0 0 487 0 0,0 0 333 0 0,0 0 92 0 0,0 0-147 0 0,20-2-234 0 0,143-16 1416 0 0,189-8-646 0 0,-364 40-5581 0 0,3-9-1124 0 0,0-1-5466 0 0</inkml:trace>
  <inkml:trace contextRef="#ctx0" brushRef="#br0" timeOffset="1812.4">1257 369 6513 0 0,'0'0'2170'0'0,"0"0"-324"0"0,0 0-131 0 0,0 0-81 0 0,21 1-98 0 0,140-1 1970 0 0,-80-8-2328 0 0,31-4-909 0 0,-75 7-3991 0 0,-1-1-3306 0 0,-31 6-2589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23 5113 0 0,'0'0'1092'0'0,"0"0"-458"0"0,0 0-337 0 0,0 0 14 0 0,0 0 408 0 0,0 0 540 0 0,0 0 366 0 0,0 0 69 0 0,0 0-307 0 0,0 0-476 0 0,0 0-390 0 0,2-5-242 0 0,6-12 24 0 0,-4 39 734 0 0,-6 14-908 0 0,-1-1-1 0 0,-1 1 0 0 0,-3-1 0 0 0,0 0 0 0 0,-3 0 1 0 0,0-1-1 0 0,-3 0 0 0 0,0-1 0 0 0,-2-1 1 0 0,-2 0-1 0 0,-1-1 0 0 0,-1-1 0 0 0,-2 0 0 0 0,-10 9-128 0 0,24-30 26 0 0,4-6-22 0 0,0-1 1 0 0,1 1 0 0 0,-1 0 0 0 0,1 0-1 0 0,0 0 1 0 0,0 0 0 0 0,0 0 0 0 0,0 0-1 0 0,0 1 1 0 0,1-1 0 0 0,0 0 0 0 0,-1 1-1 0 0,1 0 1 0 0,0-1 0 0 0,1 1 0 0 0,-1 0-1 0 0,1-1 1 0 0,-1 3-5 0 0,4-4 50 0 0,-1 0 0 0 0,1 0 0 0 0,-1 0 1 0 0,1-1-1 0 0,0 1 0 0 0,0-1 0 0 0,0 1 0 0 0,-1-1 0 0 0,1 0 0 0 0,1 0 0 0 0,-1 0 0 0 0,0-1 1 0 0,0 1-1 0 0,0-1 0 0 0,0 0 0 0 0,0 1 0 0 0,0-1 0 0 0,1-1 0 0 0,-1 1 0 0 0,0 0 1 0 0,1-1-51 0 0,2 1 87 0 0,187-37 1636 0 0,-188 37-1779 0 0,2-3-1750 0 0,-12-1-6274 0 0,1 0 796 0 0,2 1 2559 0 0</inkml:trace>
  <inkml:trace contextRef="#ctx0" brushRef="#br0" timeOffset="273.794">0 356 10050 0 0,'0'0'238'0'0,"0"0"-197"0"0,0 0 186 0 0,0 0 462 0 0,0 0 406 0 0,23 0 271 0 0,162 0 2453 0 0,162-2-1185 0 0,-275 16-4693 0 0,-66-7-553 0 0,-5-1-3950 0 0,-1-3-2364 0 0</inkml:trace>
  <inkml:trace contextRef="#ctx0" brushRef="#br0" timeOffset="652.834">900 434 2857 0 0,'0'0'2916'0'0,"0"0"-1045"0"0,0 0-510 0 0,0 0 12 0 0,0 0 202 0 0,0 0 140 0 0,0 0-120 0 0,0 0-344 0 0,0 0-447 0 0,0 0-366 0 0,0 0-243 0 0,0 0-133 0 0,-1 23 82 0 0,-44 207 455 0 0,45-227-1566 0 0,-6 10 2469 0 0,4-12-5300 0 0,0-3-5852 0 0,2 1 3807 0 0</inkml:trace>
  <inkml:trace contextRef="#ctx0" brushRef="#br0" timeOffset="941.075">655 398 0 0 0,'0'0'1828'0'0,"0"0"-1099"0"0,0 0-581 0 0,0 0 178 0 0,0 0 559 0 0,0 0 443 0 0,0 0 213 0 0,0 0 25 0 0,0 0-79 0 0,0 0-179 0 0,0 0-157 0 0,21 2-146 0 0,106 12 596 0 0,84 27-306 0 0,-200-37-1821 0 0,-6-2-1769 0 0,-2-1-5005 0 0,-1-1 1223 0 0</inkml:trace>
  <inkml:trace contextRef="#ctx0" brushRef="#br0" timeOffset="1208.639">578 757 5521 0 0,'0'0'168'0'0,"0"0"-224"0"0,0 0 624 0 0,0 0 112 0 0,0 0 129 0 0,125 6-81 0 0,-95-6-64 0 0,1 0-128 0 0,0-2-160 0 0,3 0-160 0 0,0 0-240 0 0,0-1-440 0 0,-3-1-1064 0 0,-8 1-1985 0 0,-7 1-1168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6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0 0 0,'0'0'351'0'0,"0"0"797"0"0,0 0 355 0 0,0 0 113 0 0,0 0-86 0 0,0 0-147 0 0,0 0-199 0 0,11 0-138 0 0,217-7 6219 0 0,-178 4-7775 0 0,52-3 1717 0 0,-68 4-5657 0 0,0 2-4953 0 0,-33 0 5533 0 0</inkml:trace>
  <inkml:trace contextRef="#ctx0" brushRef="#br0" timeOffset="250.023">71 265 9786 0 0,'0'0'236'0'0,"0"0"-229"0"0,0 0 238 0 0,0 0 633 0 0,0 0 331 0 0,19 2 74 0 0,144 9 1300 0 0,79-45-2273 0 0,-210 27-1414 0 0,-1 1-5801 0 0,-20 3-1623 0 0</inkml:trace>
  <inkml:trace contextRef="#ctx0" brushRef="#br0" timeOffset="897.492">1277 51 0 0 0,'0'0'1839'0'0,"0"0"614"0"0,0 0 134 0 0,0 0-300 0 0,0 0-440 0 0,0 0-448 0 0,0 0-371 0 0,0 0-268 0 0,0-8-222 0 0,2-26-222 0 0,-3 33-303 0 0,0 0 0 0 0,0 1 0 0 0,0-1 0 0 0,0 0 0 0 0,0 0 0 0 0,-1 1 0 0 0,1-1 0 0 0,0 1 0 0 0,0-1 1 0 0,0 1-1 0 0,-1 0 0 0 0,1-1 0 0 0,0 1 0 0 0,-1 0 0 0 0,1 0 0 0 0,0 0 0 0 0,0 0 0 0 0,-1 0 0 0 0,1 0 0 0 0,0 0 0 0 0,-1 1 0 0 0,1-1 0 0 0,0 0 0 0 0,0 1 0 0 0,0-1 0 0 0,-1 1 1 0 0,1-1-1 0 0,0 1 0 0 0,0-1 0 0 0,0 1 0 0 0,-1 1-13 0 0,0-2 16 0 0,-12 7 31 0 0,-1 1-1 0 0,1 0 0 0 0,1 1 0 0 0,-1 1 0 0 0,2 0 1 0 0,-1 0-1 0 0,1 1 0 0 0,1 1 0 0 0,0 0 0 0 0,1 1 1 0 0,0 0-1 0 0,1 0 0 0 0,0 1 0 0 0,1 0 0 0 0,1 1 1 0 0,0-1-1 0 0,1 1 0 0 0,1 1 0 0 0,0-1 1 0 0,0 5-47 0 0,3-14 46 0 0,0-1 1 0 0,1 1 0 0 0,0 1 0 0 0,0-1 0 0 0,0 0 0 0 0,1 0 0 0 0,0 0 0 0 0,0 0 0 0 0,1 0 0 0 0,-1 0 0 0 0,1 0 0 0 0,1 1 0 0 0,-1-2 0 0 0,1 1 0 0 0,0 0 0 0 0,0 0 0 0 0,1-1 0 0 0,0 1 0 0 0,0-1 0 0 0,0 1 0 0 0,0-1 0 0 0,1 0 0 0 0,0-1 0 0 0,0 1 0 0 0,0-1 0 0 0,1 0 0 0 0,0 0 0 0 0,-1 0-1 0 0,1 0 1 0 0,1-1 0 0 0,-1 0 0 0 0,0 0 0 0 0,1 0 0 0 0,-1-1 0 0 0,1 1 0 0 0,0-2 0 0 0,3 2-47 0 0,16-1 284 0 0,0 0 1 0 0,1-2-1 0 0,-1-1 0 0 0,0-1 0 0 0,0-1 1 0 0,0-1-1 0 0,0-2 0 0 0,0 0 0 0 0,-1-2 0 0 0,0 0 1 0 0,-1-2-1 0 0,0 0 0 0 0,0-2 0 0 0,-1 0 1 0 0,0-1-1 0 0,4-6-284 0 0,-19 15-4 0 0,-1 1 0 0 0,0-1 0 0 0,0 0 0 0 0,0 0 0 0 0,0-1 0 0 0,-1 0 0 0 0,0 0 1 0 0,0 0-1 0 0,0-1 0 0 0,0 1 0 0 0,-1-1 0 0 0,0 0 0 0 0,-1 0 0 0 0,1-1 0 0 0,-1 1 0 0 0,0-1 0 0 0,-1 0 0 0 0,1 0 0 0 0,-1 0 0 0 0,-1 0 1 0 0,1 0-1 0 0,-1 0 0 0 0,-1 0 0 0 0,1 0 0 0 0,-1-1 0 0 0,0 1 0 0 0,-1 0 0 0 0,0 0 0 0 0,0 0 0 0 0,-1 0 0 0 0,1-1 0 0 0,-2-1 4 0 0,-56-59-2914 0 0,10 35-4663 0 0,25 21-3419 0 0</inkml:trace>
  <inkml:trace contextRef="#ctx0" brushRef="#br0" timeOffset="1482.649">815 224 3169 0 0,'0'0'2480'0'0,"0"0"-33"0"0,0 0-174 0 0,0 0-223 0 0,0 0-178 0 0,22 3-212 0 0,139 22 2353 0 0,23-2-301 0 0,95-22-2434 0 0,-269-1-1223 0 0,409-33 300 0 0,-405 32 87 0 0,-13 1-2671 0 0,-9 0-7238 0 0,4 0-2138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0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0 0 0 0,'0'0'449'0'0,"0"0"1000"0"0,0 0 212 0 0,0 0-172 0 0,0 0-145 0 0,0 0-329 0 0,0 0-340 0 0,0 0-251 0 0,0 0-184 0 0,0 0-77 0 0,0 0 97 0 0,-8 17 1627 0 0,-18 124 2148 0 0,-66 57-3561 0 0,68-155-412 0 0,14-29-36 0 0,1 0 1 0 0,1 1-1 0 0,1 1 1 0 0,0-1 0 0 0,0 1-1 0 0,2 0 1 0 0,0 1-1 0 0,1-1 1 0 0,0 1 0 0 0,0 15-27 0 0,4-29 58 0 0,1 1 1 0 0,-1-1 0 0 0,1 1-1 0 0,0-1 1 0 0,0 1-1 0 0,0-1 1 0 0,1 1 0 0 0,-1-1-1 0 0,1 0 1 0 0,0 0 0 0 0,0 1-1 0 0,0-1 1 0 0,0-1-1 0 0,0 1 1 0 0,1 0 0 0 0,-1 0-1 0 0,1-1 1 0 0,0 0-1 0 0,0 1 1 0 0,0-1 0 0 0,0 0-1 0 0,0-1 1 0 0,0 1 0 0 0,0 0-1 0 0,1-1 1 0 0,-1 0-1 0 0,1 0 1 0 0,-1 0 0 0 0,1 0-1 0 0,0 0-58 0 0,111 9 2321 0 0,9-49-1255 0 0,-114 6-2998 0 0,-20 12-8577 0 0,7 18 1912 0 0</inkml:trace>
  <inkml:trace contextRef="#ctx0" brushRef="#br0" timeOffset="264.075">1 304 6601 0 0,'0'0'308'0'0,"0"0"-249"0"0,0 0 104 0 0,0 0 389 0 0,0 0 291 0 0,0 0 252 0 0,0 0 177 0 0,0 0 0 0 0,22 2-87 0 0,144 10 1146 0 0,30-12-2098 0 0,-154 0-4123 0 0,0 0-3772 0 0,-34 0 3300 0 0</inkml:trace>
  <inkml:trace contextRef="#ctx0" brushRef="#br0" timeOffset="567.592">735 490 1368 0 0,'0'0'3370'0'0,"0"0"-1835"0"0,0 0-532 0 0,0 0-36 0 0,0 0 145 0 0,0 0 137 0 0,0 0 14 0 0,-3 21-106 0 0,-8 63-225 0 0,-28 68 1407 0 0,11-69-3296 0 0,16-82-4734 0 0,8-1-1410 0 0,1 0 4555 0 0</inkml:trace>
  <inkml:trace contextRef="#ctx0" brushRef="#br0" timeOffset="828.625">675 502 4001 0 0,'0'0'945'0'0,"0"0"-314"0"0,0 0-149 0 0,0 0 219 0 0,0 0 302 0 0,0 0 199 0 0,0 0 74 0 0,0 0-5 0 0,0 0-56 0 0,0 0-92 0 0,21-1-174 0 0,106-5 450 0 0,24 27-184 0 0,-155-7-5421 0 0,-7-8-3709 0 0,7-3 2623 0 0</inkml:trace>
  <inkml:trace contextRef="#ctx0" brushRef="#br0" timeOffset="1011.225">674 688 2593 0 0,'0'0'1248'0'0,"0"0"-160"0"0,0 0 320 0 0,0 0 25 0 0,0 0-33 0 0,0 0-192 0 0,0 0-256 0 0,0 0-279 0 0,0 0-249 0 0,131 3-176 0 0,-110-6-200 0 0,-2-1-280 0 0,1-1-504 0 0,-1 0-1249 0 0,-5 1-3696 0 0,-5 4 1592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4:59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400 444 2312 0 0,'0'0'2186'0'0,"0"0"-500"0"0,0 0-479 0 0,0 0-170 0 0,0 0-27 0 0,0 0 40 0 0,0 0-9 0 0,0 0-34 0 0,0 0-15 0 0,0 0-121 0 0,0 0-136 0 0,-2-3-166 0 0,0 1-493 0 0,-1-1 0 0 0,1 1 0 0 0,-1 0 0 0 0,1 0 0 0 0,-1 0 0 0 0,0 0 0 0 0,0 0 0 0 0,0 0 1 0 0,0 1-1 0 0,0 0 0 0 0,0-1 0 0 0,0 1 0 0 0,-1 0 0 0 0,1 1 0 0 0,0-1 0 0 0,0 0 0 0 0,-1 1 0 0 0,1 0 0 0 0,-1 0 0 0 0,1 0 0 0 0,-1 0-76 0 0,-29 3-18 0 0,-1 1-1 0 0,1 1 1 0 0,0 2 0 0 0,0 1 0 0 0,-5 3 18 0 0,-26 6 92 0 0,1 4 155 0 0,80-7-793 0 0,122 13 966 0 0,-112-23-411 0 0,56 21-171 0 0,-83-24 164 0 0,1 1 0 0 0,-1 0 0 0 0,0 0 0 0 0,0 0 0 0 0,0 0 0 0 0,-1 0 0 0 0,1-1-1 0 0,0 1 1 0 0,-1 0 0 0 0,1 0 0 0 0,-1 0 0 0 0,1-1 0 0 0,-1 1 0 0 0,0 0 0 0 0,0-1 0 0 0,0 1 0 0 0,0 0 0 0 0,0-1 0 0 0,0 1 0 0 0,0-1 0 0 0,0 0-1 0 0,-1 1 1 0 0,1-1 0 0 0,-1 0 0 0 0,1 0 0 0 0,-1 0 0 0 0,1 0 0 0 0,-1 0 0 0 0,1 0 0 0 0,-1 0 0 0 0,0 0 0 0 0,0-1-2 0 0,0 2-7 0 0,-182 119 372 0 0,182-119-363 0 0,1-1 0 0 0,-1 0 0 0 0,0 1 0 0 0,1-1-1 0 0,-1 1 1 0 0,1-1 0 0 0,-1 1 0 0 0,1 0 0 0 0,0 0 0 0 0,0-1 0 0 0,0 1-1 0 0,0 0 1 0 0,0 0 0 0 0,0 0 0 0 0,0 0 0 0 0,1 0 0 0 0,-1 0 0 0 0,1 0 0 0 0,0 1-1 0 0,-1-1 1 0 0,1 0 0 0 0,0 0 0 0 0,0 0 0 0 0,0 0 0 0 0,0 0 0 0 0,1 1-1 0 0,-1-1 1 0 0,1 0 0 0 0,-1 0 0 0 0,1 0 0 0 0,0 0 0 0 0,0 0 0 0 0,0 0-1 0 0,0 0 1 0 0,0 0 0 0 0,0-1 0 0 0,0 1 0 0 0,1 0 0 0 0,-1 0-2 0 0,3 2 17 0 0,1 0 1 0 0,0 0-1 0 0,0 0 1 0 0,0 0-1 0 0,0-1 1 0 0,0 0-1 0 0,0 0 1 0 0,1 0-1 0 0,0-1 1 0 0,-1 0-1 0 0,1 0 1 0 0,0 0-1 0 0,2 0-17 0 0,11 1 32 0 0,-1 0 0 0 0,0-1 0 0 0,0 0 0 0 0,1-2 0 0 0,-1 0 0 0 0,1-1 0 0 0,-1-1 0 0 0,0-1 0 0 0,1-1-32 0 0,-17 4-93 0 0,0-1 0 0 0,0 0 0 0 0,-1 0-1 0 0,1 0 1 0 0,0 0 0 0 0,-1 0 0 0 0,1 0-1 0 0,-1 0 1 0 0,1 0 0 0 0,-1 0 0 0 0,1-1 0 0 0,-1 1-1 0 0,0-1 1 0 0,0 1 0 0 0,0-1 0 0 0,0 0 0 0 0,0 1-1 0 0,0-1 1 0 0,0 0 0 0 0,0 1 0 0 0,-1-1-1 0 0,1 0 1 0 0,-1 0 0 0 0,1-2 93 0 0,3-29-8173 0 0,-3 27 5410 0 0,-1-2-2341 0 0</inkml:trace>
  <inkml:trace contextRef="#ctx0" brushRef="#br0" timeOffset="422.284">255 0 9562 0 0,'0'0'443'0'0,"0"0"-280"0"0,0 0-232 0 0,0 0-133 0 0,0 0 123 0 0,0 0 336 0 0,0 0 345 0 0,0 0 283 0 0,0 0 136 0 0,0 0-58 0 0,0 0-177 0 0,0 0-173 0 0,-1 21-112 0 0,-2 67-42 0 0,9 71 1093 0 0,11 89-660 0 0,-2 130-442 0 0,-17-340-407 0 0,-2 0 0 0 0,-2-1 1 0 0,-1 0-1 0 0,-2 0 0 0 0,-1-1 1 0 0,-9 18-44 0 0,13-42 46 0 0,6-12-64 0 0,-1 0-1 0 0,1 0 0 0 0,-1 0 1 0 0,1 1-1 0 0,-1-1 0 0 0,1 0 1 0 0,-1 1-1 0 0,1-1 0 0 0,0 1 0 0 0,-1-1 1 0 0,1 0-1 0 0,0 1 0 0 0,-1-1 1 0 0,1 1-1 0 0,0-1 0 0 0,0 1 1 0 0,-1-1-1 0 0,1 1 0 0 0,0-1 1 0 0,0 1-1 0 0,0-1 0 0 0,0 1 0 0 0,0-1 1 0 0,-1 1-1 0 0,1-1 0 0 0,0 1 1 0 0,0-1-1 0 0,0 1 0 0 0,1-1 1 0 0,-1 1-1 0 0,0-1 0 0 0,0 1 1 0 0,0-1-1 0 0,0 1 0 0 0,0-1 1 0 0,1 1-1 0 0,-1-1 0 0 0,0 1 0 0 0,0-1 1 0 0,1 1-1 0 0,-1-1 0 0 0,0 1 1 0 0,1-1-1 0 0,-1 0 0 0 0,0 1 1 0 0,1-1-1 0 0,-1 1 0 0 0,1-1 1 0 0,-1 0-1 0 0,0 0 0 0 0,1 1 0 0 0,-1-1 1 0 0,1 0-1 0 0,-1 0 0 0 0,1 1 1 0 0,-1-1-1 0 0,1 0 0 0 0,-1 0 1 0 0,1 0-1 0 0,-1 0 0 0 0,1 0 1 0 0,0 0-1 0 0,-1 0 0 0 0,1 0 0 0 0,-1 0 1 0 0,1 0 18 0 0,12-17-4533 0 0,-8 9-2613 0 0,-2 3 953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3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5209 0 0,'0'0'1890'0'0,"0"0"-1054"0"0,0 0-549 0 0,0 0-175 0 0,0 0 164 0 0,0 0 292 0 0,0 0 201 0 0,0 0 94 0 0,0 0-29 0 0,0 0-79 0 0,0 0-79 0 0,21-3-91 0 0,137-18 712 0 0,182 15 707 0 0,-321 5-2223 0 0,-28-7-4630 0 0,-3 6-2682 0 0,7 2 3169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8002 0 0,'0'0'713'0'0,"0"0"-419"0"0,0 0-206 0 0,0 0 265 0 0,0 0 458 0 0,0 0 309 0 0,0 0 115 0 0,0 0-63 0 0,0 0-205 0 0,21 0-224 0 0,140-9 532 0 0,-7-20-746 0 0,-30 6-5952 0 0,-113 22 824 0 0,-2-1-2681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2 1128 0 0,'0'0'2479'0'0,"0"0"-782"0"0,0 0-76 0 0,0 0 192 0 0,0 0 151 0 0,0 0 61 0 0,0 0-242 0 0,0 0-447 0 0,0 0-390 0 0,0 0-348 0 0,0 0-271 0 0,0 0-184 0 0,0 0-102 0 0,-3-1-36 0 0,3 1 4 0 0,-1 0 0 0 0,1 0 0 0 0,-1-1-1 0 0,0 1 1 0 0,1 0 0 0 0,-1 0 0 0 0,1 0-1 0 0,-1 0 1 0 0,1 0 0 0 0,-1 0 0 0 0,0 0-1 0 0,1 1 1 0 0,-1-1 0 0 0,1 0 0 0 0,-1 0-1 0 0,1 0 1 0 0,-1 0 0 0 0,0 1 0 0 0,1-1-1 0 0,-1 0 1 0 0,1 1 0 0 0,-1-1 0 0 0,1 0-1 0 0,0 1 1 0 0,-1-1 0 0 0,1 1 0 0 0,-1-1-1 0 0,1 0 1 0 0,0 1 0 0 0,-1-1 0 0 0,1 1-1 0 0,0-1 1 0 0,-1 1 0 0 0,1 0 0 0 0,0-1-1 0 0,0 1 1 0 0,0-1 0 0 0,-1 1 0 0 0,1-1-1 0 0,0 1 1 0 0,0 0 0 0 0,0-1 0 0 0,0 1-1 0 0,0-1 1 0 0,0 1 0 0 0,0-1 0 0 0,0 1-1 0 0,0 0 1 0 0,1-1 0 0 0,-1 1-9 0 0,-3 9 139 0 0,-21 50 13 0 0,-3-1 0 0 0,-2-2 0 0 0,-3 0 0 0 0,-2-2 0 0 0,-3-2 0 0 0,-12 12-152 0 0,19-23 80 0 0,26-37-83 0 0,0 0 1 0 0,0 1-1 0 0,1-1 1 0 0,0 1-1 0 0,0-1 1 0 0,0 1-1 0 0,1 0 1 0 0,0 0 0 0 0,0 0-1 0 0,1 0 1 0 0,-1 1-1 0 0,1-1 1 0 0,1 0-1 0 0,-1 2 3 0 0,3-5 29 0 0,0-1 0 0 0,-1 1 0 0 0,2-1-1 0 0,-1 0 1 0 0,0 0 0 0 0,0 0 0 0 0,1 0-1 0 0,-1 0 1 0 0,1 0 0 0 0,-1-1 0 0 0,1 1 0 0 0,0-1-1 0 0,0 0 1 0 0,0 1 0 0 0,-1-1 0 0 0,1-1 0 0 0,0 1-1 0 0,0 0 1 0 0,0-1 0 0 0,1 1 0 0 0,-1-1 0 0 0,0 0-1 0 0,3 0-28 0 0,-1 0 69 0 0,125 2 931 0 0,-121-2-1049 0 0,0-1-1 0 0,1-1 0 0 0,-1 1 1 0 0,0-1-1 0 0,0-1 1 0 0,0 0-1 0 0,0 0 0 0 0,0-1 1 0 0,-1 0-1 0 0,1-1 1 0 0,2-1 49 0 0,-2-22-2941 0 0,-8 9-4424 0 0,-1 16 4769 0 0,0-2-5128 0 0</inkml:trace>
  <inkml:trace contextRef="#ctx0" brushRef="#br0" timeOffset="589.319">1 265 11210 0 0,'0'0'1079'0'0,"0"0"-608"0"0,0 0-326 0 0,0 0 220 0 0,0 0 447 0 0,0 0 272 0 0,0 0 139 0 0,22 2-22 0 0,149 16 1683 0 0,170-9-157 0 0,-341-9-2758 0 0,0 0-6 0 0,0 0-11 0 0,0 0-39 0 0,0 0-39 0 0,0 0-33 0 0,0 0-27 0 0,0 0-26 0 0,0 0-16 0 0,0 0-24 0 0,0 0-6 0 0,0 0 19 0 0,0 0 36 0 0,0 0 56 0 0,0 0 51 0 0,0 0 44 0 0,0 0 34 0 0,0 0 43 0 0,0 0 23 0 0,0 0 13 0 0,0 0 5 0 0,0 0 3 0 0,0 0-5 0 0,0 0-6 0 0,0 0-2 0 0,0 0-2 0 0,0 0-4 0 0,0 0-5 0 0,0 0-8 0 0,0 0 10 0 0,0 0 12 0 0,0 0 15 0 0,0 0 0 0 0,0 0 0 0 0,0 0 9 0 0,0 0-6 0 0,0 0 9 0 0,0 0-2 0 0,0 0-20 0 0,0 0-19 0 0,0 0-1 0 0,0 0-8 0 0,0 0 7 0 0,0 0 13 0 0,0 0-14 0 0,0 0-10 0 0,0 0-6 0 0,0 0-5 0 0,0 0-13 0 0,0 0-15 0 0,0 0-9 0 0,0 0-8 0 0,0 0-6 0 0,0 0-5 0 0,0 0-10 0 0,0 0-2 0 0,0 0 4 0 0,0 0-1 0 0,0 0 7 0 0,0 0-14 0 0,0 0-23 0 0,0 0-10 0 0,0 0-19 0 0,0 0-12 0 0,0 0 7 0 0,0 0-8 0 0,0 0-29 0 0,0 0-40 0 0,-1 1-647 0 0,-1-1-3586 0 0,2-1-167 0 0,-1 1-5857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9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11755 0 0,'0'0'1065'0'0,"0"0"-535"0"0,0 0-192 0 0,0 0 233 0 0,0 0 267 0 0,0 0 130 0 0,0 0-7 0 0,0 0-90 0 0,0 0-101 0 0,23 4-74 0 0,111 16 392 0 0,68-16-649 0 0,-176-11-2218 0 0,-15 1-5360 0 0,-9 5-3449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10410 0 0,'0'0'680'0'0,"0"0"-232"0"0,0 0 225 0 0,0 0 215 0 0,0 0 120 0 0,0 0-40 0 0,0 0-192 0 0,0 0-143 0 0,0 0-161 0 0,141 41-152 0 0,-112-43-136 0 0,2-3-144 0 0,1-2-144 0 0,1 3-232 0 0,-2-3-449 0 0,-1 0-1263 0 0,-7 2-3249 0 0,-7 1-3633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40 2953 0 0,'0'0'1153'0'0,"0"0"-495"0"0,0 0-130 0 0,0 0 329 0 0,0 0 317 0 0,0 0 190 0 0,0 0 48 0 0,0 0-37 0 0,0 0-93 0 0,7 21-143 0 0,22 71-201 0 0,-22-19 359 0 0,-39 147-111 0 0,14-130-1104 0 0,14-69-55 0 0,-1 85 78 0 0,7-105-31 0 0,-1 0 0 0 0,0 0-1 0 0,1 0 1 0 0,-1 0 0 0 0,1 0-1 0 0,-1 0 1 0 0,1-1-1 0 0,0 1 1 0 0,-1 0 0 0 0,1-1-1 0 0,0 0 1 0 0,0 1 0 0 0,-1-1-1 0 0,1 0 1 0 0,0 0-1 0 0,0 0 1 0 0,-1 0 0 0 0,1 0-1 0 0,0 0 1 0 0,0 0-1 0 0,-1 0 1 0 0,1-1 0 0 0,0 1-1 0 0,-1-1 1 0 0,1 0 0 0 0,0 1-1 0 0,-1-1 1 0 0,1 0-1 0 0,-1 0 1 0 0,1 0 0 0 0,-1 0-1 0 0,1 0 1 0 0,-1 0 0 0 0,0 0-1 0 0,1-1 1 0 0,-1 1-1 0 0,0 0 1 0 0,0-1 0 0 0,1 0-74 0 0,24-25 355 0 0,-1-1 0 0 0,-1 0 0 0 0,-1-2 1 0 0,-1-1-1 0 0,-2-1 0 0 0,-1 0 0 0 0,-2-2 1 0 0,8-21-356 0 0,21-37 17 0 0,-10 23-200 0 0,73-114-3036 0 0,-99 173 881 0 0,-3 7-6024 0 0,-5 3-797 0 0</inkml:trace>
  <inkml:trace contextRef="#ctx0" brushRef="#br0" timeOffset="359.684">374 580 6833 0 0,'0'0'1892'0'0,"0"0"-1238"0"0,0 0-504 0 0,0 0 131 0 0,0 0 227 0 0,0 0 171 0 0,0 0 95 0 0,0 0-34 0 0,0 0-110 0 0,0 0-119 0 0,0 0-91 0 0,0 0-61 0 0,-2 22-27 0 0,-6 66-9 0 0,7-85-244 0 0,1 0-1 0 0,0 0 1 0 0,-1 0 0 0 0,1 0 0 0 0,0 0-1 0 0,0 0 1 0 0,1 0 0 0 0,-1 0 0 0 0,1 0-1 0 0,-1 0 1 0 0,1 0 0 0 0,0 0 0 0 0,0 0 0 0 0,1 0-1 0 0,-1-1 1 0 0,0 1 0 0 0,1 0 0 0 0,0-1-1 0 0,-1 1 1 0 0,1-1 0 0 0,0 0 0 0 0,0 1-1 0 0,1-1 1 0 0,-1 0 0 0 0,0 0 0 0 0,1-1-1 0 0,-1 1 1 0 0,1 0 0 0 0,-1-1 0 0 0,1 1-1 0 0,0-1 1 0 0,0 0 0 0 0,0 0-79 0 0,0 1 207 0 0,0-1-86 0 0,-1 0 0 0 0,0-1 0 0 0,1 1 0 0 0,-1 0 0 0 0,1-1-1 0 0,-1 1 1 0 0,1-1 0 0 0,-1 0 0 0 0,1 0 0 0 0,-1 0 0 0 0,1 0 0 0 0,-1 0 0 0 0,0-1 0 0 0,1 1 0 0 0,-1-1 0 0 0,1 1 0 0 0,-1-1 0 0 0,0 0 0 0 0,1 0 0 0 0,-1 0 0 0 0,0 0 0 0 0,0 0-1 0 0,0-1 1 0 0,0 1 0 0 0,0-1 0 0 0,0 1 0 0 0,0-1 0 0 0,0 0 0 0 0,0 0 0 0 0,-1 0 0 0 0,1 0 0 0 0,-1 0 0 0 0,0 0 0 0 0,1 0 0 0 0,-1 0 0 0 0,0-1 0 0 0,0 1 0 0 0,-1 0-1 0 0,1-1 1 0 0,0 1-121 0 0,1-5 62 0 0,1 1 0 0 0,-1-1 0 0 0,0 0 0 0 0,-1 0 0 0 0,1 0 0 0 0,-1 0 0 0 0,-1 0 0 0 0,0 0 0 0 0,0 0 0 0 0,0 0 0 0 0,-1 0 0 0 0,1 0 0 0 0,-2 0 0 0 0,0-2-62 0 0,1 5-46 0 0,-1 0 0 0 0,0 0 0 0 0,0 0 1 0 0,-1 1-1 0 0,1-1 0 0 0,-1 1 0 0 0,0-1 0 0 0,1 1 0 0 0,-2 0 0 0 0,1 0 0 0 0,0 1 1 0 0,0-1-1 0 0,-1 0 0 0 0,0 1 0 0 0,1 0 0 0 0,-1 0 0 0 0,-4-1 46 0 0,-17-5-2542 0 0,-2 5-3359 0 0,17 3-5184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8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1264 0 0,'0'0'1463'0'0,"0"0"-265"0"0,0 0-218 0 0,0 0-69 0 0,0 0 129 0 0,0 0 118 0 0,0 0-11 0 0,0 0-104 0 0,0 0-165 0 0,0 0-131 0 0,0 0-55 0 0,0 0-38 0 0,0 0 3 0 0,7-4-15 0 0,23-11-47 0 0,-29 15-527 0 0,1 1-1 0 0,0 0 1 0 0,0 0 0 0 0,0 0 0 0 0,0 0 0 0 0,-1 0 0 0 0,1 0 0 0 0,0 0 0 0 0,-1 0 0 0 0,1 1 0 0 0,-1-1 0 0 0,1 1 0 0 0,-1-1 0 0 0,0 1 0 0 0,0-1 0 0 0,0 1 0 0 0,0 0 0 0 0,0 0 0 0 0,0-1 0 0 0,0 1 0 0 0,0 0 0 0 0,-1 0 0 0 0,1 0 0 0 0,-1 0 0 0 0,1 2-68 0 0,1 2 148 0 0,11 29 202 0 0,-1 1 0 0 0,-2 0 0 0 0,-2 1 0 0 0,-1 0 0 0 0,-2 0 0 0 0,-2 1 0 0 0,-1 18-350 0 0,14 101 217 0 0,9-28-128 0 0,-9-162 2838 0 0,137-371-2401 0 0,-63 174-617 0 0,-84 191 222 0 0,-6 38-166 0 0,0 1-66 0 0,0 0-84 0 0,0 0-74 0 0,-2 28-1076 0 0,-3-11 1391 0 0,1 2-3468 0 0,4-18 1207 0 0,0-1-2639 0 0,0 0-5505 0 0</inkml:trace>
  <inkml:trace contextRef="#ctx0" brushRef="#br0" timeOffset="396.153">593 500 2112 0 0,'0'0'2600'0'0,"0"0"-959"0"0,0 0-719 0 0,0 0-203 0 0,0 0 197 0 0,0 0 347 0 0,0 0 178 0 0,0 0-120 0 0,0 0-256 0 0,0 0-274 0 0,0 0-175 0 0,0 0-86 0 0,0 0-73 0 0,-3 12-87 0 0,-17 105 794 0 0,-11 92-975 0 0,26-205-1323 0 0,3-3-7355 0 0,2-1 8477 0 0,0 0-8470 0 0</inkml:trace>
  <inkml:trace contextRef="#ctx0" brushRef="#br0" timeOffset="685.616">379 389 7818 0 0,'0'0'413'0'0,"0"0"-190"0"0,0 0 162 0 0,0 0 269 0 0,0 0 247 0 0,0 0 185 0 0,0 0 93 0 0,0 0 26 0 0,21 7-94 0 0,66 20-156 0 0,51-8 1431 0 0,-3-13-551 0 0,-77-7-4253 0 0,-2 1-7601 0 0,-57 0 2305 0 0</inkml:trace>
  <inkml:trace contextRef="#ctx0" brushRef="#br0" timeOffset="883.887">402 797 1360 0 0,'0'0'2133'0'0,"0"0"-430"0"0,0 0-188 0 0,0 0 90 0 0,0 0 14 0 0,0 0-138 0 0,0 0-206 0 0,0 0-226 0 0,23 2-189 0 0,71 6-161 0 0,8-25 534 0 0,29-16-1575 0 0,-76 19-4933 0 0,-52 13 4614 0 0,8-2-7985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0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525 424 0 0 0,'0'0'1091'0'0,"0"0"223"0"0,0 0 31 0 0,0 0 114 0 0,0 0 211 0 0,0 0 156 0 0,0 0-29 0 0,-20 0-264 0 0,-125 0 2041 0 0,119 0-3138 0 0,1 1 0 0 0,-1 2 0 0 0,1 0 0 0 0,-1 2 0 0 0,1 1 0 0 0,-23 8-436 0 0,-44 21 102 0 0,92-34-122 0 0,0 1 0 0 0,0 0 1 0 0,0 0-1 0 0,1-1 0 0 0,-1 1 0 0 0,0 0 1 0 0,1 0-1 0 0,-1-1 0 0 0,1 1 1 0 0,-1 0-1 0 0,1-1 0 0 0,0 1 1 0 0,0-1-1 0 0,0 1 0 0 0,0-1 1 0 0,0 1-1 0 0,0-1 0 0 0,0 0 0 0 0,0 1 1 0 0,1-1-1 0 0,-1 0 0 0 0,0 0 1 0 0,1 0-1 0 0,-1 0 0 0 0,1 0 1 0 0,-1 0-1 0 0,1-1 0 0 0,0 1 1 0 0,-1 0-1 0 0,1-1 0 0 0,0 1 1 0 0,-1-1-1 0 0,1 0 0 0 0,0 1 0 0 0,0-1 1 0 0,-1 0-1 0 0,1 0 0 0 0,0 0 20 0 0,221 26 441 0 0,-222-26-435 0 0,0 0 0 0 0,-1 0 0 0 0,1 0 0 0 0,0 0 0 0 0,0 0 0 0 0,0 0 0 0 0,-1 0 0 0 0,1 0 0 0 0,0 1 0 0 0,0-1 0 0 0,-1 0 0 0 0,1 1 0 0 0,0-1 0 0 0,0 1 0 0 0,-1-1 0 0 0,1 1 0 0 0,0-1 0 0 0,-1 1 0 0 0,1-1 0 0 0,-1 1 0 0 0,1-1 0 0 0,-1 1 0 0 0,1 0 0 0 0,-1-1 0 0 0,1 1 0 0 0,-1 0 0 0 0,1 0 0 0 0,-1-1 0 0 0,0 1 0 0 0,0 0 0 0 0,1 0 0 0 0,-1-1 0 0 0,0 1 0 0 0,0 0 0 0 0,0 0 0 0 0,0 0 0 0 0,0-1 0 0 0,0 1 0 0 0,0 0 0 0 0,0 0 0 0 0,0 0 0 0 0,0 0 0 0 0,0-1 0 0 0,-1 1 0 0 0,1 0 0 0 0,0 0 0 0 0,-1-1 0 0 0,1 1 0 0 0,0 0 0 0 0,-1 0 0 0 0,1-1 0 0 0,-1 1 0 0 0,1 0 0 0 0,-1-1 0 0 0,1 1 0 0 0,-1-1 0 0 0,0 1 0 0 0,1-1 0 0 0,-1 1-6 0 0,-40 34 299 0 0,-192 112-46 0 0,227-143-243 0 0,1-2-2 0 0,0 1-1 0 0,0-1 1 0 0,0 1 0 0 0,0 1 0 0 0,0-1 0 0 0,1 1-1 0 0,0 0 1 0 0,0 0 0 0 0,0 0 0 0 0,0 0 0 0 0,0 1-1 0 0,1 0 1 0 0,0-1 0 0 0,-1 3-8 0 0,5-4 5 0 0,0 0 0 0 0,1 0 0 0 0,-1 0 0 0 0,1-1 0 0 0,0 1 0 0 0,0-1 0 0 0,0 0 0 0 0,0 1-1 0 0,0-1 1 0 0,0 0 0 0 0,1 0 0 0 0,-1 0 0 0 0,1 0 0 0 0,-1-1 0 0 0,1 1 0 0 0,0-1 0 0 0,-1 1 0 0 0,1-1 0 0 0,0 0 0 0 0,0 0 0 0 0,0 0 0 0 0,0-1-1 0 0,0 1 1 0 0,0-1 0 0 0,0 0 0 0 0,0 1 0 0 0,1-1 0 0 0,-1-1 0 0 0,0 1 0 0 0,2-1-5 0 0,-5 2 4 0 0,32 3 18 0 0,0-2 1 0 0,0 0-1 0 0,0-3 0 0 0,0 0 1 0 0,0-2-1 0 0,0-1 0 0 0,5-3-22 0 0,-14-9-1682 0 0,-13 0-4814 0 0,-9 11-1725 0 0</inkml:trace>
  <inkml:trace contextRef="#ctx0" brushRef="#br0" timeOffset="348.258">326 0 7314 0 0,'0'0'726'0'0,"0"0"-422"0"0,0 0-236 0 0,0 0-34 0 0,0 0 113 0 0,0 0 210 0 0,0 0 226 0 0,0 0 233 0 0,-7 24 157 0 0,-24 74 56 0 0,23 18 1561 0 0,6 332 213 0 0,-19-286-2691 0 0,-49 72-224 0 0,36-108-667 0 0,49-111-2001 0 0,1-16-4422 0 0,-12-1 219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14099 0 0,'0'0'601'0'0,"0"0"-526"0"0,0 0-192 0 0,0 0 82 0 0,0 0 251 0 0,0 0 300 0 0,0 0 128 0 0,0 0 19 0 0,0 0-65 0 0,0 0-98 0 0,22 6-112 0 0,72 17-87 0 0,-65-17-133 0 0,1-1 0 0 0,-1-2 0 0 0,1 0-1 0 0,0-3 1 0 0,17-1-168 0 0,7 0-187 0 0,13-8-1600 0 0,-41-1-8095 0 0,-23 8 2450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6841 0 0,'0'0'2621'0'0,"0"0"-1705"0"0,0 0-333 0 0,0 0 309 0 0,0 0 278 0 0,0 0 74 0 0,0 0-124 0 0,19 5-221 0 0,65 18-224 0 0,13-21 190 0 0,-72-5-752 0 0,186-27-1097 0 0,-122 12-7988 0 0,-76 16 989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6745 0 0,'0'0'2376'0'0,"0"0"-732"0"0,0 0-498 0 0,0 0-73 0 0,0 0 7 0 0,0 0 41 0 0,0 0-64 0 0,0 0-198 0 0,0 0-299 0 0,0 0-265 0 0,0 0-148 0 0,0 0-43 0 0,0 0 17 0 0,0 6 48 0 0,3 324 538 0 0,-9-223-659 0 0,2-67-38 0 0,2 0 0 0 0,2 0 0 0 0,1 0 0 0 0,6 28-10 0 0,-6-60 45 0 0,11 31-17 0 0,11-28 754 0 0,-18-12-638 0 0,-1-1 1 0 0,1 0-1 0 0,0-1 1 0 0,-1 1-1 0 0,1-1 1 0 0,-1 0-1 0 0,0 0 0 0 0,0 0 1 0 0,0-1-1 0 0,-1 1 1 0 0,1-1-1 0 0,-1 0 0 0 0,0 0 1 0 0,0 0-1 0 0,0 0 1 0 0,2-4-145 0 0,6-6 259 0 0,117-151-470 0 0,83-143 211 0 0,-107 179-2105 0 0,-48 85-5697 0 0,-44 36-3109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4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3353 0 0,'0'0'1621'0'0,"0"0"-659"0"0,0 0-466 0 0,0 0-143 0 0,0 0 181 0 0,0 0 401 0 0,0 0 344 0 0,0 0 149 0 0,0 0-88 0 0,0 0-241 0 0,0 0-253 0 0,0 0-207 0 0,2 24-111 0 0,17 156 600 0 0,-1 69 770 0 0,-11 60-1898 0 0,18-369 942 0 0,64-85-457 0 0,190-355-493 0 0,-253 442 346 0 0,-17 41-3361 0 0,-13 28 2218 0 0,-2 8-1268 0 0,4-6-6051 0 0,2-10 1953 0 0</inkml:trace>
  <inkml:trace contextRef="#ctx0" brushRef="#br0" timeOffset="453.075">572 578 5681 0 0,'0'0'4189'0'0,"0"0"-2240"0"0,0 0-1031 0 0,0 0-336 0 0,0 0-155 0 0,0 0 5 0 0,0 0 30 0 0,0 0-1 0 0,0 0-11 0 0,0 0-50 0 0,0 0-29 0 0,0 0-16 0 0,0 0-36 0 0,-3 9-46 0 0,-48 189 1201 0 0,2-64-1649 0 0,60-142-10421 0 0,-7 4 3096 0 0</inkml:trace>
  <inkml:trace contextRef="#ctx0" brushRef="#br0" timeOffset="731.121">522 433 7882 0 0,'0'0'771'0'0,"0"0"-485"0"0,0 0-134 0 0,0 0 198 0 0,0 0 258 0 0,0 0 183 0 0,0 0 86 0 0,0 0 9 0 0,22 0-75 0 0,141 9 870 0 0,14 7-2832 0 0,-169-15 100 0 0,-1 0-5178 0 0,-6-1-435 0 0</inkml:trace>
  <inkml:trace contextRef="#ctx0" brushRef="#br0" timeOffset="990.478">546 649 2665 0 0,'0'0'1084'0'0,"0"0"-43"0"0,0 0 162 0 0,0 0 172 0 0,0 0 46 0 0,0 0-92 0 0,0 0-213 0 0,0 0-162 0 0,0 0-138 0 0,0 0-134 0 0,0 0-134 0 0,23 8-144 0 0,73 26-135 0 0,-12-26-167 0 0,-69-10-201 0 0,24-5-564 0 0,-15 2-938 0 0,0 2-3622 0 0,-13 2-2200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13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538 410 0 0 0,'152'-42'0'0'0,"-69"18"6015"0"0,-88 25 1655 0 0,-5-1-4795 0 0,-34 5-3253 0 0,-530 135 2847 0 0,593-115-3246 0 0,-4-19 822 0 0,1 0 0 0 0,0-1-1 0 0,0 0 1 0 0,0-2 0 0 0,0 0-1 0 0,1 0 1 0 0,-1-2 0 0 0,1 0-1 0 0,-1-1 1 0 0,2 0-45 0 0,65 5-57 0 0,7 11-82 0 0,-90-15 147 0 0,0 1-1 0 0,0-1 1 0 0,-1 0-1 0 0,1 1 1 0 0,0-1-1 0 0,-1 0 1 0 0,1 1 0 0 0,-1-1-1 0 0,1 0 1 0 0,-1 0-1 0 0,0 1 1 0 0,0-1-1 0 0,1 0 1 0 0,-1 0-1 0 0,0 0 1 0 0,0 0-1 0 0,0 0 1 0 0,0 0 0 0 0,0-1-1 0 0,-1 1 1 0 0,1 0-1 0 0,0 0 1 0 0,0-1-1 0 0,0 1 1 0 0,-1-1-1 0 0,1 1 1 0 0,0-1-1 0 0,-1 1 1 0 0,1-1 0 0 0,0 0-1 0 0,-1 1-7 0 0,1-1-3 0 0,-163 79 60 0 0,91-46 147 0 0,1 3 0 0 0,-61 41-204 0 0,131-76-2 0 0,0-1-1 0 0,0 1 0 0 0,0 0 0 0 0,0 0 1 0 0,0-1-1 0 0,0 2 0 0 0,0-1 0 0 0,0 0 0 0 0,0 0 1 0 0,1 1-1 0 0,-1-1 0 0 0,0 1 0 0 0,1-1 1 0 0,-1 1-1 0 0,1-1 0 0 0,0 1 0 0 0,-1 0 1 0 0,1 0-1 0 0,0 0 0 0 0,0 0 0 0 0,0 0 1 0 0,0 0-1 0 0,1 0 0 0 0,-1 0 0 0 0,0 0 1 0 0,1 0-1 0 0,0 1 0 0 0,-1-1 0 0 0,1 0 0 0 0,0 0 1 0 0,0 1-1 0 0,0-1 0 0 0,0 0 0 0 0,1 0 1 0 0,-1 0-1 0 0,1 0 0 0 0,-1 1 0 0 0,1-1 1 0 0,0 0-1 0 0,0 0 0 0 0,0 0 0 0 0,0 1 3 0 0,9 3 17 0 0,0-1-1 0 0,0 1 0 0 0,1-2 0 0 0,-1 0 0 0 0,1 0 0 0 0,0-1 1 0 0,0 0-1 0 0,0-1 0 0 0,1 0 0 0 0,-1-1 0 0 0,0 0 1 0 0,1-1-1 0 0,-1 0 0 0 0,0-1 0 0 0,9-1-16 0 0,13 1 11 0 0,129-9-98 0 0,-59-16-556 0 0,-70 4-1337 0 0,-27 11-1456 0 0,-3-2-3448 0 0,-3 8 955 0 0</inkml:trace>
  <inkml:trace contextRef="#ctx0" brushRef="#br0" timeOffset="419.663">385 1 5401 0 0,'0'0'672'0'0,"0"0"-356"0"0,0 0-108 0 0,0 0 28 0 0,0 0 251 0 0,0 0 349 0 0,0 0 302 0 0,0 0 193 0 0,0 0 9 0 0,-8 22-116 0 0,-26 74-166 0 0,21-3 777 0 0,14-67-1403 0 0,-4 132 303 0 0,-7 0-1 0 0,-7-1 1 0 0,-6-1-1 0 0,-15 29-734 0 0,-20 18 276 0 0,60-192-1521 0 0,5-17-1755 0 0,-2-2-4249 0 0,-2 4-985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5:49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515 272 0 0 0,'0'0'1587'0'0,"0"0"361"0"0,0 0-66 0 0,0 0-203 0 0,0 0-221 0 0,1-11-149 0 0,3-32-75 0 0,-2 27 8519 0 0,0 23-7786 0 0,0 17-3184 0 0,-2-24 1678 0 0,-10 378 954 0 0,-1-151-1058 0 0,8-125-830 0 0,2-138-2371 0 0,0 18-951 0 0,1 1-4209 0 0,0 9-713 0 0</inkml:trace>
  <inkml:trace contextRef="#ctx0" brushRef="#br0" timeOffset="415.28">0 293 2649 0 0,'0'0'602'0'0,"0"0"-331"0"0,0 0 36 0 0,0 0 425 0 0,0 0 467 0 0,0 0 347 0 0,0 0 114 0 0,0 0-52 0 0,0 0-121 0 0,22-7-153 0 0,68-20-110 0 0,55 1 2641 0 0,188-1-138 0 0,-45 22-3056 0 0,-288 5-677 0 0,0 0-14 0 0,0 0-30 0 0,0 0-38 0 0,0 0-47 0 0,0-2-944 0 0,-1-3-7769 0 0,1 3 953 0 0</inkml:trace>
  <inkml:trace contextRef="#ctx0" brushRef="#br0" timeOffset="1183.836">990 1 88 0 0,'0'0'603'0'0,"0"0"-407"0"0,0 0-180 0 0,0 0 275 0 0,0 0 623 0 0,0 0 527 0 0,0 0 239 0 0,0 0 12 0 0,0 0-198 0 0,0 0-227 0 0,0 0-129 0 0,0 0-142 0 0,0 0-172 0 0,3 5-86 0 0,32 105 3945 0 0,-26 43-3618 0 0,-6 1 0 0 0,-8 24-1065 0 0,0 51 220 0 0,5-225-219 0 0,0 0-1 0 0,0 0 1 0 0,0 0-1 0 0,0 0 1 0 0,0 0 0 0 0,1 0-1 0 0,0 0 1 0 0,0 0-1 0 0,0-1 1 0 0,0 1-1 0 0,1 0 1 0 0,-1-1 0 0 0,1 1-1 0 0,0-1 1 0 0,0 1-1 0 0,1 0 0 0 0,-1-4 50 0 0,-1 0 1 0 0,1-1-1 0 0,0 1 0 0 0,-1-1 0 0 0,1 1 0 0 0,-1-1 0 0 0,1 0 0 0 0,-1 0 0 0 0,0 0 0 0 0,1 0 0 0 0,-1 0 0 0 0,0 0 0 0 0,1 0 0 0 0,-1 0 1 0 0,0 0-1 0 0,0 0 0 0 0,0-1 0 0 0,0 1 0 0 0,0 0 0 0 0,0-1 0 0 0,-1 1 0 0 0,1-1 0 0 0,0 1 0 0 0,-1-1 0 0 0,1 1 0 0 0,-1-3-50 0 0,4-3 92 0 0,33-53 99 0 0,-22 33-182 0 0,0 1 1 0 0,2 1-1 0 0,1 1 1 0 0,1 0-1 0 0,1 2 1 0 0,8-8-10 0 0,-24 27-12 0 0,-1-1 0 0 0,1 1 0 0 0,0 0 0 0 0,0 0 0 0 0,0 0 0 0 0,0 1 0 0 0,0-1 0 0 0,1 1 0 0 0,-1 0 0 0 0,1 0 0 0 0,0 0 0 0 0,-1 1 0 0 0,1 0 0 0 0,0 0 0 0 0,0 0 0 0 0,0 1 0 0 0,0-1 0 0 0,0 1 0 0 0,0 0 0 0 0,1 1 12 0 0,-3 2 15 0 0,0 0 0 0 0,0 1 0 0 0,-1 0 0 0 0,1 0 0 0 0,-1 0 1 0 0,0 0-1 0 0,0 0 0 0 0,-1 0 0 0 0,1 0 0 0 0,-1 1 0 0 0,0-1 0 0 0,0 0 0 0 0,0 1 0 0 0,0-1 0 0 0,-1 1 0 0 0,0 0 0 0 0,0-1 1 0 0,0 5-16 0 0,0-1 41 0 0,1-2-1 0 0,-1 19 76 0 0,2 0-1 0 0,1 0 0 0 0,1 0 1 0 0,1 0-1 0 0,1 0 1 0 0,1-1-1 0 0,1 0 0 0 0,2 0-115 0 0,6-4-233 0 0,-10-55-3907 0 0,-2 20-4960 0 0,-3 10-525 0 0</inkml:trace>
  <inkml:trace contextRef="#ctx0" brushRef="#br0" timeOffset="1634.748">1638 769 7082 0 0,'0'0'1600'0'0,"0"0"-852"0"0,0 0 30 0 0,0 0 392 0 0,0 0 243 0 0,0 0 30 0 0,0 0-131 0 0,0 0-178 0 0,0 0-136 0 0,0 0-129 0 0,0 0-152 0 0,0 0-154 0 0,20 2-112 0 0,64 7-89 0 0,-82-9-327 0 0,0 1 0 0 0,0-1-1 0 0,0 1 1 0 0,1-1-1 0 0,-1 0 1 0 0,0 0-1 0 0,0 0 1 0 0,0 0-1 0 0,0-1 1 0 0,1 1 0 0 0,-1 0-1 0 0,0-1 1 0 0,0 0-1 0 0,0 1 1 0 0,0-1-1 0 0,0 0 1 0 0,0 0 0 0 0,0 0-1 0 0,0 0 1 0 0,-1-1-1 0 0,1 1 1 0 0,0 0-1 0 0,-1-1 1 0 0,2-1-35 0 0,5-4 220 0 0,-5 5-204 0 0,0 0 1 0 0,-1 1-1 0 0,1-1 1 0 0,-1 0-1 0 0,1-1 1 0 0,-1 1-1 0 0,0 0 1 0 0,0-1-1 0 0,0 1 0 0 0,0-1 1 0 0,0 1-1 0 0,-1-1 1 0 0,1 0-1 0 0,-1 0 1 0 0,1 0-1 0 0,-1 0 1 0 0,0 0-1 0 0,0 0 0 0 0,-1 0 1 0 0,1 0-1 0 0,-1-1 1 0 0,1 1-1 0 0,-1 0 1 0 0,0 0-1 0 0,0 0 1 0 0,0-1-1 0 0,-1 1 1 0 0,1 0-1 0 0,-1 0 0 0 0,0 0 1 0 0,0 0-1 0 0,0 0 1 0 0,0 0-1 0 0,0 0 1 0 0,-1 0-1 0 0,1 0 1 0 0,-1 0-1 0 0,0 1 0 0 0,0-1 1 0 0,0 1-1 0 0,0-1 1 0 0,0 1-1 0 0,-1 0 1 0 0,1 0-1 0 0,-1-1-16 0 0,-5 1-17 0 0,0-1-1 0 0,0 1 1 0 0,0 0-1 0 0,0 1 0 0 0,0 0 1 0 0,0 0-1 0 0,0 1 1 0 0,0 0-1 0 0,0 0 1 0 0,-1 1-1 0 0,1 0 1 0 0,0 1-1 0 0,0-1 1 0 0,0 2-1 0 0,1-1 1 0 0,-1 1-1 0 0,0 0 1 0 0,1 1-1 0 0,0-1 1 0 0,0 1-1 0 0,0 1 1 0 0,0 0-1 0 0,1 0 0 0 0,-1 0 1 0 0,1 0-1 0 0,1 1 1 0 0,-1 0-1 0 0,1 1 1 0 0,0-1-1 0 0,0 1 1 0 0,1 0-1 0 0,0 0 1 0 0,0 0-1 0 0,1 1 1 0 0,-1-1-1 0 0,2 1 1 0 0,-1 0-1 0 0,1 0 1 0 0,0 0-1 0 0,1 0 1 0 0,0 0-1 0 0,0 6 18 0 0,2-6 28 0 0,1 1-1 0 0,-1-1 1 0 0,2 0 0 0 0,-1-1-1 0 0,1 1 1 0 0,0 0 0 0 0,1-1 0 0 0,0 1-1 0 0,0-1 1 0 0,0 0 0 0 0,1-1-1 0 0,0 1 1 0 0,1-1 0 0 0,-1 0-1 0 0,1 0 1 0 0,0 0 0 0 0,1-1 0 0 0,-1 0-1 0 0,1 0 1 0 0,0-1 0 0 0,0 0-1 0 0,0 0 1 0 0,1-1 0 0 0,0 0-1 0 0,-1 0 1 0 0,1 0 0 0 0,0-1 0 0 0,0-1-1 0 0,1 1 1 0 0,-1-1 0 0 0,0-1-1 0 0,0 1 1 0 0,0-1 0 0 0,1-1-1 0 0,1 0-26 0 0,-2 1-69 0 0,1-1 0 0 0,0 0 0 0 0,-1-1 0 0 0,1 1 1 0 0,0-2-1 0 0,-1 1 0 0 0,0-1 0 0 0,0-1 1 0 0,0 0-1 0 0,0 0 0 0 0,0 0 0 0 0,-1-1 1 0 0,0 0-1 0 0,2-1 68 0 0,29-35-7948 0 0,-33 33-2962 0 0</inkml:trace>
  <inkml:trace contextRef="#ctx0" brushRef="#br0" timeOffset="2216.165">2044 919 0 0 0,'0'0'868'0'0,"0"0"1394"0"0,0 0 584 0 0,0 0-59 0 0,0 0-436 0 0,0 0-469 0 0,0 0-366 0 0,0 0-217 0 0,0 0-106 0 0,0 0-72 0 0,0 0-117 0 0,0 0-118 0 0,2 0-127 0 0,2-2-611 0 0,-1 0-1 0 0,0 0 1 0 0,0-1 0 0 0,0 1-1 0 0,0-1 1 0 0,0 0 0 0 0,0 0 0 0 0,-1 0-1 0 0,1 0 1 0 0,-1 0 0 0 0,0-1-1 0 0,0 1 1 0 0,0-1 0 0 0,0 1 0 0 0,-1-1-1 0 0,1 0 1 0 0,-1 0 0 0 0,0 0-148 0 0,12-21 345 0 0,86-160 225 0 0,-97 186-619 0 0,0 0 1 0 0,-1 0-1 0 0,1 0 1 0 0,-1 0 0 0 0,1 0-1 0 0,-1 1 1 0 0,0-1-1 0 0,1 0 1 0 0,-1 1-1 0 0,0-1 1 0 0,0 1-1 0 0,0-1 1 0 0,0 1-1 0 0,0 0 1 0 0,0 0-1 0 0,-1-1 1 0 0,1 1-1 0 0,0 0 1 0 0,-1 0-1 0 0,1 0 1 0 0,-1-1 0 0 0,0 1-1 0 0,0 0 1 0 0,0 0-1 0 0,0 0 1 0 0,0 1 48 0 0,1 6 17 0 0,0-1 1 0 0,0 1 0 0 0,1-1 0 0 0,0 1-1 0 0,0-1 1 0 0,1 0 0 0 0,0 0 0 0 0,1 0-1 0 0,0 0 1 0 0,0-1 0 0 0,0 1-1 0 0,1-1 1 0 0,0 0 0 0 0,1-1 0 0 0,-1 1-1 0 0,1-1 1 0 0,1 0 0 0 0,-1 0 0 0 0,1-1-1 0 0,0 0 1 0 0,0 0 0 0 0,0-1 0 0 0,1 0-1 0 0,0 0 1 0 0,0 0 0 0 0,0-1 0 0 0,0-1-1 0 0,0 1 1 0 0,1-1 0 0 0,6 1-18 0 0,-6-6 177 0 0,1 1 1 0 0,-1-1 0 0 0,0 0-1 0 0,-1-1 1 0 0,1 0 0 0 0,-1-1 0 0 0,1 1-1 0 0,-1-2 1 0 0,-1 1 0 0 0,1-1-1 0 0,-1 0 1 0 0,0-1 0 0 0,0 1-1 0 0,-1-1 1 0 0,0-1 0 0 0,0 1-1 0 0,0-1 1 0 0,-1 0 0 0 0,-1-1-1 0 0,1 1 1 0 0,-1-1 0 0 0,2-8-178 0 0,21-27 106 0 0,-19 34-276 0 0,-1 0 0 0 0,0 0 0 0 0,-1-1-1 0 0,0 0 1 0 0,-1 0 0 0 0,0-1 0 0 0,0 1 0 0 0,-2-1 0 0 0,1 0-1 0 0,-1 0 1 0 0,-1-1 0 0 0,0 1 0 0 0,-1-6 170 0 0,-1 17-191 0 0,-1-3-1775 0 0,0 1-4095 0 0,-2 1-6159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0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42 0 0 0,'0'0'1570'0'0,"0"0"-21"0"0,0 0-110 0 0,0 0-84 0 0,0 0-76 0 0,-3-6 3076 0 0,1 3 4442 0 0,26 37-8454 0 0,230 449 756 0 0,-237-456-1094 0 0,36 87 46 0 0,-54-271 3133 0 0,52-87-3260 0 0,-24 139 331 0 0,3-79-89 0 0,-30 184-2535 0 0,-2 8-3291 0 0,2-5 581 0 0,0 0-5944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1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 0 0 0,'0'0'1650'0'0,"0"0"398"0"0,0 0 226 0 0,0 0-123 0 0,0 0-248 0 0,0 0-233 0 0,0 0-295 0 0,0 0-211 0 0,0 0-210 0 0,0 0-146 0 0,0 0-93 0 0,-2-2-78 0 0,2 1-730 0 0,0 1 227 0 0,1 0 1 0 0,-1 0-1 0 0,0 0 0 0 0,0 0 0 0 0,1 0 1 0 0,-1 0-1 0 0,0 0 0 0 0,0-1 1 0 0,1 1-1 0 0,-1 0 0 0 0,0 0 0 0 0,0 0 1 0 0,1 0-1 0 0,-1-1 0 0 0,0 1 0 0 0,0 0 1 0 0,0 0-1 0 0,1 0 0 0 0,-1-1 1 0 0,0 1-1 0 0,0 0 0 0 0,0 0 0 0 0,0-1 1 0 0,0 1-1 0 0,1 0 0 0 0,-1 0 0 0 0,0-1 1 0 0,0 1-1 0 0,0 0 0 0 0,0-1 1 0 0,0 1-1 0 0,0 0 0 0 0,0 0 0 0 0,0-1 1 0 0,0 1-1 0 0,0 0 0 0 0,0-1 1 0 0,0 1-1 0 0,0 0-134 0 0,115 16 2395 0 0,234-7-680 0 0,-357-5-11751 0 0,1-1 913 0 0,4-1 1679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10090 0 0,'0'0'1638'0'0,"0"0"-777"0"0,0 0-430 0 0,0 0-31 0 0,0 0 294 0 0,0 0 378 0 0,0 0 227 0 0,0 0 22 0 0,0 0-99 0 0,0 0-107 0 0,0 0-124 0 0,0 0-128 0 0,23 1-118 0 0,75 3-147 0 0,125-9 1390 0 0,-153 11-4267 0 0,-58-5-4325 0 0,-8-1-4872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2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90 392 0 0,'0'0'2117'0'0,"0"0"-749"0"0,0 0-423 0 0,0 0-56 0 0,0 0 209 0 0,0 0 213 0 0,0 0 36 0 0,0 0-146 0 0,0 0-181 0 0,0 0-153 0 0,0 0-90 0 0,0 0-22 0 0,0 0-54 0 0,9 1-48 0 0,30 7-68 0 0,-5 29 568 0 0,-30-28-940 0 0,75 207 1689 0 0,-68-176-1795 0 0,1 0-1 0 0,2-1 0 0 0,2-1 0 0 0,2 0 1 0 0,12 20-107 0 0,30 25 34 0 0,-53-127 3075 0 0,-6 19-2998 0 0,72-260 155 0 0,56-41-339 0 0,-127 319 451 0 0,1 0-3887 0 0,3 4-8966 0 0,-4 3 4808 0 0</inkml:trace>
  <inkml:trace contextRef="#ctx0" brushRef="#br0" timeOffset="481.217">700 499 480 0 0,'0'0'1466'0'0,"0"0"142"0"0,0 0 207 0 0,0 0 107 0 0,0 0-23 0 0,0 0-237 0 0,0 0-341 0 0,0 0-283 0 0,0 0-243 0 0,0 0-222 0 0,0 0-186 0 0,0 0-127 0 0,0 0-64 0 0,-7 2-21 0 0,3-2-123 0 0,1 1-1 0 0,0 0 1 0 0,-1 0 0 0 0,1 0 0 0 0,0 0 0 0 0,0 0 0 0 0,0 1 0 0 0,0 0-1 0 0,0-1 1 0 0,0 1 0 0 0,0 0 0 0 0,0 0 0 0 0,1 1 0 0 0,-1-1 0 0 0,1 0 0 0 0,0 1-1 0 0,-1 0 1 0 0,1-1 0 0 0,-1 3-52 0 0,-5 8 206 0 0,1-1 0 0 0,1 1 0 0 0,0 0 0 0 0,0 1 0 0 0,2 0-1 0 0,-1-1 1 0 0,2 1 0 0 0,-2 12-206 0 0,4-22 38 0 0,1 1 0 0 0,0 0 0 0 0,0 0 1 0 0,0 0-1 0 0,1-1 0 0 0,-1 1 0 0 0,1 0 0 0 0,0 0 0 0 0,1-1 0 0 0,-1 1 0 0 0,1-1 0 0 0,0 1 1 0 0,0-1-1 0 0,0 0 0 0 0,1 0 0 0 0,-1 1 0 0 0,1-2 0 0 0,0 1 0 0 0,0 0 0 0 0,0-1 0 0 0,1 1 0 0 0,-1-1 1 0 0,1 0-1 0 0,0 0 0 0 0,0 0 0 0 0,0-1 0 0 0,0 1 0 0 0,1-1-38 0 0,1 0 69 0 0,1 0 0 0 0,0 0 0 0 0,0 0 1 0 0,1-1-1 0 0,-1 0 0 0 0,0 0 0 0 0,0-1 0 0 0,1 0 0 0 0,-1 0 0 0 0,0-1 1 0 0,1 0-1 0 0,-1 0 0 0 0,0 0 0 0 0,0-1 0 0 0,0 0 0 0 0,0-1 0 0 0,-1 0 0 0 0,1 0 1 0 0,0 0-1 0 0,-1-1 0 0 0,0 0 0 0 0,0 0 0 0 0,0 0 0 0 0,-1-1 0 0 0,1 0 0 0 0,-1 0 1 0 0,0 0-1 0 0,0-1 0 0 0,-1 0 0 0 0,0 0 0 0 0,0 0 0 0 0,0 0 0 0 0,-1 0 0 0 0,0-1 1 0 0,0 0-1 0 0,0 0 0 0 0,-1 0 0 0 0,0 0 0 0 0,-1 0 0 0 0,1 0 0 0 0,-1 0 0 0 0,-1 0 1 0 0,1-1-1 0 0,-1 1 0 0 0,-1 0 0 0 0,1-1 0 0 0,-1 1 0 0 0,-1-5-69 0 0,-1 7-162 0 0,1 0 0 0 0,-1 0-1 0 0,1 0 1 0 0,-1 0 0 0 0,-1 1-1 0 0,1-1 1 0 0,-1 1 0 0 0,1 0 0 0 0,-1 0-1 0 0,0 0 1 0 0,-1 0 0 0 0,1 1-1 0 0,-1 0 1 0 0,1 0 0 0 0,-1 0-1 0 0,0 1 1 0 0,0-1 0 0 0,0 1 0 0 0,-1 0-1 0 0,1 0 1 0 0,0 1 0 0 0,-4-1 162 0 0,-45-1-11128 0 0,46 5 3212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5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1 253 3097 0 0,'0'0'812'0'0,"0"0"-499"0"0,0 0-67 0 0,0 0 310 0 0,0 0 287 0 0,0 0 202 0 0,0 0 117 0 0,0 0-17 0 0,0 0-43 0 0,0 0-66 0 0,0 0-109 0 0,13-1-96 0 0,104-7 2417 0 0,246 4 1240 0 0,-363 4-4497 0 0,0 0 19 0 0,0 0-27 0 0,0 0-18 0 0,-7-7-3511 0 0,3 2-5157 0 0,1 3 152 0 0</inkml:trace>
  <inkml:trace contextRef="#ctx0" brushRef="#br0" timeOffset="445.087">230 0 1032 0 0,'0'0'1174'0'0,"0"0"-594"0"0,0 0-399 0 0,0 0 67 0 0,0 0 399 0 0,0 0 375 0 0,0 0 121 0 0,0 0-116 0 0,0 0-205 0 0,0 0-44 0 0,0 0 93 0 0,0 0 97 0 0,0 0 13 0 0,0 6-76 0 0,12 111 3840 0 0,-4 68-2876 0 0,-7-12-1517 0 0,-5-166-1519 0 0,6-7-8381 0 0,-1-2 918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16:0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370 396 0 0 0,'0'0'1227'0'0,"0"0"103"0"0,0 0 6 0 0,0 0-33 0 0,0 0-83 0 0,2-11-116 0 0,2-4-617 0 0,2-11-36 0 0,-4-5 2649 0 0,-5 25-2723 0 0,1 1 0 0 0,-1-1 0 0 0,0 1 0 0 0,0-1 0 0 0,0 1-1 0 0,-1 0 1 0 0,0 0 0 0 0,0 0 0 0 0,0 1 0 0 0,-1-1 0 0 0,1 1-1 0 0,-1 0 1 0 0,0 1 0 0 0,0-1 0 0 0,0 1 0 0 0,-5-2-377 0 0,-5-3 206 0 0,0 1 1 0 0,0 0-1 0 0,0 1 0 0 0,-1 1 1 0 0,0 1-1 0 0,0 0 0 0 0,0 1 1 0 0,0 0-1 0 0,-1 2 1 0 0,1 0-1 0 0,-1 1 0 0 0,-8 1-206 0 0,22 1-3 0 0,-1 0 1 0 0,0 0-1 0 0,1 1 0 0 0,0-1 0 0 0,-1 1 0 0 0,1 0 1 0 0,0 0-1 0 0,1 0 0 0 0,-1 0 0 0 0,0 1 0 0 0,1-1 1 0 0,0 1-1 0 0,0-1 0 0 0,0 1 0 0 0,0 0 0 0 0,0 0 0 0 0,1 0 1 0 0,0 0-1 0 0,0 0 0 0 0,0 0 0 0 0,0 0 0 0 0,1 1 1 0 0,-1-1-1 0 0,1 0 0 0 0,0 0 3 0 0,-1 1 17 0 0,-1 24 31 0 0,1-1 1 0 0,1 1-1 0 0,2 0 1 0 0,1-1-1 0 0,0 1 1 0 0,3-1 0 0 0,0 0-1 0 0,2 0 1 0 0,1-1-1 0 0,1 0 1 0 0,6 11-49 0 0,26 86 383 0 0,83 280 1134 0 0,-123-392-1430 0 0,1 0 0 0 0,-2 0 0 0 0,0 0 0 0 0,0 0 0 0 0,-1 0 0 0 0,0 0 0 0 0,-1 0 0 0 0,0 0 0 0 0,-1 0 0 0 0,-1 0 0 0 0,-3 9-87 0 0,1-16 49 0 0,0 0 0 0 0,-1 0 0 0 0,0 0 0 0 0,0-1 0 0 0,-1 0 0 0 0,1 0 1 0 0,-1 0-1 0 0,0-1 0 0 0,0 0 0 0 0,0 0 0 0 0,0-1 0 0 0,0 0 0 0 0,0 0 0 0 0,-1 0 0 0 0,1-1 0 0 0,-1-1 0 0 0,0 1 0 0 0,1-1 0 0 0,-1 0 0 0 0,1-1 0 0 0,-1 0 0 0 0,1 0 0 0 0,-1-1 0 0 0,1 1 0 0 0,-3-2-49 0 0,6 2 16 0 0,1-1 1 0 0,-1 1-1 0 0,0 0 0 0 0,1-1 1 0 0,-1 0-1 0 0,1 0 1 0 0,-1 0-1 0 0,1 0 0 0 0,0-1 1 0 0,0 1-1 0 0,0-1 1 0 0,0 0-1 0 0,0 0 0 0 0,0 0 1 0 0,1 0-1 0 0,0 0 0 0 0,0-1 1 0 0,0 1-1 0 0,0-1 1 0 0,-1-3-17 0 0,-10-29-2367 0 0,9 9-3667 0 0,2 1-5329 0 0,2 23 6171 0 0</inkml:trace>
  <inkml:trace contextRef="#ctx0" brushRef="#br0" timeOffset="582.103">456 1241 0 0 0,'0'0'351'0'0,"0"0"1365"0"0,0 0 318 0 0,0 0-108 0 0,0 0-421 0 0,0 0-383 0 0,0 0-173 0 0,0 0-122 0 0,0 0-88 0 0,0 0-100 0 0,0 0-107 0 0,-10 8-89 0 0,-32 24-71 0 0,19 11 741 0 0,21-32-865 0 0,1-7-177 0 0,0 0-1 0 0,0 0 0 0 0,0 0 0 0 0,0 0 0 0 0,0 1 0 0 0,1-1 0 0 0,0 0 1 0 0,0 0-1 0 0,0 1 0 0 0,1-1 0 0 0,-1 0 0 0 0,1 0 0 0 0,0 0 1 0 0,0 1-1 0 0,1-1 0 0 0,-1 0 0 0 0,1-1 0 0 0,0 1 0 0 0,0 0 0 0 0,0 0 1 0 0,0-1-1 0 0,1 1 0 0 0,-1-1 0 0 0,1 0 0 0 0,0 0 0 0 0,0 0 0 0 0,0 0 1 0 0,0 0-1 0 0,1-1 0 0 0,-1 1 0 0 0,1-1 0 0 0,0 0 0 0 0,-1 0 0 0 0,1 0 1 0 0,4 1-71 0 0,3-2 199 0 0,0 0-1 0 0,0-1 1 0 0,0-1 0 0 0,-1 1 0 0 0,1-2 0 0 0,0 1 0 0 0,-1-2 0 0 0,1 1 0 0 0,-1-1 0 0 0,1-1 0 0 0,-1 0-1 0 0,0 0 1 0 0,-1-1 0 0 0,1-1 0 0 0,-1 1 0 0 0,0-1 0 0 0,0-1 0 0 0,-1 0 0 0 0,0 0 0 0 0,0-1 0 0 0,3-4-199 0 0,-9 10 0 0 0,0 0 1 0 0,0 0 0 0 0,0 0 0 0 0,0-1 0 0 0,0 1 0 0 0,-1-1 0 0 0,0 1 0 0 0,1-1 0 0 0,-1 1-1 0 0,0-1 1 0 0,0 0 0 0 0,0 1 0 0 0,-1-1 0 0 0,1 0 0 0 0,-1 0 0 0 0,1 0 0 0 0,-1 0 0 0 0,0 0-1 0 0,0 1 1 0 0,0-1 0 0 0,0 0 0 0 0,-1 0 0 0 0,1 0 0 0 0,-1 0 0 0 0,0 1 0 0 0,0-1 0 0 0,0 0-1 0 0,0 0 1 0 0,0 1 0 0 0,-1-1 0 0 0,1 1 0 0 0,-1-1 0 0 0,1 1 0 0 0,-1 0 0 0 0,0 0 0 0 0,0 0-1 0 0,0 0 1 0 0,0 0 0 0 0,-1 0 0 0 0,1 0 0 0 0,0 0 0 0 0,-1 1 0 0 0,1 0 0 0 0,-1-1 0 0 0,1 1-1 0 0,-1 0 1 0 0,0 0 0 0 0,-1 0-1 0 0,-6-3-396 0 0,0 1-1 0 0,0 0 1 0 0,0 0-1 0 0,0 1 0 0 0,-1 1 1 0 0,1 0-1 0 0,0 0 1 0 0,-1 1-1 0 0,1 0 1 0 0,-2 1 396 0 0,-36 4-8959 0 0,35-2 692 0 0</inkml:trace>
  <inkml:trace contextRef="#ctx0" brushRef="#br0" timeOffset="1668.913">753 10 0 0 0,'0'0'1816'0'0,"0"0"400"0"0,0 0 24 0 0,0 0-88 0 0,0 0-198 0 0,0 0-299 0 0,0 0-266 0 0,0 0-272 0 0,0 0-270 0 0,0 0-206 0 0,0 0-142 0 0,0 0-91 0 0,-7-9 547 0 0,5 30-700 0 0,-1 0-1 0 0,-2 0 0 0 0,0 0 1 0 0,0-1-1 0 0,-2 0 0 0 0,-1 0 1 0 0,-1 0-1 0 0,-7 13-254 0 0,-16 39 142 0 0,15-32-89 0 0,11-28-48 0 0,0-1 1 0 0,1 1-1 0 0,1 0 0 0 0,0 1 1 0 0,1-1-1 0 0,0 1 0 0 0,1-1 1 0 0,0 1-1 0 0,1 0 0 0 0,0 10-5 0 0,3-20 63 0 0,0 0 0 0 0,1-1 0 0 0,-1 1 0 0 0,0-1 0 0 0,1 1 0 0 0,0-1 0 0 0,0 0 0 0 0,0 0 0 0 0,0 0 0 0 0,0 0 0 0 0,0 0 0 0 0,0-1 0 0 0,0 0 0 0 0,1 1 0 0 0,-1-1 0 0 0,0 0 0 0 0,1-1 0 0 0,-1 1 1 0 0,1 0-1 0 0,-1-1 0 0 0,1 0 0 0 0,0 0 0 0 0,-1 0 0 0 0,1 0 0 0 0,-1-1 0 0 0,1 0 0 0 0,-1 1 0 0 0,1-1-63 0 0,6 0 290 0 0,7-14-861 0 0,-15-4-5253 0 0,-1 7-2492 0 0,0 8 800 0 0</inkml:trace>
  <inkml:trace contextRef="#ctx0" brushRef="#br0" timeOffset="2012.175">545 219 0 0 0,'0'0'1631'0'0,"0"0"160"0"0,0 0-75 0 0,0 0-90 0 0,0 0-42 0 0,0 0-65 0 0,0 0-228 0 0,0 0-369 0 0,0 0-342 0 0,0 0-229 0 0,0 0-103 0 0,0 0-11 0 0,0 0 30 0 0,16 4 3652 0 0,112 7 837 0 0,-24-3-5071 0 0,-91-7-64 0 0,-2-1-1174 0 0,-4 1-2613 0 0,-1-1-6682 0 0</inkml:trace>
  <inkml:trace contextRef="#ctx0" brushRef="#br0" timeOffset="4533.481">1210 633 0 0 0,'0'0'1130'0'0,"0"0"78"0"0,0 0-73 0 0,0 0-72 0 0,0 0-79 0 0,0 0-41 0 0,-1-2-74 0 0,-46-31 5662 0 0,-53 25-5148 0 0,83 8-842 0 0,7 1-496 0 0,-1 1 0 0 0,1 0-1 0 0,0 1 1 0 0,0 0 0 0 0,0 1-1 0 0,1 0 1 0 0,-1 0-1 0 0,1 1 1 0 0,0 0 0 0 0,1 1-1 0 0,-1 0 1 0 0,1 0 0 0 0,0 1-1 0 0,0 0 1 0 0,1 0 0 0 0,0 1-1 0 0,-3 4-44 0 0,5-4 13 0 0,0-1 0 0 0,1 1-1 0 0,0 0 1 0 0,1 0 0 0 0,0 1 0 0 0,0-1-1 0 0,0 0 1 0 0,1 1 0 0 0,0 0 0 0 0,1-1-1 0 0,0 1 1 0 0,1 0 0 0 0,-1 0 0 0 0,2 0 0 0 0,-1 0-1 0 0,1-1 1 0 0,1 1 0 0 0,-1 0 0 0 0,1 0-1 0 0,1-1 1 0 0,0 0 0 0 0,0 1 0 0 0,1-1-1 0 0,-1 0 1 0 0,2-1 0 0 0,-1 1 0 0 0,1-1-1 0 0,1 1 1 0 0,-1-2 0 0 0,1 1 0 0 0,0-1-1 0 0,6 5-12 0 0,-8-7 98 0 0,1-1-1 0 0,-1 0 1 0 0,1-1-1 0 0,0 1 1 0 0,0-1-1 0 0,1 0 1 0 0,-1 0-1 0 0,0 0 1 0 0,1-1-1 0 0,-1 0 1 0 0,1 0-1 0 0,-1 0 1 0 0,1-1-1 0 0,-1 1 1 0 0,1-1-1 0 0,-1-1 1 0 0,1 1-1 0 0,-1-1 1 0 0,1 0-1 0 0,-1 0 1 0 0,1-1-1 0 0,-1 0 1 0 0,0 0-1 0 0,0 0 1 0 0,0 0-1 0 0,0-1 1 0 0,0 0-1 0 0,1 0-97 0 0,16-11 221 0 0,0-2-1 0 0,0 0 0 0 0,-2-1 1 0 0,0-1-1 0 0,-1 0 0 0 0,0-2 1 0 0,-2 0-1 0 0,-1-1 0 0 0,6-10-220 0 0,-12 15 58 0 0,0 1 35 0 0,0 0-1 0 0,-1-1 1 0 0,0 0 0 0 0,-1 0-1 0 0,-1-1 1 0 0,-1 0 0 0 0,-1 0-1 0 0,3-12-92 0 0,-10 43-62 0 0,0-4 73 0 0,1 0 0 0 0,-1 0 1 0 0,2 0-1 0 0,0 0 0 0 0,0 0 0 0 0,1-1 0 0 0,0 1 0 0 0,0 0 0 0 0,1 0 0 0 0,3 7-11 0 0,0-4-15 0 0,1 0 0 0 0,0 0 0 0 0,1-1-1 0 0,0 0 1 0 0,1 0 0 0 0,1 0-1 0 0,0-1 1 0 0,0 0 0 0 0,1-1 0 0 0,0 0-1 0 0,1-1 1 0 0,0 0 0 0 0,1-1-1 0 0,0 0 1 0 0,0-1 0 0 0,1 0-1 0 0,4 2 16 0 0,-2-9-1870 0 0,-11-2-1529 0 0,0 0-3522 0 0,-1 0-3144 0 0</inkml:trace>
  <inkml:trace contextRef="#ctx0" brushRef="#br0" timeOffset="7052.59">1941 707 0 0 0,'0'0'908'0'0,"0"0"446"0"0,0 0 145 0 0,0 0-75 0 0,0 0-177 0 0,0 0-303 0 0,0 0-130 0 0,0 0-31 0 0,0 0-122 0 0,0 0-79 0 0,0 0-104 0 0,-9-2-102 0 0,-31-7-40 0 0,-14 27 1806 0 0,38-8-1950 0 0,1 0 0 0 0,1 0 0 0 0,0 2 0 0 0,1 0 0 0 0,0 0 0 0 0,0 1 0 0 0,-8 12-192 0 0,17-20 9 0 0,0 0 1 0 0,1 0 0 0 0,0 0-1 0 0,-1 1 1 0 0,1-1-1 0 0,1 1 1 0 0,-1-1 0 0 0,1 1-1 0 0,0 0 1 0 0,1 0-1 0 0,-1 0 1 0 0,1 0-1 0 0,0 0 1 0 0,1 1 0 0 0,-1-1-1 0 0,1 0 1 0 0,1 0-1 0 0,-1 0 1 0 0,1 1 0 0 0,0-1-1 0 0,0 0 1 0 0,1 0-1 0 0,0 0 1 0 0,0 0-10 0 0,0-2 68 0 0,0 0 0 0 0,0 0 0 0 0,1 0 0 0 0,0 0 0 0 0,-1-1 0 0 0,1 1 0 0 0,0-1 0 0 0,1 0 0 0 0,-1 0 0 0 0,1 0 0 0 0,-1 0 0 0 0,1 0 0 0 0,0-1 0 0 0,0 0 0 0 0,0 0 0 0 0,0 0 0 0 0,0 0 0 0 0,1-1 1 0 0,-1 1-1 0 0,0-1 0 0 0,1 0 0 0 0,-1-1 0 0 0,1 1 0 0 0,-1-1 0 0 0,1 0 0 0 0,-1 0 0 0 0,1 0 0 0 0,-1 0 0 0 0,1-1 0 0 0,-1 0 0 0 0,2 0-68 0 0,8-2 311 0 0,0-1 0 0 0,0 0 0 0 0,-1-1 0 0 0,1 0 0 0 0,-1-1 0 0 0,0-1 0 0 0,-1 0 0 0 0,0-1 0 0 0,4-3-311 0 0,11-7 111 0 0,-1-2 1 0 0,0 0 0 0 0,-2-2 0 0 0,-1-1 0 0 0,0 0 0 0 0,-2-2 0 0 0,-1-1 0 0 0,-1 0-1 0 0,-1-1 1 0 0,-1-1 0 0 0,-2-1 0 0 0,0 0 0 0 0,-3-1 0 0 0,0-1 0 0 0,-2 0 0 0 0,-1 0-1 0 0,-1-1 1 0 0,2-25-112 0 0,-8 43-70 0 0,-1 0-1 0 0,0 1 0 0 0,-1-1 0 0 0,0 0 0 0 0,-1 1 1 0 0,0-1-1 0 0,-1 1 0 0 0,-1-1 0 0 0,0 1 0 0 0,-1 0 1 0 0,-1 0-1 0 0,0 0 0 0 0,0 1 0 0 0,-1-1 0 0 0,-1 2 1 0 0,0-1-1 0 0,-1 0 0 0 0,0 1 0 0 0,0 1 0 0 0,-1 0 1 0 0,-1 0-1 0 0,-10-9 71 0 0,15 16-23 0 0,-1 0-1 0 0,0 0 1 0 0,1 1 0 0 0,-1-1 0 0 0,0 1 0 0 0,0 0-1 0 0,0 1 1 0 0,-1 0 0 0 0,1 0 0 0 0,0 0 0 0 0,-1 0-1 0 0,1 1 1 0 0,0 0 0 0 0,-1 1 0 0 0,1-1 0 0 0,0 1-1 0 0,-1 1 1 0 0,1-1 0 0 0,0 1 0 0 0,0 0 0 0 0,0 0 0 0 0,0 1-1 0 0,1-1 1 0 0,-1 1 0 0 0,1 1 0 0 0,-1-1 0 0 0,1 1-1 0 0,0 0 1 0 0,0 0 0 0 0,1 0 0 0 0,-1 1 0 0 0,1 0-1 0 0,0 0 1 0 0,0 0 0 0 0,1 0 0 0 0,-2 4 23 0 0,-3 14 7 0 0,1 1 0 0 0,1 0 0 0 0,1 0 1 0 0,1 0-1 0 0,2 1 0 0 0,0 0 0 0 0,1-1 0 0 0,2 1 1 0 0,0 0-1 0 0,2-1 0 0 0,1 0 0 0 0,1 1 0 0 0,1-1 1 0 0,0-1-1 0 0,7 14-7 0 0,86 237 919 0 0,-31-153 30 0 0,-57-113-658 0 0,-12-14-5565 0 0,0 1-2341 0 0,1 2-1414 0 0</inkml:trace>
  <inkml:trace contextRef="#ctx0" brushRef="#br0" timeOffset="12252.83">2664 682 0 0 0,'0'0'503'0'0,"0"0"620"0"0,0 0 89 0 0,0 0-98 0 0,0-4-186 0 0,0-20 2067 0 0,2 21 5504 0 0,2-5-4271 0 0,17-25-4606 0 0,-11 17 1092 0 0,16-31-603 0 0,-2-2 0 0 0,-2-1 0 0 0,-2 0 0 0 0,1-14-111 0 0,-19 58 7 0 0,21-47 221 0 0,-49 124-404 0 0,-225 446 357 0 0,240-498-175 0 0,4-7-9 0 0,-1 0-1 0 0,1 0 1 0 0,1 1 0 0 0,0 0-1 0 0,1 0 1 0 0,1 0 0 0 0,0 1-1 0 0,0-1 1 0 0,2 1 0 0 0,-1 0-1 0 0,1 11 4 0 0,4-21 16 0 0,1 1 0 0 0,0-1-1 0 0,0 0 1 0 0,0 1 0 0 0,1-1-1 0 0,-1-1 1 0 0,1 1-1 0 0,0 0 1 0 0,0-1 0 0 0,0 0-1 0 0,0 0 1 0 0,1 0 0 0 0,0-1-1 0 0,-1 1 1 0 0,1-1 0 0 0,0 0-1 0 0,0 0 1 0 0,0-1 0 0 0,0 1-1 0 0,0-1 1 0 0,0 0 0 0 0,1-1-1 0 0,-1 1 1 0 0,0-1-1 0 0,0 0 1 0 0,1 0 0 0 0,-1-1-1 0 0,0 0 1 0 0,0 0 0 0 0,1 0-16 0 0,25-2 152 0 0,-1-1 0 0 0,0-2 0 0 0,0-1 0 0 0,0-1 0 0 0,-1-2 0 0 0,0 0 0 0 0,3-4-152 0 0,15-4 93 0 0,21-11 102 0 0,-72 25 1016 0 0,-8-10-5147 0 0,13 4-366 0 0,1 4-2425 0 0,0 2-2932 0 0</inkml:trace>
  <inkml:trace contextRef="#ctx0" brushRef="#br0" timeOffset="12654.488">2341 719 2713 0 0,'0'0'1565'0'0,"0"0"-811"0"0,0 0-473 0 0,0 0-142 0 0,0 0 100 0 0,0 0 245 0 0,0 0 192 0 0,0 0 144 0 0,0 0 79 0 0,0 0 26 0 0,0 0 54 0 0,0 0 20 0 0,0 0 43 0 0,8-3 70 0 0,37-12 2198 0 0,17 7 2291 0 0,-20 6-4682 0 0,409-30 1375 0 0,-389 27-3286 0 0,-64 4-1361 0 0,-4-4-1126 0 0,2 4-4442 0 0,3 1-3085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1:39.59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0 227,'2'-5,"0"0,0 1,0-1,1 0,-1 1,1 0,0-1,0 1,1 0,-1 0,1 1,0-1,0 1,0 0,0 0,1 0,-1 1,1-1,0 1,0 0,-1 0,1 1,0 0,1 0,-1 0,0 0,0 1,0 0,216-1,50 48,-127-21,2-6,-1-6,31-6,588-11,84-53,-166 28,-43 0,172-31,-587 37,209-33,-271 50,-152 9,-5 3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47.5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0 819 11578 0 0,'0'0'423'0'0,"0"0"-288"0"0,0 0-148 0 0,0 0 130 0 0,0 0 318 0 0,0 0 286 0 0,0 0 193 0 0,0 0 54 0 0,35-31-101 0 0,115-100-152 0 0,-22 31 360 0 0,-16 12-275 0 0,150-117 612 0 0,67-28-1412 0 0,-279 202 99 0 0,-47 70 286 0 0,-34 226 400 0 0,19-199-678 0 0,-85 592 516 0 0,-32 163 147 0 0,60-365-342 0 0,66-339-372 0 0,3-117-90 0 0,0 0 5 0 0,0 0 16 0 0,0 0-9 0 0,-2-23-1018 0 0,-9-43-3052 0 0,3 26-4231 0 0,6 27-1524 0 0</inkml:trace>
  <inkml:trace contextRef="#ctx0" brushRef="#br0" timeOffset="434.159">4 1494 11010 0 0,'0'0'782'0'0,"0"0"-478"0"0,0 0-435 0 0,0 0-78 0 0,0 0 150 0 0,0 0 283 0 0,0 0 230 0 0,0 0 136 0 0,0 0 104 0 0,0 0 50 0 0,0 0-2 0 0,0 0-58 0 0,41-14-80 0 0,132-42-65 0 0,145-55 1328 0 0,332-182-1038 0 0,-611 281-831 0 0,-39 12 26 0 0,0 0 34 0 0,-7 285 1960 0 0,7-253-1918 0 0,1 0 0 0 0,1 0 0 0 0,2 0 0 0 0,2 0 0 0 0,0-1 0 0 0,3 3-100 0 0,34 80 133 0 0,-40-120-3316 0 0,-1-1 190 0 0,0 1-3392 0 0,1-1-3553 0 0</inkml:trace>
  <inkml:trace contextRef="#ctx0" brushRef="#br0" timeOffset="1014.605">1697 754 14747 0 0,'0'0'144'0'0,"0"0"-392"0"0,0 0-424 0 0,0 0-384 0 0,0 0-305 0 0,0 0-199 0 0,0 0-88 0 0,0 0-169 0 0,0 0-759 0 0,0 0-1377 0 0</inkml:trace>
  <inkml:trace contextRef="#ctx0" brushRef="#br0" timeOffset="728.707">1852 1552 7842 0 0,'0'0'-175'0'0,"0"0"-316"0"0,0 0-30 0 0,0 0 311 0 0,0 0 529 0 0,0 0 413 0 0,0 0 127 0 0,0 0-25 0 0,0 0-78 0 0,0 0-97 0 0,0 0-85 0 0,0 0-49 0 0,-1 37-25 0 0,-4 118-8 0 0,-5-7 717 0 0,10 66-1273 0 0,0-212-557 0 0,4 16 1152 0 0,-2-13-3288 0 0,1-3-4127 0 0,-2-2 2775 0 0</inkml:trace>
  <inkml:trace contextRef="#ctx0" brushRef="#br0" timeOffset="1398.158">2183 1763 1904 0 0,'0'0'1581'0'0,"0"0"-572"0"0,0 0-295 0 0,0 0 25 0 0,0 0 213 0 0,0 0 233 0 0,0 0 170 0 0,0 0 111 0 0,0 0 4 0 0,0 0-75 0 0,0 0-154 0 0,0 0-218 0 0,0 0-212 0 0,6 0 214 0 0,46-134 5 0 0,32-74-769 0 0,-71 178-293 0 0,65-113-422 0 0,-77 143 417 0 0,1 1-1 0 0,-1-1 1 0 0,0 1 0 0 0,0 0 0 0 0,0-1 0 0 0,0 1 0 0 0,0 0 0 0 0,0 0 0 0 0,-1-1 0 0 0,1 1 0 0 0,0 0-1 0 0,0 0 1 0 0,0 0 0 0 0,-1 0 0 0 0,1 0 0 0 0,-1 0 0 0 0,1 0 0 0 0,0 0 0 0 0,-1 1 0 0 0,0-1 0 0 0,1 0-1 0 0,-1 0 1 0 0,0 0 0 0 0,0 0 0 0 0,0 1 0 0 0,1-1 0 0 0,-1 0 0 0 0,0 0 0 0 0,-1 1 0 0 0,1-1-1 0 0,0 0 1 0 0,0 0 0 0 0,0 0 0 0 0,-1 1 0 0 0,1-1 0 0 0,-1 0 0 0 0,1 0 0 0 0,-1 0 0 0 0,1 0 0 0 0,-1 1 37 0 0,0 2-69 0 0,0 61 136 0 0,10 119 266 0 0,-8-175-286 0 0,1-1 0 0 0,-1 1 0 0 0,1-1 0 0 0,1 0 1 0 0,0 0-1 0 0,0 0 0 0 0,0 0 0 0 0,1 0 0 0 0,0 0 0 0 0,1-1 0 0 0,0 0 0 0 0,0 0 0 0 0,0 0 0 0 0,1-1 0 0 0,0 0 0 0 0,0 0 0 0 0,1 0 0 0 0,-1-1 0 0 0,1 0 0 0 0,0 0 0 0 0,1-1 0 0 0,-1 1 0 0 0,1-2 0 0 0,0 1 0 0 0,0-1 0 0 0,0 0 0 0 0,6 0-47 0 0,-10-3 139 0 0,1 0-1 0 0,-1-1 1 0 0,1 1 0 0 0,-1-1 0 0 0,0 0-1 0 0,1 0 1 0 0,-1-1 0 0 0,0 1-1 0 0,0-1 1 0 0,0 0 0 0 0,0 0-1 0 0,0-1 1 0 0,0 1 0 0 0,0-1-1 0 0,-1 0 1 0 0,0 1 0 0 0,1-2 0 0 0,-1 1-1 0 0,0 0 1 0 0,2-3-139 0 0,7-11 193 0 0,0 0 1 0 0,-1-1-1 0 0,0 0 1 0 0,-2-1-1 0 0,0 0 1 0 0,-1-1-1 0 0,-1 1 1 0 0,-1-2-1 0 0,-1 1 1 0 0,0 0-1 0 0,-2-1 1 0 0,0-8-194 0 0,19-71-150 0 0,-12 51-239 0 0,-1 8-2193 0 0,-2 16-4892 0 0,-5 20-3539 0 0</inkml:trace>
  <inkml:trace contextRef="#ctx0" brushRef="#br0" timeOffset="1958.12">3356 1162 10026 0 0,'0'0'1396'0'0,"0"0"-561"0"0,0 0-387 0 0,0 0-58 0 0,0 0 33 0 0,0 0-47 0 0,0 0-39 0 0,0 0-28 0 0,0 0-26 0 0,0 0 3 0 0,0 0-33 0 0,0 0-50 0 0,0 0-42 0 0,-27 33-28 0 0,-82 100-9 0 0,69-57 43 0 0,38-63-131 0 0,0-2 2 0 0,-1-1 0 0 0,1 0 1 0 0,1 1-1 0 0,0-1 0 0 0,1 1 0 0 0,0 0 0 0 0,0-1 0 0 0,1 1 1 0 0,1-1-1 0 0,0 1 0 0 0,0-1 0 0 0,1 0 0 0 0,0 0 0 0 0,1 0 0 0 0,0 0 1 0 0,0 0-1 0 0,1-1 0 0 0,0 0 0 0 0,1 0 0 0 0,0 0 0 0 0,1-1 0 0 0,0 0 1 0 0,7 7-39 0 0,-6-9 131 0 0,-1-1 0 0 0,1-1 1 0 0,0 1-1 0 0,1-1 1 0 0,-1 0-1 0 0,1-1 0 0 0,0 0 1 0 0,0-1-1 0 0,0 1 1 0 0,0-2-1 0 0,0 1 1 0 0,0-1-1 0 0,0-1 0 0 0,1 0 1 0 0,-1 0-1 0 0,0-1 1 0 0,0 0-1 0 0,1 0 0 0 0,-1-1 1 0 0,0 0-1 0 0,0-1 1 0 0,-1 0-1 0 0,1 0 0 0 0,0-1 1 0 0,-1 0-1 0 0,0-1 1 0 0,0 0-1 0 0,0 0 0 0 0,-1 0 1 0 0,2-2-132 0 0,20-25 195 0 0,0-1 0 0 0,-3-2 0 0 0,0 0 0 0 0,-3-2 0 0 0,-1 0 0 0 0,-1-2-1 0 0,-2 0 1 0 0,-2-1 0 0 0,-2-1 0 0 0,-2-1 0 0 0,-1-1-195 0 0,14-34-378 0 0,-3-1-1 0 0,-3-1 0 0 0,-4-1 0 0 0,-4-1 1 0 0,3-80 378 0 0,-15 145-130 0 0,3-15-171 0 0,-1 0 0 0 0,-2 0-1 0 0,-1 1 1 0 0,-1-1-1 0 0,-2 0 1 0 0,-1 1-1 0 0,-1-1 1 0 0,-2 2 0 0 0,-1-1-1 0 0,-1 1 1 0 0,-1 0-1 0 0,-8-10 302 0 0,16 33-11 0 0,-2 1-1 0 0,1-1 0 0 0,0 1 1 0 0,-1 0-1 0 0,0 1 0 0 0,0-1 1 0 0,0 1-1 0 0,-1 0 0 0 0,1 0 1 0 0,-1 0-1 0 0,0 1 0 0 0,0 0 1 0 0,-1 0-1 0 0,1 1 1 0 0,0 0-1 0 0,-1 0 0 0 0,1 0 1 0 0,-1 1-1 0 0,0 0 0 0 0,0 0 1 0 0,1 1-1 0 0,-1-1 0 0 0,0 2 1 0 0,0-1-1 0 0,0 1 0 0 0,1 0 1 0 0,-1 0-1 0 0,0 1 0 0 0,1 0 1 0 0,-1 0-1 0 0,1 0 0 0 0,0 1 1 0 0,0 0-1 0 0,0 0 0 0 0,-6 5 12 0 0,-7 5 78 0 0,0 2 1 0 0,1 0-1 0 0,0 1 0 0 0,2 1 0 0 0,0 1 0 0 0,0 0 0 0 0,2 1 0 0 0,0 0 0 0 0,2 1 0 0 0,0 1 0 0 0,1 0 1 0 0,1 1-1 0 0,1 0 0 0 0,1 0 0 0 0,1 1 0 0 0,1 0 0 0 0,1 0 0 0 0,1 0 0 0 0,1 1 0 0 0,1-1 1 0 0,1 1-1 0 0,1 0 0 0 0,1 0 0 0 0,1-1 0 0 0,1 1 0 0 0,1-1 0 0 0,1 1 0 0 0,2-2 0 0 0,0 1 0 0 0,5 10-78 0 0,9 14 238 0 0,1 0 0 0 0,2-2 0 0 0,3 0 0 0 0,1-2 0 0 0,2-1 0 0 0,2-2 0 0 0,2-1 0 0 0,1-1 0 0 0,2-2 0 0 0,22 15-238 0 0,-28-26 69 0 0,1-2 0 0 0,1-1 1 0 0,1-2-1 0 0,0-2 0 0 0,2 0 1 0 0,0-3-1 0 0,23 7-69 0 0,-49-19-382 0 0,12 4-54 0 0,-8-5-5065 0 0,-11-2-5481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51.5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1 234 0 0 0,'0'0'139'0'0,"0"0"-223"0"0,0 0 102 0 0,0 0 353 0 0,0 0 235 0 0,0 0 114 0 0,0 0 53 0 0,0 0 1 0 0,11 16-26 0 0,38 53-27 0 0,18 67 1788 0 0,-49-90-1760 0 0,190 499 2585 0 0,-159-422-3080 0 0,6-4 1 0 0,25 36-255 0 0,-21-74 138 0 0,-58-81-43 0 0,1 1 1 0 0,-1-1-1 0 0,1 0 0 0 0,-1 0 0 0 0,0 0 0 0 0,1 0 0 0 0,-1 0 1 0 0,0 0-1 0 0,1 0 0 0 0,-1 0 0 0 0,1 0 0 0 0,-1-1 0 0 0,0 1 1 0 0,1-1-1 0 0,-1 1 0 0 0,0-1 0 0 0,0 1 0 0 0,1-1 0 0 0,-1 0 1 0 0,0 0-1 0 0,0 1 0 0 0,0-1 0 0 0,0 0 0 0 0,0 0 1 0 0,0 0-1 0 0,0 0 0 0 0,0 0 0 0 0,0 0 0 0 0,-1-1 0 0 0,1 1 1 0 0,0 0-1 0 0,-1 0 0 0 0,1-1 0 0 0,-1 1 0 0 0,1 0 0 0 0,-1 0 1 0 0,0-1-1 0 0,1 1 0 0 0,-1-1 0 0 0,0 1 0 0 0,0 0 0 0 0,0-1 1 0 0,0 1-1 0 0,0 0 0 0 0,0-1 0 0 0,0 1 0 0 0,-1-1 0 0 0,1 0-95 0 0,2-7 175 0 0,24-115 559 0 0,-6-1 1 0 0,-5-1 0 0 0,-6 0-1 0 0,-5-1 1 0 0,-10-82-735 0 0,5 25 265 0 0,-17-240 818 0 0,17 413-1213 0 0,-1-8 301 0 0,4 23-3576 0 0,23 40-2452 0 0,-19-36 2662 0 0,1 4-6178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53.1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1060 120 15203 0 0,'0'0'804'0'0,"0"0"-231"0"0,0 0-129 0 0,0 0 81 0 0,0 0 129 0 0,0 0 38 0 0,0 0-57 0 0,-33 33-69 0 0,-104 105-68 0 0,131-133-448 0 0,0 1 0 0 0,0 0 0 0 0,1 0 1 0 0,0 0-1 0 0,0 0 0 0 0,0 1 0 0 0,1 0 0 0 0,0 0 1 0 0,1 0-1 0 0,-1 1 0 0 0,2-1 0 0 0,-1 1 1 0 0,0 1-51 0 0,-4 15 160 0 0,-121 410 1099 0 0,106-367-1326 0 0,-2 0-1 0 0,-4-2 1 0 0,-2-2-1 0 0,-3 0 1 0 0,-3-3-1 0 0,-3 0 0 0 0,-2-3 1 0 0,-2-1-1 0 0,-3-3 1 0 0,-2-1-1 0 0,-18 12 68 0 0,-43 12-1442 0 0,27-59-3290 0 0,80-17 4341 0 0,1-1-1 0 0,-1 1 1 0 0,0-1 0 0 0,1 0 0 0 0,-1 1 0 0 0,1-1 0 0 0,-1 0 0 0 0,1 0 0 0 0,-1 0 0 0 0,1 0 0 0 0,0-1-1 0 0,0 1 1 0 0,-1 0 0 0 0,1-1 0 0 0,0 1 0 0 0,0 0 0 0 0,0-1 0 0 0,0 1 0 0 0,1-1 0 0 0,-1 0-1 0 0,0 1 1 0 0,1-1 0 0 0,-1 0 0 0 0,1 1 0 0 0,-1-1 0 0 0,1-1 391 0 0,-3-12-5580 0 0</inkml:trace>
  <inkml:trace contextRef="#ctx0" brushRef="#br0" timeOffset="364.835">0 1 8826 0 0,'0'0'4301'0'0,"0"0"-2466"0"0,0 0-982 0 0,0 0-335 0 0,0 0-127 0 0,0 0-65 0 0,0 0-96 0 0,0 0-106 0 0,0 0-55 0 0,0 0 2 0 0,0 0 101 0 0,0 0 132 0 0,0 0 100 0 0,9 13 65 0 0,197 243 1548 0 0,-107-140-1356 0 0,632 715 2176 0 0,-553-588-2186 0 0,-122-150-457 0 0,-56-90-212 0 0,1-1 1 0 0,0 0-1 0 0,0 1 0 0 0,0-1 0 0 0,1 0 0 0 0,-1 0 0 0 0,0 0 0 0 0,1 0 0 0 0,-1 0 0 0 0,1 0 0 0 0,0 0 1 0 0,0-1-1 0 0,0 1 0 0 0,0-1 0 0 0,0 1 0 0 0,0-1 0 0 0,0 0 0 0 0,0 1 0 0 0,0-1 0 0 0,1 0 1 0 0,-1 0-1 0 0,0-1 0 0 0,1 1 0 0 0,-1-1 0 0 0,0 1 0 0 0,1-1 0 0 0,-1 0 0 0 0,1 1 0 0 0,-1-1 0 0 0,1 0 1 0 0,-1-1-1 0 0,1 1 0 0 0,-1 0 0 0 0,1-1 0 0 0,-1 0 0 0 0,0 1 0 0 0,1-1 0 0 0,-1 0 0 0 0,0 0 0 0 0,1 0 1 0 0,-1-1-1 0 0,0 1 0 0 0,0 0 0 0 0,0-1 0 0 0,0 0 18 0 0,5-3-431 0 0,7-10-1117 0 0,-9 1-3403 0 0,-4 10-2716 0 0,2 0-2184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52.41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861 694 4417 0 0,'0'0'2651'0'0,"0"0"-1617"0"0,0 0-634 0 0,0 0-53 0 0,0 0 118 0 0,0 0 184 0 0,0 0 192 0 0,0 0 166 0 0,0 0 179 0 0,0 0 133 0 0,0 0-26 0 0,19-25-153 0 0,55-76-224 0 0,-62 72 173 0 0,-14 30-955 0 0,-13-3-22 0 0,0 1 0 0 0,0 1-1 0 0,0 1 1 0 0,0 0 0 0 0,0 1 0 0 0,0 1-1 0 0,0 0 1 0 0,0 1 0 0 0,1 0 0 0 0,-1 1 0 0 0,-10 6-112 0 0,3-3 96 0 0,-489 195 1140 0 0,378-149-665 0 0,133-53-585 0 0,-1 0 1 0 0,1 0-1 0 0,-1 0 1 0 0,1 0-1 0 0,0 0 1 0 0,0 0-1 0 0,-1 0 1 0 0,1 0-1 0 0,0 0 1 0 0,0 0-1 0 0,0 0 1 0 0,0 0-1 0 0,0 0 0 0 0,0 0 1 0 0,0 0-1 0 0,1 0 1 0 0,-1 0-1 0 0,0 0 1 0 0,1 0-1 0 0,-1 0 1 0 0,0 0-1 0 0,1 0 1 0 0,-1 0-1 0 0,1-1 1 0 0,-1 1-1 0 0,1 0 1 0 0,0 0-1 0 0,-1 0 1 0 0,1-1-1 0 0,0 1 1 0 0,0 0-1 0 0,-1-1 1 0 0,1 1-1 0 0,0 0 1 0 0,0-1-1 0 0,0 1 1 0 0,0-1-1 0 0,0 0 1 0 0,0 1-1 0 0,0-1 1 0 0,0 0-1 0 0,0 1 0 0 0,0-1 1 0 0,0 0-1 0 0,0 0 1 0 0,0 0-1 0 0,0 0 1 0 0,0 0-1 0 0,0 0 1 0 0,0 0-1 0 0,0 0 1 0 0,0-1-1 0 0,0 1 14 0 0,2 2-9 0 0,23 6 25 0 0,1-2 0 0 0,0 0 1 0 0,0-1-1 0 0,0-2 0 0 0,0-1 0 0 0,0-1 0 0 0,1-1-16 0 0,62 4 11 0 0,-61-2-18 0 0,-18-2-2 0 0,-1 0 0 0 0,1 0-1 0 0,-1 1 1 0 0,0 1 0 0 0,1-1-1 0 0,-1 2 1 0 0,0-1 0 0 0,0 2-1 0 0,0-1 1 0 0,-1 1 0 0 0,1 1 0 0 0,-1-1-1 0 0,7 6 10 0 0,-15-7 11 0 0,0 0-1 0 0,0 1 0 0 0,-1-1 1 0 0,1 0-1 0 0,-1 1 1 0 0,1-1-1 0 0,-1 0 1 0 0,0 1-1 0 0,-1-1 0 0 0,1 0 1 0 0,0 1-1 0 0,-1-1 1 0 0,0 0-1 0 0,0 1 0 0 0,0-1 1 0 0,0 0-1 0 0,0 0 1 0 0,-1 0-1 0 0,0 0 0 0 0,1 0 1 0 0,-1 0-1 0 0,0-1 1 0 0,0 1-1 0 0,0 0 1 0 0,-1-1-1 0 0,1 0 0 0 0,-1 1 1 0 0,1-1-1 0 0,-1 0 1 0 0,0 0-1 0 0,0-1 0 0 0,0 1-10 0 0,-7 8 17 0 0,-211 180 246 0 0,204-177-234 0 0,-72 52 149 0 0,45-34-41 0 0,1 1 0 0 0,1 2 0 0 0,2 2 1 0 0,-8 12-138 0 0,45-46-7 0 0,1 0 0 0 0,-1 1 0 0 0,1-1 1 0 0,0 1-1 0 0,0-1 0 0 0,0 1 0 0 0,0 0 1 0 0,0-1-1 0 0,1 1 0 0 0,-1 0 1 0 0,1 0-1 0 0,0 0 0 0 0,0 1 0 0 0,0-1 1 0 0,0 0-1 0 0,0 0 0 0 0,1 0 0 0 0,-1 1 1 0 0,1-1-1 0 0,0 0 0 0 0,0 1 0 0 0,1-1 1 0 0,-1 0-1 0 0,0 1 0 0 0,1-1 1 0 0,0 0-1 0 0,0 0 0 0 0,0 0 0 0 0,0 0 1 0 0,0 0-1 0 0,1 0 0 0 0,-1 0 0 0 0,1 0 1 0 0,0 0-1 0 0,0 0 0 0 0,0-1 1 0 0,0 1-1 0 0,1-1 0 0 0,-1 0 0 0 0,0 0 1 0 0,1 0-1 0 0,0 0 0 0 0,-1 0 0 0 0,1 0 1 0 0,1 0 6 0 0,15 5 24 0 0,-1-1 0 0 0,2 0 0 0 0,-1-2 0 0 0,0 0 0 0 0,1-1 0 0 0,0-1 0 0 0,0-1 0 0 0,0-1 0 0 0,13-2-24 0 0,-23 2 4 0 0,39-3-32 0 0,0-2 0 0 0,-1-2 0 0 0,1-3 0 0 0,-2-1 0 0 0,1-3 0 0 0,19-9 28 0 0,79-47-1187 0 0,-106 21-1150 0 0,-27 12-4528 0 0,-10 24-3795 0 0</inkml:trace>
  <inkml:trace contextRef="#ctx0" brushRef="#br0" timeOffset="317.989">393 1 15523 0 0,'0'0'563'0'0,"0"0"-527"0"0,0 0-525 0 0,0 0-303 0 0,0 0 97 0 0,0 0 392 0 0,0 0 495 0 0,0 0 399 0 0,0 0 150 0 0,-5 34-41 0 0,-15 115-93 0 0,14 88 838 0 0,6-217-1330 0 0,1 410 2670 0 0,40 251-2785 0 0,11-83 384 0 0,-50-511 77 0 0,-2-71-4375 0 0,0-10-5790 0 0,2-14 1458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42:51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577 184,'-16'246,"-58"191,57-291,19-181,-2 14</inkml:trace>
  <inkml:trace contextRef="#ctx0" brushRef="#br0" timeOffset="1">1 341,'31'-13,"19"-5,10-3,4 1,0 0,-2 4,-3-1,-3-1,-1 2,-1 0,-2 2,-4-1,-7 2,0-1,-4 2,-3-2,-8 2</inkml:trace>
  <inkml:trace contextRef="#ctx0" brushRef="#br0" timeOffset="2">891 1,'-79'425,"5"-37,72-385,1 1,-1-1,1 1,0 0,0-1,0 1,1 0,-1-1,1 1,0 0,0 0,0-1,0 1,1 0,0 0,-1-1,1 1,1 0,-1-1,0 1,1-1,0 0,0 0,0 1,0-1,0 0,1 0,-1-1,1 1,0-1,0 1,0-1,0 0,0 0,1 0,-1 0,0-1,1 1,-1-1,1 0,0 0,-1 0,1-1,3 1,10-6,0-1,0-1,-1-1,0 0,-1-1,0 0,0-2,-1 0,0 0,-1-1,2-3,32-24,110-76,-156 114,-1 1,1-1,0 1,0-1,-1 1,1-1,0 1,0-1,0 1,0 0,0-1,-1 1,1 0,0 0,0 0,0 0,0 0,0 0,0 0,0 0,0 0,0 0,-1 0,1 1,0-1,0 0,0 1,0-1,0 1,-1-1,1 1,0-1,0 1,-1-1,1 1,0 0,-1-1,1 1,-1 0,1-1,-1 1,1 0,-1 0,0 0,1 0,-1-1,0 1,1 0,-1 0,0 0,0 0,0 0,0 0,0 0,0 0,0-1,0 1,0 0,-1 1,-6 56,4-43,-1-8,1 1,0-1,1 1,0 0,0 0,1 0,0 0,0 0,1 0,0 0,0 0,1 0,0 0,0 0,1 0,0 0,1-1,-1 1,2-1,-1 1,1-1,0 0,0 0,2 1,9-1</inkml:trace>
  <inkml:trace contextRef="#ctx0" brushRef="#br0" timeOffset="3">1546 681,'-1'12,"0"-1,1 0,1 0,0 0,0 1,1-1,0 0,1 0,1-1,0 1,0-1,1 0,0 0,0 0,1 0,4 4,-8-13,1 1,-1 0,0-1,0 0,1 1,-1-1,1 0,-1 0,1 0,-1-1,1 1,0-1,-1 1,1-1,0 0,0 0,-1 0,1 0,0-1,-1 1,1-1,0 0,-1 1,1-1,-1 0,1 0,-1-1,0 1,1-1,-1 1,0-1,0 1,0-1,0 0,0 0,-1 0,2-2,59-84,-34 24,43-64,-65 122</inkml:trace>
  <inkml:trace contextRef="#ctx0" brushRef="#br0" timeOffset="4">1912 996,'18'-32,"10"-13,1-5,-1 2,-5 5,-1 5,-1 5,-4 3,0 7,2 3,2 0,1-1,-2 4</inkml:trace>
  <inkml:trace contextRef="#ctx0" brushRef="#br0" timeOffset="5">2488 577,'-34'16,"24"-13,1 1,-1 0,1 1,0 0,0 1,0-1,1 2,0-1,0 1,0 0,-2 4,9-8,1 0,-1 0,1-1,0 1,-1 0,1 0,1 0,-1-1,0 1,1 0,-1 0,1-1,0 1,0 0,0-1,0 1,0-1,1 1,-1-1,1 0,0 1,-1-1,1 0,0 0,0 0,1-1,-1 1,0 0,0-1,1 1,-1-1,1 0,1 1,29 29,-31-28,0 1,0-1,-1 1,0-1,1 1,-1-1,0 1,-1 0,1-1,-1 1,1 0,-1 0,0-1,0 1,-1 0,1 0,-1-1,0 1,0 0,0-1,-1 1,1-1,-1 1,0-1,0 0,0 0,0 0,0 0,-1 0,1 0,-1 0,0-1,-1 1,-3 4,-1-1,0 0,-1-1,0 0,0 0,0-1,0 0,0 0,-1-1,0 0,0-1,-1 0,-12 0</inkml:trace>
  <inkml:trace contextRef="#ctx0" brushRef="#br0" timeOffset="6">2724 735,'-91'163,"89"-161,0-1,1 1,-1 0,0 0,1 0,0 0,0 0,-1 1,1-1,0 0,1 0,-1 1,0-1,1 1,-1-1,1 0,0 1,0-1,0 1,0-1,0 1,0-1,1 1,-1-1,1 0,0 1,0-1,-1 0,2 1,-1-1,0 0,0 0,1 0,-1 0,1 0,-1 0,1-1,0 1,0 0,0-1,0 1,0-1,0 0,0 0,1 0,-1 0,0 0,1 0,-1-1,0 1,2 0,13-7,0 0,-1-1,0 0,0-1,-1-1,0-1,-1 0,0-1,0 0,-1-1,-1-1,0 0,-1-1,0 0,-1 0,0-1,3-9,29-35,-20 33,-2-1,-1-1,-1 0,-2-1,0-1,-3-1,0 0,-2-1,6-27,-15 55,0-1,-1 1,0-1,0 0,0 0,0 1,-1-1,0 0,0 0,0 0,0 0,-1 1,0-1,0 0,0 0,-1 1,1-1,-1 1,0-1,-1 1,1 0,-1 0,1 0,-1 0,-1 0,1 1,0-1,-1 1,0 0,1 0,-1 0,-1 1,1-1,0 1,-1 0,1 0,-1 1,1-1,-1 1,0 0,1 0,-1 0,0 1,-1 0,-6 3,0 1,1 1,0 0,0 1,0 0,1 0,-1 1,2 0,-1 1,1 0,0 1,1 0,0 0,0 1,1 0,0 0,1 1,0 0,1 0,0 0,1 0,0 1,0 0,2 0,-1 0,1 3,2 116,6-106</inkml:trace>
  <inkml:trace contextRef="#ctx0" brushRef="#br0" timeOffset="7">3457 629,'-4'-3,"0"-1,0 1,0 0,0 0,-1 0,1 0,-1 1,0 0,0 0,0 0,0 0,0 1,0 0,-1 0,1 1,0-1,0 1,-1 0,1 0,0 1,0 0,-1 0,1 0,0 0,0 1,0 0,0 0,0 0,1 1,-1-1,1 1,0 0,-1 1,1-1,0 1,1 0,-1-1,1 2,0-1,-1 2,-6 3,0 1,1 1,0-1,1 1,1 1,-1 0,2 0,0 0,0 1,1-1,1 2,0-1,1 0,0 1,1-1,-1 11,3-21,1-1,-1 1,0-1,1 1,-1-1,1 1,0-1,-1 1,1-1,1 0,-1 1,0-1,0 0,1 0,-1 0,1 0,0 0,0 0,-1-1,1 1,0 0,1-1,-1 1,0-1,0 0,1 0,-1 0,0 0,1 0,-1-1,1 1,-1-1,1 1,-1-1,1 0,-1 0,1 0,0 0,-1-1,1 1,-1-1,2 0,106-37,276-233,-386 271,0-1,1 0,-1 0,0 1,1-1,-1 0,1 0,-1 1,0-1,1 0,0 1,-1-1,1 1,-1-1,1 1,0-1,-1 1,1-1,0 1,0-1,-1 1,1 0,0 0,0-1,-1 1,1 0,0 0,0 0,0 0,0 0,-1 0,1 0,0 0,0 0,0 0,0 0,-1 1,1-1,0 0,0 1,-1-1,1 0,0 1,-1-1,1 1,0-1,-1 1,1-1,0 1,-1 0,1-1,-1 1,1 0,-1-1,0 1,1 0,-1 0,0-1,1 1,-1 0,0 0,0 0,0-1,0 1,0 0,-12 58,9-49,0 106,4-113,0 0,0 0,0 0,0-1,1 1,-1 0,1 0,0-1,0 1,0-1,0 1,0-1,0 0,1 0,-1 0,1 0,0 0,-1-1,1 1,0-1,0 0,0 0,0 0,0 0,0 0,0 0,0-1,0 0,1 1,-1-1,0-1,0 1,0 0,0-1,2 0,6-2,0 0,0-1,0-1,0 0,-1 0,0-1,0-1,0 1,-1-2,0 1,5-6,50-35,-64 47,1 0,0 0,0 1,-1-1,1 0,0 1,0-1,0 0,0 1,0-1,0 1,0-1,0 1,0 0,0-1,0 1,0 0,0 0,0 0,0-1,0 1,0 0,0 1,0-1,1 0,-1 0,0 0,0 1,0-1,0 0,0 1,0-1,0 1,0-1,0 1,-1 0,1-1,0 1,0 0,0 0,-1-1,1 1,0 0,-1 0,1 0,-1 0,1 0,-1 0,1 0,-1 0,0 1,0 61,-2-42,1-17,2 0,-1 0,0-1,1 1,0 0,0 0,0-1,0 1,0-1,1 1,0-1,0 1,0-1,0 0,0 0,0 0,1 0,0 0,-1-1,1 1,0-1,0 0,0 0,1 0,-1 0,0 0,1-1,0 1,-1-1,1 0,0 0,-1-1,1 1,0-1,0 1,-1-1,1 0,0-1,0 1,0-1,-1 0,1 1,0-2,-1 1,1 0,-1-1,1 1,-1-1,0 0,0 0,0-1,0 1,0-1,0 1,0-1,130-169,-124 160,1 0,0 0,0 1,1 1,0-1,1 2,0 0,0 0,1 1,0 1,1 0,0 1,0 0,14-3,-25 9,1 0,0 1,0-1,0 1,0 0,-1 0,1 0,0 0,-1 1,1 0,-1-1,1 1,-1 0,0 1,0-1,0 1,0-1,0 1,-1 0,1 0,-1 0,0 0,1 0,-2 1,1-1,0 1,0 1,36 103,-30-72,-1 0,-1 0,-2 0,-2 1,-1-1,-2 1,-6 32,1-25,-2 0,-2 0,-2-1,-2 0,-2-1,-2-1,-1-1,-2 0,-2-2,-2 0,-1-2,-1 0,-3-2,0-2,-2 0,-2-2,0-2,-38 24,48-37,6-2,0-1,-1-1,0 0,0-2,-1 0,0-1,-1-1,0-1,-12 2,55-39,169-84,417-288,-553 364</inkml:trace>
  <inkml:trace contextRef="#ctx0" brushRef="#br0" timeOffset="8">2829 629,'-5'0,"-1"5,1 5,5 2,2 2,6 4,2 4,2-3,1 0,1-2,4-1,3 2,-3 2,1-7,-3-5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1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0 0 0,'0'0'443'0'0,"0"0"1045"0"0,0 0 440 0 0,0 0 146 0 0,0 0 124 0 0,0 0-65 0 0,0 0-344 0 0,0 0-407 0 0,0 0-373 0 0,0 0-276 0 0,0 0-159 0 0,0-9 320 0 0,1 6 1971 0 0,252 3 1581 0 0,-135-10-3951 0 0,346-18 345 0 0,-456 32-1320 0 0,-49 0-994 0 0,21-2-1749 0 0,2-1-5905 0 0,14-1-1858 0 0</inkml:trace>
  <inkml:trace contextRef="#ctx0" brushRef="#br0" timeOffset="317.431">102 733 9114 0 0,'0'0'2981'0'0,"0"0"-1472"0"0,0 0-674 0 0,0 0-96 0 0,0 0 134 0 0,0 0 118 0 0,0 0-66 0 0,0 0-279 0 0,0 0-295 0 0,0 0-156 0 0,0 0-21 0 0,0 0 124 0 0,0 0 139 0 0,6 5 69 0 0,-3-2-405 0 0,1 0 0 0 0,0 0 0 0 0,1 0-1 0 0,-1-1 1 0 0,0 1 0 0 0,1-1 0 0 0,-1 0 0 0 0,1 0 0 0 0,0-1 0 0 0,0 1 0 0 0,-1-1 0 0 0,1 0 0 0 0,0-1 0 0 0,0 1 0 0 0,0-1 0 0 0,3 0-101 0 0,154-8 1749 0 0,80-25-1051 0 0,-35 20-2200 0 0,-211 17-7849 0 0,-4-4-1775 0 0</inkml:trace>
  <inkml:trace contextRef="#ctx0" brushRef="#br0" timeOffset="1069.158">379 1 5369 0 0,'0'0'1644'0'0,"0"0"-281"0"0,0 0-94 0 0,0 0 46 0 0,0 0 48 0 0,0 0-99 0 0,0 0-273 0 0,0 0-364 0 0,0 0-307 0 0,0 0-140 0 0,0 0 29 0 0,0 0 160 0 0,2 1 181 0 0,122 80 3921 0 0,12 10-3141 0 0,192 152-616 0 0,-307-225-704 0 0,-8-9-5 0 0,0 2-1 0 0,0-1 0 0 0,-2 2 0 0 0,1 0 1 0 0,-1 0-1 0 0,-1 1 0 0 0,0 0 0 0 0,-1 1 1 0 0,0 0-1 0 0,-1 0 0 0 0,2 6-4 0 0,-10-17 23 0 0,0 0-1 0 0,0-1 1 0 0,1 1-1 0 0,-2 0 1 0 0,1-1-1 0 0,0 1 1 0 0,0-1 0 0 0,-1 1-1 0 0,1-1 1 0 0,-1 1-1 0 0,0 0 1 0 0,0-1 0 0 0,0 0-1 0 0,0 1 1 0 0,0-1-1 0 0,-1 0 1 0 0,1 1-1 0 0,-1-1 1 0 0,1 0 0 0 0,-1 0-1 0 0,0 0 1 0 0,0-1-1 0 0,0 1 1 0 0,0 0-1 0 0,0-1 1 0 0,0 1 0 0 0,0-1-1 0 0,0 1 1 0 0,-1-1-1 0 0,1 0 1 0 0,-1 0 0 0 0,1 0-1 0 0,-1-1 1 0 0,1 1-1 0 0,-1 0 1 0 0,-1-1-23 0 0,-24 15 66 0 0,-129 93 145 0 0,-137 157-85 0 0,200-169-46 0 0,29-19-26 0 0,64-76-44 0 0,1-1 8 0 0,0 0 4 0 0,0 0 1 0 0,0 0-4 0 0,0 0 10 0 0,0 0 28 0 0,0 0 7 0 0,0 0 2 0 0,0 0 6 0 0,0 0 8 0 0,0 0 6 0 0,0 0 5 0 0,0 0 0 0 0,0 0-42 0 0,0 0-16 0 0,0 0-3 0 0,0 0-10 0 0,0 0 1 0 0,0 0-2 0 0,0 0 2 0 0,0 0 0 0 0,0 0 13 0 0,0 0-10 0 0,0 0-16 0 0,0 0-9 0 0,0 0 15 0 0,0 0 9 0 0,0 0-18 0 0,0 0 14 0 0,0 0-27 0 0,0 0-37 0 0,0 0-17 0 0,0 0 19 0 0,0 0-13 0 0,0 0-10 0 0,0 0 19 0 0,0 0-50 0 0,0 0-49 0 0,0 0-55 0 0,0 0-78 0 0,0 3-642 0 0,0 5 86 0 0,2-3-4382 0 0,-2-2-6134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8714 0 0,'0'0'1923'0'0,"0"0"-823"0"0,0 0-290 0 0,0 0 171 0 0,0 0 242 0 0,0 0 108 0 0,0 0-95 0 0,0 0-234 0 0,0 0-202 0 0,0 0-106 0 0,0 0-118 0 0,0 0-78 0 0,0 0 0 0 0,16 0-3 0 0,115 0 1206 0 0,82 11 394 0 0,-115 1-1640 0 0,-49-16-1143 0 0,-48 3 462 0 0,8-10-1587 0 0,-8 6-2073 0 0,-1-1-4111 0 0,0 2-3525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13251 0 0,'0'0'1584'0'0,"0"0"-553"0"0,0 0-260 0 0,0 0 125 0 0,0 0 180 0 0,0 0 67 0 0,0 0-101 0 0,0 0-181 0 0,0 0-139 0 0,0 0-106 0 0,0 0-40 0 0,0 0-28 0 0,0 0-36 0 0,16 16-12 0 0,55 48-21 0 0,-68-62-444 0 0,-1 0 0 0 0,1 0-1 0 0,-1 0 1 0 0,1-1 0 0 0,0 1-1 0 0,0-1 1 0 0,0 0 0 0 0,0 1 0 0 0,0-1-1 0 0,0-1 1 0 0,0 1 0 0 0,0 0-1 0 0,1-1 1 0 0,-1 0 0 0 0,0 1 0 0 0,0-1-1 0 0,0-1 1 0 0,1 1 0 0 0,-1 0-1 0 0,2-1-34 0 0,7-1 136 0 0,233-47 796 0 0,-197 42-1309 0 0,16-3-876 0 0,-20 8-9925 0 0,-37 2-1015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 78 1688 0 0,'0'0'1299'0'0,"0"0"-341"0"0,0 0 7 0 0,0 0 480 0 0,0 0 563 0 0,0 0 263 0 0,0 0-198 0 0,0 0-476 0 0,0 0-470 0 0,0 0-316 0 0,0 0-169 0 0,-20 12 1227 0 0,-47 46 357 0 0,-62 99-1434 0 0,-254 271-622 0 0,303-367-1143 0 0,74-61-1560 0 0,5-6-4614 0 0,1 4 4861 0 0,0-5-6716 0 0</inkml:trace>
  <inkml:trace contextRef="#ctx0" brushRef="#br0" timeOffset="351.4">14 1 10794 0 0,'0'0'1051'0'0,"0"0"-605"0"0,0 0-416 0 0,0 0 18 0 0,0 0 331 0 0,0 0 413 0 0,0 0 340 0 0,0 0 193 0 0,0 0-56 0 0,0 0-164 0 0,0 0-131 0 0,0 0-144 0 0,0 0-117 0 0,32 34-54 0 0,103 110-89 0 0,-40-52 335 0 0,-34-27-577 0 0,-2 2-1 0 0,-3 2 0 0 0,-3 3 0 0 0,-3 2 1 0 0,15 36-328 0 0,-19-37 84 0 0,-34-84-7418 0 0,-10 7 3599 0 0,2-3-7306 0 0</inkml:trace>
  <inkml:trace contextRef="#ctx0" brushRef="#br0" timeOffset="605.05">981 436 13827 0 0,'0'0'579'0'0,"0"0"-365"0"0,0 0-128 0 0,0 0 258 0 0,0 0 495 0 0,0 0 394 0 0,0 0 158 0 0,0 0-26 0 0,0 0-204 0 0,0 0-257 0 0,0 0-225 0 0,0 0-187 0 0,37 7-160 0 0,117 18-126 0 0,-44-18 10 0 0,45-15-1342 0 0,-89-4-6445 0 0,-51 9-3103 0 0</inkml:trace>
  <inkml:trace contextRef="#ctx0" brushRef="#br0" timeOffset="889.48">2150 178 12835 0 0,'0'0'1128'0'0,"0"0"-485"0"0,0 0-339 0 0,0 0 175 0 0,0 0 377 0 0,0 0 251 0 0,0 0 60 0 0,0 0-152 0 0,0 0-238 0 0,0 0-144 0 0,0 0-76 0 0,0 0-49 0 0,-6 17-26 0 0,-61 133 1043 0 0,-98 76-693 0 0,-21-18-1328 0 0,113-135-2741 0 0,62-68 1062 0 0,3-3-3902 0 0,4-1-3657 0 0</inkml:trace>
  <inkml:trace contextRef="#ctx0" brushRef="#br0" timeOffset="1168.528">1615 116 11242 0 0,'0'0'1462'0'0,"0"0"-400"0"0,0 0-365 0 0,0 0-65 0 0,0 0 86 0 0,0 0 47 0 0,0 0-33 0 0,0 0-42 0 0,0 0-49 0 0,0 0 19 0 0,0 0 30 0 0,0 0-51 0 0,0 0-36 0 0,8 28 6 0 0,26 88-17 0 0,24 6 787 0 0,-28-79-1167 0 0,2 0 0 0 0,1-3 0 0 0,2 0-1 0 0,2-2 1 0 0,1-2 0 0 0,36 25-212 0 0,48 19-2566 0 0,-109-76-640 0 0,-4-3-3491 0 0,-5 2-5230 0 0</inkml:trace>
  <inkml:trace contextRef="#ctx0" brushRef="#br0" timeOffset="1496.075">2483 598 9738 0 0,'0'0'2418'0'0,"0"0"-1379"0"0,0 0-595 0 0,0 0 48 0 0,0 0 216 0 0,0 0 183 0 0,0 0 12 0 0,0 0-118 0 0,0 0-215 0 0,0 0-186 0 0,-18 33-107 0 0,-57 102-59 0 0,56-74 92 0 0,20-51-192 0 0,0-5-10 0 0,1 1 1 0 0,0-1-1 0 0,0 1 1 0 0,1-1-1 0 0,-1 0 0 0 0,1 0 1 0 0,0 0-1 0 0,0-1 1 0 0,1 1-1 0 0,0-1 1 0 0,0 0-1 0 0,0 1 1 0 0,0-2-1 0 0,0 1 0 0 0,1 0 1 0 0,-1-1-1 0 0,1 0 1 0 0,0 0-1 0 0,0-1 1 0 0,1 1-1 0 0,-1-1 1 0 0,0 0-1 0 0,1 0 0 0 0,-1-1 1 0 0,1 0-1 0 0,-1 0 1 0 0,1 0-1 0 0,0 0 1 0 0,0-1-1 0 0,-1 0 1 0 0,1 0-1 0 0,0-1 0 0 0,-1 0 1 0 0,1 0-1 0 0,0 0 1 0 0,-1 0-1 0 0,1-1 1 0 0,0-1-109 0 0,1 1 65 0 0,-1-1 1 0 0,0-1-1 0 0,0 1 1 0 0,0-1-1 0 0,0 0 1 0 0,-1 0-1 0 0,1-1 1 0 0,-1 0-1 0 0,0 0 1 0 0,0 0-1 0 0,-1 0 1 0 0,0-1-1 0 0,0 1 1 0 0,0-1-1 0 0,-1 0 1 0 0,1-1-1 0 0,-2 1 1 0 0,1-1-1 0 0,-1 1 1 0 0,1-1-1 0 0,-2 0 1 0 0,1 1-1 0 0,-1-1 1 0 0,0 0 0 0 0,-1 0-1 0 0,1 0 1 0 0,-1 0-1 0 0,-1 0 1 0 0,1 0-1 0 0,-1 0 1 0 0,-1 0-1 0 0,0-3-65 0 0,0 3-63 0 0,0 1-1 0 0,0-1 0 0 0,0 1 1 0 0,-1 0-1 0 0,0-1 1 0 0,-1 1-1 0 0,1 0 1 0 0,-1 1-1 0 0,0-1 1 0 0,-1 1-1 0 0,1 0 0 0 0,-1 0 1 0 0,0 0-1 0 0,0 0 1 0 0,-1 1-1 0 0,1 0 1 0 0,-1 0-1 0 0,0 1 1 0 0,0-1-1 0 0,0 1 1 0 0,0 1-1 0 0,-1-1 0 0 0,1 1 1 0 0,-1 0-1 0 0,0 1 1 0 0,0-1-1 0 0,-5 1 64 0 0,-30-3-4085 0 0,2 7-3439 0 0,22 1-4359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674 358 0 0 0,'0'0'842'0'0,"0"0"973"0"0,0 0 532 0 0,0 0 100 0 0,0 0-224 0 0,0 0-341 0 0,0 0-398 0 0,0 0-345 0 0,0 0-244 0 0,0 0-159 0 0,-1-13-101 0 0,-4-37-51 0 0,-21 17 1011 0 0,19 28-1310 0 0,-8-7-145 0 0,1 1-1 0 0,-2 1 0 0 0,1 0 0 0 0,-1 0 0 0 0,-1 2 0 0 0,0 0 1 0 0,0 1-1 0 0,0 1 0 0 0,-1 0 0 0 0,0 2 0 0 0,0 0 0 0 0,0 0 1 0 0,-1 2-1 0 0,-1 0-139 0 0,16 1-8 0 0,0 0-1 0 0,-1 1 1 0 0,1-1 0 0 0,-1 1 0 0 0,1 0-1 0 0,-1 0 1 0 0,1 0 0 0 0,-1 1 0 0 0,1-1 0 0 0,-1 1-1 0 0,1 0 1 0 0,0 0 0 0 0,-1 1 0 0 0,1 0 0 0 0,0-1-1 0 0,0 1 1 0 0,0 0 0 0 0,0 1 0 0 0,0-1-1 0 0,1 1 1 0 0,-1 0 0 0 0,1 0 0 0 0,0 0 0 0 0,0 0-1 0 0,0 0 1 0 0,0 1 0 0 0,0 0 0 0 0,1-1 0 0 0,-1 1-1 0 0,1 0 1 0 0,-1 2 8 0 0,-2 11 22 0 0,1 1 1 0 0,0 1-1 0 0,2-1 0 0 0,0 1 1 0 0,1-1-1 0 0,0 1 0 0 0,2-1 1 0 0,1 7-23 0 0,-1 25 45 0 0,4 16 86 0 0,2-1 0 0 0,4 0 0 0 0,2 0 0 0 0,3-1 0 0 0,9 15-131 0 0,6 35 211 0 0,-11-40-75 0 0,4 10-15 0 0,-3 1 1 0 0,-4 1-1 0 0,-4 1 0 0 0,-4 0 0 0 0,-3 0-121 0 0,-8-71 25 0 0,0 0 0 0 0,0-1 0 0 0,-2 1 1 0 0,1-1-1 0 0,-2 0 0 0 0,0 0 0 0 0,-1-1 0 0 0,-1 1 0 0 0,0-1 0 0 0,-1-1 0 0 0,0 0 0 0 0,-1 0 0 0 0,-1 0 0 0 0,0-1 0 0 0,0 0 0 0 0,-1-1 0 0 0,-1 0 0 0 0,0-1 0 0 0,0-1 0 0 0,-1 1 0 0 0,0-2 0 0 0,-1 0 0 0 0,0-1 0 0 0,0 0 0 0 0,0-1 0 0 0,-1 0 0 0 0,0-1 0 0 0,0-1 0 0 0,-1-1 0 0 0,1 0 0 0 0,-1-1 0 0 0,1 0 0 0 0,-16-1-25 0 0,20-1-35 0 0,8 1 12 0 0,1 0 0 0 0,0 0 0 0 0,-1-1-1 0 0,1 1 1 0 0,-1 0 0 0 0,1-1 0 0 0,-1 1 0 0 0,1-1 0 0 0,-1 0 0 0 0,0 0 0 0 0,1 0 0 0 0,-1 0-1 0 0,1-1 1 0 0,-1 1 0 0 0,1-1 0 0 0,-1 1 0 0 0,1-1 0 0 0,-1 0 0 0 0,1 0 0 0 0,0 0 0 0 0,-1 0-1 0 0,1 0 1 0 0,0-1 0 0 0,0 1 0 0 0,0-1 0 0 0,0 1 0 0 0,0-1 0 0 0,0 0 0 0 0,0 0 0 0 0,1 0 0 0 0,-1 0-1 0 0,1 0 1 0 0,-1 0 0 0 0,1 0 0 0 0,0 0 0 0 0,-1-1 0 0 0,1 1 0 0 0,1 0 0 0 0,-1-1 0 0 0,0 1-1 0 0,0-1 1 0 0,1 1 0 0 0,0-1 0 0 0,-1 1 0 0 0,1-2 23 0 0,40-47-2733 0 0,-17 34-1202 0 0,-13 9 516 0 0,3-3-7480 0 0</inkml:trace>
  <inkml:trace contextRef="#ctx0" brushRef="#br0" timeOffset="337.567">577 1544 7202 0 0,'0'0'2787'0'0,"0"0"-1590"0"0,0 0-754 0 0,0 0-67 0 0,0 0 98 0 0,0 0 106 0 0,0 0 37 0 0,-11 35-74 0 0,-34 108-131 0 0,43-140-388 0 0,1 0 0 0 0,-1 0 0 0 0,1 0 0 0 0,-1 0 0 0 0,1 1-1 0 0,0-1 1 0 0,0 0 0 0 0,0 0 0 0 0,1 1 0 0 0,-1-1 0 0 0,1 1 0 0 0,0-1 0 0 0,0 0-1 0 0,0 1 1 0 0,1-1 0 0 0,-1 1 0 0 0,1-1 0 0 0,-1 0 0 0 0,1 1 0 0 0,0-1 0 0 0,0 0-1 0 0,1 0 1 0 0,-1 0 0 0 0,1 0 0 0 0,0 0 0 0 0,0 1-24 0 0,7 8 125 0 0,-7-7-6 0 0,0 0 0 0 0,1-1 0 0 0,-1 1 1 0 0,1-1-1 0 0,0 0 0 0 0,1 0 0 0 0,-1 0 1 0 0,1 0-1 0 0,0-1 0 0 0,0 1 0 0 0,0-1 1 0 0,0 0-1 0 0,0 0 0 0 0,1-1 0 0 0,-1 1 1 0 0,1-1-1 0 0,0 0 0 0 0,-1 0 0 0 0,1 0 1 0 0,0-1-1 0 0,0 0 0 0 0,1 0 1 0 0,-1 0-1 0 0,0 0 0 0 0,0-1 0 0 0,0 0-119 0 0,1 0 156 0 0,-1 1-1 0 0,0-1 0 0 0,0-1 1 0 0,0 1-1 0 0,0-1 0 0 0,0 0 1 0 0,0 0-1 0 0,0 0 0 0 0,0-1 1 0 0,0 1-1 0 0,0-1 0 0 0,0-1 1 0 0,-1 1-1 0 0,1 0 0 0 0,-1-1 1 0 0,0 0-1 0 0,0 0 0 0 0,0-1 1 0 0,0 1-1 0 0,0-1 0 0 0,-1 0 1 0 0,1 0-1 0 0,-1 0 0 0 0,0 0 1 0 0,-1 0-1 0 0,1-1 0 0 0,0 0-154 0 0,0-1 45 0 0,0-1 1 0 0,0 0 0 0 0,0 1 0 0 0,-1-2 0 0 0,0 1 0 0 0,-1 0 0 0 0,1 0 0 0 0,-1 0 0 0 0,-1-1 0 0 0,1 1 0 0 0,-1 0 0 0 0,0-1 0 0 0,-1 1 0 0 0,0-1 0 0 0,0 1 0 0 0,-1 0 0 0 0,0 0 0 0 0,0 0 0 0 0,0 0 0 0 0,-1 0 0 0 0,0 0 0 0 0,-1 1 0 0 0,1-1 0 0 0,-1 1 0 0 0,0 0 0 0 0,-1 0 0 0 0,0 0-47 0 0,-1-1-480 0 0,-1-1 1 0 0,0 1-1 0 0,-1 0 1 0 0,0 1-1 0 0,0 0 1 0 0,0 0 0 0 0,-1 0-1 0 0,1 1 1 0 0,-1 1-1 0 0,-1 0 1 0 0,1 0 0 0 0,-7-2 479 0 0,1 2-6949 0 0,3 0-4289 0 0</inkml:trace>
  <inkml:trace contextRef="#ctx0" brushRef="#br0" timeOffset="919.198">1088 7 4241 0 0,'0'0'3531'0'0,"0"0"-1582"0"0,0 0-733 0 0,0 0-76 0 0,0 0 94 0 0,0 0 97 0 0,0 0-31 0 0,0 0-240 0 0,0 0-322 0 0,0 0-262 0 0,0 0-100 0 0,0 0-28 0 0,1-3-5 0 0,8-1 778 0 0,-3 28 117 0 0,-3 2-926 0 0,-3 1-1 0 0,0 0 1 0 0,-1 0 0 0 0,-2 0-1 0 0,-1-1 1 0 0,-6 24-312 0 0,-3 27 126 0 0,-64 286 160 0 0,72-293-253 0 0,9-67 11 0 0,0-1 0 0 0,0 1-1 0 0,0-1 1 0 0,0 0 0 0 0,1 0 0 0 0,-1-1-1 0 0,1 1 1 0 0,-1-1 0 0 0,1 0 0 0 0,0 0-1 0 0,-1-1 1 0 0,1 1 0 0 0,0-1 0 0 0,0 0-1 0 0,-1 0 1 0 0,1-1 0 0 0,0 1 0 0 0,-1-1-1 0 0,1 0 1 0 0,0 0 0 0 0,3-2-44 0 0,105-39 536 0 0,-89 4-1333 0 0,-24 23-3314 0 0,-4-1-5388 0 0,2 12-1506 0 0</inkml:trace>
  <inkml:trace contextRef="#ctx0" brushRef="#br0" timeOffset="1178.931">704 381 7186 0 0,'0'0'2998'0'0,"0"0"-1757"0"0,0 0-707 0 0,0 0 135 0 0,0 0 375 0 0,0 0 269 0 0,0 0 72 0 0,0 0-131 0 0,0 0-243 0 0,0 0-239 0 0,39 0-187 0 0,124 0-165 0 0,87-5-58 0 0,-166 2-1350 0 0,-30 3-5396 0 0,-35 0-4425 0 0</inkml:trace>
  <inkml:trace contextRef="#ctx0" brushRef="#br0" timeOffset="2742.492">1496 828 7394 0 0,'0'0'2621'0'0,"0"0"-765"0"0,0 0-516 0 0,0 0-101 0 0,0 0 54 0 0,0 0 14 0 0,0 0-101 0 0,0 0-219 0 0,0 0-308 0 0,0 0-258 0 0,0 0-182 0 0,0 0-119 0 0,0 0-7 0 0,3-1 56 0 0,-1 1-116 0 0,0 1 0 0 0,0-1 0 0 0,0 0 0 0 0,0 1-1 0 0,0 0 1 0 0,0-1 0 0 0,0 1 0 0 0,-1 0 0 0 0,1 0-1 0 0,0 0 1 0 0,-1 0 0 0 0,1 1 0 0 0,-1-1 0 0 0,1 0 0 0 0,-1 0-1 0 0,1 1 1 0 0,-1-1 0 0 0,0 1 0 0 0,0 0 0 0 0,0-1-1 0 0,0 1 1 0 0,0 0 0 0 0,0-1 0 0 0,0 1 0 0 0,0 0-1 0 0,-1 0 1 0 0,1 1-53 0 0,7 17 240 0 0,-1 1 0 0 0,-1 1 0 0 0,0-1 0 0 0,-2 1 0 0 0,0 0 0 0 0,-2 0 0 0 0,0 8-240 0 0,0-4 88 0 0,1 308 358 0 0,-8-96-359 0 0,17-207-189 0 0,-11-31 126 0 0,-1 0 24 0 0,0 0 35 0 0,13-28 878 0 0,2-17-877 0 0,3 1 0 0 0,2 0 0 0 0,1 2 0 0 0,12-15-84 0 0,30-61 51 0 0,192-331-89 0 0,-231 383-356 0 0,-24 66 135 0 0,0 0-143 0 0,0 0-212 0 0,0 0-243 0 0,-2 24-8540 0 0,2-23 6835 0 0,0 4-8891 0 0</inkml:trace>
  <inkml:trace contextRef="#ctx0" brushRef="#br0" timeOffset="3954.827">2558 1078 4177 0 0,'0'0'2414'0'0,"0"0"-653"0"0,0 0-403 0 0,0 0-31 0 0,0 0 72 0 0,0 0-13 0 0,0 0-71 0 0,0 0-223 0 0,0 0-269 0 0,0 0-239 0 0,0 0-184 0 0,0 0-111 0 0,-26-5-74 0 0,-80-14-15 0 0,103 19-186 0 0,0-1 0 0 0,1 0 0 0 0,-1 1 0 0 0,0 0 0 0 0,0 0 0 0 0,1 0 0 0 0,-1 0 0 0 0,0 0 0 0 0,0 0 0 0 0,0 1 0 0 0,1-1 0 0 0,-1 1 0 0 0,0 0 0 0 0,1 0 0 0 0,-1 0 0 0 0,1 0 0 0 0,-1 0 0 0 0,1 0 0 0 0,-1 1 1 0 0,1-1-1 0 0,-1 2-14 0 0,-5 3 50 0 0,-8 6-21 0 0,0 1-1 0 0,0 1 1 0 0,1 1-1 0 0,1 0 1 0 0,0 1-1 0 0,2 1 1 0 0,-1-1-1 0 0,2 2 1 0 0,0 0-1 0 0,2 0 1 0 0,0 1-1 0 0,0 0 1 0 0,2 1-1 0 0,-3 14-28 0 0,8-30 2 0 0,0 0 0 0 0,1 0 1 0 0,-1 0-1 0 0,1 0 0 0 0,0 0 0 0 0,0 0 0 0 0,1 1 0 0 0,-1-1 1 0 0,1 0-1 0 0,0 0 0 0 0,0 1 0 0 0,0-1 0 0 0,1 0 0 0 0,0 0 0 0 0,-1 0 1 0 0,2 1-1 0 0,-1-1 0 0 0,0 0 0 0 0,1 0 0 0 0,-1-1 0 0 0,1 1 1 0 0,0 0-1 0 0,1 0 0 0 0,-1-1 0 0 0,1 1 0 0 0,-1-1 0 0 0,1 0 0 0 0,0 0 1 0 0,0 0-1 0 0,0 0 0 0 0,1-1 0 0 0,-1 1 0 0 0,1-1 0 0 0,-1 0 1 0 0,1 0-1 0 0,0 0 0 0 0,0 0 0 0 0,0-1 0 0 0,2 1-2 0 0,11-1 176 0 0,1-1 0 0 0,-1 0 0 0 0,1-2 0 0 0,-1 0 0 0 0,1-1 0 0 0,-1 0-1 0 0,0-2 1 0 0,-1 0 0 0 0,1 0 0 0 0,-1-2 0 0 0,0 0 0 0 0,0-1 0 0 0,-1-1 0 0 0,0 0 0 0 0,-1-1-1 0 0,0 0 1 0 0,0-2 0 0 0,-1 0-176 0 0,18-12 201 0 0,-1-1-1 0 0,-1-2 1 0 0,-1-1-1 0 0,-2-2 0 0 0,-1 0 1 0 0,-1-1-1 0 0,-1-2 1 0 0,-2 0-1 0 0,-2-2 1 0 0,14-31-201 0 0,-21 32-66 0 0,-1 0 1 0 0,-2-1 0 0 0,-1 0-1 0 0,-2 0 1 0 0,-1-1 0 0 0,-2 0-1 0 0,-2 1 1 0 0,-1-1-1 0 0,-1 0 1 0 0,-2 0 0 0 0,-2 1-1 0 0,-1-1 1 0 0,-2 1 0 0 0,-1 1-1 0 0,-2-1 1 0 0,-1 2 0 0 0,-7-12 65 0 0,16 39-34 0 0,1 0 1 0 0,-1 1 0 0 0,0-1-1 0 0,0 0 1 0 0,0 1 0 0 0,-1 0 0 0 0,0 0-1 0 0,0 0 1 0 0,0 0 0 0 0,-1 1-1 0 0,0-1 1 0 0,0 1 0 0 0,0 0-1 0 0,0 1 1 0 0,0-1 0 0 0,-1 1-1 0 0,0 0 1 0 0,0 0 0 0 0,0 1 0 0 0,0 0-1 0 0,0 0 1 0 0,0 0 0 0 0,0 1-1 0 0,0 0 1 0 0,-1 0 0 0 0,1 0-1 0 0,-1 1 1 0 0,1 0 0 0 0,0 0-1 0 0,-1 1 1 0 0,1 0 0 0 0,0 0 0 0 0,-1 0-1 0 0,1 1 1 0 0,0 0 0 0 0,0 0-1 0 0,0 1 1 0 0,0-1 0 0 0,1 1-1 0 0,-1 1 1 0 0,1-1 0 0 0,-1 1-1 0 0,1 0 34 0 0,-11 16 25 0 0,2 0 0 0 0,1 1 0 0 0,0 0 0 0 0,2 1 0 0 0,0 0 0 0 0,2 1 0 0 0,0 0 0 0 0,2 1-1 0 0,0-1 1 0 0,2 1 0 0 0,0 1 0 0 0,2-1 0 0 0,1 1 0 0 0,1-1 0 0 0,1 19-25 0 0,4 6 85 0 0,3 1 1 0 0,2-1-1 0 0,2 0 1 0 0,2-1 0 0 0,2-1-1 0 0,2 0 1 0 0,2-1-1 0 0,2-1 1 0 0,2 0-1 0 0,18 23-85 0 0,-31-49 29 0 0,69 120-78 0 0,-55-100-930 0 0,-9-63-1506 0 0,2-2-1453 0 0,-6 11-2938 0 0,-4 3-2250 0 0</inkml:trace>
  <inkml:trace contextRef="#ctx0" brushRef="#br0" timeOffset="4382.341">3563 323 13811 0 0,'0'0'873'0'0,"0"0"-411"0"0,0 0-50 0 0,0 0 292 0 0,0 0 319 0 0,0 0 159 0 0,0 0-13 0 0,0 0-171 0 0,0 0-233 0 0,-6 35-179 0 0,-22 110-133 0 0,-18-32 111 0 0,-20 15-252 0 0,14-30-278 0 0,4 2 0 0 0,-23 74-34 0 0,50-42-98 0 0,21-127 99 0 0,0 0-1 0 0,1 0 1 0 0,0-1 0 0 0,0 1-1 0 0,0 0 1 0 0,1-1-1 0 0,-1 1 1 0 0,1-1-1 0 0,0 0 1 0 0,0 1-1 0 0,1-1 1 0 0,-1 0-1 0 0,1 0 1 0 0,0 0-1 0 0,0-1 1 0 0,0 1-1 0 0,1-1 1 0 0,-1 0 0 0 0,1 0-1 0 0,0 0 1 0 0,0 0-1 0 0,0 0 1 0 0,0-1-1 0 0,0 0 1 0 0,1 0-1 0 0,0 0 0 0 0,11 3 101 0 0,1 0 0 0 0,0-2-1 0 0,0 0 1 0 0,0-1 0 0 0,0-1-1 0 0,1-1 1 0 0,-1 0-1 0 0,0-1 1 0 0,0-1 0 0 0,0-1-1 0 0,0 0 1 0 0,0-1 0 0 0,0-1-1 0 0,-1 0 1 0 0,0-1 0 0 0,0-1-1 0 0,11-7-100 0 0,-22 12-73 0 0,0 0 1 0 0,-1 0-1 0 0,0 0 0 0 0,1 0 0 0 0,-1-1 0 0 0,0 0 0 0 0,0 0 0 0 0,0 0 1 0 0,0-1-1 0 0,-1 1 0 0 0,0-1 0 0 0,1 0 0 0 0,-1 1 0 0 0,0-2 0 0 0,-1 1 1 0 0,1 0-1 0 0,-1 0 0 0 0,0-1 0 0 0,0 0 0 0 0,0 1 0 0 0,-1-1 0 0 0,2-4 73 0 0,-10-36-4571 0 0,-5 18-4839 0 0,6 18-15 0 0</inkml:trace>
  <inkml:trace contextRef="#ctx0" brushRef="#br0" timeOffset="4657.804">3005 789 8938 0 0,'0'0'2837'0'0,"0"0"-869"0"0,0 0-280 0 0,0 0-6 0 0,0 0-158 0 0,38-1-182 0 0,123-1-167 0 0,293 1 2534 0 0,-260 1-9215 0 0,-178 0-5865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1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0 0 0,'0'0'443'0'0,"0"0"1045"0"0,0 0 440 0 0,0 0 146 0 0,0 0 124 0 0,0 0-65 0 0,0 0-344 0 0,0 0-407 0 0,0 0-373 0 0,0 0-276 0 0,0 0-159 0 0,0-9 320 0 0,1 6 1971 0 0,252 3 1581 0 0,-135-10-3951 0 0,346-18 345 0 0,-456 32-1320 0 0,-49 0-994 0 0,21-2-1749 0 0,2-1-5905 0 0,14-1-1858 0 0</inkml:trace>
  <inkml:trace contextRef="#ctx0" brushRef="#br0" timeOffset="317.431">102 733 9114 0 0,'0'0'2981'0'0,"0"0"-1472"0"0,0 0-674 0 0,0 0-96 0 0,0 0 134 0 0,0 0 118 0 0,0 0-66 0 0,0 0-279 0 0,0 0-295 0 0,0 0-156 0 0,0 0-21 0 0,0 0 124 0 0,0 0 139 0 0,6 5 69 0 0,-3-2-405 0 0,1 0 0 0 0,0 0 0 0 0,1 0-1 0 0,-1-1 1 0 0,0 1 0 0 0,1-1 0 0 0,-1 0 0 0 0,1 0 0 0 0,0-1 0 0 0,0 1 0 0 0,-1-1 0 0 0,1 0 0 0 0,0-1 0 0 0,0 1 0 0 0,0-1 0 0 0,3 0-101 0 0,154-8 1749 0 0,80-25-1051 0 0,-35 20-2200 0 0,-211 17-7849 0 0,-4-4-1775 0 0</inkml:trace>
  <inkml:trace contextRef="#ctx0" brushRef="#br0" timeOffset="1069.158">379 1 5369 0 0,'0'0'1644'0'0,"0"0"-281"0"0,0 0-94 0 0,0 0 46 0 0,0 0 48 0 0,0 0-99 0 0,0 0-273 0 0,0 0-364 0 0,0 0-307 0 0,0 0-140 0 0,0 0 29 0 0,0 0 160 0 0,2 1 181 0 0,122 80 3921 0 0,12 10-3141 0 0,192 152-616 0 0,-307-225-704 0 0,-8-9-5 0 0,0 2-1 0 0,0-1 0 0 0,-2 2 0 0 0,1 0 1 0 0,-1 0-1 0 0,-1 1 0 0 0,0 0 0 0 0,-1 1 1 0 0,0 0-1 0 0,-1 0 0 0 0,2 6-4 0 0,-10-17 23 0 0,0 0-1 0 0,0-1 1 0 0,1 1-1 0 0,-2 0 1 0 0,1-1-1 0 0,0 1 1 0 0,0-1 0 0 0,-1 1-1 0 0,1-1 1 0 0,-1 1-1 0 0,0 0 1 0 0,0-1 0 0 0,0 0-1 0 0,0 1 1 0 0,0-1-1 0 0,-1 0 1 0 0,1 1-1 0 0,-1-1 1 0 0,1 0 0 0 0,-1 0-1 0 0,0 0 1 0 0,0-1-1 0 0,0 1 1 0 0,0 0-1 0 0,0-1 1 0 0,0 1 0 0 0,0-1-1 0 0,0 1 1 0 0,-1-1-1 0 0,1 0 1 0 0,-1 0 0 0 0,1 0-1 0 0,-1-1 1 0 0,1 1-1 0 0,-1 0 1 0 0,-1-1-23 0 0,-24 15 66 0 0,-129 93 145 0 0,-137 157-85 0 0,200-169-46 0 0,29-19-26 0 0,64-76-44 0 0,1-1 8 0 0,0 0 4 0 0,0 0 1 0 0,0 0-4 0 0,0 0 10 0 0,0 0 28 0 0,0 0 7 0 0,0 0 2 0 0,0 0 6 0 0,0 0 8 0 0,0 0 6 0 0,0 0 5 0 0,0 0 0 0 0,0 0-42 0 0,0 0-16 0 0,0 0-3 0 0,0 0-10 0 0,0 0 1 0 0,0 0-2 0 0,0 0 2 0 0,0 0 0 0 0,0 0 13 0 0,0 0-10 0 0,0 0-16 0 0,0 0-9 0 0,0 0 15 0 0,0 0 9 0 0,0 0-18 0 0,0 0 14 0 0,0 0-27 0 0,0 0-37 0 0,0 0-17 0 0,0 0 19 0 0,0 0-13 0 0,0 0-10 0 0,0 0 19 0 0,0 0-50 0 0,0 0-49 0 0,0 0-55 0 0,0 0-78 0 0,0 3-642 0 0,0 5 86 0 0,2-3-4382 0 0,-2-2-6134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8714 0 0,'0'0'1923'0'0,"0"0"-823"0"0,0 0-290 0 0,0 0 171 0 0,0 0 242 0 0,0 0 108 0 0,0 0-95 0 0,0 0-234 0 0,0 0-202 0 0,0 0-106 0 0,0 0-118 0 0,0 0-78 0 0,0 0 0 0 0,16 0-3 0 0,115 0 1206 0 0,82 11 394 0 0,-115 1-1640 0 0,-49-16-1143 0 0,-48 3 462 0 0,8-10-1587 0 0,-8 6-2073 0 0,-1-1-4111 0 0,0 2-3525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13251 0 0,'0'0'1584'0'0,"0"0"-553"0"0,0 0-260 0 0,0 0 125 0 0,0 0 180 0 0,0 0 67 0 0,0 0-101 0 0,0 0-181 0 0,0 0-139 0 0,0 0-106 0 0,0 0-40 0 0,0 0-28 0 0,0 0-36 0 0,16 16-12 0 0,55 48-21 0 0,-68-62-444 0 0,-1 0 0 0 0,1 0-1 0 0,-1 0 1 0 0,1-1 0 0 0,0 1-1 0 0,0-1 1 0 0,0 0 0 0 0,0 1 0 0 0,0-1-1 0 0,0-1 1 0 0,0 1 0 0 0,0 0-1 0 0,1-1 1 0 0,-1 0 0 0 0,0 1 0 0 0,0-1-1 0 0,0-1 1 0 0,1 1 0 0 0,-1 0-1 0 0,2-1-34 0 0,7-1 136 0 0,233-47 796 0 0,-197 42-1309 0 0,16-3-876 0 0,-20 8-9925 0 0,-37 2-1015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 78 1688 0 0,'0'0'1299'0'0,"0"0"-341"0"0,0 0 7 0 0,0 0 480 0 0,0 0 563 0 0,0 0 263 0 0,0 0-198 0 0,0 0-476 0 0,0 0-470 0 0,0 0-316 0 0,0 0-169 0 0,-20 12 1227 0 0,-47 46 357 0 0,-62 99-1434 0 0,-254 271-622 0 0,303-367-1143 0 0,74-61-1560 0 0,5-6-4614 0 0,1 4 4861 0 0,0-5-6716 0 0</inkml:trace>
  <inkml:trace contextRef="#ctx0" brushRef="#br0" timeOffset="351.4">14 1 10794 0 0,'0'0'1051'0'0,"0"0"-605"0"0,0 0-416 0 0,0 0 18 0 0,0 0 331 0 0,0 0 413 0 0,0 0 340 0 0,0 0 193 0 0,0 0-56 0 0,0 0-164 0 0,0 0-131 0 0,0 0-144 0 0,0 0-117 0 0,32 34-54 0 0,103 110-89 0 0,-40-52 335 0 0,-34-27-577 0 0,-2 2-1 0 0,-3 2 0 0 0,-3 3 0 0 0,-3 2 1 0 0,15 36-328 0 0,-19-37 84 0 0,-34-84-7418 0 0,-10 7 3599 0 0,2-3-7306 0 0</inkml:trace>
  <inkml:trace contextRef="#ctx0" brushRef="#br0" timeOffset="605.05">981 436 13827 0 0,'0'0'579'0'0,"0"0"-365"0"0,0 0-128 0 0,0 0 258 0 0,0 0 495 0 0,0 0 394 0 0,0 0 158 0 0,0 0-26 0 0,0 0-204 0 0,0 0-257 0 0,0 0-225 0 0,0 0-187 0 0,37 7-160 0 0,117 18-126 0 0,-44-18 10 0 0,45-15-1342 0 0,-89-4-6445 0 0,-51 9-3103 0 0</inkml:trace>
  <inkml:trace contextRef="#ctx0" brushRef="#br0" timeOffset="889.48">2150 178 12835 0 0,'0'0'1128'0'0,"0"0"-485"0"0,0 0-339 0 0,0 0 175 0 0,0 0 377 0 0,0 0 251 0 0,0 0 60 0 0,0 0-152 0 0,0 0-238 0 0,0 0-144 0 0,0 0-76 0 0,0 0-49 0 0,-6 17-26 0 0,-61 133 1043 0 0,-98 76-693 0 0,-21-18-1328 0 0,113-135-2741 0 0,62-68 1062 0 0,3-3-3902 0 0,4-1-3657 0 0</inkml:trace>
  <inkml:trace contextRef="#ctx0" brushRef="#br0" timeOffset="1168.528">1615 116 11242 0 0,'0'0'1462'0'0,"0"0"-400"0"0,0 0-365 0 0,0 0-65 0 0,0 0 86 0 0,0 0 47 0 0,0 0-33 0 0,0 0-42 0 0,0 0-49 0 0,0 0 19 0 0,0 0 30 0 0,0 0-51 0 0,0 0-36 0 0,8 28 6 0 0,26 88-17 0 0,24 6 787 0 0,-28-79-1167 0 0,2 0 0 0 0,1-3 0 0 0,2 0-1 0 0,2-2 1 0 0,1-2 0 0 0,36 25-212 0 0,48 19-2566 0 0,-109-76-640 0 0,-4-3-3491 0 0,-5 2-5230 0 0</inkml:trace>
  <inkml:trace contextRef="#ctx0" brushRef="#br0" timeOffset="1496.075">2483 598 9738 0 0,'0'0'2418'0'0,"0"0"-1379"0"0,0 0-595 0 0,0 0 48 0 0,0 0 216 0 0,0 0 183 0 0,0 0 12 0 0,0 0-118 0 0,0 0-215 0 0,0 0-186 0 0,-18 33-107 0 0,-57 102-59 0 0,56-74 92 0 0,20-51-192 0 0,0-5-10 0 0,1 1 1 0 0,0-1-1 0 0,0 1 1 0 0,1-1-1 0 0,-1 0 0 0 0,1 0 1 0 0,0 0-1 0 0,0-1 1 0 0,1 1-1 0 0,0-1 1 0 0,0 0-1 0 0,0 1 1 0 0,0-2-1 0 0,0 1 0 0 0,1 0 1 0 0,-1-1-1 0 0,1 0 1 0 0,0 0-1 0 0,0-1 1 0 0,1 1-1 0 0,-1-1 1 0 0,0 0-1 0 0,1 0 0 0 0,-1-1 1 0 0,1 0-1 0 0,-1 0 1 0 0,1 0-1 0 0,0 0 1 0 0,0-1-1 0 0,-1 0 1 0 0,1 0-1 0 0,0-1 0 0 0,-1 0 1 0 0,1 0-1 0 0,0 0 1 0 0,-1 0-1 0 0,1-1 1 0 0,0-1-109 0 0,1 1 65 0 0,-1-1 1 0 0,0-1-1 0 0,0 1 1 0 0,0-1-1 0 0,0 0 1 0 0,-1 0-1 0 0,1-1 1 0 0,-1 0-1 0 0,0 0 1 0 0,0 0-1 0 0,-1 0 1 0 0,0-1-1 0 0,0 1 1 0 0,0-1-1 0 0,-1 0 1 0 0,1-1-1 0 0,-2 1 1 0 0,1-1-1 0 0,-1 1 1 0 0,1-1-1 0 0,-2 0 1 0 0,1 1-1 0 0,-1-1 1 0 0,0 0 0 0 0,-1 0-1 0 0,1 0 1 0 0,-1 0-1 0 0,-1 0 1 0 0,1 0-1 0 0,-1 0 1 0 0,-1 0-1 0 0,0-3-65 0 0,0 3-63 0 0,0 1-1 0 0,0-1 0 0 0,0 1 1 0 0,-1 0-1 0 0,0-1 1 0 0,-1 1-1 0 0,1 0 1 0 0,-1 1-1 0 0,0-1 1 0 0,-1 1-1 0 0,1 0 0 0 0,-1 0 1 0 0,0 0-1 0 0,0 0 1 0 0,-1 1-1 0 0,1 0 1 0 0,-1 0-1 0 0,0 1 1 0 0,0-1-1 0 0,0 1 1 0 0,0 1-1 0 0,-1-1 0 0 0,1 1 1 0 0,-1 0-1 0 0,0 1 1 0 0,0-1-1 0 0,-5 1 64 0 0,-30-3-4085 0 0,2 7-3439 0 0,22 1-4359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674 358 0 0 0,'0'0'842'0'0,"0"0"973"0"0,0 0 532 0 0,0 0 100 0 0,0 0-224 0 0,0 0-341 0 0,0 0-398 0 0,0 0-345 0 0,0 0-244 0 0,0 0-159 0 0,-1-13-101 0 0,-4-37-51 0 0,-21 17 1011 0 0,19 28-1310 0 0,-8-7-145 0 0,1 1-1 0 0,-2 1 0 0 0,1 0 0 0 0,-1 0 0 0 0,-1 2 0 0 0,0 0 1 0 0,0 1-1 0 0,0 1 0 0 0,-1 0 0 0 0,0 2 0 0 0,0 0 0 0 0,0 0 1 0 0,-1 2-1 0 0,-1 0-139 0 0,16 1-8 0 0,0 0-1 0 0,-1 1 1 0 0,1-1 0 0 0,-1 1 0 0 0,1 0-1 0 0,-1 0 1 0 0,1 0 0 0 0,-1 1 0 0 0,1-1 0 0 0,-1 1-1 0 0,1 0 1 0 0,0 0 0 0 0,-1 1 0 0 0,1 0 0 0 0,0-1-1 0 0,0 1 1 0 0,0 0 0 0 0,0 1 0 0 0,0-1-1 0 0,1 1 1 0 0,-1 0 0 0 0,1 0 0 0 0,0 0 0 0 0,0 0-1 0 0,0 0 1 0 0,0 1 0 0 0,0 0 0 0 0,1-1 0 0 0,-1 1-1 0 0,1 0 1 0 0,-1 2 8 0 0,-2 11 22 0 0,1 1 1 0 0,0 1-1 0 0,2-1 0 0 0,0 1 1 0 0,1-1-1 0 0,0 1 0 0 0,2-1 1 0 0,1 7-23 0 0,-1 25 45 0 0,4 16 86 0 0,2-1 0 0 0,4 0 0 0 0,2 0 0 0 0,3-1 0 0 0,9 15-131 0 0,6 35 211 0 0,-11-40-75 0 0,4 10-15 0 0,-3 1 1 0 0,-4 1-1 0 0,-4 1 0 0 0,-4 0 0 0 0,-3 0-121 0 0,-8-71 25 0 0,0 0 0 0 0,0-1 0 0 0,-2 1 1 0 0,1-1-1 0 0,-2 0 0 0 0,0 0 0 0 0,-1-1 0 0 0,-1 1 0 0 0,0-1 0 0 0,-1-1 0 0 0,0 0 0 0 0,-1 0 0 0 0,-1 0 0 0 0,0-1 0 0 0,0 0 0 0 0,-1-1 0 0 0,-1 0 0 0 0,0-1 0 0 0,0-1 0 0 0,-1 1 0 0 0,0-2 0 0 0,-1 0 0 0 0,0-1 0 0 0,0 0 0 0 0,0-1 0 0 0,-1 0 0 0 0,0-1 0 0 0,0-1 0 0 0,-1-1 0 0 0,1 0 0 0 0,-1-1 0 0 0,1 0 0 0 0,-16-1-25 0 0,20-1-35 0 0,8 1 12 0 0,1 0 0 0 0,0 0 0 0 0,-1-1-1 0 0,1 1 1 0 0,-1 0 0 0 0,1-1 0 0 0,-1 1 0 0 0,1-1 0 0 0,-1 0 0 0 0,0 0 0 0 0,1 0 0 0 0,-1 0-1 0 0,1-1 1 0 0,-1 1 0 0 0,1-1 0 0 0,-1 1 0 0 0,1-1 0 0 0,-1 0 0 0 0,1 0 0 0 0,0 0 0 0 0,-1 0-1 0 0,1 0 1 0 0,0-1 0 0 0,0 1 0 0 0,0-1 0 0 0,0 1 0 0 0,0-1 0 0 0,0 0 0 0 0,0 0 0 0 0,1 0 0 0 0,-1 0-1 0 0,1 0 1 0 0,-1 0 0 0 0,1 0 0 0 0,0 0 0 0 0,-1-1 0 0 0,1 1 0 0 0,1 0 0 0 0,-1-1 0 0 0,0 1-1 0 0,0-1 1 0 0,1 1 0 0 0,0-1 0 0 0,-1 1 0 0 0,1-2 23 0 0,40-47-2733 0 0,-17 34-1202 0 0,-13 9 516 0 0,3-3-7480 0 0</inkml:trace>
  <inkml:trace contextRef="#ctx0" brushRef="#br0" timeOffset="337.567">577 1544 7202 0 0,'0'0'2787'0'0,"0"0"-1590"0"0,0 0-754 0 0,0 0-67 0 0,0 0 98 0 0,0 0 106 0 0,0 0 37 0 0,-11 35-74 0 0,-34 108-131 0 0,43-140-388 0 0,1 0 0 0 0,-1 0 0 0 0,1 0 0 0 0,-1 0 0 0 0,1 1-1 0 0,0-1 1 0 0,0 0 0 0 0,0 0 0 0 0,1 1 0 0 0,-1-1 0 0 0,1 1 0 0 0,0-1 0 0 0,0 0-1 0 0,0 1 1 0 0,1-1 0 0 0,-1 1 0 0 0,1-1 0 0 0,-1 0 0 0 0,1 1 0 0 0,0-1 0 0 0,0 0-1 0 0,1 0 1 0 0,-1 0 0 0 0,1 0 0 0 0,0 0 0 0 0,0 1-24 0 0,7 8 125 0 0,-7-7-6 0 0,0 0 0 0 0,1-1 0 0 0,-1 1 1 0 0,1-1-1 0 0,0 0 0 0 0,1 0 0 0 0,-1 0 1 0 0,1 0-1 0 0,0-1 0 0 0,0 1 0 0 0,0-1 1 0 0,0 0-1 0 0,0 0 0 0 0,1-1 0 0 0,-1 1 1 0 0,1-1-1 0 0,0 0 0 0 0,-1 0 0 0 0,1 0 1 0 0,0-1-1 0 0,0 0 0 0 0,1 0 1 0 0,-1 0-1 0 0,0 0 0 0 0,0-1 0 0 0,0 0-119 0 0,1 0 156 0 0,-1 1-1 0 0,0-1 0 0 0,0-1 1 0 0,0 1-1 0 0,0-1 0 0 0,0 0 1 0 0,0 0-1 0 0,0 0 0 0 0,0-1 1 0 0,0 1-1 0 0,0-1 0 0 0,0-1 1 0 0,-1 1-1 0 0,1 0 0 0 0,-1-1 1 0 0,0 0-1 0 0,0 0 0 0 0,0-1 1 0 0,0 1-1 0 0,0-1 0 0 0,-1 0 1 0 0,1 0-1 0 0,-1 0 0 0 0,0 0 1 0 0,-1 0-1 0 0,1-1 0 0 0,0 0-154 0 0,0-1 45 0 0,0-1 1 0 0,0 0 0 0 0,0 1 0 0 0,-1-2 0 0 0,0 1 0 0 0,-1 0 0 0 0,1 0 0 0 0,-1 0 0 0 0,-1-1 0 0 0,1 1 0 0 0,-1 0 0 0 0,0-1 0 0 0,-1 1 0 0 0,0-1 0 0 0,0 1 0 0 0,-1 0 0 0 0,0 0 0 0 0,0 0 0 0 0,0 0 0 0 0,-1 0 0 0 0,0 0 0 0 0,-1 1 0 0 0,1-1 0 0 0,-1 1 0 0 0,0 0 0 0 0,-1 0 0 0 0,0 0-47 0 0,-1-1-480 0 0,-1-1 1 0 0,0 1-1 0 0,-1 0 1 0 0,0 1-1 0 0,0 0 1 0 0,0 0 0 0 0,-1 0-1 0 0,1 1 1 0 0,-1 1-1 0 0,-1 0 1 0 0,1 0 0 0 0,-7-2 479 0 0,1 2-6949 0 0,3 0-4289 0 0</inkml:trace>
  <inkml:trace contextRef="#ctx0" brushRef="#br0" timeOffset="919.198">1088 7 4241 0 0,'0'0'3531'0'0,"0"0"-1582"0"0,0 0-733 0 0,0 0-76 0 0,0 0 94 0 0,0 0 97 0 0,0 0-31 0 0,0 0-240 0 0,0 0-322 0 0,0 0-262 0 0,0 0-100 0 0,0 0-28 0 0,1-3-5 0 0,8-1 778 0 0,-3 28 117 0 0,-3 2-926 0 0,-3 1-1 0 0,0 0 1 0 0,-1 0 0 0 0,-2 0-1 0 0,-1-1 1 0 0,-6 24-312 0 0,-3 27 126 0 0,-64 286 160 0 0,72-293-253 0 0,9-67 11 0 0,0-1 0 0 0,0 1-1 0 0,0-1 1 0 0,0 0 0 0 0,1 0 0 0 0,-1-1-1 0 0,1 1 1 0 0,-1-1 0 0 0,1 0 0 0 0,0 0-1 0 0,-1-1 1 0 0,1 1 0 0 0,0-1 0 0 0,0 0-1 0 0,-1 0 1 0 0,1-1 0 0 0,0 1 0 0 0,-1-1-1 0 0,1 0 1 0 0,0 0 0 0 0,3-2-44 0 0,105-39 536 0 0,-89 4-1333 0 0,-24 23-3314 0 0,-4-1-5388 0 0,2 12-1506 0 0</inkml:trace>
  <inkml:trace contextRef="#ctx0" brushRef="#br0" timeOffset="1178.931">704 381 7186 0 0,'0'0'2998'0'0,"0"0"-1757"0"0,0 0-707 0 0,0 0 135 0 0,0 0 375 0 0,0 0 269 0 0,0 0 72 0 0,0 0-131 0 0,0 0-243 0 0,0 0-239 0 0,39 0-187 0 0,124 0-165 0 0,87-5-58 0 0,-166 2-1350 0 0,-30 3-5396 0 0,-35 0-4425 0 0</inkml:trace>
  <inkml:trace contextRef="#ctx0" brushRef="#br0" timeOffset="2742.492">1496 828 7394 0 0,'0'0'2621'0'0,"0"0"-765"0"0,0 0-516 0 0,0 0-101 0 0,0 0 54 0 0,0 0 14 0 0,0 0-101 0 0,0 0-219 0 0,0 0-308 0 0,0 0-258 0 0,0 0-182 0 0,0 0-119 0 0,0 0-7 0 0,3-1 56 0 0,-1 1-116 0 0,0 1 0 0 0,0-1 0 0 0,0 0 0 0 0,0 1-1 0 0,0 0 1 0 0,0-1 0 0 0,0 1 0 0 0,-1 0 0 0 0,1 0-1 0 0,0 0 1 0 0,-1 0 0 0 0,1 1 0 0 0,-1-1 0 0 0,1 0 0 0 0,-1 0-1 0 0,1 1 1 0 0,-1-1 0 0 0,0 1 0 0 0,0 0 0 0 0,0-1-1 0 0,0 1 1 0 0,0 0 0 0 0,0-1 0 0 0,0 1 0 0 0,0 0-1 0 0,-1 0 1 0 0,1 1-53 0 0,7 17 240 0 0,-1 1 0 0 0,-1 1 0 0 0,0-1 0 0 0,-2 1 0 0 0,0 0 0 0 0,-2 0 0 0 0,0 8-240 0 0,0-4 88 0 0,1 308 358 0 0,-8-96-359 0 0,17-207-189 0 0,-11-31 126 0 0,-1 0 24 0 0,0 0 35 0 0,13-28 878 0 0,2-17-877 0 0,3 1 0 0 0,2 0 0 0 0,1 2 0 0 0,12-15-84 0 0,30-61 51 0 0,192-331-89 0 0,-231 383-356 0 0,-24 66 135 0 0,0 0-143 0 0,0 0-212 0 0,0 0-243 0 0,-2 24-8540 0 0,2-23 6835 0 0,0 4-8891 0 0</inkml:trace>
  <inkml:trace contextRef="#ctx0" brushRef="#br0" timeOffset="3954.827">2558 1078 4177 0 0,'0'0'2414'0'0,"0"0"-653"0"0,0 0-403 0 0,0 0-31 0 0,0 0 72 0 0,0 0-13 0 0,0 0-71 0 0,0 0-223 0 0,0 0-269 0 0,0 0-239 0 0,0 0-184 0 0,0 0-111 0 0,-26-5-74 0 0,-80-14-15 0 0,103 19-186 0 0,0-1 0 0 0,1 0 0 0 0,-1 1 0 0 0,0 0 0 0 0,0 0 0 0 0,1 0 0 0 0,-1 0 0 0 0,0 0 0 0 0,0 0 0 0 0,0 1 0 0 0,1-1 0 0 0,-1 1 0 0 0,0 0 0 0 0,1 0 0 0 0,-1 0 0 0 0,1 0 0 0 0,-1 0 0 0 0,1 0 0 0 0,-1 1 1 0 0,1-1-1 0 0,-1 2-14 0 0,-5 3 50 0 0,-8 6-21 0 0,0 1-1 0 0,0 1 1 0 0,1 1-1 0 0,1 0 1 0 0,0 1-1 0 0,2 1 1 0 0,-1-1-1 0 0,2 2 1 0 0,0 0-1 0 0,2 0 1 0 0,0 1-1 0 0,0 0 1 0 0,2 1-1 0 0,-3 14-28 0 0,8-30 2 0 0,0 0 0 0 0,1 0 1 0 0,-1 0-1 0 0,1 0 0 0 0,0 0 0 0 0,0 0 0 0 0,1 1 0 0 0,-1-1 1 0 0,1 0-1 0 0,0 0 0 0 0,0 1 0 0 0,0-1 0 0 0,1 0 0 0 0,0 0 0 0 0,-1 0 1 0 0,2 1-1 0 0,-1-1 0 0 0,0 0 0 0 0,1 0 0 0 0,-1-1 0 0 0,1 1 1 0 0,0 0-1 0 0,1 0 0 0 0,-1-1 0 0 0,1 1 0 0 0,-1-1 0 0 0,1 0 0 0 0,0 0 1 0 0,0 0-1 0 0,0 0 0 0 0,1-1 0 0 0,-1 1 0 0 0,1-1 0 0 0,-1 0 1 0 0,1 0-1 0 0,0 0 0 0 0,0 0 0 0 0,0-1 0 0 0,2 1-2 0 0,11-1 176 0 0,1-1 0 0 0,-1 0 0 0 0,1-2 0 0 0,-1 0 0 0 0,1-1 0 0 0,-1 0-1 0 0,0-2 1 0 0,-1 0 0 0 0,1 0 0 0 0,-1-2 0 0 0,0 0 0 0 0,0-1 0 0 0,-1-1 0 0 0,0 0 0 0 0,-1-1-1 0 0,0 0 1 0 0,0-2 0 0 0,-1 0-176 0 0,18-12 201 0 0,-1-1-1 0 0,-1-2 1 0 0,-1-1-1 0 0,-2-2 0 0 0,-1 0 1 0 0,-1-1-1 0 0,-1-2 1 0 0,-2 0-1 0 0,-2-2 1 0 0,14-31-201 0 0,-21 32-66 0 0,-1 0 1 0 0,-2-1 0 0 0,-1 0-1 0 0,-2 0 1 0 0,-1-1 0 0 0,-2 0-1 0 0,-2 1 1 0 0,-1-1-1 0 0,-1 0 1 0 0,-2 0 0 0 0,-2 1-1 0 0,-1-1 1 0 0,-2 1 0 0 0,-1 1-1 0 0,-2-1 1 0 0,-1 2 0 0 0,-7-12 65 0 0,16 39-34 0 0,1 0 1 0 0,-1 1 0 0 0,0-1-1 0 0,0 0 1 0 0,0 1 0 0 0,-1 0 0 0 0,0 0-1 0 0,0 0 1 0 0,0 0 0 0 0,-1 1-1 0 0,0-1 1 0 0,0 1 0 0 0,0 0-1 0 0,0 1 1 0 0,0-1 0 0 0,-1 1-1 0 0,0 0 1 0 0,0 0 0 0 0,0 1 0 0 0,0 0-1 0 0,0 0 1 0 0,0 0 0 0 0,0 1-1 0 0,0 0 1 0 0,-1 0 0 0 0,1 0-1 0 0,-1 1 1 0 0,1 0 0 0 0,0 0-1 0 0,-1 1 1 0 0,1 0 0 0 0,0 0 0 0 0,-1 0-1 0 0,1 1 1 0 0,0 0 0 0 0,0 0-1 0 0,0 1 1 0 0,0-1 0 0 0,1 1-1 0 0,-1 1 1 0 0,1-1 0 0 0,-1 1-1 0 0,1 0 34 0 0,-11 16 25 0 0,2 0 0 0 0,1 1 0 0 0,0 0 0 0 0,2 1 0 0 0,0 0 0 0 0,2 1 0 0 0,0 0 0 0 0,2 1-1 0 0,0-1 1 0 0,2 1 0 0 0,0 1 0 0 0,2-1 0 0 0,1 1 0 0 0,1-1 0 0 0,1 19-25 0 0,4 6 85 0 0,3 1 1 0 0,2-1-1 0 0,2 0 1 0 0,2-1 0 0 0,2-1-1 0 0,2 0 1 0 0,2-1-1 0 0,2-1 1 0 0,2 0-1 0 0,18 23-85 0 0,-31-49 29 0 0,69 120-78 0 0,-55-100-930 0 0,-9-63-1506 0 0,2-2-1453 0 0,-6 11-2938 0 0,-4 3-2250 0 0</inkml:trace>
  <inkml:trace contextRef="#ctx0" brushRef="#br0" timeOffset="4382.341">3563 323 13811 0 0,'0'0'873'0'0,"0"0"-411"0"0,0 0-50 0 0,0 0 292 0 0,0 0 319 0 0,0 0 159 0 0,0 0-13 0 0,0 0-171 0 0,0 0-233 0 0,-6 35-179 0 0,-22 110-133 0 0,-18-32 111 0 0,-20 15-252 0 0,14-30-278 0 0,4 2 0 0 0,-23 74-34 0 0,50-42-98 0 0,21-127 99 0 0,0 0-1 0 0,1 0 1 0 0,0-1 0 0 0,0 1-1 0 0,0 0 1 0 0,1-1-1 0 0,-1 1 1 0 0,1-1-1 0 0,0 0 1 0 0,0 1-1 0 0,1-1 1 0 0,-1 0-1 0 0,1 0 1 0 0,0 0-1 0 0,0-1 1 0 0,0 1-1 0 0,1-1 1 0 0,-1 0 0 0 0,1 0-1 0 0,0 0 1 0 0,0 0-1 0 0,0 0 1 0 0,0-1-1 0 0,0 0 1 0 0,1 0-1 0 0,0 0 0 0 0,11 3 101 0 0,1 0 0 0 0,0-2-1 0 0,0 0 1 0 0,0-1 0 0 0,0-1-1 0 0,1-1 1 0 0,-1 0-1 0 0,0-1 1 0 0,0-1 0 0 0,0-1-1 0 0,0 0 1 0 0,0-1 0 0 0,0-1-1 0 0,-1 0 1 0 0,0-1 0 0 0,0-1-1 0 0,11-7-100 0 0,-22 12-73 0 0,0 0 1 0 0,-1 0-1 0 0,0 0 0 0 0,1 0 0 0 0,-1-1 0 0 0,0 0 0 0 0,0 0 0 0 0,0 0 1 0 0,0-1-1 0 0,-1 1 0 0 0,0-1 0 0 0,1 0 0 0 0,-1 1 0 0 0,0-2 0 0 0,-1 1 1 0 0,1 0-1 0 0,-1 0 0 0 0,0-1 0 0 0,0 0 0 0 0,0 1 0 0 0,-1-1 0 0 0,2-4 73 0 0,-10-36-4571 0 0,-5 18-4839 0 0,6 18-15 0 0</inkml:trace>
  <inkml:trace contextRef="#ctx0" brushRef="#br0" timeOffset="4657.804">3005 789 8938 0 0,'0'0'2837'0'0,"0"0"-869"0"0,0 0-280 0 0,0 0-6 0 0,0 0-158 0 0,38-1-182 0 0,123-1-167 0 0,293 1 2534 0 0,-260 1-9215 0 0,-178 0-5865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0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397 575 11034 0 0,'0'0'1026'0'0,"0"0"-326"0"0,0 0-227 0 0,0 0 65 0 0,0 0 259 0 0,0 0 281 0 0,0 0 105 0 0,0 0-102 0 0,0 0-175 0 0,-1 34-194 0 0,-2 112-134 0 0,16-32 275 0 0,47 366 691 0 0,-48-157-4181 0 0,-13-314 123 0 0,-3-5-5675 0 0,1-1-974 0 0</inkml:trace>
  <inkml:trace contextRef="#ctx0" brushRef="#br0" timeOffset="424.078">0 644 12187 0 0,'0'0'1088'0'0,"0"0"-307"0"0,0 0-123 0 0,0 0 105 0 0,0 0 177 0 0,0 0 108 0 0,0 0-61 0 0,0 0-203 0 0,0 0-192 0 0,40-33-145 0 0,131-104-100 0 0,-79 88-49 0 0,-41 35-87 0 0,-1 2-1 0 0,2 3 0 0 0,-1 2 1 0 0,1 2-1 0 0,0 2 0 0 0,25 4-210 0 0,52 31 28 0 0,-125-30-31 0 0,0 0 1 0 0,0 0 0 0 0,0 0 0 0 0,-1 1 0 0 0,1 0 0 0 0,0 0 0 0 0,-1 0-1 0 0,0 0 1 0 0,0 0 0 0 0,0 1 0 0 0,0-1 0 0 0,0 1 0 0 0,-1 0-1 0 0,1 0 1 0 0,-1 0 0 0 0,0 0 0 0 0,0 0 0 0 0,-1 0 0 0 0,1 1-1 0 0,-1-1 1 0 0,0 0 0 0 0,0 1 0 0 0,-1-1 0 0 0,1 1 0 0 0,-1 0 0 0 0,0-1-1 0 0,0 5 3 0 0,-5 9 8 0 0,-1 0-1 0 0,-1 0 0 0 0,0-1 1 0 0,-1 0-1 0 0,-1 0 0 0 0,-1-1 1 0 0,0 0-1 0 0,-1-1 0 0 0,-1 0 1 0 0,0 0-1 0 0,-1-1 0 0 0,-11 8-7 0 0,-214 221 64 0 0,237-242-66 0 0,-4 2-8 0 0,1 1-1 0 0,0 0 0 0 0,0 0 1 0 0,0 0-1 0 0,1 1 0 0 0,-1-1 0 0 0,1 1 1 0 0,0 0-1 0 0,0 0 0 0 0,1 0 1 0 0,0 0-1 0 0,-1 0 0 0 0,2 0 1 0 0,-1 1-1 0 0,1-1 0 0 0,-1 1 0 0 0,2-1 1 0 0,-1 6 10 0 0,3-9-4 0 0,0 1 0 0 0,1-1 1 0 0,-1 1-1 0 0,1-1 0 0 0,0 0 0 0 0,0 0 1 0 0,0 0-1 0 0,0 0 0 0 0,0-1 1 0 0,0 1-1 0 0,1-1 0 0 0,-1 0 0 0 0,1 0 1 0 0,-1 0-1 0 0,0 0 0 0 0,1-1 1 0 0,-1 1-1 0 0,1-1 0 0 0,0 0 0 0 0,-1 0 1 0 0,1 0 3 0 0,-1 0-1 0 0,175 5 22 0 0,-150-3-14 0 0,-16-3-4 0 0,0 1 0 0 0,0 0 0 0 0,0 1 1 0 0,0 0-1 0 0,0 1 0 0 0,0 1 0 0 0,0 0 1 0 0,0 0-1 0 0,-1 1 0 0 0,1 0 0 0 0,-1 1 1 0 0,0 1-1 0 0,-1-1 0 0 0,1 2 0 0 0,-1-1 0 0 0,-1 2 1 0 0,1-1-4 0 0,-7 0 25 0 0,0-1 1 0 0,0 1-1 0 0,-1-1 0 0 0,0 1 1 0 0,0 0-1 0 0,-1 0 0 0 0,1-1 1 0 0,-2 1-1 0 0,1 0 1 0 0,-1 0-1 0 0,0 0 0 0 0,0 0 1 0 0,-1 0-1 0 0,0 0 1 0 0,0 0-1 0 0,-1 0 0 0 0,0 0 1 0 0,0-1-1 0 0,0 1 0 0 0,-1-1 1 0 0,0 1-1 0 0,0-1 1 0 0,-1 0-1 0 0,0 0 0 0 0,0 0 1 0 0,0-1-1 0 0,-2 2-25 0 0,-30 36 39 0 0,-3-1 0 0 0,-1-2 0 0 0,-2-1-1 0 0,-1-3 1 0 0,-2-1 0 0 0,-39 21-39 0 0,57-36-125 0 0,19-15-705 0 0,-48 30 1418 0 0,36-27-4214 0 0,2-5-5234 0 0,17-3-1318 0 0</inkml:trace>
  <inkml:trace contextRef="#ctx0" brushRef="#br0" timeOffset="1046.646">1262 1164 4897 0 0,'0'0'1288'0'0,"0"0"-162"0"0,0 0-22 0 0,0 0 126 0 0,0 0 65 0 0,2 34-51 0 0,7 102-183 0 0,-10-134-1016 0 0,1 0-1 0 0,0 0 1 0 0,-1 0-1 0 0,1 0 1 0 0,0 0-1 0 0,0 0 1 0 0,0 0-1 0 0,1 0 0 0 0,-1 0 1 0 0,0 0-1 0 0,1 0 1 0 0,-1 0-1 0 0,1 0 1 0 0,0 0-1 0 0,0 0 0 0 0,0 0 1 0 0,0-1-1 0 0,0 1 1 0 0,0 0-1 0 0,0-1 1 0 0,0 1-1 0 0,1 0 0 0 0,-1-1 1 0 0,1 0-1 0 0,-1 1 1 0 0,1-1-1 0 0,0 0 1 0 0,-1 0-1 0 0,1 0 0 0 0,2 1-44 0 0,2 1 225 0 0,1 0-76 0 0,1-1-1 0 0,-1 1 1 0 0,1-2-1 0 0,-1 1 1 0 0,1-1-1 0 0,0 0 1 0 0,-1 0-1 0 0,1-1 1 0 0,0 0-1 0 0,0 0 1 0 0,-1-1-1 0 0,1 0 1 0 0,0-1-1 0 0,-1 1 1 0 0,1-1 0 0 0,-1-1-1 0 0,0 0 1 0 0,1 0-1 0 0,-1 0 1 0 0,-1-1-1 0 0,2 0-148 0 0,11-7 165 0 0,-2 0 1 0 0,1-2-1 0 0,-1 0 0 0 0,-1-1 0 0 0,0 0 1 0 0,-1-1-1 0 0,2-4-165 0 0,166-211-208 0 0,-163 224-784 0 0,-20 37 136 0 0,-1-18 1066 0 0,-2 25-159 0 0,1-30-40 0 0,1 1 0 0 0,0 0 0 0 0,1 0-1 0 0,-1 0 1 0 0,2 0 0 0 0,-1 0-1 0 0,1-1 1 0 0,1 1 0 0 0,-1 0 0 0 0,2-1-1 0 0,-1 1 1 0 0,1-1 0 0 0,0 1-1 0 0,1-1 1 0 0,0 1-11 0 0,3-1 80 0 0,1 0 0 0 0,0-1 1 0 0,0 0-1 0 0,0 0 0 0 0,1-1 0 0 0,-1 0 0 0 0,2 0 1 0 0,-1-1-1 0 0,1 0 0 0 0,-1-1 0 0 0,1 0 0 0 0,1 0 1 0 0,-1-1-1 0 0,0-1 0 0 0,1 1 0 0 0,0-2 0 0 0,-1 1 1 0 0,1-2-1 0 0,0 1 0 0 0,-1-2 0 0 0,1 1 0 0 0,0-1 1 0 0,-1-1-1 0 0,1 0 0 0 0,-1-1 0 0 0,1 0 0 0 0,-1 0 1 0 0,0-1-1 0 0,9-5-80 0 0,3-6 294 0 0,0-1 0 0 0,-2-1 1 0 0,0 0-1 0 0,-1-2 0 0 0,-1-1 1 0 0,0 0-1 0 0,-2-1 0 0 0,0-1 0 0 0,-2 0 1 0 0,0-1-1 0 0,-2 0 0 0 0,3-7-294 0 0,11-32-9 0 0,-1-1-1 0 0,-4 0 1 0 0,-2-2-1 0 0,-4 0 0 0 0,-2-1 1 0 0,-3 0-1 0 0,-3-1 1 0 0,-2 0-1 0 0,-4 0 1 0 0,-3 0-1 0 0,-5-27 10 0 0,6 69-7 0 0,-2-1 0 0 0,-1 1 0 0 0,0 0 0 0 0,-2 0 1 0 0,-1 0-1 0 0,-10-21 7 0 0,17 44 3 0 0,0 1-1 0 0,0-1 1 0 0,-1 0 0 0 0,1 0 0 0 0,-1 0 0 0 0,0 1 0 0 0,0-1 0 0 0,1 0 0 0 0,-1 0 0 0 0,0 1 0 0 0,0-1 0 0 0,0 1 0 0 0,-1-1 0 0 0,1 1 0 0 0,0 0-1 0 0,0-1 1 0 0,-1 1 0 0 0,1 0 0 0 0,-1 0 0 0 0,1 0 0 0 0,-1 0 0 0 0,0 0 0 0 0,1 0 0 0 0,-1 0 0 0 0,0 1 0 0 0,0-1 0 0 0,1 0 0 0 0,-1 1 0 0 0,0 0 0 0 0,0-1-1 0 0,0 1 1 0 0,0 0 0 0 0,0 0 0 0 0,0 0 0 0 0,1 0 0 0 0,-1 0 0 0 0,0 1 0 0 0,0-1 0 0 0,0 0 0 0 0,0 1 0 0 0,1 0 0 0 0,-1-1 0 0 0,0 1 0 0 0,0 0-1 0 0,1 0 1 0 0,-1 0 0 0 0,1 0 0 0 0,-1 0 0 0 0,1 0 0 0 0,-1 0 0 0 0,1 1-3 0 0,-9 19 9 0 0,1 0-1 0 0,2 0 1 0 0,0 1-1 0 0,1 0 1 0 0,1 0-1 0 0,1 1 1 0 0,1-1-1 0 0,1 1 1 0 0,1 0-1 0 0,2 22-8 0 0,-3 48 111 0 0,4 1 0 0 0,4-1-1 0 0,5 7-110 0 0,56 250 352 0 0,-5-95-414 0 0,-58-236-1196 0 0,-17-31-4189 0 0,7 7 2940 0 0,-2-1-6476 0 0</inkml:trace>
  <inkml:trace contextRef="#ctx0" brushRef="#br0" timeOffset="1312.449">1973 555 17212 0 0,'0'0'727'0'0,"0"0"-131"0"0,0 0 142 0 0,0 0 224 0 0,0 0 70 0 0,37 0-30 0 0,122 0-158 0 0,311-7 1186 0 0,-346 6-3633 0 0,-73 2-4152 0 0,-29-1-5965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 0 0 0,'0'0'1996'0'0,"0"0"-465"0"0,0 0-105 0 0,0 0 86 0 0,0 0 130 0 0,0 0 89 0 0,0 0-35 0 0,0 0-183 0 0,0 0-224 0 0,0 0-251 0 0,0 0-243 0 0,-6-5-134 0 0,-17-15-73 0 0,17 15-29 0 0,6 5-61 0 0,0 0-97 0 0,7 157 1913 0 0,7 0-1 0 0,13 37-2313 0 0,17 199 345 0 0,-35-143-234 0 0,2 34-8 0 0,6-167-127 0 0,-17-117 30 0 0,0 0-1 0 0,0-1 0 0 0,0 1 0 0 0,0 0 1 0 0,0-1-1 0 0,0 1 0 0 0,0 0 1 0 0,1-1-1 0 0,-1 1 0 0 0,0 0 0 0 0,0-1 1 0 0,0 1-1 0 0,0 0 0 0 0,1-1 0 0 0,-1 1 1 0 0,0 0-1 0 0,0-1 0 0 0,1 1 0 0 0,-1 0 1 0 0,0 0-1 0 0,0 0 0 0 0,1-1 0 0 0,-1 1 1 0 0,0 0-1 0 0,1 0 0 0 0,-1 0 0 0 0,0 0 1 0 0,1-1-1 0 0,-1 1 0 0 0,0 0 0 0 0,1 0 1 0 0,-1 0-1 0 0,0 0 0 0 0,1 0 0 0 0,-1 0 1 0 0,1 0-1 0 0,-1 0 0 0 0,0 0 0 0 0,1 0 1 0 0,-1 0-1 0 0,0 0 0 0 0,1 0 0 0 0,-1 0 1 0 0,0 1-1 0 0,1-1 0 0 0,-1 0 0 0 0,0 0 1 0 0,1 0-1 0 0,-1 0 0 0 0,0 1 1 0 0,1-1-1 0 0,-1 0 0 0 0,0 0 0 0 0,0 1 1 0 0,1-1-1 0 0,-1 0 0 0 0,0 0 0 0 0,0 1 1 0 0,0-1-1 0 0,1 0 0 0 0,-1 1 0 0 0,0-1 1 0 0,0 0-1 0 0,0 1 0 0 0,0-1 0 0 0,0 0 1 0 0,0 1-1 0 0,1-1 0 0 0,-1 0 0 0 0,0 1-5 0 0,17-33 367 0 0,-15 28-369 0 0,66-123 95 0 0,6 2 0 0 0,12-7-93 0 0,-43 71-37 0 0,2 2-1 0 0,3 2 0 0 0,11-7 38 0 0,-59 62-7 0 0,1 0-1 0 0,0 1 1 0 0,0-1-1 0 0,0 0 1 0 0,1 1 0 0 0,-1-1-1 0 0,0 1 1 0 0,1-1 0 0 0,-1 1-1 0 0,0 0 1 0 0,1 0-1 0 0,0 0 1 0 0,-1-1 0 0 0,1 1-1 0 0,0 1 1 0 0,0-1-1 0 0,-1 0 1 0 0,1 0 0 0 0,0 1-1 0 0,0-1 1 0 0,0 1 0 0 0,0-1-1 0 0,0 1 1 0 0,0 0-1 0 0,0 0 1 0 0,0 0 0 0 0,0 0-1 0 0,0 0 1 0 0,-1 0-1 0 0,1 1 1 0 0,0-1 0 0 0,0 1-1 0 0,0-1 1 0 0,0 1 0 0 0,0 0-1 0 0,0-1 1 0 0,-1 1-1 0 0,1 0 1 0 0,0 0 0 0 0,-1 0-1 0 0,1 1 1 0 0,-1-1-1 0 0,1 0 1 0 0,-1 1 0 0 0,1-1-1 0 0,-1 0 1 0 0,0 1 0 0 0,0 0-1 0 0,0-1 1 0 0,0 1-1 0 0,0 0 1 0 0,0-1 0 0 0,0 1-1 0 0,0 1 8 0 0,42 435 508 0 0,-39-414-495 0 0,-2-6 11 0 0,1-1-1 0 0,1 0 1 0 0,0 1-1 0 0,1-1 1 0 0,0-1-1 0 0,2 1 1 0 0,0-1-1 0 0,1 0 1 0 0,0-1-1 0 0,2 0 1 0 0,-1 0-1 0 0,7 5-23 0 0,-10-42 36 0 0,-11-30-1635 0 0,2 26-1486 0 0,1 2-4298 0 0,2 15-3834 0 0</inkml:trace>
  <inkml:trace contextRef="#ctx0" brushRef="#br0" timeOffset="959.216">1030 1218 2633 0 0,'0'0'2309'0'0,"0"0"-804"0"0,0 0 7 0 0,0 0 322 0 0,0 0 78 0 0,0 0-97 0 0,0 0-201 0 0,0 0-256 0 0,0 0-240 0 0,0 0-196 0 0,34 9-153 0 0,110 27-131 0 0,-62-31 235 0 0,-71-9-718 0 0,5-2 56 0 0,0 0-1 0 0,0 0 1 0 0,-1-2 0 0 0,0 0-1 0 0,0 0 1 0 0,-1-2 0 0 0,0 0-1 0 0,8-7-210 0 0,-17 13 34 0 0,-1 0 0 0 0,1 0 0 0 0,-1-1 0 0 0,1 0 0 0 0,-1 0 0 0 0,-1 0 0 0 0,1 0 0 0 0,-1 0 0 0 0,0-1 0 0 0,0 1 0 0 0,0-1 0 0 0,-1 0 0 0 0,0 0 0 0 0,0 0 0 0 0,-1 0 0 0 0,1 0 0 0 0,-1-1 0 0 0,-1 1 0 0 0,1 0 0 0 0,-1-1 0 0 0,0 1 0 0 0,0 0 0 0 0,-1-1 0 0 0,-1-3-34 0 0,-2 3-37 0 0,0 1 0 0 0,0-1 0 0 0,-1 1 0 0 0,0 0 1 0 0,0 0-1 0 0,-1 1 0 0 0,1 0 0 0 0,-1 0 0 0 0,0 0 1 0 0,-1 1-1 0 0,1-1 0 0 0,-1 2 0 0 0,0-1 0 0 0,0 1 1 0 0,0 0-1 0 0,0 0 0 0 0,-1 1 0 0 0,1 0 0 0 0,-1 0 1 0 0,1 1-1 0 0,-1 0 0 0 0,0 0 0 0 0,0 1 0 0 0,1-1 1 0 0,-1 2-1 0 0,0-1 0 0 0,1 1 0 0 0,-1 1 1 0 0,0-1-1 0 0,1 1 0 0 0,-1 1 0 0 0,-1 0 37 0 0,-7 4-44 0 0,1 1 0 0 0,0 1 0 0 0,1 0 0 0 0,-1 1 0 0 0,2 0 0 0 0,-1 1-1 0 0,2 1 1 0 0,-1 0 0 0 0,2 1 0 0 0,0 0 0 0 0,0 0 0 0 0,1 1 0 0 0,1 1 0 0 0,0 0 0 0 0,1 0 0 0 0,1 1-1 0 0,0-1 1 0 0,1 2 0 0 0,1-1 0 0 0,0 1 0 0 0,2-1 0 0 0,0 1 0 0 0,0 0 0 0 0,2 0 0 0 0,0 1 0 0 0,1-1-1 0 0,0 0 1 0 0,2 0 0 0 0,0 0 0 0 0,2 4 44 0 0,1-7 40 0 0,0-1 0 0 0,1 0 0 0 0,1-1 0 0 0,0 0 0 0 0,1 0 0 0 0,0 0 1 0 0,1-1-1 0 0,0 0 0 0 0,1-1 0 0 0,0 0 0 0 0,1 0 0 0 0,0-1 0 0 0,0-1 0 0 0,1 0 0 0 0,0 0 0 0 0,0-1 0 0 0,1-1 0 0 0,0 0 0 0 0,0-1 0 0 0,0 0 0 0 0,1-1 0 0 0,0 0 0 0 0,0-1 0 0 0,0-1 0 0 0,0 0 1 0 0,0-1-1 0 0,0-1 0 0 0,0 0 0 0 0,4-1-40 0 0,6 0 143 0 0,-1 0 1 0 0,0-2-1 0 0,1 0 1 0 0,-1-2-1 0 0,-1-1 1 0 0,1 0-1 0 0,-1-2 1 0 0,0 0-1 0 0,-1-2 1 0 0,9-5-144 0 0,7-5 127 0 0,0-2 0 0 0,-2-2 0 0 0,-1-1 0 0 0,0-2 0 0 0,-2-1 0 0 0,-2-1 0 0 0,0-2 0 0 0,20-28-127 0 0,-32 39-20 0 0,0-1 1 0 0,-1 0-1 0 0,-1-1 1 0 0,-2-1-1 0 0,0 0 1 0 0,-1-1-1 0 0,-1-1 1 0 0,-2 1-1 0 0,0-2 1 0 0,-2 0-1 0 0,-1 0 1 0 0,-1 0-1 0 0,-1-1 1 0 0,-1 1-1 0 0,-1-1 1 0 0,-1-14 19 0 0,-4 36-33 0 0,1-1 1 0 0,0 1-1 0 0,-1-1 1 0 0,0 1-1 0 0,-1-1 1 0 0,1 1-1 0 0,-1 0 1 0 0,0 0-1 0 0,0 0 1 0 0,-1 0-1 0 0,1 1 0 0 0,-1-1 1 0 0,0 1-1 0 0,0 0 1 0 0,0 0-1 0 0,-1 1 1 0 0,0-1-1 0 0,1 1 1 0 0,-1 0-1 0 0,0 0 1 0 0,-1 0-1 0 0,1 1 1 0 0,0 0-1 0 0,-1 0 1 0 0,1 0-1 0 0,-1 1 0 0 0,0 0 1 0 0,1 0-1 0 0,-1 0 1 0 0,0 1-1 0 0,0 0 1 0 0,0 0-1 0 0,1 0 1 0 0,-1 1-1 0 0,0-1 1 0 0,0 1-1 0 0,1 1 1 0 0,-1-1-1 0 0,1 1 0 0 0,-1 0 1 0 0,1 1-1 0 0,0-1 1 0 0,-2 2 32 0 0,-9 2-24 0 0,1 0 0 0 0,1 1 0 0 0,-1 1 0 0 0,1 0 0 0 0,0 1 0 0 0,1 0 0 0 0,0 2 0 0 0,1-1 1 0 0,0 1-1 0 0,1 1 0 0 0,0 0 0 0 0,0 1 0 0 0,1 0 0 0 0,1 0 0 0 0,1 1 0 0 0,0 0 0 0 0,0 1 0 0 0,-1 5 24 0 0,8-17 4 0 0,0 1 0 0 0,1 0 1 0 0,-1-1-1 0 0,1 1 0 0 0,0 0 0 0 0,0 0 0 0 0,0-1 1 0 0,0 1-1 0 0,0 0 0 0 0,1 0 0 0 0,0-1 0 0 0,0 1 0 0 0,0 0 1 0 0,0-1-1 0 0,0 1 0 0 0,1-1 0 0 0,0 0 0 0 0,0 1 1 0 0,0-1-1 0 0,0 0 0 0 0,0 0 0 0 0,0 0 0 0 0,1 0 0 0 0,-1-1 1 0 0,1 1-1 0 0,0-1 0 0 0,0 1 0 0 0,0-1 0 0 0,0 0 1 0 0,0 0-1 0 0,1 0 0 0 0,-1-1 0 0 0,1 1 0 0 0,-1-1 0 0 0,1 0 1 0 0,0 1-5 0 0,140 23 396 0 0,-111-23-359 0 0,-1-3 0 0 0,1 0 0 0 0,0-2 1 0 0,-1-2-1 0 0,0-1 0 0 0,0-1 0 0 0,0-2 0 0 0,-1-1 1 0 0,10-6-38 0 0,19-3-216 0 0,-59 18 100 0 0,-2 21-226 0 0,-38 84 392 0 0,37-95-60 0 0,0 1 0 0 0,1-1 0 0 0,0 1 0 0 0,0 0 0 0 0,1-1 0 0 0,1 1 0 0 0,-1-1 0 0 0,2 1 0 0 0,-1-1 0 0 0,1 1-1 0 0,1-1 1 0 0,0 0 0 0 0,0 0 0 0 0,1 0 0 0 0,0 0 0 0 0,0-1 0 0 0,1 1 0 0 0,1 0 10 0 0,5 4 4 0 0,1 0-1 0 0,0-1 0 0 0,1-1 0 0 0,0 0 0 0 0,1 0 0 0 0,0-2 0 0 0,1 1 0 0 0,0-2 0 0 0,0 0 1 0 0,1-1-1 0 0,0 0 0 0 0,0-2 0 0 0,1 0 0 0 0,-1 0 0 0 0,1-2 0 0 0,0 0 0 0 0,0-1 0 0 0,1 0 1 0 0,-1-2-1 0 0,0 0 0 0 0,10-2-3 0 0,-2-1 105 0 0,-1-1 0 0 0,0-2 0 0 0,0 0 0 0 0,-1-2 0 0 0,0 0 0 0 0,0-2 0 0 0,0 0 1 0 0,-2-2-1 0 0,1 0 0 0 0,-1-1 0 0 0,-1-1 0 0 0,-1-2 0 0 0,0 1 0 0 0,-1-2 0 0 0,12-14-105 0 0,-15 16 28 0 0,-1-2-1 0 0,0 0 1 0 0,-1 0-1 0 0,-1-1 1 0 0,-1-1-1 0 0,-1 0 1 0 0,0 0-1 0 0,-2-1 1 0 0,0 0-1 0 0,-1-1 1 0 0,-1 0-1 0 0,-1 0 1 0 0,-1 0-1 0 0,0 0 1 0 0,-2-1-1 0 0,0-13-27 0 0,-2 31-10 0 0,0 1-1 0 0,0-1 0 0 0,0 0 0 0 0,0 0 1 0 0,-1 0-1 0 0,1 0 0 0 0,-1 0 1 0 0,0 1-1 0 0,0-1 0 0 0,-1 0 0 0 0,1 1 1 0 0,-1-1-1 0 0,1 1 0 0 0,-1-1 1 0 0,0 1-1 0 0,-1 0 0 0 0,1 0 1 0 0,0 0-1 0 0,-1 0 0 0 0,0 0 0 0 0,0 1 1 0 0,0-1-1 0 0,0 1 0 0 0,0 0 1 0 0,0-1-1 0 0,0 1 0 0 0,-1 1 0 0 0,1-1 1 0 0,-1 1-1 0 0,0-1 0 0 0,1 1 1 0 0,-1 0-1 0 0,0 0 0 0 0,0 0 1 0 0,1 1-1 0 0,-5-1 11 0 0,-6 3-33 0 0,1 0 0 0 0,-1 1 1 0 0,0 0-1 0 0,1 1 0 0 0,-1 1 0 0 0,1 0 0 0 0,0 1 1 0 0,1 0-1 0 0,0 1 0 0 0,0 0 0 0 0,0 1 1 0 0,1 0-1 0 0,0 1 0 0 0,0 1 0 0 0,1-1 1 0 0,0 1-1 0 0,1 1 0 0 0,0 0 0 0 0,1 0 0 0 0,0 1 1 0 0,-4 8 32 0 0,0-1 4 0 0,1 0 1 0 0,0 0-1 0 0,1 1 0 0 0,1 0 1 0 0,1 1-1 0 0,1 0 1 0 0,0 0-1 0 0,2 1 1 0 0,1 0-1 0 0,0-1 1 0 0,2 1-1 0 0,0 1 0 0 0,2-1 1 0 0,0 0-1 0 0,4 18-4 0 0,-2-27 32 0 0,1 0 0 0 0,0-1-1 0 0,1 1 1 0 0,1-1 0 0 0,0 0-1 0 0,0 0 1 0 0,1 0 0 0 0,1-1-1 0 0,0 0 1 0 0,0 0 0 0 0,1-1-1 0 0,1 0 1 0 0,0-1 0 0 0,0 1-1 0 0,1-2 1 0 0,0 1 0 0 0,0-1-1 0 0,1-1 1 0 0,0 0 0 0 0,5 2-32 0 0,5 2 112 0 0,1 0 0 0 0,0-2 0 0 0,0-1 0 0 0,1 0 1 0 0,0-2-1 0 0,1 0 0 0 0,0-2 0 0 0,-1-1 0 0 0,1 0 0 0 0,17-2-112 0 0,-29-1-54 0 0,0-1 0 0 0,0-1 0 0 0,0 0 0 0 0,-1 0 0 0 0,1-1-1 0 0,-1-1 1 0 0,0 0 0 0 0,0 0 0 0 0,0-1 0 0 0,0 0 0 0 0,3-3 54 0 0,37-28-8447 0 0,-37 24-3791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8138 0 0,'0'0'2366'0'0,"0"0"-686"0"0,0 0-450 0 0,0 0-176 0 0,0 0 20 0 0,0 0 26 0 0,0 0-146 0 0,0 0-274 0 0,0 0-152 0 0,0 0-19 0 0,0 0 41 0 0,6 14 66 0 0,71 219 1563 0 0,155 464-241 0 0,-189-613-1873 0 0,-43-85-41 0 0,0 1-1 0 0,0 0 1 0 0,0-1-1 0 0,1 1 1 0 0,-1 0-1 0 0,0-1 1 0 0,0 1-1 0 0,1 0 1 0 0,-1-1-1 0 0,0 1 1 0 0,0 0 0 0 0,1-1-1 0 0,-1 1 1 0 0,0 0-1 0 0,1 0 1 0 0,-1 0-1 0 0,0-1 1 0 0,1 1-1 0 0,-1 0 1 0 0,0 0-1 0 0,1 0 1 0 0,-1 0-1 0 0,1-1 1 0 0,-1 1-1 0 0,0 0 1 0 0,1 0-1 0 0,-1 0 1 0 0,1 0-1 0 0,-1 0 1 0 0,0 0-1 0 0,1 0 1 0 0,-1 0 0 0 0,1 0-1 0 0,-1 0 1 0 0,0 1-1 0 0,1-1 1 0 0,-1 0-1 0 0,1 0 1 0 0,-1 0-1 0 0,0 0 1 0 0,1 1-1 0 0,-1-1 1 0 0,0 0-1 0 0,1 0 1 0 0,-1 1-1 0 0,0-1 1 0 0,1 0-1 0 0,-1 0 1 0 0,0 1-1 0 0,0-1 1 0 0,1 0-1 0 0,-1 1 1 0 0,0-1-1 0 0,0 0 1 0 0,0 1 0 0 0,1-1-24 0 0,-1-45 767 0 0,0 37-794 0 0,17-227 356 0 0,-9 159-315 0 0,2 0-1 0 0,4 1 0 0 0,3 0 0 0 0,4 1 0 0 0,3 2 0 0 0,15-30-13 0 0,35-87-987 0 0,-63 176-786 0 0,-6 11-1888 0 0,1 1-4053 0 0,-4 1-3878 0 0</inkml:trace>
  <inkml:trace contextRef="#ctx0" brushRef="#br0" timeOffset="376.129">960 347 11018 0 0,'0'0'1578'0'0,"0"0"-424"0"0,0 0-241 0 0,0 0 131 0 0,0 0 169 0 0,0 0-6 0 0,0 0-241 0 0,0 0-187 0 0,0 0-77 0 0,0 0 15 0 0,0 0 74 0 0,0 0-67 0 0,15 7-86 0 0,49 19-60 0 0,-48-20-322 0 0,1-1 0 0 0,-1-1-1 0 0,1 0 1 0 0,0-2-1 0 0,0 0 1 0 0,0 0 0 0 0,0-2-1 0 0,0 0 1 0 0,1-1-1 0 0,0-1-255 0 0,12 0 216 0 0,215-21 560 0 0,-167 14-485 0 0,-22 2-1273 0 0,-21 5-3169 0 0,-49 5-4077 0 0,9-2-3311 0 0</inkml:trace>
  <inkml:trace contextRef="#ctx0" brushRef="#br0" timeOffset="632.444">1021 759 9650 0 0,'0'0'4121'0'0,"0"0"-2441"0"0,0 0-729 0 0,0 0 151 0 0,0 0 319 0 0,0 0 116 0 0,0 0-121 0 0,0 0-244 0 0,0 0-210 0 0,0 0-165 0 0,32 3-150 0 0,103 7-112 0 0,50-15 321 0 0,-53-3-1663 0 0,-89 2-484 0 0,-8 1-5925 0 0,-17 5-4860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0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6809 0 0,'0'0'2616'0'0,"0"0"-513"0"0,0 0-251 0 0,0 0-138 0 0,0 0-143 0 0,0 0-221 0 0,0 0-345 0 0,0 0-333 0 0,0 0-114 0 0,0 0 55 0 0,0 0 113 0 0,0 0 111 0 0,0 0-2 0 0,19 4-80 0 0,64 8-78 0 0,-48-9-270 0 0,-1-1 0 0 0,1-3 0 0 0,0 0 0 0 0,-1-2 0 0 0,1-2 0 0 0,2-2-407 0 0,39-4 372 0 0,337-13 10 0 0,-352 39-1556 0 0,-58-9-2399 0 0,-4-4 881 0 0,1-1-9124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9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0,'0'0'2395'0'0,"0"0"-672"0"0,0 0-347 0 0,0 0-110 0 0,0 0 21 0 0,0 0 41 0 0,0 0-93 0 0,0 0-176 0 0,0 0-167 0 0,0 0-105 0 0,0 0-53 0 0,13 6-44 0 0,42 24-7 0 0,-53-28-628 0 0,0 0-1 0 0,0 0 1 0 0,1 0 0 0 0,-1 0-1 0 0,-1 0 1 0 0,1 1-1 0 0,0-1 1 0 0,0 0 0 0 0,-1 1-1 0 0,1 0 1 0 0,-1-1-1 0 0,0 1 1 0 0,0 0 0 0 0,0-1-1 0 0,0 1 1 0 0,0 0-1 0 0,-1 0 1 0 0,1 0 0 0 0,-1 2-55 0 0,3 8 212 0 0,30 150 1087 0 0,-8 1-1 0 0,-6 4-1298 0 0,-9-79 187 0 0,3 30-40 0 0,-6-29-68 0 0,5-1-1 0 0,21 75-78 0 0,-9-113 347 0 0,-17-69 459 0 0,145-450 34 0 0,-66 173-812 0 0,-64 215-24 0 0,41-213-76 0 0,-56 330-5478 0 0,-5-15 90 0 0,-2-6-5724 0 0</inkml:trace>
  <inkml:trace contextRef="#ctx0" brushRef="#br0" timeOffset="369.294">852 941 5809 0 0,'0'0'1723'0'0,"0"0"-752"0"0,0 0-103 0 0,0 0 315 0 0,0 0 262 0 0,0 0 26 0 0,0 0-195 0 0,0 0-271 0 0,0 0-215 0 0,0 0-146 0 0,0 0-111 0 0,0 0-82 0 0,-6 34-65 0 0,-17 106-54 0 0,14-44 500 0 0,10-93-759 0 0,0 1 0 0 0,0-1 1 0 0,0 1-1 0 0,1-1 0 0 0,-1 0 1 0 0,1 1-1 0 0,0-1 0 0 0,0 0 1 0 0,0 0-1 0 0,0 0 0 0 0,0 0 0 0 0,1 0 1 0 0,-1-1-1 0 0,1 1 0 0 0,0-1 1 0 0,-1 0-1 0 0,1 1 0 0 0,0-1 0 0 0,1-1 1 0 0,-1 1-1 0 0,0 0 0 0 0,1-1 1 0 0,-1 1-1 0 0,0-1 0 0 0,1 0 0 0 0,0 0 1 0 0,-1-1-1 0 0,1 1 0 0 0,-1-1 1 0 0,1 0-1 0 0,0 0 0 0 0,-1 0 1 0 0,1 0-1 0 0,0 0 0 0 0,-1-1 0 0 0,1 0 1 0 0,0 0-1 0 0,-1 0 0 0 0,1 0 1 0 0,-1 0-1 0 0,0-1 0 0 0,1 1 0 0 0,-1-1 1 0 0,0 0-1 0 0,0 0 0 0 0,0 0 1 0 0,0-1-74 0 0,8-4 69 0 0,-1-1 1 0 0,0 0 0 0 0,-1-1-1 0 0,0 1 1 0 0,0-2 0 0 0,-1 1 0 0 0,0-1-1 0 0,-1-1 1 0 0,0 1 0 0 0,0-1-1 0 0,-1 0 1 0 0,-1-1 0 0 0,0 1-1 0 0,0-1 1 0 0,-1 0 0 0 0,-1 0 0 0 0,0-1-1 0 0,-1 1 1 0 0,1-10-70 0 0,-2 10-30 0 0,-2 1 0 0 0,1-1 0 0 0,-1 0 1 0 0,-1 1-1 0 0,0-1 0 0 0,-1 1 0 0 0,0-1 0 0 0,-1 1 1 0 0,0 0-1 0 0,0 1 0 0 0,-1-1 0 0 0,-1 1 0 0 0,0 0 1 0 0,0 0-1 0 0,-1 0 0 0 0,0 1 0 0 0,-7-6 30 0 0,4 3-147 0 0,0 1-1 0 0,-1 1 0 0 0,-1 0 1 0 0,1 0-1 0 0,-1 1 1 0 0,-1 1-1 0 0,0 0 0 0 0,0 1 1 0 0,-11-5 147 0 0,17 9-323 0 0,0 1-1 0 0,-1 0 1 0 0,0 0 0 0 0,0 0-1 0 0,1 1 1 0 0,-1 0 0 0 0,0 1 0 0 0,0 0-1 0 0,0 0 1 0 0,0 0 0 0 0,0 1-1 0 0,-5 2 324 0 0,-15 7-3317 0 0,13 1-1993 0 0,3 0-4836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0 2905 0 0,'0'0'1608'0'0,"0"0"-290"0"0,0 0-61 0 0,0 0 111 0 0,0 0 115 0 0,0 0-4 0 0,0 0-172 0 0,0 0-244 0 0,0 0-193 0 0,-33 16-157 0 0,-102 49-126 0 0,67-15 249 0 0,58-37-625 0 0,-27 33 347 0 0,2 2 0 0 0,2 1 0 0 0,2 2-1 0 0,3 1 1 0 0,2 2 0 0 0,2 0 0 0 0,2 1 0 0 0,4 1 0 0 0,1 1 0 0 0,-6 44-559 0 0,13-59 215 0 0,2 1 0 0 0,1 1 0 0 0,3-1 0 0 0,1 1 0 0 0,2 0 0 0 0,3 0-1 0 0,1 7-213 0 0,0-30 76 0 0,0 0 1 0 0,1-1-1 0 0,1 1 0 0 0,1-1 0 0 0,1 0 0 0 0,1-1 0 0 0,0 0 0 0 0,2 0 0 0 0,0-1 0 0 0,1 0 0 0 0,1 0 0 0 0,0-2 0 0 0,1 1 0 0 0,1-2 0 0 0,15 14-76 0 0,-22-23 50 0 0,1 0 0 0 0,-1-1-1 0 0,1 1 1 0 0,0-2-1 0 0,0 1 1 0 0,1-1 0 0 0,0-1-1 0 0,-1 1 1 0 0,1-1-1 0 0,0-1 1 0 0,1 0 0 0 0,-1 0-1 0 0,0-1 1 0 0,0 0 0 0 0,9 0-50 0 0,-12-4-45 0 0,0 0 1 0 0,1 0 0 0 0,-1 0 0 0 0,-1-1 0 0 0,1 0-1 0 0,-1 0 1 0 0,1 0 0 0 0,-1-1 0 0 0,0 0 0 0 0,-1 0 0 0 0,1 0-1 0 0,-1-1 1 0 0,0 1 0 0 0,0-1 0 0 0,-1 0 0 0 0,0 0-1 0 0,0 0 1 0 0,0-1 0 0 0,-1 1 0 0 0,1-1 0 0 0,-2 1-1 0 0,1-1 1 0 0,-1-1 44 0 0,23-78-4886 0 0,-18 62-707 0 0,-2 7-5924 0 0</inkml:trace>
  <inkml:trace contextRef="#ctx0" brushRef="#br0" timeOffset="547.423">1218 366 14539 0 0,'0'0'919'0'0,"0"0"-242"0"0,0 0-58 0 0,0 0 215 0 0,0 0 223 0 0,0 0 84 0 0,0 0-147 0 0,0 0-295 0 0,0 0-265 0 0,0 0-176 0 0,0 0-104 0 0,0 0-53 0 0,-33 0-21 0 0,-107 4-12 0 0,51 20 51 0 0,74-16-87 0 0,0 0-26 0 0,-1 1 0 0 0,1 0 1 0 0,1 1-1 0 0,0 0 0 0 0,0 2 0 0 0,1-1 1 0 0,1 1-1 0 0,0 1 0 0 0,0 1 0 0 0,2-1 1 0 0,-1 1-1 0 0,2 1 0 0 0,0 0 0 0 0,1 1 0 0 0,0-1 1 0 0,1 1-1 0 0,1 1 0 0 0,1-1 0 0 0,0 1 1 0 0,1 0-1 0 0,1 1 0 0 0,0-1 0 0 0,1 0 1 0 0,1 1-1 0 0,1 2-6 0 0,0-14 3 0 0,0 0 0 0 0,0 0 0 0 0,0 0 0 0 0,1-1 0 0 0,0 1 1 0 0,0 0-1 0 0,1 0 0 0 0,-1-1 0 0 0,1 1 0 0 0,0-1 0 0 0,1 1 0 0 0,-1-1 0 0 0,1 0 0 0 0,0 0 1 0 0,1 0-1 0 0,-1 0 0 0 0,1-1 0 0 0,0 0 0 0 0,0 1 0 0 0,0-1 0 0 0,0 0 0 0 0,1-1 0 0 0,0 1 1 0 0,1 0-4 0 0,3-1 92 0 0,-1 0 0 0 0,0-1 1 0 0,1 0-1 0 0,-1 0 0 0 0,1-1 1 0 0,-1 0-1 0 0,1 0 1 0 0,0-1-1 0 0,-1 0 0 0 0,1-1 1 0 0,0 0-1 0 0,-1 0 0 0 0,1-1 1 0 0,-1 0-1 0 0,3-2-92 0 0,14-4 180 0 0,0-2 0 0 0,0-1 0 0 0,-1-1 0 0 0,0-1-1 0 0,-1-1 1 0 0,-1-1 0 0 0,15-13-180 0 0,1-6 49 0 0,-2-1 0 0 0,-1-1-1 0 0,-2-2 1 0 0,-2-1 0 0 0,-1-2 0 0 0,-2-1 0 0 0,14-30-49 0 0,-36 62-246 0 0,-17 30 3 0 0,-102 238 131 0 0,89-199 80 0 0,3 2-1 0 0,2 0 0 0 0,3 1 0 0 0,3 1 0 0 0,2 0 0 0 0,4 0 0 0 0,2 1 0 0 0,3 0 0 0 0,2 3 33 0 0,9-18 38 0 0,-2-11-925 0 0,-5-12-2777 0 0,7-42-5410 0 0,-7 9-1320 0 0</inkml:trace>
  <inkml:trace contextRef="#ctx0" brushRef="#br0" timeOffset="1006.49">1632 1102 5713 0 0,'0'0'2397'0'0,"0"0"-322"0"0,0 0-159 0 0,0 0-113 0 0,0 0-253 0 0,0 0-378 0 0,0 0-344 0 0,0 0-258 0 0,0 0-138 0 0,0 0-83 0 0,0 0-74 0 0,0 0-43 0 0,0 0-60 0 0,-12 31-50 0 0,-35 90-42 0 0,35-89-115 0 0,16-43 16 0 0,2 1-243 0 0,-1 0 1 0 0,-1-1-1 0 0,0 0 0 0 0,0 0 0 0 0,-1 0 0 0 0,0 0 1 0 0,-1-1-1 0 0,-1 1 0 0 0,1 0 0 0 0,-2-10 262 0 0,0 17-31 0 0,1 3 37 0 0,-1 0-1 0 0,0 0 1 0 0,1 0-1 0 0,-1 0 1 0 0,0 0-1 0 0,0 0 1 0 0,0 0 0 0 0,0 0-1 0 0,0 0 1 0 0,0 0-1 0 0,0 0 1 0 0,0 0-1 0 0,0 0 1 0 0,0 0-1 0 0,0 0 1 0 0,-1 1 0 0 0,1-1-1 0 0,0 0 1 0 0,-1 0-1 0 0,1 0 1 0 0,-1 0-1 0 0,1 0 1 0 0,-1 0-1 0 0,1 1 1 0 0,-1-1 0 0 0,0 0-1 0 0,1 0 1 0 0,-1 1-1 0 0,0-1 1 0 0,1 1-1 0 0,-1-1 1 0 0,0 0-1 0 0,0 1 1 0 0,0-1 0 0 0,0 1-1 0 0,0 0 1 0 0,1-1-1 0 0,-1 1 1 0 0,0 0-1 0 0,0 0 1 0 0,0-1-1 0 0,0 1 1 0 0,0 0 0 0 0,0 0-1 0 0,0 0 1 0 0,0 0-1 0 0,0 0 1 0 0,0 0-1 0 0,0 0 1 0 0,0 1-1 0 0,-1-1-5 0 0,-1 2 55 0 0,0 0-1 0 0,1 1 1 0 0,-1-1-1 0 0,0 0 1 0 0,1 1-1 0 0,0 0 1 0 0,0 0-1 0 0,-1 0 0 0 0,2 0 1 0 0,-1 0-1 0 0,0 0 1 0 0,1 0-1 0 0,-1 0 1 0 0,1 1-1 0 0,0-1 1 0 0,0 0-1 0 0,0 1 1 0 0,0-1-1 0 0,1 1 0 0 0,0-1 1 0 0,-1 1-1 0 0,1 0 1 0 0,1-1-1 0 0,-1 1-54 0 0,0-3-4 0 0,0-1-1 0 0,0 1 0 0 0,1-1 1 0 0,-1 1-1 0 0,0 0 0 0 0,0-1 1 0 0,1 1-1 0 0,-1-1 0 0 0,0 0 1 0 0,1 1-1 0 0,-1-1 0 0 0,1 1 1 0 0,-1-1-1 0 0,0 1 0 0 0,1-1 0 0 0,-1 0 1 0 0,1 1-1 0 0,-1-1 0 0 0,1 0 1 0 0,-1 0-1 0 0,1 1 0 0 0,0-1 1 0 0,-1 0-1 0 0,1 0 0 0 0,-1 0 1 0 0,1 0-1 0 0,-1 1 0 0 0,1-1 1 0 0,0 0-1 0 0,-1 0 0 0 0,1 0 1 0 0,-1 0-1 0 0,1 0 0 0 0,-1-1 1 0 0,1 1-1 0 0,0 0 0 0 0,-1 0 1 0 0,1 0-1 0 0,-1 0 0 0 0,1-1 1 0 0,-1 1-1 0 0,1 0 0 0 0,-1-1 1 0 0,1 1-1 0 0,-1 0 0 0 0,1-1 1 0 0,-1 1-1 0 0,1 0 0 0 0,-1-1 1 0 0,0 1-1 0 0,1-1 5 0 0,15-11-4987 0 0,-12 8-1213 0 0,-2 0-948 0 0</inkml:trace>
  <inkml:trace contextRef="#ctx0" brushRef="#br0" timeOffset="1506.889">2289 397 0 0 0,'0'0'2174'0'0,"0"0"-230"0"0,0 0-41 0 0,0 0-8 0 0,0 0 6 0 0,0 0-61 0 0,0 0-268 0 0,0 0-247 0 0,0 0-245 0 0,0 0-228 0 0,0 0-149 0 0,0 0-138 0 0,0 0-147 0 0,-10-15-131 0 0,-34-47-71 0 0,43 61-206 0 0,0 0 1 0 0,1 0-1 0 0,-1 0 1 0 0,0-1-1 0 0,0 1 1 0 0,-1 0-1 0 0,1 0 1 0 0,0 1-1 0 0,0-1 1 0 0,0 0-1 0 0,-1 0 1 0 0,1 1-1 0 0,0-1 1 0 0,-1 0-1 0 0,1 1 1 0 0,-1 0-1 0 0,1-1 1 0 0,-1 1-1 0 0,1 0 1 0 0,0-1-1 0 0,-1 1 1 0 0,1 0-1 0 0,-1 0 1 0 0,1 0-1 0 0,-1 1 1 0 0,1-1-1 0 0,-1 0 1 0 0,1 0-1 0 0,-1 1 1 0 0,1-1-1 0 0,0 1 1 0 0,-1-1-1 0 0,1 1 1 0 0,-1 0-1 0 0,1 0 1 0 0,0-1-1 0 0,0 1 1 0 0,-1 1-11 0 0,-5 1 71 0 0,-7 6-45 0 0,0 1 0 0 0,0 0 0 0 0,1 0-1 0 0,0 1 1 0 0,1 1 0 0 0,1 0 0 0 0,0 1 0 0 0,0 0-1 0 0,1 1 1 0 0,1 0 0 0 0,0 0 0 0 0,1 1-1 0 0,0 0 1 0 0,2 1 0 0 0,-1 0 0 0 0,2 0-1 0 0,0 0 1 0 0,1 0 0 0 0,1 1 0 0 0,1 0-1 0 0,0-1 1 0 0,1 1 0 0 0,0 0 0 0 0,2 0 0 0 0,1 11-26 0 0,-1-21 95 0 0,0-1 1 0 0,0 1-1 0 0,1 0 0 0 0,0 0 1 0 0,1-1-1 0 0,-1 1 1 0 0,1-1-1 0 0,0 0 1 0 0,1 0-1 0 0,-1 0 1 0 0,1 0-1 0 0,1 0 1 0 0,-1-1-1 0 0,1 0 1 0 0,0 0-1 0 0,0 0 1 0 0,0-1-1 0 0,0 1 0 0 0,1-1 1 0 0,0-1-1 0 0,0 1 1 0 0,0-1-1 0 0,0 0 1 0 0,1 0-1 0 0,-1-1 1 0 0,1 1-1 0 0,0-2 1 0 0,0 1-1 0 0,-1-1 1 0 0,1 0-1 0 0,0 0 1 0 0,0-1-1 0 0,0 0 1 0 0,0 0-1 0 0,0 0 0 0 0,0-1 1 0 0,0 0-1 0 0,0-1 1 0 0,0 0-1 0 0,-1 0 1 0 0,1 0-1 0 0,-1-1 1 0 0,1 0-1 0 0,-1 0 1 0 0,0 0-1 0 0,3-3-95 0 0,5-3 72 0 0,-1 0-1 0 0,0-1 1 0 0,-1-1-1 0 0,1 0 1 0 0,-2-1 0 0 0,0 0-1 0 0,0-1 1 0 0,-2 0-1 0 0,1-1 1 0 0,-1 0-1 0 0,-1 0 1 0 0,-1-1 0 0 0,0 0-1 0 0,-1 0 1 0 0,0 0-1 0 0,-1-1 1 0 0,-1 0-1 0 0,-1 0 1 0 0,0 0 0 0 0,-1-1-1 0 0,-1 1 1 0 0,0 0-1 0 0,-1-1 1 0 0,-2-8-72 0 0,2 19-159 0 0,0 1 1 0 0,0-1-1 0 0,-1 0 0 0 0,0 1 1 0 0,0-1-1 0 0,0 1 1 0 0,-1-1-1 0 0,0 1 0 0 0,0 0 1 0 0,0 0-1 0 0,-1-1 0 0 0,1 2 1 0 0,-1-1-1 0 0,-1 0 1 0 0,1 0-1 0 0,-1 1 0 0 0,1 0 1 0 0,-1 0-1 0 0,0 0 1 0 0,-1 0-1 0 0,1 0 0 0 0,-1 1 1 0 0,1 0-1 0 0,-1 0 0 0 0,0 0 1 0 0,0 1-1 0 0,0 0 1 0 0,-1 0-1 0 0,1 0 0 0 0,-1 0 1 0 0,1 1-1 0 0,-2 0 159 0 0,-60-2-5134 0 0,24 9-3638 0 0,20 1 1855 0 0</inkml:trace>
  <inkml:trace contextRef="#ctx0" brushRef="#br0" timeOffset="1880.658">2175 887 8826 0 0,'0'0'1215'0'0,"0"0"-338"0"0,0 0 33 0 0,0 0 199 0 0,0 0 102 0 0,0 0-21 0 0,0 0-218 0 0,0 0-288 0 0,0 0-210 0 0,0 0-157 0 0,0 0-145 0 0,0 0-86 0 0,-13-2-26 0 0,2 1-50 0 0,7 0-6 0 0,1 0-1 0 0,-1 1 0 0 0,0-1 0 0 0,0 1 0 0 0,0 0 0 0 0,-1 0 1 0 0,1 0-1 0 0,0 0 0 0 0,0 1 0 0 0,1 0 0 0 0,-1 0 0 0 0,0 0 1 0 0,0 0-1 0 0,0 0 0 0 0,0 1 0 0 0,1 0 0 0 0,-1 0 0 0 0,1 0 1 0 0,0 0-1 0 0,-1 0 0 0 0,0 2-3 0 0,-11 8-20 0 0,1 1 0 0 0,1 0 0 0 0,0 1 0 0 0,0 1-1 0 0,2 0 1 0 0,0 1 0 0 0,1 0 0 0 0,0 0 0 0 0,1 1 0 0 0,1 0 0 0 0,1 1 0 0 0,0 0 0 0 0,1 0 0 0 0,1 1 0 0 0,1-1 0 0 0,1 1-1 0 0,-1 14 21 0 0,4-28-5 0 0,0 0-1 0 0,0 1 1 0 0,0-1-1 0 0,0 0 1 0 0,1 1-1 0 0,0-1 1 0 0,0 0-1 0 0,1 0 1 0 0,-1 0-1 0 0,1 1 1 0 0,0-2-1 0 0,1 1 1 0 0,-1 0-1 0 0,1 0 1 0 0,0-1-1 0 0,0 1 1 0 0,0-1-1 0 0,1 0 0 0 0,-1 0 1 0 0,1-1-1 0 0,0 1 1 0 0,0-1-1 0 0,1 1 1 0 0,-1-1-1 0 0,0 0 1 0 0,1-1-1 0 0,0 1 1 0 0,3 0 5 0 0,5 1 238 0 0,0 0 1 0 0,1-1-1 0 0,-1 0 1 0 0,1-2-1 0 0,0 1 1 0 0,0-2-1 0 0,-1 0 1 0 0,1 0-1 0 0,0-1 1 0 0,0-1-1 0 0,-1 0 1 0 0,1-1-1 0 0,-1-1 1 0 0,0 0-1 0 0,0-1 1 0 0,0 0-1 0 0,0-1 1 0 0,-1 0-1 0 0,0-1 0 0 0,0 0 1 0 0,-1-1-1 0 0,0 0 1 0 0,9-10-239 0 0,-10 8 107 0 0,-1 0 1 0 0,0-1 0 0 0,0-1-1 0 0,-1 1 1 0 0,-1-1-1 0 0,0-1 1 0 0,0 1-1 0 0,-1-1 1 0 0,-1 0-1 0 0,0-1 1 0 0,-1 1-1 0 0,-1-1 1 0 0,0 0-1 0 0,0 0 1 0 0,-2 0 0 0 0,0 0-1 0 0,0-1 1 0 0,-1 1-1 0 0,-1 0 1 0 0,0 0-1 0 0,-1 0 1 0 0,-2-4-108 0 0,2 7-110 0 0,-1 0 1 0 0,-1 1-1 0 0,0 0 1 0 0,0 0 0 0 0,-1 0-1 0 0,-1 0 1 0 0,1 1-1 0 0,-1 0 1 0 0,-1 0-1 0 0,0 0 1 0 0,0 1 0 0 0,-1 0-1 0 0,0 0 1 0 0,0 1-1 0 0,-1 0 1 0 0,1 0-1 0 0,-2 1 1 0 0,1 1 0 0 0,-1-1-1 0 0,0 1 1 0 0,0 1-1 0 0,-4-2 110 0 0,-95-13-10698 0 0,87 19-883 0 0</inkml:trace>
  <inkml:trace contextRef="#ctx0" brushRef="#br0" timeOffset="2206.549">2875 401 0 0 0,'0'0'4032'0'0,"0"0"-360"0"0,0 0-315 0 0,0 0-512 0 0,0 0-465 0 0,0 0-413 0 0,0 0-389 0 0,0 0-402 0 0,0 0-369 0 0,0 0-311 0 0,0 0-184 0 0,0 0-61 0 0,-6 3-12 0 0,2-1-179 0 0,0 1 0 0 0,1 0 1 0 0,-1 0-1 0 0,0 0 1 0 0,1 1-1 0 0,0-1 1 0 0,0 1-1 0 0,0 0 0 0 0,0 0 1 0 0,1 0-1 0 0,-1 0 1 0 0,1 0-1 0 0,0 1 1 0 0,0-1-1 0 0,1 1 0 0 0,-1 3-60 0 0,-19 53 610 0 0,3 1 0 0 0,2 1-1 0 0,-3 42-609 0 0,10-57 172 0 0,-31 298 43 0 0,30-173-1400 0 0,10-172 692 0 0,0-1-277 0 0,0 0-491 0 0,-2-7-7101 0 0,2 6-3244 0 0</inkml:trace>
  <inkml:trace contextRef="#ctx0" brushRef="#br0" timeOffset="3331.989">3064 968 4273 0 0,'0'0'3206'0'0,"0"0"-548"0"0,0 0-400 0 0,0 0-289 0 0,0 0-242 0 0,0 0-240 0 0,0 0-240 0 0,0 0-209 0 0,0 0-174 0 0,0 0-128 0 0,0 0-90 0 0,0 0-90 0 0,0 0-73 0 0,5-25-62 0 0,19-79-68 0 0,26 0 537 0 0,-30 75-694 0 0,90-133 236 0 0,-65 120-503 0 0,-37 70-693 0 0,-16 93 834 0 0,8-110-78 0 0,-1-9 8 0 0,0 0 0 0 0,0 1 0 0 0,0-1 1 0 0,1 1-1 0 0,-1-1 0 0 0,1 0 0 0 0,-1 1 1 0 0,1-1-1 0 0,0 1 0 0 0,0-1 1 0 0,0 1-1 0 0,1-1 0 0 0,-1 1 0 0 0,1-1 1 0 0,-1 1-1 0 0,1-1 0 0 0,0 0 1 0 0,0 1-1 0 0,0-1 0 0 0,0 0 0 0 0,0 0 1 0 0,0 0-1 0 0,1 0 0 0 0,-1 0 1 0 0,1 0-1 0 0,-1 0 0 0 0,1 0 0 0 0,0 0 1 0 0,0-1-1 0 0,0 1 0 0 0,-1-1 1 0 0,2 1-1 0 0,-1-1 0 0 0,0 0 0 0 0,0 0 1 0 0,0 0-1 0 0,1 0 0 0 0,0 0 0 0 0,6-3 37 0 0,-1-1 0 0 0,1 0 1 0 0,-1 0-1 0 0,0-1 0 0 0,0 0 0 0 0,0 0 0 0 0,-1-1 0 0 0,1 0 0 0 0,-1-1 0 0 0,0 1 0 0 0,-1-1 1 0 0,1-1-1 0 0,-1 1 0 0 0,-1-1 0 0 0,1 0 0 0 0,3-7-37 0 0,9-6 52 0 0,113-173 222 0 0,-93 140-69 0 0,-36 72-314 0 0,-8-3 127 0 0,2 0 0 0 0,0 0 0 0 0,1 1 0 0 0,0 0 0 0 0,2-1 0 0 0,0 1 0 0 0,0 0 0 0 0,2 0 0 0 0,0 0 0 0 0,1 0 0 0 0,1-1 0 0 0,0 1 0 0 0,1-1-1 0 0,1 0 1 0 0,1 0 0 0 0,0 0 0 0 0,1-1 0 0 0,1 1-18 0 0,-5-11-9 0 0,1-1 1 0 0,-1 0-1 0 0,1 0 0 0 0,0 0 0 0 0,0-1 1 0 0,0 1-1 0 0,1-1 0 0 0,-1 0 0 0 0,1 0 1 0 0,-1 0-1 0 0,1-1 0 0 0,0 0 0 0 0,0 0 1 0 0,0 0-1 0 0,1 0 0 0 0,-1-1 0 0 0,0 0 0 0 0,0 0 1 0 0,1 0-1 0 0,-1-1 0 0 0,6 0 9 0 0,58-8-1469 0 0,-29-13-3721 0 0,-32 16-767 0 0,-2 1-5475 0 0</inkml:trace>
  <inkml:trace contextRef="#ctx0" brushRef="#br0" timeOffset="3601.982">2738 1068 8770 0 0,'0'0'3490'0'0,"0"0"-1751"0"0,0 0-231 0 0,0 0 311 0 0,0 0-21 0 0,35 4-234 0 0,113 14-333 0 0,70-17 1134 0 0,305-66-217 0 0,-429 52-2328 0 0,85-13-101 0 0,-61 11-4300 0 0,-106 14-415 0 0,-4 1-6509 0 0</inkml:trace>
  <inkml:trace contextRef="#ctx0" brushRef="#br0" timeOffset="4000.365">3626 1156 13003 0 0,'0'0'1639'0'0,"0"0"-472"0"0,0 0-200 0 0,0 0-86 0 0,0 0-99 0 0,0 0-101 0 0,0 0-143 0 0,0 0-117 0 0,-33 6-84 0 0,-104 16-67 0 0,49 4 98 0 0,-12 28-147 0 0,97-52-225 0 0,0 0 0 0 0,-1 1 0 0 0,2-1 0 0 0,-1 1 1 0 0,0 0-1 0 0,0 0 0 0 0,1 0 0 0 0,-1 0 0 0 0,1 0 0 0 0,0 1 0 0 0,0-1 0 0 0,0 1 0 0 0,1-1 0 0 0,-1 1 0 0 0,1 0 0 0 0,0-1 0 0 0,0 1 0 0 0,0 0 0 0 0,0 0 0 0 0,1 0 0 0 0,0 0 0 0 0,0 0 0 0 0,0 0 0 0 0,0 0 0 0 0,0 0 0 0 0,1-1 1 0 0,0 3 3 0 0,2 0 12 0 0,1-1 0 0 0,0 0 0 0 0,0 0 1 0 0,0 0-1 0 0,0-1 0 0 0,1 0 0 0 0,0 0 1 0 0,-1 0-1 0 0,2 0 0 0 0,-1 0 0 0 0,0-1 1 0 0,1 0-1 0 0,-1 0 0 0 0,1-1 1 0 0,0 0-1 0 0,0 0 0 0 0,6 1-12 0 0,-1 2 14 0 0,59 18 55 0 0,-54-19-39 0 0,-1 1 1 0 0,1 0-1 0 0,-1 1 1 0 0,0 0-1 0 0,0 2 1 0 0,-1 0-1 0 0,0 0 0 0 0,0 1 1 0 0,0 2-31 0 0,-12-10 30 0 0,-1 1-1 0 0,1 0 1 0 0,-1 0-1 0 0,0-1 1 0 0,1 1-1 0 0,-1 0 1 0 0,0 0-1 0 0,0 0 1 0 0,0 0-1 0 0,-1 0 1 0 0,1 0 0 0 0,0 1-1 0 0,-1-1 1 0 0,1 0-1 0 0,-1 0 1 0 0,0 0-1 0 0,0 1 1 0 0,0-1-1 0 0,0 0 1 0 0,0 0-1 0 0,0 1 1 0 0,-1-1-1 0 0,1 0 1 0 0,-1 0 0 0 0,1 0-1 0 0,-1 0 1 0 0,0 0-1 0 0,0 0 1 0 0,0 0-1 0 0,0 0 1 0 0,0 0-1 0 0,-1 0 1 0 0,1 0-1 0 0,0 0 1 0 0,-1-1 0 0 0,1 1-1 0 0,-1-1 1 0 0,0 1-1 0 0,0-1 1 0 0,1 0-1 0 0,-1 1 1 0 0,0-1-1 0 0,0 0 1 0 0,0 0-1 0 0,0-1 1 0 0,0 1 0 0 0,0 0-1 0 0,-1 0 1 0 0,1-1-1 0 0,0 0 1 0 0,0 1-1 0 0,0-1-29 0 0,-170 50 275 0 0,54-43-1338 0 0,68-13-5318 0 0,41 5-1814 0 0</inkml:trace>
  <inkml:trace contextRef="#ctx0" brushRef="#br0" timeOffset="4386.53">3751 1137 8690 0 0,'0'0'1920'0'0,"0"0"-511"0"0,0 0-86 0 0,0 0 200 0 0,0 0 149 0 0,0 0-56 0 0,0 0-219 0 0,0 0-237 0 0,0 0-225 0 0,0 0-183 0 0,0 0-111 0 0,0 0-90 0 0,29 1-98 0 0,131 2 120 0 0,-91 4-257 0 0,-85 21-348 0 0,-190 111 50 0 0,204-138-16 0 0,0 1-1 0 0,1-1 0 0 0,-1 1 0 0 0,1-1 1 0 0,-1 1-1 0 0,1 0 0 0 0,0-1 1 0 0,0 1-1 0 0,0 0 0 0 0,0 0 0 0 0,0 0 1 0 0,0 0-1 0 0,0 0 0 0 0,0 0 1 0 0,1 0-1 0 0,-1 0 0 0 0,1 0 0 0 0,0 0 1 0 0,0 1-1 0 0,-1-1 0 0 0,1 0 1 0 0,1 0-1 0 0,-1 0 0 0 0,0 0 0 0 0,0 0 1 0 0,1 1-1 0 0,-1-1 0 0 0,1 0 0 0 0,0 0 1 0 0,0 0-1 0 0,-1 0 0 0 0,1 0 1 0 0,1-1-1 0 0,-1 1 0 0 0,0 0 0 0 0,0 0 1 0 0,1-1-1 0 0,-1 1 0 0 0,1 0 1 0 0,-1-1-1 0 0,1 0 0 0 0,0 1 0 0 0,-1-1 1 0 0,1 0-1 0 0,0 0 0 0 0,0 0 1 0 0,0 0-1 0 0,0 0 0 0 0,0 0 0 0 0,0-1-1 0 0,10 4 3 0 0,0-1 0 0 0,1 0 0 0 0,-1-1 0 0 0,0-1-1 0 0,1 0 1 0 0,0-1 0 0 0,-1 0 0 0 0,1 0 0 0 0,-1-2 0 0 0,1 0-1 0 0,-1 0 1 0 0,0-1 0 0 0,0 0 0 0 0,0-1 0 0 0,0-1-1 0 0,5-2-2 0 0,66-40-9203 0 0,-72 40-2499 0 0</inkml:trace>
  <inkml:trace contextRef="#ctx0" brushRef="#br0" timeOffset="4708.995">4520 212 15355 0 0,'0'0'1618'0'0,"0"0"-262"0"0,0 0-229 0 0,0 0-80 0 0,0 0-116 0 0,0 0-174 0 0,0 0-250 0 0,0 0-235 0 0,0 0-112 0 0,0 0 18 0 0,0 0 79 0 0,0 0 84 0 0,0 0 40 0 0,13 25 5 0 0,42 79-22 0 0,-35-68-220 0 0,-1 2 0 0 0,-2 0-1 0 0,-2 0 1 0 0,-2 2 0 0 0,-1 0 0 0 0,-2 0-1 0 0,-2 1 1 0 0,-1 0 0 0 0,-3 1-1 0 0,-1-1 1 0 0,-2 1 0 0 0,-2 7-144 0 0,-2-13-91 0 0,-2-1 1 0 0,-1 0-1 0 0,-1-1 0 0 0,-2 0 1 0 0,-2 0-1 0 0,-1-1 1 0 0,-2 0-1 0 0,-1-1 1 0 0,-1 0-1 0 0,-1-2 0 0 0,-2 0 1 0 0,-11 11 90 0 0,10-16-376 0 0,-1 0-1 0 0,-1-2 1 0 0,-2 0 0 0 0,0-1 0 0 0,-1-2 0 0 0,-1-1 0 0 0,-1 0 0 0 0,-23 10 376 0 0,-72 28-8190 0 0,100-49-2861 0 0</inkml:trace>
  <inkml:trace contextRef="#ctx0" brushRef="#br0" timeOffset="7842.337">5495 266 0 0 0,'0'0'473'0'0,"0"0"841"0"0,0 0 41 0 0,0 0-316 0 0,0 0-287 0 0,0 0-134 0 0,0 0-33 0 0,0 0-8 0 0,11 13 3696 0 0,-11 74-381 0 0,-52 61-2044 0 0,29-95-1460 0 0,-115 226 637 0 0,-37 73-645 0 0,169-338-354 0 0,0 0 0 0 0,2 0 0 0 0,-1 0 0 0 0,2 1 0 0 0,0-1 0 0 0,1 1 0 0 0,0 0 0 0 0,1 2-26 0 0,4-13 113 0 0,-1 0 0 0 0,1-1 1 0 0,-1 1-1 0 0,1 0 0 0 0,0-1 1 0 0,1 0-1 0 0,-1 1 1 0 0,1-1-1 0 0,-1-1 0 0 0,1 1 1 0 0,0 0-1 0 0,0-1 0 0 0,0 0 1 0 0,0 0-1 0 0,0 0 0 0 0,0-1 1 0 0,1 1-1 0 0,-1-1 0 0 0,1 0 1 0 0,-1 0-1 0 0,1 0 1 0 0,-1-1-1 0 0,1 0 0 0 0,0 0 1 0 0,-1 0-1 0 0,1 0 0 0 0,3-1-113 0 0,154 1 1293 0 0,-91-15-1097 0 0,-24 3-80 0 0,-47-6-5264 0 0,0 13-1763 0 0,0 1-3998 0 0</inkml:trace>
  <inkml:trace contextRef="#ctx0" brushRef="#br0" timeOffset="8139.212">4863 825 6665 0 0,'0'0'1858'0'0,"0"0"-552"0"0,0 0-401 0 0,0 0 80 0 0,0 0 216 0 0,0 0 93 0 0,0 0-26 0 0,0 0-97 0 0,0 0-111 0 0,0 0-38 0 0,0 0-45 0 0,0 0-99 0 0,0 0-86 0 0,22 7-49 0 0,72 23-55 0 0,-68-23-393 0 0,1-1 0 0 0,1-1 0 0 0,-1-1 0 0 0,0-1 0 0 0,1-1 0 0 0,0-2 0 0 0,8-2-295 0 0,16 2 105 0 0,119-11-1326 0 0,-143 7-386 0 0,1-1-4979 0 0,-11 2-5366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1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0 0 0,'0'0'443'0'0,"0"0"1045"0"0,0 0 440 0 0,0 0 146 0 0,0 0 124 0 0,0 0-65 0 0,0 0-344 0 0,0 0-407 0 0,0 0-373 0 0,0 0-276 0 0,0 0-159 0 0,0-9 320 0 0,1 6 1971 0 0,252 3 1581 0 0,-135-10-3951 0 0,346-18 345 0 0,-456 32-1320 0 0,-49 0-994 0 0,21-2-1749 0 0,2-1-5905 0 0,14-1-1858 0 0</inkml:trace>
  <inkml:trace contextRef="#ctx0" brushRef="#br0" timeOffset="317.431">102 733 9114 0 0,'0'0'2981'0'0,"0"0"-1472"0"0,0 0-674 0 0,0 0-96 0 0,0 0 134 0 0,0 0 118 0 0,0 0-66 0 0,0 0-279 0 0,0 0-295 0 0,0 0-156 0 0,0 0-21 0 0,0 0 124 0 0,0 0 139 0 0,6 5 69 0 0,-3-2-405 0 0,1 0 0 0 0,0 0 0 0 0,1 0-1 0 0,-1-1 1 0 0,0 1 0 0 0,1-1 0 0 0,-1 0 0 0 0,1 0 0 0 0,0-1 0 0 0,0 1 0 0 0,-1-1 0 0 0,1 0 0 0 0,0-1 0 0 0,0 1 0 0 0,0-1 0 0 0,3 0-101 0 0,154-8 1749 0 0,80-25-1051 0 0,-35 20-2200 0 0,-211 17-7849 0 0,-4-4-1775 0 0</inkml:trace>
  <inkml:trace contextRef="#ctx0" brushRef="#br0" timeOffset="1069.158">379 1 5369 0 0,'0'0'1644'0'0,"0"0"-281"0"0,0 0-94 0 0,0 0 46 0 0,0 0 48 0 0,0 0-99 0 0,0 0-273 0 0,0 0-364 0 0,0 0-307 0 0,0 0-140 0 0,0 0 29 0 0,0 0 160 0 0,2 1 181 0 0,122 80 3921 0 0,12 10-3141 0 0,192 152-616 0 0,-307-225-704 0 0,-8-9-5 0 0,0 2-1 0 0,0-1 0 0 0,-2 2 0 0 0,1 0 1 0 0,-1 0-1 0 0,-1 1 0 0 0,0 0 0 0 0,-1 1 1 0 0,0 0-1 0 0,-1 0 0 0 0,2 6-4 0 0,-10-17 23 0 0,0 0-1 0 0,0-1 1 0 0,1 1-1 0 0,-2 0 1 0 0,1-1-1 0 0,0 1 1 0 0,0-1 0 0 0,-1 1-1 0 0,1-1 1 0 0,-1 1-1 0 0,0 0 1 0 0,0-1 0 0 0,0 0-1 0 0,0 1 1 0 0,0-1-1 0 0,-1 0 1 0 0,1 1-1 0 0,-1-1 1 0 0,1 0 0 0 0,-1 0-1 0 0,0 0 1 0 0,0-1-1 0 0,0 1 1 0 0,0 0-1 0 0,0-1 1 0 0,0 1 0 0 0,0-1-1 0 0,0 1 1 0 0,-1-1-1 0 0,1 0 1 0 0,-1 0 0 0 0,1 0-1 0 0,-1-1 1 0 0,1 1-1 0 0,-1 0 1 0 0,-1-1-23 0 0,-24 15 66 0 0,-129 93 145 0 0,-137 157-85 0 0,200-169-46 0 0,29-19-26 0 0,64-76-44 0 0,1-1 8 0 0,0 0 4 0 0,0 0 1 0 0,0 0-4 0 0,0 0 10 0 0,0 0 28 0 0,0 0 7 0 0,0 0 2 0 0,0 0 6 0 0,0 0 8 0 0,0 0 6 0 0,0 0 5 0 0,0 0 0 0 0,0 0-42 0 0,0 0-16 0 0,0 0-3 0 0,0 0-10 0 0,0 0 1 0 0,0 0-2 0 0,0 0 2 0 0,0 0 0 0 0,0 0 13 0 0,0 0-10 0 0,0 0-16 0 0,0 0-9 0 0,0 0 15 0 0,0 0 9 0 0,0 0-18 0 0,0 0 14 0 0,0 0-27 0 0,0 0-37 0 0,0 0-17 0 0,0 0 19 0 0,0 0-13 0 0,0 0-10 0 0,0 0 19 0 0,0 0-50 0 0,0 0-49 0 0,0 0-55 0 0,0 0-78 0 0,0 3-642 0 0,0 5 86 0 0,2-3-4382 0 0,-2-2-6134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8714 0 0,'0'0'1923'0'0,"0"0"-823"0"0,0 0-290 0 0,0 0 171 0 0,0 0 242 0 0,0 0 108 0 0,0 0-95 0 0,0 0-234 0 0,0 0-202 0 0,0 0-106 0 0,0 0-118 0 0,0 0-78 0 0,0 0 0 0 0,16 0-3 0 0,115 0 1206 0 0,82 11 394 0 0,-115 1-1640 0 0,-49-16-1143 0 0,-48 3 462 0 0,8-10-1587 0 0,-8 6-2073 0 0,-1-1-4111 0 0,0 2-3525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13251 0 0,'0'0'1584'0'0,"0"0"-553"0"0,0 0-260 0 0,0 0 125 0 0,0 0 180 0 0,0 0 67 0 0,0 0-101 0 0,0 0-181 0 0,0 0-139 0 0,0 0-106 0 0,0 0-40 0 0,0 0-28 0 0,0 0-36 0 0,16 16-12 0 0,55 48-21 0 0,-68-62-444 0 0,-1 0 0 0 0,1 0-1 0 0,-1 0 1 0 0,1-1 0 0 0,0 1-1 0 0,0-1 1 0 0,0 0 0 0 0,0 1 0 0 0,0-1-1 0 0,0-1 1 0 0,0 1 0 0 0,0 0-1 0 0,1-1 1 0 0,-1 0 0 0 0,0 1 0 0 0,0-1-1 0 0,0-1 1 0 0,1 1 0 0 0,-1 0-1 0 0,2-1-34 0 0,7-1 136 0 0,233-47 796 0 0,-197 42-1309 0 0,16-3-876 0 0,-20 8-9925 0 0,-37 2-1015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 78 1688 0 0,'0'0'1299'0'0,"0"0"-341"0"0,0 0 7 0 0,0 0 480 0 0,0 0 563 0 0,0 0 263 0 0,0 0-198 0 0,0 0-476 0 0,0 0-470 0 0,0 0-316 0 0,0 0-169 0 0,-20 12 1227 0 0,-47 46 357 0 0,-62 99-1434 0 0,-254 271-622 0 0,303-367-1143 0 0,74-61-1560 0 0,5-6-4614 0 0,1 4 4861 0 0,0-5-6716 0 0</inkml:trace>
  <inkml:trace contextRef="#ctx0" brushRef="#br0" timeOffset="351.4">14 1 10794 0 0,'0'0'1051'0'0,"0"0"-605"0"0,0 0-416 0 0,0 0 18 0 0,0 0 331 0 0,0 0 413 0 0,0 0 340 0 0,0 0 193 0 0,0 0-56 0 0,0 0-164 0 0,0 0-131 0 0,0 0-144 0 0,0 0-117 0 0,32 34-54 0 0,103 110-89 0 0,-40-52 335 0 0,-34-27-577 0 0,-2 2-1 0 0,-3 2 0 0 0,-3 3 0 0 0,-3 2 1 0 0,15 36-328 0 0,-19-37 84 0 0,-34-84-7418 0 0,-10 7 3599 0 0,2-3-7306 0 0</inkml:trace>
  <inkml:trace contextRef="#ctx0" brushRef="#br0" timeOffset="605.05">981 436 13827 0 0,'0'0'579'0'0,"0"0"-365"0"0,0 0-128 0 0,0 0 258 0 0,0 0 495 0 0,0 0 394 0 0,0 0 158 0 0,0 0-26 0 0,0 0-204 0 0,0 0-257 0 0,0 0-225 0 0,0 0-187 0 0,37 7-160 0 0,117 18-126 0 0,-44-18 10 0 0,45-15-1342 0 0,-89-4-6445 0 0,-51 9-3103 0 0</inkml:trace>
  <inkml:trace contextRef="#ctx0" brushRef="#br0" timeOffset="889.48">2150 178 12835 0 0,'0'0'1128'0'0,"0"0"-485"0"0,0 0-339 0 0,0 0 175 0 0,0 0 377 0 0,0 0 251 0 0,0 0 60 0 0,0 0-152 0 0,0 0-238 0 0,0 0-144 0 0,0 0-76 0 0,0 0-49 0 0,-6 17-26 0 0,-61 133 1043 0 0,-98 76-693 0 0,-21-18-1328 0 0,113-135-2741 0 0,62-68 1062 0 0,3-3-3902 0 0,4-1-3657 0 0</inkml:trace>
  <inkml:trace contextRef="#ctx0" brushRef="#br0" timeOffset="1168.528">1615 116 11242 0 0,'0'0'1462'0'0,"0"0"-400"0"0,0 0-365 0 0,0 0-65 0 0,0 0 86 0 0,0 0 47 0 0,0 0-33 0 0,0 0-42 0 0,0 0-49 0 0,0 0 19 0 0,0 0 30 0 0,0 0-51 0 0,0 0-36 0 0,8 28 6 0 0,26 88-17 0 0,24 6 787 0 0,-28-79-1167 0 0,2 0 0 0 0,1-3 0 0 0,2 0-1 0 0,2-2 1 0 0,1-2 0 0 0,36 25-212 0 0,48 19-2566 0 0,-109-76-640 0 0,-4-3-3491 0 0,-5 2-5230 0 0</inkml:trace>
  <inkml:trace contextRef="#ctx0" brushRef="#br0" timeOffset="1496.075">2483 598 9738 0 0,'0'0'2418'0'0,"0"0"-1379"0"0,0 0-595 0 0,0 0 48 0 0,0 0 216 0 0,0 0 183 0 0,0 0 12 0 0,0 0-118 0 0,0 0-215 0 0,0 0-186 0 0,-18 33-107 0 0,-57 102-59 0 0,56-74 92 0 0,20-51-192 0 0,0-5-10 0 0,1 1 1 0 0,0-1-1 0 0,0 1 1 0 0,1-1-1 0 0,-1 0 0 0 0,1 0 1 0 0,0 0-1 0 0,0-1 1 0 0,1 1-1 0 0,0-1 1 0 0,0 0-1 0 0,0 1 1 0 0,0-2-1 0 0,0 1 0 0 0,1 0 1 0 0,-1-1-1 0 0,1 0 1 0 0,0 0-1 0 0,0-1 1 0 0,1 1-1 0 0,-1-1 1 0 0,0 0-1 0 0,1 0 0 0 0,-1-1 1 0 0,1 0-1 0 0,-1 0 1 0 0,1 0-1 0 0,0 0 1 0 0,0-1-1 0 0,-1 0 1 0 0,1 0-1 0 0,0-1 0 0 0,-1 0 1 0 0,1 0-1 0 0,0 0 1 0 0,-1 0-1 0 0,1-1 1 0 0,0-1-109 0 0,1 1 65 0 0,-1-1 1 0 0,0-1-1 0 0,0 1 1 0 0,0-1-1 0 0,0 0 1 0 0,-1 0-1 0 0,1-1 1 0 0,-1 0-1 0 0,0 0 1 0 0,0 0-1 0 0,-1 0 1 0 0,0-1-1 0 0,0 1 1 0 0,0-1-1 0 0,-1 0 1 0 0,1-1-1 0 0,-2 1 1 0 0,1-1-1 0 0,-1 1 1 0 0,1-1-1 0 0,-2 0 1 0 0,1 1-1 0 0,-1-1 1 0 0,0 0 0 0 0,-1 0-1 0 0,1 0 1 0 0,-1 0-1 0 0,-1 0 1 0 0,1 0-1 0 0,-1 0 1 0 0,-1 0-1 0 0,0-3-65 0 0,0 3-63 0 0,0 1-1 0 0,0-1 0 0 0,0 1 1 0 0,-1 0-1 0 0,0-1 1 0 0,-1 1-1 0 0,1 0 1 0 0,-1 1-1 0 0,0-1 1 0 0,-1 1-1 0 0,1 0 0 0 0,-1 0 1 0 0,0 0-1 0 0,0 0 1 0 0,-1 1-1 0 0,1 0 1 0 0,-1 0-1 0 0,0 1 1 0 0,0-1-1 0 0,0 1 1 0 0,0 1-1 0 0,-1-1 0 0 0,1 1 1 0 0,-1 0-1 0 0,0 1 1 0 0,0-1-1 0 0,-5 1 64 0 0,-30-3-4085 0 0,2 7-3439 0 0,22 1-4359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674 358 0 0 0,'0'0'842'0'0,"0"0"973"0"0,0 0 532 0 0,0 0 100 0 0,0 0-224 0 0,0 0-341 0 0,0 0-398 0 0,0 0-345 0 0,0 0-244 0 0,0 0-159 0 0,-1-13-101 0 0,-4-37-51 0 0,-21 17 1011 0 0,19 28-1310 0 0,-8-7-145 0 0,1 1-1 0 0,-2 1 0 0 0,1 0 0 0 0,-1 0 0 0 0,-1 2 0 0 0,0 0 1 0 0,0 1-1 0 0,0 1 0 0 0,-1 0 0 0 0,0 2 0 0 0,0 0 0 0 0,0 0 1 0 0,-1 2-1 0 0,-1 0-139 0 0,16 1-8 0 0,0 0-1 0 0,-1 1 1 0 0,1-1 0 0 0,-1 1 0 0 0,1 0-1 0 0,-1 0 1 0 0,1 0 0 0 0,-1 1 0 0 0,1-1 0 0 0,-1 1-1 0 0,1 0 1 0 0,0 0 0 0 0,-1 1 0 0 0,1 0 0 0 0,0-1-1 0 0,0 1 1 0 0,0 0 0 0 0,0 1 0 0 0,0-1-1 0 0,1 1 1 0 0,-1 0 0 0 0,1 0 0 0 0,0 0 0 0 0,0 0-1 0 0,0 0 1 0 0,0 1 0 0 0,0 0 0 0 0,1-1 0 0 0,-1 1-1 0 0,1 0 1 0 0,-1 2 8 0 0,-2 11 22 0 0,1 1 1 0 0,0 1-1 0 0,2-1 0 0 0,0 1 1 0 0,1-1-1 0 0,0 1 0 0 0,2-1 1 0 0,1 7-23 0 0,-1 25 45 0 0,4 16 86 0 0,2-1 0 0 0,4 0 0 0 0,2 0 0 0 0,3-1 0 0 0,9 15-131 0 0,6 35 211 0 0,-11-40-75 0 0,4 10-15 0 0,-3 1 1 0 0,-4 1-1 0 0,-4 1 0 0 0,-4 0 0 0 0,-3 0-121 0 0,-8-71 25 0 0,0 0 0 0 0,0-1 0 0 0,-2 1 1 0 0,1-1-1 0 0,-2 0 0 0 0,0 0 0 0 0,-1-1 0 0 0,-1 1 0 0 0,0-1 0 0 0,-1-1 0 0 0,0 0 0 0 0,-1 0 0 0 0,-1 0 0 0 0,0-1 0 0 0,0 0 0 0 0,-1-1 0 0 0,-1 0 0 0 0,0-1 0 0 0,0-1 0 0 0,-1 1 0 0 0,0-2 0 0 0,-1 0 0 0 0,0-1 0 0 0,0 0 0 0 0,0-1 0 0 0,-1 0 0 0 0,0-1 0 0 0,0-1 0 0 0,-1-1 0 0 0,1 0 0 0 0,-1-1 0 0 0,1 0 0 0 0,-16-1-25 0 0,20-1-35 0 0,8 1 12 0 0,1 0 0 0 0,0 0 0 0 0,-1-1-1 0 0,1 1 1 0 0,-1 0 0 0 0,1-1 0 0 0,-1 1 0 0 0,1-1 0 0 0,-1 0 0 0 0,0 0 0 0 0,1 0 0 0 0,-1 0-1 0 0,1-1 1 0 0,-1 1 0 0 0,1-1 0 0 0,-1 1 0 0 0,1-1 0 0 0,-1 0 0 0 0,1 0 0 0 0,0 0 0 0 0,-1 0-1 0 0,1 0 1 0 0,0-1 0 0 0,0 1 0 0 0,0-1 0 0 0,0 1 0 0 0,0-1 0 0 0,0 0 0 0 0,0 0 0 0 0,1 0 0 0 0,-1 0-1 0 0,1 0 1 0 0,-1 0 0 0 0,1 0 0 0 0,0 0 0 0 0,-1-1 0 0 0,1 1 0 0 0,1 0 0 0 0,-1-1 0 0 0,0 1-1 0 0,0-1 1 0 0,1 1 0 0 0,0-1 0 0 0,-1 1 0 0 0,1-2 23 0 0,40-47-2733 0 0,-17 34-1202 0 0,-13 9 516 0 0,3-3-7480 0 0</inkml:trace>
  <inkml:trace contextRef="#ctx0" brushRef="#br0" timeOffset="337.567">577 1544 7202 0 0,'0'0'2787'0'0,"0"0"-1590"0"0,0 0-754 0 0,0 0-67 0 0,0 0 98 0 0,0 0 106 0 0,0 0 37 0 0,-11 35-74 0 0,-34 108-131 0 0,43-140-388 0 0,1 0 0 0 0,-1 0 0 0 0,1 0 0 0 0,-1 0 0 0 0,1 1-1 0 0,0-1 1 0 0,0 0 0 0 0,0 0 0 0 0,1 1 0 0 0,-1-1 0 0 0,1 1 0 0 0,0-1 0 0 0,0 0-1 0 0,0 1 1 0 0,1-1 0 0 0,-1 1 0 0 0,1-1 0 0 0,-1 0 0 0 0,1 1 0 0 0,0-1 0 0 0,0 0-1 0 0,1 0 1 0 0,-1 0 0 0 0,1 0 0 0 0,0 0 0 0 0,0 1-24 0 0,7 8 125 0 0,-7-7-6 0 0,0 0 0 0 0,1-1 0 0 0,-1 1 1 0 0,1-1-1 0 0,0 0 0 0 0,1 0 0 0 0,-1 0 1 0 0,1 0-1 0 0,0-1 0 0 0,0 1 0 0 0,0-1 1 0 0,0 0-1 0 0,0 0 0 0 0,1-1 0 0 0,-1 1 1 0 0,1-1-1 0 0,0 0 0 0 0,-1 0 0 0 0,1 0 1 0 0,0-1-1 0 0,0 0 0 0 0,1 0 1 0 0,-1 0-1 0 0,0 0 0 0 0,0-1 0 0 0,0 0-119 0 0,1 0 156 0 0,-1 1-1 0 0,0-1 0 0 0,0-1 1 0 0,0 1-1 0 0,0-1 0 0 0,0 0 1 0 0,0 0-1 0 0,0 0 0 0 0,0-1 1 0 0,0 1-1 0 0,0-1 0 0 0,0-1 1 0 0,-1 1-1 0 0,1 0 0 0 0,-1-1 1 0 0,0 0-1 0 0,0 0 0 0 0,0-1 1 0 0,0 1-1 0 0,0-1 0 0 0,-1 0 1 0 0,1 0-1 0 0,-1 0 0 0 0,0 0 1 0 0,-1 0-1 0 0,1-1 0 0 0,0 0-154 0 0,0-1 45 0 0,0-1 1 0 0,0 0 0 0 0,0 1 0 0 0,-1-2 0 0 0,0 1 0 0 0,-1 0 0 0 0,1 0 0 0 0,-1 0 0 0 0,-1-1 0 0 0,1 1 0 0 0,-1 0 0 0 0,0-1 0 0 0,-1 1 0 0 0,0-1 0 0 0,0 1 0 0 0,-1 0 0 0 0,0 0 0 0 0,0 0 0 0 0,0 0 0 0 0,-1 0 0 0 0,0 0 0 0 0,-1 1 0 0 0,1-1 0 0 0,-1 1 0 0 0,0 0 0 0 0,-1 0 0 0 0,0 0-47 0 0,-1-1-480 0 0,-1-1 1 0 0,0 1-1 0 0,-1 0 1 0 0,0 1-1 0 0,0 0 1 0 0,0 0 0 0 0,-1 0-1 0 0,1 1 1 0 0,-1 1-1 0 0,-1 0 1 0 0,1 0 0 0 0,-7-2 479 0 0,1 2-6949 0 0,3 0-4289 0 0</inkml:trace>
  <inkml:trace contextRef="#ctx0" brushRef="#br0" timeOffset="919.198">1088 7 4241 0 0,'0'0'3531'0'0,"0"0"-1582"0"0,0 0-733 0 0,0 0-76 0 0,0 0 94 0 0,0 0 97 0 0,0 0-31 0 0,0 0-240 0 0,0 0-322 0 0,0 0-262 0 0,0 0-100 0 0,0 0-28 0 0,1-3-5 0 0,8-1 778 0 0,-3 28 117 0 0,-3 2-926 0 0,-3 1-1 0 0,0 0 1 0 0,-1 0 0 0 0,-2 0-1 0 0,-1-1 1 0 0,-6 24-312 0 0,-3 27 126 0 0,-64 286 160 0 0,72-293-253 0 0,9-67 11 0 0,0-1 0 0 0,0 1-1 0 0,0-1 1 0 0,0 0 0 0 0,1 0 0 0 0,-1-1-1 0 0,1 1 1 0 0,-1-1 0 0 0,1 0 0 0 0,0 0-1 0 0,-1-1 1 0 0,1 1 0 0 0,0-1 0 0 0,0 0-1 0 0,-1 0 1 0 0,1-1 0 0 0,0 1 0 0 0,-1-1-1 0 0,1 0 1 0 0,0 0 0 0 0,3-2-44 0 0,105-39 536 0 0,-89 4-1333 0 0,-24 23-3314 0 0,-4-1-5388 0 0,2 12-1506 0 0</inkml:trace>
  <inkml:trace contextRef="#ctx0" brushRef="#br0" timeOffset="1178.931">704 381 7186 0 0,'0'0'2998'0'0,"0"0"-1757"0"0,0 0-707 0 0,0 0 135 0 0,0 0 375 0 0,0 0 269 0 0,0 0 72 0 0,0 0-131 0 0,0 0-243 0 0,0 0-239 0 0,39 0-187 0 0,124 0-165 0 0,87-5-58 0 0,-166 2-1350 0 0,-30 3-5396 0 0,-35 0-4425 0 0</inkml:trace>
  <inkml:trace contextRef="#ctx0" brushRef="#br0" timeOffset="2742.492">1496 828 7394 0 0,'0'0'2621'0'0,"0"0"-765"0"0,0 0-516 0 0,0 0-101 0 0,0 0 54 0 0,0 0 14 0 0,0 0-101 0 0,0 0-219 0 0,0 0-308 0 0,0 0-258 0 0,0 0-182 0 0,0 0-119 0 0,0 0-7 0 0,3-1 56 0 0,-1 1-116 0 0,0 1 0 0 0,0-1 0 0 0,0 0 0 0 0,0 1-1 0 0,0 0 1 0 0,0-1 0 0 0,0 1 0 0 0,-1 0 0 0 0,1 0-1 0 0,0 0 1 0 0,-1 0 0 0 0,1 1 0 0 0,-1-1 0 0 0,1 0 0 0 0,-1 0-1 0 0,1 1 1 0 0,-1-1 0 0 0,0 1 0 0 0,0 0 0 0 0,0-1-1 0 0,0 1 1 0 0,0 0 0 0 0,0-1 0 0 0,0 1 0 0 0,0 0-1 0 0,-1 0 1 0 0,1 1-53 0 0,7 17 240 0 0,-1 1 0 0 0,-1 1 0 0 0,0-1 0 0 0,-2 1 0 0 0,0 0 0 0 0,-2 0 0 0 0,0 8-240 0 0,0-4 88 0 0,1 308 358 0 0,-8-96-359 0 0,17-207-189 0 0,-11-31 126 0 0,-1 0 24 0 0,0 0 35 0 0,13-28 878 0 0,2-17-877 0 0,3 1 0 0 0,2 0 0 0 0,1 2 0 0 0,12-15-84 0 0,30-61 51 0 0,192-331-89 0 0,-231 383-356 0 0,-24 66 135 0 0,0 0-143 0 0,0 0-212 0 0,0 0-243 0 0,-2 24-8540 0 0,2-23 6835 0 0,0 4-8891 0 0</inkml:trace>
  <inkml:trace contextRef="#ctx0" brushRef="#br0" timeOffset="3954.827">2558 1078 4177 0 0,'0'0'2414'0'0,"0"0"-653"0"0,0 0-403 0 0,0 0-31 0 0,0 0 72 0 0,0 0-13 0 0,0 0-71 0 0,0 0-223 0 0,0 0-269 0 0,0 0-239 0 0,0 0-184 0 0,0 0-111 0 0,-26-5-74 0 0,-80-14-15 0 0,103 19-186 0 0,0-1 0 0 0,1 0 0 0 0,-1 1 0 0 0,0 0 0 0 0,0 0 0 0 0,1 0 0 0 0,-1 0 0 0 0,0 0 0 0 0,0 0 0 0 0,0 1 0 0 0,1-1 0 0 0,-1 1 0 0 0,0 0 0 0 0,1 0 0 0 0,-1 0 0 0 0,1 0 0 0 0,-1 0 0 0 0,1 0 0 0 0,-1 1 1 0 0,1-1-1 0 0,-1 2-14 0 0,-5 3 50 0 0,-8 6-21 0 0,0 1-1 0 0,0 1 1 0 0,1 1-1 0 0,1 0 1 0 0,0 1-1 0 0,2 1 1 0 0,-1-1-1 0 0,2 2 1 0 0,0 0-1 0 0,2 0 1 0 0,0 1-1 0 0,0 0 1 0 0,2 1-1 0 0,-3 14-28 0 0,8-30 2 0 0,0 0 0 0 0,1 0 1 0 0,-1 0-1 0 0,1 0 0 0 0,0 0 0 0 0,0 0 0 0 0,1 1 0 0 0,-1-1 1 0 0,1 0-1 0 0,0 0 0 0 0,0 1 0 0 0,0-1 0 0 0,1 0 0 0 0,0 0 0 0 0,-1 0 1 0 0,2 1-1 0 0,-1-1 0 0 0,0 0 0 0 0,1 0 0 0 0,-1-1 0 0 0,1 1 1 0 0,0 0-1 0 0,1 0 0 0 0,-1-1 0 0 0,1 1 0 0 0,-1-1 0 0 0,1 0 0 0 0,0 0 1 0 0,0 0-1 0 0,0 0 0 0 0,1-1 0 0 0,-1 1 0 0 0,1-1 0 0 0,-1 0 1 0 0,1 0-1 0 0,0 0 0 0 0,0 0 0 0 0,0-1 0 0 0,2 1-2 0 0,11-1 176 0 0,1-1 0 0 0,-1 0 0 0 0,1-2 0 0 0,-1 0 0 0 0,1-1 0 0 0,-1 0-1 0 0,0-2 1 0 0,-1 0 0 0 0,1 0 0 0 0,-1-2 0 0 0,0 0 0 0 0,0-1 0 0 0,-1-1 0 0 0,0 0 0 0 0,-1-1-1 0 0,0 0 1 0 0,0-2 0 0 0,-1 0-176 0 0,18-12 201 0 0,-1-1-1 0 0,-1-2 1 0 0,-1-1-1 0 0,-2-2 0 0 0,-1 0 1 0 0,-1-1-1 0 0,-1-2 1 0 0,-2 0-1 0 0,-2-2 1 0 0,14-31-201 0 0,-21 32-66 0 0,-1 0 1 0 0,-2-1 0 0 0,-1 0-1 0 0,-2 0 1 0 0,-1-1 0 0 0,-2 0-1 0 0,-2 1 1 0 0,-1-1-1 0 0,-1 0 1 0 0,-2 0 0 0 0,-2 1-1 0 0,-1-1 1 0 0,-2 1 0 0 0,-1 1-1 0 0,-2-1 1 0 0,-1 2 0 0 0,-7-12 65 0 0,16 39-34 0 0,1 0 1 0 0,-1 1 0 0 0,0-1-1 0 0,0 0 1 0 0,0 1 0 0 0,-1 0 0 0 0,0 0-1 0 0,0 0 1 0 0,0 0 0 0 0,-1 1-1 0 0,0-1 1 0 0,0 1 0 0 0,0 0-1 0 0,0 1 1 0 0,0-1 0 0 0,-1 1-1 0 0,0 0 1 0 0,0 0 0 0 0,0 1 0 0 0,0 0-1 0 0,0 0 1 0 0,0 0 0 0 0,0 1-1 0 0,0 0 1 0 0,-1 0 0 0 0,1 0-1 0 0,-1 1 1 0 0,1 0 0 0 0,0 0-1 0 0,-1 1 1 0 0,1 0 0 0 0,0 0 0 0 0,-1 0-1 0 0,1 1 1 0 0,0 0 0 0 0,0 0-1 0 0,0 1 1 0 0,0-1 0 0 0,1 1-1 0 0,-1 1 1 0 0,1-1 0 0 0,-1 1-1 0 0,1 0 34 0 0,-11 16 25 0 0,2 0 0 0 0,1 1 0 0 0,0 0 0 0 0,2 1 0 0 0,0 0 0 0 0,2 1 0 0 0,0 0 0 0 0,2 1-1 0 0,0-1 1 0 0,2 1 0 0 0,0 1 0 0 0,2-1 0 0 0,1 1 0 0 0,1-1 0 0 0,1 19-25 0 0,4 6 85 0 0,3 1 1 0 0,2-1-1 0 0,2 0 1 0 0,2-1 0 0 0,2-1-1 0 0,2 0 1 0 0,2-1-1 0 0,2-1 1 0 0,2 0-1 0 0,18 23-85 0 0,-31-49 29 0 0,69 120-78 0 0,-55-100-930 0 0,-9-63-1506 0 0,2-2-1453 0 0,-6 11-2938 0 0,-4 3-2250 0 0</inkml:trace>
  <inkml:trace contextRef="#ctx0" brushRef="#br0" timeOffset="4382.341">3563 323 13811 0 0,'0'0'873'0'0,"0"0"-411"0"0,0 0-50 0 0,0 0 292 0 0,0 0 319 0 0,0 0 159 0 0,0 0-13 0 0,0 0-171 0 0,0 0-233 0 0,-6 35-179 0 0,-22 110-133 0 0,-18-32 111 0 0,-20 15-252 0 0,14-30-278 0 0,4 2 0 0 0,-23 74-34 0 0,50-42-98 0 0,21-127 99 0 0,0 0-1 0 0,1 0 1 0 0,0-1 0 0 0,0 1-1 0 0,0 0 1 0 0,1-1-1 0 0,-1 1 1 0 0,1-1-1 0 0,0 0 1 0 0,0 1-1 0 0,1-1 1 0 0,-1 0-1 0 0,1 0 1 0 0,0 0-1 0 0,0-1 1 0 0,0 1-1 0 0,1-1 1 0 0,-1 0 0 0 0,1 0-1 0 0,0 0 1 0 0,0 0-1 0 0,0 0 1 0 0,0-1-1 0 0,0 0 1 0 0,1 0-1 0 0,0 0 0 0 0,11 3 101 0 0,1 0 0 0 0,0-2-1 0 0,0 0 1 0 0,0-1 0 0 0,0-1-1 0 0,1-1 1 0 0,-1 0-1 0 0,0-1 1 0 0,0-1 0 0 0,0-1-1 0 0,0 0 1 0 0,0-1 0 0 0,0-1-1 0 0,-1 0 1 0 0,0-1 0 0 0,0-1-1 0 0,11-7-100 0 0,-22 12-73 0 0,0 0 1 0 0,-1 0-1 0 0,0 0 0 0 0,1 0 0 0 0,-1-1 0 0 0,0 0 0 0 0,0 0 0 0 0,0 0 1 0 0,0-1-1 0 0,-1 1 0 0 0,0-1 0 0 0,1 0 0 0 0,-1 1 0 0 0,0-2 0 0 0,-1 1 1 0 0,1 0-1 0 0,-1 0 0 0 0,0-1 0 0 0,0 0 0 0 0,0 1 0 0 0,-1-1 0 0 0,2-4 73 0 0,-10-36-4571 0 0,-5 18-4839 0 0,6 18-15 0 0</inkml:trace>
  <inkml:trace contextRef="#ctx0" brushRef="#br0" timeOffset="4657.804">3005 789 8938 0 0,'0'0'2837'0'0,"0"0"-869"0"0,0 0-280 0 0,0 0-6 0 0,0 0-158 0 0,38-1-182 0 0,123-1-167 0 0,293 1 2534 0 0,-260 1-9215 0 0,-178 0-5865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0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397 575 11034 0 0,'0'0'1026'0'0,"0"0"-326"0"0,0 0-227 0 0,0 0 65 0 0,0 0 259 0 0,0 0 281 0 0,0 0 105 0 0,0 0-102 0 0,0 0-175 0 0,-1 34-194 0 0,-2 112-134 0 0,16-32 275 0 0,47 366 691 0 0,-48-157-4181 0 0,-13-314 123 0 0,-3-5-5675 0 0,1-1-974 0 0</inkml:trace>
  <inkml:trace contextRef="#ctx0" brushRef="#br0" timeOffset="424.078">0 644 12187 0 0,'0'0'1088'0'0,"0"0"-307"0"0,0 0-123 0 0,0 0 105 0 0,0 0 177 0 0,0 0 108 0 0,0 0-61 0 0,0 0-203 0 0,0 0-192 0 0,40-33-145 0 0,131-104-100 0 0,-79 88-49 0 0,-41 35-87 0 0,-1 2-1 0 0,2 3 0 0 0,-1 2 1 0 0,1 2-1 0 0,0 2 0 0 0,25 4-210 0 0,52 31 28 0 0,-125-30-31 0 0,0 0 1 0 0,0 0 0 0 0,0 0 0 0 0,-1 1 0 0 0,1 0 0 0 0,0 0 0 0 0,-1 0-1 0 0,0 0 1 0 0,0 0 0 0 0,0 1 0 0 0,0-1 0 0 0,0 1 0 0 0,-1 0-1 0 0,1 0 1 0 0,-1 0 0 0 0,0 0 0 0 0,0 0 0 0 0,-1 0 0 0 0,1 1-1 0 0,-1-1 1 0 0,0 0 0 0 0,0 1 0 0 0,-1-1 0 0 0,1 1 0 0 0,-1 0 0 0 0,0-1-1 0 0,0 5 3 0 0,-5 9 8 0 0,-1 0-1 0 0,-1 0 0 0 0,0-1 1 0 0,-1 0-1 0 0,-1 0 0 0 0,-1-1 1 0 0,0 0-1 0 0,-1-1 0 0 0,-1 0 1 0 0,0 0-1 0 0,-1-1 0 0 0,-11 8-7 0 0,-214 221 64 0 0,237-242-66 0 0,-4 2-8 0 0,1 1-1 0 0,0 0 0 0 0,0 0 1 0 0,0 0-1 0 0,1 1 0 0 0,-1-1 0 0 0,1 1 1 0 0,0 0-1 0 0,0 0 0 0 0,1 0 1 0 0,0 0-1 0 0,-1 0 0 0 0,2 0 1 0 0,-1 1-1 0 0,1-1 0 0 0,-1 1 0 0 0,2-1 1 0 0,-1 6 10 0 0,3-9-4 0 0,0 1 0 0 0,1-1 1 0 0,-1 1-1 0 0,1-1 0 0 0,0 0 0 0 0,0 0 1 0 0,0 0-1 0 0,0 0 0 0 0,0-1 1 0 0,0 1-1 0 0,1-1 0 0 0,-1 0 0 0 0,1 0 1 0 0,-1 0-1 0 0,0 0 0 0 0,1-1 1 0 0,-1 1-1 0 0,1-1 0 0 0,0 0 0 0 0,-1 0 1 0 0,1 0 3 0 0,-1 0-1 0 0,175 5 22 0 0,-150-3-14 0 0,-16-3-4 0 0,0 1 0 0 0,0 0 0 0 0,0 1 1 0 0,0 0-1 0 0,0 1 0 0 0,0 1 0 0 0,0 0 1 0 0,0 0-1 0 0,-1 1 0 0 0,1 0 0 0 0,-1 1 1 0 0,0 1-1 0 0,-1-1 0 0 0,1 2 0 0 0,-1-1 0 0 0,-1 2 1 0 0,1-1-4 0 0,-7 0 25 0 0,0-1 1 0 0,0 1-1 0 0,-1-1 0 0 0,0 1 1 0 0,0 0-1 0 0,-1 0 0 0 0,1-1 1 0 0,-2 1-1 0 0,1 0 1 0 0,-1 0-1 0 0,0 0 0 0 0,0 0 1 0 0,-1 0-1 0 0,0 0 1 0 0,0 0-1 0 0,-1 0 0 0 0,0 0 1 0 0,0-1-1 0 0,0 1 0 0 0,-1-1 1 0 0,0 1-1 0 0,0-1 1 0 0,-1 0-1 0 0,0 0 0 0 0,0 0 1 0 0,0-1-1 0 0,-2 2-25 0 0,-30 36 39 0 0,-3-1 0 0 0,-1-2 0 0 0,-2-1-1 0 0,-1-3 1 0 0,-2-1 0 0 0,-39 21-39 0 0,57-36-125 0 0,19-15-705 0 0,-48 30 1418 0 0,36-27-4214 0 0,2-5-5234 0 0,17-3-1318 0 0</inkml:trace>
  <inkml:trace contextRef="#ctx0" brushRef="#br0" timeOffset="1046.646">1262 1164 4897 0 0,'0'0'1288'0'0,"0"0"-162"0"0,0 0-22 0 0,0 0 126 0 0,0 0 65 0 0,2 34-51 0 0,7 102-183 0 0,-10-134-1016 0 0,1 0-1 0 0,0 0 1 0 0,-1 0-1 0 0,1 0 1 0 0,0 0-1 0 0,0 0 1 0 0,0 0-1 0 0,1 0 0 0 0,-1 0 1 0 0,0 0-1 0 0,1 0 1 0 0,-1 0-1 0 0,1 0 1 0 0,0 0-1 0 0,0 0 0 0 0,0 0 1 0 0,0-1-1 0 0,0 1 1 0 0,0 0-1 0 0,0-1 1 0 0,0 1-1 0 0,1 0 0 0 0,-1-1 1 0 0,1 0-1 0 0,-1 1 1 0 0,1-1-1 0 0,0 0 1 0 0,-1 0-1 0 0,1 0 0 0 0,2 1-44 0 0,2 1 225 0 0,1 0-76 0 0,1-1-1 0 0,-1 1 1 0 0,1-2-1 0 0,-1 1 1 0 0,1-1-1 0 0,0 0 1 0 0,-1 0-1 0 0,1-1 1 0 0,0 0-1 0 0,0 0 1 0 0,-1-1-1 0 0,1 0 1 0 0,0-1-1 0 0,-1 1 1 0 0,1-1 0 0 0,-1-1-1 0 0,0 0 1 0 0,1 0-1 0 0,-1 0 1 0 0,-1-1-1 0 0,2 0-148 0 0,11-7 165 0 0,-2 0 1 0 0,1-2-1 0 0,-1 0 0 0 0,-1-1 0 0 0,0 0 1 0 0,-1-1-1 0 0,2-4-165 0 0,166-211-208 0 0,-163 224-784 0 0,-20 37 136 0 0,-1-18 1066 0 0,-2 25-159 0 0,1-30-40 0 0,1 1 0 0 0,0 0 0 0 0,1 0-1 0 0,-1 0 1 0 0,2 0 0 0 0,-1 0-1 0 0,1-1 1 0 0,1 1 0 0 0,-1 0 0 0 0,2-1-1 0 0,-1 1 1 0 0,1-1 0 0 0,0 1-1 0 0,1-1 1 0 0,0 1-11 0 0,3-1 80 0 0,1 0 0 0 0,0-1 1 0 0,0 0-1 0 0,0 0 0 0 0,1-1 0 0 0,-1 0 0 0 0,2 0 1 0 0,-1-1-1 0 0,1 0 0 0 0,-1-1 0 0 0,1 0 0 0 0,1 0 1 0 0,-1-1-1 0 0,0-1 0 0 0,1 1 0 0 0,0-2 0 0 0,-1 1 1 0 0,1-2-1 0 0,0 1 0 0 0,-1-2 0 0 0,1 1 0 0 0,0-1 1 0 0,-1-1-1 0 0,1 0 0 0 0,-1-1 0 0 0,1 0 0 0 0,-1 0 1 0 0,0-1-1 0 0,9-5-80 0 0,3-6 294 0 0,0-1 0 0 0,-2-1 1 0 0,0 0-1 0 0,-1-2 0 0 0,-1-1 1 0 0,0 0-1 0 0,-2-1 0 0 0,0-1 0 0 0,-2 0 1 0 0,0-1-1 0 0,-2 0 0 0 0,3-7-294 0 0,11-32-9 0 0,-1-1-1 0 0,-4 0 1 0 0,-2-2-1 0 0,-4 0 0 0 0,-2-1 1 0 0,-3 0-1 0 0,-3-1 1 0 0,-2 0-1 0 0,-4 0 1 0 0,-3 0-1 0 0,-5-27 10 0 0,6 69-7 0 0,-2-1 0 0 0,-1 1 0 0 0,0 0 0 0 0,-2 0 1 0 0,-1 0-1 0 0,-10-21 7 0 0,17 44 3 0 0,0 1-1 0 0,0-1 1 0 0,-1 0 0 0 0,1 0 0 0 0,-1 0 0 0 0,0 1 0 0 0,0-1 0 0 0,1 0 0 0 0,-1 0 0 0 0,0 1 0 0 0,0-1 0 0 0,0 1 0 0 0,-1-1 0 0 0,1 1 0 0 0,0 0-1 0 0,0-1 1 0 0,-1 1 0 0 0,1 0 0 0 0,-1 0 0 0 0,1 0 0 0 0,-1 0 0 0 0,0 0 0 0 0,1 0 0 0 0,-1 0 0 0 0,0 1 0 0 0,0-1 0 0 0,1 0 0 0 0,-1 1 0 0 0,0 0 0 0 0,0-1-1 0 0,0 1 1 0 0,0 0 0 0 0,0 0 0 0 0,0 0 0 0 0,1 0 0 0 0,-1 0 0 0 0,0 1 0 0 0,0-1 0 0 0,0 0 0 0 0,0 1 0 0 0,1 0 0 0 0,-1-1 0 0 0,0 1 0 0 0,0 0-1 0 0,1 0 1 0 0,-1 0 0 0 0,1 0 0 0 0,-1 0 0 0 0,1 0 0 0 0,-1 0 0 0 0,1 1-3 0 0,-9 19 9 0 0,1 0-1 0 0,2 0 1 0 0,0 1-1 0 0,1 0 1 0 0,1 0-1 0 0,1 1 1 0 0,1-1-1 0 0,1 1 1 0 0,1 0-1 0 0,2 22-8 0 0,-3 48 111 0 0,4 1 0 0 0,4-1-1 0 0,5 7-110 0 0,56 250 352 0 0,-5-95-414 0 0,-58-236-1196 0 0,-17-31-4189 0 0,7 7 2940 0 0,-2-1-6476 0 0</inkml:trace>
  <inkml:trace contextRef="#ctx0" brushRef="#br0" timeOffset="1312.449">1973 555 17212 0 0,'0'0'727'0'0,"0"0"-131"0"0,0 0 142 0 0,0 0 224 0 0,0 0 70 0 0,37 0-30 0 0,122 0-158 0 0,311-7 1186 0 0,-346 6-3633 0 0,-73 2-4152 0 0,-29-1-5965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 0 0 0,'0'0'1996'0'0,"0"0"-465"0"0,0 0-105 0 0,0 0 86 0 0,0 0 130 0 0,0 0 89 0 0,0 0-35 0 0,0 0-183 0 0,0 0-224 0 0,0 0-251 0 0,0 0-243 0 0,-6-5-134 0 0,-17-15-73 0 0,17 15-29 0 0,6 5-61 0 0,0 0-97 0 0,7 157 1913 0 0,7 0-1 0 0,13 37-2313 0 0,17 199 345 0 0,-35-143-234 0 0,2 34-8 0 0,6-167-127 0 0,-17-117 30 0 0,0 0-1 0 0,0-1 0 0 0,0 1 0 0 0,0 0 1 0 0,0-1-1 0 0,0 1 0 0 0,0 0 1 0 0,1-1-1 0 0,-1 1 0 0 0,0 0 0 0 0,0-1 1 0 0,0 1-1 0 0,0 0 0 0 0,1-1 0 0 0,-1 1 1 0 0,0 0-1 0 0,0-1 0 0 0,1 1 0 0 0,-1 0 1 0 0,0 0-1 0 0,0 0 0 0 0,1-1 0 0 0,-1 1 1 0 0,0 0-1 0 0,1 0 0 0 0,-1 0 0 0 0,0 0 1 0 0,1-1-1 0 0,-1 1 0 0 0,0 0 0 0 0,1 0 1 0 0,-1 0-1 0 0,0 0 0 0 0,1 0 0 0 0,-1 0 1 0 0,1 0-1 0 0,-1 0 0 0 0,0 0 0 0 0,1 0 1 0 0,-1 0-1 0 0,0 0 0 0 0,1 0 0 0 0,-1 0 1 0 0,0 1-1 0 0,1-1 0 0 0,-1 0 0 0 0,0 0 1 0 0,1 0-1 0 0,-1 0 0 0 0,0 1 1 0 0,1-1-1 0 0,-1 0 0 0 0,0 0 0 0 0,0 1 1 0 0,1-1-1 0 0,-1 0 0 0 0,0 0 0 0 0,0 1 1 0 0,0-1-1 0 0,1 0 0 0 0,-1 1 0 0 0,0-1 1 0 0,0 0-1 0 0,0 1 0 0 0,0-1 0 0 0,0 0 1 0 0,0 1-1 0 0,1-1 0 0 0,-1 0 0 0 0,0 1-5 0 0,17-33 367 0 0,-15 28-369 0 0,66-123 95 0 0,6 2 0 0 0,12-7-93 0 0,-43 71-37 0 0,2 2-1 0 0,3 2 0 0 0,11-7 38 0 0,-59 62-7 0 0,1 0-1 0 0,0 1 1 0 0,0-1-1 0 0,0 0 1 0 0,1 1 0 0 0,-1-1-1 0 0,0 1 1 0 0,1-1 0 0 0,-1 1-1 0 0,0 0 1 0 0,1 0-1 0 0,0 0 1 0 0,-1-1 0 0 0,1 1-1 0 0,0 1 1 0 0,0-1-1 0 0,-1 0 1 0 0,1 0 0 0 0,0 1-1 0 0,0-1 1 0 0,0 1 0 0 0,0-1-1 0 0,0 1 1 0 0,0 0-1 0 0,0 0 1 0 0,0 0 0 0 0,0 0-1 0 0,0 0 1 0 0,-1 0-1 0 0,1 1 1 0 0,0-1 0 0 0,0 1-1 0 0,0-1 1 0 0,0 1 0 0 0,0 0-1 0 0,0-1 1 0 0,-1 1-1 0 0,1 0 1 0 0,0 0 0 0 0,-1 0-1 0 0,1 1 1 0 0,-1-1-1 0 0,1 0 1 0 0,-1 1 0 0 0,1-1-1 0 0,-1 0 1 0 0,0 1 0 0 0,0 0-1 0 0,0-1 1 0 0,0 1-1 0 0,0 0 1 0 0,0-1 0 0 0,0 1-1 0 0,0 1 8 0 0,42 435 508 0 0,-39-414-495 0 0,-2-6 11 0 0,1-1-1 0 0,1 0 1 0 0,0 1-1 0 0,1-1 1 0 0,0-1-1 0 0,2 1 1 0 0,0-1-1 0 0,1 0 1 0 0,0-1-1 0 0,2 0 1 0 0,-1 0-1 0 0,7 5-23 0 0,-10-42 36 0 0,-11-30-1635 0 0,2 26-1486 0 0,1 2-4298 0 0,2 15-3834 0 0</inkml:trace>
  <inkml:trace contextRef="#ctx0" brushRef="#br0" timeOffset="959.216">1030 1218 2633 0 0,'0'0'2309'0'0,"0"0"-804"0"0,0 0 7 0 0,0 0 322 0 0,0 0 78 0 0,0 0-97 0 0,0 0-201 0 0,0 0-256 0 0,0 0-240 0 0,0 0-196 0 0,34 9-153 0 0,110 27-131 0 0,-62-31 235 0 0,-71-9-718 0 0,5-2 56 0 0,0 0-1 0 0,0 0 1 0 0,-1-2 0 0 0,0 0-1 0 0,0 0 1 0 0,-1-2 0 0 0,0 0-1 0 0,8-7-210 0 0,-17 13 34 0 0,-1 0 0 0 0,1 0 0 0 0,-1-1 0 0 0,1 0 0 0 0,-1 0 0 0 0,-1 0 0 0 0,1 0 0 0 0,-1 0 0 0 0,0-1 0 0 0,0 1 0 0 0,0-1 0 0 0,-1 0 0 0 0,0 0 0 0 0,0 0 0 0 0,-1 0 0 0 0,1 0 0 0 0,-1-1 0 0 0,-1 1 0 0 0,1 0 0 0 0,-1-1 0 0 0,0 1 0 0 0,0 0 0 0 0,-1-1 0 0 0,-1-3-34 0 0,-2 3-37 0 0,0 1 0 0 0,0-1 0 0 0,-1 1 0 0 0,0 0 1 0 0,0 0-1 0 0,-1 1 0 0 0,1 0 0 0 0,-1 0 0 0 0,0 0 1 0 0,-1 1-1 0 0,1-1 0 0 0,-1 2 0 0 0,0-1 0 0 0,0 1 1 0 0,0 0-1 0 0,0 0 0 0 0,-1 1 0 0 0,1 0 0 0 0,-1 0 1 0 0,1 1-1 0 0,-1 0 0 0 0,0 0 0 0 0,0 1 0 0 0,1-1 1 0 0,-1 2-1 0 0,0-1 0 0 0,1 1 0 0 0,-1 1 1 0 0,0-1-1 0 0,1 1 0 0 0,-1 1 0 0 0,-1 0 37 0 0,-7 4-44 0 0,1 1 0 0 0,0 1 0 0 0,1 0 0 0 0,-1 1 0 0 0,2 0 0 0 0,-1 1-1 0 0,2 1 1 0 0,-1 0 0 0 0,2 1 0 0 0,0 0 0 0 0,0 0 0 0 0,1 1 0 0 0,1 1 0 0 0,0 0 0 0 0,1 0 0 0 0,1 1-1 0 0,0-1 1 0 0,1 2 0 0 0,1-1 0 0 0,0 1 0 0 0,2-1 0 0 0,0 1 0 0 0,0 0 0 0 0,2 0 0 0 0,0 1 0 0 0,1-1-1 0 0,0 0 1 0 0,2 0 0 0 0,0 0 0 0 0,2 4 44 0 0,1-7 40 0 0,0-1 0 0 0,1 0 0 0 0,1-1 0 0 0,0 0 0 0 0,1 0 0 0 0,0 0 1 0 0,1-1-1 0 0,0 0 0 0 0,1-1 0 0 0,0 0 0 0 0,1 0 0 0 0,0-1 0 0 0,0-1 0 0 0,1 0 0 0 0,0 0 0 0 0,0-1 0 0 0,1-1 0 0 0,0 0 0 0 0,0-1 0 0 0,0 0 0 0 0,1-1 0 0 0,0 0 0 0 0,0-1 0 0 0,0-1 0 0 0,0 0 1 0 0,0-1-1 0 0,0-1 0 0 0,0 0 0 0 0,4-1-40 0 0,6 0 143 0 0,-1 0 1 0 0,0-2-1 0 0,1 0 1 0 0,-1-2-1 0 0,-1-1 1 0 0,1 0-1 0 0,-1-2 1 0 0,0 0-1 0 0,-1-2 1 0 0,9-5-144 0 0,7-5 127 0 0,0-2 0 0 0,-2-2 0 0 0,-1-1 0 0 0,0-2 0 0 0,-2-1 0 0 0,-2-1 0 0 0,0-2 0 0 0,20-28-127 0 0,-32 39-20 0 0,0-1 1 0 0,-1 0-1 0 0,-1-1 1 0 0,-2-1-1 0 0,0 0 1 0 0,-1-1-1 0 0,-1-1 1 0 0,-2 1-1 0 0,0-2 1 0 0,-2 0-1 0 0,-1 0 1 0 0,-1 0-1 0 0,-1-1 1 0 0,-1 1-1 0 0,-1-1 1 0 0,-1-14 19 0 0,-4 36-33 0 0,1-1 1 0 0,0 1-1 0 0,-1-1 1 0 0,0 1-1 0 0,-1-1 1 0 0,1 1-1 0 0,-1 0 1 0 0,0 0-1 0 0,0 0 1 0 0,-1 0-1 0 0,1 1 0 0 0,-1-1 1 0 0,0 1-1 0 0,0 0 1 0 0,0 0-1 0 0,-1 1 1 0 0,0-1-1 0 0,1 1 1 0 0,-1 0-1 0 0,0 0 1 0 0,-1 0-1 0 0,1 1 1 0 0,0 0-1 0 0,-1 0 1 0 0,1 0-1 0 0,-1 1 0 0 0,0 0 1 0 0,1 0-1 0 0,-1 0 1 0 0,0 1-1 0 0,0 0 1 0 0,0 0-1 0 0,1 0 1 0 0,-1 1-1 0 0,0-1 1 0 0,0 1-1 0 0,1 1 1 0 0,-1-1-1 0 0,1 1 0 0 0,-1 0 1 0 0,1 1-1 0 0,0-1 1 0 0,-2 2 32 0 0,-9 2-24 0 0,1 0 0 0 0,1 1 0 0 0,-1 1 0 0 0,1 0 0 0 0,0 1 0 0 0,1 0 0 0 0,0 2 0 0 0,1-1 1 0 0,0 1-1 0 0,1 1 0 0 0,0 0 0 0 0,0 1 0 0 0,1 0 0 0 0,1 0 0 0 0,1 1 0 0 0,0 0 0 0 0,0 1 0 0 0,-1 5 24 0 0,8-17 4 0 0,0 1 0 0 0,1 0 1 0 0,-1-1-1 0 0,1 1 0 0 0,0 0 0 0 0,0 0 0 0 0,0-1 1 0 0,0 1-1 0 0,0 0 0 0 0,1 0 0 0 0,0-1 0 0 0,0 1 0 0 0,0 0 1 0 0,0-1-1 0 0,0 1 0 0 0,1-1 0 0 0,0 0 0 0 0,0 1 1 0 0,0-1-1 0 0,0 0 0 0 0,0 0 0 0 0,0 0 0 0 0,1 0 0 0 0,-1-1 1 0 0,1 1-1 0 0,0-1 0 0 0,0 1 0 0 0,0-1 0 0 0,0 0 1 0 0,0 0-1 0 0,1 0 0 0 0,-1-1 0 0 0,1 1 0 0 0,-1-1 0 0 0,1 0 1 0 0,0 1-5 0 0,140 23 396 0 0,-111-23-359 0 0,-1-3 0 0 0,1 0 0 0 0,0-2 1 0 0,-1-2-1 0 0,0-1 0 0 0,0-1 0 0 0,0-2 0 0 0,-1-1 1 0 0,10-6-38 0 0,19-3-216 0 0,-59 18 100 0 0,-2 21-226 0 0,-38 84 392 0 0,37-95-60 0 0,0 1 0 0 0,1-1 0 0 0,0 1 0 0 0,0 0 0 0 0,1-1 0 0 0,1 1 0 0 0,-1-1 0 0 0,2 1 0 0 0,-1-1 0 0 0,1 1-1 0 0,1-1 1 0 0,0 0 0 0 0,0 0 0 0 0,1 0 0 0 0,0 0 0 0 0,0-1 0 0 0,1 1 0 0 0,1 0 10 0 0,5 4 4 0 0,1 0-1 0 0,0-1 0 0 0,1-1 0 0 0,0 0 0 0 0,1 0 0 0 0,0-2 0 0 0,1 1 0 0 0,0-2 0 0 0,0 0 1 0 0,1-1-1 0 0,0 0 0 0 0,0-2 0 0 0,1 0 0 0 0,-1 0 0 0 0,1-2 0 0 0,0 0 0 0 0,0-1 0 0 0,1 0 1 0 0,-1-2-1 0 0,0 0 0 0 0,10-2-3 0 0,-2-1 105 0 0,-1-1 0 0 0,0-2 0 0 0,0 0 0 0 0,-1-2 0 0 0,0 0 0 0 0,0-2 0 0 0,0 0 1 0 0,-2-2-1 0 0,1 0 0 0 0,-1-1 0 0 0,-1-1 0 0 0,-1-2 0 0 0,0 1 0 0 0,-1-2 0 0 0,12-14-105 0 0,-15 16 28 0 0,-1-2-1 0 0,0 0 1 0 0,-1 0-1 0 0,-1-1 1 0 0,-1-1-1 0 0,-1 0 1 0 0,0 0-1 0 0,-2-1 1 0 0,0 0-1 0 0,-1-1 1 0 0,-1 0-1 0 0,-1 0 1 0 0,-1 0-1 0 0,0 0 1 0 0,-2-1-1 0 0,0-13-27 0 0,-2 31-10 0 0,0 1-1 0 0,0-1 0 0 0,0 0 0 0 0,0 0 1 0 0,-1 0-1 0 0,1 0 0 0 0,-1 0 1 0 0,0 1-1 0 0,0-1 0 0 0,-1 0 0 0 0,1 1 1 0 0,-1-1-1 0 0,1 1 0 0 0,-1-1 1 0 0,0 1-1 0 0,-1 0 0 0 0,1 0 1 0 0,0 0-1 0 0,-1 0 0 0 0,0 0 0 0 0,0 1 1 0 0,0-1-1 0 0,0 1 0 0 0,0 0 1 0 0,0-1-1 0 0,0 1 0 0 0,-1 1 0 0 0,1-1 1 0 0,-1 1-1 0 0,0-1 0 0 0,1 1 1 0 0,-1 0-1 0 0,0 0 0 0 0,0 0 1 0 0,1 1-1 0 0,-5-1 11 0 0,-6 3-33 0 0,1 0 0 0 0,-1 1 1 0 0,0 0-1 0 0,1 1 0 0 0,-1 1 0 0 0,1 0 0 0 0,0 1 1 0 0,1 0-1 0 0,0 1 0 0 0,0 0 0 0 0,0 1 1 0 0,1 0-1 0 0,0 1 0 0 0,0 1 0 0 0,1-1 1 0 0,0 1-1 0 0,1 1 0 0 0,0 0 0 0 0,1 0 0 0 0,0 1 1 0 0,-4 8 32 0 0,0-1 4 0 0,1 0 1 0 0,0 0-1 0 0,1 1 0 0 0,1 0 1 0 0,1 1-1 0 0,1 0 1 0 0,0 0-1 0 0,2 1 1 0 0,1 0-1 0 0,0-1 1 0 0,2 1-1 0 0,0 1 0 0 0,2-1 1 0 0,0 0-1 0 0,4 18-4 0 0,-2-27 32 0 0,1 0 0 0 0,0-1-1 0 0,1 1 1 0 0,1-1 0 0 0,0 0-1 0 0,0 0 1 0 0,1 0 0 0 0,1-1-1 0 0,0 0 1 0 0,0 0 0 0 0,1-1-1 0 0,1 0 1 0 0,0-1 0 0 0,0 1-1 0 0,1-2 1 0 0,0 1 0 0 0,0-1-1 0 0,1-1 1 0 0,0 0 0 0 0,5 2-32 0 0,5 2 112 0 0,1 0 0 0 0,0-2 0 0 0,0-1 0 0 0,1 0 1 0 0,0-2-1 0 0,1 0 0 0 0,0-2 0 0 0,-1-1 0 0 0,1 0 0 0 0,17-2-112 0 0,-29-1-54 0 0,0-1 0 0 0,0-1 0 0 0,0 0 0 0 0,-1 0 0 0 0,1-1-1 0 0,-1-1 1 0 0,0 0 0 0 0,0 0 0 0 0,0-1 0 0 0,0 0 0 0 0,3-3 54 0 0,37-28-8447 0 0,-37 24-3791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8138 0 0,'0'0'2366'0'0,"0"0"-686"0"0,0 0-450 0 0,0 0-176 0 0,0 0 20 0 0,0 0 26 0 0,0 0-146 0 0,0 0-274 0 0,0 0-152 0 0,0 0-19 0 0,0 0 41 0 0,6 14 66 0 0,71 219 1563 0 0,155 464-241 0 0,-189-613-1873 0 0,-43-85-41 0 0,0 1-1 0 0,0 0 1 0 0,0-1-1 0 0,1 1 1 0 0,-1 0-1 0 0,0-1 1 0 0,0 1-1 0 0,1 0 1 0 0,-1-1-1 0 0,0 1 1 0 0,0 0 0 0 0,1-1-1 0 0,-1 1 1 0 0,0 0-1 0 0,1 0 1 0 0,-1 0-1 0 0,0-1 1 0 0,1 1-1 0 0,-1 0 1 0 0,0 0-1 0 0,1 0 1 0 0,-1 0-1 0 0,1-1 1 0 0,-1 1-1 0 0,0 0 1 0 0,1 0-1 0 0,-1 0 1 0 0,1 0-1 0 0,-1 0 1 0 0,0 0-1 0 0,1 0 1 0 0,-1 0 0 0 0,1 0-1 0 0,-1 0 1 0 0,0 1-1 0 0,1-1 1 0 0,-1 0-1 0 0,1 0 1 0 0,-1 0-1 0 0,0 0 1 0 0,1 1-1 0 0,-1-1 1 0 0,0 0-1 0 0,1 0 1 0 0,-1 1-1 0 0,0-1 1 0 0,1 0-1 0 0,-1 0 1 0 0,0 1-1 0 0,0-1 1 0 0,1 0-1 0 0,-1 1 1 0 0,0-1-1 0 0,0 0 1 0 0,0 1 0 0 0,1-1-24 0 0,-1-45 767 0 0,0 37-794 0 0,17-227 356 0 0,-9 159-315 0 0,2 0-1 0 0,4 1 0 0 0,3 0 0 0 0,4 1 0 0 0,3 2 0 0 0,15-30-13 0 0,35-87-987 0 0,-63 176-786 0 0,-6 11-1888 0 0,1 1-4053 0 0,-4 1-3878 0 0</inkml:trace>
  <inkml:trace contextRef="#ctx0" brushRef="#br0" timeOffset="376.129">960 347 11018 0 0,'0'0'1578'0'0,"0"0"-424"0"0,0 0-241 0 0,0 0 131 0 0,0 0 169 0 0,0 0-6 0 0,0 0-241 0 0,0 0-187 0 0,0 0-77 0 0,0 0 15 0 0,0 0 74 0 0,0 0-67 0 0,15 7-86 0 0,49 19-60 0 0,-48-20-322 0 0,1-1 0 0 0,-1-1-1 0 0,1 0 1 0 0,0-2-1 0 0,0 0 1 0 0,0 0 0 0 0,0-2-1 0 0,0 0 1 0 0,1-1-1 0 0,0-1-255 0 0,12 0 216 0 0,215-21 560 0 0,-167 14-485 0 0,-22 2-1273 0 0,-21 5-3169 0 0,-49 5-4077 0 0,9-2-3311 0 0</inkml:trace>
  <inkml:trace contextRef="#ctx0" brushRef="#br0" timeOffset="632.444">1021 759 9650 0 0,'0'0'4121'0'0,"0"0"-2441"0"0,0 0-729 0 0,0 0 151 0 0,0 0 319 0 0,0 0 116 0 0,0 0-121 0 0,0 0-244 0 0,0 0-210 0 0,0 0-165 0 0,32 3-150 0 0,103 7-112 0 0,50-15 321 0 0,-53-3-1663 0 0,-89 2-484 0 0,-8 1-5925 0 0,-17 5-4860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0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6809 0 0,'0'0'2616'0'0,"0"0"-513"0"0,0 0-251 0 0,0 0-138 0 0,0 0-143 0 0,0 0-221 0 0,0 0-345 0 0,0 0-333 0 0,0 0-114 0 0,0 0 55 0 0,0 0 113 0 0,0 0 111 0 0,0 0-2 0 0,19 4-80 0 0,64 8-78 0 0,-48-9-270 0 0,-1-1 0 0 0,1-3 0 0 0,0 0 0 0 0,-1-2 0 0 0,1-2 0 0 0,2-2-407 0 0,39-4 372 0 0,337-13 10 0 0,-352 39-1556 0 0,-58-9-2399 0 0,-4-4 881 0 0,1-1-9124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9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0,'0'0'2395'0'0,"0"0"-672"0"0,0 0-347 0 0,0 0-110 0 0,0 0 21 0 0,0 0 41 0 0,0 0-93 0 0,0 0-176 0 0,0 0-167 0 0,0 0-105 0 0,0 0-53 0 0,13 6-44 0 0,42 24-7 0 0,-53-28-628 0 0,0 0-1 0 0,0 0 1 0 0,1 0 0 0 0,-1 0-1 0 0,-1 0 1 0 0,1 1-1 0 0,0-1 1 0 0,0 0 0 0 0,-1 1-1 0 0,1 0 1 0 0,-1-1-1 0 0,0 1 1 0 0,0 0 0 0 0,0-1-1 0 0,0 1 1 0 0,0 0-1 0 0,-1 0 1 0 0,1 0 0 0 0,-1 2-55 0 0,3 8 212 0 0,30 150 1087 0 0,-8 1-1 0 0,-6 4-1298 0 0,-9-79 187 0 0,3 30-40 0 0,-6-29-68 0 0,5-1-1 0 0,21 75-78 0 0,-9-113 347 0 0,-17-69 459 0 0,145-450 34 0 0,-66 173-812 0 0,-64 215-24 0 0,41-213-76 0 0,-56 330-5478 0 0,-5-15 90 0 0,-2-6-5724 0 0</inkml:trace>
  <inkml:trace contextRef="#ctx0" brushRef="#br0" timeOffset="369.294">852 941 5809 0 0,'0'0'1723'0'0,"0"0"-752"0"0,0 0-103 0 0,0 0 315 0 0,0 0 262 0 0,0 0 26 0 0,0 0-195 0 0,0 0-271 0 0,0 0-215 0 0,0 0-146 0 0,0 0-111 0 0,0 0-82 0 0,-6 34-65 0 0,-17 106-54 0 0,14-44 500 0 0,10-93-759 0 0,0 1 0 0 0,0-1 1 0 0,0 1-1 0 0,1-1 0 0 0,-1 0 1 0 0,1 1-1 0 0,0-1 0 0 0,0 0 1 0 0,0 0-1 0 0,0 0 0 0 0,0 0 0 0 0,1 0 1 0 0,-1-1-1 0 0,1 1 0 0 0,0-1 1 0 0,-1 0-1 0 0,1 1 0 0 0,0-1 0 0 0,1-1 1 0 0,-1 1-1 0 0,0 0 0 0 0,1-1 1 0 0,-1 1-1 0 0,0-1 0 0 0,1 0 0 0 0,0 0 1 0 0,-1-1-1 0 0,1 1 0 0 0,-1-1 1 0 0,1 0-1 0 0,0 0 0 0 0,-1 0 1 0 0,1 0-1 0 0,0 0 0 0 0,-1-1 0 0 0,1 0 1 0 0,0 0-1 0 0,-1 0 0 0 0,1 0 1 0 0,-1 0-1 0 0,0-1 0 0 0,1 1 0 0 0,-1-1 1 0 0,0 0-1 0 0,0 0 0 0 0,0 0 1 0 0,0-1-74 0 0,8-4 69 0 0,-1-1 1 0 0,0 0 0 0 0,-1-1-1 0 0,0 1 1 0 0,0-2 0 0 0,-1 1 0 0 0,0-1-1 0 0,-1-1 1 0 0,0 1 0 0 0,0-1-1 0 0,-1 0 1 0 0,-1-1 0 0 0,0 1-1 0 0,0-1 1 0 0,-1 0 0 0 0,-1 0 0 0 0,0-1-1 0 0,-1 1 1 0 0,1-10-70 0 0,-2 10-30 0 0,-2 1 0 0 0,1-1 0 0 0,-1 0 1 0 0,-1 1-1 0 0,0-1 0 0 0,-1 1 0 0 0,0-1 0 0 0,-1 1 1 0 0,0 0-1 0 0,0 1 0 0 0,-1-1 0 0 0,-1 1 0 0 0,0 0 1 0 0,0 0-1 0 0,-1 0 0 0 0,0 1 0 0 0,-7-6 30 0 0,4 3-147 0 0,0 1-1 0 0,-1 1 0 0 0,-1 0 1 0 0,1 0-1 0 0,-1 1 1 0 0,-1 1-1 0 0,0 0 0 0 0,0 1 1 0 0,-11-5 147 0 0,17 9-323 0 0,0 1-1 0 0,-1 0 1 0 0,0 0 0 0 0,0 0-1 0 0,1 1 1 0 0,-1 0 0 0 0,0 1 0 0 0,0 0-1 0 0,0 0 1 0 0,0 0 0 0 0,0 1-1 0 0,-5 2 324 0 0,-15 7-3317 0 0,13 1-1993 0 0,3 0-4836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0 2905 0 0,'0'0'1608'0'0,"0"0"-290"0"0,0 0-61 0 0,0 0 111 0 0,0 0 115 0 0,0 0-4 0 0,0 0-172 0 0,0 0-244 0 0,0 0-193 0 0,-33 16-157 0 0,-102 49-126 0 0,67-15 249 0 0,58-37-625 0 0,-27 33 347 0 0,2 2 0 0 0,2 1 0 0 0,2 2-1 0 0,3 1 1 0 0,2 2 0 0 0,2 0 0 0 0,2 1 0 0 0,4 1 0 0 0,1 1 0 0 0,-6 44-559 0 0,13-59 215 0 0,2 1 0 0 0,1 1 0 0 0,3-1 0 0 0,1 1 0 0 0,2 0 0 0 0,3 0-1 0 0,1 7-213 0 0,0-30 76 0 0,0 0 1 0 0,1-1-1 0 0,1 1 0 0 0,1-1 0 0 0,1 0 0 0 0,1-1 0 0 0,0 0 0 0 0,2 0 0 0 0,0-1 0 0 0,1 0 0 0 0,1 0 0 0 0,0-2 0 0 0,1 1 0 0 0,1-2 0 0 0,15 14-76 0 0,-22-23 50 0 0,1 0 0 0 0,-1-1-1 0 0,1 1 1 0 0,0-2-1 0 0,0 1 1 0 0,1-1 0 0 0,0-1-1 0 0,-1 1 1 0 0,1-1-1 0 0,0-1 1 0 0,1 0 0 0 0,-1 0-1 0 0,0-1 1 0 0,0 0 0 0 0,9 0-50 0 0,-12-4-45 0 0,0 0 1 0 0,1 0 0 0 0,-1 0 0 0 0,-1-1 0 0 0,1 0-1 0 0,-1 0 1 0 0,1 0 0 0 0,-1-1 0 0 0,0 0 0 0 0,-1 0 0 0 0,1 0-1 0 0,-1-1 1 0 0,0 1 0 0 0,0-1 0 0 0,-1 0 0 0 0,0 0-1 0 0,0 0 1 0 0,0-1 0 0 0,-1 1 0 0 0,1-1 0 0 0,-2 1-1 0 0,1-1 1 0 0,-1-1 44 0 0,23-78-4886 0 0,-18 62-707 0 0,-2 7-5924 0 0</inkml:trace>
  <inkml:trace contextRef="#ctx0" brushRef="#br0" timeOffset="547.423">1218 366 14539 0 0,'0'0'919'0'0,"0"0"-242"0"0,0 0-58 0 0,0 0 215 0 0,0 0 223 0 0,0 0 84 0 0,0 0-147 0 0,0 0-295 0 0,0 0-265 0 0,0 0-176 0 0,0 0-104 0 0,0 0-53 0 0,-33 0-21 0 0,-107 4-12 0 0,51 20 51 0 0,74-16-87 0 0,0 0-26 0 0,-1 1 0 0 0,1 0 1 0 0,1 1-1 0 0,0 0 0 0 0,0 2 0 0 0,1-1 1 0 0,1 1-1 0 0,0 1 0 0 0,0 1 0 0 0,2-1 1 0 0,-1 1-1 0 0,2 1 0 0 0,0 0 0 0 0,1 1 0 0 0,0-1 1 0 0,1 1-1 0 0,1 1 0 0 0,1-1 0 0 0,0 1 1 0 0,1 0-1 0 0,1 1 0 0 0,0-1 0 0 0,1 0 1 0 0,1 1-1 0 0,1 2-6 0 0,0-14 3 0 0,0 0 0 0 0,0 0 0 0 0,0 0 0 0 0,1-1 0 0 0,0 1 1 0 0,0 0-1 0 0,1 0 0 0 0,-1-1 0 0 0,1 1 0 0 0,0-1 0 0 0,1 1 0 0 0,-1-1 0 0 0,1 0 0 0 0,0 0 1 0 0,1 0-1 0 0,-1 0 0 0 0,1-1 0 0 0,0 0 0 0 0,0 1 0 0 0,0-1 0 0 0,0 0 0 0 0,1-1 0 0 0,0 1 1 0 0,1 0-4 0 0,3-1 92 0 0,-1 0 0 0 0,0-1 1 0 0,1 0-1 0 0,-1 0 0 0 0,1-1 1 0 0,-1 0-1 0 0,1 0 1 0 0,0-1-1 0 0,-1 0 0 0 0,1-1 1 0 0,0 0-1 0 0,-1 0 0 0 0,1-1 1 0 0,-1 0-1 0 0,3-2-92 0 0,14-4 180 0 0,0-2 0 0 0,0-1 0 0 0,-1-1 0 0 0,0-1-1 0 0,-1-1 1 0 0,-1-1 0 0 0,15-13-180 0 0,1-6 49 0 0,-2-1 0 0 0,-1-1-1 0 0,-2-2 1 0 0,-2-1 0 0 0,-1-2 0 0 0,-2-1 0 0 0,14-30-49 0 0,-36 62-246 0 0,-17 30 3 0 0,-102 238 131 0 0,89-199 80 0 0,3 2-1 0 0,2 0 0 0 0,3 1 0 0 0,3 1 0 0 0,2 0 0 0 0,4 0 0 0 0,2 1 0 0 0,3 0 0 0 0,2 3 33 0 0,9-18 38 0 0,-2-11-925 0 0,-5-12-2777 0 0,7-42-5410 0 0,-7 9-1320 0 0</inkml:trace>
  <inkml:trace contextRef="#ctx0" brushRef="#br0" timeOffset="1006.49">1632 1102 5713 0 0,'0'0'2397'0'0,"0"0"-322"0"0,0 0-159 0 0,0 0-113 0 0,0 0-253 0 0,0 0-378 0 0,0 0-344 0 0,0 0-258 0 0,0 0-138 0 0,0 0-83 0 0,0 0-74 0 0,0 0-43 0 0,0 0-60 0 0,-12 31-50 0 0,-35 90-42 0 0,35-89-115 0 0,16-43 16 0 0,2 1-243 0 0,-1 0 1 0 0,-1-1-1 0 0,0 0 0 0 0,0 0 0 0 0,-1 0 0 0 0,0 0 1 0 0,-1-1-1 0 0,-1 1 0 0 0,1 0 0 0 0,-2-10 262 0 0,0 17-31 0 0,1 3 37 0 0,-1 0-1 0 0,0 0 1 0 0,1 0-1 0 0,-1 0 1 0 0,0 0-1 0 0,0 0 1 0 0,0 0 0 0 0,0 0-1 0 0,0 0 1 0 0,0 0-1 0 0,0 0 1 0 0,0 0-1 0 0,0 0 1 0 0,0 0-1 0 0,0 0 1 0 0,-1 1 0 0 0,1-1-1 0 0,0 0 1 0 0,-1 0-1 0 0,1 0 1 0 0,-1 0-1 0 0,1 0 1 0 0,-1 0-1 0 0,1 1 1 0 0,-1-1 0 0 0,0 0-1 0 0,1 0 1 0 0,-1 1-1 0 0,0-1 1 0 0,1 1-1 0 0,-1-1 1 0 0,0 0-1 0 0,0 1 1 0 0,0-1 0 0 0,0 1-1 0 0,0 0 1 0 0,1-1-1 0 0,-1 1 1 0 0,0 0-1 0 0,0 0 1 0 0,0-1-1 0 0,0 1 1 0 0,0 0 0 0 0,0 0-1 0 0,0 0 1 0 0,0 0-1 0 0,0 0 1 0 0,0 0-1 0 0,0 0 1 0 0,0 1-1 0 0,-1-1-5 0 0,-1 2 55 0 0,0 0-1 0 0,1 1 1 0 0,-1-1-1 0 0,0 0 1 0 0,1 1-1 0 0,0 0 1 0 0,0 0-1 0 0,-1 0 0 0 0,2 0 1 0 0,-1 0-1 0 0,0 0 1 0 0,1 0-1 0 0,-1 0 1 0 0,1 1-1 0 0,0-1 1 0 0,0 0-1 0 0,0 1 1 0 0,0-1-1 0 0,1 1 0 0 0,0-1 1 0 0,-1 1-1 0 0,1 0 1 0 0,1-1-1 0 0,-1 1-54 0 0,0-3-4 0 0,0-1-1 0 0,0 1 0 0 0,1-1 1 0 0,-1 1-1 0 0,0 0 0 0 0,0-1 1 0 0,1 1-1 0 0,-1-1 0 0 0,0 0 1 0 0,1 1-1 0 0,-1-1 0 0 0,1 1 1 0 0,-1-1-1 0 0,0 1 0 0 0,1-1 0 0 0,-1 0 1 0 0,1 1-1 0 0,-1-1 0 0 0,1 0 1 0 0,-1 0-1 0 0,1 1 0 0 0,0-1 1 0 0,-1 0-1 0 0,1 0 0 0 0,-1 0 1 0 0,1 0-1 0 0,-1 1 0 0 0,1-1 1 0 0,0 0-1 0 0,-1 0 0 0 0,1 0 1 0 0,-1 0-1 0 0,1 0 0 0 0,-1-1 1 0 0,1 1-1 0 0,0 0 0 0 0,-1 0 1 0 0,1 0-1 0 0,-1 0 0 0 0,1-1 1 0 0,-1 1-1 0 0,1 0 0 0 0,-1-1 1 0 0,1 1-1 0 0,-1 0 0 0 0,1-1 1 0 0,-1 1-1 0 0,1 0 0 0 0,-1-1 1 0 0,0 1-1 0 0,1-1 5 0 0,15-11-4987 0 0,-12 8-1213 0 0,-2 0-948 0 0</inkml:trace>
  <inkml:trace contextRef="#ctx0" brushRef="#br0" timeOffset="1506.889">2289 397 0 0 0,'0'0'2174'0'0,"0"0"-230"0"0,0 0-41 0 0,0 0-8 0 0,0 0 6 0 0,0 0-61 0 0,0 0-268 0 0,0 0-247 0 0,0 0-245 0 0,0 0-228 0 0,0 0-149 0 0,0 0-138 0 0,0 0-147 0 0,-10-15-131 0 0,-34-47-71 0 0,43 61-206 0 0,0 0 1 0 0,1 0-1 0 0,-1 0 1 0 0,0-1-1 0 0,0 1 1 0 0,-1 0-1 0 0,1 0 1 0 0,0 1-1 0 0,0-1 1 0 0,0 0-1 0 0,-1 0 1 0 0,1 1-1 0 0,0-1 1 0 0,-1 0-1 0 0,1 1 1 0 0,-1 0-1 0 0,1-1 1 0 0,-1 1-1 0 0,1 0 1 0 0,0-1-1 0 0,-1 1 1 0 0,1 0-1 0 0,-1 0 1 0 0,1 0-1 0 0,-1 1 1 0 0,1-1-1 0 0,-1 0 1 0 0,1 0-1 0 0,-1 1 1 0 0,1-1-1 0 0,0 1 1 0 0,-1-1-1 0 0,1 1 1 0 0,-1 0-1 0 0,1 0 1 0 0,0-1-1 0 0,0 1 1 0 0,-1 1-11 0 0,-5 1 71 0 0,-7 6-45 0 0,0 1 0 0 0,0 0 0 0 0,1 0-1 0 0,0 1 1 0 0,1 1 0 0 0,1 0 0 0 0,0 1 0 0 0,0 0-1 0 0,1 1 1 0 0,1 0 0 0 0,0 0 0 0 0,1 1-1 0 0,0 0 1 0 0,2 1 0 0 0,-1 0 0 0 0,2 0-1 0 0,0 0 1 0 0,1 0 0 0 0,1 1 0 0 0,1 0-1 0 0,0-1 1 0 0,1 1 0 0 0,0 0 0 0 0,2 0 0 0 0,1 11-26 0 0,-1-21 95 0 0,0-1 1 0 0,0 1-1 0 0,1 0 0 0 0,0 0 1 0 0,1-1-1 0 0,-1 1 1 0 0,1-1-1 0 0,0 0 1 0 0,1 0-1 0 0,-1 0 1 0 0,1 0-1 0 0,1 0 1 0 0,-1-1-1 0 0,1 0 1 0 0,0 0-1 0 0,0 0 1 0 0,0-1-1 0 0,0 1 0 0 0,1-1 1 0 0,0-1-1 0 0,0 1 1 0 0,0-1-1 0 0,0 0 1 0 0,1 0-1 0 0,-1-1 1 0 0,1 1-1 0 0,0-2 1 0 0,0 1-1 0 0,-1-1 1 0 0,1 0-1 0 0,0 0 1 0 0,0-1-1 0 0,0 0 1 0 0,0 0-1 0 0,0 0 0 0 0,0-1 1 0 0,0 0-1 0 0,0-1 1 0 0,0 0-1 0 0,-1 0 1 0 0,1 0-1 0 0,-1-1 1 0 0,1 0-1 0 0,-1 0 1 0 0,0 0-1 0 0,3-3-95 0 0,5-3 72 0 0,-1 0-1 0 0,0-1 1 0 0,-1-1-1 0 0,1 0 1 0 0,-2-1 0 0 0,0 0-1 0 0,0-1 1 0 0,-2 0-1 0 0,1-1 1 0 0,-1 0-1 0 0,-1 0 1 0 0,-1-1 0 0 0,0 0-1 0 0,-1 0 1 0 0,0 0-1 0 0,-1-1 1 0 0,-1 0-1 0 0,-1 0 1 0 0,0 0 0 0 0,-1-1-1 0 0,-1 1 1 0 0,0 0-1 0 0,-1-1 1 0 0,-2-8-72 0 0,2 19-159 0 0,0 1 1 0 0,0-1-1 0 0,-1 0 0 0 0,0 1 1 0 0,0-1-1 0 0,0 1 1 0 0,-1-1-1 0 0,0 1 0 0 0,0 0 1 0 0,0 0-1 0 0,-1-1 0 0 0,1 2 1 0 0,-1-1-1 0 0,-1 0 1 0 0,1 0-1 0 0,-1 1 0 0 0,1 0 1 0 0,-1 0-1 0 0,0 0 1 0 0,-1 0-1 0 0,1 0 0 0 0,-1 1 1 0 0,1 0-1 0 0,-1 0 0 0 0,0 0 1 0 0,0 1-1 0 0,0 0 1 0 0,-1 0-1 0 0,1 0 0 0 0,-1 0 1 0 0,1 1-1 0 0,-2 0 159 0 0,-60-2-5134 0 0,24 9-3638 0 0,20 1 1855 0 0</inkml:trace>
  <inkml:trace contextRef="#ctx0" brushRef="#br0" timeOffset="1880.658">2175 887 8826 0 0,'0'0'1215'0'0,"0"0"-338"0"0,0 0 33 0 0,0 0 199 0 0,0 0 102 0 0,0 0-21 0 0,0 0-218 0 0,0 0-288 0 0,0 0-210 0 0,0 0-157 0 0,0 0-145 0 0,0 0-86 0 0,-13-2-26 0 0,2 1-50 0 0,7 0-6 0 0,1 0-1 0 0,-1 1 0 0 0,0-1 0 0 0,0 1 0 0 0,0 0 0 0 0,-1 0 1 0 0,1 0-1 0 0,0 0 0 0 0,0 1 0 0 0,1 0 0 0 0,-1 0 0 0 0,0 0 1 0 0,0 0-1 0 0,0 0 0 0 0,0 1 0 0 0,1 0 0 0 0,-1 0 0 0 0,1 0 1 0 0,0 0-1 0 0,-1 0 0 0 0,0 2-3 0 0,-11 8-20 0 0,1 1 0 0 0,1 0 0 0 0,0 1 0 0 0,0 1-1 0 0,2 0 1 0 0,0 1 0 0 0,1 0 0 0 0,0 0 0 0 0,1 1 0 0 0,1 0 0 0 0,1 1 0 0 0,0 0 0 0 0,1 0 0 0 0,1 1 0 0 0,1-1 0 0 0,1 1-1 0 0,-1 14 21 0 0,4-28-5 0 0,0 0-1 0 0,0 1 1 0 0,0-1-1 0 0,0 0 1 0 0,1 1-1 0 0,0-1 1 0 0,0 0-1 0 0,1 0 1 0 0,-1 0-1 0 0,1 1 1 0 0,0-2-1 0 0,1 1 1 0 0,-1 0-1 0 0,1 0 1 0 0,0-1-1 0 0,0 1 1 0 0,0-1-1 0 0,1 0 0 0 0,-1 0 1 0 0,1-1-1 0 0,0 1 1 0 0,0-1-1 0 0,1 1 1 0 0,-1-1-1 0 0,0 0 1 0 0,1-1-1 0 0,0 1 1 0 0,3 0 5 0 0,5 1 238 0 0,0 0 1 0 0,1-1-1 0 0,-1 0 1 0 0,1-2-1 0 0,0 1 1 0 0,0-2-1 0 0,-1 0 1 0 0,1 0-1 0 0,0-1 1 0 0,0-1-1 0 0,-1 0 1 0 0,1-1-1 0 0,-1-1 1 0 0,0 0-1 0 0,0-1 1 0 0,0 0-1 0 0,0-1 1 0 0,-1 0-1 0 0,0-1 0 0 0,0 0 1 0 0,-1-1-1 0 0,0 0 1 0 0,9-10-239 0 0,-10 8 107 0 0,-1 0 1 0 0,0-1 0 0 0,0-1-1 0 0,-1 1 1 0 0,-1-1-1 0 0,0-1 1 0 0,0 1-1 0 0,-1-1 1 0 0,-1 0-1 0 0,0-1 1 0 0,-1 1-1 0 0,-1-1 1 0 0,0 0-1 0 0,0 0 1 0 0,-2 0 0 0 0,0 0-1 0 0,0-1 1 0 0,-1 1-1 0 0,-1 0 1 0 0,0 0-1 0 0,-1 0 1 0 0,-2-4-108 0 0,2 7-110 0 0,-1 0 1 0 0,-1 1-1 0 0,0 0 1 0 0,0 0 0 0 0,-1 0-1 0 0,-1 0 1 0 0,1 1-1 0 0,-1 0 1 0 0,-1 0-1 0 0,0 0 1 0 0,0 1 0 0 0,-1 0-1 0 0,0 0 1 0 0,0 1-1 0 0,-1 0 1 0 0,1 0-1 0 0,-2 1 1 0 0,1 1 0 0 0,-1-1-1 0 0,0 1 1 0 0,0 1-1 0 0,-4-2 110 0 0,-95-13-10698 0 0,87 19-883 0 0</inkml:trace>
  <inkml:trace contextRef="#ctx0" brushRef="#br0" timeOffset="2206.549">2875 401 0 0 0,'0'0'4032'0'0,"0"0"-360"0"0,0 0-315 0 0,0 0-512 0 0,0 0-465 0 0,0 0-413 0 0,0 0-389 0 0,0 0-402 0 0,0 0-369 0 0,0 0-311 0 0,0 0-184 0 0,0 0-61 0 0,-6 3-12 0 0,2-1-179 0 0,0 1 0 0 0,1 0 1 0 0,-1 0-1 0 0,0 0 1 0 0,1 1-1 0 0,0-1 1 0 0,0 1-1 0 0,0 0 0 0 0,0 0 1 0 0,1 0-1 0 0,-1 0 1 0 0,1 0-1 0 0,0 1 1 0 0,0-1-1 0 0,1 1 0 0 0,-1 3-60 0 0,-19 53 610 0 0,3 1 0 0 0,2 1-1 0 0,-3 42-609 0 0,10-57 172 0 0,-31 298 43 0 0,30-173-1400 0 0,10-172 692 0 0,0-1-277 0 0,0 0-491 0 0,-2-7-7101 0 0,2 6-3244 0 0</inkml:trace>
  <inkml:trace contextRef="#ctx0" brushRef="#br0" timeOffset="3331.989">3064 968 4273 0 0,'0'0'3206'0'0,"0"0"-548"0"0,0 0-400 0 0,0 0-289 0 0,0 0-242 0 0,0 0-240 0 0,0 0-240 0 0,0 0-209 0 0,0 0-174 0 0,0 0-128 0 0,0 0-90 0 0,0 0-90 0 0,0 0-73 0 0,5-25-62 0 0,19-79-68 0 0,26 0 537 0 0,-30 75-694 0 0,90-133 236 0 0,-65 120-503 0 0,-37 70-693 0 0,-16 93 834 0 0,8-110-78 0 0,-1-9 8 0 0,0 0 0 0 0,0 1 0 0 0,0-1 1 0 0,1 1-1 0 0,-1-1 0 0 0,1 0 0 0 0,-1 1 1 0 0,1-1-1 0 0,0 1 0 0 0,0-1 1 0 0,0 1-1 0 0,1-1 0 0 0,-1 1 0 0 0,1-1 1 0 0,-1 1-1 0 0,1-1 0 0 0,0 0 1 0 0,0 1-1 0 0,0-1 0 0 0,0 0 0 0 0,0 0 1 0 0,0 0-1 0 0,1 0 0 0 0,-1 0 1 0 0,1 0-1 0 0,-1 0 0 0 0,1 0 0 0 0,0 0 1 0 0,0-1-1 0 0,0 1 0 0 0,-1-1 1 0 0,2 1-1 0 0,-1-1 0 0 0,0 0 0 0 0,0 0 1 0 0,0 0-1 0 0,1 0 0 0 0,0 0 0 0 0,6-3 37 0 0,-1-1 0 0 0,1 0 1 0 0,-1 0-1 0 0,0-1 0 0 0,0 0 0 0 0,0 0 0 0 0,-1-1 0 0 0,1 0 0 0 0,-1-1 0 0 0,0 1 0 0 0,-1-1 1 0 0,1-1-1 0 0,-1 1 0 0 0,-1-1 0 0 0,1 0 0 0 0,3-7-37 0 0,9-6 52 0 0,113-173 222 0 0,-93 140-69 0 0,-36 72-314 0 0,-8-3 127 0 0,2 0 0 0 0,0 0 0 0 0,1 1 0 0 0,0 0 0 0 0,2-1 0 0 0,0 1 0 0 0,0 0 0 0 0,2 0 0 0 0,0 0 0 0 0,1 0 0 0 0,1-1 0 0 0,0 1 0 0 0,1-1-1 0 0,1 0 1 0 0,1 0 0 0 0,0 0 0 0 0,1-1 0 0 0,1 1-18 0 0,-5-11-9 0 0,1-1 1 0 0,-1 0-1 0 0,1 0 0 0 0,0 0 0 0 0,0-1 1 0 0,0 1-1 0 0,1-1 0 0 0,-1 0 0 0 0,1 0 1 0 0,-1 0-1 0 0,1-1 0 0 0,0 0 0 0 0,0 0 1 0 0,0 0-1 0 0,1 0 0 0 0,-1-1 0 0 0,0 0 0 0 0,0 0 1 0 0,1 0-1 0 0,-1-1 0 0 0,6 0 9 0 0,58-8-1469 0 0,-29-13-3721 0 0,-32 16-767 0 0,-2 1-5475 0 0</inkml:trace>
  <inkml:trace contextRef="#ctx0" brushRef="#br0" timeOffset="3601.982">2738 1068 8770 0 0,'0'0'3490'0'0,"0"0"-1751"0"0,0 0-231 0 0,0 0 311 0 0,0 0-21 0 0,35 4-234 0 0,113 14-333 0 0,70-17 1134 0 0,305-66-217 0 0,-429 52-2328 0 0,85-13-101 0 0,-61 11-4300 0 0,-106 14-415 0 0,-4 1-6509 0 0</inkml:trace>
  <inkml:trace contextRef="#ctx0" brushRef="#br0" timeOffset="4000.365">3626 1156 13003 0 0,'0'0'1639'0'0,"0"0"-472"0"0,0 0-200 0 0,0 0-86 0 0,0 0-99 0 0,0 0-101 0 0,0 0-143 0 0,0 0-117 0 0,-33 6-84 0 0,-104 16-67 0 0,49 4 98 0 0,-12 28-147 0 0,97-52-225 0 0,0 0 0 0 0,-1 1 0 0 0,2-1 0 0 0,-1 1 1 0 0,0 0-1 0 0,0 0 0 0 0,1 0 0 0 0,-1 0 0 0 0,1 0 0 0 0,0 1 0 0 0,0-1 0 0 0,0 1 0 0 0,1-1 0 0 0,-1 1 0 0 0,1 0 0 0 0,0-1 0 0 0,0 1 0 0 0,0 0 0 0 0,0 0 0 0 0,1 0 0 0 0,0 0 0 0 0,0 0 0 0 0,0 0 0 0 0,0 0 0 0 0,0 0 0 0 0,1-1 1 0 0,0 3 3 0 0,2 0 12 0 0,1-1 0 0 0,0 0 0 0 0,0 0 1 0 0,0 0-1 0 0,0-1 0 0 0,1 0 0 0 0,0 0 1 0 0,-1 0-1 0 0,2 0 0 0 0,-1 0 0 0 0,0-1 1 0 0,1 0-1 0 0,-1 0 0 0 0,1-1 1 0 0,0 0-1 0 0,0 0 0 0 0,6 1-12 0 0,-1 2 14 0 0,59 18 55 0 0,-54-19-39 0 0,-1 1 1 0 0,1 0-1 0 0,-1 1 1 0 0,0 0-1 0 0,0 2 1 0 0,-1 0-1 0 0,0 0 0 0 0,0 1 1 0 0,0 2-31 0 0,-12-10 30 0 0,-1 1-1 0 0,1 0 1 0 0,-1 0-1 0 0,0-1 1 0 0,1 1-1 0 0,-1 0 1 0 0,0 0-1 0 0,0 0 1 0 0,0 0-1 0 0,-1 0 1 0 0,1 0 0 0 0,0 1-1 0 0,-1-1 1 0 0,1 0-1 0 0,-1 0 1 0 0,0 0-1 0 0,0 1 1 0 0,0-1-1 0 0,0 0 1 0 0,0 0-1 0 0,0 1 1 0 0,-1-1-1 0 0,1 0 1 0 0,-1 0 0 0 0,1 0-1 0 0,-1 0 1 0 0,0 0-1 0 0,0 0 1 0 0,0 0-1 0 0,0 0 1 0 0,0 0-1 0 0,-1 0 1 0 0,1 0-1 0 0,0 0 1 0 0,-1-1 0 0 0,1 1-1 0 0,-1-1 1 0 0,0 1-1 0 0,0-1 1 0 0,1 0-1 0 0,-1 1 1 0 0,0-1-1 0 0,0 0 1 0 0,0 0-1 0 0,0-1 1 0 0,0 1 0 0 0,0 0-1 0 0,-1 0 1 0 0,1-1-1 0 0,0 0 1 0 0,0 1-1 0 0,0-1-29 0 0,-170 50 275 0 0,54-43-1338 0 0,68-13-5318 0 0,41 5-1814 0 0</inkml:trace>
  <inkml:trace contextRef="#ctx0" brushRef="#br0" timeOffset="4386.53">3751 1137 8690 0 0,'0'0'1920'0'0,"0"0"-511"0"0,0 0-86 0 0,0 0 200 0 0,0 0 149 0 0,0 0-56 0 0,0 0-219 0 0,0 0-237 0 0,0 0-225 0 0,0 0-183 0 0,0 0-111 0 0,0 0-90 0 0,29 1-98 0 0,131 2 120 0 0,-91 4-257 0 0,-85 21-348 0 0,-190 111 50 0 0,204-138-16 0 0,0 1-1 0 0,1-1 0 0 0,-1 1 0 0 0,1-1 1 0 0,-1 1-1 0 0,1 0 0 0 0,0-1 1 0 0,0 1-1 0 0,0 0 0 0 0,0 0 0 0 0,0 0 1 0 0,0 0-1 0 0,0 0 0 0 0,0 0 1 0 0,1 0-1 0 0,-1 0 0 0 0,1 0 0 0 0,0 0 1 0 0,0 1-1 0 0,-1-1 0 0 0,1 0 1 0 0,1 0-1 0 0,-1 0 0 0 0,0 0 0 0 0,0 0 1 0 0,1 1-1 0 0,-1-1 0 0 0,1 0 0 0 0,0 0 1 0 0,0 0-1 0 0,-1 0 0 0 0,1 0 1 0 0,1-1-1 0 0,-1 1 0 0 0,0 0 0 0 0,0 0 1 0 0,1-1-1 0 0,-1 1 0 0 0,1 0 1 0 0,-1-1-1 0 0,1 0 0 0 0,0 1 0 0 0,-1-1 1 0 0,1 0-1 0 0,0 0 0 0 0,0 0 1 0 0,0 0-1 0 0,0 0 0 0 0,0 0 0 0 0,0-1-1 0 0,10 4 3 0 0,0-1 0 0 0,1 0 0 0 0,-1-1 0 0 0,0-1-1 0 0,1 0 1 0 0,0-1 0 0 0,-1 0 0 0 0,1 0 0 0 0,-1-2 0 0 0,1 0-1 0 0,-1 0 1 0 0,0-1 0 0 0,0 0 0 0 0,0-1 0 0 0,0-1-1 0 0,5-2-2 0 0,66-40-9203 0 0,-72 40-2499 0 0</inkml:trace>
  <inkml:trace contextRef="#ctx0" brushRef="#br0" timeOffset="4708.995">4520 212 15355 0 0,'0'0'1618'0'0,"0"0"-262"0"0,0 0-229 0 0,0 0-80 0 0,0 0-116 0 0,0 0-174 0 0,0 0-250 0 0,0 0-235 0 0,0 0-112 0 0,0 0 18 0 0,0 0 79 0 0,0 0 84 0 0,0 0 40 0 0,13 25 5 0 0,42 79-22 0 0,-35-68-220 0 0,-1 2 0 0 0,-2 0-1 0 0,-2 0 1 0 0,-2 2 0 0 0,-1 0 0 0 0,-2 0-1 0 0,-2 1 1 0 0,-1 0 0 0 0,-3 1-1 0 0,-1-1 1 0 0,-2 1 0 0 0,-2 7-144 0 0,-2-13-91 0 0,-2-1 1 0 0,-1 0-1 0 0,-1-1 0 0 0,-2 0 1 0 0,-2 0-1 0 0,-1-1 1 0 0,-2 0-1 0 0,-1-1 1 0 0,-1 0-1 0 0,-1-2 0 0 0,-2 0 1 0 0,-11 11 90 0 0,10-16-376 0 0,-1 0-1 0 0,-1-2 1 0 0,-2 0 0 0 0,0-1 0 0 0,-1-2 0 0 0,-1-1 0 0 0,-1 0 0 0 0,-23 10 376 0 0,-72 28-8190 0 0,100-49-2861 0 0</inkml:trace>
  <inkml:trace contextRef="#ctx0" brushRef="#br0" timeOffset="7842.337">5495 266 0 0 0,'0'0'473'0'0,"0"0"841"0"0,0 0 41 0 0,0 0-316 0 0,0 0-287 0 0,0 0-134 0 0,0 0-33 0 0,0 0-8 0 0,11 13 3696 0 0,-11 74-381 0 0,-52 61-2044 0 0,29-95-1460 0 0,-115 226 637 0 0,-37 73-645 0 0,169-338-354 0 0,0 0 0 0 0,2 0 0 0 0,-1 0 0 0 0,2 1 0 0 0,0-1 0 0 0,1 1 0 0 0,0 0 0 0 0,1 2-26 0 0,4-13 113 0 0,-1 0 0 0 0,1-1 1 0 0,-1 1-1 0 0,1 0 0 0 0,0-1 1 0 0,1 0-1 0 0,-1 1 1 0 0,1-1-1 0 0,-1-1 0 0 0,1 1 1 0 0,0 0-1 0 0,0-1 0 0 0,0 0 1 0 0,0 0-1 0 0,0 0 0 0 0,0-1 1 0 0,1 1-1 0 0,-1-1 0 0 0,1 0 1 0 0,-1 0-1 0 0,1 0 1 0 0,-1-1-1 0 0,1 0 0 0 0,0 0 1 0 0,-1 0-1 0 0,1 0 0 0 0,3-1-113 0 0,154 1 1293 0 0,-91-15-1097 0 0,-24 3-80 0 0,-47-6-5264 0 0,0 13-1763 0 0,0 1-3998 0 0</inkml:trace>
  <inkml:trace contextRef="#ctx0" brushRef="#br0" timeOffset="8139.212">4863 825 6665 0 0,'0'0'1858'0'0,"0"0"-552"0"0,0 0-401 0 0,0 0 80 0 0,0 0 216 0 0,0 0 93 0 0,0 0-26 0 0,0 0-97 0 0,0 0-111 0 0,0 0-38 0 0,0 0-45 0 0,0 0-99 0 0,0 0-86 0 0,22 7-49 0 0,72 23-55 0 0,-68-23-393 0 0,1-1 0 0 0,1-1 0 0 0,-1-1 0 0 0,0-1 0 0 0,1-1 0 0 0,0-2 0 0 0,8-2-295 0 0,16 2 105 0 0,119-11-1326 0 0,-143 7-386 0 0,1-1-4979 0 0,-11 2-5366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0 744 8610 0 0,'0'0'875'0'0,"0"0"-347"0"0,0 0-344 0 0,0 0-21 0 0,0 0 202 0 0,0 0 260 0 0,0 0 125 0 0,0 0-19 0 0,0 0-62 0 0,0 0-37 0 0,0 0-5 0 0,20 9-20 0 0,64 30-34 0 0,-77-37-494 0 0,0 1 0 0 0,0-1 0 0 0,-1-1-1 0 0,1 1 1 0 0,0-1 0 0 0,0-1-1 0 0,0 1 1 0 0,0-1 0 0 0,1 0 0 0 0,-1-1-1 0 0,0 0 1 0 0,0 0 0 0 0,-1 0 0 0 0,1-1-1 0 0,0 0 1 0 0,2-1-79 0 0,2 0 114 0 0,27-13 85 0 0,-1-1-1 0 0,-1-2 1 0 0,0-2 0 0 0,-2-1 0 0 0,0-2-1 0 0,-2-1 1 0 0,0-1 0 0 0,-2-2-1 0 0,-1-1 1 0 0,-2-1 0 0 0,0-2 0 0 0,0-3-199 0 0,271-363 280 0 0,-235 331-263 0 0,-60 72-296 0 0,-3 52 529 0 0,-2 0 0 0 0,-3 0-1 0 0,-2-1 1 0 0,-3 0-1 0 0,-2-1 1 0 0,-8 19-250 0 0,-4 24 107 0 0,4-4-7 0 0,-4-2 0 0 0,-4 0 0 0 0,-19 34-100 0 0,45-119 11 0 0,0-1 1 0 0,0 1-1 0 0,-1-1 1 0 0,0 0 0 0 0,0 0-1 0 0,-1 0 1 0 0,0-1 0 0 0,1 1-1 0 0,-2-1 1 0 0,1 0-1 0 0,-1 0 1 0 0,0 0 0 0 0,0-1-1 0 0,0 1 1 0 0,0-1 0 0 0,-1 0-1 0 0,0-1 1 0 0,0 0-1 0 0,0 1 1 0 0,0-2 0 0 0,-6 3-12 0 0,6-6-29 0 0,-1 0-1 0 0,1 0 1 0 0,-1 0 0 0 0,1-1 0 0 0,0 0 0 0 0,0 0 0 0 0,0 0-1 0 0,0-1 1 0 0,0 0 0 0 0,0 0 0 0 0,1-1 0 0 0,-1 0 0 0 0,1 0 0 0 0,0 0-1 0 0,0 0 1 0 0,1-1 0 0 0,-1 0 0 0 0,1 0 0 0 0,0 0 0 0 0,0 0 0 0 0,-1-3 29 0 0,-61-126-2113 0 0,41 38-1065 0 0,20 31-5454 0 0,5 45 1302 0 0</inkml:trace>
  <inkml:trace contextRef="#ctx0" brushRef="#br0" timeOffset="357.378">1588 170 6513 0 0,'0'0'4540'0'0,"0"0"-3088"0"0,0 0-1132 0 0,0 0-169 0 0,0 0 100 0 0,0 0 189 0 0,0 0 77 0 0,0 0 21 0 0,0 0-45 0 0,-32 38-65 0 0,-96 123-57 0 0,122-156-335 0 0,1 1 0 0 0,0 0-1 0 0,0 0 1 0 0,0 0 0 0 0,1 1 0 0 0,0 0-1 0 0,1 0 1 0 0,-1 0 0 0 0,1 0 0 0 0,1 0-1 0 0,-1 1 1 0 0,-1 6-36 0 0,1 4 83 0 0,0-9-31 0 0,0-1 0 0 0,0 0 0 0 0,1 1 0 0 0,1-1 0 0 0,-1 1 0 0 0,1-1 0 0 0,0 1 0 0 0,1 0 0 0 0,0 0 0 0 0,1-1-1 0 0,0 1 1 0 0,0 0 0 0 0,1-1 0 0 0,0 1 0 0 0,0-1 0 0 0,1 1 0 0 0,0-1 0 0 0,0 0 0 0 0,1 0 0 0 0,0-1 0 0 0,1 1 0 0 0,-1-1 0 0 0,2 0 0 0 0,-1 0-1 0 0,1 0 1 0 0,0-1 0 0 0,0 0 0 0 0,0 0 0 0 0,1 0 0 0 0,0-1 0 0 0,0 0 0 0 0,1-1 0 0 0,6 4-52 0 0,0-4 158 0 0,0-1-1 0 0,0-1 1 0 0,0 0-1 0 0,0-1 1 0 0,1-1 0 0 0,-1 0-1 0 0,0-1 1 0 0,0 0-1 0 0,0-1 1 0 0,0-1 0 0 0,0 0-1 0 0,0-1 1 0 0,-1 0 0 0 0,1-1-1 0 0,-1-1 1 0 0,0 0-1 0 0,-1 0 1 0 0,0-2 0 0 0,0 1-1 0 0,0-2 1 0 0,-1 1-1 0 0,0-2 1 0 0,0 0-158 0 0,1-1 85 0 0,0 0 1 0 0,-1-1-1 0 0,0-1 0 0 0,-1 0 0 0 0,0 0 1 0 0,-1-1-1 0 0,-1 0 0 0 0,0-1 0 0 0,-1 0 1 0 0,0 0-1 0 0,-1-1 0 0 0,-1 1 0 0 0,0-1 1 0 0,-2 0-1 0 0,0-1 0 0 0,0 1 0 0 0,-2 0 1 0 0,0-1-1 0 0,-1-11-85 0 0,0 21-4 0 0,-1 1 0 0 0,0 0 0 0 0,0 0 1 0 0,-1 0-1 0 0,0 0 0 0 0,0 1 0 0 0,0-1 0 0 0,-1 0 0 0 0,1 1 0 0 0,-1-1 1 0 0,-1 1-1 0 0,1 0 0 0 0,-1 0 0 0 0,0 0 0 0 0,0 1 0 0 0,0-1 0 0 0,-1 1 0 0 0,0 0 1 0 0,1 0-1 0 0,-1 1 0 0 0,-1 0 0 0 0,1-1 0 0 0,0 2 0 0 0,-1-1 0 0 0,0 0 4 0 0,-72-18-1970 0 0,-2 15-4810 0 0,59 6-4361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2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16 1584 0 0,'0'0'2322'0'0,"0"0"-641"0"0,0 0-263 0 0,0 0 208 0 0,0 0 351 0 0,0 0 164 0 0,0 0-140 0 0,0 0-434 0 0,0 0-411 0 0,0 0-278 0 0,0 0-206 0 0,-7 3-113 0 0,-56 44 679 0 0,-54 114 421 0 0,59-77-1280 0 0,-4-2 0 0 0,-47 45-379 0 0,-109 82-333 0 0,214-236-13588 0 0,6 19 4938 0 0</inkml:trace>
  <inkml:trace contextRef="#ctx0" brushRef="#br0" timeOffset="279.96">29 0 10130 0 0,'0'0'1015'0'0,"0"0"-596"0"0,0 0-405 0 0,0 0 181 0 0,0 0 521 0 0,0 0 479 0 0,0 0 204 0 0,0 0-69 0 0,0 0-211 0 0,0 0-228 0 0,0 0-169 0 0,19 36-79 0 0,60 115-51 0 0,11 9 886 0 0,7-7-515 0 0,55 106-462 0 0,-119-189-777 0 0,-33-88-13024 0 0,0 13 3554 0 0</inkml:trace>
  <inkml:trace contextRef="#ctx0" brushRef="#br0" timeOffset="610.543">969 297 4521 0 0,'0'0'5671'0'0,"0"0"-3547"0"0,0 0-1277 0 0,0 0 34 0 0,0 0 265 0 0,0 0 228 0 0,0 0 33 0 0,0 0-201 0 0,0 0-243 0 0,0 0-193 0 0,0 0-147 0 0,0 0-130 0 0,26-5-74 0 0,79-13-58 0 0,52-1 782 0 0,-54 19-1107 0 0,-99 10-3212 0 0,-10-1-4609 0 0,2-5-3279 0 0</inkml:trace>
  <inkml:trace contextRef="#ctx0" brushRef="#br0" timeOffset="868.515">929 586 10970 0 0,'0'0'2445'0'0,"0"0"-1297"0"0,0 0-526 0 0,0 0 144 0 0,0 0 315 0 0,0 0 196 0 0,0 0-22 0 0,0 0-161 0 0,0 0-169 0 0,0 0-171 0 0,0 0-170 0 0,33 6-163 0 0,104 16-139 0 0,-53-30-41 0 0,36-16-1157 0 0,-69 16-9260 0 0,-39 5-1581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46 0 0 0,'0'0'2122'0'0,"0"0"38"0"0,0 0-75 0 0,0 0 134 0 0,0 0 215 0 0,0 0-26 0 0,0 0-258 0 0,0 0-386 0 0,0 0-419 0 0,0 0-289 0 0,0 0-193 0 0,2-8-170 0 0,9-26-125 0 0,-11 34-545 0 0,-1-1 0 0 0,0 1 0 0 0,1 0 0 0 0,-1-1 0 0 0,0 1 0 0 0,1 0 0 0 0,-1 0 0 0 0,0-1 0 0 0,1 1 0 0 0,-1 0 0 0 0,0 0-1 0 0,1 0 1 0 0,-1 0 0 0 0,0 0 0 0 0,1 0 0 0 0,-1 0 0 0 0,0 0 0 0 0,0 0 0 0 0,1 0 0 0 0,-1 0 0 0 0,0 0 0 0 0,1 0 0 0 0,-1 1 0 0 0,0-1-1 0 0,1 0 1 0 0,-1 1 0 0 0,0-1 0 0 0,1 0 0 0 0,-1 1 0 0 0,1-1 0 0 0,-1 0 0 0 0,1 1 0 0 0,-1-1 0 0 0,1 1 0 0 0,-1 0 0 0 0,1-1 0 0 0,-1 1-1 0 0,1-1 1 0 0,0 1 0 0 0,-1-1 0 0 0,1 1 0 0 0,-1 0-23 0 0,-29 30 194 0 0,1 0 0 0 0,1 2-1 0 0,2 1 1 0 0,1 1 0 0 0,-6 14-194 0 0,-11 13 61 0 0,-94 134 33 0 0,80-129-201 0 0,-3-2 0 0 0,-3-3 0 0 0,-16 9 107 0 0,12-18-776 0 0,60-95-4983 0 0,29-53-1809 0 0,-15 69 3026 0 0,-4 5-446 0 0</inkml:trace>
  <inkml:trace contextRef="#ctx0" brushRef="#br0" timeOffset="271.621">1 19 3585 0 0,'0'0'4794'0'0,"0"0"-1888"0"0,0 0-1062 0 0,0 0-515 0 0,0 0-224 0 0,0 0-180 0 0,0 0-165 0 0,0 0-123 0 0,0 0-70 0 0,0 0 33 0 0,0 0 75 0 0,0 0 16 0 0,9 23-48 0 0,34 73-51 0 0,110 182 1784 0 0,18 30-1668 0 0,-118-224-1420 0 0,-40-76-971 0 0,-4-7-5483 0 0,-6-1 2998 0 0,1 0-6840 0 0</inkml:trace>
  <inkml:trace contextRef="#ctx0" brushRef="#br0" timeOffset="538.591">775 601 5993 0 0,'0'0'4251'0'0,"0"0"-2435"0"0,0 0-976 0 0,0 0 14 0 0,0 0 218 0 0,0 0 81 0 0,0 0-134 0 0,0 0-280 0 0,0 0-260 0 0,0 0-203 0 0,-11 33-109 0 0,-36 105-66 0 0,37-66 0 0 0,12-68-21 0 0,0 0 0 0 0,0 0 0 0 0,1 0-1 0 0,-1 0 1 0 0,1 0 0 0 0,0 0 0 0 0,0-1-1 0 0,0 1 1 0 0,1-1 0 0 0,-1 0 0 0 0,1 0-1 0 0,0 0 1 0 0,0 0 0 0 0,0-1 0 0 0,0 0-1 0 0,0 0 1 0 0,0 0 0 0 0,1 0 0 0 0,-1-1-1 0 0,1 1 1 0 0,-1-1 0 0 0,1 0 0 0 0,0 0-1 0 0,-1-1 1 0 0,1 0 0 0 0,0 1 0 0 0,-1-2-1 0 0,1 1 1 0 0,0 0 0 0 0,-1-1 0 0 0,1 0-1 0 0,0 0 1 0 0,-1 0 0 0 0,1-1 0 0 0,-1 0-1 0 0,0 0 1 0 0,1 0 0 0 0,-1 0 0 0 0,0 0-1 0 0,3-3-79 0 0,1-1 87 0 0,0 1-1 0 0,0-1 0 0 0,0-1 1 0 0,-1 1-1 0 0,0-1 0 0 0,0 0 0 0 0,-1-1 1 0 0,0 0-1 0 0,0 0 0 0 0,-1 0 1 0 0,0 0-1 0 0,0-1 0 0 0,-1 0 0 0 0,0 0 1 0 0,-1 0-1 0 0,0-1 0 0 0,0 1 1 0 0,-1-1-1 0 0,0 0 0 0 0,-1 1 0 0 0,0-1 1 0 0,-1 0-1 0 0,0 0 0 0 0,0 0 1 0 0,-1 0-1 0 0,0 1 0 0 0,-2-6-86 0 0,2 10-39 0 0,-1-1-1 0 0,0 0 1 0 0,0 1-1 0 0,-1 0 1 0 0,0-1-1 0 0,0 1 0 0 0,0 0 1 0 0,0 1-1 0 0,-1-1 1 0 0,0 1-1 0 0,0-1 1 0 0,0 1-1 0 0,0 0 1 0 0,-1 0-1 0 0,0 1 1 0 0,1-1-1 0 0,-1 1 0 0 0,-1 0 1 0 0,1 1-1 0 0,0-1 1 0 0,-1 1-1 0 0,-2-1 40 0 0,-37-9-2688 0 0,1 8-3471 0 0,27 4-5120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6961 0 0,'0'0'2726'0'0,"0"0"-1369"0"0,0 0-793 0 0,0 0-216 0 0,0 0 136 0 0,0 0 212 0 0,0 0 180 0 0,0 0 115 0 0,0 0-45 0 0,0 0-51 0 0,0 0-73 0 0,0 0-160 0 0,0 0-127 0 0,12 19-81 0 0,33 60-52 0 0,-23-3 222 0 0,-14 201 147 0 0,-10-65-841 0 0,3-213 83 0 0,-1 1-1 0 0,1 0 1 0 0,-1-1-1 0 0,1 1 1 0 0,-1 0-1 0 0,1 0 1 0 0,-1-1-1 0 0,1 1 0 0 0,-1 0 1 0 0,1 0-1 0 0,-1 0 1 0 0,1 0-1 0 0,-1-1 1 0 0,1 1-1 0 0,-1 0 0 0 0,1 0 1 0 0,-1 0-1 0 0,1 0 1 0 0,-1 1-1 0 0,1-1 1 0 0,-1 0-1 0 0,1 0 1 0 0,-1 0-1 0 0,1 0 0 0 0,-1 0 1 0 0,1 1-1 0 0,-1-1 1 0 0,1 0-1 0 0,-1 0 1 0 0,1 1-1 0 0,-1-1 0 0 0,1 0 1 0 0,-1 1-1 0 0,0-1 1 0 0,1 0-1 0 0,-1 1 1 0 0,0-1-1 0 0,1 1 1 0 0,-1-1-1 0 0,0 1 0 0 0,0-1 1 0 0,1 1-1 0 0,-1-1 1 0 0,0 0-1 0 0,0 1 1 0 0,0 0-1 0 0,1-1 0 0 0,-1 1 1 0 0,0-1-13 0 0,124-222 2124 0 0,42-114-2124 0 0,-47 90-1245 0 0,-110 230-493 0 0,-1 9-6930 0 0,-2 6-2435 0 0</inkml:trace>
  <inkml:trace contextRef="#ctx0" brushRef="#br0" timeOffset="783.156">1018 638 0 0 0,'0'0'639'0'0,"0"0"1231"0"0,0 0 493 0 0,0 0-23 0 0,0 0-205 0 0,0 0-281 0 0,0 0-306 0 0,0 0-203 0 0,0 0-193 0 0,0 0-239 0 0,0 0-178 0 0,0 0-131 0 0,-5-3-107 0 0,3 1-451 0 0,-1 1 1 0 0,1 0-1 0 0,-1 0 1 0 0,1-1-1 0 0,-1 2 1 0 0,1-1-1 0 0,-1 0 1 0 0,1 0 0 0 0,-1 1-1 0 0,0-1 1 0 0,0 1-1 0 0,1 0 1 0 0,-1 0-1 0 0,0 0 1 0 0,1 0 0 0 0,-1 0-1 0 0,0 1 1 0 0,1-1-1 0 0,-1 1 1 0 0,0 0-1 0 0,1 0 1 0 0,-1 0 0 0 0,1 0-1 0 0,-1 0-46 0 0,-12 7 18 0 0,1 1-1 0 0,0 1 1 0 0,0 0-1 0 0,1 0 1 0 0,1 2-1 0 0,0-1 1 0 0,0 2-1 0 0,1 0 1 0 0,1 0-1 0 0,0 0 1 0 0,1 2-1 0 0,0-1 1 0 0,1 1-1 0 0,1 0 1 0 0,0 1 0 0 0,1-1-1 0 0,1 1 1 0 0,0 1-1 0 0,1-1 1 0 0,1 1-1 0 0,-1 15-17 0 0,4-29 1 0 0,0 1-1 0 0,1-1 0 0 0,0 1 1 0 0,-1-1-1 0 0,1 1 0 0 0,0-1 1 0 0,1 0-1 0 0,-1 1 0 0 0,0-1 1 0 0,1 0-1 0 0,0 0 0 0 0,0 0 1 0 0,0 0-1 0 0,0 0 0 0 0,0 0 1 0 0,1-1-1 0 0,-1 1 1 0 0,1-1-1 0 0,-1 1 0 0 0,1-1 1 0 0,0 0-1 0 0,0 0 0 0 0,0-1 1 0 0,0 1-1 0 0,1 0 0 0 0,-1-1 1 0 0,0 0-1 0 0,1 0 0 0 0,100 16 466 0 0,-84-19-300 0 0,0-2-1 0 0,0-1 0 0 0,0 0 0 0 0,0-2 1 0 0,-1 0-1 0 0,0-1 0 0 0,-1-1 0 0 0,1 0 1 0 0,-2-2-1 0 0,1 0 0 0 0,-2-1 0 0 0,2-2-165 0 0,9-6 98 0 0,-1-1-1 0 0,-1-1 1 0 0,-1-2-1 0 0,-1 0 1 0 0,-1-2-1 0 0,-1 0 1 0 0,-1-2-1 0 0,-2 0 1 0 0,-1-1-1 0 0,-1 0 1 0 0,-1-2-1 0 0,-2 0 1 0 0,-1 0-1 0 0,-2-1 1 0 0,0 0-1 0 0,-3-1 1 0 0,0 0-1 0 0,-3 0 1 0 0,1-24-98 0 0,-14-126-293 0 0,8 175 251 0 0,-1-1-1 0 0,-1 1 1 0 0,1 0-1 0 0,-2 0 1 0 0,1 0-1 0 0,-1 0 0 0 0,0 0 1 0 0,0 1-1 0 0,-1-1 1 0 0,0 1-1 0 0,0 1 0 0 0,-1-1 1 0 0,0 1-1 0 0,0 0 1 0 0,-1 0-1 0 0,0 0 0 0 0,1 1 1 0 0,-2 0-1 0 0,-6-3 43 0 0,7 5-24 0 0,-1 0-1 0 0,1 1 1 0 0,-1 0-1 0 0,0 0 0 0 0,1 1 1 0 0,-1 0-1 0 0,0 1 1 0 0,0 0-1 0 0,0 0 1 0 0,1 0-1 0 0,-1 1 0 0 0,0 0 1 0 0,0 1-1 0 0,1-1 1 0 0,-1 1-1 0 0,1 1 1 0 0,0 0-1 0 0,-1 0 1 0 0,1 0-1 0 0,1 1 0 0 0,-1 0 1 0 0,0 0-1 0 0,1 1 1 0 0,0 0-1 0 0,0 0 1 0 0,0 0-1 0 0,1 1 1 0 0,0 0-1 0 0,-2 2 25 0 0,-8 14 21 0 0,2 0 0 0 0,1 1 0 0 0,1 0 0 0 0,1 1-1 0 0,1 0 1 0 0,1 1 0 0 0,1-1 0 0 0,1 1 0 0 0,1 1 0 0 0,1-1 0 0 0,2 1 0 0 0,0 0 0 0 0,2 0 0 0 0,1-1-1 0 0,2 15-20 0 0,2-10 35 0 0,2-1 0 0 0,0 0-1 0 0,2 0 1 0 0,1-1-1 0 0,2 0 1 0 0,0-1-1 0 0,2-1 1 0 0,1 0 0 0 0,1 0-1 0 0,1-2 1 0 0,1 0-1 0 0,17 16-34 0 0,57 38-183 0 0,-67-73-1014 0 0,-10-9-6109 0 0,-11 0-3657 0 0</inkml:trace>
  <inkml:trace contextRef="#ctx0" brushRef="#br0" timeOffset="1229.129">2046 79 15307 0 0,'0'0'687'0'0,"0"0"-217"0"0,0 0 36 0 0,0 0 237 0 0,0 0 221 0 0,0 0 138 0 0,0 0-5 0 0,0 0-128 0 0,0 0-185 0 0,0 0-181 0 0,0 0-134 0 0,0 0-94 0 0,3 36-64 0 0,3 117-59 0 0,-16-87-50 0 0,-44 66-173 0 0,-6-2 0 0 0,-6-3 0 0 0,-9 3-29 0 0,64-111-36 0 0,5-11 16 0 0,1 0 1 0 0,0 0-1 0 0,0 0 1 0 0,1 0-1 0 0,0 1 1 0 0,1-1 0 0 0,-1 1-1 0 0,2 0 1 0 0,-1 0-1 0 0,1 1 1 0 0,1-1-1 0 0,0 0 1 0 0,0 1-1 0 0,1-1 1 0 0,0 7 19 0 0,3-13 9 0 0,0 0 0 0 0,0 0 0 0 0,0 0 1 0 0,1-1-1 0 0,-1 1 0 0 0,1-1 0 0 0,-1 0 0 0 0,1 0 0 0 0,0 0 1 0 0,0 0-1 0 0,0-1 0 0 0,0 1 0 0 0,0-1 0 0 0,0 0 0 0 0,0-1 1 0 0,1 1-1 0 0,-1-1 0 0 0,0 1 0 0 0,0-1 0 0 0,1-1 1 0 0,-1 1-1 0 0,0 0 0 0 0,0-1 0 0 0,1 0-9 0 0,3 1 27 0 0,10-2 17 0 0,0 0 1 0 0,0-2-1 0 0,0 0 1 0 0,0-1 0 0 0,-1 0-1 0 0,1-2 1 0 0,8-4-45 0 0,10-4 68 0 0,-28 12-216 0 0,0 0 0 0 0,-1-1 0 0 0,0-1 0 0 0,0 1 0 0 0,0-1 0 0 0,0 0-1 0 0,-1 0 1 0 0,1-1 0 0 0,-2 0 0 0 0,1 0 0 0 0,0 0 0 0 0,-1-1 0 0 0,0 0 0 0 0,-1 0 0 0 0,1-2 148 0 0,-2-29-5408 0 0,-9 16-4100 0 0,4 17 1418 0 0</inkml:trace>
  <inkml:trace contextRef="#ctx0" brushRef="#br0" timeOffset="1400.792">1609 534 7682 0 0,'0'0'3686'0'0,"0"0"-2029"0"0,0 0-714 0 0,0 0 126 0 0,0 0 205 0 0,0 0 24 0 0,0 0-167 0 0,0 0-203 0 0,35-3-217 0 0,113-7-163 0 0,-3 7 323 0 0,-37 11-255 0 0,-55-3-2433 0 0,-1-2-6613 0 0,-40-3-3065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3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477 450 0 0 0,'0'0'1328'0'0,"0"0"721"0"0,0 0 225 0 0,0 0-110 0 0,0 0-324 0 0,0 0-271 0 0,0 0-217 0 0,0 0-200 0 0,0 0-148 0 0,0 0-63 0 0,0 0-66 0 0,0 0-75 0 0,-4-3-32 0 0,-35-29 2210 0 0,-35-9-1507 0 0,59 34-1403 0 0,0 1-1 0 0,0 0 1 0 0,0 1 0 0 0,-1 1-1 0 0,0 1 1 0 0,0 0 0 0 0,0 1-1 0 0,0 0 1 0 0,0 2 0 0 0,0 0-1 0 0,0 0 1 0 0,-11 3-68 0 0,21-2-3 0 0,0 1 1 0 0,-1 0-1 0 0,1 0 1 0 0,0 0-1 0 0,0 1 1 0 0,1 0-1 0 0,-1 0 0 0 0,0 0 1 0 0,1 1-1 0 0,0-1 1 0 0,0 1-1 0 0,0 1 1 0 0,0-1-1 0 0,1 1 1 0 0,-1 0-1 0 0,1 0 0 0 0,0 0 1 0 0,1 0-1 0 0,-1 1 1 0 0,1 0-1 0 0,0-1 1 0 0,1 1-1 0 0,0 0 0 0 0,-1 0 1 0 0,2 1-1 0 0,-1 0 3 0 0,-3 17 10 0 0,1 1 0 0 0,2 0 0 0 0,0 0-1 0 0,2 0 1 0 0,0-1 0 0 0,4 21-10 0 0,3-9 51 0 0,1 0 0 0 0,1 0 1 0 0,2-1-1 0 0,2-1 0 0 0,1 0 0 0 0,2 0 1 0 0,10 14-52 0 0,113 187 356 0 0,-132-221-347 0 0,5 8 30 0 0,-1 1 1 0 0,-1 0-1 0 0,-1 1 0 0 0,-1 0 0 0 0,-1 1 1 0 0,-1 0-1 0 0,-2 0 0 0 0,0 0 1 0 0,0 15-40 0 0,-4-33 18 0 0,1-1 0 0 0,-1 1 0 0 0,0 0 0 0 0,-1-1 0 0 0,1 1 0 0 0,-2-1 0 0 0,1 1 0 0 0,-1-1 0 0 0,1 1 0 0 0,-2-1 0 0 0,1 0 0 0 0,-1 0 1 0 0,0 0-1 0 0,0 0 0 0 0,-1 0 0 0 0,1-1 0 0 0,-1 1 0 0 0,-2 0-18 0 0,-3 5 9 0 0,0-2 0 0 0,-1 1 1 0 0,-1-1-1 0 0,1-1 0 0 0,-1 0 0 0 0,-1 0 0 0 0,1-1 1 0 0,-1 0-1 0 0,-1-1 0 0 0,1-1 0 0 0,-1 0 0 0 0,0-1 0 0 0,0 0 1 0 0,0-1-1 0 0,-1 0 0 0 0,1-1 0 0 0,-1-1 0 0 0,1 0 1 0 0,-5-1-10 0 0,10 1-1 0 0,6-1-40 0 0,1 1 0 0 0,-1-1 1 0 0,1 1-1 0 0,-1-1 0 0 0,0 0 0 0 0,1 0 0 0 0,-1 0 1 0 0,0 0-1 0 0,1 0 0 0 0,-1 0 0 0 0,1 0 0 0 0,-1 0 0 0 0,0-1 1 0 0,1 1-1 0 0,-1 0 0 0 0,1-1 0 0 0,-1 0 0 0 0,0 1 1 0 0,1-1-1 0 0,0 0 0 0 0,-1 0 0 0 0,1 0 0 0 0,-1 0 1 0 0,1 0-1 0 0,0 0 0 0 0,0 0 0 0 0,0 0 0 0 0,0 0 0 0 0,0-1 1 0 0,0 1-1 0 0,0 0 0 0 0,0-1 0 0 0,0 1 0 0 0,0-1 1 0 0,1 1-1 0 0,-1-1 0 0 0,0 1 0 0 0,1-1 0 0 0,0 0 1 0 0,-1 1-1 0 0,1-1 0 0 0,0 1 0 0 0,0-1 0 0 0,0 0 41 0 0,18-50-3880 0 0,-2 32-1050 0 0,-12 16 3278 0 0,4-8-9092 0 0</inkml:trace>
  <inkml:trace contextRef="#ctx0" brushRef="#br0" timeOffset="333.67">596 1309 5201 0 0,'0'0'1431'0'0,"0"0"-261"0"0,0 0-45 0 0,0 0 92 0 0,0 0 21 0 0,0 0-113 0 0,0 0-221 0 0,-7 33-228 0 0,-23 101-165 0 0,27-69 233 0 0,6-61-590 0 0,0 1-1 0 0,0-1 1 0 0,0 0-1 0 0,0 0 1 0 0,1 0 0 0 0,0 0-1 0 0,0 0 1 0 0,0-1 0 0 0,0 0-1 0 0,1 0 1 0 0,-1 0 0 0 0,1 0-1 0 0,0-1 1 0 0,-1 1-1 0 0,1-1 1 0 0,0-1 0 0 0,1 1-1 0 0,-1-1 1 0 0,0 1 0 0 0,0-2-1 0 0,1 1 1 0 0,-1 0-1 0 0,0-1 1 0 0,1 0 0 0 0,-1-1-1 0 0,0 1 1 0 0,1-1 0 0 0,-1 0-1 0 0,0 0 1 0 0,0 0 0 0 0,0-1-1 0 0,0 0 1 0 0,0 0-1 0 0,0 0 1 0 0,0-1 0 0 0,0 1-1 0 0,-1-1 1 0 0,0 0 0 0 0,1-1-1 0 0,0-1-153 0 0,2 1 120 0 0,-1-1-1 0 0,0-1 1 0 0,0 1 0 0 0,0-1-1 0 0,-1 0 1 0 0,0-1-1 0 0,0 1 1 0 0,-1-1-1 0 0,1 0 1 0 0,-2 0 0 0 0,1 0-1 0 0,-1-1 1 0 0,0 1-1 0 0,0-1 1 0 0,-1 0 0 0 0,0 0-1 0 0,0 0 1 0 0,-1 0-1 0 0,0 0 1 0 0,-1 0-1 0 0,0-2-119 0 0,0 7-6 0 0,0 0-1 0 0,0 0 0 0 0,-1 0 1 0 0,1 0-1 0 0,-1 0 1 0 0,0 0-1 0 0,0 0 0 0 0,0 0 1 0 0,0 0-1 0 0,0 0 0 0 0,-1 0 1 0 0,1 1-1 0 0,-1-1 0 0 0,0 1 1 0 0,0-1-1 0 0,0 1 0 0 0,0 0 1 0 0,0-1-1 0 0,-1 1 0 0 0,1 0 1 0 0,-1 0-1 0 0,1 1 0 0 0,-1-1 1 0 0,0 1-1 0 0,1-1 0 0 0,-1 1 1 0 0,0 0-1 0 0,0 0 0 0 0,0 0 1 0 0,0 0-1 0 0,0 0 7 0 0,-99-9-5039 0 0,94 10 4011 0 0,-13 2-5647 0 0,6 4-4375 0 0</inkml:trace>
  <inkml:trace contextRef="#ctx0" brushRef="#br0" timeOffset="1171.512">1205 7 0 0 0,'0'0'643'0'0,"0"0"1139"0"0,0 0 273 0 0,0 0-196 0 0,0 0-235 0 0,0 0-212 0 0,0 0-134 0 0,0 0-116 0 0,0 0-81 0 0,0 0-67 0 0,0 0-73 0 0,0 0-55 0 0,2-2-65 0 0,10-3 1587 0 0,-21 28 557 0 0,4-8-3373 0 0,-98 189 1386 0 0,-32 39-690 0 0,110-196-269 0 0,14-29-9 0 0,1 1 0 0 0,1 0-1 0 0,0 1 1 0 0,1 0 0 0 0,1 1 0 0 0,1 0 0 0 0,0 6-10 0 0,6-25 12 0 0,-1 1 1 0 0,1-1-1 0 0,0 1 1 0 0,0-1-1 0 0,0 1 1 0 0,1-1-1 0 0,-1 1 1 0 0,0-1-1 0 0,1 1 1 0 0,0-1-1 0 0,0 1 0 0 0,-1-1 1 0 0,1 0-1 0 0,1 1 1 0 0,-1-1-1 0 0,0 0 1 0 0,1 0-1 0 0,-1 0 1 0 0,1 0-1 0 0,-1 0 1 0 0,1 0-1 0 0,0 0 1 0 0,0-1-1 0 0,0 1 1 0 0,0 0-1 0 0,0-1 0 0 0,0 0 1 0 0,0 1-1 0 0,0-1 1 0 0,1 0-1 0 0,-1 0 1 0 0,1-1-1 0 0,-1 1 1 0 0,0 0-1 0 0,1-1 1 0 0,-1 1-1 0 0,1-1 1 0 0,-1 0-1 0 0,1 0 1 0 0,-1 0-1 0 0,1 0 0 0 0,0 0 1 0 0,-1-1-1 0 0,1 1 1 0 0,-1-1-1 0 0,1 0-12 0 0,19-1 151 0 0,0-1-1 0 0,0-1 0 0 0,0 0 1 0 0,0-2-1 0 0,-1-1 0 0 0,0-1 1 0 0,5-3-151 0 0,-1 2 80 0 0,12-10-43 0 0,-37 19-65 0 0,0 0-28 0 0,0 0-35 0 0,-5-26-5737 0 0,-1 10-3391 0 0,2 12-179 0 0</inkml:trace>
  <inkml:trace contextRef="#ctx0" brushRef="#br0" timeOffset="1411.498">660 338 8026 0 0,'0'0'1259'0'0,"0"0"-509"0"0,0 0-339 0 0,0 0 225 0 0,0 0 471 0 0,0 0 368 0 0,0 0 79 0 0,0 0-208 0 0,0 0-308 0 0,0 0-239 0 0,0 0-136 0 0,0 0-113 0 0,36 4-96 0 0,115 12-94 0 0,132-9-193 0 0,-184-3-1489 0 0,-34-4-3846 0 0,-41 0 1002 0 0,0 0-5773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4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70 158,'0'420,"-51"-104,33-238,19-77,1-1,-1 1,1 0,-1-1,1 1,-1-1,1 0,-1 1,1-1,0 0,-1 0,1 0,-1 0,1 0,0 0,-1-1,1 1,-1-1,1 1,-1-1,1 1,-1-1,1 0,-1 0,0 1,1-1,-1 0,0 0,0 0,0-1,0 1,0 0,0 0,0-1,0 1,0 0,0-1,-1 1,1-1,2-1,13-10</inkml:trace>
  <inkml:trace contextRef="#ctx0" brushRef="#br0" timeOffset="1">463 1,'-20'44,"2"0,2 1,2 1,2 1,2 0,2 0,2 1,2-1,3 1,2 19,-13 219,5-162,13-108</inkml:trace>
  <inkml:trace contextRef="#ctx0" brushRef="#br0" timeOffset="2">777 735,'4'26,"3"10</inkml:trace>
  <inkml:trace contextRef="#ctx0" brushRef="#br0" timeOffset="3">1091 210,'31'-24,"2"1,0 1,1 2,1 2,1 1,0 1,1 2,32-7,-65 19,0 0,1 1,-1-1,1 1,0 0,0 0,-1 0,1 1,0-1,0 1,-1 0,1 1,0-1,0 1,0 0,-1 0,1 1,-1-1,1 1,-1 0,1 0,-1 0,0 1,0-1,0 1,-1 0,1 1,0-1,-1 0,0 1,0 0,0 0,-1 0,1 0,-1 0,0 0,0 1,0-1,0 1,-1 0,0-1,0 1,0 0,-1-1,0 2,-5 15,-1 0,-1 0,-2-1,1 0,-2 0,-1-1,-1 0,0-1,-1 0,-1-1,0-1,-2 0,-14 11,-12 20,-42 42,-98 126,179-212,1 0,-1-1,1 1,-1 0,1 0,0 1,0-1,0 0,1 1,-1-1,1 1,0-1,0 1,0 0,1 0,-1-1,1 1,0 0,0 0,0 0,0-1,1 1,-1 0,1 0,0-1,0 1,1-1,-1 1,1-1,-1 1,1-1,0 0,1 0,-1 0,0 0,1 0,0 0,0 0,16 5,0-2,0 0,0 0,1-2,0-1,0 0,0-1,0-1,1-1,-1-1,6-2,-11 3,93-6,-1-5,0-5,-1-4,-1-5,17-10,-78 20,-10 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6 217 1608 0 0,'0'0'1497'0'0,"0"0"-288"0"0,0 0-55 0 0,0 0 82 0 0,0 0 168 0 0,0 0 13 0 0,0 0-206 0 0,0 0-326 0 0,0 0-297 0 0,0 0-153 0 0,0 0 4 0 0,-5 0 745 0 0,4 0 3477 0 0,7 7-4488 0 0,0 0 0 0 0,0-1 1 0 0,0 0-1 0 0,1 0 0 0 0,0 0 0 0 0,0-1 0 0 0,1 0 1 0 0,-1-1-1 0 0,1 1 0 0 0,0-2 0 0 0,0 1 0 0 0,0-1 1 0 0,1 0-1 0 0,-1-1 0 0 0,1 0 0 0 0,1 0-173 0 0,171 28 1506 0 0,-44-14-841 0 0,-121-12-583 0 0,-16-3-80 0 0,0-1-10 0 0,0 0-14 0 0,-8 8-3220 0 0,2-1 154 0 0,1-3-3302 0 0,1-4-4558 0 0</inkml:trace>
  <inkml:trace contextRef="#ctx0" brushRef="#br0" timeOffset="330.407">318 1 2256 0 0,'0'0'2160'0'0,"0"0"-587"0"0,0 0-286 0 0,0 0-23 0 0,0 0 155 0 0,0 0 94 0 0,0 0-140 0 0,0 0-303 0 0,0 0-350 0 0,0 0-237 0 0,0 0-88 0 0,0 0 19 0 0,-9 15 67 0 0,-26 51 61 0 0,25 0 694 0 0,12-48-922 0 0,11 232 1820 0 0,-19-45-1837 0 0,-1-163-3164 0 0,7-41 1375 0 0,0-1-1264 0 0,0 0-2708 0 0,2 0-2888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2000 0 0,'0'0'1615'0'0,"0"0"-578"0"0,0 0-209 0 0,0 0 207 0 0,0 0 254 0 0,0 0 106 0 0,0 0 48 0 0,0 0-53 0 0,0 0-11 0 0,0 0 40 0 0,0 0-92 0 0,14 5-134 0 0,119 28 1755 0 0,293-6 1150 0 0,-191-7-3774 0 0,-236-19-306 0 0,1-1 1 0 0,0 0-1 0 0,0 0 0 0 0,0 0 1 0 0,0 0-1 0 0,0 1 1 0 0,-1-1-1 0 0,1 0 0 0 0,0 0 1 0 0,0 0-1 0 0,0 1 0 0 0,0-1 1 0 0,0 0-1 0 0,0 0 1 0 0,0 0-1 0 0,0 1 0 0 0,0-1 1 0 0,0 0-1 0 0,0 0 0 0 0,0 1 1 0 0,0-1-1 0 0,0 0 0 0 0,0 0 1 0 0,0 0-1 0 0,0 1 1 0 0,0-1-1 0 0,0 0 0 0 0,0 0 1 0 0,0 1-19 0 0,-27-1-450 0 0,26 0 362 0 0,1 0-398 0 0,0 0-306 0 0,0 0-466 0 0,0 0-705 0 0,0 0-2603 0 0,0 0-6483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3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482 404 0 0 0,'0'0'1352'0'0,"0"0"210"0"0,0 0 128 0 0,0 0 45 0 0,0 0-80 0 0,0 0-191 0 0,0 0-256 0 0,0 0-186 0 0,5-1-73 0 0,15-4 10 0 0,-16 4 40 0 0,0-18 3670 0 0,-10 10-4565 0 0,-1 1 0 0 0,0-1 0 0 0,0 1 0 0 0,0 1 0 0 0,-1-1 0 0 0,0 1 0 0 0,0 1 0 0 0,-1-1 0 0 0,0 2 0 0 0,0-1 0 0 0,-1 1 0 0 0,1 0 0 0 0,-1 1 0 0 0,0 0 0 0 0,0 1 0 0 0,-1 0 0 0 0,1 1 0 0 0,0 0 0 0 0,-1 0-1 0 0,-4 1-103 0 0,10 0 39 0 0,-88-10 454 0 0,87 14-484 0 0,0 1-1 0 0,0 0 1 0 0,1 0-1 0 0,-1 0 1 0 0,1 1-1 0 0,0 0 1 0 0,0 0-1 0 0,1 0 0 0 0,0 0 1 0 0,-1 1-1 0 0,2 0 1 0 0,-1 0-1 0 0,1 0 1 0 0,0 0-1 0 0,-2 6-8 0 0,-5 6 32 0 0,3 1-12 0 0,1 0 0 0 0,1 0 0 0 0,0 0 1 0 0,2 1-1 0 0,0-1 0 0 0,1 1 0 0 0,1 0 0 0 0,1-1 0 0 0,0 1 0 0 0,2 0 0 0 0,0 1-20 0 0,3 12 63 0 0,1 1 0 0 0,2-1 0 0 0,1 0 0 0 0,2-1 0 0 0,12 25-63 0 0,5 20 114 0 0,-1-2-15 0 0,-4-16 79 0 0,-3 1-1 0 0,-2 1 1 0 0,-2 1-1 0 0,-4 0 0 0 0,-2 1 1 0 0,1 54-178 0 0,-10-106 51 0 0,0-1 1 0 0,-1 0-1 0 0,0 1 0 0 0,0-1 1 0 0,-2 0-1 0 0,1 1 1 0 0,-1-1-1 0 0,0 0 1 0 0,-1 0-1 0 0,0 0 0 0 0,-1 0 1 0 0,0-1-1 0 0,-1 0 1 0 0,1 1-1 0 0,-2-1 0 0 0,1-1 1 0 0,-2 1-1 0 0,-3 3-51 0 0,2-3 20 0 0,-1 0 0 0 0,-1-1 0 0 0,0 0 0 0 0,0-1 0 0 0,0 0-1 0 0,-1 0 1 0 0,0-1 0 0 0,0-1 0 0 0,-1 0 0 0 0,1 0 0 0 0,-1-1-1 0 0,0-1 1 0 0,-1 0 0 0 0,1 0 0 0 0,0-2 0 0 0,-1 1 0 0 0,-2-1-20 0 0,-46-11-717 0 0,41-23-3793 0 0,21 11-5541 0 0,4 13 218 0 0</inkml:trace>
  <inkml:trace contextRef="#ctx0" brushRef="#br0" timeOffset="360.679">741 1344 7186 0 0,'0'0'1853'0'0,"0"0"-464"0"0,0 0-268 0 0,0 0-65 0 0,0 0-31 0 0,0 0-52 0 0,0 0-129 0 0,0 0-157 0 0,0 0-128 0 0,0 0-92 0 0,0 0-73 0 0,-14 33-52 0 0,-38 103-34 0 0,50-133-285 0 0,0 0 1 0 0,0 1 0 0 0,1-1-1 0 0,-1 1 1 0 0,1-1-1 0 0,0 1 1 0 0,0-1-1 0 0,0 1 1 0 0,1 0 0 0 0,-1 0-1 0 0,1-1 1 0 0,0 1-1 0 0,0 0 1 0 0,0 0-1 0 0,1 0 1 0 0,-1-1 0 0 0,1 1-1 0 0,0 0 1 0 0,0 1-24 0 0,3 6 105 0 0,-2-2-11 0 0,0 0 0 0 0,1-1-1 0 0,0 0 1 0 0,0 1 0 0 0,1-1 0 0 0,0 0-1 0 0,1 0 1 0 0,-1-1 0 0 0,2 1-1 0 0,-1-1 1 0 0,1 0 0 0 0,0-1 0 0 0,0 1-1 0 0,1-1 1 0 0,-1-1 0 0 0,1 1-1 0 0,1-1 1 0 0,-1 0 0 0 0,1-1 0 0 0,0 1-1 0 0,0-2 1 0 0,0 1 0 0 0,1-1-1 0 0,-1 0 1 0 0,1-1 0 0 0,2 1-94 0 0,-6-2 87 0 0,1 0 0 0 0,0 0 0 0 0,-1-1 0 0 0,1 0 0 0 0,-1 0 0 0 0,1 0 0 0 0,0-1 0 0 0,-1 1 0 0 0,1-1 0 0 0,-1-1 0 0 0,1 1 1 0 0,-1-1-1 0 0,1 0 0 0 0,-1 0 0 0 0,0 0 0 0 0,0-1 0 0 0,0 0 0 0 0,0 0 0 0 0,-1 0 0 0 0,1-1 0 0 0,-1 1 0 0 0,0-1 0 0 0,0 0 0 0 0,0 0 0 0 0,0-1 0 0 0,-1 1 0 0 0,0-1 0 0 0,0 0 0 0 0,1-1-87 0 0,0-1-3 0 0,-1 0-1 0 0,0-1 1 0 0,0 1-1 0 0,-1-1 1 0 0,0 0-1 0 0,0 0 1 0 0,-1 1-1 0 0,0-1 1 0 0,0 0-1 0 0,-1 0 1 0 0,0-1-1 0 0,0 1 0 0 0,-1 0 1 0 0,0 0-1 0 0,0 1 1 0 0,-1-1-1 0 0,0 0 1 0 0,-1 0-1 0 0,1 1 1 0 0,-1-1-1 0 0,-1 1 1 0 0,0 0-1 0 0,0 0 1 0 0,0 0-1 0 0,-1 1 1 0 0,1-1-1 0 0,-2 1 1 0 0,1 0-1 0 0,-1 1 0 0 0,0-1 1 0 0,0 1-1 0 0,0 0 1 0 0,-1 1-1 0 0,-1-1 4 0 0,-81-35-2094 0 0,57 33-1135 0 0,-1 3-3622 0 0,17 1-4469 0 0</inkml:trace>
  <inkml:trace contextRef="#ctx0" brushRef="#br0" timeOffset="2565.35">1120 4 0 0 0,'0'0'465'0'0,"0"0"1072"0"0,0 0 127 0 0,0 0-290 0 0,0 0-281 0 0,0 0-170 0 0,0 0-65 0 0,0 0 2 0 0,0 0 55 0 0,0 0 40 0 0,2-4 6203 0 0,-4 18-6878 0 0,0 1 0 0 0,-1-2 0 0 0,0 1 0 0 0,-1 0 0 0 0,-1-1 0 0 0,0 0 0 0 0,-1 0-1 0 0,-2 3-279 0 0,-8 21 185 0 0,-118 266 404 0 0,124-213-326 0 0,60-64 537 0 0,97-18 272 0 0,-96-15-986 0 0,-25 2-512 0 0,-21-2-2522 0 0,-5 2 407 0 0,0 2-5607 0 0,0-1-825 0 0</inkml:trace>
  <inkml:trace contextRef="#ctx0" brushRef="#br0" timeOffset="2929.472">716 281 4297 0 0,'0'0'2498'0'0,"0"0"-532"0"0,0 0-351 0 0,0 0-90 0 0,0 0-120 0 0,0 0-220 0 0,0 0-322 0 0,0 0-198 0 0,0 0-7 0 0,0 0 127 0 0,0 0 125 0 0,0 0-33 0 0,0 0-136 0 0,28 5-136 0 0,91 16-110 0 0,118-7 456 0 0,-162-15-1415 0 0,-18 1-542 0 0,-18 0-3894 0 0,-20 0-5938 0 0</inkml:trace>
  <inkml:trace contextRef="#ctx0" brushRef="#br0" timeOffset="6811.574">2045 609 0 0 0,'0'0'1200'0'0,"0"0"77"0"0,0 0 107 0 0,0 0 247 0 0,0 0 325 0 0,0 0 261 0 0,0 0 77 0 0,13 0-165 0 0,36-1 2258 0 0,-103-8-3634 0 0,-1 3 1 0 0,0 2-1 0 0,1 3 1 0 0,-19 3-754 0 0,50 1 50 0 0,0 2 0 0 0,0 0 1 0 0,1 2-1 0 0,0 0 0 0 0,0 2 1 0 0,1 0-1 0 0,0 1 0 0 0,-18 12-50 0 0,25-15-4 0 0,-1 2 0 0 0,1-1 0 0 0,0 2-1 0 0,1 0 1 0 0,0 0 0 0 0,0 1 0 0 0,1 1-1 0 0,1 0 1 0 0,0 1 0 0 0,1 0 0 0 0,0 0-1 0 0,1 1 1 0 0,0 0 0 0 0,1 1-1 0 0,1 0 1 0 0,1 0 0 0 0,0 1 0 0 0,1 0-1 0 0,0 0 1 0 0,1 0 0 0 0,1 0 0 0 0,1 1-1 0 0,0-1 1 0 0,1 1 0 0 0,1 0 0 0 0,0 3 4 0 0,2-13 9 0 0,0-1 0 0 0,0 1 1 0 0,0-1-1 0 0,0 1 0 0 0,1-1 1 0 0,0 0-1 0 0,1 0 0 0 0,-1 0 1 0 0,1-1-1 0 0,0 1 0 0 0,1-1 1 0 0,-1 0-1 0 0,1 0 0 0 0,0 0 1 0 0,0-1-1 0 0,1 1 0 0 0,-1-1 1 0 0,1-1-1 0 0,0 1 0 0 0,0-1 1 0 0,0 0-1 0 0,1 0 0 0 0,-1-1 1 0 0,1 0-1 0 0,-1 0 0 0 0,1-1 1 0 0,0 1-1 0 0,-1-1 0 0 0,1-1 1 0 0,2 1-10 0 0,15-2 98 0 0,-1 0 0 0 0,1-1 1 0 0,0-1-1 0 0,-1-2 0 0 0,0 0 1 0 0,0-2-1 0 0,-1 0 1 0 0,1-1-1 0 0,-2-2 0 0 0,1 0 1 0 0,-1-1-1 0 0,15-11-98 0 0,6-2 98 0 0,0-1 0 0 0,-2-2 1 0 0,0-2-1 0 0,-2-1 0 0 0,-2-2 0 0 0,-1-2 1 0 0,-1-1-1 0 0,-2-1 0 0 0,25-39-98 0 0,-52 67 87 0 0,0-1 0 0 0,0 1 0 0 0,-1-1 0 0 0,0 0 0 0 0,-1-1 0 0 0,0 1 0 0 0,0-1 0 0 0,-1 1 0 0 0,-1-1-1 0 0,1 0 1 0 0,-1-8-87 0 0,-20 27 428 0 0,-2 22-425 0 0,3 2-1 0 0,0 0 1 0 0,2 1-1 0 0,2 1 0 0 0,1 0 1 0 0,1 0-1 0 0,2 2 1 0 0,2-1-1 0 0,1 1 0 0 0,-1 34-2 0 0,-1 157 50 0 0,11-185-44 0 0,-2-1-1 0 0,-2 0 0 0 0,-1 0 0 0 0,-2 0 1 0 0,-2-1-1 0 0,-9 28-5 0 0,13-61 3 0 0,1 1 0 0 0,-1-1-1 0 0,-1 1 1 0 0,0-1 0 0 0,0 0 0 0 0,0 0 0 0 0,-1 0 0 0 0,0-1 0 0 0,-1 0 0 0 0,0 0-1 0 0,0 0 1 0 0,0-1 0 0 0,-1 1-3 0 0,14-27-1412 0 0,27-18-1097 0 0,-10 14-6405 0 0,-22 22 7630 0 0,7-6-10201 0 0</inkml:trace>
  <inkml:trace contextRef="#ctx0" brushRef="#br0" timeOffset="6979.066">2544 1291 8746 0 0,'0'0'1263'0'0,"0"0"-418"0"0,0 0 98 0 0,0 0 332 0 0,0 0 168 0 0,0 0-88 0 0,0 0-275 0 0,0 0-266 0 0,0 0-189 0 0,0 0-107 0 0,0 0-96 0 0,0 0-65 0 0,-13 31-49 0 0,-39 96-62 0 0,36-82 198 0 0,16-44-385 0 0,0-1-35 0 0,0 0-24 0 0,0 0 13 0 0,5-2 135 0 0,0-1 0 0 0,0 1-1 0 0,0-1 1 0 0,0 0 0 0 0,-1-1-1 0 0,1 1 1 0 0,-1-1 0 0 0,0 1-1 0 0,0-1 1 0 0,0-1 0 0 0,0 1-1 0 0,-1 0 1 0 0,0-1 0 0 0,0 0-1 0 0,0 0 1 0 0,0 0 0 0 0,-1 0-1 0 0,1-3-147 0 0,-6-13 629 0 0,-22 35-679 0 0,-38 58-186 0 0,63-73 150 0 0,1 0-1 0 0,-1 1 1 0 0,0-1 0 0 0,1 0 0 0 0,-1 1-1 0 0,0-1 1 0 0,1 1 0 0 0,-1-1-1 0 0,1 0 1 0 0,-1 1 0 0 0,1 0 0 0 0,-1-1-1 0 0,1 1 1 0 0,-1-1 0 0 0,1 1-1 0 0,0-1 1 0 0,-1 1 0 0 0,1 0-1 0 0,-1-1 1 0 0,1 1 0 0 0,0 0 0 0 0,-1 0-1 0 0,1 0 1 0 0,0 0 0 0 0,-1-1-1 0 0,1 1 1 0 0,0 0 0 0 0,0 0-1 0 0,-1 0 1 0 0,1 0 0 0 0,0 0 0 0 0,-1 1-1 0 0,1-1 1 0 0,0 0 0 0 0,-1 0-1 0 0,1 0 1 0 0,0 1 0 0 0,-1-1-1 0 0,1 0 1 0 0,0 0 0 0 0,-1 1 0 0 0,1-1-1 0 0,-1 1 1 0 0,1-1 0 0 0,-1 1-1 0 0,1-1 1 0 0,-1 1 0 0 0,1-1-1 0 0,-1 1 1 0 0,1-1 0 0 0,-1 1 0 0 0,1-1-1 0 0,-1 1 1 0 0,0 0 0 0 0,0-1-1 0 0,1 1 1 0 0,-1 0 0 0 0,0-1-1 0 0,0 1 1 0 0,0 0 0 0 0,1-1 0 0 0,-1 1 86 0 0,4-10-4723 0 0,2 4-6144 0 0</inkml:trace>
  <inkml:trace contextRef="#ctx0" brushRef="#br0" timeOffset="6980.066">3230 674 5729 0 0,'0'0'1870'0'0,"0"0"-668"0"0,0 0-170 0 0,0 0 273 0 0,0 0 236 0 0,0 0 55 0 0,0 0-173 0 0,0 0-307 0 0,0 0-269 0 0,0 0-200 0 0,0 0-180 0 0,0 0-135 0 0,0 0-103 0 0,-24-13-62 0 0,-74-39-8 0 0,96 51-153 0 0,0 0 1 0 0,0 0 0 0 0,0 0 0 0 0,0 1 0 0 0,0-1 0 0 0,0 1 0 0 0,0-1 0 0 0,0 1 0 0 0,0-1 0 0 0,0 1 0 0 0,0 0 0 0 0,0 0 0 0 0,-1 0 0 0 0,1 0-1 0 0,0 1 1 0 0,0-1 0 0 0,0 1 0 0 0,0-1 0 0 0,0 1 0 0 0,0 0 0 0 0,0-1 0 0 0,0 1 0 0 0,0 0 0 0 0,0 0 0 0 0,0 1 0 0 0,1-1 0 0 0,-1 0 0 0 0,0 0-1 0 0,-1 2-6 0 0,-5 4 48 0 0,-4 3-29 0 0,0 1 0 0 0,0 0 0 0 0,2 1 0 0 0,-1 0 0 0 0,1 1 0 0 0,1 0 0 0 0,1 1 1 0 0,0-1-1 0 0,0 2 0 0 0,1-1 0 0 0,1 1 0 0 0,1 0 0 0 0,0 0 0 0 0,1 1 0 0 0,0-1 0 0 0,1 1 1 0 0,1 0-1 0 0,1 0 0 0 0,0 0 0 0 0,1 0 0 0 0,1 0 0 0 0,0 0 0 0 0,1 0 0 0 0,3 9-19 0 0,-4-17 75 0 0,1 0-1 0 0,0 1 0 0 0,1-1 1 0 0,0 0-1 0 0,0 0 0 0 0,1-1 1 0 0,0 1-1 0 0,0-1 0 0 0,1 1 1 0 0,0-1-1 0 0,0-1 0 0 0,0 1 1 0 0,1-1-1 0 0,0 0 0 0 0,1 0 1 0 0,-1-1-1 0 0,1 0 0 0 0,0 0 1 0 0,0 0-1 0 0,1-1 0 0 0,-1 0 1 0 0,1 0-1 0 0,0-1 0 0 0,0 0 1 0 0,0-1-1 0 0,0 0 0 0 0,1 0 1 0 0,-1 0-1 0 0,1-1 0 0 0,2 0-74 0 0,1-1 188 0 0,0-1 0 0 0,0 0 1 0 0,0-1-1 0 0,0 0 0 0 0,-1-1 0 0 0,1 0 0 0 0,0-1 0 0 0,-1 0 1 0 0,0-1-1 0 0,0 0 0 0 0,0-1 0 0 0,8-6-188 0 0,-4 1 56 0 0,0-1 0 0 0,-1 0 1 0 0,-1-1-1 0 0,0-1 0 0 0,0 0 0 0 0,-2 0 1 0 0,0-1-1 0 0,0-1 0 0 0,-2 0 0 0 0,0 0 1 0 0,-1-1-1 0 0,0 0 0 0 0,-1-1 0 0 0,-2 0 1 0 0,1 1-1 0 0,-2-2 0 0 0,0 1 0 0 0,-2 0 1 0 0,0-1-1 0 0,-1 0 0 0 0,0 1 0 0 0,-2-1 1 0 0,-1-7-57 0 0,2 20-54 0 0,-1 0 0 0 0,1 0 0 0 0,-2 1 0 0 0,1-1 0 0 0,0 0 0 0 0,-1 1 0 0 0,0-1 0 0 0,-1 1 0 0 0,1 0 0 0 0,-1 0 0 0 0,0 0 0 0 0,0 0 0 0 0,0 0 0 0 0,-1 0 0 0 0,0 1 1 0 0,0 0-1 0 0,0-1 0 0 0,0 2 0 0 0,-1-1 0 0 0,0 0 0 0 0,1 1 0 0 0,-1 0 0 0 0,-1 0 0 0 0,1 0 0 0 0,0 1 0 0 0,-1 0 0 0 0,1 0 0 0 0,-1 0 54 0 0,-6-1-319 0 0,-1 0 0 0 0,1 0-1 0 0,-1 1 1 0 0,1 1 0 0 0,-1 0-1 0 0,0 1 1 0 0,1 0-1 0 0,-1 1 1 0 0,0 0 0 0 0,1 1-1 0 0,-1 1 1 0 0,-9 3 319 0 0,-28 12-2551 0 0,17-4-2481 0 0,6-1-5968 0 0</inkml:trace>
  <inkml:trace contextRef="#ctx0" brushRef="#br0" timeOffset="7156.682">3262 1055 304 0 0,'0'0'1776'0'0,"0"0"266"0"0,0 0 368 0 0,0 0 145 0 0,0 0-225 0 0,0 0-603 0 0,0 0-641 0 0,0 0-423 0 0,0 0-203 0 0,0 0-82 0 0,0 0-50 0 0,0 0-54 0 0,-35 22-74 0 0,-111 68-44 0 0,67-21 66 0 0,71-56-183 0 0,0-3-14 0 0,1 1-1 0 0,1 0 1 0 0,0 0-1 0 0,0 1 1 0 0,1-1-1 0 0,1 1 0 0 0,0 1 1 0 0,0-1-1 0 0,1 0 1 0 0,1 1-1 0 0,0 0 1 0 0,1-1-1 0 0,0 1 1 0 0,1 0-1 0 0,1 11-24 0 0,0-18 39 0 0,0-1 1 0 0,1 1-1 0 0,-1-1 1 0 0,1 1-1 0 0,0-1 0 0 0,1 0 1 0 0,-1 0-1 0 0,1 0 1 0 0,0-1-1 0 0,1 1 1 0 0,-1 0-1 0 0,1-1 0 0 0,-1 0 1 0 0,1 0-1 0 0,1 0 1 0 0,-1-1-1 0 0,0 1 0 0 0,1-1 1 0 0,0 0-1 0 0,0 0 1 0 0,0-1-1 0 0,0 1 0 0 0,0-1 1 0 0,5 1-40 0 0,3 2 296 0 0,1-1 0 0 0,-1-1 0 0 0,1 0 0 0 0,-1-1 0 0 0,1 0 0 0 0,0-1 0 0 0,0-1 0 0 0,0 0 0 0 0,9-2-296 0 0,-12 1 152 0 0,0-1-1 0 0,-1-1 1 0 0,1 0-1 0 0,-1-1 1 0 0,0 0-1 0 0,0 0 1 0 0,0-1 0 0 0,-1 0-1 0 0,1-1 1 0 0,-1 0-1 0 0,-1 0 1 0 0,1-1-1 0 0,-1 0 1 0 0,0-1-1 0 0,-1 0 1 0 0,0 0 0 0 0,0 0-1 0 0,-1-1 1 0 0,0 0-1 0 0,0 0 1 0 0,-1-1-1 0 0,0 0 1 0 0,-1 1-1 0 0,0-2 1 0 0,0 1 0 0 0,-1 0-1 0 0,-1-1 1 0 0,1-4-152 0 0,1-5-36 0 0,0 0 0 0 0,-2-1 0 0 0,-1 1 0 0 0,0-1 0 0 0,-1 1 0 0 0,-1-1 0 0 0,-1 1 0 0 0,-1 0 0 0 0,-1-1 0 0 0,-4-10 36 0 0,4 20-467 0 0,0 0 0 0 0,-1 0 1 0 0,0 1-1 0 0,-1 0 0 0 0,0 0 1 0 0,-1 0-1 0 0,0 1 0 0 0,0-1 1 0 0,-1 2-1 0 0,0-1 0 0 0,0 1 1 0 0,-7-4 466 0 0,-9-6-6135 0 0,5 5-5373 0 0</inkml:trace>
  <inkml:trace contextRef="#ctx0" brushRef="#br0" timeOffset="7435.108">3873 585 192 0 0,'0'0'3003'0'0,"0"0"-102"0"0,0 0-119 0 0,0 0-187 0 0,0 0-302 0 0,0 0-304 0 0,0 0-358 0 0,0 0-342 0 0,0 0-300 0 0,0 0-265 0 0,0 0-225 0 0,0 0-131 0 0,0 0-41 0 0,-8 0-3 0 0,3-1-242 0 0,4 0-61 0 0,-1 1-1 0 0,1 0 0 0 0,-1-1 1 0 0,1 1-1 0 0,-1 0 0 0 0,1 0 1 0 0,-1 0-1 0 0,1 0 0 0 0,-1 0 1 0 0,1 0-1 0 0,-1 0 0 0 0,1 1 1 0 0,-1-1-1 0 0,1 0 0 0 0,-1 1 1 0 0,1-1-1 0 0,-1 1 0 0 0,1 0 1 0 0,0-1-1 0 0,-1 1 0 0 0,1 0 1 0 0,0 0-1 0 0,-1 0 0 0 0,1 0 1 0 0,0 0-1 0 0,0 0 0 0 0,0 0 1 0 0,0 0-1 0 0,0 2-20 0 0,-17 37 322 0 0,2 1-1 0 0,3 0 1 0 0,1 2-1 0 0,1-1 0 0 0,3 1 1 0 0,2 1-1 0 0,1-1 1 0 0,2 13-322 0 0,1-34 51 0 0,-34 401 97 0 0,18-269-1120 0 0,18-153 464 0 0,0-1-337 0 0,0-4-5323 0 0,0 0-5183 0 0</inkml:trace>
  <inkml:trace contextRef="#ctx0" brushRef="#br0" timeOffset="8052.714">4072 975 5353 0 0,'0'0'1060'0'0,"0"0"-51"0"0,0 0 554 0 0,0 0 584 0 0,0 0 271 0 0,0 0-159 0 0,0 0-466 0 0,0 0-439 0 0,0 0-340 0 0,0 0-256 0 0,0 0-171 0 0,0 0-101 0 0,11-15-36 0 0,70-97 693 0 0,34-74-25 0 0,-115 186-1127 0 0,0-1 0 0 0,0 0 0 0 0,0 1 0 0 0,1-1 0 0 0,-1 1 0 0 0,0-1 0 0 0,1 0 1 0 0,-1 1-1 0 0,0-1 0 0 0,1 1 0 0 0,-1-1 0 0 0,1 1 0 0 0,-1-1 0 0 0,1 1 0 0 0,-1-1 0 0 0,1 1 0 0 0,-1-1 0 0 0,1 1 0 0 0,0 0 0 0 0,-1-1 1 0 0,1 1-1 0 0,0 0 0 0 0,-1 0 0 0 0,1 0 0 0 0,0-1 0 0 0,-1 1 0 0 0,1 0 0 0 0,0 0 0 0 0,-1 0 0 0 0,1 0 0 0 0,0 0 0 0 0,-1 0 0 0 0,1 0 1 0 0,0 0-1 0 0,-1 0 0 0 0,1 0 0 0 0,0 1 0 0 0,-1-1 0 0 0,1 0 0 0 0,0 0 0 0 0,-1 1 0 0 0,1-1 0 0 0,-1 0 0 0 0,1 1 0 0 0,0-1 0 0 0,-1 0 1 0 0,1 1-1 0 0,-1-1 0 0 0,1 1 0 0 0,-1-1 0 0 0,1 1 0 0 0,-1-1 0 0 0,0 1 0 0 0,1 0 0 0 0,-1-1 0 0 0,0 1 0 0 0,1-1 0 0 0,-1 1 0 0 0,0 0 0 0 0,0-1 1 0 0,0 1-1 0 0,1 0 0 0 0,-1-1 0 0 0,0 1 0 0 0,0 0 0 0 0,0 0 0 0 0,0 0 9 0 0,4 51-183 0 0,-4-51 202 0 0,-13 137-187 0 0,13-137 173 0 0,0 0 0 0 0,0-1 1 0 0,0 1-1 0 0,0-1 0 0 0,0 1 0 0 0,1-1 0 0 0,-1 1 0 0 0,0 0 0 0 0,0-1 0 0 0,1 1 0 0 0,-1-1 0 0 0,0 1 0 0 0,0-1 0 0 0,1 1 0 0 0,-1-1 0 0 0,1 0 0 0 0,-1 1 0 0 0,0-1 0 0 0,1 1 1 0 0,-1-1-1 0 0,1 0 0 0 0,-1 1 0 0 0,1-1 0 0 0,-1 0 0 0 0,1 0 0 0 0,0 1 0 0 0,-1-1 0 0 0,1 0 0 0 0,-1 0 0 0 0,1 0 0 0 0,-1 0 0 0 0,1 1 0 0 0,0-1 0 0 0,-1 0 0 0 0,1 0 0 0 0,-1 0 1 0 0,1 0-1 0 0,0-1 0 0 0,-1 1 0 0 0,1 0 0 0 0,-1 0 0 0 0,1 0 0 0 0,-1 0 0 0 0,1-1 0 0 0,-1 1 0 0 0,1 0 0 0 0,0 0 0 0 0,-1-1 0 0 0,1 1 0 0 0,-1 0 0 0 0,0-1 0 0 0,1 1 0 0 0,-1-1 1 0 0,1 1-1 0 0,-1 0 0 0 0,0-1 0 0 0,1 1 0 0 0,-1-1 0 0 0,0 1 0 0 0,1-1 0 0 0,-1 0-5 0 0,32-26 299 0 0,-10 1-176 0 0,-3 1-86 0 0,2 1 0 0 0,0 0 0 0 0,2 2-1 0 0,0 0 1 0 0,2 2 0 0 0,0 0-1 0 0,1 2 1 0 0,1 1 0 0 0,23-11-37 0 0,-47 30 3 0 0,-1-1 0 0 0,1 1 0 0 0,-1 0 0 0 0,0 0 0 0 0,0 1 0 0 0,0-1 0 0 0,0 0 1 0 0,0 1-1 0 0,0-1 0 0 0,-1 1 0 0 0,1-1 0 0 0,-1 1 0 0 0,0 0 0 0 0,1 0 0 0 0,-1 0 0 0 0,-1-1 0 0 0,1 1 0 0 0,0 0 0 0 0,-1 0 0 0 0,1 0 1 0 0,-1 0-1 0 0,0 0 0 0 0,0 0 0 0 0,0 1 0 0 0,-1-1 0 0 0,0 2-3 0 0,2 5 29 0 0,15 98 123 0 0,-15-105-173 0 0,0 0 1 0 0,0 1-1 0 0,1-1 0 0 0,-1 0 1 0 0,1 0-1 0 0,0 0 0 0 0,0 0 0 0 0,0-1 1 0 0,0 1-1 0 0,0 0 0 0 0,0-1 0 0 0,1 1 1 0 0,-1-1-1 0 0,1 0 0 0 0,0 0 0 0 0,0 0 1 0 0,0 0-1 0 0,0 0 0 0 0,0-1 0 0 0,0 1 1 0 0,0-1-1 0 0,0 0 0 0 0,1 0 1 0 0,-1 0-1 0 0,0-1 0 0 0,1 1 0 0 0,-1-1 1 0 0,1 1-1 0 0,1-1 21 0 0,63-7-2022 0 0,-22-6-4805 0 0,-36 10 581 0 0,-5 3-2963 0 0</inkml:trace>
  <inkml:trace contextRef="#ctx0" brushRef="#br0" timeOffset="8307.942">4054 1148 8994 0 0,'0'0'1980'0'0,"0"0"-275"0"0,0 0 199 0 0,0 0 191 0 0,0 0-200 0 0,0 0-348 0 0,0 0-312 0 0,35 1-253 0 0,110 0-209 0 0,42-26 708 0 0,-89 5-1664 0 0,172-28 1483 0 0,-179 38-3944 0 0,-1 7-3331 0 0,-81 3-5537 0 0</inkml:trace>
  <inkml:trace contextRef="#ctx0" brushRef="#br0" timeOffset="8714.114">4703 1321 9338 0 0,'0'0'2873'0'0,"0"0"-1150"0"0,0 0-660 0 0,0 0-211 0 0,0 0-139 0 0,0 0-75 0 0,0 0-84 0 0,0 0-116 0 0,0 0-62 0 0,-36 13-92 0 0,-113 41-56 0 0,-30 14 531 0 0,175-67-763 0 0,1 0 0 0 0,0 0 0 0 0,0 0 1 0 0,0 1-1 0 0,0-1 0 0 0,0 1 0 0 0,0 0 0 0 0,0 0 0 0 0,0 0 1 0 0,1 0-1 0 0,-1 0 0 0 0,1 1 0 0 0,-1-1 0 0 0,1 1 1 0 0,0-1-1 0 0,0 1 0 0 0,0 0 0 0 0,1 0 0 0 0,-1 0 0 0 0,1 0 1 0 0,-1 0-1 0 0,1 0 0 0 0,0 0 0 0 0,0 1 0 0 0,0-1 0 0 0,1 0 1 0 0,-1 1-1 0 0,1-1 0 0 0,0 0 0 0 0,0 1 4 0 0,3 0 6 0 0,1-1 1 0 0,0 0-1 0 0,0 0 0 0 0,0-1 0 0 0,1 1 1 0 0,-1-1-1 0 0,1 0 0 0 0,-1 0 0 0 0,1-1 1 0 0,0 1-1 0 0,0-1 0 0 0,0 0 0 0 0,-1 0 1 0 0,1-1-1 0 0,0 1 0 0 0,0-1-6 0 0,-4 0 3 0 0,209 32 470 0 0,-207-31-443 0 0,0 0 1 0 0,-1 0-1 0 0,0 0 0 0 0,1 1 0 0 0,-1-1 0 0 0,0 1 0 0 0,1 0 0 0 0,-1 0 0 0 0,0 0 0 0 0,0 0 0 0 0,0 0 0 0 0,-1 0 0 0 0,1 0 0 0 0,-1 1 1 0 0,1-1-1 0 0,-1 1 0 0 0,0-1 0 0 0,1 1 0 0 0,-1-1 0 0 0,-1 1 0 0 0,1 0 0 0 0,0 0 0 0 0,-1-1 0 0 0,1 1 0 0 0,-1 0 0 0 0,0 0 1 0 0,0 0-1 0 0,0-1 0 0 0,0 1 0 0 0,0 0 0 0 0,-1 0 0 0 0,1 0 0 0 0,-1-1 0 0 0,0 1 0 0 0,0 0 0 0 0,0-1 0 0 0,0 1 0 0 0,0-1 1 0 0,-1 1-1 0 0,1-1 0 0 0,-1 0 0 0 0,1 1 0 0 0,-1-1 0 0 0,0 0 0 0 0,0 0-30 0 0,-17 13-16 0 0,0 0 0 0 0,-1-2 0 0 0,-1 0 0 0 0,0-2 0 0 0,0 0 0 0 0,-1-1 0 0 0,-1-1 0 0 0,1-1 0 0 0,-1-2 0 0 0,-1 0 0 0 0,1-1 0 0 0,-13 0 16 0 0,-5-15-2824 0 0,36-3-1802 0 0,5-5-4348 0 0,2 10 3936 0 0</inkml:trace>
  <inkml:trace contextRef="#ctx0" brushRef="#br0" timeOffset="9099.125">5048 1190 8450 0 0,'0'0'2352'0'0,"0"0"-637"0"0,0 0-261 0 0,0 0 5 0 0,0 0-11 0 0,0 0-166 0 0,0 0-291 0 0,0 0-302 0 0,0 0-214 0 0,0 0-102 0 0,0 0-2 0 0,0 0-8 0 0,0 0-24 0 0,1 9 3 0 0,2 25-18 0 0,32-14 556 0 0,-21-17-717 0 0,-12-3-160 0 0,0 1 0 0 0,0 0 0 0 0,0 0 0 0 0,0-1 0 0 0,-1 1-1 0 0,1 0 1 0 0,0 1 0 0 0,-1-1 0 0 0,1 0 0 0 0,0 0 0 0 0,-1 1-1 0 0,1-1 1 0 0,-1 1 0 0 0,0-1 0 0 0,0 1 0 0 0,1 0 0 0 0,-1-1 0 0 0,0 1-1 0 0,0 0 1 0 0,0 0 0 0 0,-1 0 0 0 0,1 0 0 0 0,0 0 0 0 0,-1 0-1 0 0,0 0 1 0 0,1 0 0 0 0,-1 0 0 0 0,0 0 0 0 0,0 0 0 0 0,0 0 0 0 0,0 0-1 0 0,0 0 1 0 0,0 0 0 0 0,-1 0 0 0 0,1 0 0 0 0,-1 0 0 0 0,1 0-1 0 0,-1 0 1 0 0,0 0 0 0 0,0 0 0 0 0,0-1 0 0 0,0 1 0 0 0,0 0 0 0 0,0 0-1 0 0,-1 0-2 0 0,-99 98 268 0 0,100-99-266 0 0,0-1-1 0 0,1 1 0 0 0,-1-1 0 0 0,1 1 0 0 0,-1-1 0 0 0,1 1 0 0 0,0 0 0 0 0,-1-1 1 0 0,1 1-1 0 0,-1-1 0 0 0,1 1 0 0 0,0 0 0 0 0,0-1 0 0 0,-1 1 0 0 0,1 0 0 0 0,0-1 1 0 0,0 1-1 0 0,0 0 0 0 0,0 0 0 0 0,0-1 0 0 0,0 1 0 0 0,0 0 0 0 0,0-1 0 0 0,0 1 1 0 0,0 0-1 0 0,0 0 0 0 0,0-1 0 0 0,0 1 0 0 0,1 0 0 0 0,-1-1 0 0 0,0 1 0 0 0,1 0 1 0 0,-1-1-1 0 0,0 1 0 0 0,1-1 0 0 0,-1 1 0 0 0,1 0 0 0 0,-1-1 0 0 0,1 1 0 0 0,-1-1 1 0 0,1 1-1 0 0,-1-1 0 0 0,1 0 0 0 0,-1 1 0 0 0,1-1 0 0 0,0 1 0 0 0,-1-1 0 0 0,1 0 1 0 0,0 0-1 0 0,-1 1 0 0 0,1-1 0 0 0,0 0 0 0 0,-1 0 0 0 0,1 0 0 0 0,0 0 0 0 0,0 0-1 0 0,40 6 335 0 0,-22-6-621 0 0,93-8 1782 0 0,-45-23-8390 0 0,-61 27-4636 0 0</inkml:trace>
  <inkml:trace contextRef="#ctx0" brushRef="#br0" timeOffset="11529.698">5854 508 0 0 0,'0'0'359'0'0,"0"0"890"0"0,0 0 76 0 0,0 0-152 0 0,0 0-57 0 0,0 0-15 0 0,7 4 4114 0 0,7 55 1053 0 0,-17-29-5909 0 0,-2 0 0 0 0,0 0 0 0 0,-2-1 0 0 0,-2 1 0 0 0,0-2 0 0 0,-2 1 0 0 0,-1-1 0 0 0,-1-1 0 0 0,-5 6-359 0 0,-31 73 237 0 0,-134 379 84 0 0,166-351-238 0 0,19-131-29 0 0,0 0 1 0 0,0 0-1 0 0,1 0 1 0 0,-1-1-1 0 0,1 1 1 0 0,0-1-1 0 0,0 1 1 0 0,-1-1-1 0 0,1 0 1 0 0,1-1-1 0 0,-1 1 1 0 0,0 0-1 0 0,0-1 0 0 0,1 0 1 0 0,-1 1-1 0 0,1-1 1 0 0,-1-1-1 0 0,1 1 1 0 0,-1 0-1 0 0,1-1 1 0 0,0 0-1 0 0,-1 0 1 0 0,1 0-1 0 0,0 0 1 0 0,-1-1-1 0 0,1 1 0 0 0,-1-1 1 0 0,1 0-1 0 0,-1 0 1 0 0,1 0-1 0 0,0-1-54 0 0,159-52 969 0 0,-65 36-1966 0 0,-77 1-4897 0 0,-14 0-6334 0 0,-6 12 7012 0 0</inkml:trace>
  <inkml:trace contextRef="#ctx0" brushRef="#br0" timeOffset="11843.293">5285 921 3729 0 0,'0'0'2424'0'0,"0"0"-1018"0"0,0 0-459 0 0,0 0 20 0 0,0 0 76 0 0,0 0 9 0 0,0 0-45 0 0,0 0-32 0 0,0 0-13 0 0,0 0 57 0 0,0 0 30 0 0,0 0-64 0 0,0 0-39 0 0,19 5 2 0 0,62 20-16 0 0,-57-19-485 0 0,1 0-1 0 0,0-2 1 0 0,0-1-1 0 0,1-1 1 0 0,-1-1-1 0 0,0-1 1 0 0,5-1-447 0 0,24 0 320 0 0,228-15-201 0 0,-248 13-579 0 0,10-2-1110 0 0,-18-2-4953 0 0,-19 3-4863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4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312 812 864 0 0,'0'0'1922'0'0,"0"0"-219"0"0,0 0-172 0 0,0 0-45 0 0,0 0-139 0 0,0 0-255 0 0,0 0-284 0 0,0 0-240 0 0,0 0-153 0 0,0 0-74 0 0,0 0-34 0 0,0 0-10 0 0,0 0 26 0 0,-26 15 8 0 0,-81 48-18 0 0,49-6 219 0 0,45-42-469 0 0,1 0-1 0 0,0 1 1 0 0,1 0-1 0 0,0 1 0 0 0,2 0 1 0 0,0 1-1 0 0,1 0 1 0 0,1 0-1 0 0,0 1 0 0 0,2 0 1 0 0,0 0-1 0 0,1 1 1 0 0,1-1-1 0 0,0 1 1 0 0,1 15-63 0 0,3-33 38 0 0,-1 1 1 0 0,1-1 0 0 0,0 1 0 0 0,0-1 0 0 0,0 1 0 0 0,0-1-1 0 0,0 0 1 0 0,0 1 0 0 0,0-1 0 0 0,1 0 0 0 0,-1 0-1 0 0,1 0 1 0 0,0 0 0 0 0,-1 0 0 0 0,1 0 0 0 0,0-1 0 0 0,0 1-1 0 0,0-1 1 0 0,1 1 0 0 0,-1-1 0 0 0,0 0 0 0 0,0 1-1 0 0,1-1 1 0 0,-1 0 0 0 0,1-1 0 0 0,-1 1 0 0 0,1 0 0 0 0,-1-1-1 0 0,1 1 1 0 0,1-1-39 0 0,84-3 2035 0 0,-61-8-1758 0 0,0-1-1 0 0,0-1 1 0 0,-1-1 0 0 0,-1-2 0 0 0,0-1-1 0 0,-1 0 1 0 0,-1-2 0 0 0,-1-1-1 0 0,-1 0 1 0 0,-1-2 0 0 0,0 0 0 0 0,4-9-277 0 0,16-15 134 0 0,-2-3 1 0 0,-1 0-1 0 0,-3-3 1 0 0,-3 0-1 0 0,-1-2 0 0 0,13-40-134 0 0,-24 46-66 0 0,-3-2 0 0 0,-2 0 0 0 0,-2-1 0 0 0,-2 0 0 0 0,-2-1 0 0 0,-3 0 0 0 0,-2 0 0 0 0,-3-7 66 0 0,0 46-14 0 0,-1 1 0 0 0,0-1 0 0 0,-2 1 0 0 0,1-1 0 0 0,-1 1 0 0 0,-1 0 1 0 0,0 0-1 0 0,-1 1 0 0 0,0-1 0 0 0,-1 1 0 0 0,-1-1 14 0 0,5 8-13 0 0,0 0 1 0 0,-1 0 0 0 0,0 1-1 0 0,0-1 1 0 0,0 1 0 0 0,0-1 0 0 0,-1 1-1 0 0,1 0 1 0 0,-1 0 0 0 0,0 0-1 0 0,0 1 1 0 0,0 0 0 0 0,0-1-1 0 0,0 1 1 0 0,-1 1 0 0 0,1-1-1 0 0,-1 0 1 0 0,1 1 0 0 0,-1 0 0 0 0,1 0-1 0 0,-1 1 1 0 0,0-1 0 0 0,1 1-1 0 0,-1 0 1 0 0,0 0 0 0 0,1 1-1 0 0,-1-1 1 0 0,0 1 0 0 0,1 0 0 0 0,-5 2 12 0 0,-4 3-17 0 0,1 1 1 0 0,0 1 0 0 0,1 0 0 0 0,-1 1 0 0 0,1 0 0 0 0,1 1 0 0 0,0 0 0 0 0,0 0 0 0 0,1 1 0 0 0,1 1 0 0 0,0-1 0 0 0,0 1 0 0 0,1 1-1 0 0,0-1 1 0 0,2 1 0 0 0,-1 1 0 0 0,1-1 0 0 0,-2 12 16 0 0,-6 18 24 0 0,3 0 1 0 0,1 1-1 0 0,2 1 0 0 0,2-1 0 0 0,2 1 0 0 0,2 0 1 0 0,3 26-25 0 0,4-29 90 0 0,1 0 0 0 0,3-1 0 0 0,1 0 0 0 0,1 0 0 0 0,3-1 0 0 0,1-1 0 0 0,2-1 0 0 0,2 0 0 0 0,5 5-90 0 0,86 143 488 0 0,-93-159-822 0 0,-20-50-2308 0 0,2 6 999 0 0,0-12-1696 0 0,2 10-2601 0 0,0 10-2733 0 0</inkml:trace>
  <inkml:trace contextRef="#ctx0" brushRef="#br0" timeOffset="389.644">1451 192 5145 0 0,'0'0'1531'0'0,"0"0"-343"0"0,0 0 93 0 0,0 0 331 0 0,0 0 284 0 0,0 0 81 0 0,0 0-238 0 0,0 0-404 0 0,0 0-346 0 0,0 0-194 0 0,0 0-92 0 0,-9 33-79 0 0,-28 104-80 0 0,-21 4 533 0 0,36-101-883 0 0,-158 345 385 0 0,171-366-588 0 0,1 0 0 0 0,1 1 0 0 0,1 0 0 0 0,0 0 0 0 0,2 1 0 0 0,0 0 0 0 0,2-1 0 0 0,-1 12 9 0 0,4-29 13 0 0,-1 0 0 0 0,0-1 0 0 0,1 1 0 0 0,-1-1-1 0 0,1 1 1 0 0,0-1 0 0 0,0 1 0 0 0,0-1 0 0 0,0 0 0 0 0,0 1 0 0 0,1-1 0 0 0,-1 0 0 0 0,1 0-1 0 0,-1 0 1 0 0,1 0 0 0 0,0 0 0 0 0,0 0 0 0 0,0-1 0 0 0,0 1 0 0 0,0-1 0 0 0,0 1 0 0 0,0-1 0 0 0,1 0-1 0 0,-1 1 1 0 0,0-1 0 0 0,1 0 0 0 0,-1-1 0 0 0,1 1 0 0 0,-1 0 0 0 0,1-1 0 0 0,0 0 0 0 0,-1 1 0 0 0,1-1-1 0 0,-1 0 1 0 0,1 0 0 0 0,1 0-13 0 0,97-19 966 0 0,31-49-569 0 0,-129 66-526 0 0,0 1 0 0 0,0-1 0 0 0,0-1 0 0 0,-1 1-1 0 0,1 0 1 0 0,-1-1 0 0 0,0 1 0 0 0,1-1 0 0 0,-1 0 0 0 0,0 0 0 0 0,-1 0 0 0 0,1 0 0 0 0,0 0 0 0 0,-1 0-1 0 0,0 0 1 0 0,1 0 0 0 0,-1-1 0 0 0,-1 1 0 0 0,1 0 0 0 0,0-1 0 0 0,-1 1 0 0 0,0-1 0 0 0,0 1-1 0 0,0-1 1 0 0,0 1 0 0 0,-1-3 129 0 0,1-1-1111 0 0,0-7-2358 0 0,-2 4-3897 0 0,1 2-2295 0 0</inkml:trace>
  <inkml:trace contextRef="#ctx0" brushRef="#br0" timeOffset="666.401">890 608 10922 0 0,'0'0'1237'0'0,"0"0"-227"0"0,0 0 311 0 0,0 0 370 0 0,0 0 63 0 0,0 0-244 0 0,33-1-379 0 0,108-5-310 0 0,250-26 1091 0 0,-280 24-2663 0 0,-22 2-3108 0 0,-64 5-6598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1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0 0 0,'0'0'443'0'0,"0"0"1045"0"0,0 0 440 0 0,0 0 146 0 0,0 0 124 0 0,0 0-65 0 0,0 0-344 0 0,0 0-407 0 0,0 0-373 0 0,0 0-276 0 0,0 0-159 0 0,0-9 320 0 0,1 6 1971 0 0,252 3 1581 0 0,-135-10-3951 0 0,346-18 345 0 0,-456 32-1320 0 0,-49 0-994 0 0,21-2-1749 0 0,2-1-5905 0 0,14-1-1858 0 0</inkml:trace>
  <inkml:trace contextRef="#ctx0" brushRef="#br0" timeOffset="317.431">102 733 9114 0 0,'0'0'2981'0'0,"0"0"-1472"0"0,0 0-674 0 0,0 0-96 0 0,0 0 134 0 0,0 0 118 0 0,0 0-66 0 0,0 0-279 0 0,0 0-295 0 0,0 0-156 0 0,0 0-21 0 0,0 0 124 0 0,0 0 139 0 0,6 5 69 0 0,-3-2-405 0 0,1 0 0 0 0,0 0 0 0 0,1 0-1 0 0,-1-1 1 0 0,0 1 0 0 0,1-1 0 0 0,-1 0 0 0 0,1 0 0 0 0,0-1 0 0 0,0 1 0 0 0,-1-1 0 0 0,1 0 0 0 0,0-1 0 0 0,0 1 0 0 0,0-1 0 0 0,3 0-101 0 0,154-8 1749 0 0,80-25-1051 0 0,-35 20-2200 0 0,-211 17-7849 0 0,-4-4-1775 0 0</inkml:trace>
  <inkml:trace contextRef="#ctx0" brushRef="#br0" timeOffset="1069.158">379 1 5369 0 0,'0'0'1644'0'0,"0"0"-281"0"0,0 0-94 0 0,0 0 46 0 0,0 0 48 0 0,0 0-99 0 0,0 0-273 0 0,0 0-364 0 0,0 0-307 0 0,0 0-140 0 0,0 0 29 0 0,0 0 160 0 0,2 1 181 0 0,122 80 3921 0 0,12 10-3141 0 0,192 152-616 0 0,-307-225-704 0 0,-8-9-5 0 0,0 2-1 0 0,0-1 0 0 0,-2 2 0 0 0,1 0 1 0 0,-1 0-1 0 0,-1 1 0 0 0,0 0 0 0 0,-1 1 1 0 0,0 0-1 0 0,-1 0 0 0 0,2 6-4 0 0,-10-17 23 0 0,0 0-1 0 0,0-1 1 0 0,1 1-1 0 0,-2 0 1 0 0,1-1-1 0 0,0 1 1 0 0,0-1 0 0 0,-1 1-1 0 0,1-1 1 0 0,-1 1-1 0 0,0 0 1 0 0,0-1 0 0 0,0 0-1 0 0,0 1 1 0 0,0-1-1 0 0,-1 0 1 0 0,1 1-1 0 0,-1-1 1 0 0,1 0 0 0 0,-1 0-1 0 0,0 0 1 0 0,0-1-1 0 0,0 1 1 0 0,0 0-1 0 0,0-1 1 0 0,0 1 0 0 0,0-1-1 0 0,0 1 1 0 0,-1-1-1 0 0,1 0 1 0 0,-1 0 0 0 0,1 0-1 0 0,-1-1 1 0 0,1 1-1 0 0,-1 0 1 0 0,-1-1-23 0 0,-24 15 66 0 0,-129 93 145 0 0,-137 157-85 0 0,200-169-46 0 0,29-19-26 0 0,64-76-44 0 0,1-1 8 0 0,0 0 4 0 0,0 0 1 0 0,0 0-4 0 0,0 0 10 0 0,0 0 28 0 0,0 0 7 0 0,0 0 2 0 0,0 0 6 0 0,0 0 8 0 0,0 0 6 0 0,0 0 5 0 0,0 0 0 0 0,0 0-42 0 0,0 0-16 0 0,0 0-3 0 0,0 0-10 0 0,0 0 1 0 0,0 0-2 0 0,0 0 2 0 0,0 0 0 0 0,0 0 13 0 0,0 0-10 0 0,0 0-16 0 0,0 0-9 0 0,0 0 15 0 0,0 0 9 0 0,0 0-18 0 0,0 0 14 0 0,0 0-27 0 0,0 0-37 0 0,0 0-17 0 0,0 0 19 0 0,0 0-13 0 0,0 0-10 0 0,0 0 19 0 0,0 0-50 0 0,0 0-49 0 0,0 0-55 0 0,0 0-78 0 0,0 3-642 0 0,0 5 86 0 0,2-3-4382 0 0,-2-2-6134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8714 0 0,'0'0'1923'0'0,"0"0"-823"0"0,0 0-290 0 0,0 0 171 0 0,0 0 242 0 0,0 0 108 0 0,0 0-95 0 0,0 0-234 0 0,0 0-202 0 0,0 0-106 0 0,0 0-118 0 0,0 0-78 0 0,0 0 0 0 0,16 0-3 0 0,115 0 1206 0 0,82 11 394 0 0,-115 1-1640 0 0,-49-16-1143 0 0,-48 3 462 0 0,8-10-1587 0 0,-8 6-2073 0 0,-1-1-4111 0 0,0 2-3525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13251 0 0,'0'0'1584'0'0,"0"0"-553"0"0,0 0-260 0 0,0 0 125 0 0,0 0 180 0 0,0 0 67 0 0,0 0-101 0 0,0 0-181 0 0,0 0-139 0 0,0 0-106 0 0,0 0-40 0 0,0 0-28 0 0,0 0-36 0 0,16 16-12 0 0,55 48-21 0 0,-68-62-444 0 0,-1 0 0 0 0,1 0-1 0 0,-1 0 1 0 0,1-1 0 0 0,0 1-1 0 0,0-1 1 0 0,0 0 0 0 0,0 1 0 0 0,0-1-1 0 0,0-1 1 0 0,0 1 0 0 0,0 0-1 0 0,1-1 1 0 0,-1 0 0 0 0,0 1 0 0 0,0-1-1 0 0,0-1 1 0 0,1 1 0 0 0,-1 0-1 0 0,2-1-34 0 0,7-1 136 0 0,233-47 796 0 0,-197 42-1309 0 0,16-3-876 0 0,-20 8-9925 0 0,-37 2-1015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 78 1688 0 0,'0'0'1299'0'0,"0"0"-341"0"0,0 0 7 0 0,0 0 480 0 0,0 0 563 0 0,0 0 263 0 0,0 0-198 0 0,0 0-476 0 0,0 0-470 0 0,0 0-316 0 0,0 0-169 0 0,-20 12 1227 0 0,-47 46 357 0 0,-62 99-1434 0 0,-254 271-622 0 0,303-367-1143 0 0,74-61-1560 0 0,5-6-4614 0 0,1 4 4861 0 0,0-5-6716 0 0</inkml:trace>
  <inkml:trace contextRef="#ctx0" brushRef="#br0" timeOffset="351.4">14 1 10794 0 0,'0'0'1051'0'0,"0"0"-605"0"0,0 0-416 0 0,0 0 18 0 0,0 0 331 0 0,0 0 413 0 0,0 0 340 0 0,0 0 193 0 0,0 0-56 0 0,0 0-164 0 0,0 0-131 0 0,0 0-144 0 0,0 0-117 0 0,32 34-54 0 0,103 110-89 0 0,-40-52 335 0 0,-34-27-577 0 0,-2 2-1 0 0,-3 2 0 0 0,-3 3 0 0 0,-3 2 1 0 0,15 36-328 0 0,-19-37 84 0 0,-34-84-7418 0 0,-10 7 3599 0 0,2-3-7306 0 0</inkml:trace>
  <inkml:trace contextRef="#ctx0" brushRef="#br0" timeOffset="605.05">981 436 13827 0 0,'0'0'579'0'0,"0"0"-365"0"0,0 0-128 0 0,0 0 258 0 0,0 0 495 0 0,0 0 394 0 0,0 0 158 0 0,0 0-26 0 0,0 0-204 0 0,0 0-257 0 0,0 0-225 0 0,0 0-187 0 0,37 7-160 0 0,117 18-126 0 0,-44-18 10 0 0,45-15-1342 0 0,-89-4-6445 0 0,-51 9-3103 0 0</inkml:trace>
  <inkml:trace contextRef="#ctx0" brushRef="#br0" timeOffset="889.48">2150 178 12835 0 0,'0'0'1128'0'0,"0"0"-485"0"0,0 0-339 0 0,0 0 175 0 0,0 0 377 0 0,0 0 251 0 0,0 0 60 0 0,0 0-152 0 0,0 0-238 0 0,0 0-144 0 0,0 0-76 0 0,0 0-49 0 0,-6 17-26 0 0,-61 133 1043 0 0,-98 76-693 0 0,-21-18-1328 0 0,113-135-2741 0 0,62-68 1062 0 0,3-3-3902 0 0,4-1-3657 0 0</inkml:trace>
  <inkml:trace contextRef="#ctx0" brushRef="#br0" timeOffset="1168.528">1615 116 11242 0 0,'0'0'1462'0'0,"0"0"-400"0"0,0 0-365 0 0,0 0-65 0 0,0 0 86 0 0,0 0 47 0 0,0 0-33 0 0,0 0-42 0 0,0 0-49 0 0,0 0 19 0 0,0 0 30 0 0,0 0-51 0 0,0 0-36 0 0,8 28 6 0 0,26 88-17 0 0,24 6 787 0 0,-28-79-1167 0 0,2 0 0 0 0,1-3 0 0 0,2 0-1 0 0,2-2 1 0 0,1-2 0 0 0,36 25-212 0 0,48 19-2566 0 0,-109-76-640 0 0,-4-3-3491 0 0,-5 2-5230 0 0</inkml:trace>
  <inkml:trace contextRef="#ctx0" brushRef="#br0" timeOffset="1496.075">2483 598 9738 0 0,'0'0'2418'0'0,"0"0"-1379"0"0,0 0-595 0 0,0 0 48 0 0,0 0 216 0 0,0 0 183 0 0,0 0 12 0 0,0 0-118 0 0,0 0-215 0 0,0 0-186 0 0,-18 33-107 0 0,-57 102-59 0 0,56-74 92 0 0,20-51-192 0 0,0-5-10 0 0,1 1 1 0 0,0-1-1 0 0,0 1 1 0 0,1-1-1 0 0,-1 0 0 0 0,1 0 1 0 0,0 0-1 0 0,0-1 1 0 0,1 1-1 0 0,0-1 1 0 0,0 0-1 0 0,0 1 1 0 0,0-2-1 0 0,0 1 0 0 0,1 0 1 0 0,-1-1-1 0 0,1 0 1 0 0,0 0-1 0 0,0-1 1 0 0,1 1-1 0 0,-1-1 1 0 0,0 0-1 0 0,1 0 0 0 0,-1-1 1 0 0,1 0-1 0 0,-1 0 1 0 0,1 0-1 0 0,0 0 1 0 0,0-1-1 0 0,-1 0 1 0 0,1 0-1 0 0,0-1 0 0 0,-1 0 1 0 0,1 0-1 0 0,0 0 1 0 0,-1 0-1 0 0,1-1 1 0 0,0-1-109 0 0,1 1 65 0 0,-1-1 1 0 0,0-1-1 0 0,0 1 1 0 0,0-1-1 0 0,0 0 1 0 0,-1 0-1 0 0,1-1 1 0 0,-1 0-1 0 0,0 0 1 0 0,0 0-1 0 0,-1 0 1 0 0,0-1-1 0 0,0 1 1 0 0,0-1-1 0 0,-1 0 1 0 0,1-1-1 0 0,-2 1 1 0 0,1-1-1 0 0,-1 1 1 0 0,1-1-1 0 0,-2 0 1 0 0,1 1-1 0 0,-1-1 1 0 0,0 0 0 0 0,-1 0-1 0 0,1 0 1 0 0,-1 0-1 0 0,-1 0 1 0 0,1 0-1 0 0,-1 0 1 0 0,-1 0-1 0 0,0-3-65 0 0,0 3-63 0 0,0 1-1 0 0,0-1 0 0 0,0 1 1 0 0,-1 0-1 0 0,0-1 1 0 0,-1 1-1 0 0,1 0 1 0 0,-1 1-1 0 0,0-1 1 0 0,-1 1-1 0 0,1 0 0 0 0,-1 0 1 0 0,0 0-1 0 0,0 0 1 0 0,-1 1-1 0 0,1 0 1 0 0,-1 0-1 0 0,0 1 1 0 0,0-1-1 0 0,0 1 1 0 0,0 1-1 0 0,-1-1 0 0 0,1 1 1 0 0,-1 0-1 0 0,0 1 1 0 0,0-1-1 0 0,-5 1 64 0 0,-30-3-4085 0 0,2 7-3439 0 0,22 1-4359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674 358 0 0 0,'0'0'842'0'0,"0"0"973"0"0,0 0 532 0 0,0 0 100 0 0,0 0-224 0 0,0 0-341 0 0,0 0-398 0 0,0 0-345 0 0,0 0-244 0 0,0 0-159 0 0,-1-13-101 0 0,-4-37-51 0 0,-21 17 1011 0 0,19 28-1310 0 0,-8-7-145 0 0,1 1-1 0 0,-2 1 0 0 0,1 0 0 0 0,-1 0 0 0 0,-1 2 0 0 0,0 0 1 0 0,0 1-1 0 0,0 1 0 0 0,-1 0 0 0 0,0 2 0 0 0,0 0 0 0 0,0 0 1 0 0,-1 2-1 0 0,-1 0-139 0 0,16 1-8 0 0,0 0-1 0 0,-1 1 1 0 0,1-1 0 0 0,-1 1 0 0 0,1 0-1 0 0,-1 0 1 0 0,1 0 0 0 0,-1 1 0 0 0,1-1 0 0 0,-1 1-1 0 0,1 0 1 0 0,0 0 0 0 0,-1 1 0 0 0,1 0 0 0 0,0-1-1 0 0,0 1 1 0 0,0 0 0 0 0,0 1 0 0 0,0-1-1 0 0,1 1 1 0 0,-1 0 0 0 0,1 0 0 0 0,0 0 0 0 0,0 0-1 0 0,0 0 1 0 0,0 1 0 0 0,0 0 0 0 0,1-1 0 0 0,-1 1-1 0 0,1 0 1 0 0,-1 2 8 0 0,-2 11 22 0 0,1 1 1 0 0,0 1-1 0 0,2-1 0 0 0,0 1 1 0 0,1-1-1 0 0,0 1 0 0 0,2-1 1 0 0,1 7-23 0 0,-1 25 45 0 0,4 16 86 0 0,2-1 0 0 0,4 0 0 0 0,2 0 0 0 0,3-1 0 0 0,9 15-131 0 0,6 35 211 0 0,-11-40-75 0 0,4 10-15 0 0,-3 1 1 0 0,-4 1-1 0 0,-4 1 0 0 0,-4 0 0 0 0,-3 0-121 0 0,-8-71 25 0 0,0 0 0 0 0,0-1 0 0 0,-2 1 1 0 0,1-1-1 0 0,-2 0 0 0 0,0 0 0 0 0,-1-1 0 0 0,-1 1 0 0 0,0-1 0 0 0,-1-1 0 0 0,0 0 0 0 0,-1 0 0 0 0,-1 0 0 0 0,0-1 0 0 0,0 0 0 0 0,-1-1 0 0 0,-1 0 0 0 0,0-1 0 0 0,0-1 0 0 0,-1 1 0 0 0,0-2 0 0 0,-1 0 0 0 0,0-1 0 0 0,0 0 0 0 0,0-1 0 0 0,-1 0 0 0 0,0-1 0 0 0,0-1 0 0 0,-1-1 0 0 0,1 0 0 0 0,-1-1 0 0 0,1 0 0 0 0,-16-1-25 0 0,20-1-35 0 0,8 1 12 0 0,1 0 0 0 0,0 0 0 0 0,-1-1-1 0 0,1 1 1 0 0,-1 0 0 0 0,1-1 0 0 0,-1 1 0 0 0,1-1 0 0 0,-1 0 0 0 0,0 0 0 0 0,1 0 0 0 0,-1 0-1 0 0,1-1 1 0 0,-1 1 0 0 0,1-1 0 0 0,-1 1 0 0 0,1-1 0 0 0,-1 0 0 0 0,1 0 0 0 0,0 0 0 0 0,-1 0-1 0 0,1 0 1 0 0,0-1 0 0 0,0 1 0 0 0,0-1 0 0 0,0 1 0 0 0,0-1 0 0 0,0 0 0 0 0,0 0 0 0 0,1 0 0 0 0,-1 0-1 0 0,1 0 1 0 0,-1 0 0 0 0,1 0 0 0 0,0 0 0 0 0,-1-1 0 0 0,1 1 0 0 0,1 0 0 0 0,-1-1 0 0 0,0 1-1 0 0,0-1 1 0 0,1 1 0 0 0,0-1 0 0 0,-1 1 0 0 0,1-2 23 0 0,40-47-2733 0 0,-17 34-1202 0 0,-13 9 516 0 0,3-3-7480 0 0</inkml:trace>
  <inkml:trace contextRef="#ctx0" brushRef="#br0" timeOffset="337.567">577 1544 7202 0 0,'0'0'2787'0'0,"0"0"-1590"0"0,0 0-754 0 0,0 0-67 0 0,0 0 98 0 0,0 0 106 0 0,0 0 37 0 0,-11 35-74 0 0,-34 108-131 0 0,43-140-388 0 0,1 0 0 0 0,-1 0 0 0 0,1 0 0 0 0,-1 0 0 0 0,1 1-1 0 0,0-1 1 0 0,0 0 0 0 0,0 0 0 0 0,1 1 0 0 0,-1-1 0 0 0,1 1 0 0 0,0-1 0 0 0,0 0-1 0 0,0 1 1 0 0,1-1 0 0 0,-1 1 0 0 0,1-1 0 0 0,-1 0 0 0 0,1 1 0 0 0,0-1 0 0 0,0 0-1 0 0,1 0 1 0 0,-1 0 0 0 0,1 0 0 0 0,0 0 0 0 0,0 1-24 0 0,7 8 125 0 0,-7-7-6 0 0,0 0 0 0 0,1-1 0 0 0,-1 1 1 0 0,1-1-1 0 0,0 0 0 0 0,1 0 0 0 0,-1 0 1 0 0,1 0-1 0 0,0-1 0 0 0,0 1 0 0 0,0-1 1 0 0,0 0-1 0 0,0 0 0 0 0,1-1 0 0 0,-1 1 1 0 0,1-1-1 0 0,0 0 0 0 0,-1 0 0 0 0,1 0 1 0 0,0-1-1 0 0,0 0 0 0 0,1 0 1 0 0,-1 0-1 0 0,0 0 0 0 0,0-1 0 0 0,0 0-119 0 0,1 0 156 0 0,-1 1-1 0 0,0-1 0 0 0,0-1 1 0 0,0 1-1 0 0,0-1 0 0 0,0 0 1 0 0,0 0-1 0 0,0 0 0 0 0,0-1 1 0 0,0 1-1 0 0,0-1 0 0 0,0-1 1 0 0,-1 1-1 0 0,1 0 0 0 0,-1-1 1 0 0,0 0-1 0 0,0 0 0 0 0,0-1 1 0 0,0 1-1 0 0,0-1 0 0 0,-1 0 1 0 0,1 0-1 0 0,-1 0 0 0 0,0 0 1 0 0,-1 0-1 0 0,1-1 0 0 0,0 0-154 0 0,0-1 45 0 0,0-1 1 0 0,0 0 0 0 0,0 1 0 0 0,-1-2 0 0 0,0 1 0 0 0,-1 0 0 0 0,1 0 0 0 0,-1 0 0 0 0,-1-1 0 0 0,1 1 0 0 0,-1 0 0 0 0,0-1 0 0 0,-1 1 0 0 0,0-1 0 0 0,0 1 0 0 0,-1 0 0 0 0,0 0 0 0 0,0 0 0 0 0,0 0 0 0 0,-1 0 0 0 0,0 0 0 0 0,-1 1 0 0 0,1-1 0 0 0,-1 1 0 0 0,0 0 0 0 0,-1 0 0 0 0,0 0-47 0 0,-1-1-480 0 0,-1-1 1 0 0,0 1-1 0 0,-1 0 1 0 0,0 1-1 0 0,0 0 1 0 0,0 0 0 0 0,-1 0-1 0 0,1 1 1 0 0,-1 1-1 0 0,-1 0 1 0 0,1 0 0 0 0,-7-2 479 0 0,1 2-6949 0 0,3 0-4289 0 0</inkml:trace>
  <inkml:trace contextRef="#ctx0" brushRef="#br0" timeOffset="919.198">1088 7 4241 0 0,'0'0'3531'0'0,"0"0"-1582"0"0,0 0-733 0 0,0 0-76 0 0,0 0 94 0 0,0 0 97 0 0,0 0-31 0 0,0 0-240 0 0,0 0-322 0 0,0 0-262 0 0,0 0-100 0 0,0 0-28 0 0,1-3-5 0 0,8-1 778 0 0,-3 28 117 0 0,-3 2-926 0 0,-3 1-1 0 0,0 0 1 0 0,-1 0 0 0 0,-2 0-1 0 0,-1-1 1 0 0,-6 24-312 0 0,-3 27 126 0 0,-64 286 160 0 0,72-293-253 0 0,9-67 11 0 0,0-1 0 0 0,0 1-1 0 0,0-1 1 0 0,0 0 0 0 0,1 0 0 0 0,-1-1-1 0 0,1 1 1 0 0,-1-1 0 0 0,1 0 0 0 0,0 0-1 0 0,-1-1 1 0 0,1 1 0 0 0,0-1 0 0 0,0 0-1 0 0,-1 0 1 0 0,1-1 0 0 0,0 1 0 0 0,-1-1-1 0 0,1 0 1 0 0,0 0 0 0 0,3-2-44 0 0,105-39 536 0 0,-89 4-1333 0 0,-24 23-3314 0 0,-4-1-5388 0 0,2 12-1506 0 0</inkml:trace>
  <inkml:trace contextRef="#ctx0" brushRef="#br0" timeOffset="1178.931">704 381 7186 0 0,'0'0'2998'0'0,"0"0"-1757"0"0,0 0-707 0 0,0 0 135 0 0,0 0 375 0 0,0 0 269 0 0,0 0 72 0 0,0 0-131 0 0,0 0-243 0 0,0 0-239 0 0,39 0-187 0 0,124 0-165 0 0,87-5-58 0 0,-166 2-1350 0 0,-30 3-5396 0 0,-35 0-4425 0 0</inkml:trace>
  <inkml:trace contextRef="#ctx0" brushRef="#br0" timeOffset="2742.492">1496 828 7394 0 0,'0'0'2621'0'0,"0"0"-765"0"0,0 0-516 0 0,0 0-101 0 0,0 0 54 0 0,0 0 14 0 0,0 0-101 0 0,0 0-219 0 0,0 0-308 0 0,0 0-258 0 0,0 0-182 0 0,0 0-119 0 0,0 0-7 0 0,3-1 56 0 0,-1 1-116 0 0,0 1 0 0 0,0-1 0 0 0,0 0 0 0 0,0 1-1 0 0,0 0 1 0 0,0-1 0 0 0,0 1 0 0 0,-1 0 0 0 0,1 0-1 0 0,0 0 1 0 0,-1 0 0 0 0,1 1 0 0 0,-1-1 0 0 0,1 0 0 0 0,-1 0-1 0 0,1 1 1 0 0,-1-1 0 0 0,0 1 0 0 0,0 0 0 0 0,0-1-1 0 0,0 1 1 0 0,0 0 0 0 0,0-1 0 0 0,0 1 0 0 0,0 0-1 0 0,-1 0 1 0 0,1 1-53 0 0,7 17 240 0 0,-1 1 0 0 0,-1 1 0 0 0,0-1 0 0 0,-2 1 0 0 0,0 0 0 0 0,-2 0 0 0 0,0 8-240 0 0,0-4 88 0 0,1 308 358 0 0,-8-96-359 0 0,17-207-189 0 0,-11-31 126 0 0,-1 0 24 0 0,0 0 35 0 0,13-28 878 0 0,2-17-877 0 0,3 1 0 0 0,2 0 0 0 0,1 2 0 0 0,12-15-84 0 0,30-61 51 0 0,192-331-89 0 0,-231 383-356 0 0,-24 66 135 0 0,0 0-143 0 0,0 0-212 0 0,0 0-243 0 0,-2 24-8540 0 0,2-23 6835 0 0,0 4-8891 0 0</inkml:trace>
  <inkml:trace contextRef="#ctx0" brushRef="#br0" timeOffset="3954.827">2558 1078 4177 0 0,'0'0'2414'0'0,"0"0"-653"0"0,0 0-403 0 0,0 0-31 0 0,0 0 72 0 0,0 0-13 0 0,0 0-71 0 0,0 0-223 0 0,0 0-269 0 0,0 0-239 0 0,0 0-184 0 0,0 0-111 0 0,-26-5-74 0 0,-80-14-15 0 0,103 19-186 0 0,0-1 0 0 0,1 0 0 0 0,-1 1 0 0 0,0 0 0 0 0,0 0 0 0 0,1 0 0 0 0,-1 0 0 0 0,0 0 0 0 0,0 0 0 0 0,0 1 0 0 0,1-1 0 0 0,-1 1 0 0 0,0 0 0 0 0,1 0 0 0 0,-1 0 0 0 0,1 0 0 0 0,-1 0 0 0 0,1 0 0 0 0,-1 1 1 0 0,1-1-1 0 0,-1 2-14 0 0,-5 3 50 0 0,-8 6-21 0 0,0 1-1 0 0,0 1 1 0 0,1 1-1 0 0,1 0 1 0 0,0 1-1 0 0,2 1 1 0 0,-1-1-1 0 0,2 2 1 0 0,0 0-1 0 0,2 0 1 0 0,0 1-1 0 0,0 0 1 0 0,2 1-1 0 0,-3 14-28 0 0,8-30 2 0 0,0 0 0 0 0,1 0 1 0 0,-1 0-1 0 0,1 0 0 0 0,0 0 0 0 0,0 0 0 0 0,1 1 0 0 0,-1-1 1 0 0,1 0-1 0 0,0 0 0 0 0,0 1 0 0 0,0-1 0 0 0,1 0 0 0 0,0 0 0 0 0,-1 0 1 0 0,2 1-1 0 0,-1-1 0 0 0,0 0 0 0 0,1 0 0 0 0,-1-1 0 0 0,1 1 1 0 0,0 0-1 0 0,1 0 0 0 0,-1-1 0 0 0,1 1 0 0 0,-1-1 0 0 0,1 0 0 0 0,0 0 1 0 0,0 0-1 0 0,0 0 0 0 0,1-1 0 0 0,-1 1 0 0 0,1-1 0 0 0,-1 0 1 0 0,1 0-1 0 0,0 0 0 0 0,0 0 0 0 0,0-1 0 0 0,2 1-2 0 0,11-1 176 0 0,1-1 0 0 0,-1 0 0 0 0,1-2 0 0 0,-1 0 0 0 0,1-1 0 0 0,-1 0-1 0 0,0-2 1 0 0,-1 0 0 0 0,1 0 0 0 0,-1-2 0 0 0,0 0 0 0 0,0-1 0 0 0,-1-1 0 0 0,0 0 0 0 0,-1-1-1 0 0,0 0 1 0 0,0-2 0 0 0,-1 0-176 0 0,18-12 201 0 0,-1-1-1 0 0,-1-2 1 0 0,-1-1-1 0 0,-2-2 0 0 0,-1 0 1 0 0,-1-1-1 0 0,-1-2 1 0 0,-2 0-1 0 0,-2-2 1 0 0,14-31-201 0 0,-21 32-66 0 0,-1 0 1 0 0,-2-1 0 0 0,-1 0-1 0 0,-2 0 1 0 0,-1-1 0 0 0,-2 0-1 0 0,-2 1 1 0 0,-1-1-1 0 0,-1 0 1 0 0,-2 0 0 0 0,-2 1-1 0 0,-1-1 1 0 0,-2 1 0 0 0,-1 1-1 0 0,-2-1 1 0 0,-1 2 0 0 0,-7-12 65 0 0,16 39-34 0 0,1 0 1 0 0,-1 1 0 0 0,0-1-1 0 0,0 0 1 0 0,0 1 0 0 0,-1 0 0 0 0,0 0-1 0 0,0 0 1 0 0,0 0 0 0 0,-1 1-1 0 0,0-1 1 0 0,0 1 0 0 0,0 0-1 0 0,0 1 1 0 0,0-1 0 0 0,-1 1-1 0 0,0 0 1 0 0,0 0 0 0 0,0 1 0 0 0,0 0-1 0 0,0 0 1 0 0,0 0 0 0 0,0 1-1 0 0,0 0 1 0 0,-1 0 0 0 0,1 0-1 0 0,-1 1 1 0 0,1 0 0 0 0,0 0-1 0 0,-1 1 1 0 0,1 0 0 0 0,0 0 0 0 0,-1 0-1 0 0,1 1 1 0 0,0 0 0 0 0,0 0-1 0 0,0 1 1 0 0,0-1 0 0 0,1 1-1 0 0,-1 1 1 0 0,1-1 0 0 0,-1 1-1 0 0,1 0 34 0 0,-11 16 25 0 0,2 0 0 0 0,1 1 0 0 0,0 0 0 0 0,2 1 0 0 0,0 0 0 0 0,2 1 0 0 0,0 0 0 0 0,2 1-1 0 0,0-1 1 0 0,2 1 0 0 0,0 1 0 0 0,2-1 0 0 0,1 1 0 0 0,1-1 0 0 0,1 19-25 0 0,4 6 85 0 0,3 1 1 0 0,2-1-1 0 0,2 0 1 0 0,2-1 0 0 0,2-1-1 0 0,2 0 1 0 0,2-1-1 0 0,2-1 1 0 0,2 0-1 0 0,18 23-85 0 0,-31-49 29 0 0,69 120-78 0 0,-55-100-930 0 0,-9-63-1506 0 0,2-2-1453 0 0,-6 11-2938 0 0,-4 3-2250 0 0</inkml:trace>
  <inkml:trace contextRef="#ctx0" brushRef="#br0" timeOffset="4382.341">3563 323 13811 0 0,'0'0'873'0'0,"0"0"-411"0"0,0 0-50 0 0,0 0 292 0 0,0 0 319 0 0,0 0 159 0 0,0 0-13 0 0,0 0-171 0 0,0 0-233 0 0,-6 35-179 0 0,-22 110-133 0 0,-18-32 111 0 0,-20 15-252 0 0,14-30-278 0 0,4 2 0 0 0,-23 74-34 0 0,50-42-98 0 0,21-127 99 0 0,0 0-1 0 0,1 0 1 0 0,0-1 0 0 0,0 1-1 0 0,0 0 1 0 0,1-1-1 0 0,-1 1 1 0 0,1-1-1 0 0,0 0 1 0 0,0 1-1 0 0,1-1 1 0 0,-1 0-1 0 0,1 0 1 0 0,0 0-1 0 0,0-1 1 0 0,0 1-1 0 0,1-1 1 0 0,-1 0 0 0 0,1 0-1 0 0,0 0 1 0 0,0 0-1 0 0,0 0 1 0 0,0-1-1 0 0,0 0 1 0 0,1 0-1 0 0,0 0 0 0 0,11 3 101 0 0,1 0 0 0 0,0-2-1 0 0,0 0 1 0 0,0-1 0 0 0,0-1-1 0 0,1-1 1 0 0,-1 0-1 0 0,0-1 1 0 0,0-1 0 0 0,0-1-1 0 0,0 0 1 0 0,0-1 0 0 0,0-1-1 0 0,-1 0 1 0 0,0-1 0 0 0,0-1-1 0 0,11-7-100 0 0,-22 12-73 0 0,0 0 1 0 0,-1 0-1 0 0,0 0 0 0 0,1 0 0 0 0,-1-1 0 0 0,0 0 0 0 0,0 0 0 0 0,0 0 1 0 0,0-1-1 0 0,-1 1 0 0 0,0-1 0 0 0,1 0 0 0 0,-1 1 0 0 0,0-2 0 0 0,-1 1 1 0 0,1 0-1 0 0,-1 0 0 0 0,0-1 0 0 0,0 0 0 0 0,0 1 0 0 0,-1-1 0 0 0,2-4 73 0 0,-10-36-4571 0 0,-5 18-4839 0 0,6 18-15 0 0</inkml:trace>
  <inkml:trace contextRef="#ctx0" brushRef="#br0" timeOffset="4657.804">3005 789 8938 0 0,'0'0'2837'0'0,"0"0"-869"0"0,0 0-280 0 0,0 0-6 0 0,0 0-158 0 0,38-1-182 0 0,123-1-167 0 0,293 1 2534 0 0,-260 1-9215 0 0,-178 0-5865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4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49,'-6'-5,"-1"0,1 0,-1 0,-1 1,1 0,0 1,-1-1,0 1,0 1,0 0,0 0,0 0,0 1,0 0,-1 1,1 0,0 0,-1 1,1 0,0 0,0 1,0 0,0 0,0 1,0 0,1 1,-1-1,1 1,0 1,0-1,0 1,1 1,0-1,0 1,0 0,1 1,-2 2,-15 15,1 2,1 0,2 1,1 1,1 1,1 0,1 1,2 0,1 1,2 0,1 1,1 0,2 1,-1 19,6-29,0 0,2 0,0-1,2 1,0-1,2 0,0 0,1-1,2 1,0-2,1 1,11 16,-13-27,0-1,0 0,1 0,0-1,0 0,1-1,0 0,0 0,1-1,-1-1,2 0,-1 0,0-1,1 0,0-1,0-1,0 1,0-2,0 0,0 0,0-1,0-1,0 0,1-1,-1 0,-1-1,1 0,0 0,-1-2,0 1,0-2,9-4,-7 4,0 0,0 0,-1-1,0-1,-1 0,1-1,-2 0,1 0,-1-1,-1-1,1 1,-2-2,0 1,0-1,-1 0,-1-1,0 0,0 0,-1 0,-1 0,0-1,-1 0,-1 0,1-7,-4 16,0 0,0-1,0 1,-1 0,0 0,0 0,0 0,-1 0,0 0,1 1,-2-1,1 1,0 0,-1 0,0 0,0 0,0 1,0 0,-1-1,1 1,-1 1,0-1,0 1,0 0,-2-1,-132-30,112 32,0 2,0 1,0 1,1 2,0 0,0 2,0 1,1 0,0 2,0 1,1 2,1 0,0 1,1 1,0 1,2 1,0 1,0 1,-5 8,-2 3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0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397 575 11034 0 0,'0'0'1026'0'0,"0"0"-326"0"0,0 0-227 0 0,0 0 65 0 0,0 0 259 0 0,0 0 281 0 0,0 0 105 0 0,0 0-102 0 0,0 0-175 0 0,-1 34-194 0 0,-2 112-134 0 0,16-32 275 0 0,47 366 691 0 0,-48-157-4181 0 0,-13-314 123 0 0,-3-5-5675 0 0,1-1-974 0 0</inkml:trace>
  <inkml:trace contextRef="#ctx0" brushRef="#br0" timeOffset="424.078">0 644 12187 0 0,'0'0'1088'0'0,"0"0"-307"0"0,0 0-123 0 0,0 0 105 0 0,0 0 177 0 0,0 0 108 0 0,0 0-61 0 0,0 0-203 0 0,0 0-192 0 0,40-33-145 0 0,131-104-100 0 0,-79 88-49 0 0,-41 35-87 0 0,-1 2-1 0 0,2 3 0 0 0,-1 2 1 0 0,1 2-1 0 0,0 2 0 0 0,25 4-210 0 0,52 31 28 0 0,-125-30-31 0 0,0 0 1 0 0,0 0 0 0 0,0 0 0 0 0,-1 1 0 0 0,1 0 0 0 0,0 0 0 0 0,-1 0-1 0 0,0 0 1 0 0,0 0 0 0 0,0 1 0 0 0,0-1 0 0 0,0 1 0 0 0,-1 0-1 0 0,1 0 1 0 0,-1 0 0 0 0,0 0 0 0 0,0 0 0 0 0,-1 0 0 0 0,1 1-1 0 0,-1-1 1 0 0,0 0 0 0 0,0 1 0 0 0,-1-1 0 0 0,1 1 0 0 0,-1 0 0 0 0,0-1-1 0 0,0 5 3 0 0,-5 9 8 0 0,-1 0-1 0 0,-1 0 0 0 0,0-1 1 0 0,-1 0-1 0 0,-1 0 0 0 0,-1-1 1 0 0,0 0-1 0 0,-1-1 0 0 0,-1 0 1 0 0,0 0-1 0 0,-1-1 0 0 0,-11 8-7 0 0,-214 221 64 0 0,237-242-66 0 0,-4 2-8 0 0,1 1-1 0 0,0 0 0 0 0,0 0 1 0 0,0 0-1 0 0,1 1 0 0 0,-1-1 0 0 0,1 1 1 0 0,0 0-1 0 0,0 0 0 0 0,1 0 1 0 0,0 0-1 0 0,-1 0 0 0 0,2 0 1 0 0,-1 1-1 0 0,1-1 0 0 0,-1 1 0 0 0,2-1 1 0 0,-1 6 10 0 0,3-9-4 0 0,0 1 0 0 0,1-1 1 0 0,-1 1-1 0 0,1-1 0 0 0,0 0 0 0 0,0 0 1 0 0,0 0-1 0 0,0 0 0 0 0,0-1 1 0 0,0 1-1 0 0,1-1 0 0 0,-1 0 0 0 0,1 0 1 0 0,-1 0-1 0 0,0 0 0 0 0,1-1 1 0 0,-1 1-1 0 0,1-1 0 0 0,0 0 0 0 0,-1 0 1 0 0,1 0 3 0 0,-1 0-1 0 0,175 5 22 0 0,-150-3-14 0 0,-16-3-4 0 0,0 1 0 0 0,0 0 0 0 0,0 1 1 0 0,0 0-1 0 0,0 1 0 0 0,0 1 0 0 0,0 0 1 0 0,0 0-1 0 0,-1 1 0 0 0,1 0 0 0 0,-1 1 1 0 0,0 1-1 0 0,-1-1 0 0 0,1 2 0 0 0,-1-1 0 0 0,-1 2 1 0 0,1-1-4 0 0,-7 0 25 0 0,0-1 1 0 0,0 1-1 0 0,-1-1 0 0 0,0 1 1 0 0,0 0-1 0 0,-1 0 0 0 0,1-1 1 0 0,-2 1-1 0 0,1 0 1 0 0,-1 0-1 0 0,0 0 0 0 0,0 0 1 0 0,-1 0-1 0 0,0 0 1 0 0,0 0-1 0 0,-1 0 0 0 0,0 0 1 0 0,0-1-1 0 0,0 1 0 0 0,-1-1 1 0 0,0 1-1 0 0,0-1 1 0 0,-1 0-1 0 0,0 0 0 0 0,0 0 1 0 0,0-1-1 0 0,-2 2-25 0 0,-30 36 39 0 0,-3-1 0 0 0,-1-2 0 0 0,-2-1-1 0 0,-1-3 1 0 0,-2-1 0 0 0,-39 21-39 0 0,57-36-125 0 0,19-15-705 0 0,-48 30 1418 0 0,36-27-4214 0 0,2-5-5234 0 0,17-3-1318 0 0</inkml:trace>
  <inkml:trace contextRef="#ctx0" brushRef="#br0" timeOffset="1046.646">1262 1164 4897 0 0,'0'0'1288'0'0,"0"0"-162"0"0,0 0-22 0 0,0 0 126 0 0,0 0 65 0 0,2 34-51 0 0,7 102-183 0 0,-10-134-1016 0 0,1 0-1 0 0,0 0 1 0 0,-1 0-1 0 0,1 0 1 0 0,0 0-1 0 0,0 0 1 0 0,0 0-1 0 0,1 0 0 0 0,-1 0 1 0 0,0 0-1 0 0,1 0 1 0 0,-1 0-1 0 0,1 0 1 0 0,0 0-1 0 0,0 0 0 0 0,0 0 1 0 0,0-1-1 0 0,0 1 1 0 0,0 0-1 0 0,0-1 1 0 0,0 1-1 0 0,1 0 0 0 0,-1-1 1 0 0,1 0-1 0 0,-1 1 1 0 0,1-1-1 0 0,0 0 1 0 0,-1 0-1 0 0,1 0 0 0 0,2 1-44 0 0,2 1 225 0 0,1 0-76 0 0,1-1-1 0 0,-1 1 1 0 0,1-2-1 0 0,-1 1 1 0 0,1-1-1 0 0,0 0 1 0 0,-1 0-1 0 0,1-1 1 0 0,0 0-1 0 0,0 0 1 0 0,-1-1-1 0 0,1 0 1 0 0,0-1-1 0 0,-1 1 1 0 0,1-1 0 0 0,-1-1-1 0 0,0 0 1 0 0,1 0-1 0 0,-1 0 1 0 0,-1-1-1 0 0,2 0-148 0 0,11-7 165 0 0,-2 0 1 0 0,1-2-1 0 0,-1 0 0 0 0,-1-1 0 0 0,0 0 1 0 0,-1-1-1 0 0,2-4-165 0 0,166-211-208 0 0,-163 224-784 0 0,-20 37 136 0 0,-1-18 1066 0 0,-2 25-159 0 0,1-30-40 0 0,1 1 0 0 0,0 0 0 0 0,1 0-1 0 0,-1 0 1 0 0,2 0 0 0 0,-1 0-1 0 0,1-1 1 0 0,1 1 0 0 0,-1 0 0 0 0,2-1-1 0 0,-1 1 1 0 0,1-1 0 0 0,0 1-1 0 0,1-1 1 0 0,0 1-11 0 0,3-1 80 0 0,1 0 0 0 0,0-1 1 0 0,0 0-1 0 0,0 0 0 0 0,1-1 0 0 0,-1 0 0 0 0,2 0 1 0 0,-1-1-1 0 0,1 0 0 0 0,-1-1 0 0 0,1 0 0 0 0,1 0 1 0 0,-1-1-1 0 0,0-1 0 0 0,1 1 0 0 0,0-2 0 0 0,-1 1 1 0 0,1-2-1 0 0,0 1 0 0 0,-1-2 0 0 0,1 1 0 0 0,0-1 1 0 0,-1-1-1 0 0,1 0 0 0 0,-1-1 0 0 0,1 0 0 0 0,-1 0 1 0 0,0-1-1 0 0,9-5-80 0 0,3-6 294 0 0,0-1 0 0 0,-2-1 1 0 0,0 0-1 0 0,-1-2 0 0 0,-1-1 1 0 0,0 0-1 0 0,-2-1 0 0 0,0-1 0 0 0,-2 0 1 0 0,0-1-1 0 0,-2 0 0 0 0,3-7-294 0 0,11-32-9 0 0,-1-1-1 0 0,-4 0 1 0 0,-2-2-1 0 0,-4 0 0 0 0,-2-1 1 0 0,-3 0-1 0 0,-3-1 1 0 0,-2 0-1 0 0,-4 0 1 0 0,-3 0-1 0 0,-5-27 10 0 0,6 69-7 0 0,-2-1 0 0 0,-1 1 0 0 0,0 0 0 0 0,-2 0 1 0 0,-1 0-1 0 0,-10-21 7 0 0,17 44 3 0 0,0 1-1 0 0,0-1 1 0 0,-1 0 0 0 0,1 0 0 0 0,-1 0 0 0 0,0 1 0 0 0,0-1 0 0 0,1 0 0 0 0,-1 0 0 0 0,0 1 0 0 0,0-1 0 0 0,0 1 0 0 0,-1-1 0 0 0,1 1 0 0 0,0 0-1 0 0,0-1 1 0 0,-1 1 0 0 0,1 0 0 0 0,-1 0 0 0 0,1 0 0 0 0,-1 0 0 0 0,0 0 0 0 0,1 0 0 0 0,-1 0 0 0 0,0 1 0 0 0,0-1 0 0 0,1 0 0 0 0,-1 1 0 0 0,0 0 0 0 0,0-1-1 0 0,0 1 1 0 0,0 0 0 0 0,0 0 0 0 0,0 0 0 0 0,1 0 0 0 0,-1 0 0 0 0,0 1 0 0 0,0-1 0 0 0,0 0 0 0 0,0 1 0 0 0,1 0 0 0 0,-1-1 0 0 0,0 1 0 0 0,0 0-1 0 0,1 0 1 0 0,-1 0 0 0 0,1 0 0 0 0,-1 0 0 0 0,1 0 0 0 0,-1 0 0 0 0,1 1-3 0 0,-9 19 9 0 0,1 0-1 0 0,2 0 1 0 0,0 1-1 0 0,1 0 1 0 0,1 0-1 0 0,1 1 1 0 0,1-1-1 0 0,1 1 1 0 0,1 0-1 0 0,2 22-8 0 0,-3 48 111 0 0,4 1 0 0 0,4-1-1 0 0,5 7-110 0 0,56 250 352 0 0,-5-95-414 0 0,-58-236-1196 0 0,-17-31-4189 0 0,7 7 2940 0 0,-2-1-6476 0 0</inkml:trace>
  <inkml:trace contextRef="#ctx0" brushRef="#br0" timeOffset="1312.449">1973 555 17212 0 0,'0'0'727'0'0,"0"0"-131"0"0,0 0 142 0 0,0 0 224 0 0,0 0 70 0 0,37 0-30 0 0,122 0-158 0 0,311-7 1186 0 0,-346 6-3633 0 0,-73 2-4152 0 0,-29-1-5965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 0 0 0,'0'0'1996'0'0,"0"0"-465"0"0,0 0-105 0 0,0 0 86 0 0,0 0 130 0 0,0 0 89 0 0,0 0-35 0 0,0 0-183 0 0,0 0-224 0 0,0 0-251 0 0,0 0-243 0 0,-6-5-134 0 0,-17-15-73 0 0,17 15-29 0 0,6 5-61 0 0,0 0-97 0 0,7 157 1913 0 0,7 0-1 0 0,13 37-2313 0 0,17 199 345 0 0,-35-143-234 0 0,2 34-8 0 0,6-167-127 0 0,-17-117 30 0 0,0 0-1 0 0,0-1 0 0 0,0 1 0 0 0,0 0 1 0 0,0-1-1 0 0,0 1 0 0 0,0 0 1 0 0,1-1-1 0 0,-1 1 0 0 0,0 0 0 0 0,0-1 1 0 0,0 1-1 0 0,0 0 0 0 0,1-1 0 0 0,-1 1 1 0 0,0 0-1 0 0,0-1 0 0 0,1 1 0 0 0,-1 0 1 0 0,0 0-1 0 0,0 0 0 0 0,1-1 0 0 0,-1 1 1 0 0,0 0-1 0 0,1 0 0 0 0,-1 0 0 0 0,0 0 1 0 0,1-1-1 0 0,-1 1 0 0 0,0 0 0 0 0,1 0 1 0 0,-1 0-1 0 0,0 0 0 0 0,1 0 0 0 0,-1 0 1 0 0,1 0-1 0 0,-1 0 0 0 0,0 0 0 0 0,1 0 1 0 0,-1 0-1 0 0,0 0 0 0 0,1 0 0 0 0,-1 0 1 0 0,0 1-1 0 0,1-1 0 0 0,-1 0 0 0 0,0 0 1 0 0,1 0-1 0 0,-1 0 0 0 0,0 1 1 0 0,1-1-1 0 0,-1 0 0 0 0,0 0 0 0 0,0 1 1 0 0,1-1-1 0 0,-1 0 0 0 0,0 0 0 0 0,0 1 1 0 0,0-1-1 0 0,1 0 0 0 0,-1 1 0 0 0,0-1 1 0 0,0 0-1 0 0,0 1 0 0 0,0-1 0 0 0,0 0 1 0 0,0 1-1 0 0,1-1 0 0 0,-1 0 0 0 0,0 1-5 0 0,17-33 367 0 0,-15 28-369 0 0,66-123 95 0 0,6 2 0 0 0,12-7-93 0 0,-43 71-37 0 0,2 2-1 0 0,3 2 0 0 0,11-7 38 0 0,-59 62-7 0 0,1 0-1 0 0,0 1 1 0 0,0-1-1 0 0,0 0 1 0 0,1 1 0 0 0,-1-1-1 0 0,0 1 1 0 0,1-1 0 0 0,-1 1-1 0 0,0 0 1 0 0,1 0-1 0 0,0 0 1 0 0,-1-1 0 0 0,1 1-1 0 0,0 1 1 0 0,0-1-1 0 0,-1 0 1 0 0,1 0 0 0 0,0 1-1 0 0,0-1 1 0 0,0 1 0 0 0,0-1-1 0 0,0 1 1 0 0,0 0-1 0 0,0 0 1 0 0,0 0 0 0 0,0 0-1 0 0,0 0 1 0 0,-1 0-1 0 0,1 1 1 0 0,0-1 0 0 0,0 1-1 0 0,0-1 1 0 0,0 1 0 0 0,0 0-1 0 0,0-1 1 0 0,-1 1-1 0 0,1 0 1 0 0,0 0 0 0 0,-1 0-1 0 0,1 1 1 0 0,-1-1-1 0 0,1 0 1 0 0,-1 1 0 0 0,1-1-1 0 0,-1 0 1 0 0,0 1 0 0 0,0 0-1 0 0,0-1 1 0 0,0 1-1 0 0,0 0 1 0 0,0-1 0 0 0,0 1-1 0 0,0 1 8 0 0,42 435 508 0 0,-39-414-495 0 0,-2-6 11 0 0,1-1-1 0 0,1 0 1 0 0,0 1-1 0 0,1-1 1 0 0,0-1-1 0 0,2 1 1 0 0,0-1-1 0 0,1 0 1 0 0,0-1-1 0 0,2 0 1 0 0,-1 0-1 0 0,7 5-23 0 0,-10-42 36 0 0,-11-30-1635 0 0,2 26-1486 0 0,1 2-4298 0 0,2 15-3834 0 0</inkml:trace>
  <inkml:trace contextRef="#ctx0" brushRef="#br0" timeOffset="959.216">1030 1218 2633 0 0,'0'0'2309'0'0,"0"0"-804"0"0,0 0 7 0 0,0 0 322 0 0,0 0 78 0 0,0 0-97 0 0,0 0-201 0 0,0 0-256 0 0,0 0-240 0 0,0 0-196 0 0,34 9-153 0 0,110 27-131 0 0,-62-31 235 0 0,-71-9-718 0 0,5-2 56 0 0,0 0-1 0 0,0 0 1 0 0,-1-2 0 0 0,0 0-1 0 0,0 0 1 0 0,-1-2 0 0 0,0 0-1 0 0,8-7-210 0 0,-17 13 34 0 0,-1 0 0 0 0,1 0 0 0 0,-1-1 0 0 0,1 0 0 0 0,-1 0 0 0 0,-1 0 0 0 0,1 0 0 0 0,-1 0 0 0 0,0-1 0 0 0,0 1 0 0 0,0-1 0 0 0,-1 0 0 0 0,0 0 0 0 0,0 0 0 0 0,-1 0 0 0 0,1 0 0 0 0,-1-1 0 0 0,-1 1 0 0 0,1 0 0 0 0,-1-1 0 0 0,0 1 0 0 0,0 0 0 0 0,-1-1 0 0 0,-1-3-34 0 0,-2 3-37 0 0,0 1 0 0 0,0-1 0 0 0,-1 1 0 0 0,0 0 1 0 0,0 0-1 0 0,-1 1 0 0 0,1 0 0 0 0,-1 0 0 0 0,0 0 1 0 0,-1 1-1 0 0,1-1 0 0 0,-1 2 0 0 0,0-1 0 0 0,0 1 1 0 0,0 0-1 0 0,0 0 0 0 0,-1 1 0 0 0,1 0 0 0 0,-1 0 1 0 0,1 1-1 0 0,-1 0 0 0 0,0 0 0 0 0,0 1 0 0 0,1-1 1 0 0,-1 2-1 0 0,0-1 0 0 0,1 1 0 0 0,-1 1 1 0 0,0-1-1 0 0,1 1 0 0 0,-1 1 0 0 0,-1 0 37 0 0,-7 4-44 0 0,1 1 0 0 0,0 1 0 0 0,1 0 0 0 0,-1 1 0 0 0,2 0 0 0 0,-1 1-1 0 0,2 1 1 0 0,-1 0 0 0 0,2 1 0 0 0,0 0 0 0 0,0 0 0 0 0,1 1 0 0 0,1 1 0 0 0,0 0 0 0 0,1 0 0 0 0,1 1-1 0 0,0-1 1 0 0,1 2 0 0 0,1-1 0 0 0,0 1 0 0 0,2-1 0 0 0,0 1 0 0 0,0 0 0 0 0,2 0 0 0 0,0 1 0 0 0,1-1-1 0 0,0 0 1 0 0,2 0 0 0 0,0 0 0 0 0,2 4 44 0 0,1-7 40 0 0,0-1 0 0 0,1 0 0 0 0,1-1 0 0 0,0 0 0 0 0,1 0 0 0 0,0 0 1 0 0,1-1-1 0 0,0 0 0 0 0,1-1 0 0 0,0 0 0 0 0,1 0 0 0 0,0-1 0 0 0,0-1 0 0 0,1 0 0 0 0,0 0 0 0 0,0-1 0 0 0,1-1 0 0 0,0 0 0 0 0,0-1 0 0 0,0 0 0 0 0,1-1 0 0 0,0 0 0 0 0,0-1 0 0 0,0-1 0 0 0,0 0 1 0 0,0-1-1 0 0,0-1 0 0 0,0 0 0 0 0,4-1-40 0 0,6 0 143 0 0,-1 0 1 0 0,0-2-1 0 0,1 0 1 0 0,-1-2-1 0 0,-1-1 1 0 0,1 0-1 0 0,-1-2 1 0 0,0 0-1 0 0,-1-2 1 0 0,9-5-144 0 0,7-5 127 0 0,0-2 0 0 0,-2-2 0 0 0,-1-1 0 0 0,0-2 0 0 0,-2-1 0 0 0,-2-1 0 0 0,0-2 0 0 0,20-28-127 0 0,-32 39-20 0 0,0-1 1 0 0,-1 0-1 0 0,-1-1 1 0 0,-2-1-1 0 0,0 0 1 0 0,-1-1-1 0 0,-1-1 1 0 0,-2 1-1 0 0,0-2 1 0 0,-2 0-1 0 0,-1 0 1 0 0,-1 0-1 0 0,-1-1 1 0 0,-1 1-1 0 0,-1-1 1 0 0,-1-14 19 0 0,-4 36-33 0 0,1-1 1 0 0,0 1-1 0 0,-1-1 1 0 0,0 1-1 0 0,-1-1 1 0 0,1 1-1 0 0,-1 0 1 0 0,0 0-1 0 0,0 0 1 0 0,-1 0-1 0 0,1 1 0 0 0,-1-1 1 0 0,0 1-1 0 0,0 0 1 0 0,0 0-1 0 0,-1 1 1 0 0,0-1-1 0 0,1 1 1 0 0,-1 0-1 0 0,0 0 1 0 0,-1 0-1 0 0,1 1 1 0 0,0 0-1 0 0,-1 0 1 0 0,1 0-1 0 0,-1 1 0 0 0,0 0 1 0 0,1 0-1 0 0,-1 0 1 0 0,0 1-1 0 0,0 0 1 0 0,0 0-1 0 0,1 0 1 0 0,-1 1-1 0 0,0-1 1 0 0,0 1-1 0 0,1 1 1 0 0,-1-1-1 0 0,1 1 0 0 0,-1 0 1 0 0,1 1-1 0 0,0-1 1 0 0,-2 2 32 0 0,-9 2-24 0 0,1 0 0 0 0,1 1 0 0 0,-1 1 0 0 0,1 0 0 0 0,0 1 0 0 0,1 0 0 0 0,0 2 0 0 0,1-1 1 0 0,0 1-1 0 0,1 1 0 0 0,0 0 0 0 0,0 1 0 0 0,1 0 0 0 0,1 0 0 0 0,1 1 0 0 0,0 0 0 0 0,0 1 0 0 0,-1 5 24 0 0,8-17 4 0 0,0 1 0 0 0,1 0 1 0 0,-1-1-1 0 0,1 1 0 0 0,0 0 0 0 0,0 0 0 0 0,0-1 1 0 0,0 1-1 0 0,0 0 0 0 0,1 0 0 0 0,0-1 0 0 0,0 1 0 0 0,0 0 1 0 0,0-1-1 0 0,0 1 0 0 0,1-1 0 0 0,0 0 0 0 0,0 1 1 0 0,0-1-1 0 0,0 0 0 0 0,0 0 0 0 0,0 0 0 0 0,1 0 0 0 0,-1-1 1 0 0,1 1-1 0 0,0-1 0 0 0,0 1 0 0 0,0-1 0 0 0,0 0 1 0 0,0 0-1 0 0,1 0 0 0 0,-1-1 0 0 0,1 1 0 0 0,-1-1 0 0 0,1 0 1 0 0,0 1-5 0 0,140 23 396 0 0,-111-23-359 0 0,-1-3 0 0 0,1 0 0 0 0,0-2 1 0 0,-1-2-1 0 0,0-1 0 0 0,0-1 0 0 0,0-2 0 0 0,-1-1 1 0 0,10-6-38 0 0,19-3-216 0 0,-59 18 100 0 0,-2 21-226 0 0,-38 84 392 0 0,37-95-60 0 0,0 1 0 0 0,1-1 0 0 0,0 1 0 0 0,0 0 0 0 0,1-1 0 0 0,1 1 0 0 0,-1-1 0 0 0,2 1 0 0 0,-1-1 0 0 0,1 1-1 0 0,1-1 1 0 0,0 0 0 0 0,0 0 0 0 0,1 0 0 0 0,0 0 0 0 0,0-1 0 0 0,1 1 0 0 0,1 0 10 0 0,5 4 4 0 0,1 0-1 0 0,0-1 0 0 0,1-1 0 0 0,0 0 0 0 0,1 0 0 0 0,0-2 0 0 0,1 1 0 0 0,0-2 0 0 0,0 0 1 0 0,1-1-1 0 0,0 0 0 0 0,0-2 0 0 0,1 0 0 0 0,-1 0 0 0 0,1-2 0 0 0,0 0 0 0 0,0-1 0 0 0,1 0 1 0 0,-1-2-1 0 0,0 0 0 0 0,10-2-3 0 0,-2-1 105 0 0,-1-1 0 0 0,0-2 0 0 0,0 0 0 0 0,-1-2 0 0 0,0 0 0 0 0,0-2 0 0 0,0 0 1 0 0,-2-2-1 0 0,1 0 0 0 0,-1-1 0 0 0,-1-1 0 0 0,-1-2 0 0 0,0 1 0 0 0,-1-2 0 0 0,12-14-105 0 0,-15 16 28 0 0,-1-2-1 0 0,0 0 1 0 0,-1 0-1 0 0,-1-1 1 0 0,-1-1-1 0 0,-1 0 1 0 0,0 0-1 0 0,-2-1 1 0 0,0 0-1 0 0,-1-1 1 0 0,-1 0-1 0 0,-1 0 1 0 0,-1 0-1 0 0,0 0 1 0 0,-2-1-1 0 0,0-13-27 0 0,-2 31-10 0 0,0 1-1 0 0,0-1 0 0 0,0 0 0 0 0,0 0 1 0 0,-1 0-1 0 0,1 0 0 0 0,-1 0 1 0 0,0 1-1 0 0,0-1 0 0 0,-1 0 0 0 0,1 1 1 0 0,-1-1-1 0 0,1 1 0 0 0,-1-1 1 0 0,0 1-1 0 0,-1 0 0 0 0,1 0 1 0 0,0 0-1 0 0,-1 0 0 0 0,0 0 0 0 0,0 1 1 0 0,0-1-1 0 0,0 1 0 0 0,0 0 1 0 0,0-1-1 0 0,0 1 0 0 0,-1 1 0 0 0,1-1 1 0 0,-1 1-1 0 0,0-1 0 0 0,1 1 1 0 0,-1 0-1 0 0,0 0 0 0 0,0 0 1 0 0,1 1-1 0 0,-5-1 11 0 0,-6 3-33 0 0,1 0 0 0 0,-1 1 1 0 0,0 0-1 0 0,1 1 0 0 0,-1 1 0 0 0,1 0 0 0 0,0 1 1 0 0,1 0-1 0 0,0 1 0 0 0,0 0 0 0 0,0 1 1 0 0,1 0-1 0 0,0 1 0 0 0,0 1 0 0 0,1-1 1 0 0,0 1-1 0 0,1 1 0 0 0,0 0 0 0 0,1 0 0 0 0,0 1 1 0 0,-4 8 32 0 0,0-1 4 0 0,1 0 1 0 0,0 0-1 0 0,1 1 0 0 0,1 0 1 0 0,1 1-1 0 0,1 0 1 0 0,0 0-1 0 0,2 1 1 0 0,1 0-1 0 0,0-1 1 0 0,2 1-1 0 0,0 1 0 0 0,2-1 1 0 0,0 0-1 0 0,4 18-4 0 0,-2-27 32 0 0,1 0 0 0 0,0-1-1 0 0,1 1 1 0 0,1-1 0 0 0,0 0-1 0 0,0 0 1 0 0,1 0 0 0 0,1-1-1 0 0,0 0 1 0 0,0 0 0 0 0,1-1-1 0 0,1 0 1 0 0,0-1 0 0 0,0 1-1 0 0,1-2 1 0 0,0 1 0 0 0,0-1-1 0 0,1-1 1 0 0,0 0 0 0 0,5 2-32 0 0,5 2 112 0 0,1 0 0 0 0,0-2 0 0 0,0-1 0 0 0,1 0 1 0 0,0-2-1 0 0,1 0 0 0 0,0-2 0 0 0,-1-1 0 0 0,1 0 0 0 0,17-2-112 0 0,-29-1-54 0 0,0-1 0 0 0,0-1 0 0 0,0 0 0 0 0,-1 0 0 0 0,1-1-1 0 0,-1-1 1 0 0,0 0 0 0 0,0 0 0 0 0,0-1 0 0 0,0 0 0 0 0,3-3 54 0 0,37-28-8447 0 0,-37 24-3791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8138 0 0,'0'0'2366'0'0,"0"0"-686"0"0,0 0-450 0 0,0 0-176 0 0,0 0 20 0 0,0 0 26 0 0,0 0-146 0 0,0 0-274 0 0,0 0-152 0 0,0 0-19 0 0,0 0 41 0 0,6 14 66 0 0,71 219 1563 0 0,155 464-241 0 0,-189-613-1873 0 0,-43-85-41 0 0,0 1-1 0 0,0 0 1 0 0,0-1-1 0 0,1 1 1 0 0,-1 0-1 0 0,0-1 1 0 0,0 1-1 0 0,1 0 1 0 0,-1-1-1 0 0,0 1 1 0 0,0 0 0 0 0,1-1-1 0 0,-1 1 1 0 0,0 0-1 0 0,1 0 1 0 0,-1 0-1 0 0,0-1 1 0 0,1 1-1 0 0,-1 0 1 0 0,0 0-1 0 0,1 0 1 0 0,-1 0-1 0 0,1-1 1 0 0,-1 1-1 0 0,0 0 1 0 0,1 0-1 0 0,-1 0 1 0 0,1 0-1 0 0,-1 0 1 0 0,0 0-1 0 0,1 0 1 0 0,-1 0 0 0 0,1 0-1 0 0,-1 0 1 0 0,0 1-1 0 0,1-1 1 0 0,-1 0-1 0 0,1 0 1 0 0,-1 0-1 0 0,0 0 1 0 0,1 1-1 0 0,-1-1 1 0 0,0 0-1 0 0,1 0 1 0 0,-1 1-1 0 0,0-1 1 0 0,1 0-1 0 0,-1 0 1 0 0,0 1-1 0 0,0-1 1 0 0,1 0-1 0 0,-1 1 1 0 0,0-1-1 0 0,0 0 1 0 0,0 1 0 0 0,1-1-24 0 0,-1-45 767 0 0,0 37-794 0 0,17-227 356 0 0,-9 159-315 0 0,2 0-1 0 0,4 1 0 0 0,3 0 0 0 0,4 1 0 0 0,3 2 0 0 0,15-30-13 0 0,35-87-987 0 0,-63 176-786 0 0,-6 11-1888 0 0,1 1-4053 0 0,-4 1-3878 0 0</inkml:trace>
  <inkml:trace contextRef="#ctx0" brushRef="#br0" timeOffset="376.129">960 347 11018 0 0,'0'0'1578'0'0,"0"0"-424"0"0,0 0-241 0 0,0 0 131 0 0,0 0 169 0 0,0 0-6 0 0,0 0-241 0 0,0 0-187 0 0,0 0-77 0 0,0 0 15 0 0,0 0 74 0 0,0 0-67 0 0,15 7-86 0 0,49 19-60 0 0,-48-20-322 0 0,1-1 0 0 0,-1-1-1 0 0,1 0 1 0 0,0-2-1 0 0,0 0 1 0 0,0 0 0 0 0,0-2-1 0 0,0 0 1 0 0,1-1-1 0 0,0-1-255 0 0,12 0 216 0 0,215-21 560 0 0,-167 14-485 0 0,-22 2-1273 0 0,-21 5-3169 0 0,-49 5-4077 0 0,9-2-3311 0 0</inkml:trace>
  <inkml:trace contextRef="#ctx0" brushRef="#br0" timeOffset="632.444">1021 759 9650 0 0,'0'0'4121'0'0,"0"0"-2441"0"0,0 0-729 0 0,0 0 151 0 0,0 0 319 0 0,0 0 116 0 0,0 0-121 0 0,0 0-244 0 0,0 0-210 0 0,0 0-165 0 0,32 3-150 0 0,103 7-112 0 0,50-15 321 0 0,-53-3-1663 0 0,-89 2-484 0 0,-8 1-5925 0 0,-17 5-4860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0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6809 0 0,'0'0'2616'0'0,"0"0"-513"0"0,0 0-251 0 0,0 0-138 0 0,0 0-143 0 0,0 0-221 0 0,0 0-345 0 0,0 0-333 0 0,0 0-114 0 0,0 0 55 0 0,0 0 113 0 0,0 0 111 0 0,0 0-2 0 0,19 4-80 0 0,64 8-78 0 0,-48-9-270 0 0,-1-1 0 0 0,1-3 0 0 0,0 0 0 0 0,-1-2 0 0 0,1-2 0 0 0,2-2-407 0 0,39-4 372 0 0,337-13 10 0 0,-352 39-1556 0 0,-58-9-2399 0 0,-4-4 881 0 0,1-1-9124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9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0,'0'0'2395'0'0,"0"0"-672"0"0,0 0-347 0 0,0 0-110 0 0,0 0 21 0 0,0 0 41 0 0,0 0-93 0 0,0 0-176 0 0,0 0-167 0 0,0 0-105 0 0,0 0-53 0 0,13 6-44 0 0,42 24-7 0 0,-53-28-628 0 0,0 0-1 0 0,0 0 1 0 0,1 0 0 0 0,-1 0-1 0 0,-1 0 1 0 0,1 1-1 0 0,0-1 1 0 0,0 0 0 0 0,-1 1-1 0 0,1 0 1 0 0,-1-1-1 0 0,0 1 1 0 0,0 0 0 0 0,0-1-1 0 0,0 1 1 0 0,0 0-1 0 0,-1 0 1 0 0,1 0 0 0 0,-1 2-55 0 0,3 8 212 0 0,30 150 1087 0 0,-8 1-1 0 0,-6 4-1298 0 0,-9-79 187 0 0,3 30-40 0 0,-6-29-68 0 0,5-1-1 0 0,21 75-78 0 0,-9-113 347 0 0,-17-69 459 0 0,145-450 34 0 0,-66 173-812 0 0,-64 215-24 0 0,41-213-76 0 0,-56 330-5478 0 0,-5-15 90 0 0,-2-6-5724 0 0</inkml:trace>
  <inkml:trace contextRef="#ctx0" brushRef="#br0" timeOffset="369.294">852 941 5809 0 0,'0'0'1723'0'0,"0"0"-752"0"0,0 0-103 0 0,0 0 315 0 0,0 0 262 0 0,0 0 26 0 0,0 0-195 0 0,0 0-271 0 0,0 0-215 0 0,0 0-146 0 0,0 0-111 0 0,0 0-82 0 0,-6 34-65 0 0,-17 106-54 0 0,14-44 500 0 0,10-93-759 0 0,0 1 0 0 0,0-1 1 0 0,0 1-1 0 0,1-1 0 0 0,-1 0 1 0 0,1 1-1 0 0,0-1 0 0 0,0 0 1 0 0,0 0-1 0 0,0 0 0 0 0,0 0 0 0 0,1 0 1 0 0,-1-1-1 0 0,1 1 0 0 0,0-1 1 0 0,-1 0-1 0 0,1 1 0 0 0,0-1 0 0 0,1-1 1 0 0,-1 1-1 0 0,0 0 0 0 0,1-1 1 0 0,-1 1-1 0 0,0-1 0 0 0,1 0 0 0 0,0 0 1 0 0,-1-1-1 0 0,1 1 0 0 0,-1-1 1 0 0,1 0-1 0 0,0 0 0 0 0,-1 0 1 0 0,1 0-1 0 0,0 0 0 0 0,-1-1 0 0 0,1 0 1 0 0,0 0-1 0 0,-1 0 0 0 0,1 0 1 0 0,-1 0-1 0 0,0-1 0 0 0,1 1 0 0 0,-1-1 1 0 0,0 0-1 0 0,0 0 0 0 0,0 0 1 0 0,0-1-74 0 0,8-4 69 0 0,-1-1 1 0 0,0 0 0 0 0,-1-1-1 0 0,0 1 1 0 0,0-2 0 0 0,-1 1 0 0 0,0-1-1 0 0,-1-1 1 0 0,0 1 0 0 0,0-1-1 0 0,-1 0 1 0 0,-1-1 0 0 0,0 1-1 0 0,0-1 1 0 0,-1 0 0 0 0,-1 0 0 0 0,0-1-1 0 0,-1 1 1 0 0,1-10-70 0 0,-2 10-30 0 0,-2 1 0 0 0,1-1 0 0 0,-1 0 1 0 0,-1 1-1 0 0,0-1 0 0 0,-1 1 0 0 0,0-1 0 0 0,-1 1 1 0 0,0 0-1 0 0,0 1 0 0 0,-1-1 0 0 0,-1 1 0 0 0,0 0 1 0 0,0 0-1 0 0,-1 0 0 0 0,0 1 0 0 0,-7-6 30 0 0,4 3-147 0 0,0 1-1 0 0,-1 1 0 0 0,-1 0 1 0 0,1 0-1 0 0,-1 1 1 0 0,-1 1-1 0 0,0 0 0 0 0,0 1 1 0 0,-11-5 147 0 0,17 9-323 0 0,0 1-1 0 0,-1 0 1 0 0,0 0 0 0 0,0 0-1 0 0,1 1 1 0 0,-1 0 0 0 0,0 1 0 0 0,0 0-1 0 0,0 0 1 0 0,0 0 0 0 0,0 1-1 0 0,-5 2 324 0 0,-15 7-3317 0 0,13 1-1993 0 0,3 0-4836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0 2905 0 0,'0'0'1608'0'0,"0"0"-290"0"0,0 0-61 0 0,0 0 111 0 0,0 0 115 0 0,0 0-4 0 0,0 0-172 0 0,0 0-244 0 0,0 0-193 0 0,-33 16-157 0 0,-102 49-126 0 0,67-15 249 0 0,58-37-625 0 0,-27 33 347 0 0,2 2 0 0 0,2 1 0 0 0,2 2-1 0 0,3 1 1 0 0,2 2 0 0 0,2 0 0 0 0,2 1 0 0 0,4 1 0 0 0,1 1 0 0 0,-6 44-559 0 0,13-59 215 0 0,2 1 0 0 0,1 1 0 0 0,3-1 0 0 0,1 1 0 0 0,2 0 0 0 0,3 0-1 0 0,1 7-213 0 0,0-30 76 0 0,0 0 1 0 0,1-1-1 0 0,1 1 0 0 0,1-1 0 0 0,1 0 0 0 0,1-1 0 0 0,0 0 0 0 0,2 0 0 0 0,0-1 0 0 0,1 0 0 0 0,1 0 0 0 0,0-2 0 0 0,1 1 0 0 0,1-2 0 0 0,15 14-76 0 0,-22-23 50 0 0,1 0 0 0 0,-1-1-1 0 0,1 1 1 0 0,0-2-1 0 0,0 1 1 0 0,1-1 0 0 0,0-1-1 0 0,-1 1 1 0 0,1-1-1 0 0,0-1 1 0 0,1 0 0 0 0,-1 0-1 0 0,0-1 1 0 0,0 0 0 0 0,9 0-50 0 0,-12-4-45 0 0,0 0 1 0 0,1 0 0 0 0,-1 0 0 0 0,-1-1 0 0 0,1 0-1 0 0,-1 0 1 0 0,1 0 0 0 0,-1-1 0 0 0,0 0 0 0 0,-1 0 0 0 0,1 0-1 0 0,-1-1 1 0 0,0 1 0 0 0,0-1 0 0 0,-1 0 0 0 0,0 0-1 0 0,0 0 1 0 0,0-1 0 0 0,-1 1 0 0 0,1-1 0 0 0,-2 1-1 0 0,1-1 1 0 0,-1-1 44 0 0,23-78-4886 0 0,-18 62-707 0 0,-2 7-5924 0 0</inkml:trace>
  <inkml:trace contextRef="#ctx0" brushRef="#br0" timeOffset="547.423">1218 366 14539 0 0,'0'0'919'0'0,"0"0"-242"0"0,0 0-58 0 0,0 0 215 0 0,0 0 223 0 0,0 0 84 0 0,0 0-147 0 0,0 0-295 0 0,0 0-265 0 0,0 0-176 0 0,0 0-104 0 0,0 0-53 0 0,-33 0-21 0 0,-107 4-12 0 0,51 20 51 0 0,74-16-87 0 0,0 0-26 0 0,-1 1 0 0 0,1 0 1 0 0,1 1-1 0 0,0 0 0 0 0,0 2 0 0 0,1-1 1 0 0,1 1-1 0 0,0 1 0 0 0,0 1 0 0 0,2-1 1 0 0,-1 1-1 0 0,2 1 0 0 0,0 0 0 0 0,1 1 0 0 0,0-1 1 0 0,1 1-1 0 0,1 1 0 0 0,1-1 0 0 0,0 1 1 0 0,1 0-1 0 0,1 1 0 0 0,0-1 0 0 0,1 0 1 0 0,1 1-1 0 0,1 2-6 0 0,0-14 3 0 0,0 0 0 0 0,0 0 0 0 0,0 0 0 0 0,1-1 0 0 0,0 1 1 0 0,0 0-1 0 0,1 0 0 0 0,-1-1 0 0 0,1 1 0 0 0,0-1 0 0 0,1 1 0 0 0,-1-1 0 0 0,1 0 0 0 0,0 0 1 0 0,1 0-1 0 0,-1 0 0 0 0,1-1 0 0 0,0 0 0 0 0,0 1 0 0 0,0-1 0 0 0,0 0 0 0 0,1-1 0 0 0,0 1 1 0 0,1 0-4 0 0,3-1 92 0 0,-1 0 0 0 0,0-1 1 0 0,1 0-1 0 0,-1 0 0 0 0,1-1 1 0 0,-1 0-1 0 0,1 0 1 0 0,0-1-1 0 0,-1 0 0 0 0,1-1 1 0 0,0 0-1 0 0,-1 0 0 0 0,1-1 1 0 0,-1 0-1 0 0,3-2-92 0 0,14-4 180 0 0,0-2 0 0 0,0-1 0 0 0,-1-1 0 0 0,0-1-1 0 0,-1-1 1 0 0,-1-1 0 0 0,15-13-180 0 0,1-6 49 0 0,-2-1 0 0 0,-1-1-1 0 0,-2-2 1 0 0,-2-1 0 0 0,-1-2 0 0 0,-2-1 0 0 0,14-30-49 0 0,-36 62-246 0 0,-17 30 3 0 0,-102 238 131 0 0,89-199 80 0 0,3 2-1 0 0,2 0 0 0 0,3 1 0 0 0,3 1 0 0 0,2 0 0 0 0,4 0 0 0 0,2 1 0 0 0,3 0 0 0 0,2 3 33 0 0,9-18 38 0 0,-2-11-925 0 0,-5-12-2777 0 0,7-42-5410 0 0,-7 9-1320 0 0</inkml:trace>
  <inkml:trace contextRef="#ctx0" brushRef="#br0" timeOffset="1006.49">1632 1102 5713 0 0,'0'0'2397'0'0,"0"0"-322"0"0,0 0-159 0 0,0 0-113 0 0,0 0-253 0 0,0 0-378 0 0,0 0-344 0 0,0 0-258 0 0,0 0-138 0 0,0 0-83 0 0,0 0-74 0 0,0 0-43 0 0,0 0-60 0 0,-12 31-50 0 0,-35 90-42 0 0,35-89-115 0 0,16-43 16 0 0,2 1-243 0 0,-1 0 1 0 0,-1-1-1 0 0,0 0 0 0 0,0 0 0 0 0,-1 0 0 0 0,0 0 1 0 0,-1-1-1 0 0,-1 1 0 0 0,1 0 0 0 0,-2-10 262 0 0,0 17-31 0 0,1 3 37 0 0,-1 0-1 0 0,0 0 1 0 0,1 0-1 0 0,-1 0 1 0 0,0 0-1 0 0,0 0 1 0 0,0 0 0 0 0,0 0-1 0 0,0 0 1 0 0,0 0-1 0 0,0 0 1 0 0,0 0-1 0 0,0 0 1 0 0,0 0-1 0 0,0 0 1 0 0,-1 1 0 0 0,1-1-1 0 0,0 0 1 0 0,-1 0-1 0 0,1 0 1 0 0,-1 0-1 0 0,1 0 1 0 0,-1 0-1 0 0,1 1 1 0 0,-1-1 0 0 0,0 0-1 0 0,1 0 1 0 0,-1 1-1 0 0,0-1 1 0 0,1 1-1 0 0,-1-1 1 0 0,0 0-1 0 0,0 1 1 0 0,0-1 0 0 0,0 1-1 0 0,0 0 1 0 0,1-1-1 0 0,-1 1 1 0 0,0 0-1 0 0,0 0 1 0 0,0-1-1 0 0,0 1 1 0 0,0 0 0 0 0,0 0-1 0 0,0 0 1 0 0,0 0-1 0 0,0 0 1 0 0,0 0-1 0 0,0 0 1 0 0,0 1-1 0 0,-1-1-5 0 0,-1 2 55 0 0,0 0-1 0 0,1 1 1 0 0,-1-1-1 0 0,0 0 1 0 0,1 1-1 0 0,0 0 1 0 0,0 0-1 0 0,-1 0 0 0 0,2 0 1 0 0,-1 0-1 0 0,0 0 1 0 0,1 0-1 0 0,-1 0 1 0 0,1 1-1 0 0,0-1 1 0 0,0 0-1 0 0,0 1 1 0 0,0-1-1 0 0,1 1 0 0 0,0-1 1 0 0,-1 1-1 0 0,1 0 1 0 0,1-1-1 0 0,-1 1-54 0 0,0-3-4 0 0,0-1-1 0 0,0 1 0 0 0,1-1 1 0 0,-1 1-1 0 0,0 0 0 0 0,0-1 1 0 0,1 1-1 0 0,-1-1 0 0 0,0 0 1 0 0,1 1-1 0 0,-1-1 0 0 0,1 1 1 0 0,-1-1-1 0 0,0 1 0 0 0,1-1 0 0 0,-1 0 1 0 0,1 1-1 0 0,-1-1 0 0 0,1 0 1 0 0,-1 0-1 0 0,1 1 0 0 0,0-1 1 0 0,-1 0-1 0 0,1 0 0 0 0,-1 0 1 0 0,1 0-1 0 0,-1 1 0 0 0,1-1 1 0 0,0 0-1 0 0,-1 0 0 0 0,1 0 1 0 0,-1 0-1 0 0,1 0 0 0 0,-1-1 1 0 0,1 1-1 0 0,0 0 0 0 0,-1 0 1 0 0,1 0-1 0 0,-1 0 0 0 0,1-1 1 0 0,-1 1-1 0 0,1 0 0 0 0,-1-1 1 0 0,1 1-1 0 0,-1 0 0 0 0,1-1 1 0 0,-1 1-1 0 0,1 0 0 0 0,-1-1 1 0 0,0 1-1 0 0,1-1 5 0 0,15-11-4987 0 0,-12 8-1213 0 0,-2 0-948 0 0</inkml:trace>
  <inkml:trace contextRef="#ctx0" brushRef="#br0" timeOffset="1506.889">2289 397 0 0 0,'0'0'2174'0'0,"0"0"-230"0"0,0 0-41 0 0,0 0-8 0 0,0 0 6 0 0,0 0-61 0 0,0 0-268 0 0,0 0-247 0 0,0 0-245 0 0,0 0-228 0 0,0 0-149 0 0,0 0-138 0 0,0 0-147 0 0,-10-15-131 0 0,-34-47-71 0 0,43 61-206 0 0,0 0 1 0 0,1 0-1 0 0,-1 0 1 0 0,0-1-1 0 0,0 1 1 0 0,-1 0-1 0 0,1 0 1 0 0,0 1-1 0 0,0-1 1 0 0,0 0-1 0 0,-1 0 1 0 0,1 1-1 0 0,0-1 1 0 0,-1 0-1 0 0,1 1 1 0 0,-1 0-1 0 0,1-1 1 0 0,-1 1-1 0 0,1 0 1 0 0,0-1-1 0 0,-1 1 1 0 0,1 0-1 0 0,-1 0 1 0 0,1 0-1 0 0,-1 1 1 0 0,1-1-1 0 0,-1 0 1 0 0,1 0-1 0 0,-1 1 1 0 0,1-1-1 0 0,0 1 1 0 0,-1-1-1 0 0,1 1 1 0 0,-1 0-1 0 0,1 0 1 0 0,0-1-1 0 0,0 1 1 0 0,-1 1-11 0 0,-5 1 71 0 0,-7 6-45 0 0,0 1 0 0 0,0 0 0 0 0,1 0-1 0 0,0 1 1 0 0,1 1 0 0 0,1 0 0 0 0,0 1 0 0 0,0 0-1 0 0,1 1 1 0 0,1 0 0 0 0,0 0 0 0 0,1 1-1 0 0,0 0 1 0 0,2 1 0 0 0,-1 0 0 0 0,2 0-1 0 0,0 0 1 0 0,1 0 0 0 0,1 1 0 0 0,1 0-1 0 0,0-1 1 0 0,1 1 0 0 0,0 0 0 0 0,2 0 0 0 0,1 11-26 0 0,-1-21 95 0 0,0-1 1 0 0,0 1-1 0 0,1 0 0 0 0,0 0 1 0 0,1-1-1 0 0,-1 1 1 0 0,1-1-1 0 0,0 0 1 0 0,1 0-1 0 0,-1 0 1 0 0,1 0-1 0 0,1 0 1 0 0,-1-1-1 0 0,1 0 1 0 0,0 0-1 0 0,0 0 1 0 0,0-1-1 0 0,0 1 0 0 0,1-1 1 0 0,0-1-1 0 0,0 1 1 0 0,0-1-1 0 0,0 0 1 0 0,1 0-1 0 0,-1-1 1 0 0,1 1-1 0 0,0-2 1 0 0,0 1-1 0 0,-1-1 1 0 0,1 0-1 0 0,0 0 1 0 0,0-1-1 0 0,0 0 1 0 0,0 0-1 0 0,0 0 0 0 0,0-1 1 0 0,0 0-1 0 0,0-1 1 0 0,0 0-1 0 0,-1 0 1 0 0,1 0-1 0 0,-1-1 1 0 0,1 0-1 0 0,-1 0 1 0 0,0 0-1 0 0,3-3-95 0 0,5-3 72 0 0,-1 0-1 0 0,0-1 1 0 0,-1-1-1 0 0,1 0 1 0 0,-2-1 0 0 0,0 0-1 0 0,0-1 1 0 0,-2 0-1 0 0,1-1 1 0 0,-1 0-1 0 0,-1 0 1 0 0,-1-1 0 0 0,0 0-1 0 0,-1 0 1 0 0,0 0-1 0 0,-1-1 1 0 0,-1 0-1 0 0,-1 0 1 0 0,0 0 0 0 0,-1-1-1 0 0,-1 1 1 0 0,0 0-1 0 0,-1-1 1 0 0,-2-8-72 0 0,2 19-159 0 0,0 1 1 0 0,0-1-1 0 0,-1 0 0 0 0,0 1 1 0 0,0-1-1 0 0,0 1 1 0 0,-1-1-1 0 0,0 1 0 0 0,0 0 1 0 0,0 0-1 0 0,-1-1 0 0 0,1 2 1 0 0,-1-1-1 0 0,-1 0 1 0 0,1 0-1 0 0,-1 1 0 0 0,1 0 1 0 0,-1 0-1 0 0,0 0 1 0 0,-1 0-1 0 0,1 0 0 0 0,-1 1 1 0 0,1 0-1 0 0,-1 0 0 0 0,0 0 1 0 0,0 1-1 0 0,0 0 1 0 0,-1 0-1 0 0,1 0 0 0 0,-1 0 1 0 0,1 1-1 0 0,-2 0 159 0 0,-60-2-5134 0 0,24 9-3638 0 0,20 1 1855 0 0</inkml:trace>
  <inkml:trace contextRef="#ctx0" brushRef="#br0" timeOffset="1880.658">2175 887 8826 0 0,'0'0'1215'0'0,"0"0"-338"0"0,0 0 33 0 0,0 0 199 0 0,0 0 102 0 0,0 0-21 0 0,0 0-218 0 0,0 0-288 0 0,0 0-210 0 0,0 0-157 0 0,0 0-145 0 0,0 0-86 0 0,-13-2-26 0 0,2 1-50 0 0,7 0-6 0 0,1 0-1 0 0,-1 1 0 0 0,0-1 0 0 0,0 1 0 0 0,0 0 0 0 0,-1 0 1 0 0,1 0-1 0 0,0 0 0 0 0,0 1 0 0 0,1 0 0 0 0,-1 0 0 0 0,0 0 1 0 0,0 0-1 0 0,0 0 0 0 0,0 1 0 0 0,1 0 0 0 0,-1 0 0 0 0,1 0 1 0 0,0 0-1 0 0,-1 0 0 0 0,0 2-3 0 0,-11 8-20 0 0,1 1 0 0 0,1 0 0 0 0,0 1 0 0 0,0 1-1 0 0,2 0 1 0 0,0 1 0 0 0,1 0 0 0 0,0 0 0 0 0,1 1 0 0 0,1 0 0 0 0,1 1 0 0 0,0 0 0 0 0,1 0 0 0 0,1 1 0 0 0,1-1 0 0 0,1 1-1 0 0,-1 14 21 0 0,4-28-5 0 0,0 0-1 0 0,0 1 1 0 0,0-1-1 0 0,0 0 1 0 0,1 1-1 0 0,0-1 1 0 0,0 0-1 0 0,1 0 1 0 0,-1 0-1 0 0,1 1 1 0 0,0-2-1 0 0,1 1 1 0 0,-1 0-1 0 0,1 0 1 0 0,0-1-1 0 0,0 1 1 0 0,0-1-1 0 0,1 0 0 0 0,-1 0 1 0 0,1-1-1 0 0,0 1 1 0 0,0-1-1 0 0,1 1 1 0 0,-1-1-1 0 0,0 0 1 0 0,1-1-1 0 0,0 1 1 0 0,3 0 5 0 0,5 1 238 0 0,0 0 1 0 0,1-1-1 0 0,-1 0 1 0 0,1-2-1 0 0,0 1 1 0 0,0-2-1 0 0,-1 0 1 0 0,1 0-1 0 0,0-1 1 0 0,0-1-1 0 0,-1 0 1 0 0,1-1-1 0 0,-1-1 1 0 0,0 0-1 0 0,0-1 1 0 0,0 0-1 0 0,0-1 1 0 0,-1 0-1 0 0,0-1 0 0 0,0 0 1 0 0,-1-1-1 0 0,0 0 1 0 0,9-10-239 0 0,-10 8 107 0 0,-1 0 1 0 0,0-1 0 0 0,0-1-1 0 0,-1 1 1 0 0,-1-1-1 0 0,0-1 1 0 0,0 1-1 0 0,-1-1 1 0 0,-1 0-1 0 0,0-1 1 0 0,-1 1-1 0 0,-1-1 1 0 0,0 0-1 0 0,0 0 1 0 0,-2 0 0 0 0,0 0-1 0 0,0-1 1 0 0,-1 1-1 0 0,-1 0 1 0 0,0 0-1 0 0,-1 0 1 0 0,-2-4-108 0 0,2 7-110 0 0,-1 0 1 0 0,-1 1-1 0 0,0 0 1 0 0,0 0 0 0 0,-1 0-1 0 0,-1 0 1 0 0,1 1-1 0 0,-1 0 1 0 0,-1 0-1 0 0,0 0 1 0 0,0 1 0 0 0,-1 0-1 0 0,0 0 1 0 0,0 1-1 0 0,-1 0 1 0 0,1 0-1 0 0,-2 1 1 0 0,1 1 0 0 0,-1-1-1 0 0,0 1 1 0 0,0 1-1 0 0,-4-2 110 0 0,-95-13-10698 0 0,87 19-883 0 0</inkml:trace>
  <inkml:trace contextRef="#ctx0" brushRef="#br0" timeOffset="2206.549">2875 401 0 0 0,'0'0'4032'0'0,"0"0"-360"0"0,0 0-315 0 0,0 0-512 0 0,0 0-465 0 0,0 0-413 0 0,0 0-389 0 0,0 0-402 0 0,0 0-369 0 0,0 0-311 0 0,0 0-184 0 0,0 0-61 0 0,-6 3-12 0 0,2-1-179 0 0,0 1 0 0 0,1 0 1 0 0,-1 0-1 0 0,0 0 1 0 0,1 1-1 0 0,0-1 1 0 0,0 1-1 0 0,0 0 0 0 0,0 0 1 0 0,1 0-1 0 0,-1 0 1 0 0,1 0-1 0 0,0 1 1 0 0,0-1-1 0 0,1 1 0 0 0,-1 3-60 0 0,-19 53 610 0 0,3 1 0 0 0,2 1-1 0 0,-3 42-609 0 0,10-57 172 0 0,-31 298 43 0 0,30-173-1400 0 0,10-172 692 0 0,0-1-277 0 0,0 0-491 0 0,-2-7-7101 0 0,2 6-3244 0 0</inkml:trace>
  <inkml:trace contextRef="#ctx0" brushRef="#br0" timeOffset="3331.989">3064 968 4273 0 0,'0'0'3206'0'0,"0"0"-548"0"0,0 0-400 0 0,0 0-289 0 0,0 0-242 0 0,0 0-240 0 0,0 0-240 0 0,0 0-209 0 0,0 0-174 0 0,0 0-128 0 0,0 0-90 0 0,0 0-90 0 0,0 0-73 0 0,5-25-62 0 0,19-79-68 0 0,26 0 537 0 0,-30 75-694 0 0,90-133 236 0 0,-65 120-503 0 0,-37 70-693 0 0,-16 93 834 0 0,8-110-78 0 0,-1-9 8 0 0,0 0 0 0 0,0 1 0 0 0,0-1 1 0 0,1 1-1 0 0,-1-1 0 0 0,1 0 0 0 0,-1 1 1 0 0,1-1-1 0 0,0 1 0 0 0,0-1 1 0 0,0 1-1 0 0,1-1 0 0 0,-1 1 0 0 0,1-1 1 0 0,-1 1-1 0 0,1-1 0 0 0,0 0 1 0 0,0 1-1 0 0,0-1 0 0 0,0 0 0 0 0,0 0 1 0 0,0 0-1 0 0,1 0 0 0 0,-1 0 1 0 0,1 0-1 0 0,-1 0 0 0 0,1 0 0 0 0,0 0 1 0 0,0-1-1 0 0,0 1 0 0 0,-1-1 1 0 0,2 1-1 0 0,-1-1 0 0 0,0 0 0 0 0,0 0 1 0 0,0 0-1 0 0,1 0 0 0 0,0 0 0 0 0,6-3 37 0 0,-1-1 0 0 0,1 0 1 0 0,-1 0-1 0 0,0-1 0 0 0,0 0 0 0 0,0 0 0 0 0,-1-1 0 0 0,1 0 0 0 0,-1-1 0 0 0,0 1 0 0 0,-1-1 1 0 0,1-1-1 0 0,-1 1 0 0 0,-1-1 0 0 0,1 0 0 0 0,3-7-37 0 0,9-6 52 0 0,113-173 222 0 0,-93 140-69 0 0,-36 72-314 0 0,-8-3 127 0 0,2 0 0 0 0,0 0 0 0 0,1 1 0 0 0,0 0 0 0 0,2-1 0 0 0,0 1 0 0 0,0 0 0 0 0,2 0 0 0 0,0 0 0 0 0,1 0 0 0 0,1-1 0 0 0,0 1 0 0 0,1-1-1 0 0,1 0 1 0 0,1 0 0 0 0,0 0 0 0 0,1-1 0 0 0,1 1-18 0 0,-5-11-9 0 0,1-1 1 0 0,-1 0-1 0 0,1 0 0 0 0,0 0 0 0 0,0-1 1 0 0,0 1-1 0 0,1-1 0 0 0,-1 0 0 0 0,1 0 1 0 0,-1 0-1 0 0,1-1 0 0 0,0 0 0 0 0,0 0 1 0 0,0 0-1 0 0,1 0 0 0 0,-1-1 0 0 0,0 0 0 0 0,0 0 1 0 0,1 0-1 0 0,-1-1 0 0 0,6 0 9 0 0,58-8-1469 0 0,-29-13-3721 0 0,-32 16-767 0 0,-2 1-5475 0 0</inkml:trace>
  <inkml:trace contextRef="#ctx0" brushRef="#br0" timeOffset="3601.982">2738 1068 8770 0 0,'0'0'3490'0'0,"0"0"-1751"0"0,0 0-231 0 0,0 0 311 0 0,0 0-21 0 0,35 4-234 0 0,113 14-333 0 0,70-17 1134 0 0,305-66-217 0 0,-429 52-2328 0 0,85-13-101 0 0,-61 11-4300 0 0,-106 14-415 0 0,-4 1-6509 0 0</inkml:trace>
  <inkml:trace contextRef="#ctx0" brushRef="#br0" timeOffset="4000.365">3626 1156 13003 0 0,'0'0'1639'0'0,"0"0"-472"0"0,0 0-200 0 0,0 0-86 0 0,0 0-99 0 0,0 0-101 0 0,0 0-143 0 0,0 0-117 0 0,-33 6-84 0 0,-104 16-67 0 0,49 4 98 0 0,-12 28-147 0 0,97-52-225 0 0,0 0 0 0 0,-1 1 0 0 0,2-1 0 0 0,-1 1 1 0 0,0 0-1 0 0,0 0 0 0 0,1 0 0 0 0,-1 0 0 0 0,1 0 0 0 0,0 1 0 0 0,0-1 0 0 0,0 1 0 0 0,1-1 0 0 0,-1 1 0 0 0,1 0 0 0 0,0-1 0 0 0,0 1 0 0 0,0 0 0 0 0,0 0 0 0 0,1 0 0 0 0,0 0 0 0 0,0 0 0 0 0,0 0 0 0 0,0 0 0 0 0,0 0 0 0 0,1-1 1 0 0,0 3 3 0 0,2 0 12 0 0,1-1 0 0 0,0 0 0 0 0,0 0 1 0 0,0 0-1 0 0,0-1 0 0 0,1 0 0 0 0,0 0 1 0 0,-1 0-1 0 0,2 0 0 0 0,-1 0 0 0 0,0-1 1 0 0,1 0-1 0 0,-1 0 0 0 0,1-1 1 0 0,0 0-1 0 0,0 0 0 0 0,6 1-12 0 0,-1 2 14 0 0,59 18 55 0 0,-54-19-39 0 0,-1 1 1 0 0,1 0-1 0 0,-1 1 1 0 0,0 0-1 0 0,0 2 1 0 0,-1 0-1 0 0,0 0 0 0 0,0 1 1 0 0,0 2-31 0 0,-12-10 30 0 0,-1 1-1 0 0,1 0 1 0 0,-1 0-1 0 0,0-1 1 0 0,1 1-1 0 0,-1 0 1 0 0,0 0-1 0 0,0 0 1 0 0,0 0-1 0 0,-1 0 1 0 0,1 0 0 0 0,0 1-1 0 0,-1-1 1 0 0,1 0-1 0 0,-1 0 1 0 0,0 0-1 0 0,0 1 1 0 0,0-1-1 0 0,0 0 1 0 0,0 0-1 0 0,0 1 1 0 0,-1-1-1 0 0,1 0 1 0 0,-1 0 0 0 0,1 0-1 0 0,-1 0 1 0 0,0 0-1 0 0,0 0 1 0 0,0 0-1 0 0,0 0 1 0 0,0 0-1 0 0,-1 0 1 0 0,1 0-1 0 0,0 0 1 0 0,-1-1 0 0 0,1 1-1 0 0,-1-1 1 0 0,0 1-1 0 0,0-1 1 0 0,1 0-1 0 0,-1 1 1 0 0,0-1-1 0 0,0 0 1 0 0,0 0-1 0 0,0-1 1 0 0,0 1 0 0 0,0 0-1 0 0,-1 0 1 0 0,1-1-1 0 0,0 0 1 0 0,0 1-1 0 0,0-1-29 0 0,-170 50 275 0 0,54-43-1338 0 0,68-13-5318 0 0,41 5-1814 0 0</inkml:trace>
  <inkml:trace contextRef="#ctx0" brushRef="#br0" timeOffset="4386.53">3751 1137 8690 0 0,'0'0'1920'0'0,"0"0"-511"0"0,0 0-86 0 0,0 0 200 0 0,0 0 149 0 0,0 0-56 0 0,0 0-219 0 0,0 0-237 0 0,0 0-225 0 0,0 0-183 0 0,0 0-111 0 0,0 0-90 0 0,29 1-98 0 0,131 2 120 0 0,-91 4-257 0 0,-85 21-348 0 0,-190 111 50 0 0,204-138-16 0 0,0 1-1 0 0,1-1 0 0 0,-1 1 0 0 0,1-1 1 0 0,-1 1-1 0 0,1 0 0 0 0,0-1 1 0 0,0 1-1 0 0,0 0 0 0 0,0 0 0 0 0,0 0 1 0 0,0 0-1 0 0,0 0 0 0 0,0 0 1 0 0,1 0-1 0 0,-1 0 0 0 0,1 0 0 0 0,0 0 1 0 0,0 1-1 0 0,-1-1 0 0 0,1 0 1 0 0,1 0-1 0 0,-1 0 0 0 0,0 0 0 0 0,0 0 1 0 0,1 1-1 0 0,-1-1 0 0 0,1 0 0 0 0,0 0 1 0 0,0 0-1 0 0,-1 0 0 0 0,1 0 1 0 0,1-1-1 0 0,-1 1 0 0 0,0 0 0 0 0,0 0 1 0 0,1-1-1 0 0,-1 1 0 0 0,1 0 1 0 0,-1-1-1 0 0,1 0 0 0 0,0 1 0 0 0,-1-1 1 0 0,1 0-1 0 0,0 0 0 0 0,0 0 1 0 0,0 0-1 0 0,0 0 0 0 0,0 0 0 0 0,0-1-1 0 0,10 4 3 0 0,0-1 0 0 0,1 0 0 0 0,-1-1 0 0 0,0-1-1 0 0,1 0 1 0 0,0-1 0 0 0,-1 0 0 0 0,1 0 0 0 0,-1-2 0 0 0,1 0-1 0 0,-1 0 1 0 0,0-1 0 0 0,0 0 0 0 0,0-1 0 0 0,0-1-1 0 0,5-2-2 0 0,66-40-9203 0 0,-72 40-2499 0 0</inkml:trace>
  <inkml:trace contextRef="#ctx0" brushRef="#br0" timeOffset="4708.995">4520 212 15355 0 0,'0'0'1618'0'0,"0"0"-262"0"0,0 0-229 0 0,0 0-80 0 0,0 0-116 0 0,0 0-174 0 0,0 0-250 0 0,0 0-235 0 0,0 0-112 0 0,0 0 18 0 0,0 0 79 0 0,0 0 84 0 0,0 0 40 0 0,13 25 5 0 0,42 79-22 0 0,-35-68-220 0 0,-1 2 0 0 0,-2 0-1 0 0,-2 0 1 0 0,-2 2 0 0 0,-1 0 0 0 0,-2 0-1 0 0,-2 1 1 0 0,-1 0 0 0 0,-3 1-1 0 0,-1-1 1 0 0,-2 1 0 0 0,-2 7-144 0 0,-2-13-91 0 0,-2-1 1 0 0,-1 0-1 0 0,-1-1 0 0 0,-2 0 1 0 0,-2 0-1 0 0,-1-1 1 0 0,-2 0-1 0 0,-1-1 1 0 0,-1 0-1 0 0,-1-2 0 0 0,-2 0 1 0 0,-11 11 90 0 0,10-16-376 0 0,-1 0-1 0 0,-1-2 1 0 0,-2 0 0 0 0,0-1 0 0 0,-1-2 0 0 0,-1-1 0 0 0,-1 0 0 0 0,-23 10 376 0 0,-72 28-8190 0 0,100-49-2861 0 0</inkml:trace>
  <inkml:trace contextRef="#ctx0" brushRef="#br0" timeOffset="7842.337">5495 266 0 0 0,'0'0'473'0'0,"0"0"841"0"0,0 0 41 0 0,0 0-316 0 0,0 0-287 0 0,0 0-134 0 0,0 0-33 0 0,0 0-8 0 0,11 13 3696 0 0,-11 74-381 0 0,-52 61-2044 0 0,29-95-1460 0 0,-115 226 637 0 0,-37 73-645 0 0,169-338-354 0 0,0 0 0 0 0,2 0 0 0 0,-1 0 0 0 0,2 1 0 0 0,0-1 0 0 0,1 1 0 0 0,0 0 0 0 0,1 2-26 0 0,4-13 113 0 0,-1 0 0 0 0,1-1 1 0 0,-1 1-1 0 0,1 0 0 0 0,0-1 1 0 0,1 0-1 0 0,-1 1 1 0 0,1-1-1 0 0,-1-1 0 0 0,1 1 1 0 0,0 0-1 0 0,0-1 0 0 0,0 0 1 0 0,0 0-1 0 0,0 0 0 0 0,0-1 1 0 0,1 1-1 0 0,-1-1 0 0 0,1 0 1 0 0,-1 0-1 0 0,1 0 1 0 0,-1-1-1 0 0,1 0 0 0 0,0 0 1 0 0,-1 0-1 0 0,1 0 0 0 0,3-1-113 0 0,154 1 1293 0 0,-91-15-1097 0 0,-24 3-80 0 0,-47-6-5264 0 0,0 13-1763 0 0,0 1-3998 0 0</inkml:trace>
  <inkml:trace contextRef="#ctx0" brushRef="#br0" timeOffset="8139.212">4863 825 6665 0 0,'0'0'1858'0'0,"0"0"-552"0"0,0 0-401 0 0,0 0 80 0 0,0 0 216 0 0,0 0 93 0 0,0 0-26 0 0,0 0-97 0 0,0 0-111 0 0,0 0-38 0 0,0 0-45 0 0,0 0-99 0 0,0 0-86 0 0,22 7-49 0 0,72 23-55 0 0,-68-23-393 0 0,1-1 0 0 0,1-1 0 0 0,-1-1 0 0 0,0-1 0 0 0,1-1 0 0 0,0-2 0 0 0,8-2-295 0 0,16 2 105 0 0,119-11-1326 0 0,-143 7-386 0 0,1-1-4979 0 0,-11 2-5366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0 744 8610 0 0,'0'0'875'0'0,"0"0"-347"0"0,0 0-344 0 0,0 0-21 0 0,0 0 202 0 0,0 0 260 0 0,0 0 125 0 0,0 0-19 0 0,0 0-62 0 0,0 0-37 0 0,0 0-5 0 0,20 9-20 0 0,64 30-34 0 0,-77-37-494 0 0,0 1 0 0 0,0-1 0 0 0,-1-1-1 0 0,1 1 1 0 0,0-1 0 0 0,0-1-1 0 0,0 1 1 0 0,0-1 0 0 0,1 0 0 0 0,-1-1-1 0 0,0 0 1 0 0,0 0 0 0 0,-1 0 0 0 0,1-1-1 0 0,0 0 1 0 0,2-1-79 0 0,2 0 114 0 0,27-13 85 0 0,-1-1-1 0 0,-1-2 1 0 0,0-2 0 0 0,-2-1 0 0 0,0-2-1 0 0,-2-1 1 0 0,0-1 0 0 0,-2-2-1 0 0,-1-1 1 0 0,-2-1 0 0 0,0-2 0 0 0,0-3-199 0 0,271-363 280 0 0,-235 331-263 0 0,-60 72-296 0 0,-3 52 529 0 0,-2 0 0 0 0,-3 0-1 0 0,-2-1 1 0 0,-3 0-1 0 0,-2-1 1 0 0,-8 19-250 0 0,-4 24 107 0 0,4-4-7 0 0,-4-2 0 0 0,-4 0 0 0 0,-19 34-100 0 0,45-119 11 0 0,0-1 1 0 0,0 1-1 0 0,-1-1 1 0 0,0 0 0 0 0,0 0-1 0 0,-1 0 1 0 0,0-1 0 0 0,1 1-1 0 0,-2-1 1 0 0,1 0-1 0 0,-1 0 1 0 0,0 0 0 0 0,0-1-1 0 0,0 1 1 0 0,0-1 0 0 0,-1 0-1 0 0,0-1 1 0 0,0 0-1 0 0,0 1 1 0 0,0-2 0 0 0,-6 3-12 0 0,6-6-29 0 0,-1 0-1 0 0,1 0 1 0 0,-1 0 0 0 0,1-1 0 0 0,0 0 0 0 0,0 0 0 0 0,0 0-1 0 0,0-1 1 0 0,0 0 0 0 0,0 0 0 0 0,1-1 0 0 0,-1 0 0 0 0,1 0 0 0 0,0 0-1 0 0,0 0 1 0 0,1-1 0 0 0,-1 0 0 0 0,1 0 0 0 0,0 0 0 0 0,0 0 0 0 0,-1-3 29 0 0,-61-126-2113 0 0,41 38-1065 0 0,20 31-5454 0 0,5 45 1302 0 0</inkml:trace>
  <inkml:trace contextRef="#ctx0" brushRef="#br0" timeOffset="357.378">1588 170 6513 0 0,'0'0'4540'0'0,"0"0"-3088"0"0,0 0-1132 0 0,0 0-169 0 0,0 0 100 0 0,0 0 189 0 0,0 0 77 0 0,0 0 21 0 0,0 0-45 0 0,-32 38-65 0 0,-96 123-57 0 0,122-156-335 0 0,1 1 0 0 0,0 0-1 0 0,0 0 1 0 0,0 0 0 0 0,1 1 0 0 0,0 0-1 0 0,1 0 1 0 0,-1 0 0 0 0,1 0 0 0 0,1 0-1 0 0,-1 1 1 0 0,-1 6-36 0 0,1 4 83 0 0,0-9-31 0 0,0-1 0 0 0,0 0 0 0 0,1 1 0 0 0,1-1 0 0 0,-1 1 0 0 0,1-1 0 0 0,0 1 0 0 0,1 0 0 0 0,0 0 0 0 0,1-1-1 0 0,0 1 1 0 0,0 0 0 0 0,1-1 0 0 0,0 1 0 0 0,0-1 0 0 0,1 1 0 0 0,0-1 0 0 0,0 0 0 0 0,1 0 0 0 0,0-1 0 0 0,1 1 0 0 0,-1-1 0 0 0,2 0 0 0 0,-1 0-1 0 0,1 0 1 0 0,0-1 0 0 0,0 0 0 0 0,0 0 0 0 0,1 0 0 0 0,0-1 0 0 0,0 0 0 0 0,1-1 0 0 0,6 4-52 0 0,0-4 158 0 0,0-1-1 0 0,0-1 1 0 0,0 0-1 0 0,0-1 1 0 0,1-1 0 0 0,-1 0-1 0 0,0-1 1 0 0,0 0-1 0 0,0-1 1 0 0,0-1 0 0 0,0 0-1 0 0,0-1 1 0 0,-1 0 0 0 0,1-1-1 0 0,-1-1 1 0 0,0 0-1 0 0,-1 0 1 0 0,0-2 0 0 0,0 1-1 0 0,0-2 1 0 0,-1 1-1 0 0,0-2 1 0 0,0 0-158 0 0,1-1 85 0 0,0 0 1 0 0,-1-1-1 0 0,0-1 0 0 0,-1 0 0 0 0,0 0 1 0 0,-1-1-1 0 0,-1 0 0 0 0,0-1 0 0 0,-1 0 1 0 0,0 0-1 0 0,-1-1 0 0 0,-1 1 0 0 0,0-1 1 0 0,-2 0-1 0 0,0-1 0 0 0,0 1 0 0 0,-2 0 1 0 0,0-1-1 0 0,-1-11-85 0 0,0 21-4 0 0,-1 1 0 0 0,0 0 0 0 0,0 0 1 0 0,-1 0-1 0 0,0 0 0 0 0,0 1 0 0 0,0-1 0 0 0,-1 0 0 0 0,1 1 0 0 0,-1-1 1 0 0,-1 1-1 0 0,1 0 0 0 0,-1 0 0 0 0,0 0 0 0 0,0 1 0 0 0,0-1 0 0 0,-1 1 0 0 0,0 0 1 0 0,1 0-1 0 0,-1 1 0 0 0,-1 0 0 0 0,1-1 0 0 0,0 2 0 0 0,-1-1 0 0 0,0 0 4 0 0,-72-18-1970 0 0,-2 15-4810 0 0,59 6-4361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2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16 1584 0 0,'0'0'2322'0'0,"0"0"-641"0"0,0 0-263 0 0,0 0 208 0 0,0 0 351 0 0,0 0 164 0 0,0 0-140 0 0,0 0-434 0 0,0 0-411 0 0,0 0-278 0 0,0 0-206 0 0,-7 3-113 0 0,-56 44 679 0 0,-54 114 421 0 0,59-77-1280 0 0,-4-2 0 0 0,-47 45-379 0 0,-109 82-333 0 0,214-236-13588 0 0,6 19 4938 0 0</inkml:trace>
  <inkml:trace contextRef="#ctx0" brushRef="#br0" timeOffset="279.96">29 0 10130 0 0,'0'0'1015'0'0,"0"0"-596"0"0,0 0-405 0 0,0 0 181 0 0,0 0 521 0 0,0 0 479 0 0,0 0 204 0 0,0 0-69 0 0,0 0-211 0 0,0 0-228 0 0,0 0-169 0 0,19 36-79 0 0,60 115-51 0 0,11 9 886 0 0,7-7-515 0 0,55 106-462 0 0,-119-189-777 0 0,-33-88-13024 0 0,0 13 3554 0 0</inkml:trace>
  <inkml:trace contextRef="#ctx0" brushRef="#br0" timeOffset="610.543">969 297 4521 0 0,'0'0'5671'0'0,"0"0"-3547"0"0,0 0-1277 0 0,0 0 34 0 0,0 0 265 0 0,0 0 228 0 0,0 0 33 0 0,0 0-201 0 0,0 0-243 0 0,0 0-193 0 0,0 0-147 0 0,0 0-130 0 0,26-5-74 0 0,79-13-58 0 0,52-1 782 0 0,-54 19-1107 0 0,-99 10-3212 0 0,-10-1-4609 0 0,2-5-3279 0 0</inkml:trace>
  <inkml:trace contextRef="#ctx0" brushRef="#br0" timeOffset="868.515">929 586 10970 0 0,'0'0'2445'0'0,"0"0"-1297"0"0,0 0-526 0 0,0 0 144 0 0,0 0 315 0 0,0 0 196 0 0,0 0-22 0 0,0 0-161 0 0,0 0-169 0 0,0 0-171 0 0,0 0-170 0 0,33 6-163 0 0,104 16-139 0 0,-53-30-41 0 0,36-16-1157 0 0,-69 16-9260 0 0,-39 5-1581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46 0 0 0,'0'0'2122'0'0,"0"0"38"0"0,0 0-75 0 0,0 0 134 0 0,0 0 215 0 0,0 0-26 0 0,0 0-258 0 0,0 0-386 0 0,0 0-419 0 0,0 0-289 0 0,0 0-193 0 0,2-8-170 0 0,9-26-125 0 0,-11 34-545 0 0,-1-1 0 0 0,0 1 0 0 0,1 0 0 0 0,-1-1 0 0 0,0 1 0 0 0,1 0 0 0 0,-1 0 0 0 0,0-1 0 0 0,1 1 0 0 0,-1 0 0 0 0,0 0-1 0 0,1 0 1 0 0,-1 0 0 0 0,0 0 0 0 0,1 0 0 0 0,-1 0 0 0 0,0 0 0 0 0,0 0 0 0 0,1 0 0 0 0,-1 0 0 0 0,0 0 0 0 0,1 0 0 0 0,-1 1 0 0 0,0-1-1 0 0,1 0 1 0 0,-1 1 0 0 0,0-1 0 0 0,1 0 0 0 0,-1 1 0 0 0,1-1 0 0 0,-1 0 0 0 0,1 1 0 0 0,-1-1 0 0 0,1 1 0 0 0,-1 0 0 0 0,1-1 0 0 0,-1 1-1 0 0,1-1 1 0 0,0 1 0 0 0,-1-1 0 0 0,1 1 0 0 0,-1 0-23 0 0,-29 30 194 0 0,1 0 0 0 0,1 2-1 0 0,2 1 1 0 0,1 1 0 0 0,-6 14-194 0 0,-11 13 61 0 0,-94 134 33 0 0,80-129-201 0 0,-3-2 0 0 0,-3-3 0 0 0,-16 9 107 0 0,12-18-776 0 0,60-95-4983 0 0,29-53-1809 0 0,-15 69 3026 0 0,-4 5-446 0 0</inkml:trace>
  <inkml:trace contextRef="#ctx0" brushRef="#br0" timeOffset="271.621">1 19 3585 0 0,'0'0'4794'0'0,"0"0"-1888"0"0,0 0-1062 0 0,0 0-515 0 0,0 0-224 0 0,0 0-180 0 0,0 0-165 0 0,0 0-123 0 0,0 0-70 0 0,0 0 33 0 0,0 0 75 0 0,0 0 16 0 0,9 23-48 0 0,34 73-51 0 0,110 182 1784 0 0,18 30-1668 0 0,-118-224-1420 0 0,-40-76-971 0 0,-4-7-5483 0 0,-6-1 2998 0 0,1 0-6840 0 0</inkml:trace>
  <inkml:trace contextRef="#ctx0" brushRef="#br0" timeOffset="538.591">775 601 5993 0 0,'0'0'4251'0'0,"0"0"-2435"0"0,0 0-976 0 0,0 0 14 0 0,0 0 218 0 0,0 0 81 0 0,0 0-134 0 0,0 0-280 0 0,0 0-260 0 0,0 0-203 0 0,-11 33-109 0 0,-36 105-66 0 0,37-66 0 0 0,12-68-21 0 0,0 0 0 0 0,0 0 0 0 0,1 0-1 0 0,-1 0 1 0 0,1 0 0 0 0,0 0 0 0 0,0-1-1 0 0,0 1 1 0 0,1-1 0 0 0,-1 0 0 0 0,1 0-1 0 0,0 0 1 0 0,0 0 0 0 0,0-1 0 0 0,0 0-1 0 0,0 0 1 0 0,0 0 0 0 0,1 0 0 0 0,-1-1-1 0 0,1 1 1 0 0,-1-1 0 0 0,1 0 0 0 0,0 0-1 0 0,-1-1 1 0 0,1 0 0 0 0,0 1 0 0 0,-1-2-1 0 0,1 1 1 0 0,0 0 0 0 0,-1-1 0 0 0,1 0-1 0 0,0 0 1 0 0,-1 0 0 0 0,1-1 0 0 0,-1 0-1 0 0,0 0 1 0 0,1 0 0 0 0,-1 0 0 0 0,0 0-1 0 0,3-3-79 0 0,1-1 87 0 0,0 1-1 0 0,0-1 0 0 0,0-1 1 0 0,-1 1-1 0 0,0-1 0 0 0,0 0 0 0 0,-1-1 1 0 0,0 0-1 0 0,0 0 0 0 0,-1 0 1 0 0,0 0-1 0 0,0-1 0 0 0,-1 0 0 0 0,0 0 1 0 0,-1 0-1 0 0,0-1 0 0 0,0 1 1 0 0,-1-1-1 0 0,0 0 0 0 0,-1 1 0 0 0,0-1 1 0 0,-1 0-1 0 0,0 0 0 0 0,0 0 1 0 0,-1 0-1 0 0,0 1 0 0 0,-2-6-86 0 0,2 10-39 0 0,-1-1-1 0 0,0 0 1 0 0,0 1-1 0 0,-1 0 1 0 0,0-1-1 0 0,0 1 0 0 0,0 0 1 0 0,0 1-1 0 0,-1-1 1 0 0,0 1-1 0 0,0-1 1 0 0,0 1-1 0 0,0 0 1 0 0,-1 0-1 0 0,0 1 1 0 0,1-1-1 0 0,-1 1 0 0 0,-1 0 1 0 0,1 1-1 0 0,0-1 1 0 0,-1 1-1 0 0,-2-1 40 0 0,-37-9-2688 0 0,1 8-3471 0 0,27 4-5120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6961 0 0,'0'0'2726'0'0,"0"0"-1369"0"0,0 0-793 0 0,0 0-216 0 0,0 0 136 0 0,0 0 212 0 0,0 0 180 0 0,0 0 115 0 0,0 0-45 0 0,0 0-51 0 0,0 0-73 0 0,0 0-160 0 0,0 0-127 0 0,12 19-81 0 0,33 60-52 0 0,-23-3 222 0 0,-14 201 147 0 0,-10-65-841 0 0,3-213 83 0 0,-1 1-1 0 0,1 0 1 0 0,-1-1-1 0 0,1 1 1 0 0,-1 0-1 0 0,1 0 1 0 0,-1-1-1 0 0,1 1 0 0 0,-1 0 1 0 0,1 0-1 0 0,-1 0 1 0 0,1 0-1 0 0,-1-1 1 0 0,1 1-1 0 0,-1 0 0 0 0,1 0 1 0 0,-1 0-1 0 0,1 0 1 0 0,-1 1-1 0 0,1-1 1 0 0,-1 0-1 0 0,1 0 1 0 0,-1 0-1 0 0,1 0 0 0 0,-1 0 1 0 0,1 1-1 0 0,-1-1 1 0 0,1 0-1 0 0,-1 0 1 0 0,1 1-1 0 0,-1-1 0 0 0,1 0 1 0 0,-1 1-1 0 0,0-1 1 0 0,1 0-1 0 0,-1 1 1 0 0,0-1-1 0 0,1 1 1 0 0,-1-1-1 0 0,0 1 0 0 0,0-1 1 0 0,1 1-1 0 0,-1-1 1 0 0,0 0-1 0 0,0 1 1 0 0,0 0-1 0 0,1-1 0 0 0,-1 1 1 0 0,0-1-13 0 0,124-222 2124 0 0,42-114-2124 0 0,-47 90-1245 0 0,-110 230-493 0 0,-1 9-6930 0 0,-2 6-2435 0 0</inkml:trace>
  <inkml:trace contextRef="#ctx0" brushRef="#br0" timeOffset="783.156">1018 638 0 0 0,'0'0'639'0'0,"0"0"1231"0"0,0 0 493 0 0,0 0-23 0 0,0 0-205 0 0,0 0-281 0 0,0 0-306 0 0,0 0-203 0 0,0 0-193 0 0,0 0-239 0 0,0 0-178 0 0,0 0-131 0 0,-5-3-107 0 0,3 1-451 0 0,-1 1 1 0 0,1 0-1 0 0,-1 0 1 0 0,1-1-1 0 0,-1 2 1 0 0,1-1-1 0 0,-1 0 1 0 0,1 0 0 0 0,-1 1-1 0 0,0-1 1 0 0,0 1-1 0 0,1 0 1 0 0,-1 0-1 0 0,0 0 1 0 0,1 0 0 0 0,-1 0-1 0 0,0 1 1 0 0,1-1-1 0 0,-1 1 1 0 0,0 0-1 0 0,1 0 1 0 0,-1 0 0 0 0,1 0-1 0 0,-1 0-46 0 0,-12 7 18 0 0,1 1-1 0 0,0 1 1 0 0,0 0-1 0 0,1 0 1 0 0,1 2-1 0 0,0-1 1 0 0,0 2-1 0 0,1 0 1 0 0,1 0-1 0 0,0 0 1 0 0,1 2-1 0 0,0-1 1 0 0,1 1-1 0 0,1 0 1 0 0,0 1 0 0 0,1-1-1 0 0,1 1 1 0 0,0 1-1 0 0,1-1 1 0 0,1 1-1 0 0,-1 15-17 0 0,4-29 1 0 0,0 1-1 0 0,1-1 0 0 0,0 1 1 0 0,-1-1-1 0 0,1 1 0 0 0,0-1 1 0 0,1 0-1 0 0,-1 1 0 0 0,0-1 1 0 0,1 0-1 0 0,0 0 0 0 0,0 0 1 0 0,0 0-1 0 0,0 0 0 0 0,0 0 1 0 0,1-1-1 0 0,-1 1 1 0 0,1-1-1 0 0,-1 1 0 0 0,1-1 1 0 0,0 0-1 0 0,0 0 0 0 0,0-1 1 0 0,0 1-1 0 0,1 0 0 0 0,-1-1 1 0 0,0 0-1 0 0,1 0 0 0 0,100 16 466 0 0,-84-19-300 0 0,0-2-1 0 0,0-1 0 0 0,0 0 0 0 0,0-2 1 0 0,-1 0-1 0 0,0-1 0 0 0,-1-1 0 0 0,1 0 1 0 0,-2-2-1 0 0,1 0 0 0 0,-2-1 0 0 0,2-2-165 0 0,9-6 98 0 0,-1-1-1 0 0,-1-1 1 0 0,-1-2-1 0 0,-1 0 1 0 0,-1-2-1 0 0,-1 0 1 0 0,-1-2-1 0 0,-2 0 1 0 0,-1-1-1 0 0,-1 0 1 0 0,-1-2-1 0 0,-2 0 1 0 0,-1 0-1 0 0,-2-1 1 0 0,0 0-1 0 0,-3-1 1 0 0,0 0-1 0 0,-3 0 1 0 0,1-24-98 0 0,-14-126-293 0 0,8 175 251 0 0,-1-1-1 0 0,-1 1 1 0 0,1 0-1 0 0,-2 0 1 0 0,1 0-1 0 0,-1 0 0 0 0,0 0 1 0 0,0 1-1 0 0,-1-1 1 0 0,0 1-1 0 0,0 1 0 0 0,-1-1 1 0 0,0 1-1 0 0,0 0 1 0 0,-1 0-1 0 0,0 0 0 0 0,1 1 1 0 0,-2 0-1 0 0,-6-3 43 0 0,7 5-24 0 0,-1 0-1 0 0,1 1 1 0 0,-1 0-1 0 0,0 0 0 0 0,1 1 1 0 0,-1 0-1 0 0,0 1 1 0 0,0 0-1 0 0,0 0 1 0 0,1 0-1 0 0,-1 1 0 0 0,0 0 1 0 0,0 1-1 0 0,1-1 1 0 0,-1 1-1 0 0,1 1 1 0 0,0 0-1 0 0,-1 0 1 0 0,1 0-1 0 0,1 1 0 0 0,-1 0 1 0 0,0 0-1 0 0,1 1 1 0 0,0 0-1 0 0,0 0 1 0 0,0 0-1 0 0,1 1 1 0 0,0 0-1 0 0,-2 2 25 0 0,-8 14 21 0 0,2 0 0 0 0,1 1 0 0 0,1 0 0 0 0,1 1-1 0 0,1 0 1 0 0,1 1 0 0 0,1-1 0 0 0,1 1 0 0 0,1 1 0 0 0,1-1 0 0 0,2 1 0 0 0,0 0 0 0 0,2 0 0 0 0,1-1-1 0 0,2 15-20 0 0,2-10 35 0 0,2-1 0 0 0,0 0-1 0 0,2 0 1 0 0,1-1-1 0 0,2 0 1 0 0,0-1-1 0 0,2-1 1 0 0,1 0 0 0 0,1 0-1 0 0,1-2 1 0 0,1 0-1 0 0,17 16-34 0 0,57 38-183 0 0,-67-73-1014 0 0,-10-9-6109 0 0,-11 0-3657 0 0</inkml:trace>
  <inkml:trace contextRef="#ctx0" brushRef="#br0" timeOffset="1229.129">2046 79 15307 0 0,'0'0'687'0'0,"0"0"-217"0"0,0 0 36 0 0,0 0 237 0 0,0 0 221 0 0,0 0 138 0 0,0 0-5 0 0,0 0-128 0 0,0 0-185 0 0,0 0-181 0 0,0 0-134 0 0,0 0-94 0 0,3 36-64 0 0,3 117-59 0 0,-16-87-50 0 0,-44 66-173 0 0,-6-2 0 0 0,-6-3 0 0 0,-9 3-29 0 0,64-111-36 0 0,5-11 16 0 0,1 0 1 0 0,0 0-1 0 0,0 0 1 0 0,1 0-1 0 0,0 1 1 0 0,1-1 0 0 0,-1 1-1 0 0,2 0 1 0 0,-1 0-1 0 0,1 1 1 0 0,1-1-1 0 0,0 0 1 0 0,0 1-1 0 0,1-1 1 0 0,0 7 19 0 0,3-13 9 0 0,0 0 0 0 0,0 0 0 0 0,0 0 1 0 0,1-1-1 0 0,-1 1 0 0 0,1-1 0 0 0,-1 0 0 0 0,1 0 0 0 0,0 0 1 0 0,0 0-1 0 0,0-1 0 0 0,0 1 0 0 0,0-1 0 0 0,0 0 0 0 0,0-1 1 0 0,1 1-1 0 0,-1-1 0 0 0,0 1 0 0 0,0-1 0 0 0,1-1 1 0 0,-1 1-1 0 0,0 0 0 0 0,0-1 0 0 0,1 0-9 0 0,3 1 27 0 0,10-2 17 0 0,0 0 1 0 0,0-2-1 0 0,0 0 1 0 0,0-1 0 0 0,-1 0-1 0 0,1-2 1 0 0,8-4-45 0 0,10-4 68 0 0,-28 12-216 0 0,0 0 0 0 0,-1-1 0 0 0,0-1 0 0 0,0 1 0 0 0,0-1 0 0 0,0 0-1 0 0,-1 0 1 0 0,1-1 0 0 0,-2 0 0 0 0,1 0 0 0 0,0 0 0 0 0,-1-1 0 0 0,0 0 0 0 0,-1 0 0 0 0,1-2 148 0 0,-2-29-5408 0 0,-9 16-4100 0 0,4 17 1418 0 0</inkml:trace>
  <inkml:trace contextRef="#ctx0" brushRef="#br0" timeOffset="1400.792">1609 534 7682 0 0,'0'0'3686'0'0,"0"0"-2029"0"0,0 0-714 0 0,0 0 126 0 0,0 0 205 0 0,0 0 24 0 0,0 0-167 0 0,0 0-203 0 0,35-3-217 0 0,113-7-163 0 0,-3 7 323 0 0,-37 11-255 0 0,-55-3-2433 0 0,-1-2-6613 0 0,-40-3-3065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85,'77'-9,"39"-4,11 1,-8-3,-9 2,-15 2,-17 4,-23 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3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477 450 0 0 0,'0'0'1328'0'0,"0"0"721"0"0,0 0 225 0 0,0 0-110 0 0,0 0-324 0 0,0 0-271 0 0,0 0-217 0 0,0 0-200 0 0,0 0-148 0 0,0 0-63 0 0,0 0-66 0 0,0 0-75 0 0,-4-3-32 0 0,-35-29 2210 0 0,-35-9-1507 0 0,59 34-1403 0 0,0 1-1 0 0,0 0 1 0 0,0 1 0 0 0,-1 1-1 0 0,0 1 1 0 0,0 0 0 0 0,0 1-1 0 0,0 0 1 0 0,0 2 0 0 0,0 0-1 0 0,0 0 1 0 0,-11 3-68 0 0,21-2-3 0 0,0 1 1 0 0,-1 0-1 0 0,1 0 1 0 0,0 0-1 0 0,0 1 1 0 0,1 0-1 0 0,-1 0 0 0 0,0 0 1 0 0,1 1-1 0 0,0-1 1 0 0,0 1-1 0 0,0 1 1 0 0,0-1-1 0 0,1 1 1 0 0,-1 0-1 0 0,1 0 0 0 0,0 0 1 0 0,1 0-1 0 0,-1 1 1 0 0,1 0-1 0 0,0-1 1 0 0,1 1-1 0 0,0 0 0 0 0,-1 0 1 0 0,2 1-1 0 0,-1 0 3 0 0,-3 17 10 0 0,1 1 0 0 0,2 0 0 0 0,0 0-1 0 0,2 0 1 0 0,0-1 0 0 0,4 21-10 0 0,3-9 51 0 0,1 0 0 0 0,1 0 1 0 0,2-1-1 0 0,2-1 0 0 0,1 0 0 0 0,2 0 1 0 0,10 14-52 0 0,113 187 356 0 0,-132-221-347 0 0,5 8 30 0 0,-1 1 1 0 0,-1 0-1 0 0,-1 1 0 0 0,-1 0 0 0 0,-1 1 1 0 0,-1 0-1 0 0,-2 0 0 0 0,0 0 1 0 0,0 15-40 0 0,-4-33 18 0 0,1-1 0 0 0,-1 1 0 0 0,0 0 0 0 0,-1-1 0 0 0,1 1 0 0 0,-2-1 0 0 0,1 1 0 0 0,-1-1 0 0 0,1 1 0 0 0,-2-1 0 0 0,1 0 0 0 0,-1 0 1 0 0,0 0-1 0 0,0 0 0 0 0,-1 0 0 0 0,1-1 0 0 0,-1 1 0 0 0,-2 0-18 0 0,-3 5 9 0 0,0-2 0 0 0,-1 1 1 0 0,-1-1-1 0 0,1-1 0 0 0,-1 0 0 0 0,-1 0 0 0 0,1-1 1 0 0,-1 0-1 0 0,-1-1 0 0 0,1-1 0 0 0,-1 0 0 0 0,0-1 0 0 0,0 0 1 0 0,0-1-1 0 0,-1 0 0 0 0,1-1 0 0 0,-1-1 0 0 0,1 0 1 0 0,-5-1-10 0 0,10 1-1 0 0,6-1-40 0 0,1 1 0 0 0,-1-1 1 0 0,1 1-1 0 0,-1-1 0 0 0,0 0 0 0 0,1 0 0 0 0,-1 0 1 0 0,0 0-1 0 0,1 0 0 0 0,-1 0 0 0 0,1 0 0 0 0,-1 0 0 0 0,0-1 1 0 0,1 1-1 0 0,-1 0 0 0 0,1-1 0 0 0,-1 0 0 0 0,0 1 1 0 0,1-1-1 0 0,0 0 0 0 0,-1 0 0 0 0,1 0 0 0 0,-1 0 1 0 0,1 0-1 0 0,0 0 0 0 0,0 0 0 0 0,0 0 0 0 0,0 0 0 0 0,0-1 1 0 0,0 1-1 0 0,0 0 0 0 0,0-1 0 0 0,0 1 0 0 0,0-1 1 0 0,1 1-1 0 0,-1-1 0 0 0,0 1 0 0 0,1-1 0 0 0,0 0 1 0 0,-1 1-1 0 0,1-1 0 0 0,0 1 0 0 0,0-1 0 0 0,0 0 41 0 0,18-50-3880 0 0,-2 32-1050 0 0,-12 16 3278 0 0,4-8-9092 0 0</inkml:trace>
  <inkml:trace contextRef="#ctx0" brushRef="#br0" timeOffset="333.67">596 1309 5201 0 0,'0'0'1431'0'0,"0"0"-261"0"0,0 0-45 0 0,0 0 92 0 0,0 0 21 0 0,0 0-113 0 0,0 0-221 0 0,-7 33-228 0 0,-23 101-165 0 0,27-69 233 0 0,6-61-590 0 0,0 1-1 0 0,0-1 1 0 0,0 0-1 0 0,0 0 1 0 0,1 0 0 0 0,0 0-1 0 0,0 0 1 0 0,0-1 0 0 0,0 0-1 0 0,1 0 1 0 0,-1 0 0 0 0,1 0-1 0 0,0-1 1 0 0,-1 1-1 0 0,1-1 1 0 0,0-1 0 0 0,1 1-1 0 0,-1-1 1 0 0,0 1 0 0 0,0-2-1 0 0,1 1 1 0 0,-1 0-1 0 0,0-1 1 0 0,1 0 0 0 0,-1-1-1 0 0,0 1 1 0 0,1-1 0 0 0,-1 0-1 0 0,0 0 1 0 0,0 0 0 0 0,0-1-1 0 0,0 0 1 0 0,0 0-1 0 0,0 0 1 0 0,0-1 0 0 0,0 1-1 0 0,-1-1 1 0 0,0 0 0 0 0,1-1-1 0 0,0-1-153 0 0,2 1 120 0 0,-1-1-1 0 0,0-1 1 0 0,0 1 0 0 0,0-1-1 0 0,-1 0 1 0 0,0-1-1 0 0,0 1 1 0 0,-1-1-1 0 0,1 0 1 0 0,-2 0 0 0 0,1 0-1 0 0,-1-1 1 0 0,0 1-1 0 0,0-1 1 0 0,-1 0 0 0 0,0 0-1 0 0,0 0 1 0 0,-1 0-1 0 0,0 0 1 0 0,-1 0-1 0 0,0-2-119 0 0,0 7-6 0 0,0 0-1 0 0,0 0 0 0 0,-1 0 1 0 0,1 0-1 0 0,-1 0 1 0 0,0 0-1 0 0,0 0 0 0 0,0 0 1 0 0,0 0-1 0 0,0 0 0 0 0,-1 0 1 0 0,1 1-1 0 0,-1-1 0 0 0,0 1 1 0 0,0-1-1 0 0,0 1 0 0 0,0 0 1 0 0,0-1-1 0 0,-1 1 0 0 0,1 0 1 0 0,-1 0-1 0 0,1 1 0 0 0,-1-1 1 0 0,0 1-1 0 0,1-1 0 0 0,-1 1 1 0 0,0 0-1 0 0,0 0 0 0 0,0 0 1 0 0,0 0-1 0 0,0 0 7 0 0,-99-9-5039 0 0,94 10 4011 0 0,-13 2-5647 0 0,6 4-4375 0 0</inkml:trace>
  <inkml:trace contextRef="#ctx0" brushRef="#br0" timeOffset="1171.512">1205 7 0 0 0,'0'0'643'0'0,"0"0"1139"0"0,0 0 273 0 0,0 0-196 0 0,0 0-235 0 0,0 0-212 0 0,0 0-134 0 0,0 0-116 0 0,0 0-81 0 0,0 0-67 0 0,0 0-73 0 0,0 0-55 0 0,2-2-65 0 0,10-3 1587 0 0,-21 28 557 0 0,4-8-3373 0 0,-98 189 1386 0 0,-32 39-690 0 0,110-196-269 0 0,14-29-9 0 0,1 1 0 0 0,1 0-1 0 0,0 1 1 0 0,1 0 0 0 0,1 1 0 0 0,1 0 0 0 0,0 6-10 0 0,6-25 12 0 0,-1 1 1 0 0,1-1-1 0 0,0 1 1 0 0,0-1-1 0 0,0 1 1 0 0,1-1-1 0 0,-1 1 1 0 0,0-1-1 0 0,1 1 1 0 0,0-1-1 0 0,0 1 0 0 0,-1-1 1 0 0,1 0-1 0 0,1 1 1 0 0,-1-1-1 0 0,0 0 1 0 0,1 0-1 0 0,-1 0 1 0 0,1 0-1 0 0,-1 0 1 0 0,1 0-1 0 0,0 0 1 0 0,0-1-1 0 0,0 1 1 0 0,0 0-1 0 0,0-1 0 0 0,0 0 1 0 0,0 1-1 0 0,0-1 1 0 0,1 0-1 0 0,-1 0 1 0 0,1-1-1 0 0,-1 1 1 0 0,0 0-1 0 0,1-1 1 0 0,-1 1-1 0 0,1-1 1 0 0,-1 0-1 0 0,1 0 1 0 0,-1 0-1 0 0,1 0 0 0 0,0 0 1 0 0,-1-1-1 0 0,1 1 1 0 0,-1-1-1 0 0,1 0-12 0 0,19-1 151 0 0,0-1-1 0 0,0-1 0 0 0,0 0 1 0 0,0-2-1 0 0,-1-1 0 0 0,0-1 1 0 0,5-3-151 0 0,-1 2 80 0 0,12-10-43 0 0,-37 19-65 0 0,0 0-28 0 0,0 0-35 0 0,-5-26-5737 0 0,-1 10-3391 0 0,2 12-179 0 0</inkml:trace>
  <inkml:trace contextRef="#ctx0" brushRef="#br0" timeOffset="1411.498">660 338 8026 0 0,'0'0'1259'0'0,"0"0"-509"0"0,0 0-339 0 0,0 0 225 0 0,0 0 471 0 0,0 0 368 0 0,0 0 79 0 0,0 0-208 0 0,0 0-308 0 0,0 0-239 0 0,0 0-136 0 0,0 0-113 0 0,36 4-96 0 0,115 12-94 0 0,132-9-193 0 0,-184-3-1489 0 0,-34-4-3846 0 0,-41 0 1002 0 0,0 0-5773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6 217 1608 0 0,'0'0'1497'0'0,"0"0"-288"0"0,0 0-55 0 0,0 0 82 0 0,0 0 168 0 0,0 0 13 0 0,0 0-206 0 0,0 0-326 0 0,0 0-297 0 0,0 0-153 0 0,0 0 4 0 0,-5 0 745 0 0,4 0 3477 0 0,7 7-4488 0 0,0 0 0 0 0,0-1 1 0 0,0 0-1 0 0,1 0 0 0 0,0 0 0 0 0,0-1 0 0 0,1 0 1 0 0,-1-1-1 0 0,1 1 0 0 0,0-2 0 0 0,0 1 0 0 0,0-1 1 0 0,1 0-1 0 0,-1-1 0 0 0,1 0 0 0 0,1 0-173 0 0,171 28 1506 0 0,-44-14-841 0 0,-121-12-583 0 0,-16-3-80 0 0,0-1-10 0 0,0 0-14 0 0,-8 8-3220 0 0,2-1 154 0 0,1-3-3302 0 0,1-4-4558 0 0</inkml:trace>
  <inkml:trace contextRef="#ctx0" brushRef="#br0" timeOffset="330.407">318 1 2256 0 0,'0'0'2160'0'0,"0"0"-587"0"0,0 0-286 0 0,0 0-23 0 0,0 0 155 0 0,0 0 94 0 0,0 0-140 0 0,0 0-303 0 0,0 0-350 0 0,0 0-237 0 0,0 0-88 0 0,0 0 19 0 0,-9 15 67 0 0,-26 51 61 0 0,25 0 694 0 0,12-48-922 0 0,11 232 1820 0 0,-19-45-1837 0 0,-1-163-3164 0 0,7-41 1375 0 0,0-1-1264 0 0,0 0-2708 0 0,2 0-2888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2000 0 0,'0'0'1615'0'0,"0"0"-578"0"0,0 0-209 0 0,0 0 207 0 0,0 0 254 0 0,0 0 106 0 0,0 0 48 0 0,0 0-53 0 0,0 0-11 0 0,0 0 40 0 0,0 0-92 0 0,14 5-134 0 0,119 28 1755 0 0,293-6 1150 0 0,-191-7-3774 0 0,-236-19-306 0 0,1-1 1 0 0,0 0-1 0 0,0 0 0 0 0,0 0 1 0 0,0 0-1 0 0,0 1 1 0 0,-1-1-1 0 0,1 0 0 0 0,0 0 1 0 0,0 0-1 0 0,0 1 0 0 0,0-1 1 0 0,0 0-1 0 0,0 0 1 0 0,0 0-1 0 0,0 1 0 0 0,0-1 1 0 0,0 0-1 0 0,0 0 0 0 0,0 1 1 0 0,0-1-1 0 0,0 0 0 0 0,0 0 1 0 0,0 0-1 0 0,0 1 1 0 0,0-1-1 0 0,0 0 0 0 0,0 0 1 0 0,0 1-19 0 0,-27-1-450 0 0,26 0 362 0 0,1 0-398 0 0,0 0-306 0 0,0 0-466 0 0,0 0-705 0 0,0 0-2603 0 0,0 0-6483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3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482 404 0 0 0,'0'0'1352'0'0,"0"0"210"0"0,0 0 128 0 0,0 0 45 0 0,0 0-80 0 0,0 0-191 0 0,0 0-256 0 0,0 0-186 0 0,5-1-73 0 0,15-4 10 0 0,-16 4 40 0 0,0-18 3670 0 0,-10 10-4565 0 0,-1 1 0 0 0,0-1 0 0 0,0 1 0 0 0,0 1 0 0 0,-1-1 0 0 0,0 1 0 0 0,0 1 0 0 0,-1-1 0 0 0,0 2 0 0 0,0-1 0 0 0,-1 1 0 0 0,1 0 0 0 0,-1 1 0 0 0,0 0 0 0 0,0 1 0 0 0,-1 0 0 0 0,1 1 0 0 0,0 0 0 0 0,-1 0-1 0 0,-4 1-103 0 0,10 0 39 0 0,-88-10 454 0 0,87 14-484 0 0,0 1-1 0 0,0 0 1 0 0,1 0-1 0 0,-1 0 1 0 0,1 1-1 0 0,0 0 1 0 0,0 0-1 0 0,1 0 0 0 0,0 0 1 0 0,-1 1-1 0 0,2 0 1 0 0,-1 0-1 0 0,1 0 1 0 0,0 0-1 0 0,-2 6-8 0 0,-5 6 32 0 0,3 1-12 0 0,1 0 0 0 0,1 0 0 0 0,0 0 1 0 0,2 1-1 0 0,0-1 0 0 0,1 1 0 0 0,1 0 0 0 0,1-1 0 0 0,0 1 0 0 0,2 0 0 0 0,0 1-20 0 0,3 12 63 0 0,1 1 0 0 0,2-1 0 0 0,1 0 0 0 0,2-1 0 0 0,12 25-63 0 0,5 20 114 0 0,-1-2-15 0 0,-4-16 79 0 0,-3 1-1 0 0,-2 1 1 0 0,-2 1-1 0 0,-4 0 0 0 0,-2 1 1 0 0,1 54-178 0 0,-10-106 51 0 0,0-1 1 0 0,-1 0-1 0 0,0 1 0 0 0,0-1 1 0 0,-2 0-1 0 0,1 1 1 0 0,-1-1-1 0 0,0 0 1 0 0,-1 0-1 0 0,0 0 0 0 0,-1 0 1 0 0,0-1-1 0 0,-1 0 1 0 0,1 1-1 0 0,-2-1 0 0 0,1-1 1 0 0,-2 1-1 0 0,-3 3-51 0 0,2-3 20 0 0,-1 0 0 0 0,-1-1 0 0 0,0 0 0 0 0,0-1 0 0 0,0 0-1 0 0,-1 0 1 0 0,0-1 0 0 0,0-1 0 0 0,-1 0 0 0 0,1 0 0 0 0,-1-1-1 0 0,0-1 1 0 0,-1 0 0 0 0,1 0 0 0 0,0-2 0 0 0,-1 1 0 0 0,-2-1-20 0 0,-46-11-717 0 0,41-23-3793 0 0,21 11-5541 0 0,4 13 218 0 0</inkml:trace>
  <inkml:trace contextRef="#ctx0" brushRef="#br0" timeOffset="360.679">741 1344 7186 0 0,'0'0'1853'0'0,"0"0"-464"0"0,0 0-268 0 0,0 0-65 0 0,0 0-31 0 0,0 0-52 0 0,0 0-129 0 0,0 0-157 0 0,0 0-128 0 0,0 0-92 0 0,0 0-73 0 0,-14 33-52 0 0,-38 103-34 0 0,50-133-285 0 0,0 0 1 0 0,0 1 0 0 0,1-1-1 0 0,-1 1 1 0 0,1-1-1 0 0,0 1 1 0 0,0-1-1 0 0,0 1 1 0 0,1 0 0 0 0,-1 0-1 0 0,1-1 1 0 0,0 1-1 0 0,0 0 1 0 0,0 0-1 0 0,1 0 1 0 0,-1-1 0 0 0,1 1-1 0 0,0 0 1 0 0,0 1-24 0 0,3 6 105 0 0,-2-2-11 0 0,0 0 0 0 0,1-1-1 0 0,0 0 1 0 0,0 1 0 0 0,1-1 0 0 0,0 0-1 0 0,1 0 1 0 0,-1-1 0 0 0,2 1-1 0 0,-1-1 1 0 0,1 0 0 0 0,0-1 0 0 0,0 1-1 0 0,1-1 1 0 0,-1-1 0 0 0,1 1-1 0 0,1-1 1 0 0,-1 0 0 0 0,1-1 0 0 0,0 1-1 0 0,0-2 1 0 0,0 1 0 0 0,1-1-1 0 0,-1 0 1 0 0,1-1 0 0 0,2 1-94 0 0,-6-2 87 0 0,1 0 0 0 0,0 0 0 0 0,-1-1 0 0 0,1 0 0 0 0,-1 0 0 0 0,1 0 0 0 0,0-1 0 0 0,-1 1 0 0 0,1-1 0 0 0,-1-1 0 0 0,1 1 1 0 0,-1-1-1 0 0,1 0 0 0 0,-1 0 0 0 0,0 0 0 0 0,0-1 0 0 0,0 0 0 0 0,0 0 0 0 0,-1 0 0 0 0,1-1 0 0 0,-1 1 0 0 0,0-1 0 0 0,0 0 0 0 0,0 0 0 0 0,0-1 0 0 0,-1 1 0 0 0,0-1 0 0 0,0 0 0 0 0,1-1-87 0 0,0-1-3 0 0,-1 0-1 0 0,0-1 1 0 0,0 1-1 0 0,-1-1 1 0 0,0 0-1 0 0,0 0 1 0 0,-1 1-1 0 0,0-1 1 0 0,0 0-1 0 0,-1 0 1 0 0,0-1-1 0 0,0 1 0 0 0,-1 0 1 0 0,0 0-1 0 0,0 1 1 0 0,-1-1-1 0 0,0 0 1 0 0,-1 0-1 0 0,1 1 1 0 0,-1-1-1 0 0,-1 1 1 0 0,0 0-1 0 0,0 0 1 0 0,0 0-1 0 0,-1 1 1 0 0,1-1-1 0 0,-2 1 1 0 0,1 0-1 0 0,-1 1 0 0 0,0-1 1 0 0,0 1-1 0 0,0 0 1 0 0,-1 1-1 0 0,-1-1 4 0 0,-81-35-2094 0 0,57 33-1135 0 0,-1 3-3622 0 0,17 1-4469 0 0</inkml:trace>
  <inkml:trace contextRef="#ctx0" brushRef="#br0" timeOffset="2565.35">1120 4 0 0 0,'0'0'465'0'0,"0"0"1072"0"0,0 0 127 0 0,0 0-290 0 0,0 0-281 0 0,0 0-170 0 0,0 0-65 0 0,0 0 2 0 0,0 0 55 0 0,0 0 40 0 0,2-4 6203 0 0,-4 18-6878 0 0,0 1 0 0 0,-1-2 0 0 0,0 1 0 0 0,-1 0 0 0 0,-1-1 0 0 0,0 0 0 0 0,-1 0-1 0 0,-2 3-279 0 0,-8 21 185 0 0,-118 266 404 0 0,124-213-326 0 0,60-64 537 0 0,97-18 272 0 0,-96-15-986 0 0,-25 2-512 0 0,-21-2-2522 0 0,-5 2 407 0 0,0 2-5607 0 0,0-1-825 0 0</inkml:trace>
  <inkml:trace contextRef="#ctx0" brushRef="#br0" timeOffset="2929.472">716 281 4297 0 0,'0'0'2498'0'0,"0"0"-532"0"0,0 0-351 0 0,0 0-90 0 0,0 0-120 0 0,0 0-220 0 0,0 0-322 0 0,0 0-198 0 0,0 0-7 0 0,0 0 127 0 0,0 0 125 0 0,0 0-33 0 0,0 0-136 0 0,28 5-136 0 0,91 16-110 0 0,118-7 456 0 0,-162-15-1415 0 0,-18 1-542 0 0,-18 0-3894 0 0,-20 0-5938 0 0</inkml:trace>
  <inkml:trace contextRef="#ctx0" brushRef="#br0" timeOffset="6811.574">2045 609 0 0 0,'0'0'1200'0'0,"0"0"77"0"0,0 0 107 0 0,0 0 247 0 0,0 0 325 0 0,0 0 261 0 0,0 0 77 0 0,13 0-165 0 0,36-1 2258 0 0,-103-8-3634 0 0,-1 3 1 0 0,0 2-1 0 0,1 3 1 0 0,-19 3-754 0 0,50 1 50 0 0,0 2 0 0 0,0 0 1 0 0,1 2-1 0 0,0 0 0 0 0,0 2 1 0 0,1 0-1 0 0,0 1 0 0 0,-18 12-50 0 0,25-15-4 0 0,-1 2 0 0 0,1-1 0 0 0,0 2-1 0 0,1 0 1 0 0,0 0 0 0 0,0 1 0 0 0,1 1-1 0 0,1 0 1 0 0,0 1 0 0 0,1 0 0 0 0,0 0-1 0 0,1 1 1 0 0,0 0 0 0 0,1 1-1 0 0,1 0 1 0 0,1 0 0 0 0,0 1 0 0 0,1 0-1 0 0,0 0 1 0 0,1 0 0 0 0,1 0 0 0 0,1 1-1 0 0,0-1 1 0 0,1 1 0 0 0,1 0 0 0 0,0 3 4 0 0,2-13 9 0 0,0-1 0 0 0,0 1 1 0 0,0-1-1 0 0,0 1 0 0 0,1-1 1 0 0,0 0-1 0 0,1 0 0 0 0,-1 0 1 0 0,1-1-1 0 0,0 1 0 0 0,1-1 1 0 0,-1 0-1 0 0,1 0 0 0 0,0 0 1 0 0,0-1-1 0 0,1 1 0 0 0,-1-1 1 0 0,1-1-1 0 0,0 1 0 0 0,0-1 1 0 0,0 0-1 0 0,1 0 0 0 0,-1-1 1 0 0,1 0-1 0 0,-1 0 0 0 0,1-1 1 0 0,0 1-1 0 0,-1-1 0 0 0,1-1 1 0 0,2 1-10 0 0,15-2 98 0 0,-1 0 0 0 0,1-1 1 0 0,0-1-1 0 0,-1-2 0 0 0,0 0 1 0 0,0-2-1 0 0,-1 0 1 0 0,1-1-1 0 0,-2-2 0 0 0,1 0 1 0 0,-1-1-1 0 0,15-11-98 0 0,6-2 98 0 0,0-1 0 0 0,-2-2 1 0 0,0-2-1 0 0,-2-1 0 0 0,-2-2 0 0 0,-1-2 1 0 0,-1-1-1 0 0,-2-1 0 0 0,25-39-98 0 0,-52 67 87 0 0,0-1 0 0 0,0 1 0 0 0,-1-1 0 0 0,0 0 0 0 0,-1-1 0 0 0,0 1 0 0 0,0-1 0 0 0,-1 1 0 0 0,-1-1-1 0 0,1 0 1 0 0,-1-8-87 0 0,-20 27 428 0 0,-2 22-425 0 0,3 2-1 0 0,0 0 1 0 0,2 1-1 0 0,2 1 0 0 0,1 0 1 0 0,1 0-1 0 0,2 2 1 0 0,2-1-1 0 0,1 1 0 0 0,-1 34-2 0 0,-1 157 50 0 0,11-185-44 0 0,-2-1-1 0 0,-2 0 0 0 0,-1 0 0 0 0,-2 0 1 0 0,-2-1-1 0 0,-9 28-5 0 0,13-61 3 0 0,1 1 0 0 0,-1-1-1 0 0,-1 1 1 0 0,0-1 0 0 0,0 0 0 0 0,0 0 0 0 0,-1 0 0 0 0,0-1 0 0 0,-1 0 0 0 0,0 0-1 0 0,0 0 1 0 0,0-1 0 0 0,-1 1-3 0 0,14-27-1412 0 0,27-18-1097 0 0,-10 14-6405 0 0,-22 22 7630 0 0,7-6-10201 0 0</inkml:trace>
  <inkml:trace contextRef="#ctx0" brushRef="#br0" timeOffset="6979.066">2544 1291 8746 0 0,'0'0'1263'0'0,"0"0"-418"0"0,0 0 98 0 0,0 0 332 0 0,0 0 168 0 0,0 0-88 0 0,0 0-275 0 0,0 0-266 0 0,0 0-189 0 0,0 0-107 0 0,0 0-96 0 0,0 0-65 0 0,-13 31-49 0 0,-39 96-62 0 0,36-82 198 0 0,16-44-385 0 0,0-1-35 0 0,0 0-24 0 0,0 0 13 0 0,5-2 135 0 0,0-1 0 0 0,0 1-1 0 0,0-1 1 0 0,0 0 0 0 0,-1-1-1 0 0,1 1 1 0 0,-1-1 0 0 0,0 1-1 0 0,0-1 1 0 0,0-1 0 0 0,0 1-1 0 0,-1 0 1 0 0,0-1 0 0 0,0 0-1 0 0,0 0 1 0 0,0 0 0 0 0,-1 0-1 0 0,1-3-147 0 0,-6-13 629 0 0,-22 35-679 0 0,-38 58-186 0 0,63-73 150 0 0,1 0-1 0 0,-1 1 1 0 0,0-1 0 0 0,1 0 0 0 0,-1 1-1 0 0,0-1 1 0 0,1 1 0 0 0,-1-1-1 0 0,1 0 1 0 0,-1 1 0 0 0,1 0 0 0 0,-1-1-1 0 0,1 1 1 0 0,-1-1 0 0 0,1 1-1 0 0,0-1 1 0 0,-1 1 0 0 0,1 0-1 0 0,-1-1 1 0 0,1 1 0 0 0,0 0 0 0 0,-1 0-1 0 0,1 0 1 0 0,0 0 0 0 0,-1-1-1 0 0,1 1 1 0 0,0 0 0 0 0,0 0-1 0 0,-1 0 1 0 0,1 0 0 0 0,0 0 0 0 0,-1 1-1 0 0,1-1 1 0 0,0 0 0 0 0,-1 0-1 0 0,1 0 1 0 0,0 1 0 0 0,-1-1-1 0 0,1 0 1 0 0,0 0 0 0 0,-1 1 0 0 0,1-1-1 0 0,-1 1 1 0 0,1-1 0 0 0,-1 1-1 0 0,1-1 1 0 0,-1 1 0 0 0,1-1-1 0 0,-1 1 1 0 0,1-1 0 0 0,-1 1 0 0 0,1-1-1 0 0,-1 1 1 0 0,0 0 0 0 0,0-1-1 0 0,1 1 1 0 0,-1 0 0 0 0,0-1-1 0 0,0 1 1 0 0,0 0 0 0 0,1-1 0 0 0,-1 1 86 0 0,4-10-4723 0 0,2 4-6144 0 0</inkml:trace>
  <inkml:trace contextRef="#ctx0" brushRef="#br0" timeOffset="6980.066">3230 674 5729 0 0,'0'0'1870'0'0,"0"0"-668"0"0,0 0-170 0 0,0 0 273 0 0,0 0 236 0 0,0 0 55 0 0,0 0-173 0 0,0 0-307 0 0,0 0-269 0 0,0 0-200 0 0,0 0-180 0 0,0 0-135 0 0,0 0-103 0 0,-24-13-62 0 0,-74-39-8 0 0,96 51-153 0 0,0 0 1 0 0,0 0 0 0 0,0 0 0 0 0,0 1 0 0 0,0-1 0 0 0,0 1 0 0 0,0-1 0 0 0,0 1 0 0 0,0-1 0 0 0,0 1 0 0 0,0 0 0 0 0,0 0 0 0 0,-1 0 0 0 0,1 0-1 0 0,0 1 1 0 0,0-1 0 0 0,0 1 0 0 0,0-1 0 0 0,0 1 0 0 0,0 0 0 0 0,0-1 0 0 0,0 1 0 0 0,0 0 0 0 0,0 0 0 0 0,0 1 0 0 0,1-1 0 0 0,-1 0 0 0 0,0 0-1 0 0,-1 2-6 0 0,-5 4 48 0 0,-4 3-29 0 0,0 1 0 0 0,0 0 0 0 0,2 1 0 0 0,-1 0 0 0 0,1 1 0 0 0,1 0 0 0 0,1 1 1 0 0,0-1-1 0 0,0 2 0 0 0,1-1 0 0 0,1 1 0 0 0,1 0 0 0 0,0 0 0 0 0,1 1 0 0 0,0-1 0 0 0,1 1 1 0 0,1 0-1 0 0,1 0 0 0 0,0 0 0 0 0,1 0 0 0 0,1 0 0 0 0,0 0 0 0 0,1 0 0 0 0,3 9-19 0 0,-4-17 75 0 0,1 0-1 0 0,0 1 0 0 0,1-1 1 0 0,0 0-1 0 0,0 0 0 0 0,1-1 1 0 0,0 1-1 0 0,0-1 0 0 0,1 1 1 0 0,0-1-1 0 0,0-1 0 0 0,0 1 1 0 0,1-1-1 0 0,0 0 0 0 0,1 0 1 0 0,-1-1-1 0 0,1 0 0 0 0,0 0 1 0 0,0 0-1 0 0,1-1 0 0 0,-1 0 1 0 0,1 0-1 0 0,0-1 0 0 0,0 0 1 0 0,0-1-1 0 0,0 0 0 0 0,1 0 1 0 0,-1 0-1 0 0,1-1 0 0 0,2 0-74 0 0,1-1 188 0 0,0-1 0 0 0,0 0 1 0 0,0-1-1 0 0,0 0 0 0 0,-1-1 0 0 0,1 0 0 0 0,0-1 0 0 0,-1 0 1 0 0,0-1-1 0 0,0 0 0 0 0,0-1 0 0 0,8-6-188 0 0,-4 1 56 0 0,0-1 0 0 0,-1 0 1 0 0,-1-1-1 0 0,0-1 0 0 0,0 0 0 0 0,-2 0 1 0 0,0-1-1 0 0,0-1 0 0 0,-2 0 0 0 0,0 0 1 0 0,-1-1-1 0 0,0 0 0 0 0,-1-1 0 0 0,-2 0 1 0 0,1 1-1 0 0,-2-2 0 0 0,0 1 0 0 0,-2 0 1 0 0,0-1-1 0 0,-1 0 0 0 0,0 1 0 0 0,-2-1 1 0 0,-1-7-57 0 0,2 20-54 0 0,-1 0 0 0 0,1 0 0 0 0,-2 1 0 0 0,1-1 0 0 0,0 0 0 0 0,-1 1 0 0 0,0-1 0 0 0,-1 1 0 0 0,1 0 0 0 0,-1 0 0 0 0,0 0 0 0 0,0 0 0 0 0,0 0 0 0 0,-1 0 0 0 0,0 1 1 0 0,0 0-1 0 0,0-1 0 0 0,0 2 0 0 0,-1-1 0 0 0,0 0 0 0 0,1 1 0 0 0,-1 0 0 0 0,-1 0 0 0 0,1 0 0 0 0,0 1 0 0 0,-1 0 0 0 0,1 0 0 0 0,-1 0 54 0 0,-6-1-319 0 0,-1 0 0 0 0,1 0-1 0 0,-1 1 1 0 0,1 1 0 0 0,-1 0-1 0 0,0 1 1 0 0,1 0-1 0 0,-1 1 1 0 0,0 0 0 0 0,1 1-1 0 0,-1 1 1 0 0,-9 3 319 0 0,-28 12-2551 0 0,17-4-2481 0 0,6-1-5968 0 0</inkml:trace>
  <inkml:trace contextRef="#ctx0" brushRef="#br0" timeOffset="7156.682">3262 1055 304 0 0,'0'0'1776'0'0,"0"0"266"0"0,0 0 368 0 0,0 0 145 0 0,0 0-225 0 0,0 0-603 0 0,0 0-641 0 0,0 0-423 0 0,0 0-203 0 0,0 0-82 0 0,0 0-50 0 0,0 0-54 0 0,-35 22-74 0 0,-111 68-44 0 0,67-21 66 0 0,71-56-183 0 0,0-3-14 0 0,1 1-1 0 0,1 0 1 0 0,0 0-1 0 0,0 1 1 0 0,1-1-1 0 0,1 1 0 0 0,0 1 1 0 0,0-1-1 0 0,1 0 1 0 0,1 1-1 0 0,0 0 1 0 0,1-1-1 0 0,0 1 1 0 0,1 0-1 0 0,1 11-24 0 0,0-18 39 0 0,0-1 1 0 0,1 1-1 0 0,-1-1 1 0 0,1 1-1 0 0,0-1 0 0 0,1 0 1 0 0,-1 0-1 0 0,1 0 1 0 0,0-1-1 0 0,1 1 1 0 0,-1 0-1 0 0,1-1 0 0 0,-1 0 1 0 0,1 0-1 0 0,1 0 1 0 0,-1-1-1 0 0,0 1 0 0 0,1-1 1 0 0,0 0-1 0 0,0 0 1 0 0,0-1-1 0 0,0 1 0 0 0,0-1 1 0 0,5 1-40 0 0,3 2 296 0 0,1-1 0 0 0,-1-1 0 0 0,1 0 0 0 0,-1-1 0 0 0,1 0 0 0 0,0-1 0 0 0,0-1 0 0 0,0 0 0 0 0,9-2-296 0 0,-12 1 152 0 0,0-1-1 0 0,-1-1 1 0 0,1 0-1 0 0,-1-1 1 0 0,0 0-1 0 0,0 0 1 0 0,0-1 0 0 0,-1 0-1 0 0,1-1 1 0 0,-1 0-1 0 0,-1 0 1 0 0,1-1-1 0 0,-1 0 1 0 0,0-1-1 0 0,-1 0 1 0 0,0 0 0 0 0,0 0-1 0 0,-1-1 1 0 0,0 0-1 0 0,0 0 1 0 0,-1-1-1 0 0,0 0 1 0 0,-1 1-1 0 0,0-2 1 0 0,0 1 0 0 0,-1 0-1 0 0,-1-1 1 0 0,1-4-152 0 0,1-5-36 0 0,0 0 0 0 0,-2-1 0 0 0,-1 1 0 0 0,0-1 0 0 0,-1 1 0 0 0,-1-1 0 0 0,-1 1 0 0 0,-1 0 0 0 0,-1-1 0 0 0,-4-10 36 0 0,4 20-467 0 0,0 0 0 0 0,-1 0 1 0 0,0 1-1 0 0,-1 0 0 0 0,0 0 1 0 0,-1 0-1 0 0,0 1 0 0 0,0-1 1 0 0,-1 2-1 0 0,0-1 0 0 0,0 1 1 0 0,-7-4 466 0 0,-9-6-6135 0 0,5 5-5373 0 0</inkml:trace>
  <inkml:trace contextRef="#ctx0" brushRef="#br0" timeOffset="7435.108">3873 585 192 0 0,'0'0'3003'0'0,"0"0"-102"0"0,0 0-119 0 0,0 0-187 0 0,0 0-302 0 0,0 0-304 0 0,0 0-358 0 0,0 0-342 0 0,0 0-300 0 0,0 0-265 0 0,0 0-225 0 0,0 0-131 0 0,0 0-41 0 0,-8 0-3 0 0,3-1-242 0 0,4 0-61 0 0,-1 1-1 0 0,1 0 0 0 0,-1-1 1 0 0,1 1-1 0 0,-1 0 0 0 0,1 0 1 0 0,-1 0-1 0 0,1 0 0 0 0,-1 0 1 0 0,1 0-1 0 0,-1 0 0 0 0,1 1 1 0 0,-1-1-1 0 0,1 0 0 0 0,-1 1 1 0 0,1-1-1 0 0,-1 1 0 0 0,1 0 1 0 0,0-1-1 0 0,-1 1 0 0 0,1 0 1 0 0,0 0-1 0 0,-1 0 0 0 0,1 0 1 0 0,0 0-1 0 0,0 0 0 0 0,0 0 1 0 0,0 0-1 0 0,0 2-20 0 0,-17 37 322 0 0,2 1-1 0 0,3 0 1 0 0,1 2-1 0 0,1-1 0 0 0,3 1 1 0 0,2 1-1 0 0,1-1 1 0 0,2 13-322 0 0,1-34 51 0 0,-34 401 97 0 0,18-269-1120 0 0,18-153 464 0 0,0-1-337 0 0,0-4-5323 0 0,0 0-5183 0 0</inkml:trace>
  <inkml:trace contextRef="#ctx0" brushRef="#br0" timeOffset="8052.714">4072 975 5353 0 0,'0'0'1060'0'0,"0"0"-51"0"0,0 0 554 0 0,0 0 584 0 0,0 0 271 0 0,0 0-159 0 0,0 0-466 0 0,0 0-439 0 0,0 0-340 0 0,0 0-256 0 0,0 0-171 0 0,0 0-101 0 0,11-15-36 0 0,70-97 693 0 0,34-74-25 0 0,-115 186-1127 0 0,0-1 0 0 0,0 0 0 0 0,0 1 0 0 0,1-1 0 0 0,-1 1 0 0 0,0-1 0 0 0,1 0 1 0 0,-1 1-1 0 0,0-1 0 0 0,1 1 0 0 0,-1-1 0 0 0,1 1 0 0 0,-1-1 0 0 0,1 1 0 0 0,-1-1 0 0 0,1 1 0 0 0,-1-1 0 0 0,1 1 0 0 0,0 0 0 0 0,-1-1 1 0 0,1 1-1 0 0,0 0 0 0 0,-1 0 0 0 0,1 0 0 0 0,0-1 0 0 0,-1 1 0 0 0,1 0 0 0 0,0 0 0 0 0,-1 0 0 0 0,1 0 0 0 0,0 0 0 0 0,-1 0 0 0 0,1 0 1 0 0,0 0-1 0 0,-1 0 0 0 0,1 0 0 0 0,0 1 0 0 0,-1-1 0 0 0,1 0 0 0 0,0 0 0 0 0,-1 1 0 0 0,1-1 0 0 0,-1 0 0 0 0,1 1 0 0 0,0-1 0 0 0,-1 0 1 0 0,1 1-1 0 0,-1-1 0 0 0,1 1 0 0 0,-1-1 0 0 0,1 1 0 0 0,-1-1 0 0 0,0 1 0 0 0,1 0 0 0 0,-1-1 0 0 0,0 1 0 0 0,1-1 0 0 0,-1 1 0 0 0,0 0 0 0 0,0-1 1 0 0,0 1-1 0 0,1 0 0 0 0,-1-1 0 0 0,0 1 0 0 0,0 0 0 0 0,0 0 0 0 0,0 0 9 0 0,4 51-183 0 0,-4-51 202 0 0,-13 137-187 0 0,13-137 173 0 0,0 0 0 0 0,0-1 1 0 0,0 1-1 0 0,0-1 0 0 0,0 1 0 0 0,1-1 0 0 0,-1 1 0 0 0,0 0 0 0 0,0-1 0 0 0,1 1 0 0 0,-1-1 0 0 0,0 1 0 0 0,0-1 0 0 0,1 1 0 0 0,-1-1 0 0 0,1 0 0 0 0,-1 1 0 0 0,0-1 0 0 0,1 1 1 0 0,-1-1-1 0 0,1 0 0 0 0,-1 1 0 0 0,1-1 0 0 0,-1 0 0 0 0,1 0 0 0 0,0 1 0 0 0,-1-1 0 0 0,1 0 0 0 0,-1 0 0 0 0,1 0 0 0 0,-1 0 0 0 0,1 1 0 0 0,0-1 0 0 0,-1 0 0 0 0,1 0 0 0 0,-1 0 1 0 0,1 0-1 0 0,0-1 0 0 0,-1 1 0 0 0,1 0 0 0 0,-1 0 0 0 0,1 0 0 0 0,-1 0 0 0 0,1-1 0 0 0,-1 1 0 0 0,1 0 0 0 0,0 0 0 0 0,-1-1 0 0 0,1 1 0 0 0,-1 0 0 0 0,0-1 0 0 0,1 1 0 0 0,-1-1 1 0 0,1 1-1 0 0,-1 0 0 0 0,0-1 0 0 0,1 1 0 0 0,-1-1 0 0 0,0 1 0 0 0,1-1 0 0 0,-1 0-5 0 0,32-26 299 0 0,-10 1-176 0 0,-3 1-86 0 0,2 1 0 0 0,0 0 0 0 0,2 2-1 0 0,0 0 1 0 0,2 2 0 0 0,0 0-1 0 0,1 2 1 0 0,1 1 0 0 0,23-11-37 0 0,-47 30 3 0 0,-1-1 0 0 0,1 1 0 0 0,-1 0 0 0 0,0 0 0 0 0,0 1 0 0 0,0-1 0 0 0,0 0 1 0 0,0 1-1 0 0,0-1 0 0 0,-1 1 0 0 0,1-1 0 0 0,-1 1 0 0 0,0 0 0 0 0,1 0 0 0 0,-1 0 0 0 0,-1-1 0 0 0,1 1 0 0 0,0 0 0 0 0,-1 0 0 0 0,1 0 1 0 0,-1 0-1 0 0,0 0 0 0 0,0 0 0 0 0,0 1 0 0 0,-1-1 0 0 0,0 2-3 0 0,2 5 29 0 0,15 98 123 0 0,-15-105-173 0 0,0 0 1 0 0,0 1-1 0 0,1-1 0 0 0,-1 0 1 0 0,1 0-1 0 0,0 0 0 0 0,0 0 0 0 0,0-1 1 0 0,0 1-1 0 0,0 0 0 0 0,0-1 0 0 0,1 1 1 0 0,-1-1-1 0 0,1 0 0 0 0,0 0 0 0 0,0 0 1 0 0,0 0-1 0 0,0 0 0 0 0,0-1 0 0 0,0 1 1 0 0,0-1-1 0 0,0 0 0 0 0,1 0 1 0 0,-1 0-1 0 0,0-1 0 0 0,1 1 0 0 0,-1-1 1 0 0,1 1-1 0 0,1-1 21 0 0,63-7-2022 0 0,-22-6-4805 0 0,-36 10 581 0 0,-5 3-2963 0 0</inkml:trace>
  <inkml:trace contextRef="#ctx0" brushRef="#br0" timeOffset="8307.942">4054 1148 8994 0 0,'0'0'1980'0'0,"0"0"-275"0"0,0 0 199 0 0,0 0 191 0 0,0 0-200 0 0,0 0-348 0 0,0 0-312 0 0,35 1-253 0 0,110 0-209 0 0,42-26 708 0 0,-89 5-1664 0 0,172-28 1483 0 0,-179 38-3944 0 0,-1 7-3331 0 0,-81 3-5537 0 0</inkml:trace>
  <inkml:trace contextRef="#ctx0" brushRef="#br0" timeOffset="8714.114">4703 1321 9338 0 0,'0'0'2873'0'0,"0"0"-1150"0"0,0 0-660 0 0,0 0-211 0 0,0 0-139 0 0,0 0-75 0 0,0 0-84 0 0,0 0-116 0 0,0 0-62 0 0,-36 13-92 0 0,-113 41-56 0 0,-30 14 531 0 0,175-67-763 0 0,1 0 0 0 0,0 0 0 0 0,0 0 1 0 0,0 1-1 0 0,0-1 0 0 0,0 1 0 0 0,0 0 0 0 0,0 0 0 0 0,0 0 1 0 0,1 0-1 0 0,-1 0 0 0 0,1 1 0 0 0,-1-1 0 0 0,1 1 1 0 0,0-1-1 0 0,0 1 0 0 0,0 0 0 0 0,1 0 0 0 0,-1 0 0 0 0,1 0 1 0 0,-1 0-1 0 0,1 0 0 0 0,0 0 0 0 0,0 1 0 0 0,0-1 0 0 0,1 0 1 0 0,-1 1-1 0 0,1-1 0 0 0,0 0 0 0 0,0 1 4 0 0,3 0 6 0 0,1-1 1 0 0,0 0-1 0 0,0 0 0 0 0,0-1 0 0 0,1 1 1 0 0,-1-1-1 0 0,1 0 0 0 0,-1 0 0 0 0,1-1 1 0 0,0 1-1 0 0,0-1 0 0 0,0 0 0 0 0,-1 0 1 0 0,1-1-1 0 0,0 1 0 0 0,0-1-6 0 0,-4 0 3 0 0,209 32 470 0 0,-207-31-443 0 0,0 0 1 0 0,-1 0-1 0 0,0 0 0 0 0,1 1 0 0 0,-1-1 0 0 0,0 1 0 0 0,1 0 0 0 0,-1 0 0 0 0,0 0 0 0 0,0 0 0 0 0,0 0 0 0 0,-1 0 0 0 0,1 0 0 0 0,-1 1 1 0 0,1-1-1 0 0,-1 1 0 0 0,0-1 0 0 0,1 1 0 0 0,-1-1 0 0 0,-1 1 0 0 0,1 0 0 0 0,0 0 0 0 0,-1-1 0 0 0,1 1 0 0 0,-1 0 0 0 0,0 0 1 0 0,0 0-1 0 0,0-1 0 0 0,0 1 0 0 0,0 0 0 0 0,-1 0 0 0 0,1 0 0 0 0,-1-1 0 0 0,0 1 0 0 0,0 0 0 0 0,0-1 0 0 0,0 1 0 0 0,0-1 1 0 0,-1 1-1 0 0,1-1 0 0 0,-1 0 0 0 0,1 1 0 0 0,-1-1 0 0 0,0 0 0 0 0,0 0-30 0 0,-17 13-16 0 0,0 0 0 0 0,-1-2 0 0 0,-1 0 0 0 0,0-2 0 0 0,0 0 0 0 0,-1-1 0 0 0,-1-1 0 0 0,1-1 0 0 0,-1-2 0 0 0,-1 0 0 0 0,1-1 0 0 0,-13 0 16 0 0,-5-15-2824 0 0,36-3-1802 0 0,5-5-4348 0 0,2 10 3936 0 0</inkml:trace>
  <inkml:trace contextRef="#ctx0" brushRef="#br0" timeOffset="9099.125">5048 1190 8450 0 0,'0'0'2352'0'0,"0"0"-637"0"0,0 0-261 0 0,0 0 5 0 0,0 0-11 0 0,0 0-166 0 0,0 0-291 0 0,0 0-302 0 0,0 0-214 0 0,0 0-102 0 0,0 0-2 0 0,0 0-8 0 0,0 0-24 0 0,1 9 3 0 0,2 25-18 0 0,32-14 556 0 0,-21-17-717 0 0,-12-3-160 0 0,0 1 0 0 0,0 0 0 0 0,0 0 0 0 0,0-1 0 0 0,-1 1-1 0 0,1 0 1 0 0,0 1 0 0 0,-1-1 0 0 0,1 0 0 0 0,0 0 0 0 0,-1 1-1 0 0,1-1 1 0 0,-1 1 0 0 0,0-1 0 0 0,0 1 0 0 0,1 0 0 0 0,-1-1 0 0 0,0 1-1 0 0,0 0 1 0 0,0 0 0 0 0,-1 0 0 0 0,1 0 0 0 0,0 0 0 0 0,-1 0-1 0 0,0 0 1 0 0,1 0 0 0 0,-1 0 0 0 0,0 0 0 0 0,0 0 0 0 0,0 0 0 0 0,0 0-1 0 0,0 0 1 0 0,0 0 0 0 0,-1 0 0 0 0,1 0 0 0 0,-1 0 0 0 0,1 0-1 0 0,-1 0 1 0 0,0 0 0 0 0,0 0 0 0 0,0-1 0 0 0,0 1 0 0 0,0 0 0 0 0,0 0-1 0 0,-1 0-2 0 0,-99 98 268 0 0,100-99-266 0 0,0-1-1 0 0,1 1 0 0 0,-1-1 0 0 0,1 1 0 0 0,-1-1 0 0 0,1 1 0 0 0,0 0 0 0 0,-1-1 1 0 0,1 1-1 0 0,-1-1 0 0 0,1 1 0 0 0,0 0 0 0 0,0-1 0 0 0,-1 1 0 0 0,1 0 0 0 0,0-1 1 0 0,0 1-1 0 0,0 0 0 0 0,0 0 0 0 0,0-1 0 0 0,0 1 0 0 0,0 0 0 0 0,0-1 0 0 0,0 1 1 0 0,0 0-1 0 0,0 0 0 0 0,0-1 0 0 0,0 1 0 0 0,1 0 0 0 0,-1-1 0 0 0,0 1 0 0 0,1 0 1 0 0,-1-1-1 0 0,0 1 0 0 0,1-1 0 0 0,-1 1 0 0 0,1 0 0 0 0,-1-1 0 0 0,1 1 0 0 0,-1-1 1 0 0,1 1-1 0 0,-1-1 0 0 0,1 0 0 0 0,-1 1 0 0 0,1-1 0 0 0,0 1 0 0 0,-1-1 0 0 0,1 0 1 0 0,0 0-1 0 0,-1 1 0 0 0,1-1 0 0 0,0 0 0 0 0,-1 0 0 0 0,1 0 0 0 0,0 0 0 0 0,0 0-1 0 0,40 6 335 0 0,-22-6-621 0 0,93-8 1782 0 0,-45-23-8390 0 0,-61 27-4636 0 0</inkml:trace>
  <inkml:trace contextRef="#ctx0" brushRef="#br0" timeOffset="11529.698">5854 508 0 0 0,'0'0'359'0'0,"0"0"890"0"0,0 0 76 0 0,0 0-152 0 0,0 0-57 0 0,0 0-15 0 0,7 4 4114 0 0,7 55 1053 0 0,-17-29-5909 0 0,-2 0 0 0 0,0 0 0 0 0,-2-1 0 0 0,-2 1 0 0 0,0-2 0 0 0,-2 1 0 0 0,-1-1 0 0 0,-1-1 0 0 0,-5 6-359 0 0,-31 73 237 0 0,-134 379 84 0 0,166-351-238 0 0,19-131-29 0 0,0 0 1 0 0,0 0-1 0 0,1 0 1 0 0,-1-1-1 0 0,1 1 1 0 0,0-1-1 0 0,0 1 1 0 0,-1-1-1 0 0,1 0 1 0 0,1-1-1 0 0,-1 1 1 0 0,0 0-1 0 0,0-1 0 0 0,1 0 1 0 0,-1 1-1 0 0,1-1 1 0 0,-1-1-1 0 0,1 1 1 0 0,-1 0-1 0 0,1-1 1 0 0,0 0-1 0 0,-1 0 1 0 0,1 0-1 0 0,0 0 1 0 0,-1-1-1 0 0,1 1 0 0 0,-1-1 1 0 0,1 0-1 0 0,-1 0 1 0 0,1 0-1 0 0,0-1-54 0 0,159-52 969 0 0,-65 36-1966 0 0,-77 1-4897 0 0,-14 0-6334 0 0,-6 12 7012 0 0</inkml:trace>
  <inkml:trace contextRef="#ctx0" brushRef="#br0" timeOffset="11843.293">5285 921 3729 0 0,'0'0'2424'0'0,"0"0"-1018"0"0,0 0-459 0 0,0 0 20 0 0,0 0 76 0 0,0 0 9 0 0,0 0-45 0 0,0 0-32 0 0,0 0-13 0 0,0 0 57 0 0,0 0 30 0 0,0 0-64 0 0,0 0-39 0 0,19 5 2 0 0,62 20-16 0 0,-57-19-485 0 0,1 0-1 0 0,0-2 1 0 0,0-1-1 0 0,1-1 1 0 0,-1-1-1 0 0,0-1 1 0 0,5-1-447 0 0,24 0 320 0 0,228-15-201 0 0,-248 13-579 0 0,10-2-1110 0 0,-18-2-4953 0 0,-19 3-4863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4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312 812 864 0 0,'0'0'1922'0'0,"0"0"-219"0"0,0 0-172 0 0,0 0-45 0 0,0 0-139 0 0,0 0-255 0 0,0 0-284 0 0,0 0-240 0 0,0 0-153 0 0,0 0-74 0 0,0 0-34 0 0,0 0-10 0 0,0 0 26 0 0,-26 15 8 0 0,-81 48-18 0 0,49-6 219 0 0,45-42-469 0 0,1 0-1 0 0,0 1 1 0 0,1 0-1 0 0,0 1 0 0 0,2 0 1 0 0,0 1-1 0 0,1 0 1 0 0,1 0-1 0 0,0 1 0 0 0,2 0 1 0 0,0 0-1 0 0,1 1 1 0 0,1-1-1 0 0,0 1 1 0 0,1 15-63 0 0,3-33 38 0 0,-1 1 1 0 0,1-1 0 0 0,0 1 0 0 0,0-1 0 0 0,0 1 0 0 0,0-1-1 0 0,0 0 1 0 0,0 1 0 0 0,0-1 0 0 0,1 0 0 0 0,-1 0-1 0 0,1 0 1 0 0,0 0 0 0 0,-1 0 0 0 0,1 0 0 0 0,0-1 0 0 0,0 1-1 0 0,0-1 1 0 0,1 1 0 0 0,-1-1 0 0 0,0 0 0 0 0,0 1-1 0 0,1-1 1 0 0,-1 0 0 0 0,1-1 0 0 0,-1 1 0 0 0,1 0 0 0 0,-1-1-1 0 0,1 1 1 0 0,1-1-39 0 0,84-3 2035 0 0,-61-8-1758 0 0,0-1-1 0 0,0-1 1 0 0,-1-1 0 0 0,-1-2 0 0 0,0-1-1 0 0,-1 0 1 0 0,-1-2 0 0 0,-1-1-1 0 0,-1 0 1 0 0,-1-2 0 0 0,0 0 0 0 0,4-9-277 0 0,16-15 134 0 0,-2-3 1 0 0,-1 0-1 0 0,-3-3 1 0 0,-3 0-1 0 0,-1-2 0 0 0,13-40-134 0 0,-24 46-66 0 0,-3-2 0 0 0,-2 0 0 0 0,-2-1 0 0 0,-2 0 0 0 0,-2-1 0 0 0,-3 0 0 0 0,-2 0 0 0 0,-3-7 66 0 0,0 46-14 0 0,-1 1 0 0 0,0-1 0 0 0,-2 1 0 0 0,1-1 0 0 0,-1 1 0 0 0,-1 0 1 0 0,0 0-1 0 0,-1 1 0 0 0,0-1 0 0 0,-1 1 0 0 0,-1-1 14 0 0,5 8-13 0 0,0 0 1 0 0,-1 0 0 0 0,0 1-1 0 0,0-1 1 0 0,0 1 0 0 0,0-1 0 0 0,-1 1-1 0 0,1 0 1 0 0,-1 0 0 0 0,0 0-1 0 0,0 1 1 0 0,0 0 0 0 0,0-1-1 0 0,0 1 1 0 0,-1 1 0 0 0,1-1-1 0 0,-1 0 1 0 0,1 1 0 0 0,-1 0 0 0 0,1 0-1 0 0,-1 1 1 0 0,0-1 0 0 0,1 1-1 0 0,-1 0 1 0 0,0 0 0 0 0,1 1-1 0 0,-1-1 1 0 0,0 1 0 0 0,1 0 0 0 0,-5 2 12 0 0,-4 3-17 0 0,1 1 1 0 0,0 1 0 0 0,1 0 0 0 0,-1 1 0 0 0,1 0 0 0 0,1 1 0 0 0,0 0 0 0 0,0 0 0 0 0,1 1 0 0 0,1 1 0 0 0,0-1 0 0 0,0 1 0 0 0,1 1-1 0 0,0-1 1 0 0,2 1 0 0 0,-1 1 0 0 0,1-1 0 0 0,-2 12 16 0 0,-6 18 24 0 0,3 0 1 0 0,1 1-1 0 0,2 1 0 0 0,2-1 0 0 0,2 1 0 0 0,2 0 1 0 0,3 26-25 0 0,4-29 90 0 0,1 0 0 0 0,3-1 0 0 0,1 0 0 0 0,1 0 0 0 0,3-1 0 0 0,1-1 0 0 0,2-1 0 0 0,2 0 0 0 0,5 5-90 0 0,86 143 488 0 0,-93-159-822 0 0,-20-50-2308 0 0,2 6 999 0 0,0-12-1696 0 0,2 10-2601 0 0,0 10-2733 0 0</inkml:trace>
  <inkml:trace contextRef="#ctx0" brushRef="#br0" timeOffset="389.644">1451 192 5145 0 0,'0'0'1531'0'0,"0"0"-343"0"0,0 0 93 0 0,0 0 331 0 0,0 0 284 0 0,0 0 81 0 0,0 0-238 0 0,0 0-404 0 0,0 0-346 0 0,0 0-194 0 0,0 0-92 0 0,-9 33-79 0 0,-28 104-80 0 0,-21 4 533 0 0,36-101-883 0 0,-158 345 385 0 0,171-366-588 0 0,1 0 0 0 0,1 1 0 0 0,1 0 0 0 0,0 0 0 0 0,2 1 0 0 0,0 0 0 0 0,2-1 0 0 0,-1 12 9 0 0,4-29 13 0 0,-1 0 0 0 0,0-1 0 0 0,1 1 0 0 0,-1-1-1 0 0,1 1 1 0 0,0-1 0 0 0,0 1 0 0 0,0-1 0 0 0,0 0 0 0 0,0 1 0 0 0,1-1 0 0 0,-1 0 0 0 0,1 0-1 0 0,-1 0 1 0 0,1 0 0 0 0,0 0 0 0 0,0 0 0 0 0,0-1 0 0 0,0 1 0 0 0,0-1 0 0 0,0 1 0 0 0,0-1 0 0 0,1 0-1 0 0,-1 1 1 0 0,0-1 0 0 0,1 0 0 0 0,-1-1 0 0 0,1 1 0 0 0,-1 0 0 0 0,1-1 0 0 0,0 0 0 0 0,-1 1 0 0 0,1-1-1 0 0,-1 0 1 0 0,1 0 0 0 0,1 0-13 0 0,97-19 966 0 0,31-49-569 0 0,-129 66-526 0 0,0 1 0 0 0,0-1 0 0 0,0-1 0 0 0,-1 1-1 0 0,1 0 1 0 0,-1-1 0 0 0,0 1 0 0 0,1-1 0 0 0,-1 0 0 0 0,0 0 0 0 0,-1 0 0 0 0,1 0 0 0 0,0 0 0 0 0,-1 0-1 0 0,0 0 1 0 0,1 0 0 0 0,-1-1 0 0 0,-1 1 0 0 0,1 0 0 0 0,0-1 0 0 0,-1 1 0 0 0,0-1 0 0 0,0 1-1 0 0,0-1 1 0 0,0 1 0 0 0,-1-3 129 0 0,1-1-1111 0 0,0-7-2358 0 0,-2 4-3897 0 0,1 2-2295 0 0</inkml:trace>
  <inkml:trace contextRef="#ctx0" brushRef="#br0" timeOffset="666.401">890 608 10922 0 0,'0'0'1237'0'0,"0"0"-227"0"0,0 0 311 0 0,0 0 370 0 0,0 0 63 0 0,0 0-244 0 0,33-1-379 0 0,108-5-310 0 0,250-26 1091 0 0,-280 24-2663 0 0,-22 2-3108 0 0,-64 5-6598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39 355 1656 0 0,'0'0'2090'0'0,"0"0"-93"0"0,0 0-41 0 0,0 0-34 0 0,0 0-65 0 0,0 0-200 0 0,0 0-292 0 0,0 0-284 0 0,0 0-270 0 0,0 0-215 0 0,0 0-140 0 0,-9-6 392 0 0,51 4 1706 0 0,297 14 1329 0 0,-219-4-3819 0 0,-79 7-2979 0 0,-41-15 1953 0 0,0 0-364 0 0,0 0-692 0 0,0 0-1832 0 0,0 0-3559 0 0</inkml:trace>
  <inkml:trace contextRef="#ctx0" brushRef="#br0" timeOffset="270.402">0 540 11450 0 0,'0'0'810'0'0,"0"0"-374"0"0,0 0 13 0 0,0 0 420 0 0,0 0 376 0 0,0 0 149 0 0,0 0-88 0 0,0 0-272 0 0,0 0-252 0 0,0 0-186 0 0,37-1-153 0 0,114-4-135 0 0,-7 3 72 0 0,6 22-2495 0 0,-120-14-1719 0 0,-12-2-4982 0 0,-14-3 2079 0 0</inkml:trace>
  <inkml:trace contextRef="#ctx0" brushRef="#br0" timeOffset="868.12">239 1 2080 0 0,'0'0'2444'0'0,"0"0"-1132"0"0,0 0-456 0 0,0 0 112 0 0,0 0 293 0 0,0 0 176 0 0,0 0-27 0 0,0 0-214 0 0,0 0-214 0 0,0 0-120 0 0,0 0-65 0 0,0 0-52 0 0,0 0-67 0 0,18 18-62 0 0,59 59-79 0 0,-9-34 353 0 0,178 61 311 0 0,-228-96-1185 0 0,0 2 0 0 0,-1 0 0 0 0,0 1-1 0 0,0 0 1 0 0,-1 2 0 0 0,0 0 0 0 0,-2 0 0 0 0,1 2-1 0 0,-2 0 1 0 0,0 0 0 0 0,0 1 0 0 0,3 8-16 0 0,-14-21 44 0 0,-1 1 0 0 0,1 0 0 0 0,-1 0 0 0 0,1 0 0 0 0,-1 0 0 0 0,0 0 0 0 0,-1 0 0 0 0,1 0 1 0 0,-1 1-1 0 0,0-1 0 0 0,0 0 0 0 0,0 0 0 0 0,0 0 0 0 0,-1 0 0 0 0,0 0 0 0 0,0 1 0 0 0,0-1 0 0 0,0 0 1 0 0,0-1-1 0 0,-1 1 0 0 0,0 0 0 0 0,0 0 0 0 0,0-1 0 0 0,0 1 0 0 0,-1-1 0 0 0,1 1 0 0 0,-1-1 0 0 0,0 0 1 0 0,0 0-1 0 0,-2 1-44 0 0,-40 20 712 0 0,-16 33-708 0 0,-243 255 213 0 0,224-227-59 0 0,76-82 49 0 0,3-2-4619 0 0,1-1-4773 0 0,0 0-301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13195 0 0,'0'0'1311'0'0,"0"0"-678"0"0,0 0-363 0 0,0 0 186 0 0,0 0 375 0 0,0 0 299 0 0,0 0 121 0 0,0 0-96 0 0,0 0-165 0 0,0 0-173 0 0,0 0-134 0 0,0 0-109 0 0,33 3-85 0 0,104 7-70 0 0,88-4 724 0 0,-57-2-2222 0 0,-138-4-1162 0 0,-30 0 589 0 0,0-4-7283 0 0,0 1-2249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0,'0'0'1416'0'0,"0"0"-403"0"0,0 0 11 0 0,0 0 323 0 0,0 0 225 0 0,0 0 18 0 0,0 0-170 0 0,0 0-240 0 0,0 0-203 0 0,0 0-183 0 0,0 0-140 0 0,34 13-141 0 0,104 35-129 0 0,-51-35 89 0 0,36-13-854 0 0,-71 0-8444 0 0,-41 0-2839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7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593 0 0 0 0,'0'0'660'0'0,"0"0"663"0"0,0 0 385 0 0,0 0 385 0 0,0 0 245 0 0,0 0-68 0 0,0 0-277 0 0,0 0-339 0 0,0 0-342 0 0,0 0-254 0 0,0 0-135 0 0,3 2-99 0 0,-2-1-746 0 0,0 1 1 0 0,-1-1-1 0 0,1 0 0 0 0,0 1 1 0 0,-1-1-1 0 0,1 1 0 0 0,-1-1 1 0 0,1 1-1 0 0,-1-1 0 0 0,0 1 1 0 0,1-1-1 0 0,-1 1 0 0 0,0-1 1 0 0,0 1-1 0 0,0-1 0 0 0,0 1 1 0 0,-1-1-1 0 0,1 1 0 0 0,0-1 1 0 0,-1 1-1 0 0,1-1 0 0 0,-1 1 1 0 0,1-1-1 0 0,-1 1 0 0 0,0-1 1 0 0,1 0-1 0 0,-1 1 0 0 0,0-1 1 0 0,0 0-1 0 0,0 0 0 0 0,0 1 1 0 0,0-1-79 0 0,-2 5 65 0 0,-166 259 2009 0 0,-86 89-1775 0 0,154-219-486 0 0,89-124-2665 0 0,8-33-8429 0 0,4 14 2500 0 0</inkml:trace>
  <inkml:trace contextRef="#ctx0" brushRef="#br0" timeOffset="299.955">0 77 9010 0 0,'0'0'1728'0'0,"0"0"-826"0"0,0 0-534 0 0,0 0 4 0 0,0 0 240 0 0,0 0 322 0 0,0 0 195 0 0,0 0 7 0 0,0 0-87 0 0,0 0-182 0 0,0 0-147 0 0,0 0-64 0 0,14 36-19 0 0,44 112-17 0 0,66 96 1613 0 0,110 122-1410 0 0,-179-320-2117 0 0,-54-46 538 0 0,-1-7-9612 0 0,0 3-1002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711 69 0 0 0,'0'0'369'0'0,"0"0"1344"0"0,0 0 589 0 0,0 0 217 0 0,0 0 12 0 0,0 0-253 0 0,0 0-380 0 0,0 0-386 0 0,0 0-332 0 0,0 0-229 0 0,6-11-149 0 0,18-33-130 0 0,-24 44-642 0 0,0-1 0 0 0,0 1 0 0 0,0-1 1 0 0,0 1-1 0 0,0-1 0 0 0,0 1 0 0 0,-1-1 0 0 0,1 1 1 0 0,0-1-1 0 0,0 1 0 0 0,0-1 0 0 0,0 1 0 0 0,0-1 1 0 0,-1 1-1 0 0,1-1 0 0 0,0 1 0 0 0,-1 0 1 0 0,1-1-1 0 0,0 1 0 0 0,-1-1 0 0 0,1 1 0 0 0,0 0 1 0 0,-1-1-1 0 0,1 1 0 0 0,0 0 0 0 0,-1-1 0 0 0,1 1 1 0 0,-1 0-1 0 0,1 0 0 0 0,-1-1 0 0 0,1 1 1 0 0,-1 0-1 0 0,1 0 0 0 0,-1 0 0 0 0,1 0 0 0 0,-1 0 1 0 0,1 0-1 0 0,-1 0 0 0 0,1 0 0 0 0,-1 0 0 0 0,1 0 1 0 0,-1 0-1 0 0,1 0 0 0 0,-1 0 0 0 0,1 0 1 0 0,-1 0-1 0 0,1 0 0 0 0,-1 1 0 0 0,1-1 0 0 0,-1 0 1 0 0,1 0-1 0 0,-1 1 0 0 0,1-1 0 0 0,-1 0 0 0 0,1 0 1 0 0,0 1-1 0 0,-1-1 0 0 0,1 1-30 0 0,-14 6 184 0 0,1 2-1 0 0,1-1 1 0 0,0 1-1 0 0,0 1 1 0 0,1 0-1 0 0,0 1 1 0 0,0 0-1 0 0,1 1 1 0 0,1 0-1 0 0,-4 7-183 0 0,-212 326 919 0 0,59-105-1038 0 0,145-212-48 0 0,-45 40-2601 0 0,51-67-3076 0 0,9-1-251 0 0,4 0-2145 0 0</inkml:trace>
  <inkml:trace contextRef="#ctx0" brushRef="#br0" timeOffset="246.007">0 11 11955 0 0,'0'0'1588'0'0,"0"0"-560"0"0,0 0-372 0 0,0 0 23 0 0,0 0 260 0 0,0 0 188 0 0,0 0 5 0 0,0 0-153 0 0,0 0-220 0 0,0 0-172 0 0,0 0-134 0 0,36 36-73 0 0,112 111-48 0 0,-51-38 170 0 0,94 119-348 0 0,-125-183-1775 0 0,-33-35-8548 0 0,-24-7-1211 0 0</inkml:trace>
  <inkml:trace contextRef="#ctx0" brushRef="#br0" timeOffset="493.787">723 589 6665 0 0,'0'0'1329'0'0,"0"0"-256"0"0,0 0-45 0 0,0 0 61 0 0,0 0 8 0 0,0 0-130 0 0,0 0-185 0 0,-1 33-138 0 0,3 100-93 0 0,15-91-29 0 0,-6-37-287 0 0,-1-1 0 0 0,1-1 0 0 0,0 0 0 0 0,0 0 0 0 0,0-1 0 0 0,0 0 0 0 0,1-1 0 0 0,-1-1 0 0 0,0 0 0 0 0,1 0 0 0 0,-1-1 0 0 0,0 0 0 0 0,0-1 0 0 0,1 0 0 0 0,-1-1 0 0 0,-1 0 0 0 0,1-1 0 0 0,0 0 0 0 0,-1-1 0 0 0,0 0 0 0 0,0-1 0 0 0,0 0 0 0 0,-1 0 0 0 0,0-1 0 0 0,0 0 0 0 0,-1-1-1 0 0,0 0 1 0 0,0 0 0 0 0,0-1 0 0 0,-1 0 0 0 0,-1 0 0 0 0,4-5-235 0 0,-9 9 10 0 0,0 1 0 0 0,0 0 1 0 0,0-1-1 0 0,0 1 0 0 0,-1-1 0 0 0,1 1 0 0 0,-1-1 0 0 0,0 1 0 0 0,-1-1 0 0 0,1 1 0 0 0,-1-1 0 0 0,0 1 0 0 0,0-1 1 0 0,0 1-1 0 0,0 0 0 0 0,-1-1 0 0 0,0 1 0 0 0,0 0 0 0 0,0 0 0 0 0,0 0 0 0 0,-1 1 0 0 0,0-1 0 0 0,1 0 0 0 0,-1 1 0 0 0,-1 0 1 0 0,1 0-1 0 0,0 0 0 0 0,-1 0 0 0 0,1 0 0 0 0,-1 1 0 0 0,0-1 0 0 0,0 1 0 0 0,0 0 0 0 0,0 0 0 0 0,0 1 0 0 0,-1-1 1 0 0,1 1-1 0 0,0 0 0 0 0,-3 0-10 0 0,-58-12-1395 0 0,21 10-5287 0 0,29 3-4708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30 396,'-5'39,"-2"12</inkml:trace>
  <inkml:trace contextRef="#ctx0" brushRef="#br0" timeOffset="257.361">1 114,'5'5,"1"1</inkml:trace>
  <inkml:trace contextRef="#ctx0" brushRef="#br0" timeOffset="516.058">227 537,'66'-185,"-12"71,-54 115,0-1,0 0,0 1,1-1,-1 1,0-1,0 0,0 1,1-1,-1 0,0 1,1-1,-1 0,0 1,1-1,-1 0,0 0,1 1,-1-1,1 0,-1 0,0 0,1 1,-1-1,1 0,-1 0,1 0,-1 0,0 0,1 0,-1 0,1 0,-1 0,1 0,-1 0,1 0,-1-1,0 1,1 0,-1 0,1 0,-1 0,0-1,1 1,-1 0,0 0,1-1,-1 1,0 0,1-1,-1 1,0 0,0-1,1 1,-1-1,0 1,0 0,0-1,0 1,1-1,-1 1,0-1,0 1,0 0,0-1,0 1,0-1,3 39,-3-35,0 10,1 0,1 0,0 0,1 0,0 0,1-1,0 1,1-1,1 2,-5-11,1 0,-1 0,1 0,0-1,-1 1,1-1,0 1,1-1,-1 1,0-1,1 0,-1 0,1 0,0-1,-1 1,1-1,0 1,0-1,0 0,0 0,0 0,1-1,-1 1,0-1,0 1,0-1,0 0,1 0,-1-1,0 1,0-1,0 1,0-1,1 0,-1 0,0-1,-1 1,1 0,1-2,9-5,1 0,-1-2,-1 1,0-2,-1 0,0 0,0-1,-1 0,-1-1,0 0,0-1,-2 1,0-2,0 1,2-9,-4 5</inkml:trace>
  <inkml:trace contextRef="#ctx0" brushRef="#br0" timeOffset="1082.217">678 453,'13'-1,"0"-1,0 0,0-1,0-1,0 0,-1 0,0-1,0-1,0 0,-1-1,1 0,-2-1,1 0,8-9,-17 16,1 0,-1-1,0 0,1 0,-1 1,0-1,0 0,-1 0,1-1,0 1,-1 0,1-1,-1 1,0-1,0 1,0-1,0 1,0-1,0 0,-1 0,1 1,-1-1,0 0,0 0,0 0,0 1,-1-1,1 0,-1 0,1 1,-1-1,0 0,0 1,0-1,0 1,-1-1,1 1,-1 0,0-1,1 1,-1 0,0 0,0 0,0 0,-1 0,-3 0,0 0,-1 1,1 0,0 0,0 0,0 1,-1 0,1 0,0 1,0-1,-1 1,1 1,0-1,0 1,0 0,0 1,1-1,-1 1,1 0,-1 1,1-1,0 1,0 0,0 0,-4 4,0 0,1 0,0 1,0 0,1 1,0-1,1 1,0 1,1-1,0 1,0 0,-1 6,5-12,0 0,0 0,1 0,-1 0,1 0,0 0,1 0,-1 0,1 0,0 0,0 0,0 0,1-1,0 1,0 0,0-1,1 1,-1-1,1 0,0 0,0 0,1 0,-1 0,1-1,-1 0,1 0,0 0,1 0,-1 0,0-1,1 0,-1 1,1-2,0 1,0-1,0 1,0-1,0-1,0 1,0-1,0 0,4 0,19 3,0-2,0 0,0-2,0-1,0-1,-1-2,1-1,-1 0,0-2,-1-2,0 0,0-1,15-11,-22 8</inkml:trace>
  <inkml:trace contextRef="#ctx0" brushRef="#br0" timeOffset="1463.812">1074 453,'17'-4,"0"-1,0 0,0-2,-1 0,0 0,-1-2,1 0,-1-1,-1 0,0-1,-1 0,0-2,10-11,-22 22,0 0,-1 1,1-1,0 0,-1 0,1 0,-1 0,0 0,1 0,-1 0,0 0,0 0,-1 1,1-1,0 0,-1 0,1 0,-1 0,1 0,-1 0,0 1,0-1,0 0,0 0,0 1,0-1,0 1,-1-1,1 1,0 0,-1-1,1 1,-1 0,0 0,1 0,-1 0,0 0,0 0,1 1,-1-1,0 1,0-1,0 1,0-1,0 1,0 0,0 0,0 0,0 0,0 1,0-1,0 0,1 1,-1-1,0 1,0 0,0 0,0-1,1 1,-1 1,0-1,1 0,-1 0,-8 3,1 0,-1 1,1 0,0 0,0 1,1 0,-1 1,2 0,-1 0,1 1,0 0,0 0,-4 8,7-11,1-1,1 1,-1-1,1 1,0 0,0 0,0 0,0 1,1-1,0 0,0 0,1 1,-1-1,1 0,1 1,-1-1,0 0,1 1,0-1,1 0,-1 0,1 1,0-1,0-1,1 1,-1 0,2 2,5 0,-1 0,1 0,0-1,0 0,0 0,1-1,0-1,0 1,1-2,-1 1,1-2,-1 1,1-1,0-1,0 0,0 0,0-1,0-1,0 0,0 0,-1-1,1-1,0 1,-1-2,5-1,15-2</inkml:trace>
  <inkml:trace contextRef="#ctx0" brushRef="#br0" timeOffset="1768.55">1525 594,'5'-29,"6"-24,2-7,-2 1,2 6,-1 7,2 7,4 10,-1 5,0 7,4 6,1 4,3 5,-3 1</inkml:trace>
  <inkml:trace contextRef="#ctx0" brushRef="#br0" timeOffset="2220.11">1977 368,'5'33,"1"21,0 7,-1-4,-1-5,-2-12</inkml:trace>
  <inkml:trace contextRef="#ctx0" brushRef="#br0" timeOffset="2465.731">1949 1,'0'0</inkml:trace>
  <inkml:trace contextRef="#ctx0" brushRef="#br0" timeOffset="2870.39">2202 565,'145'-287,"-144"285,-1 1,0 1,0-1,0 0,0 0,0 0,0 0,0 1,0-1,0 0,0 0,1 0,-1 1,0-1,1 0,-1 0,1 1,-1-1,1 0,-1 1,1-1,-1 0,1 1,-1-1,1 1,0-1,-1 1,1-1,0 1,0 0,-1-1,1 1,0 0,0-1,0 1,-1 0,1 0,0 0,0 0,0 0,0 0,-1 0,1 0,0 0,0 0,0 0,-1 1,1-1,0 0,0 1,0-1,-1 0,1 1,0-1,-1 1,1-1,0 1,-1-1,1 1,-1 0,1-1,0 1,40 129,-40-123,1-1,-1 1,1-1,0 0,1 1,0-1,0 0,0 0,1-1,0 1,0-1,0 1,1-1,-1-1,1 1,0-1,1 0,-1 0,1 0,0-1,0 1,0-1,0-1,0 0,1 1,-1-2,1 1,0-1,-1 0,1 0,0-1,-1 0,1 0,0-1,0 0,-1 0,1 0,1-1,2-6,-1 1,-1-1,1 0,-1-1,-1 0,0 0,0-1,-1 0,0 0,0 0,-1-1,-1 1,0-1,0-1,-1 1,-1 0,0-2,11-73,-13 61</inkml:trace>
  <inkml:trace contextRef="#ctx0" brushRef="#br0" timeOffset="3447.377">3049 283,'-2'-2,"0"0,0 1,0-1,-1 0,1 1,-1-1,1 1,-1-1,1 1,-1 0,0 1,0-1,0 0,1 1,-1-1,0 1,0 0,0 0,0 0,0 0,0 1,1-1,-1 1,0-1,0 1,1 0,-1 0,0 1,1-1,-1 0,1 1,-1 0,1-1,-2 3,-62 79,61-73,0 0,0 0,1 0,0 0,1 1,0 0,1-1,0 1,0 0,2 0,-1 0,1 0,1 0,0 0,0 0,3 10,-3-19,0 0,0-1,0 1,0-1,0 1,0-1,0 1,1-1,-1 1,0-1,1 0,-1 0,1 0,0 0,-1 0,1 0,0 0,-1-1,1 1,0 0,0-1,0 1,0-1,0 0,-1 0,1 0,0 0,0 0,0 0,0 0,0-1,0 1,-1-1,1 1,1-1,63-31,-61 29,85-61,-72 49,0 2,0-1,1 2,1 1,0 0,0 1,1 2,0 0,1 1,-19 6,1 0,-1 1,1-1,-1 1,0 0,1 0,-1 0,1 0,-1 1,1-1,-1 1,0 0,0 0,1 0,-1 0,0 1,0 0,0-1,0 1,0 0,-1 0,1 0,0 1,-1-1,0 1,1-1,-1 1,0 0,-1 0,1 0,0 0,-1 0,1 0,-1 0,136 276,-115-234,-2 1,-1 1,-3 0,-1 1,-3 1,-1 6,-9-47,0 0,-1 0,0 0,-1 0,1 0,-2 0,1 0,-1 0,0 0,-1 0,1 0,-2 0,1 0,-1-1,0 1,-1-1,0 0,0 0,0 0,-1-1,0 0,0 1,-1-2,0 1,0-1,0 1,0-2,-1 1,0-1,-6 3,0 0,0-1,-1-1,0 0,0 0,0-2,-1 1,1-2,-1 0,0-1,0 0,1-1,-1-1,0-1,-1 0,10-1,0 1,0-2,1 1,0 0,-1-1,1 0,1-1,-1 1,1-1,-1 1,1-2,0 1,1 0,0-1,-1 1,2-1,-1 0,1 0,0 0,0 0,0 0,1-1,0 1,0-2,-1-12,1 0,0 0,1 0,1 0,1 0,1 0,2-4,-1 2,1 0,1 1,1-1,1 1,0 1,2-1,1 2,0-1,1 2,1-1,1 2,1-1,0 2,1 0,1 1,0 1,1 1,0 0,2 1,8-4,-3 2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6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649 133 10346 0 0,'0'0'988'0'0,"0"0"-85"0"0,0 0 263 0 0,0 0 341 0 0,0 0 160 0 0,0 0-92 0 0,0 0-383 0 0,0 0-377 0 0,0 0-212 0 0,0 0-160 0 0,0 0-129 0 0,0 0-62 0 0,0 0-82 0 0,-27-21-53 0 0,-85-65-28 0 0,109 83-84 0 0,-1 1 0 0 0,0-1 0 0 0,0 0 0 0 0,0 1-1 0 0,0 0 1 0 0,0 0 0 0 0,-1 0 0 0 0,1 1-1 0 0,-1-1 1 0 0,1 1 0 0 0,-1 0 0 0 0,1 0 0 0 0,-1 1-1 0 0,0-1 1 0 0,1 1 0 0 0,-1 0 0 0 0,0 0-1 0 0,-1 1-4 0 0,-11 0 28 0 0,-10-1-11 0 0,-1 1 0 0 0,1 1 1 0 0,0 1-1 0 0,0 1 0 0 0,0 2 1 0 0,1 1-1 0 0,0 1 0 0 0,0 1 1 0 0,-16 9-18 0 0,33-13-13 0 0,0 0 0 0 0,1 0-1 0 0,0 1 1 0 0,0 0 0 0 0,0 1 0 0 0,1 0 0 0 0,0 0 0 0 0,0 1 0 0 0,1-1-1 0 0,0 1 1 0 0,0 1 0 0 0,1-1 0 0 0,0 1 0 0 0,1 0 0 0 0,0 0 0 0 0,0 1 0 0 0,1-1-1 0 0,0 1 1 0 0,0-1 0 0 0,1 1 0 0 0,1 0 0 0 0,0 0 0 0 0,0 0 0 0 0,1 0 0 0 0,0 0-1 0 0,0 0 14 0 0,0-2 8 0 0,0 1-1 0 0,0-1 1 0 0,1 0-1 0 0,0 0 1 0 0,0 0-1 0 0,1 0 1 0 0,0 0-1 0 0,0 0 0 0 0,1 0 1 0 0,0-1-1 0 0,0 1 1 0 0,1-1-1 0 0,0 0 1 0 0,0 0-1 0 0,1 0 1 0 0,0-1-1 0 0,0 1 0 0 0,0-1 1 0 0,1 0-1 0 0,0-1 1 0 0,0 1-1 0 0,1-1 1 0 0,-1 0-1 0 0,1-1 1 0 0,0 0-1 0 0,0 0 1 0 0,1 0-1 0 0,-1-1 0 0 0,3 0-7 0 0,5 1 105 0 0,0-2-1 0 0,0 0 1 0 0,1 0-1 0 0,-1-1 1 0 0,1-1-1 0 0,-1-1 1 0 0,1 0-1 0 0,-1-1 1 0 0,0-1-1 0 0,1 0 1 0 0,-1-1-1 0 0,-1-1 1 0 0,1 0-1 0 0,-1-1 0 0 0,3-2-104 0 0,25-10 248 0 0,-1-2-1 0 0,-1-1 0 0 0,0-3 1 0 0,-2-1-1 0 0,-1-2 0 0 0,-1-1 0 0 0,31-32-247 0 0,21-35 503 0 0,-110 162-275 0 0,-95 289-230 0 0,102-305-292 0 0,2 0 0 0 0,2 1 0 0 0,3 0 0 0 0,2 0 0 0 0,1 12 294 0 0,16-52-2864 0 0,-4-11-4237 0 0,-2-1-4277 0 0</inkml:trace>
  <inkml:trace contextRef="#ctx0" brushRef="#br0" timeOffset="260.577">1022 638 11787 0 0,'0'0'1555'0'0,"0"0"-342"0"0,0 0-90 0 0,0 0-43 0 0,0 0-133 0 0,0 0-248 0 0,0 0-310 0 0,0 0-259 0 0,0 0-189 0 0,0 0-92 0 0,0 0-63 0 0,-2 20-65 0 0,-7 62-100 0 0,9-81 342 0 0,0 0-1 0 0,0 0 1 0 0,0-1-1 0 0,0 1 1 0 0,0 0-1 0 0,0 0 1 0 0,0-1-1 0 0,1 1 1 0 0,-1 0-1 0 0,0-1 1 0 0,0 1-1 0 0,1 0 0 0 0,-1 0 1 0 0,0-1-1 0 0,1 1 1 0 0,-1-1-1 0 0,1 1 1 0 0,-1 0-1 0 0,1-1 1 0 0,-1 1-1 0 0,1-1 1 0 0,-1 1-1 0 0,1-1 1 0 0,0 1-1 0 0,-1-1 1 0 0,1 0-1 0 0,-1 1 1 0 0,1-1-1 0 0,0 0 1 0 0,0 1-1 0 0,-1-1 1 0 0,1 0-1 0 0,0 0 1 0 0,-1 0-1 0 0,1 0 1 0 0,0 0-1 0 0,0 0 1 0 0,-1 0-1 0 0,1 0 1 0 0,0 0-1 0 0,0 0 1 0 0,-1 0-1 0 0,1 0 1 0 0,0 0-1 0 0,-1 0 1 0 0,1-1-1 0 0,0 1 1 0 0,0 0-1 0 0,-1-1 1 0 0,1 1-1 0 0,-1 0 1 0 0,1-1-1 0 0,0 1 0 0 0,-1-1 1 0 0,1 1-1 0 0,-1-1 1 0 0,1 1-1 0 0,-1-1 1 0 0,1 1-1 0 0,-1-1 1 0 0,1 0-1 0 0,-1 1 1 0 0,0-1-1 0 0,1 0 1 0 0,-1 1-1 0 0,0-1 1 0 0,0 0-1 0 0,1 0 38 0 0,0 0-260 0 0,10-7-1010 0 0,36-30-8333 0 0,-36 23 5446 0 0</inkml:trace>
  <inkml:trace contextRef="#ctx0" brushRef="#br0" timeOffset="535.863">1623 48 5233 0 0,'0'0'3918'0'0,"0"0"-821"0"0,0 0-826 0 0,0 0-625 0 0,0 0-503 0 0,0 0-343 0 0,0 0-207 0 0,0 0-131 0 0,0 0-73 0 0,0 0-66 0 0,-35 16-63 0 0,-110 50-71 0 0,140-64-177 0 0,0 0 1 0 0,0 0-1 0 0,0 1 0 0 0,1-1 0 0 0,-1 1 0 0 0,1 0 0 0 0,0 0 0 0 0,0 0 0 0 0,0 1 0 0 0,0 0 0 0 0,0-1 1 0 0,1 1-1 0 0,0 0 0 0 0,0 1 0 0 0,0-1 0 0 0,0 1 0 0 0,0 1-12 0 0,-3 6 29 0 0,-1-2-29 0 0,1 1 0 0 0,0-1 0 0 0,1 1 1 0 0,0 1-1 0 0,1-1 0 0 0,0 1 0 0 0,1 0 0 0 0,0 0 0 0 0,1 0 0 0 0,0 0 0 0 0,1 0 1 0 0,0 1-1 0 0,1-1 0 0 0,0 0 0 0 0,1 1 0 0 0,1-1 0 0 0,0 0 0 0 0,0 0 0 0 0,1 0 1 0 0,1 0-1 0 0,0 1 0 0 0,3-7 88 0 0,0 0-1 0 0,0 0 1 0 0,0 0 0 0 0,0-1 0 0 0,1 0-1 0 0,0 0 1 0 0,0-1 0 0 0,0 0 0 0 0,1 0-1 0 0,-1-1 1 0 0,1 0 0 0 0,0-1 0 0 0,0 0 0 0 0,0 0-1 0 0,0-1 1 0 0,0 0 0 0 0,0 0 0 0 0,0-1-1 0 0,0-1 1 0 0,1 1 0 0 0,-1-2 0 0 0,3 0-88 0 0,-2 1 104 0 0,0 0 0 0 0,0-1 1 0 0,0 0-1 0 0,0-1 0 0 0,0 0 1 0 0,-1 0-1 0 0,1-1 0 0 0,-1 0 1 0 0,0-1-1 0 0,0 0 0 0 0,0-1 1 0 0,-1 0-1 0 0,0 0 0 0 0,0-1 1 0 0,-1 0-1 0 0,1 0 0 0 0,-1 0 1 0 0,-1-1-1 0 0,0 0 0 0 0,0-1 1 0 0,0 1-1 0 0,-1-1 0 0 0,0 0 1 0 0,-1-1-1 0 0,0 1 0 0 0,-1-1 1 0 0,0 1-1 0 0,0-1 0 0 0,-1 0 1 0 0,1-6-105 0 0,-2 5-87 0 0,0-1 1 0 0,0 1-1 0 0,-1-1 1 0 0,-1 1-1 0 0,0-1 1 0 0,0 1-1 0 0,-1-1 0 0 0,-1 1 1 0 0,0 0-1 0 0,0 0 1 0 0,-1 0-1 0 0,-1 0 1 0 0,1 1-1 0 0,-2 0 1 0 0,0 0-1 0 0,0 0 1 0 0,0 1-1 0 0,-1 0 0 0 0,-1 0 1 0 0,0 0-1 0 0,0 1 1 0 0,0 0-1 0 0,-1 1 1 0 0,0 0-1 0 0,-1 0 1 0 0,1 1-1 0 0,-1 0 1 0 0,-1 1-1 0 0,-3-2 87 0 0,-63-10-2335 0 0,26 20-5079 0 0,34 3-3670 0 0</inkml:trace>
  <inkml:trace contextRef="#ctx0" brushRef="#br0" timeOffset="856.92">1670 588 1880 0 0,'0'0'2689'0'0,"0"0"-187"0"0,0 0-220 0 0,0 0-398 0 0,0 0-444 0 0,0 0-358 0 0,0 0-215 0 0,0 0-82 0 0,-34 1-50 0 0,-107 7-63 0 0,135-8-616 0 0,1 1-1 0 0,-1-1 0 0 0,1 1 0 0 0,0 0 1 0 0,-1 0-1 0 0,1 1 0 0 0,0-1 1 0 0,-1 1-1 0 0,1 0 0 0 0,0 1 1 0 0,0-1-1 0 0,1 1 0 0 0,-1 0 1 0 0,0 0-1 0 0,1 1 0 0 0,-2 1-55 0 0,-6 6 159 0 0,3-7-129 0 0,0 2 0 0 0,1-1 0 0 0,0 1-1 0 0,0 1 1 0 0,0-1 0 0 0,1 2 0 0 0,0-1-1 0 0,1 0 1 0 0,0 1 0 0 0,0 1 0 0 0,0-1-1 0 0,1 1 1 0 0,0-1 0 0 0,1 1 0 0 0,0 1-1 0 0,0-1 1 0 0,1 1 0 0 0,0-1 0 0 0,1 1-1 0 0,0 0 1 0 0,1 0 0 0 0,0 0 0 0 0,0 0-1 0 0,1 0 1 0 0,0 0 0 0 0,2 9-30 0 0,2-12 41 0 0,0 1 0 0 0,0-1 1 0 0,1 0-1 0 0,0-1 0 0 0,0 1 0 0 0,1-1 1 0 0,0 0-1 0 0,0-1 0 0 0,0 1 0 0 0,0-1 0 0 0,1 0 1 0 0,0-1-1 0 0,0 1 0 0 0,1-2 0 0 0,-1 1 1 0 0,1-1-1 0 0,-1 0 0 0 0,1 0 0 0 0,0-1 0 0 0,0 0 1 0 0,1 0-1 0 0,-1-1 0 0 0,5 0-41 0 0,5 1 300 0 0,1 0-1 0 0,0-2 1 0 0,-1 0-1 0 0,1-1 1 0 0,0 0-1 0 0,-1-2 1 0 0,1 0-1 0 0,-1-1 1 0 0,0-1-1 0 0,0-1 1 0 0,0-1-1 0 0,16-8-299 0 0,-24 10 103 0 0,0 0 0 0 0,0-1 1 0 0,0-1-1 0 0,-1 0 0 0 0,0 0 0 0 0,0-1 1 0 0,-1 1-1 0 0,0-2 0 0 0,0 0 0 0 0,-1 0 0 0 0,0 0 1 0 0,-1 0-1 0 0,0-1 0 0 0,0 0 0 0 0,-1-1 0 0 0,-1 1 1 0 0,1-1-1 0 0,-2 0 0 0 0,1 0 0 0 0,-2 0 0 0 0,2-9-103 0 0,-2 2-151 0 0,0 0-1 0 0,-1 0 1 0 0,-1 0-1 0 0,-1 0 1 0 0,0 0-1 0 0,-2 0 1 0 0,-3-14 151 0 0,-40-62-8555 0 0,31 77-2974 0 0</inkml:trace>
  <inkml:trace contextRef="#ctx0" brushRef="#br0" timeOffset="1261.806">2336 171 0 0 0,'0'0'1292'0'0,"0"0"1311"0"0,0 0 622 0 0,0 0-4 0 0,0 0-421 0 0,0 0-638 0 0,0 0-696 0 0,0 0-537 0 0,0 0-307 0 0,0 0-131 0 0,0 0-18 0 0,0 0 34 0 0,-18 0 22 0 0,-56 4 22 0 0,72-3-514 0 0,-1-1 0 0 0,1 1 0 0 0,0 0 0 0 0,0-1 0 0 0,0 1 0 0 0,0 0 0 0 0,0 0 0 0 0,0 0 0 0 0,0 1 0 0 0,0-1-1 0 0,0 0 1 0 0,1 1 0 0 0,-1-1 0 0 0,0 1 0 0 0,1-1 0 0 0,-1 1 0 0 0,1 0 0 0 0,0 0 0 0 0,0 0 0 0 0,-1 0 0 0 0,1 0 0 0 0,0 0 0 0 0,1 0 0 0 0,-2 2-37 0 0,-2 6 183 0 0,-10 22 20 0 0,1 1 0 0 0,2 0 0 0 0,2 1 0 0 0,1 0 0 0 0,1 1 0 0 0,2 0 0 0 0,2 0 0 0 0,1 0 0 0 0,1 0 0 0 0,2 0 1 0 0,4 17-204 0 0,-4 39-6 0 0,-3 152-445 0 0,2-242 408 0 0,0-1 0 0 0,0 1 0 0 0,0 0 0 0 0,-1 0 0 0 0,1 0 0 0 0,0-1 0 0 0,0 1 0 0 0,-1 0 0 0 0,1-1 0 0 0,-1 1 0 0 0,1 0 0 0 0,-1-1 0 0 0,1 1 0 0 0,-1 0 0 0 0,1-1 0 0 0,-1 1 0 0 0,0-1 0 0 0,1 1 0 0 0,-1-1 0 0 0,0 1 0 0 0,1-1 0 0 0,-1 0 0 0 0,0 1 0 0 0,0-1 0 0 0,1 0 0 0 0,-1 0 0 0 0,0 1 0 0 0,0-1 0 0 0,0 0 0 0 0,1 0 0 0 0,-1 0 0 0 0,0 0 0 0 0,0 0 0 0 0,0 0 0 0 0,1 0 0 0 0,-1 0 0 0 0,0 0 0 0 0,0-1 0 0 0,0 1 0 0 0,1 0 0 0 0,-1 0 0 0 0,0-1 0 0 0,0 1 0 0 0,1 0 0 0 0,-1-1 0 0 0,0 1 0 0 0,1-1 0 0 0,-1 1 0 0 0,1-1 0 0 0,-1 1 0 0 0,0-1 0 0 0,1 0 0 0 0,-1 1 0 0 0,1-1 0 0 0,-1 0 0 0 0,1 1 0 0 0,0-1 0 0 0,-1 0 0 0 0,1 1 0 0 0,0-1 0 0 0,-1 0 0 0 0,1 0 0 0 0,0 0 0 0 0,0 1 0 0 0,0-1 0 0 0,0 0 0 0 0,-1 0 0 0 0,1 0 0 0 0,1 0 43 0 0,-2 0-196 0 0,-9-17-3683 0 0,7 4-4830 0 0,3 13 742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1 660 4337 0 0,'0'0'3390'0'0,"0"0"-1592"0"0,0 0-689 0 0,0 0-32 0 0,0 0 200 0 0,0 0 118 0 0,0 0-119 0 0,0 0-186 0 0,0 0-163 0 0,0 0-52 0 0,0 0 11 0 0,0 0-95 0 0,0 0-103 0 0,20 2-87 0 0,135 11 914 0 0,130-28 612 0 0,-176-8-2259 0 0,-109 12-3447 0 0,-7 5-4832 0 0,0 0-3434 0 0</inkml:trace>
  <inkml:trace contextRef="#ctx0" brushRef="#br0" timeOffset="202.81">209 379 11723 0 0,'0'0'834'0'0,"0"0"-207"0"0,0 0 152 0 0,0 0 332 0 0,0 0 208 0 0,-6 32-39 0 0,-17 105-213 0 0,-45 175 95 0 0,66-292-1888 0 0,-3 29-317 0 0,7-19-8930 0 0,2-25 1813 0 0</inkml:trace>
  <inkml:trace contextRef="#ctx0" brushRef="#br0" timeOffset="649.323">669 136 12955 0 0,'0'0'1308'0'0,"0"0"-416"0"0,0 0-146 0 0,0 0 62 0 0,0 0 48 0 0,0 0-17 0 0,0 0-15 0 0,0 0-40 0 0,0 0-49 0 0,0 0-76 0 0,0 0-155 0 0,0 0-133 0 0,13 18-81 0 0,38 59-56 0 0,-48-72-209 0 0,0 0 1 0 0,-1 0-1 0 0,0 0 0 0 0,1 0 1 0 0,-2 1-1 0 0,1-1 1 0 0,-1 1-1 0 0,1-1 0 0 0,-2 1 1 0 0,1-1-1 0 0,-1 1 1 0 0,1 0-1 0 0,-1-1 0 0 0,-1 1 1 0 0,0 5-26 0 0,-1 15 68 0 0,-2 350-45 0 0,5-356-66 0 0,0 1-1 0 0,1-1 1 0 0,0 0 0 0 0,2 1-1 0 0,1-1 1 0 0,0 0 0 0 0,2-1-1 0 0,0 0 1 0 0,1 0 0 0 0,1 0-1 0 0,0-1 1 0 0,2 0 43 0 0,-10-16 9 0 0,0 0 1 0 0,1 0-1 0 0,-1-1 1 0 0,1 1-1 0 0,0 0 0 0 0,-1-1 1 0 0,1 1-1 0 0,0-1 1 0 0,0 1-1 0 0,0-1 0 0 0,0 0 1 0 0,0 0-1 0 0,0 0 1 0 0,0 0-1 0 0,0 0 1 0 0,0 0-1 0 0,0-1 0 0 0,1 1 1 0 0,-1-1-1 0 0,0 0 1 0 0,1 1-1 0 0,-1-1 0 0 0,0 0 1 0 0,0 0-1 0 0,1 0 1 0 0,-1-1-1 0 0,0 1 1 0 0,1-1-1 0 0,-1 1 0 0 0,0-1 1 0 0,0 0-1 0 0,0 1 1 0 0,0-1-1 0 0,1 0 0 0 0,-1-1 1 0 0,-1 1-1 0 0,1 0 1 0 0,0 0-1 0 0,0-1 0 0 0,0 0 1 0 0,-1 1-1 0 0,1-1 1 0 0,-1 0-1 0 0,1 1 1 0 0,-1-1-1 0 0,0 0 0 0 0,1 0 1 0 0,-1 0-1 0 0,0 0 1 0 0,0-1-10 0 0,25-41 325 0 0,-2 0 0 0 0,-2-2 1 0 0,-2-1-1 0 0,-2 0 1 0 0,0-9-326 0 0,-7 24 109 0 0,74-276 336 0 0,-70 259-471 0 0,3 1-1 0 0,2 1 0 0 0,2 1 0 0 0,21-33 27 0 0,-35 65-37 0 0,12-30-625 0 0,-18 73-2736 0 0,0-12-1669 0 0,0-5-6238 0 0</inkml:trace>
  <inkml:trace contextRef="#ctx0" brushRef="#br0" timeOffset="970.04">1374 721 13579 0 0,'0'0'1970'0'0,"0"0"-1069"0"0,0 0-434 0 0,0 0 42 0 0,0 0 129 0 0,0 0 90 0 0,0 0-67 0 0,0 0-192 0 0,0 0-169 0 0,0 0-130 0 0,0 0-76 0 0,0 0-40 0 0,-4 33-2 0 0,-14 99 24 0 0,17-131-70 0 0,1 0 0 0 0,-1 1 0 0 0,0-1 0 0 0,1 0 1 0 0,-1 0-1 0 0,1 0 0 0 0,-1 0 0 0 0,1 0 0 0 0,0 1 0 0 0,-1-1 0 0 0,1 0 0 0 0,0 0 0 0 0,0 0 0 0 0,0 1 0 0 0,0-1 0 0 0,0 0 0 0 0,0 0 0 0 0,0 1 0 0 0,0-1 0 0 0,1 0 0 0 0,-1 0 0 0 0,0 1 0 0 0,1-1 0 0 0,-1 0 0 0 0,1 0 0 0 0,-1 0 0 0 0,1 0 0 0 0,-1 0 0 0 0,1 0 0 0 0,0 0 0 0 0,0 0 0 0 0,0 0 0 0 0,-1 0 0 0 0,1 0 0 0 0,0 0 0 0 0,0-1 0 0 0,0 1 0 0 0,0 0 0 0 0,0 0 0 0 0,1-1 0 0 0,-1 1 0 0 0,0-1 0 0 0,0 1 0 0 0,1-1-6 0 0,4 1 79 0 0,2 2 2 0 0,0-2 0 0 0,0 1 0 0 0,1-1 0 0 0,-1 0 0 0 0,0-1 0 0 0,1 0 0 0 0,-1 0 0 0 0,0-1 0 0 0,1 0 0 0 0,-1-1-1 0 0,0 1 1 0 0,0-1 0 0 0,0-1 0 0 0,0 0 0 0 0,0 0 0 0 0,-1 0 0 0 0,1-1 0 0 0,-1 0 0 0 0,0-1 0 0 0,0 0 0 0 0,-1 0-1 0 0,1 0 1 0 0,-1-1 0 0 0,0 0 0 0 0,-1 0 0 0 0,1 0 0 0 0,-1-1 0 0 0,0 0 0 0 0,-1 0 0 0 0,0 0 0 0 0,0 0-1 0 0,0-1 1 0 0,-1 0 0 0 0,0 1 0 0 0,-1-1 0 0 0,1 0 0 0 0,-2-1 0 0 0,1 1 0 0 0,-1 0 0 0 0,0 0 0 0 0,-1-1 0 0 0,0 0-81 0 0,-1 4-55 0 0,0 0 0 0 0,-1 1 0 0 0,0-1 1 0 0,0 0-1 0 0,0 0 0 0 0,0 1 1 0 0,-1 0-1 0 0,0-1 0 0 0,0 1 1 0 0,0 0-1 0 0,0 0 0 0 0,-1 1 1 0 0,1-1-1 0 0,-1 1 0 0 0,0-1 0 0 0,0 1 1 0 0,0 1-1 0 0,-1-1 0 0 0,1 0 1 0 0,-5-1 54 0 0,-60-14-7415 0 0,57 18-3526 0 0</inkml:trace>
  <inkml:trace contextRef="#ctx0" brushRef="#br0" timeOffset="1422.425">2184 1 3769 0 0,'0'0'3321'0'0,"0"0"-806"0"0,0 0-421 0 0,0 0 118 0 0,0 0 135 0 0,0 0-120 0 0,0 0-432 0 0,0 0-562 0 0,0 0-508 0 0,0 0-394 0 0,0 0-186 0 0,0 0-33 0 0,-5 2 27 0 0,0 4-90 0 0,0-1 0 0 0,0 1 0 0 0,1 0 0 0 0,-1 0 0 0 0,1 1 0 0 0,1-1 0 0 0,-1 1-1 0 0,1 0 1 0 0,0-1 0 0 0,0 2 0 0 0,1-1 0 0 0,0 0 0 0 0,1 1-49 0 0,-9 21 136 0 0,-34 95-101 0 0,5 2-1 0 0,7 1 1 0 0,-15 112-35 0 0,45-233-11 0 0,0 0 0 0 0,1 0-1 0 0,0 0 1 0 0,0 0 0 0 0,0 0-1 0 0,0 0 1 0 0,1 0 0 0 0,0 0-1 0 0,0 0 1 0 0,1 0 0 0 0,0 0 0 0 0,0 0-1 0 0,0 0 1 0 0,0 0 0 0 0,1 0-1 0 0,0 0 1 0 0,1-1 0 0 0,-1 1 0 0 0,1-1-1 0 0,0 1 1 0 0,1-1 0 0 0,-1 0-1 0 0,1 0 1 0 0,0-1 0 0 0,0 1 0 0 0,0-1-1 0 0,1 0 1 0 0,-1 0 0 0 0,1 0-1 0 0,3 2 12 0 0,6-4 74 0 0,0-1-1 0 0,0 0 0 0 0,0 0 0 0 0,0-2 0 0 0,0 1 0 0 0,0-2 1 0 0,0 0-1 0 0,0-1 0 0 0,-1 0 0 0 0,1-1 0 0 0,-1 0 1 0 0,0-1-1 0 0,0-1 0 0 0,-1 0 0 0 0,1-1 0 0 0,-1 0 0 0 0,-1-1 1 0 0,1 0-1 0 0,-1-1 0 0 0,0 0-73 0 0,9-4 61 0 0,71-71 334 0 0,-70 30-2849 0 0,-34-4-7210 0 0,7 50-1528 0 0</inkml:trace>
  <inkml:trace contextRef="#ctx0" brushRef="#br0" timeOffset="1688.82">1748 444 11747 0 0,'0'0'1772'0'0,"0"0"-345"0"0,0 0 108 0 0,0 0-28 0 0,0 0-216 0 0,34 6-259 0 0,108 21-224 0 0,42-13 678 0 0,-141-15-1339 0 0,195-21-780 0 0,-139 1-9511 0 0,-80 14-1599 0 0</inkml:trace>
  <inkml:trace contextRef="#ctx0" brushRef="#br0" timeOffset="3689.787">2777 606 0 0 0,'0'0'1934'0'0,"0"0"-65"0"0,0 0 51 0 0,0 0 127 0 0,0 0 73 0 0,0 0-101 0 0,0 0-300 0 0,0 0-401 0 0,0 0-386 0 0,0 0-308 0 0,0 0-196 0 0,-4-1-129 0 0,-10-5-15 0 0,27 6 871 0 0,252 8 3699 0 0,-168-9-4470 0 0,-7 3 682 0 0,-46-1-3087 0 0,-1 0-9446 0 0,-40-1-17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3361 0 0,'0'0'1585'0'0,"0"0"-270"0"0,0 0 162 0 0,0 0 320 0 0,0 0 124 0 0,0 0-145 0 0,0 0-310 0 0,0 0-302 0 0,0 0-248 0 0,0 0-122 0 0,0 0-62 0 0,17-20-55 0 0,50-62-15 0 0,-17-9 1344 0 0,-39 68-1807 0 0,1 0 1 0 0,1 1-1 0 0,1 1 1 0 0,0 0-1 0 0,2 0 1 0 0,1 2-1 0 0,0 0 1 0 0,11-8-200 0 0,-27 29-24 0 0,1 0 0 0 0,0-1 0 0 0,0 1 0 0 0,-1 0 0 0 0,1 0 0 0 0,-1 0 0 0 0,0 0 0 0 0,1 0 0 0 0,-1 0-1 0 0,0 0 1 0 0,0 0 0 0 0,0 1 0 0 0,-1-1 0 0 0,1 0 0 0 0,0 1 0 0 0,-1-1 0 0 0,0 0 0 0 0,0 1 0 0 0,1-1 0 0 0,-1 1 0 0 0,0-1 0 0 0,-1 1 0 0 0,1-1 24 0 0,1 7-39 0 0,-1-5 45 0 0,0-1 1 0 0,0 1 0 0 0,0-1-1 0 0,1 0 1 0 0,-1 1 0 0 0,1-1-1 0 0,0 1 1 0 0,0-1-1 0 0,0 0 1 0 0,0 0 0 0 0,0 0-1 0 0,1 1 1 0 0,-1-1 0 0 0,1 0-1 0 0,0-1 1 0 0,0 1-1 0 0,0 0 1 0 0,0 0 0 0 0,1-1-1 0 0,-1 0 1 0 0,1 1 0 0 0,-1-1-1 0 0,1 0 1 0 0,0 0 0 0 0,0 0-1 0 0,0-1 1 0 0,0 1-1 0 0,0-1 1 0 0,0 1 0 0 0,1-1-1 0 0,-1 0 1 0 0,3 0-7 0 0,4-1 55 0 0,-1-1 1 0 0,1 0 0 0 0,-1-1-1 0 0,0 0 1 0 0,0 0-1 0 0,0-1 1 0 0,0 0-1 0 0,0-1 1 0 0,0 0 0 0 0,-1 0-1 0 0,0-1 1 0 0,0 0-1 0 0,0 0 1 0 0,0-1-1 0 0,4-5-55 0 0,-2 3 48 0 0,9-8 19 0 0,0 1-1 0 0,1 1 0 0 0,1 0 1 0 0,0 2-1 0 0,1 0 0 0 0,0 2 0 0 0,11-4-65 0 0,-31 15-1 0 0,0-1 0 0 0,-1 1 0 0 0,1-1 0 0 0,0 1 0 0 0,0-1 1 0 0,0 1-1 0 0,-1 0 0 0 0,1 0 0 0 0,0 0 0 0 0,-1 0 0 0 0,1 0 1 0 0,-1 1-1 0 0,1-1 0 0 0,-1 0 0 0 0,0 1 0 0 0,1-1 0 0 0,-1 1 1 0 0,0-1-1 0 0,0 1 0 0 0,0-1 0 0 0,0 1 0 0 0,0 0 0 0 0,-1 0 1 0 0,1-1-1 0 0,0 1 0 0 0,-1 0 0 0 0,1 0 0 0 0,-1 0 0 0 0,0 0 1 0 0,1 0-1 0 0,-1 0 0 0 0,0 0 0 0 0,0-1 0 0 0,-1 1 0 0 0,1 0 1 0 0,0 0-1 0 0,-1 1 0 0 0,4 11 16 0 0,6 30 37 0 0,-9-36-64 0 0,1 0 1 0 0,0 0-1 0 0,1 0 0 0 0,0 0 0 0 0,0 0 0 0 0,1 0 0 0 0,0 0 1 0 0,0-1-1 0 0,1 1 0 0 0,0-1 0 0 0,0 0 0 0 0,1 0 0 0 0,-1 0 1 0 0,2-1-1 0 0,4 5 11 0 0,29-9-1883 0 0,-18-18-4511 0 0,-18 13 4051 0 0,4-2-8616 0 0</inkml:trace>
  <inkml:trace contextRef="#ctx0" brushRef="#br0" timeOffset="262.529">37 1091 7274 0 0,'0'0'2601'0'0,"0"0"-876"0"0,0 0-45 0 0,0 0 47 0 0,0 0-110 0 0,0 0-205 0 0,34 8-235 0 0,109 26-224 0 0,-25-22 384 0 0,170-31-171 0 0,-106 11-1375 0 0,-106 8-6740 0 0,-50 0 1958 0 0,-14 0-5529 0 0</inkml:trace>
  <inkml:trace contextRef="#ctx0" brushRef="#br0" timeOffset="752.029">588 1391 6937 0 0,'0'0'3395'0'0,"0"0"-1615"0"0,0 0-598 0 0,0 0-74 0 0,0 0-31 0 0,0 0-112 0 0,0 0-188 0 0,0 0-213 0 0,0 0-162 0 0,0 0-106 0 0,-34 13-60 0 0,-107 37-35 0 0,41 2 354 0 0,96-50-532 0 0,0-1 0 0 0,0 1 1 0 0,1 0-1 0 0,-1 0 0 0 0,0 0 0 0 0,1 1 0 0 0,-1-1 1 0 0,1 1-1 0 0,0 0 0 0 0,0 0 0 0 0,0 0 1 0 0,0 0-1 0 0,0 1 0 0 0,1-1 0 0 0,0 1 1 0 0,0-1-1 0 0,0 1 0 0 0,0 0 0 0 0,0 0 1 0 0,1 0-1 0 0,-1 0 0 0 0,1 0 0 0 0,0 0 1 0 0,0 0-1 0 0,1 1 0 0 0,-1-1 0 0 0,1 0 0 0 0,0 0 1 0 0,0 1-1 0 0,1-1 0 0 0,-1 0 0 0 0,1 0 1 0 0,0 2-24 0 0,3-2 49 0 0,0 1 1 0 0,0-1-1 0 0,1 0 1 0 0,0 0-1 0 0,0 0 1 0 0,0 0-1 0 0,0-1 1 0 0,0 0-1 0 0,1 0 1 0 0,-1-1-1 0 0,1 1 1 0 0,0-1-1 0 0,0 0 1 0 0,0-1-1 0 0,0 0 1 0 0,1 1-50 0 0,25 8 259 0 0,-3 1-76 0 0,-23-10-157 0 0,0 0-1 0 0,1 0 0 0 0,-1 1 1 0 0,0 0-1 0 0,0 0 0 0 0,-1 0 1 0 0,1 1-1 0 0,0 0 0 0 0,-1 0 1 0 0,1 0-1 0 0,-1 1 1 0 0,0 0-1 0 0,0 0 0 0 0,-1 0 1 0 0,1 0-1 0 0,-1 1 0 0 0,0 0 1 0 0,0 0-1 0 0,0 0 0 0 0,-1 0 1 0 0,0 1-1 0 0,0-1 0 0 0,0 1 1 0 0,-1 0-1 0 0,0 0 0 0 0,0 0 1 0 0,0 0-1 0 0,-1 0 0 0 0,0 0 1 0 0,0 1-26 0 0,-1-1 21 0 0,-1 0-1 0 0,0 0 1 0 0,0 0 0 0 0,0 0 0 0 0,-1-1-1 0 0,0 1 1 0 0,0 0 0 0 0,0-1 0 0 0,-1 1-1 0 0,0-1 1 0 0,0 0 0 0 0,0 0 0 0 0,-1 0-1 0 0,1 0 1 0 0,-1-1 0 0 0,0 0 0 0 0,-1 1 0 0 0,1-1-1 0 0,-1-1 1 0 0,0 1 0 0 0,-1 0-21 0 0,-4 2-87 0 0,0 0 0 0 0,-1-1 0 0 0,1 0 1 0 0,-1-1-1 0 0,0 0 0 0 0,-1 0 0 0 0,1-2 0 0 0,-1 1 1 0 0,1-1-1 0 0,-1-1 0 0 0,0 0 0 0 0,-6-1 87 0 0,-38-18-1809 0 0,42 4-1695 0 0,5-3-4023 0 0,7 8-1264 0 0</inkml:trace>
  <inkml:trace contextRef="#ctx0" brushRef="#br0" timeOffset="1075.286">810 1318 8314 0 0,'0'0'2086'0'0,"0"0"-675"0"0,0 0-233 0 0,0 0 107 0 0,0 0 108 0 0,0 0-43 0 0,0 0-186 0 0,0 0-204 0 0,0 0-94 0 0,0 0-21 0 0,0 0-82 0 0,0 0-123 0 0,0 0-123 0 0,25 0-103 0 0,82-4-66 0 0,23-16 442 0 0,-56 14-693 0 0,-73 8-98 0 0,0 0-1 0 0,0 0 1 0 0,0 0-1 0 0,0 0 1 0 0,0 0 0 0 0,0 1-1 0 0,-1-1 1 0 0,1 0-1 0 0,-1 0 1 0 0,0 1-1 0 0,0-1 1 0 0,0 0 0 0 0,0 0-1 0 0,0 1 1 0 0,0-1-1 0 0,0 0 1 0 0,-1 1-1 0 0,1-1 1 0 0,-1 0 0 0 0,0 0-1 0 0,1 0 1 0 0,-1 0-1 0 0,0 1 1 0 0,0-1-1 0 0,-1 0 1 0 0,1-1 0 0 0,0 1-1 0 0,-1 0 2 0 0,-112 120 82 0 0,29-41-81 0 0,57-29 2 0 0,28-50-3 0 0,0-1 1 0 0,0 0-1 0 0,0 1 0 0 0,0-1 0 0 0,0 0 0 0 0,0 0 0 0 0,0 1 1 0 0,0-1-1 0 0,0 0 0 0 0,1 0 0 0 0,-1 1 0 0 0,0-1 0 0 0,1 0 1 0 0,-1 0-1 0 0,1 1 0 0 0,-1-1 0 0 0,1 0 0 0 0,0 0 0 0 0,0 0 1 0 0,-1 0-1 0 0,1 0 0 0 0,0 0 0 0 0,0 0 0 0 0,0 0 0 0 0,0-1 1 0 0,0 1-1 0 0,0 0 0 0 0,0 0 0 0 0,0-1 0 0 0,1 1 0 0 0,-1-1 1 0 0,0 1-1 0 0,0-1 0 0 0,0 0 0 0 0,1 1 0 0 0,-1-1 1 0 0,0 0-1 0 0,1 0 0 0 0,-1 0 0 0 0,0 0 0 0 0,0 0 0 0 0,1 0 1 0 0,-1 0-1 0 0,102-2-1678 0 0,-7-30-4330 0 0,-87 24-5708 0 0</inkml:trace>
  <inkml:trace contextRef="#ctx0" brushRef="#br0" timeOffset="17183.805">2135 551 0 0 0,'55'-93'44'0'0,"-45"55"5213"0"0,-10 34-5891 0 0,-2-5 2941 0 0,-3 7 10162 0 0,2 10-12149 0 0,-35 80 907 0 0,-75 298 484 0 0,105-356-1665 0 0,-23 159 39 0 0,32-183-48 0 0,1 1 0 0 0,0-1 0 0 0,0 0 0 0 0,0 0 0 0 0,1-1 0 0 0,-1 1 0 0 0,1 0 0 0 0,1-1 0 0 0,-1 0 0 0 0,1 0 0 0 0,0 0 0 0 0,0 0 0 0 0,0 0 0 0 0,1-1 0 0 0,0 0 0 0 0,0 0 1 0 0,0 0-1 0 0,0 0 0 0 0,1-1 0 0 0,-1 0 0 0 0,1 0 0 0 0,0-1 0 0 0,0 1 0 0 0,0-1 0 0 0,0-1 0 0 0,0 1 0 0 0,0-1 0 0 0,0 0 0 0 0,1 0 0 0 0,-1-1 0 0 0,0 0 0 0 0,1 0 0 0 0,0 0-37 0 0,27 0 282 0 0,13 0-1 0 0,-15 0-233 0 0,-32 0-60 0 0,0 0 3 0 0,0 0 0 0 0,0 0 15 0 0,0 0-10 0 0,0 0-9 0 0,0 0-23 0 0,0 0-13 0 0,0 0-14 0 0,0 0-8 0 0,0 0-9 0 0,0 0-34 0 0,0 0-28 0 0,0 0-39 0 0,2-30-4897 0 0,2 10-4586 0 0,-4 16 518 0 0</inkml:trace>
  <inkml:trace contextRef="#ctx0" brushRef="#br0" timeOffset="17464.889">1707 848 2320 0 0,'0'0'2312'0'0,"0"0"-292"0"0,0 0-169 0 0,0 0 39 0 0,0 0 52 0 0,0 0-130 0 0,0 0-356 0 0,0 0-437 0 0,0 0-324 0 0,0 0-190 0 0,0 0-91 0 0,0 0-3 0 0,0 0 187 0 0,7 1 163 0 0,179 10 3454 0 0,103-7-3785 0 0,-255-4-481 0 0,63-10-1766 0 0,-58 3-6786 0 0,-30 4-2736 0 0</inkml:trace>
  <inkml:trace contextRef="#ctx0" brushRef="#br0" timeOffset="18000.787">2534 436 5969 0 0,'0'0'2023'0'0,"0"0"-264"0"0,0 0-72 0 0,0 0 15 0 0,0 0-28 0 0,0 0-218 0 0,0 0-374 0 0,0 0-355 0 0,0 0-261 0 0,0 0-107 0 0,0 0 45 0 0,0 0 90 0 0,0 0 80 0 0,7-4 49 0 0,12-3-271 0 0,-1 1-1 0 0,1 0 1 0 0,-1 1-1 0 0,2 1 1 0 0,-1 1-1 0 0,0 1 1 0 0,14 0-352 0 0,27 0 370 0 0,-42 0-343 0 0,0 1 1 0 0,0 1 0 0 0,0 0 0 0 0,0 2-1 0 0,0 0 1 0 0,-1 1 0 0 0,12 3-28 0 0,-27-6-2 0 0,-1 1 1 0 0,0-1 0 0 0,0 0-1 0 0,1 1 1 0 0,-1 0-1 0 0,0-1 1 0 0,0 1 0 0 0,0 0-1 0 0,0-1 1 0 0,0 1 0 0 0,0 0-1 0 0,0 0 1 0 0,0 0-1 0 0,0 0 1 0 0,0 0 0 0 0,0 0-1 0 0,-1 0 1 0 0,1 0-1 0 0,0 0 1 0 0,-1 0 0 0 0,1 0-1 0 0,-1 1 1 0 0,1-1-1 0 0,-1 0 1 0 0,1 0 0 0 0,-1 1-1 0 0,0-1 1 0 0,0 0-1 0 0,0 1 1 0 0,0-1 0 0 0,0 0-1 0 0,0 1 1 0 0,0-1 0 0 0,0 0-1 0 0,0 0 1 0 0,-1 1-1 0 0,1-1 1 0 0,0 0 0 0 0,-1 0-1 0 0,1 1 1 0 0,-1-1-1 0 0,1 0 1 0 0,-1 0 0 0 0,0 0-1 0 0,0 0 1 0 0,1 0-1 0 0,-1 0 1 0 0,-1 1 1 0 0,-42 47 156 0 0,-125 78 80 0 0,164-124-233 0 0,1 1 0 0 0,-1-1 1 0 0,1 1-1 0 0,0-1 0 0 0,0 1 0 0 0,1 0 0 0 0,-1 1 0 0 0,1-1 0 0 0,0 1 1 0 0,0-1-1 0 0,0 1 0 0 0,1 0 0 0 0,0 0 0 0 0,0 0 0 0 0,0 0 0 0 0,0 1 0 0 0,1-1 1 0 0,0 0-1 0 0,0 1 0 0 0,0 0-3 0 0,3-4 12 0 0,-1 1 1 0 0,1-1-1 0 0,0 0 1 0 0,0 0-1 0 0,0 0 1 0 0,0 0-1 0 0,0 0 1 0 0,1 0-1 0 0,-1-1 1 0 0,1 1-1 0 0,-1-1 1 0 0,1 0-1 0 0,-1 1 1 0 0,1-1-1 0 0,0 0 1 0 0,-1-1-1 0 0,1 1 1 0 0,0 0-1 0 0,0-1 1 0 0,0 1-1 0 0,-1-1 1 0 0,2 0-13 0 0,18 2 120 0 0,1-2 1 0 0,0 0 0 0 0,0-1 0 0 0,-1-1 0 0 0,1-1-1 0 0,-1-1 1 0 0,7-3-121 0 0,194-31-833 0 0,-223 38 740 0 0,40-2-2387 0 0,-32 2-1942 0 0,-1 2-3673 0 0,-4 1-1514 0 0</inkml:trace>
  <inkml:trace contextRef="#ctx0" brushRef="#br0" timeOffset="18624.685">1493 1453 1064 0 0,'0'0'2539'0'0,"0"0"-321"0"0,0 0-427 0 0,0 0-354 0 0,0 0-240 0 0,0 0-265 0 0,0 0-269 0 0,0 0-47 0 0,0 0 79 0 0,0 0 139 0 0,0 0 166 0 0,0 0-15 0 0,17 4-75 0 0,120 20 1632 0 0,-3-20-1044 0 0,0-6 0 0 0,-1-6 0 0 0,64-14-1498 0 0,520-101-297 0 0,-680 117-138 0 0,8-2-581 0 0,-14 6-3215 0 0,-31 2 819 0 0,0 0-2758 0 0,0 0-2186 0 0</inkml:trace>
  <inkml:trace contextRef="#ctx0" brushRef="#br0" timeOffset="19134.968">1952 1761 9866 0 0,'0'0'1552'0'0,"0"0"-586"0"0,0 0-295 0 0,0 0 25 0 0,0 0 116 0 0,0 0 123 0 0,0 0 35 0 0,0 0-58 0 0,0 0-29 0 0,0 0-70 0 0,0 0-90 0 0,0 0-86 0 0,33-5-82 0 0,107-20-44 0 0,-91 17-36 0 0,0 2 0 0 0,0 1 0 0 0,1 4 0 0 0,4 1-475 0 0,-9 0 80 0 0,13 16-70 0 0,-57-15-8 0 0,-1 1 0 0 0,1 0 1 0 0,-1-1-1 0 0,0 1 0 0 0,1 0 1 0 0,-1-1-1 0 0,0 1 0 0 0,0 0 1 0 0,0 0-1 0 0,0-1 1 0 0,0 1-1 0 0,0 0 0 0 0,-1 0 1 0 0,1-1-1 0 0,-1 1 0 0 0,1 0 1 0 0,-1-1-1 0 0,1 1 0 0 0,-1 0 1 0 0,0-1-1 0 0,0 1 0 0 0,0-1 1 0 0,0 1-1 0 0,0-1 0 0 0,0 1-2 0 0,-17 19 66 0 0,-1-1 1 0 0,-1-1-1 0 0,0 0 0 0 0,-2-2 0 0 0,0 0 0 0 0,-3 0-66 0 0,-12 10 15 0 0,-9 7 10 0 0,21-17-2 0 0,0 1-1 0 0,2 1 1 0 0,0 1-1 0 0,1 1 1 0 0,1 1-1 0 0,-10 14-22 0 0,30-34-1 0 0,-1-1-1 0 0,1 1 1 0 0,0-1-1 0 0,0 1 0 0 0,0-1 1 0 0,0 1-1 0 0,0 0 1 0 0,0-1-1 0 0,1 1 0 0 0,-1 0 1 0 0,1 0-1 0 0,-1 0 1 0 0,1 0-1 0 0,-1-1 0 0 0,1 1 1 0 0,0 0-1 0 0,0 0 0 0 0,0 0 1 0 0,0 0-1 0 0,0 0 1 0 0,1 0-1 0 0,-1 0 0 0 0,0-1 1 0 0,1 1-1 0 0,-1 0 1 0 0,1 0-1 0 0,0 0 0 0 0,0-1 1 0 0,0 1-1 0 0,0 0 0 0 0,0-1 1 0 0,0 1-1 0 0,0-1 1 0 0,0 1-1 0 0,0-1 0 0 0,1 0 1 0 0,-1 1-1 0 0,1-1 1 0 0,-1 0-1 0 0,1 0 0 0 0,-1 0 1 0 0,2 1 1 0 0,77 17 73 0 0,91-33 384 0 0,-124 3-516 0 0,-1-1 0 0 0,-1-3-1 0 0,0-1 1 0 0,27-16 59 0 0,21-32-10121 0 0,-82 55-1369 0 0</inkml:trace>
  <inkml:trace contextRef="#ctx0" brushRef="#br0" timeOffset="19511.868">3578 482 10826 0 0,'0'0'1645'0'0,"0"0"-176"0"0,0 0-152 0 0,0 0-8 0 0,0 0-7 0 0,0 0-139 0 0,0 0-252 0 0,0 0-269 0 0,0 0-210 0 0,0 0-109 0 0,0 0 19 0 0,0 0 66 0 0,0 0 73 0 0,4 1 54 0 0,8 7-354 0 0,-1 0 1 0 0,-1 0-1 0 0,1 1 1 0 0,-2 1-1 0 0,1-1 1 0 0,-1 2-1 0 0,-1-1 1 0 0,0 1-1 0 0,0 0 0 0 0,-1 1 1 0 0,0 0-1 0 0,-1 0 1 0 0,-1 0-1 0 0,0 1 1 0 0,2 8-182 0 0,-2-9 87 0 0,14 38 43 0 0,-3 1 1 0 0,-3 1-1 0 0,-1 1 1 0 0,-3 0-1 0 0,-2 0 1 0 0,-2 1-1 0 0,-3 0 1 0 0,-4 37-131 0 0,1-51-21 0 0,-3-1 1 0 0,-1 0 0 0 0,-3 0 0 0 0,0 0-1 0 0,-3-1 1 0 0,-1 0 0 0 0,-1-1-1 0 0,-19 33 21 0 0,-10 12-489 0 0,-3-2 0 0 0,-4-2 0 0 0,-19 19 489 0 0,-71 63-3693 0 0,88-112-607 0 0,0-3-3933 0 0,26-27-869 0 0</inkml:trace>
  <inkml:trace contextRef="#ctx0" brushRef="#br0" timeOffset="20217.608">1904 0 0 0 0,'0'0'284'0'0,"0"0"847"0"0,0 0 336 0 0,0 0 76 0 0,0 0 35 0 0,0 0-41 0 0,0 0-114 0 0,0 0-137 0 0,0 0-146 0 0,0 0-128 0 0,0 0-85 0 0,-7 1-1 0 0,-40 18 2190 0 0,-57 89 1460 0 0,68-62-3947 0 0,3 1 0 0 0,1 2 0 0 0,3 1 1 0 0,-21 50-630 0 0,15-12 256 0 0,5 1 1 0 0,3 1-1 0 0,4 1 1 0 0,5 1-1 0 0,3 1 1 0 0,4 0-1 0 0,5 1 1 0 0,5 90-257 0 0,10-110 169 0 0,3 0 0 0 0,3 0 0 0 0,4-1-1 0 0,2-1 1 0 0,4-1 0 0 0,3-2 0 0 0,3 0 0 0 0,37 60-169 0 0,54 70 447 0 0,-120-194-453 0 0,1-1 0 0 0,0 1 1 0 0,0-1-1 0 0,1 1 0 0 0,0-1 1 0 0,-1 0-1 0 0,1 0 0 0 0,0-1 1 0 0,1 1-1 0 0,-1-1 0 0 0,1 0 1 0 0,-1 0-1 0 0,1 0 0 0 0,0-1 1 0 0,0 0-1 0 0,0 0 0 0 0,1 0 1 0 0,-1 0-1 0 0,0-1 0 0 0,5 1 6 0 0,23-35-1735 0 0,-18 7-1634 0 0,-10 17-190 0 0,2-4-8711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0:5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1602 351 0 0 0,'0'0'1287'0'0,"0"0"341"0"0,0 0 178 0 0,0 0-24 0 0,0 0-114 0 0,0 0-173 0 0,0 0-176 0 0,12-20-124 0 0,35-64-122 0 0,-31 25 2139 0 0,-18 45-2517 0 0,1 9-531 0 0,-1 0 0 0 0,0 0 1 0 0,0 1-1 0 0,0-1 1 0 0,-1 0-1 0 0,0 1 0 0 0,1 0 1 0 0,-2-1-1 0 0,1 1 0 0 0,0 0 1 0 0,-1 1-1 0 0,0-1 0 0 0,1 1 1 0 0,-2-1-1 0 0,1 1 1 0 0,0 0-1 0 0,0 1 0 0 0,-1-1 1 0 0,0 1-1 0 0,-1-1-164 0 0,-16-6 142 0 0,-1 1-1 0 0,0 1 1 0 0,0 1-1 0 0,0 2 1 0 0,0 0 0 0 0,-1 1-1 0 0,0 1 1 0 0,1 1 0 0 0,-1 2-1 0 0,0 0 1 0 0,-5 2-142 0 0,21-3 24 0 0,-36 7 48 0 0,0 1 1 0 0,0 2 0 0 0,1 2-1 0 0,1 2 1 0 0,0 2-1 0 0,1 2 1 0 0,1 1 0 0 0,1 2-1 0 0,0 2 1 0 0,2 2 0 0 0,-1 2-73 0 0,21-17 12 0 0,0 1 0 0 0,1 1 0 0 0,0 0 0 0 0,1 1 0 0 0,0 1 0 0 0,1 0 1 0 0,1 1-1 0 0,0 1 0 0 0,1 0 0 0 0,-2 5-12 0 0,12-18-1 0 0,0 1 0 0 0,0 0 0 0 0,1 0 1 0 0,0 0-1 0 0,0 0 0 0 0,0 0 0 0 0,0 0 0 0 0,0 0 1 0 0,1 0-1 0 0,0 0 0 0 0,0 0 0 0 0,0 0 0 0 0,0 0 1 0 0,1 1-1 0 0,0-1 0 0 0,0 0 0 0 0,0 0 0 0 0,0 0 0 0 0,0-1 1 0 0,1 1-1 0 0,0 0 0 0 0,-1 0 0 0 0,2-1 0 0 0,-1 1 1 0 0,0-1-1 0 0,1 0 0 0 0,-1 1 0 0 0,1-1 0 0 0,0 0 1 0 0,0-1-1 0 0,0 1 0 0 0,2 1 1 0 0,8 5 25 0 0,-1 0 1 0 0,1-1-1 0 0,1-1 1 0 0,-1 0-1 0 0,1-1 0 0 0,1 0 1 0 0,-1-1-1 0 0,5 0-25 0 0,10 3 29 0 0,1-2 0 0 0,1-1 0 0 0,-1-1 0 0 0,1-1 0 0 0,0-2 0 0 0,-1-1 0 0 0,1-2 0 0 0,0-1 0 0 0,-1-1 0 0 0,3-2-29 0 0,64-25 240 0 0,-184 33-18 0 0,40 13-265 0 0,0 2-1 0 0,2 2 0 0 0,0 2 0 0 0,0 2 1 0 0,-38 28 43 0 0,55-35 1 0 0,2 2 0 0 0,0 1 0 0 0,1 1 0 0 0,1 1 0 0 0,1 1 0 0 0,1 1 0 0 0,1 1 0 0 0,1 0 1 0 0,1 2-1 0 0,1 1 0 0 0,-3 8-1 0 0,17-27 4 0 0,-1 0 0 0 0,2 0 0 0 0,-1 1 0 0 0,1 0 1 0 0,1-1-1 0 0,-1 1 0 0 0,1 0 0 0 0,1 0 0 0 0,0 0 0 0 0,0 0 0 0 0,1 0 1 0 0,0 1-1 0 0,0-1 0 0 0,1 0 0 0 0,1 0 0 0 0,-1 0 0 0 0,1 0 1 0 0,1-1-1 0 0,0 1 0 0 0,0 0 0 0 0,1-1 0 0 0,-1 0 0 0 0,2 0 1 0 0,-1 0-1 0 0,1 0 0 0 0,1-1 0 0 0,-1 0 0 0 0,1 0 0 0 0,1 0 0 0 0,-1-1 1 0 0,1 1-1 0 0,0-2 0 0 0,0 1 0 0 0,7 3-4 0 0,14 2 107 0 0,0-1-1 0 0,0-2 0 0 0,1 0 1 0 0,0-2-1 0 0,1-2 1 0 0,-1 0-1 0 0,1-2 0 0 0,0-1 1 0 0,0-1-1 0 0,26-5-106 0 0,96-18 195 0 0,-104 9-2314 0 0,-34 9-3792 0 0,-9 2-5418 0 0</inkml:trace>
  <inkml:trace contextRef="#ctx0" brushRef="#br0" timeOffset="406.564">2351 760 5281 0 0,'0'0'2257'0'0,"0"0"-632"0"0,0 0-448 0 0,0 0 111 0 0,0 0 329 0 0,0 0 185 0 0,0 0-116 0 0,0 0-384 0 0,0 0-462 0 0,0 0-379 0 0,0 0-218 0 0,0 0-76 0 0,0 0-21 0 0,-11 8 4 0 0,-76 73 376 0 0,-27 112 371 0 0,45-67-756 0 0,-85 93-274 0 0,131-190 0 0 0,-40 30-2359 0 0,49-57-1288 0 0,8-2-2293 0 0,4 0-2922 0 0</inkml:trace>
  <inkml:trace contextRef="#ctx0" brushRef="#br0" timeOffset="673.018">1725 706 9562 0 0,'0'0'1440'0'0,"0"0"-694"0"0,0 0-470 0 0,0 0 96 0 0,0 0 333 0 0,0 0 257 0 0,0 0 114 0 0,0 0-40 0 0,0 0-147 0 0,0 0-168 0 0,14 36-146 0 0,45 113-84 0 0,-8-60 221 0 0,-37-74-551 0 0,162 155 1441 0 0,-48-71-1261 0 0,0-18-557 0 0,-101-68-1446 0 0,-17-10-7319 0 0,-8-3-1827 0 0</inkml:trace>
  <inkml:trace contextRef="#ctx0" brushRef="#br0" timeOffset="1542.61">3079 964 0 0 0,'0'0'924'0'0,"0"0"705"0"0,0 0 355 0 0,0 0 14 0 0,0 0-162 0 0,0 0-157 0 0,0 0-180 0 0,0 0-173 0 0,0 0-153 0 0,0 0-151 0 0,-7-14-118 0 0,-22-43-62 0 0,0 33 685 0 0,21 23-1194 0 0,-2 0-252 0 0,0 0-1 0 0,-1 1 1 0 0,1 0-1 0 0,0 1 1 0 0,0 0 0 0 0,0 1-1 0 0,0 0 1 0 0,0 1-1 0 0,0 0 1 0 0,1 0-1 0 0,-1 1 1 0 0,1 0 0 0 0,0 1-1 0 0,0 0 1 0 0,1 0-1 0 0,-1 1 1 0 0,1 0 0 0 0,0 0-1 0 0,-1 3-80 0 0,-12 5 68 0 0,-110 101 109 0 0,109-89-149 0 0,1 1-1 0 0,1 1 1 0 0,2 1 0 0 0,0 0-1 0 0,2 1 1 0 0,-9 25-28 0 0,20-41 3 0 0,0 1 1 0 0,2-1 0 0 0,-1 1-1 0 0,2 0 1 0 0,0 0-1 0 0,0 0 1 0 0,2 1 0 0 0,0-1-1 0 0,0 0 1 0 0,3 9-4 0 0,-2-20 39 0 0,1 1 1 0 0,0-1 0 0 0,1 1-1 0 0,-1-1 1 0 0,1 0 0 0 0,0 0-1 0 0,0 0 1 0 0,0 0-1 0 0,0 0 1 0 0,1-1 0 0 0,-1 0-1 0 0,1 1 1 0 0,0-1 0 0 0,0-1-1 0 0,0 1 1 0 0,0-1-1 0 0,1 1 1 0 0,-1-1 0 0 0,1 0-1 0 0,0-1 1 0 0,-1 1 0 0 0,1-1-1 0 0,0 0 1 0 0,0 0-1 0 0,0 0 1 0 0,-1-1 0 0 0,1 0-1 0 0,0 0 1 0 0,0 0 0 0 0,0 0-1 0 0,0-1 1 0 0,0 0-1 0 0,0 0 1 0 0,0 0 0 0 0,-1-1-1 0 0,1 1 1 0 0,0-1 0 0 0,-1 0-1 0 0,0 0 1 0 0,1-1-1 0 0,-1 0 1 0 0,3-2-40 0 0,38-24 240 0 0,0-3-1 0 0,-3-1 1 0 0,0-3-1 0 0,-3-1 1 0 0,0-2-1 0 0,-3-1 1 0 0,-2-2 0 0 0,6-11-240 0 0,102-143 598 0 0,-142 197-600 0 0,0-1 0 0 0,0 1-1 0 0,0-1 1 0 0,0 1-1 0 0,0-1 1 0 0,0 1 0 0 0,0-1-1 0 0,0 1 1 0 0,0-1 0 0 0,1 0-1 0 0,-1 1 1 0 0,0-1-1 0 0,0 1 1 0 0,1-1 0 0 0,-1 1-1 0 0,0-1 1 0 0,0 0 0 0 0,1 1-1 0 0,-1-1 1 0 0,0 0-1 0 0,1 1 1 0 0,-1-1 0 0 0,1 0-1 0 0,-1 0 1 0 0,0 1 0 0 0,1-1-1 0 0,-1 0 1 0 0,1 0-1 0 0,-1 0 1 0 0,1 1 0 0 0,-1-1-1 0 0,1 0 1 0 0,-1 0 0 0 0,0 0-1 0 0,1 0 1 0 0,-1 0-1 0 0,1 0 1 0 0,-1 0 0 0 0,1 0-1 0 0,-1 0 1 0 0,1 0 0 0 0,-1 0-1 0 0,1 0 1 0 0,-1-1-1 0 0,1 1 1 0 0,-1 0 2 0 0,0 13-7 0 0,0 13 24 0 0,-2-5-18 0 0,2 0 1 0 0,0 0 0 0 0,1 0-1 0 0,2-1 1 0 0,0 1 0 0 0,1 0 0 0 0,1-1-1 0 0,0 0 1 0 0,2 0 0 0 0,6 11 0 0 0,-5-14-40 0 0,2-1 0 0 0,0 0 0 0 0,1-1 1 0 0,1-1-1 0 0,0 1 0 0 0,0-2 1 0 0,2 0-1 0 0,11 9 40 0 0,-16-15-462 0 0,0-1 1 0 0,1 0-1 0 0,0-1 0 0 0,0 0 0 0 0,0 0 1 0 0,0-1-1 0 0,1 0 0 0 0,0-1 1 0 0,8 2 461 0 0,-4-2-1492 0 0,5 1-5778 0 0,-9-4-3762 0 0</inkml:trace>
  <inkml:trace contextRef="#ctx0" brushRef="#br0" timeOffset="2024.931">3476 1530 10986 0 0,'0'0'655'0'0,"0"0"-349"0"0,0 0-98 0 0,0 0 390 0 0,0 0 516 0 0,0 0 333 0 0,0 0 68 0 0,0 0-223 0 0,0 0-284 0 0,0 0-217 0 0,0 0-167 0 0,0 0-128 0 0,19-21-113 0 0,59-69-83 0 0,88-118 610 0 0,-41 86-718 0 0,-125 122-197 0 0,0 1-1 0 0,0 0 1 0 0,1-1 0 0 0,-1 1-1 0 0,0 0 1 0 0,0-1 0 0 0,0 1-1 0 0,1-1 1 0 0,-1 1 0 0 0,0 0-1 0 0,1-1 1 0 0,-1 1 0 0 0,1-1-1 0 0,-1 1 1 0 0,0-1 0 0 0,1 1-1 0 0,-1-1 1 0 0,1 1 0 0 0,0-1-1 0 0,-1 0 1 0 0,1 1 0 0 0,-1-1-1 0 0,1 1 1 0 0,-1-1 0 0 0,1 0-1 0 0,0 0 1 0 0,-1 0 0 0 0,1 1-1 0 0,0-1 1 0 0,-1 0 0 0 0,1 0-1 0 0,0 0 1 0 0,-1 0 0 0 0,1 0-1 0 0,0 0 1 0 0,-1 0 0 0 0,1 0-1 0 0,0 0 1 0 0,-1 0 0 0 0,1-1-1 0 0,0 1 1 0 0,-1 0 0 0 0,1 0-1 0 0,0-1 1 0 0,-1 1 0 0 0,1 0-1 0 0,-1-1 1 0 0,1 1 0 0 0,-1 0-1 0 0,1-1 1 0 0,-1 1 0 0 0,1-1-1 0 0,-1 1 1 0 0,1-1 0 0 0,-1 1-1 0 0,1-1 1 0 0,-1 1 0 0 0,0-1-1 0 0,1 0 1 0 0,-1 1 0 0 0,0-1-1 0 0,0 0 6 0 0,-17 216 460 0 0,18-212-444 0 0,0 0 0 0 0,0-1 0 0 0,0 1 0 0 0,1 0 0 0 0,-1-1 0 0 0,1 1 0 0 0,0-1 0 0 0,0 0 1 0 0,0 1-1 0 0,0-1 0 0 0,0 0 0 0 0,0 0 0 0 0,0 0 0 0 0,1-1 0 0 0,-1 1 0 0 0,1 0 0 0 0,-1-1 0 0 0,1 0 0 0 0,-1 1 0 0 0,1-1 0 0 0,0 0 0 0 0,0-1 0 0 0,0 1 0 0 0,0 0 0 0 0,0-1 0 0 0,-1 1 0 0 0,1-1 0 0 0,0 0 0 0 0,0 0 0 0 0,0 0 0 0 0,0-1 0 0 0,0 1 0 0 0,0-1 0 0 0,0 1 0 0 0,0-1 0 0 0,0 0 0 0 0,-1 0 0 0 0,1 0 1 0 0,0 0-1 0 0,-1-1 0 0 0,1 1 0 0 0,-1-1 0 0 0,1 0 0 0 0,-1 0 0 0 0,1 0-16 0 0,178-128 599 0 0,23-12-554 0 0,-141 126-144 0 0,-60 20 93 0 0,-1-1 1 0 0,1 0-1 0 0,-1 1 0 0 0,0-1 1 0 0,0 1-1 0 0,0 0 0 0 0,0 0 1 0 0,-1-1-1 0 0,1 1 0 0 0,-1 0 0 0 0,0 1 1 0 0,-1-1-1 0 0,1 0 0 0 0,0 0 1 0 0,-1 0-1 0 0,0 0 0 0 0,0 0 0 0 0,-1 1 6 0 0,-7 164-8 0 0,19-129-1849 0 0,8-34-8173 0 0,-15-6-1089 0 0</inkml:trace>
  <inkml:trace contextRef="#ctx0" brushRef="#br0" timeOffset="2505.275">4782 1114 14643 0 0,'0'0'1434'0'0,"0"0"-962"0"0,0 0-440 0 0,0 0 224 0 0,0 0 213 0 0,0 0 98 0 0,0 0 36 0 0,0 0 6 0 0,0 0-3 0 0,0 0-49 0 0,10 40-67 0 0,27 128-74 0 0,-28-33 133 0 0,-42 233-253 0 0,31-348-254 0 0,-2-1 0 0 0,0 0 0 0 0,-1 0 0 0 0,-1 0 0 0 0,0-1 0 0 0,-2 1 0 0 0,0-2 0 0 0,-2 4-42 0 0,9-20 23 0 0,1-1-1 0 0,-1 1 1 0 0,1 0-1 0 0,0-1 1 0 0,-1 1 0 0 0,1-1-1 0 0,-1 1 1 0 0,0-1-1 0 0,1 1 1 0 0,-1-1-1 0 0,1 0 1 0 0,-1 1-1 0 0,0-1 1 0 0,1 0-1 0 0,-1 1 1 0 0,0-1-1 0 0,0 0 1 0 0,1 0-1 0 0,-1 1 1 0 0,0-1-1 0 0,1 0 1 0 0,-1 0-1 0 0,0 0 1 0 0,0 0-1 0 0,1 0 1 0 0,-1 0-1 0 0,0 0 1 0 0,0 0-1 0 0,1-1 1 0 0,-1 1-1 0 0,0 0 1 0 0,0 0-1 0 0,1 0 1 0 0,-1-1-1 0 0,0 1 1 0 0,1-1-1 0 0,-1 1 1 0 0,1 0-1 0 0,-1-1 1 0 0,0 1-1 0 0,1-1 1 0 0,-1 1-1 0 0,1-1 1 0 0,-1 1-1 0 0,1-1 1 0 0,-1 0-1 0 0,1 1 1 0 0,0-1-1 0 0,-1 0 1 0 0,1 1 0 0 0,0-1-1 0 0,-1 0 1 0 0,1 1-1 0 0,0-1 1 0 0,0 0-1 0 0,0 0 1 0 0,0 1-1 0 0,0-2-22 0 0,-4-40 23 0 0,1 0 1 0 0,3-1-1 0 0,2 1 1 0 0,1 0-1 0 0,2 0 1 0 0,2 0-1 0 0,2 0 1 0 0,2 1-1 0 0,1 1 0 0 0,3 0 1 0 0,4-7-24 0 0,-8 14-26 0 0,4-16-27 0 0,3 0 1 0 0,2 1-1 0 0,2 1 0 0 0,1 1 0 0 0,3 1 1 0 0,2 2-1 0 0,2 0 0 0 0,1 2 1 0 0,2 1-1 0 0,2 2 0 0 0,2 1 0 0 0,1 2 1 0 0,1 2-1 0 0,2 1 0 0 0,28-15 53 0 0,-58 41 9 0 0,-1-1 0 0 0,1 2 0 0 0,0 0 0 0 0,1 0 0 0 0,-1 1 0 0 0,1 0 0 0 0,0 1 0 0 0,0 0 0 0 0,0 1 0 0 0,0 1-1 0 0,1 0 1 0 0,-1 0 0 0 0,6 1-9 0 0,-14 3 16 0 0,1-1 1 0 0,-1 1-1 0 0,1 0 0 0 0,-1 0 0 0 0,0 0 0 0 0,0 1 0 0 0,0 0 0 0 0,-1-1 1 0 0,1 1-1 0 0,-1 1 0 0 0,0-1 0 0 0,0 0 0 0 0,0 1 0 0 0,-1-1 0 0 0,1 1 1 0 0,-1 0-1 0 0,0 0 0 0 0,-1 0 0 0 0,1 0 0 0 0,-1 0 0 0 0,0 0 0 0 0,0 1 1 0 0,-1-1-1 0 0,0 0 0 0 0,0 0 0 0 0,0 1 0 0 0,0-1 0 0 0,-1 0 0 0 0,0 3-16 0 0,-3 20 58 0 0,0 0-1 0 0,-2 0 0 0 0,-2-1 1 0 0,0 1-1 0 0,-2-2 0 0 0,0 1 1 0 0,-2-1-1 0 0,-1-1 1 0 0,-14 21-58 0 0,10-16 40 0 0,-1 0 1 0 0,-1-1-1 0 0,-1-1 1 0 0,-2-1 0 0 0,0-1-1 0 0,-2-1 1 0 0,-1 0-1 0 0,-1-2 1 0 0,-1-2 0 0 0,-1 0-1 0 0,-23 12-40 0 0,47-31-46 0 0,1-1 0 0 0,-1 1 0 0 0,1-1 0 0 0,-1 0 0 0 0,0-1 0 0 0,0 1 0 0 0,1-1 0 0 0,-1 1 0 0 0,0-1 0 0 0,0 0 0 0 0,0-1 0 0 0,1 1 0 0 0,-1-1 0 0 0,0 1-1 0 0,0-1 1 0 0,1 0 0 0 0,-1-1 0 0 0,0 1 0 0 0,1-1 0 0 0,0 1 0 0 0,-1-1 0 0 0,1 0 0 0 0,0 0 0 0 0,0 0 0 0 0,0-1 0 0 0,0 1 0 0 0,0-1 0 0 0,0 0 0 0 0,1 0 0 0 0,0 0 0 0 0,-1 0 0 0 0,1 0 0 0 0,0 0-1 0 0,0 0 1 0 0,1-1 0 0 0,-1 1 0 0 0,1-1 0 0 0,-1 0 0 0 0,1 1 0 0 0,0-1 0 0 0,1 0 0 0 0,-1 1 0 0 0,1-1 0 0 0,-1 0 0 0 0,1 0 46 0 0,-8-93-3600 0 0,14 57-1717 0 0,0 19-5242 0 0</inkml:trace>
  <inkml:trace contextRef="#ctx0" brushRef="#br0" timeOffset="2825.951">5767 1 13219 0 0,'0'0'1626'0'0,"0"0"-562"0"0,0 0-476 0 0,0 0-103 0 0,0 0 125 0 0,0 0 149 0 0,0 0 66 0 0,0 0-25 0 0,0 0-102 0 0,0 0-109 0 0,0 0-82 0 0,-4 38-66 0 0,-11 125-54 0 0,1 41 523 0 0,-10 303-151 0 0,4-110-795 0 0,19-381-904 0 0,4-27-1551 0 0,5-17-632 0 0,12-13-6258 0 0,-14 25 1085 0 0</inkml:trace>
  <inkml:trace contextRef="#ctx0" brushRef="#br0" timeOffset="3142.14">5884 1064 0 0 0,'0'0'2793'0'0,"0"0"-1218"0"0,0 0-422 0 0,0 0 37 0 0,0 0 191 0 0,0 0 184 0 0,0 0 56 0 0,0 0-15 0 0,0 0-43 0 0,0 0-77 0 0,0 0-123 0 0,37 28-139 0 0,115 84-204 0 0,-150-110-983 0 0,0 0-1 0 0,0 0 1 0 0,1 0-1 0 0,-1 0 1 0 0,1-1-1 0 0,-1 1 1 0 0,1-1-1 0 0,0 1 1 0 0,-1-1-1 0 0,1 0 1 0 0,0 0-1 0 0,0 0 1 0 0,0-1-1 0 0,0 1 1 0 0,0-1-1 0 0,0 1 1 0 0,0-1-1 0 0,0 0 1 0 0,0 0-1 0 0,0 0 0 0 0,0-1 1 0 0,0 1-1 0 0,0-1 1 0 0,0 0-1 0 0,0 1 1 0 0,0-1-1 0 0,0-1 1 0 0,0 1-1 0 0,-1 0 1 0 0,1-1-1 0 0,0 1 1 0 0,-1-1-1 0 0,1 0-36 0 0,10-6 216 0 0,0 2-147 0 0,0-1-1 0 0,-1 0 1 0 0,1 0-1 0 0,-1-2 0 0 0,-1 1 1 0 0,0-1-1 0 0,0-1 1 0 0,0 0-1 0 0,-2-1 0 0 0,1 0 1 0 0,-1 0-1 0 0,-1-1 1 0 0,0 0-1 0 0,0-1 0 0 0,-2 1 1 0 0,1-2-1 0 0,-2 1 0 0 0,0 0 1 0 0,0-1-1 0 0,-1 0 1 0 0,-1 0-1 0 0,0-1 0 0 0,-1 1 1 0 0,-1 0-1 0 0,0-7-68 0 0,-1 17-23 0 0,0 0 0 0 0,0-1 0 0 0,-1 1-1 0 0,0 0 1 0 0,0-1 0 0 0,0 1 0 0 0,0 0 0 0 0,0 0 0 0 0,-1 0-1 0 0,0 0 1 0 0,0 0 0 0 0,0 0 0 0 0,-1 0 0 0 0,1 1-1 0 0,-1-1 1 0 0,1 1 0 0 0,-1 0 0 0 0,-1-1 0 0 0,1 2-1 0 0,0-1 1 0 0,-1 0 0 0 0,1 0 0 0 0,-1 1 0 0 0,0 0 0 0 0,0 0-1 0 0,1 0 1 0 0,-2 0 0 0 0,1 1 0 0 0,0-1 0 0 0,0 1-1 0 0,-1 0 24 0 0,-4-1-33 0 0,0 1 0 0 0,-1 0-1 0 0,1 1 1 0 0,-1-1-1 0 0,1 2 1 0 0,-1-1-1 0 0,1 2 1 0 0,0-1-1 0 0,-1 1 1 0 0,1 0 0 0 0,0 1-1 0 0,0 0 1 0 0,0 1-1 0 0,-2 1 34 0 0,-13 9 4 0 0,0 1 0 0 0,1 1 0 0 0,1 0-1 0 0,0 2 1 0 0,2 1 0 0 0,0 1 0 0 0,1 0-1 0 0,1 1 1 0 0,1 2 0 0 0,1-1 0 0 0,0 2-1 0 0,2 0 1 0 0,1 1 0 0 0,1 0 0 0 0,2 1-1 0 0,0 0 1 0 0,1 0 0 0 0,2 1 0 0 0,1 1-1 0 0,1-1 1 0 0,1 1 0 0 0,1 1-4 0 0,4-16 54 0 0,-1 1 0 0 0,2-1 1 0 0,0 0-1 0 0,0 1 0 0 0,1-1 1 0 0,1 0-1 0 0,0-1 0 0 0,1 1 0 0 0,0-1 1 0 0,1 0-1 0 0,0 0 0 0 0,1 0 0 0 0,0-1 1 0 0,1 0-1 0 0,1-1 0 0 0,-1 1 0 0 0,1-2 1 0 0,1 1-1 0 0,0-1 0 0 0,0-1 1 0 0,1 0-1 0 0,0 0 0 0 0,1-1 0 0 0,-1 0 1 0 0,1-1-1 0 0,12 4-54 0 0,12 3 83 0 0,0-1 0 0 0,1-2 1 0 0,0-2-1 0 0,0-1 0 0 0,1-2 1 0 0,-1-1-1 0 0,1-2 0 0 0,0-2 0 0 0,15-2-83 0 0,78-25-1083 0 0,-79 6-3775 0 0,-29 12-6326 0 0</inkml:trace>
  <inkml:trace contextRef="#ctx0" brushRef="#br0" timeOffset="21398.804">7216 717 0 0 0,'0'0'943'0'0,"0"0"-242"0"0,0 0-19 0 0,0 0 430 0 0,0 0 550 0 0,0 0 318 0 0,0 0-89 0 0,0 0-425 0 0,0 0-517 0 0,0 0-379 0 0,0 0-189 0 0,-2 2-39 0 0,-79 131 2517 0 0,80-133-2842 0 0,1 0 0 0 0,0 0 1 0 0,-1 1-1 0 0,1-1 0 0 0,0 0 1 0 0,-1 0-1 0 0,1 1 0 0 0,0-1 0 0 0,0 0 1 0 0,-1 1-1 0 0,1-1 0 0 0,0 0 0 0 0,0 1 1 0 0,0-1-1 0 0,-1 1 0 0 0,1-1 0 0 0,0 0 1 0 0,0 1-1 0 0,0-1 0 0 0,0 1 0 0 0,0-1 1 0 0,0 0-1 0 0,0 1 0 0 0,0-1 0 0 0,0 1 1 0 0,0-1-1 0 0,0 0 0 0 0,0 1 0 0 0,0-1 1 0 0,0 1-1 0 0,0-1 0 0 0,1 0 0 0 0,-1 1 1 0 0,0-1-1 0 0,0 1 0 0 0,0-1 0 0 0,1 0 1 0 0,-1 1-1 0 0,0-1 0 0 0,0 0 0 0 0,1 0 1 0 0,-1 1-1 0 0,0-1 0 0 0,1 0 0 0 0,-1 0 1 0 0,0 1-1 0 0,1-1 0 0 0,-1 0 0 0 0,0 0 1 0 0,1 0-1 0 0,-1 1 0 0 0,1-1 0 0 0,-1 0 1 0 0,0 0-1 0 0,1 0 0 0 0,-1 0 0 0 0,1 0 1 0 0,-1 0-1 0 0,0 0 0 0 0,1 0 0 0 0,-1 0 1 0 0,1 0-1 0 0,-1 0 0 0 0,0 0 0 0 0,1 0 1 0 0,-1 0-1 0 0,1 0 0 0 0,-1-1 0 0 0,0 1 1 0 0,1 0-18 0 0,29-13 1407 0 0,-18 4-981 0 0,0 0 0 0 0,0 0 0 0 0,-1-1 0 0 0,0-1 0 0 0,-1 0 0 0 0,0-1 0 0 0,0 1 0 0 0,-2-2 0 0 0,7-10-426 0 0,-15 23 380 0 0,0 0-31 0 0,0 0-56 0 0,-18 1 44 0 0,-24 34-973 0 0,35-14-3813 0 0,7-20 1574 0 0,0-1-2882 0 0,0 0-3872 0 0</inkml:trace>
  <inkml:trace contextRef="#ctx0" brushRef="#br0" timeOffset="21812.933">7204 1249 9706 0 0,'0'0'1543'0'0,"0"0"-676"0"0,0 0-359 0 0,0 0 158 0 0,0 0 216 0 0,0 0 95 0 0,0 0-97 0 0,0 0-267 0 0,0 0-203 0 0,0 0-112 0 0,0 0-76 0 0,0 0-48 0 0,-10 10-14 0 0,-43 46 114 0 0,95-64 1134 0 0,27-26-869 0 0,-136 67 1545 0 0,68-33-10907 0 0,2-3-1812 0 0</inkml:trace>
  <inkml:trace contextRef="#ctx0" brushRef="#br0" timeOffset="22942.489">1 2286 10282 0 0,'0'0'703'0'0,"0"0"-243"0"0,0 0-243 0 0,0 0-87 0 0,0 0 26 0 0,0 0 93 0 0,0 0 107 0 0,0 0 76 0 0,0 0-11 0 0,0 0-100 0 0,0 0-60 0 0,1 0 53 0 0,342-9 4248 0 0,656-123-1282 0 0,-429 50-2436 0 0,729-46-84 0 0,544 63-139 0 0,-982 75-286 0 0,-47 25-44 0 0,-651-34-1205 0 0,-148 7-2250 0 0,-9-4-3179 0 0,-6-4 5760 0 0,4 3-10311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1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842 224 2441 0 0,'0'0'1579'0'0,"0"0"-471"0"0,0 0-364 0 0,0 0-35 0 0,0 0 188 0 0,0 0 236 0 0,0 0 157 0 0,0 0 50 0 0,0 0-92 0 0,0 0-182 0 0,0 0-189 0 0,-4-12-162 0 0,-15-38-132 0 0,17 46-412 0 0,0 0 0 0 0,0 1 0 0 0,0-1 0 0 0,0 1 0 0 0,-1-1-1 0 0,1 1 1 0 0,-1 0 0 0 0,0 0 0 0 0,0 0 0 0 0,0 0 0 0 0,-1 1 0 0 0,1-1 0 0 0,0 1 0 0 0,-1 0 0 0 0,0 0 0 0 0,1 0-1 0 0,-4-1-170 0 0,6 3 37 0 0,-13-6 146 0 0,0 1 0 0 0,0 1-1 0 0,-1 0 1 0 0,1 1 0 0 0,-1 0 0 0 0,0 1-1 0 0,0 1 1 0 0,1 1 0 0 0,-1 0 0 0 0,0 0 0 0 0,0 2-1 0 0,0 0 1 0 0,0 0 0 0 0,1 2 0 0 0,-1 0 0 0 0,1 0-1 0 0,-10 5-182 0 0,-8 2 47 0 0,1 1 1 0 0,0 2-1 0 0,0 1 0 0 0,2 1 0 0 0,0 1 0 0 0,1 2 1 0 0,1 1-1 0 0,0 1 0 0 0,2 1 0 0 0,1 2 0 0 0,0 0 0 0 0,2 1 1 0 0,1 2-1 0 0,1 0 0 0 0,1 1 0 0 0,-3 9-47 0 0,13-18-1 0 0,1 1 0 0 0,1 0 0 0 0,1 1-1 0 0,0 0 1 0 0,2 0 0 0 0,0 0 0 0 0,2 0 0 0 0,0 1-1 0 0,1 15 2 0 0,2-31 6 0 0,-1 1-1 0 0,1-1 0 0 0,0 0 0 0 0,0 0 0 0 0,1 0 0 0 0,-1 0 0 0 0,1 0 1 0 0,1 0-1 0 0,-1 0 0 0 0,1 0 0 0 0,0-1 0 0 0,1 0 0 0 0,-1 1 0 0 0,1-1 0 0 0,0-1 1 0 0,0 1-1 0 0,0 0 0 0 0,1-1 0 0 0,0 0 0 0 0,0 0 0 0 0,0 0 0 0 0,0-1 1 0 0,0 0-1 0 0,1 0 0 0 0,0 0 0 0 0,-1 0 0 0 0,1-1 0 0 0,0 0 0 0 0,2 0-5 0 0,5 2 61 0 0,1-1 0 0 0,0 0 0 0 0,0-1 0 0 0,0 0 0 0 0,0-1 0 0 0,0 0 0 0 0,1-2 0 0 0,-1 1 0 0 0,0-2 0 0 0,0 0 0 0 0,0-1 0 0 0,9-3-61 0 0,26-16 70 0 0,0-2 0 0 0,-2-2 0 0 0,-2-2 0 0 0,0-3 0 0 0,-2-1 0 0 0,-1-2 0 0 0,-2-2 0 0 0,-1-1 0 0 0,-2-3 0 0 0,-2 0 0 0 0,24-38-70 0 0,-30 44 0 0 0,-3-1-1 0 0,0-1 1 0 0,-3-1-1 0 0,-1-1 1 0 0,-1-1-1 0 0,-3-1 1 0 0,-1-1-1 0 0,4-18 1 0 0,-16 17 179 0 0,-5 41-113 0 0,-8 2-89 0 0,-24 46-296 0 0,17-22 334 0 0,1 2 1 0 0,1-1-1 0 0,2 2 0 0 0,0 0 1 0 0,2 0-1 0 0,1 1 1 0 0,1 0-1 0 0,2 0 0 0 0,1 0 1 0 0,1 2-16 0 0,1-14 10 0 0,1 1 0 0 0,1-1 0 0 0,0 1 0 0 0,1-1 0 0 0,1 1 0 0 0,1-1 0 0 0,0 0 0 0 0,2 0 0 0 0,-1 0 0 0 0,2-1 0 0 0,1 1 0 0 0,3 5-10 0 0,-5-11 18 0 0,1-1 0 0 0,0 1 0 0 0,1-2 1 0 0,0 1-1 0 0,0-1 0 0 0,1 0 0 0 0,0 0 1 0 0,1-1-1 0 0,0 0 0 0 0,0-1 0 0 0,1 0 1 0 0,0 0-1 0 0,0-1 0 0 0,1 0 0 0 0,0-1 1 0 0,-1 0-1 0 0,2-1 0 0 0,-1 0 0 0 0,9 1-18 0 0,-10-2 20 0 0,-6-2-38 0 0,0 0 0 0 0,0 1 0 0 0,0-2 1 0 0,-1 1-1 0 0,1 0 0 0 0,0-1 0 0 0,0 1 1 0 0,0-1-1 0 0,0 0 0 0 0,0-1 0 0 0,0 1 1 0 0,0-1-1 0 0,0 1 0 0 0,0-1 0 0 0,0-1 1 0 0,-1 1-1 0 0,1 0 0 0 0,0-1 0 0 0,-1 0 1 0 0,1 1-1 0 0,-1-2 18 0 0,4-3-427 0 0,15-18-888 0 0,-10 6-4382 0 0,-8 10-5635 0 0</inkml:trace>
  <inkml:trace contextRef="#ctx0" brushRef="#br0" timeOffset="866.076">1669 274 1384 0 0,'0'0'1226'0'0,"0"0"-242"0"0,0 0 36 0 0,0 0 330 0 0,0 0 400 0 0,0 0 210 0 0,0 0-109 0 0,0 0-296 0 0,0 0-328 0 0,0 0-247 0 0,0 0-157 0 0,0 0-53 0 0,0 0-33 0 0,0 0-47 0 0,0 0-26 0 0,0 0-45 0 0,0 0-43 0 0,0 0-43 0 0,0 0-53 0 0,0 0-53 0 0,0 0-40 0 0,0 0-29 0 0,25 0 1699 0 0,506-4-561 0 0,-483-16-4366 0 0,-46 17 1486 0 0,-2-4-10881 0 0,-3 6 2880 0 0</inkml:trace>
  <inkml:trace contextRef="#ctx0" brushRef="#br0" timeOffset="1192.629">1557 640 8226 0 0,'0'0'4845'0'0,"0"0"-3478"0"0,0 0-1267 0 0,0 0-136 0 0,0 0 181 0 0,0 0 325 0 0,0 0 287 0 0,0 0 191 0 0,0 0 107 0 0,0 0 12 0 0,0 0-63 0 0,0 0-97 0 0,23 8-113 0 0,75 23-85 0 0,3-19 948 0 0,-72-13-1212 0 0,12 2-88 0 0,0-3-1 0 0,-1-1 1 0 0,1-2-1 0 0,-1-1 1 0 0,13-6-357 0 0,19 1-1724 0 0,-68 8-48 0 0,-3 2-670 0 0,0 1-2449 0 0,0 0-6730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182 490 0 0 0,'0'0'209'0'0,"0"0"593"0"0,0 0 182 0 0,0 0-21 0 0,0 0-60 0 0,0 0-75 0 0,0 0-84 0 0,0 0-56 0 0,15-2-45 0 0,62-4 715 0 0,-77 6-483 0 0,0 0 191 0 0,0 0 165 0 0,0 0 62 0 0,0 0-69 0 0,0 0-97 0 0,-13 0 1978 0 0,-118 20-1522 0 0,2 2 142 0 0,206-18-1834 0 0,129 3 204 0 0,-110 2-83 0 0,-161-5 1364 0 0,-107 8-1303 0 0,104 2-251 0 0,48-6-460 0 0,18 1-5238 0 0,17-6-4439 0 0,-9-3 4524 0 0</inkml:trace>
  <inkml:trace contextRef="#ctx0" brushRef="#br0" timeOffset="778.572">1212 158 2817 0 0,'0'0'2259'0'0,"0"0"-539"0"0,0 0-385 0 0,0 0-12 0 0,0 0 87 0 0,0 0-6 0 0,0 0-81 0 0,0 0-124 0 0,0 0-155 0 0,0 0-120 0 0,0 0-121 0 0,0 0-107 0 0,-27-23-74 0 0,-87-71-68 0 0,55 62 248 0 0,48 31-607 0 0,-2-2-91 0 0,0 1 0 0 0,-1 1 0 0 0,1 0 0 0 0,0 1 0 0 0,-1 0 0 0 0,1 1 0 0 0,-1 0 0 0 0,1 1 0 0 0,0 1 0 0 0,0 0 0 0 0,0 1 0 0 0,0 0 0 0 0,-7 4-104 0 0,5-1-5 0 0,-1 0 0 0 0,1 1 0 0 0,0 0 1 0 0,0 1-1 0 0,1 1 0 0 0,0 0 0 0 0,1 1 0 0 0,0 1 0 0 0,1 0 1 0 0,0 0-1 0 0,1 1 0 0 0,0 1 0 0 0,1 0 0 0 0,1 0 0 0 0,0 1 1 0 0,1 0-1 0 0,0 1 0 0 0,2-1 0 0 0,0 2 0 0 0,0-1 0 0 0,2 1 1 0 0,0-1-1 0 0,1 1 0 0 0,-1 13 5 0 0,4-25 1 0 0,0 0-1 0 0,0 0 1 0 0,0 1-1 0 0,1-1 1 0 0,0 0-1 0 0,0 0 1 0 0,1 0-1 0 0,-1 0 1 0 0,1 0 0 0 0,0-1-1 0 0,0 1 1 0 0,1 0-1 0 0,-1-1 1 0 0,1 0-1 0 0,0 1 1 0 0,0-1-1 0 0,0 0 1 0 0,1-1-1 0 0,0 1 1 0 0,-1-1 0 0 0,1 1-1 0 0,1-1 1 0 0,-1 0-1 0 0,0-1 1 0 0,1 1-1 0 0,-1-1 1 0 0,1 1-1 0 0,4 0 0 0 0,0 0 42 0 0,0 0-1 0 0,0-1 0 0 0,0 0 0 0 0,1 0 0 0 0,-1-1 1 0 0,1-1-1 0 0,-1 1 0 0 0,1-1 0 0 0,-1-1 0 0 0,1 0 1 0 0,-1 0-1 0 0,0-1 0 0 0,0 0 0 0 0,1-1 0 0 0,3-1-41 0 0,53-29 178 0 0,-2-2 0 0 0,-2-3 0 0 0,-1-3-1 0 0,-2-3 1 0 0,-2-2 0 0 0,-2-2 0 0 0,37-44-178 0 0,-44 36 210 0 0,-48 55-134 0 0,0 1 3 0 0,0 0-34 0 0,0 0-27 0 0,0 0-46 0 0,-3 8-124 0 0,-54 108 38 0 0,35-68 153 0 0,3 0-1 0 0,2 2 0 0 0,2 0 1 0 0,-4 31-39 0 0,18-74 1 0 0,-21 113 147 0 0,-4-1 0 0 0,-27 66-148 0 0,-7 26 84 0 0,54-172-263 0 0,31-50-97 0 0,20-25-970 0 0,-27 18-2477 0 0,-4 3-4794 0 0,-8 11-1755 0 0</inkml:trace>
  <inkml:trace contextRef="#ctx0" brushRef="#br0" timeOffset="1094.187">1499 898 12131 0 0,'0'0'2031'0'0,"0"0"-1259"0"0,0 0-568 0 0,0 0-4 0 0,0 0 197 0 0,0 0 209 0 0,0 0 134 0 0,0 0-13 0 0,0 0-146 0 0,0 0-171 0 0,0 0-133 0 0,0 0-97 0 0,0 0-68 0 0,-9 16-35 0 0,-30 45-30 0 0,30-45-11 0 0,9-16-16 0 0,0 0-8 0 0,0 0-13 0 0,0 0 9 0 0,24-13 260 0 0,-10-1-940 0 0,24-35 935 0 0,-30 30-3148 0 0,-6-2-3379 0 0,-2 17-4005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1:2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391 412 0 0 0,'0'0'475'0'0,"0"0"521"0"0,0 0 156 0 0,0 0 138 0 0,0 0 103 0 0,0 0 48 0 0,0 0-45 0 0,0 0-134 0 0,0 0-147 0 0,0 0-194 0 0,0 0-189 0 0,0 0-126 0 0,0 0-59 0 0,-12-3-30 0 0,-36-13-1 0 0,42 15-336 0 0,0 0-1 0 0,0 0 1 0 0,0 0-1 0 0,0 1 1 0 0,0 0 0 0 0,0 0-1 0 0,0 0 1 0 0,0 1-1 0 0,0 0 1 0 0,0 0-1 0 0,0 1 1 0 0,0-1 0 0 0,0 1-1 0 0,1 1 1 0 0,-1-1-1 0 0,1 1 1 0 0,-1 0 0 0 0,1 0-1 0 0,-5 4-179 0 0,6-4 91 0 0,-13 9-31 0 0,1 1 0 0 0,1 0-1 0 0,0 1 1 0 0,1 1-1 0 0,0 0 1 0 0,1 1-1 0 0,1 0 1 0 0,1 1-1 0 0,0 1 1 0 0,1 0-1 0 0,1 0 1 0 0,1 0 0 0 0,0 1-1 0 0,2 1 1 0 0,0-1-1 0 0,1 1 1 0 0,-1 11-60 0 0,4-26 35 0 0,0 0 1 0 0,1 1-1 0 0,0-1 1 0 0,-1 0 0 0 0,2 1-1 0 0,-1-1 1 0 0,1 1-1 0 0,0 0 1 0 0,0-1-1 0 0,0 1 1 0 0,1-1 0 0 0,0 1-1 0 0,0-1 1 0 0,0 0-1 0 0,1 1 1 0 0,0-1 0 0 0,0 0-1 0 0,0 0 1 0 0,1 0-1 0 0,-1 0 1 0 0,1 0-1 0 0,0-1 1 0 0,1 1 0 0 0,-1-1-1 0 0,1 0 1 0 0,0 0-1 0 0,0 0 1 0 0,0-1-1 0 0,0 1 1 0 0,1-1 0 0 0,4 3-36 0 0,3-2 160 0 0,0 0 0 0 0,0-1 0 0 0,0 0 0 0 0,0-1 0 0 0,0 0 0 0 0,0-1 0 0 0,1-1 0 0 0,-1 0 0 0 0,1 0 0 0 0,-1-1 0 0 0,0-1 0 0 0,0 0 0 0 0,0-1 0 0 0,0 0 0 0 0,0 0 1 0 0,0-2-1 0 0,1 0-160 0 0,17-8 209 0 0,-1-1 0 0 0,-1-1 0 0 0,0-1 0 0 0,-1-2 0 0 0,0-1 0 0 0,-1-1-209 0 0,-10 7 65 0 0,1 0 0 0 0,-2-1 0 0 0,0-1 1 0 0,-1 0-1 0 0,0-1 0 0 0,-1-1 0 0 0,-1 0 0 0 0,-1-1 0 0 0,0 0 0 0 0,-2 0 0 0 0,0-1 1 0 0,-1-1-1 0 0,0 1 0 0 0,-2-1 0 0 0,0 0 0 0 0,-2-1 0 0 0,0 1 0 0 0,0-13-65 0 0,-2 25-47 0 0,-1 1 0 0 0,0 0-1 0 0,-1 0 1 0 0,1-1-1 0 0,-1 1 1 0 0,-1 0 0 0 0,1-1-1 0 0,-1 1 1 0 0,0 0-1 0 0,-1 0 1 0 0,0-1 0 0 0,0 1-1 0 0,-1 0 1 0 0,0 1-1 0 0,0-1 1 0 0,0 1-1 0 0,-1-1 1 0 0,0 1 0 0 0,0 0-1 0 0,0 0 1 0 0,-1 0-1 0 0,0 1 1 0 0,0 0 0 0 0,-1 0-1 0 0,1 0 1 0 0,-1 1-1 0 0,0-1 1 0 0,0 2 0 0 0,-1-1-1 0 0,1 0 1 0 0,-1 1-1 0 0,0 1 1 0 0,0-1 47 0 0,-8 1-290 0 0,-1 0 0 0 0,1 1 1 0 0,-1 1-1 0 0,1 0 0 0 0,-1 1 0 0 0,1 1 0 0 0,-1 0 1 0 0,1 2-1 0 0,0-1 0 0 0,0 2 0 0 0,1 0 1 0 0,-1 0-1 0 0,-9 6 290 0 0,-43 24-3659 0 0,3 2-3341 0 0,31-16-2135 0 0</inkml:trace>
  <inkml:trace contextRef="#ctx0" brushRef="#br0" timeOffset="470.871">397 751 7738 0 0,'0'0'1295'0'0,"0"0"-258"0"0,0 0-33 0 0,0 0 73 0 0,0 0 19 0 0,0 0-76 0 0,0 0-176 0 0,0 0-210 0 0,0 0-194 0 0,0 0-132 0 0,0 0-116 0 0,0 0-40 0 0,-22 7 27 0 0,-66 22-2 0 0,35 10 146 0 0,44-28-229 0 0,-11 12-15 0 0,1 1 0 0 0,2 1-1 0 0,0 0 1 0 0,2 1-1 0 0,1 1 1 0 0,1 1 0 0 0,1-1-1 0 0,1 2 1 0 0,2 0-1 0 0,1 0 1 0 0,1 1 0 0 0,1 0-1 0 0,2 0 1 0 0,1 0-1 0 0,1 0 1 0 0,3 13-79 0 0,-1-36 24 0 0,1 0 1 0 0,0 0-1 0 0,0 0 0 0 0,1 0 0 0 0,-1-1 0 0 0,2 1 1 0 0,-1 0-1 0 0,1-1 0 0 0,0 1 0 0 0,0-1 1 0 0,1 0-1 0 0,0 0 0 0 0,0 0 0 0 0,0-1 1 0 0,1 0-1 0 0,0 1 0 0 0,0-1 0 0 0,0-1 1 0 0,1 1-1 0 0,-1-1 0 0 0,1 0 0 0 0,0 0 1 0 0,0-1-1 0 0,1 0 0 0 0,-1 0 0 0 0,1 0 0 0 0,-1-1 1 0 0,6 1-25 0 0,2 1 171 0 0,0-1 1 0 0,0-1 0 0 0,1 0-1 0 0,-1-1 1 0 0,1 0 0 0 0,-1-1-1 0 0,1-1 1 0 0,-1 0-1 0 0,1-1 1 0 0,-1-1 0 0 0,0 0-1 0 0,0-1 1 0 0,10-4-172 0 0,-6 0 120 0 0,0 0 0 0 0,-1 0 0 0 0,0-2 0 0 0,-1 0 0 0 0,0-1 0 0 0,0-1 0 0 0,-1 0 0 0 0,0-1 0 0 0,-2-1 0 0 0,1 0 0 0 0,-2-1-1 0 0,0 0 1 0 0,0-1 0 0 0,-2 0 0 0 0,0-1 0 0 0,-1 0 0 0 0,0-1 0 0 0,-2 0 0 0 0,0 0 0 0 0,3-12-120 0 0,-6 11-22 0 0,-1 0 0 0 0,-1 0 0 0 0,0 0 0 0 0,-2 0 0 0 0,0 0 0 0 0,-1 0 0 0 0,-1 0 0 0 0,0 0 0 0 0,-2 1 0 0 0,0-1 0 0 0,-3-5 22 0 0,5 16-68 0 0,-1 0 0 0 0,0 1 0 0 0,-1-1 0 0 0,1 1 0 0 0,-2 0 0 0 0,1 0 0 0 0,-1 0 0 0 0,0 0 0 0 0,0 1 0 0 0,-1 0 0 0 0,1 0 0 0 0,-2 0 0 0 0,1 1 0 0 0,0 0 0 0 0,-1 0 0 0 0,0 1 0 0 0,0-1 0 0 0,-1 2 0 0 0,1-1 0 0 0,-1 1 0 0 0,0 0 0 0 0,0 0 0 0 0,0 1 0 0 0,0 1 0 0 0,0-1 0 0 0,0 1 0 0 0,-1 0 68 0 0,-8-1-441 0 0,-1 1 0 0 0,1 1 0 0 0,-1 1 0 0 0,0 0-1 0 0,1 1 1 0 0,0 1 0 0 0,-1 1 0 0 0,1 0 0 0 0,0 1 0 0 0,1 1-1 0 0,-12 6 442 0 0,-69 40-9044 0 0,69-32 842 0 0</inkml:trace>
  <inkml:trace contextRef="#ctx0" brushRef="#br0" timeOffset="993.216">1369 0 6777 0 0,'0'0'1605'0'0,"0"0"-230"0"0,0 0 1 0 0,0 0 88 0 0,0 0 13 0 0,0 0-113 0 0,0 0-240 0 0,0 0-253 0 0,0 0-243 0 0,0 0-193 0 0,0 0-158 0 0,0 0-87 0 0,0 0-22 0 0,-7 9 9 0 0,-46 96 685 0 0,-39 397 1177 0 0,56-332-1929 0 0,-8-2 0 0 0,-16 22-110 0 0,-20 33-448 0 0,56-176-2478 0 0,24-47 285 0 0,0 0-3339 0 0,0 0-4454 0 0</inkml:trace>
  <inkml:trace contextRef="#ctx0" brushRef="#br0" timeOffset="2015.87">1556 832 3185 0 0,'0'0'2427'0'0,"0"0"-753"0"0,0 0-390 0 0,0 0 65 0 0,0 0 158 0 0,0 0 76 0 0,0 0-93 0 0,0 0-203 0 0,0 0-169 0 0,0 0-162 0 0,0 0-140 0 0,0 0-104 0 0,-1-16-88 0 0,-3-54-56 0 0,3 63-437 0 0,1 0 0 0 0,1 0 0 0 0,-1 0 0 0 0,1 0 0 0 0,1 0 0 0 0,-1 0 0 0 0,1 0 0 0 0,0 0-1 0 0,1 1 1 0 0,-1-1 0 0 0,1 1 0 0 0,2-3-131 0 0,6-14 303 0 0,0-8-186 0 0,2 1 0 0 0,1 0 0 0 0,1 0 0 0 0,1 2 1 0 0,2 0-1 0 0,1 1 0 0 0,1 1 0 0 0,1 1 0 0 0,1 0 0 0 0,1 2 0 0 0,1 1 0 0 0,2 0 0 0 0,0 2 0 0 0,1 1 1 0 0,21-10-118 0 0,8 16-189 0 0,-54 15 173 0 0,-1 0 0 0 0,1-1 0 0 0,-1 1 0 0 0,0 0 0 0 0,1 0 0 0 0,-1 0 0 0 0,0 0 0 0 0,0 0 0 0 0,-1 0 0 0 0,1 1 0 0 0,0-1 0 0 0,-1 0 0 0 0,1 0 0 0 0,-1 0 0 0 0,0 1 0 0 0,0-1 0 0 0,0 0 0 0 0,0 0-1 0 0,0 1 1 0 0,0-1 0 0 0,-1 0 0 0 0,1 2 16 0 0,0 0 7 0 0,-1 29 50 0 0,-2 0 0 0 0,0 0 0 0 0,-3-1 0 0 0,0 0 0 0 0,-4 5-57 0 0,-13 90 7 0 0,41-132 145 0 0,149-170 273 0 0,-120 133-433 0 0,-19 14-24 0 0,2 1 0 0 0,1 1 0 0 0,1 2 0 0 0,1 2 0 0 0,0 0 0 0 0,2 3 0 0 0,22-10 32 0 0,-56 29-10 0 0,0-1 1 0 0,0 1-1 0 0,1 0 0 0 0,-1-1 0 0 0,0 1 0 0 0,0 0 1 0 0,0 0-1 0 0,0-1 0 0 0,0 1 0 0 0,0 0 0 0 0,0 0 1 0 0,1 0-1 0 0,-1 0 0 0 0,0 1 0 0 0,0-1 0 0 0,0 0 0 0 0,0 0 1 0 0,0 1-1 0 0,0-1 0 0 0,0 1 0 0 0,0-1 0 0 0,0 1 1 0 0,0-1-1 0 0,0 1 0 0 0,0-1 0 0 0,0 1 0 0 0,0 0 1 0 0,0 0-1 0 0,0-1 0 0 0,-1 1 0 0 0,1 0 0 0 0,0 0 1 0 0,-1 0-1 0 0,1 0 0 0 0,0 0 0 0 0,-1 0 0 0 0,1 0 1 0 0,-1 0-1 0 0,0 0 0 0 0,1 0 0 0 0,-1 0 0 0 0,0 0 1 0 0,0 0-1 0 0,1 0 0 0 0,-1 1 0 0 0,0-1 0 0 0,0 0 0 0 0,0 0 1 0 0,0 0-1 0 0,-1 0 0 0 0,1 0 0 0 0,0 0 0 0 0,0 1 1 0 0,-1-1-1 0 0,1 0 0 0 0,0 0 0 0 0,-1 0 0 0 0,1 0 1 0 0,-1 0-1 0 0,0 0 10 0 0,1 12 40 0 0,-41 240 160 0 0,41-241-376 0 0,9 84 489 0 0,-9-93-441 0 0,1 0 0 0 0,0 0 0 0 0,0-1 0 0 0,0 1 0 0 0,0 0 0 0 0,0-1 0 0 0,0 1 0 0 0,1-1 1 0 0,-1 0-1 0 0,1 1 0 0 0,0-1 0 0 0,0 0 0 0 0,-1 0 0 0 0,1 0 0 0 0,1 0 0 0 0,-1 0 0 0 0,0-1 0 0 0,0 1 0 0 0,1-1 0 0 0,-1 1 1 0 0,1-1-1 0 0,-1 0 0 0 0,1 0 0 0 0,0 0 0 0 0,-1 0 0 0 0,1-1 0 0 0,0 1 0 0 0,0-1 0 0 0,-1 1 0 0 0,1-1 0 0 0,1 0 128 0 0,8 0-2987 0 0,-5 0-3113 0 0,-2 0-4949 0 0</inkml:trace>
  <inkml:trace contextRef="#ctx0" brushRef="#br0" timeOffset="2497.945">1381 952 8450 0 0,'0'0'3454'0'0,"0"0"-2169"0"0,0 0-930 0 0,0 0 35 0 0,0 0 299 0 0,0 0 259 0 0,0 0 145 0 0,0 0 32 0 0,39-3-37 0 0,126-8-71 0 0,158-26 1993 0 0,71-8-1816 0 0,-283 36-2038 0 0,286-18 2535 0 0,-265 22-5355 0 0,1 3-5133 0 0,-130 2-2567 0 0</inkml:trace>
  <inkml:trace contextRef="#ctx0" brushRef="#br0" timeOffset="3158.958">2261 1152 4777 0 0,'0'0'1626'0'0,"0"0"-441"0"0,0 0-51 0 0,0 0 241 0 0,0 0 249 0 0,0 0 78 0 0,0 0-138 0 0,0 0-244 0 0,0 0-303 0 0,0 0-242 0 0,0 0-165 0 0,0 0-126 0 0,0 0-82 0 0,-7-1-89 0 0,-3-1-207 0 0,0 1 0 0 0,-1 0 1 0 0,0 1-1 0 0,1 0 0 0 0,-1 0 0 0 0,1 1 0 0 0,-1 1 0 0 0,1 0 0 0 0,0 0 0 0 0,0 1 0 0 0,-2 1-106 0 0,-188 84 691 0 0,197-86-701 0 0,-1 0 0 0 0,1 0 0 0 0,-1 0 0 0 0,1 1 0 0 0,0-1 1 0 0,0 1-1 0 0,0 0 0 0 0,0 0 0 0 0,1 0 0 0 0,-1 0 0 0 0,1 0 0 0 0,0 0 0 0 0,0 1 0 0 0,0-1 0 0 0,0 1 0 0 0,0 0 1 0 0,1-1-1 0 0,0 1 0 0 0,0 0 0 0 0,0 0 0 0 0,0 0 0 0 0,0 0 0 0 0,1 0 0 0 0,0 0 0 0 0,-1 0 0 0 0,2 0 0 0 0,-1 0 1 0 0,0 1 9 0 0,52 36 169 0 0,103 22 120 0 0,-118-50-266 0 0,-28-11-20 0 0,0 1 0 0 0,1 0 0 0 0,-1 0 0 0 0,0 1 0 0 0,0 0 0 0 0,-1 1 0 0 0,1-1 0 0 0,-1 2 1 0 0,0-1-1 0 0,-1 1 0 0 0,1 1 0 0 0,-1-1 0 0 0,0 1 0 0 0,-1 0 0 0 0,0 1 0 0 0,5 6-3 0 0,-11-12 20 0 0,1 0 0 0 0,0 0-1 0 0,0 1 1 0 0,-1-1-1 0 0,1 0 1 0 0,-1 1 0 0 0,1-1-1 0 0,-1 0 1 0 0,0 1-1 0 0,0-1 1 0 0,0 0-1 0 0,0 1 1 0 0,-1-1 0 0 0,1 1-1 0 0,-1-1 1 0 0,1 0-1 0 0,-1 0 1 0 0,0 1 0 0 0,0-1-1 0 0,0 0 1 0 0,0 0-1 0 0,0 0 1 0 0,-1 0 0 0 0,1 0-1 0 0,0 0 1 0 0,-1 0-1 0 0,0-1 1 0 0,1 1 0 0 0,-1 0-1 0 0,0-1 1 0 0,0 1-1 0 0,0-1-19 0 0,-69 41 408 0 0,69-41-417 0 0,-42 15-11 0 0,-1-1 0 0 0,0-1 0 0 0,-1-3 0 0 0,-1-2 0 0 0,0-2 0 0 0,0-2 0 0 0,-10-2 20 0 0,51-3-97 0 0,-1 2-111 0 0,0-1 1 0 0,0-1-1 0 0,0 1 0 0 0,0-1 1 0 0,0 0-1 0 0,0-1 0 0 0,-1 0 1 0 0,1 0-1 0 0,1 0 0 0 0,-1-1 1 0 0,0 0-1 0 0,0 0 0 0 0,1-1 1 0 0,-1 0-1 0 0,1 0 1 0 0,-1-1 207 0 0,0-9-3441 0 0,6-1-3441 0 0,1 12 5286 0 0,0-4-5971 0 0</inkml:trace>
  <inkml:trace contextRef="#ctx0" brushRef="#br0" timeOffset="3665.436">2531 1098 7882 0 0,'0'0'1712'0'0,"0"0"-810"0"0,0 0-460 0 0,0 0 74 0 0,0 0 265 0 0,0 0 193 0 0,0 0 75 0 0,0 0-86 0 0,0 0-165 0 0,0 0-143 0 0,0 0-104 0 0,0 0-66 0 0,12 0-34 0 0,211-15 2726 0 0,-217 15-3139 0 0,-4-1-30 0 0,-1 1 0 0 0,1-1 0 0 0,-1 1 0 0 0,1 0 0 0 0,-1-1 0 0 0,1 1 0 0 0,0 0 0 0 0,-1 0 0 0 0,1 0 0 0 0,-1 0 0 0 0,1 0 0 0 0,-1 1 0 0 0,1-1-1 0 0,-1 0 1 0 0,1 1 0 0 0,-1-1 0 0 0,1 1 0 0 0,-1-1 0 0 0,1 1 0 0 0,-1 0 0 0 0,0 0 0 0 0,1-1 0 0 0,-1 1 0 0 0,0 0 0 0 0,0 0 0 0 0,1 1 0 0 0,-1-1 0 0 0,0 0 0 0 0,0 0 0 0 0,0 0 0 0 0,-1 1 0 0 0,1-1-1 0 0,0 0 1 0 0,0 1 0 0 0,-1-1 0 0 0,1 1 0 0 0,-1-1 0 0 0,1 1 0 0 0,-1-1 0 0 0,1 1 0 0 0,-1-1 0 0 0,0 1 0 0 0,0-1-8 0 0,-2 7 81 0 0,-1 0 0 0 0,0 0 1 0 0,-1 0-1 0 0,1-1 0 0 0,-1 0 0 0 0,-1 0 1 0 0,0 0-1 0 0,0 0 0 0 0,0 0 0 0 0,0-1 1 0 0,-1 0-1 0 0,0 0 0 0 0,-1-1 0 0 0,1 0 0 0 0,-6 4-81 0 0,-11 11 105 0 0,1 0-36 0 0,12-12-40 0 0,0 0-1 0 0,1 1 1 0 0,0 0 0 0 0,0 1-1 0 0,1 0 1 0 0,0 0 0 0 0,0 1 0 0 0,1 0-1 0 0,1 0 1 0 0,0 0 0 0 0,1 1-1 0 0,-1 1-28 0 0,8-10 29 0 0,0 0 1 0 0,-1 0-1 0 0,1-1 0 0 0,0 1 0 0 0,0-1 0 0 0,1 1 0 0 0,-1-1 1 0 0,0 0-1 0 0,1 0 0 0 0,-1 0 0 0 0,1 0 0 0 0,0 0 0 0 0,0-1 0 0 0,0 1 1 0 0,0-1-1 0 0,0 0 0 0 0,0 0 0 0 0,0 0 0 0 0,0 0 0 0 0,0 0 0 0 0,0-1 1 0 0,1 0-1 0 0,-1 1 0 0 0,0-1 0 0 0,0 0 0 0 0,1 0 0 0 0,-1-1 1 0 0,2 0-30 0 0,187-18 785 0 0,-151 11-1045 0 0,24-7 103 0 0,-26 0-7554 0 0,-33 11-3984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5649 0 0,'0'0'1387'0'0,"0"0"-384"0"0,0 0-384 0 0,0 0-74 0 0,0 0 159 0 0,0 0 181 0 0,0 0 72 0 0,0 0-69 0 0,0 0-163 0 0,0 0-171 0 0,0 0-52 0 0,2 1 33 0 0,17 5 64 0 0,-1-2 0 0 0,1 0 1 0 0,-1-1-1 0 0,1-1 1 0 0,0-1-1 0 0,0 0 1 0 0,0-2-1 0 0,3 0-599 0 0,16 0 503 0 0,317-29 1774 0 0,-137 6-1805 0 0,27 13-640 0 0,-245 11-71 0 0,0 0-71 0 0,0 0-66 0 0,-16 19-4749 0 0,8-12 1363 0 0,1-3-2655 0 0,2 0-186 0 0</inkml:trace>
  <inkml:trace contextRef="#ctx0" brushRef="#br0" timeOffset="368.248">33 911 6145 0 0,'0'0'828'0'0,"0"0"-521"0"0,0 0-171 0 0,0 0 268 0 0,0 0 427 0 0,0 0 417 0 0,0 0 282 0 0,0 0 81 0 0,0 0-53 0 0,0 0-119 0 0,0 0-144 0 0,0 0-170 0 0,0 0-133 0 0,40 6-145 0 0,128 17-120 0 0,-27-17 445 0 0,-7-7-240 0 0,238 9-385 0 0,-319-4-971 0 0,-19-3-4062 0 0,-24-5-4567 0 0,-8 0-658 0 0</inkml:trace>
  <inkml:trace contextRef="#ctx0" brushRef="#br0" timeOffset="913.49">461 2 9906 0 0,'0'0'990'0'0,"0"0"-50"0"0,0 0-28 0 0,0 0 59 0 0,0 0 132 0 0,0 0 46 0 0,0 0-127 0 0,0 0-241 0 0,0 0-270 0 0,0 0-265 0 0,0 0-196 0 0,0 0-88 0 0,0 0 3 0 0,-8 0 51 0 0,6 0-13 0 0,1 0 6 0 0,-1-1-1 0 0,1 1 0 0 0,0 0 0 0 0,-1 0 0 0 0,1 0 1 0 0,0-1-1 0 0,-1 1 0 0 0,1 1 0 0 0,0-1 1 0 0,-1 0-1 0 0,1 0 0 0 0,0 0 0 0 0,0 1 0 0 0,-1-1 1 0 0,1 1-1 0 0,0-1 0 0 0,0 1 0 0 0,-1-1 0 0 0,1 1 1 0 0,0 0-1 0 0,0 0 0 0 0,0-1 0 0 0,0 1 1 0 0,0 0-1 0 0,0 0 0 0 0,0 0 0 0 0,0 0 0 0 0,0 0 1 0 0,1 0-1 0 0,-1 0 0 0 0,0 1 0 0 0,1-1 0 0 0,-1 0 1 0 0,1 0-1 0 0,-1 1 0 0 0,1-1 0 0 0,0 0 1 0 0,-1 0-1 0 0,1 1 0 0 0,0-1 0 0 0,0 0 0 0 0,0 1 1 0 0,0-1-1 0 0,0 0 0 0 0,0 1 0 0 0,0-1 0 0 0,0 0 1 0 0,1 1-1 0 0,-1-1 0 0 0,0 0 0 0 0,1 0 1 0 0,-1 1-1 0 0,1 0-8 0 0,5 18 169 0 0,0 0 1 0 0,1-1 0 0 0,1 1 0 0 0,1-1-1 0 0,1-1 1 0 0,0 0 0 0 0,2 0 0 0 0,0-1-1 0 0,0 0 1 0 0,2-1 0 0 0,0-1 0 0 0,16 14-170 0 0,3 0 214 0 0,2-2 1 0 0,0-1 0 0 0,2-1 0 0 0,1-3 0 0 0,28 13-215 0 0,397 165 586 0 0,-314-118-558 0 0,-148-81-26 0 0,-1-1 1 0 0,1 1-1 0 0,0 0 1 0 0,0-1-1 0 0,-1 1 1 0 0,1 0 0 0 0,0 0-1 0 0,-1 0 1 0 0,1-1-1 0 0,0 1 1 0 0,-1 0-1 0 0,0 0 1 0 0,1 0 0 0 0,-1 0-1 0 0,1 0 1 0 0,-1 0-1 0 0,0 0 1 0 0,0 0 0 0 0,0 0-1 0 0,0 0 1 0 0,1 0-1 0 0,-1 0 1 0 0,-1 0-1 0 0,1 0 1 0 0,0 1 0 0 0,0-1-1 0 0,0 0 1 0 0,0 0-1 0 0,-1 0 1 0 0,1 0-1 0 0,0 0 1 0 0,-1 0 0 0 0,1-1-1 0 0,-1 1 1 0 0,1 0-1 0 0,-1 0 1 0 0,0 0-1 0 0,1 0 1 0 0,-1 0 0 0 0,0-1-1 0 0,0 1 1 0 0,1 0-1 0 0,-1-1 1 0 0,0 1 0 0 0,0-1-1 0 0,0 1 1 0 0,-1 0-3 0 0,-48 28 164 0 0,45-27-155 0 0,-230 141 269 0 0,174-102-213 0 0,-359 245 430 0 0,214-151-647 0 0,189-110-1109 0 0,16-11-5323 0 0,1-11-4558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14315 0 0,'0'0'588'0'0,"0"0"-290"0"0,0 0-270 0 0,0 0-74 0 0,0 0 26 0 0,0 0 79 0 0,0 0 61 0 0,0 0 16 0 0,0 0-35 0 0,0 0-69 0 0,0 0-14 0 0,-1 4 18 0 0,29 99 754 0 0,-14-66-547 0 0,119 430 1187 0 0,-78-255-1178 0 0,-6-69-143 0 0,-49-144-41 0 0,1 1 0 0 0,-1-1-1 0 0,0 1 1 0 0,1-1-1 0 0,-1 0 1 0 0,1 1 0 0 0,-1 0-1 0 0,0-1 1 0 0,1 1-1 0 0,0-1 1 0 0,-1 1 0 0 0,1 0-1 0 0,-1-1 1 0 0,1 1 0 0 0,-1 0-1 0 0,1-1 1 0 0,0 1-1 0 0,-1 0 1 0 0,1 0 0 0 0,0 0-1 0 0,-1-1 1 0 0,1 1-1 0 0,-1 0 1 0 0,1 0 0 0 0,0 0-1 0 0,-1 0 1 0 0,1 0 0 0 0,0 0-1 0 0,-1 1 1 0 0,1-1-1 0 0,0 0 1 0 0,-1 0 0 0 0,1 0-1 0 0,0 1 1 0 0,-1-1 0 0 0,1 0-1 0 0,-1 1 1 0 0,1-1-1 0 0,-1 0 1 0 0,1 1 0 0 0,-1-1-1 0 0,1 1 1 0 0,-1-1-1 0 0,1 0 1 0 0,-1 1 0 0 0,1 0-1 0 0,-1-1 1 0 0,0 1 0 0 0,1-1-1 0 0,-1 1 1 0 0,0-1-1 0 0,1 1 1 0 0,-1 0 0 0 0,0-1-1 0 0,0 1 1 0 0,0 0-1 0 0,0-1-67 0 0,44-146 1085 0 0,116-338-468 0 0,-40 206-569 0 0,-87 217-367 0 0,-25 88-4304 0 0,-5-19 3790 0 0,4 16-5941 0 0,-4-15-3986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17716 0 0,'0'0'947'0'0,"0"0"-834"0"0,0 0-350 0 0,0 0 111 0 0,0 0 348 0 0,0 0 335 0 0,0 0 149 0 0,0 0 30 0 0,0 0-53 0 0,33-1-95 0 0,108-2-118 0 0,347-20-167 0 0,-445 22-2102 0 0,-26 2-5477 0 0,-15-1-3638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86,'-2'-6,"0"1,0 0,-1 0,1 1,-1-1,0 1,-1-1,1 1,-1 0,0 0,0 0,0 1,0 0,-1-1,0 1,1 1,-1-1,0 1,0 0,0 0,-1 0,1 1,0-1,-1 2,1-1,-1 0,1 1,-1 0,-4 1,-13 0,0 2,1 0,-1 2,1 0,0 1,-12 6,11-3,0 1,0 1,1 1,0 0,1 2,0 1,-7 7,26-21,-1 1,1-1,0 1,-1-1,1 1,0 0,0 0,0 0,1 0,-1 0,0 0,1 0,-1 1,1-1,0 1,0-1,0 1,0-1,0 1,0 0,1-1,-1 1,1 0,0-1,0 1,0 0,0 0,0-1,1 1,-1 0,1-1,0 1,0 0,0-1,0 1,0-1,0 1,1-1,-1 0,1 0,0 1,-1-1,3 1,7 3,1 0,1 0,-1-1,1-1,0 0,0-1,0 0,1-1,-1-1,0 0,1-1,-1 0,5-1,44 2,-61-1,0 0,0 0,1 0,-1 0,0 0,1 0,-1 0,0 0,1 1,-1-1,0 0,0 1,1-1,-1 1,0 0,0-1,0 1,0 0,0-1,0 1,0 0,0 0,0 0,0 0,0 0,0 0,-1 0,1 0,0 1,-1-1,1 0,-1 0,0 1,1-1,-1 0,0 0,0 1,1-1,-1 0,0 1,0-1,-1 0,1 1,0-1,0 0,-1 0,1 1,0-1,-1 0,1 0,-1 0,0 1,1-1,-1 0,0 0,0 0,0 0,0 0,0 0,0 0,-100 98,46-52,25-19,-1-2,1 3,1 0,2 2,1 1,1 1,2 1,-1 4,21-33,0 0,0 0,0 0,1 0,0 0,0 0,0 1,1-1,-1 1,1-1,1 1,-1 0,1-1,0 1,0 0,1-1,-1 1,1 0,1-1,-1 1,1-1,0 0,0 1,0-1,1 0,0 0,0 0,0-1,1 1,-1-1,2 1,8-1,0 0,-1-1,1-1,0 0,1-1,-1 0,0-1,0-1,0 0,0 0,1-2,-2 0,1 0,0-1,-1 0,0-1,0-1,0 0,0 0,5-5,185-104,-145 66,-38 26</inkml:trace>
  <inkml:trace contextRef="#ctx0" brushRef="#br0" timeOffset="471.037">769 933,'180'-293,"-149"267,-31 26,1 0,0 0,0 1,0-1,-1 0,1 0,0 0,0 0,0 1,-1-1,1 0,0 1,0-1,-1 1,1-1,0 1,-1-1,1 1,-1-1,1 1,-1 0,1-1,-1 1,1 0,-1-1,1 1,-1 0,0 0,0-1,1 1,-1 0,0 0,0 0,0-1,0 1,0 0,0 0,0 0,0 0,0-1,0 1,0 0,2 60,-3-52,0 0,1 0,0 0,0-1,1 1,1 0,-1 0,1-1,0 1,1-1,0 0,1 1,0-1,0-1,0 1,1-1,4 6,-6-11,0 1,1 0,-1-1,0 0,1 0,0 0,0 0,-1 0,1-1,0 1,0-1,0 0,1-1,-1 1,0-1,0 0,0 1,0-2,1 1,-1-1,0 1,0-1,0 0,0 0,0-1,0 1,0-1,1-1,94-73,-85 61,0 0,-1-1,0 0,-2-1,0-1,0 0,6-17,-9 15,1 4</inkml:trace>
  <inkml:trace contextRef="#ctx0" brushRef="#br0" timeOffset="1122.531">1728 650,'-27'16,"0"1,1 1,1 1,1 2,1 0,1 2,0 0,-4 9,3 27,22-57,1-1,0 0,0 0,0 1,0-1,0 0,0 0,1 0,-1 1,0-1,1 0,-1 0,0 0,1 0,-1 1,1-1,0 0,-1 0,1 0,0 0,0 0,0-1,0 1,0 0,0 0,0 0,0-1,0 1,0-1,0 1,0-1,0 1,0-1,1 0,-1 1,0-1,0 0,0 0,1 0,-1 0,0 0,0 0,1 0,-1 0,0-1,0 1,0 0,1-1,0 0,12-4,1 0,-1-2,0 0,0 0,-1-1,0-1,0 0,-1-1,0 0,-1-1,0-1,-1 0,116-101,-124 112,-1 0,1 0,-1-1,1 1,0 0,-1 0,1 0,0 1,0-1,0 0,0 1,0-1,-1 1,1-1,0 1,0 0,0 0,0 0,0 0,0 0,0 1,0-1,0 1,0-1,0 1,0 0,0-1,-1 1,1 0,0 0,0 0,-1 1,1-1,-1 0,1 0,-1 1,0-1,1 1,-1 0,0-1,0 1,0 0,0-1,0 1,-1 0,1 0,-1 0,1 0,-1 0,1 0,18 133,13 187,-28-292,-2 0,-1 0,-1 0,-1 0,-2 0,-1 0,-1-1,-2 0,-1 0,-1 0,-1-1,-2 0,-1-1,-4 6,11-22,0 0,0-1,-1 1,0-1,0-1,-1 0,-1 0,0 0,0-1,0 0,-1-1,0 0,-1-1,-8 5,16-11,1 1,0 0,0-1,-1 1,1-1,-1 0,1 0,0 0,-1 0,1 0,0 0,-1-1,1 1,0-1,-1 1,1-1,0 0,0 0,0 0,-1 0,1-1,0 1,1 0,-1-1,0 0,0 1,1-1,-1 0,1 0,-1 0,1 0,0 0,0 0,0 0,0 0,0 0,0-2,-14-88,18 58,2 1,2 0,1 1,1 0,2 0,1 1,1 0,2 1,18-27,-14 24,1 1,2 0,1 2,1 0,2 2,0 1,7-3,-17 19,-4 6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0 132 12163 0 0,'0'0'424'0'0,"0"0"-456"0"0,0 0 176 0 0,0 0 376 0 0,0 0 96 0 0,0 0 16 0 0,228-15-112 0 0,-178 3-120 0 0,4-3-120 0 0,0-1-112 0 0,7 5-96 0 0,-3-5-184 0 0,6 1-200 0 0,-7 7-448 0 0,1-4-856 0 0,-17 5-2913 0 0,-14 3-4049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717 698 10762 0 0,'0'0'1439'0'0,"0"0"-338"0"0,0 0-120 0 0,0 0 85 0 0,0 0 162 0 0,0 0 69 0 0,0 0-87 0 0,0 0-172 0 0,0 0-169 0 0,0 0-173 0 0,0 0-164 0 0,0 0-117 0 0,-12-34-103 0 0,-41-108-65 0 0,21 72 165 0 0,25 58-374 0 0,0 1-1 0 0,0 0 0 0 0,-1 1 1 0 0,-1 0-1 0 0,0 0 1 0 0,0 0-1 0 0,-1 1 1 0 0,0 1-1 0 0,0 0 1 0 0,-1 0-1 0 0,0 1 1 0 0,0 0-1 0 0,-1 1 1 0 0,0 1-1 0 0,0 0 0 0 0,0 0 1 0 0,-1 1-1 0 0,0 1 1 0 0,0 0-1 0 0,0 0 1 0 0,0 2-1 0 0,-12-1-37 0 0,16 2-26 0 0,1 0-1 0 0,0 1 1 0 0,0 0-1 0 0,0 0 1 0 0,0 1-1 0 0,0 0 1 0 0,0 0-1 0 0,0 1 1 0 0,1 0-1 0 0,-1 1 1 0 0,1-1-1 0 0,0 2 1 0 0,0-1-1 0 0,0 1 1 0 0,0 0-1 0 0,1 0 1 0 0,0 0-1 0 0,0 1 1 0 0,1 0-1 0 0,-1 0 1 0 0,1 1-1 0 0,-3 5 27 0 0,0 6-10 0 0,1 1-1 0 0,0-1 0 0 0,2 1 0 0 0,0 0 0 0 0,1 0 0 0 0,1 1 0 0 0,1-1 0 0 0,1 1 0 0 0,0-1 1 0 0,2 1-1 0 0,0-1 0 0 0,4 19 11 0 0,42 205 64 0 0,-24-150-36 0 0,27 97 23 0 0,-21-86 18 0 0,-5 2-1 0 0,3 44-68 0 0,-16-52 30 0 0,-4 0 1 0 0,-4 0 0 0 0,-10 95-31 0 0,-42 93 203 0 0,48-276-178 0 0,0 0-1 0 0,-1 0 1 0 0,0 0 0 0 0,0 0 0 0 0,-1 0 0 0 0,-1-1 0 0 0,0 1 0 0 0,0-1 0 0 0,-1 0 0 0 0,0 0 0 0 0,0 0 0 0 0,-1-1 0 0 0,0 1 0 0 0,-1-1 0 0 0,0-1 0 0 0,0 0 0 0 0,0 0 0 0 0,-1 0 0 0 0,0-1 0 0 0,-1 0 0 0 0,1 0 0 0 0,-1-1 0 0 0,0 0 0 0 0,0-1 0 0 0,-1 0 0 0 0,-3 1-25 0 0,8-4-83 0 0,-1 1 0 0 0,1-1 1 0 0,-1 0-1 0 0,1-1 0 0 0,-1 1 0 0 0,0-1 0 0 0,1 0 1 0 0,-1-1-1 0 0,1 1 0 0 0,-1-1 0 0 0,0 0 0 0 0,1-1 1 0 0,0 1-1 0 0,-1-1 0 0 0,1 0 0 0 0,0 0 1 0 0,0-1-1 0 0,0 0 0 0 0,0 0 0 0 0,0 0 0 0 0,1 0 1 0 0,0-1-1 0 0,-1 1 0 0 0,1-1 0 0 0,0 0 0 0 0,1 0 1 0 0,-1-1-1 0 0,1 1 0 0 0,0-1 0 0 0,0 0 0 0 0,0 0 1 0 0,1 0-1 0 0,-1 0 0 0 0,1 0 0 0 0,1-1 0 0 0,-1 1 1 0 0,0-2 82 0 0,2-15-2152 0 0,0 6-2774 0 0,2 1-6224 0 0</inkml:trace>
  <inkml:trace contextRef="#ctx0" brushRef="#br0" timeOffset="353.942">723 2108 15163 0 0,'0'0'672'0'0,"0"0"-310"0"0,0 0-130 0 0,0 0 131 0 0,0 0 123 0 0,0 0 54 0 0,0 0-45 0 0,0 0-111 0 0,0 0-142 0 0,0 0-105 0 0,-20 35-64 0 0,-61 109-67 0 0,58-67-26 0 0,24-63 16 0 0,-2-8 24 0 0,1 0 0 0 0,0 0 1 0 0,0 1-1 0 0,1-1 1 0 0,0 0-1 0 0,0 0 0 0 0,0 0 1 0 0,1 0-1 0 0,0 0 0 0 0,0 0 1 0 0,0 0-1 0 0,1 0 0 0 0,0-1 1 0 0,0 1-1 0 0,0-1 0 0 0,1 0 1 0 0,-1 0-1 0 0,1 0 1 0 0,1 0-1 0 0,-1-1 0 0 0,1 0 1 0 0,-1 0-1 0 0,1 0 0 0 0,1 0 1 0 0,-1-1-1 0 0,0 0 0 0 0,1 0 1 0 0,-1 0-1 0 0,1-1 0 0 0,0 0 1 0 0,0 0-1 0 0,0 0 1 0 0,0-1-1 0 0,2 1-20 0 0,0-1 135 0 0,0 0 1 0 0,0-1-1 0 0,0 0 1 0 0,0 0-1 0 0,0-1 1 0 0,0 0-1 0 0,0 0 1 0 0,0 0-1 0 0,-1-1 1 0 0,1-1-1 0 0,0 1 1 0 0,-1-1-1 0 0,0-1 1 0 0,0 1-1 0 0,0-1 1 0 0,0 0-1 0 0,0-1 1 0 0,-1 1-1 0 0,0-1 1 0 0,0-1-1 0 0,0 1 1 0 0,0-1-1 0 0,-1 0 1 0 0,0 0-1 0 0,0-1 1 0 0,-1 0-1 0 0,0 1 1 0 0,0-1-1 0 0,-1-1 1 0 0,0 1-1 0 0,0 0 1 0 0,1-6-136 0 0,-2 3-18 0 0,-1 0 1 0 0,0 0 0 0 0,-1 0-1 0 0,0 1 1 0 0,0-1 0 0 0,-1 0-1 0 0,-1 0 1 0 0,0 0 0 0 0,0 0 0 0 0,0 1-1 0 0,-1 0 1 0 0,-1-1 0 0 0,0 1-1 0 0,0 0 1 0 0,-1 0 0 0 0,0 1 0 0 0,0 0-1 0 0,-1-1 1 0 0,0 2 0 0 0,-1-1-1 0 0,1 1 1 0 0,-1 0 0 0 0,-1 0 0 0 0,1 1-1 0 0,-1 0 1 0 0,-1 0 0 0 0,1 1-1 0 0,-1 0 1 0 0,-2-1 17 0 0,-49-18-1600 0 0,17 14-4560 0 0,23 9-5272 0 0</inkml:trace>
  <inkml:trace contextRef="#ctx0" brushRef="#br0" timeOffset="937.082">1399 1 7930 0 0,'0'0'2159'0'0,"0"0"-487"0"0,0 0-229 0 0,0 0 63 0 0,0 0 113 0 0,0 0-64 0 0,0 0-268 0 0,0 0-366 0 0,0 0-326 0 0,0 0-232 0 0,0 0-151 0 0,0 0-61 0 0,1 9 45 0 0,-42 117 250 0 0,-123 377 42 0 0,155-480-471 0 0,0 1 0 0 0,2 0 0 0 0,1 0 0 0 0,1 1 0 0 0,0 0 0 0 0,2 0 0 0 0,1 9-17 0 0,3-31 30 0 0,1 0-1 0 0,-1-1 0 0 0,1 0 1 0 0,0 1-1 0 0,-1-1 0 0 0,1 0 1 0 0,0 0-1 0 0,0 0 0 0 0,1 0 1 0 0,-1 0-1 0 0,0 0 0 0 0,1-1 1 0 0,-1 1-1 0 0,1-1 0 0 0,-1 0 1 0 0,1 1-1 0 0,0-1 0 0 0,0 0 1 0 0,-1-1-1 0 0,1 1 0 0 0,0 0 1 0 0,0-1-1 0 0,0 0 0 0 0,0 1 1 0 0,0-1-1 0 0,0 0 0 0 0,-1-1 1 0 0,1 1-1 0 0,0 0 0 0 0,2-2-29 0 0,14 2 150 0 0,-1-1 1 0 0,0-1-1 0 0,0-1 0 0 0,-1-1 0 0 0,1 0 0 0 0,-1-1 0 0 0,12-6-150 0 0,-17 7-48 0 0,-9 4-20 0 0,0-1 0 0 0,0 1 1 0 0,0-1-1 0 0,-1 0 0 0 0,1 0 0 0 0,0 0 0 0 0,-1 0 0 0 0,1 0 0 0 0,-1 0 0 0 0,1-1 0 0 0,-1 0 0 0 0,1 1 0 0 0,-1-1 0 0 0,0 0 1 0 0,0 0-1 0 0,0 0 0 0 0,0 0 0 0 0,0 0 0 0 0,-1-1 0 0 0,1 1 0 0 0,0 0 0 0 0,-1-1 0 0 0,0 1 0 0 0,0-1 0 0 0,0 0 0 0 0,0 1 0 0 0,0-1 1 0 0,0-3 67 0 0,0-6-1959 0 0,-1-1-1238 0 0,-1 4-2259 0 0,-2 0-5880 0 0</inkml:trace>
  <inkml:trace contextRef="#ctx0" brushRef="#br0" timeOffset="1190.537">854 367 15419 0 0,'0'0'362'0'0,"0"0"-258"0"0,0 0-40 0 0,0 0 238 0 0,0 0 263 0 0,0 0 135 0 0,0 0 45 0 0,0 0-25 0 0,0 0-46 0 0,34 6-79 0 0,109 17-114 0 0,67-2 167 0 0,-63-14-2058 0 0,-85-6-6351 0 0,-36-1-3439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5873 0 0,'0'0'1609'0'0,"0"0"-609"0"0,0 0-241 0 0,0 0 142 0 0,0 0 271 0 0,0 0 163 0 0,0 0-73 0 0,0 0-204 0 0,0 0-246 0 0,0 0-211 0 0,0 0-98 0 0,0 0-39 0 0,0 0 3 0 0,3 1 26 0 0,97 13 3180 0 0,-48-14-3174 0 0,-1-3-1 0 0,1-1 1 0 0,0-3-1 0 0,-1-2 1 0 0,9-4-499 0 0,30-5 265 0 0,185-19 155 0 0,-181 36-433 0 0,-93 1-38 0 0,-1 0-18 0 0,0 0 11 0 0,0 0-11 0 0,0 0-6 0 0,-23 4-817 0 0,-20-2-1265 0 0,22-1-639 0 0,1 0-3833 0 0,13-1-4346 0 0</inkml:trace>
  <inkml:trace contextRef="#ctx0" brushRef="#br0" timeOffset="401.979">386 1 7930 0 0,'0'0'3132'0'0,"0"0"-1601"0"0,0 0-846 0 0,0 0-165 0 0,0 0 169 0 0,0 0 271 0 0,0 0 151 0 0,0 0-71 0 0,0 0-250 0 0,0 0-313 0 0,0 0-250 0 0,0 0-144 0 0,0 0-41 0 0,-1 8 32 0 0,6 227 1666 0 0,-4 138-665 0 0,-27-188-1488 0 0,28-168-2365 0 0,8-14-5921 0 0,-7-3-1517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15779 0 0,'0'0'-56'0'0,"0"0"-378"0"0,0 0-152 0 0,0 0 246 0 0,0 0 503 0 0,0 0 404 0 0,0 0 106 0 0,0 0-37 0 0,0 0-126 0 0,3 41-121 0 0,9 130-98 0 0,1 42 104 0 0,-8-121-347 0 0,-3-12-32 0 0,4-1 0 0 0,3-1 0 0 0,3 0 1 0 0,4 0-1 0 0,4 1-16 0 0,-19-74 67 0 0,-1-1 0 0 0,1 0 1 0 0,0 1-1 0 0,1-1 0 0 0,-1 0 1 0 0,1 0-1 0 0,0 0 0 0 0,0 0 0 0 0,0 0 1 0 0,0 0-1 0 0,1 0 0 0 0,-1-1 0 0 0,1 1 1 0 0,0-1-1 0 0,0 0 0 0 0,1 0 1 0 0,-1 0-1 0 0,1 0 0 0 0,-1-1 0 0 0,1 1 1 0 0,0-1-1 0 0,0 0 0 0 0,0 0 0 0 0,0 0 1 0 0,0-1-1 0 0,0 1 0 0 0,4 0-67 0 0,34-65 2345 0 0,100-297-387 0 0,-108 262-1805 0 0,136-419-290 0 0,-90 342-760 0 0,-69 160-2740 0 0,-9 32-5131 0 0,-2-12 6918 0 0,0 7-7249 0 0</inkml:trace>
  <inkml:trace contextRef="#ctx0" brushRef="#br0" timeOffset="319.724">771 921 13619 0 0,'0'0'295'0'0,"0"0"-170"0"0,0 0-30 0 0,0 0 130 0 0,0 0 156 0 0,0 0 102 0 0,-12 33 29 0 0,-33 102-28 0 0,34-67 176 0 0,13-61-570 0 0,1-1 51 0 0,0 0 0 0 0,0 1 1 0 0,0-1-1 0 0,1 0 0 0 0,0-1 0 0 0,0 1 1 0 0,1-1-1 0 0,-1 0 0 0 0,1 0 0 0 0,0 0 1 0 0,1-1-1 0 0,-1 1 0 0 0,1-1 0 0 0,0 0 0 0 0,0-1 1 0 0,0 0-1 0 0,0 0 0 0 0,1 0 0 0 0,-1-1 1 0 0,1 0-1 0 0,-1 0 0 0 0,1 0 0 0 0,0-1 1 0 0,0 0-1 0 0,0 0 0 0 0,0-1 0 0 0,0 0 1 0 0,0 0-1 0 0,0-1 0 0 0,0 0 0 0 0,-1 0 1 0 0,1 0-1 0 0,0-1 0 0 0,0 0 0 0 0,-1-1 0 0 0,1 1 1 0 0,-1-1-1 0 0,0 0 0 0 0,0-1 0 0 0,0 1 1 0 0,0-1-1 0 0,3-3-141 0 0,0 0 101 0 0,0 0 0 0 0,-1 0 0 0 0,0-1 1 0 0,0 0-1 0 0,0 0 0 0 0,-1 0 0 0 0,-1-1 0 0 0,1-1 1 0 0,-1 1-1 0 0,-1-1 0 0 0,0 0 0 0 0,0 0 0 0 0,-1 0 0 0 0,0-1 1 0 0,-1 1-1 0 0,0-1 0 0 0,-1 0 0 0 0,0 0 0 0 0,0 0 1 0 0,-1 0-1 0 0,-1 0 0 0 0,0-1 0 0 0,-1-7-101 0 0,-2 11-74 0 0,1 1 0 0 0,-1-1 0 0 0,0 1-1 0 0,-1 0 1 0 0,1 0 0 0 0,-2 0 0 0 0,1 1 0 0 0,-1 0 0 0 0,0-1 0 0 0,0 1-1 0 0,0 1 1 0 0,-1-1 0 0 0,0 1 0 0 0,0 0 0 0 0,0 1 0 0 0,-1-1 0 0 0,0 1-1 0 0,0 0 1 0 0,0 1 0 0 0,0 0 0 0 0,0 0 0 0 0,-1 0 0 0 0,1 1 0 0 0,-3 0 74 0 0,-73-10-8697 0 0,64 12-2734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4473 0 0,'0'0'1722'0'0,"0"0"-191"0"0,0 0-60 0 0,0 0 8 0 0,0 0-6 0 0,0 0-78 0 0,0 0-140 0 0,0 0-123 0 0,0 0-106 0 0,0 0-141 0 0,0 0-186 0 0,0 0-175 0 0,0 0-120 0 0,-32 8-82 0 0,-99 30-38 0 0,127-38-260 0 0,0 1 0 0 0,0 1-1 0 0,0-1 1 0 0,0 1 0 0 0,0-1 0 0 0,0 1-1 0 0,0 0 1 0 0,0 1 0 0 0,0-1 0 0 0,1 1 0 0 0,0-1-1 0 0,-1 1 1 0 0,1 0 0 0 0,0 0 0 0 0,0 1 0 0 0,0-1-1 0 0,1 1-23 0 0,-8 9 115 0 0,-45 51 270 0 0,3 3 0 0 0,3 2 0 0 0,3 2 1 0 0,4 1-1 0 0,2 3 0 0 0,-4 20-385 0 0,21-45 99 0 0,3 2 0 0 0,3 1 0 0 0,1 0 0 0 0,3 1 0 0 0,2 1 0 0 0,3 0 0 0 0,2 0 0 0 0,1 41-99 0 0,6-75 50 0 0,1-1 0 0 0,1 1 0 0 0,1-1 0 0 0,1 0 0 0 0,0 0 1 0 0,2 0-1 0 0,0-1 0 0 0,1 0 0 0 0,1 0 0 0 0,1-1 0 0 0,1 0 0 0 0,0 0 0 0 0,1-2 0 0 0,1 1 0 0 0,0-1 0 0 0,1-1 0 0 0,1-1 0 0 0,1 0 1 0 0,0-1-1 0 0,10 7-50 0 0,5-18-1306 0 0,-21-23-4296 0 0,-8 14 2661 0 0,2 2-8244 0 0</inkml:trace>
  <inkml:trace contextRef="#ctx0" brushRef="#br0" timeOffset="257.754">453 976 13363 0 0,'0'0'1503'0'0,"0"0"-856"0"0,0 0-363 0 0,0 0 185 0 0,0 0 351 0 0,0 0 185 0 0,0 0 31 0 0,0 0-108 0 0,0 0-164 0 0,33 0-158 0 0,107 2-164 0 0,127-28-422 0 0,-210 20-2822 0 0,-46 4 691 0 0,1-1-5597 0 0</inkml:trace>
  <inkml:trace contextRef="#ctx0" brushRef="#br0" timeOffset="781.735">1811 575 16884 0 0,'0'0'720'0'0,"0"0"-232"0"0,0 0-52 0 0,0 0 172 0 0,0 0 195 0 0,0 0 80 0 0,0 0-72 0 0,0 0-162 0 0,0 0-190 0 0,0 0-144 0 0,0 0-97 0 0,0 0-98 0 0,0 0-68 0 0,-30-19-38 0 0,-95-58-16 0 0,122 74 1 0 0,1 1 0 0 0,-1 0 0 0 0,0 0-1 0 0,0 1 1 0 0,0-1 0 0 0,-1 1 0 0 0,1-1-1 0 0,0 1 1 0 0,0 0 0 0 0,-1 0 0 0 0,1 0 0 0 0,-1 1-1 0 0,1-1 1 0 0,-1 1 0 0 0,1 0 0 0 0,-1 0-1 0 0,1 0 1 0 0,-1 0 0 0 0,1 1 0 0 0,-1-1-1 0 0,1 1 1 0 0,-1 0 0 0 0,1 0 0 0 0,-1 1 1 0 0,-7 1-7 0 0,-20 8-49 0 0,0 1 0 0 0,0 1 0 0 0,1 1 0 0 0,1 2 0 0 0,-15 11 56 0 0,33-20-40 0 0,1 1 0 0 0,-1 0-1 0 0,1 0 1 0 0,1 1 0 0 0,0 0-1 0 0,0 1 1 0 0,1 0 0 0 0,0 1 0 0 0,1-1-1 0 0,0 1 1 0 0,1 1 0 0 0,0-1 0 0 0,0 1-1 0 0,1 0 1 0 0,-1 8 40 0 0,4-16-16 0 0,1 0-1 0 0,-1 0 1 0 0,1 1-1 0 0,0-1 1 0 0,1 0-1 0 0,-1 0 1 0 0,1 1-1 0 0,0-1 1 0 0,0 1-1 0 0,0-1 1 0 0,0 0-1 0 0,1 0 1 0 0,0 1-1 0 0,-1-1 1 0 0,2 0-1 0 0,-1 0 1 0 0,0 0-1 0 0,1 0 1 0 0,0 0-1 0 0,0 0 1 0 0,0 0-1 0 0,1 0 1 0 0,-1-1 0 0 0,1 1-1 0 0,0-1 1 0 0,0 0-1 0 0,0 0 1 0 0,0 0-1 0 0,0 0 1 0 0,1 0-1 0 0,-1-1 1 0 0,1 0-1 0 0,0 0 1 0 0,0 0-1 0 0,-1 0 1 0 0,5 1 16 0 0,5 0 59 0 0,0-1 0 0 0,0-1 0 0 0,0 0 1 0 0,0-1-1 0 0,0 0 0 0 0,0-1 0 0 0,0-1 1 0 0,0 0-1 0 0,-1 0 0 0 0,1-1 0 0 0,-1-1 1 0 0,1 0-1 0 0,-1-1 0 0 0,8-4-59 0 0,157-102 703 0 0,-138 83-559 0 0,27-4-177 0 0,-55 56-186 0 0,-8 3 211 0 0,-1-1 1 0 0,-2 0-1 0 0,-1 1 0 0 0,-1-1 1 0 0,-1 1-1 0 0,-1-1 0 0 0,-2 0 1 0 0,0-1-1 0 0,-2 1 0 0 0,-3 4 8 0 0,0 10-32 0 0,-98 355-231 0 0,87-229-1151 0 0,22-165 599 0 0,6-1-8883 0 0,-2 0-1148 0 0</inkml:trace>
  <inkml:trace contextRef="#ctx0" brushRef="#br0" timeOffset="1035.499">2066 1269 9394 0 0,'0'0'5242'0'0,"0"0"-3607"0"0,0 0-1125 0 0,0 0-27 0 0,0 0 121 0 0,0 0 53 0 0,0 0-51 0 0,0 0-179 0 0,0 0-210 0 0,0 0-141 0 0,0 0-104 0 0,0 0-83 0 0,-17 25-75 0 0,-48 75-96 0 0,53-72-134 0 0,61-38-3334 0 0,-21-10-3293 0 0,-15 8-992 0 0</inkml:trace>
  <inkml:trace contextRef="#ctx0" brushRef="#br0" timeOffset="1270.935">2734 440 13683 0 0,'0'0'1032'0'0,"0"0"-321"0"0,0 0-214 0 0,0 0-67 0 0,0 0-19 0 0,-37 19 1 0 0,-115 65 8 0 0,144-80-369 0 0,-1 1 0 0 0,1 0 0 0 0,0 1 1 0 0,1-1-1 0 0,-1 2 0 0 0,1-1 0 0 0,0 1 0 0 0,1 0 1 0 0,0 0-1 0 0,0 1 0 0 0,0 0-51 0 0,-8 11 114 0 0,0-1-95 0 0,1 0 0 0 0,0 0 0 0 0,2 1 0 0 0,0 0 0 0 0,1 1 0 0 0,1 1 0 0 0,1 0 0 0 0,0 0 0 0 0,2 0 0 0 0,1 1 0 0 0,0-1 0 0 0,2 1 0 0 0,0 1 0 0 0,1 12-19 0 0,2-30 10 0 0,0 0 0 0 0,1 0 0 0 0,0-1 0 0 0,0 1-1 0 0,0 0 1 0 0,0 0 0 0 0,1 0 0 0 0,0-1 0 0 0,0 1 0 0 0,0-1 0 0 0,0 0 0 0 0,1 1 0 0 0,-1-1 0 0 0,1 0 0 0 0,0 0 0 0 0,1-1 0 0 0,-1 1 0 0 0,1-1 0 0 0,-1 1 0 0 0,1-1 0 0 0,0 0 0 0 0,0-1 0 0 0,0 1 0 0 0,1-1 0 0 0,-1 1 0 0 0,1-1 0 0 0,-1-1 0 0 0,1 1 0 0 0,0-1 0 0 0,-1 1 0 0 0,1-2 0 0 0,0 1 0 0 0,3 0-10 0 0,6 1 168 0 0,0-1 1 0 0,0-1 0 0 0,0 0 0 0 0,0-1 0 0 0,0-1-1 0 0,0 0 1 0 0,-1 0 0 0 0,1-2 0 0 0,-1 1 0 0 0,0-2-1 0 0,8-3-168 0 0,2-4 83 0 0,1-1 0 0 0,-2-1-1 0 0,0-2 1 0 0,-1 0-1 0 0,0-1 1 0 0,-1-1-1 0 0,-1 0 1 0 0,-1-2 0 0 0,-1 0-1 0 0,0-1 1 0 0,-2-1-1 0 0,-1 0 1 0 0,0-2-1 0 0,-2 1 1 0 0,0-1 0 0 0,-2-1-1 0 0,0 0 1 0 0,-2 0-1 0 0,-1-1 1 0 0,-1 0-1 0 0,-2 0 1 0 0,0-1-1 0 0,-1-10-81 0 0,-2 30-89 0 0,0-1 0 0 0,-1 1 1 0 0,0-1-1 0 0,0 1 1 0 0,-1-1-1 0 0,0 1 0 0 0,0 0 1 0 0,-1-1-1 0 0,0 1 1 0 0,0 0-1 0 0,0 0 1 0 0,-1 0-1 0 0,0 0 0 0 0,-1 1 1 0 0,0-1-1 0 0,0 1 1 0 0,0 0-1 0 0,0 0 1 0 0,-1 0-1 0 0,0 1 0 0 0,-1-1 1 0 0,1 1-1 0 0,-1 0 1 0 0,0 1-1 0 0,0 0 1 0 0,0 0-1 0 0,-1 0 0 0 0,1 0 1 0 0,-1 1-1 0 0,0 0 1 0 0,0 1-1 0 0,0 0 1 0 0,-7-2 87 0 0,4 3-339 0 0,-1 1 1 0 0,1 0-1 0 0,-1 0 1 0 0,1 1-1 0 0,-1 0 1 0 0,1 1-1 0 0,0 0 1 0 0,0 1-1 0 0,0 0 1 0 0,-7 3 338 0 0,-56 28-7962 0 0,40-17-425 0 0</inkml:trace>
  <inkml:trace contextRef="#ctx0" brushRef="#br0" timeOffset="1620.722">2699 1099 6921 0 0,'0'0'2457'0'0,"0"0"-517"0"0,0 0-441 0 0,0 0-370 0 0,0 0-396 0 0,0 0-269 0 0,0 0-144 0 0,0 0-110 0 0,-35 12-70 0 0,-110 43-43 0 0,138-53-91 0 0,0 1 1 0 0,1 0-1 0 0,0 0 0 0 0,0 0 1 0 0,0 1-1 0 0,0 0 0 0 0,0 0 1 0 0,1 0-1 0 0,0 1 0 0 0,0 0 1 0 0,0 0-1 0 0,0 0 0 0 0,1 0 1 0 0,-3 5-7 0 0,-3 5 7 0 0,-2-2-9 0 0,2 1 0 0 0,0 1 0 0 0,1-1 0 0 0,0 2 0 0 0,1-1 0 0 0,1 1 0 0 0,0 0 0 0 0,1 0 0 0 0,1 1 0 0 0,1 0 0 0 0,0 0-1 0 0,1 0 1 0 0,0 14 2 0 0,2-25 36 0 0,0 1 0 0 0,1 0 0 0 0,0-1 0 0 0,1 1 0 0 0,0 0 0 0 0,0-1 0 0 0,0 1 0 0 0,1-1 0 0 0,-1 1 0 0 0,2-1 0 0 0,-1 0 0 0 0,1 0 0 0 0,0 0 0 0 0,0 0 0 0 0,0 0 0 0 0,1-1 0 0 0,0 1 0 0 0,0-1 0 0 0,0 0 0 0 0,1 0 0 0 0,0-1-1 0 0,0 1 1 0 0,0-1 0 0 0,0 0 0 0 0,1 0 0 0 0,0-1 0 0 0,5 3-36 0 0,0-3 258 0 0,1 0 0 0 0,-1-1-1 0 0,1 0 1 0 0,0-1-1 0 0,-1 0 1 0 0,1 0 0 0 0,0-2-1 0 0,0 1 1 0 0,0-2 0 0 0,0 0-1 0 0,-1 0 1 0 0,1-1-1 0 0,-1 0 1 0 0,0-1 0 0 0,0 0-1 0 0,0-1 1 0 0,0 0 0 0 0,-1-1-1 0 0,0 0 1 0 0,0 0 0 0 0,0-1-1 0 0,-1-1-257 0 0,9-5 143 0 0,0-2 0 0 0,-1 0 0 0 0,0-1 0 0 0,-2 0 0 0 0,0-1 0 0 0,-1-1 0 0 0,0-1 0 0 0,-2 0 0 0 0,0 0 0 0 0,-1-1 0 0 0,-1-1 0 0 0,-1 1 0 0 0,-1-2 0 0 0,-1 1 0 0 0,-1-1 0 0 0,0 0 0 0 0,-2-1 0 0 0,-1 1 0 0 0,1-18-143 0 0,-18-95-306 0 0,12 130 193 0 0,0-1 0 0 0,0 1 0 0 0,0 0 0 0 0,0 0 0 0 0,-1 0 0 0 0,0 1 0 0 0,0-1 0 0 0,0 1 0 0 0,-1 0 1 0 0,1-1-1 0 0,-1 1 0 0 0,0 1 0 0 0,0-1 0 0 0,0 1 0 0 0,-1-1 0 0 0,1 1 0 0 0,-1 0 0 0 0,0 1 0 0 0,0-1 0 0 0,0 1 0 0 0,0 0 0 0 0,0 0 0 0 0,-5 0 113 0 0,-27-3-3441 0 0,12 4-2990 0 0,4 1-5456 0 0</inkml:trace>
  <inkml:trace contextRef="#ctx0" brushRef="#br0" timeOffset="1934.249">3487 402 11602 0 0,'0'0'1954'0'0,"0"0"-397"0"0,0 0-194 0 0,0 0-143 0 0,0 0-176 0 0,0 0-248 0 0,0 0-305 0 0,0 0-167 0 0,0 0-41 0 0,0 0 22 0 0,0 0 31 0 0,-23 34-2 0 0,-72 109-22 0 0,1 30 401 0 0,63-104-669 0 0,4 2 1 0 0,3 1-1 0 0,2 0 0 0 0,4 2 0 0 0,4 0 1 0 0,-4 53-45 0 0,-11-2-1406 0 0,-1-81-6606 0 0,26-40-2637 0 0</inkml:trace>
  <inkml:trace contextRef="#ctx0" brushRef="#br0" timeOffset="4341.554">3699 968 5873 0 0,'0'0'1962'0'0,"0"0"-634"0"0,0 0-364 0 0,0 0 107 0 0,0 0 275 0 0,0 0 180 0 0,0 0-101 0 0,0 0-271 0 0,0 0-257 0 0,0 0-196 0 0,0 0-132 0 0,0 0-76 0 0,0 0-50 0 0,16-22-57 0 0,48-70-25 0 0,100-136 1394 0 0,-35 86-1566 0 0,-129 141-201 0 0,0 1 1 0 0,0-1-1 0 0,1 1 0 0 0,-1-1 0 0 0,0 1 0 0 0,0-1 0 0 0,1 1 0 0 0,-1-1 0 0 0,0 1 0 0 0,1-1 0 0 0,-1 1 0 0 0,1-1 0 0 0,-1 1 0 0 0,0 0 0 0 0,1-1 0 0 0,-1 1 0 0 0,1 0 0 0 0,-1-1 0 0 0,1 1 0 0 0,-1 0 0 0 0,1 0 0 0 0,-1-1 0 0 0,1 1 0 0 0,0 0 0 0 0,-1 0 0 0 0,1 0 0 0 0,-1 0 1 0 0,1 0-1 0 0,-1 0 0 0 0,1 0 0 0 0,0 0 0 0 0,-1 0 0 0 0,1 0 0 0 0,-1 0 0 0 0,1 0 0 0 0,-1 0 0 0 0,1 0 0 0 0,-1 1 0 0 0,1-1 0 0 0,0 0 0 0 0,-1 0 0 0 0,1 1 0 0 0,-1-1 0 0 0,0 0 0 0 0,1 1 0 0 0,-1-1 0 0 0,1 0 0 0 0,-1 1 0 0 0,1-1 0 0 0,-1 1 0 0 0,0-1 0 0 0,1 1 12 0 0,0 33-643 0 0,-2-19 812 0 0,-16 169 379 0 0,18-183-510 0 0,1 0 0 0 0,-1 1 0 0 0,1-1 0 0 0,-1 0 0 0 0,1-1-1 0 0,0 1 1 0 0,-1 0 0 0 0,1 0 0 0 0,0-1 0 0 0,-1 1 0 0 0,1-1 0 0 0,0 1-1 0 0,0-1 1 0 0,-1 0 0 0 0,1 0 0 0 0,0 0 0 0 0,0 0 0 0 0,0 0 0 0 0,0 0-1 0 0,-1 0 1 0 0,1 0 0 0 0,0-1 0 0 0,0 1 0 0 0,-1-1 0 0 0,1 0 0 0 0,0 1-1 0 0,-1-1 1 0 0,1 0 0 0 0,0 0 0 0 0,-1 0 0 0 0,1 0 0 0 0,-1 0 0 0 0,0 0-1 0 0,1 0 1 0 0,-1-1 0 0 0,0 1 0 0 0,0-1 0 0 0,1 1 0 0 0,-1-1-38 0 0,143-109 576 0 0,21-11-539 0 0,-161 118-56 0 0,0 1-1 0 0,1-1 1 0 0,-1 1-1 0 0,1 0 1 0 0,0 0 0 0 0,0 1-1 0 0,0-1 1 0 0,0 1-1 0 0,0 0 1 0 0,0 0-1 0 0,1 1 1 0 0,-1-1-1 0 0,1 1 1 0 0,2 0 19 0 0,-4 17-188 0 0,2 68 189 0 0,-8-74-65 0 0,1 0 0 0 0,0 1 0 0 0,1-1 0 0 0,0 0 0 0 0,1 1 0 0 0,0-1 0 0 0,0 0 0 0 0,1 0 0 0 0,1 0-1 0 0,-1 0 1 0 0,2 0 0 0 0,-1-1 0 0 0,1 1 0 0 0,1-1 0 0 0,0 0 0 0 0,0 0 0 0 0,1 0 0 0 0,0-1 0 0 0,0 0 0 0 0,1 0 0 0 0,0 0 0 0 0,0-1 0 0 0,1 0 0 0 0,0-1 0 0 0,5 4 64 0 0,3-3-1411 0 0,-4-2-2161 0 0,-5-2-3543 0 0,-3-2-2712 0 0</inkml:trace>
  <inkml:trace contextRef="#ctx0" brushRef="#br0" timeOffset="4604.159">3561 1030 11258 0 0,'0'0'986'0'0,"0"0"-213"0"0,0 0 161 0 0,0 0 334 0 0,0 0 153 0 0,0 0-65 0 0,0 0-203 0 0,33 0-178 0 0,109 3-112 0 0,166-22 1944 0 0,54-4-2302 0 0,-209 34-2033 0 0,-91 8-7013 0 0,-49-14-2704 0 0</inkml:trace>
  <inkml:trace contextRef="#ctx0" brushRef="#br0" timeOffset="5054.449">4364 1261 9770 0 0,'0'0'1816'0'0,"0"0"-555"0"0,0 0-294 0 0,0 0 5 0 0,0 0 35 0 0,0 0-23 0 0,0 0-99 0 0,0 0-127 0 0,-33 7-135 0 0,-102 24-114 0 0,53 0 150 0 0,-87 54 460 0 0,166-84-1113 0 0,1 0 0 0 0,0 0 0 0 0,-1 1 0 0 0,1-1 1 0 0,0 1-1 0 0,0-1 0 0 0,0 1 0 0 0,0 0 0 0 0,0-1 0 0 0,1 1 0 0 0,-1 0 1 0 0,0 0-1 0 0,1 1 0 0 0,-1-1 0 0 0,1 0 0 0 0,0 0 0 0 0,0 1 0 0 0,0-1 0 0 0,0 0 1 0 0,0 1-1 0 0,1-1 0 0 0,-1 1 0 0 0,1 0 0 0 0,-1-1 0 0 0,1 1 0 0 0,0-1 1 0 0,0 1-1 0 0,0-1 0 0 0,0 1 0 0 0,1 0-6 0 0,55 29 145 0 0,11-15-24 0 0,76 31 26 0 0,-138-44-140 0 0,0-1 0 0 0,0 0 0 0 0,-1 1 0 0 0,0 0 0 0 0,0 0 0 0 0,0 0 0 0 0,0 0 0 0 0,-1 1 0 0 0,1 0 0 0 0,-1-1 0 0 0,0 1-1 0 0,-1 0 1 0 0,1 1 0 0 0,-1-1 0 0 0,0 0 0 0 0,0 1 0 0 0,-1-1 0 0 0,0 1 0 0 0,1-1 0 0 0,-2 1 0 0 0,1 0 0 0 0,-1-1 0 0 0,0 1 0 0 0,0 0-1 0 0,-1 0 1 0 0,0 5-7 0 0,-3-6 47 0 0,0 1-1 0 0,0-1 1 0 0,0 0-1 0 0,-1-1 0 0 0,0 1 1 0 0,0-1-1 0 0,0 0 1 0 0,0 0-1 0 0,0 0 0 0 0,-1-1 1 0 0,0 0-1 0 0,0 0 0 0 0,0 0 1 0 0,-1 0-47 0 0,-18 6-118 0 0,0 0 1 0 0,0-2-1 0 0,0-1 1 0 0,-1-1-1 0 0,0-1 1 0 0,0-2-1 0 0,0 0 1 0 0,-25-2 117 0 0,3-9-1531 0 0,19-6-6472 0 0,25 12-1751 0 0</inkml:trace>
  <inkml:trace contextRef="#ctx0" brushRef="#br0" timeOffset="5492.161">4583 1207 9946 0 0,'0'0'1468'0'0,"0"0"-515"0"0,0 0-159 0 0,0 0 213 0 0,0 0 243 0 0,0 0 64 0 0,0 0-197 0 0,0 0-273 0 0,0 0-184 0 0,0 0-71 0 0,0 0-15 0 0,0 0-42 0 0,13 1-73 0 0,102 6 504 0 0,-109-7-970 0 0,1 1-1 0 0,0 0 0 0 0,0 0 1 0 0,-1 0-1 0 0,1 1 1 0 0,-1 0-1 0 0,1 0 0 0 0,-1 0 1 0 0,0 1-1 0 0,0 0 1 0 0,0 0-1 0 0,0 1 0 0 0,2 1 8 0 0,-7-3-5 0 0,0 0 0 0 0,-1 0 0 0 0,1 0 0 0 0,-1 0 0 0 0,0 0 0 0 0,0 0-1 0 0,1 0 1 0 0,-1 0 0 0 0,0 0 0 0 0,-1 0 0 0 0,1 0 0 0 0,0-1 0 0 0,-1 1 0 0 0,1 0-1 0 0,-1 0 1 0 0,1 0 0 0 0,-1 0 0 0 0,0 0 0 0 0,0-1 0 0 0,0 1 0 0 0,0 0-1 0 0,0-1 1 0 0,0 1 0 0 0,0-1 0 0 0,-1 1 0 0 0,1-1 0 0 0,-1 1 0 0 0,1-1-1 0 0,-2 1 6 0 0,2-1 1 0 0,-159 133 693 0 0,159-134-690 0 0,1 1 0 0 0,-1-1 0 0 0,1 1 0 0 0,-1-1 0 0 0,1 1 1 0 0,0-1-1 0 0,-1 1 0 0 0,1 0 0 0 0,0-1 0 0 0,-1 1 0 0 0,1 0 0 0 0,0-1 0 0 0,0 1 1 0 0,0 0-1 0 0,-1-1 0 0 0,1 1 0 0 0,0 0 0 0 0,0 0 0 0 0,0-1 0 0 0,0 1 0 0 0,0 0 1 0 0,0-1-1 0 0,0 1 0 0 0,1 0 0 0 0,-1 0 0 0 0,0-1 0 0 0,0 1 0 0 0,0 0 0 0 0,1-1 0 0 0,-1 1 1 0 0,0-1-1 0 0,1 1 0 0 0,-1 0 0 0 0,1-1 0 0 0,-1 1 0 0 0,1-1 0 0 0,-1 1 0 0 0,1-1 1 0 0,-1 1-1 0 0,1-1 0 0 0,-1 1 0 0 0,1-1 0 0 0,-1 0 0 0 0,1 1 0 0 0,0-1 0 0 0,-1 0 0 0 0,1 1 1 0 0,0-1-1 0 0,-1 0 0 0 0,1 0 0 0 0,0 0 0 0 0,0 0 0 0 0,-1 1-4 0 0,44 7 346 0 0,-39-7-287 0 0,8 1-118 0 0,0-1 0 0 0,0 0 1 0 0,0-1-1 0 0,0-1 0 0 0,0 0 1 0 0,0 0-1 0 0,0-1 0 0 0,0-1 1 0 0,10-4 58 0 0,13-14-4840 0 0,-20 11-3369 0 0,-9 3-1754 0 0</inkml:trace>
  <inkml:trace contextRef="#ctx0" brushRef="#br0" timeOffset="5819.205">5206 201 11146 0 0,'0'0'1998'0'0,"0"0"-1382"0"0,0 0-573 0 0,0 0-58 0 0,0 0 194 0 0,0 0 334 0 0,0 0 214 0 0,0 0 152 0 0,0 0 59 0 0,0 0-52 0 0,24 39-85 0 0,75 127-116 0 0,-22-23 394 0 0,-58-96-970 0 0,-2 0 0 0 0,-1 2-1 0 0,-3 0 1 0 0,-3 1 0 0 0,-1 0 0 0 0,-2 0 0 0 0,-3 1-1 0 0,-2-1 1 0 0,-2 1 0 0 0,-2 0 0 0 0,-3 0-1 0 0,-2-1 1 0 0,-2 0 0 0 0,-4 8-109 0 0,4-23-170 0 0,-3 1 0 0 0,0-1 0 0 0,-3-1 0 0 0,0-1 0 0 0,-2 0 0 0 0,-2-1 0 0 0,-1 0 0 0 0,-1-2 0 0 0,-2-1 0 0 0,0 0 0 0 0,-2-2 0 0 0,-2-1 0 0 0,0-1 0 0 0,-1-1 0 0 0,-2-1 0 0 0,0-2 0 0 0,-1-1 0 0 0,-2-2 0 0 0,-23 11 170 0 0,24-15-1429 0 0,10-4-839 0 0,1 0-3389 0 0,9-2-3757 0 0</inkml:trace>
  <inkml:trace contextRef="#ctx0" brushRef="#br0" timeOffset="9206.964">6462 1076 9682 0 0,'0'0'1423'0'0,"0"0"-409"0"0,0 0-304 0 0,0 0-63 0 0,0 0 41 0 0,0 0 39 0 0,0 0-40 0 0,0 0-98 0 0,0 0-115 0 0,-37-18-118 0 0,-117-54-124 0 0,150 69-220 0 0,-1 0 1 0 0,0 1-1 0 0,0 0 0 0 0,0 0 0 0 0,0 0 1 0 0,0 0-1 0 0,0 1 0 0 0,0 0 0 0 0,-1 0 1 0 0,1 0-1 0 0,-1 1 0 0 0,1 0 1 0 0,0 0-1 0 0,-1 0 0 0 0,1 0 0 0 0,-3 1-12 0 0,-5 2 20 0 0,-17 3 13 0 0,-1 1-1 0 0,2 1 0 0 0,-1 2 1 0 0,1 1-1 0 0,0 1 1 0 0,1 2-1 0 0,1 0 1 0 0,0 2-1 0 0,-14 12-32 0 0,31-20 21 0 0,0 0 1 0 0,0 1-1 0 0,1 0 0 0 0,1 1 1 0 0,-1 0-1 0 0,1 0 0 0 0,1 1 1 0 0,0-1-1 0 0,1 2 0 0 0,0-1 1 0 0,0 1-1 0 0,1 0 0 0 0,1 0 1 0 0,-1 3-22 0 0,4-9 25 0 0,-1 0 0 0 0,1 1 0 0 0,0-1 0 0 0,0 1 0 0 0,0-1 0 0 0,1 1 0 0 0,0 0 1 0 0,1-1-1 0 0,0 1 0 0 0,-1-1 0 0 0,2 1 0 0 0,-1-1 0 0 0,1 0 0 0 0,0 1 0 0 0,1-1 0 0 0,-1 0 1 0 0,1 0-1 0 0,0-1 0 0 0,1 1 0 0 0,-1-1 0 0 0,1 1 0 0 0,0-1 0 0 0,1 0 0 0 0,-1 0 0 0 0,1-1 0 0 0,0 0 1 0 0,0 1-1 0 0,4 1-25 0 0,0-1 104 0 0,0 1 1 0 0,0-2 0 0 0,0 1-1 0 0,1-1 1 0 0,0-1-1 0 0,-1 0 1 0 0,1 0 0 0 0,1-1-1 0 0,-1 0 1 0 0,0-1 0 0 0,0 0-1 0 0,1-1 1 0 0,-1 0-1 0 0,0 0 1 0 0,1-1 0 0 0,-1-1-1 0 0,0 0 1 0 0,10-3-105 0 0,2-1 188 0 0,-1-2-1 0 0,0 0 1 0 0,-1-1 0 0 0,1-1-1 0 0,-2-1 1 0 0,0-1 0 0 0,0-1-1 0 0,5-5-187 0 0,26-26 210 0 0,-3-2-1 0 0,-1-2 1 0 0,-2-3-1 0 0,-3-1 0 0 0,-2-2 1 0 0,0-4-210 0 0,-7 10-31 0 0,-2-1 1 0 0,-2-2-1 0 0,-3 0 1 0 0,-2-2-1 0 0,-2 0 1 0 0,-2-2-1 0 0,-3 0 1 0 0,-2 0-1 0 0,-3-2 1 0 0,-2 0 0 0 0,-2 0-1 0 0,-3 0 1 0 0,-3-17 30 0 0,0 69-15 0 0,-1-1 0 0 0,0 1 1 0 0,1 0-1 0 0,-2-1 0 0 0,1 1 1 0 0,-1-1-1 0 0,0 1 0 0 0,0 0 1 0 0,0-1-1 0 0,-1 1 1 0 0,0 0-1 0 0,0 0 0 0 0,0 0 1 0 0,0 0-1 0 0,-1 0 0 0 0,0 1 1 0 0,0-1-1 0 0,0 1 0 0 0,-1 0 1 0 0,0-1-1 0 0,1 2 1 0 0,-1-1-1 0 0,0 0 0 0 0,-1 1 1 0 0,1 0-1 0 0,-1 0 0 0 0,0 0 1 0 0,1 0-1 0 0,-1 1 0 0 0,0 0 1 0 0,0 0-1 0 0,-1 0 1 0 0,1 1-1 0 0,0 0 0 0 0,-1 0 1 0 0,1 0-1 0 0,0 0 0 0 0,-1 1 1 0 0,-2 0 14 0 0,-7 4-32 0 0,1 1 0 0 0,-1 0 0 0 0,1 1 0 0 0,0 0 0 0 0,0 1 0 0 0,1 1 0 0 0,0 0 0 0 0,0 0 0 0 0,1 2 0 0 0,0-1 0 0 0,0 2 0 0 0,1 0 0 0 0,1 0 0 0 0,0 1 0 0 0,1 0 0 0 0,-6 9 32 0 0,-10 12 20 0 0,2 1 1 0 0,1 1-1 0 0,2 1 1 0 0,1 1-1 0 0,2 0 1 0 0,1 1-1 0 0,3 1 1 0 0,1 0 0 0 0,1 1-1 0 0,3 1 1 0 0,1-1-1 0 0,2 1 1 0 0,2 0-1 0 0,1 0 1 0 0,3 17-21 0 0,4-24 41 0 0,1 0 0 0 0,2 0 0 0 0,1-1 0 0 0,1 0 0 0 0,2 0 0 0 0,1-2 0 0 0,2 1 0 0 0,1-2 0 0 0,2 0 0 0 0,18 24-40 0 0,-25-34 31 0 0,1 0 1 0 0,1-1 0 0 0,1 0-1 0 0,1-1 1 0 0,0 0 0 0 0,1-2 0 0 0,1 0-1 0 0,1 0 1 0 0,13 7-33 0 0,-30-21-19 0 0,1-1 0 0 0,0 1 1 0 0,0-1-1 0 0,0 0 0 0 0,0 0 0 0 0,0 0 0 0 0,0 0 0 0 0,0 0 0 0 0,0 0 0 0 0,1-1 1 0 0,-1 1-1 0 0,0-1 0 0 0,0 1 0 0 0,1-1 0 0 0,-1 0 0 0 0,0 0 0 0 0,1 0 0 0 0,-1 0 0 0 0,0 0 1 0 0,0-1-1 0 0,1 1 0 0 0,-1-1 0 0 0,0 1 0 0 0,0-1 0 0 0,1 0 0 0 0,-1 0 0 0 0,0 0 1 0 0,0 0-1 0 0,0 0 0 0 0,0 0 0 0 0,-1-1 0 0 0,1 1 0 0 0,0-1 0 0 0,0 1 0 0 0,-1-1 0 0 0,1 0 1 0 0,-1 0-1 0 0,1 1 0 0 0,-1-1 0 0 0,0 0 0 0 0,0 0 0 0 0,0 0 0 0 0,0-1 0 0 0,0 0 19 0 0,19-64-5289 0 0,-16 51 962 0 0,-1 3-6460 0 0</inkml:trace>
  <inkml:trace contextRef="#ctx0" brushRef="#br0" timeOffset="9576.142">7234 228 13811 0 0,'0'0'1418'0'0,"0"0"-394"0"0,0 0-289 0 0,0 0-114 0 0,0 0-26 0 0,0 0-11 0 0,0 0-39 0 0,0 0-34 0 0,0 0-12 0 0,0 0-26 0 0,0 0-30 0 0,0 0-59 0 0,0 0-86 0 0,1 35-62 0 0,-1 113-64 0 0,-1-138-155 0 0,0 0 1 0 0,-1 0-1 0 0,1 0 0 0 0,-2 0 1 0 0,0 0-1 0 0,0-1 1 0 0,-1 1-1 0 0,0-1 0 0 0,0 0 1 0 0,-4 5-18 0 0,-6 13 36 0 0,-18 40 17 0 0,-2 0-18 0 0,3 1 0 0 0,2 2 0 0 0,4 1-1 0 0,2 1 1 0 0,4 0 0 0 0,0 18-35 0 0,18 53 26 0 0,1-139-6 0 0,1 1 1 0 0,0-1 0 0 0,0 0 0 0 0,0 0-1 0 0,0 1 1 0 0,1-1 0 0 0,0 0 0 0 0,0-1 0 0 0,0 1-1 0 0,0 0 1 0 0,0 0 0 0 0,1-1 0 0 0,-1 1-1 0 0,1-1 1 0 0,0 0 0 0 0,0 0 0 0 0,0 0-1 0 0,1 0 1 0 0,-1-1 0 0 0,1 1 0 0 0,0-1-1 0 0,-1 0 1 0 0,1 0 0 0 0,0 0 0 0 0,0-1 0 0 0,0 1-1 0 0,0-1 1 0 0,1 0 0 0 0,-1 0 0 0 0,0 0-1 0 0,2-1-20 0 0,13 2 133 0 0,-1-2-1 0 0,1 0 1 0 0,-1-1-1 0 0,1-1 0 0 0,-1 0 1 0 0,0-2-1 0 0,0 0 0 0 0,0-1 1 0 0,0-1-1 0 0,-1 0 1 0 0,0-1-1 0 0,0-1 0 0 0,-1-1 1 0 0,0-1-1 0 0,11-8-132 0 0,-25 17-33 0 0,0-1 1 0 0,0 0-1 0 0,0 0 1 0 0,0 0-1 0 0,-1 0 0 0 0,1 0 1 0 0,0 0-1 0 0,-1 0 0 0 0,0-1 1 0 0,0 1-1 0 0,0 0 0 0 0,0-1 1 0 0,0 1-1 0 0,0-1 0 0 0,0 1 1 0 0,-1-1-1 0 0,1 1 0 0 0,-1-1 1 0 0,0 1-1 0 0,0-1 1 0 0,0 0-1 0 0,0 1 0 0 0,0-1 1 0 0,-1 1-1 0 0,1-1 0 0 0,-1 0 1 0 0,1 1-1 0 0,-1-1 0 0 0,-1 0 33 0 0,-31-37-5490 0 0,19 32-380 0 0,5 0-5483 0 0</inkml:trace>
  <inkml:trace contextRef="#ctx0" brushRef="#br0" timeOffset="9824.482">6628 849 15283 0 0,'0'0'782'0'0,"0"0"-269"0"0,0 0-30 0 0,0 0 202 0 0,0 0 214 0 0,0 0 91 0 0,0 0-82 0 0,0 0-156 0 0,38-8-122 0 0,126-23-62 0 0,-22 17 408 0 0,485-3-1568 0 0,-589 18-1918 0 0,-15 2-3207 0 0,-7 1-6036 0 0</inkml:trace>
  <inkml:trace contextRef="#ctx0" brushRef="#br0" timeOffset="12374.829">8013 852 4665 0 0,'0'0'1475'0'0,"0"0"-419"0"0,0 0-116 0 0,0 0 186 0 0,0 0 233 0 0,0 0 95 0 0,0 0-130 0 0,0 0-289 0 0,0 0-326 0 0,0 0-257 0 0,0 0-152 0 0,-12-3 399 0 0,116 10 4500 0 0,-16-6-4072 0 0,0 3 1 0 0,81 14-1128 0 0,-45 1-198 0 0,-98-15-684 0 0,-14-3-4714 0 0,-12-1-808 0 0,0 3-4564 0 0</inkml:trace>
  <inkml:trace contextRef="#ctx0" brushRef="#br0" timeOffset="12642.864">7914 1157 16067 0 0,'0'0'767'0'0,"0"0"-500"0"0,0 0-235 0 0,0 0 269 0 0,0 0 296 0 0,0 0 91 0 0,0 0-30 0 0,0 0-108 0 0,36-6-157 0 0,114-18-131 0 0,86-8-372 0 0,-122 24-892 0 0,-63 5-1563 0 0,-2-1-4383 0 0,-28 4-3009 0 0</inkml:trace>
  <inkml:trace contextRef="#ctx0" brushRef="#br0" timeOffset="13017.703">8945 463 11298 0 0,'0'0'1287'0'0,"0"0"-912"0"0,0 0-512 0 0,0 0-50 0 0,0 0 223 0 0,0 0 319 0 0,0 0 202 0 0,0 0 82 0 0,0 0-12 0 0,0 0-50 0 0,0 0-47 0 0,2 35-49 0 0,8 112-66 0 0,3 134 816 0 0,-11-225-1149 0 0,4 0 0 0 0,1 0-1 0 0,3-1 1 0 0,2 0 0 0 0,3-1 0 0 0,2-1 0 0 0,2 0 0 0 0,7 9-82 0 0,-25-60 55 0 0,-1-1 1 0 0,0 1 0 0 0,0 0 0 0 0,1 0 0 0 0,-1-1 0 0 0,1 1-1 0 0,0 0 1 0 0,-1-1 0 0 0,1 1 0 0 0,0-1 0 0 0,0 1-1 0 0,0-1 1 0 0,0 1 0 0 0,0-1 0 0 0,0 0 0 0 0,1 1-1 0 0,-1-1 1 0 0,0 0 0 0 0,1 0 0 0 0,-1 0 0 0 0,1 0 0 0 0,-1 0-1 0 0,1 0 1 0 0,-1 0 0 0 0,1-1 0 0 0,-1 1 0 0 0,1-1-1 0 0,0 1 1 0 0,0-1 0 0 0,-1 1 0 0 0,1-1 0 0 0,0 0-1 0 0,0 0 1 0 0,-1 0 0 0 0,1 0 0 0 0,0 0 0 0 0,0 0 0 0 0,-1 0-1 0 0,1-1 1 0 0,0 1 0 0 0,0-1 0 0 0,-1 1 0 0 0,1-1-1 0 0,-1 0 1 0 0,1 0 0 0 0,0 1 0 0 0,0-2-56 0 0,39-69 1149 0 0,-4-2-1 0 0,24-68-1148 0 0,-29 67 219 0 0,196-468-109 0 0,-152 404-1869 0 0,-62 134-2822 0 0,-8 10-3318 0 0,-5-1-1850 0 0</inkml:trace>
  <inkml:trace contextRef="#ctx0" brushRef="#br0" timeOffset="13339.394">9581 1161 11506 0 0,'0'0'1014'0'0,"0"0"-435"0"0,0 0-228 0 0,0 0 115 0 0,0 0 186 0 0,0 0 115 0 0,0 0-17 0 0,0 0-121 0 0,0 0-142 0 0,-18 36-122 0 0,-56 111-111 0 0,55-83 22 0 0,20-54-193 0 0,-1-6 1 0 0,1 0 1 0 0,0-1 0 0 0,0 1 0 0 0,0 0 0 0 0,0-1 0 0 0,0 1 0 0 0,1-1-1 0 0,0 0 1 0 0,0 1 0 0 0,-1-1 0 0 0,2 0 0 0 0,-1 0 0 0 0,0 0 0 0 0,1 0 0 0 0,-1 0-1 0 0,1-1 1 0 0,0 1 0 0 0,0-1 0 0 0,0 0 0 0 0,0 0 0 0 0,0 0 0 0 0,1 0 0 0 0,-1 0-1 0 0,0-1 1 0 0,1 0 0 0 0,0 1 0 0 0,-1-1 0 0 0,1 0 0 0 0,0-1 0 0 0,-1 1-1 0 0,1-1 1 0 0,0 0 0 0 0,-1 0 0 0 0,1 0 0 0 0,0 0 0 0 0,0 0 0 0 0,-1-1 0 0 0,1 0-1 0 0,0 0 1 0 0,-1 0 0 0 0,1 0 0 0 0,-1 0 0 0 0,1-1 0 0 0,-1 0 0 0 0,1 1 0 0 0,-1-1-1 0 0,1-1-84 0 0,9-5 48 0 0,-1 0 0 0 0,0 0-1 0 0,0-2 1 0 0,-1 1 0 0 0,0-1-1 0 0,-1-1 1 0 0,0 0 0 0 0,-1 0-1 0 0,0-1 1 0 0,0-1 0 0 0,-2 1-1 0 0,1-1 1 0 0,-2 0 0 0 0,0-1-1 0 0,0 0 1 0 0,-1 0 0 0 0,-1 0-1 0 0,0 0 1 0 0,-1-1 0 0 0,-1 1-1 0 0,0-1 1 0 0,-1 0 0 0 0,0-8-48 0 0,-32-40-1617 0 0,12 48-1529 0 0,-2 3-3686 0 0,6 7-4621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2:4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260 809 0 0 0,'0'0'459'0'0,"0"0"573"0"0,0 0 527 0 0,0 0 409 0 0,0 0 186 0 0,0 0-123 0 0,0 0-385 0 0,0 0-450 0 0,0 0-326 0 0,0 0-202 0 0,0 0-117 0 0,-4-7 760 0 0,-184 18 1816 0 0,147-9-2634 0 0,14-1-6 0 0,32 0-169 0 0,227 0 52 0 0,-163-2-342 0 0,-69 1 35 0 0,0 0 78 0 0,0 0 78 0 0,0 0 72 0 0,-25-1 505 0 0,-117-1-801 0 0,81 20-352 0 0,32 6-3155 0 0,28-17-5006 0 0,1-3-868 0 0</inkml:trace>
  <inkml:trace contextRef="#ctx0" brushRef="#br0" timeOffset="1323.005">1004 135 120 0 0,'0'0'1498'0'0,"0"0"-137"0"0,0 0 53 0 0,0 0 116 0 0,0 0 158 0 0,0 0 30 0 0,0 0-199 0 0,0 0-254 0 0,0 0-243 0 0,0 0-209 0 0,0 0-137 0 0,0 0-67 0 0,0 0-21 0 0,-11 4 5 0 0,4-2-481 0 0,0 0 182 0 0,0 0-1 0 0,-1 0 0 0 0,1 1 1 0 0,1 0-1 0 0,-1 0 1 0 0,0 1-1 0 0,1 0 0 0 0,0 0 1 0 0,-1 0-1 0 0,2 1 1 0 0,-5 3-294 0 0,-8 4 2663 0 0,-25 7-1030 0 0,-66 59-1436 0 0,20 6-144 0 0,72-61-41 0 0,2 0 1 0 0,0 1-1 0 0,2 1 0 0 0,0 0 1 0 0,2 1-1 0 0,1 0 1 0 0,1 0-1 0 0,1 1 0 0 0,1 0 1 0 0,-2 25-13 0 0,-5 20 90 0 0,4-1 0 0 0,2 2 1 0 0,3 68-91 0 0,5-132 18 0 0,0 0 0 0 0,1 0 0 0 0,0 0 0 0 0,1 0 1 0 0,0 0-1 0 0,0-1 0 0 0,1 1 0 0 0,0-1 0 0 0,0 1 1 0 0,1-1-1 0 0,0 0 0 0 0,1 0 0 0 0,0-1 0 0 0,0 1 1 0 0,0-1-1 0 0,1 0 0 0 0,0-1-18 0 0,37 17 392 0 0,-43-22-376 0 0,31 25 1055 0 0,2-5-2210 0 0,-14-18-8263 0 0,-17-3-2059 0 0</inkml:trace>
  <inkml:trace contextRef="#ctx0" brushRef="#br0" timeOffset="2051.534">1464 308 7538 0 0,'0'0'1981'0'0,"0"0"-419"0"0,0 0-194 0 0,0 0 22 0 0,0 0 81 0 0,0 0-20 0 0,0 0-111 0 0,0 0-178 0 0,0 0-214 0 0,0 0-196 0 0,0 0-150 0 0,0 0-105 0 0,-11-16-78 0 0,-35-49-42 0 0,45 62-333 0 0,0 1 0 0 0,0 0 0 0 0,-1 0 0 0 0,1-1 0 0 0,-1 1 0 0 0,0 0 0 0 0,1 0 0 0 0,-1 1 0 0 0,0-1 0 0 0,0 0 0 0 0,0 0 0 0 0,0 1 0 0 0,0-1 0 0 0,-1 1 0 0 0,1 0 1 0 0,0 0-1 0 0,-1 0 0 0 0,1 0 0 0 0,-1 0 0 0 0,1 0 0 0 0,-1 1 0 0 0,1-1 0 0 0,-1 1 0 0 0,-2-1-44 0 0,-4 1 73 0 0,-8 0-67 0 0,0 0 1 0 0,0 2-1 0 0,0 0 0 0 0,0 1 1 0 0,0 1-1 0 0,1 0 1 0 0,-1 1-1 0 0,1 1 1 0 0,0 1-1 0 0,1 0 0 0 0,0 1 1 0 0,0 0-1 0 0,0 1 1 0 0,1 1-1 0 0,1 1 0 0 0,0 0 1 0 0,0 0-1 0 0,1 1 1 0 0,0 1-1 0 0,1 0 0 0 0,-3 6-6 0 0,6-10-6 0 0,1 0-1 0 0,0 0 1 0 0,1 1-1 0 0,0 0 1 0 0,0 0-1 0 0,1 0 1 0 0,1 1-1 0 0,0 0 1 0 0,0 0-1 0 0,1 0 1 0 0,0 0-1 0 0,1 0 1 0 0,0 1-1 0 0,1-1 0 0 0,0 1 1 0 0,1-1-1 0 0,0 1 1 0 0,1-1-1 0 0,0 1 1 0 0,2 4 6 0 0,-2-12 13 0 0,1 0 1 0 0,0-1-1 0 0,0 1 1 0 0,-1 0-1 0 0,2-1 0 0 0,-1 0 1 0 0,0 1-1 0 0,1-1 1 0 0,0 0-1 0 0,-1 0 1 0 0,1 0-1 0 0,1-1 0 0 0,-1 1 1 0 0,0-1-1 0 0,0 0 1 0 0,1 0-1 0 0,0 0 1 0 0,-1 0-1 0 0,1 0 1 0 0,0-1-1 0 0,0 0 0 0 0,-1 0 1 0 0,1 0-1 0 0,0 0 1 0 0,1 0-14 0 0,104 0 668 0 0,-88-6-589 0 0,0-1 0 0 0,-1-1 0 0 0,0 0 0 0 0,0-2 0 0 0,0-1 0 0 0,-1 0 0 0 0,-1-1 0 0 0,0-1 0 0 0,0-1 0 0 0,8-7-79 0 0,175-153 197 0 0,-232 211-262 0 0,1 1 0 0 0,2 1-1 0 0,2 1 1 0 0,2 2 0 0 0,2 0 0 0 0,1 2 0 0 0,-13 42 65 0 0,-31 198 41 0 0,24-119-189 0 0,36-160 337 0 0,0-1-2153 0 0,5 0-10168 0 0,0-5 1219 0 0</inkml:trace>
  <inkml:trace contextRef="#ctx0" brushRef="#br0" timeOffset="2282.415">1672 971 16876 0 0,'0'0'666'0'0,"0"0"-228"0"0,0 0 42 0 0,0 0 211 0 0,0 0 166 0 0,0 0-57 0 0,0 0-230 0 0,0 0-247 0 0,0 0-185 0 0,0 0-88 0 0,0 0-32 0 0,0 0-15 0 0,0 0-35 0 0,-7 19-43 0 0,-22 55-59 0 0,29-73 110 0 0,-1-1 0 0 0,1 1 0 0 0,0 0 0 0 0,0-1 0 0 0,0 1 0 0 0,-1-1 0 0 0,1 1 0 0 0,0 0 0 0 0,0-1 0 0 0,0 1 0 0 0,0-1 0 0 0,0 1 0 0 0,0 0 0 0 0,0-1 0 0 0,0 1 0 0 0,0-1 0 0 0,0 1 0 0 0,1 0 0 0 0,-1-1 0 0 0,0 1 0 0 0,0-1 0 0 0,0 1 0 0 0,1 0 0 0 0,-1-1 0 0 0,0 1 0 0 0,1-1 0 0 0,-1 1 0 0 0,0-1 0 0 0,1 1 0 0 0,-1-1 0 0 0,1 0 0 0 0,-1 1 0 0 0,1-1 0 0 0,-1 1 0 0 0,1-1 0 0 0,-1 0 0 0 0,1 1 0 0 0,-1-1 0 0 0,1 0 0 0 0,0 0 0 0 0,-1 0 0 0 0,1 1 0 0 0,-1-1 0 0 0,1 0 0 0 0,0 0 0 0 0,-1 0 0 0 0,1 0 0 0 0,0 0 0 0 0,-1 0 0 0 0,1 0 0 0 0,-1 0 0 0 0,1 0 0 0 0,0 0 0 0 0,-1-1 0 0 0,1 1 0 0 0,-1 0 0 0 0,1 0 0 0 0,0 0 0 0 0,-1-1 0 0 0,1 1 1 0 0,-1 0-1 0 0,1-1 0 0 0,-1 1 0 0 0,1 0 0 0 0,-1-1 0 0 0,1 1 0 0 0,-1-1 24 0 0,53-39-4913 0 0,-35 25-483 0 0,-6 3-4357 0 0</inkml:trace>
  <inkml:trace contextRef="#ctx0" brushRef="#br0" timeOffset="2593.461">2248 235 15299 0 0,'0'0'1032'0'0,"0"0"-357"0"0,0 0-223 0 0,0 0-6 0 0,0 0 29 0 0,0 0 31 0 0,0 0-6 0 0,-36 21-89 0 0,-114 67-95 0 0,143-84-287 0 0,1 0 0 0 0,-1 1 0 0 0,0-1 0 0 0,1 1-1 0 0,0 1 1 0 0,0-1 0 0 0,1 1 0 0 0,-1 0 0 0 0,1 0 0 0 0,1 1-1 0 0,-1-1 1 0 0,-1 5-29 0 0,-4 6 60 0 0,1-3-14 0 0,0 0 1 0 0,0 1-1 0 0,2 0 1 0 0,0 0-1 0 0,0 1 1 0 0,2 0-1 0 0,0 0 1 0 0,1 0-1 0 0,0 1 1 0 0,1 0-1 0 0,1 0 1 0 0,1-1-1 0 0,1 1 1 0 0,0 8-47 0 0,0-21 50 0 0,1 1 0 0 0,0-1 1 0 0,-1 1-1 0 0,1-1 1 0 0,1 1-1 0 0,-1-1 0 0 0,1 1 1 0 0,0-1-1 0 0,0 0 1 0 0,0 0-1 0 0,0 0 0 0 0,1 0 1 0 0,-1 0-1 0 0,1-1 1 0 0,0 1-1 0 0,0-1 0 0 0,1 0 1 0 0,-1 0-1 0 0,1 0 1 0 0,-1 0-1 0 0,1 0 1 0 0,0-1-1 0 0,0 0 0 0 0,0 1 1 0 0,0-2-1 0 0,1 1 1 0 0,-1 0-1 0 0,0-1 0 0 0,1 0 1 0 0,-1 0-1 0 0,1 0 1 0 0,0-1-1 0 0,0 1-50 0 0,7 0 154 0 0,0-1 0 0 0,-1 0 0 0 0,1 0 0 0 0,0-1-1 0 0,-1 0 1 0 0,1-1 0 0 0,-1-1 0 0 0,1 0 0 0 0,-1 0 0 0 0,0-1 0 0 0,0-1 0 0 0,8-4-154 0 0,1-3 99 0 0,-1 0 0 0 0,0-1 0 0 0,-1-1-1 0 0,0-1 1 0 0,-1-1 0 0 0,-1-1 0 0 0,0 0 0 0 0,-1 0 0 0 0,-1-2 0 0 0,-1 0 0 0 0,-1 0 0 0 0,0-1 0 0 0,-1-1 0 0 0,7-21-99 0 0,-15 36-54 0 0,0-1 0 0 0,0 0-1 0 0,-1 0 1 0 0,0 0 0 0 0,0 0-1 0 0,-1-1 1 0 0,0 1-1 0 0,0 0 1 0 0,0-1 0 0 0,-1 1-1 0 0,-1 0 1 0 0,1-1 0 0 0,-1 1-1 0 0,0 0 1 0 0,-1-1 0 0 0,1 1-1 0 0,-1 0 1 0 0,-1 0 0 0 0,0 0-1 0 0,0 1 1 0 0,0-1 0 0 0,0 1-1 0 0,-1-1 1 0 0,0 1 0 0 0,-1 0-1 0 0,1 0 1 0 0,-1 1 0 0 0,0 0-1 0 0,-1 0 1 0 0,1 0 0 0 0,-1 0-1 0 0,0 1 1 0 0,0 0-1 0 0,-1 0 1 0 0,1 0 0 0 0,-6-1 54 0 0,3 2-337 0 0,-1 1 0 0 0,-1 0 0 0 0,1 1 0 0 0,0 0 0 0 0,0 0 0 0 0,-1 1 1 0 0,1 0-1 0 0,0 1 0 0 0,0 0 0 0 0,-1 1 0 0 0,1 0 337 0 0,-65 23-9260 0 0,51-13-1858 0 0</inkml:trace>
  <inkml:trace contextRef="#ctx0" brushRef="#br0" timeOffset="2917.567">2175 782 14675 0 0,'0'0'1451'0'0,"0"0"-457"0"0,0 0-137 0 0,0 0 207 0 0,0 0 91 0 0,0 0-102 0 0,0 0-291 0 0,0 0-355 0 0,0 0-250 0 0,0 0-100 0 0,0 0-37 0 0,0 0-14 0 0,-20 21-12 0 0,-63 66-13 0 0,75-78 10 0 0,0 0-1 0 0,1 0 1 0 0,0 0 0 0 0,1 1 0 0 0,-1 0 0 0 0,2 1-1 0 0,-1-1 1 0 0,2 1 0 0 0,-1 0 0 0 0,2 0 0 0 0,-1 0-1 0 0,2 1 1 0 0,-1-1 0 0 0,1 4 9 0 0,0-5-5 0 0,0-6 21 0 0,1 1-1 0 0,-1-1 0 0 0,1 0 1 0 0,0 1-1 0 0,0-1 0 0 0,1 0 0 0 0,-1 1 1 0 0,1-1-1 0 0,0 1 0 0 0,0-1 0 0 0,0 1 1 0 0,1-1-1 0 0,0 1 0 0 0,0-1 0 0 0,0 1 1 0 0,0-1-1 0 0,0 0 0 0 0,1 0 1 0 0,0 1-1 0 0,0-1 0 0 0,0 0 0 0 0,1-1 1 0 0,-1 1-1 0 0,1 0 0 0 0,0-1 0 0 0,0 1 1 0 0,0-1-1 0 0,0 0 0 0 0,1 0 0 0 0,-1 0 1 0 0,1-1-1 0 0,0 1 0 0 0,0-1 1 0 0,0 0-1 0 0,0 0 0 0 0,0 0 0 0 0,0-1 1 0 0,3 2-16 0 0,4-3 140 0 0,0 0 1 0 0,-1-1 0 0 0,1 0 0 0 0,0 0 0 0 0,-1-1 0 0 0,1-1-1 0 0,-1 0 1 0 0,0 0 0 0 0,0-1 0 0 0,0 0 0 0 0,0 0 0 0 0,-1-2-1 0 0,0 1 1 0 0,0-1 0 0 0,0 0 0 0 0,-1-1 0 0 0,0 0 0 0 0,0 0-1 0 0,0-1 1 0 0,5-7-141 0 0,5-3 13 0 0,0-1 0 0 0,-2 0-1 0 0,0-1 1 0 0,-1-1 0 0 0,-1-1-1 0 0,-2 1 1 0 0,0-2 0 0 0,-1 0-1 0 0,-1 0 1 0 0,-1-1 0 0 0,-1-1-1 0 0,-1 1 1 0 0,-2-1 0 0 0,0 0-1 0 0,-1 0 1 0 0,-2-2-13 0 0,-7-70-1468 0 0,-18 38-2407 0 0,9 38-2630 0 0,5 5-5353 0 0</inkml:trace>
  <inkml:trace contextRef="#ctx0" brushRef="#br0" timeOffset="3281.461">2663 189 9746 0 0,'0'0'1826'0'0,"0"0"-371"0"0,0 0-196 0 0,0 0-104 0 0,0 0-151 0 0,0 0-192 0 0,0 0-227 0 0,0 0-143 0 0,0 0-31 0 0,0 0-19 0 0,0 0 8 0 0,0 0 1 0 0,0 0-38 0 0,-13 18 10 0 0,-38 57-10 0 0,10 16 769 0 0,36-70-912 0 0,-32 236 1368 0 0,26-144-1318 0 0,2-29-203 0 0,-4 0 0 0 0,-3 0-1 0 0,-4-2 1 0 0,-30 79-67 0 0,36-139-778 0 0,10-20-2879 0 0,-2-2-3431 0 0,1 0-4661 0 0</inkml:trace>
  <inkml:trace contextRef="#ctx0" brushRef="#br0" timeOffset="4006.892">2759 717 7242 0 0,'0'0'3095'0'0,"0"0"-699"0"0,0 0-398 0 0,0 0-195 0 0,0 0-250 0 0,0 0-268 0 0,0 0-242 0 0,0 0-221 0 0,0 0-186 0 0,0 0-126 0 0,0 0-84 0 0,0 0-67 0 0,16-31-45 0 0,50-95-52 0 0,-11 32 262 0 0,41-40-257 0 0,-91 133-1405 0 0,-6 10 1002 0 0,-36 129-105 0 0,32-46 325 0 0,5-91-63 0 0,0 0 0 0 0,0 0 1 0 0,0 0-1 0 0,1 0 0 0 0,-1 0 1 0 0,0 0-1 0 0,1 0 0 0 0,-1 0 1 0 0,0 0-1 0 0,1 0 0 0 0,-1 0 1 0 0,1 0-1 0 0,0-1 0 0 0,-1 1 1 0 0,1 0-1 0 0,0 0 0 0 0,-1-1 0 0 0,1 1 1 0 0,0-1-1 0 0,0 1 0 0 0,0 0 1 0 0,-1-1-1 0 0,1 1 0 0 0,0-1 1 0 0,0 0-1 0 0,0 1 0 0 0,0-1 1 0 0,0 0-1 0 0,0 1 0 0 0,0-1 1 0 0,0 0-1 0 0,0 0 0 0 0,0 0 1 0 0,0 0-1 0 0,0 0 0 0 0,0 0 1 0 0,0 0-1 0 0,0 0 0 0 0,0-1 1 0 0,0 1-1 0 0,0 0 0 0 0,0 0 1 0 0,0-1-1 0 0,-1 1 0 0 0,1-1 1 0 0,0 1-1 0 0,1-1-21 0 0,40-24 841 0 0,194-190-267 0 0,-101 130-708 0 0,-142 115-646 0 0,-6-4 736 0 0,3-9-6 0 0,1 0-1 0 0,1 0 1 0 0,0 1-1 0 0,1 0 1 0 0,1 0-1 0 0,1 1 1 0 0,1 0-1 0 0,0 0 1 0 0,2 0-1 0 0,0 5 51 0 0,7 33-1543 0 0,11-23-6298 0 0,-10-28-3064 0 0</inkml:trace>
  <inkml:trace contextRef="#ctx0" brushRef="#br0" timeOffset="4274.597">2562 856 18332 0 0,'0'0'660'0'0,"0"0"-223"0"0,0 0 220 0 0,0 0 427 0 0,0 0 160 0 0,33 3-84 0 0,107 10-247 0 0,-98-11-532 0 0,1-1 0 0 0,-1-2 0 0 0,1-2 1 0 0,18-5-382 0 0,0 1 198 0 0,357-32-98 0 0,-378 34-454 0 0,1 0-1229 0 0,-14 3-5569 0 0,-24 2-4516 0 0</inkml:trace>
  <inkml:trace contextRef="#ctx0" brushRef="#br0" timeOffset="4577.899">3140 1075 15315 0 0,'0'0'3138'0'0,"0"0"-1617"0"0,0 0-592 0 0,0 0 17 0 0,0 0-29 0 0,0 0-173 0 0,0 0-264 0 0,0 0-259 0 0,0 0-163 0 0,0 0-58 0 0,0 0-9 0 0,-32 8 1 0 0,-106 25 21 0 0,-39 26-18 0 0,174-57 4 0 0,-53 25-62 0 0,55-26 49 0 0,-1-1 1 0 0,1 1 0 0 0,0 0 0 0 0,0 0-1 0 0,-1 0 1 0 0,1 0 0 0 0,0 0 0 0 0,0 0-1 0 0,0 0 1 0 0,0 0 0 0 0,0 0 0 0 0,0 0-1 0 0,1 1 1 0 0,-1-1 0 0 0,0 0-1 0 0,1 1 1 0 0,-1-1 0 0 0,0 0 0 0 0,1 1-1 0 0,0-1 1 0 0,-1 1 0 0 0,1-1 0 0 0,0 1-1 0 0,0-1 1 0 0,0 1 0 0 0,0-1 0 0 0,0 1-1 0 0,0-1 1 0 0,0 1 0 0 0,0-1 0 0 0,1 1-1 0 0,-1-1 1 0 0,0 1 0 0 0,1-1 0 0 0,0 0-1 0 0,0 2 14 0 0,61 21 6 0 0,-49-21 18 0 0,32 4 46 0 0,-29-5-60 0 0,-1 0 0 0 0,1 1 1 0 0,-1 0-1 0 0,0 2 0 0 0,0-1 0 0 0,-1 2 0 0 0,1 0 0 0 0,-1 1 0 0 0,4 2-10 0 0,-16-8 1 0 0,-1 0 0 0 0,1 0 0 0 0,-1 1 0 0 0,1-1 0 0 0,-1 0 0 0 0,1 1 0 0 0,-1-1 0 0 0,0 1 0 0 0,0-1 0 0 0,1 1 0 0 0,-1-1 0 0 0,0 1 0 0 0,-1 0 0 0 0,1-1 0 0 0,0 1 0 0 0,0 0 0 0 0,-1 0 0 0 0,1 0 0 0 0,-1 0 0 0 0,0 0 0 0 0,1-1 0 0 0,-1 1 1 0 0,0 0-1 0 0,0 0 0 0 0,0 0 0 0 0,0 0 0 0 0,-1 0 0 0 0,1 0 0 0 0,0 0 0 0 0,-1 0 0 0 0,0 0 0 0 0,1-1 0 0 0,-1 1 0 0 0,0 0 0 0 0,0 0 0 0 0,0-1 0 0 0,0 1 0 0 0,0 0 0 0 0,0-1 0 0 0,0 1 0 0 0,-1-1 0 0 0,0 1-1 0 0,-69 50 172 0 0,-107 13-1712 0 0,144-54-476 0 0,20-7-1932 0 0,3-3-5230 0 0</inkml:trace>
  <inkml:trace contextRef="#ctx0" brushRef="#br0" timeOffset="4991.814">3335 1021 14051 0 0,'0'0'1331'0'0,"0"0"-591"0"0,0 0-200 0 0,0 0 190 0 0,0 0 235 0 0,0 0 98 0 0,0 0-75 0 0,0 0-166 0 0,0 0-210 0 0,0 0-165 0 0,0 0-124 0 0,0 0-103 0 0,23 4-78 0 0,119 20 38 0 0,-141-24-186 0 0,0 0-1 0 0,-1-1 0 0 0,1 1 1 0 0,0 0-1 0 0,0 0 0 0 0,0 0 1 0 0,-1 1-1 0 0,1-1 1 0 0,0 0-1 0 0,0 0 0 0 0,-1 0 1 0 0,1 1-1 0 0,0-1 0 0 0,0 0 1 0 0,-1 0-1 0 0,1 1 0 0 0,0-1 1 0 0,-1 1-1 0 0,1-1 0 0 0,0 1 1 0 0,-1-1-1 0 0,1 1 1 0 0,-1-1-1 0 0,1 1 0 0 0,-1 0 1 0 0,1-1-1 0 0,-1 1 0 0 0,1 0 1 0 0,-1-1-1 0 0,1 1 0 0 0,-1 0 1 0 0,0-1-1 0 0,0 1 1 0 0,1 0-1 0 0,-1 0 0 0 0,0 0 1 0 0,0-1-1 0 0,0 1 0 0 0,0 0 1 0 0,0 0-1 0 0,0 0 0 0 0,0-1 1 0 0,0 1-1 0 0,0 0 0 0 0,0 0 1 0 0,0-1-1 0 0,-1 1 1 0 0,1 0-1 0 0,0 0 0 0 0,-1 0 7 0 0,-221 127 190 0 0,221-127-180 0 0,0 0 1 0 0,-1 1-1 0 0,1-1 1 0 0,0 0-1 0 0,0 1 1 0 0,0-1 0 0 0,0 1-1 0 0,0-1 1 0 0,1 1-1 0 0,-1 0 1 0 0,0-1-1 0 0,1 1 1 0 0,-1 0-1 0 0,1-1 1 0 0,-1 1 0 0 0,1 0-1 0 0,0-1 1 0 0,0 1-1 0 0,0 0 1 0 0,0 0-1 0 0,0 0 1 0 0,0-1 0 0 0,0 1-1 0 0,1 0 1 0 0,-1 0-1 0 0,1-1 1 0 0,-1 1-1 0 0,1 0 1 0 0,0-1 0 0 0,-1 1-1 0 0,1-1 1 0 0,0 1-1 0 0,0-1 1 0 0,0 1-1 0 0,0-1 1 0 0,0 0-1 0 0,1 1 1 0 0,-1-1-11 0 0,12 5 92 0 0,1-1 0 0 0,-1-1 0 0 0,1 0 0 0 0,0-1 0 0 0,0-1 0 0 0,0 0 0 0 0,0 0 0 0 0,1-2 0 0 0,-1 1 0 0 0,0-2 0 0 0,1 0 0 0 0,-1-1 0 0 0,13-3-92 0 0,1-8-650 0 0,-21 6-2635 0 0,0-1-4557 0 0,-6 4-3998 0 0</inkml:trace>
  <inkml:trace contextRef="#ctx0" brushRef="#br0" timeOffset="5335.901">3630 0 12227 0 0,'0'0'1872'0'0,"0"0"-913"0"0,0 0-415 0 0,0 0-43 0 0,0 0 58 0 0,0 0 49 0 0,0 0-22 0 0,0 0-63 0 0,0 0-53 0 0,0 0-15 0 0,0 0 11 0 0,0 0-1 0 0,0 0 28 0 0,34 27 25 0 0,109 88 3 0 0,-92-51-30 0 0,-38-28-334 0 0,-2 0-1 0 0,-1 0 1 0 0,-2 1-1 0 0,-2 0 1 0 0,-1 0 0 0 0,-1 1-1 0 0,-3-1 1 0 0,-1 1-1 0 0,-2 0 1 0 0,-1-1-1 0 0,-2 0 1 0 0,-2 0 0 0 0,-10 32-157 0 0,-3-2-19 0 0,-4-2 0 0 0,-2-1 0 0 0,-3-1 1 0 0,-3-2-1 0 0,-2-1 0 0 0,-3-1 0 0 0,-8 5 19 0 0,-147 179-822 0 0,36-112-2571 0 0,121-109-1167 0 0,10-8-6474 0 0</inkml:trace>
  <inkml:trace contextRef="#ctx0" brushRef="#br0" timeOffset="5905.294">4416 170 8354 0 0,'0'0'4073'0'0,"0"0"-2270"0"0,0 0-914 0 0,0 0-61 0 0,0 0 86 0 0,0 0 82 0 0,0 0-22 0 0,0 0-149 0 0,0 0-154 0 0,0 0-91 0 0,0 0-60 0 0,0 0-52 0 0,7 14-40 0 0,21 49-49 0 0,-26-59-336 0 0,-1 0-1 0 0,0 1 0 0 0,0-1 1 0 0,0 0-1 0 0,0 1 0 0 0,-1-1 1 0 0,0 1-1 0 0,0-1 0 0 0,0 1 1 0 0,0-1-1 0 0,-1 1 0 0 0,0-1 1 0 0,0 0-1 0 0,0 1 0 0 0,0-1 1 0 0,-1 0-1 0 0,1 0 0 0 0,-1 0 1 0 0,0 0-1 0 0,0 0 0 0 0,-1 0 1 0 0,-1 2-43 0 0,-5 10 118 0 0,-30 53 107 0 0,-4-1 0 0 0,-2-2 0 0 0,-3-2-225 0 0,-24 34 58 0 0,35-47-51 0 0,22-35-9 0 0,1 1 1 0 0,1 1-1 0 0,0 0 0 0 0,1 0 1 0 0,1 2-1 0 0,1-1 1 0 0,0 1-1 0 0,2 1 0 0 0,0 0 1 0 0,2 0-1 0 0,0 0 1 0 0,1 1-1 0 0,1-1 0 0 0,1 1 1 0 0,1 9 1 0 0,3-26 9 0 0,-1 0 0 0 0,1-1 1 0 0,1 1-1 0 0,-1-1 0 0 0,1 1 0 0 0,-1-1 1 0 0,1 0-1 0 0,0 1 0 0 0,1-1 0 0 0,-1 0 1 0 0,1 0-1 0 0,0-1 0 0 0,0 1 0 0 0,0-1 1 0 0,0 1-1 0 0,1-1 0 0 0,-1 0 0 0 0,1 0 1 0 0,0 0-1 0 0,0-1 0 0 0,0 1 0 0 0,0-1 1 0 0,0 0-1 0 0,1 0 0 0 0,-1-1 0 0 0,1 1 1 0 0,-1-1-1 0 0,4 0-9 0 0,134 13 716 0 0,-134-14-668 0 0,109-12 585 0 0,5-38-695 0 0,-109 23-2498 0 0,-13 14-4157 0 0,0 7 549 0 0,0 2-4449 0 0</inkml:trace>
  <inkml:trace contextRef="#ctx0" brushRef="#br0" timeOffset="6151.429">3778 674 12467 0 0,'0'0'5761'0'0,"0"0"-4937"0"0,0 0-296 0 0,0 0 192 0 0,0 0 161 0 0,0 0 23 0 0,250 0-80 0 0,-180 0-176 0 0,3 0-168 0 0,6 0-168 0 0,-4-3-120 0 0,6-1-96 0 0,-10 4-120 0 0,-1-8-184 0 0,-7 8-360 0 0,-9-8-888 0 0,-17 8-4802 0 0,-12-7-6968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1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1064 5809 0 0,'0'0'1466'0'0,"0"0"-271"0"0,0 0-259 0 0,0 0-21 0 0,0 0 76 0 0,0 0 65 0 0,0 0-30 0 0,0 0-184 0 0,0 0-270 0 0,0 0-281 0 0,0 0-201 0 0,0 13 43 0 0,-2 14 43 0 0,-2-1 0 0 0,-1 0 0 0 0,-1 0 0 0 0,-1-1-1 0 0,-1 1 1 0 0,-2-2 0 0 0,0 1 0 0 0,-1-1 0 0 0,-2-1 0 0 0,-2 2-176 0 0,-134 188-1043 0 0,68-108-2263 0 0,47-59-3765 0 0,25-33 1410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3:0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3412 1653 0 0 0,'0'0'283'0'0,"0"0"749"0"0,0 0 495 0 0,0 0 343 0 0,0 0 262 0 0,0 0 123 0 0,0 0-10 0 0,0 0-207 0 0,0 0-386 0 0,0 0-439 0 0,5 4-422 0 0,-4-3-771 0 0,0 0 0 0 0,0-1 1 0 0,0 1-1 0 0,0 0 0 0 0,0-1 0 0 0,0 1 0 0 0,0-1 0 0 0,0 1 0 0 0,0-1 0 0 0,0 0 0 0 0,1 0 0 0 0,-1 1 0 0 0,0-1 0 0 0,0 0 0 0 0,0 0 0 0 0,1 0 1 0 0,-1 0-1 0 0,0 0 0 0 0,0 0 0 0 0,0-1 0 0 0,1 1 0 0 0,-1 0 0 0 0,0 0 0 0 0,0-1 0 0 0,0 1 0 0 0,0-1 0 0 0,0 1 0 0 0,0-1 0 0 0,0 0 1 0 0,0 1-1 0 0,0-1 0 0 0,0 0 0 0 0,0 0 0 0 0,0 0 0 0 0,0 1 0 0 0,-1-1 0 0 0,1 0 0 0 0,0 0 0 0 0,0 0 0 0 0,-1 0 0 0 0,1 0 0 0 0,-1 0 0 0 0,1-1 1 0 0,-1 1-1 0 0,0 0 0 0 0,1 0 0 0 0,-1 0 0 0 0,0 0 0 0 0,0-1 0 0 0,0 1 0 0 0,0 0 0 0 0,0 0 0 0 0,0 0 0 0 0,0-1 0 0 0,0 1 0 0 0,0 0 1 0 0,0 0-1 0 0,-1-1-20 0 0,4-7 73 0 0,13-36 67 0 0,2 1 0 0 0,2 1 0 0 0,2 1 1 0 0,1 1-1 0 0,2 1 0 0 0,2 1 0 0 0,2 1 0 0 0,1 1 1 0 0,21-18-141 0 0,-47 51-75 0 0,0 0 0 0 0,0 0 0 0 0,0 0 1 0 0,1 1-1 0 0,-1 0 0 0 0,1-1 0 0 0,0 2 1 0 0,0-1-1 0 0,0 0 0 0 0,1 1 0 0 0,-1 0 1 0 0,0 0-1 0 0,1 1 0 0 0,0-1 0 0 0,-1 1 1 0 0,1 1-1 0 0,0-1 0 0 0,-1 1 0 0 0,1 0 1 0 0,1 0 74 0 0,-4 4-53 0 0,1 1 0 0 0,-1-1 0 0 0,0 1 0 0 0,-1 0 0 0 0,1 0 0 0 0,-1 0 1 0 0,0 0-1 0 0,0 0 0 0 0,-1 1 0 0 0,1-1 0 0 0,-1 1 0 0 0,0-1 1 0 0,-1 1-1 0 0,1-1 0 0 0,-1 1 0 0 0,-1 3 53 0 0,1-8-3 0 0,3 45 48 0 0,-4-30-13 0 0,1 0-1 0 0,0-1 0 0 0,1 1 0 0 0,0-1 0 0 0,1 1 0 0 0,1-1 1 0 0,1 0-1 0 0,0 0 0 0 0,1 0 0 0 0,1-1 0 0 0,0 1 0 0 0,0-1 0 0 0,2-1 1 0 0,0 1-1 0 0,0-1 0 0 0,1-1 0 0 0,10 11-31 0 0,-15-20 117 0 0,1 1 0 0 0,0-1-1 0 0,0 0 1 0 0,0-1 0 0 0,1 1-1 0 0,-1-1 1 0 0,1 0 0 0 0,-1 0-1 0 0,1-1 1 0 0,0 1 0 0 0,-1-1-1 0 0,1-1 1 0 0,0 1 0 0 0,0-1 0 0 0,0 0-1 0 0,0 0 1 0 0,0-1 0 0 0,-1 1-1 0 0,1-1 1 0 0,0-1 0 0 0,0 1-1 0 0,-1-1 1 0 0,1 0 0 0 0,-1 0 0 0 0,0-1-1 0 0,1 1 1 0 0,-1-1 0 0 0,0 0-1 0 0,1-2-116 0 0,10-6 290 0 0,0-1 0 0 0,-1-1-1 0 0,-1 0 1 0 0,0-1-1 0 0,0-1 1 0 0,-2 0 0 0 0,0-1-1 0 0,2-4-289 0 0,6-12 118 0 0,-1-1-1 0 0,-2-1 0 0 0,-1 0 1 0 0,-2-1-1 0 0,4-18-117 0 0,11-48-4503 0 0,-27 96-485 0 0,0 1-6161 0 0</inkml:trace>
  <inkml:trace contextRef="#ctx0" brushRef="#br0" timeOffset="269.557">5138 1145 9178 0 0,'0'0'4177'0'0,"0"0"-2274"0"0,0 0-962 0 0,0 0-216 0 0,0 0-80 0 0,0 0-105 0 0,0 0-133 0 0,0 0-134 0 0,0 0-81 0 0,0 0-8 0 0,-33 0 2 0 0,-104 6-26 0 0,132-6-148 0 0,-1 0 1 0 0,1 1 0 0 0,0 0-1 0 0,-1-1 1 0 0,1 2-1 0 0,0-1 1 0 0,0 1 0 0 0,0-1-1 0 0,0 2 1 0 0,0-1-1 0 0,0 0 1 0 0,0 1-1 0 0,1 0 1 0 0,-1 0 0 0 0,1 0-1 0 0,-3 3-12 0 0,-6 5 35 0 0,-3 2-23 0 0,-1 0 1 0 0,2 1-1 0 0,0 1 1 0 0,0 0-1 0 0,1 1 1 0 0,2 1-1 0 0,-7 10-12 0 0,15-22-3 0 0,1 0 0 0 0,0 0-1 0 0,1 0 1 0 0,-1 1 0 0 0,1-1 0 0 0,0 1-1 0 0,0 0 1 0 0,1-1 0 0 0,-1 1 0 0 0,1 0-1 0 0,1 0 1 0 0,-1 0 0 0 0,1 0 0 0 0,0 0-1 0 0,0 0 1 0 0,1 0 0 0 0,0 0 0 0 0,0 0-1 0 0,0-1 1 0 0,1 1 0 0 0,0 0-1 0 0,0-1 1 0 0,0 1 0 0 0,1-1 0 0 0,-1 1-1 0 0,2-1 1 0 0,-1 0 0 0 0,4 4 3 0 0,2 1 32 0 0,1-1-1 0 0,0 0 1 0 0,0-1 0 0 0,1 0-1 0 0,0 0 1 0 0,1-1 0 0 0,0-1-1 0 0,0 0 1 0 0,0 0 0 0 0,1-1-1 0 0,12 3-31 0 0,87 21 192 0 0,107-13-657 0 0,-137-37-2113 0 0,-34-7-7124 0 0,-42 24 7184 0 0,9-4-2502 0 0</inkml:trace>
  <inkml:trace contextRef="#ctx0" brushRef="#br0" timeOffset="608.721">5506 1411 2369 0 0,'0'0'2417'0'0,"0"0"-974"0"0,0 0-281 0 0,0 0 146 0 0,0 0 112 0 0,0 0 11 0 0,0 0-141 0 0,0 0-184 0 0,0 0-111 0 0,0 0-51 0 0,0 0-24 0 0,0 0 32 0 0,0 0 14 0 0,21 29 3 0 0,70 89 26 0 0,-89-115-951 0 0,-1-1 0 0 0,1 0 0 0 0,0 0 1 0 0,0 0-1 0 0,0 0 0 0 0,0 0 0 0 0,0 0 0 0 0,0-1 0 0 0,1 1 0 0 0,-1-1 1 0 0,0 1-1 0 0,1-1 0 0 0,-1 0 0 0 0,1 0 0 0 0,0 0 0 0 0,-1 0 0 0 0,1-1 0 0 0,0 1 1 0 0,-1-1-1 0 0,1 1 0 0 0,0-1 0 0 0,0 0-44 0 0,32-4 430 0 0,-1-1 1 0 0,1-2-1 0 0,-2-2 0 0 0,1-1 1 0 0,-1-1-1 0 0,-1-2 0 0 0,0-1 1 0 0,-1-1-1 0 0,0-2 1 0 0,23-17-431 0 0,54-55 570 0 0,-104 85-550 0 0,0 0-1 0 0,-1 0 1 0 0,0-1 0 0 0,1 0-1 0 0,-1 0 1 0 0,-1 0 0 0 0,1 0-1 0 0,-1 0 1 0 0,0 0 0 0 0,0-1-1 0 0,0 1 1 0 0,-1-1 0 0 0,0 1-1 0 0,0-1 1 0 0,0 0 0 0 0,-1 1-1 0 0,0-1 1 0 0,0 0 0 0 0,0 1-1 0 0,-1-1 1 0 0,0 0 0 0 0,0 1-1 0 0,-1-2-19 0 0,-2 1-24 0 0,0 0-1 0 0,-1 0 0 0 0,1 1 0 0 0,-2-1 1 0 0,1 1-1 0 0,0 0 0 0 0,-1 1 0 0 0,0-1 1 0 0,0 1-1 0 0,0 0 0 0 0,-1 0 0 0 0,0 1 1 0 0,1 0-1 0 0,-1 0 0 0 0,0 1 0 0 0,0 0 1 0 0,0 0-1 0 0,-1 0 0 0 0,1 1 0 0 0,0 0 1 0 0,-1 1-1 0 0,1 0 0 0 0,-3 0 25 0 0,-8-1-45 0 0,0 0 0 0 0,1 1 0 0 0,-1 1 0 0 0,1 1 0 0 0,-1 1 0 0 0,1 0 0 0 0,0 1 0 0 0,0 1 0 0 0,0 1 0 0 0,0 0 0 0 0,1 1 0 0 0,0 1 0 0 0,1 0 0 0 0,0 2 0 0 0,0-1 0 0 0,1 2-1 0 0,-9 8 46 0 0,6-5-28 0 0,1 1 0 0 0,1 1 0 0 0,1 0-1 0 0,0 1 1 0 0,2 0 0 0 0,-1 1 0 0 0,2 1-1 0 0,1 0 1 0 0,0 0 0 0 0,1 1-1 0 0,1 0 1 0 0,1 0 0 0 0,1 1 0 0 0,1 0-1 0 0,0 0 1 0 0,2 1 0 0 0,1-1 0 0 0,0 1-1 0 0,2 0 1 0 0,1 12 28 0 0,1-23-4 0 0,0-1 0 0 0,1 0 1 0 0,0 1-1 0 0,1-1 0 0 0,0 0 0 0 0,1-1 0 0 0,0 1 0 0 0,1-1 1 0 0,-1 0-1 0 0,2 0 0 0 0,-1-1 0 0 0,1 0 0 0 0,1 0 0 0 0,-1 0 1 0 0,1-1-1 0 0,1 0 0 0 0,-1-1 0 0 0,1 0 0 0 0,0 0 1 0 0,1-1-1 0 0,-1 0 0 0 0,1-1 4 0 0,14 7-121 0 0,0-1 1 0 0,1-1 0 0 0,0-1-1 0 0,0-1 1 0 0,1-2 0 0 0,0 0-1 0 0,0-2 1 0 0,14 0 120 0 0,33-2-1741 0 0,-25-5-4724 0 0,-25 0-5141 0 0</inkml:trace>
  <inkml:trace contextRef="#ctx0" brushRef="#br0" timeOffset="-1831.802">925 929 0 0 0,'0'0'488'0'0,"0"0"658"0"0,0 0 514 0 0,0 0 248 0 0,0 0-67 0 0,0 0-291 0 0,0 0-333 0 0,0 0-273 0 0,13-19-161 0 0,43-60-100 0 0,-29 34 1108 0 0,-27 45-1690 0 0,1-1-1 0 0,0 0 1 0 0,0 0 0 0 0,0 0-1 0 0,0 0 1 0 0,-1 0 0 0 0,1 0 0 0 0,-1 0-1 0 0,1-1 1 0 0,-1 1 0 0 0,1 0-1 0 0,-1 0 1 0 0,1 0 0 0 0,-1-1 0 0 0,0 1-1 0 0,0 0 1 0 0,0 0 0 0 0,1-1-1 0 0,-1 1 1 0 0,-1 0 0 0 0,1 0-1 0 0,0-1 1 0 0,0 1 0 0 0,0 0 0 0 0,-1 0-1 0 0,1-1 1 0 0,0 1 0 0 0,-1 0-1 0 0,1 0 1 0 0,-1 0 0 0 0,0 0-1 0 0,1 0 1 0 0,-1 0 0 0 0,0 0 0 0 0,0 0-1 0 0,1 0 1 0 0,-1 0 0 0 0,0 0-1 0 0,0 0 1 0 0,0 0 0 0 0,0 1-1 0 0,0-1 1 0 0,0 0 0 0 0,0 1 0 0 0,-1-1-1 0 0,1 1 1 0 0,0-1 0 0 0,0 1-1 0 0,0 0 1 0 0,-1-1 0 0 0,1 1-1 0 0,0 0 1 0 0,-1 0-101 0 0,-36-3-73 0 0,1 2 0 0 0,0 2-1 0 0,0 2 1 0 0,0 1 0 0 0,0 1 0 0 0,1 3 0 0 0,-6 2 73 0 0,-22 3 17 0 0,-263 48 466 0 0,188-39 193 0 0,139-22-693 0 0,1 0-1 0 0,-1 0 0 0 0,0 0 1 0 0,0 0-1 0 0,1 0 1 0 0,-1 0-1 0 0,0 0 0 0 0,1 0 1 0 0,-1 1-1 0 0,0-1 0 0 0,0 0 1 0 0,1 0-1 0 0,-1 0 0 0 0,0 0 1 0 0,0 0-1 0 0,1 1 1 0 0,-1-1-1 0 0,0 0 0 0 0,0 0 1 0 0,0 1-1 0 0,1-1 0 0 0,-1 0 1 0 0,0 0-1 0 0,0 1 1 0 0,0-1-1 0 0,0 0 0 0 0,1 0 1 0 0,-1 1-1 0 0,0-1 0 0 0,0 0 1 0 0,0 0-1 0 0,0 1 1 0 0,0-1-1 0 0,0 0 0 0 0,0 1 1 0 0,0-1-1 0 0,0 0 0 0 0,0 1 1 0 0,0-1-1 0 0,0 0 1 0 0,0 0-1 0 0,0 1 0 0 0,0-1 1 0 0,0 0-1 0 0,-1 1 0 0 0,1-1 1 0 0,0 0-1 0 0,0 0 0 0 0,0 1 1 0 0,0-1-1 0 0,0 0 1 0 0,-1 0-1 0 0,1 1 0 0 0,0-1 1 0 0,0 0-1 0 0,-1 0 0 0 0,1 0 1 0 0,0 1-1 0 0,0-1 18 0 0,36 16-236 0 0,-30-14 241 0 0,48 17 49 0 0,0-3 0 0 0,0-3 0 0 0,1-2-1 0 0,19 0-53 0 0,49 11-17 0 0,-81-15 4 0 0,-24-4-11 0 0,1 0 0 0 0,-1 1 0 0 0,0 1 0 0 0,0 1 0 0 0,-1 0 1 0 0,1 1-1 0 0,10 7 24 0 0,-27-13-10 0 0,1-1 0 0 0,-1 1 1 0 0,0 0-1 0 0,1 0 0 0 0,-1 0 0 0 0,0 0 1 0 0,0 0-1 0 0,0 0 0 0 0,0 0 0 0 0,0 0 1 0 0,0 0-1 0 0,0 1 0 0 0,0-1 1 0 0,0 0-1 0 0,-1 0 0 0 0,1 1 0 0 0,0-1 1 0 0,-1 1-1 0 0,1-1 0 0 0,-1 1 1 0 0,0-1-1 0 0,1 1 0 0 0,-1-1 0 0 0,0 1 1 0 0,0-1-1 0 0,0 1 0 0 0,0-1 1 0 0,0 1-1 0 0,0-1 0 0 0,-1 1 0 0 0,1-1 1 0 0,0 1-1 0 0,-1-1 0 0 0,1 1 0 0 0,-1-1 1 0 0,0 1-1 0 0,1-1 0 0 0,-1 0 1 0 0,0 1-1 0 0,0-1 0 0 0,0 0 0 0 0,0 0 1 0 0,0 0-1 0 0,-1 1 10 0 0,-53 45 157 0 0,-80 33 191 0 0,-3-5 0 0 0,-51 15-348 0 0,180-86 23 0 0,-39 19 131 0 0,2 1 0 0 0,1 2 0 0 0,1 3 0 0 0,2 1 1 0 0,-7 8-155 0 0,46-36-9 0 0,1 0 1 0 0,-1 0-1 0 0,0 0 1 0 0,1 0-1 0 0,-1 1 1 0 0,1 0 0 0 0,0-1-1 0 0,0 1 1 0 0,0 0-1 0 0,0 0 1 0 0,0 0-1 0 0,1 0 1 0 0,-1 0 0 0 0,1 0-1 0 0,0 0 1 0 0,0 1-1 0 0,0-1 1 0 0,0 0-1 0 0,1 1 1 0 0,-1-1-1 0 0,1 1 1 0 0,0-1 0 0 0,0 1-1 0 0,0-1 1 0 0,1 0-1 0 0,-1 1 1 0 0,1-1-1 0 0,0 1 1 0 0,-1-1 0 0 0,2 0-1 0 0,-1 0 1 0 0,0 1-1 0 0,1-1 1 0 0,-1 0-1 0 0,1 0 1 0 0,0 0-1 0 0,0-1 1 0 0,0 1 0 0 0,0 0-1 0 0,1 0 9 0 0,12 8 32 0 0,2 0 1 0 0,-1-1-1 0 0,1-1 0 0 0,0 0 0 0 0,1-1 0 0 0,0-1 0 0 0,0-1 1 0 0,1 0-1 0 0,0-2 0 0 0,0 0 0 0 0,0-1 0 0 0,0-1 0 0 0,0 0 1 0 0,1-2-1 0 0,-1 0 0 0 0,17-3-32 0 0,-22 3-85 0 0,0 0 0 0 0,0-1 0 0 0,0 0-1 0 0,0-1 1 0 0,-1-1 0 0 0,1 0 0 0 0,-1-1 0 0 0,1-1 0 0 0,-1 0 0 0 0,-1 0 0 0 0,1-1-1 0 0,-1-1 1 0 0,0 0 0 0 0,0-1 0 0 0,-1 0 0 0 0,0-1 0 0 0,0 0 0 0 0,-1 0 0 0 0,0-1-1 0 0,-1-1 1 0 0,0 0 0 0 0,-1 0 0 0 0,0-1 0 0 0,4-8 85 0 0,32-129-3407 0 0,-32 47-3615 0 0,-10 69-93 0 0</inkml:trace>
  <inkml:trace contextRef="#ctx0" brushRef="#br0" timeOffset="-1574.319">601 0 9498 0 0,'0'0'2869'0'0,"0"0"-928"0"0,0 0-910 0 0,0 0-788 0 0,0 0-428 0 0,0 0-67 0 0,0 0 168 0 0,0 0 314 0 0,0 0 306 0 0,-11 47 147 0 0,-36 154-12 0 0,18 34 404 0 0,-37 576 368 0 0,-20 137-1394 0 0,79-797-1046 0 0,7-150 919 0 0,1 1 1 0 0,-1-1 0 0 0,0 0 0 0 0,1 0-1 0 0,-1 0 1 0 0,1 0 0 0 0,0 0 0 0 0,-1 0 0 0 0,1 0-1 0 0,0 0 1 0 0,0 0 0 0 0,-1 0 0 0 0,1 0-1 0 0,0 0 1 0 0,0-1 0 0 0,0 1 0 0 0,0 0-1 0 0,0-1 1 0 0,0 1 0 0 0,0 0 0 0 0,1-1-1 0 0,-1 1 1 0 0,0-1 0 0 0,0 0 0 0 0,0 1-1 0 0,1-1 1 0 0,-1 0 0 0 0,0 0 0 0 0,0 0-1 0 0,0 0 1 0 0,1 0 0 0 0,-1 0 0 0 0,0 0 0 0 0,0 0-1 0 0,1 0 1 0 0,-1-1 0 0 0,0 1 0 0 0,0 0-1 0 0,0-1 1 0 0,0 1 0 0 0,0-1 0 0 0,1 1-1 0 0,-1-1 1 0 0,0 0 77 0 0,33-15-7584 0 0,-18 7-184 0 0</inkml:trace>
  <inkml:trace contextRef="#ctx0" brushRef="#br0" timeOffset="-846.19">1366 1765 10290 0 0,'0'0'884'0'0,"0"0"-617"0"0,0 0-370 0 0,0 0-19 0 0,0 0 191 0 0,0 0 240 0 0,0 0 205 0 0,0 0 182 0 0,0 0 112 0 0,0 0 59 0 0,0 0 19 0 0,0 0-28 0 0,0 0-24 0 0,23 1-17 0 0,76 2-18 0 0,-94-3-724 0 0,-1 0 0 0 0,1 0-1 0 0,-1-1 1 0 0,1 0 0 0 0,-1 0-1 0 0,1 0 1 0 0,-1 0 0 0 0,1-1-1 0 0,-1 1 1 0 0,0-1 0 0 0,0 0 0 0 0,0 0-1 0 0,0-1 1 0 0,0 1 0 0 0,0-1-1 0 0,1-2-74 0 0,7-4 214 0 0,56-44 351 0 0,-4-3 0 0 0,-1-3 0 0 0,-3-3 1 0 0,-3-2-566 0 0,118-118 283 0 0,-136 145-278 0 0,-13 9-16 0 0,1 2 0 0 0,2 1 1 0 0,0 1-1 0 0,2 1 0 0 0,0 2 0 0 0,2 1 1 0 0,0 1-1 0 0,14-4 11 0 0,-43 21-20 0 0,-1 0 0 0 0,1 1 1 0 0,0-1-1 0 0,0 1 0 0 0,0 0 0 0 0,0 0 1 0 0,0 0-1 0 0,0 1 0 0 0,0-1 0 0 0,0 1 1 0 0,0 0-1 0 0,0 0 0 0 0,0 0 0 0 0,0 1 1 0 0,0 0-1 0 0,0-1 0 0 0,0 1 0 0 0,0 0 1 0 0,-1 1-1 0 0,1-1 0 0 0,0 1 0 0 0,0 0 1 0 0,-1 0-1 0 0,1 0 0 0 0,-1 0 0 0 0,0 1 1 0 0,0-1-1 0 0,0 1 0 0 0,0 0 0 0 0,0 0 1 0 0,0 0-1 0 0,-1 0 0 0 0,1 0 0 0 0,-1 1 1 0 0,0-1-1 0 0,0 1 0 0 0,0 0 20 0 0,4 18 11 0 0,0 0 0 0 0,-1 1 1 0 0,-2 0-1 0 0,0 0 0 0 0,-1 0 0 0 0,-2 0 0 0 0,0 0 1 0 0,-2 0-1 0 0,0 0 0 0 0,-2 5-11 0 0,-1 3 54 0 0,-2-1 1 0 0,0 0-1 0 0,-2 0 0 0 0,-1-1 1 0 0,-2 0-1 0 0,-1-1 0 0 0,-1 0 1 0 0,-1-1-1 0 0,-1 0 0 0 0,-2-2 1 0 0,0 0-1 0 0,-2-1 0 0 0,-1-1 0 0 0,0-1 1 0 0,-2 0-1 0 0,-1-2 0 0 0,0-1 1 0 0,-1-1-1 0 0,-1-1 0 0 0,-1-1 1 0 0,0-2-1 0 0,-1 0 0 0 0,-1-2 1 0 0,0-1-1 0 0,0-1 0 0 0,-20 3-54 0 0,45-12 6 0 0,-13 2 9 0 0,0 1-1 0 0,0-2 0 0 0,0 0 1 0 0,0-1-1 0 0,-1-1 1 0 0,1-1-1 0 0,-7-1-14 0 0,20 0-121 0 0,1-1 0 0 0,-1 1 0 0 0,1-1 0 0 0,-1 0 0 0 0,1 0 0 0 0,0 0 0 0 0,0 0 0 0 0,1-1 0 0 0,-1 1 0 0 0,1-1 0 0 0,-1 0 0 0 0,1 0 0 0 0,0 0 0 0 0,1 0 0 0 0,-1 0 0 0 0,1 0 0 0 0,-1 0 0 0 0,1 0 0 0 0,1-1 0 0 0,-1 1 0 0 0,0 0 0 0 0,1-1 0 0 0,0 1 0 0 0,0 0 0 0 0,1-1 0 0 0,-1 1 0 0 0,1 0 0 0 0,0-1 0 0 0,0 1 0 0 0,0 0 0 0 0,0 0 0 0 0,1 0 0 0 0,0 0 0 0 0,0 0 0 0 0,0 0 0 0 0,0 0 0 0 0,0 1 0 0 0,2-3 121 0 0,26-35-4874 0 0,-22 30 1315 0 0,5-5-6855 0 0</inkml:trace>
  <inkml:trace contextRef="#ctx0" brushRef="#br0" timeOffset="-597.2">2986 1283 0 0 0,'0'0'8'0'0,"0"0"808"0"0,0 0 88 0 0,0 0 25 0 0,0 0 71 0 0,0 0-48 0 0,56 209-176 0 0,-64-167-200 0 0,-4-4-144 0 0,1 1-104 0 0,-3-4-120 0 0,1-5-103 0 0,5-3-178 0 0,-1-3-207 0 0,1-1-344 0 0,0-12-1168 0 0,6 1-2473 0 0</inkml:trace>
  <inkml:trace contextRef="#ctx0" brushRef="#br0" timeOffset="-442.071">2868 694 14043 0 0,'0'0'232'0'0,"0"0"-96"0"0,0 0-240 0 0,0 0-144 0 0,0 0-120 0 0,0 0-192 0 0,93-204-208 0 0,-72 196-297 0 0,2 4-343 0 0,6 4-744 0 0,-12 0-1209 0 0,1 0-1016 0 0</inkml:trace>
  <inkml:trace contextRef="#ctx0" brushRef="#br0" timeOffset="1491.26">2915 1287 0 0 0,'0'0'505'0'0,"0"0"820"0"0,0 0 256 0 0,0 0 9 0 0,0 0-80 0 0,0 0-111 0 0,0 0-136 0 0,0 0-188 0 0,7-8-134 0 0,23-25-122 0 0,-18 26 2662 0 0,-6 21-3459 0 0,-5-10 366 0 0,3 8-173 0 0,-1 0 1 0 0,0 0-1 0 0,-1 0 0 0 0,-1 1 0 0 0,1-1 0 0 0,-2 1 0 0 0,0-1 0 0 0,0 1 0 0 0,-3 8-215 0 0,2 20 501 0 0,-3 4-184 0 0,-2 0 0 0 0,-1 0-1 0 0,-3 0 1 0 0,-2-1 0 0 0,-1-1 0 0 0,-9 15-317 0 0,7-13 146 0 0,2-7-223 0 0,13-38-33 0 0,10 8-926 0 0,12-10-1424 0 0,-9-2-2544 0 0,-6 2-5260 0 0</inkml:trace>
  <inkml:trace contextRef="#ctx0" brushRef="#br0" timeOffset="4609.275">7521 1322 10706 0 0,'0'0'3246'0'0,"0"0"-2167"0"0,0 0-732 0 0,0 0-120 0 0,0 0 125 0 0,0 0 260 0 0,0 0 207 0 0,0 0 37 0 0,0 0-175 0 0,0 0-303 0 0,0 0-292 0 0,4-6-140 0 0,-2 2 43 0 0,-2 3 11 0 0,0 0-1 0 0,0 0 1 0 0,0 1-1 0 0,0-1 1 0 0,1 0 0 0 0,-1 0-1 0 0,0 1 1 0 0,0-1-1 0 0,1 0 1 0 0,-1 0 0 0 0,0 1-1 0 0,1-1 1 0 0,-1 0-1 0 0,1 1 1 0 0,-1-1-1 0 0,1 0 1 0 0,-1 1 0 0 0,1-1-1 0 0,0 1 1 0 0,-1-1-1 0 0,1 1 1 0 0,0-1 0 0 0,-1 1-1 0 0,1 0 1 0 0,0-1-1 0 0,-1 1 1 0 0,1 0-1 0 0,0-1 1 0 0,0 1 0 0 0,0 0-1 0 0,-1 0 1 0 0,1 0-1 0 0,0 0 1 0 0,0 0-1 0 0,0 0 1 0 0,-1 0 0 0 0,1 0-1 0 0,0 0 1 0 0,0 0-1 0 0,-1 0 1 0 0,1 0 0 0 0,0 0-1 0 0,0 1 1 0 0,0-1-1 0 0,-1 0 1 0 0,1 1-1 0 0,0-1 1 0 0,-1 1 0 0 0,1-1-1 0 0,0 1 1 0 0,-1-1-1 0 0,1 1 1 0 0,-1-1 0 0 0,1 1-1 0 0,41 59 225 0 0,-3 2-1 0 0,-3 2 1 0 0,-2 1-1 0 0,-4 1 1 0 0,-1 5-224 0 0,8 13 125 0 0,107 228 319 0 0,-119-266-102 0 0,-17-77 2521 0 0,7-60-2504 0 0,5 1 1 0 0,3 1-1 0 0,27-66-359 0 0,-31 103-37 0 0,3 1 0 0 0,1 1 0 0 0,2 1 1 0 0,3 1-1 0 0,9-10 37 0 0,4 25-998 0 0,-26 32-1771 0 0,-3 10-3294 0 0,-7-1-4953 0 0</inkml:trace>
  <inkml:trace contextRef="#ctx0" brushRef="#br0" timeOffset="4856.682">8634 1588 15915 0 0,'0'0'414'0'0,"0"0"-227"0"0,0 0-87 0 0,0 0 286 0 0,0 0 369 0 0,0 0 177 0 0,0 0 27 0 0,39-1-108 0 0,124-6-180 0 0,94-28 545 0 0,-25 1-1637 0 0,-187 27-17 0 0,0 0-2120 0 0,-16 5-8885 0 0,-26 2 3917 0 0</inkml:trace>
  <inkml:trace contextRef="#ctx0" brushRef="#br0" timeOffset="5022.06">8733 1815 12803 0 0,'0'0'136'0'0,"0"0"-216"0"0,0 0 208 0 0,0 0 360 0 0,0 0 144 0 0,0 0 16 0 0,0 0-112 0 0,221 35-128 0 0,-169-35-176 0 0,4-8-136 0 0,6 0-112 0 0,1-3-144 0 0,-1-1-144 0 0,3 1-192 0 0,1-5-488 0 0,-2 1-1264 0 0,-18 3-2441 0 0,-17 5-2441 0 0</inkml:trace>
  <inkml:trace contextRef="#ctx0" brushRef="#br0" timeOffset="5493.99">10176 1314 7722 0 0,'0'0'1255'0'0,"0"0"-431"0"0,0 0-263 0 0,0 0-13 0 0,0 0 136 0 0,0 0 126 0 0,-38 12 19 0 0,-117 38-62 0 0,73-5 131 0 0,69-32-737 0 0,2-5-136 0 0,0 1 0 0 0,0 0 0 0 0,1 1 1 0 0,0 0-1 0 0,1 0 0 0 0,0 1 0 0 0,0 0 0 0 0,1 0 0 0 0,1 1 0 0 0,0 0 0 0 0,1 1 0 0 0,0 0 0 0 0,1 0 0 0 0,0 0 0 0 0,1 0 1 0 0,0 1-1 0 0,1-1 0 0 0,1 1 0 0 0,0 0 0 0 0,1 0 0 0 0,1 12-25 0 0,3-21 73 0 0,0 0 0 0 0,0 0 0 0 0,1 0 0 0 0,0-1 1 0 0,0 1-1 0 0,0-1 0 0 0,1 0 0 0 0,-1 0 0 0 0,1 0 0 0 0,0-1 0 0 0,0 1 0 0 0,0-1 0 0 0,1 0 0 0 0,-1-1 1 0 0,1 0-1 0 0,-1 1 0 0 0,1-2 0 0 0,0 1 0 0 0,0-1 0 0 0,0 0 0 0 0,0 0 0 0 0,0 0 0 0 0,0-1 0 0 0,0 0 1 0 0,0 0-1 0 0,0-1 0 0 0,5 0-73 0 0,7 0 234 0 0,-1 0 0 0 0,0-1 0 0 0,0-1 0 0 0,0 0 0 0 0,0-1 0 0 0,-1-1 0 0 0,0-1 0 0 0,0 0 0 0 0,0-1 0 0 0,4-3-234 0 0,41-22 299 0 0,-1-4 1 0 0,-2-1-1 0 0,-2-3 0 0 0,-1-3 0 0 0,-3-2 0 0 0,-1-2 0 0 0,-3-3 0 0 0,-1-1 0 0 0,-3-2 1 0 0,23-40-300 0 0,-52 70-21 0 0,-2 0 1 0 0,-1-1 0 0 0,-1-1 0 0 0,-1 0-1 0 0,0 0 1 0 0,-3-1 0 0 0,0 0 0 0 0,-1-1 0 0 0,1-23 20 0 0,-5 35-80 0 0,-1 0 1 0 0,0 0-1 0 0,-2 1 1 0 0,1-1-1 0 0,-2 0 1 0 0,0 0-1 0 0,-1 1 1 0 0,0-1-1 0 0,-1 1 1 0 0,-1 0-1 0 0,0 0 1 0 0,-1 0 0 0 0,0 1-1 0 0,-1-1 1 0 0,-1 2-1 0 0,0-1 1 0 0,-1 1-1 0 0,-5-6 80 0 0,6 10-73 0 0,-1 0-1 0 0,0 1 1 0 0,-1-1-1 0 0,1 2 0 0 0,-1 0 1 0 0,-1 0-1 0 0,1 0 1 0 0,-1 1-1 0 0,0 1 1 0 0,0 0-1 0 0,0 1 0 0 0,-1 0 1 0 0,1 0-1 0 0,-1 1 1 0 0,0 1-1 0 0,0 0 1 0 0,1 0-1 0 0,-1 1 1 0 0,0 1-1 0 0,0 0 0 0 0,1 1 1 0 0,-1 0-1 0 0,0 1 1 0 0,1 0-1 0 0,-4 2 74 0 0,-7 6-5 0 0,0 1 0 0 0,1 1-1 0 0,1 0 1 0 0,0 2 0 0 0,1 1 0 0 0,1 0 0 0 0,0 1-1 0 0,1 1 1 0 0,1 0 0 0 0,1 2 0 0 0,1-1-1 0 0,0 2 1 0 0,1 0 0 0 0,2 1 0 0 0,0 0-1 0 0,1 0 1 0 0,2 1 0 0 0,0 0 0 0 0,1 1-1 0 0,1 0 1 0 0,2 0 0 0 0,0 0 0 0 0,2 1-1 0 0,0-1 1 0 0,2 1 0 0 0,0-1 0 0 0,3 6 5 0 0,-2-15 66 0 0,1 0 0 0 0,1 0 1 0 0,0-1-1 0 0,1 0 0 0 0,1 1 0 0 0,0-1 1 0 0,1-1-1 0 0,0 1 0 0 0,1-1 0 0 0,1 0 0 0 0,0-1 1 0 0,1 0-1 0 0,0 0 0 0 0,0 0 0 0 0,2-1 1 0 0,-1-1-1 0 0,1 0 0 0 0,1-1 0 0 0,3 3-66 0 0,3 0 162 0 0,0 1 0 0 0,1-2 0 0 0,1-1 0 0 0,-1 0 0 0 0,2-1-1 0 0,-1-1 1 0 0,1-2 0 0 0,1 0 0 0 0,-1 0 0 0 0,1-2 0 0 0,0-1-1 0 0,14 0-161 0 0,-15-2-15 0 0,0-1 0 0 0,0 0 0 0 0,-1-2 0 0 0,1 0 0 0 0,0-2 0 0 0,-1 0 0 0 0,1-1 0 0 0,-1-1 0 0 0,-1-1 0 0 0,1-1 0 0 0,-1 0 0 0 0,-1-2 0 0 0,1 0 0 0 0,6-6 15 0 0,45-39-1954 0 0,-28 16-6038 0 0,-29 26-3215 0 0</inkml:trace>
  <inkml:trace contextRef="#ctx0" brushRef="#br0" timeOffset="5741.88">11474 1095 11514 0 0,'0'0'1633'0'0,"0"0"-726"0"0,0 0-87 0 0,0 0 257 0 0,0 0 174 0 0,-20 33 27 0 0,-65 109-163 0 0,43-74-310 0 0,7-13-654 0 0,1 2 0 0 0,3 1 0 0 0,3 1 0 0 0,2 2 0 0 0,-1 11-151 0 0,27-71-138 0 0,-34 69-393 0 0,14-58-2924 0 0,-5-14-4855 0 0,18-2-411 0 0</inkml:trace>
  <inkml:trace contextRef="#ctx0" brushRef="#br0" timeOffset="5913.806">11112 1002 11050 0 0,'0'0'2494'0'0,"0"0"-735"0"0,0 0-787 0 0,0 0-350 0 0,0 0-69 0 0,0 0 94 0 0,0 0 75 0 0,0 0-9 0 0,0 0-75 0 0,0 0-66 0 0,0 0-49 0 0,0 0-61 0 0,32 32-42 0 0,101 98-53 0 0,-30-46 175 0 0,-61-55-478 0 0,2-2 1 0 0,1-2 0 0 0,1-2 0 0 0,0-2 0 0 0,25 6-65 0 0,164 68-2440 0 0,-233-94 2142 0 0,22 12-1550 0 0,-10-3-4746 0 0,-11-3-4174 0 0</inkml:trace>
  <inkml:trace contextRef="#ctx0" brushRef="#br0" timeOffset="6215.244">9960 1900 12755 0 0,'0'0'733'0'0,"0"0"-273"0"0,0 0-37 0 0,0 0 247 0 0,0 0 187 0 0,34 0 90 0 0,113 0 6 0 0,566-39 4255 0 0,-187 22-4549 0 0,-176 27-3574 0 0,-291-7 148 0 0,-22-2-3325 0 0,-13-1-5167 0 0</inkml:trace>
  <inkml:trace contextRef="#ctx0" brushRef="#br0" timeOffset="6755.607">10411 2451 14731 0 0,'0'0'660'0'0,"0"0"-305"0"0,0 0-195 0 0,0 0 11 0 0,0 0 99 0 0,0 0 111 0 0,0 0 7 0 0,0 0-8 0 0,0 0-31 0 0,0 0-71 0 0,-33 22-64 0 0,-104 73-58 0 0,43-20 50 0 0,-10 41 98 0 0,102-114-290 0 0,-1 1 0 0 0,1 0 0 0 0,-1 0 0 0 0,1 0 0 0 0,0 0 0 0 0,0 1 0 0 0,1-1 0 0 0,-1 0 0 0 0,0 1 1 0 0,1-1-1 0 0,0 1 0 0 0,0 0 0 0 0,0-1 0 0 0,1 1 0 0 0,-1 0 0 0 0,1 0 0 0 0,0-1 0 0 0,0 1 0 0 0,0 0 0 0 0,0 0 0 0 0,1 0 1 0 0,-1-1-1 0 0,1 1 0 0 0,0 0 0 0 0,0-1 0 0 0,0 1 0 0 0,1-1 0 0 0,0 1 0 0 0,-1-1 0 0 0,1 1 0 0 0,0-1 0 0 0,0 0 0 0 0,1 0 1 0 0,-1 0-1 0 0,1 0 0 0 0,-1-1 0 0 0,1 1 0 0 0,0-1 0 0 0,0 1 0 0 0,0-1 0 0 0,3 1-14 0 0,8 1 192 0 0,1 0 1 0 0,-1-1-1 0 0,1-1 0 0 0,0 0 1 0 0,0-2-1 0 0,-1 1 0 0 0,1-2 0 0 0,0 0 1 0 0,0 0-1 0 0,-1-2 0 0 0,5 0-192 0 0,19-9 315 0 0,1 0-1 0 0,-2-3 0 0 0,0-1 1 0 0,0-2-1 0 0,-2-1 0 0 0,12-10-314 0 0,-25 16 109 0 0,22-11-8 0 0,-2-3 0 0 0,-1-1 0 0 0,-1-2 0 0 0,-1-2-1 0 0,-2-1 1 0 0,-1-2 0 0 0,-2-1 0 0 0,-2-2 0 0 0,-1-1-1 0 0,-2-2 1 0 0,-2-1 0 0 0,15-31-101 0 0,-33 53-26 0 0,-2 0-1 0 0,0 0 1 0 0,-1-1 0 0 0,0 0 0 0 0,-2-1-1 0 0,-1 1 1 0 0,-1-1 0 0 0,0-6 26 0 0,-1 18-41 0 0,-1 0 0 0 0,-1 0 0 0 0,1 1 0 0 0,-2-1 0 0 0,1 0 0 0 0,-1 0 0 0 0,-1 1 0 0 0,0-1 0 0 0,0 1 0 0 0,0 0 0 0 0,-2 0 0 0 0,1 0 0 0 0,-1 1 0 0 0,0-1 0 0 0,-1 1 0 0 0,0 0 0 0 0,0 1-1 0 0,0-1 1 0 0,-2 0 41 0 0,2 4-57 0 0,0-1 0 0 0,0 1-1 0 0,0 1 1 0 0,-1-1 0 0 0,1 1-1 0 0,-1 0 1 0 0,0 0-1 0 0,0 1 1 0 0,0 0 0 0 0,0 0-1 0 0,0 1 1 0 0,0 0 0 0 0,0 0-1 0 0,-1 0 1 0 0,1 1-1 0 0,0 0 1 0 0,-1 1 0 0 0,1 0-1 0 0,0 0 1 0 0,0 0 0 0 0,-1 1-1 0 0,-5 2 58 0 0,-3 2-54 0 0,1 0 0 0 0,-1 1 1 0 0,1 0-1 0 0,1 2 0 0 0,-1 0 0 0 0,1 0 0 0 0,1 1 0 0 0,0 1 0 0 0,-5 5 54 0 0,-2 4 22 0 0,2 0-1 0 0,0 2 1 0 0,1 0-1 0 0,1 1 1 0 0,2 0-1 0 0,0 1 1 0 0,1 1-1 0 0,1 0 1 0 0,2 0-1 0 0,1 1 1 0 0,0 1-1 0 0,2 0 1 0 0,1 0-1 0 0,2 0 1 0 0,0 1-1 0 0,2-1 1 0 0,1 1-1 0 0,1 0 0 0 0,2 13-21 0 0,1-23 51 0 0,1-1 0 0 0,0 0 0 0 0,1-1-1 0 0,1 1 1 0 0,1-1 0 0 0,0 0-1 0 0,1-1 1 0 0,0 1 0 0 0,1-2-1 0 0,1 1 1 0 0,1-1 0 0 0,0-1-1 0 0,0 0 1 0 0,2 0 0 0 0,-1-1-1 0 0,2-1 1 0 0,-1 0 0 0 0,2-1-1 0 0,0 0-50 0 0,-5-4-42 0 0,0-1 0 0 0,1 0 0 0 0,-1-1 0 0 0,1 0 0 0 0,0 0 0 0 0,0-1 0 0 0,0-1 0 0 0,1 0-1 0 0,-1-1 1 0 0,1 0 0 0 0,-1 0 0 0 0,1-1 0 0 0,-1-1 0 0 0,10-1 42 0 0,47-35-3476 0 0,-45 19-2505 0 0,-8 9-5243 0 0</inkml:trace>
  <inkml:trace contextRef="#ctx0" brushRef="#br0" timeOffset="7095.476">11599 2039 14627 0 0,'0'0'1719'0'0,"0"0"-1096"0"0,0 0-370 0 0,0 0 165 0 0,0 0 309 0 0,0 0 211 0 0,0 0 68 0 0,0 0-108 0 0,-19 39-202 0 0,-62 125-210 0 0,-69 87 163 0 0,38-77-660 0 0,108-168 14 0 0,-1 1 1 0 0,1 0 0 0 0,-1 1-1 0 0,2-1 1 0 0,-1 1-1 0 0,1-1 1 0 0,1 1-1 0 0,-1 0 1 0 0,1 0-1 0 0,0 0 1 0 0,1 1 0 0 0,0-1-1 0 0,1 0 1 0 0,-1 1-1 0 0,2 2-3 0 0,2-8 41 0 0,0 1 0 0 0,0-1-1 0 0,1 0 1 0 0,-1 0 0 0 0,1 0-1 0 0,0-1 1 0 0,0 1 0 0 0,0-1 0 0 0,0 0-1 0 0,0 0 1 0 0,1 0 0 0 0,-1-1-1 0 0,0 1 1 0 0,1-1 0 0 0,-1 0-1 0 0,1-1 1 0 0,0 1 0 0 0,-1-1 0 0 0,1 0-1 0 0,-1 0 1 0 0,1 0 0 0 0,2-1-41 0 0,-1 2 55 0 0,19-1 142 0 0,1 0-1 0 0,-1-2 1 0 0,0 0-1 0 0,1-2 1 0 0,-1-1-1 0 0,-1-1 1 0 0,1-1-1 0 0,-1-1-196 0 0,-1 1-140 0 0,62-31 652 0 0,-58-17-4554 0 0,-25 47-236 0 0,-2 0-6217 0 0</inkml:trace>
  <inkml:trace contextRef="#ctx0" brushRef="#br0" timeOffset="7297.646">11075 2436 15147 0 0,'0'0'1893'0'0,"0"0"-516"0"0,0 0-202 0 0,0 0-48 0 0,41-2-83 0 0,134-4-141 0 0,118-21 1266 0 0,47-8-3480 0 0,-302 31-1917 0 0,-19 1-3265 0 0,-4 2-5654 0 0</inkml:trace>
  <inkml:trace contextRef="#ctx0" brushRef="#br0" timeOffset="8425.554">11603 825 0 0 0,'0'0'1304'0'0,"0"0"70"0"0,0 0 28 0 0,0 0-36 0 0,0 0-24 0 0,0 0-42 0 0,0 0-86 0 0,0 0-86 0 0,0 0-120 0 0,5-10-150 0 0,16-28-119 0 0,-16 29 4322 0 0,-6 15-4598 0 0,-41 53 850 0 0,-98 241-270 0 0,59-157-891 0 0,14-29-25 0 0,32-52-178 0 0,35-61 10 0 0,0-1 8 0 0,0 0-1 0 0,0 0-6 0 0,0 0-1 0 0,0 0 19 0 0,0 0 13 0 0,0 0 24 0 0,0 0-3 0 0,0 0 1 0 0,0 0-10 0 0,0 0-19 0 0,0 0 29 0 0,0 0 7 0 0,0 0 15 0 0,0 0 17 0 0,0 0-21 0 0,0 0-7 0 0,0 0-2 0 0,0 25 347 0 0,-3-20-1738 0 0,2-16-5883 0 0,1 7-3347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2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561 155 0 0 0,'0'0'484'0'0,"0"0"678"0"0,0 0 109 0 0,0 0-120 0 0,0 0-147 0 0,0 0-73 0 0,0-4-45 0 0,0-22 2407 0 0,-27-2 253 0 0,-60-18-2272 0 0,70 38-1190 0 0,0 1 1 0 0,0 0 0 0 0,-1 2-1 0 0,1 0 1 0 0,-2 0-1 0 0,1 2 1 0 0,-4 0-85 0 0,-77-4 341 0 0,95 9-343 0 0,0 1 0 0 0,1-1-1 0 0,0 1 1 0 0,-1 0 0 0 0,1 0-1 0 0,0 0 1 0 0,0 1 0 0 0,1-1 0 0 0,-1 1-1 0 0,1 0 1 0 0,0-1 0 0 0,0 1-1 0 0,0 0 1 0 0,0 0 0 0 0,0 0-1 0 0,1 0 1 0 0,0 1 0 0 0,0-1-1 0 0,0 0 1 0 0,1 1 0 0 0,-1-1-1 0 0,1 0 1 0 0,0 1 0 0 0,0-1-1 0 0,1 1 1 0 0,-1-1 0 0 0,2 3 2 0 0,12 147 313 0 0,1-102-178 0 0,3-1 0 0 0,1 0 1 0 0,20 34-136 0 0,23 46 401 0 0,44 135 208 0 0,-86-208-495 0 0,-7-12-7 0 0,-2 1 0 0 0,-2 0 0 0 0,-2 1 0 0 0,-1 0 0 0 0,-4 0 0 0 0,-1 0 0 0 0,-3 16-107 0 0,0-40 135 0 0,-1 0 0 0 0,-1 0 1 0 0,-1 0-1 0 0,-1 0 0 0 0,-2-1 0 0 0,0 0 0 0 0,-8 15-135 0 0,5-18 40 0 0,0-1 1 0 0,-2 0 0 0 0,0-1 0 0 0,-1-1-1 0 0,-1 0 1 0 0,0-1 0 0 0,-1 0-1 0 0,-1-1 1 0 0,0-1 0 0 0,-1-1-1 0 0,-1 0 1 0 0,-6 2-41 0 0,16-9 18 0 0,-1 0 1 0 0,0-1-1 0 0,-1-1 0 0 0,1 1 0 0 0,-1-1 1 0 0,0-1-1 0 0,0 0 0 0 0,0-1 1 0 0,0 0-1 0 0,-1 0 0 0 0,-8-1-18 0 0,16-3-61 0 0,0 0-1 0 0,0 0 1 0 0,0 0-1 0 0,0-1 0 0 0,0 1 1 0 0,1-1-1 0 0,-1 0 1 0 0,1 0-1 0 0,0 0 0 0 0,0-1 1 0 0,0 1-1 0 0,0-1 1 0 0,0 1-1 0 0,1-1 0 0 0,0 0 1 0 0,0 0-1 0 0,0 0 1 0 0,0 0-1 0 0,0-1 0 0 0,1 1 1 0 0,0 0-1 0 0,0-1 1 0 0,0 1-1 0 0,0-2 62 0 0,-2-5-411 0 0,-18-60-3931 0 0,11 34-3370 0 0,6 27 1555 0 0</inkml:trace>
  <inkml:trace contextRef="#ctx0" brushRef="#br0" timeOffset="597.24">706 802 5913 0 0,'0'0'1298'0'0,"0"0"-574"0"0,0 0-524 0 0,0 0-85 0 0,0 0 273 0 0,0 0 315 0 0,0 0 122 0 0,0 0-31 0 0,0 0-43 0 0,0 0-86 0 0,0 0-21 0 0,0 0 6 0 0,0 0-130 0 0,4 13-119 0 0,29 86 681 0 0,15 162 1082 0 0,-29-179-1982 0 0,-19-82-151 0 0,0-1 0 0 0,0 1 1 0 0,0 0-1 0 0,0-1 0 0 0,1 1 1 0 0,-1 0-1 0 0,0 0 0 0 0,0-1 1 0 0,1 1-1 0 0,-1 0 0 0 0,0 0 1 0 0,0 0-1 0 0,1-1 0 0 0,-1 1 1 0 0,0 0-1 0 0,0 0 0 0 0,1 0 1 0 0,-1 0-1 0 0,0-1 0 0 0,1 1 1 0 0,-1 0-1 0 0,0 0 0 0 0,1 0 1 0 0,-1 0-1 0 0,0 0 0 0 0,1 0 1 0 0,-1 0-1 0 0,0 0 0 0 0,1 0 1 0 0,-1 0-1 0 0,0 0 0 0 0,1 0 1 0 0,-1 0-1 0 0,0 1 0 0 0,1-1 1 0 0,-1 0-1 0 0,0 0 0 0 0,1 0 1 0 0,-1 0-1 0 0,0 0 0 0 0,0 1 1 0 0,1-1-1 0 0,-1 0 0 0 0,0 0 1 0 0,0 1-1 0 0,1-1 0 0 0,-1 0 1 0 0,0 0-1 0 0,0 1 0 0 0,1-1 1 0 0,-1 0-1 0 0,0 0 0 0 0,0 1 1 0 0,0-1-1 0 0,0 0 0 0 0,0 1 1 0 0,0-1-1 0 0,0 0 0 0 0,1 1 1 0 0,-1-1-1 0 0,0 0 0 0 0,0 1 1 0 0,0-1-1 0 0,0 0 0 0 0,0 1-31 0 0,14-32 1918 0 0,-12 27-2252 0 0,123-265 1269 0 0,-25 103-955 0 0,-91 151-636 0 0,3-5-5011 0 0,-10 13-2009 0 0,0 6-879 0 0</inkml:trace>
  <inkml:trace contextRef="#ctx0" brushRef="#br0" timeOffset="1716.618">1711 852 0 0 0,'0'0'1180'0'0,"0"0"457"0"0,0 0 51 0 0,0 0-180 0 0,0 0-235 0 0,0 0-191 0 0,0 0-176 0 0,0 0-111 0 0,0 0-79 0 0,-6-11-61 0 0,-20-33-71 0 0,25 43-523 0 0,0-1 0 0 0,0 1 1 0 0,0 0-1 0 0,0 0 0 0 0,-1-1 1 0 0,1 1-1 0 0,-1 0 0 0 0,1 0 0 0 0,-1 0 1 0 0,1 0-1 0 0,-1 1 0 0 0,1-1 0 0 0,-1 0 1 0 0,0 1-1 0 0,1-1 0 0 0,-1 1 1 0 0,0 0-1 0 0,0-1 0 0 0,1 1 0 0 0,-1 0 1 0 0,0 0-1 0 0,0 0 0 0 0,1 0 0 0 0,-1 0 1 0 0,0 1-1 0 0,0-1 0 0 0,1 0 1 0 0,-1 1-1 0 0,-1 0-61 0 0,-2 0 83 0 0,-101 49 1090 0 0,92-41-1164 0 0,0 1 0 0 0,0 0 0 0 0,1 1 0 0 0,1 0 0 0 0,0 1 1 0 0,0 1-1 0 0,1 0 0 0 0,1 0 0 0 0,0 1 0 0 0,1 0 0 0 0,1 1 0 0 0,0 0 1 0 0,0 0-1 0 0,2 1 0 0 0,0 0 0 0 0,1 0 0 0 0,0 0 0 0 0,2 1 1 0 0,0 0-1 0 0,0-1 0 0 0,2 1 0 0 0,0 0 0 0 0,1 10-9 0 0,1-24 30 0 0,0 1-1 0 0,0-1 1 0 0,0 0-1 0 0,0 0 1 0 0,0 0 0 0 0,1 1-1 0 0,0-1 1 0 0,-1 0-1 0 0,1-1 1 0 0,0 1-1 0 0,0 0 1 0 0,1 0-1 0 0,-1-1 1 0 0,0 0 0 0 0,1 1-1 0 0,0-1 1 0 0,-1 0-1 0 0,1 0 1 0 0,0 0-1 0 0,0-1 1 0 0,0 1-1 0 0,0-1 1 0 0,1 1 0 0 0,-1-1-1 0 0,0 0 1 0 0,0 0-1 0 0,1-1 1 0 0,-1 1-1 0 0,1-1 1 0 0,-1 0-1 0 0,2 1-29 0 0,109-13 1093 0 0,-80-5-897 0 0,0-2 0 0 0,-1-1 0 0 0,-1-2 0 0 0,-1-1 1 0 0,-2-1-1 0 0,0-2 0 0 0,-1 0 0 0 0,-2-2 0 0 0,0-1 1 0 0,-2-1-1 0 0,-2-2 0 0 0,-1 0 0 0 0,-1-1 0 0 0,-2 0 1 0 0,-1-2-1 0 0,-1 0 0 0 0,-1-6-196 0 0,-1 1-202 0 0,-1-1 1 0 0,-2 0-1 0 0,-2-1 0 0 0,-2 0 1 0 0,-1 0-1 0 0,-3 0 0 0 0,-1-1 1 0 0,-2 1-1 0 0,-4-22 202 0 0,3 53-140 0 0,0-1 1 0 0,0 0-1 0 0,-1 1 0 0 0,-1-1 1 0 0,0 1-1 0 0,-1 0 0 0 0,0 0 1 0 0,0 0-1 0 0,-1 0 0 0 0,-1 1 1 0 0,0 0-1 0 0,0 0 0 0 0,-1 0 1 0 0,0 1-1 0 0,-1 0 0 0 0,0 0 1 0 0,0 1-1 0 0,-9-7 140 0 0,13 13-29 0 0,1 0 0 0 0,-1 1 0 0 0,0-1 0 0 0,0 1 0 0 0,0 0 0 0 0,0 0 0 0 0,-1 0 0 0 0,1 0 0 0 0,0 1 0 0 0,0-1 0 0 0,0 1 1 0 0,-1 0-1 0 0,1 1 0 0 0,0-1 0 0 0,0 1 0 0 0,-1-1 0 0 0,1 1 0 0 0,0 1 0 0 0,0-1 0 0 0,0 0 0 0 0,0 1 0 0 0,0 0 0 0 0,1 0 0 0 0,-1 0 0 0 0,1 1 0 0 0,-1-1 0 0 0,1 1 0 0 0,0 0 0 0 0,0-1 0 0 0,0 1 0 0 0,0 1 29 0 0,-72 112-13 0 0,66-92 101 0 0,1 0 0 0 0,1 0 0 0 0,2 1 0 0 0,0 0 1 0 0,1 0-1 0 0,2 0 0 0 0,0 0 0 0 0,2 10-88 0 0,3 24 341 0 0,3-1 0 0 0,2 0 1 0 0,3 0-1 0 0,3-1 0 0 0,4 5-341 0 0,-4-13 226 0 0,-1 1-1 0 0,-3-1 1 0 0,-2 2-1 0 0,-2-1 0 0 0,-3 1 1 0 0,-1 0-1 0 0,-6 50-225 0 0,4-102-56 0 0,0 1 0 0 0,0 0 1 0 0,1 0-1 0 0,-1 0 0 0 0,0 0 0 0 0,0-1 0 0 0,1 1 0 0 0,-1 0 1 0 0,0 0-1 0 0,0 0 0 0 0,1 0 0 0 0,-1 0 0 0 0,0 0 1 0 0,1 0-1 0 0,-1 0 0 0 0,0 0 0 0 0,1-1 0 0 0,-1 1 0 0 0,0 0 1 0 0,0 1-1 0 0,1-1 0 0 0,-1 0 0 0 0,0 0 0 0 0,1 0 0 0 0,-1 0 1 0 0,0 0-1 0 0,1 0 0 0 0,-1 0 0 0 0,0 0 0 0 0,0 0 0 0 0,1 1 1 0 0,-1-1-1 0 0,0 0 0 0 0,0 0 0 0 0,1 0 0 0 0,-1 1 0 0 0,0-1 1 0 0,0 0-1 0 0,0 0 56 0 0,7-8-125 0 0,25-39-5533 0 0,-21 29 59 0 0,-4 6-202 0 0</inkml:trace>
  <inkml:trace contextRef="#ctx0" brushRef="#br0" timeOffset="2184.694">2486 359 11250 0 0,'0'0'1058'0'0,"0"0"-546"0"0,0 0-369 0 0,0 0 126 0 0,0 0 363 0 0,0 0 298 0 0,0 0 93 0 0,0 0-94 0 0,0 0-177 0 0,0 0-151 0 0,0 0-112 0 0,0 0-94 0 0,-8 36-78 0 0,-25 109-54 0 0,-15 63 590 0 0,23-122-636 0 0,-4-2 0 0 0,-38 73-217 0 0,46-32 251 0 0,22-123-189 0 0,0 0 1 0 0,1 0 0 0 0,-1 0-1 0 0,1-1 1 0 0,0 1 0 0 0,0 0-1 0 0,0-1 1 0 0,0 1 0 0 0,0-1-1 0 0,0 0 1 0 0,0 1 0 0 0,0-1-1 0 0,0 0 1 0 0,0 0 0 0 0,1-1-1 0 0,-1 1 1 0 0,1 0 0 0 0,-1-1-1 0 0,0 1 1 0 0,1-1 0 0 0,-1 0-1 0 0,1 0 1 0 0,-1 0 0 0 0,1 0-1 0 0,-1 0 1 0 0,0-1 0 0 0,1 1-1 0 0,-1-1 1 0 0,1 1 0 0 0,0-1-63 0 0,7 0 188 0 0,111-37 866 0 0,-23-1-709 0 0,-56 1-566 0 0,-51 3-3178 0 0,2 28 1813 0 0,-3-3-624 0 0,2 4-3849 0 0,2 2-4626 0 0</inkml:trace>
  <inkml:trace contextRef="#ctx0" brushRef="#br0" timeOffset="2443.443">1983 748 10266 0 0,'0'0'1143'0'0,"0"0"-467"0"0,0 0-101 0 0,0 0 316 0 0,0 0 379 0 0,0 0 226 0 0,0 0-31 0 0,0 0-227 0 0,0 0-236 0 0,0 0-192 0 0,34-2-161 0 0,111-6-125 0 0,117-28 747 0 0,-144 29-2428 0 0,-92 7-2666 0 0,-1-1-3440 0 0,-21 1-3770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501 775 7090 0 0,'0'0'2113'0'0,"0"0"-495"0"0,0 0-195 0 0,0 0 12 0 0,0 0-27 0 0,0 0-117 0 0,0 0-188 0 0,0 0-212 0 0,0 0-220 0 0,0 0-170 0 0,0 0-151 0 0,0 0-92 0 0,-31 2-36 0 0,-99 8-38 0 0,58 13 36 0 0,61-14-180 0 0,-9 2-54 0 0,0 1 0 0 0,1 2 1 0 0,1 0-1 0 0,0 0 0 0 0,1 2 1 0 0,0 0-1 0 0,2 1 0 0 0,0 1 1 0 0,0 0-1 0 0,2 1 0 0 0,1 0 1 0 0,0 1-1 0 0,1 1 0 0 0,1-1 1 0 0,1 2-1 0 0,0 2 14 0 0,8-21-6 0 0,0 0 1 0 0,0 0-1 0 0,0 0 1 0 0,0 0-1 0 0,1 1 0 0 0,-1-1 1 0 0,1 0-1 0 0,0 0 0 0 0,0 0 1 0 0,0 1-1 0 0,0-1 0 0 0,0 0 1 0 0,1 0-1 0 0,0 0 1 0 0,-1 0-1 0 0,1 1 0 0 0,0-1 1 0 0,1 0-1 0 0,-1 0 0 0 0,0-1 1 0 0,1 1-1 0 0,0 0 0 0 0,-1 0 1 0 0,1-1-1 0 0,0 1 1 0 0,1-1-1 0 0,-1 0 0 0 0,0 1 1 0 0,1-1-1 0 0,-1 0 0 0 0,1 0 1 0 0,-1-1-1 0 0,1 1 0 0 0,0 0 1 0 0,0-1-1 0 0,0 0 1 0 0,0 0-1 0 0,0 0 0 0 0,0 0 1 0 0,2 0 5 0 0,15 1 126 0 0,0-2 0 0 0,-1 0 0 0 0,1-2 0 0 0,0 0 0 0 0,-1-1 0 0 0,0-1 0 0 0,0 0 0 0 0,0-2 0 0 0,0 0 0 0 0,-1-2 0 0 0,0 0 0 0 0,0 0 0 0 0,-1-2 0 0 0,0 0 0 0 0,-1-1 0 0 0,0-1 0 0 0,0 0 0 0 0,-2-1 0 0 0,7-8-126 0 0,36-31 140 0 0,-3-2 1 0 0,-2-3 0 0 0,-2-2 0 0 0,-4-2-1 0 0,-1-2 1 0 0,-4-1 0 0 0,15-35-141 0 0,-43 73-159 0 0,0 0-1 0 0,-2 0 1 0 0,-1-1 0 0 0,-1-1-1 0 0,-1 1 1 0 0,-1-1-1 0 0,1-21 160 0 0,-6 36-78 0 0,-1 0-1 0 0,0 0 1 0 0,-1 1-1 0 0,-1-1 1 0 0,0 0-1 0 0,0 1 1 0 0,-2-1-1 0 0,1 1 1 0 0,-2-1-1 0 0,1 1 1 0 0,-2 0-1 0 0,1 0 1 0 0,-2 1-1 0 0,0 0 1 0 0,0-1 0 0 0,-1 2-1 0 0,0-1 1 0 0,-5-5 78 0 0,5 9-37 0 0,-1 0 1 0 0,1 0 0 0 0,-1 0-1 0 0,-1 1 1 0 0,1 0-1 0 0,-1 0 1 0 0,0 1 0 0 0,0 0-1 0 0,-1 1 1 0 0,0 0 0 0 0,1 1-1 0 0,-1 0 1 0 0,0 0 0 0 0,-1 1-1 0 0,1 0 1 0 0,0 1 0 0 0,-1 0-1 0 0,1 1 1 0 0,0 0 0 0 0,-1 0-1 0 0,1 1 1 0 0,0 1 0 0 0,-7 1 36 0 0,0 1 5 0 0,0 0 0 0 0,1 2 0 0 0,0 0 0 0 0,0 1 0 0 0,0 0 0 0 0,1 1 0 0 0,0 1 1 0 0,0 1-1 0 0,1 0 0 0 0,0 1 0 0 0,1 0 0 0 0,0 1 0 0 0,-7 9-5 0 0,6-3 73 0 0,1 1-1 0 0,1 1 1 0 0,0 0 0 0 0,2 0 0 0 0,0 1-1 0 0,2 0 1 0 0,0 1 0 0 0,1 0-1 0 0,1 0 1 0 0,1 0 0 0 0,1 1 0 0 0,1 0-1 0 0,2-1 1 0 0,0 1 0 0 0,1 0-1 0 0,1 0 1 0 0,1 0 0 0 0,1 0 0 0 0,1 0-1 0 0,1-1 1 0 0,6 14-73 0 0,-1-5 96 0 0,1 0 0 0 0,1-1 1 0 0,2 0-1 0 0,1-2 0 0 0,2 1 0 0 0,0-2 1 0 0,2 0-1 0 0,1-1 0 0 0,1-2 0 0 0,1 0 1 0 0,1-1-1 0 0,1-1 0 0 0,18 12-96 0 0,-10-9-22 0 0,71 38-1010 0 0,-81-69-2626 0 0,-12-6-5541 0 0,-6 4-123 0 0</inkml:trace>
  <inkml:trace contextRef="#ctx0" brushRef="#br0" timeOffset="394.429">1444 1 14107 0 0,'0'0'3674'0'0,"0"0"-2566"0"0,0 0-913 0 0,0 0 0 0 0,0 0 222 0 0,0 0 241 0 0,0 0 125 0 0,0 0-17 0 0,0 0-116 0 0,0 0-151 0 0,-10 37-113 0 0,-33 123-95 0 0,-27 31 133 0 0,-54 95-298 0 0,60-84-227 0 0,57-61-93 0 0,8-135 199 0 0,1 0 0 0 0,-1-1 1 0 0,1 1-1 0 0,0 0 0 0 0,1-1 1 0 0,-1 1-1 0 0,1-1 0 0 0,0 0 1 0 0,1 0-1 0 0,-1 0 0 0 0,1 0 1 0 0,0-1-1 0 0,0 1 0 0 0,0-1 1 0 0,1 0-1 0 0,-1 0 0 0 0,1-1 1 0 0,0 1-1 0 0,0-1 0 0 0,0 0 1 0 0,1 0-1 0 0,-1-1 0 0 0,1 0 1 0 0,0 0-1 0 0,-1 0 0 0 0,1 0 1 0 0,0-1-1 0 0,0 0 0 0 0,0 0 1 0 0,6-1-6 0 0,11-3 114 0 0,-1-1 1 0 0,1-1-1 0 0,-1-1 1 0 0,-1-1-1 0 0,1-1 1 0 0,-1-1-1 0 0,0 0 1 0 0,-1-2-1 0 0,0-1 1 0 0,-1 0-1 0 0,0-1 1 0 0,-1-1-1 0 0,3-4-114 0 0,-14 13-41 0 0,-1 0-1 0 0,-1-1 0 0 0,1 0 1 0 0,-1 0-1 0 0,0 0 1 0 0,0 0-1 0 0,-1-1 1 0 0,0 1-1 0 0,0-1 1 0 0,0-1-1 0 0,-1 1 1 0 0,0 0-1 0 0,-1-1 0 0 0,1 1 1 0 0,-1-2 41 0 0,3-33-2968 0 0,-8-2-4108 0 0,3 32-4216 0 0</inkml:trace>
  <inkml:trace contextRef="#ctx0" brushRef="#br0" timeOffset="647.006">875 552 10546 0 0,'0'0'3545'0'0,"0"0"-2505"0"0,0 0-160 0 0,0 0 369 0 0,0 0 167 0 0,0 0-112 0 0,0 0-223 0 0,222 11-273 0 0,-170-11-224 0 0,7 0-168 0 0,-1 0-128 0 0,8-8-96 0 0,-5 1-152 0 0,-3 3-128 0 0,-2-4-304 0 0,-4 0-616 0 0,-13 5-2953 0 0,-14-1-9034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0,'-24'144,"6"1,2 77,17-131,1-59,-1 0,-1 0,-2 0,-1-1,-2 1,-1-1,-1 0,-10 23,5-31,-1-5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1 896 11594 0 0,'0'0'1706'0'0,"0"0"-695"0"0,0 0-363 0 0,0 0 136 0 0,0 0 278 0 0,0 0 176 0 0,0 0-41 0 0,0 0-185 0 0,0 0-191 0 0,0 0-163 0 0,0 0-107 0 0,0 0-73 0 0,0 0-73 0 0,30 1-50 0 0,98 1-38 0 0,67-9 750 0 0,-37-8-2077 0 0,-136 15-1993 0 0,-22 0 1587 0 0,0 0-399 0 0,0 0-696 0 0,0 0-3150 0 0,-5 0 1770 0 0,1 0-1706 0 0</inkml:trace>
  <inkml:trace contextRef="#ctx0" brushRef="#br0" timeOffset="194.228">70 1166 5017 0 0,'0'0'2990'0'0,"0"0"-1255"0"0,0 0-501 0 0,0 0 129 0 0,0 0 216 0 0,0 0 96 0 0,0 0-103 0 0,0 0-245 0 0,0 0-241 0 0,0 0-206 0 0,0 0-153 0 0,0 0-97 0 0,0 0-115 0 0,31 13-107 0 0,99 41-81 0 0,-59-39-18 0 0,-56-16-241 0 0,165-24-547 0 0,-142 16-3029 0 0,-1 0-3320 0 0,-23 5-4775 0 0</inkml:trace>
  <inkml:trace contextRef="#ctx0" brushRef="#br0" timeOffset="2412.042">1336 306 0 0 0,'0'0'967'0'0,"0"0"415"0"0,0 0 378 0 0,0 0 118 0 0,0 0-150 0 0,0 0-276 0 0,0 0-318 0 0,0 0-229 0 0,0 0-130 0 0,-6-19-84 0 0,-20-60-49 0 0,24 70-401 0 0,0 1 1 0 0,-1 0 0 0 0,0 1 0 0 0,-1-1 0 0 0,0 1 0 0 0,0-1 0 0 0,0 1 0 0 0,-1 0 0 0 0,0 1 0 0 0,0-1 0 0 0,-5-3-242 0 0,-2-4 307 0 0,1 4-146 0 0,-1 0-1 0 0,0 0 0 0 0,0 1 1 0 0,-1 1-1 0 0,1 0 0 0 0,-2 1 1 0 0,1 0-1 0 0,-1 1 1 0 0,0 0-1 0 0,-1 1 0 0 0,1 1 1 0 0,-1 0-1 0 0,0 1 1 0 0,0 1-1 0 0,0 0 0 0 0,0 1 1 0 0,-1 1-1 0 0,1 0 0 0 0,-6 2-160 0 0,15 0 1 0 0,0 1 0 0 0,1 0 0 0 0,-1 0 0 0 0,1 0-1 0 0,-1 1 1 0 0,1-1 0 0 0,1 1 0 0 0,-1 1 0 0 0,0-1-1 0 0,1 1 1 0 0,0-1 0 0 0,0 1 0 0 0,0 0-1 0 0,1 1 1 0 0,0-1 0 0 0,0 1 0 0 0,0-1 0 0 0,1 1-1 0 0,-1 0 1 0 0,1 0 0 0 0,1 0 0 0 0,-1 0 0 0 0,1 0-1 0 0,0 1 1 0 0,0-1 0 0 0,1 0 0 0 0,0 2-1 0 0,-2 1 28 0 0,-5 35 21 0 0,2 1 0 0 0,2-1 1 0 0,3 1-1 0 0,3 40-49 0 0,-2-67 12 0 0,5 56 102 0 0,4 1 0 0 0,3-2 0 0 0,4 1 0 0 0,2-2 0 0 0,4-1 0 0 0,3 0 0 0 0,30 58-114 0 0,-23-60 47 0 0,-2 3 0 0 0,-4 0 0 0 0,-4 2 0 0 0,-2 0 0 0 0,-4 2 0 0 0,-2 7-47 0 0,-12-62 50 0 0,-1 1-1 0 0,0-1 0 0 0,-2 1 0 0 0,-1 0 0 0 0,0-1 0 0 0,-2 1 1 0 0,-1-1-1 0 0,0 0 0 0 0,-1 0 0 0 0,-2 0 0 0 0,0 0 0 0 0,-1-1 1 0 0,-1 0-1 0 0,-1-1 0 0 0,0 0 0 0 0,-2-1 0 0 0,0 0 0 0 0,-1-1 1 0 0,-1 0-1 0 0,0-1 0 0 0,-1 0 0 0 0,-1-1 0 0 0,-3 1-49 0 0,3-6 20 0 0,0 0 1 0 0,0-1-1 0 0,-1 0 0 0 0,0-2 0 0 0,-1 0 0 0 0,0-1 0 0 0,-4 1-20 0 0,15-5-43 0 0,0-1 0 0 0,0 1-1 0 0,0-1 1 0 0,0 0 0 0 0,0-1-1 0 0,0 0 1 0 0,-1 0 0 0 0,1 0-1 0 0,0-1 1 0 0,0 0 0 0 0,0-1-1 0 0,0 1 1 0 0,0-1 0 0 0,0-1-1 0 0,0 1 1 0 0,1-1 0 0 0,-1 0-1 0 0,1-1 1 0 0,0 1 0 0 0,-1-2 43 0 0,5 3-172 0 0,0 0 1 0 0,0 0 0 0 0,1-1-1 0 0,-1 1 1 0 0,0-1 0 0 0,1 1-1 0 0,0-1 1 0 0,-1 0-1 0 0,1 1 1 0 0,0-1 0 0 0,1 0-1 0 0,-1 0 1 0 0,0 0-1 0 0,1 0 1 0 0,-1 1 0 0 0,1-1-1 0 0,0 0 1 0 0,0 0 0 0 0,1-2 171 0 0,7-31-8847 0 0,-4 27-124 0 0</inkml:trace>
  <inkml:trace contextRef="#ctx0" brushRef="#br0" timeOffset="3276.631">1869 761 0 0 0,'0'0'818'0'0,"0"0"396"0"0,0 0 149 0 0,0 0 95 0 0,0 0 50 0 0,0 0-93 0 0,0 0-213 0 0,0 0-206 0 0,0 0-202 0 0,0 0-161 0 0,0 0-111 0 0,0 0-93 0 0,0 0-61 0 0,-23 9-21 0 0,-74 29-10 0 0,89-35-254 0 0,0 0 1 0 0,0 1-1 0 0,1 0 0 0 0,-1 1 0 0 0,1-1 0 0 0,0 1 0 0 0,0 1 1 0 0,0-1-1 0 0,1 1 0 0 0,0 0 0 0 0,0 1 0 0 0,0-1 0 0 0,1 1 1 0 0,0 0-1 0 0,1 1 0 0 0,-1-1 0 0 0,-1 6-83 0 0,-6 8 123 0 0,6-9-68 0 0,0 1 1 0 0,1 0-1 0 0,0 0 1 0 0,1 0 0 0 0,1 0-1 0 0,0 1 1 0 0,0 0-1 0 0,2-1 1 0 0,0 1 0 0 0,0 0-1 0 0,1 0 1 0 0,1 0-1 0 0,2 12-55 0 0,-2-23 60 0 0,-1 1 0 0 0,1-1-1 0 0,0 1 1 0 0,1-1 0 0 0,-1 0-1 0 0,1 0 1 0 0,-1 1 0 0 0,1-1-1 0 0,0 0 1 0 0,0 0 0 0 0,0-1-1 0 0,0 1 1 0 0,1 0 0 0 0,-1-1-1 0 0,1 1 1 0 0,0-1 0 0 0,-1 0-1 0 0,1 0 1 0 0,0 0 0 0 0,0 0-1 0 0,1 0 1 0 0,-1-1 0 0 0,0 0-1 0 0,0 1 1 0 0,1-1 0 0 0,-1 0-1 0 0,1-1 1 0 0,-1 1 0 0 0,1-1-1 0 0,-1 1 1 0 0,4-1-60 0 0,2 0 182 0 0,-1 0 0 0 0,1 0 0 0 0,0-1 0 0 0,-1 0 0 0 0,1 0 0 0 0,-1-1 0 0 0,0 0 0 0 0,0-1 0 0 0,1 1 0 0 0,-2-2 0 0 0,1 1 0 0 0,0-1 0 0 0,0 0-182 0 0,23-19 171 0 0,0-1 1 0 0,-2-2-1 0 0,0-1 0 0 0,-2-1 1 0 0,-1-1-1 0 0,-1-1 1 0 0,-2-1-1 0 0,-1-2 0 0 0,-2 0 1 0 0,9-19-172 0 0,-16 26-71 0 0,0-1 0 0 0,-2-1 1 0 0,-1 0-1 0 0,-1-1 1 0 0,-2 0-1 0 0,0 0 0 0 0,-2 0 1 0 0,-2-1-1 0 0,0 0 1 0 0,-2 1-1 0 0,-1-1 0 0 0,-2 0 1 0 0,-1 0-1 0 0,-1 1 1 0 0,-1-1-1 0 0,-2 1 0 0 0,-2-5 71 0 0,6 25-44 0 0,0 0 0 0 0,0 0 0 0 0,-1 1 0 0 0,0-1 0 0 0,-1 1 0 0 0,0 0 0 0 0,0 0 0 0 0,-1 0 0 0 0,0 1 0 0 0,0 0 0 0 0,-1 0 0 0 0,0 0 0 0 0,0 1 0 0 0,0 0 0 0 0,-1 0 0 0 0,0 1 0 0 0,0 0 0 0 0,0 1 0 0 0,-1-1 0 0 0,1 2 0 0 0,-1-1 0 0 0,0 1 0 0 0,0 0 0 0 0,-1 1 0 0 0,1 0 0 0 0,0 1 0 0 0,-1 0 0 0 0,1 0 0 0 0,-1 1 0 0 0,1 0 0 0 0,-1 1 0 0 0,1 0 0 0 0,-1 0 44 0 0,3 2-7 0 0,0-1-1 0 0,1 1 1 0 0,-1 0-1 0 0,1 1 1 0 0,0 0 0 0 0,0 0-1 0 0,0 0 1 0 0,1 0-1 0 0,0 1 1 0 0,0 0 0 0 0,0 0-1 0 0,0 0 1 0 0,1 1-1 0 0,-1 0 1 0 0,1 0 0 0 0,1 0-1 0 0,-1 0 1 0 0,1 0-1 0 0,0 1 1 0 0,1 0 0 0 0,0-1-1 0 0,-2 8 8 0 0,-1 9 81 0 0,0 0 0 0 0,2 0-1 0 0,1 1 1 0 0,0-1 0 0 0,2 0-1 0 0,1 10-80 0 0,5 4 216 0 0,2 0 0 0 0,2 0-1 0 0,1 0 1 0 0,1-1 0 0 0,2-1-1 0 0,2 0 1 0 0,1-1-1 0 0,2-1 1 0 0,1-1 0 0 0,1 0-1 0 0,2-2 1 0 0,1-1 0 0 0,16 15-216 0 0,26 41 408 0 0,2 34-61 0 0,-62-92-377 0 0,-6-26 18 0 0,0-1-8 0 0,0 0-2 0 0,0 0-41 0 0,-15-13-1487 0 0,9-31-7616 0 0,6 36 4617 0 0,0 3-2859 0 0</inkml:trace>
  <inkml:trace contextRef="#ctx0" brushRef="#br0" timeOffset="3534.806">2881 449 8842 0 0,'0'0'1165'0'0,"0"0"-296"0"0,0 0 98 0 0,0 0 257 0 0,0 0 175 0 0,0 0-12 0 0,0 0-203 0 0,0 0-269 0 0,-31 35-258 0 0,-96 109-207 0 0,55-53 45 0 0,53-66-464 0 0,1 0 0 0 0,1 1 1 0 0,2 2-1 0 0,0-1 0 0 0,2 2 1 0 0,-3 10-32 0 0,-17 42-2070 0 0,18-67-1100 0 0,3-8-4599 0 0,8-6 1036 0 0</inkml:trace>
  <inkml:trace contextRef="#ctx0" brushRef="#br0" timeOffset="3797.056">2405 484 4121 0 0,'0'0'1072'0'0,"0"0"-302"0"0,0 0-222 0 0,0 0 135 0 0,0 0 335 0 0,0 0 277 0 0,0 0 63 0 0,0 0-120 0 0,0 0-158 0 0,0 0-125 0 0,0 0-91 0 0,0 0-24 0 0,21 23-13 0 0,67 76-34 0 0,81 71 2619 0 0,-135-139-3189 0 0,1 0 0 0 0,2-3 0 0 0,1-1 0 0 0,22 11-223 0 0,32-4-664 0 0,-50-30-8778 0 0,-36-4-1282 0 0</inkml:trace>
  <inkml:trace contextRef="#ctx0" brushRef="#br0" timeOffset="4133.568">1567 1370 5865 0 0,'0'0'1949'0'0,"0"0"-966"0"0,0 0-362 0 0,0 0 343 0 0,0 0 410 0 0,0 0 172 0 0,0 0-37 0 0,0 0-198 0 0,0 0-196 0 0,0 0-135 0 0,34 1-77 0 0,110 4-71 0 0,-55-4 476 0 0,0-5 0 0 0,0-3 1 0 0,67-15-1309 0 0,-46 5 332 0 0,406-40-159 0 0,-405 51-4506 0 0,0 4-4428 0 0,-100 2-2527 0 0</inkml:trace>
  <inkml:trace contextRef="#ctx0" brushRef="#br0" timeOffset="4795.191">2183 1763 3657 0 0,'0'0'2375'0'0,"0"0"-947"0"0,0 0-524 0 0,0 0-57 0 0,0 0 53 0 0,0 0 65 0 0,0 0-2 0 0,0 0-102 0 0,0 0-135 0 0,0 0-153 0 0,0 0-164 0 0,-36 13-142 0 0,-111 45-75 0 0,68-9-26 0 0,65-39-176 0 0,1 1 1 0 0,1 0-1 0 0,0 0 1 0 0,0 2-1 0 0,1-1 1 0 0,1 1-1 0 0,0 1 1 0 0,1 0-1 0 0,0 0 1 0 0,1 1-1 0 0,1 0 1 0 0,0 1-1 0 0,1-1 1 0 0,1 1-1 0 0,0 0 1 0 0,2 1-1 0 0,-1-1 1 0 0,1 7 9 0 0,5-20 48 0 0,-1 0 0 0 0,1 1 1 0 0,0-1-1 0 0,0 0 0 0 0,0 0 0 0 0,1 0 1 0 0,-1 0-1 0 0,1 0 0 0 0,-1-1 0 0 0,1 1 1 0 0,0-1-1 0 0,0 1 0 0 0,0-1 1 0 0,0 0-1 0 0,1-1 0 0 0,-1 1 0 0 0,0 0 1 0 0,1-1-1 0 0,-1 0 0 0 0,1 1 0 0 0,0-2 1 0 0,-1 1-1 0 0,1 0 0 0 0,0-1 0 0 0,-1 1 1 0 0,1-1-1 0 0,0 0 0 0 0,0-1 0 0 0,-1 1 1 0 0,1 0-1 0 0,0-1 0 0 0,0 0-48 0 0,19-2 347 0 0,0-1 0 0 0,0-2-1 0 0,-1 0 1 0 0,1-1 0 0 0,-1-1-1 0 0,-1-1 1 0 0,0-1 0 0 0,0-1-1 0 0,-1-1 1 0 0,0-1 0 0 0,10-9-347 0 0,-11 10 191 0 0,14-9-66 0 0,-2-2 1 0 0,0-1-1 0 0,-2-1 0 0 0,0-1 0 0 0,-2-2 1 0 0,-1 0-1 0 0,-2-2 0 0 0,0-1 0 0 0,-2-1 1 0 0,-2-1-1 0 0,0 0 0 0 0,-3-2 1 0 0,-1 0-1 0 0,3-13-125 0 0,-11 22-106 0 0,-2 0 0 0 0,-1 0 0 0 0,-1 0 0 0 0,-2-1 0 0 0,0 1 0 0 0,-2-1 0 0 0,0 1 0 0 0,-2-1 0 0 0,-3-7 106 0 0,5 25-74 0 0,-2 1 1 0 0,1 0-1 0 0,-1 0 0 0 0,0 0 0 0 0,-1 0 0 0 0,0 1 0 0 0,0-1 0 0 0,-1 1 0 0 0,1-1 1 0 0,-2 1-1 0 0,1 0 0 0 0,-1 1 0 0 0,0-1 0 0 0,0 1 0 0 0,-1 0 0 0 0,0 0 1 0 0,0 1-1 0 0,-1-1 0 0 0,1 1 0 0 0,-1 1 0 0 0,0-1 0 0 0,0 1 0 0 0,0 1 0 0 0,-1-1 1 0 0,0 1-1 0 0,1 0 0 0 0,-1 1 0 0 0,0 0 0 0 0,0 0 0 0 0,-1 1 0 0 0,-4 0 74 0 0,4 0-24 0 0,-1 1 0 0 0,0 1-1 0 0,1 0 1 0 0,-1 0 0 0 0,1 1-1 0 0,-1 0 1 0 0,1 0 0 0 0,0 1 0 0 0,0 1-1 0 0,0-1 1 0 0,0 2 0 0 0,1-1-1 0 0,-1 1 1 0 0,1 0 0 0 0,0 1-1 0 0,1 0 1 0 0,-1 0 0 0 0,1 1-1 0 0,0 0 1 0 0,1 0 0 0 0,-1 1 24 0 0,-6 7 42 0 0,1 2 0 0 0,0-1 0 0 0,1 2 0 0 0,1 0 0 0 0,0 0 1 0 0,2 0-1 0 0,0 1 0 0 0,1 0 0 0 0,1 1 0 0 0,0 0 0 0 0,2 0 0 0 0,0 0 1 0 0,2 0-1 0 0,0 1 0 0 0,1-1 0 0 0,1 1 0 0 0,1-1 0 0 0,1 1 0 0 0,1-1 1 0 0,1 2-44 0 0,3 1 140 0 0,1 0-1 0 0,2 0 0 0 0,0-1 0 0 0,1 0 0 0 0,1 0 0 0 0,1-2 0 0 0,2 0 0 0 0,-1 0 1 0 0,2-1-1 0 0,1-1 0 0 0,0-1 0 0 0,1 0 0 0 0,1-1 0 0 0,0-1 0 0 0,1-1 0 0 0,22 11-138 0 0,31 21-474 0 0,-69-46 550 0 0,-3 0-1969 0 0,0 1-5239 0 0,-1-1-3692 0 0</inkml:trace>
  <inkml:trace contextRef="#ctx0" brushRef="#br0" timeOffset="5228.117">3052 1266 14347 0 0,'0'0'751'0'0,"0"0"-374"0"0,0 0-106 0 0,0 0 213 0 0,0 0 250 0 0,0 0 158 0 0,0 0-52 0 0,0 0-193 0 0,-17 36-215 0 0,-53 113-173 0 0,-32 24 59 0 0,-4 19-256 0 0,89-153-97 0 0,10-26 33 0 0,0 0 0 0 0,2 1 0 0 0,0-1 0 0 0,0 1 1 0 0,1 1-1 0 0,1-1 0 0 0,0 0 0 0 0,1 1 0 0 0,1 3 2 0 0,1-15 4 0 0,0 0 0 0 0,1-1 0 0 0,-1 1 1 0 0,1 0-1 0 0,0 0 0 0 0,0 0 0 0 0,0-1 1 0 0,0 1-1 0 0,0-1 0 0 0,1 1 0 0 0,-1-1 0 0 0,1 1 1 0 0,-1-1-1 0 0,1 0 0 0 0,0 1 0 0 0,0-1 1 0 0,0 0-1 0 0,0-1 0 0 0,1 1 0 0 0,-1 0 1 0 0,0 0-1 0 0,1-1 0 0 0,-1 0 0 0 0,1 1 0 0 0,0-1 1 0 0,-1 0-1 0 0,1 0 0 0 0,0 0 0 0 0,1 0-4 0 0,85 10 665 0 0,-76-10-593 0 0,0-1 0 0 0,0 0 0 0 0,-1 0 0 0 0,1-2 1 0 0,0 0-1 0 0,0 0 0 0 0,-1-1 0 0 0,1-1 1 0 0,-1 0-1 0 0,0 0 0 0 0,0-1 0 0 0,6-5-72 0 0,-5-22-1015 0 0,-16 20-2715 0 0,-2 3-4753 0 0,3 5-304 0 0</inkml:trace>
  <inkml:trace contextRef="#ctx0" brushRef="#br0" timeOffset="5480.299">2515 1701 9578 0 0,'0'0'2561'0'0,"0"0"-1414"0"0,0 0-706 0 0,0 0 60 0 0,0 0 268 0 0,0 0 227 0 0,0 0 81 0 0,0 0-71 0 0,0 0-170 0 0,0 0-172 0 0,0 0-168 0 0,36 2-156 0 0,116 1-108 0 0,-41-15-86 0 0,17-10-1744 0 0,-79 13-4028 0 0,-30 5-4995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108 529 3689 0 0,'0'0'1816'0'0,"0"0"-542"0"0,0 0-215 0 0,0 0 148 0 0,0 0 177 0 0,0 0 14 0 0,0 0-174 0 0,0 0-249 0 0,0 0-170 0 0,0 0-111 0 0,0 0-49 0 0,21-4-17 0 0,132-19 1219 0 0,264 15 2390 0 0,-259 19-3774 0 0,-84-3-882 0 0,-74-8 191 0 0,0 0-81 0 0,0 0-154 0 0,0 0-296 0 0,-6 0-2883 0 0,4 0-2679 0 0,-2 0-4755 0 0</inkml:trace>
  <inkml:trace contextRef="#ctx0" brushRef="#br0" timeOffset="318.545">0 810 12547 0 0,'0'0'626'0'0,"0"0"-435"0"0,0 0-27 0 0,0 0 402 0 0,0 0 489 0 0,0 0 300 0 0,0 0 69 0 0,0 0-136 0 0,0 0-210 0 0,37 0-223 0 0,119-1-191 0 0,168-6 1453 0 0,-61 7-1736 0 0,-174 15-3114 0 0,-87-14 1854 0 0,-2-1-8726 0 0,0 0-1489 0 0</inkml:trace>
  <inkml:trace contextRef="#ctx0" brushRef="#br0" timeOffset="844.834">378 1 9674 0 0,'0'0'826'0'0,"0"0"-293"0"0,0 0-73 0 0,0 0 172 0 0,0 0 219 0 0,0 0 77 0 0,0 0-97 0 0,0 0-179 0 0,0 0-102 0 0,0 0-29 0 0,0 0-7 0 0,0 0-2 0 0,0 0 0 0 0,13 18 8 0 0,42 55 31 0 0,2-26 508 0 0,-17-26-550 0 0,0-2 0 0 0,0-2 1 0 0,2-1-1 0 0,13 2-509 0 0,86 34 429 0 0,-132-48-406 0 0,37 15 0 0 0,-2 2 1 0 0,-1 1-1 0 0,0 3 0 0 0,-2 1 1 0 0,6 7-24 0 0,-41-28-11 0 0,-1-1 0 0 0,1 1 1 0 0,-1 0-1 0 0,0 0 1 0 0,0 1-1 0 0,-1-1 1 0 0,1 1-1 0 0,-1 0 1 0 0,0 0-1 0 0,-1 1 1 0 0,0-1-1 0 0,0 1 1 0 0,0 0-1 0 0,-1 0 1 0 0,0 0-1 0 0,0 0 0 0 0,0 0 1 0 0,-1 0-1 0 0,-1 0 1 0 0,1 0-1 0 0,-1 1 1 0 0,0-1-1 0 0,-1 0 1 0 0,1 1-1 0 0,-1-1 1 0 0,-1 0-1 0 0,0 0 1 0 0,0 0-1 0 0,0 0 0 0 0,-1 0 11 0 0,-10 13 14 0 0,-2-1 0 0 0,0 0-1 0 0,-1-1 1 0 0,-1-1 0 0 0,0-1-1 0 0,-2 0 1 0 0,0-1-1 0 0,-8 4-13 0 0,-47 41 39 0 0,-170 155 68 0 0,162-138-1152 0 0,78-62-5960 0 0,2-14-1678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674 628 2433 0 0,'0'0'2209'0'0,"0"0"-951"0"0,0 0-469 0 0,0 0 4 0 0,0 0 323 0 0,0 0 345 0 0,0 0 90 0 0,0 0-109 0 0,0 0-291 0 0,0 0-313 0 0,0 0-212 0 0,-9-23-110 0 0,-28-71-67 0 0,9 42 890 0 0,26 47-1267 0 0,-1 0 1 0 0,1 0 0 0 0,-1 0 0 0 0,0 1 0 0 0,-1-1 0 0 0,1 1 0 0 0,-1 0 0 0 0,0 0 0 0 0,0 0 0 0 0,0 1 0 0 0,0-1 0 0 0,0 1 0 0 0,-1 0-1 0 0,0 0 1 0 0,0 1 0 0 0,1-1 0 0 0,-1 1 0 0 0,-1 0 0 0 0,1 1 0 0 0,0-1 0 0 0,0 1 0 0 0,-1 0 0 0 0,1 0 0 0 0,-1 0 0 0 0,1 1 0 0 0,-1 0-1 0 0,1 0 1 0 0,0 1 0 0 0,-1-1 0 0 0,1 1 0 0 0,-1 0 0 0 0,1 0 0 0 0,0 1 0 0 0,0 0 0 0 0,0 0 0 0 0,0 0 0 0 0,0 1 0 0 0,0-1 0 0 0,0 1 0 0 0,1 0-1 0 0,-1 1-72 0 0,-10 12-2 0 0,1 1-1 0 0,1 0 0 0 0,0 1 0 0 0,2 1 1 0 0,0 0-1 0 0,1 1 0 0 0,1 0 0 0 0,1 0 0 0 0,0 1 1 0 0,2 0-1 0 0,0 0 0 0 0,0 7 3 0 0,3 3 41 0 0,1 0-1 0 0,1 1 1 0 0,1-1 0 0 0,2 0 0 0 0,1 0-1 0 0,2 0 1 0 0,1-1 0 0 0,6 20-41 0 0,91 226 476 0 0,24 60 32 0 0,-107-270-443 0 0,-3 1 0 0 0,-2 1 0 0 0,-4 0 0 0 0,-3 1 0 0 0,-1 32-65 0 0,-7-81 44 0 0,0-1-1 0 0,-1 1 1 0 0,-1-1-1 0 0,-1 0 1 0 0,-1 0 0 0 0,0 0-1 0 0,-2 0 1 0 0,0-1-1 0 0,-1 0 1 0 0,-1 0-1 0 0,0 0 1 0 0,-6 6-44 0 0,5-8 32 0 0,-1 0-1 0 0,0-1 1 0 0,-2 0-1 0 0,1-1 1 0 0,-2 0 0 0 0,0-1-1 0 0,0 0 1 0 0,-2-1 0 0 0,1-1-1 0 0,-1 0 1 0 0,-1-1 0 0 0,0-1-1 0 0,0 0 1 0 0,-1-1-1 0 0,0-1 1 0 0,-1 0 0 0 0,1-2-1 0 0,-10 2-31 0 0,-118-5 94 0 0,139-3-108 0 0,0-1 0 0 0,0 1-1 0 0,0-1 1 0 0,1 0 0 0 0,-1 0 0 0 0,1-1 0 0 0,-1 1 0 0 0,1-1-1 0 0,0 0 1 0 0,0-1 0 0 0,0 0 0 0 0,0 1 0 0 0,1-1 0 0 0,0-1 0 0 0,-1 1-1 0 0,2-1 1 0 0,-1 1 0 0 0,0-1 0 0 0,1 0 0 0 0,0 0 0 0 0,0-1-1 0 0,0 1 1 0 0,1-1 14 0 0,0-1-121 0 0,0 1 0 0 0,0-1 0 0 0,1 0-1 0 0,0 0 1 0 0,0 1 0 0 0,0-1 0 0 0,1 0 0 0 0,0 0-1 0 0,0 0 1 0 0,1 0 0 0 0,0 0 0 0 0,1 0-1 0 0,-1 1 1 0 0,1-1 0 0 0,0 0 0 0 0,1 1 0 0 0,2-6 121 0 0,16-26-3663 0 0,5 4-4173 0 0,-14 21-2027 0 0</inkml:trace>
  <inkml:trace contextRef="#ctx0" brushRef="#br0" timeOffset="367.806">788 2023 11642 0 0,'0'0'1127'0'0,"0"0"-401"0"0,0 0-114 0 0,0 0 140 0 0,0 0 136 0 0,0 0 31 0 0,0 0-135 0 0,0 0-219 0 0,0 0-184 0 0,0 0-141 0 0,0 0-93 0 0,0 0-37 0 0,-20 30-3 0 0,-57 93-14 0 0,55-51 54 0 0,23-59-110 0 0,-2-7-7 0 0,0 1-1 0 0,1-1 0 0 0,0 0 1 0 0,0 0-1 0 0,0 0 0 0 0,1 0 1 0 0,0 0-1 0 0,0 0 1 0 0,0 0-1 0 0,1 0 0 0 0,0 0 1 0 0,0 0-1 0 0,1 0 0 0 0,-1-1 1 0 0,1 1-1 0 0,0-1 0 0 0,1 0 1 0 0,-1 0-1 0 0,1 0 0 0 0,0 0 1 0 0,0-1-1 0 0,1 0 0 0 0,-1 1 1 0 0,1-2-1 0 0,0 1 0 0 0,0 0 1 0 0,0-1-1 0 0,1 0 0 0 0,-1 0 1 0 0,6 1-30 0 0,1-1 167 0 0,0-2 1 0 0,-1 1 0 0 0,1-2 0 0 0,0 1 0 0 0,-1-2-1 0 0,1 0 1 0 0,0 0 0 0 0,-1-1 0 0 0,1 0-1 0 0,-1-1 1 0 0,1 0 0 0 0,-1-1 0 0 0,0 0 0 0 0,-1-1-1 0 0,1 0 1 0 0,-1-1 0 0 0,0 0 0 0 0,0-1 0 0 0,-1 0-1 0 0,0 0 1 0 0,9-9-168 0 0,-14 11 21 0 0,-1 0 0 0 0,1 0-1 0 0,-1 0 1 0 0,1 0 0 0 0,-2-1 0 0 0,1 0 0 0 0,0 1-1 0 0,-1-1 1 0 0,0 0 0 0 0,-1 0 0 0 0,1 0 0 0 0,-1 0 0 0 0,0-1-1 0 0,-1 1 1 0 0,0 0 0 0 0,0 0 0 0 0,0-1 0 0 0,0 1-1 0 0,-1 0 1 0 0,0 0 0 0 0,-1 0 0 0 0,1 0 0 0 0,-1 0-1 0 0,0 0 1 0 0,-1 0 0 0 0,1 0 0 0 0,-1 1 0 0 0,0-1-1 0 0,0 1 1 0 0,-1 0 0 0 0,0 0 0 0 0,0 0 0 0 0,0 1-1 0 0,0-1 1 0 0,-2 0-21 0 0,-9-6-184 0 0,-1 0-1 0 0,0 1 1 0 0,-1 0-1 0 0,0 2 1 0 0,-1 0-1 0 0,1 0 0 0 0,-12-1 185 0 0,-23-5-2700 0 0,-1 4-3379 0 0,33 8-5194 0 0</inkml:trace>
  <inkml:trace contextRef="#ctx0" brushRef="#br0" timeOffset="1015.371">1186 39 3009 0 0,'0'0'2488'0'0,"0"0"-638"0"0,0 0-254 0 0,0 0 89 0 0,0 0 160 0 0,0 0 25 0 0,0 0-199 0 0,0 0-333 0 0,0 0-313 0 0,0 0-254 0 0,0 0-191 0 0,0 0-133 0 0,0-7-118 0 0,0-18-83 0 0,0 18-82 0 0,0 7-67 0 0,0 9-6 0 0,1 51 275 0 0,-4 0 0 0 0,-2 0-1 0 0,-10 40-365 0 0,-101 316 451 0 0,111-397-411 0 0,-5 66 2 0 0,13-82-9 0 0,-1-1 0 0 0,0 0 0 0 0,1 0 0 0 0,-1 0 0 0 0,1-1 0 0 0,0 1 0 0 0,0-1 0 0 0,0 1 1 0 0,0-1-1 0 0,0 0 0 0 0,0 0 0 0 0,0 0 0 0 0,0 0 0 0 0,0-1 0 0 0,0 1 0 0 0,0-1 0 0 0,0 0 1 0 0,1 0-1 0 0,-1 0 0 0 0,0 0 0 0 0,0-1 0 0 0,0 1 0 0 0,0-1 0 0 0,1 0-33 0 0,11 1 179 0 0,94-31 548 0 0,-58 12-608 0 0,-4 3-209 0 0,-62 1-8102 0 0,8 14 1604 0 0,2-2-3093 0 0</inkml:trace>
  <inkml:trace contextRef="#ctx0" brushRef="#br0" timeOffset="1261.331">778 443 11570 0 0,'0'0'951'0'0,"0"0"-113"0"0,0 0 83 0 0,0 0 196 0 0,0 0 132 0 0,0 0-29 0 0,34-6-169 0 0,109-20-192 0 0,11 16 535 0 0,19 36-1914 0 0,-102-2-5464 0 0,-55-16-4809 0 0</inkml:trace>
  <inkml:trace contextRef="#ctx0" brushRef="#br0" timeOffset="2746.075">1662 1106 10810 0 0,'0'0'1427'0'0,"0"0"-529"0"0,0 0-329 0 0,0 0 102 0 0,0 0 219 0 0,0 0 82 0 0,0 0-72 0 0,0 0-155 0 0,0 0-176 0 0,0 0-104 0 0,0 0-29 0 0,0 0-58 0 0,0 0-56 0 0,18 11-10 0 0,56 37-4 0 0,-40 0 196 0 0,-32-39-397 0 0,9 32 148 0 0,-3 1 1 0 0,-2 0-1 0 0,-1 0 0 0 0,-2 0 0 0 0,-2 19-255 0 0,16 249 323 0 0,-16-310-287 0 0,-1-1 0 0 0,1 1 0 0 0,-1 0-1 0 0,0 0 1 0 0,1-1 0 0 0,-1 1 0 0 0,0 0 0 0 0,1-1 0 0 0,-1 1-1 0 0,1 0 1 0 0,-1 0 0 0 0,1 0 0 0 0,-1 0 0 0 0,1 0-1 0 0,-1-1 1 0 0,1 1 0 0 0,-1 0 0 0 0,1 0 0 0 0,-1 0 0 0 0,1 0-1 0 0,-1 0 1 0 0,1 0 0 0 0,-1 0 0 0 0,0 1 0 0 0,1-1-1 0 0,-1 0 1 0 0,1 0 0 0 0,-1 0 0 0 0,1 0 0 0 0,-1 1 0 0 0,1-1-1 0 0,-1 0 1 0 0,0 0 0 0 0,1 1 0 0 0,-1-1 0 0 0,1 0-1 0 0,-1 1 1 0 0,0-1 0 0 0,1 0 0 0 0,-1 1 0 0 0,0-1-36 0 0,6-12 201 0 0,102-192 846 0 0,54-69-1047 0 0,-83 150-303 0 0,-68 97-920 0 0,-21 26-10091 0 0,3 3-693 0 0</inkml:trace>
  <inkml:trace contextRef="#ctx0" brushRef="#br0" timeOffset="3329.715">2745 1360 15515 0 0,'0'0'949'0'0,"0"0"-407"0"0,0 0-220 0 0,0 0 63 0 0,0 0 129 0 0,0 0 116 0 0,0 0 27 0 0,0 0-95 0 0,-36 5-134 0 0,-112 16-128 0 0,144-21-287 0 0,-1 1 0 0 0,1-1 0 0 0,-1 1 0 0 0,1 0 0 0 0,-1 0 0 0 0,1 0 0 0 0,0 0 0 0 0,0 1 0 0 0,-1 0 0 0 0,1 0 0 0 0,0 0 0 0 0,1 1 0 0 0,-1-1 0 0 0,0 1 0 0 0,1 0 0 0 0,-1 0 0 0 0,-1 2-13 0 0,-2 3 15 0 0,-2-1-21 0 0,2 1-1 0 0,-1 0 0 0 0,1 0 0 0 0,0 1 1 0 0,1 0-1 0 0,0 0 0 0 0,1 0 0 0 0,0 1 1 0 0,0 0-1 0 0,1 0 0 0 0,0 0 0 0 0,1 0 0 0 0,0 1 1 0 0,0 0-1 0 0,1-1 0 0 0,1 1 0 0 0,0 0 1 0 0,0 0-1 0 0,1 0 0 0 0,0 0 0 0 0,1-1 0 0 0,1 1 1 0 0,0 0-1 0 0,0 0 0 0 0,1 2 7 0 0,2-7 37 0 0,0-1 0 0 0,1 0-1 0 0,-1 0 1 0 0,1 0 0 0 0,0-1-1 0 0,0 0 1 0 0,0 0 0 0 0,1 0-1 0 0,-1-1 1 0 0,1 0 0 0 0,0 0-1 0 0,0-1 1 0 0,0 0 0 0 0,0 0 0 0 0,1 0-1 0 0,-1-1 1 0 0,0 0 0 0 0,1-1-1 0 0,-1 1 1 0 0,0-2 0 0 0,1 1-1 0 0,-1-1 1 0 0,0 0 0 0 0,1 0 0 0 0,-1-1-1 0 0,0 0 1 0 0,0 0 0 0 0,0-1-1 0 0,0 0 1 0 0,-1 0 0 0 0,3-2-37 0 0,15-10 184 0 0,0-2 0 0 0,-1 0 0 0 0,-1-2 0 0 0,-1 0 0 0 0,0-1 1 0 0,-2-1-1 0 0,0-1 0 0 0,-1-1 0 0 0,-2-1 0 0 0,0 0 0 0 0,-1-1 0 0 0,-2 0 1 0 0,10-27-185 0 0,-2 5-30 0 0,-1-2 0 0 0,-3 0 0 0 0,-2-1 1 0 0,-2 0-1 0 0,-2-1 0 0 0,-3 0 0 0 0,-2-1 1 0 0,-2 0-1 0 0,-2 0 0 0 0,-4-29 30 0 0,1 57-91 0 0,-1 1-1 0 0,-1 0 0 0 0,-1 0 1 0 0,-1 0-1 0 0,-1 1 0 0 0,-1 0 1 0 0,-1 0-1 0 0,-1 0 1 0 0,-1 1-1 0 0,-10-15 92 0 0,18 32-20 0 0,0 0 1 0 0,-1 1-1 0 0,0-1 0 0 0,1 1 1 0 0,-1-1-1 0 0,0 1 0 0 0,-1 0 1 0 0,1 0-1 0 0,-1 1 0 0 0,1-1 0 0 0,-1 1 1 0 0,0-1-1 0 0,0 1 0 0 0,0 0 1 0 0,0 1-1 0 0,0-1 0 0 0,0 1 1 0 0,0-1-1 0 0,-1 1 0 0 0,1 1 1 0 0,-1-1-1 0 0,1 1 0 0 0,0-1 1 0 0,-1 1-1 0 0,1 1 0 0 0,-1-1 1 0 0,1 0-1 0 0,-1 1 0 0 0,1 0 1 0 0,0 0-1 0 0,0 0 0 0 0,-1 1 1 0 0,1 0-1 0 0,0-1 0 0 0,0 1 1 0 0,0 1-1 0 0,1-1 0 0 0,-1 1 0 0 0,0-1 1 0 0,1 1-1 0 0,-3 3 20 0 0,-10 16 24 0 0,2 0-1 0 0,0 1 0 0 0,2 1 1 0 0,0 0-1 0 0,2 0 1 0 0,1 1-1 0 0,1 0 0 0 0,1 1 1 0 0,1 0-1 0 0,1 0 1 0 0,1 1-1 0 0,2-1 1 0 0,0 1-1 0 0,2-1 0 0 0,1 1 1 0 0,3 17-24 0 0,3 5 88 0 0,2 0 0 0 0,3-1 0 0 0,1 0-1 0 0,2-1 1 0 0,3-1 0 0 0,1 0 0 0 0,2-2 0 0 0,3 0 0 0 0,1-1 0 0 0,2-2 0 0 0,6 5-88 0 0,79 112-20 0 0,-92-195-8809 0 0,-18 29 4532 0 0,3-4-6281 0 0</inkml:trace>
  <inkml:trace contextRef="#ctx0" brushRef="#br0" timeOffset="3686.066">3570 752 12571 0 0,'0'0'1271'0'0,"0"0"-425"0"0,0 0-201 0 0,0 0 140 0 0,0 0 226 0 0,0 0 123 0 0,0 0-14 0 0,0 0-99 0 0,0 0-208 0 0,0 0-205 0 0,-4 37-142 0 0,-12 120-139 0 0,-16-45-10 0 0,21-91-267 0 0,-53 105 64 0 0,45-95-166 0 0,1 2 0 0 0,1 0 0 0 0,2 1 0 0 0,1 0 0 0 0,2 1 0 0 0,1 1 0 0 0,2 0 0 0 0,2 0 0 0 0,1 1 0 0 0,0 11 52 0 0,7-46 2 0 0,-1 1 0 0 0,0-1 0 0 0,1 1-1 0 0,0-1 1 0 0,-1 1 0 0 0,1-1-1 0 0,0 0 1 0 0,0 1 0 0 0,0-1-1 0 0,1 0 1 0 0,-1 0 0 0 0,0 0-1 0 0,1 0 1 0 0,0 0 0 0 0,-1 0-1 0 0,1 0 1 0 0,0 0 0 0 0,0-1-1 0 0,0 1 1 0 0,0-1 0 0 0,0 1-1 0 0,0-1 1 0 0,0 0 0 0 0,1 0-1 0 0,-1 0 1 0 0,0 0 0 0 0,1 0-1 0 0,-1-1 1 0 0,0 1 0 0 0,1-1-1 0 0,-1 1 1 0 0,1-1 0 0 0,0 0-2 0 0,87 0 410 0 0,46-42 250 0 0,-67 12-343 0 0,-57 0-1907 0 0,-13 5-4066 0 0,1 11-2411 0 0,0 6-642 0 0</inkml:trace>
  <inkml:trace contextRef="#ctx0" brushRef="#br0" timeOffset="3931.159">3169 1164 8698 0 0,'0'0'1237'0'0,"0"0"-308"0"0,0 0 196 0 0,0 0 376 0 0,0 0 143 0 0,0 0-116 0 0,0 0-277 0 0,0 0-260 0 0,38 6-219 0 0,122 17-186 0 0,-7-7 354 0 0,97-16-2338 0 0,-215-7-1706 0 0,-27 5 299 0 0,5 1-7873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0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12 952 10930 0 0,'0'0'1627'0'0,"0"0"-172"0"0,0 0 131 0 0,0 0 98 0 0,0 0-81 0 0,0 0-178 0 0,0 0-232 0 0,34 0-250 0 0,109 0-196 0 0,152-8 1228 0 0,-205 8-2332 0 0,-89 0 110 0 0,-1 0-90 0 0,-17 0-1955 0 0,-16 0-2016 0 0,10 0-3341 0 0,11 0-2329 0 0</inkml:trace>
  <inkml:trace contextRef="#ctx0" brushRef="#br0" timeOffset="256.524">1 1237 4129 0 0,'0'0'3590'0'0,"0"0"-660"0"0,0 0-468 0 0,0 0-228 0 0,0 0-257 0 0,0 0-328 0 0,0 0-338 0 0,37 11-314 0 0,121 33-305 0 0,-63-37-54 0 0,-79-11-553 0 0,-6 2-314 0 0,128-29 734 0 0,-93 16-2687 0 0,-2-3-3432 0 0,-29 11-5727 0 0</inkml:trace>
  <inkml:trace contextRef="#ctx0" brushRef="#br0" timeOffset="2332.094">1590 455 0 0 0,'0'0'836'0'0,"0"0"128"0"0,0 0 293 0 0,0 0 420 0 0,0 0 296 0 0,0 0 22 0 0,0 0-200 0 0,0 0-323 0 0,0 0-318 0 0,0 0-203 0 0,4-25-116 0 0,11-78-82 0 0,-14 101-685 0 0,0 0 0 0 0,-1-1 0 0 0,1 1 0 0 0,-1 0-1 0 0,1 0 1 0 0,-1-1 0 0 0,0 1 0 0 0,0 0 0 0 0,0-1 0 0 0,-1 1 0 0 0,1 0 0 0 0,0-1-1 0 0,-1 1 1 0 0,0 0 0 0 0,1-1 0 0 0,-1 1 0 0 0,0 0 0 0 0,0 0 0 0 0,0 0 0 0 0,0 0-1 0 0,-1 0 1 0 0,1 0 0 0 0,-2-1-68 0 0,-3-4 355 0 0,-1-2-226 0 0,-1 2 0 0 0,0-1-1 0 0,0 1 1 0 0,-1 0-1 0 0,0 1 1 0 0,0 0-1 0 0,0 0 1 0 0,-1 1-1 0 0,0 0 1 0 0,0 1-1 0 0,0 0 1 0 0,-1 1 0 0 0,1 0-1 0 0,-1 1 1 0 0,0 0-1 0 0,1 0 1 0 0,-1 1-1 0 0,0 0 1 0 0,0 1-1 0 0,0 1 1 0 0,0-1 0 0 0,0 2-1 0 0,0 0 1 0 0,1 0-1 0 0,-1 1 1 0 0,0 0-1 0 0,1 0 1 0 0,-5 4-129 0 0,3 1 2 0 0,0 0 1 0 0,0 2-1 0 0,1-1 0 0 0,0 1 1 0 0,1 1-1 0 0,0 0 1 0 0,1 0-1 0 0,0 1 0 0 0,1 0 1 0 0,-2 5-3 0 0,-29 90 63 0 0,31 70 104 0 0,9-126-146 0 0,4 10 61 0 0,4-1 0 0 0,1 0 0 0 0,3 0 0 0 0,3-1 0 0 0,3-1 0 0 0,2 0 0 0 0,2-2 0 0 0,31 53-82 0 0,-26-54 52 0 0,-1 2 0 0 0,-4 1 0 0 0,-2 0 0 0 0,-2 2 0 0 0,-3 0 0 0 0,-3 1 0 0 0,-2 1 0 0 0,0 31-52 0 0,-10-70 35 0 0,0 1 0 0 0,-2 0 1 0 0,-1 0-1 0 0,-1-1 1 0 0,-1 1-1 0 0,0-1 0 0 0,-2 0 1 0 0,-5 12-36 0 0,2-16 49 0 0,-1 0 0 0 0,-1-1 0 0 0,-1 0 1 0 0,0 0-1 0 0,-1-1 0 0 0,-1-1 1 0 0,-1 0-1 0 0,0-1 0 0 0,-1-1 0 0 0,-1 0 1 0 0,0-1-1 0 0,0-1 0 0 0,-2-1 1 0 0,1 0-1 0 0,-1-2 0 0 0,-1 0 0 0 0,0-1 1 0 0,0-1-1 0 0,0 0 0 0 0,-1-2 1 0 0,0 0-1 0 0,0-2 0 0 0,0 0 1 0 0,-1-2-1 0 0,-4 0-49 0 0,21 1-23 0 0,-1-1 1 0 0,1 0-1 0 0,-1-1 1 0 0,1 1 0 0 0,-1-1-1 0 0,1 0 1 0 0,-1 0-1 0 0,1-1 1 0 0,-1 0-1 0 0,1 0 1 0 0,-1 0-1 0 0,1 0 1 0 0,0-1 0 0 0,0 0-1 0 0,0 0 1 0 0,0 0-1 0 0,0-1 1 0 0,0 0-1 0 0,0 0 1 0 0,1 0 0 0 0,0 0-1 0 0,-1-1 1 0 0,1 0-1 0 0,0 0 1 0 0,1 0-1 0 0,-1 0 1 0 0,1 0-1 0 0,0-1 1 0 0,0 0 0 0 0,0 0-1 0 0,1 1 1 0 0,-1-1-1 0 0,1-1 1 0 0,0 1-1 0 0,1-1 23 0 0,23-67-3064 0 0,12 35-4921 0 0,-19 25-3108 0 0</inkml:trace>
  <inkml:trace contextRef="#ctx0" brushRef="#br0" timeOffset="2625.044">2045 1684 17268 0 0,'0'0'1107'0'0,"0"0"-327"0"0,0 0-133 0 0,0 0 45 0 0,0 0 55 0 0,0 0-6 0 0,0 0-136 0 0,0 0-119 0 0,0 0-113 0 0,0 0-95 0 0,0 0-94 0 0,0 0-58 0 0,-25 33-24 0 0,-73 102-25 0 0,47-52 42 0 0,45-72-111 0 0,-17 31-181 0 0,-2 0 1 0 0,-2-1-1 0 0,-2-2 1 0 0,-1-1-1 0 0,-5 3 173 0 0,-2-17-2193 0 0,28-22-2126 0 0,0-1-3715 0 0,6-1-897 0 0</inkml:trace>
  <inkml:trace contextRef="#ctx0" brushRef="#br0" timeOffset="3028.531">1573 1607 10714 0 0,'0'0'1499'0'0,"0"0"-721"0"0,0 0-520 0 0,0 0 25 0 0,0 0 432 0 0,0 0 395 0 0,0 0 209 0 0,0 0 8 0 0,0 0-257 0 0,0 0-205 0 0,0 0-92 0 0,0 0-70 0 0,21 37-51 0 0,71 115-64 0 0,2-17 675 0 0,68 72-324 0 0,-80-115-863 0 0,-62-76-75 0 0,-18-15-667 0 0,-3-3-4654 0 0,1-3-4700 0 0,0 4 1093 0 0</inkml:trace>
  <inkml:trace contextRef="#ctx0" brushRef="#br0" timeOffset="3828.536">2351 2177 2320 0 0,'0'0'2229'0'0,"0"0"-383"0"0,0 0-139 0 0,0 0 16 0 0,0 0-103 0 0,0 0-230 0 0,0 0-221 0 0,0 0-252 0 0,0 0-204 0 0,0 0-114 0 0,0 0-60 0 0,0 0-14 0 0,0 0-9 0 0,-14 14-10 0 0,-43 43-66 0 0,52-52-342 0 0,0 1 0 0 0,0-1 1 0 0,1 1-1 0 0,0 0 0 0 0,0 0 1 0 0,0 1-1 0 0,1-1 0 0 0,0 1 0 0 0,0 0 1 0 0,1-1-1 0 0,-1 1 0 0 0,2 0 1 0 0,-1 1-1 0 0,0 6-98 0 0,0-10 43 0 0,1-1 0 0 0,0 1 0 0 0,0 0 0 0 0,1 0-1 0 0,-1 0 1 0 0,1 0 0 0 0,0 0 0 0 0,0 0 0 0 0,0 0 0 0 0,0 0 0 0 0,1 0 0 0 0,0 0-1 0 0,0 0 1 0 0,0 0 0 0 0,0 0 0 0 0,0 0 0 0 0,1 0 0 0 0,0-1 0 0 0,-1 1 0 0 0,2-1 0 0 0,-1 1-1 0 0,0-1 1 0 0,1 0 0 0 0,-1 0 0 0 0,1 0 0 0 0,0 0 0 0 0,0 0 0 0 0,0-1 0 0 0,0 1-1 0 0,0-1 1 0 0,1 0 0 0 0,1 1-43 0 0,3 0 123 0 0,-1-1-1 0 0,0 0 1 0 0,1 0 0 0 0,0-1-1 0 0,-1 0 1 0 0,1 0 0 0 0,0-1-1 0 0,-1 0 1 0 0,1 0-1 0 0,0-1 1 0 0,-1 0 0 0 0,1 0-1 0 0,0-1 1 0 0,-1 0-1 0 0,0 0 1 0 0,1-1 0 0 0,-1 1-1 0 0,0-2 1 0 0,0 1-1 0 0,-1-1 1 0 0,1 0 0 0 0,-1-1-1 0 0,0 1 1 0 0,0-1 0 0 0,0-1-1 0 0,-1 1 1 0 0,0-1-1 0 0,0 0 1 0 0,0 0 0 0 0,0 0-1 0 0,-1 0 1 0 0,1-3-123 0 0,-3 4-10 0 0,0 0 0 0 0,-1 0 0 0 0,1 0 0 0 0,-1 0 0 0 0,0 0 1 0 0,0 0-1 0 0,-1 0 0 0 0,0-1 0 0 0,0 1 0 0 0,0 0 0 0 0,0 0 0 0 0,-1 0 0 0 0,0-1 1 0 0,0 1-1 0 0,0 0 0 0 0,0 0 0 0 0,-1 0 0 0 0,0 1 0 0 0,0-1 0 0 0,0 0 1 0 0,-1 1-1 0 0,0-1 0 0 0,0 1 0 0 0,0 0 0 0 0,0 0 0 0 0,-1 0 0 0 0,1 0 0 0 0,-1 0 1 0 0,0 1-1 0 0,-1-1 10 0 0,-76-32-4837 0 0,62 30 393 0 0,5 2-7265 0 0</inkml:trace>
  <inkml:trace contextRef="#ctx0" brushRef="#br0" timeOffset="4705.986">2353 43 824 0 0,'0'0'1737'0'0,"0"0"-66"0"0,0 0 40 0 0,0 0 269 0 0,0 0 155 0 0,0 0-45 0 0,0 0-239 0 0,0 0-389 0 0,0 0-291 0 0,0 0-177 0 0,0 0-97 0 0,0 0-29 0 0,0 0-36 0 0,4-7-71 0 0,13-22-80 0 0,-13 22-113 0 0,-4 7-113 0 0,0 0-83 0 0,0 0-58 0 0,0 0-42 0 0,0 0-37 0 0,0 0-31 0 0,0 0-44 0 0,-12 13 238 0 0,-131 205-130 0 0,84-107-290 0 0,-97 155-247 0 0,156-265 145 0 0,0-1 0 0 0,-1 1 0 0 0,1-1 0 0 0,0 1 0 0 0,-1 0 0 0 0,1-1 0 0 0,0 1 1 0 0,-1-1-1 0 0,1 1 0 0 0,-1-1 0 0 0,1 1 0 0 0,0-1 0 0 0,-1 1 0 0 0,0-1 0 0 0,1 1 0 0 0,-1-1 0 0 0,1 0 0 0 0,-1 1 0 0 0,1-1 0 0 0,-1 0 0 0 0,0 1 1 0 0,1-1-1 0 0,-1 0 0 0 0,0 0 0 0 0,1 0 0 0 0,-1 1 0 0 0,0-1 0 0 0,1 0 0 0 0,-1 0 0 0 0,0 0 0 0 0,1 0 0 0 0,-1 0 0 0 0,0-1 0 0 0,1 1 0 0 0,-1 0 1 0 0,0 0-1 0 0,1 0 0 0 0,-1 0 0 0 0,0-1 0 0 0,1 1 0 0 0,-1 0 0 0 0,1-1 0 0 0,-1 1 0 0 0,0 0 0 0 0,1-1 0 0 0,-1 1 0 0 0,1-1 0 0 0,-1 1 0 0 0,1-1 1 0 0,0 1-1 0 0,-1-1 0 0 0,1 1 0 0 0,-1-1 0 0 0,1 0 0 0 0,0 1 0 0 0,-1-1 0 0 0,1 1 0 0 0,0-2 124 0 0,-14-40-12849 0 0,14 40 11799 0 0,-2-11-2483 0 0</inkml:trace>
  <inkml:trace contextRef="#ctx0" brushRef="#br0" timeOffset="4962.601">1960 58 1488 0 0,'0'0'2369'0'0,"0"0"-550"0"0,0 0-420 0 0,0 0-148 0 0,0 0 28 0 0,0 0-11 0 0,0 0-202 0 0,0 0-334 0 0,0 0-103 0 0,0 0 82 0 0,0 0 151 0 0,0 0 156 0 0,3 10-44 0 0,75 116 2908 0 0,95 63-1119 0 0,-19 2-2512 0 0,-133-160-2155 0 0,-17-31-4678 0 0,-4 0-4596 0 0</inkml:trace>
  <inkml:trace contextRef="#ctx0" brushRef="#br0" timeOffset="5617.817">2771 1295 4017 0 0,'0'0'3185'0'0,"0"0"-1066"0"0,0 0-570 0 0,0 0-179 0 0,0 0-12 0 0,0 0-34 0 0,0 0-107 0 0,0 0-187 0 0,0 0-242 0 0,0 0-233 0 0,-33 6-202 0 0,-102 22-121 0 0,80-1-3 0 0,51-19-194 0 0,-3 1-27 0 0,1 1-1 0 0,0 0 0 0 0,0 0 0 0 0,1 0 1 0 0,1 1-1 0 0,0-1 0 0 0,0 1 0 0 0,1 1 1 0 0,0-1-1 0 0,1 0 0 0 0,0 0 0 0 0,1 1 1 0 0,0-1-1 0 0,1 1 0 0 0,1 0 0 0 0,0 9-7 0 0,1-17 47 0 0,-1 0-1 0 0,1 0 1 0 0,-1-1-1 0 0,1 1 0 0 0,0 0 1 0 0,0-1-1 0 0,1 1 0 0 0,-1-1 1 0 0,1 1-1 0 0,-1-1 0 0 0,1 0 1 0 0,0 0-1 0 0,1-1 0 0 0,-1 1 1 0 0,0-1-1 0 0,1 1 0 0 0,-1-1 1 0 0,1 0-1 0 0,0 0 1 0 0,-1 0-1 0 0,1-1 0 0 0,0 0 1 0 0,0 1-1 0 0,0-1 0 0 0,1-1 1 0 0,-1 1-1 0 0,0-1 0 0 0,0 1 1 0 0,0-1-1 0 0,0 0 0 0 0,1-1 1 0 0,-1 1-1 0 0,0-1 0 0 0,0 1 1 0 0,0-1-1 0 0,0-1 1 0 0,0 1-1 0 0,0 0 0 0 0,0-1 1 0 0,0 0-1 0 0,2-2-46 0 0,20-15 296 0 0,-2-1 1 0 0,0-2 0 0 0,-2 0-1 0 0,0-1 1 0 0,-1-1-1 0 0,-2-1 1 0 0,0-1 0 0 0,-2-2-297 0 0,-3 10 119 0 0,11-20-98 0 0,-2-2 1 0 0,-2 0-1 0 0,-1-1 0 0 0,-3-1 0 0 0,-1-1 0 0 0,-2 0 0 0 0,-2-1 0 0 0,-1-1 0 0 0,-3 1 0 0 0,-2-1 0 0 0,-1-1 0 0 0,-3 1 0 0 0,-2-1 0 0 0,-2-6-21 0 0,1 27-197 0 0,-1 0 0 0 0,-1 0 1 0 0,-1 0-1 0 0,-1 0 0 0 0,-1 1 0 0 0,-2 0 0 0 0,0 0 0 0 0,-2 1 1 0 0,0 0-1 0 0,-14-22 197 0 0,21 40-31 0 0,-1-1 0 0 0,1 1 1 0 0,-1-1-1 0 0,0 1 1 0 0,0 0-1 0 0,-1 0 0 0 0,0 1 1 0 0,0 0-1 0 0,0-1 0 0 0,0 2 1 0 0,0-1-1 0 0,-1 0 0 0 0,0 1 1 0 0,0 0-1 0 0,0 1 0 0 0,0-1 1 0 0,0 1-1 0 0,0 0 1 0 0,-1 1-1 0 0,1-1 0 0 0,0 1 1 0 0,-1 1-1 0 0,0-1 0 0 0,1 1 1 0 0,-1 0-1 0 0,1 1 0 0 0,-1-1 1 0 0,1 1-1 0 0,-1 1 0 0 0,1-1 1 0 0,0 1-1 0 0,-1 0 1 0 0,1 0-1 0 0,0 1 0 0 0,0 0 1 0 0,1 0-1 0 0,-1 0 0 0 0,1 1 1 0 0,-1 0-1 0 0,1 0 0 0 0,0 0 1 0 0,-1 2 30 0 0,-6 17 80 0 0,0-1-1 0 0,2 1 1 0 0,1 1 0 0 0,1 0-1 0 0,1 0 1 0 0,1 1 0 0 0,1-1 0 0 0,1 1-1 0 0,1 0 1 0 0,1 1 0 0 0,1-1 0 0 0,2 0-1 0 0,1 0 1 0 0,2 13-80 0 0,1 0 204 0 0,1-1-1 0 0,2 0 1 0 0,1 0-1 0 0,2 0 1 0 0,2-1 0 0 0,1-1-1 0 0,2-1 1 0 0,1 0-1 0 0,1-1 1 0 0,3 0 0 0 0,0-2-1 0 0,19 20-203 0 0,85 88 332 0 0,-52-78-510 0 0,-44-76-2545 0 0,-18-8-2168 0 0,-8 16 1546 0 0,2-5-8015 0 0</inkml:trace>
  <inkml:trace contextRef="#ctx0" brushRef="#br0" timeOffset="5851.727">3601 975 10178 0 0,'0'0'3874'0'0,"0"0"-2367"0"0,0 0-558 0 0,0 0 223 0 0,0 0 204 0 0,0 0 48 0 0,-14 36-190 0 0,-45 115-319 0 0,-14 5 388 0 0,-30 79-999 0 0,73-188-1235 0 0,15-43-3144 0 0,-2-16-5450 0 0,14 8-180 0 0</inkml:trace>
  <inkml:trace contextRef="#ctx0" brushRef="#br0" timeOffset="6148.521">3204 994 10114 0 0,'0'0'3449'0'0,"0"0"-1770"0"0,0 0-875 0 0,0 0-224 0 0,0 0 130 0 0,0 0 221 0 0,0 0 93 0 0,0 0-47 0 0,0 0-136 0 0,0 0-176 0 0,0 0-126 0 0,0 0-46 0 0,24 33-34 0 0,77 104-30 0 0,-7 2 618 0 0,93 107 236 0 0,-109-150-1065 0 0,-77-107-1749 0 0,-8 3-206 0 0,4 5-1089 0 0,0-1-4113 0 0,1 4-5150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1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0 0 0,'0'0'443'0'0,"0"0"1045"0"0,0 0 440 0 0,0 0 146 0 0,0 0 124 0 0,0 0-65 0 0,0 0-344 0 0,0 0-407 0 0,0 0-373 0 0,0 0-276 0 0,0 0-159 0 0,0-9 320 0 0,1 6 1971 0 0,252 3 1581 0 0,-135-10-3951 0 0,346-18 345 0 0,-456 32-1320 0 0,-49 0-994 0 0,21-2-1749 0 0,2-1-5905 0 0,14-1-1858 0 0</inkml:trace>
  <inkml:trace contextRef="#ctx0" brushRef="#br0" timeOffset="317.431">102 733 9114 0 0,'0'0'2981'0'0,"0"0"-1472"0"0,0 0-674 0 0,0 0-96 0 0,0 0 134 0 0,0 0 118 0 0,0 0-66 0 0,0 0-279 0 0,0 0-295 0 0,0 0-156 0 0,0 0-21 0 0,0 0 124 0 0,0 0 139 0 0,6 5 69 0 0,-3-2-405 0 0,1 0 0 0 0,0 0 0 0 0,1 0-1 0 0,-1-1 1 0 0,0 1 0 0 0,1-1 0 0 0,-1 0 0 0 0,1 0 0 0 0,0-1 0 0 0,0 1 0 0 0,-1-1 0 0 0,1 0 0 0 0,0-1 0 0 0,0 1 0 0 0,0-1 0 0 0,3 0-101 0 0,154-8 1749 0 0,80-25-1051 0 0,-35 20-2200 0 0,-211 17-7849 0 0,-4-4-1775 0 0</inkml:trace>
  <inkml:trace contextRef="#ctx0" brushRef="#br0" timeOffset="1069.158">379 1 5369 0 0,'0'0'1644'0'0,"0"0"-281"0"0,0 0-94 0 0,0 0 46 0 0,0 0 48 0 0,0 0-99 0 0,0 0-273 0 0,0 0-364 0 0,0 0-307 0 0,0 0-140 0 0,0 0 29 0 0,0 0 160 0 0,2 1 181 0 0,122 80 3921 0 0,12 10-3141 0 0,192 152-616 0 0,-307-225-704 0 0,-8-9-5 0 0,0 2-1 0 0,0-1 0 0 0,-2 2 0 0 0,1 0 1 0 0,-1 0-1 0 0,-1 1 0 0 0,0 0 0 0 0,-1 1 1 0 0,0 0-1 0 0,-1 0 0 0 0,2 6-4 0 0,-10-17 23 0 0,0 0-1 0 0,0-1 1 0 0,1 1-1 0 0,-2 0 1 0 0,1-1-1 0 0,0 1 1 0 0,0-1 0 0 0,-1 1-1 0 0,1-1 1 0 0,-1 1-1 0 0,0 0 1 0 0,0-1 0 0 0,0 0-1 0 0,0 1 1 0 0,0-1-1 0 0,-1 0 1 0 0,1 1-1 0 0,-1-1 1 0 0,1 0 0 0 0,-1 0-1 0 0,0 0 1 0 0,0-1-1 0 0,0 1 1 0 0,0 0-1 0 0,0-1 1 0 0,0 1 0 0 0,0-1-1 0 0,0 1 1 0 0,-1-1-1 0 0,1 0 1 0 0,-1 0 0 0 0,1 0-1 0 0,-1-1 1 0 0,1 1-1 0 0,-1 0 1 0 0,-1-1-23 0 0,-24 15 66 0 0,-129 93 145 0 0,-137 157-85 0 0,200-169-46 0 0,29-19-26 0 0,64-76-44 0 0,1-1 8 0 0,0 0 4 0 0,0 0 1 0 0,0 0-4 0 0,0 0 10 0 0,0 0 28 0 0,0 0 7 0 0,0 0 2 0 0,0 0 6 0 0,0 0 8 0 0,0 0 6 0 0,0 0 5 0 0,0 0 0 0 0,0 0-42 0 0,0 0-16 0 0,0 0-3 0 0,0 0-10 0 0,0 0 1 0 0,0 0-2 0 0,0 0 2 0 0,0 0 0 0 0,0 0 13 0 0,0 0-10 0 0,0 0-16 0 0,0 0-9 0 0,0 0 15 0 0,0 0 9 0 0,0 0-18 0 0,0 0 14 0 0,0 0-27 0 0,0 0-37 0 0,0 0-17 0 0,0 0 19 0 0,0 0-13 0 0,0 0-10 0 0,0 0 19 0 0,0 0-50 0 0,0 0-49 0 0,0 0-55 0 0,0 0-78 0 0,0 3-642 0 0,0 5 86 0 0,2-3-4382 0 0,-2-2-6134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8714 0 0,'0'0'1923'0'0,"0"0"-823"0"0,0 0-290 0 0,0 0 171 0 0,0 0 242 0 0,0 0 108 0 0,0 0-95 0 0,0 0-234 0 0,0 0-202 0 0,0 0-106 0 0,0 0-118 0 0,0 0-78 0 0,0 0 0 0 0,16 0-3 0 0,115 0 1206 0 0,82 11 394 0 0,-115 1-1640 0 0,-49-16-1143 0 0,-48 3 462 0 0,8-10-1587 0 0,-8 6-2073 0 0,-1-1-4111 0 0,0 2-3525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13251 0 0,'0'0'1584'0'0,"0"0"-553"0"0,0 0-260 0 0,0 0 125 0 0,0 0 180 0 0,0 0 67 0 0,0 0-101 0 0,0 0-181 0 0,0 0-139 0 0,0 0-106 0 0,0 0-40 0 0,0 0-28 0 0,0 0-36 0 0,16 16-12 0 0,55 48-21 0 0,-68-62-444 0 0,-1 0 0 0 0,1 0-1 0 0,-1 0 1 0 0,1-1 0 0 0,0 1-1 0 0,0-1 1 0 0,0 0 0 0 0,0 1 0 0 0,0-1-1 0 0,0-1 1 0 0,0 1 0 0 0,0 0-1 0 0,1-1 1 0 0,-1 0 0 0 0,0 1 0 0 0,0-1-1 0 0,0-1 1 0 0,1 1 0 0 0,-1 0-1 0 0,2-1-34 0 0,7-1 136 0 0,233-47 796 0 0,-197 42-1309 0 0,16-3-876 0 0,-20 8-9925 0 0,-37 2-1015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 78 1688 0 0,'0'0'1299'0'0,"0"0"-341"0"0,0 0 7 0 0,0 0 480 0 0,0 0 563 0 0,0 0 263 0 0,0 0-198 0 0,0 0-476 0 0,0 0-470 0 0,0 0-316 0 0,0 0-169 0 0,-20 12 1227 0 0,-47 46 357 0 0,-62 99-1434 0 0,-254 271-622 0 0,303-367-1143 0 0,74-61-1560 0 0,5-6-4614 0 0,1 4 4861 0 0,0-5-6716 0 0</inkml:trace>
  <inkml:trace contextRef="#ctx0" brushRef="#br0" timeOffset="351.4">14 1 10794 0 0,'0'0'1051'0'0,"0"0"-605"0"0,0 0-416 0 0,0 0 18 0 0,0 0 331 0 0,0 0 413 0 0,0 0 340 0 0,0 0 193 0 0,0 0-56 0 0,0 0-164 0 0,0 0-131 0 0,0 0-144 0 0,0 0-117 0 0,32 34-54 0 0,103 110-89 0 0,-40-52 335 0 0,-34-27-577 0 0,-2 2-1 0 0,-3 2 0 0 0,-3 3 0 0 0,-3 2 1 0 0,15 36-328 0 0,-19-37 84 0 0,-34-84-7418 0 0,-10 7 3599 0 0,2-3-7306 0 0</inkml:trace>
  <inkml:trace contextRef="#ctx0" brushRef="#br0" timeOffset="605.05">981 436 13827 0 0,'0'0'579'0'0,"0"0"-365"0"0,0 0-128 0 0,0 0 258 0 0,0 0 495 0 0,0 0 394 0 0,0 0 158 0 0,0 0-26 0 0,0 0-204 0 0,0 0-257 0 0,0 0-225 0 0,0 0-187 0 0,37 7-160 0 0,117 18-126 0 0,-44-18 10 0 0,45-15-1342 0 0,-89-4-6445 0 0,-51 9-3103 0 0</inkml:trace>
  <inkml:trace contextRef="#ctx0" brushRef="#br0" timeOffset="889.48">2150 178 12835 0 0,'0'0'1128'0'0,"0"0"-485"0"0,0 0-339 0 0,0 0 175 0 0,0 0 377 0 0,0 0 251 0 0,0 0 60 0 0,0 0-152 0 0,0 0-238 0 0,0 0-144 0 0,0 0-76 0 0,0 0-49 0 0,-6 17-26 0 0,-61 133 1043 0 0,-98 76-693 0 0,-21-18-1328 0 0,113-135-2741 0 0,62-68 1062 0 0,3-3-3902 0 0,4-1-3657 0 0</inkml:trace>
  <inkml:trace contextRef="#ctx0" brushRef="#br0" timeOffset="1168.528">1615 116 11242 0 0,'0'0'1462'0'0,"0"0"-400"0"0,0 0-365 0 0,0 0-65 0 0,0 0 86 0 0,0 0 47 0 0,0 0-33 0 0,0 0-42 0 0,0 0-49 0 0,0 0 19 0 0,0 0 30 0 0,0 0-51 0 0,0 0-36 0 0,8 28 6 0 0,26 88-17 0 0,24 6 787 0 0,-28-79-1167 0 0,2 0 0 0 0,1-3 0 0 0,2 0-1 0 0,2-2 1 0 0,1-2 0 0 0,36 25-212 0 0,48 19-2566 0 0,-109-76-640 0 0,-4-3-3491 0 0,-5 2-5230 0 0</inkml:trace>
  <inkml:trace contextRef="#ctx0" brushRef="#br0" timeOffset="1496.075">2483 598 9738 0 0,'0'0'2418'0'0,"0"0"-1379"0"0,0 0-595 0 0,0 0 48 0 0,0 0 216 0 0,0 0 183 0 0,0 0 12 0 0,0 0-118 0 0,0 0-215 0 0,0 0-186 0 0,-18 33-107 0 0,-57 102-59 0 0,56-74 92 0 0,20-51-192 0 0,0-5-10 0 0,1 1 1 0 0,0-1-1 0 0,0 1 1 0 0,1-1-1 0 0,-1 0 0 0 0,1 0 1 0 0,0 0-1 0 0,0-1 1 0 0,1 1-1 0 0,0-1 1 0 0,0 0-1 0 0,0 1 1 0 0,0-2-1 0 0,0 1 0 0 0,1 0 1 0 0,-1-1-1 0 0,1 0 1 0 0,0 0-1 0 0,0-1 1 0 0,1 1-1 0 0,-1-1 1 0 0,0 0-1 0 0,1 0 0 0 0,-1-1 1 0 0,1 0-1 0 0,-1 0 1 0 0,1 0-1 0 0,0 0 1 0 0,0-1-1 0 0,-1 0 1 0 0,1 0-1 0 0,0-1 0 0 0,-1 0 1 0 0,1 0-1 0 0,0 0 1 0 0,-1 0-1 0 0,1-1 1 0 0,0-1-109 0 0,1 1 65 0 0,-1-1 1 0 0,0-1-1 0 0,0 1 1 0 0,0-1-1 0 0,0 0 1 0 0,-1 0-1 0 0,1-1 1 0 0,-1 0-1 0 0,0 0 1 0 0,0 0-1 0 0,-1 0 1 0 0,0-1-1 0 0,0 1 1 0 0,0-1-1 0 0,-1 0 1 0 0,1-1-1 0 0,-2 1 1 0 0,1-1-1 0 0,-1 1 1 0 0,1-1-1 0 0,-2 0 1 0 0,1 1-1 0 0,-1-1 1 0 0,0 0 0 0 0,-1 0-1 0 0,1 0 1 0 0,-1 0-1 0 0,-1 0 1 0 0,1 0-1 0 0,-1 0 1 0 0,-1 0-1 0 0,0-3-65 0 0,0 3-63 0 0,0 1-1 0 0,0-1 0 0 0,0 1 1 0 0,-1 0-1 0 0,0-1 1 0 0,-1 1-1 0 0,1 0 1 0 0,-1 1-1 0 0,0-1 1 0 0,-1 1-1 0 0,1 0 0 0 0,-1 0 1 0 0,0 0-1 0 0,0 0 1 0 0,-1 1-1 0 0,1 0 1 0 0,-1 0-1 0 0,0 1 1 0 0,0-1-1 0 0,0 1 1 0 0,0 1-1 0 0,-1-1 0 0 0,1 1 1 0 0,-1 0-1 0 0,0 1 1 0 0,0-1-1 0 0,-5 1 64 0 0,-30-3-4085 0 0,2 7-3439 0 0,22 1-4359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674 358 0 0 0,'0'0'842'0'0,"0"0"973"0"0,0 0 532 0 0,0 0 100 0 0,0 0-224 0 0,0 0-341 0 0,0 0-398 0 0,0 0-345 0 0,0 0-244 0 0,0 0-159 0 0,-1-13-101 0 0,-4-37-51 0 0,-21 17 1011 0 0,19 28-1310 0 0,-8-7-145 0 0,1 1-1 0 0,-2 1 0 0 0,1 0 0 0 0,-1 0 0 0 0,-1 2 0 0 0,0 0 1 0 0,0 1-1 0 0,0 1 0 0 0,-1 0 0 0 0,0 2 0 0 0,0 0 0 0 0,0 0 1 0 0,-1 2-1 0 0,-1 0-139 0 0,16 1-8 0 0,0 0-1 0 0,-1 1 1 0 0,1-1 0 0 0,-1 1 0 0 0,1 0-1 0 0,-1 0 1 0 0,1 0 0 0 0,-1 1 0 0 0,1-1 0 0 0,-1 1-1 0 0,1 0 1 0 0,0 0 0 0 0,-1 1 0 0 0,1 0 0 0 0,0-1-1 0 0,0 1 1 0 0,0 0 0 0 0,0 1 0 0 0,0-1-1 0 0,1 1 1 0 0,-1 0 0 0 0,1 0 0 0 0,0 0 0 0 0,0 0-1 0 0,0 0 1 0 0,0 1 0 0 0,0 0 0 0 0,1-1 0 0 0,-1 1-1 0 0,1 0 1 0 0,-1 2 8 0 0,-2 11 22 0 0,1 1 1 0 0,0 1-1 0 0,2-1 0 0 0,0 1 1 0 0,1-1-1 0 0,0 1 0 0 0,2-1 1 0 0,1 7-23 0 0,-1 25 45 0 0,4 16 86 0 0,2-1 0 0 0,4 0 0 0 0,2 0 0 0 0,3-1 0 0 0,9 15-131 0 0,6 35 211 0 0,-11-40-75 0 0,4 10-15 0 0,-3 1 1 0 0,-4 1-1 0 0,-4 1 0 0 0,-4 0 0 0 0,-3 0-121 0 0,-8-71 25 0 0,0 0 0 0 0,0-1 0 0 0,-2 1 1 0 0,1-1-1 0 0,-2 0 0 0 0,0 0 0 0 0,-1-1 0 0 0,-1 1 0 0 0,0-1 0 0 0,-1-1 0 0 0,0 0 0 0 0,-1 0 0 0 0,-1 0 0 0 0,0-1 0 0 0,0 0 0 0 0,-1-1 0 0 0,-1 0 0 0 0,0-1 0 0 0,0-1 0 0 0,-1 1 0 0 0,0-2 0 0 0,-1 0 0 0 0,0-1 0 0 0,0 0 0 0 0,0-1 0 0 0,-1 0 0 0 0,0-1 0 0 0,0-1 0 0 0,-1-1 0 0 0,1 0 0 0 0,-1-1 0 0 0,1 0 0 0 0,-16-1-25 0 0,20-1-35 0 0,8 1 12 0 0,1 0 0 0 0,0 0 0 0 0,-1-1-1 0 0,1 1 1 0 0,-1 0 0 0 0,1-1 0 0 0,-1 1 0 0 0,1-1 0 0 0,-1 0 0 0 0,0 0 0 0 0,1 0 0 0 0,-1 0-1 0 0,1-1 1 0 0,-1 1 0 0 0,1-1 0 0 0,-1 1 0 0 0,1-1 0 0 0,-1 0 0 0 0,1 0 0 0 0,0 0 0 0 0,-1 0-1 0 0,1 0 1 0 0,0-1 0 0 0,0 1 0 0 0,0-1 0 0 0,0 1 0 0 0,0-1 0 0 0,0 0 0 0 0,0 0 0 0 0,1 0 0 0 0,-1 0-1 0 0,1 0 1 0 0,-1 0 0 0 0,1 0 0 0 0,0 0 0 0 0,-1-1 0 0 0,1 1 0 0 0,1 0 0 0 0,-1-1 0 0 0,0 1-1 0 0,0-1 1 0 0,1 1 0 0 0,0-1 0 0 0,-1 1 0 0 0,1-2 23 0 0,40-47-2733 0 0,-17 34-1202 0 0,-13 9 516 0 0,3-3-7480 0 0</inkml:trace>
  <inkml:trace contextRef="#ctx0" brushRef="#br0" timeOffset="337.567">577 1544 7202 0 0,'0'0'2787'0'0,"0"0"-1590"0"0,0 0-754 0 0,0 0-67 0 0,0 0 98 0 0,0 0 106 0 0,0 0 37 0 0,-11 35-74 0 0,-34 108-131 0 0,43-140-388 0 0,1 0 0 0 0,-1 0 0 0 0,1 0 0 0 0,-1 0 0 0 0,1 1-1 0 0,0-1 1 0 0,0 0 0 0 0,0 0 0 0 0,1 1 0 0 0,-1-1 0 0 0,1 1 0 0 0,0-1 0 0 0,0 0-1 0 0,0 1 1 0 0,1-1 0 0 0,-1 1 0 0 0,1-1 0 0 0,-1 0 0 0 0,1 1 0 0 0,0-1 0 0 0,0 0-1 0 0,1 0 1 0 0,-1 0 0 0 0,1 0 0 0 0,0 0 0 0 0,0 1-24 0 0,7 8 125 0 0,-7-7-6 0 0,0 0 0 0 0,1-1 0 0 0,-1 1 1 0 0,1-1-1 0 0,0 0 0 0 0,1 0 0 0 0,-1 0 1 0 0,1 0-1 0 0,0-1 0 0 0,0 1 0 0 0,0-1 1 0 0,0 0-1 0 0,0 0 0 0 0,1-1 0 0 0,-1 1 1 0 0,1-1-1 0 0,0 0 0 0 0,-1 0 0 0 0,1 0 1 0 0,0-1-1 0 0,0 0 0 0 0,1 0 1 0 0,-1 0-1 0 0,0 0 0 0 0,0-1 0 0 0,0 0-119 0 0,1 0 156 0 0,-1 1-1 0 0,0-1 0 0 0,0-1 1 0 0,0 1-1 0 0,0-1 0 0 0,0 0 1 0 0,0 0-1 0 0,0 0 0 0 0,0-1 1 0 0,0 1-1 0 0,0-1 0 0 0,0-1 1 0 0,-1 1-1 0 0,1 0 0 0 0,-1-1 1 0 0,0 0-1 0 0,0 0 0 0 0,0-1 1 0 0,0 1-1 0 0,0-1 0 0 0,-1 0 1 0 0,1 0-1 0 0,-1 0 0 0 0,0 0 1 0 0,-1 0-1 0 0,1-1 0 0 0,0 0-154 0 0,0-1 45 0 0,0-1 1 0 0,0 0 0 0 0,0 1 0 0 0,-1-2 0 0 0,0 1 0 0 0,-1 0 0 0 0,1 0 0 0 0,-1 0 0 0 0,-1-1 0 0 0,1 1 0 0 0,-1 0 0 0 0,0-1 0 0 0,-1 1 0 0 0,0-1 0 0 0,0 1 0 0 0,-1 0 0 0 0,0 0 0 0 0,0 0 0 0 0,0 0 0 0 0,-1 0 0 0 0,0 0 0 0 0,-1 1 0 0 0,1-1 0 0 0,-1 1 0 0 0,0 0 0 0 0,-1 0 0 0 0,0 0-47 0 0,-1-1-480 0 0,-1-1 1 0 0,0 1-1 0 0,-1 0 1 0 0,0 1-1 0 0,0 0 1 0 0,0 0 0 0 0,-1 0-1 0 0,1 1 1 0 0,-1 1-1 0 0,-1 0 1 0 0,1 0 0 0 0,-7-2 479 0 0,1 2-6949 0 0,3 0-4289 0 0</inkml:trace>
  <inkml:trace contextRef="#ctx0" brushRef="#br0" timeOffset="919.198">1088 7 4241 0 0,'0'0'3531'0'0,"0"0"-1582"0"0,0 0-733 0 0,0 0-76 0 0,0 0 94 0 0,0 0 97 0 0,0 0-31 0 0,0 0-240 0 0,0 0-322 0 0,0 0-262 0 0,0 0-100 0 0,0 0-28 0 0,1-3-5 0 0,8-1 778 0 0,-3 28 117 0 0,-3 2-926 0 0,-3 1-1 0 0,0 0 1 0 0,-1 0 0 0 0,-2 0-1 0 0,-1-1 1 0 0,-6 24-312 0 0,-3 27 126 0 0,-64 286 160 0 0,72-293-253 0 0,9-67 11 0 0,0-1 0 0 0,0 1-1 0 0,0-1 1 0 0,0 0 0 0 0,1 0 0 0 0,-1-1-1 0 0,1 1 1 0 0,-1-1 0 0 0,1 0 0 0 0,0 0-1 0 0,-1-1 1 0 0,1 1 0 0 0,0-1 0 0 0,0 0-1 0 0,-1 0 1 0 0,1-1 0 0 0,0 1 0 0 0,-1-1-1 0 0,1 0 1 0 0,0 0 0 0 0,3-2-44 0 0,105-39 536 0 0,-89 4-1333 0 0,-24 23-3314 0 0,-4-1-5388 0 0,2 12-1506 0 0</inkml:trace>
  <inkml:trace contextRef="#ctx0" brushRef="#br0" timeOffset="1178.931">704 381 7186 0 0,'0'0'2998'0'0,"0"0"-1757"0"0,0 0-707 0 0,0 0 135 0 0,0 0 375 0 0,0 0 269 0 0,0 0 72 0 0,0 0-131 0 0,0 0-243 0 0,0 0-239 0 0,39 0-187 0 0,124 0-165 0 0,87-5-58 0 0,-166 2-1350 0 0,-30 3-5396 0 0,-35 0-4425 0 0</inkml:trace>
  <inkml:trace contextRef="#ctx0" brushRef="#br0" timeOffset="2742.492">1496 828 7394 0 0,'0'0'2621'0'0,"0"0"-765"0"0,0 0-516 0 0,0 0-101 0 0,0 0 54 0 0,0 0 14 0 0,0 0-101 0 0,0 0-219 0 0,0 0-308 0 0,0 0-258 0 0,0 0-182 0 0,0 0-119 0 0,0 0-7 0 0,3-1 56 0 0,-1 1-116 0 0,0 1 0 0 0,0-1 0 0 0,0 0 0 0 0,0 1-1 0 0,0 0 1 0 0,0-1 0 0 0,0 1 0 0 0,-1 0 0 0 0,1 0-1 0 0,0 0 1 0 0,-1 0 0 0 0,1 1 0 0 0,-1-1 0 0 0,1 0 0 0 0,-1 0-1 0 0,1 1 1 0 0,-1-1 0 0 0,0 1 0 0 0,0 0 0 0 0,0-1-1 0 0,0 1 1 0 0,0 0 0 0 0,0-1 0 0 0,0 1 0 0 0,0 0-1 0 0,-1 0 1 0 0,1 1-53 0 0,7 17 240 0 0,-1 1 0 0 0,-1 1 0 0 0,0-1 0 0 0,-2 1 0 0 0,0 0 0 0 0,-2 0 0 0 0,0 8-240 0 0,0-4 88 0 0,1 308 358 0 0,-8-96-359 0 0,17-207-189 0 0,-11-31 126 0 0,-1 0 24 0 0,0 0 35 0 0,13-28 878 0 0,2-17-877 0 0,3 1 0 0 0,2 0 0 0 0,1 2 0 0 0,12-15-84 0 0,30-61 51 0 0,192-331-89 0 0,-231 383-356 0 0,-24 66 135 0 0,0 0-143 0 0,0 0-212 0 0,0 0-243 0 0,-2 24-8540 0 0,2-23 6835 0 0,0 4-8891 0 0</inkml:trace>
  <inkml:trace contextRef="#ctx0" brushRef="#br0" timeOffset="3954.827">2558 1078 4177 0 0,'0'0'2414'0'0,"0"0"-653"0"0,0 0-403 0 0,0 0-31 0 0,0 0 72 0 0,0 0-13 0 0,0 0-71 0 0,0 0-223 0 0,0 0-269 0 0,0 0-239 0 0,0 0-184 0 0,0 0-111 0 0,-26-5-74 0 0,-80-14-15 0 0,103 19-186 0 0,0-1 0 0 0,1 0 0 0 0,-1 1 0 0 0,0 0 0 0 0,0 0 0 0 0,1 0 0 0 0,-1 0 0 0 0,0 0 0 0 0,0 0 0 0 0,0 1 0 0 0,1-1 0 0 0,-1 1 0 0 0,0 0 0 0 0,1 0 0 0 0,-1 0 0 0 0,1 0 0 0 0,-1 0 0 0 0,1 0 0 0 0,-1 1 1 0 0,1-1-1 0 0,-1 2-14 0 0,-5 3 50 0 0,-8 6-21 0 0,0 1-1 0 0,0 1 1 0 0,1 1-1 0 0,1 0 1 0 0,0 1-1 0 0,2 1 1 0 0,-1-1-1 0 0,2 2 1 0 0,0 0-1 0 0,2 0 1 0 0,0 1-1 0 0,0 0 1 0 0,2 1-1 0 0,-3 14-28 0 0,8-30 2 0 0,0 0 0 0 0,1 0 1 0 0,-1 0-1 0 0,1 0 0 0 0,0 0 0 0 0,0 0 0 0 0,1 1 0 0 0,-1-1 1 0 0,1 0-1 0 0,0 0 0 0 0,0 1 0 0 0,0-1 0 0 0,1 0 0 0 0,0 0 0 0 0,-1 0 1 0 0,2 1-1 0 0,-1-1 0 0 0,0 0 0 0 0,1 0 0 0 0,-1-1 0 0 0,1 1 1 0 0,0 0-1 0 0,1 0 0 0 0,-1-1 0 0 0,1 1 0 0 0,-1-1 0 0 0,1 0 0 0 0,0 0 1 0 0,0 0-1 0 0,0 0 0 0 0,1-1 0 0 0,-1 1 0 0 0,1-1 0 0 0,-1 0 1 0 0,1 0-1 0 0,0 0 0 0 0,0 0 0 0 0,0-1 0 0 0,2 1-2 0 0,11-1 176 0 0,1-1 0 0 0,-1 0 0 0 0,1-2 0 0 0,-1 0 0 0 0,1-1 0 0 0,-1 0-1 0 0,0-2 1 0 0,-1 0 0 0 0,1 0 0 0 0,-1-2 0 0 0,0 0 0 0 0,0-1 0 0 0,-1-1 0 0 0,0 0 0 0 0,-1-1-1 0 0,0 0 1 0 0,0-2 0 0 0,-1 0-176 0 0,18-12 201 0 0,-1-1-1 0 0,-1-2 1 0 0,-1-1-1 0 0,-2-2 0 0 0,-1 0 1 0 0,-1-1-1 0 0,-1-2 1 0 0,-2 0-1 0 0,-2-2 1 0 0,14-31-201 0 0,-21 32-66 0 0,-1 0 1 0 0,-2-1 0 0 0,-1 0-1 0 0,-2 0 1 0 0,-1-1 0 0 0,-2 0-1 0 0,-2 1 1 0 0,-1-1-1 0 0,-1 0 1 0 0,-2 0 0 0 0,-2 1-1 0 0,-1-1 1 0 0,-2 1 0 0 0,-1 1-1 0 0,-2-1 1 0 0,-1 2 0 0 0,-7-12 65 0 0,16 39-34 0 0,1 0 1 0 0,-1 1 0 0 0,0-1-1 0 0,0 0 1 0 0,0 1 0 0 0,-1 0 0 0 0,0 0-1 0 0,0 0 1 0 0,0 0 0 0 0,-1 1-1 0 0,0-1 1 0 0,0 1 0 0 0,0 0-1 0 0,0 1 1 0 0,0-1 0 0 0,-1 1-1 0 0,0 0 1 0 0,0 0 0 0 0,0 1 0 0 0,0 0-1 0 0,0 0 1 0 0,0 0 0 0 0,0 1-1 0 0,0 0 1 0 0,-1 0 0 0 0,1 0-1 0 0,-1 1 1 0 0,1 0 0 0 0,0 0-1 0 0,-1 1 1 0 0,1 0 0 0 0,0 0 0 0 0,-1 0-1 0 0,1 1 1 0 0,0 0 0 0 0,0 0-1 0 0,0 1 1 0 0,0-1 0 0 0,1 1-1 0 0,-1 1 1 0 0,1-1 0 0 0,-1 1-1 0 0,1 0 34 0 0,-11 16 25 0 0,2 0 0 0 0,1 1 0 0 0,0 0 0 0 0,2 1 0 0 0,0 0 0 0 0,2 1 0 0 0,0 0 0 0 0,2 1-1 0 0,0-1 1 0 0,2 1 0 0 0,0 1 0 0 0,2-1 0 0 0,1 1 0 0 0,1-1 0 0 0,1 19-25 0 0,4 6 85 0 0,3 1 1 0 0,2-1-1 0 0,2 0 1 0 0,2-1 0 0 0,2-1-1 0 0,2 0 1 0 0,2-1-1 0 0,2-1 1 0 0,2 0-1 0 0,18 23-85 0 0,-31-49 29 0 0,69 120-78 0 0,-55-100-930 0 0,-9-63-1506 0 0,2-2-1453 0 0,-6 11-2938 0 0,-4 3-2250 0 0</inkml:trace>
  <inkml:trace contextRef="#ctx0" brushRef="#br0" timeOffset="4382.341">3563 323 13811 0 0,'0'0'873'0'0,"0"0"-411"0"0,0 0-50 0 0,0 0 292 0 0,0 0 319 0 0,0 0 159 0 0,0 0-13 0 0,0 0-171 0 0,0 0-233 0 0,-6 35-179 0 0,-22 110-133 0 0,-18-32 111 0 0,-20 15-252 0 0,14-30-278 0 0,4 2 0 0 0,-23 74-34 0 0,50-42-98 0 0,21-127 99 0 0,0 0-1 0 0,1 0 1 0 0,0-1 0 0 0,0 1-1 0 0,0 0 1 0 0,1-1-1 0 0,-1 1 1 0 0,1-1-1 0 0,0 0 1 0 0,0 1-1 0 0,1-1 1 0 0,-1 0-1 0 0,1 0 1 0 0,0 0-1 0 0,0-1 1 0 0,0 1-1 0 0,1-1 1 0 0,-1 0 0 0 0,1 0-1 0 0,0 0 1 0 0,0 0-1 0 0,0 0 1 0 0,0-1-1 0 0,0 0 1 0 0,1 0-1 0 0,0 0 0 0 0,11 3 101 0 0,1 0 0 0 0,0-2-1 0 0,0 0 1 0 0,0-1 0 0 0,0-1-1 0 0,1-1 1 0 0,-1 0-1 0 0,0-1 1 0 0,0-1 0 0 0,0-1-1 0 0,0 0 1 0 0,0-1 0 0 0,0-1-1 0 0,-1 0 1 0 0,0-1 0 0 0,0-1-1 0 0,11-7-100 0 0,-22 12-73 0 0,0 0 1 0 0,-1 0-1 0 0,0 0 0 0 0,1 0 0 0 0,-1-1 0 0 0,0 0 0 0 0,0 0 0 0 0,0 0 1 0 0,0-1-1 0 0,-1 1 0 0 0,0-1 0 0 0,1 0 0 0 0,-1 1 0 0 0,0-2 0 0 0,-1 1 1 0 0,1 0-1 0 0,-1 0 0 0 0,0-1 0 0 0,0 0 0 0 0,0 1 0 0 0,-1-1 0 0 0,2-4 73 0 0,-10-36-4571 0 0,-5 18-4839 0 0,6 18-15 0 0</inkml:trace>
  <inkml:trace contextRef="#ctx0" brushRef="#br0" timeOffset="4657.804">3005 789 8938 0 0,'0'0'2837'0'0,"0"0"-869"0"0,0 0-280 0 0,0 0-6 0 0,0 0-158 0 0,38-1-182 0 0,123-1-167 0 0,293 1 2534 0 0,-260 1-9215 0 0,-178 0-5865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0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397 575 11034 0 0,'0'0'1026'0'0,"0"0"-326"0"0,0 0-227 0 0,0 0 65 0 0,0 0 259 0 0,0 0 281 0 0,0 0 105 0 0,0 0-102 0 0,0 0-175 0 0,-1 34-194 0 0,-2 112-134 0 0,16-32 275 0 0,47 366 691 0 0,-48-157-4181 0 0,-13-314 123 0 0,-3-5-5675 0 0,1-1-974 0 0</inkml:trace>
  <inkml:trace contextRef="#ctx0" brushRef="#br0" timeOffset="424.078">0 644 12187 0 0,'0'0'1088'0'0,"0"0"-307"0"0,0 0-123 0 0,0 0 105 0 0,0 0 177 0 0,0 0 108 0 0,0 0-61 0 0,0 0-203 0 0,0 0-192 0 0,40-33-145 0 0,131-104-100 0 0,-79 88-49 0 0,-41 35-87 0 0,-1 2-1 0 0,2 3 0 0 0,-1 2 1 0 0,1 2-1 0 0,0 2 0 0 0,25 4-210 0 0,52 31 28 0 0,-125-30-31 0 0,0 0 1 0 0,0 0 0 0 0,0 0 0 0 0,-1 1 0 0 0,1 0 0 0 0,0 0 0 0 0,-1 0-1 0 0,0 0 1 0 0,0 0 0 0 0,0 1 0 0 0,0-1 0 0 0,0 1 0 0 0,-1 0-1 0 0,1 0 1 0 0,-1 0 0 0 0,0 0 0 0 0,0 0 0 0 0,-1 0 0 0 0,1 1-1 0 0,-1-1 1 0 0,0 0 0 0 0,0 1 0 0 0,-1-1 0 0 0,1 1 0 0 0,-1 0 0 0 0,0-1-1 0 0,0 5 3 0 0,-5 9 8 0 0,-1 0-1 0 0,-1 0 0 0 0,0-1 1 0 0,-1 0-1 0 0,-1 0 0 0 0,-1-1 1 0 0,0 0-1 0 0,-1-1 0 0 0,-1 0 1 0 0,0 0-1 0 0,-1-1 0 0 0,-11 8-7 0 0,-214 221 64 0 0,237-242-66 0 0,-4 2-8 0 0,1 1-1 0 0,0 0 0 0 0,0 0 1 0 0,0 0-1 0 0,1 1 0 0 0,-1-1 0 0 0,1 1 1 0 0,0 0-1 0 0,0 0 0 0 0,1 0 1 0 0,0 0-1 0 0,-1 0 0 0 0,2 0 1 0 0,-1 1-1 0 0,1-1 0 0 0,-1 1 0 0 0,2-1 1 0 0,-1 6 10 0 0,3-9-4 0 0,0 1 0 0 0,1-1 1 0 0,-1 1-1 0 0,1-1 0 0 0,0 0 0 0 0,0 0 1 0 0,0 0-1 0 0,0 0 0 0 0,0-1 1 0 0,0 1-1 0 0,1-1 0 0 0,-1 0 0 0 0,1 0 1 0 0,-1 0-1 0 0,0 0 0 0 0,1-1 1 0 0,-1 1-1 0 0,1-1 0 0 0,0 0 0 0 0,-1 0 1 0 0,1 0 3 0 0,-1 0-1 0 0,175 5 22 0 0,-150-3-14 0 0,-16-3-4 0 0,0 1 0 0 0,0 0 0 0 0,0 1 1 0 0,0 0-1 0 0,0 1 0 0 0,0 1 0 0 0,0 0 1 0 0,0 0-1 0 0,-1 1 0 0 0,1 0 0 0 0,-1 1 1 0 0,0 1-1 0 0,-1-1 0 0 0,1 2 0 0 0,-1-1 0 0 0,-1 2 1 0 0,1-1-4 0 0,-7 0 25 0 0,0-1 1 0 0,0 1-1 0 0,-1-1 0 0 0,0 1 1 0 0,0 0-1 0 0,-1 0 0 0 0,1-1 1 0 0,-2 1-1 0 0,1 0 1 0 0,-1 0-1 0 0,0 0 0 0 0,0 0 1 0 0,-1 0-1 0 0,0 0 1 0 0,0 0-1 0 0,-1 0 0 0 0,0 0 1 0 0,0-1-1 0 0,0 1 0 0 0,-1-1 1 0 0,0 1-1 0 0,0-1 1 0 0,-1 0-1 0 0,0 0 0 0 0,0 0 1 0 0,0-1-1 0 0,-2 2-25 0 0,-30 36 39 0 0,-3-1 0 0 0,-1-2 0 0 0,-2-1-1 0 0,-1-3 1 0 0,-2-1 0 0 0,-39 21-39 0 0,57-36-125 0 0,19-15-705 0 0,-48 30 1418 0 0,36-27-4214 0 0,2-5-5234 0 0,17-3-1318 0 0</inkml:trace>
  <inkml:trace contextRef="#ctx0" brushRef="#br0" timeOffset="1046.646">1262 1164 4897 0 0,'0'0'1288'0'0,"0"0"-162"0"0,0 0-22 0 0,0 0 126 0 0,0 0 65 0 0,2 34-51 0 0,7 102-183 0 0,-10-134-1016 0 0,1 0-1 0 0,0 0 1 0 0,-1 0-1 0 0,1 0 1 0 0,0 0-1 0 0,0 0 1 0 0,0 0-1 0 0,1 0 0 0 0,-1 0 1 0 0,0 0-1 0 0,1 0 1 0 0,-1 0-1 0 0,1 0 1 0 0,0 0-1 0 0,0 0 0 0 0,0 0 1 0 0,0-1-1 0 0,0 1 1 0 0,0 0-1 0 0,0-1 1 0 0,0 1-1 0 0,1 0 0 0 0,-1-1 1 0 0,1 0-1 0 0,-1 1 1 0 0,1-1-1 0 0,0 0 1 0 0,-1 0-1 0 0,1 0 0 0 0,2 1-44 0 0,2 1 225 0 0,1 0-76 0 0,1-1-1 0 0,-1 1 1 0 0,1-2-1 0 0,-1 1 1 0 0,1-1-1 0 0,0 0 1 0 0,-1 0-1 0 0,1-1 1 0 0,0 0-1 0 0,0 0 1 0 0,-1-1-1 0 0,1 0 1 0 0,0-1-1 0 0,-1 1 1 0 0,1-1 0 0 0,-1-1-1 0 0,0 0 1 0 0,1 0-1 0 0,-1 0 1 0 0,-1-1-1 0 0,2 0-148 0 0,11-7 165 0 0,-2 0 1 0 0,1-2-1 0 0,-1 0 0 0 0,-1-1 0 0 0,0 0 1 0 0,-1-1-1 0 0,2-4-165 0 0,166-211-208 0 0,-163 224-784 0 0,-20 37 136 0 0,-1-18 1066 0 0,-2 25-159 0 0,1-30-40 0 0,1 1 0 0 0,0 0 0 0 0,1 0-1 0 0,-1 0 1 0 0,2 0 0 0 0,-1 0-1 0 0,1-1 1 0 0,1 1 0 0 0,-1 0 0 0 0,2-1-1 0 0,-1 1 1 0 0,1-1 0 0 0,0 1-1 0 0,1-1 1 0 0,0 1-11 0 0,3-1 80 0 0,1 0 0 0 0,0-1 1 0 0,0 0-1 0 0,0 0 0 0 0,1-1 0 0 0,-1 0 0 0 0,2 0 1 0 0,-1-1-1 0 0,1 0 0 0 0,-1-1 0 0 0,1 0 0 0 0,1 0 1 0 0,-1-1-1 0 0,0-1 0 0 0,1 1 0 0 0,0-2 0 0 0,-1 1 1 0 0,1-2-1 0 0,0 1 0 0 0,-1-2 0 0 0,1 1 0 0 0,0-1 1 0 0,-1-1-1 0 0,1 0 0 0 0,-1-1 0 0 0,1 0 0 0 0,-1 0 1 0 0,0-1-1 0 0,9-5-80 0 0,3-6 294 0 0,0-1 0 0 0,-2-1 1 0 0,0 0-1 0 0,-1-2 0 0 0,-1-1 1 0 0,0 0-1 0 0,-2-1 0 0 0,0-1 0 0 0,-2 0 1 0 0,0-1-1 0 0,-2 0 0 0 0,3-7-294 0 0,11-32-9 0 0,-1-1-1 0 0,-4 0 1 0 0,-2-2-1 0 0,-4 0 0 0 0,-2-1 1 0 0,-3 0-1 0 0,-3-1 1 0 0,-2 0-1 0 0,-4 0 1 0 0,-3 0-1 0 0,-5-27 10 0 0,6 69-7 0 0,-2-1 0 0 0,-1 1 0 0 0,0 0 0 0 0,-2 0 1 0 0,-1 0-1 0 0,-10-21 7 0 0,17 44 3 0 0,0 1-1 0 0,0-1 1 0 0,-1 0 0 0 0,1 0 0 0 0,-1 0 0 0 0,0 1 0 0 0,0-1 0 0 0,1 0 0 0 0,-1 0 0 0 0,0 1 0 0 0,0-1 0 0 0,0 1 0 0 0,-1-1 0 0 0,1 1 0 0 0,0 0-1 0 0,0-1 1 0 0,-1 1 0 0 0,1 0 0 0 0,-1 0 0 0 0,1 0 0 0 0,-1 0 0 0 0,0 0 0 0 0,1 0 0 0 0,-1 0 0 0 0,0 1 0 0 0,0-1 0 0 0,1 0 0 0 0,-1 1 0 0 0,0 0 0 0 0,0-1-1 0 0,0 1 1 0 0,0 0 0 0 0,0 0 0 0 0,0 0 0 0 0,1 0 0 0 0,-1 0 0 0 0,0 1 0 0 0,0-1 0 0 0,0 0 0 0 0,0 1 0 0 0,1 0 0 0 0,-1-1 0 0 0,0 1 0 0 0,0 0-1 0 0,1 0 1 0 0,-1 0 0 0 0,1 0 0 0 0,-1 0 0 0 0,1 0 0 0 0,-1 0 0 0 0,1 1-3 0 0,-9 19 9 0 0,1 0-1 0 0,2 0 1 0 0,0 1-1 0 0,1 0 1 0 0,1 0-1 0 0,1 1 1 0 0,1-1-1 0 0,1 1 1 0 0,1 0-1 0 0,2 22-8 0 0,-3 48 111 0 0,4 1 0 0 0,4-1-1 0 0,5 7-110 0 0,56 250 352 0 0,-5-95-414 0 0,-58-236-1196 0 0,-17-31-4189 0 0,7 7 2940 0 0,-2-1-6476 0 0</inkml:trace>
  <inkml:trace contextRef="#ctx0" brushRef="#br0" timeOffset="1312.449">1973 555 17212 0 0,'0'0'727'0'0,"0"0"-131"0"0,0 0 142 0 0,0 0 224 0 0,0 0 70 0 0,37 0-30 0 0,122 0-158 0 0,311-7 1186 0 0,-346 6-3633 0 0,-73 2-4152 0 0,-29-1-5965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1 459,'37'-58,"3"2,2 2,3 2,2 2,2 2,26-19,-65 59,0 0,0 0,1 1,1 0,-1 1,1 0,0 1,0 0,0 1,1 0,-1 1,3 0,-12 3,0 0,0 0,0 1,0-1,0 1,0-1,0 1,-1 0,1 0,0 0,-1 1,1-1,0 1,-1-1,0 1,1 0,-1 0,0 0,0 0,0 0,0 1,0-1,-1 0,1 1,-1-1,0 1,1 0,-1 0,0-1,-1 1,1 0,0 0,-1 0,0 0,1 0,-1 0,0 0,-12 112,1-87,-1-1,-2-1,0 0,-2 0,-1-2,-1 0,0-1,-2-1,-1-1,-15 12,-225 157,258-189,1-1,0 1,-1 0,1 0,0 0,0 0,-1 0,1 0,0 1,0-1,0 1,0-1,1 1,-1 0,0-1,1 1,-1 0,1 0,0 0,-1 0,1 1,0-1,0 0,1 0,-1 1,0-1,1 1,-1-1,1 0,0 1,0-1,0 1,0-1,0 1,1-1,-1 1,1-1,-1 0,1 1,0-1,0 0,0 0,0 1,0-1,1 0,-1 0,2 1,232 86,-223-83,-1 0,0 1,0 0,0 1,-1 0,0 0,-1 1,1 1,-2-1,0 2,0-1,0 1,-2 0,1 0,-1 1,-1 0,0 0,0 5,3 6,0-5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 0 0 0,'0'0'1996'0'0,"0"0"-465"0"0,0 0-105 0 0,0 0 86 0 0,0 0 130 0 0,0 0 89 0 0,0 0-35 0 0,0 0-183 0 0,0 0-224 0 0,0 0-251 0 0,0 0-243 0 0,-6-5-134 0 0,-17-15-73 0 0,17 15-29 0 0,6 5-61 0 0,0 0-97 0 0,7 157 1913 0 0,7 0-1 0 0,13 37-2313 0 0,17 199 345 0 0,-35-143-234 0 0,2 34-8 0 0,6-167-127 0 0,-17-117 30 0 0,0 0-1 0 0,0-1 0 0 0,0 1 0 0 0,0 0 1 0 0,0-1-1 0 0,0 1 0 0 0,0 0 1 0 0,1-1-1 0 0,-1 1 0 0 0,0 0 0 0 0,0-1 1 0 0,0 1-1 0 0,0 0 0 0 0,1-1 0 0 0,-1 1 1 0 0,0 0-1 0 0,0-1 0 0 0,1 1 0 0 0,-1 0 1 0 0,0 0-1 0 0,0 0 0 0 0,1-1 0 0 0,-1 1 1 0 0,0 0-1 0 0,1 0 0 0 0,-1 0 0 0 0,0 0 1 0 0,1-1-1 0 0,-1 1 0 0 0,0 0 0 0 0,1 0 1 0 0,-1 0-1 0 0,0 0 0 0 0,1 0 0 0 0,-1 0 1 0 0,1 0-1 0 0,-1 0 0 0 0,0 0 0 0 0,1 0 1 0 0,-1 0-1 0 0,0 0 0 0 0,1 0 0 0 0,-1 0 1 0 0,0 1-1 0 0,1-1 0 0 0,-1 0 0 0 0,0 0 1 0 0,1 0-1 0 0,-1 0 0 0 0,0 1 1 0 0,1-1-1 0 0,-1 0 0 0 0,0 0 0 0 0,0 1 1 0 0,1-1-1 0 0,-1 0 0 0 0,0 0 0 0 0,0 1 1 0 0,0-1-1 0 0,1 0 0 0 0,-1 1 0 0 0,0-1 1 0 0,0 0-1 0 0,0 1 0 0 0,0-1 0 0 0,0 0 1 0 0,0 1-1 0 0,1-1 0 0 0,-1 0 0 0 0,0 1-5 0 0,17-33 367 0 0,-15 28-369 0 0,66-123 95 0 0,6 2 0 0 0,12-7-93 0 0,-43 71-37 0 0,2 2-1 0 0,3 2 0 0 0,11-7 38 0 0,-59 62-7 0 0,1 0-1 0 0,0 1 1 0 0,0-1-1 0 0,0 0 1 0 0,1 1 0 0 0,-1-1-1 0 0,0 1 1 0 0,1-1 0 0 0,-1 1-1 0 0,0 0 1 0 0,1 0-1 0 0,0 0 1 0 0,-1-1 0 0 0,1 1-1 0 0,0 1 1 0 0,0-1-1 0 0,-1 0 1 0 0,1 0 0 0 0,0 1-1 0 0,0-1 1 0 0,0 1 0 0 0,0-1-1 0 0,0 1 1 0 0,0 0-1 0 0,0 0 1 0 0,0 0 0 0 0,0 0-1 0 0,0 0 1 0 0,-1 0-1 0 0,1 1 1 0 0,0-1 0 0 0,0 1-1 0 0,0-1 1 0 0,0 1 0 0 0,0 0-1 0 0,0-1 1 0 0,-1 1-1 0 0,1 0 1 0 0,0 0 0 0 0,-1 0-1 0 0,1 1 1 0 0,-1-1-1 0 0,1 0 1 0 0,-1 1 0 0 0,1-1-1 0 0,-1 0 1 0 0,0 1 0 0 0,0 0-1 0 0,0-1 1 0 0,0 1-1 0 0,0 0 1 0 0,0-1 0 0 0,0 1-1 0 0,0 1 8 0 0,42 435 508 0 0,-39-414-495 0 0,-2-6 11 0 0,1-1-1 0 0,1 0 1 0 0,0 1-1 0 0,1-1 1 0 0,0-1-1 0 0,2 1 1 0 0,0-1-1 0 0,1 0 1 0 0,0-1-1 0 0,2 0 1 0 0,-1 0-1 0 0,7 5-23 0 0,-10-42 36 0 0,-11-30-1635 0 0,2 26-1486 0 0,1 2-4298 0 0,2 15-3834 0 0</inkml:trace>
  <inkml:trace contextRef="#ctx0" brushRef="#br0" timeOffset="959.216">1030 1218 2633 0 0,'0'0'2309'0'0,"0"0"-804"0"0,0 0 7 0 0,0 0 322 0 0,0 0 78 0 0,0 0-97 0 0,0 0-201 0 0,0 0-256 0 0,0 0-240 0 0,0 0-196 0 0,34 9-153 0 0,110 27-131 0 0,-62-31 235 0 0,-71-9-718 0 0,5-2 56 0 0,0 0-1 0 0,0 0 1 0 0,-1-2 0 0 0,0 0-1 0 0,0 0 1 0 0,-1-2 0 0 0,0 0-1 0 0,8-7-210 0 0,-17 13 34 0 0,-1 0 0 0 0,1 0 0 0 0,-1-1 0 0 0,1 0 0 0 0,-1 0 0 0 0,-1 0 0 0 0,1 0 0 0 0,-1 0 0 0 0,0-1 0 0 0,0 1 0 0 0,0-1 0 0 0,-1 0 0 0 0,0 0 0 0 0,0 0 0 0 0,-1 0 0 0 0,1 0 0 0 0,-1-1 0 0 0,-1 1 0 0 0,1 0 0 0 0,-1-1 0 0 0,0 1 0 0 0,0 0 0 0 0,-1-1 0 0 0,-1-3-34 0 0,-2 3-37 0 0,0 1 0 0 0,0-1 0 0 0,-1 1 0 0 0,0 0 1 0 0,0 0-1 0 0,-1 1 0 0 0,1 0 0 0 0,-1 0 0 0 0,0 0 1 0 0,-1 1-1 0 0,1-1 0 0 0,-1 2 0 0 0,0-1 0 0 0,0 1 1 0 0,0 0-1 0 0,0 0 0 0 0,-1 1 0 0 0,1 0 0 0 0,-1 0 1 0 0,1 1-1 0 0,-1 0 0 0 0,0 0 0 0 0,0 1 0 0 0,1-1 1 0 0,-1 2-1 0 0,0-1 0 0 0,1 1 0 0 0,-1 1 1 0 0,0-1-1 0 0,1 1 0 0 0,-1 1 0 0 0,-1 0 37 0 0,-7 4-44 0 0,1 1 0 0 0,0 1 0 0 0,1 0 0 0 0,-1 1 0 0 0,2 0 0 0 0,-1 1-1 0 0,2 1 1 0 0,-1 0 0 0 0,2 1 0 0 0,0 0 0 0 0,0 0 0 0 0,1 1 0 0 0,1 1 0 0 0,0 0 0 0 0,1 0 0 0 0,1 1-1 0 0,0-1 1 0 0,1 2 0 0 0,1-1 0 0 0,0 1 0 0 0,2-1 0 0 0,0 1 0 0 0,0 0 0 0 0,2 0 0 0 0,0 1 0 0 0,1-1-1 0 0,0 0 1 0 0,2 0 0 0 0,0 0 0 0 0,2 4 44 0 0,1-7 40 0 0,0-1 0 0 0,1 0 0 0 0,1-1 0 0 0,0 0 0 0 0,1 0 0 0 0,0 0 1 0 0,1-1-1 0 0,0 0 0 0 0,1-1 0 0 0,0 0 0 0 0,1 0 0 0 0,0-1 0 0 0,0-1 0 0 0,1 0 0 0 0,0 0 0 0 0,0-1 0 0 0,1-1 0 0 0,0 0 0 0 0,0-1 0 0 0,0 0 0 0 0,1-1 0 0 0,0 0 0 0 0,0-1 0 0 0,0-1 0 0 0,0 0 1 0 0,0-1-1 0 0,0-1 0 0 0,0 0 0 0 0,4-1-40 0 0,6 0 143 0 0,-1 0 1 0 0,0-2-1 0 0,1 0 1 0 0,-1-2-1 0 0,-1-1 1 0 0,1 0-1 0 0,-1-2 1 0 0,0 0-1 0 0,-1-2 1 0 0,9-5-144 0 0,7-5 127 0 0,0-2 0 0 0,-2-2 0 0 0,-1-1 0 0 0,0-2 0 0 0,-2-1 0 0 0,-2-1 0 0 0,0-2 0 0 0,20-28-127 0 0,-32 39-20 0 0,0-1 1 0 0,-1 0-1 0 0,-1-1 1 0 0,-2-1-1 0 0,0 0 1 0 0,-1-1-1 0 0,-1-1 1 0 0,-2 1-1 0 0,0-2 1 0 0,-2 0-1 0 0,-1 0 1 0 0,-1 0-1 0 0,-1-1 1 0 0,-1 1-1 0 0,-1-1 1 0 0,-1-14 19 0 0,-4 36-33 0 0,1-1 1 0 0,0 1-1 0 0,-1-1 1 0 0,0 1-1 0 0,-1-1 1 0 0,1 1-1 0 0,-1 0 1 0 0,0 0-1 0 0,0 0 1 0 0,-1 0-1 0 0,1 1 0 0 0,-1-1 1 0 0,0 1-1 0 0,0 0 1 0 0,0 0-1 0 0,-1 1 1 0 0,0-1-1 0 0,1 1 1 0 0,-1 0-1 0 0,0 0 1 0 0,-1 0-1 0 0,1 1 1 0 0,0 0-1 0 0,-1 0 1 0 0,1 0-1 0 0,-1 1 0 0 0,0 0 1 0 0,1 0-1 0 0,-1 0 1 0 0,0 1-1 0 0,0 0 1 0 0,0 0-1 0 0,1 0 1 0 0,-1 1-1 0 0,0-1 1 0 0,0 1-1 0 0,1 1 1 0 0,-1-1-1 0 0,1 1 0 0 0,-1 0 1 0 0,1 1-1 0 0,0-1 1 0 0,-2 2 32 0 0,-9 2-24 0 0,1 0 0 0 0,1 1 0 0 0,-1 1 0 0 0,1 0 0 0 0,0 1 0 0 0,1 0 0 0 0,0 2 0 0 0,1-1 1 0 0,0 1-1 0 0,1 1 0 0 0,0 0 0 0 0,0 1 0 0 0,1 0 0 0 0,1 0 0 0 0,1 1 0 0 0,0 0 0 0 0,0 1 0 0 0,-1 5 24 0 0,8-17 4 0 0,0 1 0 0 0,1 0 1 0 0,-1-1-1 0 0,1 1 0 0 0,0 0 0 0 0,0 0 0 0 0,0-1 1 0 0,0 1-1 0 0,0 0 0 0 0,1 0 0 0 0,0-1 0 0 0,0 1 0 0 0,0 0 1 0 0,0-1-1 0 0,0 1 0 0 0,1-1 0 0 0,0 0 0 0 0,0 1 1 0 0,0-1-1 0 0,0 0 0 0 0,0 0 0 0 0,0 0 0 0 0,1 0 0 0 0,-1-1 1 0 0,1 1-1 0 0,0-1 0 0 0,0 1 0 0 0,0-1 0 0 0,0 0 1 0 0,0 0-1 0 0,1 0 0 0 0,-1-1 0 0 0,1 1 0 0 0,-1-1 0 0 0,1 0 1 0 0,0 1-5 0 0,140 23 396 0 0,-111-23-359 0 0,-1-3 0 0 0,1 0 0 0 0,0-2 1 0 0,-1-2-1 0 0,0-1 0 0 0,0-1 0 0 0,0-2 0 0 0,-1-1 1 0 0,10-6-38 0 0,19-3-216 0 0,-59 18 100 0 0,-2 21-226 0 0,-38 84 392 0 0,37-95-60 0 0,0 1 0 0 0,1-1 0 0 0,0 1 0 0 0,0 0 0 0 0,1-1 0 0 0,1 1 0 0 0,-1-1 0 0 0,2 1 0 0 0,-1-1 0 0 0,1 1-1 0 0,1-1 1 0 0,0 0 0 0 0,0 0 0 0 0,1 0 0 0 0,0 0 0 0 0,0-1 0 0 0,1 1 0 0 0,1 0 10 0 0,5 4 4 0 0,1 0-1 0 0,0-1 0 0 0,1-1 0 0 0,0 0 0 0 0,1 0 0 0 0,0-2 0 0 0,1 1 0 0 0,0-2 0 0 0,0 0 1 0 0,1-1-1 0 0,0 0 0 0 0,0-2 0 0 0,1 0 0 0 0,-1 0 0 0 0,1-2 0 0 0,0 0 0 0 0,0-1 0 0 0,1 0 1 0 0,-1-2-1 0 0,0 0 0 0 0,10-2-3 0 0,-2-1 105 0 0,-1-1 0 0 0,0-2 0 0 0,0 0 0 0 0,-1-2 0 0 0,0 0 0 0 0,0-2 0 0 0,0 0 1 0 0,-2-2-1 0 0,1 0 0 0 0,-1-1 0 0 0,-1-1 0 0 0,-1-2 0 0 0,0 1 0 0 0,-1-2 0 0 0,12-14-105 0 0,-15 16 28 0 0,-1-2-1 0 0,0 0 1 0 0,-1 0-1 0 0,-1-1 1 0 0,-1-1-1 0 0,-1 0 1 0 0,0 0-1 0 0,-2-1 1 0 0,0 0-1 0 0,-1-1 1 0 0,-1 0-1 0 0,-1 0 1 0 0,-1 0-1 0 0,0 0 1 0 0,-2-1-1 0 0,0-13-27 0 0,-2 31-10 0 0,0 1-1 0 0,0-1 0 0 0,0 0 0 0 0,0 0 1 0 0,-1 0-1 0 0,1 0 0 0 0,-1 0 1 0 0,0 1-1 0 0,0-1 0 0 0,-1 0 0 0 0,1 1 1 0 0,-1-1-1 0 0,1 1 0 0 0,-1-1 1 0 0,0 1-1 0 0,-1 0 0 0 0,1 0 1 0 0,0 0-1 0 0,-1 0 0 0 0,0 0 0 0 0,0 1 1 0 0,0-1-1 0 0,0 1 0 0 0,0 0 1 0 0,0-1-1 0 0,0 1 0 0 0,-1 1 0 0 0,1-1 1 0 0,-1 1-1 0 0,0-1 0 0 0,1 1 1 0 0,-1 0-1 0 0,0 0 0 0 0,0 0 1 0 0,1 1-1 0 0,-5-1 11 0 0,-6 3-33 0 0,1 0 0 0 0,-1 1 1 0 0,0 0-1 0 0,1 1 0 0 0,-1 1 0 0 0,1 0 0 0 0,0 1 1 0 0,1 0-1 0 0,0 1 0 0 0,0 0 0 0 0,0 1 1 0 0,1 0-1 0 0,0 1 0 0 0,0 1 0 0 0,1-1 1 0 0,0 1-1 0 0,1 1 0 0 0,0 0 0 0 0,1 0 0 0 0,0 1 1 0 0,-4 8 32 0 0,0-1 4 0 0,1 0 1 0 0,0 0-1 0 0,1 1 0 0 0,1 0 1 0 0,1 1-1 0 0,1 0 1 0 0,0 0-1 0 0,2 1 1 0 0,1 0-1 0 0,0-1 1 0 0,2 1-1 0 0,0 1 0 0 0,2-1 1 0 0,0 0-1 0 0,4 18-4 0 0,-2-27 32 0 0,1 0 0 0 0,0-1-1 0 0,1 1 1 0 0,1-1 0 0 0,0 0-1 0 0,0 0 1 0 0,1 0 0 0 0,1-1-1 0 0,0 0 1 0 0,0 0 0 0 0,1-1-1 0 0,1 0 1 0 0,0-1 0 0 0,0 1-1 0 0,1-2 1 0 0,0 1 0 0 0,0-1-1 0 0,1-1 1 0 0,0 0 0 0 0,5 2-32 0 0,5 2 112 0 0,1 0 0 0 0,0-2 0 0 0,0-1 0 0 0,1 0 1 0 0,0-2-1 0 0,1 0 0 0 0,0-2 0 0 0,-1-1 0 0 0,1 0 0 0 0,17-2-112 0 0,-29-1-54 0 0,0-1 0 0 0,0-1 0 0 0,0 0 0 0 0,-1 0 0 0 0,1-1-1 0 0,-1-1 1 0 0,0 0 0 0 0,0 0 0 0 0,0-1 0 0 0,0 0 0 0 0,3-3 54 0 0,37-28-8447 0 0,-37 24-3791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8138 0 0,'0'0'2366'0'0,"0"0"-686"0"0,0 0-450 0 0,0 0-176 0 0,0 0 20 0 0,0 0 26 0 0,0 0-146 0 0,0 0-274 0 0,0 0-152 0 0,0 0-19 0 0,0 0 41 0 0,6 14 66 0 0,71 219 1563 0 0,155 464-241 0 0,-189-613-1873 0 0,-43-85-41 0 0,0 1-1 0 0,0 0 1 0 0,0-1-1 0 0,1 1 1 0 0,-1 0-1 0 0,0-1 1 0 0,0 1-1 0 0,1 0 1 0 0,-1-1-1 0 0,0 1 1 0 0,0 0 0 0 0,1-1-1 0 0,-1 1 1 0 0,0 0-1 0 0,1 0 1 0 0,-1 0-1 0 0,0-1 1 0 0,1 1-1 0 0,-1 0 1 0 0,0 0-1 0 0,1 0 1 0 0,-1 0-1 0 0,1-1 1 0 0,-1 1-1 0 0,0 0 1 0 0,1 0-1 0 0,-1 0 1 0 0,1 0-1 0 0,-1 0 1 0 0,0 0-1 0 0,1 0 1 0 0,-1 0 0 0 0,1 0-1 0 0,-1 0 1 0 0,0 1-1 0 0,1-1 1 0 0,-1 0-1 0 0,1 0 1 0 0,-1 0-1 0 0,0 0 1 0 0,1 1-1 0 0,-1-1 1 0 0,0 0-1 0 0,1 0 1 0 0,-1 1-1 0 0,0-1 1 0 0,1 0-1 0 0,-1 0 1 0 0,0 1-1 0 0,0-1 1 0 0,1 0-1 0 0,-1 1 1 0 0,0-1-1 0 0,0 0 1 0 0,0 1 0 0 0,1-1-24 0 0,-1-45 767 0 0,0 37-794 0 0,17-227 356 0 0,-9 159-315 0 0,2 0-1 0 0,4 1 0 0 0,3 0 0 0 0,4 1 0 0 0,3 2 0 0 0,15-30-13 0 0,35-87-987 0 0,-63 176-786 0 0,-6 11-1888 0 0,1 1-4053 0 0,-4 1-3878 0 0</inkml:trace>
  <inkml:trace contextRef="#ctx0" brushRef="#br0" timeOffset="376.129">960 347 11018 0 0,'0'0'1578'0'0,"0"0"-424"0"0,0 0-241 0 0,0 0 131 0 0,0 0 169 0 0,0 0-6 0 0,0 0-241 0 0,0 0-187 0 0,0 0-77 0 0,0 0 15 0 0,0 0 74 0 0,0 0-67 0 0,15 7-86 0 0,49 19-60 0 0,-48-20-322 0 0,1-1 0 0 0,-1-1-1 0 0,1 0 1 0 0,0-2-1 0 0,0 0 1 0 0,0 0 0 0 0,0-2-1 0 0,0 0 1 0 0,1-1-1 0 0,0-1-255 0 0,12 0 216 0 0,215-21 560 0 0,-167 14-485 0 0,-22 2-1273 0 0,-21 5-3169 0 0,-49 5-4077 0 0,9-2-3311 0 0</inkml:trace>
  <inkml:trace contextRef="#ctx0" brushRef="#br0" timeOffset="632.444">1021 759 9650 0 0,'0'0'4121'0'0,"0"0"-2441"0"0,0 0-729 0 0,0 0 151 0 0,0 0 319 0 0,0 0 116 0 0,0 0-121 0 0,0 0-244 0 0,0 0-210 0 0,0 0-165 0 0,32 3-150 0 0,103 7-112 0 0,50-15 321 0 0,-53-3-1663 0 0,-89 2-484 0 0,-8 1-5925 0 0,-17 5-4860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0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6809 0 0,'0'0'2616'0'0,"0"0"-513"0"0,0 0-251 0 0,0 0-138 0 0,0 0-143 0 0,0 0-221 0 0,0 0-345 0 0,0 0-333 0 0,0 0-114 0 0,0 0 55 0 0,0 0 113 0 0,0 0 111 0 0,0 0-2 0 0,19 4-80 0 0,64 8-78 0 0,-48-9-270 0 0,-1-1 0 0 0,1-3 0 0 0,0 0 0 0 0,-1-2 0 0 0,1-2 0 0 0,2-2-407 0 0,39-4 372 0 0,337-13 10 0 0,-352 39-1556 0 0,-58-9-2399 0 0,-4-4 881 0 0,1-1-9124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49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0,'0'0'2395'0'0,"0"0"-672"0"0,0 0-347 0 0,0 0-110 0 0,0 0 21 0 0,0 0 41 0 0,0 0-93 0 0,0 0-176 0 0,0 0-167 0 0,0 0-105 0 0,0 0-53 0 0,13 6-44 0 0,42 24-7 0 0,-53-28-628 0 0,0 0-1 0 0,0 0 1 0 0,1 0 0 0 0,-1 0-1 0 0,-1 0 1 0 0,1 1-1 0 0,0-1 1 0 0,0 0 0 0 0,-1 1-1 0 0,1 0 1 0 0,-1-1-1 0 0,0 1 1 0 0,0 0 0 0 0,0-1-1 0 0,0 1 1 0 0,0 0-1 0 0,-1 0 1 0 0,1 0 0 0 0,-1 2-55 0 0,3 8 212 0 0,30 150 1087 0 0,-8 1-1 0 0,-6 4-1298 0 0,-9-79 187 0 0,3 30-40 0 0,-6-29-68 0 0,5-1-1 0 0,21 75-78 0 0,-9-113 347 0 0,-17-69 459 0 0,145-450 34 0 0,-66 173-812 0 0,-64 215-24 0 0,41-213-76 0 0,-56 330-5478 0 0,-5-15 90 0 0,-2-6-5724 0 0</inkml:trace>
  <inkml:trace contextRef="#ctx0" brushRef="#br0" timeOffset="369.294">852 941 5809 0 0,'0'0'1723'0'0,"0"0"-752"0"0,0 0-103 0 0,0 0 315 0 0,0 0 262 0 0,0 0 26 0 0,0 0-195 0 0,0 0-271 0 0,0 0-215 0 0,0 0-146 0 0,0 0-111 0 0,0 0-82 0 0,-6 34-65 0 0,-17 106-54 0 0,14-44 500 0 0,10-93-759 0 0,0 1 0 0 0,0-1 1 0 0,0 1-1 0 0,1-1 0 0 0,-1 0 1 0 0,1 1-1 0 0,0-1 0 0 0,0 0 1 0 0,0 0-1 0 0,0 0 0 0 0,0 0 0 0 0,1 0 1 0 0,-1-1-1 0 0,1 1 0 0 0,0-1 1 0 0,-1 0-1 0 0,1 1 0 0 0,0-1 0 0 0,1-1 1 0 0,-1 1-1 0 0,0 0 0 0 0,1-1 1 0 0,-1 1-1 0 0,0-1 0 0 0,1 0 0 0 0,0 0 1 0 0,-1-1-1 0 0,1 1 0 0 0,-1-1 1 0 0,1 0-1 0 0,0 0 0 0 0,-1 0 1 0 0,1 0-1 0 0,0 0 0 0 0,-1-1 0 0 0,1 0 1 0 0,0 0-1 0 0,-1 0 0 0 0,1 0 1 0 0,-1 0-1 0 0,0-1 0 0 0,1 1 0 0 0,-1-1 1 0 0,0 0-1 0 0,0 0 0 0 0,0 0 1 0 0,0-1-74 0 0,8-4 69 0 0,-1-1 1 0 0,0 0 0 0 0,-1-1-1 0 0,0 1 1 0 0,0-2 0 0 0,-1 1 0 0 0,0-1-1 0 0,-1-1 1 0 0,0 1 0 0 0,0-1-1 0 0,-1 0 1 0 0,-1-1 0 0 0,0 1-1 0 0,0-1 1 0 0,-1 0 0 0 0,-1 0 0 0 0,0-1-1 0 0,-1 1 1 0 0,1-10-70 0 0,-2 10-30 0 0,-2 1 0 0 0,1-1 0 0 0,-1 0 1 0 0,-1 1-1 0 0,0-1 0 0 0,-1 1 0 0 0,0-1 0 0 0,-1 1 1 0 0,0 0-1 0 0,0 1 0 0 0,-1-1 0 0 0,-1 1 0 0 0,0 0 1 0 0,0 0-1 0 0,-1 0 0 0 0,0 1 0 0 0,-7-6 30 0 0,4 3-147 0 0,0 1-1 0 0,-1 1 0 0 0,-1 0 1 0 0,1 0-1 0 0,-1 1 1 0 0,-1 1-1 0 0,0 0 0 0 0,0 1 1 0 0,-11-5 147 0 0,17 9-323 0 0,0 1-1 0 0,-1 0 1 0 0,0 0 0 0 0,0 0-1 0 0,1 1 1 0 0,-1 0 0 0 0,0 1 0 0 0,0 0-1 0 0,0 0 1 0 0,0 0 0 0 0,0 1-1 0 0,-5 2 324 0 0,-15 7-3317 0 0,13 1-1993 0 0,3 0-4836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8:5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0 2905 0 0,'0'0'1608'0'0,"0"0"-290"0"0,0 0-61 0 0,0 0 111 0 0,0 0 115 0 0,0 0-4 0 0,0 0-172 0 0,0 0-244 0 0,0 0-193 0 0,-33 16-157 0 0,-102 49-126 0 0,67-15 249 0 0,58-37-625 0 0,-27 33 347 0 0,2 2 0 0 0,2 1 0 0 0,2 2-1 0 0,3 1 1 0 0,2 2 0 0 0,2 0 0 0 0,2 1 0 0 0,4 1 0 0 0,1 1 0 0 0,-6 44-559 0 0,13-59 215 0 0,2 1 0 0 0,1 1 0 0 0,3-1 0 0 0,1 1 0 0 0,2 0 0 0 0,3 0-1 0 0,1 7-213 0 0,0-30 76 0 0,0 0 1 0 0,1-1-1 0 0,1 1 0 0 0,1-1 0 0 0,1 0 0 0 0,1-1 0 0 0,0 0 0 0 0,2 0 0 0 0,0-1 0 0 0,1 0 0 0 0,1 0 0 0 0,0-2 0 0 0,1 1 0 0 0,1-2 0 0 0,15 14-76 0 0,-22-23 50 0 0,1 0 0 0 0,-1-1-1 0 0,1 1 1 0 0,0-2-1 0 0,0 1 1 0 0,1-1 0 0 0,0-1-1 0 0,-1 1 1 0 0,1-1-1 0 0,0-1 1 0 0,1 0 0 0 0,-1 0-1 0 0,0-1 1 0 0,0 0 0 0 0,9 0-50 0 0,-12-4-45 0 0,0 0 1 0 0,1 0 0 0 0,-1 0 0 0 0,-1-1 0 0 0,1 0-1 0 0,-1 0 1 0 0,1 0 0 0 0,-1-1 0 0 0,0 0 0 0 0,-1 0 0 0 0,1 0-1 0 0,-1-1 1 0 0,0 1 0 0 0,0-1 0 0 0,-1 0 0 0 0,0 0-1 0 0,0 0 1 0 0,0-1 0 0 0,-1 1 0 0 0,1-1 0 0 0,-2 1-1 0 0,1-1 1 0 0,-1-1 44 0 0,23-78-4886 0 0,-18 62-707 0 0,-2 7-5924 0 0</inkml:trace>
  <inkml:trace contextRef="#ctx0" brushRef="#br0" timeOffset="547.423">1218 366 14539 0 0,'0'0'919'0'0,"0"0"-242"0"0,0 0-58 0 0,0 0 215 0 0,0 0 223 0 0,0 0 84 0 0,0 0-147 0 0,0 0-295 0 0,0 0-265 0 0,0 0-176 0 0,0 0-104 0 0,0 0-53 0 0,-33 0-21 0 0,-107 4-12 0 0,51 20 51 0 0,74-16-87 0 0,0 0-26 0 0,-1 1 0 0 0,1 0 1 0 0,1 1-1 0 0,0 0 0 0 0,0 2 0 0 0,1-1 1 0 0,1 1-1 0 0,0 1 0 0 0,0 1 0 0 0,2-1 1 0 0,-1 1-1 0 0,2 1 0 0 0,0 0 0 0 0,1 1 0 0 0,0-1 1 0 0,1 1-1 0 0,1 1 0 0 0,1-1 0 0 0,0 1 1 0 0,1 0-1 0 0,1 1 0 0 0,0-1 0 0 0,1 0 1 0 0,1 1-1 0 0,1 2-6 0 0,0-14 3 0 0,0 0 0 0 0,0 0 0 0 0,0 0 0 0 0,1-1 0 0 0,0 1 1 0 0,0 0-1 0 0,1 0 0 0 0,-1-1 0 0 0,1 1 0 0 0,0-1 0 0 0,1 1 0 0 0,-1-1 0 0 0,1 0 0 0 0,0 0 1 0 0,1 0-1 0 0,-1 0 0 0 0,1-1 0 0 0,0 0 0 0 0,0 1 0 0 0,0-1 0 0 0,0 0 0 0 0,1-1 0 0 0,0 1 1 0 0,1 0-4 0 0,3-1 92 0 0,-1 0 0 0 0,0-1 1 0 0,1 0-1 0 0,-1 0 0 0 0,1-1 1 0 0,-1 0-1 0 0,1 0 1 0 0,0-1-1 0 0,-1 0 0 0 0,1-1 1 0 0,0 0-1 0 0,-1 0 0 0 0,1-1 1 0 0,-1 0-1 0 0,3-2-92 0 0,14-4 180 0 0,0-2 0 0 0,0-1 0 0 0,-1-1 0 0 0,0-1-1 0 0,-1-1 1 0 0,-1-1 0 0 0,15-13-180 0 0,1-6 49 0 0,-2-1 0 0 0,-1-1-1 0 0,-2-2 1 0 0,-2-1 0 0 0,-1-2 0 0 0,-2-1 0 0 0,14-30-49 0 0,-36 62-246 0 0,-17 30 3 0 0,-102 238 131 0 0,89-199 80 0 0,3 2-1 0 0,2 0 0 0 0,3 1 0 0 0,3 1 0 0 0,2 0 0 0 0,4 0 0 0 0,2 1 0 0 0,3 0 0 0 0,2 3 33 0 0,9-18 38 0 0,-2-11-925 0 0,-5-12-2777 0 0,7-42-5410 0 0,-7 9-1320 0 0</inkml:trace>
  <inkml:trace contextRef="#ctx0" brushRef="#br0" timeOffset="1006.49">1632 1102 5713 0 0,'0'0'2397'0'0,"0"0"-322"0"0,0 0-159 0 0,0 0-113 0 0,0 0-253 0 0,0 0-378 0 0,0 0-344 0 0,0 0-258 0 0,0 0-138 0 0,0 0-83 0 0,0 0-74 0 0,0 0-43 0 0,0 0-60 0 0,-12 31-50 0 0,-35 90-42 0 0,35-89-115 0 0,16-43 16 0 0,2 1-243 0 0,-1 0 1 0 0,-1-1-1 0 0,0 0 0 0 0,0 0 0 0 0,-1 0 0 0 0,0 0 1 0 0,-1-1-1 0 0,-1 1 0 0 0,1 0 0 0 0,-2-10 262 0 0,0 17-31 0 0,1 3 37 0 0,-1 0-1 0 0,0 0 1 0 0,1 0-1 0 0,-1 0 1 0 0,0 0-1 0 0,0 0 1 0 0,0 0 0 0 0,0 0-1 0 0,0 0 1 0 0,0 0-1 0 0,0 0 1 0 0,0 0-1 0 0,0 0 1 0 0,0 0-1 0 0,0 0 1 0 0,-1 1 0 0 0,1-1-1 0 0,0 0 1 0 0,-1 0-1 0 0,1 0 1 0 0,-1 0-1 0 0,1 0 1 0 0,-1 0-1 0 0,1 1 1 0 0,-1-1 0 0 0,0 0-1 0 0,1 0 1 0 0,-1 1-1 0 0,0-1 1 0 0,1 1-1 0 0,-1-1 1 0 0,0 0-1 0 0,0 1 1 0 0,0-1 0 0 0,0 1-1 0 0,0 0 1 0 0,1-1-1 0 0,-1 1 1 0 0,0 0-1 0 0,0 0 1 0 0,0-1-1 0 0,0 1 1 0 0,0 0 0 0 0,0 0-1 0 0,0 0 1 0 0,0 0-1 0 0,0 0 1 0 0,0 0-1 0 0,0 0 1 0 0,0 1-1 0 0,-1-1-5 0 0,-1 2 55 0 0,0 0-1 0 0,1 1 1 0 0,-1-1-1 0 0,0 0 1 0 0,1 1-1 0 0,0 0 1 0 0,0 0-1 0 0,-1 0 0 0 0,2 0 1 0 0,-1 0-1 0 0,0 0 1 0 0,1 0-1 0 0,-1 0 1 0 0,1 1-1 0 0,0-1 1 0 0,0 0-1 0 0,0 1 1 0 0,0-1-1 0 0,1 1 0 0 0,0-1 1 0 0,-1 1-1 0 0,1 0 1 0 0,1-1-1 0 0,-1 1-54 0 0,0-3-4 0 0,0-1-1 0 0,0 1 0 0 0,1-1 1 0 0,-1 1-1 0 0,0 0 0 0 0,0-1 1 0 0,1 1-1 0 0,-1-1 0 0 0,0 0 1 0 0,1 1-1 0 0,-1-1 0 0 0,1 1 1 0 0,-1-1-1 0 0,0 1 0 0 0,1-1 0 0 0,-1 0 1 0 0,1 1-1 0 0,-1-1 0 0 0,1 0 1 0 0,-1 0-1 0 0,1 1 0 0 0,0-1 1 0 0,-1 0-1 0 0,1 0 0 0 0,-1 0 1 0 0,1 0-1 0 0,-1 1 0 0 0,1-1 1 0 0,0 0-1 0 0,-1 0 0 0 0,1 0 1 0 0,-1 0-1 0 0,1 0 0 0 0,-1-1 1 0 0,1 1-1 0 0,0 0 0 0 0,-1 0 1 0 0,1 0-1 0 0,-1 0 0 0 0,1-1 1 0 0,-1 1-1 0 0,1 0 0 0 0,-1-1 1 0 0,1 1-1 0 0,-1 0 0 0 0,1-1 1 0 0,-1 1-1 0 0,1 0 0 0 0,-1-1 1 0 0,0 1-1 0 0,1-1 5 0 0,15-11-4987 0 0,-12 8-1213 0 0,-2 0-948 0 0</inkml:trace>
  <inkml:trace contextRef="#ctx0" brushRef="#br0" timeOffset="1506.889">2289 397 0 0 0,'0'0'2174'0'0,"0"0"-230"0"0,0 0-41 0 0,0 0-8 0 0,0 0 6 0 0,0 0-61 0 0,0 0-268 0 0,0 0-247 0 0,0 0-245 0 0,0 0-228 0 0,0 0-149 0 0,0 0-138 0 0,0 0-147 0 0,-10-15-131 0 0,-34-47-71 0 0,43 61-206 0 0,0 0 1 0 0,1 0-1 0 0,-1 0 1 0 0,0-1-1 0 0,0 1 1 0 0,-1 0-1 0 0,1 0 1 0 0,0 1-1 0 0,0-1 1 0 0,0 0-1 0 0,-1 0 1 0 0,1 1-1 0 0,0-1 1 0 0,-1 0-1 0 0,1 1 1 0 0,-1 0-1 0 0,1-1 1 0 0,-1 1-1 0 0,1 0 1 0 0,0-1-1 0 0,-1 1 1 0 0,1 0-1 0 0,-1 0 1 0 0,1 0-1 0 0,-1 1 1 0 0,1-1-1 0 0,-1 0 1 0 0,1 0-1 0 0,-1 1 1 0 0,1-1-1 0 0,0 1 1 0 0,-1-1-1 0 0,1 1 1 0 0,-1 0-1 0 0,1 0 1 0 0,0-1-1 0 0,0 1 1 0 0,-1 1-11 0 0,-5 1 71 0 0,-7 6-45 0 0,0 1 0 0 0,0 0 0 0 0,1 0-1 0 0,0 1 1 0 0,1 1 0 0 0,1 0 0 0 0,0 1 0 0 0,0 0-1 0 0,1 1 1 0 0,1 0 0 0 0,0 0 0 0 0,1 1-1 0 0,0 0 1 0 0,2 1 0 0 0,-1 0 0 0 0,2 0-1 0 0,0 0 1 0 0,1 0 0 0 0,1 1 0 0 0,1 0-1 0 0,0-1 1 0 0,1 1 0 0 0,0 0 0 0 0,2 0 0 0 0,1 11-26 0 0,-1-21 95 0 0,0-1 1 0 0,0 1-1 0 0,1 0 0 0 0,0 0 1 0 0,1-1-1 0 0,-1 1 1 0 0,1-1-1 0 0,0 0 1 0 0,1 0-1 0 0,-1 0 1 0 0,1 0-1 0 0,1 0 1 0 0,-1-1-1 0 0,1 0 1 0 0,0 0-1 0 0,0 0 1 0 0,0-1-1 0 0,0 1 0 0 0,1-1 1 0 0,0-1-1 0 0,0 1 1 0 0,0-1-1 0 0,0 0 1 0 0,1 0-1 0 0,-1-1 1 0 0,1 1-1 0 0,0-2 1 0 0,0 1-1 0 0,-1-1 1 0 0,1 0-1 0 0,0 0 1 0 0,0-1-1 0 0,0 0 1 0 0,0 0-1 0 0,0 0 0 0 0,0-1 1 0 0,0 0-1 0 0,0-1 1 0 0,0 0-1 0 0,-1 0 1 0 0,1 0-1 0 0,-1-1 1 0 0,1 0-1 0 0,-1 0 1 0 0,0 0-1 0 0,3-3-95 0 0,5-3 72 0 0,-1 0-1 0 0,0-1 1 0 0,-1-1-1 0 0,1 0 1 0 0,-2-1 0 0 0,0 0-1 0 0,0-1 1 0 0,-2 0-1 0 0,1-1 1 0 0,-1 0-1 0 0,-1 0 1 0 0,-1-1 0 0 0,0 0-1 0 0,-1 0 1 0 0,0 0-1 0 0,-1-1 1 0 0,-1 0-1 0 0,-1 0 1 0 0,0 0 0 0 0,-1-1-1 0 0,-1 1 1 0 0,0 0-1 0 0,-1-1 1 0 0,-2-8-72 0 0,2 19-159 0 0,0 1 1 0 0,0-1-1 0 0,-1 0 0 0 0,0 1 1 0 0,0-1-1 0 0,0 1 1 0 0,-1-1-1 0 0,0 1 0 0 0,0 0 1 0 0,0 0-1 0 0,-1-1 0 0 0,1 2 1 0 0,-1-1-1 0 0,-1 0 1 0 0,1 0-1 0 0,-1 1 0 0 0,1 0 1 0 0,-1 0-1 0 0,0 0 1 0 0,-1 0-1 0 0,1 0 0 0 0,-1 1 1 0 0,1 0-1 0 0,-1 0 0 0 0,0 0 1 0 0,0 1-1 0 0,0 0 1 0 0,-1 0-1 0 0,1 0 0 0 0,-1 0 1 0 0,1 1-1 0 0,-2 0 159 0 0,-60-2-5134 0 0,24 9-3638 0 0,20 1 1855 0 0</inkml:trace>
  <inkml:trace contextRef="#ctx0" brushRef="#br0" timeOffset="1880.658">2175 887 8826 0 0,'0'0'1215'0'0,"0"0"-338"0"0,0 0 33 0 0,0 0 199 0 0,0 0 102 0 0,0 0-21 0 0,0 0-218 0 0,0 0-288 0 0,0 0-210 0 0,0 0-157 0 0,0 0-145 0 0,0 0-86 0 0,-13-2-26 0 0,2 1-50 0 0,7 0-6 0 0,1 0-1 0 0,-1 1 0 0 0,0-1 0 0 0,0 1 0 0 0,0 0 0 0 0,-1 0 1 0 0,1 0-1 0 0,0 0 0 0 0,0 1 0 0 0,1 0 0 0 0,-1 0 0 0 0,0 0 1 0 0,0 0-1 0 0,0 0 0 0 0,0 1 0 0 0,1 0 0 0 0,-1 0 0 0 0,1 0 1 0 0,0 0-1 0 0,-1 0 0 0 0,0 2-3 0 0,-11 8-20 0 0,1 1 0 0 0,1 0 0 0 0,0 1 0 0 0,0 1-1 0 0,2 0 1 0 0,0 1 0 0 0,1 0 0 0 0,0 0 0 0 0,1 1 0 0 0,1 0 0 0 0,1 1 0 0 0,0 0 0 0 0,1 0 0 0 0,1 1 0 0 0,1-1 0 0 0,1 1-1 0 0,-1 14 21 0 0,4-28-5 0 0,0 0-1 0 0,0 1 1 0 0,0-1-1 0 0,0 0 1 0 0,1 1-1 0 0,0-1 1 0 0,0 0-1 0 0,1 0 1 0 0,-1 0-1 0 0,1 1 1 0 0,0-2-1 0 0,1 1 1 0 0,-1 0-1 0 0,1 0 1 0 0,0-1-1 0 0,0 1 1 0 0,0-1-1 0 0,1 0 0 0 0,-1 0 1 0 0,1-1-1 0 0,0 1 1 0 0,0-1-1 0 0,1 1 1 0 0,-1-1-1 0 0,0 0 1 0 0,1-1-1 0 0,0 1 1 0 0,3 0 5 0 0,5 1 238 0 0,0 0 1 0 0,1-1-1 0 0,-1 0 1 0 0,1-2-1 0 0,0 1 1 0 0,0-2-1 0 0,-1 0 1 0 0,1 0-1 0 0,0-1 1 0 0,0-1-1 0 0,-1 0 1 0 0,1-1-1 0 0,-1-1 1 0 0,0 0-1 0 0,0-1 1 0 0,0 0-1 0 0,0-1 1 0 0,-1 0-1 0 0,0-1 0 0 0,0 0 1 0 0,-1-1-1 0 0,0 0 1 0 0,9-10-239 0 0,-10 8 107 0 0,-1 0 1 0 0,0-1 0 0 0,0-1-1 0 0,-1 1 1 0 0,-1-1-1 0 0,0-1 1 0 0,0 1-1 0 0,-1-1 1 0 0,-1 0-1 0 0,0-1 1 0 0,-1 1-1 0 0,-1-1 1 0 0,0 0-1 0 0,0 0 1 0 0,-2 0 0 0 0,0 0-1 0 0,0-1 1 0 0,-1 1-1 0 0,-1 0 1 0 0,0 0-1 0 0,-1 0 1 0 0,-2-4-108 0 0,2 7-110 0 0,-1 0 1 0 0,-1 1-1 0 0,0 0 1 0 0,0 0 0 0 0,-1 0-1 0 0,-1 0 1 0 0,1 1-1 0 0,-1 0 1 0 0,-1 0-1 0 0,0 0 1 0 0,0 1 0 0 0,-1 0-1 0 0,0 0 1 0 0,0 1-1 0 0,-1 0 1 0 0,1 0-1 0 0,-2 1 1 0 0,1 1 0 0 0,-1-1-1 0 0,0 1 1 0 0,0 1-1 0 0,-4-2 110 0 0,-95-13-10698 0 0,87 19-883 0 0</inkml:trace>
  <inkml:trace contextRef="#ctx0" brushRef="#br0" timeOffset="2206.549">2875 401 0 0 0,'0'0'4032'0'0,"0"0"-360"0"0,0 0-315 0 0,0 0-512 0 0,0 0-465 0 0,0 0-413 0 0,0 0-389 0 0,0 0-402 0 0,0 0-369 0 0,0 0-311 0 0,0 0-184 0 0,0 0-61 0 0,-6 3-12 0 0,2-1-179 0 0,0 1 0 0 0,1 0 1 0 0,-1 0-1 0 0,0 0 1 0 0,1 1-1 0 0,0-1 1 0 0,0 1-1 0 0,0 0 0 0 0,0 0 1 0 0,1 0-1 0 0,-1 0 1 0 0,1 0-1 0 0,0 1 1 0 0,0-1-1 0 0,1 1 0 0 0,-1 3-60 0 0,-19 53 610 0 0,3 1 0 0 0,2 1-1 0 0,-3 42-609 0 0,10-57 172 0 0,-31 298 43 0 0,30-173-1400 0 0,10-172 692 0 0,0-1-277 0 0,0 0-491 0 0,-2-7-7101 0 0,2 6-3244 0 0</inkml:trace>
  <inkml:trace contextRef="#ctx0" brushRef="#br0" timeOffset="3331.989">3064 968 4273 0 0,'0'0'3206'0'0,"0"0"-548"0"0,0 0-400 0 0,0 0-289 0 0,0 0-242 0 0,0 0-240 0 0,0 0-240 0 0,0 0-209 0 0,0 0-174 0 0,0 0-128 0 0,0 0-90 0 0,0 0-90 0 0,0 0-73 0 0,5-25-62 0 0,19-79-68 0 0,26 0 537 0 0,-30 75-694 0 0,90-133 236 0 0,-65 120-503 0 0,-37 70-693 0 0,-16 93 834 0 0,8-110-78 0 0,-1-9 8 0 0,0 0 0 0 0,0 1 0 0 0,0-1 1 0 0,1 1-1 0 0,-1-1 0 0 0,1 0 0 0 0,-1 1 1 0 0,1-1-1 0 0,0 1 0 0 0,0-1 1 0 0,0 1-1 0 0,1-1 0 0 0,-1 1 0 0 0,1-1 1 0 0,-1 1-1 0 0,1-1 0 0 0,0 0 1 0 0,0 1-1 0 0,0-1 0 0 0,0 0 0 0 0,0 0 1 0 0,0 0-1 0 0,1 0 0 0 0,-1 0 1 0 0,1 0-1 0 0,-1 0 0 0 0,1 0 0 0 0,0 0 1 0 0,0-1-1 0 0,0 1 0 0 0,-1-1 1 0 0,2 1-1 0 0,-1-1 0 0 0,0 0 0 0 0,0 0 1 0 0,0 0-1 0 0,1 0 0 0 0,0 0 0 0 0,6-3 37 0 0,-1-1 0 0 0,1 0 1 0 0,-1 0-1 0 0,0-1 0 0 0,0 0 0 0 0,0 0 0 0 0,-1-1 0 0 0,1 0 0 0 0,-1-1 0 0 0,0 1 0 0 0,-1-1 1 0 0,1-1-1 0 0,-1 1 0 0 0,-1-1 0 0 0,1 0 0 0 0,3-7-37 0 0,9-6 52 0 0,113-173 222 0 0,-93 140-69 0 0,-36 72-314 0 0,-8-3 127 0 0,2 0 0 0 0,0 0 0 0 0,1 1 0 0 0,0 0 0 0 0,2-1 0 0 0,0 1 0 0 0,0 0 0 0 0,2 0 0 0 0,0 0 0 0 0,1 0 0 0 0,1-1 0 0 0,0 1 0 0 0,1-1-1 0 0,1 0 1 0 0,1 0 0 0 0,0 0 0 0 0,1-1 0 0 0,1 1-18 0 0,-5-11-9 0 0,1-1 1 0 0,-1 0-1 0 0,1 0 0 0 0,0 0 0 0 0,0-1 1 0 0,0 1-1 0 0,1-1 0 0 0,-1 0 0 0 0,1 0 1 0 0,-1 0-1 0 0,1-1 0 0 0,0 0 0 0 0,0 0 1 0 0,0 0-1 0 0,1 0 0 0 0,-1-1 0 0 0,0 0 0 0 0,0 0 1 0 0,1 0-1 0 0,-1-1 0 0 0,6 0 9 0 0,58-8-1469 0 0,-29-13-3721 0 0,-32 16-767 0 0,-2 1-5475 0 0</inkml:trace>
  <inkml:trace contextRef="#ctx0" brushRef="#br0" timeOffset="3601.982">2738 1068 8770 0 0,'0'0'3490'0'0,"0"0"-1751"0"0,0 0-231 0 0,0 0 311 0 0,0 0-21 0 0,35 4-234 0 0,113 14-333 0 0,70-17 1134 0 0,305-66-217 0 0,-429 52-2328 0 0,85-13-101 0 0,-61 11-4300 0 0,-106 14-415 0 0,-4 1-6509 0 0</inkml:trace>
  <inkml:trace contextRef="#ctx0" brushRef="#br0" timeOffset="4000.365">3626 1156 13003 0 0,'0'0'1639'0'0,"0"0"-472"0"0,0 0-200 0 0,0 0-86 0 0,0 0-99 0 0,0 0-101 0 0,0 0-143 0 0,0 0-117 0 0,-33 6-84 0 0,-104 16-67 0 0,49 4 98 0 0,-12 28-147 0 0,97-52-225 0 0,0 0 0 0 0,-1 1 0 0 0,2-1 0 0 0,-1 1 1 0 0,0 0-1 0 0,0 0 0 0 0,1 0 0 0 0,-1 0 0 0 0,1 0 0 0 0,0 1 0 0 0,0-1 0 0 0,0 1 0 0 0,1-1 0 0 0,-1 1 0 0 0,1 0 0 0 0,0-1 0 0 0,0 1 0 0 0,0 0 0 0 0,0 0 0 0 0,1 0 0 0 0,0 0 0 0 0,0 0 0 0 0,0 0 0 0 0,0 0 0 0 0,0 0 0 0 0,1-1 1 0 0,0 3 3 0 0,2 0 12 0 0,1-1 0 0 0,0 0 0 0 0,0 0 1 0 0,0 0-1 0 0,0-1 0 0 0,1 0 0 0 0,0 0 1 0 0,-1 0-1 0 0,2 0 0 0 0,-1 0 0 0 0,0-1 1 0 0,1 0-1 0 0,-1 0 0 0 0,1-1 1 0 0,0 0-1 0 0,0 0 0 0 0,6 1-12 0 0,-1 2 14 0 0,59 18 55 0 0,-54-19-39 0 0,-1 1 1 0 0,1 0-1 0 0,-1 1 1 0 0,0 0-1 0 0,0 2 1 0 0,-1 0-1 0 0,0 0 0 0 0,0 1 1 0 0,0 2-31 0 0,-12-10 30 0 0,-1 1-1 0 0,1 0 1 0 0,-1 0-1 0 0,0-1 1 0 0,1 1-1 0 0,-1 0 1 0 0,0 0-1 0 0,0 0 1 0 0,0 0-1 0 0,-1 0 1 0 0,1 0 0 0 0,0 1-1 0 0,-1-1 1 0 0,1 0-1 0 0,-1 0 1 0 0,0 0-1 0 0,0 1 1 0 0,0-1-1 0 0,0 0 1 0 0,0 0-1 0 0,0 1 1 0 0,-1-1-1 0 0,1 0 1 0 0,-1 0 0 0 0,1 0-1 0 0,-1 0 1 0 0,0 0-1 0 0,0 0 1 0 0,0 0-1 0 0,0 0 1 0 0,0 0-1 0 0,-1 0 1 0 0,1 0-1 0 0,0 0 1 0 0,-1-1 0 0 0,1 1-1 0 0,-1-1 1 0 0,0 1-1 0 0,0-1 1 0 0,1 0-1 0 0,-1 1 1 0 0,0-1-1 0 0,0 0 1 0 0,0 0-1 0 0,0-1 1 0 0,0 1 0 0 0,0 0-1 0 0,-1 0 1 0 0,1-1-1 0 0,0 0 1 0 0,0 1-1 0 0,0-1-29 0 0,-170 50 275 0 0,54-43-1338 0 0,68-13-5318 0 0,41 5-1814 0 0</inkml:trace>
  <inkml:trace contextRef="#ctx0" brushRef="#br0" timeOffset="4386.53">3751 1137 8690 0 0,'0'0'1920'0'0,"0"0"-511"0"0,0 0-86 0 0,0 0 200 0 0,0 0 149 0 0,0 0-56 0 0,0 0-219 0 0,0 0-237 0 0,0 0-225 0 0,0 0-183 0 0,0 0-111 0 0,0 0-90 0 0,29 1-98 0 0,131 2 120 0 0,-91 4-257 0 0,-85 21-348 0 0,-190 111 50 0 0,204-138-16 0 0,0 1-1 0 0,1-1 0 0 0,-1 1 0 0 0,1-1 1 0 0,-1 1-1 0 0,1 0 0 0 0,0-1 1 0 0,0 1-1 0 0,0 0 0 0 0,0 0 0 0 0,0 0 1 0 0,0 0-1 0 0,0 0 0 0 0,0 0 1 0 0,1 0-1 0 0,-1 0 0 0 0,1 0 0 0 0,0 0 1 0 0,0 1-1 0 0,-1-1 0 0 0,1 0 1 0 0,1 0-1 0 0,-1 0 0 0 0,0 0 0 0 0,0 0 1 0 0,1 1-1 0 0,-1-1 0 0 0,1 0 0 0 0,0 0 1 0 0,0 0-1 0 0,-1 0 0 0 0,1 0 1 0 0,1-1-1 0 0,-1 1 0 0 0,0 0 0 0 0,0 0 1 0 0,1-1-1 0 0,-1 1 0 0 0,1 0 1 0 0,-1-1-1 0 0,1 0 0 0 0,0 1 0 0 0,-1-1 1 0 0,1 0-1 0 0,0 0 0 0 0,0 0 1 0 0,0 0-1 0 0,0 0 0 0 0,0 0 0 0 0,0-1-1 0 0,10 4 3 0 0,0-1 0 0 0,1 0 0 0 0,-1-1 0 0 0,0-1-1 0 0,1 0 1 0 0,0-1 0 0 0,-1 0 0 0 0,1 0 0 0 0,-1-2 0 0 0,1 0-1 0 0,-1 0 1 0 0,0-1 0 0 0,0 0 0 0 0,0-1 0 0 0,0-1-1 0 0,5-2-2 0 0,66-40-9203 0 0,-72 40-2499 0 0</inkml:trace>
  <inkml:trace contextRef="#ctx0" brushRef="#br0" timeOffset="4708.995">4520 212 15355 0 0,'0'0'1618'0'0,"0"0"-262"0"0,0 0-229 0 0,0 0-80 0 0,0 0-116 0 0,0 0-174 0 0,0 0-250 0 0,0 0-235 0 0,0 0-112 0 0,0 0 18 0 0,0 0 79 0 0,0 0 84 0 0,0 0 40 0 0,13 25 5 0 0,42 79-22 0 0,-35-68-220 0 0,-1 2 0 0 0,-2 0-1 0 0,-2 0 1 0 0,-2 2 0 0 0,-1 0 0 0 0,-2 0-1 0 0,-2 1 1 0 0,-1 0 0 0 0,-3 1-1 0 0,-1-1 1 0 0,-2 1 0 0 0,-2 7-144 0 0,-2-13-91 0 0,-2-1 1 0 0,-1 0-1 0 0,-1-1 0 0 0,-2 0 1 0 0,-2 0-1 0 0,-1-1 1 0 0,-2 0-1 0 0,-1-1 1 0 0,-1 0-1 0 0,-1-2 0 0 0,-2 0 1 0 0,-11 11 90 0 0,10-16-376 0 0,-1 0-1 0 0,-1-2 1 0 0,-2 0 0 0 0,0-1 0 0 0,-1-2 0 0 0,-1-1 0 0 0,-1 0 0 0 0,-23 10 376 0 0,-72 28-8190 0 0,100-49-2861 0 0</inkml:trace>
  <inkml:trace contextRef="#ctx0" brushRef="#br0" timeOffset="7842.337">5495 266 0 0 0,'0'0'473'0'0,"0"0"841"0"0,0 0 41 0 0,0 0-316 0 0,0 0-287 0 0,0 0-134 0 0,0 0-33 0 0,0 0-8 0 0,11 13 3696 0 0,-11 74-381 0 0,-52 61-2044 0 0,29-95-1460 0 0,-115 226 637 0 0,-37 73-645 0 0,169-338-354 0 0,0 0 0 0 0,2 0 0 0 0,-1 0 0 0 0,2 1 0 0 0,0-1 0 0 0,1 1 0 0 0,0 0 0 0 0,1 2-26 0 0,4-13 113 0 0,-1 0 0 0 0,1-1 1 0 0,-1 1-1 0 0,1 0 0 0 0,0-1 1 0 0,1 0-1 0 0,-1 1 1 0 0,1-1-1 0 0,-1-1 0 0 0,1 1 1 0 0,0 0-1 0 0,0-1 0 0 0,0 0 1 0 0,0 0-1 0 0,0 0 0 0 0,0-1 1 0 0,1 1-1 0 0,-1-1 0 0 0,1 0 1 0 0,-1 0-1 0 0,1 0 1 0 0,-1-1-1 0 0,1 0 0 0 0,0 0 1 0 0,-1 0-1 0 0,1 0 0 0 0,3-1-113 0 0,154 1 1293 0 0,-91-15-1097 0 0,-24 3-80 0 0,-47-6-5264 0 0,0 13-1763 0 0,0 1-3998 0 0</inkml:trace>
  <inkml:trace contextRef="#ctx0" brushRef="#br0" timeOffset="8139.212">4863 825 6665 0 0,'0'0'1858'0'0,"0"0"-552"0"0,0 0-401 0 0,0 0 80 0 0,0 0 216 0 0,0 0 93 0 0,0 0-26 0 0,0 0-97 0 0,0 0-111 0 0,0 0-38 0 0,0 0-45 0 0,0 0-99 0 0,0 0-86 0 0,22 7-49 0 0,72 23-55 0 0,-68-23-393 0 0,1-1 0 0 0,1-1 0 0 0,-1-1 0 0 0,0-1 0 0 0,1-1 0 0 0,0-2 0 0 0,8-2-295 0 0,16 2 105 0 0,119-11-1326 0 0,-143 7-386 0 0,1-1-4979 0 0,-11 2-5366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0 744 8610 0 0,'0'0'875'0'0,"0"0"-347"0"0,0 0-344 0 0,0 0-21 0 0,0 0 202 0 0,0 0 260 0 0,0 0 125 0 0,0 0-19 0 0,0 0-62 0 0,0 0-37 0 0,0 0-5 0 0,20 9-20 0 0,64 30-34 0 0,-77-37-494 0 0,0 1 0 0 0,0-1 0 0 0,-1-1-1 0 0,1 1 1 0 0,0-1 0 0 0,0-1-1 0 0,0 1 1 0 0,0-1 0 0 0,1 0 0 0 0,-1-1-1 0 0,0 0 1 0 0,0 0 0 0 0,-1 0 0 0 0,1-1-1 0 0,0 0 1 0 0,2-1-79 0 0,2 0 114 0 0,27-13 85 0 0,-1-1-1 0 0,-1-2 1 0 0,0-2 0 0 0,-2-1 0 0 0,0-2-1 0 0,-2-1 1 0 0,0-1 0 0 0,-2-2-1 0 0,-1-1 1 0 0,-2-1 0 0 0,0-2 0 0 0,0-3-199 0 0,271-363 280 0 0,-235 331-263 0 0,-60 72-296 0 0,-3 52 529 0 0,-2 0 0 0 0,-3 0-1 0 0,-2-1 1 0 0,-3 0-1 0 0,-2-1 1 0 0,-8 19-250 0 0,-4 24 107 0 0,4-4-7 0 0,-4-2 0 0 0,-4 0 0 0 0,-19 34-100 0 0,45-119 11 0 0,0-1 1 0 0,0 1-1 0 0,-1-1 1 0 0,0 0 0 0 0,0 0-1 0 0,-1 0 1 0 0,0-1 0 0 0,1 1-1 0 0,-2-1 1 0 0,1 0-1 0 0,-1 0 1 0 0,0 0 0 0 0,0-1-1 0 0,0 1 1 0 0,0-1 0 0 0,-1 0-1 0 0,0-1 1 0 0,0 0-1 0 0,0 1 1 0 0,0-2 0 0 0,-6 3-12 0 0,6-6-29 0 0,-1 0-1 0 0,1 0 1 0 0,-1 0 0 0 0,1-1 0 0 0,0 0 0 0 0,0 0 0 0 0,0 0-1 0 0,0-1 1 0 0,0 0 0 0 0,0 0 0 0 0,1-1 0 0 0,-1 0 0 0 0,1 0 0 0 0,0 0-1 0 0,0 0 1 0 0,1-1 0 0 0,-1 0 0 0 0,1 0 0 0 0,0 0 0 0 0,0 0 0 0 0,-1-3 29 0 0,-61-126-2113 0 0,41 38-1065 0 0,20 31-5454 0 0,5 45 1302 0 0</inkml:trace>
  <inkml:trace contextRef="#ctx0" brushRef="#br0" timeOffset="357.378">1588 170 6513 0 0,'0'0'4540'0'0,"0"0"-3088"0"0,0 0-1132 0 0,0 0-169 0 0,0 0 100 0 0,0 0 189 0 0,0 0 77 0 0,0 0 21 0 0,0 0-45 0 0,-32 38-65 0 0,-96 123-57 0 0,122-156-335 0 0,1 1 0 0 0,0 0-1 0 0,0 0 1 0 0,0 0 0 0 0,1 1 0 0 0,0 0-1 0 0,1 0 1 0 0,-1 0 0 0 0,1 0 0 0 0,1 0-1 0 0,-1 1 1 0 0,-1 6-36 0 0,1 4 83 0 0,0-9-31 0 0,0-1 0 0 0,0 0 0 0 0,1 1 0 0 0,1-1 0 0 0,-1 1 0 0 0,1-1 0 0 0,0 1 0 0 0,1 0 0 0 0,0 0 0 0 0,1-1-1 0 0,0 1 1 0 0,0 0 0 0 0,1-1 0 0 0,0 1 0 0 0,0-1 0 0 0,1 1 0 0 0,0-1 0 0 0,0 0 0 0 0,1 0 0 0 0,0-1 0 0 0,1 1 0 0 0,-1-1 0 0 0,2 0 0 0 0,-1 0-1 0 0,1 0 1 0 0,0-1 0 0 0,0 0 0 0 0,0 0 0 0 0,1 0 0 0 0,0-1 0 0 0,0 0 0 0 0,1-1 0 0 0,6 4-52 0 0,0-4 158 0 0,0-1-1 0 0,0-1 1 0 0,0 0-1 0 0,0-1 1 0 0,1-1 0 0 0,-1 0-1 0 0,0-1 1 0 0,0 0-1 0 0,0-1 1 0 0,0-1 0 0 0,0 0-1 0 0,0-1 1 0 0,-1 0 0 0 0,1-1-1 0 0,-1-1 1 0 0,0 0-1 0 0,-1 0 1 0 0,0-2 0 0 0,0 1-1 0 0,0-2 1 0 0,-1 1-1 0 0,0-2 1 0 0,0 0-158 0 0,1-1 85 0 0,0 0 1 0 0,-1-1-1 0 0,0-1 0 0 0,-1 0 0 0 0,0 0 1 0 0,-1-1-1 0 0,-1 0 0 0 0,0-1 0 0 0,-1 0 1 0 0,0 0-1 0 0,-1-1 0 0 0,-1 1 0 0 0,0-1 1 0 0,-2 0-1 0 0,0-1 0 0 0,0 1 0 0 0,-2 0 1 0 0,0-1-1 0 0,-1-11-85 0 0,0 21-4 0 0,-1 1 0 0 0,0 0 0 0 0,0 0 1 0 0,-1 0-1 0 0,0 0 0 0 0,0 1 0 0 0,0-1 0 0 0,-1 0 0 0 0,1 1 0 0 0,-1-1 1 0 0,-1 1-1 0 0,1 0 0 0 0,-1 0 0 0 0,0 0 0 0 0,0 1 0 0 0,0-1 0 0 0,-1 1 0 0 0,0 0 1 0 0,1 0-1 0 0,-1 1 0 0 0,-1 0 0 0 0,1-1 0 0 0,0 2 0 0 0,-1-1 0 0 0,0 0 4 0 0,-72-18-1970 0 0,-2 15-4810 0 0,59 6-4361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2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16 1584 0 0,'0'0'2322'0'0,"0"0"-641"0"0,0 0-263 0 0,0 0 208 0 0,0 0 351 0 0,0 0 164 0 0,0 0-140 0 0,0 0-434 0 0,0 0-411 0 0,0 0-278 0 0,0 0-206 0 0,-7 3-113 0 0,-56 44 679 0 0,-54 114 421 0 0,59-77-1280 0 0,-4-2 0 0 0,-47 45-379 0 0,-109 82-333 0 0,214-236-13588 0 0,6 19 4938 0 0</inkml:trace>
  <inkml:trace contextRef="#ctx0" brushRef="#br0" timeOffset="279.96">29 0 10130 0 0,'0'0'1015'0'0,"0"0"-596"0"0,0 0-405 0 0,0 0 181 0 0,0 0 521 0 0,0 0 479 0 0,0 0 204 0 0,0 0-69 0 0,0 0-211 0 0,0 0-228 0 0,0 0-169 0 0,19 36-79 0 0,60 115-51 0 0,11 9 886 0 0,7-7-515 0 0,55 106-462 0 0,-119-189-777 0 0,-33-88-13024 0 0,0 13 3554 0 0</inkml:trace>
  <inkml:trace contextRef="#ctx0" brushRef="#br0" timeOffset="610.543">969 297 4521 0 0,'0'0'5671'0'0,"0"0"-3547"0"0,0 0-1277 0 0,0 0 34 0 0,0 0 265 0 0,0 0 228 0 0,0 0 33 0 0,0 0-201 0 0,0 0-243 0 0,0 0-193 0 0,0 0-147 0 0,0 0-130 0 0,26-5-74 0 0,79-13-58 0 0,52-1 782 0 0,-54 19-1107 0 0,-99 10-3212 0 0,-10-1-4609 0 0,2-5-3279 0 0</inkml:trace>
  <inkml:trace contextRef="#ctx0" brushRef="#br0" timeOffset="868.515">929 586 10970 0 0,'0'0'2445'0'0,"0"0"-1297"0"0,0 0-526 0 0,0 0 144 0 0,0 0 315 0 0,0 0 196 0 0,0 0-22 0 0,0 0-161 0 0,0 0-169 0 0,0 0-171 0 0,0 0-170 0 0,33 6-163 0 0,104 16-139 0 0,-53-30-41 0 0,36-16-1157 0 0,-69 16-9260 0 0,-39 5-1581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1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689 46 0 0 0,'0'0'2122'0'0,"0"0"38"0"0,0 0-75 0 0,0 0 134 0 0,0 0 215 0 0,0 0-26 0 0,0 0-258 0 0,0 0-386 0 0,0 0-419 0 0,0 0-289 0 0,0 0-193 0 0,2-8-170 0 0,9-26-125 0 0,-11 34-545 0 0,-1-1 0 0 0,0 1 0 0 0,1 0 0 0 0,-1-1 0 0 0,0 1 0 0 0,1 0 0 0 0,-1 0 0 0 0,0-1 0 0 0,1 1 0 0 0,-1 0 0 0 0,0 0-1 0 0,1 0 1 0 0,-1 0 0 0 0,0 0 0 0 0,1 0 0 0 0,-1 0 0 0 0,0 0 0 0 0,0 0 0 0 0,1 0 0 0 0,-1 0 0 0 0,0 0 0 0 0,1 0 0 0 0,-1 1 0 0 0,0-1-1 0 0,1 0 1 0 0,-1 1 0 0 0,0-1 0 0 0,1 0 0 0 0,-1 1 0 0 0,1-1 0 0 0,-1 0 0 0 0,1 1 0 0 0,-1-1 0 0 0,1 1 0 0 0,-1 0 0 0 0,1-1 0 0 0,-1 1-1 0 0,1-1 1 0 0,0 1 0 0 0,-1-1 0 0 0,1 1 0 0 0,-1 0-23 0 0,-29 30 194 0 0,1 0 0 0 0,1 2-1 0 0,2 1 1 0 0,1 1 0 0 0,-6 14-194 0 0,-11 13 61 0 0,-94 134 33 0 0,80-129-201 0 0,-3-2 0 0 0,-3-3 0 0 0,-16 9 107 0 0,12-18-776 0 0,60-95-4983 0 0,29-53-1809 0 0,-15 69 3026 0 0,-4 5-446 0 0</inkml:trace>
  <inkml:trace contextRef="#ctx0" brushRef="#br0" timeOffset="271.621">1 19 3585 0 0,'0'0'4794'0'0,"0"0"-1888"0"0,0 0-1062 0 0,0 0-515 0 0,0 0-224 0 0,0 0-180 0 0,0 0-165 0 0,0 0-123 0 0,0 0-70 0 0,0 0 33 0 0,0 0 75 0 0,0 0 16 0 0,9 23-48 0 0,34 73-51 0 0,110 182 1784 0 0,18 30-1668 0 0,-118-224-1420 0 0,-40-76-971 0 0,-4-7-5483 0 0,-6-1 2998 0 0,1 0-6840 0 0</inkml:trace>
  <inkml:trace contextRef="#ctx0" brushRef="#br0" timeOffset="538.591">775 601 5993 0 0,'0'0'4251'0'0,"0"0"-2435"0"0,0 0-976 0 0,0 0 14 0 0,0 0 218 0 0,0 0 81 0 0,0 0-134 0 0,0 0-280 0 0,0 0-260 0 0,0 0-203 0 0,-11 33-109 0 0,-36 105-66 0 0,37-66 0 0 0,12-68-21 0 0,0 0 0 0 0,0 0 0 0 0,1 0-1 0 0,-1 0 1 0 0,1 0 0 0 0,0 0 0 0 0,0-1-1 0 0,0 1 1 0 0,1-1 0 0 0,-1 0 0 0 0,1 0-1 0 0,0 0 1 0 0,0 0 0 0 0,0-1 0 0 0,0 0-1 0 0,0 0 1 0 0,0 0 0 0 0,1 0 0 0 0,-1-1-1 0 0,1 1 1 0 0,-1-1 0 0 0,1 0 0 0 0,0 0-1 0 0,-1-1 1 0 0,1 0 0 0 0,0 1 0 0 0,-1-2-1 0 0,1 1 1 0 0,0 0 0 0 0,-1-1 0 0 0,1 0-1 0 0,0 0 1 0 0,-1 0 0 0 0,1-1 0 0 0,-1 0-1 0 0,0 0 1 0 0,1 0 0 0 0,-1 0 0 0 0,0 0-1 0 0,3-3-79 0 0,1-1 87 0 0,0 1-1 0 0,0-1 0 0 0,0-1 1 0 0,-1 1-1 0 0,0-1 0 0 0,0 0 0 0 0,-1-1 1 0 0,0 0-1 0 0,0 0 0 0 0,-1 0 1 0 0,0 0-1 0 0,0-1 0 0 0,-1 0 0 0 0,0 0 1 0 0,-1 0-1 0 0,0-1 0 0 0,0 1 1 0 0,-1-1-1 0 0,0 0 0 0 0,-1 1 0 0 0,0-1 1 0 0,-1 0-1 0 0,0 0 0 0 0,0 0 1 0 0,-1 0-1 0 0,0 1 0 0 0,-2-6-86 0 0,2 10-39 0 0,-1-1-1 0 0,0 0 1 0 0,0 1-1 0 0,-1 0 1 0 0,0-1-1 0 0,0 1 0 0 0,0 0 1 0 0,0 1-1 0 0,-1-1 1 0 0,0 1-1 0 0,0-1 1 0 0,0 1-1 0 0,0 0 1 0 0,-1 0-1 0 0,0 1 1 0 0,1-1-1 0 0,-1 1 0 0 0,-1 0 1 0 0,1 1-1 0 0,0-1 1 0 0,-1 1-1 0 0,-2-1 40 0 0,-37-9-2688 0 0,1 8-3471 0 0,27 4-5120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6961 0 0,'0'0'2726'0'0,"0"0"-1369"0"0,0 0-793 0 0,0 0-216 0 0,0 0 136 0 0,0 0 212 0 0,0 0 180 0 0,0 0 115 0 0,0 0-45 0 0,0 0-51 0 0,0 0-73 0 0,0 0-160 0 0,0 0-127 0 0,12 19-81 0 0,33 60-52 0 0,-23-3 222 0 0,-14 201 147 0 0,-10-65-841 0 0,3-213 83 0 0,-1 1-1 0 0,1 0 1 0 0,-1-1-1 0 0,1 1 1 0 0,-1 0-1 0 0,1 0 1 0 0,-1-1-1 0 0,1 1 0 0 0,-1 0 1 0 0,1 0-1 0 0,-1 0 1 0 0,1 0-1 0 0,-1-1 1 0 0,1 1-1 0 0,-1 0 0 0 0,1 0 1 0 0,-1 0-1 0 0,1 0 1 0 0,-1 1-1 0 0,1-1 1 0 0,-1 0-1 0 0,1 0 1 0 0,-1 0-1 0 0,1 0 0 0 0,-1 0 1 0 0,1 1-1 0 0,-1-1 1 0 0,1 0-1 0 0,-1 0 1 0 0,1 1-1 0 0,-1-1 0 0 0,1 0 1 0 0,-1 1-1 0 0,0-1 1 0 0,1 0-1 0 0,-1 1 1 0 0,0-1-1 0 0,1 1 1 0 0,-1-1-1 0 0,0 1 0 0 0,0-1 1 0 0,1 1-1 0 0,-1-1 1 0 0,0 0-1 0 0,0 1 1 0 0,0 0-1 0 0,1-1 0 0 0,-1 1 1 0 0,0-1-13 0 0,124-222 2124 0 0,42-114-2124 0 0,-47 90-1245 0 0,-110 230-493 0 0,-1 9-6930 0 0,-2 6-2435 0 0</inkml:trace>
  <inkml:trace contextRef="#ctx0" brushRef="#br0" timeOffset="783.156">1018 638 0 0 0,'0'0'639'0'0,"0"0"1231"0"0,0 0 493 0 0,0 0-23 0 0,0 0-205 0 0,0 0-281 0 0,0 0-306 0 0,0 0-203 0 0,0 0-193 0 0,0 0-239 0 0,0 0-178 0 0,0 0-131 0 0,-5-3-107 0 0,3 1-451 0 0,-1 1 1 0 0,1 0-1 0 0,-1 0 1 0 0,1-1-1 0 0,-1 2 1 0 0,1-1-1 0 0,-1 0 1 0 0,1 0 0 0 0,-1 1-1 0 0,0-1 1 0 0,0 1-1 0 0,1 0 1 0 0,-1 0-1 0 0,0 0 1 0 0,1 0 0 0 0,-1 0-1 0 0,0 1 1 0 0,1-1-1 0 0,-1 1 1 0 0,0 0-1 0 0,1 0 1 0 0,-1 0 0 0 0,1 0-1 0 0,-1 0-46 0 0,-12 7 18 0 0,1 1-1 0 0,0 1 1 0 0,0 0-1 0 0,1 0 1 0 0,1 2-1 0 0,0-1 1 0 0,0 2-1 0 0,1 0 1 0 0,1 0-1 0 0,0 0 1 0 0,1 2-1 0 0,0-1 1 0 0,1 1-1 0 0,1 0 1 0 0,0 1 0 0 0,1-1-1 0 0,1 1 1 0 0,0 1-1 0 0,1-1 1 0 0,1 1-1 0 0,-1 15-17 0 0,4-29 1 0 0,0 1-1 0 0,1-1 0 0 0,0 1 1 0 0,-1-1-1 0 0,1 1 0 0 0,0-1 1 0 0,1 0-1 0 0,-1 1 0 0 0,0-1 1 0 0,1 0-1 0 0,0 0 0 0 0,0 0 1 0 0,0 0-1 0 0,0 0 0 0 0,0 0 1 0 0,1-1-1 0 0,-1 1 1 0 0,1-1-1 0 0,-1 1 0 0 0,1-1 1 0 0,0 0-1 0 0,0 0 0 0 0,0-1 1 0 0,0 1-1 0 0,1 0 0 0 0,-1-1 1 0 0,0 0-1 0 0,1 0 0 0 0,100 16 466 0 0,-84-19-300 0 0,0-2-1 0 0,0-1 0 0 0,0 0 0 0 0,0-2 1 0 0,-1 0-1 0 0,0-1 0 0 0,-1-1 0 0 0,1 0 1 0 0,-2-2-1 0 0,1 0 0 0 0,-2-1 0 0 0,2-2-165 0 0,9-6 98 0 0,-1-1-1 0 0,-1-1 1 0 0,-1-2-1 0 0,-1 0 1 0 0,-1-2-1 0 0,-1 0 1 0 0,-1-2-1 0 0,-2 0 1 0 0,-1-1-1 0 0,-1 0 1 0 0,-1-2-1 0 0,-2 0 1 0 0,-1 0-1 0 0,-2-1 1 0 0,0 0-1 0 0,-3-1 1 0 0,0 0-1 0 0,-3 0 1 0 0,1-24-98 0 0,-14-126-293 0 0,8 175 251 0 0,-1-1-1 0 0,-1 1 1 0 0,1 0-1 0 0,-2 0 1 0 0,1 0-1 0 0,-1 0 0 0 0,0 0 1 0 0,0 1-1 0 0,-1-1 1 0 0,0 1-1 0 0,0 1 0 0 0,-1-1 1 0 0,0 1-1 0 0,0 0 1 0 0,-1 0-1 0 0,0 0 0 0 0,1 1 1 0 0,-2 0-1 0 0,-6-3 43 0 0,7 5-24 0 0,-1 0-1 0 0,1 1 1 0 0,-1 0-1 0 0,0 0 0 0 0,1 1 1 0 0,-1 0-1 0 0,0 1 1 0 0,0 0-1 0 0,0 0 1 0 0,1 0-1 0 0,-1 1 0 0 0,0 0 1 0 0,0 1-1 0 0,1-1 1 0 0,-1 1-1 0 0,1 1 1 0 0,0 0-1 0 0,-1 0 1 0 0,1 0-1 0 0,1 1 0 0 0,-1 0 1 0 0,0 0-1 0 0,1 1 1 0 0,0 0-1 0 0,0 0 1 0 0,0 0-1 0 0,1 1 1 0 0,0 0-1 0 0,-2 2 25 0 0,-8 14 21 0 0,2 0 0 0 0,1 1 0 0 0,1 0 0 0 0,1 1-1 0 0,1 0 1 0 0,1 1 0 0 0,1-1 0 0 0,1 1 0 0 0,1 1 0 0 0,1-1 0 0 0,2 1 0 0 0,0 0 0 0 0,2 0 0 0 0,1-1-1 0 0,2 15-20 0 0,2-10 35 0 0,2-1 0 0 0,0 0-1 0 0,2 0 1 0 0,1-1-1 0 0,2 0 1 0 0,0-1-1 0 0,2-1 1 0 0,1 0 0 0 0,1 0-1 0 0,1-2 1 0 0,1 0-1 0 0,17 16-34 0 0,57 38-183 0 0,-67-73-1014 0 0,-10-9-6109 0 0,-11 0-3657 0 0</inkml:trace>
  <inkml:trace contextRef="#ctx0" brushRef="#br0" timeOffset="1229.129">2046 79 15307 0 0,'0'0'687'0'0,"0"0"-217"0"0,0 0 36 0 0,0 0 237 0 0,0 0 221 0 0,0 0 138 0 0,0 0-5 0 0,0 0-128 0 0,0 0-185 0 0,0 0-181 0 0,0 0-134 0 0,0 0-94 0 0,3 36-64 0 0,3 117-59 0 0,-16-87-50 0 0,-44 66-173 0 0,-6-2 0 0 0,-6-3 0 0 0,-9 3-29 0 0,64-111-36 0 0,5-11 16 0 0,1 0 1 0 0,0 0-1 0 0,0 0 1 0 0,1 0-1 0 0,0 1 1 0 0,1-1 0 0 0,-1 1-1 0 0,2 0 1 0 0,-1 0-1 0 0,1 1 1 0 0,1-1-1 0 0,0 0 1 0 0,0 1-1 0 0,1-1 1 0 0,0 7 19 0 0,3-13 9 0 0,0 0 0 0 0,0 0 0 0 0,0 0 1 0 0,1-1-1 0 0,-1 1 0 0 0,1-1 0 0 0,-1 0 0 0 0,1 0 0 0 0,0 0 1 0 0,0 0-1 0 0,0-1 0 0 0,0 1 0 0 0,0-1 0 0 0,0 0 0 0 0,0-1 1 0 0,1 1-1 0 0,-1-1 0 0 0,0 1 0 0 0,0-1 0 0 0,1-1 1 0 0,-1 1-1 0 0,0 0 0 0 0,0-1 0 0 0,1 0-9 0 0,3 1 27 0 0,10-2 17 0 0,0 0 1 0 0,0-2-1 0 0,0 0 1 0 0,0-1 0 0 0,-1 0-1 0 0,1-2 1 0 0,8-4-45 0 0,10-4 68 0 0,-28 12-216 0 0,0 0 0 0 0,-1-1 0 0 0,0-1 0 0 0,0 1 0 0 0,0-1 0 0 0,0 0-1 0 0,-1 0 1 0 0,1-1 0 0 0,-2 0 0 0 0,1 0 0 0 0,0 0 0 0 0,-1-1 0 0 0,0 0 0 0 0,-1 0 0 0 0,1-2 148 0 0,-2-29-5408 0 0,-9 16-4100 0 0,4 17 1418 0 0</inkml:trace>
  <inkml:trace contextRef="#ctx0" brushRef="#br0" timeOffset="1400.792">1609 534 7682 0 0,'0'0'3686'0'0,"0"0"-2029"0"0,0 0-714 0 0,0 0 126 0 0,0 0 205 0 0,0 0 24 0 0,0 0-167 0 0,0 0-203 0 0,35-3-217 0 0,113-7-163 0 0,-3 7 323 0 0,-37 11-255 0 0,-55-3-2433 0 0,-1-2-6613 0 0,-40-3-3065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3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477 450 0 0 0,'0'0'1328'0'0,"0"0"721"0"0,0 0 225 0 0,0 0-110 0 0,0 0-324 0 0,0 0-271 0 0,0 0-217 0 0,0 0-200 0 0,0 0-148 0 0,0 0-63 0 0,0 0-66 0 0,0 0-75 0 0,-4-3-32 0 0,-35-29 2210 0 0,-35-9-1507 0 0,59 34-1403 0 0,0 1-1 0 0,0 0 1 0 0,0 1 0 0 0,-1 1-1 0 0,0 1 1 0 0,0 0 0 0 0,0 1-1 0 0,0 0 1 0 0,0 2 0 0 0,0 0-1 0 0,0 0 1 0 0,-11 3-68 0 0,21-2-3 0 0,0 1 1 0 0,-1 0-1 0 0,1 0 1 0 0,0 0-1 0 0,0 1 1 0 0,1 0-1 0 0,-1 0 0 0 0,0 0 1 0 0,1 1-1 0 0,0-1 1 0 0,0 1-1 0 0,0 1 1 0 0,0-1-1 0 0,1 1 1 0 0,-1 0-1 0 0,1 0 0 0 0,0 0 1 0 0,1 0-1 0 0,-1 1 1 0 0,1 0-1 0 0,0-1 1 0 0,1 1-1 0 0,0 0 0 0 0,-1 0 1 0 0,2 1-1 0 0,-1 0 3 0 0,-3 17 10 0 0,1 1 0 0 0,2 0 0 0 0,0 0-1 0 0,2 0 1 0 0,0-1 0 0 0,4 21-10 0 0,3-9 51 0 0,1 0 0 0 0,1 0 1 0 0,2-1-1 0 0,2-1 0 0 0,1 0 0 0 0,2 0 1 0 0,10 14-52 0 0,113 187 356 0 0,-132-221-347 0 0,5 8 30 0 0,-1 1 1 0 0,-1 0-1 0 0,-1 1 0 0 0,-1 0 0 0 0,-1 1 1 0 0,-1 0-1 0 0,-2 0 0 0 0,0 0 1 0 0,0 15-40 0 0,-4-33 18 0 0,1-1 0 0 0,-1 1 0 0 0,0 0 0 0 0,-1-1 0 0 0,1 1 0 0 0,-2-1 0 0 0,1 1 0 0 0,-1-1 0 0 0,1 1 0 0 0,-2-1 0 0 0,1 0 0 0 0,-1 0 1 0 0,0 0-1 0 0,0 0 0 0 0,-1 0 0 0 0,1-1 0 0 0,-1 1 0 0 0,-2 0-18 0 0,-3 5 9 0 0,0-2 0 0 0,-1 1 1 0 0,-1-1-1 0 0,1-1 0 0 0,-1 0 0 0 0,-1 0 0 0 0,1-1 1 0 0,-1 0-1 0 0,-1-1 0 0 0,1-1 0 0 0,-1 0 0 0 0,0-1 0 0 0,0 0 1 0 0,0-1-1 0 0,-1 0 0 0 0,1-1 0 0 0,-1-1 0 0 0,1 0 1 0 0,-5-1-10 0 0,10 1-1 0 0,6-1-40 0 0,1 1 0 0 0,-1-1 1 0 0,1 1-1 0 0,-1-1 0 0 0,0 0 0 0 0,1 0 0 0 0,-1 0 1 0 0,0 0-1 0 0,1 0 0 0 0,-1 0 0 0 0,1 0 0 0 0,-1 0 0 0 0,0-1 1 0 0,1 1-1 0 0,-1 0 0 0 0,1-1 0 0 0,-1 0 0 0 0,0 1 1 0 0,1-1-1 0 0,0 0 0 0 0,-1 0 0 0 0,1 0 0 0 0,-1 0 1 0 0,1 0-1 0 0,0 0 0 0 0,0 0 0 0 0,0 0 0 0 0,0 0 0 0 0,0-1 1 0 0,0 1-1 0 0,0 0 0 0 0,0-1 0 0 0,0 1 0 0 0,0-1 1 0 0,1 1-1 0 0,-1-1 0 0 0,0 1 0 0 0,1-1 0 0 0,0 0 1 0 0,-1 1-1 0 0,1-1 0 0 0,0 1 0 0 0,0-1 0 0 0,0 0 41 0 0,18-50-3880 0 0,-2 32-1050 0 0,-12 16 3278 0 0,4-8-9092 0 0</inkml:trace>
  <inkml:trace contextRef="#ctx0" brushRef="#br0" timeOffset="333.67">596 1309 5201 0 0,'0'0'1431'0'0,"0"0"-261"0"0,0 0-45 0 0,0 0 92 0 0,0 0 21 0 0,0 0-113 0 0,0 0-221 0 0,-7 33-228 0 0,-23 101-165 0 0,27-69 233 0 0,6-61-590 0 0,0 1-1 0 0,0-1 1 0 0,0 0-1 0 0,0 0 1 0 0,1 0 0 0 0,0 0-1 0 0,0 0 1 0 0,0-1 0 0 0,0 0-1 0 0,1 0 1 0 0,-1 0 0 0 0,1 0-1 0 0,0-1 1 0 0,-1 1-1 0 0,1-1 1 0 0,0-1 0 0 0,1 1-1 0 0,-1-1 1 0 0,0 1 0 0 0,0-2-1 0 0,1 1 1 0 0,-1 0-1 0 0,0-1 1 0 0,1 0 0 0 0,-1-1-1 0 0,0 1 1 0 0,1-1 0 0 0,-1 0-1 0 0,0 0 1 0 0,0 0 0 0 0,0-1-1 0 0,0 0 1 0 0,0 0-1 0 0,0 0 1 0 0,0-1 0 0 0,0 1-1 0 0,-1-1 1 0 0,0 0 0 0 0,1-1-1 0 0,0-1-153 0 0,2 1 120 0 0,-1-1-1 0 0,0-1 1 0 0,0 1 0 0 0,0-1-1 0 0,-1 0 1 0 0,0-1-1 0 0,0 1 1 0 0,-1-1-1 0 0,1 0 1 0 0,-2 0 0 0 0,1 0-1 0 0,-1-1 1 0 0,0 1-1 0 0,0-1 1 0 0,-1 0 0 0 0,0 0-1 0 0,0 0 1 0 0,-1 0-1 0 0,0 0 1 0 0,-1 0-1 0 0,0-2-119 0 0,0 7-6 0 0,0 0-1 0 0,0 0 0 0 0,-1 0 1 0 0,1 0-1 0 0,-1 0 1 0 0,0 0-1 0 0,0 0 0 0 0,0 0 1 0 0,0 0-1 0 0,0 0 0 0 0,-1 0 1 0 0,1 1-1 0 0,-1-1 0 0 0,0 1 1 0 0,0-1-1 0 0,0 1 0 0 0,0 0 1 0 0,0-1-1 0 0,-1 1 0 0 0,1 0 1 0 0,-1 0-1 0 0,1 1 0 0 0,-1-1 1 0 0,0 1-1 0 0,1-1 0 0 0,-1 1 1 0 0,0 0-1 0 0,0 0 0 0 0,0 0 1 0 0,0 0-1 0 0,0 0 7 0 0,-99-9-5039 0 0,94 10 4011 0 0,-13 2-5647 0 0,6 4-4375 0 0</inkml:trace>
  <inkml:trace contextRef="#ctx0" brushRef="#br0" timeOffset="1171.512">1205 7 0 0 0,'0'0'643'0'0,"0"0"1139"0"0,0 0 273 0 0,0 0-196 0 0,0 0-235 0 0,0 0-212 0 0,0 0-134 0 0,0 0-116 0 0,0 0-81 0 0,0 0-67 0 0,0 0-73 0 0,0 0-55 0 0,2-2-65 0 0,10-3 1587 0 0,-21 28 557 0 0,4-8-3373 0 0,-98 189 1386 0 0,-32 39-690 0 0,110-196-269 0 0,14-29-9 0 0,1 1 0 0 0,1 0-1 0 0,0 1 1 0 0,1 0 0 0 0,1 1 0 0 0,1 0 0 0 0,0 6-10 0 0,6-25 12 0 0,-1 1 1 0 0,1-1-1 0 0,0 1 1 0 0,0-1-1 0 0,0 1 1 0 0,1-1-1 0 0,-1 1 1 0 0,0-1-1 0 0,1 1 1 0 0,0-1-1 0 0,0 1 0 0 0,-1-1 1 0 0,1 0-1 0 0,1 1 1 0 0,-1-1-1 0 0,0 0 1 0 0,1 0-1 0 0,-1 0 1 0 0,1 0-1 0 0,-1 0 1 0 0,1 0-1 0 0,0 0 1 0 0,0-1-1 0 0,0 1 1 0 0,0 0-1 0 0,0-1 0 0 0,0 0 1 0 0,0 1-1 0 0,0-1 1 0 0,1 0-1 0 0,-1 0 1 0 0,1-1-1 0 0,-1 1 1 0 0,0 0-1 0 0,1-1 1 0 0,-1 1-1 0 0,1-1 1 0 0,-1 0-1 0 0,1 0 1 0 0,-1 0-1 0 0,1 0 0 0 0,0 0 1 0 0,-1-1-1 0 0,1 1 1 0 0,-1-1-1 0 0,1 0-12 0 0,19-1 151 0 0,0-1-1 0 0,0-1 0 0 0,0 0 1 0 0,0-2-1 0 0,-1-1 0 0 0,0-1 1 0 0,5-3-151 0 0,-1 2 80 0 0,12-10-43 0 0,-37 19-65 0 0,0 0-28 0 0,0 0-35 0 0,-5-26-5737 0 0,-1 10-3391 0 0,2 12-179 0 0</inkml:trace>
  <inkml:trace contextRef="#ctx0" brushRef="#br0" timeOffset="1411.498">660 338 8026 0 0,'0'0'1259'0'0,"0"0"-509"0"0,0 0-339 0 0,0 0 225 0 0,0 0 471 0 0,0 0 368 0 0,0 0 79 0 0,0 0-208 0 0,0 0-308 0 0,0 0-239 0 0,0 0-136 0 0,0 0-113 0 0,36 4-96 0 0,115 12-94 0 0,132-9-193 0 0,-184-3-1489 0 0,-34-4-3846 0 0,-41 0 1002 0 0,0 0-5773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50,'-7'13,"2"1,0 0,0 0,2 0,-1 0,2 1,0 0,1-1,0 1,1 0,1 0,0 0,1-1,1 1,0-1,1 2,-3-13,0-1,0 0,0 0,1 0,-1 0,1 0,-1 0,1 0,-1 0,1 0,0-1,0 1,0-1,0 0,0 1,0-1,1 0,-1 0,0 0,1-1,-1 1,0 0,1-1,-1 1,1-1,-1 0,1 0,-1 0,1 0,-1-1,0 1,1-1,-1 1,1-1,-1 0,0 0,0 0,1 0,-1 0,4-2,-1 0,1-1,-1 0,0 1,0-2,-1 1,1 0,-1-1,0 0,0 0,0 0,-1-1,0 1,2-6,-2 4,0-1,-1 0,0 0,-1 0,0 0,0 0,0-1,-1 1,-1 0,1 0,-1 0,-1 0,0 0,0 0,0 0,-1 0,0 1,0-1,-1 1,0 0,0 0,-1 0,0 1,0 0,-1 0,1 0,-1 0,-1 1,1 0,-1 0,0 1,0 0,-6-3,-12-6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6 217 1608 0 0,'0'0'1497'0'0,"0"0"-288"0"0,0 0-55 0 0,0 0 82 0 0,0 0 168 0 0,0 0 13 0 0,0 0-206 0 0,0 0-326 0 0,0 0-297 0 0,0 0-153 0 0,0 0 4 0 0,-5 0 745 0 0,4 0 3477 0 0,7 7-4488 0 0,0 0 0 0 0,0-1 1 0 0,0 0-1 0 0,1 0 0 0 0,0 0 0 0 0,0-1 0 0 0,1 0 1 0 0,-1-1-1 0 0,1 1 0 0 0,0-2 0 0 0,0 1 0 0 0,0-1 1 0 0,1 0-1 0 0,-1-1 0 0 0,1 0 0 0 0,1 0-173 0 0,171 28 1506 0 0,-44-14-841 0 0,-121-12-583 0 0,-16-3-80 0 0,0-1-10 0 0,0 0-14 0 0,-8 8-3220 0 0,2-1 154 0 0,1-3-3302 0 0,1-4-4558 0 0</inkml:trace>
  <inkml:trace contextRef="#ctx0" brushRef="#br0" timeOffset="330.407">318 1 2256 0 0,'0'0'2160'0'0,"0"0"-587"0"0,0 0-286 0 0,0 0-23 0 0,0 0 155 0 0,0 0 94 0 0,0 0-140 0 0,0 0-303 0 0,0 0-350 0 0,0 0-237 0 0,0 0-88 0 0,0 0 19 0 0,-9 15 67 0 0,-26 51 61 0 0,25 0 694 0 0,12-48-922 0 0,11 232 1820 0 0,-19-45-1837 0 0,-1-163-3164 0 0,7-41 1375 0 0,0-1-1264 0 0,0 0-2708 0 0,2 0-2888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2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2000 0 0,'0'0'1615'0'0,"0"0"-578"0"0,0 0-209 0 0,0 0 207 0 0,0 0 254 0 0,0 0 106 0 0,0 0 48 0 0,0 0-53 0 0,0 0-11 0 0,0 0 40 0 0,0 0-92 0 0,14 5-134 0 0,119 28 1755 0 0,293-6 1150 0 0,-191-7-3774 0 0,-236-19-306 0 0,1-1 1 0 0,0 0-1 0 0,0 0 0 0 0,0 0 1 0 0,0 0-1 0 0,0 1 1 0 0,-1-1-1 0 0,1 0 0 0 0,0 0 1 0 0,0 0-1 0 0,0 1 0 0 0,0-1 1 0 0,0 0-1 0 0,0 0 1 0 0,0 0-1 0 0,0 1 0 0 0,0-1 1 0 0,0 0-1 0 0,0 0 0 0 0,0 1 1 0 0,0-1-1 0 0,0 0 0 0 0,0 0 1 0 0,0 0-1 0 0,0 1 1 0 0,0-1-1 0 0,0 0 0 0 0,0 0 1 0 0,0 1-19 0 0,-27-1-450 0 0,26 0 362 0 0,1 0-398 0 0,0 0-306 0 0,0 0-466 0 0,0 0-705 0 0,0 0-2603 0 0,0 0-6483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3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482 404 0 0 0,'0'0'1352'0'0,"0"0"210"0"0,0 0 128 0 0,0 0 45 0 0,0 0-80 0 0,0 0-191 0 0,0 0-256 0 0,0 0-186 0 0,5-1-73 0 0,15-4 10 0 0,-16 4 40 0 0,0-18 3670 0 0,-10 10-4565 0 0,-1 1 0 0 0,0-1 0 0 0,0 1 0 0 0,0 1 0 0 0,-1-1 0 0 0,0 1 0 0 0,0 1 0 0 0,-1-1 0 0 0,0 2 0 0 0,0-1 0 0 0,-1 1 0 0 0,1 0 0 0 0,-1 1 0 0 0,0 0 0 0 0,0 1 0 0 0,-1 0 0 0 0,1 1 0 0 0,0 0 0 0 0,-1 0-1 0 0,-4 1-103 0 0,10 0 39 0 0,-88-10 454 0 0,87 14-484 0 0,0 1-1 0 0,0 0 1 0 0,1 0-1 0 0,-1 0 1 0 0,1 1-1 0 0,0 0 1 0 0,0 0-1 0 0,1 0 0 0 0,0 0 1 0 0,-1 1-1 0 0,2 0 1 0 0,-1 0-1 0 0,1 0 1 0 0,0 0-1 0 0,-2 6-8 0 0,-5 6 32 0 0,3 1-12 0 0,1 0 0 0 0,1 0 0 0 0,0 0 1 0 0,2 1-1 0 0,0-1 0 0 0,1 1 0 0 0,1 0 0 0 0,1-1 0 0 0,0 1 0 0 0,2 0 0 0 0,0 1-20 0 0,3 12 63 0 0,1 1 0 0 0,2-1 0 0 0,1 0 0 0 0,2-1 0 0 0,12 25-63 0 0,5 20 114 0 0,-1-2-15 0 0,-4-16 79 0 0,-3 1-1 0 0,-2 1 1 0 0,-2 1-1 0 0,-4 0 0 0 0,-2 1 1 0 0,1 54-178 0 0,-10-106 51 0 0,0-1 1 0 0,-1 0-1 0 0,0 1 0 0 0,0-1 1 0 0,-2 0-1 0 0,1 1 1 0 0,-1-1-1 0 0,0 0 1 0 0,-1 0-1 0 0,0 0 0 0 0,-1 0 1 0 0,0-1-1 0 0,-1 0 1 0 0,1 1-1 0 0,-2-1 0 0 0,1-1 1 0 0,-2 1-1 0 0,-3 3-51 0 0,2-3 20 0 0,-1 0 0 0 0,-1-1 0 0 0,0 0 0 0 0,0-1 0 0 0,0 0-1 0 0,-1 0 1 0 0,0-1 0 0 0,0-1 0 0 0,-1 0 0 0 0,1 0 0 0 0,-1-1-1 0 0,0-1 1 0 0,-1 0 0 0 0,1 0 0 0 0,0-2 0 0 0,-1 1 0 0 0,-2-1-20 0 0,-46-11-717 0 0,41-23-3793 0 0,21 11-5541 0 0,4 13 218 0 0</inkml:trace>
  <inkml:trace contextRef="#ctx0" brushRef="#br0" timeOffset="360.679">741 1344 7186 0 0,'0'0'1853'0'0,"0"0"-464"0"0,0 0-268 0 0,0 0-65 0 0,0 0-31 0 0,0 0-52 0 0,0 0-129 0 0,0 0-157 0 0,0 0-128 0 0,0 0-92 0 0,0 0-73 0 0,-14 33-52 0 0,-38 103-34 0 0,50-133-285 0 0,0 0 1 0 0,0 1 0 0 0,1-1-1 0 0,-1 1 1 0 0,1-1-1 0 0,0 1 1 0 0,0-1-1 0 0,0 1 1 0 0,1 0 0 0 0,-1 0-1 0 0,1-1 1 0 0,0 1-1 0 0,0 0 1 0 0,0 0-1 0 0,1 0 1 0 0,-1-1 0 0 0,1 1-1 0 0,0 0 1 0 0,0 1-24 0 0,3 6 105 0 0,-2-2-11 0 0,0 0 0 0 0,1-1-1 0 0,0 0 1 0 0,0 1 0 0 0,1-1 0 0 0,0 0-1 0 0,1 0 1 0 0,-1-1 0 0 0,2 1-1 0 0,-1-1 1 0 0,1 0 0 0 0,0-1 0 0 0,0 1-1 0 0,1-1 1 0 0,-1-1 0 0 0,1 1-1 0 0,1-1 1 0 0,-1 0 0 0 0,1-1 0 0 0,0 1-1 0 0,0-2 1 0 0,0 1 0 0 0,1-1-1 0 0,-1 0 1 0 0,1-1 0 0 0,2 1-94 0 0,-6-2 87 0 0,1 0 0 0 0,0 0 0 0 0,-1-1 0 0 0,1 0 0 0 0,-1 0 0 0 0,1 0 0 0 0,0-1 0 0 0,-1 1 0 0 0,1-1 0 0 0,-1-1 0 0 0,1 1 1 0 0,-1-1-1 0 0,1 0 0 0 0,-1 0 0 0 0,0 0 0 0 0,0-1 0 0 0,0 0 0 0 0,0 0 0 0 0,-1 0 0 0 0,1-1 0 0 0,-1 1 0 0 0,0-1 0 0 0,0 0 0 0 0,0 0 0 0 0,0-1 0 0 0,-1 1 0 0 0,0-1 0 0 0,0 0 0 0 0,1-1-87 0 0,0-1-3 0 0,-1 0-1 0 0,0-1 1 0 0,0 1-1 0 0,-1-1 1 0 0,0 0-1 0 0,0 0 1 0 0,-1 1-1 0 0,0-1 1 0 0,0 0-1 0 0,-1 0 1 0 0,0-1-1 0 0,0 1 0 0 0,-1 0 1 0 0,0 0-1 0 0,0 1 1 0 0,-1-1-1 0 0,0 0 1 0 0,-1 0-1 0 0,1 1 1 0 0,-1-1-1 0 0,-1 1 1 0 0,0 0-1 0 0,0 0 1 0 0,0 0-1 0 0,-1 1 1 0 0,1-1-1 0 0,-2 1 1 0 0,1 0-1 0 0,-1 1 0 0 0,0-1 1 0 0,0 1-1 0 0,0 0 1 0 0,-1 1-1 0 0,-1-1 4 0 0,-81-35-2094 0 0,57 33-1135 0 0,-1 3-3622 0 0,17 1-4469 0 0</inkml:trace>
  <inkml:trace contextRef="#ctx0" brushRef="#br0" timeOffset="2565.35">1120 4 0 0 0,'0'0'465'0'0,"0"0"1072"0"0,0 0 127 0 0,0 0-290 0 0,0 0-281 0 0,0 0-170 0 0,0 0-65 0 0,0 0 2 0 0,0 0 55 0 0,0 0 40 0 0,2-4 6203 0 0,-4 18-6878 0 0,0 1 0 0 0,-1-2 0 0 0,0 1 0 0 0,-1 0 0 0 0,-1-1 0 0 0,0 0 0 0 0,-1 0-1 0 0,-2 3-279 0 0,-8 21 185 0 0,-118 266 404 0 0,124-213-326 0 0,60-64 537 0 0,97-18 272 0 0,-96-15-986 0 0,-25 2-512 0 0,-21-2-2522 0 0,-5 2 407 0 0,0 2-5607 0 0,0-1-825 0 0</inkml:trace>
  <inkml:trace contextRef="#ctx0" brushRef="#br0" timeOffset="2929.472">716 281 4297 0 0,'0'0'2498'0'0,"0"0"-532"0"0,0 0-351 0 0,0 0-90 0 0,0 0-120 0 0,0 0-220 0 0,0 0-322 0 0,0 0-198 0 0,0 0-7 0 0,0 0 127 0 0,0 0 125 0 0,0 0-33 0 0,0 0-136 0 0,28 5-136 0 0,91 16-110 0 0,118-7 456 0 0,-162-15-1415 0 0,-18 1-542 0 0,-18 0-3894 0 0,-20 0-5938 0 0</inkml:trace>
  <inkml:trace contextRef="#ctx0" brushRef="#br0" timeOffset="6811.574">2045 609 0 0 0,'0'0'1200'0'0,"0"0"77"0"0,0 0 107 0 0,0 0 247 0 0,0 0 325 0 0,0 0 261 0 0,0 0 77 0 0,13 0-165 0 0,36-1 2258 0 0,-103-8-3634 0 0,-1 3 1 0 0,0 2-1 0 0,1 3 1 0 0,-19 3-754 0 0,50 1 50 0 0,0 2 0 0 0,0 0 1 0 0,1 2-1 0 0,0 0 0 0 0,0 2 1 0 0,1 0-1 0 0,0 1 0 0 0,-18 12-50 0 0,25-15-4 0 0,-1 2 0 0 0,1-1 0 0 0,0 2-1 0 0,1 0 1 0 0,0 0 0 0 0,0 1 0 0 0,1 1-1 0 0,1 0 1 0 0,0 1 0 0 0,1 0 0 0 0,0 0-1 0 0,1 1 1 0 0,0 0 0 0 0,1 1-1 0 0,1 0 1 0 0,1 0 0 0 0,0 1 0 0 0,1 0-1 0 0,0 0 1 0 0,1 0 0 0 0,1 0 0 0 0,1 1-1 0 0,0-1 1 0 0,1 1 0 0 0,1 0 0 0 0,0 3 4 0 0,2-13 9 0 0,0-1 0 0 0,0 1 1 0 0,0-1-1 0 0,0 1 0 0 0,1-1 1 0 0,0 0-1 0 0,1 0 0 0 0,-1 0 1 0 0,1-1-1 0 0,0 1 0 0 0,1-1 1 0 0,-1 0-1 0 0,1 0 0 0 0,0 0 1 0 0,0-1-1 0 0,1 1 0 0 0,-1-1 1 0 0,1-1-1 0 0,0 1 0 0 0,0-1 1 0 0,0 0-1 0 0,1 0 0 0 0,-1-1 1 0 0,1 0-1 0 0,-1 0 0 0 0,1-1 1 0 0,0 1-1 0 0,-1-1 0 0 0,1-1 1 0 0,2 1-10 0 0,15-2 98 0 0,-1 0 0 0 0,1-1 1 0 0,0-1-1 0 0,-1-2 0 0 0,0 0 1 0 0,0-2-1 0 0,-1 0 1 0 0,1-1-1 0 0,-2-2 0 0 0,1 0 1 0 0,-1-1-1 0 0,15-11-98 0 0,6-2 98 0 0,0-1 0 0 0,-2-2 1 0 0,0-2-1 0 0,-2-1 0 0 0,-2-2 0 0 0,-1-2 1 0 0,-1-1-1 0 0,-2-1 0 0 0,25-39-98 0 0,-52 67 87 0 0,0-1 0 0 0,0 1 0 0 0,-1-1 0 0 0,0 0 0 0 0,-1-1 0 0 0,0 1 0 0 0,0-1 0 0 0,-1 1 0 0 0,-1-1-1 0 0,1 0 1 0 0,-1-8-87 0 0,-20 27 428 0 0,-2 22-425 0 0,3 2-1 0 0,0 0 1 0 0,2 1-1 0 0,2 1 0 0 0,1 0 1 0 0,1 0-1 0 0,2 2 1 0 0,2-1-1 0 0,1 1 0 0 0,-1 34-2 0 0,-1 157 50 0 0,11-185-44 0 0,-2-1-1 0 0,-2 0 0 0 0,-1 0 0 0 0,-2 0 1 0 0,-2-1-1 0 0,-9 28-5 0 0,13-61 3 0 0,1 1 0 0 0,-1-1-1 0 0,-1 1 1 0 0,0-1 0 0 0,0 0 0 0 0,0 0 0 0 0,-1 0 0 0 0,0-1 0 0 0,-1 0 0 0 0,0 0-1 0 0,0 0 1 0 0,0-1 0 0 0,-1 1-3 0 0,14-27-1412 0 0,27-18-1097 0 0,-10 14-6405 0 0,-22 22 7630 0 0,7-6-10201 0 0</inkml:trace>
  <inkml:trace contextRef="#ctx0" brushRef="#br0" timeOffset="6979.066">2544 1291 8746 0 0,'0'0'1263'0'0,"0"0"-418"0"0,0 0 98 0 0,0 0 332 0 0,0 0 168 0 0,0 0-88 0 0,0 0-275 0 0,0 0-266 0 0,0 0-189 0 0,0 0-107 0 0,0 0-96 0 0,0 0-65 0 0,-13 31-49 0 0,-39 96-62 0 0,36-82 198 0 0,16-44-385 0 0,0-1-35 0 0,0 0-24 0 0,0 0 13 0 0,5-2 135 0 0,0-1 0 0 0,0 1-1 0 0,0-1 1 0 0,0 0 0 0 0,-1-1-1 0 0,1 1 1 0 0,-1-1 0 0 0,0 1-1 0 0,0-1 1 0 0,0-1 0 0 0,0 1-1 0 0,-1 0 1 0 0,0-1 0 0 0,0 0-1 0 0,0 0 1 0 0,0 0 0 0 0,-1 0-1 0 0,1-3-147 0 0,-6-13 629 0 0,-22 35-679 0 0,-38 58-186 0 0,63-73 150 0 0,1 0-1 0 0,-1 1 1 0 0,0-1 0 0 0,1 0 0 0 0,-1 1-1 0 0,0-1 1 0 0,1 1 0 0 0,-1-1-1 0 0,1 0 1 0 0,-1 1 0 0 0,1 0 0 0 0,-1-1-1 0 0,1 1 1 0 0,-1-1 0 0 0,1 1-1 0 0,0-1 1 0 0,-1 1 0 0 0,1 0-1 0 0,-1-1 1 0 0,1 1 0 0 0,0 0 0 0 0,-1 0-1 0 0,1 0 1 0 0,0 0 0 0 0,-1-1-1 0 0,1 1 1 0 0,0 0 0 0 0,0 0-1 0 0,-1 0 1 0 0,1 0 0 0 0,0 0 0 0 0,-1 1-1 0 0,1-1 1 0 0,0 0 0 0 0,-1 0-1 0 0,1 0 1 0 0,0 1 0 0 0,-1-1-1 0 0,1 0 1 0 0,0 0 0 0 0,-1 1 0 0 0,1-1-1 0 0,-1 1 1 0 0,1-1 0 0 0,-1 1-1 0 0,1-1 1 0 0,-1 1 0 0 0,1-1-1 0 0,-1 1 1 0 0,1-1 0 0 0,-1 1 0 0 0,1-1-1 0 0,-1 1 1 0 0,0 0 0 0 0,0-1-1 0 0,1 1 1 0 0,-1 0 0 0 0,0-1-1 0 0,0 1 1 0 0,0 0 0 0 0,1-1 0 0 0,-1 1 86 0 0,4-10-4723 0 0,2 4-6144 0 0</inkml:trace>
  <inkml:trace contextRef="#ctx0" brushRef="#br0" timeOffset="6980.066">3230 674 5729 0 0,'0'0'1870'0'0,"0"0"-668"0"0,0 0-170 0 0,0 0 273 0 0,0 0 236 0 0,0 0 55 0 0,0 0-173 0 0,0 0-307 0 0,0 0-269 0 0,0 0-200 0 0,0 0-180 0 0,0 0-135 0 0,0 0-103 0 0,-24-13-62 0 0,-74-39-8 0 0,96 51-153 0 0,0 0 1 0 0,0 0 0 0 0,0 0 0 0 0,0 1 0 0 0,0-1 0 0 0,0 1 0 0 0,0-1 0 0 0,0 1 0 0 0,0-1 0 0 0,0 1 0 0 0,0 0 0 0 0,0 0 0 0 0,-1 0 0 0 0,1 0-1 0 0,0 1 1 0 0,0-1 0 0 0,0 1 0 0 0,0-1 0 0 0,0 1 0 0 0,0 0 0 0 0,0-1 0 0 0,0 1 0 0 0,0 0 0 0 0,0 0 0 0 0,0 1 0 0 0,1-1 0 0 0,-1 0 0 0 0,0 0-1 0 0,-1 2-6 0 0,-5 4 48 0 0,-4 3-29 0 0,0 1 0 0 0,0 0 0 0 0,2 1 0 0 0,-1 0 0 0 0,1 1 0 0 0,1 0 0 0 0,1 1 1 0 0,0-1-1 0 0,0 2 0 0 0,1-1 0 0 0,1 1 0 0 0,1 0 0 0 0,0 0 0 0 0,1 1 0 0 0,0-1 0 0 0,1 1 1 0 0,1 0-1 0 0,1 0 0 0 0,0 0 0 0 0,1 0 0 0 0,1 0 0 0 0,0 0 0 0 0,1 0 0 0 0,3 9-19 0 0,-4-17 75 0 0,1 0-1 0 0,0 1 0 0 0,1-1 1 0 0,0 0-1 0 0,0 0 0 0 0,1-1 1 0 0,0 1-1 0 0,0-1 0 0 0,1 1 1 0 0,0-1-1 0 0,0-1 0 0 0,0 1 1 0 0,1-1-1 0 0,0 0 0 0 0,1 0 1 0 0,-1-1-1 0 0,1 0 0 0 0,0 0 1 0 0,0 0-1 0 0,1-1 0 0 0,-1 0 1 0 0,1 0-1 0 0,0-1 0 0 0,0 0 1 0 0,0-1-1 0 0,0 0 0 0 0,1 0 1 0 0,-1 0-1 0 0,1-1 0 0 0,2 0-74 0 0,1-1 188 0 0,0-1 0 0 0,0 0 1 0 0,0-1-1 0 0,0 0 0 0 0,-1-1 0 0 0,1 0 0 0 0,0-1 0 0 0,-1 0 1 0 0,0-1-1 0 0,0 0 0 0 0,0-1 0 0 0,8-6-188 0 0,-4 1 56 0 0,0-1 0 0 0,-1 0 1 0 0,-1-1-1 0 0,0-1 0 0 0,0 0 0 0 0,-2 0 1 0 0,0-1-1 0 0,0-1 0 0 0,-2 0 0 0 0,0 0 1 0 0,-1-1-1 0 0,0 0 0 0 0,-1-1 0 0 0,-2 0 1 0 0,1 1-1 0 0,-2-2 0 0 0,0 1 0 0 0,-2 0 1 0 0,0-1-1 0 0,-1 0 0 0 0,0 1 0 0 0,-2-1 1 0 0,-1-7-57 0 0,2 20-54 0 0,-1 0 0 0 0,1 0 0 0 0,-2 1 0 0 0,1-1 0 0 0,0 0 0 0 0,-1 1 0 0 0,0-1 0 0 0,-1 1 0 0 0,1 0 0 0 0,-1 0 0 0 0,0 0 0 0 0,0 0 0 0 0,0 0 0 0 0,-1 0 0 0 0,0 1 1 0 0,0 0-1 0 0,0-1 0 0 0,0 2 0 0 0,-1-1 0 0 0,0 0 0 0 0,1 1 0 0 0,-1 0 0 0 0,-1 0 0 0 0,1 0 0 0 0,0 1 0 0 0,-1 0 0 0 0,1 0 0 0 0,-1 0 54 0 0,-6-1-319 0 0,-1 0 0 0 0,1 0-1 0 0,-1 1 1 0 0,1 1 0 0 0,-1 0-1 0 0,0 1 1 0 0,1 0-1 0 0,-1 1 1 0 0,0 0 0 0 0,1 1-1 0 0,-1 1 1 0 0,-9 3 319 0 0,-28 12-2551 0 0,17-4-2481 0 0,6-1-5968 0 0</inkml:trace>
  <inkml:trace contextRef="#ctx0" brushRef="#br0" timeOffset="7156.682">3262 1055 304 0 0,'0'0'1776'0'0,"0"0"266"0"0,0 0 368 0 0,0 0 145 0 0,0 0-225 0 0,0 0-603 0 0,0 0-641 0 0,0 0-423 0 0,0 0-203 0 0,0 0-82 0 0,0 0-50 0 0,0 0-54 0 0,-35 22-74 0 0,-111 68-44 0 0,67-21 66 0 0,71-56-183 0 0,0-3-14 0 0,1 1-1 0 0,1 0 1 0 0,0 0-1 0 0,0 1 1 0 0,1-1-1 0 0,1 1 0 0 0,0 1 1 0 0,0-1-1 0 0,1 0 1 0 0,1 1-1 0 0,0 0 1 0 0,1-1-1 0 0,0 1 1 0 0,1 0-1 0 0,1 11-24 0 0,0-18 39 0 0,0-1 1 0 0,1 1-1 0 0,-1-1 1 0 0,1 1-1 0 0,0-1 0 0 0,1 0 1 0 0,-1 0-1 0 0,1 0 1 0 0,0-1-1 0 0,1 1 1 0 0,-1 0-1 0 0,1-1 0 0 0,-1 0 1 0 0,1 0-1 0 0,1 0 1 0 0,-1-1-1 0 0,0 1 0 0 0,1-1 1 0 0,0 0-1 0 0,0 0 1 0 0,0-1-1 0 0,0 1 0 0 0,0-1 1 0 0,5 1-40 0 0,3 2 296 0 0,1-1 0 0 0,-1-1 0 0 0,1 0 0 0 0,-1-1 0 0 0,1 0 0 0 0,0-1 0 0 0,0-1 0 0 0,0 0 0 0 0,9-2-296 0 0,-12 1 152 0 0,0-1-1 0 0,-1-1 1 0 0,1 0-1 0 0,-1-1 1 0 0,0 0-1 0 0,0 0 1 0 0,0-1 0 0 0,-1 0-1 0 0,1-1 1 0 0,-1 0-1 0 0,-1 0 1 0 0,1-1-1 0 0,-1 0 1 0 0,0-1-1 0 0,-1 0 1 0 0,0 0 0 0 0,0 0-1 0 0,-1-1 1 0 0,0 0-1 0 0,0 0 1 0 0,-1-1-1 0 0,0 0 1 0 0,-1 1-1 0 0,0-2 1 0 0,0 1 0 0 0,-1 0-1 0 0,-1-1 1 0 0,1-4-152 0 0,1-5-36 0 0,0 0 0 0 0,-2-1 0 0 0,-1 1 0 0 0,0-1 0 0 0,-1 1 0 0 0,-1-1 0 0 0,-1 1 0 0 0,-1 0 0 0 0,-1-1 0 0 0,-4-10 36 0 0,4 20-467 0 0,0 0 0 0 0,-1 0 1 0 0,0 1-1 0 0,-1 0 0 0 0,0 0 1 0 0,-1 0-1 0 0,0 1 0 0 0,0-1 1 0 0,-1 2-1 0 0,0-1 0 0 0,0 1 1 0 0,-7-4 466 0 0,-9-6-6135 0 0,5 5-5373 0 0</inkml:trace>
  <inkml:trace contextRef="#ctx0" brushRef="#br0" timeOffset="7435.108">3873 585 192 0 0,'0'0'3003'0'0,"0"0"-102"0"0,0 0-119 0 0,0 0-187 0 0,0 0-302 0 0,0 0-304 0 0,0 0-358 0 0,0 0-342 0 0,0 0-300 0 0,0 0-265 0 0,0 0-225 0 0,0 0-131 0 0,0 0-41 0 0,-8 0-3 0 0,3-1-242 0 0,4 0-61 0 0,-1 1-1 0 0,1 0 0 0 0,-1-1 1 0 0,1 1-1 0 0,-1 0 0 0 0,1 0 1 0 0,-1 0-1 0 0,1 0 0 0 0,-1 0 1 0 0,1 0-1 0 0,-1 0 0 0 0,1 1 1 0 0,-1-1-1 0 0,1 0 0 0 0,-1 1 1 0 0,1-1-1 0 0,-1 1 0 0 0,1 0 1 0 0,0-1-1 0 0,-1 1 0 0 0,1 0 1 0 0,0 0-1 0 0,-1 0 0 0 0,1 0 1 0 0,0 0-1 0 0,0 0 0 0 0,0 0 1 0 0,0 0-1 0 0,0 2-20 0 0,-17 37 322 0 0,2 1-1 0 0,3 0 1 0 0,1 2-1 0 0,1-1 0 0 0,3 1 1 0 0,2 1-1 0 0,1-1 1 0 0,2 13-322 0 0,1-34 51 0 0,-34 401 97 0 0,18-269-1120 0 0,18-153 464 0 0,0-1-337 0 0,0-4-5323 0 0,0 0-5183 0 0</inkml:trace>
  <inkml:trace contextRef="#ctx0" brushRef="#br0" timeOffset="8052.714">4072 975 5353 0 0,'0'0'1060'0'0,"0"0"-51"0"0,0 0 554 0 0,0 0 584 0 0,0 0 271 0 0,0 0-159 0 0,0 0-466 0 0,0 0-439 0 0,0 0-340 0 0,0 0-256 0 0,0 0-171 0 0,0 0-101 0 0,11-15-36 0 0,70-97 693 0 0,34-74-25 0 0,-115 186-1127 0 0,0-1 0 0 0,0 0 0 0 0,0 1 0 0 0,1-1 0 0 0,-1 1 0 0 0,0-1 0 0 0,1 0 1 0 0,-1 1-1 0 0,0-1 0 0 0,1 1 0 0 0,-1-1 0 0 0,1 1 0 0 0,-1-1 0 0 0,1 1 0 0 0,-1-1 0 0 0,1 1 0 0 0,-1-1 0 0 0,1 1 0 0 0,0 0 0 0 0,-1-1 1 0 0,1 1-1 0 0,0 0 0 0 0,-1 0 0 0 0,1 0 0 0 0,0-1 0 0 0,-1 1 0 0 0,1 0 0 0 0,0 0 0 0 0,-1 0 0 0 0,1 0 0 0 0,0 0 0 0 0,-1 0 0 0 0,1 0 1 0 0,0 0-1 0 0,-1 0 0 0 0,1 0 0 0 0,0 1 0 0 0,-1-1 0 0 0,1 0 0 0 0,0 0 0 0 0,-1 1 0 0 0,1-1 0 0 0,-1 0 0 0 0,1 1 0 0 0,0-1 0 0 0,-1 0 1 0 0,1 1-1 0 0,-1-1 0 0 0,1 1 0 0 0,-1-1 0 0 0,1 1 0 0 0,-1-1 0 0 0,0 1 0 0 0,1 0 0 0 0,-1-1 0 0 0,0 1 0 0 0,1-1 0 0 0,-1 1 0 0 0,0 0 0 0 0,0-1 1 0 0,0 1-1 0 0,1 0 0 0 0,-1-1 0 0 0,0 1 0 0 0,0 0 0 0 0,0 0 0 0 0,0 0 9 0 0,4 51-183 0 0,-4-51 202 0 0,-13 137-187 0 0,13-137 173 0 0,0 0 0 0 0,0-1 1 0 0,0 1-1 0 0,0-1 0 0 0,0 1 0 0 0,1-1 0 0 0,-1 1 0 0 0,0 0 0 0 0,0-1 0 0 0,1 1 0 0 0,-1-1 0 0 0,0 1 0 0 0,0-1 0 0 0,1 1 0 0 0,-1-1 0 0 0,1 0 0 0 0,-1 1 0 0 0,0-1 0 0 0,1 1 1 0 0,-1-1-1 0 0,1 0 0 0 0,-1 1 0 0 0,1-1 0 0 0,-1 0 0 0 0,1 0 0 0 0,0 1 0 0 0,-1-1 0 0 0,1 0 0 0 0,-1 0 0 0 0,1 0 0 0 0,-1 0 0 0 0,1 1 0 0 0,0-1 0 0 0,-1 0 0 0 0,1 0 0 0 0,-1 0 1 0 0,1 0-1 0 0,0-1 0 0 0,-1 1 0 0 0,1 0 0 0 0,-1 0 0 0 0,1 0 0 0 0,-1 0 0 0 0,1-1 0 0 0,-1 1 0 0 0,1 0 0 0 0,0 0 0 0 0,-1-1 0 0 0,1 1 0 0 0,-1 0 0 0 0,0-1 0 0 0,1 1 0 0 0,-1-1 1 0 0,1 1-1 0 0,-1 0 0 0 0,0-1 0 0 0,1 1 0 0 0,-1-1 0 0 0,0 1 0 0 0,1-1 0 0 0,-1 0-5 0 0,32-26 299 0 0,-10 1-176 0 0,-3 1-86 0 0,2 1 0 0 0,0 0 0 0 0,2 2-1 0 0,0 0 1 0 0,2 2 0 0 0,0 0-1 0 0,1 2 1 0 0,1 1 0 0 0,23-11-37 0 0,-47 30 3 0 0,-1-1 0 0 0,1 1 0 0 0,-1 0 0 0 0,0 0 0 0 0,0 1 0 0 0,0-1 0 0 0,0 0 1 0 0,0 1-1 0 0,0-1 0 0 0,-1 1 0 0 0,1-1 0 0 0,-1 1 0 0 0,0 0 0 0 0,1 0 0 0 0,-1 0 0 0 0,-1-1 0 0 0,1 1 0 0 0,0 0 0 0 0,-1 0 0 0 0,1 0 1 0 0,-1 0-1 0 0,0 0 0 0 0,0 0 0 0 0,0 1 0 0 0,-1-1 0 0 0,0 2-3 0 0,2 5 29 0 0,15 98 123 0 0,-15-105-173 0 0,0 0 1 0 0,0 1-1 0 0,1-1 0 0 0,-1 0 1 0 0,1 0-1 0 0,0 0 0 0 0,0 0 0 0 0,0-1 1 0 0,0 1-1 0 0,0 0 0 0 0,0-1 0 0 0,1 1 1 0 0,-1-1-1 0 0,1 0 0 0 0,0 0 0 0 0,0 0 1 0 0,0 0-1 0 0,0 0 0 0 0,0-1 0 0 0,0 1 1 0 0,0-1-1 0 0,0 0 0 0 0,1 0 1 0 0,-1 0-1 0 0,0-1 0 0 0,1 1 0 0 0,-1-1 1 0 0,1 1-1 0 0,1-1 21 0 0,63-7-2022 0 0,-22-6-4805 0 0,-36 10 581 0 0,-5 3-2963 0 0</inkml:trace>
  <inkml:trace contextRef="#ctx0" brushRef="#br0" timeOffset="8307.942">4054 1148 8994 0 0,'0'0'1980'0'0,"0"0"-275"0"0,0 0 199 0 0,0 0 191 0 0,0 0-200 0 0,0 0-348 0 0,0 0-312 0 0,35 1-253 0 0,110 0-209 0 0,42-26 708 0 0,-89 5-1664 0 0,172-28 1483 0 0,-179 38-3944 0 0,-1 7-3331 0 0,-81 3-5537 0 0</inkml:trace>
  <inkml:trace contextRef="#ctx0" brushRef="#br0" timeOffset="8714.114">4703 1321 9338 0 0,'0'0'2873'0'0,"0"0"-1150"0"0,0 0-660 0 0,0 0-211 0 0,0 0-139 0 0,0 0-75 0 0,0 0-84 0 0,0 0-116 0 0,0 0-62 0 0,-36 13-92 0 0,-113 41-56 0 0,-30 14 531 0 0,175-67-763 0 0,1 0 0 0 0,0 0 0 0 0,0 0 1 0 0,0 1-1 0 0,0-1 0 0 0,0 1 0 0 0,0 0 0 0 0,0 0 0 0 0,0 0 1 0 0,1 0-1 0 0,-1 0 0 0 0,1 1 0 0 0,-1-1 0 0 0,1 1 1 0 0,0-1-1 0 0,0 1 0 0 0,0 0 0 0 0,1 0 0 0 0,-1 0 0 0 0,1 0 1 0 0,-1 0-1 0 0,1 0 0 0 0,0 0 0 0 0,0 1 0 0 0,0-1 0 0 0,1 0 1 0 0,-1 1-1 0 0,1-1 0 0 0,0 0 0 0 0,0 1 4 0 0,3 0 6 0 0,1-1 1 0 0,0 0-1 0 0,0 0 0 0 0,0-1 0 0 0,1 1 1 0 0,-1-1-1 0 0,1 0 0 0 0,-1 0 0 0 0,1-1 1 0 0,0 1-1 0 0,0-1 0 0 0,0 0 0 0 0,-1 0 1 0 0,1-1-1 0 0,0 1 0 0 0,0-1-6 0 0,-4 0 3 0 0,209 32 470 0 0,-207-31-443 0 0,0 0 1 0 0,-1 0-1 0 0,0 0 0 0 0,1 1 0 0 0,-1-1 0 0 0,0 1 0 0 0,1 0 0 0 0,-1 0 0 0 0,0 0 0 0 0,0 0 0 0 0,0 0 0 0 0,-1 0 0 0 0,1 0 0 0 0,-1 1 1 0 0,1-1-1 0 0,-1 1 0 0 0,0-1 0 0 0,1 1 0 0 0,-1-1 0 0 0,-1 1 0 0 0,1 0 0 0 0,0 0 0 0 0,-1-1 0 0 0,1 1 0 0 0,-1 0 0 0 0,0 0 1 0 0,0 0-1 0 0,0-1 0 0 0,0 1 0 0 0,0 0 0 0 0,-1 0 0 0 0,1 0 0 0 0,-1-1 0 0 0,0 1 0 0 0,0 0 0 0 0,0-1 0 0 0,0 1 0 0 0,0-1 1 0 0,-1 1-1 0 0,1-1 0 0 0,-1 0 0 0 0,1 1 0 0 0,-1-1 0 0 0,0 0 0 0 0,0 0-30 0 0,-17 13-16 0 0,0 0 0 0 0,-1-2 0 0 0,-1 0 0 0 0,0-2 0 0 0,0 0 0 0 0,-1-1 0 0 0,-1-1 0 0 0,1-1 0 0 0,-1-2 0 0 0,-1 0 0 0 0,1-1 0 0 0,-13 0 16 0 0,-5-15-2824 0 0,36-3-1802 0 0,5-5-4348 0 0,2 10 3936 0 0</inkml:trace>
  <inkml:trace contextRef="#ctx0" brushRef="#br0" timeOffset="9099.125">5048 1190 8450 0 0,'0'0'2352'0'0,"0"0"-637"0"0,0 0-261 0 0,0 0 5 0 0,0 0-11 0 0,0 0-166 0 0,0 0-291 0 0,0 0-302 0 0,0 0-214 0 0,0 0-102 0 0,0 0-2 0 0,0 0-8 0 0,0 0-24 0 0,1 9 3 0 0,2 25-18 0 0,32-14 556 0 0,-21-17-717 0 0,-12-3-160 0 0,0 1 0 0 0,0 0 0 0 0,0 0 0 0 0,0-1 0 0 0,-1 1-1 0 0,1 0 1 0 0,0 1 0 0 0,-1-1 0 0 0,1 0 0 0 0,0 0 0 0 0,-1 1-1 0 0,1-1 1 0 0,-1 1 0 0 0,0-1 0 0 0,0 1 0 0 0,1 0 0 0 0,-1-1 0 0 0,0 1-1 0 0,0 0 1 0 0,0 0 0 0 0,-1 0 0 0 0,1 0 0 0 0,0 0 0 0 0,-1 0-1 0 0,0 0 1 0 0,1 0 0 0 0,-1 0 0 0 0,0 0 0 0 0,0 0 0 0 0,0 0 0 0 0,0 0-1 0 0,0 0 1 0 0,0 0 0 0 0,-1 0 0 0 0,1 0 0 0 0,-1 0 0 0 0,1 0-1 0 0,-1 0 1 0 0,0 0 0 0 0,0 0 0 0 0,0-1 0 0 0,0 1 0 0 0,0 0 0 0 0,0 0-1 0 0,-1 0-2 0 0,-99 98 268 0 0,100-99-266 0 0,0-1-1 0 0,1 1 0 0 0,-1-1 0 0 0,1 1 0 0 0,-1-1 0 0 0,1 1 0 0 0,0 0 0 0 0,-1-1 1 0 0,1 1-1 0 0,-1-1 0 0 0,1 1 0 0 0,0 0 0 0 0,0-1 0 0 0,-1 1 0 0 0,1 0 0 0 0,0-1 1 0 0,0 1-1 0 0,0 0 0 0 0,0 0 0 0 0,0-1 0 0 0,0 1 0 0 0,0 0 0 0 0,0-1 0 0 0,0 1 1 0 0,0 0-1 0 0,0 0 0 0 0,0-1 0 0 0,0 1 0 0 0,1 0 0 0 0,-1-1 0 0 0,0 1 0 0 0,1 0 1 0 0,-1-1-1 0 0,0 1 0 0 0,1-1 0 0 0,-1 1 0 0 0,1 0 0 0 0,-1-1 0 0 0,1 1 0 0 0,-1-1 1 0 0,1 1-1 0 0,-1-1 0 0 0,1 0 0 0 0,-1 1 0 0 0,1-1 0 0 0,0 1 0 0 0,-1-1 0 0 0,1 0 1 0 0,0 0-1 0 0,-1 1 0 0 0,1-1 0 0 0,0 0 0 0 0,-1 0 0 0 0,1 0 0 0 0,0 0 0 0 0,0 0-1 0 0,40 6 335 0 0,-22-6-621 0 0,93-8 1782 0 0,-45-23-8390 0 0,-61 27-4636 0 0</inkml:trace>
  <inkml:trace contextRef="#ctx0" brushRef="#br0" timeOffset="11529.698">5854 508 0 0 0,'0'0'359'0'0,"0"0"890"0"0,0 0 76 0 0,0 0-152 0 0,0 0-57 0 0,0 0-15 0 0,7 4 4114 0 0,7 55 1053 0 0,-17-29-5909 0 0,-2 0 0 0 0,0 0 0 0 0,-2-1 0 0 0,-2 1 0 0 0,0-2 0 0 0,-2 1 0 0 0,-1-1 0 0 0,-1-1 0 0 0,-5 6-359 0 0,-31 73 237 0 0,-134 379 84 0 0,166-351-238 0 0,19-131-29 0 0,0 0 1 0 0,0 0-1 0 0,1 0 1 0 0,-1-1-1 0 0,1 1 1 0 0,0-1-1 0 0,0 1 1 0 0,-1-1-1 0 0,1 0 1 0 0,1-1-1 0 0,-1 1 1 0 0,0 0-1 0 0,0-1 0 0 0,1 0 1 0 0,-1 1-1 0 0,1-1 1 0 0,-1-1-1 0 0,1 1 1 0 0,-1 0-1 0 0,1-1 1 0 0,0 0-1 0 0,-1 0 1 0 0,1 0-1 0 0,0 0 1 0 0,-1-1-1 0 0,1 1 0 0 0,-1-1 1 0 0,1 0-1 0 0,-1 0 1 0 0,1 0-1 0 0,0-1-54 0 0,159-52 969 0 0,-65 36-1966 0 0,-77 1-4897 0 0,-14 0-6334 0 0,-6 12 7012 0 0</inkml:trace>
  <inkml:trace contextRef="#ctx0" brushRef="#br0" timeOffset="11843.293">5285 921 3729 0 0,'0'0'2424'0'0,"0"0"-1018"0"0,0 0-459 0 0,0 0 20 0 0,0 0 76 0 0,0 0 9 0 0,0 0-45 0 0,0 0-32 0 0,0 0-13 0 0,0 0 57 0 0,0 0 30 0 0,0 0-64 0 0,0 0-39 0 0,19 5 2 0 0,62 20-16 0 0,-57-19-485 0 0,1 0-1 0 0,0-2 1 0 0,0-1-1 0 0,1-1 1 0 0,-1-1-1 0 0,0-1 1 0 0,5-1-447 0 0,24 0 320 0 0,228-15-201 0 0,-248 13-579 0 0,10-2-1110 0 0,-18-2-4953 0 0,-19 3-4863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4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312 812 864 0 0,'0'0'1922'0'0,"0"0"-219"0"0,0 0-172 0 0,0 0-45 0 0,0 0-139 0 0,0 0-255 0 0,0 0-284 0 0,0 0-240 0 0,0 0-153 0 0,0 0-74 0 0,0 0-34 0 0,0 0-10 0 0,0 0 26 0 0,-26 15 8 0 0,-81 48-18 0 0,49-6 219 0 0,45-42-469 0 0,1 0-1 0 0,0 1 1 0 0,1 0-1 0 0,0 1 0 0 0,2 0 1 0 0,0 1-1 0 0,1 0 1 0 0,1 0-1 0 0,0 1 0 0 0,2 0 1 0 0,0 0-1 0 0,1 1 1 0 0,1-1-1 0 0,0 1 1 0 0,1 15-63 0 0,3-33 38 0 0,-1 1 1 0 0,1-1 0 0 0,0 1 0 0 0,0-1 0 0 0,0 1 0 0 0,0-1-1 0 0,0 0 1 0 0,0 1 0 0 0,0-1 0 0 0,1 0 0 0 0,-1 0-1 0 0,1 0 1 0 0,0 0 0 0 0,-1 0 0 0 0,1 0 0 0 0,0-1 0 0 0,0 1-1 0 0,0-1 1 0 0,1 1 0 0 0,-1-1 0 0 0,0 0 0 0 0,0 1-1 0 0,1-1 1 0 0,-1 0 0 0 0,1-1 0 0 0,-1 1 0 0 0,1 0 0 0 0,-1-1-1 0 0,1 1 1 0 0,1-1-39 0 0,84-3 2035 0 0,-61-8-1758 0 0,0-1-1 0 0,0-1 1 0 0,-1-1 0 0 0,-1-2 0 0 0,0-1-1 0 0,-1 0 1 0 0,-1-2 0 0 0,-1-1-1 0 0,-1 0 1 0 0,-1-2 0 0 0,0 0 0 0 0,4-9-277 0 0,16-15 134 0 0,-2-3 1 0 0,-1 0-1 0 0,-3-3 1 0 0,-3 0-1 0 0,-1-2 0 0 0,13-40-134 0 0,-24 46-66 0 0,-3-2 0 0 0,-2 0 0 0 0,-2-1 0 0 0,-2 0 0 0 0,-2-1 0 0 0,-3 0 0 0 0,-2 0 0 0 0,-3-7 66 0 0,0 46-14 0 0,-1 1 0 0 0,0-1 0 0 0,-2 1 0 0 0,1-1 0 0 0,-1 1 0 0 0,-1 0 1 0 0,0 0-1 0 0,-1 1 0 0 0,0-1 0 0 0,-1 1 0 0 0,-1-1 14 0 0,5 8-13 0 0,0 0 1 0 0,-1 0 0 0 0,0 1-1 0 0,0-1 1 0 0,0 1 0 0 0,0-1 0 0 0,-1 1-1 0 0,1 0 1 0 0,-1 0 0 0 0,0 0-1 0 0,0 1 1 0 0,0 0 0 0 0,0-1-1 0 0,0 1 1 0 0,-1 1 0 0 0,1-1-1 0 0,-1 0 1 0 0,1 1 0 0 0,-1 0 0 0 0,1 0-1 0 0,-1 1 1 0 0,0-1 0 0 0,1 1-1 0 0,-1 0 1 0 0,0 0 0 0 0,1 1-1 0 0,-1-1 1 0 0,0 1 0 0 0,1 0 0 0 0,-5 2 12 0 0,-4 3-17 0 0,1 1 1 0 0,0 1 0 0 0,1 0 0 0 0,-1 1 0 0 0,1 0 0 0 0,1 1 0 0 0,0 0 0 0 0,0 0 0 0 0,1 1 0 0 0,1 1 0 0 0,0-1 0 0 0,0 1 0 0 0,1 1-1 0 0,0-1 1 0 0,2 1 0 0 0,-1 1 0 0 0,1-1 0 0 0,-2 12 16 0 0,-6 18 24 0 0,3 0 1 0 0,1 1-1 0 0,2 1 0 0 0,2-1 0 0 0,2 1 0 0 0,2 0 1 0 0,3 26-25 0 0,4-29 90 0 0,1 0 0 0 0,3-1 0 0 0,1 0 0 0 0,1 0 0 0 0,3-1 0 0 0,1-1 0 0 0,2-1 0 0 0,2 0 0 0 0,5 5-90 0 0,86 143 488 0 0,-93-159-822 0 0,-20-50-2308 0 0,2 6 999 0 0,0-12-1696 0 0,2 10-2601 0 0,0 10-2733 0 0</inkml:trace>
  <inkml:trace contextRef="#ctx0" brushRef="#br0" timeOffset="389.644">1451 192 5145 0 0,'0'0'1531'0'0,"0"0"-343"0"0,0 0 93 0 0,0 0 331 0 0,0 0 284 0 0,0 0 81 0 0,0 0-238 0 0,0 0-404 0 0,0 0-346 0 0,0 0-194 0 0,0 0-92 0 0,-9 33-79 0 0,-28 104-80 0 0,-21 4 533 0 0,36-101-883 0 0,-158 345 385 0 0,171-366-588 0 0,1 0 0 0 0,1 1 0 0 0,1 0 0 0 0,0 0 0 0 0,2 1 0 0 0,0 0 0 0 0,2-1 0 0 0,-1 12 9 0 0,4-29 13 0 0,-1 0 0 0 0,0-1 0 0 0,1 1 0 0 0,-1-1-1 0 0,1 1 1 0 0,0-1 0 0 0,0 1 0 0 0,0-1 0 0 0,0 0 0 0 0,0 1 0 0 0,1-1 0 0 0,-1 0 0 0 0,1 0-1 0 0,-1 0 1 0 0,1 0 0 0 0,0 0 0 0 0,0 0 0 0 0,0-1 0 0 0,0 1 0 0 0,0-1 0 0 0,0 1 0 0 0,0-1 0 0 0,1 0-1 0 0,-1 1 1 0 0,0-1 0 0 0,1 0 0 0 0,-1-1 0 0 0,1 1 0 0 0,-1 0 0 0 0,1-1 0 0 0,0 0 0 0 0,-1 1 0 0 0,1-1-1 0 0,-1 0 1 0 0,1 0 0 0 0,1 0-13 0 0,97-19 966 0 0,31-49-569 0 0,-129 66-526 0 0,0 1 0 0 0,0-1 0 0 0,0-1 0 0 0,-1 1-1 0 0,1 0 1 0 0,-1-1 0 0 0,0 1 0 0 0,1-1 0 0 0,-1 0 0 0 0,0 0 0 0 0,-1 0 0 0 0,1 0 0 0 0,0 0 0 0 0,-1 0-1 0 0,0 0 1 0 0,1 0 0 0 0,-1-1 0 0 0,-1 1 0 0 0,1 0 0 0 0,0-1 0 0 0,-1 1 0 0 0,0-1 0 0 0,0 1-1 0 0,0-1 1 0 0,0 1 0 0 0,-1-3 129 0 0,1-1-1111 0 0,0-7-2358 0 0,-2 4-3897 0 0,1 2-2295 0 0</inkml:trace>
  <inkml:trace contextRef="#ctx0" brushRef="#br0" timeOffset="666.401">890 608 10922 0 0,'0'0'1237'0'0,"0"0"-227"0"0,0 0 311 0 0,0 0 370 0 0,0 0 63 0 0,0 0-244 0 0,33-1-379 0 0,108-5-310 0 0,250-26 1091 0 0,-280 24-2663 0 0,-22 2-3108 0 0,-64 5-6598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39 355 1656 0 0,'0'0'2090'0'0,"0"0"-93"0"0,0 0-41 0 0,0 0-34 0 0,0 0-65 0 0,0 0-200 0 0,0 0-292 0 0,0 0-284 0 0,0 0-270 0 0,0 0-215 0 0,0 0-140 0 0,-9-6 392 0 0,51 4 1706 0 0,297 14 1329 0 0,-219-4-3819 0 0,-79 7-2979 0 0,-41-15 1953 0 0,0 0-364 0 0,0 0-692 0 0,0 0-1832 0 0,0 0-3559 0 0</inkml:trace>
  <inkml:trace contextRef="#ctx0" brushRef="#br0" timeOffset="270.402">0 540 11450 0 0,'0'0'810'0'0,"0"0"-374"0"0,0 0 13 0 0,0 0 420 0 0,0 0 376 0 0,0 0 149 0 0,0 0-88 0 0,0 0-272 0 0,0 0-252 0 0,0 0-186 0 0,37-1-153 0 0,114-4-135 0 0,-7 3 72 0 0,6 22-2495 0 0,-120-14-1719 0 0,-12-2-4982 0 0,-14-3 2079 0 0</inkml:trace>
  <inkml:trace contextRef="#ctx0" brushRef="#br0" timeOffset="868.12">239 1 2080 0 0,'0'0'2444'0'0,"0"0"-1132"0"0,0 0-456 0 0,0 0 112 0 0,0 0 293 0 0,0 0 176 0 0,0 0-27 0 0,0 0-214 0 0,0 0-214 0 0,0 0-120 0 0,0 0-65 0 0,0 0-52 0 0,0 0-67 0 0,18 18-62 0 0,59 59-79 0 0,-9-34 353 0 0,178 61 311 0 0,-228-96-1185 0 0,0 2 0 0 0,-1 0 0 0 0,0 1-1 0 0,0 0 1 0 0,-1 2 0 0 0,0 0 0 0 0,-2 0 0 0 0,1 2-1 0 0,-2 0 1 0 0,0 0 0 0 0,0 1 0 0 0,3 8-16 0 0,-14-21 44 0 0,-1 1 0 0 0,1 0 0 0 0,-1 0 0 0 0,1 0 0 0 0,-1 0 0 0 0,0 0 0 0 0,-1 0 0 0 0,1 0 1 0 0,-1 1-1 0 0,0-1 0 0 0,0 0 0 0 0,0 0 0 0 0,0 0 0 0 0,-1 0 0 0 0,0 0 0 0 0,0 1 0 0 0,0-1 0 0 0,0 0 1 0 0,0-1-1 0 0,-1 1 0 0 0,0 0 0 0 0,0 0 0 0 0,0-1 0 0 0,0 1 0 0 0,-1-1 0 0 0,1 1 0 0 0,-1-1 0 0 0,0 0 1 0 0,0 0-1 0 0,-2 1-44 0 0,-40 20 712 0 0,-16 33-708 0 0,-243 255 213 0 0,224-227-59 0 0,76-82 49 0 0,3-2-4619 0 0,1-1-4773 0 0,0 0-301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13195 0 0,'0'0'1311'0'0,"0"0"-678"0"0,0 0-363 0 0,0 0 186 0 0,0 0 375 0 0,0 0 299 0 0,0 0 121 0 0,0 0-96 0 0,0 0-165 0 0,0 0-173 0 0,0 0-134 0 0,0 0-109 0 0,33 3-85 0 0,104 7-70 0 0,88-4 724 0 0,-57-2-2222 0 0,-138-4-1162 0 0,-30 0 589 0 0,0-4-7283 0 0,0 1-2249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0,'0'0'1416'0'0,"0"0"-403"0"0,0 0 11 0 0,0 0 323 0 0,0 0 225 0 0,0 0 18 0 0,0 0-170 0 0,0 0-240 0 0,0 0-203 0 0,0 0-183 0 0,0 0-140 0 0,34 13-141 0 0,104 35-129 0 0,-51-35 89 0 0,36-13-854 0 0,-71 0-8444 0 0,-41 0-2839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29:57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593 0 0 0 0,'0'0'660'0'0,"0"0"663"0"0,0 0 385 0 0,0 0 385 0 0,0 0 245 0 0,0 0-68 0 0,0 0-277 0 0,0 0-339 0 0,0 0-342 0 0,0 0-254 0 0,0 0-135 0 0,3 2-99 0 0,-2-1-746 0 0,0 1 1 0 0,-1-1-1 0 0,1 0 0 0 0,0 1 1 0 0,-1-1-1 0 0,1 1 0 0 0,-1-1 1 0 0,1 1-1 0 0,-1-1 0 0 0,0 1 1 0 0,1-1-1 0 0,-1 1 0 0 0,0-1 1 0 0,0 1-1 0 0,0-1 0 0 0,0 1 1 0 0,-1-1-1 0 0,1 1 0 0 0,0-1 1 0 0,-1 1-1 0 0,1-1 0 0 0,-1 1 1 0 0,1-1-1 0 0,-1 1 0 0 0,0-1 1 0 0,1 0-1 0 0,-1 1 0 0 0,0-1 1 0 0,0 0-1 0 0,0 0 0 0 0,0 1 1 0 0,0-1-79 0 0,-2 5 65 0 0,-166 259 2009 0 0,-86 89-1775 0 0,154-219-486 0 0,89-124-2665 0 0,8-33-8429 0 0,4 14 2500 0 0</inkml:trace>
  <inkml:trace contextRef="#ctx0" brushRef="#br0" timeOffset="299.955">0 77 9010 0 0,'0'0'1728'0'0,"0"0"-826"0"0,0 0-534 0 0,0 0 4 0 0,0 0 240 0 0,0 0 322 0 0,0 0 195 0 0,0 0 7 0 0,0 0-87 0 0,0 0-182 0 0,0 0-147 0 0,0 0-64 0 0,14 36-19 0 0,44 112-17 0 0,66 96 1613 0 0,110 122-1410 0 0,-179-320-2117 0 0,-54-46 538 0 0,-1-7-9612 0 0,0 3-1002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711 69 0 0 0,'0'0'369'0'0,"0"0"1344"0"0,0 0 589 0 0,0 0 217 0 0,0 0 12 0 0,0 0-253 0 0,0 0-380 0 0,0 0-386 0 0,0 0-332 0 0,0 0-229 0 0,6-11-149 0 0,18-33-130 0 0,-24 44-642 0 0,0-1 0 0 0,0 1 0 0 0,0-1 1 0 0,0 1-1 0 0,0-1 0 0 0,0 1 0 0 0,-1-1 0 0 0,1 1 1 0 0,0-1-1 0 0,0 1 0 0 0,0-1 0 0 0,0 1 0 0 0,0-1 1 0 0,-1 1-1 0 0,1-1 0 0 0,0 1 0 0 0,-1 0 1 0 0,1-1-1 0 0,0 1 0 0 0,-1-1 0 0 0,1 1 0 0 0,0 0 1 0 0,-1-1-1 0 0,1 1 0 0 0,0 0 0 0 0,-1-1 0 0 0,1 1 1 0 0,-1 0-1 0 0,1 0 0 0 0,-1-1 0 0 0,1 1 1 0 0,-1 0-1 0 0,1 0 0 0 0,-1 0 0 0 0,1 0 0 0 0,-1 0 1 0 0,1 0-1 0 0,-1 0 0 0 0,1 0 0 0 0,-1 0 0 0 0,1 0 1 0 0,-1 0-1 0 0,1 0 0 0 0,-1 0 0 0 0,1 0 1 0 0,-1 0-1 0 0,1 0 0 0 0,-1 1 0 0 0,1-1 0 0 0,-1 0 1 0 0,1 0-1 0 0,-1 1 0 0 0,1-1 0 0 0,-1 0 0 0 0,1 0 1 0 0,0 1-1 0 0,-1-1 0 0 0,1 1-30 0 0,-14 6 184 0 0,1 2-1 0 0,1-1 1 0 0,0 1-1 0 0,0 1 1 0 0,1 0-1 0 0,0 1 1 0 0,0 0-1 0 0,1 1 1 0 0,1 0-1 0 0,-4 7-183 0 0,-212 326 919 0 0,59-105-1038 0 0,145-212-48 0 0,-45 40-2601 0 0,51-67-3076 0 0,9-1-251 0 0,4 0-2145 0 0</inkml:trace>
  <inkml:trace contextRef="#ctx0" brushRef="#br0" timeOffset="246.007">0 11 11955 0 0,'0'0'1588'0'0,"0"0"-560"0"0,0 0-372 0 0,0 0 23 0 0,0 0 260 0 0,0 0 188 0 0,0 0 5 0 0,0 0-153 0 0,0 0-220 0 0,0 0-172 0 0,0 0-134 0 0,36 36-73 0 0,112 111-48 0 0,-51-38 170 0 0,94 119-348 0 0,-125-183-1775 0 0,-33-35-8548 0 0,-24-7-1211 0 0</inkml:trace>
  <inkml:trace contextRef="#ctx0" brushRef="#br0" timeOffset="493.787">723 589 6665 0 0,'0'0'1329'0'0,"0"0"-256"0"0,0 0-45 0 0,0 0 61 0 0,0 0 8 0 0,0 0-130 0 0,0 0-185 0 0,-1 33-138 0 0,3 100-93 0 0,15-91-29 0 0,-6-37-287 0 0,-1-1 0 0 0,1-1 0 0 0,0 0 0 0 0,0 0 0 0 0,0-1 0 0 0,0 0 0 0 0,1-1 0 0 0,-1-1 0 0 0,0 0 0 0 0,1 0 0 0 0,-1-1 0 0 0,0 0 0 0 0,0-1 0 0 0,1 0 0 0 0,-1-1 0 0 0,-1 0 0 0 0,1-1 0 0 0,0 0 0 0 0,-1-1 0 0 0,0 0 0 0 0,0-1 0 0 0,0 0 0 0 0,-1 0 0 0 0,0-1 0 0 0,0 0 0 0 0,-1-1-1 0 0,0 0 1 0 0,0 0 0 0 0,0-1 0 0 0,-1 0 0 0 0,-1 0 0 0 0,4-5-235 0 0,-9 9 10 0 0,0 1 0 0 0,0 0 1 0 0,0-1-1 0 0,0 1 0 0 0,-1-1 0 0 0,1 1 0 0 0,-1-1 0 0 0,0 1 0 0 0,-1-1 0 0 0,1 1 0 0 0,-1-1 0 0 0,0 1 0 0 0,0-1 1 0 0,0 1-1 0 0,0 0 0 0 0,-1-1 0 0 0,0 1 0 0 0,0 0 0 0 0,0 0 0 0 0,0 0 0 0 0,-1 1 0 0 0,0-1 0 0 0,1 0 0 0 0,-1 1 0 0 0,-1 0 1 0 0,1 0-1 0 0,0 0 0 0 0,-1 0 0 0 0,1 0 0 0 0,-1 1 0 0 0,0-1 0 0 0,0 1 0 0 0,0 0 0 0 0,0 0 0 0 0,0 1 0 0 0,-1-1 1 0 0,1 1-1 0 0,0 0 0 0 0,-3 0-10 0 0,-58-12-1395 0 0,21 10-5287 0 0,29 3-4708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6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649 133 10346 0 0,'0'0'988'0'0,"0"0"-85"0"0,0 0 263 0 0,0 0 341 0 0,0 0 160 0 0,0 0-92 0 0,0 0-383 0 0,0 0-377 0 0,0 0-212 0 0,0 0-160 0 0,0 0-129 0 0,0 0-62 0 0,0 0-82 0 0,-27-21-53 0 0,-85-65-28 0 0,109 83-84 0 0,-1 1 0 0 0,0-1 0 0 0,0 0 0 0 0,0 1-1 0 0,0 0 1 0 0,0 0 0 0 0,-1 0 0 0 0,1 1-1 0 0,-1-1 1 0 0,1 1 0 0 0,-1 0 0 0 0,1 0 0 0 0,-1 1-1 0 0,0-1 1 0 0,1 1 0 0 0,-1 0 0 0 0,0 0-1 0 0,-1 1-4 0 0,-11 0 28 0 0,-10-1-11 0 0,-1 1 0 0 0,1 1 1 0 0,0 1-1 0 0,0 1 0 0 0,0 2 1 0 0,1 1-1 0 0,0 1 0 0 0,0 1 1 0 0,-16 9-18 0 0,33-13-13 0 0,0 0 0 0 0,1 0-1 0 0,0 1 1 0 0,0 0 0 0 0,0 1 0 0 0,1 0 0 0 0,0 0 0 0 0,0 1 0 0 0,1-1-1 0 0,0 1 1 0 0,0 1 0 0 0,1-1 0 0 0,0 1 0 0 0,1 0 0 0 0,0 0 0 0 0,0 1 0 0 0,1-1-1 0 0,0 1 1 0 0,0-1 0 0 0,1 1 0 0 0,1 0 0 0 0,0 0 0 0 0,0 0 0 0 0,1 0 0 0 0,0 0-1 0 0,0 0 14 0 0,0-2 8 0 0,0 1-1 0 0,0-1 1 0 0,1 0-1 0 0,0 0 1 0 0,0 0-1 0 0,1 0 1 0 0,0 0-1 0 0,0 0 0 0 0,1 0 1 0 0,0-1-1 0 0,0 1 1 0 0,1-1-1 0 0,0 0 1 0 0,0 0-1 0 0,1 0 1 0 0,0-1-1 0 0,0 1 0 0 0,0-1 1 0 0,1 0-1 0 0,0-1 1 0 0,0 1-1 0 0,1-1 1 0 0,-1 0-1 0 0,1-1 1 0 0,0 0-1 0 0,0 0 1 0 0,1 0-1 0 0,-1-1 0 0 0,3 0-7 0 0,5 1 105 0 0,0-2-1 0 0,0 0 1 0 0,1 0-1 0 0,-1-1 1 0 0,1-1-1 0 0,-1-1 1 0 0,1 0-1 0 0,-1-1 1 0 0,0-1-1 0 0,1 0 1 0 0,-1-1-1 0 0,-1-1 1 0 0,1 0-1 0 0,-1-1 0 0 0,3-2-104 0 0,25-10 248 0 0,-1-2-1 0 0,-1-1 0 0 0,0-3 1 0 0,-2-1-1 0 0,-1-2 0 0 0,-1-1 0 0 0,31-32-247 0 0,21-35 503 0 0,-110 162-275 0 0,-95 289-230 0 0,102-305-292 0 0,2 0 0 0 0,2 1 0 0 0,3 0 0 0 0,2 0 0 0 0,1 12 294 0 0,16-52-2864 0 0,-4-11-4237 0 0,-2-1-4277 0 0</inkml:trace>
  <inkml:trace contextRef="#ctx0" brushRef="#br0" timeOffset="260.577">1022 638 11787 0 0,'0'0'1555'0'0,"0"0"-342"0"0,0 0-90 0 0,0 0-43 0 0,0 0-133 0 0,0 0-248 0 0,0 0-310 0 0,0 0-259 0 0,0 0-189 0 0,0 0-92 0 0,0 0-63 0 0,-2 20-65 0 0,-7 62-100 0 0,9-81 342 0 0,0 0-1 0 0,0 0 1 0 0,0-1-1 0 0,0 1 1 0 0,0 0-1 0 0,0 0 1 0 0,0-1-1 0 0,1 1 1 0 0,-1 0-1 0 0,0-1 1 0 0,0 1-1 0 0,1 0 0 0 0,-1 0 1 0 0,0-1-1 0 0,1 1 1 0 0,-1-1-1 0 0,1 1 1 0 0,-1 0-1 0 0,1-1 1 0 0,-1 1-1 0 0,1-1 1 0 0,-1 1-1 0 0,1-1 1 0 0,0 1-1 0 0,-1-1 1 0 0,1 0-1 0 0,-1 1 1 0 0,1-1-1 0 0,0 0 1 0 0,0 1-1 0 0,-1-1 1 0 0,1 0-1 0 0,0 0 1 0 0,-1 0-1 0 0,1 0 1 0 0,0 0-1 0 0,0 0 1 0 0,-1 0-1 0 0,1 0 1 0 0,0 0-1 0 0,0 0 1 0 0,-1 0-1 0 0,1 0 1 0 0,0 0-1 0 0,-1 0 1 0 0,1-1-1 0 0,0 1 1 0 0,0 0-1 0 0,-1-1 1 0 0,1 1-1 0 0,-1 0 1 0 0,1-1-1 0 0,0 1 0 0 0,-1-1 1 0 0,1 1-1 0 0,-1-1 1 0 0,1 1-1 0 0,-1-1 1 0 0,1 1-1 0 0,-1-1 1 0 0,1 0-1 0 0,-1 1 1 0 0,0-1-1 0 0,1 0 1 0 0,-1 1-1 0 0,0-1 1 0 0,0 0-1 0 0,1 0 38 0 0,0 0-260 0 0,10-7-1010 0 0,36-30-8333 0 0,-36 23 5446 0 0</inkml:trace>
  <inkml:trace contextRef="#ctx0" brushRef="#br0" timeOffset="535.863">1623 48 5233 0 0,'0'0'3918'0'0,"0"0"-821"0"0,0 0-826 0 0,0 0-625 0 0,0 0-503 0 0,0 0-343 0 0,0 0-207 0 0,0 0-131 0 0,0 0-73 0 0,0 0-66 0 0,-35 16-63 0 0,-110 50-71 0 0,140-64-177 0 0,0 0 1 0 0,0 0-1 0 0,0 1 0 0 0,1-1 0 0 0,-1 1 0 0 0,1 0 0 0 0,0 0 0 0 0,0 0 0 0 0,0 1 0 0 0,0 0 0 0 0,0-1 1 0 0,1 1-1 0 0,0 0 0 0 0,0 1 0 0 0,0-1 0 0 0,0 1 0 0 0,0 1-12 0 0,-3 6 29 0 0,-1-2-29 0 0,1 1 0 0 0,0-1 0 0 0,1 1 1 0 0,0 1-1 0 0,1-1 0 0 0,0 1 0 0 0,1 0 0 0 0,0 0 0 0 0,1 0 0 0 0,0 0 0 0 0,1 0 1 0 0,0 1-1 0 0,1-1 0 0 0,0 0 0 0 0,1 1 0 0 0,1-1 0 0 0,0 0 0 0 0,0 0 0 0 0,1 0 1 0 0,1 0-1 0 0,0 1 0 0 0,3-7 88 0 0,0 0-1 0 0,0 0 1 0 0,0 0 0 0 0,0-1 0 0 0,1 0-1 0 0,0 0 1 0 0,0-1 0 0 0,0 0 0 0 0,1 0-1 0 0,-1-1 1 0 0,1 0 0 0 0,0-1 0 0 0,0 0 0 0 0,0 0-1 0 0,0-1 1 0 0,0 0 0 0 0,0 0 0 0 0,0-1-1 0 0,0-1 1 0 0,1 1 0 0 0,-1-2 0 0 0,3 0-88 0 0,-2 1 104 0 0,0 0 0 0 0,0-1 1 0 0,0 0-1 0 0,0-1 0 0 0,0 0 1 0 0,-1 0-1 0 0,1-1 0 0 0,-1 0 1 0 0,0-1-1 0 0,0 0 0 0 0,0-1 1 0 0,-1 0-1 0 0,0 0 0 0 0,0-1 1 0 0,-1 0-1 0 0,1 0 0 0 0,-1 0 1 0 0,-1-1-1 0 0,0 0 0 0 0,0-1 1 0 0,0 1-1 0 0,-1-1 0 0 0,0 0 1 0 0,-1-1-1 0 0,0 1 0 0 0,-1-1 1 0 0,0 1-1 0 0,0-1 0 0 0,-1 0 1 0 0,1-6-105 0 0,-2 5-87 0 0,0-1 1 0 0,0 1-1 0 0,-1-1 1 0 0,-1 1-1 0 0,0-1 1 0 0,0 1-1 0 0,-1-1 0 0 0,-1 1 1 0 0,0 0-1 0 0,0 0 1 0 0,-1 0-1 0 0,-1 0 1 0 0,1 1-1 0 0,-2 0 1 0 0,0 0-1 0 0,0 0 1 0 0,0 1-1 0 0,-1 0 0 0 0,-1 0 1 0 0,0 0-1 0 0,0 1 1 0 0,0 0-1 0 0,-1 1 1 0 0,0 0-1 0 0,-1 0 1 0 0,1 1-1 0 0,-1 0 1 0 0,-1 1-1 0 0,-3-2 87 0 0,-63-10-2335 0 0,26 20-5079 0 0,34 3-3670 0 0</inkml:trace>
  <inkml:trace contextRef="#ctx0" brushRef="#br0" timeOffset="856.92">1670 588 1880 0 0,'0'0'2689'0'0,"0"0"-187"0"0,0 0-220 0 0,0 0-398 0 0,0 0-444 0 0,0 0-358 0 0,0 0-215 0 0,0 0-82 0 0,-34 1-50 0 0,-107 7-63 0 0,135-8-616 0 0,1 1-1 0 0,-1-1 0 0 0,1 1 0 0 0,0 0 1 0 0,-1 0-1 0 0,1 1 0 0 0,0-1 1 0 0,-1 1-1 0 0,1 0 0 0 0,0 1 1 0 0,0-1-1 0 0,1 1 0 0 0,-1 0 1 0 0,0 0-1 0 0,1 1 0 0 0,-2 1-55 0 0,-6 6 159 0 0,3-7-129 0 0,0 2 0 0 0,1-1 0 0 0,0 1-1 0 0,0 1 1 0 0,0-1 0 0 0,1 2 0 0 0,0-1-1 0 0,1 0 1 0 0,0 1 0 0 0,0 1 0 0 0,0-1-1 0 0,1 1 1 0 0,0-1 0 0 0,1 1 0 0 0,0 1-1 0 0,0-1 1 0 0,1 1 0 0 0,0-1 0 0 0,1 1-1 0 0,0 0 1 0 0,1 0 0 0 0,0 0 0 0 0,0 0-1 0 0,1 0 1 0 0,0 0 0 0 0,2 9-30 0 0,2-12 41 0 0,0 1 0 0 0,0-1 1 0 0,1 0-1 0 0,0-1 0 0 0,0 1 0 0 0,1-1 1 0 0,0 0-1 0 0,0-1 0 0 0,0 1 0 0 0,0-1 0 0 0,1 0 1 0 0,0-1-1 0 0,0 1 0 0 0,1-2 0 0 0,-1 1 1 0 0,1-1-1 0 0,-1 0 0 0 0,1 0 0 0 0,0-1 0 0 0,0 0 1 0 0,1 0-1 0 0,-1-1 0 0 0,5 0-41 0 0,5 1 300 0 0,1 0-1 0 0,0-2 1 0 0,-1 0-1 0 0,1-1 1 0 0,0 0-1 0 0,-1-2 1 0 0,1 0-1 0 0,-1-1 1 0 0,0-1-1 0 0,0-1 1 0 0,0-1-1 0 0,16-8-299 0 0,-24 10 103 0 0,0 0 0 0 0,0-1 1 0 0,0-1-1 0 0,-1 0 0 0 0,0 0 0 0 0,0-1 1 0 0,-1 1-1 0 0,0-2 0 0 0,0 0 0 0 0,-1 0 0 0 0,0 0 1 0 0,-1 0-1 0 0,0-1 0 0 0,0 0 0 0 0,-1-1 0 0 0,-1 1 1 0 0,1-1-1 0 0,-2 0 0 0 0,1 0 0 0 0,-2 0 0 0 0,2-9-103 0 0,-2 2-151 0 0,0 0-1 0 0,-1 0 1 0 0,-1 0-1 0 0,-1 0 1 0 0,0 0-1 0 0,-2 0 1 0 0,-3-14 151 0 0,-40-62-8555 0 0,31 77-2974 0 0</inkml:trace>
  <inkml:trace contextRef="#ctx0" brushRef="#br0" timeOffset="1261.806">2336 171 0 0 0,'0'0'1292'0'0,"0"0"1311"0"0,0 0 622 0 0,0 0-4 0 0,0 0-421 0 0,0 0-638 0 0,0 0-696 0 0,0 0-537 0 0,0 0-307 0 0,0 0-131 0 0,0 0-18 0 0,0 0 34 0 0,-18 0 22 0 0,-56 4 22 0 0,72-3-514 0 0,-1-1 0 0 0,1 1 0 0 0,0 0 0 0 0,0-1 0 0 0,0 1 0 0 0,0 0 0 0 0,0 0 0 0 0,0 0 0 0 0,0 1 0 0 0,0-1-1 0 0,0 0 1 0 0,1 1 0 0 0,-1-1 0 0 0,0 1 0 0 0,1-1 0 0 0,-1 1 0 0 0,1 0 0 0 0,0 0 0 0 0,0 0 0 0 0,-1 0 0 0 0,1 0 0 0 0,0 0 0 0 0,1 0 0 0 0,-2 2-37 0 0,-2 6 183 0 0,-10 22 20 0 0,1 1 0 0 0,2 0 0 0 0,2 1 0 0 0,1 0 0 0 0,1 1 0 0 0,2 0 0 0 0,2 0 0 0 0,1 0 0 0 0,1 0 0 0 0,2 0 1 0 0,4 17-204 0 0,-4 39-6 0 0,-3 152-445 0 0,2-242 408 0 0,0-1 0 0 0,0 1 0 0 0,0 0 0 0 0,-1 0 0 0 0,1 0 0 0 0,0-1 0 0 0,0 1 0 0 0,-1 0 0 0 0,1-1 0 0 0,-1 1 0 0 0,1 0 0 0 0,-1-1 0 0 0,1 1 0 0 0,-1 0 0 0 0,1-1 0 0 0,-1 1 0 0 0,0-1 0 0 0,1 1 0 0 0,-1-1 0 0 0,0 1 0 0 0,1-1 0 0 0,-1 0 0 0 0,0 1 0 0 0,0-1 0 0 0,1 0 0 0 0,-1 0 0 0 0,0 1 0 0 0,0-1 0 0 0,0 0 0 0 0,1 0 0 0 0,-1 0 0 0 0,0 0 0 0 0,0 0 0 0 0,0 0 0 0 0,1 0 0 0 0,-1 0 0 0 0,0 0 0 0 0,0-1 0 0 0,0 1 0 0 0,1 0 0 0 0,-1 0 0 0 0,0-1 0 0 0,0 1 0 0 0,1 0 0 0 0,-1-1 0 0 0,0 1 0 0 0,1-1 0 0 0,-1 1 0 0 0,1-1 0 0 0,-1 1 0 0 0,0-1 0 0 0,1 0 0 0 0,-1 1 0 0 0,1-1 0 0 0,-1 0 0 0 0,1 1 0 0 0,0-1 0 0 0,-1 0 0 0 0,1 1 0 0 0,0-1 0 0 0,-1 0 0 0 0,1 0 0 0 0,0 0 0 0 0,0 1 0 0 0,0-1 0 0 0,0 0 0 0 0,-1 0 0 0 0,1 0 0 0 0,1 0 43 0 0,-2 0-196 0 0,-9-17-3683 0 0,7 4-4830 0 0,3 13 742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37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577 184,'-16'246,"-58"191,57-291,19-181,-2 14</inkml:trace>
  <inkml:trace contextRef="#ctx0" brushRef="#br0" timeOffset="395.619">1 341,'31'-13,"19"-5,10-3,4 1,0 0,-2 4,-3-1,-3-1,-1 2,-1 0,-2 2,-4-1,-7 2,0-1,-4 2,-3-2,-8 2</inkml:trace>
  <inkml:trace contextRef="#ctx0" brushRef="#br0" timeOffset="844.596">891 1,'-79'425,"5"-37,72-385,1 1,-1-1,1 1,0 0,0-1,0 1,1 0,-1-1,1 1,0 0,0 0,0-1,0 1,1 0,0 0,-1-1,1 1,1 0,-1-1,0 1,1-1,0 0,0 0,0 1,0-1,0 0,1 0,-1-1,1 1,0-1,0 1,0-1,0 0,0 0,1 0,-1 0,0-1,1 1,-1-1,1 0,0 0,-1 0,1-1,3 1,10-6,0-1,0-1,-1-1,0 0,-1-1,0 0,0-2,-1 0,0 0,-1-1,2-3,32-24,110-76,-156 114,-1 1,1-1,0 1,0-1,-1 1,1-1,0 1,0-1,0 1,0 0,0-1,-1 1,1 0,0 0,0 0,0 0,0 0,0 0,0 0,0 0,0 0,0 0,-1 0,1 1,0-1,0 0,0 1,0-1,0 1,-1-1,1 1,0-1,0 1,-1-1,1 1,0 0,-1-1,1 1,-1 0,1-1,-1 1,1 0,-1 0,0 0,1 0,-1-1,0 1,1 0,-1 0,0 0,0 0,0 0,0 0,0 0,0 0,0-1,0 1,0 0,-1 1,-6 56,4-43,-1-8,1 1,0-1,1 1,0 0,0 0,1 0,0 0,0 0,1 0,0 0,0 0,1 0,0 0,0 0,1 0,0 0,1-1,-1 1,2-1,-1 1,1-1,0 0,0 0,2 1,9-1</inkml:trace>
  <inkml:trace contextRef="#ctx0" brushRef="#br0" timeOffset="1143.615">1546 681,'-1'12,"0"-1,1 0,1 0,0 0,0 1,1-1,0 0,1 0,1-1,0 1,0-1,1 0,0 0,0 0,1 0,4 4,-8-13,1 1,-1 0,0-1,0 0,1 1,-1-1,1 0,-1 0,1 0,-1-1,1 1,0-1,-1 1,1-1,0 0,0 0,-1 0,1 0,0-1,-1 1,1-1,0 0,-1 1,1-1,-1 0,1 0,-1-1,0 1,1-1,-1 1,0-1,0 1,0-1,0 0,0 0,-1 0,2-2,59-84,-34 24,43-64,-65 122</inkml:trace>
  <inkml:trace contextRef="#ctx0" brushRef="#br0" timeOffset="1380.637">1912 996,'18'-32,"10"-13,1-5,-1 2,-5 5,-1 5,-1 5,-4 3,0 7,2 3,2 0,1-1,-2 4</inkml:trace>
  <inkml:trace contextRef="#ctx0" brushRef="#br0" timeOffset="1730.47">2488 577,'-34'16,"24"-13,1 1,-1 0,1 1,0 0,0 1,0-1,1 2,0-1,0 1,0 0,-2 4,9-8,1 0,-1 0,1-1,0 1,-1 0,1 0,1 0,-1-1,0 1,1 0,-1 0,1-1,0 1,0 0,0-1,0 1,0-1,1 1,-1-1,1 0,0 1,-1-1,1 0,0 0,0 0,1-1,-1 1,0 0,0-1,1 1,-1-1,1 0,1 1,29 29,-31-28,0 1,0-1,-1 1,0-1,1 1,-1-1,0 1,-1 0,1-1,-1 1,1 0,-1 0,0-1,0 1,-1 0,1 0,-1-1,0 1,0 0,0-1,-1 1,1-1,-1 1,0-1,0 0,0 0,0 0,0 0,-1 0,1 0,-1 0,0-1,-1 1,-3 4,-1-1,0 0,-1-1,0 0,0 0,0-1,0 0,0 0,-1-1,0 0,0-1,-1 0,-12 0</inkml:trace>
  <inkml:trace contextRef="#ctx0" brushRef="#br0" timeOffset="2127.563">2724 735,'-91'163,"89"-161,0-1,1 1,-1 0,0 0,1 0,0 0,0 0,-1 1,1-1,0 0,1 0,-1 1,0-1,1 1,-1-1,1 0,0 1,0-1,0 1,0-1,0 1,0-1,1 1,-1-1,1 0,0 1,0-1,-1 0,2 1,-1-1,0 0,0 0,1 0,-1 0,1 0,-1 0,1-1,0 1,0 0,0-1,0 1,0-1,0 0,0 0,1 0,-1 0,0 0,1 0,-1-1,0 1,2 0,13-7,0 0,-1-1,0 0,0-1,-1-1,0-1,-1 0,0-1,0 0,-1-1,-1-1,0 0,-1-1,0 0,-1 0,0-1,3-9,29-35,-20 33,-2-1,-1-1,-1 0,-2-1,0-1,-3-1,0 0,-2-1,6-27,-15 55,0-1,-1 1,0-1,0 0,0 0,0 1,-1-1,0 0,0 0,0 0,0 0,-1 1,0-1,0 0,0 0,-1 1,1-1,-1 1,0-1,-1 1,1 0,-1 0,1 0,-1 0,-1 0,1 1,0-1,-1 1,0 0,1 0,-1 0,-1 1,1-1,0 1,-1 0,1 0,-1 1,1-1,-1 1,0 0,1 0,-1 0,0 1,-1 0,-6 3,0 1,1 1,0 0,0 1,0 0,1 0,-1 1,2 0,-1 1,1 0,0 1,1 0,0 0,0 1,1 0,0 0,1 1,0 0,1 0,0 0,1 0,0 1,0 0,2 0,-1 0,1 3,2 116,6-106</inkml:trace>
  <inkml:trace contextRef="#ctx0" brushRef="#br0" timeOffset="2997.187">3457 629,'-4'-3,"0"-1,0 1,0 0,0 0,-1 0,1 0,-1 1,0 0,0 0,0 0,0 0,0 1,0 0,-1 0,1 1,0-1,0 1,-1 0,1 0,0 1,0 0,-1 0,1 0,0 0,0 1,0 0,0 0,0 0,1 1,-1-1,1 1,0 0,-1 1,1-1,0 1,1 0,-1-1,1 2,0-1,-1 2,-6 3,0 1,1 1,0-1,1 1,1 1,-1 0,2 0,0 0,0 1,1-1,1 2,0-1,1 0,0 1,1-1,-1 11,3-21,1-1,-1 1,0-1,1 1,-1-1,1 1,0-1,-1 1,1-1,1 0,-1 1,0-1,0 0,1 0,-1 0,1 0,0 0,0 0,-1-1,1 1,0 0,1-1,-1 1,0-1,0 0,1 0,-1 0,0 0,1 0,-1-1,1 1,-1-1,1 1,-1-1,1 0,-1 0,1 0,0 0,-1-1,1 1,-1-1,2 0,106-37,276-233,-386 271,0-1,1 0,-1 0,0 1,1-1,-1 0,1 0,-1 1,0-1,1 0,0 1,-1-1,1 1,-1-1,1 1,0-1,-1 1,1-1,0 1,0-1,-1 1,1 0,0 0,0-1,-1 1,1 0,0 0,0 0,0 0,0 0,-1 0,1 0,0 0,0 0,0 0,0 0,-1 1,1-1,0 0,0 1,-1-1,1 0,0 1,-1-1,1 1,0-1,-1 1,1-1,0 1,-1 0,1-1,-1 1,1 0,-1-1,0 1,1 0,-1 0,0-1,1 1,-1 0,0 0,0 0,0-1,0 1,0 0,-12 58,9-49,0 106,4-113,0 0,0 0,0 0,0-1,1 1,-1 0,1 0,0-1,0 1,0-1,0 1,0-1,0 0,1 0,-1 0,1 0,0 0,-1-1,1 1,0-1,0 0,0 0,0 0,0 0,0 0,0 0,0-1,0 0,1 1,-1-1,0-1,0 1,0 0,0-1,2 0,6-2,0 0,0-1,0-1,0 0,-1 0,0-1,0-1,0 1,-1-2,0 1,5-6,50-35,-64 47,1 0,0 0,0 1,-1-1,1 0,0 1,0-1,0 0,0 1,0-1,0 1,0-1,0 1,0 0,0-1,0 1,0 0,0 0,0 0,0-1,0 1,0 0,0 1,0-1,1 0,-1 0,0 0,0 1,0-1,0 0,0 1,0-1,0 1,0-1,0 1,-1 0,1-1,0 1,0 0,0 0,-1-1,1 1,0 0,-1 0,1 0,-1 0,1 0,-1 0,1 0,-1 0,0 1,0 61,-2-42,1-17,2 0,-1 0,0-1,1 1,0 0,0 0,0-1,0 1,0-1,1 1,0-1,0 1,0-1,0 0,0 0,0 0,1 0,0 0,-1-1,1 1,0-1,0 0,0 0,1 0,-1 0,0 0,1-1,0 1,-1-1,1 0,0 0,-1-1,1 1,0-1,0 1,-1-1,1 0,0-1,0 1,0-1,-1 0,1 1,0-2,-1 1,1 0,-1-1,1 1,-1-1,0 0,0 0,0-1,0 1,0-1,0 1,0-1,130-169,-124 160,1 0,0 0,0 1,1 1,0-1,1 2,0 0,0 0,1 1,0 1,1 0,0 1,0 0,14-3,-25 9,1 0,0 1,0-1,0 1,0 0,-1 0,1 0,0 0,-1 1,1 0,-1-1,1 1,-1 0,0 1,0-1,0 1,0-1,0 1,-1 0,1 0,-1 0,0 0,1 0,-2 1,1-1,0 1,0 1,36 103,-30-72,-1 0,-1 0,-2 0,-2 1,-1-1,-2 1,-6 32,1-25,-2 0,-2 0,-2-1,-2 0,-2-1,-2-1,-1-1,-2 0,-2-2,-2 0,-1-2,-1 0,-3-2,0-2,-2 0,-2-2,0-2,-38 24,48-37,6-2,0-1,-1-1,0 0,0-2,-1 0,0-1,-1-1,0-1,-12 2,55-39,169-84,417-288,-553 364</inkml:trace>
  <inkml:trace contextRef="#ctx0" brushRef="#br0" timeOffset="5329.072">2829 629,'-5'0,"-1"5,1 5,5 2,2 2,6 4,2 4,2-3,1 0,1-2,4-1,3 2,-3 2,1-7,-3-5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1,'-36'114,"5"1,5 2,5 0,1 45,12 8,8-169,0 0,0 0,0 0,0-1,0 1,0 0,0 0,0 0,1 0,-1-1,0 1,0 0,1 0,-1-1,1 1,-1 0,1 0,-1-1,1 1,-1 0,1-1,0 1,-1-1,1 1,0-1,-1 1,1-1,0 1,0-1,-1 0,1 0,0 1,0-1,0 0,0 0,-1 0,1 0,0 0,0 0,0 0,0 0,-1 0,1 0,0 0,0 0,0-1,0 1,-1 0,1-1,0 1,0 0,-1-1,1 1,0-1,-1 0,1 0,44-35,-41 32,25-25,2 3,0 0,2 2,0 1,2 2,0 1,2 2,13-4,-19 10,-19 6,0 1,1 0,-1 1,1 0,1 1,-1 0,0 1,1 1,-1 0,1 1,-12 0,0 0,0 0,0 0,1 1,-1-1,0 1,0 0,0 0,0 0,0 0,0 0,0 0,-1 0,1 0,0 1,-1-1,1 1,-1-1,1 1,-1 0,0-1,1 1,-1 0,0 0,0 0,0 0,-1 0,1 0,0 0,-1 0,1 1,-1-1,0 0,0 0,0 0,0 0,0 1,0-1,-1 1,-35 79,20-65,-1 0,0-1,-1 0,-1-2,0 0,-1-1,-1-1,0-1,0-1,-1-1,-1-1,1-1,-1 0,0-2,-3 0,13-3,-1 0,1-1,-1 0,1-1,-1 0,1-1,-1-1,-9-2,-6-3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1 660 4337 0 0,'0'0'3390'0'0,"0"0"-1592"0"0,0 0-689 0 0,0 0-32 0 0,0 0 200 0 0,0 0 118 0 0,0 0-119 0 0,0 0-186 0 0,0 0-163 0 0,0 0-52 0 0,0 0 11 0 0,0 0-95 0 0,0 0-103 0 0,20 2-87 0 0,135 11 914 0 0,130-28 612 0 0,-176-8-2259 0 0,-109 12-3447 0 0,-7 5-4832 0 0,0 0-3434 0 0</inkml:trace>
  <inkml:trace contextRef="#ctx0" brushRef="#br0" timeOffset="202.81">209 379 11723 0 0,'0'0'834'0'0,"0"0"-207"0"0,0 0 152 0 0,0 0 332 0 0,0 0 208 0 0,-6 32-39 0 0,-17 105-213 0 0,-45 175 95 0 0,66-292-1888 0 0,-3 29-317 0 0,7-19-8930 0 0,2-25 1813 0 0</inkml:trace>
  <inkml:trace contextRef="#ctx0" brushRef="#br0" timeOffset="649.323">669 136 12955 0 0,'0'0'1308'0'0,"0"0"-416"0"0,0 0-146 0 0,0 0 62 0 0,0 0 48 0 0,0 0-17 0 0,0 0-15 0 0,0 0-40 0 0,0 0-49 0 0,0 0-76 0 0,0 0-155 0 0,0 0-133 0 0,13 18-81 0 0,38 59-56 0 0,-48-72-209 0 0,0 0 1 0 0,-1 0-1 0 0,0 0 0 0 0,1 0 1 0 0,-2 1-1 0 0,1-1 1 0 0,-1 1-1 0 0,1-1 0 0 0,-2 1 1 0 0,1-1-1 0 0,-1 1 1 0 0,1 0-1 0 0,-1-1 0 0 0,-1 1 1 0 0,0 5-26 0 0,-1 15 68 0 0,-2 350-45 0 0,5-356-66 0 0,0 1-1 0 0,1-1 1 0 0,0 0 0 0 0,2 1-1 0 0,1-1 1 0 0,0 0 0 0 0,2-1-1 0 0,0 0 1 0 0,1 0 0 0 0,1 0-1 0 0,0-1 1 0 0,2 0 43 0 0,-10-16 9 0 0,0 0 1 0 0,1 0-1 0 0,-1-1 1 0 0,1 1-1 0 0,0 0 0 0 0,-1-1 1 0 0,1 1-1 0 0,0-1 1 0 0,0 1-1 0 0,0-1 0 0 0,0 0 1 0 0,0 0-1 0 0,0 0 1 0 0,0 0-1 0 0,0 0 1 0 0,0 0-1 0 0,0-1 0 0 0,1 1 1 0 0,-1-1-1 0 0,0 0 1 0 0,1 1-1 0 0,-1-1 0 0 0,0 0 1 0 0,0 0-1 0 0,1 0 1 0 0,-1-1-1 0 0,0 1 1 0 0,1-1-1 0 0,-1 1 0 0 0,0-1 1 0 0,0 0-1 0 0,0 1 1 0 0,0-1-1 0 0,1 0 0 0 0,-1-1 1 0 0,-1 1-1 0 0,1 0 1 0 0,0 0-1 0 0,0-1 0 0 0,0 0 1 0 0,-1 1-1 0 0,1-1 1 0 0,-1 0-1 0 0,1 1 1 0 0,-1-1-1 0 0,0 0 0 0 0,1 0 1 0 0,-1 0-1 0 0,0 0 1 0 0,0-1-10 0 0,25-41 325 0 0,-2 0 0 0 0,-2-2 1 0 0,-2-1-1 0 0,-2 0 1 0 0,0-9-326 0 0,-7 24 109 0 0,74-276 336 0 0,-70 259-471 0 0,3 1-1 0 0,2 1 0 0 0,2 1 0 0 0,21-33 27 0 0,-35 65-37 0 0,12-30-625 0 0,-18 73-2736 0 0,0-12-1669 0 0,0-5-6238 0 0</inkml:trace>
  <inkml:trace contextRef="#ctx0" brushRef="#br0" timeOffset="970.04">1374 721 13579 0 0,'0'0'1970'0'0,"0"0"-1069"0"0,0 0-434 0 0,0 0 42 0 0,0 0 129 0 0,0 0 90 0 0,0 0-67 0 0,0 0-192 0 0,0 0-169 0 0,0 0-130 0 0,0 0-76 0 0,0 0-40 0 0,-4 33-2 0 0,-14 99 24 0 0,17-131-70 0 0,1 0 0 0 0,-1 1 0 0 0,0-1 0 0 0,1 0 1 0 0,-1 0-1 0 0,1 0 0 0 0,-1 0 0 0 0,1 0 0 0 0,0 1 0 0 0,-1-1 0 0 0,1 0 0 0 0,0 0 0 0 0,0 0 0 0 0,0 1 0 0 0,0-1 0 0 0,0 0 0 0 0,0 0 0 0 0,0 1 0 0 0,0-1 0 0 0,1 0 0 0 0,-1 0 0 0 0,0 1 0 0 0,1-1 0 0 0,-1 0 0 0 0,1 0 0 0 0,-1 0 0 0 0,1 0 0 0 0,-1 0 0 0 0,1 0 0 0 0,0 0 0 0 0,0 0 0 0 0,0 0 0 0 0,-1 0 0 0 0,1 0 0 0 0,0 0 0 0 0,0-1 0 0 0,0 1 0 0 0,0 0 0 0 0,0 0 0 0 0,1-1 0 0 0,-1 1 0 0 0,0-1 0 0 0,0 1 0 0 0,1-1-6 0 0,4 1 79 0 0,2 2 2 0 0,0-2 0 0 0,0 1 0 0 0,1-1 0 0 0,-1 0 0 0 0,0-1 0 0 0,1 0 0 0 0,-1 0 0 0 0,0-1 0 0 0,1 0 0 0 0,-1-1-1 0 0,0 1 1 0 0,0-1 0 0 0,0-1 0 0 0,0 0 0 0 0,0 0 0 0 0,-1 0 0 0 0,1-1 0 0 0,-1 0 0 0 0,0-1 0 0 0,0 0 0 0 0,-1 0-1 0 0,1 0 1 0 0,-1-1 0 0 0,0 0 0 0 0,-1 0 0 0 0,1 0 0 0 0,-1-1 0 0 0,0 0 0 0 0,-1 0 0 0 0,0 0 0 0 0,0 0-1 0 0,0-1 1 0 0,-1 0 0 0 0,0 1 0 0 0,-1-1 0 0 0,1 0 0 0 0,-2-1 0 0 0,1 1 0 0 0,-1 0 0 0 0,0 0 0 0 0,-1-1 0 0 0,0 0-81 0 0,-1 4-55 0 0,0 0 0 0 0,-1 1 0 0 0,0-1 1 0 0,0 0-1 0 0,0 0 0 0 0,0 1 1 0 0,-1 0-1 0 0,0-1 0 0 0,0 1 1 0 0,0 0-1 0 0,0 0 0 0 0,-1 1 1 0 0,1-1-1 0 0,-1 1 0 0 0,0-1 0 0 0,0 1 1 0 0,0 1-1 0 0,-1-1 0 0 0,1 0 1 0 0,-5-1 54 0 0,-60-14-7415 0 0,57 18-3526 0 0</inkml:trace>
  <inkml:trace contextRef="#ctx0" brushRef="#br0" timeOffset="1422.425">2184 1 3769 0 0,'0'0'3321'0'0,"0"0"-806"0"0,0 0-421 0 0,0 0 118 0 0,0 0 135 0 0,0 0-120 0 0,0 0-432 0 0,0 0-562 0 0,0 0-508 0 0,0 0-394 0 0,0 0-186 0 0,0 0-33 0 0,-5 2 27 0 0,0 4-90 0 0,0-1 0 0 0,0 1 0 0 0,1 0 0 0 0,-1 0 0 0 0,1 1 0 0 0,1-1 0 0 0,-1 1-1 0 0,1 0 1 0 0,0-1 0 0 0,0 2 0 0 0,1-1 0 0 0,0 0 0 0 0,1 1-49 0 0,-9 21 136 0 0,-34 95-101 0 0,5 2-1 0 0,7 1 1 0 0,-15 112-35 0 0,45-233-11 0 0,0 0 0 0 0,1 0-1 0 0,0 0 1 0 0,0 0 0 0 0,0 0-1 0 0,0 0 1 0 0,1 0 0 0 0,0 0-1 0 0,0 0 1 0 0,1 0 0 0 0,0 0 0 0 0,0 0-1 0 0,0 0 1 0 0,0 0 0 0 0,1 0-1 0 0,0 0 1 0 0,1-1 0 0 0,-1 1 0 0 0,1-1-1 0 0,0 1 1 0 0,1-1 0 0 0,-1 0-1 0 0,1 0 1 0 0,0-1 0 0 0,0 1 0 0 0,0-1-1 0 0,1 0 1 0 0,-1 0 0 0 0,1 0-1 0 0,3 2 12 0 0,6-4 74 0 0,0-1-1 0 0,0 0 0 0 0,0 0 0 0 0,0-2 0 0 0,0 1 0 0 0,0-2 1 0 0,0 0-1 0 0,0-1 0 0 0,-1 0 0 0 0,1-1 0 0 0,-1 0 1 0 0,0-1-1 0 0,0-1 0 0 0,-1 0 0 0 0,1-1 0 0 0,-1 0 0 0 0,-1-1 1 0 0,1 0-1 0 0,-1-1 0 0 0,0 0-73 0 0,9-4 61 0 0,71-71 334 0 0,-70 30-2849 0 0,-34-4-7210 0 0,7 50-1528 0 0</inkml:trace>
  <inkml:trace contextRef="#ctx0" brushRef="#br0" timeOffset="1688.82">1748 444 11747 0 0,'0'0'1772'0'0,"0"0"-345"0"0,0 0 108 0 0,0 0-28 0 0,0 0-216 0 0,34 6-259 0 0,108 21-224 0 0,42-13 678 0 0,-141-15-1339 0 0,195-21-780 0 0,-139 1-9511 0 0,-80 14-1599 0 0</inkml:trace>
  <inkml:trace contextRef="#ctx0" brushRef="#br0" timeOffset="3689.787">2777 606 0 0 0,'0'0'1934'0'0,"0"0"-65"0"0,0 0 51 0 0,0 0 127 0 0,0 0 73 0 0,0 0-101 0 0,0 0-300 0 0,0 0-401 0 0,0 0-386 0 0,0 0-308 0 0,0 0-196 0 0,-4-1-129 0 0,-10-5-15 0 0,27 6 871 0 0,252 8 3699 0 0,-168-9-4470 0 0,-7 3 682 0 0,-46-1-3087 0 0,-1 0-9446 0 0,-40-1-17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0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3361 0 0,'0'0'1585'0'0,"0"0"-270"0"0,0 0 162 0 0,0 0 320 0 0,0 0 124 0 0,0 0-145 0 0,0 0-310 0 0,0 0-302 0 0,0 0-248 0 0,0 0-122 0 0,0 0-62 0 0,17-20-55 0 0,50-62-15 0 0,-17-9 1344 0 0,-39 68-1807 0 0,1 0 1 0 0,1 1-1 0 0,1 1 1 0 0,0 0-1 0 0,2 0 1 0 0,1 2-1 0 0,0 0 1 0 0,11-8-200 0 0,-27 29-24 0 0,1 0 0 0 0,0-1 0 0 0,0 1 0 0 0,-1 0 0 0 0,1 0 0 0 0,-1 0 0 0 0,0 0 0 0 0,1 0 0 0 0,-1 0-1 0 0,0 0 1 0 0,0 0 0 0 0,0 1 0 0 0,-1-1 0 0 0,1 0 0 0 0,0 1 0 0 0,-1-1 0 0 0,0 0 0 0 0,0 1 0 0 0,1-1 0 0 0,-1 1 0 0 0,0-1 0 0 0,-1 1 0 0 0,1-1 24 0 0,1 7-39 0 0,-1-5 45 0 0,0-1 1 0 0,0 1 0 0 0,0-1-1 0 0,1 0 1 0 0,-1 1 0 0 0,1-1-1 0 0,0 1 1 0 0,0-1-1 0 0,0 0 1 0 0,0 0 0 0 0,0 0-1 0 0,1 1 1 0 0,-1-1 0 0 0,1 0-1 0 0,0-1 1 0 0,0 1-1 0 0,0 0 1 0 0,0 0 0 0 0,1-1-1 0 0,-1 0 1 0 0,1 1 0 0 0,-1-1-1 0 0,1 0 1 0 0,0 0 0 0 0,0 0-1 0 0,0-1 1 0 0,0 1-1 0 0,0-1 1 0 0,0 1 0 0 0,1-1-1 0 0,-1 0 1 0 0,3 0-7 0 0,4-1 55 0 0,-1-1 1 0 0,1 0 0 0 0,-1-1-1 0 0,0 0 1 0 0,0 0-1 0 0,0-1 1 0 0,0 0-1 0 0,0-1 1 0 0,0 0 0 0 0,-1 0-1 0 0,0-1 1 0 0,0 0-1 0 0,0 0 1 0 0,0-1-1 0 0,4-5-55 0 0,-2 3 48 0 0,9-8 19 0 0,0 1-1 0 0,1 1 0 0 0,1 0 1 0 0,0 2-1 0 0,1 0 0 0 0,0 2 0 0 0,11-4-65 0 0,-31 15-1 0 0,0-1 0 0 0,-1 1 0 0 0,1-1 0 0 0,0 1 0 0 0,0-1 1 0 0,0 1-1 0 0,-1 0 0 0 0,1 0 0 0 0,0 0 0 0 0,-1 0 0 0 0,1 0 1 0 0,-1 1-1 0 0,1-1 0 0 0,-1 0 0 0 0,0 1 0 0 0,1-1 0 0 0,-1 1 1 0 0,0-1-1 0 0,0 1 0 0 0,0-1 0 0 0,0 1 0 0 0,0 0 0 0 0,-1 0 1 0 0,1-1-1 0 0,0 1 0 0 0,-1 0 0 0 0,1 0 0 0 0,-1 0 0 0 0,0 0 1 0 0,1 0-1 0 0,-1 0 0 0 0,0 0 0 0 0,0-1 0 0 0,-1 1 0 0 0,1 0 1 0 0,0 0-1 0 0,-1 1 0 0 0,4 11 16 0 0,6 30 37 0 0,-9-36-64 0 0,1 0 1 0 0,0 0-1 0 0,1 0 0 0 0,0 0 0 0 0,0 0 0 0 0,1 0 0 0 0,0 0 1 0 0,0-1-1 0 0,1 1 0 0 0,0-1 0 0 0,0 0 0 0 0,1 0 0 0 0,-1 0 1 0 0,2-1-1 0 0,4 5 11 0 0,29-9-1883 0 0,-18-18-4511 0 0,-18 13 4051 0 0,4-2-8616 0 0</inkml:trace>
  <inkml:trace contextRef="#ctx0" brushRef="#br0" timeOffset="262.529">37 1091 7274 0 0,'0'0'2601'0'0,"0"0"-876"0"0,0 0-45 0 0,0 0 47 0 0,0 0-110 0 0,0 0-205 0 0,34 8-235 0 0,109 26-224 0 0,-25-22 384 0 0,170-31-171 0 0,-106 11-1375 0 0,-106 8-6740 0 0,-50 0 1958 0 0,-14 0-5529 0 0</inkml:trace>
  <inkml:trace contextRef="#ctx0" brushRef="#br0" timeOffset="752.029">588 1391 6937 0 0,'0'0'3395'0'0,"0"0"-1615"0"0,0 0-598 0 0,0 0-74 0 0,0 0-31 0 0,0 0-112 0 0,0 0-188 0 0,0 0-213 0 0,0 0-162 0 0,0 0-106 0 0,-34 13-60 0 0,-107 37-35 0 0,41 2 354 0 0,96-50-532 0 0,0-1 0 0 0,0 1 1 0 0,1 0-1 0 0,-1 0 0 0 0,0 0 0 0 0,1 1 0 0 0,-1-1 1 0 0,1 1-1 0 0,0 0 0 0 0,0 0 0 0 0,0 0 1 0 0,0 0-1 0 0,0 1 0 0 0,1-1 0 0 0,0 1 1 0 0,0-1-1 0 0,0 1 0 0 0,0 0 0 0 0,0 0 1 0 0,1 0-1 0 0,-1 0 0 0 0,1 0 0 0 0,0 0 1 0 0,0 0-1 0 0,1 1 0 0 0,-1-1 0 0 0,1 0 0 0 0,0 0 1 0 0,0 1-1 0 0,1-1 0 0 0,-1 0 0 0 0,1 0 1 0 0,0 2-24 0 0,3-2 49 0 0,0 1 1 0 0,0-1-1 0 0,1 0 1 0 0,0 0-1 0 0,0 0 1 0 0,0 0-1 0 0,0-1 1 0 0,0 0-1 0 0,1 0 1 0 0,-1-1-1 0 0,1 1 1 0 0,0-1-1 0 0,0 0 1 0 0,0-1-1 0 0,0 0 1 0 0,1 1-50 0 0,25 8 259 0 0,-3 1-76 0 0,-23-10-157 0 0,0 0-1 0 0,1 0 0 0 0,-1 1 1 0 0,0 0-1 0 0,0 0 0 0 0,-1 0 1 0 0,1 1-1 0 0,0 0 0 0 0,-1 0 1 0 0,1 0-1 0 0,-1 1 1 0 0,0 0-1 0 0,0 0 0 0 0,-1 0 1 0 0,1 0-1 0 0,-1 1 0 0 0,0 0 1 0 0,0 0-1 0 0,0 0 0 0 0,-1 0 1 0 0,0 1-1 0 0,0-1 0 0 0,0 1 1 0 0,-1 0-1 0 0,0 0 0 0 0,0 0 1 0 0,0 0-1 0 0,-1 0 0 0 0,0 0 1 0 0,0 1-26 0 0,-1-1 21 0 0,-1 0-1 0 0,0 0 1 0 0,0 0 0 0 0,0 0 0 0 0,-1-1-1 0 0,0 1 1 0 0,0 0 0 0 0,0-1 0 0 0,-1 1-1 0 0,0-1 1 0 0,0 0 0 0 0,0 0 0 0 0,-1 0-1 0 0,1 0 1 0 0,-1-1 0 0 0,0 0 0 0 0,-1 1 0 0 0,1-1-1 0 0,-1-1 1 0 0,0 1 0 0 0,-1 0-21 0 0,-4 2-87 0 0,0 0 0 0 0,-1-1 0 0 0,1 0 1 0 0,-1-1-1 0 0,0 0 0 0 0,-1 0 0 0 0,1-2 0 0 0,-1 1 1 0 0,1-1-1 0 0,-1-1 0 0 0,0 0 0 0 0,-6-1 87 0 0,-38-18-1809 0 0,42 4-1695 0 0,5-3-4023 0 0,7 8-1264 0 0</inkml:trace>
  <inkml:trace contextRef="#ctx0" brushRef="#br0" timeOffset="1075.286">810 1318 8314 0 0,'0'0'2086'0'0,"0"0"-675"0"0,0 0-233 0 0,0 0 107 0 0,0 0 108 0 0,0 0-43 0 0,0 0-186 0 0,0 0-204 0 0,0 0-94 0 0,0 0-21 0 0,0 0-82 0 0,0 0-123 0 0,0 0-123 0 0,25 0-103 0 0,82-4-66 0 0,23-16 442 0 0,-56 14-693 0 0,-73 8-98 0 0,0 0-1 0 0,0 0 1 0 0,0 0-1 0 0,0 0 1 0 0,0 0 0 0 0,0 1-1 0 0,-1-1 1 0 0,1 0-1 0 0,-1 0 1 0 0,0 1-1 0 0,0-1 1 0 0,0 0 0 0 0,0 0-1 0 0,0 1 1 0 0,0-1-1 0 0,0 0 1 0 0,-1 1-1 0 0,1-1 1 0 0,-1 0 0 0 0,0 0-1 0 0,1 0 1 0 0,-1 0-1 0 0,0 1 1 0 0,0-1-1 0 0,-1 0 1 0 0,1-1 0 0 0,0 1-1 0 0,-1 0 2 0 0,-112 120 82 0 0,29-41-81 0 0,57-29 2 0 0,28-50-3 0 0,0-1 1 0 0,0 0-1 0 0,0 1 0 0 0,0-1 0 0 0,0 0 0 0 0,0 0 0 0 0,0 1 1 0 0,0-1-1 0 0,0 0 0 0 0,1 0 0 0 0,-1 1 0 0 0,0-1 0 0 0,1 0 1 0 0,-1 0-1 0 0,1 1 0 0 0,-1-1 0 0 0,1 0 0 0 0,0 0 0 0 0,0 0 1 0 0,-1 0-1 0 0,1 0 0 0 0,0 0 0 0 0,0 0 0 0 0,0 0 0 0 0,0-1 1 0 0,0 1-1 0 0,0 0 0 0 0,0 0 0 0 0,0-1 0 0 0,1 1 0 0 0,-1-1 1 0 0,0 1-1 0 0,0-1 0 0 0,0 0 0 0 0,1 1 0 0 0,-1-1 1 0 0,0 0-1 0 0,1 0 0 0 0,-1 0 0 0 0,0 0 0 0 0,0 0 0 0 0,1 0 1 0 0,-1 0-1 0 0,102-2-1678 0 0,-7-30-4330 0 0,-87 24-5708 0 0</inkml:trace>
  <inkml:trace contextRef="#ctx0" brushRef="#br0" timeOffset="17183.805">2135 551 0 0 0,'55'-93'44'0'0,"-45"55"5213"0"0,-10 34-5891 0 0,-2-5 2941 0 0,-3 7 10162 0 0,2 10-12149 0 0,-35 80 907 0 0,-75 298 484 0 0,105-356-1665 0 0,-23 159 39 0 0,32-183-48 0 0,1 1 0 0 0,0-1 0 0 0,0 0 0 0 0,0 0 0 0 0,1-1 0 0 0,-1 1 0 0 0,1 0 0 0 0,1-1 0 0 0,-1 0 0 0 0,1 0 0 0 0,0 0 0 0 0,0 0 0 0 0,0 0 0 0 0,1-1 0 0 0,0 0 0 0 0,0 0 1 0 0,0 0-1 0 0,0 0 0 0 0,1-1 0 0 0,-1 0 0 0 0,1 0 0 0 0,0-1 0 0 0,0 1 0 0 0,0-1 0 0 0,0-1 0 0 0,0 1 0 0 0,0-1 0 0 0,0 0 0 0 0,1 0 0 0 0,-1-1 0 0 0,0 0 0 0 0,1 0 0 0 0,0 0-37 0 0,27 0 282 0 0,13 0-1 0 0,-15 0-233 0 0,-32 0-60 0 0,0 0 3 0 0,0 0 0 0 0,0 0 15 0 0,0 0-10 0 0,0 0-9 0 0,0 0-23 0 0,0 0-13 0 0,0 0-14 0 0,0 0-8 0 0,0 0-9 0 0,0 0-34 0 0,0 0-28 0 0,0 0-39 0 0,2-30-4897 0 0,2 10-4586 0 0,-4 16 518 0 0</inkml:trace>
  <inkml:trace contextRef="#ctx0" brushRef="#br0" timeOffset="17464.889">1707 848 2320 0 0,'0'0'2312'0'0,"0"0"-292"0"0,0 0-169 0 0,0 0 39 0 0,0 0 52 0 0,0 0-130 0 0,0 0-356 0 0,0 0-437 0 0,0 0-324 0 0,0 0-190 0 0,0 0-91 0 0,0 0-3 0 0,0 0 187 0 0,7 1 163 0 0,179 10 3454 0 0,103-7-3785 0 0,-255-4-481 0 0,63-10-1766 0 0,-58 3-6786 0 0,-30 4-2736 0 0</inkml:trace>
  <inkml:trace contextRef="#ctx0" brushRef="#br0" timeOffset="18000.787">2534 436 5969 0 0,'0'0'2023'0'0,"0"0"-264"0"0,0 0-72 0 0,0 0 15 0 0,0 0-28 0 0,0 0-218 0 0,0 0-374 0 0,0 0-355 0 0,0 0-261 0 0,0 0-107 0 0,0 0 45 0 0,0 0 90 0 0,0 0 80 0 0,7-4 49 0 0,12-3-271 0 0,-1 1-1 0 0,1 0 1 0 0,-1 1-1 0 0,2 1 1 0 0,-1 1-1 0 0,0 1 1 0 0,14 0-352 0 0,27 0 370 0 0,-42 0-343 0 0,0 1 1 0 0,0 1 0 0 0,0 0 0 0 0,0 2-1 0 0,0 0 1 0 0,-1 1 0 0 0,12 3-28 0 0,-27-6-2 0 0,-1 1 1 0 0,0-1 0 0 0,0 0-1 0 0,1 1 1 0 0,-1 0-1 0 0,0-1 1 0 0,0 1 0 0 0,0 0-1 0 0,0-1 1 0 0,0 1 0 0 0,0 0-1 0 0,0 0 1 0 0,0 0-1 0 0,0 0 1 0 0,0 0 0 0 0,0 0-1 0 0,-1 0 1 0 0,1 0-1 0 0,0 0 1 0 0,-1 0 0 0 0,1 0-1 0 0,-1 1 1 0 0,1-1-1 0 0,-1 0 1 0 0,1 0 0 0 0,-1 1-1 0 0,0-1 1 0 0,0 0-1 0 0,0 1 1 0 0,0-1 0 0 0,0 0-1 0 0,0 1 1 0 0,0-1 0 0 0,0 0-1 0 0,0 0 1 0 0,-1 1-1 0 0,1-1 1 0 0,0 0 0 0 0,-1 0-1 0 0,1 1 1 0 0,-1-1-1 0 0,1 0 1 0 0,-1 0 0 0 0,0 0-1 0 0,0 0 1 0 0,1 0-1 0 0,-1 0 1 0 0,-1 1 1 0 0,-42 47 156 0 0,-125 78 80 0 0,164-124-233 0 0,1 1 0 0 0,-1-1 1 0 0,1 1-1 0 0,0-1 0 0 0,0 1 0 0 0,1 0 0 0 0,-1 1 0 0 0,1-1 0 0 0,0 1 1 0 0,0-1-1 0 0,0 1 0 0 0,1 0 0 0 0,0 0 0 0 0,0 0 0 0 0,0 0 0 0 0,0 1 0 0 0,1-1 1 0 0,0 0-1 0 0,0 1 0 0 0,0 0-3 0 0,3-4 12 0 0,-1 1 1 0 0,1-1-1 0 0,0 0 1 0 0,0 0-1 0 0,0 0 1 0 0,0 0-1 0 0,0 0 1 0 0,1 0-1 0 0,-1-1 1 0 0,1 1-1 0 0,-1-1 1 0 0,1 0-1 0 0,-1 1 1 0 0,1-1-1 0 0,0 0 1 0 0,-1-1-1 0 0,1 1 1 0 0,0 0-1 0 0,0-1 1 0 0,0 1-1 0 0,-1-1 1 0 0,2 0-13 0 0,18 2 120 0 0,1-2 1 0 0,0 0 0 0 0,0-1 0 0 0,-1-1 0 0 0,1-1-1 0 0,-1-1 1 0 0,7-3-121 0 0,194-31-833 0 0,-223 38 740 0 0,40-2-2387 0 0,-32 2-1942 0 0,-1 2-3673 0 0,-4 1-1514 0 0</inkml:trace>
  <inkml:trace contextRef="#ctx0" brushRef="#br0" timeOffset="18624.685">1493 1453 1064 0 0,'0'0'2539'0'0,"0"0"-321"0"0,0 0-427 0 0,0 0-354 0 0,0 0-240 0 0,0 0-265 0 0,0 0-269 0 0,0 0-47 0 0,0 0 79 0 0,0 0 139 0 0,0 0 166 0 0,0 0-15 0 0,17 4-75 0 0,120 20 1632 0 0,-3-20-1044 0 0,0-6 0 0 0,-1-6 0 0 0,64-14-1498 0 0,520-101-297 0 0,-680 117-138 0 0,8-2-581 0 0,-14 6-3215 0 0,-31 2 819 0 0,0 0-2758 0 0,0 0-2186 0 0</inkml:trace>
  <inkml:trace contextRef="#ctx0" brushRef="#br0" timeOffset="19134.968">1952 1761 9866 0 0,'0'0'1552'0'0,"0"0"-586"0"0,0 0-295 0 0,0 0 25 0 0,0 0 116 0 0,0 0 123 0 0,0 0 35 0 0,0 0-58 0 0,0 0-29 0 0,0 0-70 0 0,0 0-90 0 0,0 0-86 0 0,33-5-82 0 0,107-20-44 0 0,-91 17-36 0 0,0 2 0 0 0,0 1 0 0 0,1 4 0 0 0,4 1-475 0 0,-9 0 80 0 0,13 16-70 0 0,-57-15-8 0 0,-1 1 0 0 0,1 0 1 0 0,-1-1-1 0 0,0 1 0 0 0,1 0 1 0 0,-1-1-1 0 0,0 1 0 0 0,0 0 1 0 0,0 0-1 0 0,0-1 1 0 0,0 1-1 0 0,0 0 0 0 0,-1 0 1 0 0,1-1-1 0 0,-1 1 0 0 0,1 0 1 0 0,-1-1-1 0 0,1 1 0 0 0,-1 0 1 0 0,0-1-1 0 0,0 1 0 0 0,0-1 1 0 0,0 1-1 0 0,0-1 0 0 0,0 1-2 0 0,-17 19 66 0 0,-1-1 1 0 0,-1-1-1 0 0,0 0 0 0 0,-2-2 0 0 0,0 0 0 0 0,-3 0-66 0 0,-12 10 15 0 0,-9 7 10 0 0,21-17-2 0 0,0 1-1 0 0,2 1 1 0 0,0 1-1 0 0,1 1 1 0 0,1 1-1 0 0,-10 14-22 0 0,30-34-1 0 0,-1-1-1 0 0,1 1 1 0 0,0-1-1 0 0,0 1 0 0 0,0-1 1 0 0,0 1-1 0 0,0 0 1 0 0,0-1-1 0 0,1 1 0 0 0,-1 0 1 0 0,1 0-1 0 0,-1 0 1 0 0,1 0-1 0 0,-1-1 0 0 0,1 1 1 0 0,0 0-1 0 0,0 0 0 0 0,0 0 1 0 0,0 0-1 0 0,0 0 1 0 0,1 0-1 0 0,-1 0 0 0 0,0-1 1 0 0,1 1-1 0 0,-1 0 1 0 0,1 0-1 0 0,0 0 0 0 0,0-1 1 0 0,0 1-1 0 0,0 0 0 0 0,0-1 1 0 0,0 1-1 0 0,0-1 1 0 0,0 1-1 0 0,0-1 0 0 0,1 0 1 0 0,-1 1-1 0 0,1-1 1 0 0,-1 0-1 0 0,1 0 0 0 0,-1 0 1 0 0,2 1 1 0 0,77 17 73 0 0,91-33 384 0 0,-124 3-516 0 0,-1-1 0 0 0,-1-3-1 0 0,0-1 1 0 0,27-16 59 0 0,21-32-10121 0 0,-82 55-1369 0 0</inkml:trace>
  <inkml:trace contextRef="#ctx0" brushRef="#br0" timeOffset="19511.868">3578 482 10826 0 0,'0'0'1645'0'0,"0"0"-176"0"0,0 0-152 0 0,0 0-8 0 0,0 0-7 0 0,0 0-139 0 0,0 0-252 0 0,0 0-269 0 0,0 0-210 0 0,0 0-109 0 0,0 0 19 0 0,0 0 66 0 0,0 0 73 0 0,4 1 54 0 0,8 7-354 0 0,-1 0 1 0 0,-1 0-1 0 0,1 1 1 0 0,-2 1-1 0 0,1-1 1 0 0,-1 2-1 0 0,-1-1 1 0 0,0 1-1 0 0,0 0 0 0 0,-1 1 1 0 0,0 0-1 0 0,-1 0 1 0 0,-1 0-1 0 0,0 1 1 0 0,2 8-182 0 0,-2-9 87 0 0,14 38 43 0 0,-3 1 1 0 0,-3 1-1 0 0,-1 1 1 0 0,-3 0-1 0 0,-2 0 1 0 0,-2 1-1 0 0,-3 0 1 0 0,-4 37-131 0 0,1-51-21 0 0,-3-1 1 0 0,-1 0 0 0 0,-3 0 0 0 0,0 0-1 0 0,-3-1 1 0 0,-1 0 0 0 0,-1-1-1 0 0,-19 33 21 0 0,-10 12-489 0 0,-3-2 0 0 0,-4-2 0 0 0,-19 19 489 0 0,-71 63-3693 0 0,88-112-607 0 0,0-3-3933 0 0,26-27-869 0 0</inkml:trace>
  <inkml:trace contextRef="#ctx0" brushRef="#br0" timeOffset="20217.608">1904 0 0 0 0,'0'0'284'0'0,"0"0"847"0"0,0 0 336 0 0,0 0 76 0 0,0 0 35 0 0,0 0-41 0 0,0 0-114 0 0,0 0-137 0 0,0 0-146 0 0,0 0-128 0 0,0 0-85 0 0,-7 1-1 0 0,-40 18 2190 0 0,-57 89 1460 0 0,68-62-3947 0 0,3 1 0 0 0,1 2 0 0 0,3 1 1 0 0,-21 50-630 0 0,15-12 256 0 0,5 1 1 0 0,3 1-1 0 0,4 1 1 0 0,5 1-1 0 0,3 1 1 0 0,4 0-1 0 0,5 1 1 0 0,5 90-257 0 0,10-110 169 0 0,3 0 0 0 0,3 0 0 0 0,4-1-1 0 0,2-1 1 0 0,4-1 0 0 0,3-2 0 0 0,3 0 0 0 0,37 60-169 0 0,54 70 447 0 0,-120-194-453 0 0,1-1 0 0 0,0 1 1 0 0,0-1-1 0 0,1 1 0 0 0,0-1 1 0 0,-1 0-1 0 0,1 0 0 0 0,0-1 1 0 0,1 1-1 0 0,-1-1 0 0 0,1 0 1 0 0,-1 0-1 0 0,1 0 0 0 0,0-1 1 0 0,0 0-1 0 0,0 0 0 0 0,1 0 1 0 0,-1 0-1 0 0,0-1 0 0 0,5 1 6 0 0,23-35-1735 0 0,-18 7-1634 0 0,-10 17-190 0 0,2-4-8711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40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210 233 0 0 0,'0'0'267'0'0,"0"0"725"0"0,0 0 360 0 0,0 0 103 0 0,0 0-84 0 0,0 0-240 0 0,0 0-279 0 0,-27 32-221 0 0,-82 103-142 0 0,64-54 110 0 0,41-64-416 0 0,-1-5-49 0 0,1-1 0 0 0,0 1 1 0 0,1 0-1 0 0,0 0 0 0 0,1 1 0 0 0,0-1 0 0 0,1 1 0 0 0,0-1 1 0 0,1 1-1 0 0,1-1 0 0 0,0 0 0 0 0,0 1 0 0 0,1-1 0 0 0,1 0 1 0 0,0 0-1 0 0,1 0 0 0 0,0 0 0 0 0,1 0 0 0 0,0-1 0 0 0,1 0 1 0 0,0 0-1 0 0,0-1 0 0 0,2 1-134 0 0,-3-3 136 0 0,1 0 0 0 0,0-1-1 0 0,0 1 1 0 0,1-2 0 0 0,-1 1 0 0 0,2-1-1 0 0,-1 0 1 0 0,1 0 0 0 0,0-1 0 0 0,0 0-1 0 0,0 0 1 0 0,1-1 0 0 0,-1 0 0 0 0,1-1-1 0 0,0 0 1 0 0,0 0 0 0 0,1-1 0 0 0,-1 0-1 0 0,0 0 1 0 0,1-1 0 0 0,-1-1 0 0 0,1 1 0 0 0,-1-2-1 0 0,1 1 1 0 0,0-1-136 0 0,-2-3 255 0 0,1 0-1 0 0,0 0 1 0 0,-1 0 0 0 0,0-1-1 0 0,0-1 1 0 0,0 1 0 0 0,-1-1-1 0 0,0-1 1 0 0,0 1 0 0 0,0-1-1 0 0,-1-1 1 0 0,0 1 0 0 0,-1-1-1 0 0,1 0 1 0 0,-1 0 0 0 0,-1 0-1 0 0,0-1 1 0 0,0 0 0 0 0,-1 1-1 0 0,0-2 1 0 0,2-6-255 0 0,-1 3 78 0 0,-1 0 0 0 0,-1-1 1 0 0,0 1-1 0 0,-1 0 0 0 0,0-1 0 0 0,-1 1 1 0 0,0-1-1 0 0,-1 1 0 0 0,-1 0 1 0 0,0-1-1 0 0,0 1 0 0 0,-2 0 0 0 0,0 0 1 0 0,0 1-1 0 0,-1-1 0 0 0,0 1 0 0 0,-2 0 1 0 0,1 0-1 0 0,-1 1 0 0 0,-1 0 1 0 0,0 0-1 0 0,0 1 0 0 0,-1 0 0 0 0,0 0 1 0 0,-1 1-1 0 0,-9-6-78 0 0,8 7-44 0 0,0 0 0 0 0,0 1 0 0 0,-1 1 1 0 0,0 0-1 0 0,-1 0 0 0 0,1 2 0 0 0,-1-1 0 0 0,0 2 0 0 0,0-1 0 0 0,-1 2 1 0 0,-2-1 43 0 0,11 3-106 0 0,-1-1 1 0 0,1 1 0 0 0,-1 0 0 0 0,1 1 0 0 0,-1-1 0 0 0,1 1 0 0 0,0 0-1 0 0,-1 0 1 0 0,1 1 0 0 0,0-1 0 0 0,0 1 0 0 0,-1 0 0 0 0,1 1 0 0 0,1-1 0 0 0,-1 1-1 0 0,0 0 1 0 0,1 0 0 0 0,-1 1 0 0 0,1-1 0 0 0,0 1 0 0 0,0 0 0 0 0,1 0 0 0 0,-1 0-1 0 0,1 1 1 0 0,0-1 0 0 0,0 1 0 0 0,0 0 0 0 0,0 1 105 0 0,-7 44-3023 0 0,18-19-5762 0 0,-4-19 834 0 0</inkml:trace>
  <inkml:trace contextRef="#ctx0" brushRef="#br0" timeOffset="352.929">734 530 0 0 0,'0'0'1206'0'0,"0"0"19"0"0,0 0 146 0 0,0 0 135 0 0,-1 33 30 0 0,0 103-38 0 0,14-72 1166 0 0,10-27 921 0 0,-9-30 815 0 0,1-40 453 0 0,102-373-1553 0 0,-111 376-3240 0 0,2-1-1 0 0,2 1 0 0 0,0 0 1 0 0,2 1-1 0 0,2 0 0 0 0,0 1 0 0 0,2 1 1 0 0,1 0-1 0 0,1 1 0 0 0,1 1 1 0 0,14-14-60 0 0,-32 38-16 0 0,0-1-1 0 0,1 1 1 0 0,-1 0 0 0 0,0 0 0 0 0,1-1 0 0 0,-1 1 0 0 0,1 0 0 0 0,-1 0 0 0 0,1 0 0 0 0,0 1-1 0 0,0-1 1 0 0,-1 0 0 0 0,1 1 0 0 0,0-1 0 0 0,0 1 0 0 0,-1-1 0 0 0,1 1 0 0 0,0 0 0 0 0,0 0 0 0 0,0 0-1 0 0,0 0 1 0 0,0 0 0 0 0,-1 0 0 0 0,1 1 0 0 0,0-1 0 0 0,0 1 0 0 0,0-1 0 0 0,-1 1 0 0 0,1-1 0 0 0,0 1-1 0 0,0 0 1 0 0,-1 0 0 0 0,1 0 0 0 0,-1 0 0 0 0,1 0 0 0 0,-1 0 0 0 0,1 1 0 0 0,-1-1 0 0 0,0 0-1 0 0,0 1 1 0 0,1-1 0 0 0,-1 1 0 0 0,0-1 0 0 0,0 1 0 0 0,-1-1 0 0 0,1 1 0 0 0,0 0 0 0 0,0 0 0 0 0,-1-1-1 0 0,1 1 1 0 0,-1 0 0 0 0,0 0 0 0 0,1 0 0 0 0,-1 0 16 0 0,21 99-2607 0 0,-20-57-7161 0 0,-1-36-1959 0 0</inkml:trace>
  <inkml:trace contextRef="#ctx0" brushRef="#br0" timeOffset="634.324">152 1227 7834 0 0,'0'0'3840'0'0,"0"0"-1632"0"0,0 0-351 0 0,0 0 216 0 0,0 0-155 0 0,0 0-335 0 0,0 0-342 0 0,40-1-253 0 0,126-4-161 0 0,-45-17 202 0 0,-97 14-840 0 0,32-10 90 0 0,58-17-554 0 0,-2-4 0 0 0,-1-6 0 0 0,6-9 275 0 0,-93 42-998 0 0,-2 1-1687 0 0,-7 3-1917 0 0,3-4-7633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44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2 670 2929 0 0,'0'0'1367'0'0,"0"0"-534"0"0,0 0-287 0 0,0 0 90 0 0,0 0 196 0 0,0 0 117 0 0,0 0-28 0 0,0 0-145 0 0,0 32-132 0 0,-1 105-107 0 0,14-44 273 0 0,44 176 1945 0 0,-57-286 1607 0 0,0-14-3289 0 0,1-41-913 0 0,-1 24 3 0 0,2 0 0 0 0,2 0 1 0 0,2 1-1 0 0,2-1 0 0 0,3 1 0 0 0,1 1 1 0 0,2 0-1 0 0,3 1 0 0 0,1 0 1 0 0,2 2-1 0 0,11-15-163 0 0,-27 49 32 0 0,1 1 0 0 0,0-1 0 0 0,0 1 0 0 0,1 0 0 0 0,0 1 0 0 0,1 0 0 0 0,0 0 0 0 0,0 0 0 0 0,0 1 0 0 0,1 0 0 0 0,5-4-32 0 0,-12 10-1 0 0,0-1 0 0 0,1 1 0 0 0,-1 0 0 0 0,1-1 0 0 0,-1 1 0 0 0,1 0 0 0 0,-1 0 0 0 0,0 0-1 0 0,1 0 1 0 0,-1 0 0 0 0,1 0 0 0 0,-1 0 0 0 0,1 1 0 0 0,-1-1 0 0 0,0 0 0 0 0,1 1 0 0 0,-1-1 0 0 0,1 1 0 0 0,-1-1 0 0 0,0 1 0 0 0,0 0 0 0 0,1 0 0 0 0,-1-1 0 0 0,0 1-1 0 0,0 0 1 0 0,0 0 0 0 0,0 0 0 0 0,0 0 0 0 0,0 0 0 0 0,0 1 0 0 0,0-1 0 0 0,-1 0 0 0 0,1 0 0 0 0,0 1 0 0 0,-1-1 0 0 0,1 0 0 0 0,-1 1 0 0 0,1 0 1 0 0,13 61 171 0 0,-13-53-135 0 0,3 148-29 0 0,-4-101-2676 0 0,8-57-2686 0 0,-6 0 266 0 0,1 0-4250 0 0</inkml:trace>
  <inkml:trace contextRef="#ctx0" brushRef="#br0" timeOffset="430.575">488 897 3257 0 0,'0'0'1224'0'0,"0"0"80"0"0,0 0 214 0 0,0 0 110 0 0,0 0 30 0 0,0 0-119 0 0,0 0-215 0 0,0 0-154 0 0,0 0-130 0 0,0 0-116 0 0,0 0-70 0 0,0 0-74 0 0,0 0-85 0 0,31-5-71 0 0,95-19-95 0 0,-125 24-510 0 0,1 0 0 0 0,0 0-1 0 0,0 0 1 0 0,-1 0-1 0 0,1 0 1 0 0,0 0 0 0 0,-1-1-1 0 0,1 1 1 0 0,0-1 0 0 0,-1 1-1 0 0,1-1 1 0 0,0 0-1 0 0,-1 0 1 0 0,1 1 0 0 0,-1-1-1 0 0,0 0 1 0 0,1 0-1 0 0,-1 0 1 0 0,0-1 0 0 0,1 1-1 0 0,-1 0 1 0 0,0 0 0 0 0,0-1-1 0 0,0 1 1 0 0,0-1-1 0 0,0 1 1 0 0,0-1 0 0 0,-1 1-1 0 0,1-1 1 0 0,0 1 0 0 0,-1-1-1 0 0,0 0 1 0 0,1 1-1 0 0,-1-1 1 0 0,0 0 0 0 0,1 0-19 0 0,-1-6 104 0 0,10-123 1044 0 0,-10 127-1137 0 0,0 0 1 0 0,-1 0-1 0 0,1 0 0 0 0,-1 0 0 0 0,0 0 0 0 0,-1 1 0 0 0,1-1 0 0 0,0 0 0 0 0,-1 1 0 0 0,0-1 0 0 0,0 1 0 0 0,0 0 0 0 0,0-1 0 0 0,-1 1 0 0 0,1 0 0 0 0,-1 1 0 0 0,0-1 0 0 0,0 0 0 0 0,0 1 1 0 0,0-1-1 0 0,0 1 0 0 0,0 0 0 0 0,-1 0 0 0 0,1 0 0 0 0,-1 1 0 0 0,0-1 0 0 0,1 1 0 0 0,-1 0 0 0 0,0 0 0 0 0,0 0 0 0 0,-3 0-11 0 0,2 2-29 0 0,-1 1 0 0 0,1-1 0 0 0,0 1 0 0 0,-1 1 0 0 0,1-1 0 0 0,0 1-1 0 0,1-1 1 0 0,-1 2 0 0 0,0-1 0 0 0,1 0 0 0 0,0 1 0 0 0,0 0 0 0 0,0 0 0 0 0,0 0 0 0 0,0 0 0 0 0,1 1 0 0 0,0-1-1 0 0,0 1 1 0 0,0 0 0 0 0,0 0 0 0 0,1 0 0 0 0,0 0 0 0 0,-1 4 29 0 0,2-6-2 0 0,-7 12-1 0 0,1 1 0 0 0,1-1-1 0 0,1 2 1 0 0,0-1 0 0 0,1 1-1 0 0,1-1 1 0 0,0 1 0 0 0,1 0-1 0 0,1 0 1 0 0,1 0 0 0 0,0 0-1 0 0,2 8 4 0 0,-1-19 3 0 0,0 0 0 0 0,0 0 0 0 0,1 0 0 0 0,0-1 0 0 0,0 1 0 0 0,0 0 0 0 0,1-1 0 0 0,0 1 0 0 0,0-1 0 0 0,0 0 0 0 0,1 0-1 0 0,-1 0 1 0 0,1-1 0 0 0,0 1 0 0 0,1-1 0 0 0,-1 0 0 0 0,1 0 0 0 0,0 0 0 0 0,0-1 0 0 0,0 0 0 0 0,0 1 0 0 0,1-2 0 0 0,-1 1 0 0 0,1-1 0 0 0,-1 0 0 0 0,1 0-1 0 0,0 0 1 0 0,0-1 0 0 0,3 0-3 0 0,6 2-49 0 0,0-1 0 0 0,0-1 0 0 0,0 0 0 0 0,0-1 0 0 0,0-1 0 0 0,0 0 0 0 0,0-1 0 0 0,0-1 0 0 0,0 0 0 0 0,-1-1 0 0 0,6-2 49 0 0,46-28-1332 0 0,-25 6-4659 0 0,-28 17-4222 0 0</inkml:trace>
  <inkml:trace contextRef="#ctx0" brushRef="#br0" timeOffset="863.577">1306 477 1328 0 0,'0'0'1681'0'0,"0"0"-196"0"0,0 0 94 0 0,0 0 151 0 0,0 0-16 0 0,0 0-145 0 0,0 0-270 0 0,0 0-241 0 0,0 0-159 0 0,0 0-128 0 0,0 0-110 0 0,0 0-88 0 0,-20 6-84 0 0,-64 19-56 0 0,78-23-346 0 0,0 0 0 0 0,0 0-1 0 0,1 0 1 0 0,-1 1 0 0 0,0 0 0 0 0,1 0-1 0 0,0 1 1 0 0,0-1 0 0 0,0 1 0 0 0,0 1 0 0 0,0-1-1 0 0,1 0 1 0 0,-4 5-87 0 0,-9 10 270 0 0,5-7-206 0 0,0 0 0 0 0,1 0 0 0 0,0 1 1 0 0,2 1-1 0 0,-1 0 0 0 0,2 0 0 0 0,-1 0 1 0 0,2 1-1 0 0,0 1 0 0 0,1-1 0 0 0,1 1 1 0 0,0 0-1 0 0,1 0 0 0 0,1 1 0 0 0,0-1 1 0 0,1 1-1 0 0,1 8-64 0 0,1-23 10 0 0,0 0 0 0 0,0 0 0 0 0,1 0 1 0 0,-1 0-1 0 0,1 1 0 0 0,-1-1 0 0 0,1 0 0 0 0,0 0 0 0 0,0 0 1 0 0,0 0-1 0 0,0-1 0 0 0,0 1 0 0 0,0 0 0 0 0,0 0 0 0 0,1-1 1 0 0,-1 1-1 0 0,1 0 0 0 0,-1-1 0 0 0,1 1 0 0 0,0-1 1 0 0,-1 0-1 0 0,1 0 0 0 0,0 0 0 0 0,0 0 0 0 0,0 0 0 0 0,0 0 1 0 0,0 0-1 0 0,0 0 0 0 0,0-1 0 0 0,0 1 0 0 0,0-1 0 0 0,0 0 1 0 0,0 1-1 0 0,1-1 0 0 0,1 0-10 0 0,77-15 1067 0 0,-51-4-886 0 0,-1-2 0 0 0,-1 0 0 0 0,-1-2 0 0 0,-1-1 0 0 0,-1-1 0 0 0,-1-1 0 0 0,-1-2 0 0 0,-2 0 0 0 0,-1-1 0 0 0,-1-1 0 0 0,7-15-181 0 0,16-5-80 0 0,-41 50 65 0 0,0 1 1 0 0,0-1-1 0 0,0 0 1 0 0,0 1-1 0 0,0-1 1 0 0,0 1-1 0 0,-1-1 0 0 0,1 1 1 0 0,0-1-1 0 0,0 1 1 0 0,0 0-1 0 0,0 0 1 0 0,-1-1-1 0 0,1 1 1 0 0,0 0-1 0 0,-1 0 0 0 0,1 0 1 0 0,-1-1-1 0 0,1 1 1 0 0,-1 0-1 0 0,1 0 1 0 0,-1 0-1 0 0,0 0 0 0 0,1 0 1 0 0,-1 0-1 0 0,0 0 1 0 0,0 0-1 0 0,1 0 1 0 0,-1 0-1 0 0,0 0 1 0 0,0 0-1 0 0,0 0 0 0 0,-1 0 1 0 0,1 1-1 0 0,0-1 15 0 0,1 5-42 0 0,31 151-3258 0 0,-21-138-3624 0 0,-7-15-3321 0 0</inkml:trace>
  <inkml:trace contextRef="#ctx0" brushRef="#br0" timeOffset="4848.182">1830 431 0 0 0,'0'0'1634'0'0,"0"0"86"0"0,0 0-50 0 0,0 0-103 0 0,0 0-106 0 0,0 0-79 0 0,0 0-60 0 0,0 0-83 0 0,0 0-122 0 0,-11 12 872 0 0,6 7-1675 0 0,0 0 0 0 0,2 0 0 0 0,0 1 0 0 0,1 0 0 0 0,1-1 0 0 0,1 1 0 0 0,1 0 0 0 0,1-1 0 0 0,0 1 0 0 0,2 3-314 0 0,2 36 204 0 0,6 144 215 0 0,-12-202-371 0 0,0-1 32 0 0,0 0 77 0 0,0 0 149 0 0,0-16 1246 0 0,4-40-1234 0 0,2 0-1 0 0,3 1 0 0 0,2 0 1 0 0,3 0-1 0 0,4-7-317 0 0,4-17 194 0 0,-15 51-154 0 0,2-1 0 0 0,0 1 0 0 0,2 1 0 0 0,1-1 0 0 0,2 2 1 0 0,0 0-1 0 0,1 1 0 0 0,12-13-40 0 0,-27 37-3 0 0,0-1 1 0 0,1 1-1 0 0,0-1 1 0 0,-1 1-1 0 0,1 0 0 0 0,0 0 1 0 0,-1-1-1 0 0,1 1 1 0 0,0 0-1 0 0,0 0 0 0 0,0 0 1 0 0,0 0-1 0 0,0 0 1 0 0,0 0-1 0 0,0 0 1 0 0,1 1-1 0 0,-1-1 0 0 0,0 0 1 0 0,0 0-1 0 0,1 1 1 0 0,-1-1-1 0 0,0 1 0 0 0,1-1 1 0 0,-1 1-1 0 0,1 0 1 0 0,-1 0-1 0 0,1-1 0 0 0,-1 1 1 0 0,0 0-1 0 0,1 0 1 0 0,-1 0-1 0 0,1 1 0 0 0,-1-1 1 0 0,1 0-1 0 0,-1 0 1 0 0,0 1-1 0 0,1-1 1 0 0,-1 1-1 0 0,0-1 0 0 0,1 1 1 0 0,-1 0-1 0 0,0-1 1 0 0,0 1-1 0 0,1 0 0 0 0,-1 0 1 0 0,0 0-1 0 0,0 0 1 0 0,0 0-1 0 0,0 0 0 0 0,0 0 1 0 0,-1 0-1 0 0,2 2 3 0 0,11 98 146 0 0,-11-41-887 0 0,13-39-2591 0 0,2-19-6873 0 0,-14-2 1363 0 0</inkml:trace>
  <inkml:trace contextRef="#ctx0" brushRef="#br0" timeOffset="5334.405">2480 284 4385 0 0,'0'0'2216'0'0,"0"0"-211"0"0,0 0 122 0 0,0 0 43 0 0,0 0-248 0 0,0 0-456 0 0,0 0-441 0 0,0 0-260 0 0,0 0-129 0 0,0 0-96 0 0,0 0-102 0 0,0 0-78 0 0,-12 7-44 0 0,-79 52 419 0 0,69-37-667 0 0,2 2 1 0 0,0 0-1 0 0,1 2 0 0 0,1 0 1 0 0,2 1-1 0 0,1 0 1 0 0,1 1-1 0 0,1 1 1 0 0,1 0-1 0 0,-3 18-68 0 0,11-36 0 0 0,-3 10-36 0 0,0 0 1 0 0,2 0-1 0 0,1 1 0 0 0,0 0 1 0 0,2 0-1 0 0,0 0 1 0 0,2 6 35 0 0,0-26-1 0 0,0 0 0 0 0,0 0 0 0 0,0 0 0 0 0,0 0 0 0 0,0 0 0 0 0,1 0 0 0 0,-1 0 0 0 0,0 0 0 0 0,1 0 0 0 0,0 0 0 0 0,-1 0 1 0 0,1 0-1 0 0,0 0 0 0 0,0-1 0 0 0,0 1 0 0 0,0 0 0 0 0,1-1 0 0 0,-1 1 0 0 0,0-1 0 0 0,1 1 0 0 0,-1-1 0 0 0,1 1 0 0 0,-1-1 0 0 0,1 0 1 0 0,0 0-1 0 0,-1 0 0 0 0,1 0 0 0 0,0 0 0 0 0,0 0 0 0 0,0-1 0 0 0,0 1 0 0 0,0-1 0 0 0,0 1 0 0 0,0-1 0 0 0,0 1 0 0 0,0-1 0 0 0,0 0 0 0 0,0 0 1 0 0,0 0-1 0 0,0 0 1 0 0,76-28 681 0 0,-43-5-401 0 0,-1-2 0 0 0,-1-2 0 0 0,-2-1 1 0 0,-2-1-1 0 0,-1-1 0 0 0,-3-2 0 0 0,12-25-280 0 0,14-32 215 0 0,-41 83-253 0 0,-9 26-192 0 0,0 11 183 0 0,16 110-554 0 0,11-80-1058 0 0,-14-38-1375 0 0,2-5-3661 0 0,-11-7-4122 0 0</inkml:trace>
  <inkml:trace contextRef="#ctx0" brushRef="#br0" timeOffset="5732.057">2769 670 7426 0 0,'0'0'3424'0'0,"0"0"-1962"0"0,0 0-587 0 0,0 0 258 0 0,0 0 242 0 0,0 0-8 0 0,0 0-201 0 0,0 0-257 0 0,0 0-171 0 0,0 0-110 0 0,0 0-85 0 0,0 0-87 0 0,21-35-83 0 0,64-107-59 0 0,-19 26 599 0 0,-53 110-1220 0 0,-11 27-501 0 0,-1 3 808 0 0,2-16 11 0 0,-3-2 7 0 0,1 0 1 0 0,-1-1 0 0 0,1 1 0 0 0,0-1 0 0 0,1 1 0 0 0,0-1 0 0 0,-1 1 0 0 0,2-1 0 0 0,-1 0 0 0 0,1 0 0 0 0,-1 0-1 0 0,1 0 1 0 0,1 0 0 0 0,-1-1 0 0 0,1 1 0 0 0,0-1 0 0 0,0 0 0 0 0,0 0 0 0 0,0-1 0 0 0,1 1 0 0 0,-1-1 0 0 0,1 0-1 0 0,0 0 1 0 0,0 0 0 0 0,0-1 0 0 0,0 1 0 0 0,1-1 0 0 0,-1-1 0 0 0,1 1 0 0 0,0-1-19 0 0,2-3 125 0 0,-1-1 1 0 0,1 0 0 0 0,-1-1-1 0 0,0 0 1 0 0,0 0-1 0 0,0 0 1 0 0,-1-1 0 0 0,1 0-1 0 0,-1 0 1 0 0,-1-1-1 0 0,1 1 1 0 0,-1-1 0 0 0,1-1-1 0 0,-2 1 1 0 0,1-1-1 0 0,-1 0 1 0 0,0 0 0 0 0,0 0-1 0 0,-1 0 1 0 0,0-1-1 0 0,0 0-125 0 0,3-3 54 0 0,68-132-1929 0 0,-67 132 793 0 0,2-3-3298 0 0,-2 6-3217 0 0,-2 3-2725 0 0</inkml:trace>
  <inkml:trace contextRef="#ctx0" brushRef="#br0" timeOffset="6406.138">3622 88 8850 0 0,'0'0'3585'0'0,"0"0"-1522"0"0,0 0-535 0 0,0 0 64 0 0,0 0-53 0 0,0 0-268 0 0,0 0-392 0 0,0 0-337 0 0,0 0-228 0 0,0 0-152 0 0,0 0-94 0 0,0 0-32 0 0,0 0-8 0 0,-16 15-19 0 0,-49 51-17 0 0,56-56-16 0 0,0-1-1 0 0,1 2 1 0 0,1-1-1 0 0,0 1 1 0 0,0 0-1 0 0,1 0 1 0 0,0 1-1 0 0,1-1 1 0 0,0 4 24 0 0,0-3-35 0 0,-6 18-152 0 0,1 0 0 0 0,1 1 0 0 0,2 0-1 0 0,1 0 1 0 0,1 1 0 0 0,2 0-1 0 0,1 23 188 0 0,2-53 1 0 0,0 1-1 0 0,0-1 0 0 0,1 0 1 0 0,-1 0-1 0 0,0 0 0 0 0,1 0 1 0 0,0 0-1 0 0,-1 0 0 0 0,1 0 1 0 0,0 0-1 0 0,0 0 0 0 0,0 0 1 0 0,0 0-1 0 0,0-1 0 0 0,1 1 1 0 0,-1 0-1 0 0,0-1 0 0 0,1 1 1 0 0,-1-1-1 0 0,1 1 0 0 0,0-1 1 0 0,-1 0-1 0 0,1 0 0 0 0,0 0 1 0 0,0 0-1 0 0,0 0 0 0 0,0 0 1 0 0,0 0-1 0 0,0 0 0 0 0,0-1 1 0 0,0 1-1 0 0,0-1 0 0 0,0 0 1 0 0,0 1-1 0 0,1-1 0 0 0,-1 0 1 0 0,0 0-1 0 0,0-1 0 0 0,0 1 1 0 0,0 0-1 0 0,0-1 0 0 0,0 1 1 0 0,0-1-1 0 0,1 0 0 0 0,3-1 78 0 0,1-1 0 0 0,-1 0 0 0 0,0 0 1 0 0,-1 0-1 0 0,1-1 0 0 0,-1 0 0 0 0,1 0 0 0 0,-1-1 0 0 0,0 1 0 0 0,-1-1 0 0 0,1 0 0 0 0,-1 0 1 0 0,0-1-1 0 0,3-5-78 0 0,7-6 173 0 0,78-115 606 0 0,75-82-302 0 0,-137 186-199 0 0,-20 532 298 0 0,-7-465-764 0 0,-1-1 0 0 0,-2 1 1 0 0,-2 0-1 0 0,-1 0 0 0 0,-2 0 0 0 0,-2-1 1 0 0,-1 0-1 0 0,-2-1 0 0 0,-11 27 188 0 0,10-38-147 0 0,-1 0 0 0 0,-1-1 0 0 0,-1 0-1 0 0,-1-1 1 0 0,-1 0 0 0 0,-2-1 0 0 0,0-1 0 0 0,-1-1 0 0 0,-1-1-1 0 0,-1 0 1 0 0,-1-2 0 0 0,0 0 0 0 0,-2-2 0 0 0,-3 2 147 0 0,22-16 4 0 0,0 0 1 0 0,0 0-1 0 0,-1-1 1 0 0,1 0-1 0 0,0 0 1 0 0,-1 0-1 0 0,1 0 1 0 0,-1-1-1 0 0,1 0 0 0 0,-1 0 1 0 0,1 0-1 0 0,-1-1 1 0 0,1 0-1 0 0,-3-1-4 0 0,5-1 22 0 0,0-1 0 0 0,0 1 0 0 0,0-1-1 0 0,0 0 1 0 0,1 0 0 0 0,0-1 0 0 0,0 1-1 0 0,0 0 1 0 0,0-1 0 0 0,1 1-1 0 0,-1-1 1 0 0,1 0 0 0 0,0 1 0 0 0,1-1-1 0 0,-1 0 1 0 0,1 1 0 0 0,0-1 0 0 0,0 0-1 0 0,0 0 1 0 0,1 1 0 0 0,0-1-1 0 0,1-3-21 0 0,-2 6 12 0 0,5-27 150 0 0,1 1 0 0 0,2-1 1 0 0,1 2-1 0 0,1-1 0 0 0,2 1 0 0 0,0 1 1 0 0,2 0-1 0 0,1 1 0 0 0,15-20-162 0 0,4-14 251 0 0,3 2-1 0 0,3 2 1 0 0,2 1-1 0 0,2 2 1 0 0,2 2-1 0 0,47-38-250 0 0,19 4 128 0 0,-110 83-1226 0 0,10-7 2970 0 0,-11 5-5785 0 0,-4 2-6083 0 0,-1 1-1046 0 0</inkml:trace>
  <inkml:trace contextRef="#ctx0" brushRef="#br0" timeOffset="6804.946">4123 369 0 0 0,'0'0'2826'0'0,"0"0"164"0"0,0 0-33 0 0,0 0-346 0 0,0 0-392 0 0,0 0-352 0 0,0 0-351 0 0,0 0-299 0 0,35-20-260 0 0,111-66-242 0 0,-71 23 317 0 0,-69 57-915 0 0,0 0-1 0 0,-1-1 1 0 0,1 1 0 0 0,-1-1-1 0 0,-1 0 1 0 0,1 0 0 0 0,-1-1-1 0 0,0 1 1 0 0,-1-1 0 0 0,0 0-1 0 0,0 0 1 0 0,-1 0 0 0 0,0 0-1 0 0,0 0 1 0 0,-1 0 0 0 0,0-1-1 0 0,0 1 1 0 0,-1-1 0 0 0,-1-6-117 0 0,-1 11 5 0 0,-1 1 0 0 0,0-1 0 0 0,0 1 0 0 0,0 0 1 0 0,-1 1-1 0 0,1-1 0 0 0,-1 0 0 0 0,1 1 0 0 0,-1 0 0 0 0,0 0 1 0 0,0 0-1 0 0,0 0 0 0 0,0 1 0 0 0,0-1 0 0 0,-1 1 1 0 0,1 0-1 0 0,0 0 0 0 0,-1 1 0 0 0,1-1 0 0 0,0 1 1 0 0,-1 0-1 0 0,1 0 0 0 0,0 1 0 0 0,-1-1 0 0 0,1 1 0 0 0,0 0 1 0 0,-1 0-1 0 0,1 0 0 0 0,0 1 0 0 0,0-1 0 0 0,0 1 1 0 0,0 0-1 0 0,0 0 0 0 0,1 1 0 0 0,-1-1 0 0 0,-1 2-5 0 0,-15 10-17 0 0,0 1-1 0 0,1 1 1 0 0,1 1 0 0 0,1 1-1 0 0,0 0 1 0 0,1 1-1 0 0,1 1 1 0 0,1 0-1 0 0,0 1 1 0 0,2 0 0 0 0,1 1-1 0 0,0 1 1 0 0,2 0-1 0 0,0 0 1 0 0,-2 14 17 0 0,8-29 9 0 0,0 1 1 0 0,1 0-1 0 0,0 0 1 0 0,1 0-1 0 0,0 0 1 0 0,0 0-1 0 0,0 1 0 0 0,1-1 1 0 0,1 0-1 0 0,0 0 1 0 0,0 0-1 0 0,1 0 1 0 0,0 0-1 0 0,0 0 0 0 0,1 0 1 0 0,0 0-1 0 0,1-1 1 0 0,0 0-1 0 0,0 0 1 0 0,0 0-1 0 0,1 0 1 0 0,1 0-1 0 0,-1-1 0 0 0,1 0 1 0 0,1 0-1 0 0,-1-1 1 0 0,5 3-10 0 0,1-2-4 0 0,1-1 1 0 0,0-1 0 0 0,0 0-1 0 0,0-1 1 0 0,1-1 0 0 0,-1 0-1 0 0,1 0 1 0 0,0-2-1 0 0,0 1 1 0 0,0-2 0 0 0,0 0-1 0 0,0-1 1 0 0,0 0 0 0 0,-1-1-1 0 0,1 0 1 0 0,0-1 0 0 0,10-4 3 0 0,77-33-5594 0 0,-79 28-5826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53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0 9458 0 0,'0'0'2357'0'0,"0"0"-988"0"0,0 0-509 0 0,0 0 53 0 0,0 0 292 0 0,0 0 243 0 0,0 0 9 0 0,0 0-176 0 0,0 0-232 0 0,0 0-233 0 0,0 0-188 0 0,14 19-127 0 0,41 61-91 0 0,-47-66-276 0 0,0-1 1 0 0,0 2-1 0 0,-2-1 1 0 0,0 1-1 0 0,0 0 1 0 0,-2 0-1 0 0,4 16-134 0 0,2 9 234 0 0,8 37-54 0 0,-5 2 0 0 0,-2-1 0 0 0,-4 1 1 0 0,-4 0-1 0 0,-3 0 0 0 0,-4 14-180 0 0,-1-19-652 0 0,-15-65-2735 0 0,0-10-2613 0 0,14 1 923 0 0,0 0-5815 0 0</inkml:trace>
  <inkml:trace contextRef="#ctx0" brushRef="#br0" timeOffset="280.652">0 536 13843 0 0,'0'0'887'0'0,"0"0"-290"0"0,0 0 102 0 0,0 0 209 0 0,0 0 97 0 0,0 0-84 0 0,38 2-182 0 0,122 9-211 0 0,-98-5-209 0 0,0-3 0 0 0,1-3 1 0 0,45-6-320 0 0,75-14-389 0 0,-64 6-7259 0 0,-93 12-3328 0 0</inkml:trace>
  <inkml:trace contextRef="#ctx0" brushRef="#br0" timeOffset="550.848">1195 428 12203 0 0,'0'0'850'0'0,"0"0"-211"0"0,0 0 112 0 0,0 0 220 0 0,0 0 141 0 0,0 0-28 0 0,-25 38-173 0 0,-73 118-209 0 0,68-75 12 0 0,31-68-569 0 0,-1-8-89 0 0,0 0 1 0 0,0 0 0 0 0,1 0-1 0 0,0 0 1 0 0,0-1 0 0 0,0 1 0 0 0,0 0-1 0 0,1-1 1 0 0,0 1 0 0 0,0 0-1 0 0,0-1 1 0 0,0 0 0 0 0,1 0-1 0 0,0 0 1 0 0,0 0 0 0 0,0 0-1 0 0,0 0 1 0 0,0-1 0 0 0,1 1 0 0 0,0-1-1 0 0,0 0 1 0 0,0 0 0 0 0,0-1-1 0 0,0 1 1 0 0,0-1 0 0 0,1 0-1 0 0,-1 0 1 0 0,1 0 0 0 0,0 0 0 0 0,-1-1-1 0 0,1 0 1 0 0,0 0 0 0 0,0 0-1 0 0,0-1 1 0 0,1 0-57 0 0,8 2 134 0 0,0-2 0 0 0,0 0 0 0 0,0 0 0 0 0,0-1 0 0 0,0-1 0 0 0,-1 0 0 0 0,1-1 0 0 0,0-1 0 0 0,-1 0 0 0 0,0 0 0 0 0,0-2 0 0 0,0 0 0 0 0,-1 0 0 0 0,0-1 0 0 0,0 0 0 0 0,0-1 0 0 0,-1-1 0 0 0,0 1 0 0 0,-1-2 0 0 0,0 0 0 0 0,-1 0 0 0 0,0 0 0 0 0,0-2 0 0 0,-1 1 0 0 0,4-9-134 0 0,-9 15 9 0 0,0-1-1 0 0,-1 0 1 0 0,0 0 0 0 0,0 0-1 0 0,-1 0 1 0 0,0 0 0 0 0,0 0-1 0 0,0 0 1 0 0,-1 0-1 0 0,0 0 1 0 0,0-1 0 0 0,0 1-1 0 0,-1 0 1 0 0,0 0 0 0 0,0 0-1 0 0,-1 0 1 0 0,0 0-1 0 0,0 0 1 0 0,0 0 0 0 0,0 0-1 0 0,-1 1 1 0 0,0-1 0 0 0,0 1-1 0 0,-1 0 1 0 0,0 0-1 0 0,0 0 1 0 0,0 0 0 0 0,0 1-1 0 0,-1 0 1 0 0,1 0 0 0 0,-5-3-9 0 0,-2-2-177 0 0,-1 0 0 0 0,0 1 0 0 0,-1 1 0 0 0,1 0-1 0 0,-1 1 1 0 0,-1 0 0 0 0,1 1 0 0 0,-1 0 0 0 0,0 1 0 0 0,0 1 0 0 0,-1 0 0 0 0,1 1 0 0 0,-4 0 177 0 0,-38 1-3028 0 0,42 1 91 0 0,-7 0-8583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1:00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0,'0'0'1831'0'0,"0"0"292"0"0,0 0-50 0 0,0 0-226 0 0,0 0-267 0 0,0 0-204 0 0,0 0-91 0 0,0 0-50 0 0,0 0-39 0 0,0 0-61 0 0,0 0-107 0 0,0 0-125 0 0,0 0-100 0 0,6 8 5662 0 0,18 4-5299 0 0,54 14 149 0 0,-38-23-1112 0 0,0-1 1 0 0,0-1-1 0 0,0-3 1 0 0,0-1 0 0 0,0-2-1 0 0,22-6-203 0 0,50-1 212 0 0,-126 11-2847 0 0,-6 0-1232 0 0,6 3-3058 0 0,8-2-4785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1:01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14755 0 0,'0'0'1147'0'0,"0"0"-447"0"0,0 0-86 0 0,0 0 282 0 0,0 0 284 0 0,0 0 94 0 0,0 0-118 0 0,0 0-212 0 0,0 0-134 0 0,0 0-109 0 0,34-1-107 0 0,106-3-77 0 0,141-38 1222 0 0,-195 32-1994 0 0,-68 9-3991 0 0,0 1-4305 0 0,-17 0-3576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0:55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386 612 4017 0 0,'0'0'2195'0'0,"0"0"-368"0"0,0 0-196 0 0,0 0-60 0 0,0 0-99 0 0,0 0-169 0 0,0 0-256 0 0,0 0-184 0 0,0 0-140 0 0,0 0-140 0 0,0 0-87 0 0,-34 8-69 0 0,-108 27-49 0 0,73 0 186 0 0,56-24-357 0 0,2-3-136 0 0,1 1 0 0 0,0 1 1 0 0,0 0-1 0 0,1 0 0 0 0,0 0 0 0 0,1 1 0 0 0,0 1 0 0 0,1 0 0 0 0,0 0 1 0 0,1 0-1 0 0,0 0 0 0 0,1 1 0 0 0,0 0 0 0 0,1 0 0 0 0,1 1 1 0 0,0-1-1 0 0,0 1 0 0 0,2 0 0 0 0,0-1 0 0 0,0 2-71 0 0,0-7 11 0 0,1-1 0 0 0,0 0 0 0 0,1 1 0 0 0,-1-1 0 0 0,1 0 0 0 0,1 0 0 0 0,-1 0 0 0 0,1 0 0 0 0,0 0 0 0 0,1 0 0 0 0,0 0 0 0 0,0 0 0 0 0,0-1 0 0 0,1 0 0 0 0,0 1 0 0 0,0-1 0 0 0,1-1 0 0 0,-1 1 0 0 0,1-1 0 0 0,0 0 0 0 0,1 0 0 0 0,-1 0 0 0 0,1-1 0 0 0,0 1 0 0 0,1-1 0 0 0,-1-1 0 0 0,0 1 0 0 0,6 1-11 0 0,-5-3 93 0 0,0-1-1 0 0,0 0 1 0 0,0 0-1 0 0,0 0 1 0 0,0-1-1 0 0,0 0 1 0 0,0 0-1 0 0,0-1 1 0 0,0 0-1 0 0,0 0 1 0 0,0-1-1 0 0,0 0 1 0 0,0 0-1 0 0,0 0 1 0 0,-1-1-1 0 0,1 0 1 0 0,-1 0-1 0 0,0-1 1 0 0,0 0-1 0 0,0 0 1 0 0,-1 0-1 0 0,1-1 1 0 0,-1 1-1 0 0,0-2 1 0 0,1 0-93 0 0,11-13 215 0 0,0-1 1 0 0,-2 0 0 0 0,0-2 0 0 0,-1 0 0 0 0,-1 0 0 0 0,3-10-216 0 0,86-249 1148 0 0,-98 278-1132 0 0,-5 18-84 0 0,41 557-20 0 0,-40-536 52 0 0,1 26-23 0 0,-3-1 1 0 0,-2 1-1 0 0,-9 35 59 0 0,9-69-50 0 0,-2 1 1 0 0,0-1-1 0 0,-2-1 1 0 0,-2 1-1 0 0,0-1 1 0 0,-1-1 0 0 0,-2 0-1 0 0,-1 0 1 0 0,-1-2-1 0 0,-1 1 1 0 0,-1-2-1 0 0,-20 21 50 0 0,29-33-17 0 0,0-1 0 0 0,-1-1 0 0 0,0 1 0 0 0,-1-2 0 0 0,0 1 0 0 0,-1-1 0 0 0,0-1 0 0 0,0 0 0 0 0,0 0 0 0 0,-1-1 0 0 0,0-1-1 0 0,0 0 1 0 0,0 0 0 0 0,-1-1 0 0 0,0-1 0 0 0,1 0 0 0 0,-1-1 0 0 0,0 0 0 0 0,0-1 0 0 0,-13-1 17 0 0,23-1 0 0 0,0 1 0 0 0,0-2 0 0 0,0 1-1 0 0,0 0 1 0 0,0 0 0 0 0,0-1 0 0 0,0 0 0 0 0,0 1 0 0 0,0-1 0 0 0,1 0 0 0 0,-1-1 0 0 0,1 1-1 0 0,0 0 1 0 0,-1-1 0 0 0,1 1 0 0 0,0-1 0 0 0,0 0 0 0 0,1 1 0 0 0,-1-1 0 0 0,1 0-1 0 0,-1 0 1 0 0,1 0 0 0 0,0-1 0 0 0,0 1 0 0 0,0 0 0 0 0,1 0 0 0 0,-1 0 0 0 0,0-4 0 0 0,8-96 10 0 0,3 75 15 0 0,1 1 1 0 0,2-1 0 0 0,0 2-1 0 0,2 0 1 0 0,16-21-26 0 0,-18 26 20 0 0,39-54 56 0 0,4 1 0 0 0,2 4 0 0 0,3 2 1 0 0,4 3-1 0 0,2 3 0 0 0,22-13-76 0 0,-70 59 24 0 0,63-52 28 0 0,-3-3 0 0 0,32-40-52 0 0,-76 75-26 0 0,-27 30 18 0 0,0-1 0 0 0,0-1 0 0 0,-1 0 0 0 0,0 0 0 0 0,0 0 0 0 0,-1-1 0 0 0,0 0-1 0 0,0 0 1 0 0,-1 0 0 0 0,-1-1 0 0 0,1 0 0 0 0,-2 0 0 0 0,1-1 8 0 0,-3 7-6 0 0,0 1 0 0 0,0-1-1 0 0,0 0 1 0 0,-1 1-1 0 0,1-1 1 0 0,-1 0 0 0 0,0 0-1 0 0,0 1 1 0 0,-1-1-1 0 0,1 0 1 0 0,-1 1 0 0 0,0-1-1 0 0,0 0 1 0 0,0 1-1 0 0,0-1 1 0 0,0 1 0 0 0,-1 0-1 0 0,0-1 1 0 0,0 1 0 0 0,0 0-1 0 0,0 0 1 0 0,0 0-1 0 0,0 0 1 0 0,-1 0 0 0 0,1 1-1 0 0,-1-1 1 0 0,0 1-1 0 0,0 0 1 0 0,-3-2 6 0 0,-1 0-46 0 0,-1 0 1 0 0,1 1-1 0 0,-1 0 0 0 0,1 1 0 0 0,-1-1 1 0 0,0 2-1 0 0,0-1 0 0 0,0 1 0 0 0,0 0 1 0 0,0 1-1 0 0,0 0 0 0 0,0 0 1 0 0,0 0-1 0 0,0 1 0 0 0,0 1 0 0 0,0-1 1 0 0,0 1-1 0 0,0 1 0 0 0,1-1 1 0 0,-1 1-1 0 0,1 1 0 0 0,-1-1 0 0 0,1 1 1 0 0,1 1-1 0 0,-1-1 0 0 0,0 1 0 0 0,1 0 1 0 0,-5 5 45 0 0,5-4 2 0 0,-1-1 0 0 0,1 1-1 0 0,1 0 1 0 0,-1 1 0 0 0,1-1 0 0 0,0 1 0 0 0,1 0 0 0 0,0 0 0 0 0,0 1 0 0 0,0-1 0 0 0,1 1 0 0 0,0 0 0 0 0,0 0 0 0 0,1 0 0 0 0,0 0-1 0 0,1 1 1 0 0,0-1 0 0 0,0 0 0 0 0,1 1 0 0 0,-1-1 0 0 0,2 0 0 0 0,-1 1 0 0 0,2-1 0 0 0,-1 0 0 0 0,2 6-2 0 0,4-2 14 0 0,0 0 0 0 0,1-1 0 0 0,0 0 1 0 0,1 0-1 0 0,0-1 0 0 0,0 0 0 0 0,1 0 0 0 0,1-1 1 0 0,-1-1-1 0 0,2 0 0 0 0,-1 0 0 0 0,1-1 0 0 0,0 0 1 0 0,0-1-1 0 0,1-1 0 0 0,0 0 0 0 0,7 1-14 0 0,-2 0 53 0 0,1-1 0 0 0,0-1-1 0 0,0-1 1 0 0,0-1 0 0 0,1 0 0 0 0,-1-2 0 0 0,0 0-1 0 0,1-1 1 0 0,-1-1 0 0 0,0-1 0 0 0,0 0-1 0 0,0-2 1 0 0,-1 0 0 0 0,1-1 0 0 0,-1-1-1 0 0,0 0 1 0 0,0-2-53 0 0,9-6 60 0 0,0 0 0 0 0,-1-2 0 0 0,-1-1 0 0 0,-1-1 1 0 0,-1-1-1 0 0,0-1 0 0 0,-1-1 0 0 0,-2-1 0 0 0,0-1 0 0 0,4-9-60 0 0,6-3 20 0 0,-2-2 0 0 0,-1 0-1 0 0,-2-2 1 0 0,-2 0 0 0 0,-2-2 0 0 0,-2 0 0 0 0,-1-1 0 0 0,-2-1 0 0 0,-3-1 0 0 0,-1 0-1 0 0,3-28-19 0 0,-15 72 0 0 0,3-15 3 0 0,-2-1 0 0 0,1 1 0 0 0,-2-1-1 0 0,0 1 1 0 0,-1 0 0 0 0,-1-1 0 0 0,-1 1 0 0 0,0 0-1 0 0,-1 0 1 0 0,0 0 0 0 0,-1 1 0 0 0,-2-2-3 0 0,7 15 4 0 0,-1 1 0 0 0,0-1 0 0 0,0 1-1 0 0,1-1 1 0 0,-1 1 0 0 0,0-1 0 0 0,0 1 0 0 0,0-1 0 0 0,-1 1 0 0 0,1 0 0 0 0,0 0 0 0 0,0 0 0 0 0,-1-1 0 0 0,1 1 0 0 0,-1 0-1 0 0,1 1 1 0 0,-1-1 0 0 0,1 0 0 0 0,-1 0 0 0 0,1 1 0 0 0,-1-1 0 0 0,0 1 0 0 0,1-1 0 0 0,-1 1 0 0 0,0 0 0 0 0,1 0 0 0 0,-1-1-1 0 0,0 1 1 0 0,0 0 0 0 0,1 1 0 0 0,-1-1 0 0 0,0 0 0 0 0,1 0 0 0 0,-1 1 0 0 0,0-1 0 0 0,1 1 0 0 0,-1 0 0 0 0,0-1-1 0 0,1 1 1 0 0,-1 0 0 0 0,1 0 0 0 0,-1 0 0 0 0,1 0 0 0 0,0 0 0 0 0,-1 0 0 0 0,1 0-4 0 0,-12 27 12 0 0,1 0 1 0 0,1 1-1 0 0,1 0 1 0 0,2 0-1 0 0,1 1 0 0 0,2 0 1 0 0,0 0-1 0 0,2 0 1 0 0,2 1-1 0 0,0-1 0 0 0,2 1 1 0 0,1-1-1 0 0,3 8-12 0 0,20 170 214 0 0,-1 123-218 0 0,-24-227-224 0 0,-24-50-711 0 0,18-85-4506 0 0,6-3 1258 0 0,0 11-4311 0 0,0 15 1557 0 0</inkml:trace>
  <inkml:trace contextRef="#ctx0" brushRef="#br0" timeOffset="260.06">1186 389 14203 0 0,'0'0'1116'0'0,"0"0"-178"0"0,0 0 127 0 0,0 0 300 0 0,0 0 126 0 0,0 0-67 0 0,0 0-225 0 0,0 0-251 0 0,35 14-197 0 0,112 43-154 0 0,-51-39 97 0 0,-74-19-551 0 0,28-2 28 0 0,0-2 0 0 0,0-2 1 0 0,45-13-172 0 0,-5 1-613 0 0,-40 8-423 0 0,-18 4-2857 0 0,-9 2-7947 0 0</inkml:trace>
  <inkml:trace contextRef="#ctx0" brushRef="#br0" timeOffset="4006.507">2829 1159 2649 0 0,'0'0'2891'0'0,"0"0"-1036"0"0,0 0-448 0 0,0 0 65 0 0,0 0 262 0 0,0 0 120 0 0,0 0-114 0 0,0 0-282 0 0,0 0-363 0 0,0 0-345 0 0,0 0-283 0 0,-3 4-164 0 0,-104 104 1984 0 0,-80 162-707 0 0,145-210-1539 0 0,-3-2 0 0 0,-2-2 0 0 0,-3-2 0 0 0,-2-2 0 0 0,-2-2 0 0 0,-33 21-41 0 0,87-72-40 0 0,0 1 1 0 0,0 0 0 0 0,0-1 0 0 0,1 1-1 0 0,-1 0 1 0 0,0-1 0 0 0,0 1 0 0 0,0-1-1 0 0,0 1 1 0 0,0 0 0 0 0,0-1 0 0 0,0 1-1 0 0,0 0 1 0 0,0-1 0 0 0,-1 1 0 0 0,1 0-1 0 0,0-1 1 0 0,0 1 0 0 0,0 0-1 0 0,0-1 1 0 0,0 1 0 0 0,-1 0 0 0 0,1-1-1 0 0,0 1 1 0 0,0 0 0 0 0,0 0 0 0 0,-1-1-1 0 0,1 1 1 0 0,0 0 0 0 0,0 0 0 0 0,-1-1-1 0 0,1 1 1 0 0,0 0 0 0 0,-1 0 0 0 0,1 0-1 0 0,0-1 1 0 0,-1 1 0 0 0,1 0 0 0 0,0 0-1 0 0,-1 0 1 0 0,1 0 0 0 0,0 0-1 0 0,-1 0 1 0 0,1 0 0 0 0,0 0 0 0 0,-1 0-1 0 0,1 0 1 0 0,-1 0 0 0 0,1 0 0 0 0,0 0-1 0 0,-1 0 1 0 0,1 0 0 0 0,0 0 0 0 0,-1 0-1 0 0,1 1 1 0 0,0-1 0 0 0,-1 0 0 0 0,1 0-1 0 0,0 0 1 0 0,0 0 39 0 0,12-43-2288 0 0,-8 32 904 0 0,7-27-8320 0 0,-7 29 1648 0 0</inkml:trace>
  <inkml:trace contextRef="#ctx0" brushRef="#br0" timeOffset="4483.103">2120 1090 8834 0 0,'0'0'1312'0'0,"0"0"-128"0"0,0 0-10 0 0,0 0 106 0 0,0 0 94 0 0,0 0-92 0 0,0 0-329 0 0,0 0-405 0 0,0 0-272 0 0,0 0-65 0 0,0 0 114 0 0,0 0 174 0 0,0 0 161 0 0,8 12 40 0 0,24 40-31 0 0,35 15 1063 0 0,3 2-604 0 0,76 93 256 0 0,114 269-169 0 0,-205-338-948 0 0,-55-93-285 0 0,0 0 0 0 0,0 0 0 0 0,0-1 0 0 0,0 1 0 0 0,0 0 0 0 0,0 0-1 0 0,0-1 1 0 0,0 1 0 0 0,0 0 0 0 0,0 0 0 0 0,1-1 0 0 0,-1 1 0 0 0,0 0 0 0 0,0 0 0 0 0,0 0 0 0 0,0-1 0 0 0,0 1-1 0 0,0 0 1 0 0,1 0 0 0 0,-1 0 0 0 0,0-1 0 0 0,0 1 0 0 0,0 0 0 0 0,0 0 0 0 0,1 0 0 0 0,-1 0 0 0 0,0 0 0 0 0,0-1-1 0 0,0 1 1 0 0,1 0 0 0 0,-1 0 0 0 0,0 0 0 0 0,0 0 0 0 0,1 0 0 0 0,-1 0 0 0 0,0 0 0 0 0,0 0 0 0 0,1 0 0 0 0,-1 0-1 0 0,0 0 1 0 0,0 0 0 0 0,1 0 0 0 0,-1 0 0 0 0,0 0 0 0 0,0 0 0 0 0,0 0 0 0 0,1 0 0 0 0,-1 0 0 0 0,0 0 0 0 0,0 1-1 0 0,1-1 1 0 0,-1 0 0 0 0,0 0 0 0 0,0 0 0 0 0,0 0 0 0 0,1 0 0 0 0,-1 1 0 0 0,0-1 18 0 0,0-17-7737 0 0,0 11 546 0 0,0-1-3839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1:1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6737 0 0,'0'0'2841'0'0,"0"0"-962"0"0,0 0-503 0 0,0 0-150 0 0,0 0-63 0 0,0 0 61 0 0,0 0 22 0 0,0 0-31 0 0,0 0-47 0 0,0 0-170 0 0,0 0-204 0 0,0 0-151 0 0,23 5-93 0 0,73 18-56 0 0,20-14 769 0 0,-51-6-1041 0 0,0-4 0 0 0,0-2 0 0 0,0-3 0 0 0,9-5-222 0 0,-57 8-559 0 0,34-8-371 0 0,-21-6-6893 0 0,-24 13-2489 0 0</inkml:trace>
  <inkml:trace contextRef="#ctx0" brushRef="#br0" timeOffset="277.354">353 1 14739 0 0,'0'0'1559'0'0,"0"0"-453"0"0,0 0-81 0 0,0 0 152 0 0,0 0 99 0 0,0 0-39 0 0,0 0-230 0 0,0 0-261 0 0,-14 39-181 0 0,-41 128-106 0 0,32-42 265 0 0,17 213 251 0 0,16-250-1765 0 0,-2-52-7915 0 0,-7-32-3162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1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1113 10866 0 0,'0'0'1011'0'0,"0"0"-161"0"0,0 0 198 0 0,0 0 242 0 0,0 0 83 0 0,0 0-59 0 0,0 0-129 0 0,0 0-182 0 0,0 0-164 0 0,33-3-188 0 0,107-10-172 0 0,-25 6 610 0 0,-113 7-1078 0 0,-1 0 0 0 0,0-1-1 0 0,1 1 1 0 0,-1 0 0 0 0,1 0 0 0 0,-1 0-1 0 0,0 0 1 0 0,1 1 0 0 0,-1-1 0 0 0,0 0-1 0 0,1 0 1 0 0,-1 1 0 0 0,0-1 0 0 0,1 1-1 0 0,-1-1 1 0 0,0 1 0 0 0,0 0 0 0 0,1 0-1 0 0,-1-1 1 0 0,0 1 0 0 0,0 0-1 0 0,0 0 1 0 0,0 0 0 0 0,0 0 0 0 0,0 0-1 0 0,0 0 1 0 0,-1 0 0 0 0,1 0 0 0 0,0 1-1 0 0,-1-1 1 0 0,1 0 0 0 0,0 0 0 0 0,-1 1-1 0 0,1-1 1 0 0,-1 0 0 0 0,0 1 0 0 0,0-1-1 0 0,1 0 1 0 0,-1 1 0 0 0,0-1 0 0 0,0 1-1 0 0,0-1 1 0 0,0 0 0 0 0,0 1-1 0 0,-1-1 1 0 0,1 1-11 0 0,-31 59 294 0 0,-197 167-194 0 0,189-169-44 0 0,39-58-52 0 0,-1 1-1 0 0,0-1 0 0 0,0 0 1 0 0,0 1-1 0 0,1-1 0 0 0,-1 1 1 0 0,1-1-1 0 0,-1 0 0 0 0,1 1 0 0 0,0-1 1 0 0,-1 1-1 0 0,1 0 0 0 0,0-1 1 0 0,0 1-1 0 0,0-1 0 0 0,0 1 1 0 0,0-1-1 0 0,1 1 0 0 0,-1-1 1 0 0,0 1-1 0 0,1-1 0 0 0,-1 1 0 0 0,1-1 1 0 0,-1 0-1 0 0,1 1 0 0 0,0-1 1 0 0,0 0-1 0 0,-1 1 0 0 0,1-1 1 0 0,0 0-1 0 0,0 0 0 0 0,0 0 0 0 0,1 0 1 0 0,-1 0-1 0 0,0 0 0 0 0,0 0 1 0 0,0 0-1 0 0,1 0 0 0 0,-1 0 1 0 0,0-1-1 0 0,1 1 0 0 0,1 0-3 0 0,165 8 1638 0 0,-18-31-1023 0 0,-130 19-1014 0 0,3 0-1202 0 0,-9 0-4010 0 0,-11-1-6287 0 0</inkml:trace>
  <inkml:trace contextRef="#ctx0" brushRef="#br0" timeOffset="-1143.284">0 778 8146 0 0,'0'0'3178'0'0,"0"0"-1318"0"0,0 0-594 0 0,0 0 1 0 0,0 0 93 0 0,0 0 32 0 0,0 0-141 0 0,0 0-311 0 0,0 0-265 0 0,0 0-93 0 0,0 0 26 0 0,0 0 49 0 0,0 0 37 0 0,6 5-49 0 0,62 28 1192 0 0,202-25-1233 0 0,-238-19-3490 0 0,-21 2-4489 0 0,-7 6 3550 0 0,-2-1-8483 0 0</inkml:trace>
  <inkml:trace contextRef="#ctx0" brushRef="#br0" timeOffset="-678.782">1031 15 9058 0 0,'0'0'2292'0'0,"0"0"-388"0"0,0 0-163 0 0,0 0 38 0 0,0 0-38 0 0,0 0-196 0 0,0 0-304 0 0,0 0-293 0 0,0 0-252 0 0,0 0-169 0 0,0 0-99 0 0,0 0-92 0 0,-4 19 465 0 0,-15 290 2068 0 0,-4-13-2792 0 0,24-294-148 0 0,0-1 0 0 0,0 1 0 0 0,1-1 0 0 0,-1 0 0 0 0,0 0 0 0 0,1 0 0 0 0,-1 0 0 0 0,1 0-1 0 0,-1 0 1 0 0,1 0 0 0 0,-1 0 0 0 0,1-1 0 0 0,0 1 0 0 0,-1 0 0 0 0,1-1 0 0 0,0 1 0 0 0,0-1 0 0 0,-1 0 0 0 0,1 0-1 0 0,0 0 1 0 0,0 0 0 0 0,0 0 0 0 0,-1 0 0 0 0,1 0 0 0 0,0 0 0 0 0,0-1 0 0 0,-1 1 0 0 0,1-1 0 0 0,0 1-1 0 0,-1-1 1 0 0,1 0 0 0 0,0 0 0 0 0,-1 1 0 0 0,1-1 0 0 0,-1 0 0 0 0,1-1 0 0 0,-1 1 0 0 0,0 0 0 0 0,1 0-1 0 0,-1 0 1 0 0,0-1 0 0 0,1 0 71 0 0,15-19-2443 0 0,-11 5-4749 0 0,-6 11-3753 0 0</inkml:trace>
  <inkml:trace contextRef="#ctx0" brushRef="#br0" timeOffset="-423.477">472 736 13051 0 0,'0'0'1064'0'0,"0"0"-433"0"0,0 0 164 0 0,0 0 460 0 0,0 0 190 0 0,0 0-32 0 0,0 0-240 0 0,35 0-278 0 0,109-2-208 0 0,32-19 656 0 0,154-21-738 0 0,-271 41-1694 0 0,-34 1-6222 0 0,-23 0-3901 0 0</inkml:trace>
  <inkml:trace contextRef="#ctx0" brushRef="#br0" timeOffset="1144.37">1856 31 0 0 0,'0'0'1447'0'0,"0"0"672"0"0,0 0-9 0 0,0 0-382 0 0,0 0-291 0 0,0 0-207 0 0,0 0-152 0 0,0 0-92 0 0,0 0-73 0 0,0 0-67 0 0,0 0-65 0 0,-1-6-17 0 0,-2-17-29 0 0,-19 21 1416 0 0,-65 90-102 0 0,57-50-1612 0 0,2 1 1 0 0,1 1 0 0 0,3 2-1 0 0,1 0 1 0 0,2 2 0 0 0,-10 29-438 0 0,6-5 202 0 0,3 1 0 0 0,4 1 1 0 0,2 1-1 0 0,3 1 0 0 0,4 0 1 0 0,3 0-1 0 0,2 1 1 0 0,6 33-203 0 0,-1-75 92 0 0,2 0 1 0 0,2 1 0 0 0,0-1 0 0 0,3-1 0 0 0,0 1 0 0 0,2-1-1 0 0,1-1 1 0 0,1 0 0 0 0,2 0 0 0 0,0-2 0 0 0,2 1-1 0 0,2-2 1 0 0,0 0 0 0 0,1-2 0 0 0,16 16-93 0 0,73 75 708 0 0,-60-84-377 0 0,-47-31-361 0 0,-1 0-46 0 0,-1-16-930 0 0,-6-2-420 0 0,-1-1-4513 0 0,4 10-5817 0 0</inkml:trace>
  <inkml:trace contextRef="#ctx0" brushRef="#br0" timeOffset="1825.969">2349 524 0 0 0,'0'0'1464'0'0,"0"0"109"0"0,0 0 242 0 0,0 0 282 0 0,0 0 172 0 0,0 0-106 0 0,0 0-257 0 0,0 0-304 0 0,0 0-286 0 0,0 0-193 0 0,0 0-127 0 0,0 0-105 0 0,0 0-114 0 0,-1-16-89 0 0,-8-48-111 0 0,8 62-546 0 0,0 1 1 0 0,0-1 0 0 0,0 1-1 0 0,0-1 1 0 0,-1 1-1 0 0,1 0 1 0 0,0 0 0 0 0,-1 0-1 0 0,1 0 1 0 0,-1 0 0 0 0,1 0-1 0 0,-1 0 1 0 0,1 0 0 0 0,-1 0-1 0 0,0 1 1 0 0,1-1 0 0 0,-1 1-1 0 0,0-1 1 0 0,0 1 0 0 0,1 0-1 0 0,-1 0 1 0 0,0-1 0 0 0,0 1-1 0 0,1 0 1 0 0,-1 1 0 0 0,0-1-1 0 0,0 0 1 0 0,1 0 0 0 0,-1 1-1 0 0,0-1 1 0 0,-1 2-32 0 0,-9-2 165 0 0,-9 4-85 0 0,0 0 0 0 0,1 2 0 0 0,-1 0 0 0 0,1 1 0 0 0,0 1 0 0 0,1 1 0 0 0,0 0 0 0 0,0 2 0 0 0,1 0 0 0 0,0 1 0 0 0,1 1-1 0 0,1 0 1 0 0,-4 6-80 0 0,7-11-1 0 0,1 2-1 0 0,0 0 1 0 0,1 0-1 0 0,0 1 1 0 0,1 0-1 0 0,0 1 1 0 0,1 0-1 0 0,0 1 1 0 0,1 0 0 0 0,0 0-1 0 0,1 1 1 0 0,1 0-1 0 0,0 0 1 0 0,1 1-1 0 0,0-1 1 0 0,1 1-1 0 0,1 0 1 0 0,-1 11 1 0 0,3-18 0 0 0,1 1 0 0 0,0-1 0 0 0,1 1 0 0 0,-1-1 0 0 0,2 1 0 0 0,-1-1 0 0 0,1 0 0 0 0,0 0 0 0 0,1 0 0 0 0,0 0 0 0 0,0 0 0 0 0,1 0 0 0 0,0-1 0 0 0,0 0 0 0 0,1 1 0 0 0,0-2 0 0 0,0 1 0 0 0,0 0 0 0 0,1-1 0 0 0,1 1 0 0 0,0-2 49 0 0,-1 1 1 0 0,1-1 0 0 0,0-1 0 0 0,0 1-1 0 0,1-1 1 0 0,-1 0 0 0 0,1-1 0 0 0,0 0-1 0 0,0 0 1 0 0,0-1 0 0 0,0 0 0 0 0,0 0-1 0 0,1-1 1 0 0,-1 0 0 0 0,1-1-1 0 0,-1 1 1 0 0,1-2 0 0 0,-1 1 0 0 0,0-1-1 0 0,1 0 1 0 0,-1-1 0 0 0,0 0 0 0 0,0 0-1 0 0,0-1 1 0 0,0 0 0 0 0,0 0 0 0 0,5-4-50 0 0,22-15 199 0 0,-1-2 1 0 0,0-1 0 0 0,-2-2-1 0 0,-1-1 1 0 0,-1-1 0 0 0,-2-1 0 0 0,-1-2-1 0 0,10-16-199 0 0,7-24 244 0 0,-74 145-212 0 0,-16 111 23 0 0,32-81-6 0 0,5 2-1 0 0,3 49-48 0 0,14 93-1463 0 0,-14-230-529 0 0,0-11-6131 0 0,4-2-3274 0 0</inkml:trace>
  <inkml:trace contextRef="#ctx0" brushRef="#br0" timeOffset="2286.52">2690 1279 0 0 0,'0'0'463'0'0,"0"0"1098"0"0,0 0 177 0 0,0 0-206 0 0,0 0-191 0 0,0 0-84 0 0,0 0 25 0 0,0 0 4 0 0,0 0 17 0 0,0 0-89 0 0,-9 11-176 0 0,-25 33-178 0 0,27-36 5909 0 0,9-15-5462 0 0,0-6-1308 0 0,-6 15-8 0 0,0 0 0 0 0,0 0-1 0 0,0 1 1 0 0,1-1 0 0 0,-1 1-1 0 0,1 0 1 0 0,0 0 0 0 0,-1 0-1 0 0,1 0 1 0 0,1 1 0 0 0,-1-1-1 0 0,0 1 1 0 0,1 0 0 0 0,0-1-1 0 0,0 1 1 0 0,0 0 0 0 0,0 0-1 0 0,0 4 10 0 0,19-11 94 0 0,-11-6-1389 0 0,0 3-6400 0 0,-4 2-3774 0 0</inkml:trace>
  <inkml:trace contextRef="#ctx0" brushRef="#br0" timeOffset="2728.669">3143 478 3241 0 0,'0'0'3666'0'0,"0"0"-1164"0"0,0 0-366 0 0,0 0-83 0 0,0 0-190 0 0,0 0-338 0 0,0 0-346 0 0,0 0-303 0 0,0 0-179 0 0,0 0-127 0 0,0 0-126 0 0,0 0-85 0 0,0 0-75 0 0,-27 9-56 0 0,-83 34-36 0 0,107-43-180 0 0,0 1-1 0 0,0 1 0 0 0,0-1 1 0 0,0 0-1 0 0,0 1 0 0 0,1 0 0 0 0,-1-1 1 0 0,0 1-1 0 0,1 0 0 0 0,-1 0 1 0 0,1 1-1 0 0,0-1 0 0 0,-1 0 1 0 0,1 1-1 0 0,0-1 0 0 0,1 1 1 0 0,-1 0-1 0 0,0 0 0 0 0,0 2-11 0 0,-3 5 35 0 0,-4 6-19 0 0,1-1 0 0 0,1 1 1 0 0,0 1-1 0 0,2-1 0 0 0,0 1 0 0 0,0 0 1 0 0,2 0-1 0 0,0 0 0 0 0,1 1 0 0 0,0 16-16 0 0,2-26 9 0 0,0 0 0 0 0,1 0 0 0 0,0 0 0 0 0,0-1 0 0 0,1 1 0 0 0,0 0 0 0 0,0-1 0 0 0,1 1 0 0 0,-1-1 0 0 0,2 0-1 0 0,-1 1 1 0 0,1-2 0 0 0,0 1 0 0 0,1 0 0 0 0,-1-1 0 0 0,1 0 0 0 0,1 0 0 0 0,-1 0 0 0 0,1-1 0 0 0,0 0 0 0 0,0 0-1 0 0,1 0 1 0 0,-1-1 0 0 0,1 0 0 0 0,2 1-9 0 0,1-3 133 0 0,0 0-1 0 0,0 0 1 0 0,0-1-1 0 0,0-1 0 0 0,1 0 1 0 0,-1 0-1 0 0,0-1 1 0 0,0 0-1 0 0,0 0 1 0 0,0-1-1 0 0,0-1 1 0 0,0 0-1 0 0,0 0 1 0 0,-1-1-1 0 0,0 0 1 0 0,1-1-1 0 0,-2 0 1 0 0,1 0-1 0 0,0-1 1 0 0,-1 0-1 0 0,0 0 1 0 0,-1-1-1 0 0,1 0 0 0 0,1-3-132 0 0,1 1 58 0 0,-1 0 0 0 0,1-1 0 0 0,-2 0-1 0 0,1 0 1 0 0,-2-1 0 0 0,1 0 0 0 0,-1-1-1 0 0,-1 1 1 0 0,0-1 0 0 0,-1 0-1 0 0,0-1 1 0 0,-1 0 0 0 0,0 1 0 0 0,-1-1-1 0 0,-1 0 1 0 0,0 0 0 0 0,0-1 0 0 0,-2 1-1 0 0,1 0 1 0 0,-2-1 0 0 0,0 0-58 0 0,0 8-75 0 0,0 1 1 0 0,-1-1-1 0 0,0 1 1 0 0,0-1-1 0 0,0 1 1 0 0,-1 0 0 0 0,1 0-1 0 0,-1 0 1 0 0,-1 0-1 0 0,1 0 1 0 0,-1 1-1 0 0,1-1 1 0 0,-1 1-1 0 0,-1 0 1 0 0,1 0 0 0 0,0 0-1 0 0,-1 1 1 0 0,0 0-1 0 0,0 0 1 0 0,0 0-1 0 0,0 0 1 0 0,0 1-1 0 0,-1 0 1 0 0,1 0 0 0 0,-1 0-1 0 0,-2 0 75 0 0,-45-7-3359 0 0,2 11-3637 0 0,31 4-4570 0 0</inkml:trace>
  <inkml:trace contextRef="#ctx0" brushRef="#br0" timeOffset="3089.885">3062 1005 1192 0 0,'0'0'1746'0'0,"0"0"-396"0"0,0 0 155 0 0,0 0 394 0 0,0 0 164 0 0,0 0-120 0 0,0 0-359 0 0,0 0-580 0 0,0 0-415 0 0,0 0-186 0 0,0 0-115 0 0,0 0-47 0 0,0 0-19 0 0,-18 11-1 0 0,-55 33-3 0 0,-9 32 358 0 0,75-68-573 0 0,0 1 1 0 0,1-1-1 0 0,0 1 1 0 0,1 0-1 0 0,0 0 1 0 0,1 0-1 0 0,-1 1 1 0 0,2 0-1 0 0,-1 0 1 0 0,2 0-1 0 0,-1 0 1 0 0,1 0-1 0 0,1 0 1 0 0,0 1-1 0 0,0-1 1 0 0,1 7-4 0 0,0-13 22 0 0,1 0 0 0 0,0 0-1 0 0,0-1 1 0 0,0 1 0 0 0,0-1 0 0 0,0 1 0 0 0,1-1 0 0 0,-1 1 0 0 0,1-1 0 0 0,0 0 0 0 0,0 0 0 0 0,1 0 0 0 0,-1 0 0 0 0,0 0 0 0 0,1 0 0 0 0,0-1 0 0 0,0 1 0 0 0,-1-1 0 0 0,1 0-1 0 0,1 1 1 0 0,-1-1 0 0 0,0-1 0 0 0,1 1 0 0 0,-1 0 0 0 0,0-1 0 0 0,1 0 0 0 0,0 0 0 0 0,3 1-22 0 0,107 4 3387 0 0,-105-7-3124 0 0,0-1 1 0 0,0-1 0 0 0,0 0 0 0 0,-1 0 0 0 0,1-1 0 0 0,-1 0 0 0 0,0 0 0 0 0,0-1 0 0 0,0 0 0 0 0,-1 0 0 0 0,1-1 0 0 0,-2 0 0 0 0,1 0 0 0 0,0-1 0 0 0,-1 0 0 0 0,-1 0 0 0 0,5-6-264 0 0,-4 3 14 0 0,1 0 0 0 0,-1 0 0 0 0,-1-1 0 0 0,0 0 0 0 0,-1 0-1 0 0,0 0 1 0 0,0-1 0 0 0,-1 1 0 0 0,-1-1 0 0 0,0 0 0 0 0,0 0 0 0 0,-1 0 0 0 0,-1 0-1 0 0,0 0 1 0 0,-1 0 0 0 0,0 0 0 0 0,0 1 0 0 0,-2-1 0 0 0,1 0 0 0 0,-2 1 0 0 0,1-1 0 0 0,-3-3-14 0 0,-33-59-1770 0 0,1 34-2239 0 0,19 27-2412 0 0,7 2-5393 0 0</inkml:trace>
  <inkml:trace contextRef="#ctx0" brushRef="#br0" timeOffset="3463.132">3557 566 2296 0 0,'0'0'1712'0'0,"0"0"241"0"0,0 0 570 0 0,0 0 335 0 0,0 0-100 0 0,0 0-461 0 0,0 0-691 0 0,0 0-614 0 0,0 0-397 0 0,0 0-185 0 0,0 0 2 0 0,0 0 84 0 0,0 0 81 0 0,-12 19 0 0 0,-36 60-70 0 0,4 33 612 0 0,30-50-930 0 0,2 0 0 0 0,4 0 1 0 0,2 1-1 0 0,2 0 0 0 0,4 0 1 0 0,3 9-190 0 0,-3 10-105 0 0,-12 29-405 0 0,-20-48-2905 0 0,25-58 52 0 0,3-3-1660 0 0,2-1-6233 0 0</inkml:trace>
  <inkml:trace contextRef="#ctx0" brushRef="#br0" timeOffset="4010.183">3757 1075 9650 0 0,'0'0'2879'0'0,"0"0"-734"0"0,0 0-333 0 0,0 0-286 0 0,0 0-291 0 0,0 0-284 0 0,0 0-286 0 0,0 0-137 0 0,0 0-13 0 0,0 0-11 0 0,0 0-10 0 0,0 0-8 0 0,18-30-64 0 0,53-96-61 0 0,35-53 878 0 0,-98 170-1260 0 0,0 1-1 0 0,0 1 1 0 0,1 0-1 0 0,0 0 1 0 0,1 0-1 0 0,-1 2 1 0 0,1-1-1 0 0,0 1 1 0 0,9-3 21 0 0,-19 50-450 0 0,-27 14 394 0 0,-4 37-77 0 0,32-92 140 0 0,0 0-1 0 0,0 0 1 0 0,0 0 0 0 0,0-1-1 0 0,0 1 1 0 0,0 0 0 0 0,0-1-1 0 0,0 1 1 0 0,0 0 0 0 0,0-1-1 0 0,0 0 1 0 0,0 1 0 0 0,1-1-1 0 0,-1 0 1 0 0,0 1 0 0 0,0-1-1 0 0,0 0 1 0 0,1 0 0 0 0,-1 0-1 0 0,0 0 1 0 0,0 0 0 0 0,0 0-1 0 0,1-1 1 0 0,-1 1 0 0 0,0 0-1 0 0,0 0 1 0 0,0-1 0 0 0,0 1-1 0 0,1-1 1 0 0,-1 1 0 0 0,0-1-1 0 0,0 0 1 0 0,0 1 0 0 0,0-2-7 0 0,136-112 600 0 0,-28 34-362 0 0,-109 79-237 0 0,1 1-1 0 0,0-1 0 0 0,0 1 0 0 0,0-1 0 0 0,0 1 0 0 0,-1-1 0 0 0,1 1 0 0 0,0 0 0 0 0,0-1 0 0 0,0 1 0 0 0,0 0 0 0 0,0 0 0 0 0,0 0 0 0 0,0-1 1 0 0,0 1-1 0 0,0 0 0 0 0,0 1 0 0 0,0-1 0 0 0,0 0 0 0 0,0 0 0 0 0,0 0 0 0 0,0 0 0 0 0,0 1 0 0 0,0-1 0 0 0,0 0 0 0 0,0 1 0 0 0,-1-1 1 0 0,1 1-1 0 0,0-1 0 0 0,0 1 0 0 0,0 0 0 0 0,-1-1 0 0 0,1 1 0 0 0,0 0 0 0 0,-1-1 0 0 0,1 1 0 0 0,0 0 0 0 0,-1 0 0 0 0,1 0 0 0 0,-1-1 0 0 0,1 1 1 0 0,-1 0-1 0 0,0 0 0 0 0,1 0 0 0 0,-1 0 0 0 0,0 0 0 0 0,1 0 0 0 0,-1 0 0 0 0,0 0 0 0 0,2 58 142 0 0,-2-44-95 0 0,-1-10-51 0 0,1 0 0 0 0,0 0 0 0 0,1 0 0 0 0,-1 0 0 0 0,1 0 0 0 0,0 0 1 0 0,0 0-1 0 0,1 0 0 0 0,-1 0 0 0 0,1-1 0 0 0,0 1 0 0 0,0 0 0 0 0,1-1 1 0 0,-1 0-1 0 0,1 1 0 0 0,0-1 0 0 0,0 0 0 0 0,1-1 0 0 0,-1 1 0 0 0,1 0 1 0 0,0-1-1 0 0,0 0 0 0 0,0 0 0 0 0,0 0 0 0 0,0 0 0 0 0,1-1 0 0 0,-1 0 1 0 0,3 1 2 0 0,1 0-68 0 0,0-1 0 0 0,1 0 0 0 0,-1-1 0 0 0,0 0 0 0 0,1-1 0 0 0,-1 1 0 0 0,1-1-1 0 0,-1-1 1 0 0,1 0 0 0 0,-1 0 0 0 0,0-1 0 0 0,0 0 0 0 0,3-1 69 0 0,19-9-1050 0 0,0-1-1377 0 0,-12 3-3318 0 0,-11 3-5511 0 0</inkml:trace>
  <inkml:trace contextRef="#ctx0" brushRef="#br0" timeOffset="4258.5">3605 1221 11450 0 0,'0'0'2172'0'0,"0"0"-383"0"0,0 0 46 0 0,0 0 203 0 0,0 0-104 0 0,0 0-328 0 0,0 0-392 0 0,0 0-320 0 0,34 8-214 0 0,110 23-145 0 0,-39-25 156 0 0,-85-9-573 0 0,204-28 672 0 0,-115 13-989 0 0,0 5-1 0 0,67 2 200 0 0,-158 11-427 0 0,75 0-870 0 0,-32 0-5522 0 0,-42 0-5216 0 0</inkml:trace>
  <inkml:trace contextRef="#ctx0" brushRef="#br0" timeOffset="4671.24">4300 1406 9154 0 0,'0'0'2088'0'0,"0"0"-519"0"0,0 0-168 0 0,0 0-44 0 0,0 0-86 0 0,0 0-194 0 0,0 0-219 0 0,0 0-192 0 0,0 0-172 0 0,0 0-66 0 0,-36 16-47 0 0,-115 51-30 0 0,29-4 669 0 0,120-63-1009 0 0,1 1 0 0 0,-1-1-1 0 0,0 0 1 0 0,0 1-1 0 0,0 0 1 0 0,1-1 0 0 0,-1 1-1 0 0,0 0 1 0 0,1 0 0 0 0,-1 0-1 0 0,1 0 1 0 0,-1 0-1 0 0,1 0 1 0 0,-1 1 0 0 0,1-1-1 0 0,0 0 1 0 0,-1 1 0 0 0,1-1-1 0 0,0 1 1 0 0,0-1-1 0 0,0 1 1 0 0,0 0 0 0 0,1-1-1 0 0,-1 1 1 0 0,0 0-1 0 0,1 0 1 0 0,-1 0 0 0 0,1-1-1 0 0,-1 1 1 0 0,1 0 0 0 0,0 0-1 0 0,0 0 1 0 0,0 0-1 0 0,0 0 1 0 0,0-1 0 0 0,1 1-1 0 0,-1 0 1 0 0,0 0 0 0 0,1 0-1 0 0,-1 0 1 0 0,1-1-1 0 0,0 1 1 0 0,-1 0 0 0 0,1-1-1 0 0,0 1 1 0 0,0 0-1 0 0,0-1 1 0 0,1 1 0 0 0,-1-1-1 0 0,0 1 1 0 0,0-1 0 0 0,1 0-1 0 0,0 1-10 0 0,211 64 963 0 0,-210-65-959 0 0,0 1-1 0 0,1-1 1 0 0,-1 0 0 0 0,0 1-1 0 0,0 0 1 0 0,0 0-1 0 0,0 0 1 0 0,0 0 0 0 0,0 1-1 0 0,0-1 1 0 0,-1 1 0 0 0,1-1-1 0 0,-1 1 1 0 0,0 0-1 0 0,0 0 1 0 0,0 0 0 0 0,0 0-1 0 0,0 0 1 0 0,-1 1 0 0 0,1-1-1 0 0,-1 0 1 0 0,0 1-1 0 0,0-1 1 0 0,0 1 0 0 0,-1-1-1 0 0,1 1 1 0 0,-1-1 0 0 0,0 1-1 0 0,0 0 1 0 0,0-1-1 0 0,0 1 1 0 0,-1 0 0 0 0,0-1-1 0 0,1 1 1 0 0,-1-1 0 0 0,0 1-1 0 0,-1-1 1 0 0,1 0-1 0 0,-1 1 1 0 0,1-1 0 0 0,-1 0-1 0 0,0 0 1 0 0,0 0 0 0 0,0 0-1 0 0,-1 0 1 0 0,-1 1-4 0 0,-6 4-153 0 0,-1-1 1 0 0,0 0-1 0 0,0-1 1 0 0,0 0-1 0 0,-1-1 0 0 0,0 0 1 0 0,0-1-1 0 0,-1 0 1 0 0,1-1-1 0 0,-1-1 1 0 0,0 0-1 0 0,1 0 1 0 0,-1-1-1 0 0,0-1 0 0 0,0 0 1 0 0,0-1-1 0 0,0 0 1 0 0,-6-2 152 0 0,-11-5-2483 0 0,12-2-3572 0 0,11 6-4741 0 0</inkml:trace>
  <inkml:trace contextRef="#ctx0" brushRef="#br0" timeOffset="5056.992">4430 1372 7250 0 0,'0'0'4302'0'0,"0"0"-2096"0"0,0 0-799 0 0,0 0-110 0 0,0 0 71 0 0,0 0 43 0 0,0 0-89 0 0,0 0-156 0 0,0 0-195 0 0,0 0-162 0 0,0 0-144 0 0,0 0-131 0 0,0 0-115 0 0,22 2-121 0 0,105 11 52 0 0,-126-13-350 0 0,0-1 0 0 0,0 1-1 0 0,0-1 0 0 0,1 1 1 0 0,-1-1-1 0 0,0 1 1 0 0,1 0-1 0 0,-1-1 0 0 0,0 1 1 0 0,1 0-1 0 0,-1 0 1 0 0,1 0-1 0 0,-1 0 0 0 0,0 0 1 0 0,1 0-1 0 0,-1 1 0 0 0,1-1 1 0 0,-1 0-1 0 0,0 1 1 0 0,1-1-1 0 0,-1 1 0 0 0,0-1 1 0 0,0 1-1 0 0,1 0 0 0 0,-1 0 1 0 0,0-1-1 0 0,0 1 1 0 0,0 0-1 0 0,0 0 0 0 0,0 0 1 0 0,0 0-1 0 0,0 0 0 0 0,0 0 1 0 0,0 0-1 0 0,-1 1 1 0 0,1-1-1 0 0,0 0 0 0 0,-1 0 1 0 0,1 1-1 0 0,-1-1 1 0 0,1 0-1 0 0,-1 1 0 0 0,0-1 1 0 0,0 0-1 0 0,1 1 0 0 0,-1-1 1 0 0,0 1-1 0 0,0-1 1 0 0,0 1 0 0 0,-80 70-123 0 0,-5 2 69 0 0,84-73 55 0 0,0-1-1 0 0,0 1 1 0 0,0 0-1 0 0,0 0 0 0 0,1-1 1 0 0,-1 1-1 0 0,0 0 0 0 0,0 0 1 0 0,1 0-1 0 0,-1 0 0 0 0,1 0 1 0 0,-1 0-1 0 0,1 0 0 0 0,-1 0 1 0 0,1 0-1 0 0,0 0 0 0 0,-1 0 1 0 0,1 0-1 0 0,0 0 0 0 0,0 0 1 0 0,0 1-1 0 0,0-1 0 0 0,0 0 1 0 0,0 0-1 0 0,0 0 1 0 0,0 0-1 0 0,0 0 0 0 0,1 0 1 0 0,-1 0-1 0 0,0 0 0 0 0,1 0 1 0 0,-1 0-1 0 0,1 0 0 0 0,-1 0 1 0 0,1 0-1 0 0,-1 0 0 0 0,1 0 1 0 0,0 0-1 0 0,-1 0 0 0 0,1 0 1 0 0,0-1-1 0 0,0 1 0 0 0,0 0 1 0 0,0 0-1 0 0,-1-1 1 0 0,1 1-1 0 0,0-1 0 0 0,0 1 1 0 0,0-1-1 0 0,0 1 0 0 0,1-1 1 0 0,-1 0-1 0 0,0 1 0 0 0,0-1 1 0 0,0 0-1 0 0,0 0 0 0 0,0 0 1 0 0,0 0-1 0 0,0 0 0 0 0,0 0 1 0 0,1 0-1 0 0,17 2 52 0 0,0-2 1 0 0,1 0-1 0 0,-1-1 1 0 0,0 0-1 0 0,0-2 1 0 0,0 0-1 0 0,0-2 0 0 0,0 0 1 0 0,3-2-53 0 0,11-4-651 0 0,58-24 1414 0 0,-63 20-3717 0 0,-1-5-3623 0 0,-20 16-5306 0 0</inkml:trace>
  <inkml:trace contextRef="#ctx0" brushRef="#br0" timeOffset="5357.21">4900 547 16980 0 0,'0'0'1135'0'0,"0"0"-314"0"0,0 0 5 0 0,0 0 180 0 0,0 0 115 0 0,0 0-29 0 0,0 0-156 0 0,0 0-152 0 0,0 0-138 0 0,0 0-103 0 0,0 0-45 0 0,36 33-51 0 0,113 103-67 0 0,-74-51 107 0 0,-67-69-403 0 0,8 14-47 0 0,-2-1 0 0 0,-1 2 0 0 0,-2 0 0 0 0,-1 0 0 0 0,-1 1 0 0 0,-2 1 0 0 0,-1-1 0 0 0,-2 1 0 0 0,-1 0 0 0 0,-1 0 0 0 0,-2 0 0 0 0,-1 0 0 0 0,-5 23-37 0 0,-1-22-194 0 0,-2 0-1 0 0,-2-1 1 0 0,-1 0-1 0 0,-1-1 1 0 0,-2 0-1 0 0,-2-1 1 0 0,0-1-1 0 0,-2-1 1 0 0,-1 0-1 0 0,-1-1 1 0 0,-2-2-1 0 0,-1 0 1 0 0,-5 3 194 0 0,-51 41-4703 0 0,-4-13-3857 0 0,61-44-3284 0 0</inkml:trace>
  <inkml:trace contextRef="#ctx0" brushRef="#br0" timeOffset="8137.946">5923 589 1976 0 0,'0'0'1865'0'0,"0"0"-514"0"0,0 0-226 0 0,0 0 140 0 0,0 0 291 0 0,0 0 134 0 0,0 0-126 0 0,0 0-325 0 0,0 0-379 0 0,0 0-276 0 0,0 0-112 0 0,0 3-6 0 0,-3 37 690 0 0,-2 1-1 0 0,-1-2 1 0 0,-2 1 0 0 0,-11 30-1156 0 0,1-1 374 0 0,0-7-330 0 0,-4 0 0 0 0,-2-1 0 0 0,-2-1 1 0 0,-4-1-1 0 0,-1-1 0 0 0,-4-3 0 0 0,-36 47-44 0 0,70-101 1 0 0,-5 7 9 0 0,-1 0 1 0 0,1 1-1 0 0,0 0 1 0 0,1 1-1 0 0,0-1 1 0 0,0 1-1 0 0,1 0 1 0 0,0 0-1 0 0,1 0 1 0 0,0 0-1 0 0,0 8-10 0 0,4-15 26 0 0,1-1 1 0 0,-1 1-1 0 0,1-1 0 0 0,0 1 0 0 0,0-1 0 0 0,0 0 0 0 0,0 0 1 0 0,0 0-1 0 0,0 0 0 0 0,1 0 0 0 0,-1 0 0 0 0,1 0 0 0 0,-1-1 1 0 0,1 0-1 0 0,-1 1 0 0 0,1-1 0 0 0,0 0 0 0 0,0 0 1 0 0,0 0-1 0 0,0-1 0 0 0,0 1 0 0 0,0-1 0 0 0,0 1 0 0 0,0-1 1 0 0,0 0-1 0 0,0 0 0 0 0,-1-1 0 0 0,1 1 0 0 0,0-1 0 0 0,0 1 1 0 0,0-1-1 0 0,0 0 0 0 0,0 0 0 0 0,0 0-26 0 0,15 0 222 0 0,11 0-10 0 0,-1-1-1 0 0,1-2 1 0 0,0-1-1 0 0,-1-1 0 0 0,0-1 1 0 0,14-6-212 0 0,32-3 289 0 0,-73 16-273 0 0,-1 0 11 0 0,0 0-35 0 0,0 0-18 0 0,0 0-7 0 0,0 0 2 0 0,0 0-43 0 0,0 0-44 0 0,0 0-60 0 0,0-34-5949 0 0,0 19 282 0 0,0 10-4015 0 0</inkml:trace>
  <inkml:trace contextRef="#ctx0" brushRef="#br0" timeOffset="8438.25">5246 1125 11090 0 0,'0'0'1318'0'0,"0"0"-410"0"0,0 0-112 0 0,0 0 219 0 0,0 0 264 0 0,0 0 63 0 0,0 0-161 0 0,0 0-223 0 0,0 0-145 0 0,0 0-98 0 0,34-4-79 0 0,106-12-66 0 0,115-10 890 0 0,-175 27-1375 0 0,-9 0-2624 0 0,-25-7-8192 0 0,-36 6-165 0 0</inkml:trace>
  <inkml:trace contextRef="#ctx0" brushRef="#br0" timeOffset="8755.797">6190 655 6305 0 0,'0'0'3153'0'0,"0"0"-1114"0"0,0 0-503 0 0,0 0-109 0 0,0 0-89 0 0,0 0-142 0 0,0 0-227 0 0,0 0-241 0 0,0 0-167 0 0,0 0 23 0 0,0 0 118 0 0,0 0 71 0 0,0 0-30 0 0,19-3-121 0 0,142-21 578 0 0,46 17-71 0 0,-205 7-1128 0 0,0 0-1 0 0,-1 0 0 0 0,1 0 0 0 0,-1 0 0 0 0,1 1 0 0 0,0-1 1 0 0,-1 1-1 0 0,1-1 0 0 0,-1 1 0 0 0,1-1 0 0 0,-1 1 1 0 0,0 0-1 0 0,1 0 0 0 0,-1 0 0 0 0,1 0 0 0 0,-1 0 0 0 0,0 0 1 0 0,0 0-1 0 0,0 0 0 0 0,0 0 0 0 0,0 1 0 0 0,0-1 1 0 0,0 0-1 0 0,0 1 0 0 0,0-1 0 0 0,0 0 0 0 0,-1 1 0 0 0,1 0 1 0 0,-1-1-1 0 0,1 1 0 0 0,-1-1 0 0 0,0 1 0 0 0,1-1 1 0 0,-1 1-1 0 0,0 0 0 0 0,0-1 0 0 0,0 1 0 0 0,0 0 0 0 0,0-1 1 0 0,-1 1-1 0 0,1-1 0 0 0,0 1 0 0 0,-30 63 12 0 0,-124 80-4 0 0,107-107 16 0 0,41-33-22 0 0,0-1-1 0 0,1 1 1 0 0,-1 0-1 0 0,1 1 1 0 0,0-1-1 0 0,0 1 1 0 0,1 0-1 0 0,-1 0 1 0 0,1 1-1 0 0,1-1 1 0 0,-1 1-1 0 0,1 0 1 0 0,0 0 0 0 0,1 0-1 0 0,0 1-1 0 0,4-6 11 0 0,0 0 0 0 0,0 1 0 0 0,0-1 0 0 0,0 0 0 0 0,1 0 0 0 0,-1-1 0 0 0,1 1 0 0 0,0 0 0 0 0,-1-1 0 0 0,1 1 0 0 0,0-1 0 0 0,0 0-1 0 0,0 0 1 0 0,0 0 0 0 0,0 0 0 0 0,0-1 0 0 0,0 1 0 0 0,0-1 0 0 0,0 0 0 0 0,0 0 0 0 0,0 0 0 0 0,1 0 0 0 0,0-1-11 0 0,22 1 46 0 0,0-2 0 0 0,0 0 0 0 0,-1-2 0 0 0,1-1 1 0 0,-1-1-1 0 0,0-1 0 0 0,0-2 0 0 0,19-9-46 0 0,-22 10-120 0 0,35-5-2876 0 0,-43 10-2092 0 0,-2 0-6784 0 0</inkml:trace>
  <inkml:trace contextRef="#ctx0" brushRef="#br0" timeOffset="9578.025">7011 1271 0 0 0,'0'0'399'0'0,"0"0"1408"0"0,0 0 377 0 0,0 0 13 0 0,0 0-90 0 0,0 0-215 0 0,0 0-306 0 0,0 0-284 0 0,0 0-236 0 0,0 0-131 0 0,0 0-32 0 0,0 0-41 0 0,0 0-37 0 0,16 8 3653 0 0,291-20-221 0 0,-262 8-4114 0 0,139-30 94 0 0,-154 26-767 0 0,-34-3-4003 0 0,0 6-2520 0 0,4 5 3912 0 0,-4-7-8542 0 0</inkml:trace>
  <inkml:trace contextRef="#ctx0" brushRef="#br0" timeOffset="9911.719">7283 955 9290 0 0,'0'0'2312'0'0,"0"0"-606"0"0,0 0-239 0 0,0 0 69 0 0,0 0-54 0 0,0 0-199 0 0,0 0-283 0 0,0 0-290 0 0,0 0-131 0 0,0 0-26 0 0,0 0-28 0 0,0 0-22 0 0,0 0-53 0 0,-12 27-57 0 0,-33 86-48 0 0,28-33 252 0 0,-27 235 111 0 0,42-274-418 0 0,2-23-4325 0 0,0-7-3315 0 0,0-11-4385 0 0</inkml:trace>
  <inkml:trace contextRef="#ctx0" brushRef="#br0" timeOffset="10845.542">7687 520 3481 0 0,'0'0'3244'0'0,"0"0"-1547"0"0,0 0-577 0 0,0 0 123 0 0,0 0 191 0 0,0 0-3 0 0,0 0-210 0 0,0 0-226 0 0,0 0-84 0 0,0 0-10 0 0,0 0 34 0 0,0 0-46 0 0,0 0-145 0 0,16 13-104 0 0,47 46-81 0 0,-31 1 253 0 0,-29-46-639 0 0,29 122 905 0 0,-7 2-1 0 0,8 137-1077 0 0,-13-69-24 0 0,-20-206 25 0 0,0-1 0 0 0,1 1-1 0 0,-1-1 1 0 0,0 1 0 0 0,1 0 0 0 0,-1-1-1 0 0,1 1 1 0 0,-1 0 0 0 0,1 0-1 0 0,-1-1 1 0 0,0 1 0 0 0,1 0 0 0 0,-1 0-1 0 0,1 0 1 0 0,-1 0 0 0 0,1 0 0 0 0,-1-1-1 0 0,1 1 1 0 0,-1 0 0 0 0,1 0-1 0 0,-1 0 1 0 0,1 0 0 0 0,-1 0 0 0 0,1 0-1 0 0,-1 1 1 0 0,1-1 0 0 0,-1 0-1 0 0,1 0 1 0 0,-1 0 0 0 0,1 0 0 0 0,-1 1-1 0 0,1-1 1 0 0,-1 0 0 0 0,1 0 0 0 0,-1 1-1 0 0,0-1 1 0 0,1 0 0 0 0,-1 1-1 0 0,0-1 1 0 0,1 0 0 0 0,-1 1 0 0 0,0-1-1 0 0,1 1 1 0 0,-1-1 0 0 0,0 0-1 0 0,0 1 1 0 0,1-1 0 0 0,-1 1-1 0 0,54-96 191 0 0,48-80 79 0 0,-88 151-239 0 0,67-110-77 0 0,-7-4-1 0 0,-6-3 1 0 0,7-36 46 0 0,-72 157-337 0 0,-3 20-72 0 0,0 0-294 0 0,-1 5-1648 0 0,-4 16-4524 0 0,-1-12-4110 0 0</inkml:trace>
  <inkml:trace contextRef="#ctx0" brushRef="#br0" timeOffset="11230.688">8363 1333 9874 0 0,'0'0'1883'0'0,"0"0"-348"0"0,0 0-119 0 0,0 0-50 0 0,0 0-122 0 0,0 0-242 0 0,0 0-261 0 0,0 0-228 0 0,0 0-177 0 0,0 0-100 0 0,0 0-76 0 0,0 0-86 0 0,-18 21-16 0 0,-59 67 0 0 0,56-46 30 0 0,22-36-58 0 0,-1-3-11 0 0,0 1 0 0 0,0-1 1 0 0,0 0-1 0 0,0 0 0 0 0,1 0 0 0 0,-1 0 1 0 0,1 0-1 0 0,0 0 0 0 0,0 0 0 0 0,0 0 1 0 0,0 0-1 0 0,1 0 0 0 0,-1-1 0 0 0,1 1 1 0 0,-1 0-1 0 0,1-1 0 0 0,0 1 0 0 0,0-1 1 0 0,0 0-1 0 0,1 0 0 0 0,-1 0 0 0 0,0 0 1 0 0,1 0-1 0 0,-1 0 0 0 0,1 0 0 0 0,0-1 1 0 0,0 0-1 0 0,-1 1 0 0 0,1-1 0 0 0,0 0 1 0 0,0 0-1 0 0,1 0-19 0 0,8 0 157 0 0,0-1 0 0 0,-1 1 0 0 0,1-2 0 0 0,0 0 1 0 0,0 0-1 0 0,-1-1 0 0 0,1-1 0 0 0,-1 0 0 0 0,0 0 0 0 0,1-1 0 0 0,-2 0 1 0 0,1-1-1 0 0,0-1 0 0 0,-1 1 0 0 0,0-2 0 0 0,0 1 0 0 0,-1-1 0 0 0,0-1 0 0 0,0 0 1 0 0,-1 0-1 0 0,0-1 0 0 0,0 0 0 0 0,5-8-157 0 0,-10 13-8 0 0,0 0 1 0 0,0 0-1 0 0,0 0 1 0 0,0 0-1 0 0,-1 0 1 0 0,1-1-1 0 0,-1 1 1 0 0,-1-1-1 0 0,1 1 1 0 0,0-1-1 0 0,-1 0 1 0 0,0 1 0 0 0,0-1-1 0 0,-1 0 1 0 0,1 0-1 0 0,-1 0 1 0 0,0 0-1 0 0,-1 0 1 0 0,1 0-1 0 0,-1 0 1 0 0,0 0-1 0 0,0 1 1 0 0,0-1-1 0 0,-1 0 1 0 0,1 1-1 0 0,-1-1 1 0 0,0 1-1 0 0,-1-1 1 0 0,1 1-1 0 0,-1 0 1 0 0,0 0-1 0 0,0 0 1 0 0,0 0-1 0 0,0 1 1 0 0,-1-1-1 0 0,1 1 1 0 0,-5-3 7 0 0,-40-17-1939 0 0,13 14-5542 0 0,24 6-4105 0 0</inkml:trace>
  <inkml:trace contextRef="#ctx0" brushRef="#br0" timeOffset="11762.028">9242 532 7594 0 0,'0'0'3182'0'0,"0"0"-1027"0"0,0 0-480 0 0,0 0-135 0 0,0 0-156 0 0,0 0-238 0 0,0 0-283 0 0,0 0-262 0 0,0 0-105 0 0,0 0 27 0 0,0 0 49 0 0,0 0-8 0 0,0 0-75 0 0,-3 13-116 0 0,-7 44-86 0 0,13 38 544 0 0,-20 94-341 0 0,-4-130-520 0 0,-2-1 0 0 0,-2 0 0 0 0,-3-2 0 0 0,-3-2 0 0 0,-20 28 30 0 0,46-76-6 0 0,1 1 0 0 0,-1 0 0 0 0,1 1 0 0 0,1-1 1 0 0,0 0-1 0 0,0 1 0 0 0,0 0 0 0 0,1 0 0 0 0,0 0 0 0 0,0 0 1 0 0,1 0-1 0 0,0 0 0 0 0,1 0 0 0 0,0 8 6 0 0,3-12 10 0 0,0-1 0 0 0,0 0 1 0 0,0 0-1 0 0,0-1 0 0 0,1 1 0 0 0,-1-1 0 0 0,1 1 0 0 0,0-1 0 0 0,0 0 0 0 0,-1 0 0 0 0,1-1 0 0 0,1 1 0 0 0,-1-1 0 0 0,0 0 1 0 0,0 0-1 0 0,0 0 0 0 0,1-1 0 0 0,-1 1 0 0 0,0-1 0 0 0,0 0 0 0 0,1-1 0 0 0,-1 1 0 0 0,2-1-10 0 0,90-10 514 0 0,-55-1-333 0 0,-27 9-165 0 0,0-1-1 0 0,0 0 1 0 0,0-1-1 0 0,-1 0 1 0 0,0-2-1 0 0,0 1 1 0 0,0-2 0 0 0,-1 0-1 0 0,1-1-15 0 0,39-28-473 0 0,-13-9-1487 0 0,-35 26-1435 0 0,-10 1-3574 0 0,1 15-4106 0 0</inkml:trace>
  <inkml:trace contextRef="#ctx0" brushRef="#br0" timeOffset="12027.005">8645 1059 6209 0 0,'0'0'3884'0'0,"0"0"-1557"0"0,0 0-401 0 0,0 0-106 0 0,0 0-188 0 0,0 0-154 0 0,38 0-195 0 0,122-4-241 0 0,-26-15 445 0 0,243-69-1373 0 0,-322 75-2055 0 0,-12 3-7172 0 0,-24 6-2811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0,'-17'16,"1"1,2 0,-1 1,2 1,0 0,2 1,0 0,1 1,1 0,1 0,1 1,-4 19,10-39,1 1,-1 0,1 0,0-1,0 1,0 0,0 0,1-1,-1 1,1 0,-1 0,1-1,0 1,0-1,0 1,0-1,1 1,-1-1,1 0,-1 1,1-1,0 0,0 0,0 0,0 0,0-1,0 1,1-1,-1 1,1-1,-1 0,1 0,-1 0,1 0,0 0,-1 0,1-1,0 1,-1-1,1 0,0 0,0 0,0 0,-1-1,1 1,0-1,-1 1,1-1,0 0,2-1,2-1,1 0,-1 0,0-1,0 0,0 0,0 0,-1-1,0 0,0-1,0 1,0-1,-1 0,0 0,0-1,-1 0,0 0,0 0,0 0,-1 0,0-1,-1 1,0-1,0 0,0 0,-1 0,0 0,-1 0,0 0,0 0,0 0,-1 0,-1 0,1 0,-1 0,-1 1,1-1,-1 1,0-1,-1 1,0 0,-2-3,-43-38,34 38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1:1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1 1576 0 0,'0'0'1355'0'0,"0"0"-330"0"0,0 0-16 0 0,0 0 195 0 0,0 0 362 0 0,0 0 262 0 0,0 0 73 0 0,0 0-95 0 0,0 0-322 0 0,0 0-371 0 0,0 0-275 0 0,6-1-119 0 0,16 5 416 0 0,-38 27 264 0 0,11-22-1218 0 0,-75 130 1658 0 0,29-27-1205 0 0,26-52-502 0 0,-2-1 1 0 0,-3-2-1 0 0,-3 0 0 0 0,-2-3 0 0 0,-3 1-132 0 0,-2-5-195 0 0,-1-2 0 0 0,-3-2 0 0 0,-31 25 195 0 0,-18-20-1563 0 0,52-52-4591 0 0,38-2 492 0 0,-1-5-3647 0 0</inkml:trace>
  <inkml:trace contextRef="#ctx0" brushRef="#br0" timeOffset="289.224">0 102 8002 0 0,'0'0'3502'0'0,"0"0"-2115"0"0,0 0-1002 0 0,0 0-131 0 0,0 0 370 0 0,0 0 447 0 0,0 0 308 0 0,0 0 64 0 0,0 0-249 0 0,0 0-280 0 0,0 0-173 0 0,0 0-115 0 0,17 34-61 0 0,52 108-10 0 0,-6-40 437 0 0,-21-47-605 0 0,2-2 0 0 0,3-1 0 0 0,1-3-1 0 0,24 17-386 0 0,111 97-4 0 0,-132-105-2155 0 0,-51-51-7029 0 0,0-6-2233 0 0</inkml:trace>
  <inkml:trace contextRef="#ctx0" brushRef="#br0" timeOffset="634.981">873 683 7001 0 0,'0'0'1661'0'0,"0"0"-498"0"0,0 0-107 0 0,0 0 95 0 0,0 0 24 0 0,0 0-112 0 0,0 0-196 0 0,0 0-183 0 0,-13 35-195 0 0,-39 108-98 0 0,50-141-371 0 0,1 1 0 0 0,-1-1 0 0 0,1 0 0 0 0,0 0 1 0 0,-1 1-1 0 0,1-1 0 0 0,1 1 0 0 0,-1-1 0 0 0,0 1 0 0 0,0 0 1 0 0,1-1-1 0 0,0 1 0 0 0,-1-1 0 0 0,1 1 0 0 0,0 0 0 0 0,0-1 0 0 0,1 1 1 0 0,-1 0-1 0 0,1-1 0 0 0,-1 1 0 0 0,1-1 0 0 0,0 1 0 0 0,0-1 0 0 0,0 1 1 0 0,0-1-1 0 0,0 1 0 0 0,1 0-20 0 0,2 3 88 0 0,3 0 124 0 0,1 1 0 0 0,0-1 0 0 0,0-1 0 0 0,0 1 0 0 0,0-1 0 0 0,1-1 0 0 0,0 0 0 0 0,0 0 0 0 0,0 0 0 0 0,0-1 1 0 0,0-1-1 0 0,1 0 0 0 0,0 0 0 0 0,-1 0 0 0 0,1-2 0 0 0,0 1 0 0 0,-1-1 0 0 0,1 0 0 0 0,0-1 0 0 0,0 0 0 0 0,-1-1 0 0 0,1 0 0 0 0,-1 0 0 0 0,1-1 0 0 0,-1 0 0 0 0,9-5-212 0 0,-1 1 290 0 0,0-1 0 0 0,-1 0-1 0 0,0-1 1 0 0,0-1 0 0 0,-1 0-1 0 0,0-1 1 0 0,2-2-290 0 0,-12 8 81 0 0,-1 1 0 0 0,1 0 0 0 0,-1-1 0 0 0,0 0 0 0 0,0 0 0 0 0,0 0 0 0 0,0 0 1 0 0,-1-1-1 0 0,0 1 0 0 0,0-1 0 0 0,-1 0 0 0 0,0 0 0 0 0,0 0 0 0 0,0 0 0 0 0,-1 0 0 0 0,1-1 0 0 0,-2 1 0 0 0,1 0 0 0 0,-1-1 1 0 0,1 1-1 0 0,-2 0 0 0 0,1-3-81 0 0,-4 2-27 0 0,0 1 0 0 0,0-1 0 0 0,0 0 0 0 0,-1 1 1 0 0,0 0-1 0 0,0 0 0 0 0,0 1 0 0 0,-1-1 0 0 0,0 1 0 0 0,0 0 1 0 0,0 1-1 0 0,-1 0 0 0 0,0 0 0 0 0,1 0 0 0 0,-1 0 0 0 0,-1 1 1 0 0,1 1-1 0 0,0-1 0 0 0,-1 1 0 0 0,1 0 0 0 0,-1 1 0 0 0,0-1 1 0 0,1 2-1 0 0,-1-1 0 0 0,-7 1 27 0 0,-120 4-1983 0 0,80 6-2477 0 0,29-2-6738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1:57.8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674 42,'1'-3,"1"1,-1-1,0 1,1-1,-1 1,1 0,0 0,0 0,0 0,0 0,0 0,1 0,-1 0,0 1,1-1,-1 1,1 0,0 0,-1 0,1 0,0 0,-1 1,1-1,0 1,0 0,0-1,0 1,0 1,-1-1,1 0,0 1,0-1,0 1,-1 0,1 0,1 1,14 5,-1 0,2-1,-1-1,0 0,1-2,0 0,0-1,0-1,0-1,-1 0,8-2,-4 1,176 29,0 1,-46-19,-54 1,1-4,0-4,31-6,10 1,73 14,-124-2,1-4,86-4,-145-3,205 29,-148-28,105 11,87 8,-86 7,359-25,-292 27,449-28,-449 26,163 57,-98-77,-197-8,262-26,78 28,-174 26,71 5,-210-17,-116-8,0-2,0-2,0-1,35-4,312-23,206 27,-317-29,130 27,-168-26,82 27,-75 28,3-45,-135 7,0 5,76 7,-46-1,438-1,-263-27,456 27,-390 28,-369-28,91 2,0-4,43-9,-12-2,1 7,28 7,-99-1,279 29,-192-16,-114-8,0-1,1-2,-1-1,1-3,19-3,175-15,8-7,-112 27,-153-17,-155-20,-90 6,-89 4,-255 27,91 51,-11-17,-914-35,1260 9,-103 19,134-10,-189 15,-184-2,240-13,120-6,-152-9,147-4,115-2,0-2,0-2,0-3,-5-4,4 2,0 1,-1 3,-47 0,-204 11,33 26,-153 1,124-41,115-2,-166 10,239 5,-418 28,-725-30,1064 14,144-6,0-3,0-2,0-2,-45-7,-567-80,375 72,131 12,-100-25,33 18,-17-25,145 25,0 5,-87 7,53 0,-650-2,418 30,285-25,0 4,1 4,0 3,65-14,-151 21,90-13,-1-3,-1-4,-63-6,18 1,-20 8,117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02.99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86,'113'-14,"1"4,103 6,69-23,211-3,-447 32,-1 3,1 1,-1 3,0 2,-1 2,7 5,177 34,-35-25,396-28,-339 30,152-29,-154-29,-116 29,97-11,-138 0,1 4,-1 4,38 5,1 0,92-1,-29 26,-56-15,40 23,33 4,-16-11,197-29,-107-26,419 26,72 1,-521 25,109 8,-50-52,-185 8,1 6,53 8,-21-1,126 9,-168 2,1-5,0-6,6-5,37 1,329 2,-138-30,-43 20,-232 0,1 4,0 4,6 3,-89-1,-21-17,21 17,-1-1,0 1,1 0,-1 0,0 0,1-1,-1 1,0 0,0 0,1-1,-1 1,0 0,0-1,1 1,-1 0,0-1,0 1,0 0,0-1,0 1,1-1,-1 1,0 0,0-1,0 1,0 0,0-1,0 1,0-1,0 1,0 0,-1-1,1 1,0 0,0-1,0 1,0-1,47 2,158 29,495-31,-609 2,232-13,-165-2,1 6,85 10,-59 0,-50 10,-99-5,1 0,-1-3,1-1,0-2,0-1,10-3,34 1,371 2,-255-28,-68 27,-437-10,119-3,0 7,-37 10,25-1,-1104-2,929-30,-698 31,879 10,-154 24,79-12,227-16,-1-2,1-3,-1 0,0-3,0-2,-10-3,-42-6,-1 4,-1 5,-48 6,8-2,-200 17,301-13,-91 12,-1-5,-27-6,-1123-7,1082 29,-283-27,170-1,112-29,-140 29,140 28,-83-27,138 26,-222-26,329 10,31-5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5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1,'-23'102,"0"-9,5 2,-3 69,52 118,-31-266,1 1,-2-1,0 0,-1 0,-1 0,0 0,-1 0,-1-1,0 1,-1-1,-1-1,0 1,-2 0,-3 2</inkml:trace>
  <inkml:trace contextRef="#ctx0" brushRef="#br0" timeOffset="8485.936">1 593,'1'0,"0"0,0 0,0-1,1 1,-1 0,0 0,0-1,0 1,0-1,0 1,0-1,0 1,0-1,0 0,0 1,0-1,0 0,-1 0,1 0,0 0,0 1,-1-1,1 0,-1 0,1 0,-1-1,1 1,-1 0,1 0,-1 0,0 0,0 0,0 0,1-1,-1 1,0 0,-1 0,1 0,0 0,0 0,0-1,-1 1,1 0,0 0,-1 0,1 0,-1 0,0 0,1 0,-1 0,0 0,1 0,-1 0,0 1,0-1,0 0,0 0,0 1,0-1,0 1,0-1,0 1,0-1,0 1,0 0,0-1,0 1,0 0,-1 0,0 0,228-15,-96-13,-112 26,-6 3</inkml:trace>
  <inkml:trace contextRef="#ctx0" brushRef="#br0" timeOffset="8917.71">593 678,'0'10,"0"7,0 7,0 3,0 2,0 0,0 2,0-2,0 1,0-11,0-12,0-13,0-6</inkml:trace>
  <inkml:trace contextRef="#ctx0" brushRef="#br0" timeOffset="9188.172">649 339,'-4'0,"-3"5,6 1,3 5,0 0</inkml:trace>
  <inkml:trace contextRef="#ctx0" brushRef="#br0" timeOffset="9720.42">1016 593,'30'-38,"-30"38,1-1,-1 1,1-1,0 1,-1-1,1 0,-1 0,0 1,1-1,-1 0,0 0,1 1,-1-1,0 0,0 0,1 0,-1 1,0-1,0 0,0 0,0 0,0 0,0 1,-1-1,1 0,0 0,0 0,-1 1,1-1,0 0,-1 0,1 1,0-1,-1 0,1 1,-1-1,0 0,1 1,-1-1,1 1,-1-1,0 1,1-1,-1 1,0-1,0 1,1 0,-1-1,0 1,0 0,0 0,-7 1,0 0,1 1,-1 0,1 0,-1 1,1 0,0 1,0-1,0 1,0 0,1 1,0 0,0 0,0 0,0 1,1 0,0 0,-1 2,5-7,-6 7,1 0,0 1,0 0,1 0,0 1,0-1,1 1,1 0,0 1,0-1,1 0,0 1,1-1,0 1,0-1,1 1,1 0,0-1,0 1,1-1,0 1,1-1,0 0,1 0,0 0,1 0,0-1,0 0,4 5,-3-9,-1-1,1 0,0-1,0 1,0-1,1 0,-1-1,1 1,0-1,-1 0,1-1,0 0,0 0,0-1,0 1,0-1,0-1,0 1,0-1,0-1,-1 1,1-1,0 0,-1-1,1 0,-1 0,0 0,0-1,0 1,0-1,-1-1,3-2,17-13,-3-1</inkml:trace>
  <inkml:trace contextRef="#ctx0" brushRef="#br0" timeOffset="10286.558">1750 536,'-10'-4,"-1"1,1 0,-1 1,0 0,1 1,-1 0,0 0,0 1,0 1,0 0,0 0,1 1,-1 1,0-1,1 2,0-1,0 2,0-1,-9 7,17-10,-1 1,1 0,0-1,0 1,0 0,0 1,0-1,0 0,0 0,1 1,-1-1,1 1,0 0,-1-1,1 1,1 0,-1 0,0-1,1 1,-1 0,1 0,0 0,0 0,0 0,0 0,0 0,1-1,0 1,-1 0,1 0,0 0,0-1,0 1,1 0,-1-1,1 1,-1-1,1 0,0 0,2 2,91 79,-85-77,-1 1,1 0,-2 1,1 0,-1 0,0 1,0 0,-1 0,-1 0,4 7,-8-12,0 0,0 0,-1 0,0 0,1 0,-2 0,1 0,0 0,-1 1,1-1,-1 0,0 0,-1 1,1-1,-1 0,0 0,0 0,0 0,-1 0,1 0,-1 0,0 0,0 0,0-1,0 1,-1-1,0 1,0-1,1 0,-3 1,-3 3,0-1,-1 0,0 0,0 0,-1-1,1-1,-1 0,0 0,-1-1,1 0,0 0,-1-2,1 1,-1-1,0-1,0 1,1-2,-1 0,0 0,1-1,-1 0,1-1,0 0,0-1,0 0,0 0,1-1,-1 0,1-1,0 0,1-1,-6-4,-1-9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2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0,'17'39,"0"141,-1-14,-8 0,-9 61,1-98,0-106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1196,'47'-137,"6"3,5 2,6 2,37-49,142-211,-176 307,-66 82,-1 0,1 0,0 0,-1 1,1-1,0 0,0 1,-1-1,1 1,0-1,0 1,0-1,0 1,0 0,-1-1,1 1,0 0,0 0,0 0,0 0,0 0,0 0,0 0,0 0,0 0,0 0,0 0,0 0,0 1,0-1,0 0,-1 1,1-1,0 1,0-1,0 1,0-1,-1 1,1 0,0-1,-1 1,1 0,0-1,-1 1,1 0,-1 0,1 0,-1 0,0 0,1-1,-1 1,0 0,1 0,-1 0,0 0,0 0,0 1,7 60,-35 204,12 61,14-309,-3 21,1 0,2 1,1-1,3 0,1 0,2 0,1 0,6 12,-11-48,7 36,-8-39,0 1,0-1,-1 1,1 0,0-1,0 1,0-1,-1 1,1-1,0 1,0 0,-1-1,1 1,0-1,-1 1,1-1,-1 0,1 1,-1-1,1 1,-1-1,1 0,-1 1,1-1,-1 0,1 0,-1 0,0 1,1-1,-1 0,1 0,-1 0,0 0,1 0,-1 0,0 0,1 0,-1 0,1 0,-1 0,0 0,1-1,-1 1,1 0,-1 0,1-1,-1 1,1 0,-1-1,1 1,-1-1,1 1,-1 0,1-1,-1 1,1-1,0 1,-1-1,1 0,-163-97,-82-49,180 105,65 37,6 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0,'-46'24,"0"1,2 3,1 2,-36 31,76-59,0-1,1 0,-1 1,0-1,1 1,0 0,-1 0,1 0,0 0,0 1,0-1,0 0,1 1,-1-1,1 1,-1 0,1-1,0 1,0 0,0 0,0 0,1 0,-1 0,1 0,-1 0,1 0,0 0,1 0,-1 0,0 0,1 0,0 0,-1 0,1 0,0-1,1 1,-1 0,0-1,1 1,-1 0,1-1,0 0,1 2,219 106,-219-108,0 0,-1 1,1-1,-1 1,1-1,-1 1,0 0,0 0,0 0,-1 1,1-1,-1 0,1 1,-1-1,0 0,0 1,-1 0,1-1,-1 1,0-1,0 1,0 0,0-1,-1 1,1-1,-1 1,0-1,0 1,0-1,-1 1,1-1,-1 0,1 0,-1 0,0 0,-1 0,1 0,0 0,-1-1,0 1,1-1,-1 0,0 0,-13 6,0-1,0-1,0 0,-1-1,1-1,-1-1,-1 0,1-1,0-1,0-1,-1 0,1-1,-13-3,7-1,5-1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74 255,'-9'38,"-9"23,-1 5,3-3,4-13</inkml:trace>
  <inkml:trace contextRef="#ctx0" brushRef="#br0" timeOffset="147.208">46 0</inkml:trace>
  <inkml:trace contextRef="#ctx0" brushRef="#br0" timeOffset="433.017">582 170,'-22'6,"-1"1,2 1,-1 1,1 1,1 1,-1 1,2 1,0 0,0 2,2 0,0 1,0 0,2 1,-7 11,20-25,0 1,0-1,0 1,0 0,1 0,0 0,0 0,0 0,0 0,1 0,0 0,0 0,0 0,0 1,0-1,1 0,0 0,0 0,0 0,0 0,0 0,1-1,0 1,0 0,0-1,0 1,1-1,-1 0,1 0,0 0,0 0,3 2,1 1,1 0,0-1,1 0,-1 0,1-1,0 0,0-1,0 0,0 0,1-1,-1 0,1-1,6 1,-3-2,0 0,0 0,0-2,0 0,0 0,0-1,0 0,-1-1,0-1,0 0,0-1,0 0,-1 0,0-2,5-4,12-7,-4 2</inkml:trace>
  <inkml:trace contextRef="#ctx0" brushRef="#br0" timeOffset="781.929">1259 0,'-34'21,"1"2,0 1,2 1,1 2,1 1,-23 30,49-56,0 1,0-1,0 1,1 0,-1 0,1 0,0 0,0 0,0 0,0 0,1 1,-1-1,1 1,0-1,0 1,0 0,0-1,1 1,0 0,-1 0,1-1,0 1,1 0,-1 0,1-1,0 1,0 0,0-1,0 1,1-1,-1 1,1-1,0 0,0 1,0-1,0 0,3 2,136 64,-133-63,0 0,-1 0,0 1,0 0,-1 1,0-1,0 1,0 1,-1-1,2 5,-6-10,1 0,-1 0,0 1,0-1,0 0,0 1,-1-1,1 0,-1 1,0-1,0 1,0-1,-1 1,1-1,-1 0,0 1,1-1,-2 0,1 0,0 1,-1-1,1 0,-1 0,0 0,0-1,0 1,0 0,-1-1,1 1,-1-1,0 1,-6 2,-1 0,1 0,-1-1,0-1,0 0,0 0,0 0,0-2,-1 1,1-1,-1-1,1 0,-1 0,1-1,0 0,-1-1,1 0,0-1,0 0,0 0,0-1,1-1,-1 0,1 0,0 0,-4-5,-5-4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1017,'207'-302,"-150"189,-56 114,0-1,0 0,1 0,-1 1,0-1,0 1,0-1,0 1,0-1,0 1,0 0,0-1,0 1,0 0,0 0,-1 0,1 0,0 0,0 0,-1 0,1 0,-1 0,1 0,-1 0,1 0,-1 0,0 0,0 1,1-1,-1 0,0 0,0 0,0 1,0-1,0 0,0 0,-1 0,1 0,0 1,-1-1,1 0,-1 0,0 1,1-2,11 229,2-63,-7 0,-9 64,1-201,-2 0,0 0,-2 0,-1 0,-1-1,-7 13,16-40,-1 0,0 0,0 0,0 0,0 0,0 0,0 0,0 0,-1-1,1 1,0 0,0 0,-1 0,1 0,-1 0,1 0,0-1,-1 1,0 0,1 0,-1-1,1 1,-1 0,0-1,0 1,1-1,-1 1,0-1,0 1,0-1,1 1,-1-1,0 0,0 1,0-1,0 0,0 0,0 0,0 0,0 0,0 0,1 0,-1 0,0 0,0 0,0 0,0-1,0 1,0 0,0-1,0 1,1-1,-1 1,0-1,0 1,1-1,-1 1,0-1,1 0,-1 1,0-1,1 0,-1 0,-5-13,1 0,1 0,0 0,1 0,0-1,1 1,1-1,0 0,1 1,1-1,0 0,2-4,7-51,3 0,3 1,2 1,4 1,3 1,3 1,4-2,-19 36,2 1,1 1,1 1,1 1,2 0,0 1,2 1,1 1,1 1,1 1,0 1,9-3,-31 21,0 0,0 1,0-1,0 1,1 0,-1-1,0 2,1-1,0 0,-1 1,1-1,0 1,0 0,0 1,0-1,0 1,0-1,0 1,0 0,0 1,0-1,0 1,0-1,0 1,0 1,-1-1,1 0,0 1,-1 0,1 0,-1 0,1 0,-1 0,0 1,0-1,0 1,0 0,-1 0,1 0,-1 0,0 1,0-1,2 4,-2 10,-1 0,-1 1,0-1,-1 0,-1 0,-1 1,0-1,-1 0,-1-1,-1 1,0-1,-1 0,-1-1,0 1,-4 4,-2 4,-1 0,-1-1,-1-1,-1 0,-1-1,-1-1,-1-1,0-1,-1 0,-1-2,-1-1,0-1,-1-1,-2 0,24-11,1 0,-1 0,0-1,0 1,0-1,0 0,0 0,0 0,0 0,-1 0,1-1,0 1,0-1,-1 0,1 0,0 0,-1-1,1 1,0-1,0 1,0-1,0 0,-1-1,1 1,1 0,-1-1,0 1,0-1,0 0,1 0,-1 0,1-1,0 1,-1 0,1-2,-4-17,3-1</inkml:trace>
  <inkml:trace contextRef="#ctx0" brushRef="#br0" timeOffset="582.348">1016 0,'0'878,"5"-834,-4-43,-1-1,0 1,1 0,-1-1,1 1,-1-1,1 1,-1-1,1 1,0-1,-1 1,1-1,0 1,-1-1,1 0,0 1,0-1,-1 0,1 0,0 1,0-1,-1 0,1 0,0 0,0 0,-1 0,1 0,0 0,0 0,0-1,-1 1,1 0,0 0,0-1,-1 1,1 0,0-1,-1 1,1 0,0-1,-1 1,1-1,-1 0,1 1,-1-1,1 1,-1-1,1 0,-1 1,1-1,-1 0,0 0,104-119,-80 97,85-60,-107 83,-1 0,1 1,0-1,0 0,0 1,0-1,0 1,0 0,-1-1,1 1,0 0,-1 0,1 0,0 0,-1 1,1-1,-1 0,0 1,1-1,-1 1,0-1,0 1,0-1,0 1,0 0,0 0,-1-1,1 1,-1 0,1 0,-1 0,1 0,-1 0,0 0,0 0,0-1,0 1,0 0,-1 0,1 0,-1 0,1 0,-1 0,1 0,-1 0,1 2,-3 253,3-256,-1 0,1 0,0 1,0-1,-1 0,1 0,0 0,0 0,0 0,0 1,1-1,-1 0,0 0,0 0,1 0,-1 0,1 0,-1 0,1 0,-1 0,1 0,-1 0,1 0,0 0,0 0,-1 0,1 0,0-1,0 1,0 0,0-1,0 1,0 0,0-1,0 0,0 1,0-1,1 0,-1 1,0-1,0 0,0 0,0 0,0 0,1 0,-1 0,0 0,0 0,0-1,0 1,0 0,0-1,1 1,-1-1,0 1,0-1,0 1,0-1,-1 0,1 1,0-1,0 0,0 0,0-1,12-11,-1-1</inkml:trace>
  <inkml:trace contextRef="#ctx0" brushRef="#br0" timeOffset="1145.36">1609 650,'-1'41,"-1"-25,1-1,1 1,0-1,1 1,1-1,0 1,1-1,1 0,0 0,1 0,0-1,7 12,-11-24,1 0,-1 0,1 0,0-1,-1 1,1-1,0 1,0-1,0 0,0 0,0 0,0 0,0 0,1 0,-1 0,0-1,0 1,1-1,-1 1,0-1,1 0,-1 0,0 0,1-1,-1 1,0 0,1-1,-1 1,0-1,0 0,0 0,0 0,1 0,-1 0,-1 0,3-2,64-56,87-146,-151 199,39-39,-41 46,-1 1,0-1,0 0,1 0,-1 1,0-1,0 0,0 1,0-1,0 1,-1 0,1-1,0 1,-1 0,1-1,-1 1,1 0,-1-1,0 1,0 0,0 0,0-1,0 1,0 0,-1 0,1 2,26 405,-25-341,-14 282,9-312,0 5,-3-1,-1 0,-1 0,-14 34,22-73,0 0,0 0,0 0,0-1,0 1,-1-1,1 1,-1-1,1 1,-1-1,0 0,0 0,0 0,0 0,-1 0,1 0,0-1,-1 1,0-1,1 0,-1 0,1 1,-1-2,0 1,0 0,0 0,0-1,1 0,-1 0,0 1,0-2,0 1,0 0,0-1,0 1,1-1,-1 0,0 0,0 0,1 0,-1 0,0 0,1-1,0 0,-1 1,1-1,0 0,0 0,0 0,-1-2,-4-7,0 0,1 0,0-1,1 0,0 0,1 0,0-1,1 1,1-1,0 0,1 0,0 0,1-3,-5-26,2 16,2 0,1 1,0-1,2 0,1 0,1 1,1 0,1 0,2 0,0 1,2 0,0 0,2 1,0 0,2 1,0 1,15-16,-12 19,-2 5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1 704,'17'-2,"0"0,-1-1,1 0,-1-2,0 0,0-1,0 0,-1-2,1 0,-2 0,1-1,-2-1,1 0,-1-1,-1-1,0 0,2-3,-12 13,0 1,0-2,0 1,0 0,0 0,-1 0,1-1,-1 1,1-1,-1 0,0 1,0-1,0 0,0 1,-1-1,1 0,-1 0,0 0,0 0,0 0,0 1,0-1,0 0,-1 0,0 0,1 1,-1-1,0 0,0 0,0 1,-1-1,1 1,-1-1,1 1,-1 0,0 0,0-1,0 1,0 0,0 1,-1-1,1 0,0 1,-1-1,1 1,-1 0,0 0,1 0,-1 0,0 0,0 0,0 1,-2-1,-5 4,0 1,0 0,0 0,0 1,1 0,0 0,0 1,0 1,1-1,0 1,0 1,1-1,0 1,0 1,1-1,0 1,0 0,1 1,0-1,1 1,0 0,0 2,-3 2,2 0,-1 1,2 0,0 0,0 0,1 0,1 1,1-1,0 1,1-1,1 1,0-1,4 13,-3-22,0-1,1 1,0-1,0 0,0 0,1-1,0 1,0-1,0 0,0 1,0-2,1 1,0-1,0 1,0-1,0 0,0-1,1 0,-1 1,1-2,0 1,-1-1,1 0,0 0,0 0,0-1,0 0,0 0,-1 0,1-1,0 0,0 0,0-1,-1 1,1-1,-1 0,1-1,3-2,19-6,-3 0</inkml:trace>
  <inkml:trace contextRef="#ctx0" brushRef="#br0" timeOffset="467.4">791 478,'-34'20,"0"2,2 1,0 1,2 2,1 1,1 1,1 2,-10 15,34-41,0 0,1 0,-1 0,1 0,0 0,0 0,0 1,0-1,1 1,0-1,0 1,0 0,0 0,1-1,0 1,0 0,0 0,1-1,-1 1,1 0,0-1,0 1,1 0,0-1,-1 0,2 1,-1-1,0 0,1 0,0 0,0 0,0-1,0 1,0-1,1 0,0 0,-1 0,1 0,0-1,1 1,-1-1,0 0,1 0,-1-1,1 1,0-1,9 1,1-1,-1-1,1 0,-1-1,1 0,-1-1,1-1,-1 0,0-1,0-1,-1 0,1 0,-1-2,0 0,-1 0,0-1,0-1,0 0,-1 0,1-3,8-10,-1-2,-1 0,-2-1,0-1,-1 0,0-4,8-14,-17 34,12-16,-2-1,-1-1,-1 0,-1-1,-1 0,-2-1,-1 0,-2 0,0-1,-2 0,-2 0,-1-1,-1-7,-2 32,1 0,-2-1,1 1,-1 0,0 1,-1-1,0 0,0 1,0-1,-1 1,0 0,0 0,0 0,-1 1,0-1,0 1,0 0,-1 1,1-1,-1 1,0 0,-1 1,1 0,-1 0,1 0,-1 0,0 1,0 0,0 1,0 0,0 0,0 0,-1 1,0 0,-6 1,1 2,-1 0,1 0,0 1,0 0,0 2,1-1,0 1,0 1,0 0,1 1,0 0,0 1,1 0,0 1,1 0,0 0,1 1,0 0,0 1,1 0,1 0,0 0,1 1,0-1,1 1,0 1,1-1,0 0,1 1,1 0,0-1,1 1,1 0,0-1,1 2,3 8,2 0,1-1,1 0,1 0,0-1,2 0,1-1,0 0,1-1,1 0,1-2,1 1,18 11,1-2,1-1,1-1,1-3,2-1,0-2,1-1,1-3,8 1,18 6,0-3,1-3,1-3,1-3,9-3,-51-6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1,'24'127,"-7"0,-4 2,-7 0,-8 104,1-157,-15 18,18-78,2-19</inkml:trace>
  <inkml:trace contextRef="#ctx0" brushRef="#br0" timeOffset="249.924">311 678,'-10'38,"-3"18,1 4,2-3,3-8,8-10,3-13</inkml:trace>
  <inkml:trace contextRef="#ctx0" brushRef="#br0" timeOffset="499.879">311 226,'0'0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3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54 265,'4'6,"0"0,-1 0,0 1,0-1,0 1,-1-1,0 1,0 0,-1 0,0 0,0 0,-1 0,0 0,0 0,0 1,2 23,8 52,-4-55,-2 0,-2 0,0 0,-2 0,-1 0,-1 0,-3 10,0-11,4-17,-1 1,0-1,-1 0,0 0,0 0,-1-1,0 1,-1-1,-5 8,10-16,-1 0,1-1,-1 1,1 0,-1 0,1 0,-1-1,0 1,0 0,1 0,-1-1,0 1,0-1,0 1,0-1,0 1,0-1,0 0,1 1,-1-1,0 0,0 0,0 0,0 1,-1-1,1 0,0 0,0-1,0 1,0 0,0 0,0 0,1-1,-1 1,0 0,0-1,0 1,0-1,0 1,0-1,0 0,1 1,-1-1,0 0,1 1,-1-1,0 0,1 0,-1-1,-17-48,19 32,1-1,0 0,2 0,0 1,1 0,1 0,5-12,-6 16,22-53,4 2,2 1,2 1,4 2,8-7,-31 45,2-1,0 2,1 0,1 2,1 0,1 1,1 1,0 1,26-13,-48 29,1 0,0-1,-1 1,1 0,0 0,0 0,0 0,0 0,0 0,0 1,1-1,-1 1,0 0,0-1,0 1,0 0,1 0,-1 0,0 1,0-1,0 0,0 1,0-1,1 1,-1 0,0 0,0 0,0 0,-1 0,1 0,0 0,0 1,-1-1,1 1,-1-1,1 1,-1 0,1-1,-1 1,0 0,0 0,0 0,0 0,0 0,-1 0,1 0,-1 0,1 0,-1 1,1-1,-1 0,1 11,0 0,-1-1,-1 1,0 0,0 0,-1-1,-1 1,0-1,-1 1,0-1,-1 0,0-1,-1 1,0-1,-1 0,-2 2,-15 19,-2 0,-1-1,-2-2,-15 12,41-39,-3 5,0-1,0 1,-1-1,0-1,0 1,-1-1,0 0,1-1,-2 0,1 0,0-1,-1 0,1 0,-1-1,-7 1,15-3,0 0,0-1,0 1,0 0,0-1,0 1,1-1,-1 1,0-1,0 1,0-1,1 0,-1 1,0-1,1 0,-1 0,0 1,1-1,-1 0,1 0,-1 0,1 0,0 0,-1 0,1 0,0 1,0-1,0 0,0 0,-1 0,1 0,0 0,1 0,-1 0,0 0,0 0,0 0,1 0,-1 0,0 0,1 0,-1 0,1 0,-1 0,1 1,-1-1,1 0,0 0,-1 1,29-44,-11 24,-1 4</inkml:trace>
  <inkml:trace contextRef="#ctx0" brushRef="#br0" timeOffset="683.274">647 464,'-4'-22,"5"27,3 238,-31-85,24-224,11 12,2 1,2 0,2 1,10-19,-4 19,3 2,2 1,2 0,2 2,2 2,3 0,22-22,-46 56,0 0,1 0,0 1,1 1,0 0,1 0,-1 1,6-1,-17 8,0 0,1 0,-1 0,0 1,1-1,-1 1,0-1,1 1,-1-1,1 1,-1 0,1 0,-1 0,1 0,-1 0,1 0,-1 0,1 0,-1 0,0 1,1-1,-1 1,1-1,-1 1,0 0,1-1,-1 1,0 0,0 0,0 0,1 0,-1 0,0 0,0 0,0 0,-1 0,1 0,0 1,0-1,-1 0,1 1,0-1,-1 1,0-1,1 2,3 70,-12-32,-2-1,-2 0,-1 0,-2-1,-2-1,-1 0,-3-1,0-1,-6 4,27-40,-1 3,0-1,0 1,0-1,0 1,0-1,-1 0,1 1,-1-1,1 0,-1 0,0 0,0 0,0 0,0-1,0 1,0 0,0-1,-1 0,1 1,0-1,-1 0,1 0,-1-1,0 1,1 0,-1-1,0 0,1 1,-1-1,0 0,1 0,-1-1,0 1,1 0,-3-2,-4-9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4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1671,'111'-259,"90"-111,-88 190,89-104,-11 56,-190 226,-1 1,1 0,0 0,-1-1,1 1,0 0,0 0,0 0,0 0,0 0,0 0,0 0,0 1,0-1,0 0,1 1,-1-1,0 0,0 1,1-1,-1 1,0 0,1 0,-1-1,1 1,-1 0,0 0,1 0,-1 0,0 0,1 1,-1-1,0 0,1 1,-1-1,0 1,1-1,-1 1,0 0,0-1,0 1,1 0,-1 0,0 0,0 0,0 0,-1 0,1 0,0 0,0 1,5 13,0 1,-1 0,-1 1,-1-1,0 1,-1 0,-1 12,9 54,24 126,-17-109,-5 1,-1 83,-11-172,-7 54,7-65,-1 1,0-1,1 0,-1 1,0-1,0 0,0 0,0 1,0-1,0 0,0 0,0 0,0 0,0 0,0-1,-1 1,1 0,0 0,-1-1,1 1,-1-1,1 1,-1-1,1 0,-1 1,1-1,-1 0,1 0,-1 0,1 0,-1 0,1-1,-1 1,1 0,-1-1,1 1,0-1,-1 1,0-2,-150-83,83 42,43 24,-1 1,-1 2,-1 0,0 2,-1 1,-1 1,0 2,0 1,-1 2,-11-1,38 7,-1-1,0 2,0-1,1 1,-1 0,0 0,0 0,0 1,1 0,-1 0,0 0,1 1,-1 0,1 0,0 0,-1 1,1 0,0 0,1 0,-1 0,0 1,1 0,0 0,0 0,0 0,0 1,-2 3,-16 46,15-29</inkml:trace>
  <inkml:trace contextRef="#ctx0" brushRef="#br0" timeOffset="2600.705">6068 1021,'-5'39,"-1"17,0 4,1-4,2-11</inkml:trace>
  <inkml:trace contextRef="#ctx0" brushRef="#br0" timeOffset="2848.985">6068 683,'0'0</inkml:trace>
  <inkml:trace contextRef="#ctx0" brushRef="#br0" timeOffset="3018.57">6520 937,'-10'5,"-1"1,1 0,0 0,1 1,-1 0,2 1,-1 0,1 1,0-1,1 1,-3 4,7-10,1 0,-1 1,0-1,1 1,0-1,0 1,0 0,0 0,0 0,1 0,0 0,0 0,0 0,0 1,1-1,-1 0,1 0,0 1,1-1,-1 0,1 0,0 1,0-1,0 0,0 0,1 0,-1 0,1 0,0-1,1 1,-1 0,0-1,1 1,0-1,0 0,0 0,0 0,0-1,1 1,-1-1,1 1,1-1,6 1,1-1,0 0,0-1,0 0,1-1,-1 0,0-1,0-1,0 1,-1-2,1 0,5-2,49-8,-41 10</inkml:trace>
  <inkml:trace contextRef="#ctx0" brushRef="#br0" timeOffset="436.852">2371 1021,'-12'-3,"0"0,0 1,0 1,0 0,0 0,0 1,-1 1,1 0,0 1,0 0,0 1,1 0,-1 0,1 2,-1-1,1 2,1-1,-5 4,4-4,1 0,-1 1,1 0,0 1,0 0,1 1,0 0,0 0,1 1,0 0,1 0,0 1,0 0,1 0,0 1,1 0,0 0,1 0,0 1,1-1,0 1,1 0,0 0,1-1,0 1,1 1,1 5,0-13,1 0,0 0,0 0,1 0,-1-1,1 1,0-1,0 0,0 0,1 0,-1 0,1 0,0-1,0 0,0 0,1 0,-1 0,1-1,0 1,0-1,-1 0,1-1,0 1,1-1,-1 0,0 0,0-1,0 1,1-1,2-1,16 1,-1-1,1-2,-1 0,0-1,0-1,4-3,8-3,-4 2</inkml:trace>
  <inkml:trace contextRef="#ctx0" brushRef="#br0" timeOffset="881.81">2992 1021,'-41'15,"1"2,1 2,1 1,0 2,-13 11,42-27,1 0,-1 0,1 1,1 0,-1 0,1 1,0 0,1 0,0 1,0 0,1 0,0 0,0 1,1-1,0 1,1 0,0 0,1 1,0-1,1 0,0 1,0-1,1 3,1-11,-1 1,1-1,-1 0,1 0,0-1,0 1,0 0,0 0,0 0,0 0,0-1,1 1,-1-1,1 1,-1-1,1 1,-1-1,1 0,0 0,0 0,0 0,0 0,0 0,-1 0,2-1,-1 1,0-1,0 1,0-1,0 0,0 0,0 0,0 0,0 0,0 0,0-1,0 1,0-1,2 0,77-34,-28-1,-1-2,-2-3,-3-1,21-25,-4 6,-1 19,-61 81,-5-29,1 0,1 1,-1-1,2 0,-1 1,2-1,-1 1,1-1,1 0,0 1,0-1,1 0,0 0,1 0,0-1,1 0,0 1,0-1,1-1,0 1,0-1,1 0,0-1,1 1,-1-1,2 0,-1-3,0 0,0-1,1 0,-1 0,1 0,0-1,0-1,-1 1,1-1,0-1,0 0,0 0,0-1,0 0,0 0,0-1,0 0,-1-1,1 0,-1 0,0-1,0 0,0-1,0 1,4-5,8-4</inkml:trace>
  <inkml:trace contextRef="#ctx0" brushRef="#br0" timeOffset="1364.831">3782 1021,'-25'28,"0"2,3 0,0 2,2 0,1 1,2 1,2 1,0 0,2 5,11-37,0 0,1 1,0 0,0-1,0 1,0-1,1 1,-1 0,1 0,0-1,0 1,0 0,1 0,-1-1,1 1,0 0,0-1,0 1,1-1,-1 1,1-1,0 0,0 1,0-1,0 0,0 0,1-1,-1 1,1 0,0-1,0 1,0-1,0 0,0 0,0 0,1-1,2 2,7-1,0 0,1-1,-1-1,0 0,0-1,1 0,-1-1,0-1,0 0,-1 0,1-1,-1-1,0 0,0-1,0 0,-1-1,1 0,-2-1,1 0,-1-1,-1 0,1 0,-1-1,-1 0,0-1,-1 0,2-3,-3 6,176-237,-169 222,0 0,-1 0,-2-1,0-1,-2 0,0 0,-2-1,-1 1,-1-1,0-15,-4 29,0 0,-1 1,0-1,-1 0,-1 1,0 0,0-1,-1 1,-1 1,1-1,-2 1,1-1,-6-4,9 11,-2-1,1 1,0 1,-1-1,0 0,1 1,-2 0,1 0,0 0,0 0,-1 1,0 0,1 0,-1 0,0 0,0 1,0 0,0 0,0 0,0 1,0-1,0 1,-1 1,1-1,0 1,0-1,0 1,0 1,0-1,0 1,-3 1,-5 3,0 1,0 0,1 1,0 0,0 1,0 0,2 1,-1 0,1 1,0 0,1 0,1 1,0 0,0 1,1 0,1 0,0 1,1-1,0 1,1 0,1 1,0-1,0 15,1-12,2 0,0 0,1 0,0-1,1 1,2 0,-1-1,2 1,0-1,1 0,0-1,2 1,0-1,0-1,1 0,1 0,0 0,1-1,11 9,-2-5,2-1,0 0,1-2,1-1,0 0,0-2,2-1,-1-1,1-1,0-1,1-1,-1-2,1 0,0-2,18-1,-15-1</inkml:trace>
  <inkml:trace contextRef="#ctx0" brushRef="#br0" timeOffset="1849.543">4432 1247,'32'-3,"0"-2,0-2,0-1,-1-1,0-1,-1-2,0-1,-1-2,10-7,-36 22,-1-1,1 0,-1-1,0 1,1 0,-1 0,0-1,0 0,0 1,0-1,0 0,0 0,-1 0,1 0,-1 0,1 0,-1-1,0 1,0 0,0-1,0 1,0-1,0 1,-1-1,1 1,-1-1,0 0,0 1,0-1,0 0,0 1,0-1,-1 1,1-1,-1 1,0-1,0 1,0-1,0 1,0-1,0 1,-1 0,1 0,-1 0,0 0,1 0,-1 0,0 0,-2-1,-3-1,0 0,0 0,0 1,-1-1,1 2,-1-1,0 1,0 0,0 1,0 0,0 0,-1 0,1 1,0 1,0-1,0 1,0 1,0-1,0 2,0-1,0 1,1 0,-7 3,0 1,1 0,-1 1,1 1,1 0,-1 0,2 1,-1 1,1 0,1 0,0 1,1 1,-3 4,7-11,0 0,1 1,0-1,0 1,1 0,-1 0,1 0,1 1,-1-1,2 1,-1 0,1-1,0 1,0 0,1 0,0 0,0-1,1 1,0 0,1 0,0-1,0 1,0-1,1 1,0-1,0 0,1 0,0 0,0-1,1 0,0 1,0-1,0-1,5 5,5-1,1 0,0-1,0-1,1 0,-1-2,2 1,-1-2,0-1,1 0,0-1,-1 0,1-2,0 0,8-2,3 1</inkml:trace>
  <inkml:trace contextRef="#ctx0" brushRef="#br0" timeOffset="2351.095">5024 1388,'233'-238,"-187"215,-45 23,0 0,0 0,0 0,0 0,0 0,0 0,0 0,0 0,0 0,0 1,0-1,0 0,0 1,0-1,0 1,0-1,0 1,0-1,0 1,-1 0,1-1,0 1,0 0,-1 0,1 0,-1-1,1 1,-1 0,1 0,-1 0,1 0,-1 0,0 0,1 0,-1 0,0 0,0 0,0 0,0 0,0 0,0 0,0 0,0 0,0 0,0 0,-1 0,1 1,-4 26,2-25,1 1,1 0,-1 0,0-1,1 1,0 0,0 0,0-1,0 1,0 0,1 0,0 0,0-1,0 1,0-1,0 1,1 0,1-3,0 0,0 0,0 0,0 0,0-1,0 1,0-1,0 0,0 0,0 0,0-1,1 1,-1-1,0 1,0-1,-1 0,1 0,0 0,0-1,0 1,-1-1,1 1,0-1,-1 0,0 0,1 0,0-2,205-131,-207 133,1 1,0-1,-1 1,1 0,0 0,0 0,0 0,0 0,0 0,0 0,0 1,1-1,-1 1,0-1,0 1,0 0,0 0,1 0,-1 0,0 0,0 1,0-1,1 1,-1-1,0 1,0 0,0 0,0 0,0 0,0 0,-1 0,1 1,0-1,0 0,-1 1,1 0,-1-1,1 1,-1 0,0 0,0-1,0 1,0 0,0 0,0 0,0 1,-1-1,1 0,-1 0,0 0,3 52,-3-46,0-1,0 1,0 0,1-1,0 1,0-1,1 0,0 1,0-1,1 0,0 0,1 1,6 6</inkml:trace>
  <inkml:trace contextRef="#ctx0" brushRef="#br0" timeOffset="5271.681">7395 1417,'65'-43,"94"-62,-4-5,-6-8,13-21,-134 114,-1-1,-1-1,-2-1,0-1,-2-1,-1-1,-2 0,-1-2,-1-1,-2 0,-1 0,-2-2,-2 0,-1 0,-1 0,0-18,-8 51,1 0,-1 0,1 0,-1 0,0 0,0 0,0 0,-1 0,1 0,-1 0,1 1,-1-1,0 0,0 0,-1 0,1 1,0-1,-1 1,0-1,1 1,-1 0,0-1,0 1,0 0,-1 0,1 0,0 1,-1-1,1 0,-1 1,0 0,1 0,-1-1,0 2,0-1,0 0,0 0,0 1,0 0,-10 2,-1 1,0 1,1 0,0 1,0 1,0 0,1 1,0 0,0 0,0 1,1 1,1 0,-1 1,1 0,1 0,0 1,1 0,-3 4,-43 52,2 1,4 3,2 2,4 2,-8 25,40-77,1 0,0 1,2 0,1 0,1 1,1-1,1 1,0 20,3-36,0 1,1-1,0 0,0 0,1 0,0 0,0 0,1 0,1-1,-1 1,1-1,1 0,-1 0,1 0,1-1,0 1,0-1,0-1,1 1,-1-1,2 0,-1-1,1 0,0 0,2 1,14 2,1-1,0-1,1-1,-1-1,1-2,0 0,0-2,0-1,0 0,-1-2,1-2,-1 0,0-1,0-2,0 0,13-8,28-8,-1-4,-1-2,-2-3,-1-3,47-36,-98 64,-1 0,0 0,0-1,-1 0,0 0,0-1,-1 0,0 0,3-8,-8 15,-1-1,1 0,-1 0,0 1,1-1,-2 0,1 0,0 0,-1 0,0 0,0 0,0 0,0 0,-1 0,0 0,0 0,0 0,0 0,0 0,-1 0,1 1,-1-1,0 1,0-1,-1 1,1 0,-1 0,0 0,1 0,-3-2,-1 1,1 0,-1 1,1-1,-1 1,0 0,0 1,-1-1,1 1,0 0,-1 1,1 0,-1 0,0 0,1 1,-1-1,0 2,1-1,-1 1,1 0,-1 0,1 1,-1 0,1 0,-5 3,-8 3,0 0,0 2,1 0,0 1,1 1,1 1,-6 5,10-7,1 0,1 0,0 1,1 0,0 1,0 0,2 0,-1 1,2 0,-2 5,6-14,0 0,0 0,1 0,0 1,0-1,0 1,1-1,0 0,0 1,0-1,0 1,1-1,0 1,0-1,1 0,-1 0,1 1,0-1,1 0,-1-1,1 1,0 0,0-1,0 1,1-1,0 0,0 0,0-1,0 1,1 0,9 4,1 0,-1-2,1 1,0-2,1 0,-1-1,1 0,0-2,0 1,0-2,0 0,0-1,1-1,-1 0,0-2,0 1,-1-2,1 0,-1-1,1 0,-2-2,1 1,-1-2,0 0,3-3,28-22,-2-2,-1-1,-2-3,-2-1,-1-2,-3-1,12-21,-43 61,16-22,-19 25,0 0,0 0,0 1,0-1,0 0,0 1,0-1,0 0,1 1,-1-1,0 0,0 1,0-1,0 0,0 0,0 1,1-1,-1 0,0 0,0 1,0-1,1 0,-1 0,0 1,0-1,1 0,-1 0,0 0,1 0,-1 0,0 1,0-1,1 0,-1 0,0 0,1 0,-1 0,0 0,1 0,-1 0,0 0,1 0,-1 0,0 0,1 0,-1 0,0-1,0 1,1 0,-1 0,0 0,1 0,-1 0,0-1,0 1,1 0,-1 0,0-1,0 1,0 0,1 0,-1-1,0 1,0 0,0 0,0-1,-24 130,20-95,1 1,2-1,1 0,2 0,5 28,-6-54,1-1,0 1,1-1,0 1,0-1,0 0,1 0,0-1,1 1,0-1,-1 0,6 4,-8-8,1 0,-1 0,0 0,1 0,-1-1,1 1,0-1,0 0,-1 0,1 0,0 0,0 0,0-1,0 1,0-1,0 0,0 0,0 0,0 0,0 0,0-1,0 0,0 1,0-1,0 0,0 0,-1-1,1 1,0 0,-1-1,1 0,-1 1,2-3,91-110,-56 58,153-220,-164 246,-15 20</inkml:trace>
  <inkml:trace contextRef="#ctx0" brushRef="#br0" timeOffset="5938.275">9794 1078,'19'-4,"0"-1,0 0,-1-1,0-1,0-1,0-1,-1 0,0-1,-1-1,0 0,-1-2,0 1,-1-2,-1 0,3-4,-15 15,1-1,-1 1,0-1,0 0,0 0,-1 1,1-1,-1 0,0 0,0 0,-1 1,1-1,-1 0,1 0,-1 0,0 1,-1-1,1 1,-1-1,1 1,-1-1,0 1,0 0,-1 0,1 0,-1 0,1 0,-1 1,0-1,0 1,0-1,-1 1,1 0,0 1,-1-1,1 0,-1 1,1 0,-1 0,0 0,0 0,1 1,-1-1,0 1,0 0,0 0,0 0,1 1,-1-1,0 1,0 0,1 0,-2 1,-7 4,0 1,0 0,1 1,-1 0,2 1,-1 0,1 1,1 0,0 0,0 1,1 0,0 1,1 0,1 0,0 1,0-1,-2 9,5-15,0 0,1 0,0 0,0 1,0-1,0 0,1 1,0-1,1 1,-1 0,1-1,0 1,1-1,0 1,0-1,0 1,1-1,0 1,0-1,1 0,-1 0,1 0,0-1,1 1,0-1,0 1,0-1,0 0,1-1,3 4,2 0,1-1,0 1,0-2,1 0,-1 0,1-1,1 0,-1-1,0-1,1 0,0 0,0-1,0-1,0 0,0-1,0-1,0 0,0 0,0-1,0-1,-1 0,1-1,-1 0,0-1,0-1,7-3,211-123,-171 94,-3-3,-1-2,-2-3,-2-2,38-48,-59 62,-2-2,-2-1,-1-1,-2-1,-2-2,-2 0,-1 0,-2-2,-2 0,-2-1,-2 0,3-34,-12 66,0 1,-1 0,-1 0,0 0,-1-1,0 1,0 0,-1 1,-1-1,0 0,0 1,-3-4,5 10,-1 0,0 0,1 0,-2 0,1 0,0 0,-1 1,0 0,0-1,0 2,0-1,0 0,0 1,-1 0,0 0,1 0,-1 0,0 1,0 0,1 0,-1 0,0 0,0 1,0 0,0 0,0 0,0 1,-3 0,-8 4,1 1,-1 0,1 1,0 1,1 0,0 1,0 1,1 0,0 1,1 0,0 1,1 0,0 1,1 0,0 1,1 0,1 0,-2 6,-3 7,2 1,1 0,1 0,2 1,0 0,2 1,2-1,0 1,2-1,1 1,2 0,1 0,4 16,7 17,4 0,2-1,3 0,2-2,3-1,9 9,11 20,3-1,4-3,38 41,-78-108,-6-18,-11-10</inkml:trace>
  <inkml:trace contextRef="#ctx0" brushRef="#br0" timeOffset="7868.972">1 1897,'56'-14,"32"-10,1 5,0 3,21 3,216-15,197 18,-19-10,-111-3,114-7,-83 3,242-5,-125 22,-127-9,61 19,-179 2,75-3,-135-24,46-5,108 1,683 30,-711 26,-195-26,123-18,90-7,185 7,-172-9,201-4,-103 2,-125 29,-317 4,-31 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0,'0'629,"-25"-407,9-166,25-65,0-4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5:3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1 892,'32'-2,"0"-1,-1-2,1-1,-1-1,0-2,-1-1,0-1,0-2,-1 0,19-14,-24 10,0 0,-1-2,-1-1,-1-1,-1 0,-1-2,-1 0,0-1,-2-1,-1 0,-1-1,0-4,265-425,-279 453,1 0,0 0,-1 0,1 0,0 0,0 0,0 1,0-1,0 0,0 1,0-1,1 0,-1 1,1-1,-1 1,1 0,-1-1,1 1,0 0,0 0,0 0,-1 0,1 1,0-1,0 0,0 1,0 0,0-1,0 1,1 0,-1 0,0 0,0 0,0 0,0 0,0 1,0-1,0 1,0 0,0-1,0 1,0 0,-1 0,1 0,0 0,0 0,-1 1,1-1,-1 1,2 0,2 10,-1-1,0 1,0 0,-1 0,-1 0,0 0,0 0,-2 0,1 1,-1-1,-2 10,2 1,1 48,-3 0,-4 0,-2-1,-3 1,-4-2,-2 0,-20 46,30-97,-1 1,-1-2,-1 1,-1-1,0-1,-1 1,-1-2,0 0,-1-1,-4 3,12-12,-1 1,-1-1,1 0,-1 0,0-1,0 0,0-1,0 0,-1 0,1 0,-1-1,1-1,-1 1,0-1,0-1,0 0,0 0,0-1,0 0,1 0,-1-1,0 0,-5-3,2-1,1 0,0-1,0-1,1 1,0-2,1 1,-1-1,2-1,-1 0,1 0,1-1,0 0,1 0,0 0,0-1,-1-6,-12-51,14 39</inkml:trace>
  <inkml:trace contextRef="#ctx0" brushRef="#br0" timeOffset="386.909">1299 638,'-23'21,"17"-17,0-1,1 1,0 0,-1 0,2 1,-1-1,0 1,1 0,0 1,0-1,0 1,1-1,0 1,0 0,0 1,1-1,0 0,0 1,0-1,1 1,0-1,1 1,-1 0,1-1,0 1,1 0,0-1,0 1,0 0,4-2,-1 1,1-1,1 0,-1 0,0 0,1-1,0 0,0 0,1 0,-1-1,1 0,-1 0,1-1,0 0,0 0,0 0,0-1,1 0,-1-1,0 1,0-1,1-1,-1 1,0-1,0-1,0 1,0-1,0 0,0-1,0 0,-1 0,1 0,-1-1,0 0,0 0,0 0,-1-1,0 1,0-1,-1 1,0-1,0 0,0 0,-1 0,1 0,-1-1,0 0,-1 1,1-1,-1 0,0 0,-1 0,0 0,0-1,0 1,0 0,-1 0,0-1,-1 1,1 0,-1-1,0 1,-1 0,1 0,-1 0,-1 0,1 0,-1 1,0-1,0 1,0-1,-1 1,0 0,0 1,0-1,-1 1,-2-3,-3 1,-1 1,0-1,0 2,0-1,-1 1,1 1,-1 0,0 1,0 0,0 1,0 0,0 1,0 1,0-1,0 2,0 0,0 0,-7 4,-8 4</inkml:trace>
  <inkml:trace contextRef="#ctx0" brushRef="#br0" timeOffset="913.877">1751 694,'-111'430,"79"-346,32-84,0 0,0-1,0 1,-1 0,1-1,0 1,0 0,0 0,0-1,0 1,0 0,-1-1,1 1,0 0,0 0,-1-1,1 1,0 0,0 0,-1 0,1-1,0 1,0 0,-1 0,1 0,0 0,-1 0,1-1,0 1,-1 0,1 0,0 0,-1 0,1 0,0 0,-1 0,1 0,0 0,-1 0,1 0,0 1,-1-1,1 0,0 0,-1 0,1 0,0 0,0 1,-1-1,1 0,0 0,0 1,-1-1,1 0,0 0,0 1,0-1,-1 0,1 0,0 1,0-1,0 0,0 1,1-30,10-16,2 1,3 0,1 0,2 2,2 0,2 1,20-26,-22 31,5-5,2 1,2 0,1 3,2 0,1 2,2 2,32-22,-67 52,0 1,1 0,0 0,-1 0,1 0,0 1,0-1,0 0,0 1,0-1,1 1,-1 0,0 0,1 0,-1 0,1 0,-1 0,1 1,-1-1,1 1,-1-1,1 1,0 0,-1 0,1 0,-1 1,1-1,0 1,-1-1,1 1,-1 0,1 0,-1 0,0 0,1 1,-1-1,0 0,0 1,0 0,0-1,0 1,0 0,-1 0,1 0,-1 0,1 0,-1 1,0-1,1 0,-1 1,0 1,-2 13,0 0,-1 0,-1-1,-1 1,0 0,-2-1,1 0,-2 0,0-1,-1 0,-1 1,6-11,-9 21,-2-2,0 1,-2-2,-1 0,0-1,-2 0,0-2,-2 0,0-2,-7 5,-68 25,93-47,1 1,-1-1,1 0,-1-1,0 1,1 0,-1-1,0 1,1-1,-1 0,0 0,0 0,0 0,1-1,-1 1,0-1,1 1,-1-1,0 0,1 0,-1 0,1-1,-1 1,1 0,0-1,0 0,-1 1,1-1,0 0,1 0,-1-1,-9-14</inkml:trace>
  <inkml:trace contextRef="#ctx0" brushRef="#br0" timeOffset="1334.822">2372 46,'-82'443,"50"-228,32-213,0 0,0 0,0 0,0 1,0-1,0 0,0 0,1 0,-1 0,1 0,-1 0,1 0,0 0,0 0,0 0,0-1,0 1,0 0,0 0,1-1,-1 1,1-1,-1 1,1-1,0 0,-1 0,1 0,0 0,0 0,0 0,0 0,0 0,0-1,0 1,0-1,0 1,0-1,0 0,0 0,0 0,0 0,0 0,0 0,1-1,-1 1,0-1,0 0,191-136,-181 130,-11 6,0-1,0 1,0 0,0-1,1 1,-1 0,0 0,1 0,-1 0,1 0,-1 0,1 1,0-1,-1 0,1 1,0-1,-1 1,1-1,0 1,0 0,-1 0,1 0,0 0,0 0,-1 0,1 1,0-1,0 1,-1-1,1 1,0-1,-1 1,1 0,-1 0,1 0,-1 0,1 0,-1 0,0 0,1 0,-1 1,0-1,0 0,1 2,2 159,-4-161,0 0,0 1,0-1,0 0,0 1,0-1,0 0,0 1,0-1,0 0,1 0,-1 1,0-1,1 0,-1 0,1 1,0-1,-1 0,1 0,0 0,0 0,0 0,0 0,0 0,0 0,0 0,0-1,0 1,0 0,0-1,0 1,1 0,-1-1,0 0,0 1,1-1,-1 0,0 1,1-1,-1 0,2 0,14-5</inkml:trace>
  <inkml:trace contextRef="#ctx0" brushRef="#br0" timeOffset="1633.977">2964 468,'-12'21,"1"1,0 0,2 1,1 0,1 1,1-1,0 1,2 0,1 1,1 3,2-26,0 0,0 0,0 0,0 0,0 0,1 0,-1 0,0 0,1 0,0 0,-1 0,1 0,0 0,0-1,0 1,0 0,1 0,-1-1,0 1,1-1,-1 1,1-1,-1 0,1 0,0 1,-1-1,1 0,0 0,0-1,0 1,0 0,0-1,0 1,0-1,0 0,0 1,1-1,3-1,-1 1,0-1,0 0,0 0,0-1,0 0,0 0,-1 0,1 0,0-1,-1 1,0-1,0 0,2-3,60-88,-64 90,0 0,-1 0,0 0,1-1,-1 1,-1 0,1-1,-1 1,1 0,-1-1,-1 1,1 0,0-1,-1 1,0 0,0-1,-1 1,1 0,-1 0,1 0,-1 0,-1 0,1 0,0 1,-2-1,-1 0,-1 0,0 1,0 0,0 0,0 1,0 0,-1 0,1 0,-1 1,0-1,1 2,-1-1,0 1,1 0,-1 0,0 1,1 0,-1 0,0 1,1 0,0 0,-1 0,1 1,0 0,-1 0,-12 11</inkml:trace>
  <inkml:trace contextRef="#ctx0" brushRef="#br0" timeOffset="2217.173">3133 920,'30'-55,"1"0,3 2,2 1,2 3,6-3,2 15,-45 37,0 0,0-1,0 1,0 0,0 0,0 0,0 0,0 0,0 0,0 0,0 0,0 0,0 0,0 1,0-1,0 0,0 1,0-1,0 0,-1 1,1-1,0 1,0 0,0-1,-1 1,1 0,0-1,-1 1,1 0,0 0,-1 0,1-1,-1 1,0 0,1 0,-1 0,1 0,-1 0,0 0,0 0,0 0,0 0,0 0,0 0,0 0,0 0,0 0,0 0,0 0,0 0,-1 0,1 0,0-1,-1 1,1 0,-5 35,2 36,4-70,-1-1,1 1,0 0,0-1,-1 0,1 1,0-1,0 1,0-1,0 0,1 0,-1 0,0 1,0-1,1 0,-1-1,1 1,-1 0,0 0,1 0,0-1,-1 1,1-1,-1 0,1 1,0-1,-1 0,1 0,0 0,-1 0,1 0,0 0,-1 0,1-1,0 1,-1-1,1 1,-1-1,1 1,0-1,199-106,-199 106,0 1,0-1,0 1,0-1,0 1,0 0,0 0,0 0,0 0,0 0,0 1,0-1,0 0,0 1,0 0,0-1,0 1,0 0,0 0,-1 0,1 0,0 0,-1 1,1-1,-1 0,1 1,-1-1,0 1,1 0,-1-1,0 1,0 0,0 0,0 0,-1 0,1-1,0 1,-1 0,1 0,-1 0,0 0,0 0,0 1,0-1,0 0,0 1,0 0,1 1,-1-1,1 1,0-1,1 1,-1-1,0 0,1 0,0 1,-1-1,1 0,1 0,-1-1,0 1,1 0,-1-1,3 2,7 0,1-5</inkml:trace>
  <inkml:trace contextRef="#ctx0" brushRef="#br0" timeOffset="2552.804">4121 468,'-15'29,"1"0,2 1,0 0,2 1,2 0,0 1,3 0,-1 5,6-34,-1 0,0 0,1 0,-1-1,1 1,0 0,0 0,0 0,0 0,0 0,1 0,0 0,-1 0,1 0,0-1,0 1,1 0,-1 0,0-1,1 1,0-1,0 0,-1 1,1-1,0 0,1 0,-1 0,0 0,1-1,-1 1,1-1,-1 1,1-1,0 0,0 0,-1 0,1 0,0 0,2 0,4-4,-1 0,1 0,-1-1,0 0,0-1,-1 1,1-1,-1-1,0 1,0-1,-1-1,0 1,0-1,-1 0,1 0,-1-1,-1 1,0-1,0 0,0-1,-1 1,0-1,0-1,-1 0,0 0,-1 0,0 0,0 0,-1 0,0 0,-1 0,0 0,-3-9,3 15,0 0,0 0,0 0,0 1,-1-1,0 1,0-1,0 1,0-1,0 1,-1 0,1 0,-1 0,0 0,0 1,0-1,0 1,0 0,-1-1,1 2,-1-1,1 0,-1 1,0-1,0 1,0 0,1 0,-3 1,-18-1</inkml:trace>
  <inkml:trace contextRef="#ctx0" brushRef="#br0" timeOffset="2866.813">4629 807,'-3'2,"0"-1,0 0,0 0,0-1,0 1,-1 0,1-1,0 0,0 0,0 0,-1 0,1 0,0-1,0 0,0 1,0-1,0 0,0 0,0-1,0 1,0-1,0 1,1-1,-1 0,1 0,-1 0,1-1,0 1,-1 0,1-1,1 1,-1-1,0 0,1 0,-1 0,1 1,0-1,0 0,0-1,0-1,2-11,1 1,1 0,1 0,0 1,1-1,0 1,1 0,1 0,0 1,1 0,0 0,1 1,0 0,1 0,11-9,-19 18,11-12,1 0,1 1,0 0,1 1,0 1,1 1,0 0,10-4,-9 9,-5 5</inkml:trace>
  <inkml:trace contextRef="#ctx0" brushRef="#br0" timeOffset="7536.659">5109 667,'226'-52,"-113"-13,-109 62,0 0,0-1,0 1,0-1,-1 0,0 0,1 0,-1 0,-1-1,1 1,-1-1,1 0,-1 1,-1-1,1 0,-1 0,0 0,0-1,0 1,-1 0,1 0,-1 0,-1-2,-1 2,-1 0,0 0,0 0,0 1,0-1,-1 1,0 0,0 0,0 0,0 1,-1-1,0 1,1 0,-1 0,0 1,0 0,-1-1,1 2,0-1,-1 0,1 1,-1 0,1 1,-1-1,0 1,1 0,-1 0,1 1,-1 0,1 0,-1 0,-15 3,0 1,1 1,0 0,0 2,0 1,1 0,1 1,-1 1,1 1,1 0,1 1,-1 1,2 1,0 0,1 1,1 0,0 2,1-1,1 1,-3 8,10-20,0-1,0 1,1 0,0 0,0 1,0-1,1 1,0-1,1 1,-1 0,1 0,0-1,1 1,0 0,0 0,0 0,1 0,0 0,0-1,1 1,0 0,0-1,0 1,1-1,0 0,0 0,1 0,0 0,0 0,1 0,12 3,1 0,0-2,0 0,1-1,0-1,0 0,0-2,1 0,-1-1,7-1,-21 0,37 1,1 0,-1-3,0-2,0-1,0-3,0-1,-1-2,0-1,6-5,-13 1,-7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9:31.6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6578 2038 0 0 0,'0'0'612'0'0,"0"0"226"0"0,0 0 154 0 0,0 0 197 0 0,0 0 220 0 0,0 0 23 0 0,0 0-102 0 0,0 0-190 0 0,0 0-245 0 0,0 0-218 0 0,-9 2-153 0 0,-26 3-110 0 0,27-4-35 0 0,8-1 53 0 0,0 0 68 0 0,21 0 2808 0 0,56-32-846 0 0,251-144 298 0 0,338-139-935 0 0,-539 257-1579 0 0,-171 111-197 0 0,35-53-7283 0 0,7 0 750 0 0,1 0-3211 0 0</inkml:trace>
  <inkml:trace contextRef="#ctx0" brushRef="#br0" timeOffset="879.509">6514 2077 0 0 0,'0'0'573'0'0,"0"0"216"0"0,0 0 206 0 0,0 0 149 0 0,0 0 36 0 0,0 0-53 0 0,0 0-136 0 0,-8 1-168 0 0,-32 6 866 0 0,44-6 5964 0 0,-1-1-4664 0 0,3-9-2086 0 0,51-130 1119 0 0,96-177-812 0 0,-21 74-895 0 0,-117 303-900 0 0,56 184 765 0 0,13 68-102 0 0,-31-54-13 0 0,-34-190-72 0 0,-16-57-230 0 0,-3-12 268 0 0,0 0 0 0 0,0-1 0 0 0,-1 1 0 0 0,1 0 0 0 0,0 0 0 0 0,0 0 0 0 0,-1-1 0 0 0,1 1 0 0 0,0 0 0 0 0,-1 0 0 0 0,1 0 0 0 0,0 0 0 0 0,-1-1 0 0 0,1 1 0 0 0,0 0 0 0 0,-1 0 0 0 0,1 0 0 0 0,-1 0 0 0 0,1 0 0 0 0,0 0 0 0 0,-1 0 0 0 0,1 0 0 0 0,0 0 0 0 0,-1 0 0 0 0,1 0 0 0 0,0 0 0 0 0,-1 1 0 0 0,1-1 0 0 0,0 0 0 0 0,-1 0 0 0 0,1 0 0 0 0,0 0 0 0 0,-1 1 0 0 0,1-1 0 0 0,0 0 0 0 0,-1 0 0 0 0,1 0 0 0 0,0 1 0 0 0,0-1 0 0 0,-1 0 0 0 0,1 1 0 0 0,0-1 0 0 0,0 0 0 0 0,0 0 0 0 0,-1 1 0 0 0,1-1 0 0 0,0 0 0 0 0,0 1 0 0 0,0-1 0 0 0,0 1-31 0 0,-75-24 68 0 0,-245-119-114 0 0,143 83-1569 0 0,164 57 919 0 0,1 0-1251 0 0,4-1-4374 0 0,4 3-5320 0 0</inkml:trace>
  <inkml:trace contextRef="#ctx0" brushRef="#br0" timeOffset="4295.986">64 177 5737 0 0,'0'0'1051'0'0,"0"0"-376"0"0,0 0-212 0 0,0 0 41 0 0,0 0 156 0 0,0 0 183 0 0,0 0 144 0 0,0 0 38 0 0,0 0-58 0 0,0 0-151 0 0,0 0-204 0 0,0-3-212 0 0,-1-7-142 0 0,1 18 161 0 0,3 26 423 0 0,40 368 2351 0 0,-10 269-3193 0 0,-32-627 102 0 0,5 959 1000 0 0,-37-71-28 0 0,32-899-962 0 0,2-1 0 0 0,1 1 0 0 0,2-1 0 0 0,1 0 0 0 0,7 19-112 0 0,5-5 208 0 0,-13-45 1825 0 0,9-4-2349 0 0,-11 2 469 0 0,249-30-112 0 0,-40 29-26 0 0,281 8-118 0 0,405 11 107 0 0,-631-18-28 0 0,345-30 72 0 0,-438 19-37 0 0,-114 7-6 0 0,174-12 26 0 0,0 11 1 0 0,107 14-32 0 0,-140 7-29 0 0,-12-3 49 0 0,-1 8 0 0 0,75 23-20 0 0,-148-17 69 0 0,0-5 1 0 0,1-4 0 0 0,114 0-70 0 0,-216-17 6 0 0,190-1 125 0 0,120-18-131 0 0,85-60 71 0 0,-232 43-95 0 0,-169 35-177 0 0,-10 0 224 0 0,1 1-1 0 0,0 0 0 0 0,-1 0 1 0 0,1-1-1 0 0,-1 1 0 0 0,1 0 0 0 0,0 0 1 0 0,0-1-1 0 0,-1 1 0 0 0,1 0 1 0 0,0-1-1 0 0,0 1 0 0 0,-1 0 0 0 0,1-1 1 0 0,0 1-1 0 0,0-1 0 0 0,0 1 1 0 0,-1 0-1 0 0,1-1 0 0 0,0 1 0 0 0,0-1 1 0 0,0 1-1 0 0,0 0 0 0 0,0-1 1 0 0,0 1-1 0 0,0-1 0 0 0,0 1 0 0 0,0 0 1 0 0,0-1-1 0 0,0 1 0 0 0,0-1 1 0 0,0 1-1 0 0,1-1 0 0 0,-1 1 0 0 0,0 0 1 0 0,0-1-1 0 0,0 1 0 0 0,1 0 1 0 0,-1-1-1 0 0,0 1 0 0 0,0 0 0 0 0,1-1 1 0 0,-1 1-1 0 0,0 0 0 0 0,0-1 1 0 0,1 1-1 0 0,-1 0 0 0 0,0 0 0 0 0,1-1 1 0 0,-1 1-1 0 0,1 0 0 0 0,-1 0 1 0 0,0 0-1 0 0,1-1-22 0 0,-40-68 147 0 0,21 38-133 0 0,2-1 0 0 0,2-1 0 0 0,1 0 0 0 0,1-1 1 0 0,2 0-1 0 0,1-1 0 0 0,2 0 0 0 0,1 0 1 0 0,2-6-15 0 0,20-206-56 0 0,-3 163 40 0 0,-4 0 0 0 0,-3-1 0 0 0,-5 0 0 0 0,-5-35 16 0 0,-46-188 21 0 0,47-70-104 0 0,-9 173 18 0 0,11-91 22 0 0,18 143 47 0 0,-15 137-2 0 0,7-237 26 0 0,-21 178-28 0 0,7 33-66 0 0,-5 38-590 0 0,-18 4 544 0 0,21 0 31 0 0,-408 28-538 0 0,-604-25 522 0 0,215-34 175 0 0,580 16-109 0 0,-365-12-8 0 0,25 45 68 0 0,280-1 191 0 0,-157-15-220 0 0,-8-44 135 0 0,295 23-87 0 0,-254-24 64 0 0,108 33 58 0 0,-89 9-30 0 0,84 2 288 0 0,305-1-393 0 0,0 0 0 0 0,0 0-2 0 0,15 9-6399 0 0,-9-4 622 0 0,2 0-5618 0 0</inkml:trace>
  <inkml:trace contextRef="#ctx0" brushRef="#br0" timeOffset="5844.623">8762 532 3465 0 0,'0'0'1692'0'0,"0"0"-508"0"0,0 0-146 0 0,0 0 139 0 0,0 0 262 0 0,0 0 162 0 0,0 0-85 0 0,0 0-176 0 0,0 0-258 0 0,0 0-251 0 0,0 0-144 0 0,0-12-55 0 0,-1-35-7 0 0,0 45-509 0 0,1 0-1 0 0,-1-1 0 0 0,0 1 1 0 0,1 0-1 0 0,-1 0 0 0 0,0 0 1 0 0,0 0-1 0 0,0 1 0 0 0,0-1 1 0 0,-1 0-1 0 0,1 0 0 0 0,0 1 1 0 0,-1-1-1 0 0,1 0 0 0 0,-1 1 1 0 0,0 0-1 0 0,1-1 0 0 0,-1 1 1 0 0,0 0-1 0 0,0 0 0 0 0,0 0 1 0 0,0 0-1 0 0,0 0 0 0 0,0 0 1 0 0,0 1-1 0 0,0-1 0 0 0,0 1 1 0 0,0-1-1 0 0,-1 1 0 0 0,1 0 1 0 0,0 0-1 0 0,0 0 0 0 0,0 0 1 0 0,0 0-1 0 0,-2 1-115 0 0,-9-1 39 0 0,0 1-1 0 0,0 0 1 0 0,1 1 0 0 0,-1 0-1 0 0,1 1 1 0 0,-1 0 0 0 0,1 1 0 0 0,0 1-1 0 0,1 0 1 0 0,-1 1 0 0 0,-6 3-39 0 0,-19 12 64 0 0,0 1 0 0 0,1 1 0 0 0,1 3 0 0 0,2 0 1 0 0,1 2-1 0 0,-28 31-64 0 0,-93 160 159 0 0,144-202-129 0 0,0 1 0 0 0,2-1 0 0 0,0 1 1 0 0,0 0-1 0 0,2 1 0 0 0,1 0 0 0 0,0 0 0 0 0,1 0 1 0 0,1 0-1 0 0,1 0 0 0 0,0 0 0 0 0,2 11-30 0 0,2-18 56 0 0,0-1 0 0 0,0 0 0 0 0,1 0 0 0 0,1 0 0 0 0,0 0 0 0 0,0-1 0 0 0,1 1 0 0 0,1-2 0 0 0,-1 1-1 0 0,1-1 1 0 0,1 0 0 0 0,0 0 0 0 0,0-1 0 0 0,1 0 0 0 0,0 0 0 0 0,0-1 0 0 0,1 0 0 0 0,0-1 0 0 0,0 0-1 0 0,0-1 1 0 0,1 0 0 0 0,0 0 0 0 0,0-1 0 0 0,0-1 0 0 0,11 3-56 0 0,-1 0 117 0 0,1-1 0 0 0,-1-1 0 0 0,1-1 0 0 0,0 0 0 0 0,0-2 1 0 0,0 0-1 0 0,0-2 0 0 0,0-1 0 0 0,0 0 0 0 0,13-4-117 0 0,77-17 197 0 0,-53-1 2 0 0,-46 19 11 0 0,-20 3-1408 0 0,-6 13-1866 0 0,4 0-2245 0 0,5-7-182 0 0,2 1-6300 0 0</inkml:trace>
  <inkml:trace contextRef="#ctx0" brushRef="#br0" timeOffset="6441.819">9094 23 16636 0 0,'0'0'400'0'0,"0"0"-146"0"0,0 0-90 0 0,0 0 60 0 0,0 0 178 0 0,0 0 149 0 0,0 0 22 0 0,0 0-99 0 0,0 0-198 0 0,0 0-158 0 0,0 0-66 0 0,0 0 35 0 0,0 0 73 0 0,4 14 56 0 0,17 93 364 0 0,-20 566 2022 0 0,-6-304-2134 0 0,9-292-321 0 0,23-77 732 0 0,-14-7-747 0 0,-1 0 0 0 0,0 0 0 0 0,0-1 0 0 0,-1-1 0 0 0,1 0 0 0 0,-2 0 0 0 0,0-1 0 0 0,3-3-132 0 0,25-23 144 0 0,159-140-1 0 0,-189 169-159 0 0,1 0 0 0 0,-1 0 0 0 0,1 0 0 0 0,1 1 0 0 0,-1 1 0 0 0,1 0 0 0 0,0 0 0 0 0,0 0 1 0 0,0 2-1 0 0,0-1 0 0 0,1 1 0 0 0,0 1 0 0 0,0 0 0 0 0,1 0 16 0 0,-10 3-10 0 0,0 1 0 0 0,0 0 0 0 0,-1 0 1 0 0,1 0-1 0 0,0 0 0 0 0,-1 0 0 0 0,1 1 0 0 0,-1-1 0 0 0,1 0 1 0 0,-1 1-1 0 0,0-1 0 0 0,0 1 0 0 0,0-1 0 0 0,-1 1 0 0 0,1-1 1 0 0,-1 1-1 0 0,1 0 0 0 0,-1-1 0 0 0,0 1 0 0 0,0 0 0 0 0,0-1 1 0 0,0 1-1 0 0,0 0 0 0 0,-1 0 10 0 0,-31 202 39 0 0,28-158-554 0 0,38-45-3327 0 0,-17-10-65 0 0,-7 3-1394 0 0,2 0-6192 0 0</inkml:trace>
  <inkml:trace contextRef="#ctx0" brushRef="#br0" timeOffset="7593.735">10261 771 5977 0 0,'0'0'2936'0'0,"0"0"-1647"0"0,0 0-519 0 0,0 0 163 0 0,0 0 207 0 0,0 0 62 0 0,0 0-106 0 0,0 0-193 0 0,0 0-177 0 0,0 0-133 0 0,0 0-58 0 0,0 0-42 0 0,-36 33-15 0 0,-112 102-1 0 0,73-53 310 0 0,66-70-722 0 0,0 0 0 0 0,2 0 0 0 0,-1 0-1 0 0,2 1 1 0 0,0 0 0 0 0,0 1 0 0 0,1-1 0 0 0,1 1 0 0 0,0 0 0 0 0,1 0 0 0 0,0 0-1 0 0,1 1 1 0 0,1-1 0 0 0,0 8-65 0 0,3-20 52 0 0,0 1 1 0 0,-1 0-1 0 0,1-1 0 0 0,0 1 0 0 0,1-1 0 0 0,-1 0 1 0 0,0 0-1 0 0,1 1 0 0 0,-1-2 0 0 0,1 1 0 0 0,0 0 0 0 0,-1 0 1 0 0,1-1-1 0 0,0 0 0 0 0,0 1 0 0 0,0-1 0 0 0,0 0 1 0 0,0-1-1 0 0,0 1 0 0 0,0 0 0 0 0,1-1 0 0 0,-1 0 0 0 0,0 1 1 0 0,0-1-1 0 0,0-1 0 0 0,1 1 0 0 0,-1 0 0 0 0,0-1 1 0 0,0 0-1 0 0,0 1 0 0 0,0-1 0 0 0,0-1 0 0 0,0 1 1 0 0,0 0-1 0 0,0-1 0 0 0,0 1 0 0 0,-1-1 0 0 0,2 0-52 0 0,29-20 228 0 0,0-1-1 0 0,-2-1 1 0 0,-1-2-1 0 0,0-1 1 0 0,-2-1-1 0 0,21-29-227 0 0,8-5 148 0 0,-57 62-148 0 0,4-5-17 0 0,0 0 0 0 0,0 0 0 0 0,1 1 1 0 0,-1 0-1 0 0,1 0 0 0 0,0 0 1 0 0,0 1-1 0 0,0-1 0 0 0,1 1 0 0 0,-1 0 1 0 0,1 1-1 0 0,-1-1 0 0 0,1 1 1 0 0,0 0-1 0 0,1 1 17 0 0,-4 39-248 0 0,-3-18 249 0 0,9 106 23 0 0,-8-121-23 0 0,0 0 1 0 0,0 0-1 0 0,1 0 0 0 0,-1 0 1 0 0,1 0-1 0 0,0-1 0 0 0,1 1 1 0 0,-1-1-1 0 0,1 1 1 0 0,0-1-1 0 0,0 0 0 0 0,0 0 1 0 0,0 0-1 0 0,1 0 0 0 0,-1-1 1 0 0,1 0-1 0 0,0 1 0 0 0,0-1 1 0 0,1-1-1 0 0,-1 1 0 0 0,1-1 1 0 0,2 2-2 0 0,-2-3 26 0 0,0 0 0 0 0,0 0 0 0 0,0 0 1 0 0,0-1-1 0 0,0 0 0 0 0,0 0 1 0 0,0 0-1 0 0,0-1 0 0 0,0 0 1 0 0,0 0-1 0 0,0 0 0 0 0,0 0 0 0 0,0-1 1 0 0,-1 0-1 0 0,1 0 0 0 0,-1 0 1 0 0,1 0-1 0 0,0-1-26 0 0,15-15 110 0 0,-1-1 0 0 0,-1 0 0 0 0,-1-1 0 0 0,-1-1-1 0 0,0-1 1 0 0,-2 0 0 0 0,4-8-110 0 0,23-34 42 0 0,30-47 24 0 0,-67 103 9 0 0,-4 8-96 0 0,0 0 0 0 0,0 1 0 0 0,0-1 0 0 0,0 0 1 0 0,1 0-1 0 0,-1 0 0 0 0,0 0 0 0 0,0 0 0 0 0,0 0 0 0 0,1 0 0 0 0,-1 0 0 0 0,0 0 0 0 0,0 0 0 0 0,1 1 0 0 0,-1-1 0 0 0,0 0 0 0 0,0 0 0 0 0,0 0 0 0 0,1 0 0 0 0,-1-1 0 0 0,0 1 1 0 0,0 0-1 0 0,1 0 0 0 0,-1 0 0 0 0,0 0 0 0 0,0 0 0 0 0,0 0 0 0 0,1 0 0 0 0,-1 0 0 0 0,0 0 21 0 0,-8 95-124 0 0,20 59 135 0 0,31-27 33 0 0,-43-125-31 0 0,1-1 1 0 0,0 1-1 0 0,-1 0 0 0 0,1-1 1 0 0,0 1-1 0 0,0-1 1 0 0,0 1-1 0 0,0-1 0 0 0,0 1 1 0 0,0-1-1 0 0,1 0 1 0 0,-1 1-1 0 0,0-1 1 0 0,1 0-1 0 0,-1 0 0 0 0,1 0 1 0 0,-1 0-1 0 0,1 0 1 0 0,-1 0-1 0 0,1-1 0 0 0,0 1 1 0 0,-1 0-1 0 0,1-1 1 0 0,0 1-1 0 0,0-1 1 0 0,-1 0-1 0 0,1 0 0 0 0,0 1 1 0 0,0-1-1 0 0,0 0 1 0 0,-1-1-1 0 0,1 1 0 0 0,0 0 1 0 0,0 0-1 0 0,0-1 1 0 0,-1 1-1 0 0,1-1 1 0 0,0 0-1 0 0,-1 1 0 0 0,1-1 1 0 0,0 0-1 0 0,-1 0 1 0 0,1 0-1 0 0,-1 0 0 0 0,0 0 1 0 0,1 0-1 0 0,-1-1 1 0 0,0 1-1 0 0,1-1-13 0 0,91-125 456 0 0,-63 86-450 0 0,2 2-1 0 0,1 2 1 0 0,2 1 0 0 0,1 2-1 0 0,16-10-5 0 0,8 17-410 0 0,-57 66 225 0 0,-23 41 261 0 0,16-66-76 0 0,-1 0-1 0 0,2 0 0 0 0,0 0 0 0 0,0 1 1 0 0,2-1-1 0 0,0 1 0 0 0,0-1 1 0 0,1 1-1 0 0,1 2 1 0 0,0-15 9 0 0,1 0-1 0 0,-1 0 1 0 0,0-1 0 0 0,1 1 0 0 0,-1 0-1 0 0,1 0 1 0 0,-1-1 0 0 0,1 1-1 0 0,0-1 1 0 0,0 1 0 0 0,-1-1 0 0 0,1 0-1 0 0,0 0 1 0 0,0 1 0 0 0,1-1 0 0 0,-1-1-1 0 0,0 1 1 0 0,0 0 0 0 0,0-1 0 0 0,1 1-1 0 0,-1-1 1 0 0,0 1 0 0 0,0-1 0 0 0,1 0-1 0 0,-1 0 1 0 0,0 0 0 0 0,1 0 0 0 0,-1-1-1 0 0,0 1 1 0 0,0-1 0 0 0,1 1-1 0 0,-1-1 1 0 0,0 0 0 0 0,0 0 0 0 0,0 0-1 0 0,0 0 1 0 0,0 0 0 0 0,0 0 0 0 0,0 0-1 0 0,0-1 1 0 0,0 1 0 0 0,-1-1 0 0 0,1 1-1 0 0,-1-1 1 0 0,1 0 0 0 0,-1 0 0 0 0,2-2-9 0 0,259-241 232 0 0,-193 203-598 0 0,-69 66 226 0 0,-6 55 208 0 0,8 64 20 0 0,-1-139-107 0 0,0 0 1 0 0,0 0-1 0 0,1-1 0 0 0,-1 1 1 0 0,1-1-1 0 0,0 1 0 0 0,0-1 0 0 0,0 0 1 0 0,1 0-1 0 0,-1 0 0 0 0,1 0 1 0 0,0 0-1 0 0,0 0 0 0 0,0-1 0 0 0,0 1 1 0 0,0-1-1 0 0,0 0 0 0 0,1 0 1 0 0,-1 0-1 0 0,1-1 0 0 0,-1 1 0 0 0,1-1 1 0 0,0 0-1 0 0,0 1 0 0 0,-1-2 1 0 0,1 1-1 0 0,0 0 0 0 0,0-1 0 0 0,0 0 1 0 0,2 0 18 0 0,16-33-2419 0 0,-20 19-853 0 0,0 1-3371 0 0,-2 4-5018 0 0</inkml:trace>
  <inkml:trace contextRef="#ctx0" brushRef="#br0" timeOffset="7772.563">10858 23 19500 0 0,'0'0'792'0'0,"0"0"-152"0"0,0 0-15 0 0,0 0 103 0 0,0 0-8 0 0,0 0-136 0 0,0 0-256 0 0,0 0-296 0 0,0 0-184 0 0,0 0-72 0 0,0 0-80 0 0,0 0-120 0 0,0 0-264 0 0,0 0-1137 0 0,29-23-11009 0 0</inkml:trace>
  <inkml:trace contextRef="#ctx0" brushRef="#br0" timeOffset="8922.176">7630 3229 10290 0 0,'0'0'850'0'0,"0"0"-127"0"0,0 0 125 0 0,0 0 263 0 0,0 0 150 0 0,0 0-30 0 0,29-36-139 0 0,94-116-165 0 0,-22 23 538 0 0,-35 55-974 0 0,-4-3 0 0 0,-3-3 1 0 0,-3-3-1 0 0,-5-2 1 0 0,-2-2-1 0 0,28-76-491 0 0,-71 149 27 0 0,0-1 0 0 0,-1 1 0 0 0,-1-1 0 0 0,-1 0 1 0 0,0 0-1 0 0,-1 0 0 0 0,0 0 0 0 0,-1-1 0 0 0,-1 1 0 0 0,-2-13-27 0 0,2 26 0 0 0,0 0 1 0 0,-1 0-1 0 0,1 1 1 0 0,-1-1-1 0 0,0 0 1 0 0,1 0-1 0 0,-1 0 1 0 0,0 1-1 0 0,0-1 1 0 0,0 1-1 0 0,0-1 1 0 0,-1 1-1 0 0,1-1 1 0 0,0 1-1 0 0,-1-1 1 0 0,1 1-1 0 0,-1 0 1 0 0,1 0-1 0 0,-1 0 1 0 0,1 0-1 0 0,-1 0 1 0 0,0 0-1 0 0,0 0 1 0 0,1 1-1 0 0,-1-1 1 0 0,0 1-1 0 0,0-1 1 0 0,0 1-1 0 0,0-1 1 0 0,0 1-1 0 0,0 0 1 0 0,1 0-1 0 0,-1 0 1 0 0,0 0-1 0 0,0 1 1 0 0,0-1-1 0 0,0 0 1 0 0,0 1-1 0 0,0-1 1 0 0,0 1-1 0 0,-68 34-379 0 0,43-7 333 0 0,0 2 0 0 0,2 0 0 0 0,2 2 1 0 0,1 1-1 0 0,1 0 0 0 0,2 2 0 0 0,-3 8 46 0 0,17-34-6 0 0,0 1 0 0 0,0 0 0 0 0,0 0 0 0 0,1 0 1 0 0,1 1-1 0 0,0 0 0 0 0,0-1 0 0 0,1 1 0 0 0,1 0 0 0 0,-1 0 1 0 0,2 0-1 0 0,0 0 0 0 0,0 0 0 0 0,1 0 0 0 0,0 0 0 0 0,1 4 6 0 0,3-9 13 0 0,1 0 0 0 0,-1-1 0 0 0,1 0 0 0 0,0 0-1 0 0,0 0 1 0 0,0-1 0 0 0,1 0 0 0 0,-1 0 0 0 0,1 0-1 0 0,0-1 1 0 0,0 0 0 0 0,1-1 0 0 0,-1 1-1 0 0,0-1 1 0 0,1-1 0 0 0,-1 0 0 0 0,1 0 0 0 0,0 0-1 0 0,-1-1 1 0 0,1 0 0 0 0,0 0 0 0 0,7-2-13 0 0,203-21 367 0 0,-14-12-174 0 0,-203 35-188 0 0,0 1 0 0 0,0-1 0 0 0,0 0 0 0 0,0 0 0 0 0,0 0 0 0 0,0 1 0 0 0,0-1 0 0 0,0 0 0 0 0,0 1 0 0 0,0-1 0 0 0,0 1 0 0 0,0-1 0 0 0,0 1 0 0 0,-1 0 0 0 0,1-1 0 0 0,0 1 0 0 0,0 0 0 0 0,-1 0 0 0 0,1-1 0 0 0,0 1 0 0 0,-1 0 0 0 0,1 0 0 0 0,-1 0 0 0 0,1 0 0 0 0,-1 0 0 0 0,1 0 0 0 0,-1 0 0 0 0,0 0 0 0 0,1 0 0 0 0,-1 0 0 0 0,0 0 0 0 0,0 0 0 0 0,0 0 0 0 0,0 0 0 0 0,0 0 0 0 0,0 0 0 0 0,0 0 0 0 0,0 0 0 0 0,0 0 0 0 0,0 0 0 0 0,-1 0 0 0 0,1 0 0 0 0,0 1-5 0 0,-16 45 389 0 0,-139 219 563 0 0,153-262-955 0 0,0 1 0 0 0,0 0 0 0 0,1 0 0 0 0,0 0 0 0 0,-1 0 0 0 0,2 0-1 0 0,-1 1 1 0 0,0-1 0 0 0,1 0 0 0 0,0 0 0 0 0,1 0 0 0 0,-1 1 0 0 0,1-1 0 0 0,0 0 0 0 0,0 0-1 0 0,0 0 1 0 0,1 0 0 0 0,0 0 0 0 0,0 0 0 0 0,0 0 0 0 0,0-1 0 0 0,1 1 0 0 0,0-1 0 0 0,0 1-1 0 0,0-1 1 0 0,0 0 0 0 0,1-1 0 0 0,0 1 0 0 0,-1 0 0 0 0,2 0 3 0 0,17 16-362 0 0,16 14-575 0 0,-11-20-6501 0 0,-22-13 126 0 0,-1-1-1187 0 0</inkml:trace>
  <inkml:trace contextRef="#ctx0" brushRef="#br0" timeOffset="10027.461">9048 2304 8442 0 0,'0'0'2611'0'0,"0"0"-517"0"0,0 0-505 0 0,0 0-447 0 0,0 0-402 0 0,0 0-272 0 0,0 0-73 0 0,0 0-14 0 0,0 0 5 0 0,-17 36-27 0 0,-51 112-65 0 0,31-34 176 0 0,28-70-349 0 0,1 0 1 0 0,3 1 0 0 0,2 0 0 0 0,1 17-122 0 0,2-55 39 0 0,1 0 1 0 0,0-1 0 0 0,0 1-1 0 0,0-1 1 0 0,1 1 0 0 0,0-1-1 0 0,0 0 1 0 0,1 0 0 0 0,0 0-1 0 0,0 0 1 0 0,0 0 0 0 0,0-1-1 0 0,1 1 1 0 0,0-1 0 0 0,1 0-1 0 0,-1 0 1 0 0,1 0 0 0 0,-1-1-1 0 0,2 1 1 0 0,-1-1 0 0 0,0-1-1 0 0,1 1 1 0 0,-1-1 0 0 0,1 0-1 0 0,0 0 1 0 0,0 0 0 0 0,1-1-1 0 0,-1 0 1 0 0,0 0 0 0 0,1-1-1 0 0,-1 0 1 0 0,1 0 0 0 0,-1 0-1 0 0,1-1 1 0 0,0 0 0 0 0,-1 0-1 0 0,1-1 1 0 0,-1 1 0 0 0,1-2-1 0 0,-1 1 1 0 0,1-1 0 0 0,-1 0-1 0 0,0 0 1 0 0,0 0 0 0 0,0-1-1 0 0,0 0 1 0 0,5-4-40 0 0,5-2 116 0 0,0-2-1 0 0,-1 0 1 0 0,0 0-1 0 0,0-2 1 0 0,-2 0 0 0 0,0 0-1 0 0,0-1 1 0 0,-1-1 0 0 0,-1 0-1 0 0,8-13-115 0 0,82-172 366 0 0,-94 182-328 0 0,0 4 19 0 0,-1-1 1 0 0,0 0-1 0 0,-1 0 0 0 0,-1 0 0 0 0,0 0 0 0 0,-1-1 1 0 0,-1 0-1 0 0,0-3-57 0 0,-16 31-238 0 0,3 1 200 0 0,1 1 0 0 0,1 1-1 0 0,0-1 1 0 0,1 1 0 0 0,1 1-1 0 0,0-1 1 0 0,1 1-1 0 0,1 1 1 0 0,1-1 0 0 0,0 1-1 0 0,1 0 1 0 0,0 0 0 0 0,1 11 38 0 0,1-14-9 0 0,1 0 0 0 0,1 0 0 0 0,0 0 0 0 0,1 0 1 0 0,1 0-1 0 0,0 0 0 0 0,0 0 0 0 0,2-1 0 0 0,-1 0 0 0 0,2 1 1 0 0,0-2-1 0 0,0 1 0 0 0,1-1 0 0 0,1 0 0 0 0,0 0 1 0 0,1-1-1 0 0,0 0 0 0 0,1 0 9 0 0,-2-5 16 0 0,0-1 0 0 0,0 0 0 0 0,0 0 0 0 0,1-1 1 0 0,0 0-1 0 0,0 0 0 0 0,0-1 0 0 0,0 0 0 0 0,0 0 0 0 0,1-1 0 0 0,-1-1 1 0 0,1 1-1 0 0,-1-2 0 0 0,1 1 0 0 0,0-1 0 0 0,-1-1 0 0 0,1 0 0 0 0,0 0 1 0 0,-1-1-1 0 0,1 0 0 0 0,-1 0 0 0 0,0-1 0 0 0,0-1 0 0 0,0 1 0 0 0,0-1 1 0 0,-1-1-1 0 0,1 0 0 0 0,-1 0 0 0 0,4-4-16 0 0,30-24 83 0 0,-1-1 1 0 0,-3-2-1 0 0,0-2 1 0 0,-3-2-1 0 0,-1-1 0 0 0,-2-1 1 0 0,-2-2-1 0 0,-2-1 1 0 0,-2-1-1 0 0,-1-1 1 0 0,15-47-84 0 0,-9 29-107 0 0,-3-1 0 0 0,-2-2 0 0 0,-4 0 0 0 0,-2-2 0 0 0,-4 0 0 0 0,-3-1 0 0 0,-3 0 0 0 0,-2 0 0 0 0,-4-17 107 0 0,-4 86-8 0 0,1-1 1 0 0,-1 1-1 0 0,1 0 1 0 0,-1-1-1 0 0,0 1 1 0 0,0-1-1 0 0,0 1 1 0 0,-1 0-1 0 0,1-1 1 0 0,-1 1-1 0 0,1-1 1 0 0,-1 1-1 0 0,0 0 1 0 0,0 0-1 0 0,0-1 1 0 0,0 1-1 0 0,0 0 1 0 0,0 0-1 0 0,0 0 1 0 0,-1 0 0 0 0,1 0-1 0 0,-1 0 1 0 0,0 1-1 0 0,1-1 1 0 0,-1 0-1 0 0,0 1 1 0 0,0-1-1 0 0,0 1 1 0 0,0 0-1 0 0,0 0 1 0 0,-1 0-1 0 0,1 0 1 0 0,0 0-1 0 0,0 0 1 0 0,-1 0-1 0 0,1 1 1 0 0,0-1-1 0 0,-1 1 1 0 0,1 0-1 0 0,-1 0 1 0 0,1 0-1 0 0,0 0 1 0 0,-1 0-1 0 0,1 0 1 0 0,-1 0-1 0 0,1 1 1 0 0,0 0-1 0 0,-1-1 1 0 0,1 1 0 0 0,0 0-1 0 0,-1 0 1 0 0,1 0-1 0 0,0 0 1 0 0,-1 1 7 0 0,-12 11-44 0 0,-1 2 1 0 0,2 0 0 0 0,-1 0 0 0 0,2 1 0 0 0,1 1 0 0 0,0 0 0 0 0,0 1 0 0 0,2 0-1 0 0,-7 17 44 0 0,13-27-16 0 0,-24 46-13 0 0,4 1 0 0 0,1 1-1 0 0,3 1 1 0 0,3 1 0 0 0,2 0-1 0 0,0 16 30 0 0,9-26 19 0 0,3 0 0 0 0,1 0 0 0 0,2 0 0 0 0,5 25-19 0 0,-2-52 15 0 0,1 0 0 0 0,1 0 0 0 0,0 0 0 0 0,2-1 0 0 0,1 0 0 0 0,0 0 0 0 0,1-1 0 0 0,1 0-1 0 0,1-1 1 0 0,1 0 0 0 0,0-1 0 0 0,4 3-15 0 0,-6-8 30 0 0,0-1-1 0 0,1 0 1 0 0,1-1 0 0 0,-1 0-1 0 0,2-1 1 0 0,-1 0 0 0 0,1-1-1 0 0,0 0 1 0 0,1-1 0 0 0,0-1-1 0 0,0 0 1 0 0,1-1-1 0 0,-1 0 1 0 0,1-1 0 0 0,0-1-1 0 0,0 0 1 0 0,1-1 0 0 0,9 0-30 0 0,3-3 60 0 0,0-1 1 0 0,0-1 0 0 0,-1-2 0 0 0,1 0 0 0 0,-1-2-1 0 0,0-1 1 0 0,-1-1 0 0 0,0-2 0 0 0,0 0 0 0 0,-1-2-1 0 0,0 0 1 0 0,-1-2 0 0 0,-1-1 0 0 0,-1 0 0 0 0,0-2-1 0 0,-1-1 1 0 0,9-10-61 0 0,-16 16 22 0 0,0-1 1 0 0,-1-1-1 0 0,-1 0 1 0 0,0-1-1 0 0,-1 0 0 0 0,0 0 1 0 0,-2-1-1 0 0,0-1 0 0 0,-1 0 1 0 0,-1 0-1 0 0,0 0 0 0 0,-1-1 1 0 0,-1 0-1 0 0,-1 0 0 0 0,-1 0 1 0 0,-1-1-1 0 0,0 1 0 0 0,-2-1 1 0 0,0 1-1 0 0,-2-10-22 0 0,0 24-5 0 0,0 0 0 0 0,0 0 0 0 0,0 0 1 0 0,-1 0-1 0 0,0 0 0 0 0,0 1 0 0 0,-1-1 0 0 0,1 1 1 0 0,-1 0-1 0 0,0 0 0 0 0,0 0 0 0 0,0 0 0 0 0,0 1 1 0 0,-1 0-1 0 0,1 0 0 0 0,-1 0 0 0 0,0 0 0 0 0,0 1 0 0 0,0 0 1 0 0,0 0-1 0 0,-1 0 0 0 0,1 1 0 0 0,0-1 0 0 0,-1 1 1 0 0,1 1-1 0 0,-1-1 0 0 0,0 1 0 0 0,1 0 0 0 0,-1 0 0 0 0,1 0 1 0 0,-1 1-1 0 0,1 0 0 0 0,-1 0 0 0 0,1 0 0 0 0,0 1 1 0 0,0 0-1 0 0,-1 0 0 0 0,1 0 0 0 0,0 1 0 0 0,1 0 1 0 0,-4 1 4 0 0,-15 10-30 0 0,0 0 1 0 0,1 2 0 0 0,0 0 0 0 0,2 2-1 0 0,0 0 1 0 0,1 1 0 0 0,0 1 0 0 0,2 0-1 0 0,1 2 1 0 0,0 0 0 0 0,2 1 0 0 0,0 0-1 0 0,2 1 1 0 0,0 1 0 0 0,-6 20 29 0 0,12-25-4 0 0,1 0 0 0 0,0 0 0 0 0,2 0 0 0 0,0 1 0 0 0,1 0 0 0 0,1 0 0 0 0,1-1 0 0 0,1 4 4 0 0,3-12 23 0 0,0 0 0 0 0,1-1 1 0 0,0 1-1 0 0,1-1 0 0 0,1 0 1 0 0,-1-1-1 0 0,2 0 0 0 0,-1 0 1 0 0,1 0-1 0 0,1-1 1 0 0,0 0-1 0 0,0-1 0 0 0,0 0 1 0 0,1 0-1 0 0,1-1 0 0 0,-1 0 1 0 0,1-1-1 0 0,0 0 0 0 0,0-1 1 0 0,1 0-1 0 0,0-1 0 0 0,0 0 1 0 0,0-1-1 0 0,3 0-23 0 0,34 11 360 0 0,1-1 0 0 0,0-4 0 0 0,0-1 0 0 0,1-2 0 0 0,0-3 0 0 0,0-2 0 0 0,39-5-360 0 0,39-18 204 0 0,-119 11-466 0 0,-10 8-2225 0 0,-4 1-3589 0 0,1 2-6122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0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365 201,'13'-101,"-15"95,0 1,0-1,-1 1,0-1,0 1,0 0,-1 0,0 0,1 0,-2 1,1 0,0-1,-1 2,0-1,0 0,0 1,0 0,-1 0,1 1,-1-1,0 1,0 1,0-1,0 1,0 0,0 0,0 0,0 1,-4 0,0 0,0 1,-1-1,1 2,0-1,0 1,0 1,0 0,1 0,-1 1,1 0,0 1,0 0,0 0,1 1,-1 0,2 0,-5 5,5-3,0 0,0 1,1 0,1 0,-1 1,2-1,-1 1,1 0,1 0,-1 1,1 4,2-11,0 0,1 1,-1-1,1 0,0 0,0 0,1 1,-1-1,1 0,0 0,0 0,0 0,1 0,-1 0,1 0,0-1,0 1,0 0,1-1,-1 0,1 1,0-1,0 0,0 0,0-1,0 1,1-1,-1 1,1-1,1 0,8 2,0-1,1 0,-1-1,1 0,0-1,0-1,0 0,0-1,-1-1,1 0,0 0,-1-1,0-1,1-1,-2 0,1 0,0-1,-1-1,0 0,-1-1,0 0,0-1,0 0,-1 1,0 0,0-1,-1 0,0 0,0-1,-1-1,-1 1,0-1,0 0,-1-1,0 0,-1 0,-1 0,1-3,-16 70,3 1,2 0,2 0,4 54,-25 97,0-48,26-159,0-1,-1 1,1-1,0 1,-1 0,1-1,0 1,-1 0,1 0,0-1,0 1,-1 0,1 0,0 0,0 0,-1 0,1 0,0 0,0 0,0 0,-1 1,1-1,0 0,-1 0,1 1,0-1,0 0,-1 1,1-1,-1 1,1-1,0 1,-1-1,1 1,-1-1,1 1,-1 0,1-1,-1 1,0 0,1-1,-1 1,0 0,1-1,-1 1,0 0,0 0,0-1,0 1,0 0,0 0,0 0,0-1,0 1,0 0,0 0,0-1,-1 1,1 0,0-1,0 1,-1 0,1 0,0-1,-1 1,11-16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20,'1'1,"0"0,0 0,0 0,0 0,0 1,0-1,0 0,0 1,0-1,0 1,-1-1,1 1,-1-1,1 1,-1-1,0 1,1 0,-1-1,0 1,0-1,0 1,0 0,0-1,-1 1,1-1,0 1,-1 0,1-1,-1 1,0-1,0 1,0 7,-19 321,12-257,9-59,-1-1,-1 1,0 0,-1-1,-1 1,0-1,0 0,-2 0,1 0,-2 0,0-1,0 0,-1 0,0-1,-9 10,14-19,0 1,0-1,-1 0,1-1,-1 1,1 0,-1-1,0 1,0-1,1 0,-1 0,0 0,0 0,0-1,0 1,0-1,0 0,0 0,0 0,0 0,0 0,0-1,0 1,0-1,0 0,0 0,0 0,0 0,0 0,1-1,-1 1,0-1,1 0,0 0,-1 0,1 0,0 0,-1-2,-65-101,26 19,28 62</inkml:trace>
  <inkml:trace contextRef="#ctx0" brushRef="#br0" timeOffset="248.059">0 20,'19'9,"26"4,15-1,1-2,1-3,-1-7,-1-5,-7 0,-1-5,-6 0,-6 1,-4 3,-4-3,-3 0,-6 1</inkml:trace>
  <inkml:trace contextRef="#ctx0" brushRef="#br0" timeOffset="1749.499">1806 48,'0'0</inkml:trace>
  <inkml:trace contextRef="#ctx0" brushRef="#br0" timeOffset="754.298">706 443,'1'10,"-1"1,2-1,-1 0,1 0,1 0,0-1,0 1,1 0,0-1,0 0,1 0,1 0,-1-1,1 0,1 0,0 0,0-1,6 5,-9-9,0-1,-1 0,1-1,0 1,0-1,0 1,0-1,1 0,-1-1,0 1,0-1,0 0,1 0,-1 0,0 0,0-1,1 0,-1 0,0 0,0 0,0-1,0 1,0-1,-1 0,1 0,-1-1,1 1,-1-1,0 0,1 1,-1-1,-1-1,2 0,80-121,-76 108,-1 0,-1-1,0 0,-2 0,0 0,-1-1,0 0,-1-9,-2 3</inkml:trace>
  <inkml:trace contextRef="#ctx0" brushRef="#br0" timeOffset="1254.42">1129 725,'56'-248,"-56"247,0-1,0 1,-1 0,2 0,-1-1,0 1,0 0,0-1,0 1,1 0,-1 0,1 0,-1-1,1 1,-1 0,1 0,0 0,0 0,-1 0,1 0,0 0,0 0,0 0,0 1,0-1,0 0,0 0,0 1,0-1,1 1,-1-1,0 1,0 0,0-1,1 1,-1 0,0 0,1 0,-1 0,0 0,0 0,1 0,-1 0,0 0,0 1,1-1,-1 0,0 1,0-1,0 1,0-1,1 1,-1 0,32 73,-30-66,-1 1,1-1,1 0,-1 0,1 0,1 0,-1-1,1 1,1-1,-1-1,1 1,1 0,-5-6,1 1,-1-1,1 1,0-1,-1 0,1 0,0 0,0-1,0 1,-1-1,1 1,0-1,0 0,0 0,0 0,0-1,0 1,-1-1,1 1,0-1,0 0,-1 0,1 0,0-1,-1 1,1 0,-1-1,1 0,-1 0,2-1,63-66,-41 32,-2 0,-1-2,-2 0,4-14,-16 13,-11 25</inkml:trace>
  <inkml:trace contextRef="#ctx0" brushRef="#br0" timeOffset="1500.36">1806 414,'5'34,"1"16,1-1</inkml:trace>
  <inkml:trace contextRef="#ctx0" brushRef="#br0" timeOffset="1967.504">2061 274,'-12'16,"1"0,1 1,1 0,0 1,1 0,1 0,0 1,2 0,0 0,1 1,1-1,1 1,0 19,3-36,-1 1,1-1,0 1,-1-1,1 1,1-1,-1 0,0 0,1 0,0 0,0 0,0 0,0 0,0 0,0-1,1 1,0-1,-1 0,1 1,0-1,0 0,0-1,0 1,0-1,0 1,1-1,-1 0,0 0,1 0,-1-1,1 1,-1-1,1 0,-1 0,1 0,0 0,5-1,0 0,0 0,0-1,-1 0,1-1,0 0,-1 0,0-1,0 1,0-2,-1 1,1-1,6-6,-9 5,1 0,-1 0,0-1,-1 0,0 0,0 0,0 0,-1-1,0 1,0-1,-1 0,0 0,0 0,-1 0,0 0,-1 0,1 0,-2 0,1 0,-1 0,0 0,-1 0,0 0,0 0,-1 0,0 1,0-1,0 1,-1 0,-1 0,-1-3,2 4,-1 1,1 0,-1 0,0 1,0 0,0-1,0 2,-1-1,0 1,0-1,0 2,0-1,0 1,-1 0,1 0,-1 0,1 1,-4 0,-13-1</inkml:trace>
  <inkml:trace contextRef="#ctx0" brushRef="#br0" timeOffset="2385.793">2371 668,'5'-31,"1"0,1 0,2 0,0 1,3 0,0 1,2 0,1 1,1 1,1 0,2 2,1 0,0 0,8-4,-25 25,0 0,1 0,0 1,-1-1,1 1,1 0,-1 0,0 0,1 0,-1 1,1 0,0 0,0 0,0 1,0-1,0 1,0 0,0 1,0-1,0 1,1 0,-1 0,0 1,0-1,0 1,0 0,0 1,0-1,0 1,0 0,0 0,-1 1,1-1,-1 1,0 0,1 1,23 44,-19-23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4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1,'11'109,"7"122,10-6,-29-56,1-168,0-1,-1 0,1 1,0-1,-1 0,1 1,0-1,0 0,-1 1,1-1,0 1,0-1,0 0,-1 1,1-1,0 1,0-1,0 1,0-1,0 1,0-1,0 1,0-1,0 1,0-1,0 0,0 1,0-1,1 1,-1-1,0 1,0-1,0 0,1 1,-1-1,0 1,0-1,1 0,-1 1,0-1,1 0,-1 1,0-1,1 0,-1 0,1 1,-1-1,1 0,-1 0,0 0,1 0,-1 1,1-1,-1 0,1 0,-1 0,1 0,-1 0,1 0,-1 0,1 0,-1 0,0-1,1 1,-1 0,1 0,5-11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5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1,'-10'15,"-8"10,2 0,0 1,2 1,1 0,-6 20,17-41,0 0,0 0,0 1,1-1,0 0,1 0,-1 1,1-1,1 0,-1 1,1-1,0 0,0 0,1 1,0-1,0 0,0-1,1 1,-1 0,2-1,-1 1,1-1,-1 0,1 0,1 0,-1-1,1 0,-1 1,6 2,-4-3,1 0,0 0,0 0,0-1,1 0,-1 0,1-1,0 0,0-1,0 1,0-1,0-1,0 0,0 0,0 0,0-1,-1 0,1-1,0 1,0-2,-1 1,1-1,-1 0,0-1,1 0,-2 0,1 0,0-1,-1 0,0 0,0 0,-1-1,4-4,-3 3,0 0,0 0,0-1,-1 0,0 0,-1-1,0 1,0-1,-1 0,0 0,0 0,-1 0,0-1,-1 1,0 0,0-1,-1 1,-1-1,1 1,-1-1,-1 1,0 0,0-1,-1 1,0 0,-1 0,0 1,0-1,-5-6,4 10,0 2,0-1,-1 1,1-1,-1 1,0 1,0-1,0 1,0 0,0 1,0-1,-1 1,1 1,0-1,-1 1,1 0,-1 0,1 1,0 0,0 0,-1 0,1 1,0 0,0 0,0 1,0-1,1 1,-1 1,1-1,0 1,-1 0,-9 7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9:31.6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6578 2038 0 0 0,'0'0'612'0'0,"0"0"226"0"0,0 0 154 0 0,0 0 197 0 0,0 0 220 0 0,0 0 23 0 0,0 0-102 0 0,0 0-190 0 0,0 0-245 0 0,0 0-218 0 0,-9 2-153 0 0,-26 3-110 0 0,27-4-35 0 0,8-1 53 0 0,0 0 68 0 0,21 0 2808 0 0,56-32-846 0 0,251-144 298 0 0,338-139-935 0 0,-539 257-1579 0 0,-171 111-197 0 0,35-53-7283 0 0,7 0 750 0 0,1 0-3211 0 0</inkml:trace>
  <inkml:trace contextRef="#ctx0" brushRef="#br0" timeOffset="879.509">6514 2077 0 0 0,'0'0'573'0'0,"0"0"216"0"0,0 0 206 0 0,0 0 149 0 0,0 0 36 0 0,0 0-53 0 0,0 0-136 0 0,-8 1-168 0 0,-32 6 866 0 0,44-6 5964 0 0,-1-1-4664 0 0,3-9-2086 0 0,51-130 1119 0 0,96-177-812 0 0,-21 74-895 0 0,-117 303-900 0 0,56 184 765 0 0,13 68-102 0 0,-31-54-13 0 0,-34-190-72 0 0,-16-57-230 0 0,-3-12 268 0 0,0 0 0 0 0,0-1 0 0 0,-1 1 0 0 0,1 0 0 0 0,0 0 0 0 0,0 0 0 0 0,-1-1 0 0 0,1 1 0 0 0,0 0 0 0 0,-1 0 0 0 0,1 0 0 0 0,0 0 0 0 0,-1-1 0 0 0,1 1 0 0 0,0 0 0 0 0,-1 0 0 0 0,1 0 0 0 0,-1 0 0 0 0,1 0 0 0 0,0 0 0 0 0,-1 0 0 0 0,1 0 0 0 0,0 0 0 0 0,-1 0 0 0 0,1 0 0 0 0,0 0 0 0 0,-1 1 0 0 0,1-1 0 0 0,0 0 0 0 0,-1 0 0 0 0,1 0 0 0 0,0 0 0 0 0,-1 1 0 0 0,1-1 0 0 0,0 0 0 0 0,-1 0 0 0 0,1 0 0 0 0,0 1 0 0 0,0-1 0 0 0,-1 0 0 0 0,1 1 0 0 0,0-1 0 0 0,0 0 0 0 0,0 0 0 0 0,-1 1 0 0 0,1-1 0 0 0,0 0 0 0 0,0 1 0 0 0,0-1 0 0 0,0 1-31 0 0,-75-24 68 0 0,-245-119-114 0 0,143 83-1569 0 0,164 57 919 0 0,1 0-1251 0 0,4-1-4374 0 0,4 3-5320 0 0</inkml:trace>
  <inkml:trace contextRef="#ctx0" brushRef="#br0" timeOffset="4295.986">64 177 5737 0 0,'0'0'1051'0'0,"0"0"-376"0"0,0 0-212 0 0,0 0 41 0 0,0 0 156 0 0,0 0 183 0 0,0 0 144 0 0,0 0 38 0 0,0 0-58 0 0,0 0-151 0 0,0 0-204 0 0,0-3-212 0 0,-1-7-142 0 0,1 18 161 0 0,3 26 423 0 0,40 368 2351 0 0,-10 269-3193 0 0,-32-627 102 0 0,5 959 1000 0 0,-37-71-28 0 0,32-899-962 0 0,2-1 0 0 0,1 1 0 0 0,2-1 0 0 0,1 0 0 0 0,7 19-112 0 0,5-5 208 0 0,-13-45 1825 0 0,9-4-2349 0 0,-11 2 469 0 0,249-30-112 0 0,-40 29-26 0 0,281 8-118 0 0,405 11 107 0 0,-631-18-28 0 0,345-30 72 0 0,-438 19-37 0 0,-114 7-6 0 0,174-12 26 0 0,0 11 1 0 0,107 14-32 0 0,-140 7-29 0 0,-12-3 49 0 0,-1 8 0 0 0,75 23-20 0 0,-148-17 69 0 0,0-5 1 0 0,1-4 0 0 0,114 0-70 0 0,-216-17 6 0 0,190-1 125 0 0,120-18-131 0 0,85-60 71 0 0,-232 43-95 0 0,-169 35-177 0 0,-10 0 224 0 0,1 1-1 0 0,0 0 0 0 0,-1 0 1 0 0,1-1-1 0 0,-1 1 0 0 0,1 0 0 0 0,0 0 1 0 0,0-1-1 0 0,-1 1 0 0 0,1 0 1 0 0,0-1-1 0 0,0 1 0 0 0,-1 0 0 0 0,1-1 1 0 0,0 1-1 0 0,0-1 0 0 0,0 1 1 0 0,-1 0-1 0 0,1-1 0 0 0,0 1 0 0 0,0-1 1 0 0,0 1-1 0 0,0 0 0 0 0,0-1 1 0 0,0 1-1 0 0,0-1 0 0 0,0 1 0 0 0,0 0 1 0 0,0-1-1 0 0,0 1 0 0 0,0-1 1 0 0,0 1-1 0 0,1-1 0 0 0,-1 1 0 0 0,0 0 1 0 0,0-1-1 0 0,0 1 0 0 0,1 0 1 0 0,-1-1-1 0 0,0 1 0 0 0,0 0 0 0 0,1-1 1 0 0,-1 1-1 0 0,0 0 0 0 0,0-1 1 0 0,1 1-1 0 0,-1 0 0 0 0,0 0 0 0 0,1-1 1 0 0,-1 1-1 0 0,1 0 0 0 0,-1 0 1 0 0,0 0-1 0 0,1-1-22 0 0,-40-68 147 0 0,21 38-133 0 0,2-1 0 0 0,2-1 0 0 0,1 0 0 0 0,1-1 1 0 0,2 0-1 0 0,1-1 0 0 0,2 0 0 0 0,1 0 1 0 0,2-6-15 0 0,20-206-56 0 0,-3 163 40 0 0,-4 0 0 0 0,-3-1 0 0 0,-5 0 0 0 0,-5-35 16 0 0,-46-188 21 0 0,47-70-104 0 0,-9 173 18 0 0,11-91 22 0 0,18 143 47 0 0,-15 137-2 0 0,7-237 26 0 0,-21 178-28 0 0,7 33-66 0 0,-5 38-590 0 0,-18 4 544 0 0,21 0 31 0 0,-408 28-538 0 0,-604-25 522 0 0,215-34 175 0 0,580 16-109 0 0,-365-12-8 0 0,25 45 68 0 0,280-1 191 0 0,-157-15-220 0 0,-8-44 135 0 0,295 23-87 0 0,-254-24 64 0 0,108 33 58 0 0,-89 9-30 0 0,84 2 288 0 0,305-1-393 0 0,0 0 0 0 0,0 0-2 0 0,15 9-6399 0 0,-9-4 622 0 0,2 0-5618 0 0</inkml:trace>
  <inkml:trace contextRef="#ctx0" brushRef="#br0" timeOffset="5844.623">8762 532 3465 0 0,'0'0'1692'0'0,"0"0"-508"0"0,0 0-146 0 0,0 0 139 0 0,0 0 262 0 0,0 0 162 0 0,0 0-85 0 0,0 0-176 0 0,0 0-258 0 0,0 0-251 0 0,0 0-144 0 0,0-12-55 0 0,-1-35-7 0 0,0 45-509 0 0,1 0-1 0 0,-1-1 0 0 0,0 1 1 0 0,1 0-1 0 0,-1 0 0 0 0,0 0 1 0 0,0 0-1 0 0,0 1 0 0 0,0-1 1 0 0,-1 0-1 0 0,1 0 0 0 0,0 1 1 0 0,-1-1-1 0 0,1 0 0 0 0,-1 1 1 0 0,0 0-1 0 0,1-1 0 0 0,-1 1 1 0 0,0 0-1 0 0,0 0 0 0 0,0 0 1 0 0,0 0-1 0 0,0 0 0 0 0,0 0 1 0 0,0 1-1 0 0,0-1 0 0 0,0 1 1 0 0,0-1-1 0 0,-1 1 0 0 0,1 0 1 0 0,0 0-1 0 0,0 0 0 0 0,0 0 1 0 0,0 0-1 0 0,-2 1-115 0 0,-9-1 39 0 0,0 1-1 0 0,0 0 1 0 0,1 1 0 0 0,-1 0-1 0 0,1 1 1 0 0,-1 0 0 0 0,1 1 0 0 0,0 1-1 0 0,1 0 1 0 0,-1 1 0 0 0,-6 3-39 0 0,-19 12 64 0 0,0 1 0 0 0,1 1 0 0 0,1 3 0 0 0,2 0 1 0 0,1 2-1 0 0,-28 31-64 0 0,-93 160 159 0 0,144-202-129 0 0,0 1 0 0 0,2-1 0 0 0,0 1 1 0 0,0 0-1 0 0,2 1 0 0 0,1 0 0 0 0,0 0 0 0 0,1 0 1 0 0,1 0-1 0 0,1 0 0 0 0,0 0 0 0 0,2 11-30 0 0,2-18 56 0 0,0-1 0 0 0,0 0 0 0 0,1 0 0 0 0,1 0 0 0 0,0 0 0 0 0,0-1 0 0 0,1 1 0 0 0,1-2 0 0 0,-1 1-1 0 0,1-1 1 0 0,1 0 0 0 0,0 0 0 0 0,0-1 0 0 0,1 0 0 0 0,0 0 0 0 0,0-1 0 0 0,1 0 0 0 0,0-1 0 0 0,0 0-1 0 0,0-1 1 0 0,1 0 0 0 0,0 0 0 0 0,0-1 0 0 0,0-1 0 0 0,11 3-56 0 0,-1 0 117 0 0,1-1 0 0 0,-1-1 0 0 0,1-1 0 0 0,0 0 0 0 0,0-2 1 0 0,0 0-1 0 0,0-2 0 0 0,0-1 0 0 0,0 0 0 0 0,13-4-117 0 0,77-17 197 0 0,-53-1 2 0 0,-46 19 11 0 0,-20 3-1408 0 0,-6 13-1866 0 0,4 0-2245 0 0,5-7-182 0 0,2 1-6300 0 0</inkml:trace>
  <inkml:trace contextRef="#ctx0" brushRef="#br0" timeOffset="6441.819">9094 23 16636 0 0,'0'0'400'0'0,"0"0"-146"0"0,0 0-90 0 0,0 0 60 0 0,0 0 178 0 0,0 0 149 0 0,0 0 22 0 0,0 0-99 0 0,0 0-198 0 0,0 0-158 0 0,0 0-66 0 0,0 0 35 0 0,0 0 73 0 0,4 14 56 0 0,17 93 364 0 0,-20 566 2022 0 0,-6-304-2134 0 0,9-292-321 0 0,23-77 732 0 0,-14-7-747 0 0,-1 0 0 0 0,0 0 0 0 0,0-1 0 0 0,-1-1 0 0 0,1 0 0 0 0,-2 0 0 0 0,0-1 0 0 0,3-3-132 0 0,25-23 144 0 0,159-140-1 0 0,-189 169-159 0 0,1 0 0 0 0,-1 0 0 0 0,1 0 0 0 0,1 1 0 0 0,-1 1 0 0 0,1 0 0 0 0,0 0 0 0 0,0 0 1 0 0,0 2-1 0 0,0-1 0 0 0,1 1 0 0 0,0 1 0 0 0,0 0 0 0 0,1 0 16 0 0,-10 3-10 0 0,0 1 0 0 0,0 0 0 0 0,-1 0 1 0 0,1 0-1 0 0,0 0 0 0 0,-1 0 0 0 0,1 1 0 0 0,-1-1 0 0 0,1 0 1 0 0,-1 1-1 0 0,0-1 0 0 0,0 1 0 0 0,0-1 0 0 0,-1 1 0 0 0,1-1 1 0 0,-1 1-1 0 0,1 0 0 0 0,-1-1 0 0 0,0 1 0 0 0,0 0 0 0 0,0-1 1 0 0,0 1-1 0 0,0 0 0 0 0,-1 0 10 0 0,-31 202 39 0 0,28-158-554 0 0,38-45-3327 0 0,-17-10-65 0 0,-7 3-1394 0 0,2 0-6192 0 0</inkml:trace>
  <inkml:trace contextRef="#ctx0" brushRef="#br0" timeOffset="7593.735">10261 771 5977 0 0,'0'0'2936'0'0,"0"0"-1647"0"0,0 0-519 0 0,0 0 163 0 0,0 0 207 0 0,0 0 62 0 0,0 0-106 0 0,0 0-193 0 0,0 0-177 0 0,0 0-133 0 0,0 0-58 0 0,0 0-42 0 0,-36 33-15 0 0,-112 102-1 0 0,73-53 310 0 0,66-70-722 0 0,0 0 0 0 0,2 0 0 0 0,-1 0-1 0 0,2 1 1 0 0,0 0 0 0 0,0 1 0 0 0,1-1 0 0 0,1 1 0 0 0,0 0 0 0 0,1 0 0 0 0,0 0-1 0 0,1 1 1 0 0,1-1 0 0 0,0 8-65 0 0,3-20 52 0 0,0 1 1 0 0,-1 0-1 0 0,1-1 0 0 0,0 1 0 0 0,1-1 0 0 0,-1 0 1 0 0,0 0-1 0 0,1 1 0 0 0,-1-2 0 0 0,1 1 0 0 0,0 0 0 0 0,-1 0 1 0 0,1-1-1 0 0,0 0 0 0 0,0 1 0 0 0,0-1 0 0 0,0 0 1 0 0,0-1-1 0 0,0 1 0 0 0,0 0 0 0 0,1-1 0 0 0,-1 0 0 0 0,0 1 1 0 0,0-1-1 0 0,0-1 0 0 0,1 1 0 0 0,-1 0 0 0 0,0-1 1 0 0,0 0-1 0 0,0 1 0 0 0,0-1 0 0 0,0-1 0 0 0,0 1 1 0 0,0 0-1 0 0,0-1 0 0 0,0 1 0 0 0,-1-1 0 0 0,2 0-52 0 0,29-20 228 0 0,0-1-1 0 0,-2-1 1 0 0,-1-2-1 0 0,0-1 1 0 0,-2-1-1 0 0,21-29-227 0 0,8-5 148 0 0,-57 62-148 0 0,4-5-17 0 0,0 0 0 0 0,0 0 0 0 0,1 1 1 0 0,-1 0-1 0 0,1 0 0 0 0,0 0 1 0 0,0 1-1 0 0,0-1 0 0 0,1 1 0 0 0,-1 0 1 0 0,1 1-1 0 0,-1-1 0 0 0,1 1 1 0 0,0 0-1 0 0,1 1 17 0 0,-4 39-248 0 0,-3-18 249 0 0,9 106 23 0 0,-8-121-23 0 0,0 0 1 0 0,0 0-1 0 0,1 0 0 0 0,-1 0 1 0 0,1 0-1 0 0,0-1 0 0 0,1 1 1 0 0,-1-1-1 0 0,1 1 1 0 0,0-1-1 0 0,0 0 0 0 0,0 0 1 0 0,0 0-1 0 0,1 0 0 0 0,-1-1 1 0 0,1 0-1 0 0,0 1 0 0 0,0-1 1 0 0,1-1-1 0 0,-1 1 0 0 0,1-1 1 0 0,2 2-2 0 0,-2-3 26 0 0,0 0 0 0 0,0 0 0 0 0,0 0 1 0 0,0-1-1 0 0,0 0 0 0 0,0 0 1 0 0,0 0-1 0 0,0-1 0 0 0,0 0 1 0 0,0 0-1 0 0,0 0 0 0 0,0 0 0 0 0,0-1 1 0 0,-1 0-1 0 0,1 0 0 0 0,-1 0 1 0 0,1 0-1 0 0,0-1-26 0 0,15-15 110 0 0,-1-1 0 0 0,-1 0 0 0 0,-1-1 0 0 0,-1-1-1 0 0,0-1 1 0 0,-2 0 0 0 0,4-8-110 0 0,23-34 42 0 0,30-47 24 0 0,-67 103 9 0 0,-4 8-96 0 0,0 0 0 0 0,0 1 0 0 0,0-1 0 0 0,0 0 1 0 0,1 0-1 0 0,-1 0 0 0 0,0 0 0 0 0,0 0 0 0 0,0 0 0 0 0,1 0 0 0 0,-1 0 0 0 0,0 0 0 0 0,0 0 0 0 0,1 1 0 0 0,-1-1 0 0 0,0 0 0 0 0,0 0 0 0 0,0 0 0 0 0,1 0 0 0 0,-1-1 0 0 0,0 1 1 0 0,0 0-1 0 0,1 0 0 0 0,-1 0 0 0 0,0 0 0 0 0,0 0 0 0 0,0 0 0 0 0,1 0 0 0 0,-1 0 0 0 0,0 0 21 0 0,-8 95-124 0 0,20 59 135 0 0,31-27 33 0 0,-43-125-31 0 0,1-1 1 0 0,0 1-1 0 0,-1 0 0 0 0,1-1 1 0 0,0 1-1 0 0,0-1 1 0 0,0 1-1 0 0,0-1 0 0 0,0 1 1 0 0,0-1-1 0 0,1 0 1 0 0,-1 1-1 0 0,0-1 1 0 0,1 0-1 0 0,-1 0 0 0 0,1 0 1 0 0,-1 0-1 0 0,1 0 1 0 0,-1 0-1 0 0,1-1 0 0 0,0 1 1 0 0,-1 0-1 0 0,1-1 1 0 0,0 1-1 0 0,0-1 1 0 0,-1 0-1 0 0,1 0 0 0 0,0 1 1 0 0,0-1-1 0 0,0 0 1 0 0,-1-1-1 0 0,1 1 0 0 0,0 0 1 0 0,0 0-1 0 0,0-1 1 0 0,-1 1-1 0 0,1-1 1 0 0,0 0-1 0 0,-1 1 0 0 0,1-1 1 0 0,0 0-1 0 0,-1 0 1 0 0,1 0-1 0 0,-1 0 0 0 0,0 0 1 0 0,1 0-1 0 0,-1-1 1 0 0,0 1-1 0 0,1-1-13 0 0,91-125 456 0 0,-63 86-450 0 0,2 2-1 0 0,1 2 1 0 0,2 1 0 0 0,1 2-1 0 0,16-10-5 0 0,8 17-410 0 0,-57 66 225 0 0,-23 41 261 0 0,16-66-76 0 0,-1 0-1 0 0,2 0 0 0 0,0 0 0 0 0,0 1 1 0 0,2-1-1 0 0,0 1 0 0 0,0-1 1 0 0,1 1-1 0 0,1 2 1 0 0,0-15 9 0 0,1 0-1 0 0,-1 0 1 0 0,0-1 0 0 0,1 1 0 0 0,-1 0-1 0 0,1 0 1 0 0,-1-1 0 0 0,1 1-1 0 0,0-1 1 0 0,0 1 0 0 0,-1-1 0 0 0,1 0-1 0 0,0 0 1 0 0,0 1 0 0 0,1-1 0 0 0,-1-1-1 0 0,0 1 1 0 0,0 0 0 0 0,0-1 0 0 0,1 1-1 0 0,-1-1 1 0 0,0 1 0 0 0,0-1 0 0 0,1 0-1 0 0,-1 0 1 0 0,0 0 0 0 0,1 0 0 0 0,-1-1-1 0 0,0 1 1 0 0,0-1 0 0 0,1 1-1 0 0,-1-1 1 0 0,0 0 0 0 0,0 0 0 0 0,0 0-1 0 0,0 0 1 0 0,0 0 0 0 0,0 0 0 0 0,0 0-1 0 0,0-1 1 0 0,0 1 0 0 0,-1-1 0 0 0,1 1-1 0 0,-1-1 1 0 0,1 0 0 0 0,-1 0 0 0 0,2-2-9 0 0,259-241 232 0 0,-193 203-598 0 0,-69 66 226 0 0,-6 55 208 0 0,8 64 20 0 0,-1-139-107 0 0,0 0 1 0 0,0 0-1 0 0,1-1 0 0 0,-1 1 1 0 0,1-1-1 0 0,0 1 0 0 0,0-1 0 0 0,0 0 1 0 0,1 0-1 0 0,-1 0 0 0 0,1 0 1 0 0,0 0-1 0 0,0 0 0 0 0,0-1 0 0 0,0 1 1 0 0,0-1-1 0 0,0 0 0 0 0,1 0 1 0 0,-1 0-1 0 0,1-1 0 0 0,-1 1 0 0 0,1-1 1 0 0,0 0-1 0 0,0 1 0 0 0,-1-2 1 0 0,1 1-1 0 0,0 0 0 0 0,0-1 0 0 0,0 0 1 0 0,2 0 18 0 0,16-33-2419 0 0,-20 19-853 0 0,0 1-3371 0 0,-2 4-5018 0 0</inkml:trace>
  <inkml:trace contextRef="#ctx0" brushRef="#br0" timeOffset="7772.563">10858 23 19500 0 0,'0'0'792'0'0,"0"0"-152"0"0,0 0-15 0 0,0 0 103 0 0,0 0-8 0 0,0 0-136 0 0,0 0-256 0 0,0 0-296 0 0,0 0-184 0 0,0 0-72 0 0,0 0-80 0 0,0 0-120 0 0,0 0-264 0 0,0 0-1137 0 0,29-23-11009 0 0</inkml:trace>
  <inkml:trace contextRef="#ctx0" brushRef="#br0" timeOffset="8922.176">7630 3229 10290 0 0,'0'0'850'0'0,"0"0"-127"0"0,0 0 125 0 0,0 0 263 0 0,0 0 150 0 0,0 0-30 0 0,29-36-139 0 0,94-116-165 0 0,-22 23 538 0 0,-35 55-974 0 0,-4-3 0 0 0,-3-3 1 0 0,-3-3-1 0 0,-5-2 1 0 0,-2-2-1 0 0,28-76-491 0 0,-71 149 27 0 0,0-1 0 0 0,-1 1 0 0 0,-1-1 0 0 0,-1 0 1 0 0,0 0-1 0 0,-1 0 0 0 0,0 0 0 0 0,-1-1 0 0 0,-1 1 0 0 0,-2-13-27 0 0,2 26 0 0 0,0 0 1 0 0,-1 0-1 0 0,1 1 1 0 0,-1-1-1 0 0,0 0 1 0 0,1 0-1 0 0,-1 0 1 0 0,0 1-1 0 0,0-1 1 0 0,0 1-1 0 0,0-1 1 0 0,-1 1-1 0 0,1-1 1 0 0,0 1-1 0 0,-1-1 1 0 0,1 1-1 0 0,-1 0 1 0 0,1 0-1 0 0,-1 0 1 0 0,1 0-1 0 0,-1 0 1 0 0,0 0-1 0 0,0 0 1 0 0,1 1-1 0 0,-1-1 1 0 0,0 1-1 0 0,0-1 1 0 0,0 1-1 0 0,0-1 1 0 0,0 1-1 0 0,0 0 1 0 0,1 0-1 0 0,-1 0 1 0 0,0 0-1 0 0,0 1 1 0 0,0-1-1 0 0,0 0 1 0 0,0 1-1 0 0,0-1 1 0 0,0 1-1 0 0,-68 34-379 0 0,43-7 333 0 0,0 2 0 0 0,2 0 0 0 0,2 2 1 0 0,1 1-1 0 0,1 0 0 0 0,2 2 0 0 0,-3 8 46 0 0,17-34-6 0 0,0 1 0 0 0,0 0 0 0 0,0 0 0 0 0,1 0 1 0 0,1 1-1 0 0,0 0 0 0 0,0-1 0 0 0,1 1 0 0 0,1 0 0 0 0,-1 0 1 0 0,2 0-1 0 0,0 0 0 0 0,0 0 0 0 0,1 0 0 0 0,0 0 0 0 0,1 4 6 0 0,3-9 13 0 0,1 0 0 0 0,-1-1 0 0 0,1 0 0 0 0,0 0-1 0 0,0 0 1 0 0,0-1 0 0 0,1 0 0 0 0,-1 0 0 0 0,1 0-1 0 0,0-1 1 0 0,0 0 0 0 0,1-1 0 0 0,-1 1-1 0 0,0-1 1 0 0,1-1 0 0 0,-1 0 0 0 0,1 0 0 0 0,0 0-1 0 0,-1-1 1 0 0,1 0 0 0 0,0 0 0 0 0,7-2-13 0 0,203-21 367 0 0,-14-12-174 0 0,-203 35-188 0 0,0 1 0 0 0,0-1 0 0 0,0 0 0 0 0,0 0 0 0 0,0 0 0 0 0,0 1 0 0 0,0-1 0 0 0,0 0 0 0 0,0 1 0 0 0,0-1 0 0 0,0 1 0 0 0,0-1 0 0 0,0 1 0 0 0,-1 0 0 0 0,1-1 0 0 0,0 1 0 0 0,0 0 0 0 0,-1 0 0 0 0,1-1 0 0 0,0 1 0 0 0,-1 0 0 0 0,1 0 0 0 0,-1 0 0 0 0,1 0 0 0 0,-1 0 0 0 0,1 0 0 0 0,-1 0 0 0 0,0 0 0 0 0,1 0 0 0 0,-1 0 0 0 0,0 0 0 0 0,0 0 0 0 0,0 0 0 0 0,0 0 0 0 0,0 0 0 0 0,0 0 0 0 0,0 0 0 0 0,0 0 0 0 0,0 0 0 0 0,0 0 0 0 0,-1 0 0 0 0,1 0 0 0 0,0 1-5 0 0,-16 45 389 0 0,-139 219 563 0 0,153-262-955 0 0,0 1 0 0 0,0 0 0 0 0,1 0 0 0 0,0 0 0 0 0,-1 0 0 0 0,2 0-1 0 0,-1 1 1 0 0,0-1 0 0 0,1 0 0 0 0,0 0 0 0 0,1 0 0 0 0,-1 1 0 0 0,1-1 0 0 0,0 0 0 0 0,0 0-1 0 0,0 0 1 0 0,1 0 0 0 0,0 0 0 0 0,0 0 0 0 0,0 0 0 0 0,0-1 0 0 0,1 1 0 0 0,0-1 0 0 0,0 1-1 0 0,0-1 1 0 0,0 0 0 0 0,1-1 0 0 0,0 1 0 0 0,-1 0 0 0 0,2 0 3 0 0,17 16-362 0 0,16 14-575 0 0,-11-20-6501 0 0,-22-13 126 0 0,-1-1-1187 0 0</inkml:trace>
  <inkml:trace contextRef="#ctx0" brushRef="#br0" timeOffset="10027.461">9048 2304 8442 0 0,'0'0'2611'0'0,"0"0"-517"0"0,0 0-505 0 0,0 0-447 0 0,0 0-402 0 0,0 0-272 0 0,0 0-73 0 0,0 0-14 0 0,0 0 5 0 0,-17 36-27 0 0,-51 112-65 0 0,31-34 176 0 0,28-70-349 0 0,1 0 1 0 0,3 1 0 0 0,2 0 0 0 0,1 17-122 0 0,2-55 39 0 0,1 0 1 0 0,0-1 0 0 0,0 1-1 0 0,0-1 1 0 0,1 1 0 0 0,0-1-1 0 0,0 0 1 0 0,1 0 0 0 0,0 0-1 0 0,0 0 1 0 0,0 0 0 0 0,0-1-1 0 0,1 1 1 0 0,0-1 0 0 0,1 0-1 0 0,-1 0 1 0 0,1 0 0 0 0,-1-1-1 0 0,2 1 1 0 0,-1-1 0 0 0,0-1-1 0 0,1 1 1 0 0,-1-1 0 0 0,1 0-1 0 0,0 0 1 0 0,0 0 0 0 0,1-1-1 0 0,-1 0 1 0 0,0 0 0 0 0,1-1-1 0 0,-1 0 1 0 0,1 0 0 0 0,-1 0-1 0 0,1-1 1 0 0,0 0 0 0 0,-1 0-1 0 0,1-1 1 0 0,-1 1 0 0 0,1-2-1 0 0,-1 1 1 0 0,1-1 0 0 0,-1 0-1 0 0,0 0 1 0 0,0 0 0 0 0,0-1-1 0 0,0 0 1 0 0,5-4-40 0 0,5-2 116 0 0,0-2-1 0 0,-1 0 1 0 0,0 0-1 0 0,0-2 1 0 0,-2 0 0 0 0,0 0-1 0 0,0-1 1 0 0,-1-1 0 0 0,-1 0-1 0 0,8-13-115 0 0,82-172 366 0 0,-94 182-328 0 0,0 4 19 0 0,-1-1 1 0 0,0 0-1 0 0,-1 0 0 0 0,-1 0 0 0 0,0 0 0 0 0,-1-1 1 0 0,-1 0-1 0 0,0-3-57 0 0,-16 31-238 0 0,3 1 200 0 0,1 1 0 0 0,1 1-1 0 0,0-1 1 0 0,1 1 0 0 0,1 1-1 0 0,0-1 1 0 0,1 1-1 0 0,1 1 1 0 0,1-1 0 0 0,0 1-1 0 0,1 0 1 0 0,0 0 0 0 0,1 11 38 0 0,1-14-9 0 0,1 0 0 0 0,1 0 0 0 0,0 0 0 0 0,1 0 1 0 0,1 0-1 0 0,0 0 0 0 0,0 0 0 0 0,2-1 0 0 0,-1 0 0 0 0,2 1 1 0 0,0-2-1 0 0,0 1 0 0 0,1-1 0 0 0,1 0 0 0 0,0 0 1 0 0,1-1-1 0 0,0 0 0 0 0,1 0 9 0 0,-2-5 16 0 0,0-1 0 0 0,0 0 0 0 0,0 0 0 0 0,1-1 1 0 0,0 0-1 0 0,0 0 0 0 0,0-1 0 0 0,0 0 0 0 0,0 0 0 0 0,1-1 0 0 0,-1-1 1 0 0,1 1-1 0 0,-1-2 0 0 0,1 1 0 0 0,0-1 0 0 0,-1-1 0 0 0,1 0 0 0 0,0 0 1 0 0,-1-1-1 0 0,1 0 0 0 0,-1 0 0 0 0,0-1 0 0 0,0-1 0 0 0,0 1 0 0 0,0-1 1 0 0,-1-1-1 0 0,1 0 0 0 0,-1 0 0 0 0,4-4-16 0 0,30-24 83 0 0,-1-1 1 0 0,-3-2-1 0 0,0-2 1 0 0,-3-2-1 0 0,-1-1 0 0 0,-2-1 1 0 0,-2-2-1 0 0,-2-1 1 0 0,-2-1-1 0 0,-1-1 1 0 0,15-47-84 0 0,-9 29-107 0 0,-3-1 0 0 0,-2-2 0 0 0,-4 0 0 0 0,-2-2 0 0 0,-4 0 0 0 0,-3-1 0 0 0,-3 0 0 0 0,-2 0 0 0 0,-4-17 107 0 0,-4 86-8 0 0,1-1 1 0 0,-1 1-1 0 0,1 0 1 0 0,-1-1-1 0 0,0 1 1 0 0,0-1-1 0 0,0 1 1 0 0,-1 0-1 0 0,1-1 1 0 0,-1 1-1 0 0,1-1 1 0 0,-1 1-1 0 0,0 0 1 0 0,0 0-1 0 0,0-1 1 0 0,0 1-1 0 0,0 0 1 0 0,0 0-1 0 0,0 0 1 0 0,-1 0 0 0 0,1 0-1 0 0,-1 0 1 0 0,0 1-1 0 0,1-1 1 0 0,-1 0-1 0 0,0 1 1 0 0,0-1-1 0 0,0 1 1 0 0,0 0-1 0 0,0 0 1 0 0,-1 0-1 0 0,1 0 1 0 0,0 0-1 0 0,0 0 1 0 0,-1 0-1 0 0,1 1 1 0 0,0-1-1 0 0,-1 1 1 0 0,1 0-1 0 0,-1 0 1 0 0,1 0-1 0 0,0 0 1 0 0,-1 0-1 0 0,1 0 1 0 0,-1 0-1 0 0,1 1 1 0 0,0 0-1 0 0,-1-1 1 0 0,1 1 0 0 0,0 0-1 0 0,-1 0 1 0 0,1 0-1 0 0,0 0 1 0 0,-1 1 7 0 0,-12 11-44 0 0,-1 2 1 0 0,2 0 0 0 0,-1 0 0 0 0,2 1 0 0 0,1 1 0 0 0,0 0 0 0 0,0 1 0 0 0,2 0-1 0 0,-7 17 44 0 0,13-27-16 0 0,-24 46-13 0 0,4 1 0 0 0,1 1-1 0 0,3 1 1 0 0,3 1 0 0 0,2 0-1 0 0,0 16 30 0 0,9-26 19 0 0,3 0 0 0 0,1 0 0 0 0,2 0 0 0 0,5 25-19 0 0,-2-52 15 0 0,1 0 0 0 0,1 0 0 0 0,0 0 0 0 0,2-1 0 0 0,1 0 0 0 0,0 0 0 0 0,1-1 0 0 0,1 0-1 0 0,1-1 1 0 0,1 0 0 0 0,0-1 0 0 0,4 3-15 0 0,-6-8 30 0 0,0-1-1 0 0,1 0 1 0 0,1-1 0 0 0,-1 0-1 0 0,2-1 1 0 0,-1 0 0 0 0,1-1-1 0 0,0 0 1 0 0,1-1 0 0 0,0-1-1 0 0,0 0 1 0 0,1-1-1 0 0,-1 0 1 0 0,1-1 0 0 0,0-1-1 0 0,0 0 1 0 0,1-1 0 0 0,9 0-30 0 0,3-3 60 0 0,0-1 1 0 0,0-1 0 0 0,-1-2 0 0 0,1 0 0 0 0,-1-2-1 0 0,0-1 1 0 0,-1-1 0 0 0,0-2 0 0 0,0 0 0 0 0,-1-2-1 0 0,0 0 1 0 0,-1-2 0 0 0,-1-1 0 0 0,-1 0 0 0 0,0-2-1 0 0,-1-1 1 0 0,9-10-61 0 0,-16 16 22 0 0,0-1 1 0 0,-1-1-1 0 0,-1 0 1 0 0,0-1-1 0 0,-1 0 0 0 0,0 0 1 0 0,-2-1-1 0 0,0-1 0 0 0,-1 0 1 0 0,-1 0-1 0 0,0 0 0 0 0,-1-1 1 0 0,-1 0-1 0 0,-1 0 0 0 0,-1 0 1 0 0,-1-1-1 0 0,0 1 0 0 0,-2-1 1 0 0,0 1-1 0 0,-2-10-22 0 0,0 24-5 0 0,0 0 0 0 0,0 0 0 0 0,0 0 1 0 0,-1 0-1 0 0,0 0 0 0 0,0 1 0 0 0,-1-1 0 0 0,1 1 1 0 0,-1 0-1 0 0,0 0 0 0 0,0 0 0 0 0,0 0 0 0 0,0 1 1 0 0,-1 0-1 0 0,1 0 0 0 0,-1 0 0 0 0,0 0 0 0 0,0 1 0 0 0,0 0 1 0 0,0 0-1 0 0,-1 0 0 0 0,1 1 0 0 0,0-1 0 0 0,-1 1 1 0 0,1 1-1 0 0,-1-1 0 0 0,0 1 0 0 0,1 0 0 0 0,-1 0 0 0 0,1 0 1 0 0,-1 1-1 0 0,1 0 0 0 0,-1 0 0 0 0,1 0 0 0 0,0 1 1 0 0,0 0-1 0 0,-1 0 0 0 0,1 0 0 0 0,0 1 0 0 0,1 0 1 0 0,-4 1 4 0 0,-15 10-30 0 0,0 0 1 0 0,1 2 0 0 0,0 0 0 0 0,2 2-1 0 0,0 0 1 0 0,1 1 0 0 0,0 1 0 0 0,2 0-1 0 0,1 2 1 0 0,0 0 0 0 0,2 1 0 0 0,0 0-1 0 0,2 1 1 0 0,0 1 0 0 0,-6 20 29 0 0,12-25-4 0 0,1 0 0 0 0,0 0 0 0 0,2 0 0 0 0,0 1 0 0 0,1 0 0 0 0,1 0 0 0 0,1-1 0 0 0,1 4 4 0 0,3-12 23 0 0,0 0 0 0 0,1-1 1 0 0,0 1-1 0 0,1-1 0 0 0,1 0 1 0 0,-1-1-1 0 0,2 0 0 0 0,-1 0 1 0 0,1 0-1 0 0,1-1 1 0 0,0 0-1 0 0,0-1 0 0 0,0 0 1 0 0,1 0-1 0 0,1-1 0 0 0,-1 0 1 0 0,1-1-1 0 0,0 0 0 0 0,0-1 1 0 0,1 0-1 0 0,0-1 0 0 0,0 0 1 0 0,0-1-1 0 0,3 0-23 0 0,34 11 360 0 0,1-1 0 0 0,0-4 0 0 0,0-1 0 0 0,1-2 0 0 0,0-3 0 0 0,0-2 0 0 0,39-5-360 0 0,39-18 204 0 0,-119 11-466 0 0,-10 8-2225 0 0,-4 1-3589 0 0,1 2-6122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0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823 921 4289 0 0,'0'0'876'0'0,"0"0"-230"0"0,0 0-101 0 0,0 0 230 0 0,0 0 433 0 0,0 0 366 0 0,0 0 141 0 0,0 0-94 0 0,0 0-304 0 0,0 0-342 0 0,0 0-243 0 0,-2-18-160 0 0,-4-58-85 0 0,6 74-435 0 0,-1 1 1 0 0,1-1 0 0 0,0 0 0 0 0,-1 0 0 0 0,1 1-1 0 0,-1-1 1 0 0,1 0 0 0 0,-1 1 0 0 0,0-1 0 0 0,1 1-1 0 0,-1-1 1 0 0,0 1 0 0 0,0-1 0 0 0,0 1 0 0 0,-1 0-1 0 0,1-1 1 0 0,0 1 0 0 0,0 0 0 0 0,-1 0 0 0 0,1 0-1 0 0,0 0 1 0 0,-1 0 0 0 0,1 0 0 0 0,-1 0 0 0 0,0 0-1 0 0,1 1 1 0 0,-1-1 0 0 0,0 1 0 0 0,1-1 0 0 0,-1 1-1 0 0,0 0 1 0 0,1-1 0 0 0,-1 1 0 0 0,0 0-53 0 0,-7-1 220 0 0,-7-2-131 0 0,0 2 1 0 0,0 0 0 0 0,0 1-1 0 0,0 1 1 0 0,0 0 0 0 0,0 1-1 0 0,0 1 1 0 0,0 0 0 0 0,1 1-1 0 0,-1 1 1 0 0,1 0 0 0 0,0 1-1 0 0,-5 4-89 0 0,-158 67 139 0 0,-88 57-139 0 0,170-75 36 0 0,96-58-30 0 0,1 0 0 0 0,0 0 0 0 0,0 1 0 0 0,0-1-1 0 0,0 0 1 0 0,0 0 0 0 0,0 0 0 0 0,0 0 0 0 0,0 0 0 0 0,0 0 0 0 0,0 0-1 0 0,0 0 1 0 0,1-1 0 0 0,-1 1 0 0 0,0 0 0 0 0,1-1 0 0 0,-1 1 0 0 0,0-1 0 0 0,1 1-1 0 0,-1-1 1 0 0,1 0 0 0 0,-1 1 0 0 0,1-1 0 0 0,-1 0 0 0 0,1 0 0 0 0,-1 0-1 0 0,1 0 1 0 0,-1-1 0 0 0,1 1 0 0 0,0 0-6 0 0,53 1 259 0 0,-1-3-1 0 0,1-1 1 0 0,51-11-259 0 0,111-6 198 0 0,-216 19-197 0 0,0 1 1 0 0,0-1-1 0 0,-1 1 1 0 0,1-1-1 0 0,0 1 1 0 0,0 0-1 0 0,0-1 1 0 0,0 1-1 0 0,0 0 1 0 0,0 0-1 0 0,0 0 1 0 0,0 0-1 0 0,0 0 1 0 0,0 0-1 0 0,0 0 1 0 0,0 0-1 0 0,0 0 0 0 0,0 0 1 0 0,0 0-1 0 0,0 1 1 0 0,0-1-1 0 0,0 0 1 0 0,0 1-1 0 0,0-1 1 0 0,0 1-1 0 0,-1-1 1 0 0,1 1-1 0 0,0-1 1 0 0,0 1-1 0 0,0 0 1 0 0,-1-1-1 0 0,1 1 1 0 0,0 0-1 0 0,-1 0 1 0 0,1-1-1 0 0,-1 1 1 0 0,1 0-1 0 0,-1 0 1 0 0,1 0-1 0 0,-1 0 1 0 0,1 0-1 0 0,-1 0 1 0 0,0 0-1 0 0,0 0 1 0 0,1 0-1 0 0,-1 0 1 0 0,0 0-1 0 0,0 0 1 0 0,0 0-1 0 0,0 0 1 0 0,0 0-1 0 0,0 0 1 0 0,0 0-1 0 0,-1-1 1 0 0,1 1-1 0 0,0 0 1 0 0,0 0-1 0 0,-1 0 1 0 0,1 0-1 0 0,-1 0 1 0 0,1 0-1 0 0,-1 0 1 0 0,1 0-1 0 0,-1-1 1 0 0,1 1-1 0 0,-1 0 1 0 0,0 0-1 0 0,0 0-1 0 0,-12 15 48 0 0,-1-1 1 0 0,-1-1-1 0 0,-1 0 0 0 0,0 0 0 0 0,0-2 1 0 0,-2 0-1 0 0,0 0-48 0 0,-24 17 42 0 0,-153 122 71 0 0,181-142-111 0 0,1 2-1 0 0,0 0 0 0 0,1 0 1 0 0,0 1-1 0 0,1 0 0 0 0,0 1 0 0 0,1 1 1 0 0,1-1-1 0 0,0 2 0 0 0,1-1 0 0 0,0 1 1 0 0,1 0-1 0 0,1 1 0 0 0,0 0 0 0 0,2 0 1 0 0,-1 0-1 0 0,2 0 0 0 0,0 1 1 0 0,1-1-1 0 0,0 16-1 0 0,5-19 0 0 0,0 0 1 0 0,1-1 0 0 0,0 1-1 0 0,1-1 1 0 0,1 0-1 0 0,0-1 1 0 0,0 1-1 0 0,1-1 1 0 0,1 0 0 0 0,-1-1-1 0 0,2 0 1 0 0,-1 0-1 0 0,2-1 1 0 0,5 5-1 0 0,-8-9-44 0 0,-1-1 0 0 0,1 0 1 0 0,0 0-1 0 0,0-1 0 0 0,0 1 1 0 0,0-2-1 0 0,0 1 0 0 0,1-1 1 0 0,-1 0-1 0 0,1-1 0 0 0,0 1 0 0 0,-1-1 1 0 0,1-1-1 0 0,0 0 0 0 0,0 0 1 0 0,0 0-1 0 0,0-1 44 0 0,36-20-2295 0 0,-24-5-5396 0 0,-16 15-2909 0 0</inkml:trace>
  <inkml:trace contextRef="#ctx0" brushRef="#br0" timeOffset="350.628">409 1 17100 0 0,'0'0'317'0'0,"0"0"3"0"0,0 0-85 0 0,0 0-79 0 0,0 0 16 0 0,0 0 91 0 0,0 0 131 0 0,0 0 134 0 0,0 0 65 0 0,-18 34-3 0 0,-53 117-75 0 0,66-138-444 0 0,-1 0-1 0 0,2 0 1 0 0,0 1-1 0 0,1 0 1 0 0,0 0-1 0 0,1 0 0 0 0,0 0 1 0 0,2 0-1 0 0,-1 3-70 0 0,0 17 124 0 0,-13 676 976 0 0,15-527-899 0 0,11 482 126 0 0,-17-600-306 0 0,-3 0-1 0 0,-3-1 0 0 0,-3-1 1 0 0,-7 19-21 0 0,-30 149 87 0 0,51-230-92 0 0,-2 5-12 0 0,1-1 0 0 0,0 0 0 0 0,0 1 0 0 0,0-1 0 0 0,1 1 0 0 0,-1-1 0 0 0,1 1 0 0 0,1-1 0 0 0,-1 1-1 0 0,1-1 1 0 0,0 1 0 0 0,0-1 0 0 0,1 0 0 0 0,-1 1 0 0 0,1-1 0 0 0,0 0 0 0 0,1 0 0 0 0,-1 0 0 0 0,2 1 17 0 0,-3-5-59 0 0,1-1-1 0 0,-1 1 1 0 0,0-1 0 0 0,1 0 0 0 0,-1 1-1 0 0,1-1 1 0 0,-1 0 0 0 0,0 0 0 0 0,1 0-1 0 0,-1 0 1 0 0,1 0 0 0 0,-1 0-1 0 0,0 0 1 0 0,1 0 0 0 0,-1 0 0 0 0,1-1-1 0 0,-1 1 1 0 0,0-1 0 0 0,1 1 0 0 0,-1-1-1 0 0,0 1 1 0 0,0-1 0 0 0,1 0-1 0 0,-1 0 1 0 0,0 0 0 0 0,0 1 0 0 0,0-1-1 0 0,0 0 1 0 0,0 0 0 0 0,0 0 0 0 0,0-1-1 0 0,0 1 1 0 0,-1 0 0 0 0,1 0-1 0 0,0 0 1 0 0,-1-1 0 0 0,1 1 0 0 0,0-1 59 0 0,11-19-5155 0 0,-7 12-222 0 0,-1 1-5248 0 0</inkml:trace>
  <inkml:trace contextRef="#ctx0" brushRef="#br0" timeOffset="1916.496">871 2174 7962 0 0,'0'0'769'0'0,"0"0"-286"0"0,0 0-154 0 0,0 0 256 0 0,0 0 413 0 0,0 0 296 0 0,0 0 61 0 0,0 0-145 0 0,0 0-225 0 0,0 0-151 0 0,0 0-72 0 0,0 0-72 0 0,0 0-69 0 0,20-19-54 0 0,67-60-83 0 0,94-125 1220 0 0,-89 90-1218 0 0,234-255 700 0 0,-302 348-1126 0 0,-22 42-104 0 0,-12 183 669 0 0,1-159-600 0 0,-1 0 0 0 0,-3-1 1 0 0,-1 0-1 0 0,-3 0 0 0 0,-1-2 0 0 0,-2 0 0 0 0,-2-2 0 0 0,-2 0 0 0 0,-1-1 0 0 0,-2-2 1 0 0,-2-1-1 0 0,-1-1 0 0 0,-21 18-25 0 0,47-49-12 0 0,0 0-1 0 0,0 0 1 0 0,-1-1 0 0 0,1 0 0 0 0,-1 0 0 0 0,0 0-1 0 0,0 0 1 0 0,0-1 0 0 0,0 0 0 0 0,0 0 0 0 0,-1 0-1 0 0,1-1 1 0 0,0 1 0 0 0,-1-1 0 0 0,1-1-1 0 0,-1 1 1 0 0,0-1 0 0 0,1 0 0 0 0,-4 0 12 0 0,7-3-36 0 0,-1 0 0 0 0,1-1 0 0 0,0 1 1 0 0,0 0-1 0 0,1-1 0 0 0,-1 1 0 0 0,1-1 0 0 0,0 1 1 0 0,-1-1-1 0 0,2 0 0 0 0,-1 1 0 0 0,0-1 0 0 0,1 0 1 0 0,-1 0-1 0 0,1 0 0 0 0,0 1 0 0 0,1-1 0 0 0,-1 0 1 0 0,1 0-1 0 0,0-1 36 0 0,-1-2-31 0 0,3-7 1 0 0,0 1 0 0 0,1-1 0 0 0,1 1 0 0 0,0 0 0 0 0,0 0 0 0 0,2 1 0 0 0,-1 0 0 0 0,2 0 0 0 0,0 0 0 0 0,0 1 0 0 0,1 0 0 0 0,0 1 0 0 0,1-1 1 0 0,0 2-1 0 0,7-6 30 0 0,-14 12-4 0 0,-1 1 0 0 0,0-1 0 0 0,1 1 0 0 0,0-1 0 0 0,-1 1 1 0 0,1 0-1 0 0,0 0 0 0 0,0 0 0 0 0,0 0 0 0 0,1 1 0 0 0,-1-1 1 0 0,0 1-1 0 0,1 0 0 0 0,-1 0 0 0 0,1 0 0 0 0,-1 1 1 0 0,1-1-1 0 0,-1 1 0 0 0,1 0 0 0 0,-1-1 0 0 0,1 2 0 0 0,-1-1 1 0 0,1 0-1 0 0,-1 1 0 0 0,1 0 0 0 0,-1-1 0 0 0,1 1 0 0 0,-1 1 1 0 0,0-1-1 0 0,1 0 0 0 0,-1 1 0 0 0,0 0 0 0 0,0 0 0 0 0,0 0 1 0 0,0 0-1 0 0,0 0 0 0 0,-1 0 0 0 0,1 1 0 0 0,-1-1 1 0 0,1 1-1 0 0,-1 0 0 0 0,0 0 0 0 0,0 0 0 0 0,0 0 0 0 0,-1 0 1 0 0,2 2 3 0 0,1 3 13 0 0,0 4 6 0 0,1 0 1 0 0,1 0-1 0 0,-1 0 1 0 0,2-1-1 0 0,0 0 1 0 0,0 0-1 0 0,1-1 0 0 0,0 0 1 0 0,1-1-1 0 0,0 1 1 0 0,1-2-1 0 0,0 1 1 0 0,0-1-1 0 0,1-1 1 0 0,0 0-1 0 0,0 0 1 0 0,3 0-20 0 0,-5-4 33 0 0,1 0 1 0 0,0-1 0 0 0,-1 0 0 0 0,1 0-1 0 0,0-1 1 0 0,0 0 0 0 0,0-1 0 0 0,0 0-1 0 0,0-1 1 0 0,-1 0 0 0 0,1 0 0 0 0,0-1-1 0 0,0 0 1 0 0,-1-1 0 0 0,1 0 0 0 0,-1-1 0 0 0,0 0-1 0 0,0 0 1 0 0,7-6-34 0 0,15-12 51 0 0,-1-2 0 0 0,-1-1 0 0 0,-1-1 0 0 0,-2-1 0 0 0,0-2 0 0 0,-2-1 0 0 0,-1 0 0 0 0,-2-2 0 0 0,-1 0-1 0 0,-1-2 1 0 0,-2 0 0 0 0,-2-1 0 0 0,-1 0 0 0 0,-1-1 0 0 0,-1-8-51 0 0,1-21 162 0 0,-13 64-141 0 0,-1 7-133 0 0,-53 169-105 0 0,36-5 221 0 0,18-160-6 0 0,1-1-1 0 0,0 0 1 0 0,0 1 0 0 0,0-1 0 0 0,2 0-1 0 0,-1 0 1 0 0,1 0 0 0 0,0 0-1 0 0,1-1 1 0 0,0 1 0 0 0,0-1-1 0 0,1 0 1 0 0,0 0 0 0 0,0 0-1 0 0,1-1 1 0 0,0 0 0 0 0,1 1 2 0 0,-4-5 5 0 0,1 0 1 0 0,0 0 0 0 0,-1-1-1 0 0,1 1 1 0 0,0-1-1 0 0,1 0 1 0 0,-1 0-1 0 0,0-1 1 0 0,1 1 0 0 0,-1-1-1 0 0,0 0 1 0 0,1 0-1 0 0,0 0 1 0 0,-1-1-1 0 0,1 1 1 0 0,-1-1 0 0 0,1 0-1 0 0,0-1 1 0 0,-1 1-1 0 0,1-1 1 0 0,-1 0-1 0 0,1 0 1 0 0,-1 0 0 0 0,1-1-1 0 0,-1 1 1 0 0,0-1-1 0 0,0 0 1 0 0,0 0 0 0 0,0-1-1 0 0,0 1 1 0 0,0-1-1 0 0,2-2-5 0 0,106-111 139 0 0,28-81-117 0 0,-123 176-37 0 0,-12 14 8 0 0,0 1-1 0 0,0-1 0 0 0,1 1 1 0 0,0 0-1 0 0,0 0 0 0 0,0 0 0 0 0,1 1 1 0 0,0 0-1 0 0,0 1 0 0 0,0-1 1 0 0,0 1-1 0 0,3 0 8 0 0,9 39-131 0 0,-21 195 279 0 0,2-225-146 0 0,1-1 0 0 0,0 0 0 0 0,0 0 0 0 0,1 0 0 0 0,-1 1 0 0 0,1-1 0 0 0,0 0 0 0 0,0-1 1 0 0,0 1-1 0 0,1 0 0 0 0,-1-1 0 0 0,1 1 0 0 0,0-1 0 0 0,0 0 0 0 0,0 0 0 0 0,1 0 0 0 0,-1 0 0 0 0,0-1 0 0 0,1 1 0 0 0,0-1 0 0 0,0 0 0 0 0,0 0 0 0 0,0 0 0 0 0,0 0 0 0 0,0-1 0 0 0,0 0 0 0 0,0 0 0 0 0,1 0 0 0 0,-1 0 0 0 0,0-1 0 0 0,1 1 0 0 0,-1-1 0 0 0,0 0 0 0 0,1-1 0 0 0,-1 1 0 0 0,0-1 0 0 0,1 0 0 0 0,-1 0 0 0 0,0 0 0 0 0,0 0 1 0 0,0-1-1 0 0,0 0 0 0 0,0 0 0 0 0,4-2-2 0 0,169-156 128 0 0,46-9-128 0 0,-222 168-4 0 0,0 0 0 0 0,0 0 0 0 0,1 0 0 0 0,-1 0 0 0 0,0 0 1 0 0,1 1-1 0 0,-1-1 0 0 0,1 0 0 0 0,-1 1 0 0 0,1-1 0 0 0,-1 1 0 0 0,1-1 1 0 0,-1 1-1 0 0,1 0 0 0 0,0 0 0 0 0,-1 0 0 0 0,1 0 0 0 0,0 0 1 0 0,-1 0-1 0 0,1 0 0 0 0,-1 0 0 0 0,1 0 0 0 0,0 1 0 0 0,-1-1 0 0 0,1 1 1 0 0,0 0 3 0 0,-40 213 277 0 0,36-209-275 0 0,0 0 0 0 0,0 1 0 0 0,0-1 0 0 0,1 0 0 0 0,0 1 0 0 0,0-1 0 0 0,0 1 0 0 0,1-1 0 0 0,-1 1 0 0 0,2-1 0 0 0,-1 1 0 0 0,0-1-1 0 0,1 1 1 0 0,0-1 0 0 0,0 0 0 0 0,1 1 0 0 0,0-1 0 0 0,0 0 0 0 0,0 0 0 0 0,0 0 0 0 0,1 0 0 0 0,-1 0 0 0 0,1-1 0 0 0,1 1 0 0 0,-1-1 0 0 0,1 1 0 0 0,-1-1 0 0 0,1-1 0 0 0,0 1 0 0 0,1 0 0 0 0,-1-1 0 0 0,1 0 0 0 0,-1 0 0 0 0,6 2-2 0 0,26-15-829 0 0,-26 1-1755 0 0,-4-2-3333 0 0,-4 3-5787 0 0</inkml:trace>
  <inkml:trace contextRef="#ctx0" brushRef="#br0" timeOffset="2315.387">3797 1704 15043 0 0,'0'0'1457'0'0,"0"0"-548"0"0,0 0-95 0 0,0 0 223 0 0,0 0 141 0 0,0 0-51 0 0,0 0-250 0 0,0 0-273 0 0,0 0-157 0 0,0 0-94 0 0,0 0-46 0 0,0 0-25 0 0,0 0-22 0 0,13-21-28 0 0,37-62-7 0 0,-50 83-219 0 0,-1 1 0 0 0,0-1 0 0 0,1 0 0 0 0,-1 0 0 0 0,1 0-1 0 0,-1 0 1 0 0,0 0 0 0 0,1 0 0 0 0,-1 0 0 0 0,1-1 0 0 0,-1 1 0 0 0,0 0 0 0 0,1 0 0 0 0,-1 0 0 0 0,1 0-1 0 0,-1-1 1 0 0,1 1 0 0 0,-1 0 0 0 0,0-1 0 0 0,1 1 0 0 0,-1 0 0 0 0,1-1 0 0 0,0 1 0 0 0,-1-1 0 0 0,1 1 0 0 0,-1-1-1 0 0,1 1 1 0 0,0-1 0 0 0,-1 1 0 0 0,1-1 0 0 0,0 1 0 0 0,-1-1 0 0 0,1 1 0 0 0,0-1 0 0 0,0 1 0 0 0,0-1-1 0 0,0 0 1 0 0,-1 1 0 0 0,1-1 0 0 0,0 1 0 0 0,0-1 0 0 0,0 0 0 0 0,0 1 0 0 0,0-1 0 0 0,0 1 0 0 0,1-1-1 0 0,-1 0 1 0 0,0 1 0 0 0,0-1 0 0 0,0 1 0 0 0,1-1 0 0 0,-1 0 0 0 0,0 1 0 0 0,0-1 0 0 0,1 1 0 0 0,-1-1-1 0 0,0 1 1 0 0,1-1 0 0 0,-1 1 0 0 0,1 0 0 0 0,-1-1-6 0 0,-2 1 5 0 0,-10 3 1 0 0,1-1 0 0 0,-1 2-1 0 0,1-1 1 0 0,0 2 0 0 0,0-1-1 0 0,0 1 1 0 0,1 1 0 0 0,-1 0-1 0 0,1 1 1 0 0,1 0 0 0 0,-1 0-1 0 0,-6 8-5 0 0,-12 7-10 0 0,1 2 0 0 0,1 2 0 0 0,2 0 0 0 0,0 1 0 0 0,2 1 0 0 0,-1 4 10 0 0,18-23 0 0 0,-1 1 0 0 0,2-1 0 0 0,-1 1 0 0 0,1 0 0 0 0,1 1 0 0 0,0-1 0 0 0,0 1 0 0 0,1-1 0 0 0,1 1 0 0 0,-1 0 0 0 0,2 0 0 0 0,0 0 0 0 0,0 0 0 0 0,1-1 0 0 0,0 1 0 0 0,1 1 0 0 0,-1-7 1 0 0,0 0-1 0 0,1-1 0 0 0,0 1 0 0 0,0 0 1 0 0,0 0-1 0 0,0-1 0 0 0,1 1 0 0 0,0-1 0 0 0,0 0 1 0 0,0 0-1 0 0,1 0 0 0 0,-1 0 0 0 0,1-1 1 0 0,0 1-1 0 0,0-1 0 0 0,0 0 0 0 0,0 0 0 0 0,1 0 1 0 0,-1-1-1 0 0,1 1 0 0 0,-1-1 0 0 0,1 0 0 0 0,0-1 1 0 0,0 1-1 0 0,0-1 0 0 0,131 16 150 0 0,-116-16-125 0 0,0-2-1 0 0,0 0 0 0 0,0-1 0 0 0,0 0 0 0 0,0-2 1 0 0,0 0-1 0 0,14-6-24 0 0,-17 3-455 0 0,68-36 894 0 0,-44-4-8135 0 0,-39 40-3882 0 0</inkml:trace>
  <inkml:trace contextRef="#ctx0" brushRef="#br0" timeOffset="2734.344">4200 1981 5481 0 0,'0'0'4353'0'0,"0"0"-1508"0"0,0 0-531 0 0,0 0-139 0 0,0 0-179 0 0,0 0-272 0 0,0 0-305 0 0,0 0-293 0 0,0 0-252 0 0,36-4-164 0 0,115-17-86 0 0,-75-7 206 0 0,-66 19-663 0 0,15-11 155 0 0,0-2 0 0 0,-1-1-1 0 0,-2 0 1 0 0,0-2 0 0 0,18-27-322 0 0,-37 49-4 0 0,0-1-1 0 0,-1 1 1 0 0,1 0 0 0 0,-1-1-1 0 0,1 0 1 0 0,-1 1-1 0 0,0-1 1 0 0,-1 0-1 0 0,1 0 1 0 0,-1 0 0 0 0,0 0-1 0 0,0-1 1 0 0,0 1-1 0 0,0 0 1 0 0,-1 0-1 0 0,1-1 1 0 0,-1 1 0 0 0,0 0-1 0 0,0-1 1 0 0,-1 1-1 0 0,0 0 1 0 0,1 0-1 0 0,-1 0 1 0 0,-1-1-1 0 0,1 1 1 0 0,-1 0 0 0 0,1 0-1 0 0,-1 0 1 0 0,0 1-1 0 0,0-1 1 0 0,-1 0-1 0 0,1 1 1 0 0,-1 0 0 0 0,0-1-1 0 0,0 1 1 0 0,0 0-1 0 0,0 0 1 0 0,-1 1-1 0 0,1-1 1 0 0,-1 1 0 0 0,1-1-1 0 0,-1 1 1 0 0,-3-1 4 0 0,-8 2-60 0 0,1 1 1 0 0,-1 0-1 0 0,0 1 1 0 0,0 1-1 0 0,1 0 1 0 0,-1 1-1 0 0,1 0 1 0 0,-1 2-1 0 0,1-1 1 0 0,0 2-1 0 0,1 0 1 0 0,0 0-1 0 0,0 1 1 0 0,0 1-1 0 0,0 0 1 0 0,2 1-1 0 0,-1 0 1 0 0,-9 11 59 0 0,-3-4-34 0 0,4-2 23 0 0,1 0-1 0 0,0 1 0 0 0,0 1 0 0 0,2 1 0 0 0,0 1 1 0 0,1 0-1 0 0,1 1 0 0 0,0 0 0 0 0,2 1 1 0 0,0 1-1 0 0,1 0 0 0 0,1 1 0 0 0,2 0 0 0 0,0 1 1 0 0,1 0-1 0 0,1 0 0 0 0,1 1 0 0 0,1 0 0 0 0,0 14 12 0 0,5-31 5 0 0,0 0 0 0 0,1-1 0 0 0,-1 0 0 0 0,2 1 0 0 0,-1-1-1 0 0,1 1 1 0 0,0-1 0 0 0,0 0 0 0 0,0 0 0 0 0,1 0-1 0 0,0 0 1 0 0,0-1 0 0 0,1 1 0 0 0,-1-1 0 0 0,1 0 0 0 0,1 0-1 0 0,-1 0 1 0 0,0 0 0 0 0,1-1 0 0 0,0 0 0 0 0,0 0 0 0 0,1 0-1 0 0,-1 0 1 0 0,1-1 0 0 0,0 0 0 0 0,0 0 0 0 0,0-1 0 0 0,0 0-1 0 0,0 1-4 0 0,29 6 57 0 0,1-2-1 0 0,0-1 0 0 0,0-1 0 0 0,1-2 0 0 0,-1-2 0 0 0,1-1 0 0 0,-1-2 0 0 0,0-2 0 0 0,0-1 0 0 0,0-1 1 0 0,0-3-1 0 0,-1 0 0 0 0,0-3 0 0 0,14-6-56 0 0,-26 11-75 0 0,-1-1 1 0 0,1-1-1 0 0,-1-1 1 0 0,-1 0-1 0 0,0-2 1 0 0,0 0-1 0 0,-1-2 75 0 0,32-46-6396 0 0,-46 44-5698 0 0</inkml:trace>
  <inkml:trace contextRef="#ctx0" brushRef="#br0" timeOffset="3455.096">2175 860 8490 0 0,'0'0'1383'0'0,"0"0"-160"0"0,0 0 5 0 0,0 0 111 0 0,0 0 27 0 0,0 0-89 0 0,0 0-179 0 0,0 0-195 0 0,0 0-198 0 0,0 0-181 0 0,0 0-129 0 0,0 0-104 0 0,-12 6-81 0 0,-38 17-35 0 0,37-18-32 0 0,13-5-35 0 0,0 0-10 0 0,5-1 85 0 0,-1 0-1 0 0,1-1 0 0 0,-1 0 0 0 0,0 0 0 0 0,1 0 0 0 0,-1-1 0 0 0,0 1 0 0 0,0-1 0 0 0,-1 0 0 0 0,1 0 1 0 0,0-1-1 0 0,-1 1 0 0 0,0-1 0 0 0,0 1 0 0 0,0-2-182 0 0,8-5 249 0 0,-12 9-208 0 0,1 1 0 0 0,0 0 1 0 0,0 0-1 0 0,0 0 0 0 0,0-1 0 0 0,-1 1 0 0 0,1 0 0 0 0,0 0 0 0 0,0 0 1 0 0,0-1-1 0 0,0 1 0 0 0,0 0 0 0 0,0 0 0 0 0,0-1 0 0 0,0 1-41 0 0,-24 18 555 0 0,-56 52-548 0 0,80-70-12 0 0,1 0-1 0 0,-1 0 1 0 0,1 0-1 0 0,-1 0 1 0 0,1 0-1 0 0,-1 0 1 0 0,1 0 0 0 0,-1 0-1 0 0,1 0 1 0 0,-1 0-1 0 0,1 0 1 0 0,-1 0-1 0 0,1 1 1 0 0,-1-1 0 0 0,1 0-1 0 0,-1 0 1 0 0,1 1-1 0 0,-1-1 1 0 0,1 0-1 0 0,-1 1 1 0 0,0-1-1 0 0,1 1 1 0 0,-1-1 0 0 0,0 0-1 0 0,1 1 1 0 0,-1-1-1 0 0,0 1 1 0 0,0-1-1 0 0,1 1 1 0 0,-1-1 0 0 0,0 1-1 0 0,0-1 1 0 0,0 1-1 0 0,1-1 1 0 0,-1 1-1 0 0,0-1 1 0 0,0 1 0 0 0,0-1-1 0 0,0 1 1 0 0,0-1-1 0 0,0 1 1 0 0,0-1-1 0 0,0 1 1 0 0,0-1 0 0 0,-1 1-1 0 0,1-1 1 0 0,0 1-1 0 0,0-1 1 0 0,0 1-1 0 0,-1-1 1 0 0,1 1-1 0 0,0-1 1 0 0,0 1 0 0 0,-1-1-1 0 0,1 1 1 0 0,0-1-1 0 0,-1 0 1 0 0,1 1-1 0 0,-1-1 1 0 0,1 0 0 0 0,0 1-1 0 0,-1-1 1 0 0,1 0-1 0 0,-1 1 6 0 0,43-13-826 0 0,-37 10 535 0 0,17-7-1248 0 0,-8 2-2843 0 0,-2-1-7291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1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692 779 0 0 0,'0'0'1428'0'0,"0"0"43"0"0,0 0-29 0 0,23-9-88 0 0,68-30-18 0 0,-63 25 99 0 0,-24 3 4960 0 0,-5 3-4423 0 0,-40-7 861 0 0,-106 31-1777 0 0,114-5-1007 0 0,1 1-1 0 0,1 2 1 0 0,0 1 0 0 0,1 2 0 0 0,0 0-1 0 0,1 2 1 0 0,2 1 0 0 0,0 2 0 0 0,-15 15-49 0 0,37-33-6 0 0,0 1 1 0 0,1-1 0 0 0,-1 1 0 0 0,1 1 0 0 0,0-1 0 0 0,1 0-1 0 0,-1 1 1 0 0,1 0 0 0 0,0 0 0 0 0,0 0 0 0 0,1 0 0 0 0,0 0-1 0 0,0 1 1 0 0,0-1 0 0 0,1 1 0 0 0,0-1 0 0 0,0 1 0 0 0,0 0-1 0 0,1-1 1 0 0,0 1 0 0 0,1-1 0 0 0,-1 1 0 0 0,1 0-1 0 0,1-1 6 0 0,0-2 10 0 0,1 0 0 0 0,0 0 0 0 0,0 0 0 0 0,1-1 0 0 0,-1 1-1 0 0,1-1 1 0 0,-1 0 0 0 0,1 0 0 0 0,0-1 0 0 0,0 1 0 0 0,0-1-1 0 0,1 0 1 0 0,-1 0 0 0 0,1 0 0 0 0,-1 0 0 0 0,1-1 0 0 0,-1 0-1 0 0,1 0 1 0 0,4 1-10 0 0,6-1 82 0 0,0 0 0 0 0,1-1-1 0 0,-1-1 1 0 0,0-1-1 0 0,-1 0 1 0 0,1 0 0 0 0,0-2-1 0 0,-1 1 1 0 0,1-2 0 0 0,-1 0-1 0 0,0-1 1 0 0,-1 0 0 0 0,1-1-1 0 0,1-3-81 0 0,18-10 151 0 0,-2-1 0 0 0,0-2 0 0 0,-2-2 0 0 0,-1 0 0 0 0,2-4-151 0 0,5-9 63 0 0,-1-1 0 0 0,-2-2 1 0 0,-2 0-1 0 0,-2-3 0 0 0,-2 0 0 0 0,-2-1 1 0 0,2-9-64 0 0,-14 26-42 0 0,0 0 0 0 0,-2-1 1 0 0,-1 0-1 0 0,-2 0 0 0 0,-1-1 0 0 0,-1 0 1 0 0,-1 0-1 0 0,-2 0 0 0 0,-1 0 1 0 0,-1 0-1 0 0,-3-15 42 0 0,1 34-29 0 0,0 0 1 0 0,-1 0-1 0 0,-1 0 0 0 0,0 1 0 0 0,0 0 1 0 0,-1 0-1 0 0,0 0 0 0 0,-1 0 1 0 0,0 1-1 0 0,0 0 0 0 0,-1 0 1 0 0,0 0-1 0 0,-4-2 29 0 0,8 8-22 0 0,0 0 0 0 0,-1 0 0 0 0,1 0 0 0 0,-1 0 1 0 0,0 0-1 0 0,0 1 0 0 0,0 0 0 0 0,0-1 0 0 0,0 2 0 0 0,-1-1 0 0 0,1 0 0 0 0,0 1 1 0 0,-1 0-1 0 0,1 0 0 0 0,-1 0 0 0 0,0 1 0 0 0,1-1 0 0 0,-1 1 0 0 0,0 0 0 0 0,1 1 1 0 0,-1-1-1 0 0,1 1 0 0 0,-1 0 0 0 0,1 0 0 0 0,-1 0 0 0 0,1 0 0 0 0,-1 1 0 0 0,1 0 1 0 0,0 0-1 0 0,0 0 0 0 0,0 0 0 0 0,0 1 0 0 0,0 0 22 0 0,-6 5 2 0 0,0 1 1 0 0,1 0-1 0 0,0 0 1 0 0,0 1-1 0 0,1 0 1 0 0,1 0-1 0 0,0 1 1 0 0,0 0-1 0 0,1 0 1 0 0,0 1-1 0 0,1 0 1 0 0,0 0-1 0 0,1 0 0 0 0,1 0 1 0 0,0 1-1 0 0,0-1 1 0 0,1 1-1 0 0,1 0 1 0 0,0 4-3 0 0,1 7 53 0 0,1 1 0 0 0,1 0 0 0 0,1 0-1 0 0,1-1 1 0 0,1 0 0 0 0,2 0 0 0 0,0 0 0 0 0,2-1 0 0 0,0 0 0 0 0,8 12-53 0 0,227 346 1460 0 0,-183-277-1178 0 0,-78-156-1972 0 0,12 29-1702 0 0,4 11-2622 0 0,1 4-5058 0 0</inkml:trace>
  <inkml:trace contextRef="#ctx0" brushRef="#br0" timeOffset="278.092">1681 379 12699 0 0,'0'0'1629'0'0,"0"0"-678"0"0,0 0-359 0 0,0 0 125 0 0,0 0 223 0 0,0 0 143 0 0,0 0-51 0 0,0 0-203 0 0,0 0-163 0 0,0 0-91 0 0,0 0-101 0 0,0 0-64 0 0,-24 36-53 0 0,-72 111-62 0 0,42-65 116 0 0,-83 188-231 0 0,114-234-2055 0 0,11-33-3123 0 0,-2-7-5493 0 0,10 4 4015 0 0</inkml:trace>
  <inkml:trace contextRef="#ctx0" brushRef="#br0" timeOffset="549.43">1270 390 2577 0 0,'0'0'5019'0'0,"0"0"-1781"0"0,0 0-877 0 0,0 0-417 0 0,0 0-251 0 0,0 0-305 0 0,0 0-372 0 0,0 0-377 0 0,0 0-326 0 0,0 0-183 0 0,0 0-12 0 0,0 0 82 0 0,0 0 87 0 0,3 6 49 0 0,13 20-68 0 0,2-1 0 0 0,0-1-1 0 0,2-1 1 0 0,0-1 0 0 0,1 0-1 0 0,2-1 1 0 0,0-2 0 0 0,1 0-1 0 0,1-2 1 0 0,0 0 0 0 0,2-2-1 0 0,0-1 1 0 0,0-1 0 0 0,20 6-268 0 0,40 25 154 0 0,34 10-463 0 0,-103-47-56 0 0,-3-3-2473 0 0,-7 2-5704 0 0,-6-3-3117 0 0</inkml:trace>
  <inkml:trace contextRef="#ctx0" brushRef="#br0" timeOffset="902.987">1 1296 0 0 0,'0'0'2240'0'0,"0"0"-40"0"0,0 0-200 0 0,0 0-173 0 0,0 0-19 0 0,38 0 50 0 0,124 3 49 0 0,130-10 4631 0 0,107-28-2881 0 0,3 0-2535 0 0,222 24-2343 0 0,-617 11 803 0 0,30 1-695 0 0,-12 6-5730 0 0,-15-4-4710 0 0</inkml:trace>
  <inkml:trace contextRef="#ctx0" brushRef="#br0" timeOffset="1508.487">843 1604 11819 0 0,'0'0'992'0'0,"0"0"-344"0"0,0 0-164 0 0,0 0 39 0 0,0 0 73 0 0,0 0 19 0 0,0 0-38 0 0,0 0-78 0 0,0 0-100 0 0,0 0-77 0 0,0 0-59 0 0,0 0-55 0 0,-37 20-24 0 0,-113 66-9 0 0,85-34 126 0 0,57-41-206 0 0,2-5-43 0 0,1 1 0 0 0,0-1-1 0 0,0 1 1 0 0,1 0 0 0 0,0 0 0 0 0,0 0 0 0 0,0 1-1 0 0,1-1 1 0 0,0 1 0 0 0,1 0 0 0 0,0 0 0 0 0,0 0 0 0 0,1 0-1 0 0,0 0 1 0 0,0 0 0 0 0,0 1 0 0 0,1-1 0 0 0,1 0-1 0 0,-1 0 1 0 0,3 6-52 0 0,0-8 63 0 0,1 0 1 0 0,0-1-1 0 0,0 1 0 0 0,0-1 0 0 0,1 0 0 0 0,-1-1 1 0 0,1 1-1 0 0,1-1 0 0 0,-1 0 0 0 0,1 0 0 0 0,-1 0 1 0 0,1-1-1 0 0,0 0 0 0 0,0 0 0 0 0,1-1 0 0 0,-1 1 1 0 0,0-1-1 0 0,1-1 0 0 0,-1 1 0 0 0,1-1 0 0 0,0 0 0 0 0,-1-1 1 0 0,1 0-1 0 0,0 0 0 0 0,0 0 0 0 0,1-1-63 0 0,6 0 149 0 0,-1 0 0 0 0,1-1-1 0 0,-1-1 1 0 0,0 0 0 0 0,0-1 0 0 0,0-1-1 0 0,0 0 1 0 0,0 0 0 0 0,-1-1 0 0 0,0-1-1 0 0,-1 0 1 0 0,1-1 0 0 0,-1 0 0 0 0,-1 0-1 0 0,4-5-148 0 0,140-156 792 0 0,-148 161-759 0 0,17-20-59 0 0,-1 0 1 0 0,-2-1-1 0 0,-1-2 1 0 0,-1 0-1 0 0,-2-1 1 0 0,-1 0 0 0 0,-1-1-1 0 0,-2-1 1 0 0,-2 0-1 0 0,0-1 1 0 0,-3 1-1 0 0,-1-2 1 0 0,-1 1 0 0 0,-2-1-1 0 0,-2-14 26 0 0,-1 44-32 0 0,0-1-1 0 0,-1 0 1 0 0,0 0-1 0 0,-1 0 1 0 0,1 1-1 0 0,-1-1 1 0 0,-1 1-1 0 0,1-1 1 0 0,-1 1-1 0 0,0 0 1 0 0,0 0-1 0 0,-1 0 1 0 0,0 1-1 0 0,0-1 1 0 0,0 1-1 0 0,-1 0 1 0 0,1 0-1 0 0,-1 0 1 0 0,-1 1 0 0 0,1-1-1 0 0,0 1 1 0 0,-1 1-1 0 0,0-1 1 0 0,0 1-1 0 0,0 0 1 0 0,0 0-1 0 0,-1 1 1 0 0,1 0-1 0 0,-1 0 1 0 0,0 0-1 0 0,1 1 1 0 0,-1 0-1 0 0,0 0 1 0 0,0 1-1 0 0,0 0 1 0 0,1 0-1 0 0,-1 0 1 0 0,0 1-1 0 0,0 0 1 0 0,1 1-1 0 0,-1-1 1 0 0,0 1-1 0 0,1 1 1 0 0,0-1-1 0 0,-5 3 33 0 0,-2 6 7 0 0,1 0 0 0 0,1 0 0 0 0,0 1-1 0 0,0 1 1 0 0,1 0 0 0 0,1 0-1 0 0,0 1 1 0 0,1 0 0 0 0,1 0-1 0 0,0 1 1 0 0,1 0 0 0 0,0 0-1 0 0,1 1 1 0 0,1-1 0 0 0,1 1-1 0 0,0 0 1 0 0,1 0 0 0 0,1 0-1 0 0,0 1 1 0 0,1-1 0 0 0,1 0-1 0 0,0 0 1 0 0,1 0 0 0 0,1 1-7 0 0,3 8 86 0 0,1-1 1 0 0,1-1-1 0 0,2 0 1 0 0,0 0-1 0 0,1-1 1 0 0,1 0-1 0 0,1 0 1 0 0,1-2 0 0 0,1 0-1 0 0,0 0 1 0 0,6 3-87 0 0,109 127 216 0 0,-123-137 565 0 0,-2-2-3553 0 0,-3-8-8777 0 0,-2-3 1169 0 0</inkml:trace>
  <inkml:trace contextRef="#ctx0" brushRef="#br0" timeOffset="1866.889">1712 1253 13795 0 0,'0'0'1838'0'0,"0"0"-1026"0"0,0 0-417 0 0,0 0 178 0 0,0 0 305 0 0,0 0 184 0 0,0 0 21 0 0,0 0-168 0 0,-18 38-251 0 0,-58 121-226 0 0,-39 48 97 0 0,97-175-512 0 0,7-13-6 0 0,0-1-1 0 0,1 1 1 0 0,0 1 0 0 0,2 0 0 0 0,0 0 0 0 0,2 1 0 0 0,0 0 0 0 0,1 0 0 0 0,1 1 0 0 0,-1 16-17 0 0,5-34 3 0 0,0 0 0 0 0,0 0 0 0 0,0 1 0 0 0,0-1 0 0 0,1 0 0 0 0,0 1 0 0 0,-1-1 0 0 0,2 0 0 0 0,-1 0 0 0 0,0 0 0 0 0,1 0 0 0 0,0 0 0 0 0,0 0 0 0 0,0 0 0 0 0,0-1 0 0 0,1 1 0 0 0,-1-1 0 0 0,1 0 0 0 0,0 1 0 0 0,0-1 0 0 0,0 0 0 0 0,0-1 0 0 0,1 1 0 0 0,-1 0 0 0 0,1-1 0 0 0,0 0 0 0 0,-1 0 0 0 0,1 0 0 0 0,0 0 0 0 0,0-1 0 0 0,0 0 0 0 0,4 1-3 0 0,5 1 27 0 0,0 0-1 0 0,0-2 1 0 0,0 1 0 0 0,0-2 0 0 0,0 0 0 0 0,0 0 0 0 0,0-1 0 0 0,0-1 0 0 0,0 0 0 0 0,-1-1 0 0 0,1 0 0 0 0,-1-1 0 0 0,1 0 0 0 0,-1-1-1 0 0,0-1 1 0 0,-1 0-27 0 0,28-19-224 0 0,-7-25-2106 0 0,-30 37-2239 0 0,-2-3-3839 0 0,0 9 233 0 0</inkml:trace>
  <inkml:trace contextRef="#ctx0" brushRef="#br0" timeOffset="2135.297">1182 1666 12643 0 0,'0'0'2336'0'0,"0"0"-1896"0"0,0 0-16 0 0,0 0 361 0 0,0 0 207 0 0,0 0 88 0 0,0 0-72 0 0,202 0-192 0 0,-156-4-223 0 0,8-8-193 0 0,2 1-168 0 0,4-1-160 0 0,-2 0-168 0 0,-4 1-360 0 0,-4-1-657 0 0,-14 5-3168 0 0,-9 3-8361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2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18 563 216 0 0,'0'0'2853'0'0,"0"0"-826"0"0,0 0-478 0 0,0 0-12 0 0,0 0 183 0 0,0 0 34 0 0,0 0-161 0 0,0 0-315 0 0,0 0-355 0 0,0 0-335 0 0,0 0-260 0 0,5-8-2 0 0,43 16 1705 0 0,218-15 2332 0 0,-16-21-3323 0 0,-137 21-1116 0 0,-113 7-32 0 0,0 0-44 0 0,0 0-84 0 0,-19 4-2209 0 0,6 2 939 0 0,-8 4-2758 0 0,7-3-1956 0 0,0 0-2899 0 0</inkml:trace>
  <inkml:trace contextRef="#ctx0" brushRef="#br0" timeOffset="281.2">1 798 13075 0 0,'0'0'876'0'0,"0"0"-509"0"0,0 0-249 0 0,0 0 236 0 0,0 0 419 0 0,0 0 265 0 0,0 0 117 0 0,0 0-28 0 0,0 0-111 0 0,34 3-189 0 0,110 10-220 0 0,-108-11-445 0 0,1-1 0 0 0,0-2 0 0 0,-1-2 0 0 0,1-1 0 0 0,15-5-162 0 0,39-4-404 0 0,-30 5-456 0 0,-28 3-1182 0 0,-1 2-4203 0 0,-15-1-4859 0 0</inkml:trace>
  <inkml:trace contextRef="#ctx0" brushRef="#br0" timeOffset="934.689">1018 274 1440 0 0,'0'0'2186'0'0,"0"0"-771"0"0,0 0-607 0 0,0 0-164 0 0,0 0 151 0 0,0 0 151 0 0,0 0-50 0 0,0 0-183 0 0,0 0 54 0 0,0 0 177 0 0,0 0 203 0 0,0 0 171 0 0,0 0-110 0 0,13 3-132 0 0,91 10 1937 0 0,-88-15-2703 0 0,-1-1 0 0 0,1 0 0 0 0,-1-1 0 0 0,0 0 0 0 0,0-1 0 0 0,-1-1 0 0 0,1-1 0 0 0,-1 0 0 0 0,-1 0 0 0 0,1-2 0 0 0,-1 1 0 0 0,-1-2 0 0 0,10-8-310 0 0,45-54 991 0 0,-63 110-956 0 0,23 347 189 0 0,-18-326-213 0 0,3 0-1 0 0,2-2 1 0 0,15 37-11 0 0,-19-63 2 0 0,-6-20-2 0 0,-1 1 0 0 0,1-1 0 0 0,1 0 1 0 0,0-1-1 0 0,1 1 0 0 0,0-1 0 0 0,0 0 1 0 0,1 0-1 0 0,3 2 0 0 0,5-4 243 0 0,2-36 477 0 0,164-407 311 0 0,-47 125-918 0 0,-74 129 18 0 0,-48 172-2487 0 0,8 23-7303 0 0,-19-13 9072 0 0,1 3-11657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0 4729 0 0,'0'0'742'0'0,"0"0"-305"0"0,0 0-32 0 0,0 0 301 0 0,0 0 277 0 0,0 0 86 0 0,0 0-147 0 0,0 0-309 0 0,0 0-299 0 0,0 0-205 0 0,-29 36-94 0 0,-89 108-41 0 0,63-73-23 0 0,42-54-481 0 0,-22 34 824 0 0,15-15-7769 0 0,18-32 4217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4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8 7154 0 0,'0'0'1150'0'0,"0"0"-279"0"0,0 0 33 0 0,0 0 269 0 0,0 0 218 0 0,0 0 0 0 0,0 0-234 0 0,0 0-350 0 0,0 0-228 0 0,0 0-84 0 0,0 0-18 0 0,0 0 37 0 0,0 9 11 0 0,-17 337 4077 0 0,-31-31-3201 0 0,-28 59-1401 0 0,51-247-533 0 0,25-127 332 0 0,0 0-64 0 0,0 0-73 0 0,0 0-52 0 0,0 0-72 0 0,0 0-73 0 0,4-18-3650 0 0,2-2-4522 0 0,-2 12-268 0 0</inkml:trace>
  <inkml:trace contextRef="#ctx0" brushRef="#br0" timeOffset="292.402">1 721 4721 0 0,'0'0'3014'0'0,"0"0"-1778"0"0,0 0-697 0 0,0 0 61 0 0,0 0 415 0 0,0 0 379 0 0,0 0 153 0 0,0 0-112 0 0,0 0-219 0 0,33-9-223 0 0,106-29-179 0 0,181-47 1394 0 0,170-69-3901 0 0,-463 140-1412 0 0,-12 3-5321 0 0,-12 10 918 0 0</inkml:trace>
  <inkml:trace contextRef="#ctx0" brushRef="#br0" timeOffset="974.915">1168 0 0 0 0,'0'0'703'0'0,"0"0"90"0"0,0 0 86 0 0,0 0 313 0 0,0 0 341 0 0,0 0 132 0 0,0 0-180 0 0,0 0-348 0 0,0 0-306 0 0,0 0-143 0 0,0 0 16 0 0,0 0 51 0 0,0 0 44 0 0,1 7-37 0 0,-17 260 5167 0 0,-7-118-5084 0 0,-7-1 1 0 0,-17 35-846 0 0,-47 119 311 0 0,91-276-330 0 0,3-25-17 0 0,11-2-35 0 0,55-71 517 0 0,-31 30-463 0 0,-2 0-65 0 0,2 2-1 0 0,2 0 0 0 0,1 3 0 0 0,2 1 0 0 0,2 2 0 0 0,8-3 83 0 0,-10 21-100 0 0,-35 56 146 0 0,-50 128 736 0 0,40-142-656 0 0,2 0-1 0 0,1 0 1 0 0,2 0-1 0 0,0-1 0 0 0,1 1 1 0 0,5 19-126 0 0,9 5 86 0 0,-4-79-3475 0 0,-9 16-5180 0 0,-1 6-2679 0 0</inkml:trace>
  <inkml:trace contextRef="#ctx0" brushRef="#br0" timeOffset="1444.955">1640 929 11907 0 0,'0'0'1008'0'0,"0"0"-556"0"0,0 0-131 0 0,0 0 233 0 0,0 0 186 0 0,0 0 76 0 0,0 0 2 0 0,0 0-101 0 0,0 0-122 0 0,0 0-92 0 0,0 0-113 0 0,0 0-82 0 0,0 0-30 0 0,29-7-27 0 0,90-19-19 0 0,-74 7 100 0 0,-41 13-242 0 0,0 2-52 0 0,1 0 0 0 0,-1 0 0 0 0,0-1-1 0 0,-1 1 1 0 0,1-1 0 0 0,-1 0 0 0 0,0 0-1 0 0,0 0 1 0 0,0 0 0 0 0,-1-1 0 0 0,0 1 0 0 0,0-1-1 0 0,0 0 1 0 0,-1 1 0 0 0,0-1 0 0 0,0 0-1 0 0,0 0 1 0 0,-1 0 0 0 0,0 0 0 0 0,0 0-1 0 0,-1 1 1 0 0,1-3-38 0 0,-3 6-49 0 0,0-1 1 0 0,0 1-1 0 0,0-1 0 0 0,0 1 0 0 0,-1 0 1 0 0,1 0-1 0 0,-1 1 0 0 0,1-1 0 0 0,-1 1 1 0 0,1-1-1 0 0,-1 1 0 0 0,0 0 0 0 0,0 1 0 0 0,1-1 1 0 0,-1 1-1 0 0,0-1 0 0 0,0 1 0 0 0,0 0 1 0 0,0 1-1 0 0,0-1 0 0 0,1 1 0 0 0,-1-1 1 0 0,0 1 48 0 0,-13 4-66 0 0,0 0 1 0 0,1 1 0 0 0,0 1-1 0 0,0 0 1 0 0,0 1 0 0 0,1 1-1 0 0,0 1 1 0 0,1 0-1 0 0,0 0 1 0 0,1 2 0 0 0,0-1-1 0 0,-6 9 66 0 0,10-13 67 0 0,0 2-1 0 0,1-1 1 0 0,0 1-1 0 0,0 0 0 0 0,1 1 1 0 0,0-1-1 0 0,0 2 0 0 0,1-1 1 0 0,1 1-1 0 0,0-1 0 0 0,0 2 1 0 0,1-1-1 0 0,1 0 1 0 0,0 1-1 0 0,0-1 0 0 0,1 1 1 0 0,0 7-67 0 0,4-13 44 0 0,0-1 0 0 0,0 1 0 0 0,1-1 0 0 0,0 0 0 0 0,0 0 1 0 0,0 0-1 0 0,1 0 0 0 0,-1-1 0 0 0,1 1 0 0 0,1-1 0 0 0,-1 0 0 0 0,0 0 1 0 0,1 0-1 0 0,0-1 0 0 0,0 0 0 0 0,0 0 0 0 0,0 0 0 0 0,0 0 0 0 0,1-1 1 0 0,-1 0-1 0 0,1 0 0 0 0,0 0 0 0 0,-1-1 0 0 0,1 0 0 0 0,0 0 0 0 0,0 0 1 0 0,0-1-1 0 0,0 0 0 0 0,0 0 0 0 0,4-1-44 0 0,4 2-9 0 0,1-1 1 0 0,0-1-1 0 0,-1 0 1 0 0,1-1-1 0 0,-1-1 1 0 0,0 0-1 0 0,1-1 1 0 0,2-2 8 0 0,31-6-318 0 0,-13 5-3728 0 0,-13-1-5921 0 0,-17 4 2676 0 0</inkml:trace>
  <inkml:trace contextRef="#ctx0" brushRef="#br0" timeOffset="1964.178">2076 1087 2176 0 0,'0'0'3296'0'0,"0"0"-1540"0"0,0 0-440 0 0,0 0 205 0 0,0 0 114 0 0,0 0 3 0 0,0 0-107 0 0,0 0-201 0 0,0 0-172 0 0,0 0-143 0 0,0 0-143 0 0,0 0-136 0 0,0 0-104 0 0,15-5-97 0 0,46-18-93 0 0,-14-20 510 0 0,-40 29-759 0 0,88-152 631 0 0,-57 102-985 0 0,-40 98-755 0 0,-2-17 921 0 0,0 1-1 0 0,1 0 1 0 0,1 0 0 0 0,1 0 0 0 0,1 0-1 0 0,0 0 1 0 0,2 6-5 0 0,0-19 20 0 0,0-1-1 0 0,1 0 1 0 0,-1 1 0 0 0,1-1-1 0 0,0 0 1 0 0,0-1-1 0 0,0 1 1 0 0,1-1 0 0 0,0 1-1 0 0,-1-1 1 0 0,1 0-1 0 0,0 0 1 0 0,0 0 0 0 0,1-1-1 0 0,-1 0 1 0 0,0 0-1 0 0,1 0 1 0 0,0 0 0 0 0,-1-1-1 0 0,1 1 1 0 0,0-1-1 0 0,0 0 1 0 0,0-1 0 0 0,0 1-1 0 0,0-1 1 0 0,-1 0-1 0 0,1 0 1 0 0,0 0 0 0 0,0-1-1 0 0,0 0 1 0 0,0 0-1 0 0,0 0 1 0 0,2-2-20 0 0,9-2 146 0 0,0 0 1 0 0,0-1-1 0 0,-1-1 1 0 0,0-1-1 0 0,-1 0 0 0 0,0-1 1 0 0,0 0-1 0 0,-1-1 1 0 0,7-7-147 0 0,-11 9 25 0 0,0 0-1 0 0,0-1 1 0 0,-1 0 0 0 0,-1 0 0 0 0,1-1 0 0 0,-2 0 0 0 0,1 0 0 0 0,-1 0 0 0 0,-1-1 0 0 0,0 0 0 0 0,0 0 0 0 0,-1-1 0 0 0,-1 1 0 0 0,0-1 0 0 0,0 0 0 0 0,-1 0 0 0 0,-1 0 0 0 0,0 0-25 0 0,-6-7-1612 0 0,-5 10-3908 0 0,6 6-5971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51 0 0 0,'0'0'427'0'0,"0"0"457"0"0,0 0 280 0 0,0 0 279 0 0,0 0 232 0 0,0 0 12 0 0,0 0-165 0 0,0 0-201 0 0,0 0-220 0 0,0 0-205 0 0,1-9 3356 0 0,-2 7 96 0 0,-23-14-1508 0 0,-9 1-2731 0 0,-26 7-90 0 0,-66 20-27 0 0,27 14 36 0 0,85-21-33 0 0,0 1 0 0 0,1 0 0 0 0,-1 0 0 0 0,1 2 0 0 0,0-1 0 0 0,1 2 0 0 0,0-1 0 0 0,0 2 0 0 0,1-1 0 0 0,0 1 0 0 0,1 1 0 0 0,-8 11 5 0 0,8-10-4 0 0,1 1 0 0 0,0 0 0 0 0,1 1 0 0 0,1 0 0 0 0,0 0 0 0 0,1 0 1 0 0,1 1-1 0 0,0 0 0 0 0,1 0 0 0 0,0 0 0 0 0,1 4 4 0 0,0-9 1 0 0,1 0-1 0 0,1 0 1 0 0,0 0 0 0 0,0 1-1 0 0,1-1 1 0 0,0 0 0 0 0,0 0-1 0 0,1 0 1 0 0,1 0 0 0 0,0 0-1 0 0,0-1 1 0 0,1 1 0 0 0,0-1-1 0 0,1 1 1 0 0,0-2 0 0 0,2 4-1 0 0,0-4 23 0 0,1 0 0 0 0,0 0-1 0 0,0-1 1 0 0,1 0 0 0 0,0-1 0 0 0,0 0 0 0 0,0 0 0 0 0,1-1 0 0 0,0 0 0 0 0,0-1 0 0 0,0 0-1 0 0,1 0 1 0 0,-1-1 0 0 0,1-1 0 0 0,0 0 0 0 0,0 0 0 0 0,-1-1 0 0 0,1 0 0 0 0,0-1 0 0 0,0-1-1 0 0,0 1 1 0 0,0-2 0 0 0,0 1 0 0 0,0-2 0 0 0,-1 1 0 0 0,1-1 0 0 0,-1-1 0 0 0,1 0 0 0 0,-1-1 0 0 0,2-1-23 0 0,9-5 28 0 0,-1-1 1 0 0,-1-1 0 0 0,0 0 0 0 0,-1-2 0 0 0,-1 0-1 0 0,0-1 1 0 0,-1-1 0 0 0,0 0 0 0 0,-2-1 0 0 0,0 0-1 0 0,-1-2 1 0 0,-1 1 0 0 0,-1-2 0 0 0,0 1 0 0 0,-2-1-1 0 0,0-1 1 0 0,-2 0 0 0 0,0 0 0 0 0,-2-1 0 0 0,1-3-29 0 0,-6-90 148 0 0,-8 95-201 0 0,1 31-406 0 0,-8 197 769 0 0,15-205-307 0 0,-2 32 59 0 0,3 0 0 0 0,1 0 0 0 0,1 0-1 0 0,2-1 1 0 0,1 1 0 0 0,5 12-62 0 0,-6-31 42 0 0,0 0 0 0 0,1 0 0 0 0,0 0 0 0 0,1-1 0 0 0,1 0 1 0 0,0 0-1 0 0,1-1 0 0 0,0 0 0 0 0,1-1 0 0 0,1 0 0 0 0,0 0 0 0 0,0-1 1 0 0,1-1-1 0 0,1 1 0 0 0,8 4-42 0 0,40 4 1129 0 0,-68-25-1863 0 0,-13-13-1465 0 0,12 6-6899 0 0,8 10-2542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1210 14219 0 0,'0'0'1036'0'0,"0"0"-444"0"0,0 0-121 0 0,0 0 168 0 0,0 0 221 0 0,0 0 112 0 0,0 0-77 0 0,0 0-200 0 0,0 0-146 0 0,0 0-38 0 0,0 0 3 0 0,0 0-21 0 0,0 0-38 0 0,16 3-52 0 0,105 13 573 0 0,251-12 1034 0 0,-366-2-1074 0 0,-3-1-2649 0 0,0 0-8823 0 0,-4-1-712 0 0</inkml:trace>
  <inkml:trace contextRef="#ctx0" brushRef="#br0" timeOffset="282.234">51 1530 8762 0 0,'0'0'4119'0'0,"0"0"-2808"0"0,0 0-975 0 0,0 0 138 0 0,0 0 377 0 0,0 0 326 0 0,0 0 160 0 0,0 0-26 0 0,0 0-162 0 0,0 0-191 0 0,0 0-176 0 0,33 8-167 0 0,104 22-141 0 0,-123-27-385 0 0,0 0-1 0 0,0-1 1 0 0,0-1 0 0 0,0 0 0 0 0,0-1 0 0 0,0-1-1 0 0,0 0 1 0 0,0-1 0 0 0,-1 0 0 0 0,2-1-89 0 0,26-5 156 0 0,19 0-410 0 0,53-7 335 0 0,-37 11-7666 0 0,-68 4-3868 0 0</inkml:trace>
  <inkml:trace contextRef="#ctx0" brushRef="#br0" timeOffset="1040.675">1293 983 1032 0 0,'0'0'1835'0'0,"0"0"-373"0"0,0 0-196 0 0,0 0 42 0 0,0 0 40 0 0,0 0-8 0 0,0 0-101 0 0,0 0-162 0 0,0 0-177 0 0,0 0-135 0 0,0 0-117 0 0,0 0-50 0 0,0 0-23 0 0,-30 14-51 0 0,-93 45-47 0 0,59-13 309 0 0,56-37-668 0 0,1-1 1 0 0,0 1 0 0 0,1 1-1 0 0,-1-1 1 0 0,2 1-1 0 0,0 0 1 0 0,0 1 0 0 0,0-1-1 0 0,2 1 1 0 0,-1 0-1 0 0,1 0 1 0 0,1 0 0 0 0,0 0-1 0 0,0 0 1 0 0,1 1 0 0 0,1-1-1 0 0,0 0 1 0 0,1 12-119 0 0,0-19 63 0 0,0 0 0 0 0,0 0 0 0 0,0-1 0 0 0,1 1 0 0 0,-1 0-1 0 0,1-1 1 0 0,0 1 0 0 0,0-1 0 0 0,0 1 0 0 0,1-1 0 0 0,-1 0 0 0 0,1 0 0 0 0,0 0 0 0 0,-1 0 0 0 0,1-1 0 0 0,0 1 0 0 0,1-1 0 0 0,-1 1 0 0 0,0-1 0 0 0,1 0 0 0 0,-1-1 0 0 0,1 1 0 0 0,0 0 0 0 0,0-1-1 0 0,-1 0 1 0 0,1 0 0 0 0,0 0 0 0 0,0-1 0 0 0,0 1 0 0 0,1-1-63 0 0,9 1 208 0 0,0-1 0 0 0,-1-1 0 0 0,1 0 0 0 0,0-1 0 0 0,-1 0 0 0 0,1-1-1 0 0,-1-1 1 0 0,0 0 0 0 0,5-3-208 0 0,26-17 259 0 0,-2-2 0 0 0,0-2 0 0 0,-2-2 0 0 0,-2-2 0 0 0,32-32-259 0 0,-70 64 0 0 0,116-125 192 0 0,-94 95-186 0 0,0 0 1 0 0,-2-2-1 0 0,-2-1 0 0 0,-1 0 0 0 0,-1-1 0 0 0,-2-1 0 0 0,-1 0 1 0 0,-1-4-7 0 0,-5 13-98 0 0,-2 0 1 0 0,0-1 0 0 0,-1 1-1 0 0,-2-1 1 0 0,-1 0 0 0 0,-1 0 0 0 0,-1 1-1 0 0,-1-1 1 0 0,-2-4 97 0 0,2 21-53 0 0,0-1 0 0 0,0 1 0 0 0,-1-1 0 0 0,0 1 0 0 0,-1 0 0 0 0,0 0 0 0 0,0 1 0 0 0,-1-1 0 0 0,-1 1 0 0 0,1 0 0 0 0,-2 0 0 0 0,1 1 0 0 0,-1 0 0 0 0,0 0 0 0 0,-1 0 0 0 0,0 1 0 0 0,0 0 0 0 0,0 1 0 0 0,-1 0 0 0 0,0 0 0 0 0,0 1 0 0 0,-1 0 0 0 0,0 1 0 0 0,1-1 53 0 0,-2 3-8 0 0,1 0-1 0 0,-1 1 1 0 0,0 0-1 0 0,1 1 0 0 0,-1 0 1 0 0,0 0-1 0 0,1 1 1 0 0,-1 1-1 0 0,1 0 1 0 0,-1 0-1 0 0,1 1 0 0 0,0 0 1 0 0,0 1-1 0 0,0 0 1 0 0,1 1-1 0 0,-1 0 0 0 0,1 0 1 0 0,0 1-1 0 0,0 0 1 0 0,1 1-1 0 0,0 0 0 0 0,0 0 1 0 0,1 0-1 0 0,-1 1 1 0 0,2 0-1 0 0,-1 1 0 0 0,1 0 1 0 0,0 0-1 0 0,1 0 1 0 0,0 0-1 0 0,1 1 0 0 0,0 0 1 0 0,0 0-1 0 0,1 0 1 0 0,0 1-1 0 0,0 7 9 0 0,-4 4 46 0 0,2 0 0 0 0,0 1 0 0 0,2 0 0 0 0,0 0 1 0 0,2 0-1 0 0,0 1 0 0 0,2-1 0 0 0,0 0 0 0 0,2 0 0 0 0,0 0 0 0 0,2 0 0 0 0,0-1 0 0 0,2 1 0 0 0,0-1 0 0 0,1-1 1 0 0,5 9-47 0 0,7 6 141 0 0,0-1 1 0 0,3-1 0 0 0,1 0 0 0 0,1-2 0 0 0,1-1 0 0 0,2-1 0 0 0,1-1-1 0 0,20 14-141 0 0,41 27 18 0 0,-84-66-82 0 0,-5-3 20 0 0,-1-1 0 0 0,1 1 0 0 0,0 0 0 0 0,-1 0 0 0 0,1-1 0 0 0,0 1 0 0 0,0 0 0 0 0,0-1-1 0 0,0 1 1 0 0,0-1 0 0 0,-1 1 0 0 0,1-1 0 0 0,0 1 0 0 0,0-1 0 0 0,0 0 0 0 0,0 1 0 0 0,0-1 0 0 0,0 0-1 0 0,0 0 1 0 0,1 0 0 0 0,-1 0 0 0 0,0 0 0 0 0,0 0 0 0 0,0 0 0 0 0,0 0 0 0 0,0 0 0 0 0,0 0 0 0 0,0-1-1 0 0,0 1 1 0 0,0 0 0 0 0,0-1 0 0 0,0 1 0 0 0,0-1 0 0 0,0 1 0 0 0,-1-1 0 0 0,2 1 44 0 0,9-36-6200 0 0,-5 27-1663 0 0</inkml:trace>
  <inkml:trace contextRef="#ctx0" brushRef="#br0" timeOffset="1417.856">2049 613 11242 0 0,'0'0'1055'0'0,"0"0"-571"0"0,0 0-157 0 0,0 0 285 0 0,0 0 278 0 0,0 0 177 0 0,0 0 53 0 0,0 0-73 0 0,0 0-144 0 0,1 34-182 0 0,6 110-150 0 0,8-29 504 0 0,36 131-199 0 0,-51-245-858 0 0,0 0 0 0 0,0 0 0 0 0,0 1 0 0 0,1-1 0 0 0,-1 0 0 0 0,0 0 0 0 0,0 0 0 0 0,1 1 0 0 0,-1-1 0 0 0,1 0 0 0 0,-1 0 0 0 0,1 0 0 0 0,-1 0 0 0 0,1 0 0 0 0,0 0 0 0 0,-1 0 0 0 0,1 0 0 0 0,0 0 1 0 0,0 0-1 0 0,0 0 0 0 0,0 0 0 0 0,0 0 0 0 0,0-1 0 0 0,0 1 0 0 0,0 0 0 0 0,0-1 0 0 0,0 1 0 0 0,0-1 0 0 0,0 1 0 0 0,1-1 0 0 0,-1 0 0 0 0,0 1 0 0 0,0-1 0 0 0,0 0 0 0 0,1 0 0 0 0,-1 0 0 0 0,0 0 0 0 0,0 0 0 0 0,1 0 0 0 0,-1 0 0 0 0,0 0 0 0 0,0-1 0 0 0,1 1 0 0 0,-1 0 0 0 0,0-1 0 0 0,0 1 0 0 0,0-1 0 0 0,0 1 0 0 0,0-1 0 0 0,0 1 0 0 0,0-1 0 0 0,0 0 0 0 0,0 0 0 0 0,0 0 0 0 0,0 1 0 0 0,0-1 0 0 0,0 0 0 0 0,0 0 0 0 0,-1 0 1 0 0,1 0-1 0 0,0 0 0 0 0,-1-1-18 0 0,70-92 839 0 0,-5-4 1 0 0,26-55-840 0 0,77-116 997 0 0,-68 129-1069 0 0,-94 134-3122 0 0,-25 28-7516 0 0,15-14-826 0 0</inkml:trace>
  <inkml:trace contextRef="#ctx0" brushRef="#br0" timeOffset="1818.465">966 1499 6401 0 0,'0'0'4387'0'0,"0"0"-2860"0"0,0 0-1127 0 0,0 0-32 0 0,0 0 259 0 0,0 0 319 0 0,0 0 212 0 0,0 0 34 0 0,0 0-73 0 0,0 0-120 0 0,0 0-100 0 0,0 0-84 0 0,0 0-83 0 0,28 8-71 0 0,94 23-71 0 0,-23-28 254 0 0,-79-6-671 0 0,681-128 1807 0 0,-345 70-3764 0 0,-326 60-513 0 0,-18 1-1942 0 0,-5 0-4633 0 0</inkml:trace>
  <inkml:trace contextRef="#ctx0" brushRef="#br0" timeOffset="2413.321">1369 1861 7522 0 0,'0'0'902'0'0,"0"0"-341"0"0,0 0 19 0 0,0 0 260 0 0,0 0 232 0 0,0 0 64 0 0,0 0-121 0 0,0 0-243 0 0,-30 35-210 0 0,-88 107-153 0 0,74-68 173 0 0,41-68-428 0 0,1 1 0 0 0,0 0 0 0 0,0 0 0 0 0,1 1 0 0 0,0-1 0 0 0,0 0 0 0 0,1 0 0 0 0,0 1 1 0 0,0-1-1 0 0,1 0 0 0 0,0 0 0 0 0,0 1 0 0 0,1 3-154 0 0,2-8 195 0 0,1 0 0 0 0,-1 0 0 0 0,0 0-1 0 0,1-1 1 0 0,-1 0 0 0 0,1 0 0 0 0,0 0 0 0 0,0-1 0 0 0,-1 1 0 0 0,1-1 0 0 0,0 0 0 0 0,0-1 0 0 0,0 1 0 0 0,1-1-1 0 0,-1 0 1 0 0,0 0 0 0 0,0-1 0 0 0,0 1 0 0 0,0-1 0 0 0,4-2-195 0 0,11-2 284 0 0,0-1 1 0 0,-1-1-1 0 0,0-1 0 0 0,0-1 0 0 0,-1-1 1 0 0,14-9-285 0 0,6-8 196 0 0,-1-2 1 0 0,-2-1 0 0 0,0-2 0 0 0,-3-1-1 0 0,-1-1 1 0 0,-1-2 0 0 0,-2-1-1 0 0,-1-2-196 0 0,-13 20-6 0 0,0-1-1 0 0,-1 0 1 0 0,-1 0-1 0 0,-1-2 1 0 0,-1 1-1 0 0,-1-1 1 0 0,0-1-1 0 0,-2 0 1 0 0,-1 0-1 0 0,-1 0 1 0 0,0 0-1 0 0,-2-1 1 0 0,-1 0-1 0 0,-1 0 1 0 0,-1 0-1 0 0,-1 0 1 0 0,-3-19 6 0 0,2 36-19 0 0,0-1 1 0 0,-1 1-1 0 0,1 0 1 0 0,-1 0-1 0 0,0 0 1 0 0,-1 0-1 0 0,0 1 1 0 0,0-1-1 0 0,0 1 1 0 0,-1 0-1 0 0,0 0 1 0 0,0 1-1 0 0,-1-1 1 0 0,1 1-1 0 0,-1 1 1 0 0,0-1-1 0 0,0 1 1 0 0,-1 0-1 0 0,0 0 1 0 0,1 0-1 0 0,-1 1 1 0 0,0 0-1 0 0,-1 1 1 0 0,1 0-1 0 0,0 0 0 0 0,-1 0 1 0 0,1 1-1 0 0,-1 0 1 0 0,1 0-1 0 0,-1 1 1 0 0,1 0-1 0 0,-1 0 1 0 0,0 1-1 0 0,1 0 1 0 0,-1 1-1 0 0,1-1 1 0 0,0 1-1 0 0,-1 1 1 0 0,1-1-1 0 0,0 1 1 0 0,-6 4 18 0 0,-5 5-1 0 0,0 0 0 0 0,1 2 1 0 0,1 0-1 0 0,0 1 0 0 0,1 0 0 0 0,1 1 1 0 0,1 1-1 0 0,0 0 0 0 0,1 1 0 0 0,0 0 1 0 0,2 1-1 0 0,0 0 0 0 0,1 0 0 0 0,1 1 1 0 0,1 1-1 0 0,1-1 0 0 0,1 1 0 0 0,0 0 1 0 0,2 0-1 0 0,0 1 0 0 0,2-1 0 0 0,0 0 1 0 0,1 1-1 0 0,2-1 0 0 0,2 19 1 0 0,3-20 48 0 0,0 0-1 0 0,1-1 1 0 0,2 1 0 0 0,-1-2-1 0 0,2 1 1 0 0,1-2 0 0 0,0 1-1 0 0,1-2 1 0 0,1 1-1 0 0,0-2 1 0 0,1 0 0 0 0,1-1-1 0 0,0 0 1 0 0,1-2-1 0 0,1 0 1 0 0,0 0 0 0 0,3 0-48 0 0,2 0 90 0 0,0 0 0 0 0,1-2 0 0 0,1 0 1 0 0,0-2-1 0 0,0 0 0 0 0,19 2-90 0 0,26-3-697 0 0,-55-22-1311 0 0,-9 3-4103 0 0,-4 5-5420 0 0</inkml:trace>
  <inkml:trace contextRef="#ctx0" brushRef="#br0" timeOffset="2694.988">2428 1626 17220 0 0,'0'0'799'0'0,"0"0"-290"0"0,0 0 126 0 0,0 0 322 0 0,0 0 198 0 0,0 0-41 0 0,0 0-217 0 0,0 0-257 0 0,-21 35-185 0 0,-67 113-109 0 0,-8-8 126 0 0,14-9-496 0 0,28-59-1741 0 0,16-62-8666 0 0,30-10-788 0 0</inkml:trace>
  <inkml:trace contextRef="#ctx0" brushRef="#br0" timeOffset="2933.358">1975 1588 15739 0 0,'0'0'1150'0'0,"0"0"-602"0"0,0 0-168 0 0,0 0 186 0 0,0 0 268 0 0,0 0 163 0 0,0 0-18 0 0,0 0-106 0 0,0 0-109 0 0,0 0-94 0 0,22 32-89 0 0,69 100-46 0 0,-24-57 353 0 0,223 143 460 0 0,-242-151-3425 0 0,-45-57-4970 0 0,-2-9-4848 0 0</inkml:trace>
  <inkml:trace contextRef="#ctx0" brushRef="#br0" timeOffset="5425.315">2756 166 3057 0 0,'0'0'2336'0'0,"0"0"-821"0"0,0 0-403 0 0,0 0-18 0 0,0 0 113 0 0,0 0 70 0 0,0 0-74 0 0,0 0-238 0 0,0 0-305 0 0,0 0-129 0 0,0 0 2 0 0,5 2 80 0 0,75 70 2485 0 0,-31-4-2419 0 0,-3 2 1 0 0,-2 1-1 0 0,-4 3 0 0 0,-4 2 0 0 0,-2 1 0 0 0,-3 4-679 0 0,-4 14 86 0 0,-4 1 1 0 0,-4 1 0 0 0,-4 1-1 0 0,-5 0 1 0 0,-3 1 0 0 0,-7 75-87 0 0,-1-133-14 0 0,-2 0 0 0 0,-2 0 0 0 0,-2 0 0 0 0,-1-1 1 0 0,-3 0-1 0 0,0 0 0 0 0,-3-1 0 0 0,-1-1 0 0 0,-2 0 1 0 0,-2-1-1 0 0,-19 28 14 0 0,-4 2-423 0 0,-3-1 1 0 0,-3-3 0 0 0,-3-2-1 0 0,-2-2 1 0 0,-3-3 0 0 0,-22 15 422 0 0,12-19-1823 0 0,21-19-6852 0 0,34-25-1937 0 0</inkml:trace>
  <inkml:trace contextRef="#ctx0" brushRef="#br0" timeOffset="6300.196">1083 4 0 0 0,'0'0'161'0'0,"0"0"409"0"0,0 0 351 0 0,0 0 320 0 0,0 0 160 0 0,0 0-59 0 0,0 0-246 0 0,0 0-298 0 0,0 0-228 0 0,0 0-88 0 0,0 0 17 0 0,2-3 2935 0 0,-8 38 845 0 0,-18 17-2870 0 0,6-16-744 0 0,-20 67 311 0 0,4 2 0 0 0,4 1-1 0 0,3 8-975 0 0,-4 39 436 0 0,6 2-1 0 0,7 0 1 0 0,7 1 0 0 0,6 0-1 0 0,8 11-435 0 0,2-106 126 0 0,3-1 0 0 0,3-1 0 0 0,2 0 0 0 0,3 0 0 0 0,2-1 0 0 0,3-2 0 0 0,3 0 0 0 0,1-1 0 0 0,4-1 0 0 0,1-2 0 0 0,3-1 0 0 0,2-2 0 0 0,5 4-126 0 0,87 102 208 0 0,-93-185-5705 0 0,-28 23 1174 0 0,3-2-7139 0 0</inkml:trace>
  <inkml:trace contextRef="#ctx0" brushRef="#br0" timeOffset="7354.846">3534 1040 6385 0 0,'0'0'2013'0'0,"0"0"-468"0"0,0 0-236 0 0,0 0 15 0 0,0 0 67 0 0,0 0 3 0 0,0 0-154 0 0,0 0-281 0 0,0 0-306 0 0,0 0-270 0 0,0 0-162 0 0,0 0 42 0 0,0 0 113 0 0,1 6 130 0 0,57 182 2920 0 0,7 56-2403 0 0,-14-38-789 0 0,-41-184-230 0 0,-10-21-12 0 0,0-1 14 0 0,0 0 8 0 0,0 0 6 0 0,0 0 19 0 0,54-78 1725 0 0,37-80-1388 0 0,-54 72-340 0 0,-3-2 0 0 0,-4-1 0 0 0,2-24-36 0 0,-2 44-60 0 0,-11 53-1382 0 0,-6 16-4968 0 0,-9 0 3161 0 0,-3 0-7389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59 465,'-35'51,"34"-51,0-1,0 1,0-1,-1 1,1-1,0 1,0-1,0 0,0 1,0-1,0 0,0 0,0 0,0 0,0 0,1 0,-1 0,0 0,0 0,1 0,-1 0,1 0,-1-1,1 1,0 0,-1 0,1 0,0-1,0 1,0 0,0-1,0 1,0 0,0 0,0-1,1 1,-1 0,0 0,1-1,-1 1,1 0,0 0,0-1,6-30,2 1,1 0,1 1,1 0,2 1,2 0,0 2,2-1,0 2,16-16,91-75,-123 115,0 0,0 1,0-1,0 1,0-1,0 1,0 0,0 0,1 0,-1 0,1 0,-1 0,0 1,1-1,-1 1,1 0,-1 0,1 0,0 0,-1 0,1 0,-1 1,1-1,-1 1,9 7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4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85,'-6'18,"0"0,1 1,1-1,0 1,2 0,0 0,1 0,2 12,-1-16,5 155,-4-167,1 1,-1-1,1 1,0-1,-1 0,1 0,1 0,-1 0,0 0,1-1,0 1,-1-1,1 1,0-1,0 0,0 0,1 0,-1-1,0 1,1-1,-1 0,1 0,-1 0,1 0,0-1,-1 1,1-1,0 0,-1 0,1 0,0 0,-1-1,1 0,0 0,-1 0,1 0,-1 0,0-1,1 1,-1-1,0 0,0 0,2-2,154-108,-111 66,-37 27</inkml:trace>
  <inkml:trace contextRef="#ctx0" brushRef="#br0" timeOffset="418.432">454 1,'-8'9,"1"1,0 0,1 0,1 0,-1 1,1 0,1 0,0 0,1 0,-1 6,-7 18,4-6,2 0,1 0,1 1,1-1,1 1,2 0,2 4,-1 40,-2 406,0-468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6:4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0 808,'17'-11,"-1"-2,0 1,-1-2,0 0,-2-1,1 0,-2-1,0-1,0-2,4-3,126-161,-128 160,20-34,2 1,2 2,3 2,2 1,2 3,27-21,-69 65,1 0,-1 0,1 1,0-1,1 1,-1 0,0 0,1 0,0 1,0-1,0 1,0 0,0 0,0 1,0 0,0 0,1 0,-1 0,0 1,1 0,-1 0,0 1,1-1,-1 1,0 0,1 1,-1-1,0 1,0 0,0 0,-1 0,5 4,-1 4,0 2,0-1,-1 1,-1 0,0 0,-1 1,0 0,-1 0,-1 0,0 0,0 0,-1 1,-1 0,0 6,4 22,0-18,-1 0,-2 0,0 0,-1 1,-2-1,-1 1,0-1,-2 0,-1 0,0 0,-2 0,-1-1,-1-1,-1 1,-4 5,9-17,-1 0,0-1,0 0,-1 0,-1 0,0 0,0-1,-1-1,0 0,0 0,-1 0,0-1,-1-1,1 0,-1 0,0-1,0 0,-1-1,0 0,0-1,0-1,0 0,0 0,0-1,0-1,0 0,-1 0,-7-2,9-2,0 0,0-1,0 0,0 0,1-1,0 0,0-1,1-1,0 1,0-1,0-1,1 1,1-2,0 1,-4-6,0-5</inkml:trace>
  <inkml:trace contextRef="#ctx0" brushRef="#br0" timeOffset="630.737">1016 695,'42'-13,"-21"7,1 0,-1-1,0-2,-1 0,0-1,-1-1,0 0,0-2,7-7,-23 18,1 0,-1-1,-1 1,1-1,0 0,-1 0,1 0,-1 0,0-1,0 1,0 0,0-1,-1 0,1 1,-1-1,0 0,0 0,-1 0,1 1,-1-1,0 0,0 0,0 0,0 0,-1 0,1 0,-1 0,0 1,0-1,-1 0,1 1,-1-1,1 1,-1-1,-1 1,1 0,0 0,-1 0,1 0,-1 0,0 0,0 1,0-1,0 1,0 0,-1 0,1 0,-1 0,0 1,1 0,-1-1,0 1,0 1,1-1,-1 0,0 1,-3 0,-5 3,0 0,-1 1,1 1,1 0,-1 0,1 1,0 1,0 0,0 0,1 1,1 1,-1-1,1 2,1-1,0 1,0 0,1 1,0 0,1 0,0 0,0 1,2 0,-1 0,2 0,0 1,0-1,0 7,2-11,0 0,0 1,1-1,0 0,1 1,0-1,0 0,1 1,0-1,0 0,1 0,0-1,0 1,1-1,0 1,0-1,1 0,0 0,0-1,0 0,1 0,2 2,1-1,1-1,0 0,0 0,0-1,1-1,0 1,-1-2,2 1,-1-2,0 0,0 0,1-1,-1 0,1-1,-1 0,1-1,-1 0,1-1,-1 0,0-1,0 0,1-1,1-2,-1 0,0-1,-1 0,0-1,0-1,-1 1,1-2,-2 1,0-1,3-4,-1-1</inkml:trace>
  <inkml:trace contextRef="#ctx0" brushRef="#br0" timeOffset="1195.443">1496 808,'23'-27,"-1"-2,-1 0,-1-1,-2-2,-1 1,-1-2,-2 0,6-26,2 5,-16 92,-7 5,-1-28,1 0,0 0,1 0,1 0,0 0,1-1,1 1,0 0,1-1,1 0,0 0,1 0,5 9,-10-21,1 1,0-1,0 0,0 1,0-1,1 0,-1 0,0 0,1-1,0 1,-1-1,1 1,0-1,0 0,0 0,0 0,0 0,0 0,0-1,0 0,0 1,0-1,0 0,0 0,0-1,0 1,0-1,0 1,0-1,0 0,0 0,0-1,-1 1,1 0,0-1,-1 0,1 1,-1-1,2-1,84-91,53-160,-123 198,-14 31</inkml:trace>
  <inkml:trace contextRef="#ctx0" brushRef="#br0" timeOffset="1465.197">2286 525,'5'34,"1"11</inkml:trace>
  <inkml:trace contextRef="#ctx0" brushRef="#br0" timeOffset="1714.149">2258 357,'0'0</inkml:trace>
  <inkml:trace contextRef="#ctx0" brushRef="#br0" timeOffset="3967.478">2314 611,'0'-5,"0"-6,-5-2,-1 7,0 9,1 8,2 8,1 5,0 4,2 1,0 1,0 0,0-1,1 1,-1-2,0-8,0-10</inkml:trace>
  <inkml:trace contextRef="#ctx0" brushRef="#br0" timeOffset="5982.432">2286 357,'0'-5,"0"3,0-2,0-1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9:31.6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6578 2038 0 0 0,'0'0'612'0'0,"0"0"226"0"0,0 0 154 0 0,0 0 197 0 0,0 0 220 0 0,0 0 23 0 0,0 0-102 0 0,0 0-190 0 0,0 0-245 0 0,0 0-218 0 0,-9 2-153 0 0,-26 3-110 0 0,27-4-35 0 0,8-1 53 0 0,0 0 68 0 0,21 0 2808 0 0,56-32-846 0 0,251-144 298 0 0,338-139-935 0 0,-539 257-1579 0 0,-171 111-197 0 0,35-53-7283 0 0,7 0 750 0 0,1 0-3211 0 0</inkml:trace>
  <inkml:trace contextRef="#ctx0" brushRef="#br0" timeOffset="879.509">6514 2077 0 0 0,'0'0'573'0'0,"0"0"216"0"0,0 0 206 0 0,0 0 149 0 0,0 0 36 0 0,0 0-53 0 0,0 0-136 0 0,-8 1-168 0 0,-32 6 866 0 0,44-6 5964 0 0,-1-1-4664 0 0,3-9-2086 0 0,51-130 1119 0 0,96-177-812 0 0,-21 74-895 0 0,-117 303-900 0 0,56 184 765 0 0,13 68-102 0 0,-31-54-13 0 0,-34-190-72 0 0,-16-57-230 0 0,-3-12 268 0 0,0 0 0 0 0,0-1 0 0 0,-1 1 0 0 0,1 0 0 0 0,0 0 0 0 0,0 0 0 0 0,-1-1 0 0 0,1 1 0 0 0,0 0 0 0 0,-1 0 0 0 0,1 0 0 0 0,0 0 0 0 0,-1-1 0 0 0,1 1 0 0 0,0 0 0 0 0,-1 0 0 0 0,1 0 0 0 0,-1 0 0 0 0,1 0 0 0 0,0 0 0 0 0,-1 0 0 0 0,1 0 0 0 0,0 0 0 0 0,-1 0 0 0 0,1 0 0 0 0,0 0 0 0 0,-1 1 0 0 0,1-1 0 0 0,0 0 0 0 0,-1 0 0 0 0,1 0 0 0 0,0 0 0 0 0,-1 1 0 0 0,1-1 0 0 0,0 0 0 0 0,-1 0 0 0 0,1 0 0 0 0,0 1 0 0 0,0-1 0 0 0,-1 0 0 0 0,1 1 0 0 0,0-1 0 0 0,0 0 0 0 0,0 0 0 0 0,-1 1 0 0 0,1-1 0 0 0,0 0 0 0 0,0 1 0 0 0,0-1 0 0 0,0 1-31 0 0,-75-24 68 0 0,-245-119-114 0 0,143 83-1569 0 0,164 57 919 0 0,1 0-1251 0 0,4-1-4374 0 0,4 3-5320 0 0</inkml:trace>
  <inkml:trace contextRef="#ctx0" brushRef="#br0" timeOffset="4295.986">64 177 5737 0 0,'0'0'1051'0'0,"0"0"-376"0"0,0 0-212 0 0,0 0 41 0 0,0 0 156 0 0,0 0 183 0 0,0 0 144 0 0,0 0 38 0 0,0 0-58 0 0,0 0-151 0 0,0 0-204 0 0,0-3-212 0 0,-1-7-142 0 0,1 18 161 0 0,3 26 423 0 0,40 368 2351 0 0,-10 269-3193 0 0,-32-627 102 0 0,5 959 1000 0 0,-37-71-28 0 0,32-899-962 0 0,2-1 0 0 0,1 1 0 0 0,2-1 0 0 0,1 0 0 0 0,7 19-112 0 0,5-5 208 0 0,-13-45 1825 0 0,9-4-2349 0 0,-11 2 469 0 0,249-30-112 0 0,-40 29-26 0 0,281 8-118 0 0,405 11 107 0 0,-631-18-28 0 0,345-30 72 0 0,-438 19-37 0 0,-114 7-6 0 0,174-12 26 0 0,0 11 1 0 0,107 14-32 0 0,-140 7-29 0 0,-12-3 49 0 0,-1 8 0 0 0,75 23-20 0 0,-148-17 69 0 0,0-5 1 0 0,1-4 0 0 0,114 0-70 0 0,-216-17 6 0 0,190-1 125 0 0,120-18-131 0 0,85-60 71 0 0,-232 43-95 0 0,-169 35-177 0 0,-10 0 224 0 0,1 1-1 0 0,0 0 0 0 0,-1 0 1 0 0,1-1-1 0 0,-1 1 0 0 0,1 0 0 0 0,0 0 1 0 0,0-1-1 0 0,-1 1 0 0 0,1 0 1 0 0,0-1-1 0 0,0 1 0 0 0,-1 0 0 0 0,1-1 1 0 0,0 1-1 0 0,0-1 0 0 0,0 1 1 0 0,-1 0-1 0 0,1-1 0 0 0,0 1 0 0 0,0-1 1 0 0,0 1-1 0 0,0 0 0 0 0,0-1 1 0 0,0 1-1 0 0,0-1 0 0 0,0 1 0 0 0,0 0 1 0 0,0-1-1 0 0,0 1 0 0 0,0-1 1 0 0,0 1-1 0 0,1-1 0 0 0,-1 1 0 0 0,0 0 1 0 0,0-1-1 0 0,0 1 0 0 0,1 0 1 0 0,-1-1-1 0 0,0 1 0 0 0,0 0 0 0 0,1-1 1 0 0,-1 1-1 0 0,0 0 0 0 0,0-1 1 0 0,1 1-1 0 0,-1 0 0 0 0,0 0 0 0 0,1-1 1 0 0,-1 1-1 0 0,1 0 0 0 0,-1 0 1 0 0,0 0-1 0 0,1-1-22 0 0,-40-68 147 0 0,21 38-133 0 0,2-1 0 0 0,2-1 0 0 0,1 0 0 0 0,1-1 1 0 0,2 0-1 0 0,1-1 0 0 0,2 0 0 0 0,1 0 1 0 0,2-6-15 0 0,20-206-56 0 0,-3 163 40 0 0,-4 0 0 0 0,-3-1 0 0 0,-5 0 0 0 0,-5-35 16 0 0,-46-188 21 0 0,47-70-104 0 0,-9 173 18 0 0,11-91 22 0 0,18 143 47 0 0,-15 137-2 0 0,7-237 26 0 0,-21 178-28 0 0,7 33-66 0 0,-5 38-590 0 0,-18 4 544 0 0,21 0 31 0 0,-408 28-538 0 0,-604-25 522 0 0,215-34 175 0 0,580 16-109 0 0,-365-12-8 0 0,25 45 68 0 0,280-1 191 0 0,-157-15-220 0 0,-8-44 135 0 0,295 23-87 0 0,-254-24 64 0 0,108 33 58 0 0,-89 9-30 0 0,84 2 288 0 0,305-1-393 0 0,0 0 0 0 0,0 0-2 0 0,15 9-6399 0 0,-9-4 622 0 0,2 0-5618 0 0</inkml:trace>
  <inkml:trace contextRef="#ctx0" brushRef="#br0" timeOffset="5844.623">8762 532 3465 0 0,'0'0'1692'0'0,"0"0"-508"0"0,0 0-146 0 0,0 0 139 0 0,0 0 262 0 0,0 0 162 0 0,0 0-85 0 0,0 0-176 0 0,0 0-258 0 0,0 0-251 0 0,0 0-144 0 0,0-12-55 0 0,-1-35-7 0 0,0 45-509 0 0,1 0-1 0 0,-1-1 0 0 0,0 1 1 0 0,1 0-1 0 0,-1 0 0 0 0,0 0 1 0 0,0 0-1 0 0,0 1 0 0 0,0-1 1 0 0,-1 0-1 0 0,1 0 0 0 0,0 1 1 0 0,-1-1-1 0 0,1 0 0 0 0,-1 1 1 0 0,0 0-1 0 0,1-1 0 0 0,-1 1 1 0 0,0 0-1 0 0,0 0 0 0 0,0 0 1 0 0,0 0-1 0 0,0 0 0 0 0,0 0 1 0 0,0 1-1 0 0,0-1 0 0 0,0 1 1 0 0,0-1-1 0 0,-1 1 0 0 0,1 0 1 0 0,0 0-1 0 0,0 0 0 0 0,0 0 1 0 0,0 0-1 0 0,-2 1-115 0 0,-9-1 39 0 0,0 1-1 0 0,0 0 1 0 0,1 1 0 0 0,-1 0-1 0 0,1 1 1 0 0,-1 0 0 0 0,1 1 0 0 0,0 1-1 0 0,1 0 1 0 0,-1 1 0 0 0,-6 3-39 0 0,-19 12 64 0 0,0 1 0 0 0,1 1 0 0 0,1 3 0 0 0,2 0 1 0 0,1 2-1 0 0,-28 31-64 0 0,-93 160 159 0 0,144-202-129 0 0,0 1 0 0 0,2-1 0 0 0,0 1 1 0 0,0 0-1 0 0,2 1 0 0 0,1 0 0 0 0,0 0 0 0 0,1 0 1 0 0,1 0-1 0 0,1 0 0 0 0,0 0 0 0 0,2 11-30 0 0,2-18 56 0 0,0-1 0 0 0,0 0 0 0 0,1 0 0 0 0,1 0 0 0 0,0 0 0 0 0,0-1 0 0 0,1 1 0 0 0,1-2 0 0 0,-1 1-1 0 0,1-1 1 0 0,1 0 0 0 0,0 0 0 0 0,0-1 0 0 0,1 0 0 0 0,0 0 0 0 0,0-1 0 0 0,1 0 0 0 0,0-1 0 0 0,0 0-1 0 0,0-1 1 0 0,1 0 0 0 0,0 0 0 0 0,0-1 0 0 0,0-1 0 0 0,11 3-56 0 0,-1 0 117 0 0,1-1 0 0 0,-1-1 0 0 0,1-1 0 0 0,0 0 0 0 0,0-2 1 0 0,0 0-1 0 0,0-2 0 0 0,0-1 0 0 0,0 0 0 0 0,13-4-117 0 0,77-17 197 0 0,-53-1 2 0 0,-46 19 11 0 0,-20 3-1408 0 0,-6 13-1866 0 0,4 0-2245 0 0,5-7-182 0 0,2 1-6300 0 0</inkml:trace>
  <inkml:trace contextRef="#ctx0" brushRef="#br0" timeOffset="6441.819">9094 23 16636 0 0,'0'0'400'0'0,"0"0"-146"0"0,0 0-90 0 0,0 0 60 0 0,0 0 178 0 0,0 0 149 0 0,0 0 22 0 0,0 0-99 0 0,0 0-198 0 0,0 0-158 0 0,0 0-66 0 0,0 0 35 0 0,0 0 73 0 0,4 14 56 0 0,17 93 364 0 0,-20 566 2022 0 0,-6-304-2134 0 0,9-292-321 0 0,23-77 732 0 0,-14-7-747 0 0,-1 0 0 0 0,0 0 0 0 0,0-1 0 0 0,-1-1 0 0 0,1 0 0 0 0,-2 0 0 0 0,0-1 0 0 0,3-3-132 0 0,25-23 144 0 0,159-140-1 0 0,-189 169-159 0 0,1 0 0 0 0,-1 0 0 0 0,1 0 0 0 0,1 1 0 0 0,-1 1 0 0 0,1 0 0 0 0,0 0 0 0 0,0 0 1 0 0,0 2-1 0 0,0-1 0 0 0,1 1 0 0 0,0 1 0 0 0,0 0 0 0 0,1 0 16 0 0,-10 3-10 0 0,0 1 0 0 0,0 0 0 0 0,-1 0 1 0 0,1 0-1 0 0,0 0 0 0 0,-1 0 0 0 0,1 1 0 0 0,-1-1 0 0 0,1 0 1 0 0,-1 1-1 0 0,0-1 0 0 0,0 1 0 0 0,0-1 0 0 0,-1 1 0 0 0,1-1 1 0 0,-1 1-1 0 0,1 0 0 0 0,-1-1 0 0 0,0 1 0 0 0,0 0 0 0 0,0-1 1 0 0,0 1-1 0 0,0 0 0 0 0,-1 0 10 0 0,-31 202 39 0 0,28-158-554 0 0,38-45-3327 0 0,-17-10-65 0 0,-7 3-1394 0 0,2 0-6192 0 0</inkml:trace>
  <inkml:trace contextRef="#ctx0" brushRef="#br0" timeOffset="7593.735">10261 771 5977 0 0,'0'0'2936'0'0,"0"0"-1647"0"0,0 0-519 0 0,0 0 163 0 0,0 0 207 0 0,0 0 62 0 0,0 0-106 0 0,0 0-193 0 0,0 0-177 0 0,0 0-133 0 0,0 0-58 0 0,0 0-42 0 0,-36 33-15 0 0,-112 102-1 0 0,73-53 310 0 0,66-70-722 0 0,0 0 0 0 0,2 0 0 0 0,-1 0-1 0 0,2 1 1 0 0,0 0 0 0 0,0 1 0 0 0,1-1 0 0 0,1 1 0 0 0,0 0 0 0 0,1 0 0 0 0,0 0-1 0 0,1 1 1 0 0,1-1 0 0 0,0 8-65 0 0,3-20 52 0 0,0 1 1 0 0,-1 0-1 0 0,1-1 0 0 0,0 1 0 0 0,1-1 0 0 0,-1 0 1 0 0,0 0-1 0 0,1 1 0 0 0,-1-2 0 0 0,1 1 0 0 0,0 0 0 0 0,-1 0 1 0 0,1-1-1 0 0,0 0 0 0 0,0 1 0 0 0,0-1 0 0 0,0 0 1 0 0,0-1-1 0 0,0 1 0 0 0,0 0 0 0 0,1-1 0 0 0,-1 0 0 0 0,0 1 1 0 0,0-1-1 0 0,0-1 0 0 0,1 1 0 0 0,-1 0 0 0 0,0-1 1 0 0,0 0-1 0 0,0 1 0 0 0,0-1 0 0 0,0-1 0 0 0,0 1 1 0 0,0 0-1 0 0,0-1 0 0 0,0 1 0 0 0,-1-1 0 0 0,2 0-52 0 0,29-20 228 0 0,0-1-1 0 0,-2-1 1 0 0,-1-2-1 0 0,0-1 1 0 0,-2-1-1 0 0,21-29-227 0 0,8-5 148 0 0,-57 62-148 0 0,4-5-17 0 0,0 0 0 0 0,0 0 0 0 0,1 1 1 0 0,-1 0-1 0 0,1 0 0 0 0,0 0 1 0 0,0 1-1 0 0,0-1 0 0 0,1 1 0 0 0,-1 0 1 0 0,1 1-1 0 0,-1-1 0 0 0,1 1 1 0 0,0 0-1 0 0,1 1 17 0 0,-4 39-248 0 0,-3-18 249 0 0,9 106 23 0 0,-8-121-23 0 0,0 0 1 0 0,0 0-1 0 0,1 0 0 0 0,-1 0 1 0 0,1 0-1 0 0,0-1 0 0 0,1 1 1 0 0,-1-1-1 0 0,1 1 1 0 0,0-1-1 0 0,0 0 0 0 0,0 0 1 0 0,0 0-1 0 0,1 0 0 0 0,-1-1 1 0 0,1 0-1 0 0,0 1 0 0 0,0-1 1 0 0,1-1-1 0 0,-1 1 0 0 0,1-1 1 0 0,2 2-2 0 0,-2-3 26 0 0,0 0 0 0 0,0 0 0 0 0,0 0 1 0 0,0-1-1 0 0,0 0 0 0 0,0 0 1 0 0,0 0-1 0 0,0-1 0 0 0,0 0 1 0 0,0 0-1 0 0,0 0 0 0 0,0 0 0 0 0,0-1 1 0 0,-1 0-1 0 0,1 0 0 0 0,-1 0 1 0 0,1 0-1 0 0,0-1-26 0 0,15-15 110 0 0,-1-1 0 0 0,-1 0 0 0 0,-1-1 0 0 0,-1-1-1 0 0,0-1 1 0 0,-2 0 0 0 0,4-8-110 0 0,23-34 42 0 0,30-47 24 0 0,-67 103 9 0 0,-4 8-96 0 0,0 0 0 0 0,0 1 0 0 0,0-1 0 0 0,0 0 1 0 0,1 0-1 0 0,-1 0 0 0 0,0 0 0 0 0,0 0 0 0 0,0 0 0 0 0,1 0 0 0 0,-1 0 0 0 0,0 0 0 0 0,0 0 0 0 0,1 1 0 0 0,-1-1 0 0 0,0 0 0 0 0,0 0 0 0 0,0 0 0 0 0,1 0 0 0 0,-1-1 0 0 0,0 1 1 0 0,0 0-1 0 0,1 0 0 0 0,-1 0 0 0 0,0 0 0 0 0,0 0 0 0 0,0 0 0 0 0,1 0 0 0 0,-1 0 0 0 0,0 0 21 0 0,-8 95-124 0 0,20 59 135 0 0,31-27 33 0 0,-43-125-31 0 0,1-1 1 0 0,0 1-1 0 0,-1 0 0 0 0,1-1 1 0 0,0 1-1 0 0,0-1 1 0 0,0 1-1 0 0,0-1 0 0 0,0 1 1 0 0,0-1-1 0 0,1 0 1 0 0,-1 1-1 0 0,0-1 1 0 0,1 0-1 0 0,-1 0 0 0 0,1 0 1 0 0,-1 0-1 0 0,1 0 1 0 0,-1 0-1 0 0,1-1 0 0 0,0 1 1 0 0,-1 0-1 0 0,1-1 1 0 0,0 1-1 0 0,0-1 1 0 0,-1 0-1 0 0,1 0 0 0 0,0 1 1 0 0,0-1-1 0 0,0 0 1 0 0,-1-1-1 0 0,1 1 0 0 0,0 0 1 0 0,0 0-1 0 0,0-1 1 0 0,-1 1-1 0 0,1-1 1 0 0,0 0-1 0 0,-1 1 0 0 0,1-1 1 0 0,0 0-1 0 0,-1 0 1 0 0,1 0-1 0 0,-1 0 0 0 0,0 0 1 0 0,1 0-1 0 0,-1-1 1 0 0,0 1-1 0 0,1-1-13 0 0,91-125 456 0 0,-63 86-450 0 0,2 2-1 0 0,1 2 1 0 0,2 1 0 0 0,1 2-1 0 0,16-10-5 0 0,8 17-410 0 0,-57 66 225 0 0,-23 41 261 0 0,16-66-76 0 0,-1 0-1 0 0,2 0 0 0 0,0 0 0 0 0,0 1 1 0 0,2-1-1 0 0,0 1 0 0 0,0-1 1 0 0,1 1-1 0 0,1 2 1 0 0,0-15 9 0 0,1 0-1 0 0,-1 0 1 0 0,0-1 0 0 0,1 1 0 0 0,-1 0-1 0 0,1 0 1 0 0,-1-1 0 0 0,1 1-1 0 0,0-1 1 0 0,0 1 0 0 0,-1-1 0 0 0,1 0-1 0 0,0 0 1 0 0,0 1 0 0 0,1-1 0 0 0,-1-1-1 0 0,0 1 1 0 0,0 0 0 0 0,0-1 0 0 0,1 1-1 0 0,-1-1 1 0 0,0 1 0 0 0,0-1 0 0 0,1 0-1 0 0,-1 0 1 0 0,0 0 0 0 0,1 0 0 0 0,-1-1-1 0 0,0 1 1 0 0,0-1 0 0 0,1 1-1 0 0,-1-1 1 0 0,0 0 0 0 0,0 0 0 0 0,0 0-1 0 0,0 0 1 0 0,0 0 0 0 0,0 0 0 0 0,0 0-1 0 0,0-1 1 0 0,0 1 0 0 0,-1-1 0 0 0,1 1-1 0 0,-1-1 1 0 0,1 0 0 0 0,-1 0 0 0 0,2-2-9 0 0,259-241 232 0 0,-193 203-598 0 0,-69 66 226 0 0,-6 55 208 0 0,8 64 20 0 0,-1-139-107 0 0,0 0 1 0 0,0 0-1 0 0,1-1 0 0 0,-1 1 1 0 0,1-1-1 0 0,0 1 0 0 0,0-1 0 0 0,0 0 1 0 0,1 0-1 0 0,-1 0 0 0 0,1 0 1 0 0,0 0-1 0 0,0 0 0 0 0,0-1 0 0 0,0 1 1 0 0,0-1-1 0 0,0 0 0 0 0,1 0 1 0 0,-1 0-1 0 0,1-1 0 0 0,-1 1 0 0 0,1-1 1 0 0,0 0-1 0 0,0 1 0 0 0,-1-2 1 0 0,1 1-1 0 0,0 0 0 0 0,0-1 0 0 0,0 0 1 0 0,2 0 18 0 0,16-33-2419 0 0,-20 19-853 0 0,0 1-3371 0 0,-2 4-5018 0 0</inkml:trace>
  <inkml:trace contextRef="#ctx0" brushRef="#br0" timeOffset="7772.563">10858 23 19500 0 0,'0'0'792'0'0,"0"0"-152"0"0,0 0-15 0 0,0 0 103 0 0,0 0-8 0 0,0 0-136 0 0,0 0-256 0 0,0 0-296 0 0,0 0-184 0 0,0 0-72 0 0,0 0-80 0 0,0 0-120 0 0,0 0-264 0 0,0 0-1137 0 0,29-23-11009 0 0</inkml:trace>
  <inkml:trace contextRef="#ctx0" brushRef="#br0" timeOffset="8922.176">7630 3229 10290 0 0,'0'0'850'0'0,"0"0"-127"0"0,0 0 125 0 0,0 0 263 0 0,0 0 150 0 0,0 0-30 0 0,29-36-139 0 0,94-116-165 0 0,-22 23 538 0 0,-35 55-974 0 0,-4-3 0 0 0,-3-3 1 0 0,-3-3-1 0 0,-5-2 1 0 0,-2-2-1 0 0,28-76-491 0 0,-71 149 27 0 0,0-1 0 0 0,-1 1 0 0 0,-1-1 0 0 0,-1 0 1 0 0,0 0-1 0 0,-1 0 0 0 0,0 0 0 0 0,-1-1 0 0 0,-1 1 0 0 0,-2-13-27 0 0,2 26 0 0 0,0 0 1 0 0,-1 0-1 0 0,1 1 1 0 0,-1-1-1 0 0,0 0 1 0 0,1 0-1 0 0,-1 0 1 0 0,0 1-1 0 0,0-1 1 0 0,0 1-1 0 0,0-1 1 0 0,-1 1-1 0 0,1-1 1 0 0,0 1-1 0 0,-1-1 1 0 0,1 1-1 0 0,-1 0 1 0 0,1 0-1 0 0,-1 0 1 0 0,1 0-1 0 0,-1 0 1 0 0,0 0-1 0 0,0 0 1 0 0,1 1-1 0 0,-1-1 1 0 0,0 1-1 0 0,0-1 1 0 0,0 1-1 0 0,0-1 1 0 0,0 1-1 0 0,0 0 1 0 0,1 0-1 0 0,-1 0 1 0 0,0 0-1 0 0,0 1 1 0 0,0-1-1 0 0,0 0 1 0 0,0 1-1 0 0,0-1 1 0 0,0 1-1 0 0,-68 34-379 0 0,43-7 333 0 0,0 2 0 0 0,2 0 0 0 0,2 2 1 0 0,1 1-1 0 0,1 0 0 0 0,2 2 0 0 0,-3 8 46 0 0,17-34-6 0 0,0 1 0 0 0,0 0 0 0 0,0 0 0 0 0,1 0 1 0 0,1 1-1 0 0,0 0 0 0 0,0-1 0 0 0,1 1 0 0 0,1 0 0 0 0,-1 0 1 0 0,2 0-1 0 0,0 0 0 0 0,0 0 0 0 0,1 0 0 0 0,0 0 0 0 0,1 4 6 0 0,3-9 13 0 0,1 0 0 0 0,-1-1 0 0 0,1 0 0 0 0,0 0-1 0 0,0 0 1 0 0,0-1 0 0 0,1 0 0 0 0,-1 0 0 0 0,1 0-1 0 0,0-1 1 0 0,0 0 0 0 0,1-1 0 0 0,-1 1-1 0 0,0-1 1 0 0,1-1 0 0 0,-1 0 0 0 0,1 0 0 0 0,0 0-1 0 0,-1-1 1 0 0,1 0 0 0 0,0 0 0 0 0,7-2-13 0 0,203-21 367 0 0,-14-12-174 0 0,-203 35-188 0 0,0 1 0 0 0,0-1 0 0 0,0 0 0 0 0,0 0 0 0 0,0 0 0 0 0,0 1 0 0 0,0-1 0 0 0,0 0 0 0 0,0 1 0 0 0,0-1 0 0 0,0 1 0 0 0,0-1 0 0 0,0 1 0 0 0,-1 0 0 0 0,1-1 0 0 0,0 1 0 0 0,0 0 0 0 0,-1 0 0 0 0,1-1 0 0 0,0 1 0 0 0,-1 0 0 0 0,1 0 0 0 0,-1 0 0 0 0,1 0 0 0 0,-1 0 0 0 0,1 0 0 0 0,-1 0 0 0 0,0 0 0 0 0,1 0 0 0 0,-1 0 0 0 0,0 0 0 0 0,0 0 0 0 0,0 0 0 0 0,0 0 0 0 0,0 0 0 0 0,0 0 0 0 0,0 0 0 0 0,0 0 0 0 0,0 0 0 0 0,0 0 0 0 0,-1 0 0 0 0,1 0 0 0 0,0 1-5 0 0,-16 45 389 0 0,-139 219 563 0 0,153-262-955 0 0,0 1 0 0 0,0 0 0 0 0,1 0 0 0 0,0 0 0 0 0,-1 0 0 0 0,2 0-1 0 0,-1 1 1 0 0,0-1 0 0 0,1 0 0 0 0,0 0 0 0 0,1 0 0 0 0,-1 1 0 0 0,1-1 0 0 0,0 0 0 0 0,0 0-1 0 0,0 0 1 0 0,1 0 0 0 0,0 0 0 0 0,0 0 0 0 0,0 0 0 0 0,0-1 0 0 0,1 1 0 0 0,0-1 0 0 0,0 1-1 0 0,0-1 1 0 0,0 0 0 0 0,1-1 0 0 0,0 1 0 0 0,-1 0 0 0 0,2 0 3 0 0,17 16-362 0 0,16 14-575 0 0,-11-20-6501 0 0,-22-13 126 0 0,-1-1-1187 0 0</inkml:trace>
  <inkml:trace contextRef="#ctx0" brushRef="#br0" timeOffset="10027.461">9048 2304 8442 0 0,'0'0'2611'0'0,"0"0"-517"0"0,0 0-505 0 0,0 0-447 0 0,0 0-402 0 0,0 0-272 0 0,0 0-73 0 0,0 0-14 0 0,0 0 5 0 0,-17 36-27 0 0,-51 112-65 0 0,31-34 176 0 0,28-70-349 0 0,1 0 1 0 0,3 1 0 0 0,2 0 0 0 0,1 17-122 0 0,2-55 39 0 0,1 0 1 0 0,0-1 0 0 0,0 1-1 0 0,0-1 1 0 0,1 1 0 0 0,0-1-1 0 0,0 0 1 0 0,1 0 0 0 0,0 0-1 0 0,0 0 1 0 0,0 0 0 0 0,0-1-1 0 0,1 1 1 0 0,0-1 0 0 0,1 0-1 0 0,-1 0 1 0 0,1 0 0 0 0,-1-1-1 0 0,2 1 1 0 0,-1-1 0 0 0,0-1-1 0 0,1 1 1 0 0,-1-1 0 0 0,1 0-1 0 0,0 0 1 0 0,0 0 0 0 0,1-1-1 0 0,-1 0 1 0 0,0 0 0 0 0,1-1-1 0 0,-1 0 1 0 0,1 0 0 0 0,-1 0-1 0 0,1-1 1 0 0,0 0 0 0 0,-1 0-1 0 0,1-1 1 0 0,-1 1 0 0 0,1-2-1 0 0,-1 1 1 0 0,1-1 0 0 0,-1 0-1 0 0,0 0 1 0 0,0 0 0 0 0,0-1-1 0 0,0 0 1 0 0,5-4-40 0 0,5-2 116 0 0,0-2-1 0 0,-1 0 1 0 0,0 0-1 0 0,0-2 1 0 0,-2 0 0 0 0,0 0-1 0 0,0-1 1 0 0,-1-1 0 0 0,-1 0-1 0 0,8-13-115 0 0,82-172 366 0 0,-94 182-328 0 0,0 4 19 0 0,-1-1 1 0 0,0 0-1 0 0,-1 0 0 0 0,-1 0 0 0 0,0 0 0 0 0,-1-1 1 0 0,-1 0-1 0 0,0-3-57 0 0,-16 31-238 0 0,3 1 200 0 0,1 1 0 0 0,1 1-1 0 0,0-1 1 0 0,1 1 0 0 0,1 1-1 0 0,0-1 1 0 0,1 1-1 0 0,1 1 1 0 0,1-1 0 0 0,0 1-1 0 0,1 0 1 0 0,0 0 0 0 0,1 11 38 0 0,1-14-9 0 0,1 0 0 0 0,1 0 0 0 0,0 0 0 0 0,1 0 1 0 0,1 0-1 0 0,0 0 0 0 0,0 0 0 0 0,2-1 0 0 0,-1 0 0 0 0,2 1 1 0 0,0-2-1 0 0,0 1 0 0 0,1-1 0 0 0,1 0 0 0 0,0 0 1 0 0,1-1-1 0 0,0 0 0 0 0,1 0 9 0 0,-2-5 16 0 0,0-1 0 0 0,0 0 0 0 0,0 0 0 0 0,1-1 1 0 0,0 0-1 0 0,0 0 0 0 0,0-1 0 0 0,0 0 0 0 0,0 0 0 0 0,1-1 0 0 0,-1-1 1 0 0,1 1-1 0 0,-1-2 0 0 0,1 1 0 0 0,0-1 0 0 0,-1-1 0 0 0,1 0 0 0 0,0 0 1 0 0,-1-1-1 0 0,1 0 0 0 0,-1 0 0 0 0,0-1 0 0 0,0-1 0 0 0,0 1 0 0 0,0-1 1 0 0,-1-1-1 0 0,1 0 0 0 0,-1 0 0 0 0,4-4-16 0 0,30-24 83 0 0,-1-1 1 0 0,-3-2-1 0 0,0-2 1 0 0,-3-2-1 0 0,-1-1 0 0 0,-2-1 1 0 0,-2-2-1 0 0,-2-1 1 0 0,-2-1-1 0 0,-1-1 1 0 0,15-47-84 0 0,-9 29-107 0 0,-3-1 0 0 0,-2-2 0 0 0,-4 0 0 0 0,-2-2 0 0 0,-4 0 0 0 0,-3-1 0 0 0,-3 0 0 0 0,-2 0 0 0 0,-4-17 107 0 0,-4 86-8 0 0,1-1 1 0 0,-1 1-1 0 0,1 0 1 0 0,-1-1-1 0 0,0 1 1 0 0,0-1-1 0 0,0 1 1 0 0,-1 0-1 0 0,1-1 1 0 0,-1 1-1 0 0,1-1 1 0 0,-1 1-1 0 0,0 0 1 0 0,0 0-1 0 0,0-1 1 0 0,0 1-1 0 0,0 0 1 0 0,0 0-1 0 0,0 0 1 0 0,-1 0 0 0 0,1 0-1 0 0,-1 0 1 0 0,0 1-1 0 0,1-1 1 0 0,-1 0-1 0 0,0 1 1 0 0,0-1-1 0 0,0 1 1 0 0,0 0-1 0 0,0 0 1 0 0,-1 0-1 0 0,1 0 1 0 0,0 0-1 0 0,0 0 1 0 0,-1 0-1 0 0,1 1 1 0 0,0-1-1 0 0,-1 1 1 0 0,1 0-1 0 0,-1 0 1 0 0,1 0-1 0 0,0 0 1 0 0,-1 0-1 0 0,1 0 1 0 0,-1 0-1 0 0,1 1 1 0 0,0 0-1 0 0,-1-1 1 0 0,1 1 0 0 0,0 0-1 0 0,-1 0 1 0 0,1 0-1 0 0,0 0 1 0 0,-1 1 7 0 0,-12 11-44 0 0,-1 2 1 0 0,2 0 0 0 0,-1 0 0 0 0,2 1 0 0 0,1 1 0 0 0,0 0 0 0 0,0 1 0 0 0,2 0-1 0 0,-7 17 44 0 0,13-27-16 0 0,-24 46-13 0 0,4 1 0 0 0,1 1-1 0 0,3 1 1 0 0,3 1 0 0 0,2 0-1 0 0,0 16 30 0 0,9-26 19 0 0,3 0 0 0 0,1 0 0 0 0,2 0 0 0 0,5 25-19 0 0,-2-52 15 0 0,1 0 0 0 0,1 0 0 0 0,0 0 0 0 0,2-1 0 0 0,1 0 0 0 0,0 0 0 0 0,1-1 0 0 0,1 0-1 0 0,1-1 1 0 0,1 0 0 0 0,0-1 0 0 0,4 3-15 0 0,-6-8 30 0 0,0-1-1 0 0,1 0 1 0 0,1-1 0 0 0,-1 0-1 0 0,2-1 1 0 0,-1 0 0 0 0,1-1-1 0 0,0 0 1 0 0,1-1 0 0 0,0-1-1 0 0,0 0 1 0 0,1-1-1 0 0,-1 0 1 0 0,1-1 0 0 0,0-1-1 0 0,0 0 1 0 0,1-1 0 0 0,9 0-30 0 0,3-3 60 0 0,0-1 1 0 0,0-1 0 0 0,-1-2 0 0 0,1 0 0 0 0,-1-2-1 0 0,0-1 1 0 0,-1-1 0 0 0,0-2 0 0 0,0 0 0 0 0,-1-2-1 0 0,0 0 1 0 0,-1-2 0 0 0,-1-1 0 0 0,-1 0 0 0 0,0-2-1 0 0,-1-1 1 0 0,9-10-61 0 0,-16 16 22 0 0,0-1 1 0 0,-1-1-1 0 0,-1 0 1 0 0,0-1-1 0 0,-1 0 0 0 0,0 0 1 0 0,-2-1-1 0 0,0-1 0 0 0,-1 0 1 0 0,-1 0-1 0 0,0 0 0 0 0,-1-1 1 0 0,-1 0-1 0 0,-1 0 0 0 0,-1 0 1 0 0,-1-1-1 0 0,0 1 0 0 0,-2-1 1 0 0,0 1-1 0 0,-2-10-22 0 0,0 24-5 0 0,0 0 0 0 0,0 0 0 0 0,0 0 1 0 0,-1 0-1 0 0,0 0 0 0 0,0 1 0 0 0,-1-1 0 0 0,1 1 1 0 0,-1 0-1 0 0,0 0 0 0 0,0 0 0 0 0,0 0 0 0 0,0 1 1 0 0,-1 0-1 0 0,1 0 0 0 0,-1 0 0 0 0,0 0 0 0 0,0 1 0 0 0,0 0 1 0 0,0 0-1 0 0,-1 0 0 0 0,1 1 0 0 0,0-1 0 0 0,-1 1 1 0 0,1 1-1 0 0,-1-1 0 0 0,0 1 0 0 0,1 0 0 0 0,-1 0 0 0 0,1 0 1 0 0,-1 1-1 0 0,1 0 0 0 0,-1 0 0 0 0,1 0 0 0 0,0 1 1 0 0,0 0-1 0 0,-1 0 0 0 0,1 0 0 0 0,0 1 0 0 0,1 0 1 0 0,-4 1 4 0 0,-15 10-30 0 0,0 0 1 0 0,1 2 0 0 0,0 0 0 0 0,2 2-1 0 0,0 0 1 0 0,1 1 0 0 0,0 1 0 0 0,2 0-1 0 0,1 2 1 0 0,0 0 0 0 0,2 1 0 0 0,0 0-1 0 0,2 1 1 0 0,0 1 0 0 0,-6 20 29 0 0,12-25-4 0 0,1 0 0 0 0,0 0 0 0 0,2 0 0 0 0,0 1 0 0 0,1 0 0 0 0,1 0 0 0 0,1-1 0 0 0,1 4 4 0 0,3-12 23 0 0,0 0 0 0 0,1-1 1 0 0,0 1-1 0 0,1-1 0 0 0,1 0 1 0 0,-1-1-1 0 0,2 0 0 0 0,-1 0 1 0 0,1 0-1 0 0,1-1 1 0 0,0 0-1 0 0,0-1 0 0 0,0 0 1 0 0,1 0-1 0 0,1-1 0 0 0,-1 0 1 0 0,1-1-1 0 0,0 0 0 0 0,0-1 1 0 0,1 0-1 0 0,0-1 0 0 0,0 0 1 0 0,0-1-1 0 0,3 0-23 0 0,34 11 360 0 0,1-1 0 0 0,0-4 0 0 0,0-1 0 0 0,1-2 0 0 0,0-3 0 0 0,0-2 0 0 0,39-5-360 0 0,39-18 204 0 0,-119 11-466 0 0,-10 8-2225 0 0,-4 1-3589 0 0,1 2-6122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0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823 921 4289 0 0,'0'0'876'0'0,"0"0"-230"0"0,0 0-101 0 0,0 0 230 0 0,0 0 433 0 0,0 0 366 0 0,0 0 141 0 0,0 0-94 0 0,0 0-304 0 0,0 0-342 0 0,0 0-243 0 0,-2-18-160 0 0,-4-58-85 0 0,6 74-435 0 0,-1 1 1 0 0,1-1 0 0 0,0 0 0 0 0,-1 0 0 0 0,1 1-1 0 0,-1-1 1 0 0,1 0 0 0 0,-1 1 0 0 0,0-1 0 0 0,1 1-1 0 0,-1-1 1 0 0,0 1 0 0 0,0-1 0 0 0,0 1 0 0 0,-1 0-1 0 0,1-1 1 0 0,0 1 0 0 0,0 0 0 0 0,-1 0 0 0 0,1 0-1 0 0,0 0 1 0 0,-1 0 0 0 0,1 0 0 0 0,-1 0 0 0 0,0 0-1 0 0,1 1 1 0 0,-1-1 0 0 0,0 1 0 0 0,1-1 0 0 0,-1 1-1 0 0,0 0 1 0 0,1-1 0 0 0,-1 1 0 0 0,0 0-53 0 0,-7-1 220 0 0,-7-2-131 0 0,0 2 1 0 0,0 0 0 0 0,0 1-1 0 0,0 1 1 0 0,0 0 0 0 0,0 1-1 0 0,0 1 1 0 0,0 0 0 0 0,1 1-1 0 0,-1 1 1 0 0,1 0 0 0 0,0 1-1 0 0,-5 4-89 0 0,-158 67 139 0 0,-88 57-139 0 0,170-75 36 0 0,96-58-30 0 0,1 0 0 0 0,0 0 0 0 0,0 1 0 0 0,0-1-1 0 0,0 0 1 0 0,0 0 0 0 0,0 0 0 0 0,0 0 0 0 0,0 0 0 0 0,0 0 0 0 0,0 0-1 0 0,0 0 1 0 0,1-1 0 0 0,-1 1 0 0 0,0 0 0 0 0,1-1 0 0 0,-1 1 0 0 0,0-1 0 0 0,1 1-1 0 0,-1-1 1 0 0,1 0 0 0 0,-1 1 0 0 0,1-1 0 0 0,-1 0 0 0 0,1 0 0 0 0,-1 0-1 0 0,1 0 1 0 0,-1-1 0 0 0,1 1 0 0 0,0 0-6 0 0,53 1 259 0 0,-1-3-1 0 0,1-1 1 0 0,51-11-259 0 0,111-6 198 0 0,-216 19-197 0 0,0 1 1 0 0,0-1-1 0 0,-1 1 1 0 0,1-1-1 0 0,0 1 1 0 0,0 0-1 0 0,0-1 1 0 0,0 1-1 0 0,0 0 1 0 0,0 0-1 0 0,0 0 1 0 0,0 0-1 0 0,0 0 1 0 0,0 0-1 0 0,0 0 1 0 0,0 0-1 0 0,0 0 0 0 0,0 0 1 0 0,0 0-1 0 0,0 1 1 0 0,0-1-1 0 0,0 0 1 0 0,0 1-1 0 0,0-1 1 0 0,0 1-1 0 0,-1-1 1 0 0,1 1-1 0 0,0-1 1 0 0,0 1-1 0 0,0 0 1 0 0,-1-1-1 0 0,1 1 1 0 0,0 0-1 0 0,-1 0 1 0 0,1-1-1 0 0,-1 1 1 0 0,1 0-1 0 0,-1 0 1 0 0,1 0-1 0 0,-1 0 1 0 0,1 0-1 0 0,-1 0 1 0 0,0 0-1 0 0,0 0 1 0 0,1 0-1 0 0,-1 0 1 0 0,0 0-1 0 0,0 0 1 0 0,0 0-1 0 0,0 0 1 0 0,0 0-1 0 0,0 0 1 0 0,0 0-1 0 0,-1-1 1 0 0,1 1-1 0 0,0 0 1 0 0,0 0-1 0 0,-1 0 1 0 0,1 0-1 0 0,-1 0 1 0 0,1 0-1 0 0,-1 0 1 0 0,1 0-1 0 0,-1-1 1 0 0,1 1-1 0 0,-1 0 1 0 0,0 0-1 0 0,0 0-1 0 0,-12 15 48 0 0,-1-1 1 0 0,-1-1-1 0 0,-1 0 0 0 0,0 0 0 0 0,0-2 1 0 0,-2 0-1 0 0,0 0-48 0 0,-24 17 42 0 0,-153 122 71 0 0,181-142-111 0 0,1 2-1 0 0,0 0 0 0 0,1 0 1 0 0,0 1-1 0 0,1 0 0 0 0,0 1 0 0 0,1 1 1 0 0,1-1-1 0 0,0 2 0 0 0,1-1 0 0 0,0 1 1 0 0,1 0-1 0 0,1 1 0 0 0,0 0 0 0 0,2 0 1 0 0,-1 0-1 0 0,2 0 0 0 0,0 1 1 0 0,1-1-1 0 0,0 16-1 0 0,5-19 0 0 0,0 0 1 0 0,1-1 0 0 0,0 1-1 0 0,1-1 1 0 0,1 0-1 0 0,0-1 1 0 0,0 1-1 0 0,1-1 1 0 0,1 0 0 0 0,-1-1-1 0 0,2 0 1 0 0,-1 0-1 0 0,2-1 1 0 0,5 5-1 0 0,-8-9-44 0 0,-1-1 0 0 0,1 0 1 0 0,0 0-1 0 0,0-1 0 0 0,0 1 1 0 0,0-2-1 0 0,0 1 0 0 0,1-1 1 0 0,-1 0-1 0 0,1-1 0 0 0,0 1 0 0 0,-1-1 1 0 0,1-1-1 0 0,0 0 0 0 0,0 0 1 0 0,0 0-1 0 0,0-1 44 0 0,36-20-2295 0 0,-24-5-5396 0 0,-16 15-2909 0 0</inkml:trace>
  <inkml:trace contextRef="#ctx0" brushRef="#br0" timeOffset="350.628">409 1 17100 0 0,'0'0'317'0'0,"0"0"3"0"0,0 0-85 0 0,0 0-79 0 0,0 0 16 0 0,0 0 91 0 0,0 0 131 0 0,0 0 134 0 0,0 0 65 0 0,-18 34-3 0 0,-53 117-75 0 0,66-138-444 0 0,-1 0-1 0 0,2 0 1 0 0,0 1-1 0 0,1 0 1 0 0,0 0-1 0 0,1 0 0 0 0,0 0 1 0 0,2 0-1 0 0,-1 3-70 0 0,0 17 124 0 0,-13 676 976 0 0,15-527-899 0 0,11 482 126 0 0,-17-600-306 0 0,-3 0-1 0 0,-3-1 0 0 0,-3-1 1 0 0,-7 19-21 0 0,-30 149 87 0 0,51-230-92 0 0,-2 5-12 0 0,1-1 0 0 0,0 0 0 0 0,0 1 0 0 0,0-1 0 0 0,1 1 0 0 0,-1-1 0 0 0,1 1 0 0 0,1-1 0 0 0,-1 1-1 0 0,1-1 1 0 0,0 1 0 0 0,0-1 0 0 0,1 0 0 0 0,-1 1 0 0 0,1-1 0 0 0,0 0 0 0 0,1 0 0 0 0,-1 0 0 0 0,2 1 17 0 0,-3-5-59 0 0,1-1-1 0 0,-1 1 1 0 0,0-1 0 0 0,1 0 0 0 0,-1 1-1 0 0,1-1 1 0 0,-1 0 0 0 0,0 0 0 0 0,1 0-1 0 0,-1 0 1 0 0,1 0 0 0 0,-1 0-1 0 0,0 0 1 0 0,1 0 0 0 0,-1 0 0 0 0,1-1-1 0 0,-1 1 1 0 0,0-1 0 0 0,1 1 0 0 0,-1-1-1 0 0,0 1 1 0 0,0-1 0 0 0,1 0-1 0 0,-1 0 1 0 0,0 0 0 0 0,0 1 0 0 0,0-1-1 0 0,0 0 1 0 0,0 0 0 0 0,0 0 0 0 0,0-1-1 0 0,0 1 1 0 0,-1 0 0 0 0,1 0-1 0 0,0 0 1 0 0,-1-1 0 0 0,1 1 0 0 0,0-1 59 0 0,11-19-5155 0 0,-7 12-222 0 0,-1 1-5248 0 0</inkml:trace>
  <inkml:trace contextRef="#ctx0" brushRef="#br0" timeOffset="1916.496">871 2174 7962 0 0,'0'0'769'0'0,"0"0"-286"0"0,0 0-154 0 0,0 0 256 0 0,0 0 413 0 0,0 0 296 0 0,0 0 61 0 0,0 0-145 0 0,0 0-225 0 0,0 0-151 0 0,0 0-72 0 0,0 0-72 0 0,0 0-69 0 0,20-19-54 0 0,67-60-83 0 0,94-125 1220 0 0,-89 90-1218 0 0,234-255 700 0 0,-302 348-1126 0 0,-22 42-104 0 0,-12 183 669 0 0,1-159-600 0 0,-1 0 0 0 0,-3-1 1 0 0,-1 0-1 0 0,-3 0 0 0 0,-1-2 0 0 0,-2 0 0 0 0,-2-2 0 0 0,-2 0 0 0 0,-1-1 0 0 0,-2-2 1 0 0,-2-1-1 0 0,-1-1 0 0 0,-21 18-25 0 0,47-49-12 0 0,0 0-1 0 0,0 0 1 0 0,-1-1 0 0 0,1 0 0 0 0,-1 0 0 0 0,0 0-1 0 0,0 0 1 0 0,0-1 0 0 0,0 0 0 0 0,0 0 0 0 0,-1 0-1 0 0,1-1 1 0 0,0 1 0 0 0,-1-1 0 0 0,1-1-1 0 0,-1 1 1 0 0,0-1 0 0 0,1 0 0 0 0,-4 0 12 0 0,7-3-36 0 0,-1 0 0 0 0,1-1 0 0 0,0 1 1 0 0,0 0-1 0 0,1-1 0 0 0,-1 1 0 0 0,1-1 0 0 0,0 1 1 0 0,-1-1-1 0 0,2 0 0 0 0,-1 1 0 0 0,0-1 0 0 0,1 0 1 0 0,-1 0-1 0 0,1 0 0 0 0,0 1 0 0 0,1-1 0 0 0,-1 0 1 0 0,1 0-1 0 0,0-1 36 0 0,-1-2-31 0 0,3-7 1 0 0,0 1 0 0 0,1-1 0 0 0,1 1 0 0 0,0 0 0 0 0,0 0 0 0 0,2 1 0 0 0,-1 0 0 0 0,2 0 0 0 0,0 0 0 0 0,0 1 0 0 0,1 0 0 0 0,0 1 0 0 0,1-1 1 0 0,0 2-1 0 0,7-6 30 0 0,-14 12-4 0 0,-1 1 0 0 0,0-1 0 0 0,1 1 0 0 0,0-1 0 0 0,-1 1 1 0 0,1 0-1 0 0,0 0 0 0 0,0 0 0 0 0,0 0 0 0 0,1 1 0 0 0,-1-1 1 0 0,0 1-1 0 0,1 0 0 0 0,-1 0 0 0 0,1 0 0 0 0,-1 1 1 0 0,1-1-1 0 0,-1 1 0 0 0,1 0 0 0 0,-1-1 0 0 0,1 2 0 0 0,-1-1 1 0 0,1 0-1 0 0,-1 1 0 0 0,1 0 0 0 0,-1-1 0 0 0,1 1 0 0 0,-1 1 1 0 0,0-1-1 0 0,1 0 0 0 0,-1 1 0 0 0,0 0 0 0 0,0 0 0 0 0,0 0 1 0 0,0 0-1 0 0,0 0 0 0 0,-1 0 0 0 0,1 1 0 0 0,-1-1 1 0 0,1 1-1 0 0,-1 0 0 0 0,0 0 0 0 0,0 0 0 0 0,0 0 0 0 0,-1 0 1 0 0,2 2 3 0 0,1 3 13 0 0,0 4 6 0 0,1 0 1 0 0,1 0-1 0 0,-1 0 1 0 0,2-1-1 0 0,0 0 1 0 0,0 0-1 0 0,1-1 0 0 0,0 0 1 0 0,1-1-1 0 0,0 1 1 0 0,1-2-1 0 0,0 1 1 0 0,0-1-1 0 0,1-1 1 0 0,0 0-1 0 0,0 0 1 0 0,3 0-20 0 0,-5-4 33 0 0,1 0 1 0 0,0-1 0 0 0,-1 0 0 0 0,1 0-1 0 0,0-1 1 0 0,0 0 0 0 0,0-1 0 0 0,0 0-1 0 0,0-1 1 0 0,-1 0 0 0 0,1 0 0 0 0,0-1-1 0 0,0 0 1 0 0,-1-1 0 0 0,1 0 0 0 0,-1-1 0 0 0,0 0-1 0 0,0 0 1 0 0,7-6-34 0 0,15-12 51 0 0,-1-2 0 0 0,-1-1 0 0 0,-1-1 0 0 0,-2-1 0 0 0,0-2 0 0 0,-2-1 0 0 0,-1 0 0 0 0,-2-2 0 0 0,-1 0-1 0 0,-1-2 1 0 0,-2 0 0 0 0,-2-1 0 0 0,-1 0 0 0 0,-1-1 0 0 0,-1-8-51 0 0,1-21 162 0 0,-13 64-141 0 0,-1 7-133 0 0,-53 169-105 0 0,36-5 221 0 0,18-160-6 0 0,1-1-1 0 0,0 0 1 0 0,0 1 0 0 0,0-1 0 0 0,2 0-1 0 0,-1 0 1 0 0,1 0 0 0 0,0 0-1 0 0,1-1 1 0 0,0 1 0 0 0,0-1-1 0 0,1 0 1 0 0,0 0 0 0 0,0 0-1 0 0,1-1 1 0 0,0 0 0 0 0,1 1 2 0 0,-4-5 5 0 0,1 0 1 0 0,0 0 0 0 0,-1-1-1 0 0,1 1 1 0 0,0-1-1 0 0,1 0 1 0 0,-1 0-1 0 0,0-1 1 0 0,1 1 0 0 0,-1-1-1 0 0,0 0 1 0 0,1 0-1 0 0,0 0 1 0 0,-1-1-1 0 0,1 1 1 0 0,-1-1 0 0 0,1 0-1 0 0,0-1 1 0 0,-1 1-1 0 0,1-1 1 0 0,-1 0-1 0 0,1 0 1 0 0,-1 0 0 0 0,1-1-1 0 0,-1 1 1 0 0,0-1-1 0 0,0 0 1 0 0,0 0 0 0 0,0-1-1 0 0,0 1 1 0 0,0-1-1 0 0,2-2-5 0 0,106-111 139 0 0,28-81-117 0 0,-123 176-37 0 0,-12 14 8 0 0,0 1-1 0 0,0-1 0 0 0,1 1 1 0 0,0 0-1 0 0,0 0 0 0 0,0 0 0 0 0,1 1 1 0 0,0 0-1 0 0,0 1 0 0 0,0-1 1 0 0,0 1-1 0 0,3 0 8 0 0,9 39-131 0 0,-21 195 279 0 0,2-225-146 0 0,1-1 0 0 0,0 0 0 0 0,0 0 0 0 0,1 0 0 0 0,-1 1 0 0 0,1-1 0 0 0,0 0 0 0 0,0-1 1 0 0,0 1-1 0 0,1 0 0 0 0,-1-1 0 0 0,1 1 0 0 0,0-1 0 0 0,0 0 0 0 0,0 0 0 0 0,1 0 0 0 0,-1 0 0 0 0,0-1 0 0 0,1 1 0 0 0,0-1 0 0 0,0 0 0 0 0,0 0 0 0 0,0 0 0 0 0,0 0 0 0 0,0-1 0 0 0,0 0 0 0 0,0 0 0 0 0,1 0 0 0 0,-1 0 0 0 0,0-1 0 0 0,1 1 0 0 0,-1-1 0 0 0,0 0 0 0 0,1-1 0 0 0,-1 1 0 0 0,0-1 0 0 0,1 0 0 0 0,-1 0 0 0 0,0 0 0 0 0,0 0 1 0 0,0-1-1 0 0,0 0 0 0 0,0 0 0 0 0,4-2-2 0 0,169-156 128 0 0,46-9-128 0 0,-222 168-4 0 0,0 0 0 0 0,0 0 0 0 0,1 0 0 0 0,-1 0 0 0 0,0 0 1 0 0,1 1-1 0 0,-1-1 0 0 0,1 0 0 0 0,-1 1 0 0 0,1-1 0 0 0,-1 1 0 0 0,1-1 1 0 0,-1 1-1 0 0,1 0 0 0 0,0 0 0 0 0,-1 0 0 0 0,1 0 0 0 0,0 0 1 0 0,-1 0-1 0 0,1 0 0 0 0,-1 0 0 0 0,1 0 0 0 0,0 1 0 0 0,-1-1 0 0 0,1 1 1 0 0,0 0 3 0 0,-40 213 277 0 0,36-209-275 0 0,0 0 0 0 0,0 1 0 0 0,0-1 0 0 0,1 0 0 0 0,0 1 0 0 0,0-1 0 0 0,0 1 0 0 0,1-1 0 0 0,-1 1 0 0 0,2-1 0 0 0,-1 1 0 0 0,0-1-1 0 0,1 1 1 0 0,0-1 0 0 0,0 0 0 0 0,1 1 0 0 0,0-1 0 0 0,0 0 0 0 0,0 0 0 0 0,0 0 0 0 0,1 0 0 0 0,-1 0 0 0 0,1-1 0 0 0,1 1 0 0 0,-1-1 0 0 0,1 1 0 0 0,-1-1 0 0 0,1-1 0 0 0,0 1 0 0 0,1 0 0 0 0,-1-1 0 0 0,1 0 0 0 0,-1 0 0 0 0,6 2-2 0 0,26-15-829 0 0,-26 1-1755 0 0,-4-2-3333 0 0,-4 3-5787 0 0</inkml:trace>
  <inkml:trace contextRef="#ctx0" brushRef="#br0" timeOffset="2315.387">3797 1704 15043 0 0,'0'0'1457'0'0,"0"0"-548"0"0,0 0-95 0 0,0 0 223 0 0,0 0 141 0 0,0 0-51 0 0,0 0-250 0 0,0 0-273 0 0,0 0-157 0 0,0 0-94 0 0,0 0-46 0 0,0 0-25 0 0,0 0-22 0 0,13-21-28 0 0,37-62-7 0 0,-50 83-219 0 0,-1 1 0 0 0,0-1 0 0 0,1 0 0 0 0,-1 0 0 0 0,1 0-1 0 0,-1 0 1 0 0,0 0 0 0 0,1 0 0 0 0,-1 0 0 0 0,1-1 0 0 0,-1 1 0 0 0,0 0 0 0 0,1 0 0 0 0,-1 0 0 0 0,1 0-1 0 0,-1-1 1 0 0,1 1 0 0 0,-1 0 0 0 0,0-1 0 0 0,1 1 0 0 0,-1 0 0 0 0,1-1 0 0 0,0 1 0 0 0,-1-1 0 0 0,1 1 0 0 0,-1-1-1 0 0,1 1 1 0 0,0-1 0 0 0,-1 1 0 0 0,1-1 0 0 0,0 1 0 0 0,-1-1 0 0 0,1 1 0 0 0,0-1 0 0 0,0 1 0 0 0,0-1-1 0 0,0 0 1 0 0,-1 1 0 0 0,1-1 0 0 0,0 1 0 0 0,0-1 0 0 0,0 0 0 0 0,0 1 0 0 0,0-1 0 0 0,0 1 0 0 0,1-1-1 0 0,-1 0 1 0 0,0 1 0 0 0,0-1 0 0 0,0 1 0 0 0,1-1 0 0 0,-1 0 0 0 0,0 1 0 0 0,0-1 0 0 0,1 1 0 0 0,-1-1-1 0 0,0 1 1 0 0,1-1 0 0 0,-1 1 0 0 0,1 0 0 0 0,-1-1-6 0 0,-2 1 5 0 0,-10 3 1 0 0,1-1 0 0 0,-1 2-1 0 0,1-1 1 0 0,0 2 0 0 0,0-1-1 0 0,0 1 1 0 0,1 1 0 0 0,-1 0-1 0 0,1 1 1 0 0,1 0 0 0 0,-1 0-1 0 0,-6 8-5 0 0,-12 7-10 0 0,1 2 0 0 0,1 2 0 0 0,2 0 0 0 0,0 1 0 0 0,2 1 0 0 0,-1 4 10 0 0,18-23 0 0 0,-1 1 0 0 0,2-1 0 0 0,-1 1 0 0 0,1 0 0 0 0,1 1 0 0 0,0-1 0 0 0,0 1 0 0 0,1-1 0 0 0,1 1 0 0 0,-1 0 0 0 0,2 0 0 0 0,0 0 0 0 0,0 0 0 0 0,1-1 0 0 0,0 1 0 0 0,1 1 0 0 0,-1-7 1 0 0,0 0-1 0 0,1-1 0 0 0,0 1 0 0 0,0 0 1 0 0,0 0-1 0 0,0-1 0 0 0,1 1 0 0 0,0-1 0 0 0,0 0 1 0 0,0 0-1 0 0,1 0 0 0 0,-1 0 0 0 0,1-1 1 0 0,0 1-1 0 0,0-1 0 0 0,0 0 0 0 0,0 0 0 0 0,1 0 1 0 0,-1-1-1 0 0,1 1 0 0 0,-1-1 0 0 0,1 0 0 0 0,0-1 1 0 0,0 1-1 0 0,0-1 0 0 0,131 16 150 0 0,-116-16-125 0 0,0-2-1 0 0,0 0 0 0 0,0-1 0 0 0,0 0 0 0 0,0-2 1 0 0,0 0-1 0 0,14-6-24 0 0,-17 3-455 0 0,68-36 894 0 0,-44-4-8135 0 0,-39 40-3882 0 0</inkml:trace>
  <inkml:trace contextRef="#ctx0" brushRef="#br0" timeOffset="2734.344">4200 1981 5481 0 0,'0'0'4353'0'0,"0"0"-1508"0"0,0 0-531 0 0,0 0-139 0 0,0 0-179 0 0,0 0-272 0 0,0 0-305 0 0,0 0-293 0 0,0 0-252 0 0,36-4-164 0 0,115-17-86 0 0,-75-7 206 0 0,-66 19-663 0 0,15-11 155 0 0,0-2 0 0 0,-1-1-1 0 0,-2 0 1 0 0,0-2 0 0 0,18-27-322 0 0,-37 49-4 0 0,0-1-1 0 0,-1 1 1 0 0,1 0 0 0 0,-1-1-1 0 0,1 0 1 0 0,-1 1-1 0 0,0-1 1 0 0,-1 0-1 0 0,1 0 1 0 0,-1 0 0 0 0,0 0-1 0 0,0-1 1 0 0,0 1-1 0 0,0 0 1 0 0,-1 0-1 0 0,1-1 1 0 0,-1 1 0 0 0,0 0-1 0 0,0-1 1 0 0,-1 1-1 0 0,0 0 1 0 0,1 0-1 0 0,-1 0 1 0 0,-1-1-1 0 0,1 1 1 0 0,-1 0 0 0 0,1 0-1 0 0,-1 0 1 0 0,0 1-1 0 0,0-1 1 0 0,-1 0-1 0 0,1 1 1 0 0,-1 0 0 0 0,0-1-1 0 0,0 1 1 0 0,0 0-1 0 0,0 0 1 0 0,-1 1-1 0 0,1-1 1 0 0,-1 1 0 0 0,1-1-1 0 0,-1 1 1 0 0,-3-1 4 0 0,-8 2-60 0 0,1 1 1 0 0,-1 0-1 0 0,0 1 1 0 0,0 1-1 0 0,1 0 1 0 0,-1 1-1 0 0,1 0 1 0 0,-1 2-1 0 0,1-1 1 0 0,0 2-1 0 0,1 0 1 0 0,0 0-1 0 0,0 1 1 0 0,0 1-1 0 0,0 0 1 0 0,2 1-1 0 0,-1 0 1 0 0,-9 11 59 0 0,-3-4-34 0 0,4-2 23 0 0,1 0-1 0 0,0 1 0 0 0,0 1 0 0 0,2 1 0 0 0,0 1 1 0 0,1 0-1 0 0,1 1 0 0 0,0 0 0 0 0,2 1 1 0 0,0 1-1 0 0,1 0 0 0 0,1 1 0 0 0,2 0 0 0 0,0 1 1 0 0,1 0-1 0 0,1 0 0 0 0,1 1 0 0 0,1 0 0 0 0,0 14 12 0 0,5-31 5 0 0,0 0 0 0 0,1-1 0 0 0,-1 0 0 0 0,2 1 0 0 0,-1-1-1 0 0,1 1 1 0 0,0-1 0 0 0,0 0 0 0 0,0 0 0 0 0,1 0-1 0 0,0 0 1 0 0,0-1 0 0 0,1 1 0 0 0,-1-1 0 0 0,1 0 0 0 0,1 0-1 0 0,-1 0 1 0 0,0 0 0 0 0,1-1 0 0 0,0 0 0 0 0,0 0 0 0 0,1 0-1 0 0,-1 0 1 0 0,1-1 0 0 0,0 0 0 0 0,0 0 0 0 0,0-1 0 0 0,0 0-1 0 0,0 1-4 0 0,29 6 57 0 0,1-2-1 0 0,0-1 0 0 0,0-1 0 0 0,1-2 0 0 0,-1-2 0 0 0,1-1 0 0 0,-1-2 0 0 0,0-2 0 0 0,0-1 0 0 0,0-1 1 0 0,0-3-1 0 0,-1 0 0 0 0,0-3 0 0 0,14-6-56 0 0,-26 11-75 0 0,-1-1 1 0 0,1-1-1 0 0,-1-1 1 0 0,-1 0-1 0 0,0-2 1 0 0,0 0-1 0 0,-1-2 75 0 0,32-46-6396 0 0,-46 44-5698 0 0</inkml:trace>
  <inkml:trace contextRef="#ctx0" brushRef="#br0" timeOffset="3455.096">2175 860 8490 0 0,'0'0'1383'0'0,"0"0"-160"0"0,0 0 5 0 0,0 0 111 0 0,0 0 27 0 0,0 0-89 0 0,0 0-179 0 0,0 0-195 0 0,0 0-198 0 0,0 0-181 0 0,0 0-129 0 0,0 0-104 0 0,-12 6-81 0 0,-38 17-35 0 0,37-18-32 0 0,13-5-35 0 0,0 0-10 0 0,5-1 85 0 0,-1 0-1 0 0,1-1 0 0 0,-1 0 0 0 0,0 0 0 0 0,1 0 0 0 0,-1-1 0 0 0,0 1 0 0 0,0-1 0 0 0,-1 0 0 0 0,1 0 1 0 0,0-1-1 0 0,-1 1 0 0 0,0-1 0 0 0,0 1 0 0 0,0-2-182 0 0,8-5 249 0 0,-12 9-208 0 0,1 1 0 0 0,0 0 1 0 0,0 0-1 0 0,0 0 0 0 0,0-1 0 0 0,-1 1 0 0 0,1 0 0 0 0,0 0 0 0 0,0 0 1 0 0,0-1-1 0 0,0 1 0 0 0,0 0 0 0 0,0 0 0 0 0,0-1 0 0 0,0 1-41 0 0,-24 18 555 0 0,-56 52-548 0 0,80-70-12 0 0,1 0-1 0 0,-1 0 1 0 0,1 0-1 0 0,-1 0 1 0 0,1 0-1 0 0,-1 0 1 0 0,1 0 0 0 0,-1 0-1 0 0,1 0 1 0 0,-1 0-1 0 0,1 0 1 0 0,-1 0-1 0 0,1 1 1 0 0,-1-1 0 0 0,1 0-1 0 0,-1 0 1 0 0,1 1-1 0 0,-1-1 1 0 0,1 0-1 0 0,-1 1 1 0 0,0-1-1 0 0,1 1 1 0 0,-1-1 0 0 0,0 0-1 0 0,1 1 1 0 0,-1-1-1 0 0,0 1 1 0 0,0-1-1 0 0,1 1 1 0 0,-1-1 0 0 0,0 1-1 0 0,0-1 1 0 0,0 1-1 0 0,1-1 1 0 0,-1 1-1 0 0,0-1 1 0 0,0 1 0 0 0,0-1-1 0 0,0 1 1 0 0,0-1-1 0 0,0 1 1 0 0,0-1-1 0 0,0 1 1 0 0,0-1 0 0 0,-1 1-1 0 0,1-1 1 0 0,0 1-1 0 0,0-1 1 0 0,0 1-1 0 0,-1-1 1 0 0,1 1-1 0 0,0-1 1 0 0,0 1 0 0 0,-1-1-1 0 0,1 1 1 0 0,0-1-1 0 0,-1 0 1 0 0,1 1-1 0 0,-1-1 1 0 0,1 0 0 0 0,0 1-1 0 0,-1-1 1 0 0,1 0-1 0 0,-1 1 6 0 0,43-13-826 0 0,-37 10 535 0 0,17-7-1248 0 0,-8 2-2843 0 0,-2-1-7291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1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692 779 0 0 0,'0'0'1428'0'0,"0"0"43"0"0,0 0-29 0 0,23-9-88 0 0,68-30-18 0 0,-63 25 99 0 0,-24 3 4960 0 0,-5 3-4423 0 0,-40-7 861 0 0,-106 31-1777 0 0,114-5-1007 0 0,1 1-1 0 0,1 2 1 0 0,0 1 0 0 0,1 2 0 0 0,0 0-1 0 0,1 2 1 0 0,2 1 0 0 0,0 2 0 0 0,-15 15-49 0 0,37-33-6 0 0,0 1 1 0 0,1-1 0 0 0,-1 1 0 0 0,1 1 0 0 0,0-1 0 0 0,1 0-1 0 0,-1 1 1 0 0,1 0 0 0 0,0 0 0 0 0,0 0 0 0 0,1 0 0 0 0,0 0-1 0 0,0 1 1 0 0,0-1 0 0 0,1 1 0 0 0,0-1 0 0 0,0 1 0 0 0,0 0-1 0 0,1-1 1 0 0,0 1 0 0 0,1-1 0 0 0,-1 1 0 0 0,1 0-1 0 0,1-1 6 0 0,0-2 10 0 0,1 0 0 0 0,0 0 0 0 0,0 0 0 0 0,1-1 0 0 0,-1 1-1 0 0,1-1 1 0 0,-1 0 0 0 0,1 0 0 0 0,0-1 0 0 0,0 1 0 0 0,0-1-1 0 0,1 0 1 0 0,-1 0 0 0 0,1 0 0 0 0,-1 0 0 0 0,1-1 0 0 0,-1 0-1 0 0,1 0 1 0 0,4 1-10 0 0,6-1 82 0 0,0 0 0 0 0,1-1-1 0 0,-1-1 1 0 0,0-1-1 0 0,-1 0 1 0 0,1 0 0 0 0,0-2-1 0 0,-1 1 1 0 0,1-2 0 0 0,-1 0-1 0 0,0-1 1 0 0,-1 0 0 0 0,1-1-1 0 0,1-3-81 0 0,18-10 151 0 0,-2-1 0 0 0,0-2 0 0 0,-2-2 0 0 0,-1 0 0 0 0,2-4-151 0 0,5-9 63 0 0,-1-1 0 0 0,-2-2 1 0 0,-2 0-1 0 0,-2-3 0 0 0,-2 0 0 0 0,-2-1 1 0 0,2-9-64 0 0,-14 26-42 0 0,0 0 0 0 0,-2-1 1 0 0,-1 0-1 0 0,-2 0 0 0 0,-1-1 0 0 0,-1 0 1 0 0,-1 0-1 0 0,-2 0 0 0 0,-1 0 1 0 0,-1 0-1 0 0,-3-15 42 0 0,1 34-29 0 0,0 0 1 0 0,-1 0-1 0 0,-1 0 0 0 0,0 1 0 0 0,0 0 1 0 0,-1 0-1 0 0,0 0 0 0 0,-1 0 1 0 0,0 1-1 0 0,0 0 0 0 0,-1 0 1 0 0,0 0-1 0 0,-4-2 29 0 0,8 8-22 0 0,0 0 0 0 0,-1 0 0 0 0,1 0 0 0 0,-1 0 1 0 0,0 0-1 0 0,0 1 0 0 0,0 0 0 0 0,0-1 0 0 0,0 2 0 0 0,-1-1 0 0 0,1 0 0 0 0,0 1 1 0 0,-1 0-1 0 0,1 0 0 0 0,-1 0 0 0 0,0 1 0 0 0,1-1 0 0 0,-1 1 0 0 0,0 0 0 0 0,1 1 1 0 0,-1-1-1 0 0,1 1 0 0 0,-1 0 0 0 0,1 0 0 0 0,-1 0 0 0 0,1 0 0 0 0,-1 1 0 0 0,1 0 1 0 0,0 0-1 0 0,0 0 0 0 0,0 0 0 0 0,0 1 0 0 0,0 0 22 0 0,-6 5 2 0 0,0 1 1 0 0,1 0-1 0 0,0 0 1 0 0,0 1-1 0 0,1 0 1 0 0,1 0-1 0 0,0 1 1 0 0,0 0-1 0 0,1 0 1 0 0,0 1-1 0 0,1 0 1 0 0,0 0-1 0 0,1 0 0 0 0,1 0 1 0 0,0 1-1 0 0,0-1 1 0 0,1 1-1 0 0,1 0 1 0 0,0 4-3 0 0,1 7 53 0 0,1 1 0 0 0,1 0 0 0 0,1 0-1 0 0,1-1 1 0 0,1 0 0 0 0,2 0 0 0 0,0 0 0 0 0,2-1 0 0 0,0 0 0 0 0,8 12-53 0 0,227 346 1460 0 0,-183-277-1178 0 0,-78-156-1972 0 0,12 29-1702 0 0,4 11-2622 0 0,1 4-5058 0 0</inkml:trace>
  <inkml:trace contextRef="#ctx0" brushRef="#br0" timeOffset="278.092">1681 379 12699 0 0,'0'0'1629'0'0,"0"0"-678"0"0,0 0-359 0 0,0 0 125 0 0,0 0 223 0 0,0 0 143 0 0,0 0-51 0 0,0 0-203 0 0,0 0-163 0 0,0 0-91 0 0,0 0-101 0 0,0 0-64 0 0,-24 36-53 0 0,-72 111-62 0 0,42-65 116 0 0,-83 188-231 0 0,114-234-2055 0 0,11-33-3123 0 0,-2-7-5493 0 0,10 4 4015 0 0</inkml:trace>
  <inkml:trace contextRef="#ctx0" brushRef="#br0" timeOffset="549.43">1270 390 2577 0 0,'0'0'5019'0'0,"0"0"-1781"0"0,0 0-877 0 0,0 0-417 0 0,0 0-251 0 0,0 0-305 0 0,0 0-372 0 0,0 0-377 0 0,0 0-326 0 0,0 0-183 0 0,0 0-12 0 0,0 0 82 0 0,0 0 87 0 0,3 6 49 0 0,13 20-68 0 0,2-1 0 0 0,0-1-1 0 0,2-1 1 0 0,0-1 0 0 0,1 0-1 0 0,2-1 1 0 0,0-2 0 0 0,1 0-1 0 0,1-2 1 0 0,0 0 0 0 0,2-2-1 0 0,0-1 1 0 0,0-1 0 0 0,20 6-268 0 0,40 25 154 0 0,34 10-463 0 0,-103-47-56 0 0,-3-3-2473 0 0,-7 2-5704 0 0,-6-3-3117 0 0</inkml:trace>
  <inkml:trace contextRef="#ctx0" brushRef="#br0" timeOffset="902.987">1 1296 0 0 0,'0'0'2240'0'0,"0"0"-40"0"0,0 0-200 0 0,0 0-173 0 0,0 0-19 0 0,38 0 50 0 0,124 3 49 0 0,130-10 4631 0 0,107-28-2881 0 0,3 0-2535 0 0,222 24-2343 0 0,-617 11 803 0 0,30 1-695 0 0,-12 6-5730 0 0,-15-4-4710 0 0</inkml:trace>
  <inkml:trace contextRef="#ctx0" brushRef="#br0" timeOffset="1508.487">843 1604 11819 0 0,'0'0'992'0'0,"0"0"-344"0"0,0 0-164 0 0,0 0 39 0 0,0 0 73 0 0,0 0 19 0 0,0 0-38 0 0,0 0-78 0 0,0 0-100 0 0,0 0-77 0 0,0 0-59 0 0,0 0-55 0 0,-37 20-24 0 0,-113 66-9 0 0,85-34 126 0 0,57-41-206 0 0,2-5-43 0 0,1 1 0 0 0,0-1-1 0 0,0 1 1 0 0,1 0 0 0 0,0 0 0 0 0,0 0 0 0 0,0 1-1 0 0,1-1 1 0 0,0 1 0 0 0,1 0 0 0 0,0 0 0 0 0,0 0 0 0 0,1 0-1 0 0,0 0 1 0 0,0 0 0 0 0,0 1 0 0 0,1-1 0 0 0,1 0-1 0 0,-1 0 1 0 0,3 6-52 0 0,0-8 63 0 0,1 0 1 0 0,0-1-1 0 0,0 1 0 0 0,0-1 0 0 0,1 0 0 0 0,-1-1 1 0 0,1 1-1 0 0,1-1 0 0 0,-1 0 0 0 0,1 0 0 0 0,-1 0 1 0 0,1-1-1 0 0,0 0 0 0 0,0 0 0 0 0,1-1 0 0 0,-1 1 1 0 0,0-1-1 0 0,1-1 0 0 0,-1 1 0 0 0,1-1 0 0 0,0 0 0 0 0,-1-1 1 0 0,1 0-1 0 0,0 0 0 0 0,0 0 0 0 0,1-1-63 0 0,6 0 149 0 0,-1 0 0 0 0,1-1-1 0 0,-1-1 1 0 0,0 0 0 0 0,0-1 0 0 0,0-1-1 0 0,0 0 1 0 0,0 0 0 0 0,-1-1 0 0 0,0-1-1 0 0,-1 0 1 0 0,1-1 0 0 0,-1 0 0 0 0,-1 0-1 0 0,4-5-148 0 0,140-156 792 0 0,-148 161-759 0 0,17-20-59 0 0,-1 0 1 0 0,-2-1-1 0 0,-1-2 1 0 0,-1 0-1 0 0,-2-1 1 0 0,-1 0 0 0 0,-1-1-1 0 0,-2-1 1 0 0,-2 0-1 0 0,0-1 1 0 0,-3 1-1 0 0,-1-2 1 0 0,-1 1 0 0 0,-2-1-1 0 0,-2-14 26 0 0,-1 44-32 0 0,0-1-1 0 0,-1 0 1 0 0,0 0-1 0 0,-1 0 1 0 0,1 1-1 0 0,-1-1 1 0 0,-1 1-1 0 0,1-1 1 0 0,-1 1-1 0 0,0 0 1 0 0,0 0-1 0 0,-1 0 1 0 0,0 1-1 0 0,0-1 1 0 0,0 1-1 0 0,-1 0 1 0 0,1 0-1 0 0,-1 0 1 0 0,-1 1 0 0 0,1-1-1 0 0,0 1 1 0 0,-1 1-1 0 0,0-1 1 0 0,0 1-1 0 0,0 0 1 0 0,0 0-1 0 0,-1 1 1 0 0,1 0-1 0 0,-1 0 1 0 0,0 0-1 0 0,1 1 1 0 0,-1 0-1 0 0,0 0 1 0 0,0 1-1 0 0,0 0 1 0 0,1 0-1 0 0,-1 0 1 0 0,0 1-1 0 0,0 0 1 0 0,1 1-1 0 0,-1-1 1 0 0,0 1-1 0 0,1 1 1 0 0,0-1-1 0 0,-5 3 33 0 0,-2 6 7 0 0,1 0 0 0 0,1 0 0 0 0,0 1-1 0 0,0 1 1 0 0,1 0 0 0 0,1 0-1 0 0,0 1 1 0 0,1 0 0 0 0,1 0-1 0 0,0 1 1 0 0,1 0 0 0 0,0 0-1 0 0,1 1 1 0 0,1-1 0 0 0,1 1-1 0 0,0 0 1 0 0,1 0 0 0 0,1 0-1 0 0,0 1 1 0 0,1-1 0 0 0,1 0-1 0 0,0 0 1 0 0,1 0 0 0 0,1 1-7 0 0,3 8 86 0 0,1-1 1 0 0,1-1-1 0 0,2 0 1 0 0,0 0-1 0 0,1-1 1 0 0,1 0-1 0 0,1 0 1 0 0,1-2 0 0 0,1 0-1 0 0,0 0 1 0 0,6 3-87 0 0,109 127 216 0 0,-123-137 565 0 0,-2-2-3553 0 0,-3-8-8777 0 0,-2-3 1169 0 0</inkml:trace>
  <inkml:trace contextRef="#ctx0" brushRef="#br0" timeOffset="1866.889">1712 1253 13795 0 0,'0'0'1838'0'0,"0"0"-1026"0"0,0 0-417 0 0,0 0 178 0 0,0 0 305 0 0,0 0 184 0 0,0 0 21 0 0,0 0-168 0 0,-18 38-251 0 0,-58 121-226 0 0,-39 48 97 0 0,97-175-512 0 0,7-13-6 0 0,0-1-1 0 0,1 1 1 0 0,0 1 0 0 0,2 0 0 0 0,0 0 0 0 0,2 1 0 0 0,0 0 0 0 0,1 0 0 0 0,1 1 0 0 0,-1 16-17 0 0,5-34 3 0 0,0 0 0 0 0,0 0 0 0 0,0 1 0 0 0,0-1 0 0 0,1 0 0 0 0,0 1 0 0 0,-1-1 0 0 0,2 0 0 0 0,-1 0 0 0 0,0 0 0 0 0,1 0 0 0 0,0 0 0 0 0,0 0 0 0 0,0 0 0 0 0,0-1 0 0 0,1 1 0 0 0,-1-1 0 0 0,1 0 0 0 0,0 1 0 0 0,0-1 0 0 0,0 0 0 0 0,0-1 0 0 0,1 1 0 0 0,-1 0 0 0 0,1-1 0 0 0,0 0 0 0 0,-1 0 0 0 0,1 0 0 0 0,0 0 0 0 0,0-1 0 0 0,0 0 0 0 0,4 1-3 0 0,5 1 27 0 0,0 0-1 0 0,0-2 1 0 0,0 1 0 0 0,0-2 0 0 0,0 0 0 0 0,0 0 0 0 0,0-1 0 0 0,0-1 0 0 0,0 0 0 0 0,-1-1 0 0 0,1 0 0 0 0,-1-1 0 0 0,1 0 0 0 0,-1-1-1 0 0,0-1 1 0 0,-1 0-27 0 0,28-19-224 0 0,-7-25-2106 0 0,-30 37-2239 0 0,-2-3-3839 0 0,0 9 233 0 0</inkml:trace>
  <inkml:trace contextRef="#ctx0" brushRef="#br0" timeOffset="2135.297">1182 1666 12643 0 0,'0'0'2336'0'0,"0"0"-1896"0"0,0 0-16 0 0,0 0 361 0 0,0 0 207 0 0,0 0 88 0 0,0 0-72 0 0,202 0-192 0 0,-156-4-223 0 0,8-8-193 0 0,2 1-168 0 0,4-1-160 0 0,-2 0-168 0 0,-4 1-360 0 0,-4-1-657 0 0,-14 5-3168 0 0,-9 3-8361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2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18 563 216 0 0,'0'0'2853'0'0,"0"0"-826"0"0,0 0-478 0 0,0 0-12 0 0,0 0 183 0 0,0 0 34 0 0,0 0-161 0 0,0 0-315 0 0,0 0-355 0 0,0 0-335 0 0,0 0-260 0 0,5-8-2 0 0,43 16 1705 0 0,218-15 2332 0 0,-16-21-3323 0 0,-137 21-1116 0 0,-113 7-32 0 0,0 0-44 0 0,0 0-84 0 0,-19 4-2209 0 0,6 2 939 0 0,-8 4-2758 0 0,7-3-1956 0 0,0 0-2899 0 0</inkml:trace>
  <inkml:trace contextRef="#ctx0" brushRef="#br0" timeOffset="281.2">1 798 13075 0 0,'0'0'876'0'0,"0"0"-509"0"0,0 0-249 0 0,0 0 236 0 0,0 0 419 0 0,0 0 265 0 0,0 0 117 0 0,0 0-28 0 0,0 0-111 0 0,34 3-189 0 0,110 10-220 0 0,-108-11-445 0 0,1-1 0 0 0,0-2 0 0 0,-1-2 0 0 0,1-1 0 0 0,15-5-162 0 0,39-4-404 0 0,-30 5-456 0 0,-28 3-1182 0 0,-1 2-4203 0 0,-15-1-4859 0 0</inkml:trace>
  <inkml:trace contextRef="#ctx0" brushRef="#br0" timeOffset="934.689">1018 274 1440 0 0,'0'0'2186'0'0,"0"0"-771"0"0,0 0-607 0 0,0 0-164 0 0,0 0 151 0 0,0 0 151 0 0,0 0-50 0 0,0 0-183 0 0,0 0 54 0 0,0 0 177 0 0,0 0 203 0 0,0 0 171 0 0,0 0-110 0 0,13 3-132 0 0,91 10 1937 0 0,-88-15-2703 0 0,-1-1 0 0 0,1 0 0 0 0,-1-1 0 0 0,0 0 0 0 0,0-1 0 0 0,-1-1 0 0 0,1-1 0 0 0,-1 0 0 0 0,-1 0 0 0 0,1-2 0 0 0,-1 1 0 0 0,-1-2 0 0 0,10-8-310 0 0,45-54 991 0 0,-63 110-956 0 0,23 347 189 0 0,-18-326-213 0 0,3 0-1 0 0,2-2 1 0 0,15 37-11 0 0,-19-63 2 0 0,-6-20-2 0 0,-1 1 0 0 0,1-1 0 0 0,1 0 1 0 0,0-1-1 0 0,1 1 0 0 0,0-1 0 0 0,0 0 1 0 0,1 0-1 0 0,3 2 0 0 0,5-4 243 0 0,2-36 477 0 0,164-407 311 0 0,-47 125-918 0 0,-74 129 18 0 0,-48 172-2487 0 0,8 23-7303 0 0,-19-13 9072 0 0,1 3-11657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0 4729 0 0,'0'0'742'0'0,"0"0"-305"0"0,0 0-32 0 0,0 0 301 0 0,0 0 277 0 0,0 0 86 0 0,0 0-147 0 0,0 0-309 0 0,0 0-299 0 0,0 0-205 0 0,-29 36-94 0 0,-89 108-41 0 0,63-73-23 0 0,42-54-481 0 0,-22 34 824 0 0,15-15-7769 0 0,18-32 4217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4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8 7154 0 0,'0'0'1150'0'0,"0"0"-279"0"0,0 0 33 0 0,0 0 269 0 0,0 0 218 0 0,0 0 0 0 0,0 0-234 0 0,0 0-350 0 0,0 0-228 0 0,0 0-84 0 0,0 0-18 0 0,0 0 37 0 0,0 9 11 0 0,-17 337 4077 0 0,-31-31-3201 0 0,-28 59-1401 0 0,51-247-533 0 0,25-127 332 0 0,0 0-64 0 0,0 0-73 0 0,0 0-52 0 0,0 0-72 0 0,0 0-73 0 0,4-18-3650 0 0,2-2-4522 0 0,-2 12-268 0 0</inkml:trace>
  <inkml:trace contextRef="#ctx0" brushRef="#br0" timeOffset="292.402">1 721 4721 0 0,'0'0'3014'0'0,"0"0"-1778"0"0,0 0-697 0 0,0 0 61 0 0,0 0 415 0 0,0 0 379 0 0,0 0 153 0 0,0 0-112 0 0,0 0-219 0 0,33-9-223 0 0,106-29-179 0 0,181-47 1394 0 0,170-69-3901 0 0,-463 140-1412 0 0,-12 3-5321 0 0,-12 10 918 0 0</inkml:trace>
  <inkml:trace contextRef="#ctx0" brushRef="#br0" timeOffset="974.915">1168 0 0 0 0,'0'0'703'0'0,"0"0"90"0"0,0 0 86 0 0,0 0 313 0 0,0 0 341 0 0,0 0 132 0 0,0 0-180 0 0,0 0-348 0 0,0 0-306 0 0,0 0-143 0 0,0 0 16 0 0,0 0 51 0 0,0 0 44 0 0,1 7-37 0 0,-17 260 5167 0 0,-7-118-5084 0 0,-7-1 1 0 0,-17 35-846 0 0,-47 119 311 0 0,91-276-330 0 0,3-25-17 0 0,11-2-35 0 0,55-71 517 0 0,-31 30-463 0 0,-2 0-65 0 0,2 2-1 0 0,2 0 0 0 0,1 3 0 0 0,2 1 0 0 0,2 2 0 0 0,8-3 83 0 0,-10 21-100 0 0,-35 56 146 0 0,-50 128 736 0 0,40-142-656 0 0,2 0-1 0 0,1 0 1 0 0,2 0-1 0 0,0-1 0 0 0,1 1 1 0 0,5 19-126 0 0,9 5 86 0 0,-4-79-3475 0 0,-9 16-5180 0 0,-1 6-2679 0 0</inkml:trace>
  <inkml:trace contextRef="#ctx0" brushRef="#br0" timeOffset="1444.955">1640 929 11907 0 0,'0'0'1008'0'0,"0"0"-556"0"0,0 0-131 0 0,0 0 233 0 0,0 0 186 0 0,0 0 76 0 0,0 0 2 0 0,0 0-101 0 0,0 0-122 0 0,0 0-92 0 0,0 0-113 0 0,0 0-82 0 0,0 0-30 0 0,29-7-27 0 0,90-19-19 0 0,-74 7 100 0 0,-41 13-242 0 0,0 2-52 0 0,1 0 0 0 0,-1 0 0 0 0,0-1-1 0 0,-1 1 1 0 0,1-1 0 0 0,-1 0 0 0 0,0 0-1 0 0,0 0 1 0 0,0 0 0 0 0,-1-1 0 0 0,0 1 0 0 0,0-1-1 0 0,0 0 1 0 0,-1 1 0 0 0,0-1 0 0 0,0 0-1 0 0,0 0 1 0 0,-1 0 0 0 0,0 0 0 0 0,0 0-1 0 0,-1 1 1 0 0,1-3-38 0 0,-3 6-49 0 0,0-1 1 0 0,0 1-1 0 0,0-1 0 0 0,0 1 0 0 0,-1 0 1 0 0,1 0-1 0 0,-1 1 0 0 0,1-1 0 0 0,-1 1 1 0 0,1-1-1 0 0,-1 1 0 0 0,0 0 0 0 0,0 1 0 0 0,1-1 1 0 0,-1 1-1 0 0,0-1 0 0 0,0 1 0 0 0,0 0 1 0 0,0 1-1 0 0,0-1 0 0 0,1 1 0 0 0,-1-1 1 0 0,0 1 48 0 0,-13 4-66 0 0,0 0 1 0 0,1 1 0 0 0,0 1-1 0 0,0 0 1 0 0,0 1 0 0 0,1 1-1 0 0,0 1 1 0 0,1 0-1 0 0,0 0 1 0 0,1 2 0 0 0,0-1-1 0 0,-6 9 66 0 0,10-13 67 0 0,0 2-1 0 0,1-1 1 0 0,0 1-1 0 0,0 0 0 0 0,1 1 1 0 0,0-1-1 0 0,0 2 0 0 0,1-1 1 0 0,1 1-1 0 0,0-1 0 0 0,0 2 1 0 0,1-1-1 0 0,1 0 1 0 0,0 1-1 0 0,0-1 0 0 0,1 1 1 0 0,0 7-67 0 0,4-13 44 0 0,0-1 0 0 0,0 1 0 0 0,1-1 0 0 0,0 0 0 0 0,0 0 1 0 0,0 0-1 0 0,1 0 0 0 0,-1-1 0 0 0,1 1 0 0 0,1-1 0 0 0,-1 0 0 0 0,0 0 1 0 0,1 0-1 0 0,0-1 0 0 0,0 0 0 0 0,0 0 0 0 0,0 0 0 0 0,0 0 0 0 0,1-1 1 0 0,-1 0-1 0 0,1 0 0 0 0,0 0 0 0 0,-1-1 0 0 0,1 0 0 0 0,0 0 0 0 0,0 0 1 0 0,0-1-1 0 0,0 0 0 0 0,0 0 0 0 0,4-1-44 0 0,4 2-9 0 0,1-1 1 0 0,0-1-1 0 0,-1 0 1 0 0,1-1-1 0 0,-1-1 1 0 0,0 0-1 0 0,1-1 1 0 0,2-2 8 0 0,31-6-318 0 0,-13 5-3728 0 0,-13-1-5921 0 0,-17 4 2676 0 0</inkml:trace>
  <inkml:trace contextRef="#ctx0" brushRef="#br0" timeOffset="1964.178">2076 1087 2176 0 0,'0'0'3296'0'0,"0"0"-1540"0"0,0 0-440 0 0,0 0 205 0 0,0 0 114 0 0,0 0 3 0 0,0 0-107 0 0,0 0-201 0 0,0 0-172 0 0,0 0-143 0 0,0 0-143 0 0,0 0-136 0 0,0 0-104 0 0,15-5-97 0 0,46-18-93 0 0,-14-20 510 0 0,-40 29-759 0 0,88-152 631 0 0,-57 102-985 0 0,-40 98-755 0 0,-2-17 921 0 0,0 1-1 0 0,1 0 1 0 0,1 0 0 0 0,1 0 0 0 0,1 0-1 0 0,0 0 1 0 0,2 6-5 0 0,0-19 20 0 0,0-1-1 0 0,1 0 1 0 0,-1 1 0 0 0,1-1-1 0 0,0 0 1 0 0,0-1-1 0 0,0 1 1 0 0,1-1 0 0 0,0 1-1 0 0,-1-1 1 0 0,1 0-1 0 0,0 0 1 0 0,0 0 0 0 0,1-1-1 0 0,-1 0 1 0 0,0 0-1 0 0,1 0 1 0 0,0 0 0 0 0,-1-1-1 0 0,1 1 1 0 0,0-1-1 0 0,0 0 1 0 0,0-1 0 0 0,0 1-1 0 0,0-1 1 0 0,-1 0-1 0 0,1 0 1 0 0,0 0 0 0 0,0-1-1 0 0,0 0 1 0 0,0 0-1 0 0,0 0 1 0 0,2-2-20 0 0,9-2 146 0 0,0 0 1 0 0,0-1-1 0 0,-1-1 1 0 0,0-1-1 0 0,-1 0 0 0 0,0-1 1 0 0,0 0-1 0 0,-1-1 1 0 0,7-7-147 0 0,-11 9 25 0 0,0 0-1 0 0,0-1 1 0 0,-1 0 0 0 0,-1 0 0 0 0,1-1 0 0 0,-2 0 0 0 0,1 0 0 0 0,-1 0 0 0 0,-1-1 0 0 0,0 0 0 0 0,0 0 0 0 0,-1-1 0 0 0,-1 1 0 0 0,0-1 0 0 0,0 0 0 0 0,-1 0 0 0 0,-1 0 0 0 0,0 0-25 0 0,-6-7-1612 0 0,-5 10-3908 0 0,6 6-5971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51 0 0 0,'0'0'427'0'0,"0"0"457"0"0,0 0 280 0 0,0 0 279 0 0,0 0 232 0 0,0 0 12 0 0,0 0-165 0 0,0 0-201 0 0,0 0-220 0 0,0 0-205 0 0,1-9 3356 0 0,-2 7 96 0 0,-23-14-1508 0 0,-9 1-2731 0 0,-26 7-90 0 0,-66 20-27 0 0,27 14 36 0 0,85-21-33 0 0,0 1 0 0 0,1 0 0 0 0,-1 0 0 0 0,1 2 0 0 0,0-1 0 0 0,1 2 0 0 0,0-1 0 0 0,0 2 0 0 0,1-1 0 0 0,0 1 0 0 0,1 1 0 0 0,-8 11 5 0 0,8-10-4 0 0,1 1 0 0 0,0 0 0 0 0,1 1 0 0 0,1 0 0 0 0,0 0 0 0 0,1 0 1 0 0,1 1-1 0 0,0 0 0 0 0,1 0 0 0 0,0 0 0 0 0,1 4 4 0 0,0-9 1 0 0,1 0-1 0 0,1 0 1 0 0,0 0 0 0 0,0 1-1 0 0,1-1 1 0 0,0 0 0 0 0,0 0-1 0 0,1 0 1 0 0,1 0 0 0 0,0 0-1 0 0,0-1 1 0 0,1 1 0 0 0,0-1-1 0 0,1 1 1 0 0,0-2 0 0 0,2 4-1 0 0,0-4 23 0 0,1 0 0 0 0,0 0-1 0 0,0-1 1 0 0,1 0 0 0 0,0-1 0 0 0,0 0 0 0 0,0 0 0 0 0,1-1 0 0 0,0 0 0 0 0,0-1 0 0 0,0 0-1 0 0,1 0 1 0 0,-1-1 0 0 0,1-1 0 0 0,0 0 0 0 0,0 0 0 0 0,-1-1 0 0 0,1 0 0 0 0,0-1 0 0 0,0-1-1 0 0,0 1 1 0 0,0-2 0 0 0,0 1 0 0 0,0-2 0 0 0,-1 1 0 0 0,1-1 0 0 0,-1-1 0 0 0,1 0 0 0 0,-1-1 0 0 0,2-1-23 0 0,9-5 28 0 0,-1-1 1 0 0,-1-1 0 0 0,0 0 0 0 0,-1-2 0 0 0,-1 0-1 0 0,0-1 1 0 0,-1-1 0 0 0,0 0 0 0 0,-2-1 0 0 0,0 0-1 0 0,-1-2 1 0 0,-1 1 0 0 0,-1-2 0 0 0,0 1 0 0 0,-2-1-1 0 0,0-1 1 0 0,-2 0 0 0 0,0 0 0 0 0,-2-1 0 0 0,1-3-29 0 0,-6-90 148 0 0,-8 95-201 0 0,1 31-406 0 0,-8 197 769 0 0,15-205-307 0 0,-2 32 59 0 0,3 0 0 0 0,1 0 0 0 0,1 0-1 0 0,2-1 1 0 0,1 1 0 0 0,5 12-62 0 0,-6-31 42 0 0,0 0 0 0 0,1 0 0 0 0,0 0 0 0 0,1-1 0 0 0,1 0 1 0 0,0 0-1 0 0,1-1 0 0 0,0 0 0 0 0,1-1 0 0 0,1 0 0 0 0,0 0 0 0 0,0-1 1 0 0,1-1-1 0 0,1 1 0 0 0,8 4-42 0 0,40 4 1129 0 0,-68-25-1863 0 0,-13-13-1465 0 0,12 6-6899 0 0,8 10-2542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1210 14219 0 0,'0'0'1036'0'0,"0"0"-444"0"0,0 0-121 0 0,0 0 168 0 0,0 0 221 0 0,0 0 112 0 0,0 0-77 0 0,0 0-200 0 0,0 0-146 0 0,0 0-38 0 0,0 0 3 0 0,0 0-21 0 0,0 0-38 0 0,16 3-52 0 0,105 13 573 0 0,251-12 1034 0 0,-366-2-1074 0 0,-3-1-2649 0 0,0 0-8823 0 0,-4-1-712 0 0</inkml:trace>
  <inkml:trace contextRef="#ctx0" brushRef="#br0" timeOffset="282.234">51 1530 8762 0 0,'0'0'4119'0'0,"0"0"-2808"0"0,0 0-975 0 0,0 0 138 0 0,0 0 377 0 0,0 0 326 0 0,0 0 160 0 0,0 0-26 0 0,0 0-162 0 0,0 0-191 0 0,0 0-176 0 0,33 8-167 0 0,104 22-141 0 0,-123-27-385 0 0,0 0-1 0 0,0-1 1 0 0,0-1 0 0 0,0 0 0 0 0,0-1 0 0 0,0-1-1 0 0,0 0 1 0 0,0-1 0 0 0,-1 0 0 0 0,2-1-89 0 0,26-5 156 0 0,19 0-410 0 0,53-7 335 0 0,-37 11-7666 0 0,-68 4-3868 0 0</inkml:trace>
  <inkml:trace contextRef="#ctx0" brushRef="#br0" timeOffset="1040.675">1293 983 1032 0 0,'0'0'1835'0'0,"0"0"-373"0"0,0 0-196 0 0,0 0 42 0 0,0 0 40 0 0,0 0-8 0 0,0 0-101 0 0,0 0-162 0 0,0 0-177 0 0,0 0-135 0 0,0 0-117 0 0,0 0-50 0 0,0 0-23 0 0,-30 14-51 0 0,-93 45-47 0 0,59-13 309 0 0,56-37-668 0 0,1-1 1 0 0,0 1 0 0 0,1 1-1 0 0,-1-1 1 0 0,2 1-1 0 0,0 0 1 0 0,0 1 0 0 0,0-1-1 0 0,2 1 1 0 0,-1 0-1 0 0,1 0 1 0 0,1 0 0 0 0,0 0-1 0 0,0 0 1 0 0,1 1 0 0 0,1-1-1 0 0,0 0 1 0 0,1 12-119 0 0,0-19 63 0 0,0 0 0 0 0,0 0 0 0 0,0-1 0 0 0,1 1 0 0 0,-1 0-1 0 0,1-1 1 0 0,0 1 0 0 0,0-1 0 0 0,0 1 0 0 0,1-1 0 0 0,-1 0 0 0 0,1 0 0 0 0,0 0 0 0 0,-1 0 0 0 0,1-1 0 0 0,0 1 0 0 0,1-1 0 0 0,-1 1 0 0 0,0-1 0 0 0,1 0 0 0 0,-1-1 0 0 0,1 1 0 0 0,0 0 0 0 0,0-1-1 0 0,-1 0 1 0 0,1 0 0 0 0,0 0 0 0 0,0-1 0 0 0,0 1 0 0 0,1-1-63 0 0,9 1 208 0 0,0-1 0 0 0,-1-1 0 0 0,1 0 0 0 0,0-1 0 0 0,-1 0 0 0 0,1-1-1 0 0,-1-1 1 0 0,0 0 0 0 0,5-3-208 0 0,26-17 259 0 0,-2-2 0 0 0,0-2 0 0 0,-2-2 0 0 0,-2-2 0 0 0,32-32-259 0 0,-70 64 0 0 0,116-125 192 0 0,-94 95-186 0 0,0 0 1 0 0,-2-2-1 0 0,-2-1 0 0 0,-1 0 0 0 0,-1-1 0 0 0,-2-1 0 0 0,-1 0 1 0 0,-1-4-7 0 0,-5 13-98 0 0,-2 0 1 0 0,0-1 0 0 0,-1 1-1 0 0,-2-1 1 0 0,-1 0 0 0 0,-1 0 0 0 0,-1 1-1 0 0,-1-1 1 0 0,-2-4 97 0 0,2 21-53 0 0,0-1 0 0 0,0 1 0 0 0,-1-1 0 0 0,0 1 0 0 0,-1 0 0 0 0,0 0 0 0 0,0 1 0 0 0,-1-1 0 0 0,-1 1 0 0 0,1 0 0 0 0,-2 0 0 0 0,1 1 0 0 0,-1 0 0 0 0,0 0 0 0 0,-1 0 0 0 0,0 1 0 0 0,0 0 0 0 0,0 1 0 0 0,-1 0 0 0 0,0 0 0 0 0,0 1 0 0 0,-1 0 0 0 0,0 1 0 0 0,1-1 53 0 0,-2 3-8 0 0,1 0-1 0 0,-1 1 1 0 0,0 0-1 0 0,1 1 0 0 0,-1 0 1 0 0,0 0-1 0 0,1 1 1 0 0,-1 1-1 0 0,1 0 1 0 0,-1 0-1 0 0,1 1 0 0 0,0 0 1 0 0,0 1-1 0 0,0 0 1 0 0,1 1-1 0 0,-1 0 0 0 0,1 0 1 0 0,0 1-1 0 0,0 0 1 0 0,1 1-1 0 0,0 0 0 0 0,0 0 1 0 0,1 0-1 0 0,-1 1 1 0 0,2 0-1 0 0,-1 1 0 0 0,1 0 1 0 0,0 0-1 0 0,1 0 1 0 0,0 0-1 0 0,1 1 0 0 0,0 0 1 0 0,0 0-1 0 0,1 0 1 0 0,0 1-1 0 0,0 7 9 0 0,-4 4 46 0 0,2 0 0 0 0,0 1 0 0 0,2 0 0 0 0,0 0 1 0 0,2 0-1 0 0,0 1 0 0 0,2-1 0 0 0,0 0 0 0 0,2 0 0 0 0,0 0 0 0 0,2 0 0 0 0,0-1 0 0 0,2 1 0 0 0,0-1 0 0 0,1-1 1 0 0,5 9-47 0 0,7 6 141 0 0,0-1 1 0 0,3-1 0 0 0,1 0 0 0 0,1-2 0 0 0,1-1 0 0 0,2-1 0 0 0,1-1-1 0 0,20 14-141 0 0,41 27 18 0 0,-84-66-82 0 0,-5-3 20 0 0,-1-1 0 0 0,1 1 0 0 0,0 0 0 0 0,-1 0 0 0 0,1-1 0 0 0,0 1 0 0 0,0 0 0 0 0,0-1-1 0 0,0 1 1 0 0,0-1 0 0 0,-1 1 0 0 0,1-1 0 0 0,0 1 0 0 0,0-1 0 0 0,0 0 0 0 0,0 1 0 0 0,0-1 0 0 0,0 0-1 0 0,0 0 1 0 0,1 0 0 0 0,-1 0 0 0 0,0 0 0 0 0,0 0 0 0 0,0 0 0 0 0,0 0 0 0 0,0 0 0 0 0,0 0 0 0 0,0-1-1 0 0,0 1 1 0 0,0 0 0 0 0,0-1 0 0 0,0 1 0 0 0,0-1 0 0 0,0 1 0 0 0,-1-1 0 0 0,2 1 44 0 0,9-36-6200 0 0,-5 27-1663 0 0</inkml:trace>
  <inkml:trace contextRef="#ctx0" brushRef="#br0" timeOffset="1417.856">2049 613 11242 0 0,'0'0'1055'0'0,"0"0"-571"0"0,0 0-157 0 0,0 0 285 0 0,0 0 278 0 0,0 0 177 0 0,0 0 53 0 0,0 0-73 0 0,0 0-144 0 0,1 34-182 0 0,6 110-150 0 0,8-29 504 0 0,36 131-199 0 0,-51-245-858 0 0,0 0 0 0 0,0 0 0 0 0,0 1 0 0 0,1-1 0 0 0,-1 0 0 0 0,0 0 0 0 0,0 0 0 0 0,1 1 0 0 0,-1-1 0 0 0,1 0 0 0 0,-1 0 0 0 0,1 0 0 0 0,-1 0 0 0 0,1 0 0 0 0,0 0 0 0 0,-1 0 0 0 0,1 0 0 0 0,0 0 1 0 0,0 0-1 0 0,0 0 0 0 0,0 0 0 0 0,0 0 0 0 0,0-1 0 0 0,0 1 0 0 0,0 0 0 0 0,0-1 0 0 0,0 1 0 0 0,0-1 0 0 0,0 1 0 0 0,1-1 0 0 0,-1 0 0 0 0,0 1 0 0 0,0-1 0 0 0,0 0 0 0 0,1 0 0 0 0,-1 0 0 0 0,0 0 0 0 0,0 0 0 0 0,1 0 0 0 0,-1 0 0 0 0,0 0 0 0 0,0-1 0 0 0,1 1 0 0 0,-1 0 0 0 0,0-1 0 0 0,0 1 0 0 0,0-1 0 0 0,0 1 0 0 0,0-1 0 0 0,0 1 0 0 0,0-1 0 0 0,0 0 0 0 0,0 0 0 0 0,0 0 0 0 0,0 1 0 0 0,0-1 0 0 0,0 0 0 0 0,0 0 0 0 0,-1 0 1 0 0,1 0-1 0 0,0 0 0 0 0,-1-1-18 0 0,70-92 839 0 0,-5-4 1 0 0,26-55-840 0 0,77-116 997 0 0,-68 129-1069 0 0,-94 134-3122 0 0,-25 28-7516 0 0,15-14-826 0 0</inkml:trace>
  <inkml:trace contextRef="#ctx0" brushRef="#br0" timeOffset="1818.465">966 1499 6401 0 0,'0'0'4387'0'0,"0"0"-2860"0"0,0 0-1127 0 0,0 0-32 0 0,0 0 259 0 0,0 0 319 0 0,0 0 212 0 0,0 0 34 0 0,0 0-73 0 0,0 0-120 0 0,0 0-100 0 0,0 0-84 0 0,0 0-83 0 0,28 8-71 0 0,94 23-71 0 0,-23-28 254 0 0,-79-6-671 0 0,681-128 1807 0 0,-345 70-3764 0 0,-326 60-513 0 0,-18 1-1942 0 0,-5 0-4633 0 0</inkml:trace>
  <inkml:trace contextRef="#ctx0" brushRef="#br0" timeOffset="2413.321">1369 1861 7522 0 0,'0'0'902'0'0,"0"0"-341"0"0,0 0 19 0 0,0 0 260 0 0,0 0 232 0 0,0 0 64 0 0,0 0-121 0 0,0 0-243 0 0,-30 35-210 0 0,-88 107-153 0 0,74-68 173 0 0,41-68-428 0 0,1 1 0 0 0,0 0 0 0 0,0 0 0 0 0,1 1 0 0 0,0-1 0 0 0,0 0 0 0 0,1 0 0 0 0,0 1 1 0 0,0-1-1 0 0,1 0 0 0 0,0 0 0 0 0,0 1 0 0 0,1 3-154 0 0,2-8 195 0 0,1 0 0 0 0,-1 0 0 0 0,0 0-1 0 0,1-1 1 0 0,-1 0 0 0 0,1 0 0 0 0,0 0 0 0 0,0-1 0 0 0,-1 1 0 0 0,1-1 0 0 0,0 0 0 0 0,0-1 0 0 0,0 1 0 0 0,1-1-1 0 0,-1 0 1 0 0,0 0 0 0 0,0-1 0 0 0,0 1 0 0 0,0-1 0 0 0,4-2-195 0 0,11-2 284 0 0,0-1 1 0 0,-1-1-1 0 0,0-1 0 0 0,0-1 0 0 0,-1-1 1 0 0,14-9-285 0 0,6-8 196 0 0,-1-2 1 0 0,-2-1 0 0 0,0-2 0 0 0,-3-1-1 0 0,-1-1 1 0 0,-1-2 0 0 0,-2-1-1 0 0,-1-2-196 0 0,-13 20-6 0 0,0-1-1 0 0,-1 0 1 0 0,-1 0-1 0 0,-1-2 1 0 0,-1 1-1 0 0,-1-1 1 0 0,0-1-1 0 0,-2 0 1 0 0,-1 0-1 0 0,-1 0 1 0 0,0 0-1 0 0,-2-1 1 0 0,-1 0-1 0 0,-1 0 1 0 0,-1 0-1 0 0,-1 0 1 0 0,-3-19 6 0 0,2 36-19 0 0,0-1 1 0 0,-1 1-1 0 0,1 0 1 0 0,-1 0-1 0 0,0 0 1 0 0,-1 0-1 0 0,0 1 1 0 0,0-1-1 0 0,0 1 1 0 0,-1 0-1 0 0,0 0 1 0 0,0 1-1 0 0,-1-1 1 0 0,1 1-1 0 0,-1 1 1 0 0,0-1-1 0 0,0 1 1 0 0,-1 0-1 0 0,0 0 1 0 0,1 0-1 0 0,-1 1 1 0 0,0 0-1 0 0,-1 1 1 0 0,1 0-1 0 0,0 0 0 0 0,-1 0 1 0 0,1 1-1 0 0,-1 0 1 0 0,1 0-1 0 0,-1 1 1 0 0,1 0-1 0 0,-1 0 1 0 0,0 1-1 0 0,1 0 1 0 0,-1 1-1 0 0,1-1 1 0 0,0 1-1 0 0,-1 1 1 0 0,1-1-1 0 0,0 1 1 0 0,-6 4 18 0 0,-5 5-1 0 0,0 0 0 0 0,1 2 1 0 0,1 0-1 0 0,0 1 0 0 0,1 0 0 0 0,1 1 1 0 0,1 1-1 0 0,0 0 0 0 0,1 1 0 0 0,0 0 1 0 0,2 1-1 0 0,0 0 0 0 0,1 0 0 0 0,1 1 1 0 0,1 1-1 0 0,1-1 0 0 0,1 1 0 0 0,0 0 1 0 0,2 0-1 0 0,0 1 0 0 0,2-1 0 0 0,0 0 1 0 0,1 1-1 0 0,2-1 0 0 0,2 19 1 0 0,3-20 48 0 0,0 0-1 0 0,1-1 1 0 0,2 1 0 0 0,-1-2-1 0 0,2 1 1 0 0,1-2 0 0 0,0 1-1 0 0,1-2 1 0 0,1 1-1 0 0,0-2 1 0 0,1 0 0 0 0,1-1-1 0 0,0 0 1 0 0,1-2-1 0 0,1 0 1 0 0,0 0 0 0 0,3 0-48 0 0,2 0 90 0 0,0 0 0 0 0,1-2 0 0 0,1 0 1 0 0,0-2-1 0 0,0 0 0 0 0,19 2-90 0 0,26-3-697 0 0,-55-22-1311 0 0,-9 3-4103 0 0,-4 5-5420 0 0</inkml:trace>
  <inkml:trace contextRef="#ctx0" brushRef="#br0" timeOffset="2694.988">2428 1626 17220 0 0,'0'0'799'0'0,"0"0"-290"0"0,0 0 126 0 0,0 0 322 0 0,0 0 198 0 0,0 0-41 0 0,0 0-217 0 0,0 0-257 0 0,-21 35-185 0 0,-67 113-109 0 0,-8-8 126 0 0,14-9-496 0 0,28-59-1741 0 0,16-62-8666 0 0,30-10-788 0 0</inkml:trace>
  <inkml:trace contextRef="#ctx0" brushRef="#br0" timeOffset="2933.358">1975 1588 15739 0 0,'0'0'1150'0'0,"0"0"-602"0"0,0 0-168 0 0,0 0 186 0 0,0 0 268 0 0,0 0 163 0 0,0 0-18 0 0,0 0-106 0 0,0 0-109 0 0,0 0-94 0 0,22 32-89 0 0,69 100-46 0 0,-24-57 353 0 0,223 143 460 0 0,-242-151-3425 0 0,-45-57-4970 0 0,-2-9-4848 0 0</inkml:trace>
  <inkml:trace contextRef="#ctx0" brushRef="#br0" timeOffset="5425.315">2756 166 3057 0 0,'0'0'2336'0'0,"0"0"-821"0"0,0 0-403 0 0,0 0-18 0 0,0 0 113 0 0,0 0 70 0 0,0 0-74 0 0,0 0-238 0 0,0 0-305 0 0,0 0-129 0 0,0 0 2 0 0,5 2 80 0 0,75 70 2485 0 0,-31-4-2419 0 0,-3 2 1 0 0,-2 1-1 0 0,-4 3 0 0 0,-4 2 0 0 0,-2 1 0 0 0,-3 4-679 0 0,-4 14 86 0 0,-4 1 1 0 0,-4 1 0 0 0,-4 1-1 0 0,-5 0 1 0 0,-3 1 0 0 0,-7 75-87 0 0,-1-133-14 0 0,-2 0 0 0 0,-2 0 0 0 0,-2 0 0 0 0,-1-1 1 0 0,-3 0-1 0 0,0 0 0 0 0,-3-1 0 0 0,-1-1 0 0 0,-2 0 1 0 0,-2-1-1 0 0,-19 28 14 0 0,-4 2-423 0 0,-3-1 1 0 0,-3-3 0 0 0,-3-2-1 0 0,-2-2 1 0 0,-3-3 0 0 0,-22 15 422 0 0,12-19-1823 0 0,21-19-6852 0 0,34-25-1937 0 0</inkml:trace>
  <inkml:trace contextRef="#ctx0" brushRef="#br0" timeOffset="6300.196">1083 4 0 0 0,'0'0'161'0'0,"0"0"409"0"0,0 0 351 0 0,0 0 320 0 0,0 0 160 0 0,0 0-59 0 0,0 0-246 0 0,0 0-298 0 0,0 0-228 0 0,0 0-88 0 0,0 0 17 0 0,2-3 2935 0 0,-8 38 845 0 0,-18 17-2870 0 0,6-16-744 0 0,-20 67 311 0 0,4 2 0 0 0,4 1-1 0 0,3 8-975 0 0,-4 39 436 0 0,6 2-1 0 0,7 0 1 0 0,7 1 0 0 0,6 0-1 0 0,8 11-435 0 0,2-106 126 0 0,3-1 0 0 0,3-1 0 0 0,2 0 0 0 0,3 0 0 0 0,2-1 0 0 0,3-2 0 0 0,3 0 0 0 0,1-1 0 0 0,4-1 0 0 0,1-2 0 0 0,3-1 0 0 0,2-2 0 0 0,5 4-126 0 0,87 102 208 0 0,-93-185-5705 0 0,-28 23 1174 0 0,3-2-7139 0 0</inkml:trace>
  <inkml:trace contextRef="#ctx0" brushRef="#br0" timeOffset="7354.846">3534 1040 6385 0 0,'0'0'2013'0'0,"0"0"-468"0"0,0 0-236 0 0,0 0 15 0 0,0 0 67 0 0,0 0 3 0 0,0 0-154 0 0,0 0-281 0 0,0 0-306 0 0,0 0-270 0 0,0 0-162 0 0,0 0 42 0 0,0 0 113 0 0,1 6 130 0 0,57 182 2920 0 0,7 56-2403 0 0,-14-38-789 0 0,-41-184-230 0 0,-10-21-12 0 0,0-1 14 0 0,0 0 8 0 0,0 0 6 0 0,0 0 19 0 0,54-78 1725 0 0,37-80-1388 0 0,-54 72-340 0 0,-3-2 0 0 0,-4-1 0 0 0,2-24-36 0 0,-2 44-60 0 0,-11 53-1382 0 0,-6 16-4968 0 0,-9 0 3161 0 0,-3 0-7389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0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521 301 4297 0 0,'0'0'963'0'0,"0"0"-138"0"0,0 0-82 0 0,0 0 124 0 0,0 0 205 0 0,0 0 134 0 0,0 0-101 0 0,0 0-243 0 0,0 0-271 0 0,-34 9-234 0 0,-107 30-160 0 0,139-39-190 0 0,-1 1 0 0 0,0-1-1 0 0,0 1 1 0 0,0-1-1 0 0,0 1 1 0 0,0 0-1 0 0,1 0 1 0 0,-1 0 0 0 0,0 1-1 0 0,1-1 1 0 0,-1 0-1 0 0,1 1 1 0 0,-1 0-1 0 0,1 0 1 0 0,0-1-1 0 0,0 2 1 0 0,0-1 0 0 0,0 0-1 0 0,0 0 1 0 0,0 0-1 0 0,0 1 1 0 0,1-1-1 0 0,0 1 1 0 0,-1-1 0 0 0,1 2-7 0 0,-4 7 30 0 0,-8 17 125 0 0,1 1-1 0 0,2 1 0 0 0,1-1 1 0 0,1 2-1 0 0,1-1 0 0 0,2 1 1 0 0,1 0-1 0 0,1 0 0 0 0,2 0 1 0 0,1 0-1 0 0,4 26-154 0 0,-3-45 117 0 0,0 0 0 0 0,1 0 0 0 0,0 0 0 0 0,1 0 0 0 0,0-1 0 0 0,1 1-1 0 0,1-1 1 0 0,-1 0 0 0 0,2 0 0 0 0,0-1 0 0 0,0 1 0 0 0,0-1 0 0 0,2 0 0 0 0,-1-1 0 0 0,1 0 0 0 0,0 0 0 0 0,1-1 0 0 0,0 0 0 0 0,0 0 0 0 0,1-1 0 0 0,0 0 0 0 0,0-1 0 0 0,1 0 0 0 0,0-1-1 0 0,0 0 1 0 0,0-1 0 0 0,0 0 0 0 0,1 0 0 0 0,7 0-117 0 0,-10-3 157 0 0,1-1 0 0 0,-1 0 0 0 0,1 0 0 0 0,-1-1 0 0 0,1-1-1 0 0,-1 0 1 0 0,0 0 0 0 0,0 0 0 0 0,0-1 0 0 0,0-1 0 0 0,0 1 0 0 0,0-2 0 0 0,-1 1-1 0 0,0-1 1 0 0,0 0 0 0 0,0-1 0 0 0,-1 0 0 0 0,1 0 0 0 0,-1 0 0 0 0,-1-1-1 0 0,1 0 1 0 0,-1-1 0 0 0,-1 1 0 0 0,3-6-157 0 0,2 1 83 0 0,-1-1-1 0 0,0 0 1 0 0,-1-1 0 0 0,0 0-1 0 0,-2 0 1 0 0,1 0-1 0 0,-2-1 1 0 0,0 0 0 0 0,-1 0-1 0 0,0-1 1 0 0,-1 1 0 0 0,-1-1-1 0 0,0 0 1 0 0,-1 1-1 0 0,-1-1 1 0 0,-1 0 0 0 0,0 0-1 0 0,-1 1 1 0 0,0-1 0 0 0,-2 1-1 0 0,1-1 1 0 0,-2 1 0 0 0,0 0-1 0 0,-5-8-82 0 0,-2 2-58 0 0,-1 1-1 0 0,-1 0 0 0 0,-1 1 1 0 0,0 0-1 0 0,-2 1 1 0 0,0 1-1 0 0,-1 1 0 0 0,0 0 1 0 0,-1 2-1 0 0,-1 0 1 0 0,-1 1-1 0 0,0 1 0 0 0,0 0 1 0 0,-1 2-1 0 0,-22-7 59 0 0,36 14-146 0 0,-1-1-1 0 0,1 2 0 0 0,-1-1 0 0 0,1 1 0 0 0,-1 0 1 0 0,0 1-1 0 0,0 0 0 0 0,0 0 0 0 0,1 1 0 0 0,-1 1 1 0 0,0-1-1 0 0,0 1 0 0 0,0 1 0 0 0,0-1 1 0 0,1 1-1 0 0,-1 1 0 0 0,1 0 0 0 0,0 0 0 0 0,-1 1 1 0 0,1 0-1 0 0,1 0 0 0 0,-1 1 0 0 0,1 0 0 0 0,0 0 1 0 0,0 1-1 0 0,0-1 0 0 0,1 2 0 0 0,-1-1 0 0 0,2 1 1 0 0,-3 2 146 0 0,-18 41-2671 0 0,17-11-4112 0 0,7-16-2598 0 0</inkml:trace>
  <inkml:trace contextRef="#ctx0" brushRef="#br0" timeOffset="425.544">1116 1010 7842 0 0,'0'0'4027'0'0,"0"0"-2709"0"0,0 0-749 0 0,0 0 229 0 0,0 0 334 0 0,0 0 194 0 0,0 0-46 0 0,0 0-233 0 0,0 0-186 0 0,0 0-34 0 0,0 0 37 0 0,0 0-87 0 0,0 0-179 0 0,-2-11-167 0 0,-11-113 460 0 0,16 20-200 0 0,4 0-1 0 0,4 0 1 0 0,10-24-691 0 0,-15 97 42 0 0,2 0-1 0 0,1 0 1 0 0,1 1 0 0 0,1 0-1 0 0,2 1 1 0 0,1 0-1 0 0,2 1 1 0 0,0 1-1 0 0,2 0 1 0 0,1 2 0 0 0,1 0-1 0 0,16-15-41 0 0,-35 39 3 0 0,3-4-4 0 0,0 1 0 0 0,0 0 0 0 0,0 0 0 0 0,1 0 1 0 0,-1 0-1 0 0,1 1 0 0 0,0 0 0 0 0,0 0 0 0 0,1 0 0 0 0,-1 0 1 0 0,0 1-1 0 0,1 0 0 0 0,-1 0 0 0 0,1 1 0 0 0,0-1 0 0 0,4 1 1 0 0,-6 3-10 0 0,0 0-1 0 0,0 1 1 0 0,0 0-1 0 0,-1 0 0 0 0,1 0 1 0 0,-1 0-1 0 0,0 1 1 0 0,0-1-1 0 0,0 1 0 0 0,0 0 1 0 0,-1 0-1 0 0,1 0 0 0 0,-1 0 1 0 0,0 0-1 0 0,0 1 1 0 0,-1-1-1 0 0,1 0 0 0 0,-1 1 1 0 0,1 3 10 0 0,-1-4-8 0 0,15 39-613 0 0,15 43-177 0 0,-16-30-9745 0 0,-14-48-1417 0 0</inkml:trace>
  <inkml:trace contextRef="#ctx0" brushRef="#br0" timeOffset="772.249">1 1634 5241 0 0,'0'0'2934'0'0,"0"0"-976"0"0,0 0-223 0 0,0 0 181 0 0,0 0 98 0 0,0 0-146 0 0,38 9-277 0 0,126 26-296 0 0,-154-33-1150 0 0,0 0-1 0 0,0-1 1 0 0,0 0-1 0 0,0-1 0 0 0,1 0 1 0 0,-1 0-1 0 0,0-1 0 0 0,0-1 1 0 0,0 1-1 0 0,0-2 1 0 0,7-2-145 0 0,11-3 330 0 0,99-29 823 0 0,-3-7 0 0 0,-1-4 0 0 0,87-51-1153 0 0,-15 9 385 0 0,216-75-757 0 0,-367 152-243 0 0,-10 3-4743 0 0,-24 8-6450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1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619 822 4745 0 0,'0'0'1850'0'0,"0"0"-390"0"0,0 0-261 0 0,0 0-29 0 0,0 0 149 0 0,0 0 169 0 0,0 0 5 0 0,0 0-91 0 0,0 0-182 0 0,0 0-254 0 0,0 0-194 0 0,-27-23-173 0 0,-82-68-114 0 0,53 59 281 0 0,47 30-727 0 0,-1 1 1 0 0,0 0-1 0 0,0 1 1 0 0,0 0 0 0 0,0 1-1 0 0,1 0 1 0 0,-1 0-1 0 0,0 1 1 0 0,0 0-1 0 0,1 1 1 0 0,0 0-1 0 0,-1 0 1 0 0,1 1-1 0 0,0 1 1 0 0,1-1 0 0 0,-1 1-1 0 0,1 1 1 0 0,0 0-1 0 0,0 0 1 0 0,1 0-1 0 0,-2 3-39 0 0,-15 14 133 0 0,1 2 0 0 0,2 0 0 0 0,0 1 0 0 0,2 1 0 0 0,-12 23-133 0 0,19-33-3 0 0,2 1-1 0 0,0 0 1 0 0,0 1 0 0 0,2 0 0 0 0,0 0-1 0 0,2 0 1 0 0,0 1 0 0 0,1 0 0 0 0,1 1-1 0 0,1-1 1 0 0,0 1 0 0 0,2-1 0 0 0,0 1-1 0 0,3 17 4 0 0,-1-33 11 0 0,0 0 0 0 0,1-1-1 0 0,0 1 1 0 0,0-1-1 0 0,0 0 1 0 0,0 0 0 0 0,0 1-1 0 0,1-1 1 0 0,0-1-1 0 0,0 1 1 0 0,0 0 0 0 0,0-1-1 0 0,1 1 1 0 0,-1-1-1 0 0,1 0 1 0 0,0 0-1 0 0,0-1 1 0 0,0 1 0 0 0,0-1-1 0 0,1 0 1 0 0,-1 0-1 0 0,1 0 1 0 0,-1 0 0 0 0,1-1-1 0 0,1 0-10 0 0,120 12 381 0 0,-98-18-253 0 0,0-1 0 0 0,-1-2 1 0 0,0-1-1 0 0,0-1 0 0 0,-1-1 0 0 0,-1-2 1 0 0,1 0-1 0 0,-2-1 0 0 0,0-2 0 0 0,-1 0 0 0 0,-1-2 1 0 0,0-1-1 0 0,10-12-128 0 0,2 1 122 0 0,-2-1 0 0 0,-2-2 0 0 0,0-1 1 0 0,-2-2-1 0 0,8-17-122 0 0,88-128 305 0 0,-122 207-381 0 0,-4 70 170 0 0,-1-61-23 0 0,2 1-1 0 0,1-1 1 0 0,2 0 0 0 0,1 0 0 0 0,2 0 0 0 0,1-1-1 0 0,2 1 1 0 0,9 24-71 0 0,63 91 360 0 0,-75-141-351 0 0,-5-9-21 0 0,0 0 0 0 0,0 0 0 0 0,0 0 0 0 0,1-1 0 0 0,-1 1 0 0 0,0 0 0 0 0,0 0 0 0 0,0 0 0 0 0,0 0 0 0 0,1 0 0 0 0,-1-1 0 0 0,0 1 0 0 0,0 0 0 0 0,0 0 0 0 0,0 0 0 0 0,1 0 0 0 0,-1 0 0 0 0,0 0 0 0 0,0 0 0 0 0,0 0 0 0 0,1 0 0 0 0,-1 0 0 0 0,0 0-1 0 0,0 0 1 0 0,1 0 0 0 0,-1 0 0 0 0,0 0 0 0 0,0 0 0 0 0,1 0 12 0 0,-1-29-2479 0 0,0 15-1656 0 0,0 11 2648 0 0,0-8-10307 0 0</inkml:trace>
  <inkml:trace contextRef="#ctx0" brushRef="#br0" timeOffset="634.305">1491 853 0 0 0,'0'0'886'0'0,"0"0"1111"0"0,0 0 414 0 0,0 0 18 0 0,0 0-207 0 0,0 0-323 0 0,0 0-327 0 0,0 0-290 0 0,0 0-207 0 0,0 0-140 0 0,0 0-102 0 0,0 0-85 0 0,12 12 1385 0 0,-8-9 2046 0 0,38 9-3067 0 0,19-2-624 0 0,0-3 0 0 0,0-3 0 0 0,1-3 0 0 0,21-3-488 0 0,8 1 313 0 0,-86 3-223 0 0,-3-3-1035 0 0,-2 0 536 0 0,-14-4-6323 0 0,4 2-2530 0 0,7 3-1458 0 0</inkml:trace>
  <inkml:trace contextRef="#ctx0" brushRef="#br0" timeOffset="1036.752">1389 1288 5513 0 0,'0'0'1499'0'0,"0"0"-376"0"0,0 0-41 0 0,0 0 305 0 0,0 0 304 0 0,0 0 57 0 0,0 0-254 0 0,0 0-401 0 0,0 0-305 0 0,0 0-110 0 0,0 0 47 0 0,0 0 96 0 0,0 0 67 0 0,6 3-20 0 0,68 14 1752 0 0,253-14 1336 0 0,-184-6-3929 0 0,-119 2-756 0 0,-30-8-4103 0 0,1 4-1709 0 0,1 4-5533 0 0</inkml:trace>
  <inkml:trace contextRef="#ctx0" brushRef="#br0" timeOffset="1634.202">2347 706 12067 0 0,'0'0'1701'0'0,"0"0"-379"0"0,0 0-385 0 0,0 0 10 0 0,0 0 136 0 0,0 0 53 0 0,0 0-150 0 0,0 0-322 0 0,0 0-344 0 0,0 0-170 0 0,0 0-33 0 0,0 0 50 0 0,1 10 82 0 0,28 112 1063 0 0,-3-35-705 0 0,-3 1 0 0 0,-4 0 0 0 0,0 26-607 0 0,-5-30 49 0 0,47 116 123 0 0,-44-187 334 0 0,-3-41 658 0 0,-5 7-1132 0 0,208-447 808 0 0,-118 250-801 0 0,-94 203-576 0 0,-10 18-2114 0 0,2 1 1981 0 0,-2 4-1139 0 0,3-2-2257 0 0,-1 2-7613 0 0</inkml:trace>
  <inkml:trace contextRef="#ctx0" brushRef="#br0" timeOffset="2677.447">3657 572 0 0 0,'0'0'1282'0'0,"0"0"327"0"0,0 0 249 0 0,0 0 186 0 0,0 0 57 0 0,0 0-89 0 0,0 0-258 0 0,0 0-304 0 0,0 0-225 0 0,0 0-146 0 0,0 0-149 0 0,0 0-97 0 0,0 0-114 0 0,-5-13-142 0 0,-16-39-90 0 0,20 51-461 0 0,1 0 1 0 0,-1 0-1 0 0,0 0 0 0 0,0 0 0 0 0,0 0 1 0 0,0 0-1 0 0,0 0 0 0 0,0 0 0 0 0,-1 1 1 0 0,1-1-1 0 0,0 0 0 0 0,0 1 0 0 0,0-1 0 0 0,-1 1 1 0 0,1-1-1 0 0,0 1 0 0 0,-1 0 0 0 0,1-1 1 0 0,0 1-1 0 0,-1 0 0 0 0,1 0 0 0 0,0 0 0 0 0,-1 0 1 0 0,1 0-1 0 0,-1 0 0 0 0,1 0 0 0 0,0 1 1 0 0,-1-1-1 0 0,1 0 0 0 0,0 1 0 0 0,0-1 0 0 0,-1 1 1 0 0,1-1-1 0 0,0 1 0 0 0,0 0 0 0 0,0 0 1 0 0,-1-1-1 0 0,1 1 0 0 0,0 0 0 0 0,0 0-26 0 0,0 0 13 0 0,-34 23 92 0 0,1 2 1 0 0,0 1-1 0 0,2 2 0 0 0,2 1 1 0 0,-9 11-106 0 0,27-28-7 0 0,0 1 0 0 0,0 0 0 0 0,1 1 0 0 0,1 0 1 0 0,1 1-1 0 0,0 0 0 0 0,1 1 0 0 0,0-1 0 0 0,2 1 0 0 0,0 1 1 0 0,1-1-1 0 0,0 1 0 0 0,2 0 0 0 0,0 0 0 0 0,1 1 1 0 0,1-1-1 0 0,0 0 0 0 0,2 7 7 0 0,1-20 27 0 0,1 0 0 0 0,0 0-1 0 0,-1 0 1 0 0,1-1 0 0 0,1 0 0 0 0,-1 1 0 0 0,1-1-1 0 0,0-1 1 0 0,0 1 0 0 0,0 0 0 0 0,0-1 0 0 0,1 0-1 0 0,-1 0 1 0 0,1 0 0 0 0,0-1 0 0 0,-1 1 0 0 0,2-1-1 0 0,-1 0 1 0 0,0 0 0 0 0,0-1 0 0 0,0 0 0 0 0,1 0 0 0 0,-1 0-1 0 0,0-1 1 0 0,1 1 0 0 0,-1-1 0 0 0,1 0 0 0 0,-1-1-1 0 0,6 0-26 0 0,4-1 130 0 0,1 0 0 0 0,-1-1 0 0 0,0 0 0 0 0,0-2 0 0 0,-1 1 0 0 0,1-2 0 0 0,-1 0 0 0 0,0 0 0 0 0,5-5-130 0 0,8-6 149 0 0,-1-1 1 0 0,0-1-1 0 0,-2-1 0 0 0,0-1 1 0 0,-1-1-1 0 0,13-19-149 0 0,-3 0 131 0 0,-2-1 0 0 0,-2-1-1 0 0,-2-2 1 0 0,-1 0 0 0 0,15-41-131 0 0,-31 58-21 0 0,-1 0 0 0 0,-1-1 1 0 0,-1 1-1 0 0,-1-2 0 0 0,-2 1 1 0 0,-1 0-1 0 0,-1-1 0 0 0,-2 1 1 0 0,-1-1-1 0 0,-2-3 21 0 0,3 20-35 0 0,-1 1 0 0 0,-1-1 0 0 0,-1 1 0 0 0,1 0-1 0 0,-2 0 1 0 0,0 0 0 0 0,0 0 0 0 0,-1 1 0 0 0,0-1 0 0 0,-1 1 0 0 0,-1 1 0 0 0,0-1 0 0 0,0 1 0 0 0,-1 0-1 0 0,0 0 1 0 0,0 1 0 0 0,-1 1 0 0 0,-1-1 0 0 0,1 1 0 0 0,-1 1 0 0 0,-1 0 0 0 0,-3-2 35 0 0,11 8-23 0 0,0 0 0 0 0,1 0 0 0 0,-1 1 0 0 0,0-1 0 0 0,0 1 0 0 0,-1-1 0 0 0,1 1 0 0 0,0 0 0 0 0,0 0 0 0 0,0 0 0 0 0,0 1 0 0 0,0-1 0 0 0,0 1 0 0 0,0 0 0 0 0,0 0 0 0 0,0 0 0 0 0,1 0 0 0 0,-1 0 0 0 0,0 0 0 0 0,0 1 0 0 0,1-1 0 0 0,-1 1 0 0 0,1 0 0 0 0,-1 0 0 0 0,1 0 0 0 0,0 0 0 0 0,0 0 0 0 0,0 1 0 0 0,0-1 0 0 0,0 1 0 0 0,-1 2 23 0 0,-31 91-161 0 0,32-71 181 0 0,1-1 0 0 0,1 1 0 0 0,2 0 0 0 0,0-1 0 0 0,2 0-1 0 0,0 1 1 0 0,2-1 0 0 0,1-1 0 0 0,2 5-20 0 0,17 32 151 0 0,3-2 0 0 0,2 0 1 0 0,3-3-1 0 0,2 0 0 0 0,36 40-151 0 0,19 29 254 0 0,-74-101-226 0 0,-17-23-18 0 0,0 0 17 0 0,0 0-4 0 0,2-17-241 0 0,20-87-2811 0 0,-11 70-986 0 0,1 2-3756 0 0,-5 18-1543 0 0</inkml:trace>
  <inkml:trace contextRef="#ctx0" brushRef="#br0" timeOffset="3032.202">4425 159 11795 0 0,'0'0'1266'0'0,"0"0"-743"0"0,0 0-344 0 0,0 0 154 0 0,0 0 382 0 0,0 0 259 0 0,0 0 114 0 0,0 0-56 0 0,0 0-173 0 0,0 0-154 0 0,0 0-128 0 0,10 38-93 0 0,28 120-71 0 0,-20-46 194 0 0,-6-29-294 0 0,3 1 1 0 0,5-2-1 0 0,6 12-313 0 0,-7-56 45 0 0,-18-38-12 0 0,0 0 0 0 0,0 0 0 0 0,0 0-1 0 0,0 0 1 0 0,0-1 0 0 0,0 1-1 0 0,0 0 1 0 0,0 0 0 0 0,0-1-1 0 0,0 1 1 0 0,-1 0 0 0 0,1-1-1 0 0,0 1 1 0 0,0-1 0 0 0,0 1 0 0 0,-1-1-1 0 0,1 1 1 0 0,0-1 0 0 0,0 1-1 0 0,-1-1 1 0 0,1 0 0 0 0,-1 0-1 0 0,1 1 1 0 0,0-1 0 0 0,-1 0-1 0 0,0 0 1 0 0,1 0 0 0 0,-1 1-1 0 0,1-1 1 0 0,-1 0 0 0 0,0 0 0 0 0,0 0-1 0 0,1 0 1 0 0,-1 0 0 0 0,0 0-1 0 0,0-1-32 0 0,1 1 12 0 0,105-195 1041 0 0,42-122-657 0 0,29 24-541 0 0,-173 285-870 0 0,-11 10-6424 0 0,1 3-3846 0 0</inkml:trace>
  <inkml:trace contextRef="#ctx0" brushRef="#br0" timeOffset="3387.522">3512 1076 12019 0 0,'0'0'558'0'0,"0"0"-311"0"0,0 0-103 0 0,0 0 234 0 0,0 0 374 0 0,0 0 289 0 0,0 0 182 0 0,0 0 56 0 0,0 0-24 0 0,0 0-107 0 0,0 0-131 0 0,0 0-103 0 0,0 0-85 0 0,36 7-97 0 0,114 20-84 0 0,-34-30 207 0 0,-91-2-683 0 0,370-75 1091 0 0,180-40-1397 0 0,-487 95-269 0 0,-47 12-1402 0 0,-1 2-4210 0 0,-32 11-3716 0 0</inkml:trace>
  <inkml:trace contextRef="#ctx0" brushRef="#br0" timeOffset="4114.399">4079 1427 5705 0 0,'0'0'2289'0'0,"0"0"-529"0"0,0 0-180 0 0,0 0 33 0 0,0 0-10 0 0,0 0-122 0 0,0 0-211 0 0,0 0-258 0 0,0 0-212 0 0,0 0-170 0 0,0 0-158 0 0,0 0-96 0 0,0 0-76 0 0,-35-2-54 0 0,-109-3-36 0 0,139 4-195 0 0,1 1 0 0 0,-1 0 0 0 0,1 0 0 0 0,-1 0 0 0 0,1 0 0 0 0,-1 1 0 0 0,1 0 0 0 0,-1 0 0 0 0,1 0 0 0 0,-1 0 0 0 0,1 1 0 0 0,0 0 0 0 0,0 0 0 0 0,0 0 0 0 0,0 0 0 0 0,0 0 0 0 0,0 1 0 0 0,0 1-15 0 0,-7 4 53 0 0,-4 2-50 0 0,0 1 1 0 0,0 1 0 0 0,1 0-1 0 0,1 1 1 0 0,0 0-1 0 0,0 2 1 0 0,2-1-1 0 0,0 1 1 0 0,0 1-1 0 0,1 0 1 0 0,2 0-1 0 0,-1 1 1 0 0,2 0-1 0 0,0 0 1 0 0,1 1-1 0 0,1 0 1 0 0,0 0-1 0 0,2 0 1 0 0,0 1-1 0 0,1-1 1 0 0,0 1-1 0 0,2 16-3 0 0,1-30 7 0 0,0 0 0 0 0,0 0 0 0 0,0-1 0 0 0,0 1 0 0 0,1 0 0 0 0,0 0 0 0 0,0-1 0 0 0,0 1 0 0 0,1-1 0 0 0,-1 0 0 0 0,1 1 0 0 0,0-1 0 0 0,1 0 0 0 0,-1-1 0 0 0,0 1 0 0 0,1-1 0 0 0,0 1 0 0 0,0-1 0 0 0,0 0 0 0 0,0 0 0 0 0,1-1 0 0 0,-1 0 0 0 0,1 1 0 0 0,-1-1 0 0 0,1-1 0 0 0,0 1 0 0 0,0-1 0 0 0,3 1-7 0 0,3 1 89 0 0,1-1 0 0 0,-1 0 0 0 0,1-1 0 0 0,-1-1-1 0 0,1 0 1 0 0,-1 0 0 0 0,1-1 0 0 0,-1 0 0 0 0,1-1-1 0 0,-1-1 1 0 0,0 0 0 0 0,2 0-89 0 0,14-7 241 0 0,0-1 1 0 0,-1-1 0 0 0,0-2-1 0 0,-1 0 1 0 0,0-2-1 0 0,-2 0 1 0 0,4-5-242 0 0,7-8 147 0 0,-1-2 1 0 0,-2-1-1 0 0,-1-1 0 0 0,-2-2 0 0 0,-1-1 1 0 0,-2-1-1 0 0,-2-1 0 0 0,-1-1 1 0 0,-2 0-1 0 0,-1-2 0 0 0,5-23-147 0 0,-14 34-21 0 0,-2-1 0 0 0,-1 0 0 0 0,-2 0 0 0 0,-1 0 1 0 0,-1-1-1 0 0,-2 1 0 0 0,-2-32 21 0 0,1 56-8 0 0,0 1 0 0 0,0 0 0 0 0,-1-1 0 0 0,0 1 0 0 0,0-1 1 0 0,-1 1-1 0 0,0 0 0 0 0,0 0 0 0 0,0 0 0 0 0,-1 0 1 0 0,0 0-1 0 0,0 0 0 0 0,0 1 0 0 0,-1 0 0 0 0,1-1 0 0 0,-1 1 1 0 0,-1 0-1 0 0,1 1 0 0 0,-1-1 0 0 0,0 1 0 0 0,0 0 0 0 0,0 0 1 0 0,0 1-1 0 0,-1-1 0 0 0,0 1 0 0 0,1 0 0 0 0,-1 1 1 0 0,0-1-1 0 0,0 1 0 0 0,-4 0 8 0 0,3 4-22 0 0,0 0-1 0 0,0 1 1 0 0,0 0 0 0 0,0 1 0 0 0,1-1 0 0 0,-1 1-1 0 0,1 1 1 0 0,0-1 0 0 0,0 1 0 0 0,1 0 0 0 0,-1 0-1 0 0,1 1 1 0 0,0-1 0 0 0,1 1 0 0 0,-1 1-1 0 0,1-1 1 0 0,0 0 0 0 0,1 1 0 0 0,-1 0 22 0 0,2-3-5 0 0,-15 27 0 0 0,3 1 1 0 0,0 1-1 0 0,2 0 0 0 0,2 1 1 0 0,1 0-1 0 0,1 0 0 0 0,2 1 1 0 0,2 0-1 0 0,1 0 0 0 0,1 0 1 0 0,2 0-1 0 0,2 5 5 0 0,-1-13 27 0 0,1-1 1 0 0,2 0-1 0 0,0 0 1 0 0,1-1-1 0 0,2 1 0 0 0,1-1 1 0 0,1-1-1 0 0,0 1 1 0 0,2-2-1 0 0,1 1 0 0 0,1-2 1 0 0,1 1-1 0 0,1-2 0 0 0,1 0 1 0 0,9 8-28 0 0,-17-21 20 0 0,0 0 0 0 0,1-1 0 0 0,0 0 1 0 0,0-1-1 0 0,1 0 0 0 0,0 0 0 0 0,0-1 0 0 0,0-1 0 0 0,1 1 0 0 0,-1-2 1 0 0,1 1-1 0 0,0-2 0 0 0,0 1 0 0 0,0-1 0 0 0,0-1 0 0 0,1 0 1 0 0,3-1-21 0 0,1-17-772 0 0,-14 0-5094 0 0,-2 9-5864 0 0</inkml:trace>
  <inkml:trace contextRef="#ctx0" brushRef="#br0" timeOffset="5039.426">5196 1269 0 0 0,'0'0'1178'0'0,"0"0"102"0"0,0 0 25 0 0,0 0-30 0 0,0 0-50 0 0,0 0-18 0 0,0 0 16 0 0,0 0 11 0 0,6-5-16 0 0,17-13-52 0 0,-12 14 9186 0 0,-8 8-5762 0 0,-9 20-3973 0 0,6-24-552 0 0,-30 63-58 0 0,-3-1-1 0 0,-2-2 1 0 0,-3-1 0 0 0,-27 30-7 0 0,34-46-37 0 0,-10 12-38 0 0,-2-2-1 0 0,-3-2 1 0 0,-52 45 75 0 0,91-90 338 0 0,-5 3-1835 0 0,7-24-4039 0 0,5 0-3009 0 0,0 11-2562 0 0</inkml:trace>
  <inkml:trace contextRef="#ctx0" brushRef="#br0" timeOffset="5416.105">4599 1188 9930 0 0,'0'0'1570'0'0,"0"0"-571"0"0,0 0-345 0 0,0 0 151 0 0,0 0 304 0 0,0 0 171 0 0,0 0-82 0 0,0 0-246 0 0,0 0-170 0 0,0 0-67 0 0,0 0 38 0 0,0 0-5 0 0,0 0-53 0 0,12 22-21 0 0,38 70-61 0 0,46 41 1215 0 0,329 314 526 0 0,-359-347-2210 0 0,-65-103-3710 0 0,-2-5-1907 0 0,1 3-6450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17.0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0 171,'90'-17,"123"-6,-173 15,1 2,1 2,-1 1,0 2,36 5,12-2,197-19,304-46,66 28,-393 48,125 22,-199-23,138-12,-140-2,90 13,228 24,-192-12,31 11,57-23,-295-12,330-28,-396 29,-19-2,-1 2,1 0,-1 1,0 1,0 1,0 1,0 1,2 1,63 76,-69-73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9:31.6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6578 2038 0 0 0,'0'0'612'0'0,"0"0"226"0"0,0 0 154 0 0,0 0 197 0 0,0 0 220 0 0,0 0 23 0 0,0 0-102 0 0,0 0-190 0 0,0 0-245 0 0,0 0-218 0 0,-9 2-153 0 0,-26 3-110 0 0,27-4-35 0 0,8-1 53 0 0,0 0 68 0 0,21 0 2808 0 0,56-32-846 0 0,251-144 298 0 0,338-139-935 0 0,-539 257-1579 0 0,-171 111-197 0 0,35-53-7283 0 0,7 0 750 0 0,1 0-3211 0 0</inkml:trace>
  <inkml:trace contextRef="#ctx0" brushRef="#br0" timeOffset="879.509">6514 2077 0 0 0,'0'0'573'0'0,"0"0"216"0"0,0 0 206 0 0,0 0 149 0 0,0 0 36 0 0,0 0-53 0 0,0 0-136 0 0,-8 1-168 0 0,-32 6 866 0 0,44-6 5964 0 0,-1-1-4664 0 0,3-9-2086 0 0,51-130 1119 0 0,96-177-812 0 0,-21 74-895 0 0,-117 303-900 0 0,56 184 765 0 0,13 68-102 0 0,-31-54-13 0 0,-34-190-72 0 0,-16-57-230 0 0,-3-12 268 0 0,0 0 0 0 0,0-1 0 0 0,-1 1 0 0 0,1 0 0 0 0,0 0 0 0 0,0 0 0 0 0,-1-1 0 0 0,1 1 0 0 0,0 0 0 0 0,-1 0 0 0 0,1 0 0 0 0,0 0 0 0 0,-1-1 0 0 0,1 1 0 0 0,0 0 0 0 0,-1 0 0 0 0,1 0 0 0 0,-1 0 0 0 0,1 0 0 0 0,0 0 0 0 0,-1 0 0 0 0,1 0 0 0 0,0 0 0 0 0,-1 0 0 0 0,1 0 0 0 0,0 0 0 0 0,-1 1 0 0 0,1-1 0 0 0,0 0 0 0 0,-1 0 0 0 0,1 0 0 0 0,0 0 0 0 0,-1 1 0 0 0,1-1 0 0 0,0 0 0 0 0,-1 0 0 0 0,1 0 0 0 0,0 1 0 0 0,0-1 0 0 0,-1 0 0 0 0,1 1 0 0 0,0-1 0 0 0,0 0 0 0 0,0 0 0 0 0,-1 1 0 0 0,1-1 0 0 0,0 0 0 0 0,0 1 0 0 0,0-1 0 0 0,0 1-31 0 0,-75-24 68 0 0,-245-119-114 0 0,143 83-1569 0 0,164 57 919 0 0,1 0-1251 0 0,4-1-4374 0 0,4 3-5320 0 0</inkml:trace>
  <inkml:trace contextRef="#ctx0" brushRef="#br0" timeOffset="4295.986">64 177 5737 0 0,'0'0'1051'0'0,"0"0"-376"0"0,0 0-212 0 0,0 0 41 0 0,0 0 156 0 0,0 0 183 0 0,0 0 144 0 0,0 0 38 0 0,0 0-58 0 0,0 0-151 0 0,0 0-204 0 0,0-3-212 0 0,-1-7-142 0 0,1 18 161 0 0,3 26 423 0 0,40 368 2351 0 0,-10 269-3193 0 0,-32-627 102 0 0,5 959 1000 0 0,-37-71-28 0 0,32-899-962 0 0,2-1 0 0 0,1 1 0 0 0,2-1 0 0 0,1 0 0 0 0,7 19-112 0 0,5-5 208 0 0,-13-45 1825 0 0,9-4-2349 0 0,-11 2 469 0 0,249-30-112 0 0,-40 29-26 0 0,281 8-118 0 0,405 11 107 0 0,-631-18-28 0 0,345-30 72 0 0,-438 19-37 0 0,-114 7-6 0 0,174-12 26 0 0,0 11 1 0 0,107 14-32 0 0,-140 7-29 0 0,-12-3 49 0 0,-1 8 0 0 0,75 23-20 0 0,-148-17 69 0 0,0-5 1 0 0,1-4 0 0 0,114 0-70 0 0,-216-17 6 0 0,190-1 125 0 0,120-18-131 0 0,85-60 71 0 0,-232 43-95 0 0,-169 35-177 0 0,-10 0 224 0 0,1 1-1 0 0,0 0 0 0 0,-1 0 1 0 0,1-1-1 0 0,-1 1 0 0 0,1 0 0 0 0,0 0 1 0 0,0-1-1 0 0,-1 1 0 0 0,1 0 1 0 0,0-1-1 0 0,0 1 0 0 0,-1 0 0 0 0,1-1 1 0 0,0 1-1 0 0,0-1 0 0 0,0 1 1 0 0,-1 0-1 0 0,1-1 0 0 0,0 1 0 0 0,0-1 1 0 0,0 1-1 0 0,0 0 0 0 0,0-1 1 0 0,0 1-1 0 0,0-1 0 0 0,0 1 0 0 0,0 0 1 0 0,0-1-1 0 0,0 1 0 0 0,0-1 1 0 0,0 1-1 0 0,1-1 0 0 0,-1 1 0 0 0,0 0 1 0 0,0-1-1 0 0,0 1 0 0 0,1 0 1 0 0,-1-1-1 0 0,0 1 0 0 0,0 0 0 0 0,1-1 1 0 0,-1 1-1 0 0,0 0 0 0 0,0-1 1 0 0,1 1-1 0 0,-1 0 0 0 0,0 0 0 0 0,1-1 1 0 0,-1 1-1 0 0,1 0 0 0 0,-1 0 1 0 0,0 0-1 0 0,1-1-22 0 0,-40-68 147 0 0,21 38-133 0 0,2-1 0 0 0,2-1 0 0 0,1 0 0 0 0,1-1 1 0 0,2 0-1 0 0,1-1 0 0 0,2 0 0 0 0,1 0 1 0 0,2-6-15 0 0,20-206-56 0 0,-3 163 40 0 0,-4 0 0 0 0,-3-1 0 0 0,-5 0 0 0 0,-5-35 16 0 0,-46-188 21 0 0,47-70-104 0 0,-9 173 18 0 0,11-91 22 0 0,18 143 47 0 0,-15 137-2 0 0,7-237 26 0 0,-21 178-28 0 0,7 33-66 0 0,-5 38-590 0 0,-18 4 544 0 0,21 0 31 0 0,-408 28-538 0 0,-604-25 522 0 0,215-34 175 0 0,580 16-109 0 0,-365-12-8 0 0,25 45 68 0 0,280-1 191 0 0,-157-15-220 0 0,-8-44 135 0 0,295 23-87 0 0,-254-24 64 0 0,108 33 58 0 0,-89 9-30 0 0,84 2 288 0 0,305-1-393 0 0,0 0 0 0 0,0 0-2 0 0,15 9-6399 0 0,-9-4 622 0 0,2 0-5618 0 0</inkml:trace>
  <inkml:trace contextRef="#ctx0" brushRef="#br0" timeOffset="5844.623">8762 532 3465 0 0,'0'0'1692'0'0,"0"0"-508"0"0,0 0-146 0 0,0 0 139 0 0,0 0 262 0 0,0 0 162 0 0,0 0-85 0 0,0 0-176 0 0,0 0-258 0 0,0 0-251 0 0,0 0-144 0 0,0-12-55 0 0,-1-35-7 0 0,0 45-509 0 0,1 0-1 0 0,-1-1 0 0 0,0 1 1 0 0,1 0-1 0 0,-1 0 0 0 0,0 0 1 0 0,0 0-1 0 0,0 1 0 0 0,0-1 1 0 0,-1 0-1 0 0,1 0 0 0 0,0 1 1 0 0,-1-1-1 0 0,1 0 0 0 0,-1 1 1 0 0,0 0-1 0 0,1-1 0 0 0,-1 1 1 0 0,0 0-1 0 0,0 0 0 0 0,0 0 1 0 0,0 0-1 0 0,0 0 0 0 0,0 0 1 0 0,0 1-1 0 0,0-1 0 0 0,0 1 1 0 0,0-1-1 0 0,-1 1 0 0 0,1 0 1 0 0,0 0-1 0 0,0 0 0 0 0,0 0 1 0 0,0 0-1 0 0,-2 1-115 0 0,-9-1 39 0 0,0 1-1 0 0,0 0 1 0 0,1 1 0 0 0,-1 0-1 0 0,1 1 1 0 0,-1 0 0 0 0,1 1 0 0 0,0 1-1 0 0,1 0 1 0 0,-1 1 0 0 0,-6 3-39 0 0,-19 12 64 0 0,0 1 0 0 0,1 1 0 0 0,1 3 0 0 0,2 0 1 0 0,1 2-1 0 0,-28 31-64 0 0,-93 160 159 0 0,144-202-129 0 0,0 1 0 0 0,2-1 0 0 0,0 1 1 0 0,0 0-1 0 0,2 1 0 0 0,1 0 0 0 0,0 0 0 0 0,1 0 1 0 0,1 0-1 0 0,1 0 0 0 0,0 0 0 0 0,2 11-30 0 0,2-18 56 0 0,0-1 0 0 0,0 0 0 0 0,1 0 0 0 0,1 0 0 0 0,0 0 0 0 0,0-1 0 0 0,1 1 0 0 0,1-2 0 0 0,-1 1-1 0 0,1-1 1 0 0,1 0 0 0 0,0 0 0 0 0,0-1 0 0 0,1 0 0 0 0,0 0 0 0 0,0-1 0 0 0,1 0 0 0 0,0-1 0 0 0,0 0-1 0 0,0-1 1 0 0,1 0 0 0 0,0 0 0 0 0,0-1 0 0 0,0-1 0 0 0,11 3-56 0 0,-1 0 117 0 0,1-1 0 0 0,-1-1 0 0 0,1-1 0 0 0,0 0 0 0 0,0-2 1 0 0,0 0-1 0 0,0-2 0 0 0,0-1 0 0 0,0 0 0 0 0,13-4-117 0 0,77-17 197 0 0,-53-1 2 0 0,-46 19 11 0 0,-20 3-1408 0 0,-6 13-1866 0 0,4 0-2245 0 0,5-7-182 0 0,2 1-6300 0 0</inkml:trace>
  <inkml:trace contextRef="#ctx0" brushRef="#br0" timeOffset="6441.819">9094 23 16636 0 0,'0'0'400'0'0,"0"0"-146"0"0,0 0-90 0 0,0 0 60 0 0,0 0 178 0 0,0 0 149 0 0,0 0 22 0 0,0 0-99 0 0,0 0-198 0 0,0 0-158 0 0,0 0-66 0 0,0 0 35 0 0,0 0 73 0 0,4 14 56 0 0,17 93 364 0 0,-20 566 2022 0 0,-6-304-2134 0 0,9-292-321 0 0,23-77 732 0 0,-14-7-747 0 0,-1 0 0 0 0,0 0 0 0 0,0-1 0 0 0,-1-1 0 0 0,1 0 0 0 0,-2 0 0 0 0,0-1 0 0 0,3-3-132 0 0,25-23 144 0 0,159-140-1 0 0,-189 169-159 0 0,1 0 0 0 0,-1 0 0 0 0,1 0 0 0 0,1 1 0 0 0,-1 1 0 0 0,1 0 0 0 0,0 0 0 0 0,0 0 1 0 0,0 2-1 0 0,0-1 0 0 0,1 1 0 0 0,0 1 0 0 0,0 0 0 0 0,1 0 16 0 0,-10 3-10 0 0,0 1 0 0 0,0 0 0 0 0,-1 0 1 0 0,1 0-1 0 0,0 0 0 0 0,-1 0 0 0 0,1 1 0 0 0,-1-1 0 0 0,1 0 1 0 0,-1 1-1 0 0,0-1 0 0 0,0 1 0 0 0,0-1 0 0 0,-1 1 0 0 0,1-1 1 0 0,-1 1-1 0 0,1 0 0 0 0,-1-1 0 0 0,0 1 0 0 0,0 0 0 0 0,0-1 1 0 0,0 1-1 0 0,0 0 0 0 0,-1 0 10 0 0,-31 202 39 0 0,28-158-554 0 0,38-45-3327 0 0,-17-10-65 0 0,-7 3-1394 0 0,2 0-6192 0 0</inkml:trace>
  <inkml:trace contextRef="#ctx0" brushRef="#br0" timeOffset="7593.735">10261 771 5977 0 0,'0'0'2936'0'0,"0"0"-1647"0"0,0 0-519 0 0,0 0 163 0 0,0 0 207 0 0,0 0 62 0 0,0 0-106 0 0,0 0-193 0 0,0 0-177 0 0,0 0-133 0 0,0 0-58 0 0,0 0-42 0 0,-36 33-15 0 0,-112 102-1 0 0,73-53 310 0 0,66-70-722 0 0,0 0 0 0 0,2 0 0 0 0,-1 0-1 0 0,2 1 1 0 0,0 0 0 0 0,0 1 0 0 0,1-1 0 0 0,1 1 0 0 0,0 0 0 0 0,1 0 0 0 0,0 0-1 0 0,1 1 1 0 0,1-1 0 0 0,0 8-65 0 0,3-20 52 0 0,0 1 1 0 0,-1 0-1 0 0,1-1 0 0 0,0 1 0 0 0,1-1 0 0 0,-1 0 1 0 0,0 0-1 0 0,1 1 0 0 0,-1-2 0 0 0,1 1 0 0 0,0 0 0 0 0,-1 0 1 0 0,1-1-1 0 0,0 0 0 0 0,0 1 0 0 0,0-1 0 0 0,0 0 1 0 0,0-1-1 0 0,0 1 0 0 0,0 0 0 0 0,1-1 0 0 0,-1 0 0 0 0,0 1 1 0 0,0-1-1 0 0,0-1 0 0 0,1 1 0 0 0,-1 0 0 0 0,0-1 1 0 0,0 0-1 0 0,0 1 0 0 0,0-1 0 0 0,0-1 0 0 0,0 1 1 0 0,0 0-1 0 0,0-1 0 0 0,0 1 0 0 0,-1-1 0 0 0,2 0-52 0 0,29-20 228 0 0,0-1-1 0 0,-2-1 1 0 0,-1-2-1 0 0,0-1 1 0 0,-2-1-1 0 0,21-29-227 0 0,8-5 148 0 0,-57 62-148 0 0,4-5-17 0 0,0 0 0 0 0,0 0 0 0 0,1 1 1 0 0,-1 0-1 0 0,1 0 0 0 0,0 0 1 0 0,0 1-1 0 0,0-1 0 0 0,1 1 0 0 0,-1 0 1 0 0,1 1-1 0 0,-1-1 0 0 0,1 1 1 0 0,0 0-1 0 0,1 1 17 0 0,-4 39-248 0 0,-3-18 249 0 0,9 106 23 0 0,-8-121-23 0 0,0 0 1 0 0,0 0-1 0 0,1 0 0 0 0,-1 0 1 0 0,1 0-1 0 0,0-1 0 0 0,1 1 1 0 0,-1-1-1 0 0,1 1 1 0 0,0-1-1 0 0,0 0 0 0 0,0 0 1 0 0,0 0-1 0 0,1 0 0 0 0,-1-1 1 0 0,1 0-1 0 0,0 1 0 0 0,0-1 1 0 0,1-1-1 0 0,-1 1 0 0 0,1-1 1 0 0,2 2-2 0 0,-2-3 26 0 0,0 0 0 0 0,0 0 0 0 0,0 0 1 0 0,0-1-1 0 0,0 0 0 0 0,0 0 1 0 0,0 0-1 0 0,0-1 0 0 0,0 0 1 0 0,0 0-1 0 0,0 0 0 0 0,0 0 0 0 0,0-1 1 0 0,-1 0-1 0 0,1 0 0 0 0,-1 0 1 0 0,1 0-1 0 0,0-1-26 0 0,15-15 110 0 0,-1-1 0 0 0,-1 0 0 0 0,-1-1 0 0 0,-1-1-1 0 0,0-1 1 0 0,-2 0 0 0 0,4-8-110 0 0,23-34 42 0 0,30-47 24 0 0,-67 103 9 0 0,-4 8-96 0 0,0 0 0 0 0,0 1 0 0 0,0-1 0 0 0,0 0 1 0 0,1 0-1 0 0,-1 0 0 0 0,0 0 0 0 0,0 0 0 0 0,0 0 0 0 0,1 0 0 0 0,-1 0 0 0 0,0 0 0 0 0,0 0 0 0 0,1 1 0 0 0,-1-1 0 0 0,0 0 0 0 0,0 0 0 0 0,0 0 0 0 0,1 0 0 0 0,-1-1 0 0 0,0 1 1 0 0,0 0-1 0 0,1 0 0 0 0,-1 0 0 0 0,0 0 0 0 0,0 0 0 0 0,0 0 0 0 0,1 0 0 0 0,-1 0 0 0 0,0 0 21 0 0,-8 95-124 0 0,20 59 135 0 0,31-27 33 0 0,-43-125-31 0 0,1-1 1 0 0,0 1-1 0 0,-1 0 0 0 0,1-1 1 0 0,0 1-1 0 0,0-1 1 0 0,0 1-1 0 0,0-1 0 0 0,0 1 1 0 0,0-1-1 0 0,1 0 1 0 0,-1 1-1 0 0,0-1 1 0 0,1 0-1 0 0,-1 0 0 0 0,1 0 1 0 0,-1 0-1 0 0,1 0 1 0 0,-1 0-1 0 0,1-1 0 0 0,0 1 1 0 0,-1 0-1 0 0,1-1 1 0 0,0 1-1 0 0,0-1 1 0 0,-1 0-1 0 0,1 0 0 0 0,0 1 1 0 0,0-1-1 0 0,0 0 1 0 0,-1-1-1 0 0,1 1 0 0 0,0 0 1 0 0,0 0-1 0 0,0-1 1 0 0,-1 1-1 0 0,1-1 1 0 0,0 0-1 0 0,-1 1 0 0 0,1-1 1 0 0,0 0-1 0 0,-1 0 1 0 0,1 0-1 0 0,-1 0 0 0 0,0 0 1 0 0,1 0-1 0 0,-1-1 1 0 0,0 1-1 0 0,1-1-13 0 0,91-125 456 0 0,-63 86-450 0 0,2 2-1 0 0,1 2 1 0 0,2 1 0 0 0,1 2-1 0 0,16-10-5 0 0,8 17-410 0 0,-57 66 225 0 0,-23 41 261 0 0,16-66-76 0 0,-1 0-1 0 0,2 0 0 0 0,0 0 0 0 0,0 1 1 0 0,2-1-1 0 0,0 1 0 0 0,0-1 1 0 0,1 1-1 0 0,1 2 1 0 0,0-15 9 0 0,1 0-1 0 0,-1 0 1 0 0,0-1 0 0 0,1 1 0 0 0,-1 0-1 0 0,1 0 1 0 0,-1-1 0 0 0,1 1-1 0 0,0-1 1 0 0,0 1 0 0 0,-1-1 0 0 0,1 0-1 0 0,0 0 1 0 0,0 1 0 0 0,1-1 0 0 0,-1-1-1 0 0,0 1 1 0 0,0 0 0 0 0,0-1 0 0 0,1 1-1 0 0,-1-1 1 0 0,0 1 0 0 0,0-1 0 0 0,1 0-1 0 0,-1 0 1 0 0,0 0 0 0 0,1 0 0 0 0,-1-1-1 0 0,0 1 1 0 0,0-1 0 0 0,1 1-1 0 0,-1-1 1 0 0,0 0 0 0 0,0 0 0 0 0,0 0-1 0 0,0 0 1 0 0,0 0 0 0 0,0 0 0 0 0,0 0-1 0 0,0-1 1 0 0,0 1 0 0 0,-1-1 0 0 0,1 1-1 0 0,-1-1 1 0 0,1 0 0 0 0,-1 0 0 0 0,2-2-9 0 0,259-241 232 0 0,-193 203-598 0 0,-69 66 226 0 0,-6 55 208 0 0,8 64 20 0 0,-1-139-107 0 0,0 0 1 0 0,0 0-1 0 0,1-1 0 0 0,-1 1 1 0 0,1-1-1 0 0,0 1 0 0 0,0-1 0 0 0,0 0 1 0 0,1 0-1 0 0,-1 0 0 0 0,1 0 1 0 0,0 0-1 0 0,0 0 0 0 0,0-1 0 0 0,0 1 1 0 0,0-1-1 0 0,0 0 0 0 0,1 0 1 0 0,-1 0-1 0 0,1-1 0 0 0,-1 1 0 0 0,1-1 1 0 0,0 0-1 0 0,0 1 0 0 0,-1-2 1 0 0,1 1-1 0 0,0 0 0 0 0,0-1 0 0 0,0 0 1 0 0,2 0 18 0 0,16-33-2419 0 0,-20 19-853 0 0,0 1-3371 0 0,-2 4-5018 0 0</inkml:trace>
  <inkml:trace contextRef="#ctx0" brushRef="#br0" timeOffset="7772.563">10858 23 19500 0 0,'0'0'792'0'0,"0"0"-152"0"0,0 0-15 0 0,0 0 103 0 0,0 0-8 0 0,0 0-136 0 0,0 0-256 0 0,0 0-296 0 0,0 0-184 0 0,0 0-72 0 0,0 0-80 0 0,0 0-120 0 0,0 0-264 0 0,0 0-1137 0 0,29-23-11009 0 0</inkml:trace>
  <inkml:trace contextRef="#ctx0" brushRef="#br0" timeOffset="8922.176">7630 3229 10290 0 0,'0'0'850'0'0,"0"0"-127"0"0,0 0 125 0 0,0 0 263 0 0,0 0 150 0 0,0 0-30 0 0,29-36-139 0 0,94-116-165 0 0,-22 23 538 0 0,-35 55-974 0 0,-4-3 0 0 0,-3-3 1 0 0,-3-3-1 0 0,-5-2 1 0 0,-2-2-1 0 0,28-76-491 0 0,-71 149 27 0 0,0-1 0 0 0,-1 1 0 0 0,-1-1 0 0 0,-1 0 1 0 0,0 0-1 0 0,-1 0 0 0 0,0 0 0 0 0,-1-1 0 0 0,-1 1 0 0 0,-2-13-27 0 0,2 26 0 0 0,0 0 1 0 0,-1 0-1 0 0,1 1 1 0 0,-1-1-1 0 0,0 0 1 0 0,1 0-1 0 0,-1 0 1 0 0,0 1-1 0 0,0-1 1 0 0,0 1-1 0 0,0-1 1 0 0,-1 1-1 0 0,1-1 1 0 0,0 1-1 0 0,-1-1 1 0 0,1 1-1 0 0,-1 0 1 0 0,1 0-1 0 0,-1 0 1 0 0,1 0-1 0 0,-1 0 1 0 0,0 0-1 0 0,0 0 1 0 0,1 1-1 0 0,-1-1 1 0 0,0 1-1 0 0,0-1 1 0 0,0 1-1 0 0,0-1 1 0 0,0 1-1 0 0,0 0 1 0 0,1 0-1 0 0,-1 0 1 0 0,0 0-1 0 0,0 1 1 0 0,0-1-1 0 0,0 0 1 0 0,0 1-1 0 0,0-1 1 0 0,0 1-1 0 0,-68 34-379 0 0,43-7 333 0 0,0 2 0 0 0,2 0 0 0 0,2 2 1 0 0,1 1-1 0 0,1 0 0 0 0,2 2 0 0 0,-3 8 46 0 0,17-34-6 0 0,0 1 0 0 0,0 0 0 0 0,0 0 0 0 0,1 0 1 0 0,1 1-1 0 0,0 0 0 0 0,0-1 0 0 0,1 1 0 0 0,1 0 0 0 0,-1 0 1 0 0,2 0-1 0 0,0 0 0 0 0,0 0 0 0 0,1 0 0 0 0,0 0 0 0 0,1 4 6 0 0,3-9 13 0 0,1 0 0 0 0,-1-1 0 0 0,1 0 0 0 0,0 0-1 0 0,0 0 1 0 0,0-1 0 0 0,1 0 0 0 0,-1 0 0 0 0,1 0-1 0 0,0-1 1 0 0,0 0 0 0 0,1-1 0 0 0,-1 1-1 0 0,0-1 1 0 0,1-1 0 0 0,-1 0 0 0 0,1 0 0 0 0,0 0-1 0 0,-1-1 1 0 0,1 0 0 0 0,0 0 0 0 0,7-2-13 0 0,203-21 367 0 0,-14-12-174 0 0,-203 35-188 0 0,0 1 0 0 0,0-1 0 0 0,0 0 0 0 0,0 0 0 0 0,0 0 0 0 0,0 1 0 0 0,0-1 0 0 0,0 0 0 0 0,0 1 0 0 0,0-1 0 0 0,0 1 0 0 0,0-1 0 0 0,0 1 0 0 0,-1 0 0 0 0,1-1 0 0 0,0 1 0 0 0,0 0 0 0 0,-1 0 0 0 0,1-1 0 0 0,0 1 0 0 0,-1 0 0 0 0,1 0 0 0 0,-1 0 0 0 0,1 0 0 0 0,-1 0 0 0 0,1 0 0 0 0,-1 0 0 0 0,0 0 0 0 0,1 0 0 0 0,-1 0 0 0 0,0 0 0 0 0,0 0 0 0 0,0 0 0 0 0,0 0 0 0 0,0 0 0 0 0,0 0 0 0 0,0 0 0 0 0,0 0 0 0 0,0 0 0 0 0,0 0 0 0 0,-1 0 0 0 0,1 0 0 0 0,0 1-5 0 0,-16 45 389 0 0,-139 219 563 0 0,153-262-955 0 0,0 1 0 0 0,0 0 0 0 0,1 0 0 0 0,0 0 0 0 0,-1 0 0 0 0,2 0-1 0 0,-1 1 1 0 0,0-1 0 0 0,1 0 0 0 0,0 0 0 0 0,1 0 0 0 0,-1 1 0 0 0,1-1 0 0 0,0 0 0 0 0,0 0-1 0 0,0 0 1 0 0,1 0 0 0 0,0 0 0 0 0,0 0 0 0 0,0 0 0 0 0,0-1 0 0 0,1 1 0 0 0,0-1 0 0 0,0 1-1 0 0,0-1 1 0 0,0 0 0 0 0,1-1 0 0 0,0 1 0 0 0,-1 0 0 0 0,2 0 3 0 0,17 16-362 0 0,16 14-575 0 0,-11-20-6501 0 0,-22-13 126 0 0,-1-1-1187 0 0</inkml:trace>
  <inkml:trace contextRef="#ctx0" brushRef="#br0" timeOffset="10027.461">9048 2304 8442 0 0,'0'0'2611'0'0,"0"0"-517"0"0,0 0-505 0 0,0 0-447 0 0,0 0-402 0 0,0 0-272 0 0,0 0-73 0 0,0 0-14 0 0,0 0 5 0 0,-17 36-27 0 0,-51 112-65 0 0,31-34 176 0 0,28-70-349 0 0,1 0 1 0 0,3 1 0 0 0,2 0 0 0 0,1 17-122 0 0,2-55 39 0 0,1 0 1 0 0,0-1 0 0 0,0 1-1 0 0,0-1 1 0 0,1 1 0 0 0,0-1-1 0 0,0 0 1 0 0,1 0 0 0 0,0 0-1 0 0,0 0 1 0 0,0 0 0 0 0,0-1-1 0 0,1 1 1 0 0,0-1 0 0 0,1 0-1 0 0,-1 0 1 0 0,1 0 0 0 0,-1-1-1 0 0,2 1 1 0 0,-1-1 0 0 0,0-1-1 0 0,1 1 1 0 0,-1-1 0 0 0,1 0-1 0 0,0 0 1 0 0,0 0 0 0 0,1-1-1 0 0,-1 0 1 0 0,0 0 0 0 0,1-1-1 0 0,-1 0 1 0 0,1 0 0 0 0,-1 0-1 0 0,1-1 1 0 0,0 0 0 0 0,-1 0-1 0 0,1-1 1 0 0,-1 1 0 0 0,1-2-1 0 0,-1 1 1 0 0,1-1 0 0 0,-1 0-1 0 0,0 0 1 0 0,0 0 0 0 0,0-1-1 0 0,0 0 1 0 0,5-4-40 0 0,5-2 116 0 0,0-2-1 0 0,-1 0 1 0 0,0 0-1 0 0,0-2 1 0 0,-2 0 0 0 0,0 0-1 0 0,0-1 1 0 0,-1-1 0 0 0,-1 0-1 0 0,8-13-115 0 0,82-172 366 0 0,-94 182-328 0 0,0 4 19 0 0,-1-1 1 0 0,0 0-1 0 0,-1 0 0 0 0,-1 0 0 0 0,0 0 0 0 0,-1-1 1 0 0,-1 0-1 0 0,0-3-57 0 0,-16 31-238 0 0,3 1 200 0 0,1 1 0 0 0,1 1-1 0 0,0-1 1 0 0,1 1 0 0 0,1 1-1 0 0,0-1 1 0 0,1 1-1 0 0,1 1 1 0 0,1-1 0 0 0,0 1-1 0 0,1 0 1 0 0,0 0 0 0 0,1 11 38 0 0,1-14-9 0 0,1 0 0 0 0,1 0 0 0 0,0 0 0 0 0,1 0 1 0 0,1 0-1 0 0,0 0 0 0 0,0 0 0 0 0,2-1 0 0 0,-1 0 0 0 0,2 1 1 0 0,0-2-1 0 0,0 1 0 0 0,1-1 0 0 0,1 0 0 0 0,0 0 1 0 0,1-1-1 0 0,0 0 0 0 0,1 0 9 0 0,-2-5 16 0 0,0-1 0 0 0,0 0 0 0 0,0 0 0 0 0,1-1 1 0 0,0 0-1 0 0,0 0 0 0 0,0-1 0 0 0,0 0 0 0 0,0 0 0 0 0,1-1 0 0 0,-1-1 1 0 0,1 1-1 0 0,-1-2 0 0 0,1 1 0 0 0,0-1 0 0 0,-1-1 0 0 0,1 0 0 0 0,0 0 1 0 0,-1-1-1 0 0,1 0 0 0 0,-1 0 0 0 0,0-1 0 0 0,0-1 0 0 0,0 1 0 0 0,0-1 1 0 0,-1-1-1 0 0,1 0 0 0 0,-1 0 0 0 0,4-4-16 0 0,30-24 83 0 0,-1-1 1 0 0,-3-2-1 0 0,0-2 1 0 0,-3-2-1 0 0,-1-1 0 0 0,-2-1 1 0 0,-2-2-1 0 0,-2-1 1 0 0,-2-1-1 0 0,-1-1 1 0 0,15-47-84 0 0,-9 29-107 0 0,-3-1 0 0 0,-2-2 0 0 0,-4 0 0 0 0,-2-2 0 0 0,-4 0 0 0 0,-3-1 0 0 0,-3 0 0 0 0,-2 0 0 0 0,-4-17 107 0 0,-4 86-8 0 0,1-1 1 0 0,-1 1-1 0 0,1 0 1 0 0,-1-1-1 0 0,0 1 1 0 0,0-1-1 0 0,0 1 1 0 0,-1 0-1 0 0,1-1 1 0 0,-1 1-1 0 0,1-1 1 0 0,-1 1-1 0 0,0 0 1 0 0,0 0-1 0 0,0-1 1 0 0,0 1-1 0 0,0 0 1 0 0,0 0-1 0 0,0 0 1 0 0,-1 0 0 0 0,1 0-1 0 0,-1 0 1 0 0,0 1-1 0 0,1-1 1 0 0,-1 0-1 0 0,0 1 1 0 0,0-1-1 0 0,0 1 1 0 0,0 0-1 0 0,0 0 1 0 0,-1 0-1 0 0,1 0 1 0 0,0 0-1 0 0,0 0 1 0 0,-1 0-1 0 0,1 1 1 0 0,0-1-1 0 0,-1 1 1 0 0,1 0-1 0 0,-1 0 1 0 0,1 0-1 0 0,0 0 1 0 0,-1 0-1 0 0,1 0 1 0 0,-1 0-1 0 0,1 1 1 0 0,0 0-1 0 0,-1-1 1 0 0,1 1 0 0 0,0 0-1 0 0,-1 0 1 0 0,1 0-1 0 0,0 0 1 0 0,-1 1 7 0 0,-12 11-44 0 0,-1 2 1 0 0,2 0 0 0 0,-1 0 0 0 0,2 1 0 0 0,1 1 0 0 0,0 0 0 0 0,0 1 0 0 0,2 0-1 0 0,-7 17 44 0 0,13-27-16 0 0,-24 46-13 0 0,4 1 0 0 0,1 1-1 0 0,3 1 1 0 0,3 1 0 0 0,2 0-1 0 0,0 16 30 0 0,9-26 19 0 0,3 0 0 0 0,1 0 0 0 0,2 0 0 0 0,5 25-19 0 0,-2-52 15 0 0,1 0 0 0 0,1 0 0 0 0,0 0 0 0 0,2-1 0 0 0,1 0 0 0 0,0 0 0 0 0,1-1 0 0 0,1 0-1 0 0,1-1 1 0 0,1 0 0 0 0,0-1 0 0 0,4 3-15 0 0,-6-8 30 0 0,0-1-1 0 0,1 0 1 0 0,1-1 0 0 0,-1 0-1 0 0,2-1 1 0 0,-1 0 0 0 0,1-1-1 0 0,0 0 1 0 0,1-1 0 0 0,0-1-1 0 0,0 0 1 0 0,1-1-1 0 0,-1 0 1 0 0,1-1 0 0 0,0-1-1 0 0,0 0 1 0 0,1-1 0 0 0,9 0-30 0 0,3-3 60 0 0,0-1 1 0 0,0-1 0 0 0,-1-2 0 0 0,1 0 0 0 0,-1-2-1 0 0,0-1 1 0 0,-1-1 0 0 0,0-2 0 0 0,0 0 0 0 0,-1-2-1 0 0,0 0 1 0 0,-1-2 0 0 0,-1-1 0 0 0,-1 0 0 0 0,0-2-1 0 0,-1-1 1 0 0,9-10-61 0 0,-16 16 22 0 0,0-1 1 0 0,-1-1-1 0 0,-1 0 1 0 0,0-1-1 0 0,-1 0 0 0 0,0 0 1 0 0,-2-1-1 0 0,0-1 0 0 0,-1 0 1 0 0,-1 0-1 0 0,0 0 0 0 0,-1-1 1 0 0,-1 0-1 0 0,-1 0 0 0 0,-1 0 1 0 0,-1-1-1 0 0,0 1 0 0 0,-2-1 1 0 0,0 1-1 0 0,-2-10-22 0 0,0 24-5 0 0,0 0 0 0 0,0 0 0 0 0,0 0 1 0 0,-1 0-1 0 0,0 0 0 0 0,0 1 0 0 0,-1-1 0 0 0,1 1 1 0 0,-1 0-1 0 0,0 0 0 0 0,0 0 0 0 0,0 0 0 0 0,0 1 1 0 0,-1 0-1 0 0,1 0 0 0 0,-1 0 0 0 0,0 0 0 0 0,0 1 0 0 0,0 0 1 0 0,0 0-1 0 0,-1 0 0 0 0,1 1 0 0 0,0-1 0 0 0,-1 1 1 0 0,1 1-1 0 0,-1-1 0 0 0,0 1 0 0 0,1 0 0 0 0,-1 0 0 0 0,1 0 1 0 0,-1 1-1 0 0,1 0 0 0 0,-1 0 0 0 0,1 0 0 0 0,0 1 1 0 0,0 0-1 0 0,-1 0 0 0 0,1 0 0 0 0,0 1 0 0 0,1 0 1 0 0,-4 1 4 0 0,-15 10-30 0 0,0 0 1 0 0,1 2 0 0 0,0 0 0 0 0,2 2-1 0 0,0 0 1 0 0,1 1 0 0 0,0 1 0 0 0,2 0-1 0 0,1 2 1 0 0,0 0 0 0 0,2 1 0 0 0,0 0-1 0 0,2 1 1 0 0,0 1 0 0 0,-6 20 29 0 0,12-25-4 0 0,1 0 0 0 0,0 0 0 0 0,2 0 0 0 0,0 1 0 0 0,1 0 0 0 0,1 0 0 0 0,1-1 0 0 0,1 4 4 0 0,3-12 23 0 0,0 0 0 0 0,1-1 1 0 0,0 1-1 0 0,1-1 0 0 0,1 0 1 0 0,-1-1-1 0 0,2 0 0 0 0,-1 0 1 0 0,1 0-1 0 0,1-1 1 0 0,0 0-1 0 0,0-1 0 0 0,0 0 1 0 0,1 0-1 0 0,1-1 0 0 0,-1 0 1 0 0,1-1-1 0 0,0 0 0 0 0,0-1 1 0 0,1 0-1 0 0,0-1 0 0 0,0 0 1 0 0,0-1-1 0 0,3 0-23 0 0,34 11 360 0 0,1-1 0 0 0,0-4 0 0 0,0-1 0 0 0,1-2 0 0 0,0-3 0 0 0,0-2 0 0 0,39-5-360 0 0,39-18 204 0 0,-119 11-466 0 0,-10 8-2225 0 0,-4 1-3589 0 0,1 2-6122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0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823 921 4289 0 0,'0'0'876'0'0,"0"0"-230"0"0,0 0-101 0 0,0 0 230 0 0,0 0 433 0 0,0 0 366 0 0,0 0 141 0 0,0 0-94 0 0,0 0-304 0 0,0 0-342 0 0,0 0-243 0 0,-2-18-160 0 0,-4-58-85 0 0,6 74-435 0 0,-1 1 1 0 0,1-1 0 0 0,0 0 0 0 0,-1 0 0 0 0,1 1-1 0 0,-1-1 1 0 0,1 0 0 0 0,-1 1 0 0 0,0-1 0 0 0,1 1-1 0 0,-1-1 1 0 0,0 1 0 0 0,0-1 0 0 0,0 1 0 0 0,-1 0-1 0 0,1-1 1 0 0,0 1 0 0 0,0 0 0 0 0,-1 0 0 0 0,1 0-1 0 0,0 0 1 0 0,-1 0 0 0 0,1 0 0 0 0,-1 0 0 0 0,0 0-1 0 0,1 1 1 0 0,-1-1 0 0 0,0 1 0 0 0,1-1 0 0 0,-1 1-1 0 0,0 0 1 0 0,1-1 0 0 0,-1 1 0 0 0,0 0-53 0 0,-7-1 220 0 0,-7-2-131 0 0,0 2 1 0 0,0 0 0 0 0,0 1-1 0 0,0 1 1 0 0,0 0 0 0 0,0 1-1 0 0,0 1 1 0 0,0 0 0 0 0,1 1-1 0 0,-1 1 1 0 0,1 0 0 0 0,0 1-1 0 0,-5 4-89 0 0,-158 67 139 0 0,-88 57-139 0 0,170-75 36 0 0,96-58-30 0 0,1 0 0 0 0,0 0 0 0 0,0 1 0 0 0,0-1-1 0 0,0 0 1 0 0,0 0 0 0 0,0 0 0 0 0,0 0 0 0 0,0 0 0 0 0,0 0 0 0 0,0 0-1 0 0,0 0 1 0 0,1-1 0 0 0,-1 1 0 0 0,0 0 0 0 0,1-1 0 0 0,-1 1 0 0 0,0-1 0 0 0,1 1-1 0 0,-1-1 1 0 0,1 0 0 0 0,-1 1 0 0 0,1-1 0 0 0,-1 0 0 0 0,1 0 0 0 0,-1 0-1 0 0,1 0 1 0 0,-1-1 0 0 0,1 1 0 0 0,0 0-6 0 0,53 1 259 0 0,-1-3-1 0 0,1-1 1 0 0,51-11-259 0 0,111-6 198 0 0,-216 19-197 0 0,0 1 1 0 0,0-1-1 0 0,-1 1 1 0 0,1-1-1 0 0,0 1 1 0 0,0 0-1 0 0,0-1 1 0 0,0 1-1 0 0,0 0 1 0 0,0 0-1 0 0,0 0 1 0 0,0 0-1 0 0,0 0 1 0 0,0 0-1 0 0,0 0 1 0 0,0 0-1 0 0,0 0 0 0 0,0 0 1 0 0,0 0-1 0 0,0 1 1 0 0,0-1-1 0 0,0 0 1 0 0,0 1-1 0 0,0-1 1 0 0,0 1-1 0 0,-1-1 1 0 0,1 1-1 0 0,0-1 1 0 0,0 1-1 0 0,0 0 1 0 0,-1-1-1 0 0,1 1 1 0 0,0 0-1 0 0,-1 0 1 0 0,1-1-1 0 0,-1 1 1 0 0,1 0-1 0 0,-1 0 1 0 0,1 0-1 0 0,-1 0 1 0 0,1 0-1 0 0,-1 0 1 0 0,0 0-1 0 0,0 0 1 0 0,1 0-1 0 0,-1 0 1 0 0,0 0-1 0 0,0 0 1 0 0,0 0-1 0 0,0 0 1 0 0,0 0-1 0 0,0 0 1 0 0,0 0-1 0 0,-1-1 1 0 0,1 1-1 0 0,0 0 1 0 0,0 0-1 0 0,-1 0 1 0 0,1 0-1 0 0,-1 0 1 0 0,1 0-1 0 0,-1 0 1 0 0,1 0-1 0 0,-1-1 1 0 0,1 1-1 0 0,-1 0 1 0 0,0 0-1 0 0,0 0-1 0 0,-12 15 48 0 0,-1-1 1 0 0,-1-1-1 0 0,-1 0 0 0 0,0 0 0 0 0,0-2 1 0 0,-2 0-1 0 0,0 0-48 0 0,-24 17 42 0 0,-153 122 71 0 0,181-142-111 0 0,1 2-1 0 0,0 0 0 0 0,1 0 1 0 0,0 1-1 0 0,1 0 0 0 0,0 1 0 0 0,1 1 1 0 0,1-1-1 0 0,0 2 0 0 0,1-1 0 0 0,0 1 1 0 0,1 0-1 0 0,1 1 0 0 0,0 0 0 0 0,2 0 1 0 0,-1 0-1 0 0,2 0 0 0 0,0 1 1 0 0,1-1-1 0 0,0 16-1 0 0,5-19 0 0 0,0 0 1 0 0,1-1 0 0 0,0 1-1 0 0,1-1 1 0 0,1 0-1 0 0,0-1 1 0 0,0 1-1 0 0,1-1 1 0 0,1 0 0 0 0,-1-1-1 0 0,2 0 1 0 0,-1 0-1 0 0,2-1 1 0 0,5 5-1 0 0,-8-9-44 0 0,-1-1 0 0 0,1 0 1 0 0,0 0-1 0 0,0-1 0 0 0,0 1 1 0 0,0-2-1 0 0,0 1 0 0 0,1-1 1 0 0,-1 0-1 0 0,1-1 0 0 0,0 1 0 0 0,-1-1 1 0 0,1-1-1 0 0,0 0 0 0 0,0 0 1 0 0,0 0-1 0 0,0-1 44 0 0,36-20-2295 0 0,-24-5-5396 0 0,-16 15-2909 0 0</inkml:trace>
  <inkml:trace contextRef="#ctx0" brushRef="#br0" timeOffset="350.628">409 1 17100 0 0,'0'0'317'0'0,"0"0"3"0"0,0 0-85 0 0,0 0-79 0 0,0 0 16 0 0,0 0 91 0 0,0 0 131 0 0,0 0 134 0 0,0 0 65 0 0,-18 34-3 0 0,-53 117-75 0 0,66-138-444 0 0,-1 0-1 0 0,2 0 1 0 0,0 1-1 0 0,1 0 1 0 0,0 0-1 0 0,1 0 0 0 0,0 0 1 0 0,2 0-1 0 0,-1 3-70 0 0,0 17 124 0 0,-13 676 976 0 0,15-527-899 0 0,11 482 126 0 0,-17-600-306 0 0,-3 0-1 0 0,-3-1 0 0 0,-3-1 1 0 0,-7 19-21 0 0,-30 149 87 0 0,51-230-92 0 0,-2 5-12 0 0,1-1 0 0 0,0 0 0 0 0,0 1 0 0 0,0-1 0 0 0,1 1 0 0 0,-1-1 0 0 0,1 1 0 0 0,1-1 0 0 0,-1 1-1 0 0,1-1 1 0 0,0 1 0 0 0,0-1 0 0 0,1 0 0 0 0,-1 1 0 0 0,1-1 0 0 0,0 0 0 0 0,1 0 0 0 0,-1 0 0 0 0,2 1 17 0 0,-3-5-59 0 0,1-1-1 0 0,-1 1 1 0 0,0-1 0 0 0,1 0 0 0 0,-1 1-1 0 0,1-1 1 0 0,-1 0 0 0 0,0 0 0 0 0,1 0-1 0 0,-1 0 1 0 0,1 0 0 0 0,-1 0-1 0 0,0 0 1 0 0,1 0 0 0 0,-1 0 0 0 0,1-1-1 0 0,-1 1 1 0 0,0-1 0 0 0,1 1 0 0 0,-1-1-1 0 0,0 1 1 0 0,0-1 0 0 0,1 0-1 0 0,-1 0 1 0 0,0 0 0 0 0,0 1 0 0 0,0-1-1 0 0,0 0 1 0 0,0 0 0 0 0,0 0 0 0 0,0-1-1 0 0,0 1 1 0 0,-1 0 0 0 0,1 0-1 0 0,0 0 1 0 0,-1-1 0 0 0,1 1 0 0 0,0-1 59 0 0,11-19-5155 0 0,-7 12-222 0 0,-1 1-5248 0 0</inkml:trace>
  <inkml:trace contextRef="#ctx0" brushRef="#br0" timeOffset="1916.496">871 2174 7962 0 0,'0'0'769'0'0,"0"0"-286"0"0,0 0-154 0 0,0 0 256 0 0,0 0 413 0 0,0 0 296 0 0,0 0 61 0 0,0 0-145 0 0,0 0-225 0 0,0 0-151 0 0,0 0-72 0 0,0 0-72 0 0,0 0-69 0 0,20-19-54 0 0,67-60-83 0 0,94-125 1220 0 0,-89 90-1218 0 0,234-255 700 0 0,-302 348-1126 0 0,-22 42-104 0 0,-12 183 669 0 0,1-159-600 0 0,-1 0 0 0 0,-3-1 1 0 0,-1 0-1 0 0,-3 0 0 0 0,-1-2 0 0 0,-2 0 0 0 0,-2-2 0 0 0,-2 0 0 0 0,-1-1 0 0 0,-2-2 1 0 0,-2-1-1 0 0,-1-1 0 0 0,-21 18-25 0 0,47-49-12 0 0,0 0-1 0 0,0 0 1 0 0,-1-1 0 0 0,1 0 0 0 0,-1 0 0 0 0,0 0-1 0 0,0 0 1 0 0,0-1 0 0 0,0 0 0 0 0,0 0 0 0 0,-1 0-1 0 0,1-1 1 0 0,0 1 0 0 0,-1-1 0 0 0,1-1-1 0 0,-1 1 1 0 0,0-1 0 0 0,1 0 0 0 0,-4 0 12 0 0,7-3-36 0 0,-1 0 0 0 0,1-1 0 0 0,0 1 1 0 0,0 0-1 0 0,1-1 0 0 0,-1 1 0 0 0,1-1 0 0 0,0 1 1 0 0,-1-1-1 0 0,2 0 0 0 0,-1 1 0 0 0,0-1 0 0 0,1 0 1 0 0,-1 0-1 0 0,1 0 0 0 0,0 1 0 0 0,1-1 0 0 0,-1 0 1 0 0,1 0-1 0 0,0-1 36 0 0,-1-2-31 0 0,3-7 1 0 0,0 1 0 0 0,1-1 0 0 0,1 1 0 0 0,0 0 0 0 0,0 0 0 0 0,2 1 0 0 0,-1 0 0 0 0,2 0 0 0 0,0 0 0 0 0,0 1 0 0 0,1 0 0 0 0,0 1 0 0 0,1-1 1 0 0,0 2-1 0 0,7-6 30 0 0,-14 12-4 0 0,-1 1 0 0 0,0-1 0 0 0,1 1 0 0 0,0-1 0 0 0,-1 1 1 0 0,1 0-1 0 0,0 0 0 0 0,0 0 0 0 0,0 0 0 0 0,1 1 0 0 0,-1-1 1 0 0,0 1-1 0 0,1 0 0 0 0,-1 0 0 0 0,1 0 0 0 0,-1 1 1 0 0,1-1-1 0 0,-1 1 0 0 0,1 0 0 0 0,-1-1 0 0 0,1 2 0 0 0,-1-1 1 0 0,1 0-1 0 0,-1 1 0 0 0,1 0 0 0 0,-1-1 0 0 0,1 1 0 0 0,-1 1 1 0 0,0-1-1 0 0,1 0 0 0 0,-1 1 0 0 0,0 0 0 0 0,0 0 0 0 0,0 0 1 0 0,0 0-1 0 0,0 0 0 0 0,-1 0 0 0 0,1 1 0 0 0,-1-1 1 0 0,1 1-1 0 0,-1 0 0 0 0,0 0 0 0 0,0 0 0 0 0,0 0 0 0 0,-1 0 1 0 0,2 2 3 0 0,1 3 13 0 0,0 4 6 0 0,1 0 1 0 0,1 0-1 0 0,-1 0 1 0 0,2-1-1 0 0,0 0 1 0 0,0 0-1 0 0,1-1 0 0 0,0 0 1 0 0,1-1-1 0 0,0 1 1 0 0,1-2-1 0 0,0 1 1 0 0,0-1-1 0 0,1-1 1 0 0,0 0-1 0 0,0 0 1 0 0,3 0-20 0 0,-5-4 33 0 0,1 0 1 0 0,0-1 0 0 0,-1 0 0 0 0,1 0-1 0 0,0-1 1 0 0,0 0 0 0 0,0-1 0 0 0,0 0-1 0 0,0-1 1 0 0,-1 0 0 0 0,1 0 0 0 0,0-1-1 0 0,0 0 1 0 0,-1-1 0 0 0,1 0 0 0 0,-1-1 0 0 0,0 0-1 0 0,0 0 1 0 0,7-6-34 0 0,15-12 51 0 0,-1-2 0 0 0,-1-1 0 0 0,-1-1 0 0 0,-2-1 0 0 0,0-2 0 0 0,-2-1 0 0 0,-1 0 0 0 0,-2-2 0 0 0,-1 0-1 0 0,-1-2 1 0 0,-2 0 0 0 0,-2-1 0 0 0,-1 0 0 0 0,-1-1 0 0 0,-1-8-51 0 0,1-21 162 0 0,-13 64-141 0 0,-1 7-133 0 0,-53 169-105 0 0,36-5 221 0 0,18-160-6 0 0,1-1-1 0 0,0 0 1 0 0,0 1 0 0 0,0-1 0 0 0,2 0-1 0 0,-1 0 1 0 0,1 0 0 0 0,0 0-1 0 0,1-1 1 0 0,0 1 0 0 0,0-1-1 0 0,1 0 1 0 0,0 0 0 0 0,0 0-1 0 0,1-1 1 0 0,0 0 0 0 0,1 1 2 0 0,-4-5 5 0 0,1 0 1 0 0,0 0 0 0 0,-1-1-1 0 0,1 1 1 0 0,0-1-1 0 0,1 0 1 0 0,-1 0-1 0 0,0-1 1 0 0,1 1 0 0 0,-1-1-1 0 0,0 0 1 0 0,1 0-1 0 0,0 0 1 0 0,-1-1-1 0 0,1 1 1 0 0,-1-1 0 0 0,1 0-1 0 0,0-1 1 0 0,-1 1-1 0 0,1-1 1 0 0,-1 0-1 0 0,1 0 1 0 0,-1 0 0 0 0,1-1-1 0 0,-1 1 1 0 0,0-1-1 0 0,0 0 1 0 0,0 0 0 0 0,0-1-1 0 0,0 1 1 0 0,0-1-1 0 0,2-2-5 0 0,106-111 139 0 0,28-81-117 0 0,-123 176-37 0 0,-12 14 8 0 0,0 1-1 0 0,0-1 0 0 0,1 1 1 0 0,0 0-1 0 0,0 0 0 0 0,0 0 0 0 0,1 1 1 0 0,0 0-1 0 0,0 1 0 0 0,0-1 1 0 0,0 1-1 0 0,3 0 8 0 0,9 39-131 0 0,-21 195 279 0 0,2-225-146 0 0,1-1 0 0 0,0 0 0 0 0,0 0 0 0 0,1 0 0 0 0,-1 1 0 0 0,1-1 0 0 0,0 0 0 0 0,0-1 1 0 0,0 1-1 0 0,1 0 0 0 0,-1-1 0 0 0,1 1 0 0 0,0-1 0 0 0,0 0 0 0 0,0 0 0 0 0,1 0 0 0 0,-1 0 0 0 0,0-1 0 0 0,1 1 0 0 0,0-1 0 0 0,0 0 0 0 0,0 0 0 0 0,0 0 0 0 0,0 0 0 0 0,0-1 0 0 0,0 0 0 0 0,0 0 0 0 0,1 0 0 0 0,-1 0 0 0 0,0-1 0 0 0,1 1 0 0 0,-1-1 0 0 0,0 0 0 0 0,1-1 0 0 0,-1 1 0 0 0,0-1 0 0 0,1 0 0 0 0,-1 0 0 0 0,0 0 0 0 0,0 0 1 0 0,0-1-1 0 0,0 0 0 0 0,0 0 0 0 0,4-2-2 0 0,169-156 128 0 0,46-9-128 0 0,-222 168-4 0 0,0 0 0 0 0,0 0 0 0 0,1 0 0 0 0,-1 0 0 0 0,0 0 1 0 0,1 1-1 0 0,-1-1 0 0 0,1 0 0 0 0,-1 1 0 0 0,1-1 0 0 0,-1 1 0 0 0,1-1 1 0 0,-1 1-1 0 0,1 0 0 0 0,0 0 0 0 0,-1 0 0 0 0,1 0 0 0 0,0 0 1 0 0,-1 0-1 0 0,1 0 0 0 0,-1 0 0 0 0,1 0 0 0 0,0 1 0 0 0,-1-1 0 0 0,1 1 1 0 0,0 0 3 0 0,-40 213 277 0 0,36-209-275 0 0,0 0 0 0 0,0 1 0 0 0,0-1 0 0 0,1 0 0 0 0,0 1 0 0 0,0-1 0 0 0,0 1 0 0 0,1-1 0 0 0,-1 1 0 0 0,2-1 0 0 0,-1 1 0 0 0,0-1-1 0 0,1 1 1 0 0,0-1 0 0 0,0 0 0 0 0,1 1 0 0 0,0-1 0 0 0,0 0 0 0 0,0 0 0 0 0,0 0 0 0 0,1 0 0 0 0,-1 0 0 0 0,1-1 0 0 0,1 1 0 0 0,-1-1 0 0 0,1 1 0 0 0,-1-1 0 0 0,1-1 0 0 0,0 1 0 0 0,1 0 0 0 0,-1-1 0 0 0,1 0 0 0 0,-1 0 0 0 0,6 2-2 0 0,26-15-829 0 0,-26 1-1755 0 0,-4-2-3333 0 0,-4 3-5787 0 0</inkml:trace>
  <inkml:trace contextRef="#ctx0" brushRef="#br0" timeOffset="2315.387">3797 1704 15043 0 0,'0'0'1457'0'0,"0"0"-548"0"0,0 0-95 0 0,0 0 223 0 0,0 0 141 0 0,0 0-51 0 0,0 0-250 0 0,0 0-273 0 0,0 0-157 0 0,0 0-94 0 0,0 0-46 0 0,0 0-25 0 0,0 0-22 0 0,13-21-28 0 0,37-62-7 0 0,-50 83-219 0 0,-1 1 0 0 0,0-1 0 0 0,1 0 0 0 0,-1 0 0 0 0,1 0-1 0 0,-1 0 1 0 0,0 0 0 0 0,1 0 0 0 0,-1 0 0 0 0,1-1 0 0 0,-1 1 0 0 0,0 0 0 0 0,1 0 0 0 0,-1 0 0 0 0,1 0-1 0 0,-1-1 1 0 0,1 1 0 0 0,-1 0 0 0 0,0-1 0 0 0,1 1 0 0 0,-1 0 0 0 0,1-1 0 0 0,0 1 0 0 0,-1-1 0 0 0,1 1 0 0 0,-1-1-1 0 0,1 1 1 0 0,0-1 0 0 0,-1 1 0 0 0,1-1 0 0 0,0 1 0 0 0,-1-1 0 0 0,1 1 0 0 0,0-1 0 0 0,0 1 0 0 0,0-1-1 0 0,0 0 1 0 0,-1 1 0 0 0,1-1 0 0 0,0 1 0 0 0,0-1 0 0 0,0 0 0 0 0,0 1 0 0 0,0-1 0 0 0,0 1 0 0 0,1-1-1 0 0,-1 0 1 0 0,0 1 0 0 0,0-1 0 0 0,0 1 0 0 0,1-1 0 0 0,-1 0 0 0 0,0 1 0 0 0,0-1 0 0 0,1 1 0 0 0,-1-1-1 0 0,0 1 1 0 0,1-1 0 0 0,-1 1 0 0 0,1 0 0 0 0,-1-1-6 0 0,-2 1 5 0 0,-10 3 1 0 0,1-1 0 0 0,-1 2-1 0 0,1-1 1 0 0,0 2 0 0 0,0-1-1 0 0,0 1 1 0 0,1 1 0 0 0,-1 0-1 0 0,1 1 1 0 0,1 0 0 0 0,-1 0-1 0 0,-6 8-5 0 0,-12 7-10 0 0,1 2 0 0 0,1 2 0 0 0,2 0 0 0 0,0 1 0 0 0,2 1 0 0 0,-1 4 10 0 0,18-23 0 0 0,-1 1 0 0 0,2-1 0 0 0,-1 1 0 0 0,1 0 0 0 0,1 1 0 0 0,0-1 0 0 0,0 1 0 0 0,1-1 0 0 0,1 1 0 0 0,-1 0 0 0 0,2 0 0 0 0,0 0 0 0 0,0 0 0 0 0,1-1 0 0 0,0 1 0 0 0,1 1 0 0 0,-1-7 1 0 0,0 0-1 0 0,1-1 0 0 0,0 1 0 0 0,0 0 1 0 0,0 0-1 0 0,0-1 0 0 0,1 1 0 0 0,0-1 0 0 0,0 0 1 0 0,0 0-1 0 0,1 0 0 0 0,-1 0 0 0 0,1-1 1 0 0,0 1-1 0 0,0-1 0 0 0,0 0 0 0 0,0 0 0 0 0,1 0 1 0 0,-1-1-1 0 0,1 1 0 0 0,-1-1 0 0 0,1 0 0 0 0,0-1 1 0 0,0 1-1 0 0,0-1 0 0 0,131 16 150 0 0,-116-16-125 0 0,0-2-1 0 0,0 0 0 0 0,0-1 0 0 0,0 0 0 0 0,0-2 1 0 0,0 0-1 0 0,14-6-24 0 0,-17 3-455 0 0,68-36 894 0 0,-44-4-8135 0 0,-39 40-3882 0 0</inkml:trace>
  <inkml:trace contextRef="#ctx0" brushRef="#br0" timeOffset="2734.344">4200 1981 5481 0 0,'0'0'4353'0'0,"0"0"-1508"0"0,0 0-531 0 0,0 0-139 0 0,0 0-179 0 0,0 0-272 0 0,0 0-305 0 0,0 0-293 0 0,0 0-252 0 0,36-4-164 0 0,115-17-86 0 0,-75-7 206 0 0,-66 19-663 0 0,15-11 155 0 0,0-2 0 0 0,-1-1-1 0 0,-2 0 1 0 0,0-2 0 0 0,18-27-322 0 0,-37 49-4 0 0,0-1-1 0 0,-1 1 1 0 0,1 0 0 0 0,-1-1-1 0 0,1 0 1 0 0,-1 1-1 0 0,0-1 1 0 0,-1 0-1 0 0,1 0 1 0 0,-1 0 0 0 0,0 0-1 0 0,0-1 1 0 0,0 1-1 0 0,0 0 1 0 0,-1 0-1 0 0,1-1 1 0 0,-1 1 0 0 0,0 0-1 0 0,0-1 1 0 0,-1 1-1 0 0,0 0 1 0 0,1 0-1 0 0,-1 0 1 0 0,-1-1-1 0 0,1 1 1 0 0,-1 0 0 0 0,1 0-1 0 0,-1 0 1 0 0,0 1-1 0 0,0-1 1 0 0,-1 0-1 0 0,1 1 1 0 0,-1 0 0 0 0,0-1-1 0 0,0 1 1 0 0,0 0-1 0 0,0 0 1 0 0,-1 1-1 0 0,1-1 1 0 0,-1 1 0 0 0,1-1-1 0 0,-1 1 1 0 0,-3-1 4 0 0,-8 2-60 0 0,1 1 1 0 0,-1 0-1 0 0,0 1 1 0 0,0 1-1 0 0,1 0 1 0 0,-1 1-1 0 0,1 0 1 0 0,-1 2-1 0 0,1-1 1 0 0,0 2-1 0 0,1 0 1 0 0,0 0-1 0 0,0 1 1 0 0,0 1-1 0 0,0 0 1 0 0,2 1-1 0 0,-1 0 1 0 0,-9 11 59 0 0,-3-4-34 0 0,4-2 23 0 0,1 0-1 0 0,0 1 0 0 0,0 1 0 0 0,2 1 0 0 0,0 1 1 0 0,1 0-1 0 0,1 1 0 0 0,0 0 0 0 0,2 1 1 0 0,0 1-1 0 0,1 0 0 0 0,1 1 0 0 0,2 0 0 0 0,0 1 1 0 0,1 0-1 0 0,1 0 0 0 0,1 1 0 0 0,1 0 0 0 0,0 14 12 0 0,5-31 5 0 0,0 0 0 0 0,1-1 0 0 0,-1 0 0 0 0,2 1 0 0 0,-1-1-1 0 0,1 1 1 0 0,0-1 0 0 0,0 0 0 0 0,0 0 0 0 0,1 0-1 0 0,0 0 1 0 0,0-1 0 0 0,1 1 0 0 0,-1-1 0 0 0,1 0 0 0 0,1 0-1 0 0,-1 0 1 0 0,0 0 0 0 0,1-1 0 0 0,0 0 0 0 0,0 0 0 0 0,1 0-1 0 0,-1 0 1 0 0,1-1 0 0 0,0 0 0 0 0,0 0 0 0 0,0-1 0 0 0,0 0-1 0 0,0 1-4 0 0,29 6 57 0 0,1-2-1 0 0,0-1 0 0 0,0-1 0 0 0,1-2 0 0 0,-1-2 0 0 0,1-1 0 0 0,-1-2 0 0 0,0-2 0 0 0,0-1 0 0 0,0-1 1 0 0,0-3-1 0 0,-1 0 0 0 0,0-3 0 0 0,14-6-56 0 0,-26 11-75 0 0,-1-1 1 0 0,1-1-1 0 0,-1-1 1 0 0,-1 0-1 0 0,0-2 1 0 0,0 0-1 0 0,-1-2 75 0 0,32-46-6396 0 0,-46 44-5698 0 0</inkml:trace>
  <inkml:trace contextRef="#ctx0" brushRef="#br0" timeOffset="3455.096">2175 860 8490 0 0,'0'0'1383'0'0,"0"0"-160"0"0,0 0 5 0 0,0 0 111 0 0,0 0 27 0 0,0 0-89 0 0,0 0-179 0 0,0 0-195 0 0,0 0-198 0 0,0 0-181 0 0,0 0-129 0 0,0 0-104 0 0,-12 6-81 0 0,-38 17-35 0 0,37-18-32 0 0,13-5-35 0 0,0 0-10 0 0,5-1 85 0 0,-1 0-1 0 0,1-1 0 0 0,-1 0 0 0 0,0 0 0 0 0,1 0 0 0 0,-1-1 0 0 0,0 1 0 0 0,0-1 0 0 0,-1 0 0 0 0,1 0 1 0 0,0-1-1 0 0,-1 1 0 0 0,0-1 0 0 0,0 1 0 0 0,0-2-182 0 0,8-5 249 0 0,-12 9-208 0 0,1 1 0 0 0,0 0 1 0 0,0 0-1 0 0,0 0 0 0 0,0-1 0 0 0,-1 1 0 0 0,1 0 0 0 0,0 0 0 0 0,0 0 1 0 0,0-1-1 0 0,0 1 0 0 0,0 0 0 0 0,0 0 0 0 0,0-1 0 0 0,0 1-41 0 0,-24 18 555 0 0,-56 52-548 0 0,80-70-12 0 0,1 0-1 0 0,-1 0 1 0 0,1 0-1 0 0,-1 0 1 0 0,1 0-1 0 0,-1 0 1 0 0,1 0 0 0 0,-1 0-1 0 0,1 0 1 0 0,-1 0-1 0 0,1 0 1 0 0,-1 0-1 0 0,1 1 1 0 0,-1-1 0 0 0,1 0-1 0 0,-1 0 1 0 0,1 1-1 0 0,-1-1 1 0 0,1 0-1 0 0,-1 1 1 0 0,0-1-1 0 0,1 1 1 0 0,-1-1 0 0 0,0 0-1 0 0,1 1 1 0 0,-1-1-1 0 0,0 1 1 0 0,0-1-1 0 0,1 1 1 0 0,-1-1 0 0 0,0 1-1 0 0,0-1 1 0 0,0 1-1 0 0,1-1 1 0 0,-1 1-1 0 0,0-1 1 0 0,0 1 0 0 0,0-1-1 0 0,0 1 1 0 0,0-1-1 0 0,0 1 1 0 0,0-1-1 0 0,0 1 1 0 0,0-1 0 0 0,-1 1-1 0 0,1-1 1 0 0,0 1-1 0 0,0-1 1 0 0,0 1-1 0 0,-1-1 1 0 0,1 1-1 0 0,0-1 1 0 0,0 1 0 0 0,-1-1-1 0 0,1 1 1 0 0,0-1-1 0 0,-1 0 1 0 0,1 1-1 0 0,-1-1 1 0 0,1 0 0 0 0,0 1-1 0 0,-1-1 1 0 0,1 0-1 0 0,-1 1 6 0 0,43-13-826 0 0,-37 10 535 0 0,17-7-1248 0 0,-8 2-2843 0 0,-2-1-7291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1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692 779 0 0 0,'0'0'1428'0'0,"0"0"43"0"0,0 0-29 0 0,23-9-88 0 0,68-30-18 0 0,-63 25 99 0 0,-24 3 4960 0 0,-5 3-4423 0 0,-40-7 861 0 0,-106 31-1777 0 0,114-5-1007 0 0,1 1-1 0 0,1 2 1 0 0,0 1 0 0 0,1 2 0 0 0,0 0-1 0 0,1 2 1 0 0,2 1 0 0 0,0 2 0 0 0,-15 15-49 0 0,37-33-6 0 0,0 1 1 0 0,1-1 0 0 0,-1 1 0 0 0,1 1 0 0 0,0-1 0 0 0,1 0-1 0 0,-1 1 1 0 0,1 0 0 0 0,0 0 0 0 0,0 0 0 0 0,1 0 0 0 0,0 0-1 0 0,0 1 1 0 0,0-1 0 0 0,1 1 0 0 0,0-1 0 0 0,0 1 0 0 0,0 0-1 0 0,1-1 1 0 0,0 1 0 0 0,1-1 0 0 0,-1 1 0 0 0,1 0-1 0 0,1-1 6 0 0,0-2 10 0 0,1 0 0 0 0,0 0 0 0 0,0 0 0 0 0,1-1 0 0 0,-1 1-1 0 0,1-1 1 0 0,-1 0 0 0 0,1 0 0 0 0,0-1 0 0 0,0 1 0 0 0,0-1-1 0 0,1 0 1 0 0,-1 0 0 0 0,1 0 0 0 0,-1 0 0 0 0,1-1 0 0 0,-1 0-1 0 0,1 0 1 0 0,4 1-10 0 0,6-1 82 0 0,0 0 0 0 0,1-1-1 0 0,-1-1 1 0 0,0-1-1 0 0,-1 0 1 0 0,1 0 0 0 0,0-2-1 0 0,-1 1 1 0 0,1-2 0 0 0,-1 0-1 0 0,0-1 1 0 0,-1 0 0 0 0,1-1-1 0 0,1-3-81 0 0,18-10 151 0 0,-2-1 0 0 0,0-2 0 0 0,-2-2 0 0 0,-1 0 0 0 0,2-4-151 0 0,5-9 63 0 0,-1-1 0 0 0,-2-2 1 0 0,-2 0-1 0 0,-2-3 0 0 0,-2 0 0 0 0,-2-1 1 0 0,2-9-64 0 0,-14 26-42 0 0,0 0 0 0 0,-2-1 1 0 0,-1 0-1 0 0,-2 0 0 0 0,-1-1 0 0 0,-1 0 1 0 0,-1 0-1 0 0,-2 0 0 0 0,-1 0 1 0 0,-1 0-1 0 0,-3-15 42 0 0,1 34-29 0 0,0 0 1 0 0,-1 0-1 0 0,-1 0 0 0 0,0 1 0 0 0,0 0 1 0 0,-1 0-1 0 0,0 0 0 0 0,-1 0 1 0 0,0 1-1 0 0,0 0 0 0 0,-1 0 1 0 0,0 0-1 0 0,-4-2 29 0 0,8 8-22 0 0,0 0 0 0 0,-1 0 0 0 0,1 0 0 0 0,-1 0 1 0 0,0 0-1 0 0,0 1 0 0 0,0 0 0 0 0,0-1 0 0 0,0 2 0 0 0,-1-1 0 0 0,1 0 0 0 0,0 1 1 0 0,-1 0-1 0 0,1 0 0 0 0,-1 0 0 0 0,0 1 0 0 0,1-1 0 0 0,-1 1 0 0 0,0 0 0 0 0,1 1 1 0 0,-1-1-1 0 0,1 1 0 0 0,-1 0 0 0 0,1 0 0 0 0,-1 0 0 0 0,1 0 0 0 0,-1 1 0 0 0,1 0 1 0 0,0 0-1 0 0,0 0 0 0 0,0 0 0 0 0,0 1 0 0 0,0 0 22 0 0,-6 5 2 0 0,0 1 1 0 0,1 0-1 0 0,0 0 1 0 0,0 1-1 0 0,1 0 1 0 0,1 0-1 0 0,0 1 1 0 0,0 0-1 0 0,1 0 1 0 0,0 1-1 0 0,1 0 1 0 0,0 0-1 0 0,1 0 0 0 0,1 0 1 0 0,0 1-1 0 0,0-1 1 0 0,1 1-1 0 0,1 0 1 0 0,0 4-3 0 0,1 7 53 0 0,1 1 0 0 0,1 0 0 0 0,1 0-1 0 0,1-1 1 0 0,1 0 0 0 0,2 0 0 0 0,0 0 0 0 0,2-1 0 0 0,0 0 0 0 0,8 12-53 0 0,227 346 1460 0 0,-183-277-1178 0 0,-78-156-1972 0 0,12 29-1702 0 0,4 11-2622 0 0,1 4-5058 0 0</inkml:trace>
  <inkml:trace contextRef="#ctx0" brushRef="#br0" timeOffset="278.092">1681 379 12699 0 0,'0'0'1629'0'0,"0"0"-678"0"0,0 0-359 0 0,0 0 125 0 0,0 0 223 0 0,0 0 143 0 0,0 0-51 0 0,0 0-203 0 0,0 0-163 0 0,0 0-91 0 0,0 0-101 0 0,0 0-64 0 0,-24 36-53 0 0,-72 111-62 0 0,42-65 116 0 0,-83 188-231 0 0,114-234-2055 0 0,11-33-3123 0 0,-2-7-5493 0 0,10 4 4015 0 0</inkml:trace>
  <inkml:trace contextRef="#ctx0" brushRef="#br0" timeOffset="549.43">1270 390 2577 0 0,'0'0'5019'0'0,"0"0"-1781"0"0,0 0-877 0 0,0 0-417 0 0,0 0-251 0 0,0 0-305 0 0,0 0-372 0 0,0 0-377 0 0,0 0-326 0 0,0 0-183 0 0,0 0-12 0 0,0 0 82 0 0,0 0 87 0 0,3 6 49 0 0,13 20-68 0 0,2-1 0 0 0,0-1-1 0 0,2-1 1 0 0,0-1 0 0 0,1 0-1 0 0,2-1 1 0 0,0-2 0 0 0,1 0-1 0 0,1-2 1 0 0,0 0 0 0 0,2-2-1 0 0,0-1 1 0 0,0-1 0 0 0,20 6-268 0 0,40 25 154 0 0,34 10-463 0 0,-103-47-56 0 0,-3-3-2473 0 0,-7 2-5704 0 0,-6-3-3117 0 0</inkml:trace>
  <inkml:trace contextRef="#ctx0" brushRef="#br0" timeOffset="902.987">1 1296 0 0 0,'0'0'2240'0'0,"0"0"-40"0"0,0 0-200 0 0,0 0-173 0 0,0 0-19 0 0,38 0 50 0 0,124 3 49 0 0,130-10 4631 0 0,107-28-2881 0 0,3 0-2535 0 0,222 24-2343 0 0,-617 11 803 0 0,30 1-695 0 0,-12 6-5730 0 0,-15-4-4710 0 0</inkml:trace>
  <inkml:trace contextRef="#ctx0" brushRef="#br0" timeOffset="1508.487">843 1604 11819 0 0,'0'0'992'0'0,"0"0"-344"0"0,0 0-164 0 0,0 0 39 0 0,0 0 73 0 0,0 0 19 0 0,0 0-38 0 0,0 0-78 0 0,0 0-100 0 0,0 0-77 0 0,0 0-59 0 0,0 0-55 0 0,-37 20-24 0 0,-113 66-9 0 0,85-34 126 0 0,57-41-206 0 0,2-5-43 0 0,1 1 0 0 0,0-1-1 0 0,0 1 1 0 0,1 0 0 0 0,0 0 0 0 0,0 0 0 0 0,0 1-1 0 0,1-1 1 0 0,0 1 0 0 0,1 0 0 0 0,0 0 0 0 0,0 0 0 0 0,1 0-1 0 0,0 0 1 0 0,0 0 0 0 0,0 1 0 0 0,1-1 0 0 0,1 0-1 0 0,-1 0 1 0 0,3 6-52 0 0,0-8 63 0 0,1 0 1 0 0,0-1-1 0 0,0 1 0 0 0,0-1 0 0 0,1 0 0 0 0,-1-1 1 0 0,1 1-1 0 0,1-1 0 0 0,-1 0 0 0 0,1 0 0 0 0,-1 0 1 0 0,1-1-1 0 0,0 0 0 0 0,0 0 0 0 0,1-1 0 0 0,-1 1 1 0 0,0-1-1 0 0,1-1 0 0 0,-1 1 0 0 0,1-1 0 0 0,0 0 0 0 0,-1-1 1 0 0,1 0-1 0 0,0 0 0 0 0,0 0 0 0 0,1-1-63 0 0,6 0 149 0 0,-1 0 0 0 0,1-1-1 0 0,-1-1 1 0 0,0 0 0 0 0,0-1 0 0 0,0-1-1 0 0,0 0 1 0 0,0 0 0 0 0,-1-1 0 0 0,0-1-1 0 0,-1 0 1 0 0,1-1 0 0 0,-1 0 0 0 0,-1 0-1 0 0,4-5-148 0 0,140-156 792 0 0,-148 161-759 0 0,17-20-59 0 0,-1 0 1 0 0,-2-1-1 0 0,-1-2 1 0 0,-1 0-1 0 0,-2-1 1 0 0,-1 0 0 0 0,-1-1-1 0 0,-2-1 1 0 0,-2 0-1 0 0,0-1 1 0 0,-3 1-1 0 0,-1-2 1 0 0,-1 1 0 0 0,-2-1-1 0 0,-2-14 26 0 0,-1 44-32 0 0,0-1-1 0 0,-1 0 1 0 0,0 0-1 0 0,-1 0 1 0 0,1 1-1 0 0,-1-1 1 0 0,-1 1-1 0 0,1-1 1 0 0,-1 1-1 0 0,0 0 1 0 0,0 0-1 0 0,-1 0 1 0 0,0 1-1 0 0,0-1 1 0 0,0 1-1 0 0,-1 0 1 0 0,1 0-1 0 0,-1 0 1 0 0,-1 1 0 0 0,1-1-1 0 0,0 1 1 0 0,-1 1-1 0 0,0-1 1 0 0,0 1-1 0 0,0 0 1 0 0,0 0-1 0 0,-1 1 1 0 0,1 0-1 0 0,-1 0 1 0 0,0 0-1 0 0,1 1 1 0 0,-1 0-1 0 0,0 0 1 0 0,0 1-1 0 0,0 0 1 0 0,1 0-1 0 0,-1 0 1 0 0,0 1-1 0 0,0 0 1 0 0,1 1-1 0 0,-1-1 1 0 0,0 1-1 0 0,1 1 1 0 0,0-1-1 0 0,-5 3 33 0 0,-2 6 7 0 0,1 0 0 0 0,1 0 0 0 0,0 1-1 0 0,0 1 1 0 0,1 0 0 0 0,1 0-1 0 0,0 1 1 0 0,1 0 0 0 0,1 0-1 0 0,0 1 1 0 0,1 0 0 0 0,0 0-1 0 0,1 1 1 0 0,1-1 0 0 0,1 1-1 0 0,0 0 1 0 0,1 0 0 0 0,1 0-1 0 0,0 1 1 0 0,1-1 0 0 0,1 0-1 0 0,0 0 1 0 0,1 0 0 0 0,1 1-7 0 0,3 8 86 0 0,1-1 1 0 0,1-1-1 0 0,2 0 1 0 0,0 0-1 0 0,1-1 1 0 0,1 0-1 0 0,1 0 1 0 0,1-2 0 0 0,1 0-1 0 0,0 0 1 0 0,6 3-87 0 0,109 127 216 0 0,-123-137 565 0 0,-2-2-3553 0 0,-3-8-8777 0 0,-2-3 1169 0 0</inkml:trace>
  <inkml:trace contextRef="#ctx0" brushRef="#br0" timeOffset="1866.889">1712 1253 13795 0 0,'0'0'1838'0'0,"0"0"-1026"0"0,0 0-417 0 0,0 0 178 0 0,0 0 305 0 0,0 0 184 0 0,0 0 21 0 0,0 0-168 0 0,-18 38-251 0 0,-58 121-226 0 0,-39 48 97 0 0,97-175-512 0 0,7-13-6 0 0,0-1-1 0 0,1 1 1 0 0,0 1 0 0 0,2 0 0 0 0,0 0 0 0 0,2 1 0 0 0,0 0 0 0 0,1 0 0 0 0,1 1 0 0 0,-1 16-17 0 0,5-34 3 0 0,0 0 0 0 0,0 0 0 0 0,0 1 0 0 0,0-1 0 0 0,1 0 0 0 0,0 1 0 0 0,-1-1 0 0 0,2 0 0 0 0,-1 0 0 0 0,0 0 0 0 0,1 0 0 0 0,0 0 0 0 0,0 0 0 0 0,0 0 0 0 0,0-1 0 0 0,1 1 0 0 0,-1-1 0 0 0,1 0 0 0 0,0 1 0 0 0,0-1 0 0 0,0 0 0 0 0,0-1 0 0 0,1 1 0 0 0,-1 0 0 0 0,1-1 0 0 0,0 0 0 0 0,-1 0 0 0 0,1 0 0 0 0,0 0 0 0 0,0-1 0 0 0,0 0 0 0 0,4 1-3 0 0,5 1 27 0 0,0 0-1 0 0,0-2 1 0 0,0 1 0 0 0,0-2 0 0 0,0 0 0 0 0,0 0 0 0 0,0-1 0 0 0,0-1 0 0 0,0 0 0 0 0,-1-1 0 0 0,1 0 0 0 0,-1-1 0 0 0,1 0 0 0 0,-1-1-1 0 0,0-1 1 0 0,-1 0-27 0 0,28-19-224 0 0,-7-25-2106 0 0,-30 37-2239 0 0,-2-3-3839 0 0,0 9 233 0 0</inkml:trace>
  <inkml:trace contextRef="#ctx0" brushRef="#br0" timeOffset="2135.297">1182 1666 12643 0 0,'0'0'2336'0'0,"0"0"-1896"0"0,0 0-16 0 0,0 0 361 0 0,0 0 207 0 0,0 0 88 0 0,0 0-72 0 0,202 0-192 0 0,-156-4-223 0 0,8-8-193 0 0,2 1-168 0 0,4-1-160 0 0,-2 0-168 0 0,-4 1-360 0 0,-4-1-657 0 0,-14 5-3168 0 0,-9 3-8361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2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18 563 216 0 0,'0'0'2853'0'0,"0"0"-826"0"0,0 0-478 0 0,0 0-12 0 0,0 0 183 0 0,0 0 34 0 0,0 0-161 0 0,0 0-315 0 0,0 0-355 0 0,0 0-335 0 0,0 0-260 0 0,5-8-2 0 0,43 16 1705 0 0,218-15 2332 0 0,-16-21-3323 0 0,-137 21-1116 0 0,-113 7-32 0 0,0 0-44 0 0,0 0-84 0 0,-19 4-2209 0 0,6 2 939 0 0,-8 4-2758 0 0,7-3-1956 0 0,0 0-2899 0 0</inkml:trace>
  <inkml:trace contextRef="#ctx0" brushRef="#br0" timeOffset="281.2">1 798 13075 0 0,'0'0'876'0'0,"0"0"-509"0"0,0 0-249 0 0,0 0 236 0 0,0 0 419 0 0,0 0 265 0 0,0 0 117 0 0,0 0-28 0 0,0 0-111 0 0,34 3-189 0 0,110 10-220 0 0,-108-11-445 0 0,1-1 0 0 0,0-2 0 0 0,-1-2 0 0 0,1-1 0 0 0,15-5-162 0 0,39-4-404 0 0,-30 5-456 0 0,-28 3-1182 0 0,-1 2-4203 0 0,-15-1-4859 0 0</inkml:trace>
  <inkml:trace contextRef="#ctx0" brushRef="#br0" timeOffset="934.689">1018 274 1440 0 0,'0'0'2186'0'0,"0"0"-771"0"0,0 0-607 0 0,0 0-164 0 0,0 0 151 0 0,0 0 151 0 0,0 0-50 0 0,0 0-183 0 0,0 0 54 0 0,0 0 177 0 0,0 0 203 0 0,0 0 171 0 0,0 0-110 0 0,13 3-132 0 0,91 10 1937 0 0,-88-15-2703 0 0,-1-1 0 0 0,1 0 0 0 0,-1-1 0 0 0,0 0 0 0 0,0-1 0 0 0,-1-1 0 0 0,1-1 0 0 0,-1 0 0 0 0,-1 0 0 0 0,1-2 0 0 0,-1 1 0 0 0,-1-2 0 0 0,10-8-310 0 0,45-54 991 0 0,-63 110-956 0 0,23 347 189 0 0,-18-326-213 0 0,3 0-1 0 0,2-2 1 0 0,15 37-11 0 0,-19-63 2 0 0,-6-20-2 0 0,-1 1 0 0 0,1-1 0 0 0,1 0 1 0 0,0-1-1 0 0,1 1 0 0 0,0-1 0 0 0,0 0 1 0 0,1 0-1 0 0,3 2 0 0 0,5-4 243 0 0,2-36 477 0 0,164-407 311 0 0,-47 125-918 0 0,-74 129 18 0 0,-48 172-2487 0 0,8 23-7303 0 0,-19-13 9072 0 0,1 3-11657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0 4729 0 0,'0'0'742'0'0,"0"0"-305"0"0,0 0-32 0 0,0 0 301 0 0,0 0 277 0 0,0 0 86 0 0,0 0-147 0 0,0 0-309 0 0,0 0-299 0 0,0 0-205 0 0,-29 36-94 0 0,-89 108-41 0 0,63-73-23 0 0,42-54-481 0 0,-22 34 824 0 0,15-15-7769 0 0,18-32 4217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4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8 7154 0 0,'0'0'1150'0'0,"0"0"-279"0"0,0 0 33 0 0,0 0 269 0 0,0 0 218 0 0,0 0 0 0 0,0 0-234 0 0,0 0-350 0 0,0 0-228 0 0,0 0-84 0 0,0 0-18 0 0,0 0 37 0 0,0 9 11 0 0,-17 337 4077 0 0,-31-31-3201 0 0,-28 59-1401 0 0,51-247-533 0 0,25-127 332 0 0,0 0-64 0 0,0 0-73 0 0,0 0-52 0 0,0 0-72 0 0,0 0-73 0 0,4-18-3650 0 0,2-2-4522 0 0,-2 12-268 0 0</inkml:trace>
  <inkml:trace contextRef="#ctx0" brushRef="#br0" timeOffset="292.402">1 721 4721 0 0,'0'0'3014'0'0,"0"0"-1778"0"0,0 0-697 0 0,0 0 61 0 0,0 0 415 0 0,0 0 379 0 0,0 0 153 0 0,0 0-112 0 0,0 0-219 0 0,33-9-223 0 0,106-29-179 0 0,181-47 1394 0 0,170-69-3901 0 0,-463 140-1412 0 0,-12 3-5321 0 0,-12 10 918 0 0</inkml:trace>
  <inkml:trace contextRef="#ctx0" brushRef="#br0" timeOffset="974.915">1168 0 0 0 0,'0'0'703'0'0,"0"0"90"0"0,0 0 86 0 0,0 0 313 0 0,0 0 341 0 0,0 0 132 0 0,0 0-180 0 0,0 0-348 0 0,0 0-306 0 0,0 0-143 0 0,0 0 16 0 0,0 0 51 0 0,0 0 44 0 0,1 7-37 0 0,-17 260 5167 0 0,-7-118-5084 0 0,-7-1 1 0 0,-17 35-846 0 0,-47 119 311 0 0,91-276-330 0 0,3-25-17 0 0,11-2-35 0 0,55-71 517 0 0,-31 30-463 0 0,-2 0-65 0 0,2 2-1 0 0,2 0 0 0 0,1 3 0 0 0,2 1 0 0 0,2 2 0 0 0,8-3 83 0 0,-10 21-100 0 0,-35 56 146 0 0,-50 128 736 0 0,40-142-656 0 0,2 0-1 0 0,1 0 1 0 0,2 0-1 0 0,0-1 0 0 0,1 1 1 0 0,5 19-126 0 0,9 5 86 0 0,-4-79-3475 0 0,-9 16-5180 0 0,-1 6-2679 0 0</inkml:trace>
  <inkml:trace contextRef="#ctx0" brushRef="#br0" timeOffset="1444.955">1640 929 11907 0 0,'0'0'1008'0'0,"0"0"-556"0"0,0 0-131 0 0,0 0 233 0 0,0 0 186 0 0,0 0 76 0 0,0 0 2 0 0,0 0-101 0 0,0 0-122 0 0,0 0-92 0 0,0 0-113 0 0,0 0-82 0 0,0 0-30 0 0,29-7-27 0 0,90-19-19 0 0,-74 7 100 0 0,-41 13-242 0 0,0 2-52 0 0,1 0 0 0 0,-1 0 0 0 0,0-1-1 0 0,-1 1 1 0 0,1-1 0 0 0,-1 0 0 0 0,0 0-1 0 0,0 0 1 0 0,0 0 0 0 0,-1-1 0 0 0,0 1 0 0 0,0-1-1 0 0,0 0 1 0 0,-1 1 0 0 0,0-1 0 0 0,0 0-1 0 0,0 0 1 0 0,-1 0 0 0 0,0 0 0 0 0,0 0-1 0 0,-1 1 1 0 0,1-3-38 0 0,-3 6-49 0 0,0-1 1 0 0,0 1-1 0 0,0-1 0 0 0,0 1 0 0 0,-1 0 1 0 0,1 0-1 0 0,-1 1 0 0 0,1-1 0 0 0,-1 1 1 0 0,1-1-1 0 0,-1 1 0 0 0,0 0 0 0 0,0 1 0 0 0,1-1 1 0 0,-1 1-1 0 0,0-1 0 0 0,0 1 0 0 0,0 0 1 0 0,0 1-1 0 0,0-1 0 0 0,1 1 0 0 0,-1-1 1 0 0,0 1 48 0 0,-13 4-66 0 0,0 0 1 0 0,1 1 0 0 0,0 1-1 0 0,0 0 1 0 0,0 1 0 0 0,1 1-1 0 0,0 1 1 0 0,1 0-1 0 0,0 0 1 0 0,1 2 0 0 0,0-1-1 0 0,-6 9 66 0 0,10-13 67 0 0,0 2-1 0 0,1-1 1 0 0,0 1-1 0 0,0 0 0 0 0,1 1 1 0 0,0-1-1 0 0,0 2 0 0 0,1-1 1 0 0,1 1-1 0 0,0-1 0 0 0,0 2 1 0 0,1-1-1 0 0,1 0 1 0 0,0 1-1 0 0,0-1 0 0 0,1 1 1 0 0,0 7-67 0 0,4-13 44 0 0,0-1 0 0 0,0 1 0 0 0,1-1 0 0 0,0 0 0 0 0,0 0 1 0 0,0 0-1 0 0,1 0 0 0 0,-1-1 0 0 0,1 1 0 0 0,1-1 0 0 0,-1 0 0 0 0,0 0 1 0 0,1 0-1 0 0,0-1 0 0 0,0 0 0 0 0,0 0 0 0 0,0 0 0 0 0,0 0 0 0 0,1-1 1 0 0,-1 0-1 0 0,1 0 0 0 0,0 0 0 0 0,-1-1 0 0 0,1 0 0 0 0,0 0 0 0 0,0 0 1 0 0,0-1-1 0 0,0 0 0 0 0,0 0 0 0 0,4-1-44 0 0,4 2-9 0 0,1-1 1 0 0,0-1-1 0 0,-1 0 1 0 0,1-1-1 0 0,-1-1 1 0 0,0 0-1 0 0,1-1 1 0 0,2-2 8 0 0,31-6-318 0 0,-13 5-3728 0 0,-13-1-5921 0 0,-17 4 2676 0 0</inkml:trace>
  <inkml:trace contextRef="#ctx0" brushRef="#br0" timeOffset="1964.178">2076 1087 2176 0 0,'0'0'3296'0'0,"0"0"-1540"0"0,0 0-440 0 0,0 0 205 0 0,0 0 114 0 0,0 0 3 0 0,0 0-107 0 0,0 0-201 0 0,0 0-172 0 0,0 0-143 0 0,0 0-143 0 0,0 0-136 0 0,0 0-104 0 0,15-5-97 0 0,46-18-93 0 0,-14-20 510 0 0,-40 29-759 0 0,88-152 631 0 0,-57 102-985 0 0,-40 98-755 0 0,-2-17 921 0 0,0 1-1 0 0,1 0 1 0 0,1 0 0 0 0,1 0 0 0 0,1 0-1 0 0,0 0 1 0 0,2 6-5 0 0,0-19 20 0 0,0-1-1 0 0,1 0 1 0 0,-1 1 0 0 0,1-1-1 0 0,0 0 1 0 0,0-1-1 0 0,0 1 1 0 0,1-1 0 0 0,0 1-1 0 0,-1-1 1 0 0,1 0-1 0 0,0 0 1 0 0,0 0 0 0 0,1-1-1 0 0,-1 0 1 0 0,0 0-1 0 0,1 0 1 0 0,0 0 0 0 0,-1-1-1 0 0,1 1 1 0 0,0-1-1 0 0,0 0 1 0 0,0-1 0 0 0,0 1-1 0 0,0-1 1 0 0,-1 0-1 0 0,1 0 1 0 0,0 0 0 0 0,0-1-1 0 0,0 0 1 0 0,0 0-1 0 0,0 0 1 0 0,2-2-20 0 0,9-2 146 0 0,0 0 1 0 0,0-1-1 0 0,-1-1 1 0 0,0-1-1 0 0,-1 0 0 0 0,0-1 1 0 0,0 0-1 0 0,-1-1 1 0 0,7-7-147 0 0,-11 9 25 0 0,0 0-1 0 0,0-1 1 0 0,-1 0 0 0 0,-1 0 0 0 0,1-1 0 0 0,-2 0 0 0 0,1 0 0 0 0,-1 0 0 0 0,-1-1 0 0 0,0 0 0 0 0,0 0 0 0 0,-1-1 0 0 0,-1 1 0 0 0,0-1 0 0 0,0 0 0 0 0,-1 0 0 0 0,-1 0 0 0 0,0 0-25 0 0,-6-7-1612 0 0,-5 10-3908 0 0,6 6-5971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51 0 0 0,'0'0'427'0'0,"0"0"457"0"0,0 0 280 0 0,0 0 279 0 0,0 0 232 0 0,0 0 12 0 0,0 0-165 0 0,0 0-201 0 0,0 0-220 0 0,0 0-205 0 0,1-9 3356 0 0,-2 7 96 0 0,-23-14-1508 0 0,-9 1-2731 0 0,-26 7-90 0 0,-66 20-27 0 0,27 14 36 0 0,85-21-33 0 0,0 1 0 0 0,1 0 0 0 0,-1 0 0 0 0,1 2 0 0 0,0-1 0 0 0,1 2 0 0 0,0-1 0 0 0,0 2 0 0 0,1-1 0 0 0,0 1 0 0 0,1 1 0 0 0,-8 11 5 0 0,8-10-4 0 0,1 1 0 0 0,0 0 0 0 0,1 1 0 0 0,1 0 0 0 0,0 0 0 0 0,1 0 1 0 0,1 1-1 0 0,0 0 0 0 0,1 0 0 0 0,0 0 0 0 0,1 4 4 0 0,0-9 1 0 0,1 0-1 0 0,1 0 1 0 0,0 0 0 0 0,0 1-1 0 0,1-1 1 0 0,0 0 0 0 0,0 0-1 0 0,1 0 1 0 0,1 0 0 0 0,0 0-1 0 0,0-1 1 0 0,1 1 0 0 0,0-1-1 0 0,1 1 1 0 0,0-2 0 0 0,2 4-1 0 0,0-4 23 0 0,1 0 0 0 0,0 0-1 0 0,0-1 1 0 0,1 0 0 0 0,0-1 0 0 0,0 0 0 0 0,0 0 0 0 0,1-1 0 0 0,0 0 0 0 0,0-1 0 0 0,0 0-1 0 0,1 0 1 0 0,-1-1 0 0 0,1-1 0 0 0,0 0 0 0 0,0 0 0 0 0,-1-1 0 0 0,1 0 0 0 0,0-1 0 0 0,0-1-1 0 0,0 1 1 0 0,0-2 0 0 0,0 1 0 0 0,0-2 0 0 0,-1 1 0 0 0,1-1 0 0 0,-1-1 0 0 0,1 0 0 0 0,-1-1 0 0 0,2-1-23 0 0,9-5 28 0 0,-1-1 1 0 0,-1-1 0 0 0,0 0 0 0 0,-1-2 0 0 0,-1 0-1 0 0,0-1 1 0 0,-1-1 0 0 0,0 0 0 0 0,-2-1 0 0 0,0 0-1 0 0,-1-2 1 0 0,-1 1 0 0 0,-1-2 0 0 0,0 1 0 0 0,-2-1-1 0 0,0-1 1 0 0,-2 0 0 0 0,0 0 0 0 0,-2-1 0 0 0,1-3-29 0 0,-6-90 148 0 0,-8 95-201 0 0,1 31-406 0 0,-8 197 769 0 0,15-205-307 0 0,-2 32 59 0 0,3 0 0 0 0,1 0 0 0 0,1 0-1 0 0,2-1 1 0 0,1 1 0 0 0,5 12-62 0 0,-6-31 42 0 0,0 0 0 0 0,1 0 0 0 0,0 0 0 0 0,1-1 0 0 0,1 0 1 0 0,0 0-1 0 0,1-1 0 0 0,0 0 0 0 0,1-1 0 0 0,1 0 0 0 0,0 0 0 0 0,0-1 1 0 0,1-1-1 0 0,1 1 0 0 0,8 4-42 0 0,40 4 1129 0 0,-68-25-1863 0 0,-13-13-1465 0 0,12 6-6899 0 0,8 10-2542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1210 14219 0 0,'0'0'1036'0'0,"0"0"-444"0"0,0 0-121 0 0,0 0 168 0 0,0 0 221 0 0,0 0 112 0 0,0 0-77 0 0,0 0-200 0 0,0 0-146 0 0,0 0-38 0 0,0 0 3 0 0,0 0-21 0 0,0 0-38 0 0,16 3-52 0 0,105 13 573 0 0,251-12 1034 0 0,-366-2-1074 0 0,-3-1-2649 0 0,0 0-8823 0 0,-4-1-712 0 0</inkml:trace>
  <inkml:trace contextRef="#ctx0" brushRef="#br0" timeOffset="282.234">51 1530 8762 0 0,'0'0'4119'0'0,"0"0"-2808"0"0,0 0-975 0 0,0 0 138 0 0,0 0 377 0 0,0 0 326 0 0,0 0 160 0 0,0 0-26 0 0,0 0-162 0 0,0 0-191 0 0,0 0-176 0 0,33 8-167 0 0,104 22-141 0 0,-123-27-385 0 0,0 0-1 0 0,0-1 1 0 0,0-1 0 0 0,0 0 0 0 0,0-1 0 0 0,0-1-1 0 0,0 0 1 0 0,0-1 0 0 0,-1 0 0 0 0,2-1-89 0 0,26-5 156 0 0,19 0-410 0 0,53-7 335 0 0,-37 11-7666 0 0,-68 4-3868 0 0</inkml:trace>
  <inkml:trace contextRef="#ctx0" brushRef="#br0" timeOffset="1040.675">1293 983 1032 0 0,'0'0'1835'0'0,"0"0"-373"0"0,0 0-196 0 0,0 0 42 0 0,0 0 40 0 0,0 0-8 0 0,0 0-101 0 0,0 0-162 0 0,0 0-177 0 0,0 0-135 0 0,0 0-117 0 0,0 0-50 0 0,0 0-23 0 0,-30 14-51 0 0,-93 45-47 0 0,59-13 309 0 0,56-37-668 0 0,1-1 1 0 0,0 1 0 0 0,1 1-1 0 0,-1-1 1 0 0,2 1-1 0 0,0 0 1 0 0,0 1 0 0 0,0-1-1 0 0,2 1 1 0 0,-1 0-1 0 0,1 0 1 0 0,1 0 0 0 0,0 0-1 0 0,0 0 1 0 0,1 1 0 0 0,1-1-1 0 0,0 0 1 0 0,1 12-119 0 0,0-19 63 0 0,0 0 0 0 0,0 0 0 0 0,0-1 0 0 0,1 1 0 0 0,-1 0-1 0 0,1-1 1 0 0,0 1 0 0 0,0-1 0 0 0,0 1 0 0 0,1-1 0 0 0,-1 0 0 0 0,1 0 0 0 0,0 0 0 0 0,-1 0 0 0 0,1-1 0 0 0,0 1 0 0 0,1-1 0 0 0,-1 1 0 0 0,0-1 0 0 0,1 0 0 0 0,-1-1 0 0 0,1 1 0 0 0,0 0 0 0 0,0-1-1 0 0,-1 0 1 0 0,1 0 0 0 0,0 0 0 0 0,0-1 0 0 0,0 1 0 0 0,1-1-63 0 0,9 1 208 0 0,0-1 0 0 0,-1-1 0 0 0,1 0 0 0 0,0-1 0 0 0,-1 0 0 0 0,1-1-1 0 0,-1-1 1 0 0,0 0 0 0 0,5-3-208 0 0,26-17 259 0 0,-2-2 0 0 0,0-2 0 0 0,-2-2 0 0 0,-2-2 0 0 0,32-32-259 0 0,-70 64 0 0 0,116-125 192 0 0,-94 95-186 0 0,0 0 1 0 0,-2-2-1 0 0,-2-1 0 0 0,-1 0 0 0 0,-1-1 0 0 0,-2-1 0 0 0,-1 0 1 0 0,-1-4-7 0 0,-5 13-98 0 0,-2 0 1 0 0,0-1 0 0 0,-1 1-1 0 0,-2-1 1 0 0,-1 0 0 0 0,-1 0 0 0 0,-1 1-1 0 0,-1-1 1 0 0,-2-4 97 0 0,2 21-53 0 0,0-1 0 0 0,0 1 0 0 0,-1-1 0 0 0,0 1 0 0 0,-1 0 0 0 0,0 0 0 0 0,0 1 0 0 0,-1-1 0 0 0,-1 1 0 0 0,1 0 0 0 0,-2 0 0 0 0,1 1 0 0 0,-1 0 0 0 0,0 0 0 0 0,-1 0 0 0 0,0 1 0 0 0,0 0 0 0 0,0 1 0 0 0,-1 0 0 0 0,0 0 0 0 0,0 1 0 0 0,-1 0 0 0 0,0 1 0 0 0,1-1 53 0 0,-2 3-8 0 0,1 0-1 0 0,-1 1 1 0 0,0 0-1 0 0,1 1 0 0 0,-1 0 1 0 0,0 0-1 0 0,1 1 1 0 0,-1 1-1 0 0,1 0 1 0 0,-1 0-1 0 0,1 1 0 0 0,0 0 1 0 0,0 1-1 0 0,0 0 1 0 0,1 1-1 0 0,-1 0 0 0 0,1 0 1 0 0,0 1-1 0 0,0 0 1 0 0,1 1-1 0 0,0 0 0 0 0,0 0 1 0 0,1 0-1 0 0,-1 1 1 0 0,2 0-1 0 0,-1 1 0 0 0,1 0 1 0 0,0 0-1 0 0,1 0 1 0 0,0 0-1 0 0,1 1 0 0 0,0 0 1 0 0,0 0-1 0 0,1 0 1 0 0,0 1-1 0 0,0 7 9 0 0,-4 4 46 0 0,2 0 0 0 0,0 1 0 0 0,2 0 0 0 0,0 0 1 0 0,2 0-1 0 0,0 1 0 0 0,2-1 0 0 0,0 0 0 0 0,2 0 0 0 0,0 0 0 0 0,2 0 0 0 0,0-1 0 0 0,2 1 0 0 0,0-1 0 0 0,1-1 1 0 0,5 9-47 0 0,7 6 141 0 0,0-1 1 0 0,3-1 0 0 0,1 0 0 0 0,1-2 0 0 0,1-1 0 0 0,2-1 0 0 0,1-1-1 0 0,20 14-141 0 0,41 27 18 0 0,-84-66-82 0 0,-5-3 20 0 0,-1-1 0 0 0,1 1 0 0 0,0 0 0 0 0,-1 0 0 0 0,1-1 0 0 0,0 1 0 0 0,0 0 0 0 0,0-1-1 0 0,0 1 1 0 0,0-1 0 0 0,-1 1 0 0 0,1-1 0 0 0,0 1 0 0 0,0-1 0 0 0,0 0 0 0 0,0 1 0 0 0,0-1 0 0 0,0 0-1 0 0,0 0 1 0 0,1 0 0 0 0,-1 0 0 0 0,0 0 0 0 0,0 0 0 0 0,0 0 0 0 0,0 0 0 0 0,0 0 0 0 0,0 0 0 0 0,0-1-1 0 0,0 1 1 0 0,0 0 0 0 0,0-1 0 0 0,0 1 0 0 0,0-1 0 0 0,0 1 0 0 0,-1-1 0 0 0,2 1 44 0 0,9-36-6200 0 0,-5 27-1663 0 0</inkml:trace>
  <inkml:trace contextRef="#ctx0" brushRef="#br0" timeOffset="1417.856">2049 613 11242 0 0,'0'0'1055'0'0,"0"0"-571"0"0,0 0-157 0 0,0 0 285 0 0,0 0 278 0 0,0 0 177 0 0,0 0 53 0 0,0 0-73 0 0,0 0-144 0 0,1 34-182 0 0,6 110-150 0 0,8-29 504 0 0,36 131-199 0 0,-51-245-858 0 0,0 0 0 0 0,0 0 0 0 0,0 1 0 0 0,1-1 0 0 0,-1 0 0 0 0,0 0 0 0 0,0 0 0 0 0,1 1 0 0 0,-1-1 0 0 0,1 0 0 0 0,-1 0 0 0 0,1 0 0 0 0,-1 0 0 0 0,1 0 0 0 0,0 0 0 0 0,-1 0 0 0 0,1 0 0 0 0,0 0 1 0 0,0 0-1 0 0,0 0 0 0 0,0 0 0 0 0,0 0 0 0 0,0-1 0 0 0,0 1 0 0 0,0 0 0 0 0,0-1 0 0 0,0 1 0 0 0,0-1 0 0 0,0 1 0 0 0,1-1 0 0 0,-1 0 0 0 0,0 1 0 0 0,0-1 0 0 0,0 0 0 0 0,1 0 0 0 0,-1 0 0 0 0,0 0 0 0 0,0 0 0 0 0,1 0 0 0 0,-1 0 0 0 0,0 0 0 0 0,0-1 0 0 0,1 1 0 0 0,-1 0 0 0 0,0-1 0 0 0,0 1 0 0 0,0-1 0 0 0,0 1 0 0 0,0-1 0 0 0,0 1 0 0 0,0-1 0 0 0,0 0 0 0 0,0 0 0 0 0,0 0 0 0 0,0 1 0 0 0,0-1 0 0 0,0 0 0 0 0,0 0 0 0 0,-1 0 1 0 0,1 0-1 0 0,0 0 0 0 0,-1-1-18 0 0,70-92 839 0 0,-5-4 1 0 0,26-55-840 0 0,77-116 997 0 0,-68 129-1069 0 0,-94 134-3122 0 0,-25 28-7516 0 0,15-14-826 0 0</inkml:trace>
  <inkml:trace contextRef="#ctx0" brushRef="#br0" timeOffset="1818.465">966 1499 6401 0 0,'0'0'4387'0'0,"0"0"-2860"0"0,0 0-1127 0 0,0 0-32 0 0,0 0 259 0 0,0 0 319 0 0,0 0 212 0 0,0 0 34 0 0,0 0-73 0 0,0 0-120 0 0,0 0-100 0 0,0 0-84 0 0,0 0-83 0 0,28 8-71 0 0,94 23-71 0 0,-23-28 254 0 0,-79-6-671 0 0,681-128 1807 0 0,-345 70-3764 0 0,-326 60-513 0 0,-18 1-1942 0 0,-5 0-4633 0 0</inkml:trace>
  <inkml:trace contextRef="#ctx0" brushRef="#br0" timeOffset="2413.321">1369 1861 7522 0 0,'0'0'902'0'0,"0"0"-341"0"0,0 0 19 0 0,0 0 260 0 0,0 0 232 0 0,0 0 64 0 0,0 0-121 0 0,0 0-243 0 0,-30 35-210 0 0,-88 107-153 0 0,74-68 173 0 0,41-68-428 0 0,1 1 0 0 0,0 0 0 0 0,0 0 0 0 0,1 1 0 0 0,0-1 0 0 0,0 0 0 0 0,1 0 0 0 0,0 1 1 0 0,0-1-1 0 0,1 0 0 0 0,0 0 0 0 0,0 1 0 0 0,1 3-154 0 0,2-8 195 0 0,1 0 0 0 0,-1 0 0 0 0,0 0-1 0 0,1-1 1 0 0,-1 0 0 0 0,1 0 0 0 0,0 0 0 0 0,0-1 0 0 0,-1 1 0 0 0,1-1 0 0 0,0 0 0 0 0,0-1 0 0 0,0 1 0 0 0,1-1-1 0 0,-1 0 1 0 0,0 0 0 0 0,0-1 0 0 0,0 1 0 0 0,0-1 0 0 0,4-2-195 0 0,11-2 284 0 0,0-1 1 0 0,-1-1-1 0 0,0-1 0 0 0,0-1 0 0 0,-1-1 1 0 0,14-9-285 0 0,6-8 196 0 0,-1-2 1 0 0,-2-1 0 0 0,0-2 0 0 0,-3-1-1 0 0,-1-1 1 0 0,-1-2 0 0 0,-2-1-1 0 0,-1-2-196 0 0,-13 20-6 0 0,0-1-1 0 0,-1 0 1 0 0,-1 0-1 0 0,-1-2 1 0 0,-1 1-1 0 0,-1-1 1 0 0,0-1-1 0 0,-2 0 1 0 0,-1 0-1 0 0,-1 0 1 0 0,0 0-1 0 0,-2-1 1 0 0,-1 0-1 0 0,-1 0 1 0 0,-1 0-1 0 0,-1 0 1 0 0,-3-19 6 0 0,2 36-19 0 0,0-1 1 0 0,-1 1-1 0 0,1 0 1 0 0,-1 0-1 0 0,0 0 1 0 0,-1 0-1 0 0,0 1 1 0 0,0-1-1 0 0,0 1 1 0 0,-1 0-1 0 0,0 0 1 0 0,0 1-1 0 0,-1-1 1 0 0,1 1-1 0 0,-1 1 1 0 0,0-1-1 0 0,0 1 1 0 0,-1 0-1 0 0,0 0 1 0 0,1 0-1 0 0,-1 1 1 0 0,0 0-1 0 0,-1 1 1 0 0,1 0-1 0 0,0 0 0 0 0,-1 0 1 0 0,1 1-1 0 0,-1 0 1 0 0,1 0-1 0 0,-1 1 1 0 0,1 0-1 0 0,-1 0 1 0 0,0 1-1 0 0,1 0 1 0 0,-1 1-1 0 0,1-1 1 0 0,0 1-1 0 0,-1 1 1 0 0,1-1-1 0 0,0 1 1 0 0,-6 4 18 0 0,-5 5-1 0 0,0 0 0 0 0,1 2 1 0 0,1 0-1 0 0,0 1 0 0 0,1 0 0 0 0,1 1 1 0 0,1 1-1 0 0,0 0 0 0 0,1 1 0 0 0,0 0 1 0 0,2 1-1 0 0,0 0 0 0 0,1 0 0 0 0,1 1 1 0 0,1 1-1 0 0,1-1 0 0 0,1 1 0 0 0,0 0 1 0 0,2 0-1 0 0,0 1 0 0 0,2-1 0 0 0,0 0 1 0 0,1 1-1 0 0,2-1 0 0 0,2 19 1 0 0,3-20 48 0 0,0 0-1 0 0,1-1 1 0 0,2 1 0 0 0,-1-2-1 0 0,2 1 1 0 0,1-2 0 0 0,0 1-1 0 0,1-2 1 0 0,1 1-1 0 0,0-2 1 0 0,1 0 0 0 0,1-1-1 0 0,0 0 1 0 0,1-2-1 0 0,1 0 1 0 0,0 0 0 0 0,3 0-48 0 0,2 0 90 0 0,0 0 0 0 0,1-2 0 0 0,1 0 1 0 0,0-2-1 0 0,0 0 0 0 0,19 2-90 0 0,26-3-697 0 0,-55-22-1311 0 0,-9 3-4103 0 0,-4 5-5420 0 0</inkml:trace>
  <inkml:trace contextRef="#ctx0" brushRef="#br0" timeOffset="2694.988">2428 1626 17220 0 0,'0'0'799'0'0,"0"0"-290"0"0,0 0 126 0 0,0 0 322 0 0,0 0 198 0 0,0 0-41 0 0,0 0-217 0 0,0 0-257 0 0,-21 35-185 0 0,-67 113-109 0 0,-8-8 126 0 0,14-9-496 0 0,28-59-1741 0 0,16-62-8666 0 0,30-10-788 0 0</inkml:trace>
  <inkml:trace contextRef="#ctx0" brushRef="#br0" timeOffset="2933.358">1975 1588 15739 0 0,'0'0'1150'0'0,"0"0"-602"0"0,0 0-168 0 0,0 0 186 0 0,0 0 268 0 0,0 0 163 0 0,0 0-18 0 0,0 0-106 0 0,0 0-109 0 0,0 0-94 0 0,22 32-89 0 0,69 100-46 0 0,-24-57 353 0 0,223 143 460 0 0,-242-151-3425 0 0,-45-57-4970 0 0,-2-9-4848 0 0</inkml:trace>
  <inkml:trace contextRef="#ctx0" brushRef="#br0" timeOffset="5425.315">2756 166 3057 0 0,'0'0'2336'0'0,"0"0"-821"0"0,0 0-403 0 0,0 0-18 0 0,0 0 113 0 0,0 0 70 0 0,0 0-74 0 0,0 0-238 0 0,0 0-305 0 0,0 0-129 0 0,0 0 2 0 0,5 2 80 0 0,75 70 2485 0 0,-31-4-2419 0 0,-3 2 1 0 0,-2 1-1 0 0,-4 3 0 0 0,-4 2 0 0 0,-2 1 0 0 0,-3 4-679 0 0,-4 14 86 0 0,-4 1 1 0 0,-4 1 0 0 0,-4 1-1 0 0,-5 0 1 0 0,-3 1 0 0 0,-7 75-87 0 0,-1-133-14 0 0,-2 0 0 0 0,-2 0 0 0 0,-2 0 0 0 0,-1-1 1 0 0,-3 0-1 0 0,0 0 0 0 0,-3-1 0 0 0,-1-1 0 0 0,-2 0 1 0 0,-2-1-1 0 0,-19 28 14 0 0,-4 2-423 0 0,-3-1 1 0 0,-3-3 0 0 0,-3-2-1 0 0,-2-2 1 0 0,-3-3 0 0 0,-22 15 422 0 0,12-19-1823 0 0,21-19-6852 0 0,34-25-1937 0 0</inkml:trace>
  <inkml:trace contextRef="#ctx0" brushRef="#br0" timeOffset="6300.196">1083 4 0 0 0,'0'0'161'0'0,"0"0"409"0"0,0 0 351 0 0,0 0 320 0 0,0 0 160 0 0,0 0-59 0 0,0 0-246 0 0,0 0-298 0 0,0 0-228 0 0,0 0-88 0 0,0 0 17 0 0,2-3 2935 0 0,-8 38 845 0 0,-18 17-2870 0 0,6-16-744 0 0,-20 67 311 0 0,4 2 0 0 0,4 1-1 0 0,3 8-975 0 0,-4 39 436 0 0,6 2-1 0 0,7 0 1 0 0,7 1 0 0 0,6 0-1 0 0,8 11-435 0 0,2-106 126 0 0,3-1 0 0 0,3-1 0 0 0,2 0 0 0 0,3 0 0 0 0,2-1 0 0 0,3-2 0 0 0,3 0 0 0 0,1-1 0 0 0,4-1 0 0 0,1-2 0 0 0,3-1 0 0 0,2-2 0 0 0,5 4-126 0 0,87 102 208 0 0,-93-185-5705 0 0,-28 23 1174 0 0,3-2-7139 0 0</inkml:trace>
  <inkml:trace contextRef="#ctx0" brushRef="#br0" timeOffset="7354.846">3534 1040 6385 0 0,'0'0'2013'0'0,"0"0"-468"0"0,0 0-236 0 0,0 0 15 0 0,0 0 67 0 0,0 0 3 0 0,0 0-154 0 0,0 0-281 0 0,0 0-306 0 0,0 0-270 0 0,0 0-162 0 0,0 0 42 0 0,0 0 113 0 0,1 6 130 0 0,57 182 2920 0 0,7 56-2403 0 0,-14-38-789 0 0,-41-184-230 0 0,-10-21-12 0 0,0-1 14 0 0,0 0 8 0 0,0 0 6 0 0,0 0 19 0 0,54-78 1725 0 0,37-80-1388 0 0,-54 72-340 0 0,-3-2 0 0 0,-4-1 0 0 0,2-24-36 0 0,-2 44-60 0 0,-11 53-1382 0 0,-6 16-4968 0 0,-9 0 3161 0 0,-3 0-7389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0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521 301 4297 0 0,'0'0'963'0'0,"0"0"-138"0"0,0 0-82 0 0,0 0 124 0 0,0 0 205 0 0,0 0 134 0 0,0 0-101 0 0,0 0-243 0 0,0 0-271 0 0,-34 9-234 0 0,-107 30-160 0 0,139-39-190 0 0,-1 1 0 0 0,0-1-1 0 0,0 1 1 0 0,0-1-1 0 0,0 1 1 0 0,0 0-1 0 0,1 0 1 0 0,-1 0 0 0 0,0 1-1 0 0,1-1 1 0 0,-1 0-1 0 0,1 1 1 0 0,-1 0-1 0 0,1 0 1 0 0,0-1-1 0 0,0 2 1 0 0,0-1 0 0 0,0 0-1 0 0,0 0 1 0 0,0 0-1 0 0,0 1 1 0 0,1-1-1 0 0,0 1 1 0 0,-1-1 0 0 0,1 2-7 0 0,-4 7 30 0 0,-8 17 125 0 0,1 1-1 0 0,2 1 0 0 0,1-1 1 0 0,1 2-1 0 0,1-1 0 0 0,2 1 1 0 0,1 0-1 0 0,1 0 0 0 0,2 0 1 0 0,1 0-1 0 0,4 26-154 0 0,-3-45 117 0 0,0 0 0 0 0,1 0 0 0 0,0 0 0 0 0,1 0 0 0 0,0-1 0 0 0,1 1-1 0 0,1-1 1 0 0,-1 0 0 0 0,2 0 0 0 0,0-1 0 0 0,0 1 0 0 0,0-1 0 0 0,2 0 0 0 0,-1-1 0 0 0,1 0 0 0 0,0 0 0 0 0,1-1 0 0 0,0 0 0 0 0,0 0 0 0 0,1-1 0 0 0,0 0 0 0 0,0-1 0 0 0,1 0 0 0 0,0-1-1 0 0,0 0 1 0 0,0-1 0 0 0,0 0 0 0 0,1 0 0 0 0,7 0-117 0 0,-10-3 157 0 0,1-1 0 0 0,-1 0 0 0 0,1 0 0 0 0,-1-1 0 0 0,1-1-1 0 0,-1 0 1 0 0,0 0 0 0 0,0 0 0 0 0,0-1 0 0 0,0-1 0 0 0,0 1 0 0 0,0-2 0 0 0,-1 1-1 0 0,0-1 1 0 0,0 0 0 0 0,0-1 0 0 0,-1 0 0 0 0,1 0 0 0 0,-1 0 0 0 0,-1-1-1 0 0,1 0 1 0 0,-1-1 0 0 0,-1 1 0 0 0,3-6-157 0 0,2 1 83 0 0,-1-1-1 0 0,0 0 1 0 0,-1-1 0 0 0,0 0-1 0 0,-2 0 1 0 0,1 0-1 0 0,-2-1 1 0 0,0 0 0 0 0,-1 0-1 0 0,0-1 1 0 0,-1 1 0 0 0,-1-1-1 0 0,0 0 1 0 0,-1 1-1 0 0,-1-1 1 0 0,-1 0 0 0 0,0 0-1 0 0,-1 1 1 0 0,0-1 0 0 0,-2 1-1 0 0,1-1 1 0 0,-2 1 0 0 0,0 0-1 0 0,-5-8-82 0 0,-2 2-58 0 0,-1 1-1 0 0,-1 0 0 0 0,-1 1 1 0 0,0 0-1 0 0,-2 1 1 0 0,0 1-1 0 0,-1 1 0 0 0,0 0 1 0 0,-1 2-1 0 0,-1 0 1 0 0,-1 1-1 0 0,0 1 0 0 0,0 0 1 0 0,-1 2-1 0 0,-22-7 59 0 0,36 14-146 0 0,-1-1-1 0 0,1 2 0 0 0,-1-1 0 0 0,1 1 0 0 0,-1 0 1 0 0,0 1-1 0 0,0 0 0 0 0,0 0 0 0 0,1 1 0 0 0,-1 1 1 0 0,0-1-1 0 0,0 1 0 0 0,0 1 0 0 0,0-1 1 0 0,1 1-1 0 0,-1 1 0 0 0,1 0 0 0 0,0 0 0 0 0,-1 1 1 0 0,1 0-1 0 0,1 0 0 0 0,-1 1 0 0 0,1 0 0 0 0,0 0 1 0 0,0 1-1 0 0,0-1 0 0 0,1 2 0 0 0,-1-1 0 0 0,2 1 1 0 0,-3 2 146 0 0,-18 41-2671 0 0,17-11-4112 0 0,7-16-2598 0 0</inkml:trace>
  <inkml:trace contextRef="#ctx0" brushRef="#br0" timeOffset="425.544">1116 1010 7842 0 0,'0'0'4027'0'0,"0"0"-2709"0"0,0 0-749 0 0,0 0 229 0 0,0 0 334 0 0,0 0 194 0 0,0 0-46 0 0,0 0-233 0 0,0 0-186 0 0,0 0-34 0 0,0 0 37 0 0,0 0-87 0 0,0 0-179 0 0,-2-11-167 0 0,-11-113 460 0 0,16 20-200 0 0,4 0-1 0 0,4 0 1 0 0,10-24-691 0 0,-15 97 42 0 0,2 0-1 0 0,1 0 1 0 0,1 1 0 0 0,1 0-1 0 0,2 1 1 0 0,1 0-1 0 0,2 1 1 0 0,0 1-1 0 0,2 0 1 0 0,1 2 0 0 0,1 0-1 0 0,16-15-41 0 0,-35 39 3 0 0,3-4-4 0 0,0 1 0 0 0,0 0 0 0 0,0 0 0 0 0,1 0 1 0 0,-1 0-1 0 0,1 1 0 0 0,0 0 0 0 0,0 0 0 0 0,1 0 0 0 0,-1 0 1 0 0,0 1-1 0 0,1 0 0 0 0,-1 0 0 0 0,1 1 0 0 0,0-1 0 0 0,4 1 1 0 0,-6 3-10 0 0,0 0-1 0 0,0 1 1 0 0,0 0-1 0 0,-1 0 0 0 0,1 0 1 0 0,-1 0-1 0 0,0 1 1 0 0,0-1-1 0 0,0 1 0 0 0,0 0 1 0 0,-1 0-1 0 0,1 0 0 0 0,-1 0 1 0 0,0 0-1 0 0,0 1 1 0 0,-1-1-1 0 0,1 0 0 0 0,-1 1 1 0 0,1 3 10 0 0,-1-4-8 0 0,15 39-613 0 0,15 43-177 0 0,-16-30-9745 0 0,-14-48-1417 0 0</inkml:trace>
  <inkml:trace contextRef="#ctx0" brushRef="#br0" timeOffset="772.249">1 1634 5241 0 0,'0'0'2934'0'0,"0"0"-976"0"0,0 0-223 0 0,0 0 181 0 0,0 0 98 0 0,0 0-146 0 0,38 9-277 0 0,126 26-296 0 0,-154-33-1150 0 0,0 0-1 0 0,0-1 1 0 0,0 0-1 0 0,0-1 0 0 0,1 0 1 0 0,-1 0-1 0 0,0-1 0 0 0,0-1 1 0 0,0 1-1 0 0,0-2 1 0 0,7-2-145 0 0,11-3 330 0 0,99-29 823 0 0,-3-7 0 0 0,-1-4 0 0 0,87-51-1153 0 0,-15 9 385 0 0,216-75-757 0 0,-367 152-243 0 0,-10 3-4743 0 0,-24 8-6450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1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619 822 4745 0 0,'0'0'1850'0'0,"0"0"-390"0"0,0 0-261 0 0,0 0-29 0 0,0 0 149 0 0,0 0 169 0 0,0 0 5 0 0,0 0-91 0 0,0 0-182 0 0,0 0-254 0 0,0 0-194 0 0,-27-23-173 0 0,-82-68-114 0 0,53 59 281 0 0,47 30-727 0 0,-1 1 1 0 0,0 0-1 0 0,0 1 1 0 0,0 0 0 0 0,0 1-1 0 0,1 0 1 0 0,-1 0-1 0 0,0 1 1 0 0,0 0-1 0 0,1 1 1 0 0,0 0-1 0 0,-1 0 1 0 0,1 1-1 0 0,0 1 1 0 0,1-1 0 0 0,-1 1-1 0 0,1 1 1 0 0,0 0-1 0 0,0 0 1 0 0,1 0-1 0 0,-2 3-39 0 0,-15 14 133 0 0,1 2 0 0 0,2 0 0 0 0,0 1 0 0 0,2 1 0 0 0,-12 23-133 0 0,19-33-3 0 0,2 1-1 0 0,0 0 1 0 0,0 1 0 0 0,2 0 0 0 0,0 0-1 0 0,2 0 1 0 0,0 1 0 0 0,1 0 0 0 0,1 1-1 0 0,1-1 1 0 0,0 1 0 0 0,2-1 0 0 0,0 1-1 0 0,3 17 4 0 0,-1-33 11 0 0,0 0 0 0 0,1-1-1 0 0,0 1 1 0 0,0-1-1 0 0,0 0 1 0 0,0 0 0 0 0,0 1-1 0 0,1-1 1 0 0,0-1-1 0 0,0 1 1 0 0,0 0 0 0 0,0-1-1 0 0,1 1 1 0 0,-1-1-1 0 0,1 0 1 0 0,0 0-1 0 0,0-1 1 0 0,0 1 0 0 0,0-1-1 0 0,1 0 1 0 0,-1 0-1 0 0,1 0 1 0 0,-1 0 0 0 0,1-1-1 0 0,1 0-10 0 0,120 12 381 0 0,-98-18-253 0 0,0-1 0 0 0,-1-2 1 0 0,0-1-1 0 0,0-1 0 0 0,-1-1 0 0 0,-1-2 1 0 0,1 0-1 0 0,-2-1 0 0 0,0-2 0 0 0,-1 0 0 0 0,-1-2 1 0 0,0-1-1 0 0,10-12-128 0 0,2 1 122 0 0,-2-1 0 0 0,-2-2 0 0 0,0-1 1 0 0,-2-2-1 0 0,8-17-122 0 0,88-128 305 0 0,-122 207-381 0 0,-4 70 170 0 0,-1-61-23 0 0,2 1-1 0 0,1-1 1 0 0,2 0 0 0 0,1 0 0 0 0,2 0 0 0 0,1-1-1 0 0,2 1 1 0 0,9 24-71 0 0,63 91 360 0 0,-75-141-351 0 0,-5-9-21 0 0,0 0 0 0 0,0 0 0 0 0,0 0 0 0 0,1-1 0 0 0,-1 1 0 0 0,0 0 0 0 0,0 0 0 0 0,0 0 0 0 0,0 0 0 0 0,1 0 0 0 0,-1-1 0 0 0,0 1 0 0 0,0 0 0 0 0,0 0 0 0 0,0 0 0 0 0,1 0 0 0 0,-1 0 0 0 0,0 0 0 0 0,0 0 0 0 0,0 0 0 0 0,1 0 0 0 0,-1 0 0 0 0,0 0-1 0 0,0 0 1 0 0,1 0 0 0 0,-1 0 0 0 0,0 0 0 0 0,0 0 0 0 0,1 0 12 0 0,-1-29-2479 0 0,0 15-1656 0 0,0 11 2648 0 0,0-8-10307 0 0</inkml:trace>
  <inkml:trace contextRef="#ctx0" brushRef="#br0" timeOffset="634.305">1491 853 0 0 0,'0'0'886'0'0,"0"0"1111"0"0,0 0 414 0 0,0 0 18 0 0,0 0-207 0 0,0 0-323 0 0,0 0-327 0 0,0 0-290 0 0,0 0-207 0 0,0 0-140 0 0,0 0-102 0 0,0 0-85 0 0,12 12 1385 0 0,-8-9 2046 0 0,38 9-3067 0 0,19-2-624 0 0,0-3 0 0 0,0-3 0 0 0,1-3 0 0 0,21-3-488 0 0,8 1 313 0 0,-86 3-223 0 0,-3-3-1035 0 0,-2 0 536 0 0,-14-4-6323 0 0,4 2-2530 0 0,7 3-1458 0 0</inkml:trace>
  <inkml:trace contextRef="#ctx0" brushRef="#br0" timeOffset="1036.752">1389 1288 5513 0 0,'0'0'1499'0'0,"0"0"-376"0"0,0 0-41 0 0,0 0 305 0 0,0 0 304 0 0,0 0 57 0 0,0 0-254 0 0,0 0-401 0 0,0 0-305 0 0,0 0-110 0 0,0 0 47 0 0,0 0 96 0 0,0 0 67 0 0,6 3-20 0 0,68 14 1752 0 0,253-14 1336 0 0,-184-6-3929 0 0,-119 2-756 0 0,-30-8-4103 0 0,1 4-1709 0 0,1 4-5533 0 0</inkml:trace>
  <inkml:trace contextRef="#ctx0" brushRef="#br0" timeOffset="1634.202">2347 706 12067 0 0,'0'0'1701'0'0,"0"0"-379"0"0,0 0-385 0 0,0 0 10 0 0,0 0 136 0 0,0 0 53 0 0,0 0-150 0 0,0 0-322 0 0,0 0-344 0 0,0 0-170 0 0,0 0-33 0 0,0 0 50 0 0,1 10 82 0 0,28 112 1063 0 0,-3-35-705 0 0,-3 1 0 0 0,-4 0 0 0 0,0 26-607 0 0,-5-30 49 0 0,47 116 123 0 0,-44-187 334 0 0,-3-41 658 0 0,-5 7-1132 0 0,208-447 808 0 0,-118 250-801 0 0,-94 203-576 0 0,-10 18-2114 0 0,2 1 1981 0 0,-2 4-1139 0 0,3-2-2257 0 0,-1 2-7613 0 0</inkml:trace>
  <inkml:trace contextRef="#ctx0" brushRef="#br0" timeOffset="2677.447">3657 572 0 0 0,'0'0'1282'0'0,"0"0"327"0"0,0 0 249 0 0,0 0 186 0 0,0 0 57 0 0,0 0-89 0 0,0 0-258 0 0,0 0-304 0 0,0 0-225 0 0,0 0-146 0 0,0 0-149 0 0,0 0-97 0 0,0 0-114 0 0,-5-13-142 0 0,-16-39-90 0 0,20 51-461 0 0,1 0 1 0 0,-1 0-1 0 0,0 0 0 0 0,0 0 0 0 0,0 0 1 0 0,0 0-1 0 0,0 0 0 0 0,0 0 0 0 0,-1 1 1 0 0,1-1-1 0 0,0 0 0 0 0,0 1 0 0 0,0-1 0 0 0,-1 1 1 0 0,1-1-1 0 0,0 1 0 0 0,-1 0 0 0 0,1-1 1 0 0,0 1-1 0 0,-1 0 0 0 0,1 0 0 0 0,0 0 0 0 0,-1 0 1 0 0,1 0-1 0 0,-1 0 0 0 0,1 0 0 0 0,0 1 1 0 0,-1-1-1 0 0,1 0 0 0 0,0 1 0 0 0,0-1 0 0 0,-1 1 1 0 0,1-1-1 0 0,0 1 0 0 0,0 0 0 0 0,0 0 1 0 0,-1-1-1 0 0,1 1 0 0 0,0 0 0 0 0,0 0-26 0 0,0 0 13 0 0,-34 23 92 0 0,1 2 1 0 0,0 1-1 0 0,2 2 0 0 0,2 1 1 0 0,-9 11-106 0 0,27-28-7 0 0,0 1 0 0 0,0 0 0 0 0,1 1 0 0 0,1 0 1 0 0,1 1-1 0 0,0 0 0 0 0,1 1 0 0 0,0-1 0 0 0,2 1 0 0 0,0 1 1 0 0,1-1-1 0 0,0 1 0 0 0,2 0 0 0 0,0 0 0 0 0,1 1 1 0 0,1-1-1 0 0,0 0 0 0 0,2 7 7 0 0,1-20 27 0 0,1 0 0 0 0,0 0-1 0 0,-1 0 1 0 0,1-1 0 0 0,1 0 0 0 0,-1 1 0 0 0,1-1-1 0 0,0-1 1 0 0,0 1 0 0 0,0 0 0 0 0,0-1 0 0 0,1 0-1 0 0,-1 0 1 0 0,1 0 0 0 0,0-1 0 0 0,-1 1 0 0 0,2-1-1 0 0,-1 0 1 0 0,0 0 0 0 0,0-1 0 0 0,0 0 0 0 0,1 0 0 0 0,-1 0-1 0 0,0-1 1 0 0,1 1 0 0 0,-1-1 0 0 0,1 0 0 0 0,-1-1-1 0 0,6 0-26 0 0,4-1 130 0 0,1 0 0 0 0,-1-1 0 0 0,0 0 0 0 0,0-2 0 0 0,-1 1 0 0 0,1-2 0 0 0,-1 0 0 0 0,0 0 0 0 0,5-5-130 0 0,8-6 149 0 0,-1-1 1 0 0,0-1-1 0 0,-2-1 0 0 0,0-1 1 0 0,-1-1-1 0 0,13-19-149 0 0,-3 0 131 0 0,-2-1 0 0 0,-2-1-1 0 0,-2-2 1 0 0,-1 0 0 0 0,15-41-131 0 0,-31 58-21 0 0,-1 0 0 0 0,-1-1 1 0 0,-1 1-1 0 0,-1-2 0 0 0,-2 1 1 0 0,-1 0-1 0 0,-1-1 0 0 0,-2 1 1 0 0,-1-1-1 0 0,-2-3 21 0 0,3 20-35 0 0,-1 1 0 0 0,-1-1 0 0 0,-1 1 0 0 0,1 0-1 0 0,-2 0 1 0 0,0 0 0 0 0,0 0 0 0 0,-1 1 0 0 0,0-1 0 0 0,-1 1 0 0 0,-1 1 0 0 0,0-1 0 0 0,0 1 0 0 0,-1 0-1 0 0,0 0 1 0 0,0 1 0 0 0,-1 1 0 0 0,-1-1 0 0 0,1 1 0 0 0,-1 1 0 0 0,-1 0 0 0 0,-3-2 35 0 0,11 8-23 0 0,0 0 0 0 0,1 0 0 0 0,-1 1 0 0 0,0-1 0 0 0,0 1 0 0 0,-1-1 0 0 0,1 1 0 0 0,0 0 0 0 0,0 0 0 0 0,0 0 0 0 0,0 1 0 0 0,0-1 0 0 0,0 1 0 0 0,0 0 0 0 0,0 0 0 0 0,0 0 0 0 0,1 0 0 0 0,-1 0 0 0 0,0 0 0 0 0,0 1 0 0 0,1-1 0 0 0,-1 1 0 0 0,1 0 0 0 0,-1 0 0 0 0,1 0 0 0 0,0 0 0 0 0,0 0 0 0 0,0 1 0 0 0,0-1 0 0 0,0 1 0 0 0,-1 2 23 0 0,-31 91-161 0 0,32-71 181 0 0,1-1 0 0 0,1 1 0 0 0,2 0 0 0 0,0-1 0 0 0,2 0-1 0 0,0 1 1 0 0,2-1 0 0 0,1-1 0 0 0,2 5-20 0 0,17 32 151 0 0,3-2 0 0 0,2 0 1 0 0,3-3-1 0 0,2 0 0 0 0,36 40-151 0 0,19 29 254 0 0,-74-101-226 0 0,-17-23-18 0 0,0 0 17 0 0,0 0-4 0 0,2-17-241 0 0,20-87-2811 0 0,-11 70-986 0 0,1 2-3756 0 0,-5 18-1543 0 0</inkml:trace>
  <inkml:trace contextRef="#ctx0" brushRef="#br0" timeOffset="3032.202">4425 159 11795 0 0,'0'0'1266'0'0,"0"0"-743"0"0,0 0-344 0 0,0 0 154 0 0,0 0 382 0 0,0 0 259 0 0,0 0 114 0 0,0 0-56 0 0,0 0-173 0 0,0 0-154 0 0,0 0-128 0 0,10 38-93 0 0,28 120-71 0 0,-20-46 194 0 0,-6-29-294 0 0,3 1 1 0 0,5-2-1 0 0,6 12-313 0 0,-7-56 45 0 0,-18-38-12 0 0,0 0 0 0 0,0 0 0 0 0,0 0-1 0 0,0 0 1 0 0,0-1 0 0 0,0 1-1 0 0,0 0 1 0 0,0 0 0 0 0,0-1-1 0 0,0 1 1 0 0,-1 0 0 0 0,1-1-1 0 0,0 1 1 0 0,0-1 0 0 0,0 1 0 0 0,-1-1-1 0 0,1 1 1 0 0,0-1 0 0 0,0 1-1 0 0,-1-1 1 0 0,1 0 0 0 0,-1 0-1 0 0,1 1 1 0 0,0-1 0 0 0,-1 0-1 0 0,0 0 1 0 0,1 0 0 0 0,-1 1-1 0 0,1-1 1 0 0,-1 0 0 0 0,0 0 0 0 0,0 0-1 0 0,1 0 1 0 0,-1 0 0 0 0,0 0-1 0 0,0-1-32 0 0,1 1 12 0 0,105-195 1041 0 0,42-122-657 0 0,29 24-541 0 0,-173 285-870 0 0,-11 10-6424 0 0,1 3-3846 0 0</inkml:trace>
  <inkml:trace contextRef="#ctx0" brushRef="#br0" timeOffset="3387.522">3512 1076 12019 0 0,'0'0'558'0'0,"0"0"-311"0"0,0 0-103 0 0,0 0 234 0 0,0 0 374 0 0,0 0 289 0 0,0 0 182 0 0,0 0 56 0 0,0 0-24 0 0,0 0-107 0 0,0 0-131 0 0,0 0-103 0 0,0 0-85 0 0,36 7-97 0 0,114 20-84 0 0,-34-30 207 0 0,-91-2-683 0 0,370-75 1091 0 0,180-40-1397 0 0,-487 95-269 0 0,-47 12-1402 0 0,-1 2-4210 0 0,-32 11-3716 0 0</inkml:trace>
  <inkml:trace contextRef="#ctx0" brushRef="#br0" timeOffset="4114.399">4079 1427 5705 0 0,'0'0'2289'0'0,"0"0"-529"0"0,0 0-180 0 0,0 0 33 0 0,0 0-10 0 0,0 0-122 0 0,0 0-211 0 0,0 0-258 0 0,0 0-212 0 0,0 0-170 0 0,0 0-158 0 0,0 0-96 0 0,0 0-76 0 0,-35-2-54 0 0,-109-3-36 0 0,139 4-195 0 0,1 1 0 0 0,-1 0 0 0 0,1 0 0 0 0,-1 0 0 0 0,1 0 0 0 0,-1 1 0 0 0,1 0 0 0 0,-1 0 0 0 0,1 0 0 0 0,-1 0 0 0 0,1 1 0 0 0,0 0 0 0 0,0 0 0 0 0,0 0 0 0 0,0 0 0 0 0,0 0 0 0 0,0 1 0 0 0,0 1-15 0 0,-7 4 53 0 0,-4 2-50 0 0,0 1 1 0 0,0 1 0 0 0,1 0-1 0 0,1 1 1 0 0,0 0-1 0 0,0 2 1 0 0,2-1-1 0 0,0 1 1 0 0,0 1-1 0 0,1 0 1 0 0,2 0-1 0 0,-1 1 1 0 0,2 0-1 0 0,0 0 1 0 0,1 1-1 0 0,1 0 1 0 0,0 0-1 0 0,2 0 1 0 0,0 1-1 0 0,1-1 1 0 0,0 1-1 0 0,2 16-3 0 0,1-30 7 0 0,0 0 0 0 0,0 0 0 0 0,0-1 0 0 0,0 1 0 0 0,1 0 0 0 0,0 0 0 0 0,0-1 0 0 0,0 1 0 0 0,1-1 0 0 0,-1 0 0 0 0,1 1 0 0 0,0-1 0 0 0,1 0 0 0 0,-1-1 0 0 0,0 1 0 0 0,1-1 0 0 0,0 1 0 0 0,0-1 0 0 0,0 0 0 0 0,0 0 0 0 0,1-1 0 0 0,-1 0 0 0 0,1 1 0 0 0,-1-1 0 0 0,1-1 0 0 0,0 1 0 0 0,0-1 0 0 0,3 1-7 0 0,3 1 89 0 0,1-1 0 0 0,-1 0 0 0 0,1-1 0 0 0,-1-1-1 0 0,1 0 1 0 0,-1 0 0 0 0,1-1 0 0 0,-1 0 0 0 0,1-1-1 0 0,-1-1 1 0 0,0 0 0 0 0,2 0-89 0 0,14-7 241 0 0,0-1 1 0 0,-1-1 0 0 0,0-2-1 0 0,-1 0 1 0 0,0-2-1 0 0,-2 0 1 0 0,4-5-242 0 0,7-8 147 0 0,-1-2 1 0 0,-2-1-1 0 0,-1-1 0 0 0,-2-2 0 0 0,-1-1 1 0 0,-2-1-1 0 0,-2-1 0 0 0,-1-1 1 0 0,-2 0-1 0 0,-1-2 0 0 0,5-23-147 0 0,-14 34-21 0 0,-2-1 0 0 0,-1 0 0 0 0,-2 0 0 0 0,-1 0 1 0 0,-1-1-1 0 0,-2 1 0 0 0,-2-32 21 0 0,1 56-8 0 0,0 1 0 0 0,0 0 0 0 0,-1-1 0 0 0,0 1 0 0 0,0-1 1 0 0,-1 1-1 0 0,0 0 0 0 0,0 0 0 0 0,0 0 0 0 0,-1 0 1 0 0,0 0-1 0 0,0 0 0 0 0,0 1 0 0 0,-1 0 0 0 0,1-1 0 0 0,-1 1 1 0 0,-1 0-1 0 0,1 1 0 0 0,-1-1 0 0 0,0 1 0 0 0,0 0 0 0 0,0 0 1 0 0,0 1-1 0 0,-1-1 0 0 0,0 1 0 0 0,1 0 0 0 0,-1 1 1 0 0,0-1-1 0 0,0 1 0 0 0,-4 0 8 0 0,3 4-22 0 0,0 0-1 0 0,0 1 1 0 0,0 0 0 0 0,0 1 0 0 0,1-1 0 0 0,-1 1-1 0 0,1 1 1 0 0,0-1 0 0 0,0 1 0 0 0,1 0 0 0 0,-1 0-1 0 0,1 1 1 0 0,0-1 0 0 0,1 1 0 0 0,-1 1-1 0 0,1-1 1 0 0,0 0 0 0 0,1 1 0 0 0,-1 0 22 0 0,2-3-5 0 0,-15 27 0 0 0,3 1 1 0 0,0 1-1 0 0,2 0 0 0 0,2 1 1 0 0,1 0-1 0 0,1 0 0 0 0,2 1 1 0 0,2 0-1 0 0,1 0 0 0 0,1 0 1 0 0,2 0-1 0 0,2 5 5 0 0,-1-13 27 0 0,1-1 1 0 0,2 0-1 0 0,0 0 1 0 0,1-1-1 0 0,2 1 0 0 0,1-1 1 0 0,1-1-1 0 0,0 1 1 0 0,2-2-1 0 0,1 1 0 0 0,1-2 1 0 0,1 1-1 0 0,1-2 0 0 0,1 0 1 0 0,9 8-28 0 0,-17-21 20 0 0,0 0 0 0 0,1-1 0 0 0,0 0 1 0 0,0-1-1 0 0,1 0 0 0 0,0 0 0 0 0,0-1 0 0 0,0-1 0 0 0,1 1 0 0 0,-1-2 1 0 0,1 1-1 0 0,0-2 0 0 0,0 1 0 0 0,0-1 0 0 0,0-1 0 0 0,1 0 1 0 0,3-1-21 0 0,1-17-772 0 0,-14 0-5094 0 0,-2 9-5864 0 0</inkml:trace>
  <inkml:trace contextRef="#ctx0" brushRef="#br0" timeOffset="5039.426">5196 1269 0 0 0,'0'0'1178'0'0,"0"0"102"0"0,0 0 25 0 0,0 0-30 0 0,0 0-50 0 0,0 0-18 0 0,0 0 16 0 0,0 0 11 0 0,6-5-16 0 0,17-13-52 0 0,-12 14 9186 0 0,-8 8-5762 0 0,-9 20-3973 0 0,6-24-552 0 0,-30 63-58 0 0,-3-1-1 0 0,-2-2 1 0 0,-3-1 0 0 0,-27 30-7 0 0,34-46-37 0 0,-10 12-38 0 0,-2-2-1 0 0,-3-2 1 0 0,-52 45 75 0 0,91-90 338 0 0,-5 3-1835 0 0,7-24-4039 0 0,5 0-3009 0 0,0 11-2562 0 0</inkml:trace>
  <inkml:trace contextRef="#ctx0" brushRef="#br0" timeOffset="5416.105">4599 1188 9930 0 0,'0'0'1570'0'0,"0"0"-571"0"0,0 0-345 0 0,0 0 151 0 0,0 0 304 0 0,0 0 171 0 0,0 0-82 0 0,0 0-246 0 0,0 0-170 0 0,0 0-67 0 0,0 0 38 0 0,0 0-5 0 0,0 0-53 0 0,12 22-21 0 0,38 70-61 0 0,46 41 1215 0 0,329 314 526 0 0,-359-347-2210 0 0,-65-103-3710 0 0,-2-5-1907 0 0,1 3-6450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5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424 624 5281 0 0,'0'0'1711'0'0,"0"0"-291"0"0,0 0-39 0 0,0 0 82 0 0,0 0-50 0 0,0 0-167 0 0,-35 1-226 0 0,-110 6-198 0 0,55 16 485 0 0,82-20-1234 0 0,-1 0 1 0 0,0 0 0 0 0,1 1 0 0 0,0 0-1 0 0,0 0 1 0 0,0 1 0 0 0,0 0 0 0 0,1 1-1 0 0,0 0 1 0 0,0 0 0 0 0,1 0 0 0 0,-1 1-1 0 0,1 0 1 0 0,1 0 0 0 0,-1 0-1 0 0,1 1 1 0 0,0 0 0 0 0,1 0 0 0 0,0 0-1 0 0,0 1 1 0 0,1-1 0 0 0,0 1 0 0 0,1 0-1 0 0,-1 2-73 0 0,2-5 48 0 0,0 0 0 0 0,0-1 0 0 0,0 1 0 0 0,1 0-1 0 0,0 0 1 0 0,0 0 0 0 0,1 0 0 0 0,-1-1 0 0 0,1 1-1 0 0,1 0 1 0 0,-1 0 0 0 0,1-1 0 0 0,0 1 0 0 0,0-1-1 0 0,0 0 1 0 0,1 1 0 0 0,0-1 0 0 0,0 0 0 0 0,0 0 0 0 0,1-1-1 0 0,0 1 1 0 0,0-1 0 0 0,0 0 0 0 0,0 0 0 0 0,0 0-1 0 0,1 0 1 0 0,0-1 0 0 0,0 0 0 0 0,0 0 0 0 0,0 0-1 0 0,0-1 1 0 0,1 1 0 0 0,4 0-48 0 0,5-4 187 0 0,-1-1 0 0 0,0-1-1 0 0,0 0 1 0 0,0-1 0 0 0,0-1-1 0 0,-1 0 1 0 0,1 0 0 0 0,-1-2 0 0 0,-1 1-1 0 0,1-2 1 0 0,-1 0 0 0 0,-1 0 0 0 0,1-1-1 0 0,-1-1 1 0 0,-1 1 0 0 0,0-2 0 0 0,0 0-1 0 0,-1 0 1 0 0,0 0-187 0 0,33-31 178 0 0,76-61 101 0 0,-118 103-285 0 0,1 0 0 0 0,0 0 0 0 0,0 0 0 0 0,-1 0 1 0 0,1 0-1 0 0,0 0 0 0 0,-1 0 0 0 0,1 1 0 0 0,0-1 0 0 0,-1 0 0 0 0,1 0 0 0 0,0 1 1 0 0,-1-1-1 0 0,1 0 0 0 0,0 1 0 0 0,-1-1 0 0 0,1 1 0 0 0,-1-1 0 0 0,1 1 0 0 0,-1-1 1 0 0,1 1-1 0 0,-1-1 0 0 0,1 1 0 0 0,-1 0 0 0 0,0-1 0 0 0,1 1 0 0 0,-1-1 0 0 0,0 1 1 0 0,1 0-1 0 0,-1-1 0 0 0,0 1 0 0 0,0 0 0 0 0,0 0 0 0 0,0-1 0 0 0,0 1 0 0 0,0 0 1 0 0,0-1-1 0 0,0 1 0 0 0,0 0 0 0 0,0 0 0 0 0,0-1 0 0 0,0 1 0 0 0,0 0 0 0 0,0-1 1 0 0,-1 1-1 0 0,1 0 0 0 0,0-1 0 0 0,-1 1 6 0 0,1 0-1 0 0,-1 72-22 0 0,-3-1 0 0 0,-4 1 0 0 0,-3-1 0 0 0,-19 66 23 0 0,24-111-59 0 0,-5 19-8 0 0,-2-1 0 0 0,-3 0 0 0 0,-1-1 0 0 0,-2 0 0 0 0,-2-2 0 0 0,-2 0 0 0 0,-2-1 0 0 0,-1-2 0 0 0,-2-1 0 0 0,-2-1 0 0 0,-9 8 67 0 0,35-41-20 0 0,0 0 0 0 0,0 0 0 0 0,0-1 1 0 0,0 1-1 0 0,0-1 0 0 0,-1 1 0 0 0,1-1 0 0 0,-1-1 0 0 0,0 1 0 0 0,0-1 1 0 0,0 0-1 0 0,0 0 0 0 0,-1 0 0 0 0,1-1 0 0 0,0 1 0 0 0,-1-1 1 0 0,-1-1 19 0 0,6-2-43 0 0,-1 0 1 0 0,1 0-1 0 0,0-1 1 0 0,0 1-1 0 0,0-1 1 0 0,1 1 0 0 0,-1-1-1 0 0,1 1 1 0 0,-1-1-1 0 0,1 0 1 0 0,0 1-1 0 0,0-1 1 0 0,0 1 0 0 0,0-1-1 0 0,0 0 1 0 0,1 1-1 0 0,-1-1 1 0 0,1 1 0 0 0,0-1-1 0 0,-1 1 1 0 0,1-1 42 0 0,67-134-106 0 0,-38 95 179 0 0,2 1-1 0 0,1 1 0 0 0,3 2 0 0 0,1 2 1 0 0,14-10-73 0 0,366-313 146 0 0,-390 334-152 0 0,-1-1 0 0 0,-1-1-1 0 0,-1-2 1 0 0,-1 0 0 0 0,-2-1-1 0 0,-1-2 1 0 0,-1 0-1 0 0,-2-1 1 0 0,7-19 6 0 0,-10-31 90 0 0,-14 80-88 0 0,-1 1 0 0 0,1 0 0 0 0,0-1 0 0 0,-1 1 0 0 0,1 0 0 0 0,-1-1 0 0 0,1 1 0 0 0,-1 0 0 0 0,0 0 0 0 0,0 0 0 0 0,0-1 0 0 0,-1 1 0 0 0,1 0 0 0 0,0 0 0 0 0,-1 1 0 0 0,1-1 0 0 0,-1 0 0 0 0,0 0 0 0 0,1 1 0 0 0,-1-1 0 0 0,0 1 0 0 0,0 0 0 0 0,0-1 0 0 0,0 1 0 0 0,0 0 0 0 0,0 0 0 0 0,0 0 0 0 0,-1 0 0 0 0,1 1 0 0 0,0-1 0 0 0,-1 1 0 0 0,1-1 0 0 0,-3 1-2 0 0,-5 1-8 0 0,-1 2 1 0 0,1-1-1 0 0,-1 1 0 0 0,1 1 1 0 0,0 0-1 0 0,0 0 0 0 0,1 1 0 0 0,-1 0 1 0 0,1 1-1 0 0,0 0 0 0 0,0 0 1 0 0,1 1-1 0 0,0 0 0 0 0,0 1 0 0 0,1 0 1 0 0,0 0-1 0 0,0 0 0 0 0,0 1 1 0 0,2 0-1 0 0,-1 0 0 0 0,1 1 0 0 0,0 0 1 0 0,-1 5 7 0 0,1-6 5 0 0,0 0 1 0 0,1 1-1 0 0,0 0 1 0 0,0-1-1 0 0,1 1 1 0 0,1 0-1 0 0,0 1 1 0 0,0-1-1 0 0,1 0 1 0 0,0 1-1 0 0,1-1 1 0 0,0 0-1 0 0,1 1 1 0 0,0-1 0 0 0,0 1-1 0 0,1-1 1 0 0,1 0-1 0 0,-1 0 1 0 0,2 0-1 0 0,-1 0 1 0 0,2-1-1 0 0,-1 0 1 0 0,1 1-1 0 0,0-1 1 0 0,1-1-1 0 0,0 1 1 0 0,1-1-1 0 0,-1 0 1 0 0,2-1-1 0 0,-1 0 1 0 0,1 0-1 0 0,0 0 1 0 0,0-1-1 0 0,1 0 1 0 0,0-1-1 0 0,0 1 1 0 0,0-2-1 0 0,1 0 1 0 0,-1 0-1 0 0,1 0 1 0 0,0-1-1 0 0,0-1 1 0 0,0 0-1 0 0,6 1-5 0 0,-12-3 7 0 0,10 2 57 0 0,0-1 0 0 0,0 0 0 0 0,1-1 0 0 0,-1-1-1 0 0,0 0 1 0 0,0-1 0 0 0,0-1 0 0 0,0 0 0 0 0,10-4-64 0 0,12-12 58 0 0,-1-3 1 0 0,-2 0-1 0 0,0-3 0 0 0,-1 0 0 0 0,-1-2 1 0 0,-2-2-1 0 0,-1 0 0 0 0,-1-2 1 0 0,-1-1-1 0 0,-2-1 0 0 0,-2-1 1 0 0,0-1-1 0 0,-3-1 0 0 0,7-19-58 0 0,-12 28-13 0 0,-1-1 0 0 0,-1-1 0 0 0,-1 0 1 0 0,-2 0-1 0 0,-1-1 0 0 0,-1-1 0 0 0,-2 1 0 0 0,-1-1 0 0 0,-1 0 0 0 0,-2 0 0 0 0,-1 0 0 0 0,-2-11 13 0 0,1 32 3 0 0,-1 0-1 0 0,0 0 1 0 0,-1 0-1 0 0,0 0 1 0 0,0 0-1 0 0,-1 1 0 0 0,-1 0 1 0 0,1 0-1 0 0,-2 0 1 0 0,1 0-1 0 0,-6-5-2 0 0,11 13-7 0 0,-1 0 0 0 0,1 0 0 0 0,-1 1 1 0 0,1-1-1 0 0,-1 0 0 0 0,0 1 0 0 0,1-1 0 0 0,-1 0 0 0 0,0 1 0 0 0,1-1 0 0 0,-1 1 1 0 0,0-1-1 0 0,0 1 0 0 0,0 0 0 0 0,1-1 0 0 0,-1 1 0 0 0,0 0 0 0 0,0-1 1 0 0,0 1-1 0 0,0 0 0 0 0,0 0 0 0 0,0 0 0 0 0,0 0 0 0 0,1 0 0 0 0,-1 0 0 0 0,0 0 1 0 0,0 0-1 0 0,0 0 0 0 0,0 0 0 0 0,0 1 0 0 0,0-1 0 0 0,0 0 0 0 0,1 1 0 0 0,-1-1 1 0 0,0 1-1 0 0,0-1 0 0 0,0 0 0 0 0,1 1 0 0 0,-1 0 0 0 0,0-1 0 0 0,1 1 0 0 0,-1-1 1 0 0,0 1-1 0 0,1 0 0 0 0,-1 0 0 0 0,1-1 0 0 0,-1 1 0 0 0,1 0 0 0 0,-1 0 0 0 0,1-1 1 0 0,0 1-1 0 0,-1 0 7 0 0,-4 23 39 0 0,1 0 0 0 0,1-1 0 0 0,1 1 0 0 0,1 0 1 0 0,1 0-1 0 0,2 0 0 0 0,0 0 0 0 0,1 0 0 0 0,1 0 0 0 0,3 6-39 0 0,1 14 83 0 0,45 498 911 0 0,-45-415-1594 0 0,-8-127 368 0 0,0 0-36 0 0,0 0-70 0 0,-22-4-4735 0 0,11-6-2271 0 0,7 5-2373 0 0</inkml:trace>
  <inkml:trace contextRef="#ctx0" brushRef="#br0" timeOffset="268.569">1197 385 13811 0 0,'0'0'1500'0'0,"0"0"-573"0"0,0 0-141 0 0,0 0 237 0 0,0 0 243 0 0,0 0 93 0 0,0 0-174 0 0,0 0-276 0 0,0 0-194 0 0,0 0-126 0 0,40 0-90 0 0,130 1-81 0 0,-14-21 162 0 0,97-20-644 0 0,-146 22-4852 0 0,-78 14-6805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3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1 3913 0 0,'0'0'2783'0'0,"0"0"-898"0"0,0 0-308 0 0,0 0 114 0 0,0 0 170 0 0,0 0 75 0 0,0 0-156 0 0,0 0-318 0 0,0 0-368 0 0,0 0-396 0 0,0 0-288 0 0,0 0-97 0 0,0 0 3 0 0,-4 8 88 0 0,-15 62 531 0 0,59 294 1660 0 0,-10-90-2587 0 0,-33-259-1700 0 0,-8-14-4317 0 0,8-1 4401 0 0,-2 0-9879 0 0</inkml:trace>
  <inkml:trace contextRef="#ctx0" brushRef="#br0" timeOffset="276.118">0 409 11971 0 0,'0'0'1074'0'0,"0"0"-419"0"0,0 0 12 0 0,0 0 247 0 0,0 0 130 0 0,0 0-33 0 0,0 0-144 0 0,36-1-146 0 0,116-5-98 0 0,226-28 108 0 0,-263 14-2394 0 0,-69 12-893 0 0,0 0-3434 0 0,-23 4-4079 0 0</inkml:trace>
  <inkml:trace contextRef="#ctx0" brushRef="#br0" timeOffset="462.267">989 271 5209 0 0,'0'0'3230'0'0,"0"0"-1240"0"0,0 0-603 0 0,0 0-92 0 0,0 0-30 0 0,0 0-74 0 0,0 0-152 0 0,-30 34-181 0 0,-91 110-198 0 0,118-141-622 0 0,-1 0 0 0 0,1 0 0 0 0,0 0 0 0 0,0 0 0 0 0,1 0 0 0 0,-1 1 0 0 0,1-1 0 0 0,0 1 0 0 0,0 0 0 0 0,0 0-1 0 0,0-1 1 0 0,0 1 0 0 0,1 0 0 0 0,0 1 0 0 0,0-1 0 0 0,0 0 0 0 0,0 0 0 0 0,1 0 0 0 0,-1 1 0 0 0,1-1-38 0 0,1 9 150 0 0,-2-8-69 0 0,1 0-1 0 0,0 0 1 0 0,0 0 0 0 0,0 0-1 0 0,1 0 1 0 0,-1 0-1 0 0,1 0 1 0 0,1 0-1 0 0,-1 0 1 0 0,0 0-1 0 0,1 0 1 0 0,0-1-1 0 0,0 1 1 0 0,1-1 0 0 0,-1 1-1 0 0,1-1 1 0 0,0 0-1 0 0,0 0 1 0 0,1 0-1 0 0,-1 0 1 0 0,1-1-1 0 0,0 1 1 0 0,-1-1-1 0 0,2 0 1 0 0,-1 0 0 0 0,0 0-1 0 0,0-1 1 0 0,1 0-1 0 0,0 0 1 0 0,-1 0-1 0 0,1 0 1 0 0,0 0-1 0 0,4 0-80 0 0,-2 0 127 0 0,-1 0-1 0 0,1-1 1 0 0,0 1-1 0 0,0-1 1 0 0,0-1-1 0 0,0 1 1 0 0,1-1-1 0 0,-1-1 1 0 0,0 1-1 0 0,0-1 1 0 0,0 0-1 0 0,0-1 1 0 0,-1 0-1 0 0,1 0 1 0 0,0 0-1 0 0,-1-1 1 0 0,1 0-1 0 0,-1 0 1 0 0,0 0-1 0 0,0-1 1 0 0,0 0-1 0 0,0-1 1 0 0,-1 1-1 0 0,1-1 1 0 0,-1 0-1 0 0,-1 0 1 0 0,1 0-1 0 0,-1-1 1 0 0,0 0-1 0 0,0 0 1 0 0,0 0-1 0 0,-1 0 1 0 0,0-1-1 0 0,1-1-126 0 0,-2 1-39 0 0,0 0 0 0 0,0 0-1 0 0,0 0 1 0 0,-1 0 0 0 0,0 0-1 0 0,-1 0 1 0 0,0 0 0 0 0,0 0-1 0 0,0 0 1 0 0,-1-1 0 0 0,0 1-1 0 0,0 0 1 0 0,-1 0 0 0 0,0 0 0 0 0,0 0-1 0 0,0 1 1 0 0,-1-1 0 0 0,0 1-1 0 0,-1-1 1 0 0,1 1 0 0 0,-1 0-1 0 0,0 0 1 0 0,-3-2 39 0 0,-28-25-1743 0 0,10 12-3232 0 0,25 21 4760 0 0,-15-12-11283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3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0 10290 0 0,'0'0'2387'0'0,"0"0"-534"0"0,0 0-120 0 0,0 0 64 0 0,0 0-78 0 0,0 0-219 0 0,0 0-376 0 0,0 0-366 0 0,0 0-233 0 0,0 0-135 0 0,0 0-69 0 0,0 0-53 0 0,7 9 184 0 0,-25 36 242 0 0,-8 10-556 0 0,-3-1 1 0 0,-2-2-1 0 0,-2-1 1 0 0,-39 45-139 0 0,66-88-9 0 0,-17 19-423 0 0,0 0 0 0 0,-2-2 0 0 0,-1-1 0 0 0,-1-1 0 0 0,-1-1 0 0 0,-7 3 432 0 0,-1-4-2867 0 0,12-11-4966 0 0,19-10-2014 0 0</inkml:trace>
  <inkml:trace contextRef="#ctx0" brushRef="#br0" timeOffset="257.224">11 100 1536 0 0,'0'0'5535'0'0,"0"0"-2286"0"0,0 0-986 0 0,0 0-315 0 0,0 0-245 0 0,0 0-267 0 0,0 0-345 0 0,0 0-310 0 0,0 0-121 0 0,0 0-16 0 0,0 0 41 0 0,0 0 9 0 0,0 0-130 0 0,14 10-135 0 0,49 33-66 0 0,7 47 685 0 0,51 40 481 0 0,27 5-1153 0 0,-78-103-1560 0 0,-37-29-8161 0 0,-25-3-2787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6408 233 3233 0 0,'0'0'2120'0'0,"0"0"-610"0"0,0 0-109 0 0,0 0 266 0 0,0 0 266 0 0,0 0 50 0 0,0 0-283 0 0,0 0-475 0 0,0 0-433 0 0,0 0-319 0 0,0 0-157 0 0,-1-4-64 0 0,-5-4 345 0 0,6 37 557 0 0,1-11-771 0 0,-6 202 1110 0 0,-9 1 0 0 0,-35 172-1493 0 0,27-246 16 0 0,21-139-17 0 0,1-7 14 0 0,6-6 110 0 0,214-209 717 0 0,-190 186-815 0 0,2 2-1 0 0,0 1 1 0 0,1 2 0 0 0,1 1-1 0 0,2 1 1 0 0,0 2 0 0 0,1 2-1 0 0,31-10-24 0 0,-17 23-94 0 0,-48 54 52 0 0,-9-31 69 0 0,0-1 0 0 0,-1 0 1 0 0,-1-1-1 0 0,-1 0 0 0 0,0 0 0 0 0,-1-1 0 0 0,-1 0 0 0 0,-1 0 0 0 0,0-2 0 0 0,-7 7-27 0 0,14-15 4 0 0,-28 32-24 0 0,-1-1 1 0 0,-2-3-1 0 0,-2 0 0 0 0,0-3 0 0 0,-30 18 20 0 0,-1-24-1509 0 0,66-45-3259 0 0,4 9-170 0 0,0 3-5759 0 0</inkml:trace>
  <inkml:trace contextRef="#ctx0" brushRef="#br0" timeOffset="571.579">6955 915 2785 0 0,'0'0'2324'0'0,"0"0"-416"0"0,0 0-244 0 0,0 0 124 0 0,0 0 108 0 0,0 0-46 0 0,0 0-234 0 0,0 0-301 0 0,0 0-284 0 0,0 0-215 0 0,0 0-167 0 0,13 33-147 0 0,43 104-90 0 0,-23-77 210 0 0,-20-50-390 0 0,-10-7-144 0 0,1 0-1 0 0,0 0 1 0 0,0 0 0 0 0,0-1 0 0 0,1 1-1 0 0,-1-1 1 0 0,1 0 0 0 0,-1-1 0 0 0,1 1-1 0 0,-1-1 1 0 0,1 0 0 0 0,0 0 0 0 0,0 0-1 0 0,0 0 1 0 0,-1-1 0 0 0,1 0 0 0 0,0 0-1 0 0,0-1 1 0 0,0 1 0 0 0,0-1 0 0 0,-1 0-1 0 0,1 0 1 0 0,0-1 0 0 0,-1 1 0 0 0,1-1-1 0 0,-1 0 1 0 0,1 0 0 0 0,-1 0 0 0 0,0-1-1 0 0,0 0 1 0 0,0 0 0 0 0,0 0 0 0 0,-1 0-1 0 0,1 0 1 0 0,-1-1 0 0 0,0 0-1 0 0,0 1 1 0 0,0-1 0 0 0,0-1-88 0 0,21-28 175 0 0,-2-1 1 0 0,-2 0-1 0 0,-1-2 1 0 0,-1 0-1 0 0,1-10-175 0 0,6-8 59 0 0,-24 54-70 0 0,0 0 0 0 0,0 0 1 0 0,0 0-1 0 0,0 0 0 0 0,0 0 0 0 0,0 0 0 0 0,0 0 0 0 0,0 0 0 0 0,0 0 0 0 0,0 0 0 0 0,-1 0 1 0 0,1 1-1 0 0,0-1 0 0 0,0 0 0 0 0,0 1 0 0 0,0-1 0 0 0,0 0 0 0 0,-1 1 0 0 0,1-1 1 0 0,0 1-1 0 0,0 0 0 0 0,-1-1 0 0 0,1 1 0 0 0,0-1 0 0 0,-1 1 0 0 0,1 0 0 0 0,0 0 1 0 0,-1-1-1 0 0,1 1 0 0 0,-1 0 0 0 0,0 0 0 0 0,1 0 0 0 0,-1 0 0 0 0,0-1 0 0 0,1 1 0 0 0,-1 0 1 0 0,0 0-1 0 0,0 0 0 0 0,0 0 0 0 0,1 0 0 0 0,-1 0 11 0 0,1 1 9 0 0,20 45-7 0 0,-1 1 0 0 0,-3 1 1 0 0,-2 0-1 0 0,-2 1 0 0 0,-2 1 1 0 0,-3 0-1 0 0,-1 1 0 0 0,-3-1 0 0 0,-2 1 1 0 0,-3 0-1 0 0,-3 15-2 0 0,3-34-20 0 0,-2-1 1 0 0,-2 0-1 0 0,-1 0 1 0 0,-1 0-1 0 0,-2-1 1 0 0,-1 0-1 0 0,-1 0 0 0 0,-2-2 1 0 0,-1 1-1 0 0,-1-1 1 0 0,-1-1-1 0 0,-2-1 0 0 0,-1-1 1 0 0,-1 0-1 0 0,-1-1 1 0 0,-12 10 19 0 0,26-28-11 0 0,0-1 1 0 0,-1 1 0 0 0,0-1 0 0 0,0-1-1 0 0,0 1 1 0 0,-1-1 0 0 0,1-1 0 0 0,-1 0-1 0 0,0 0 1 0 0,-1 0 0 0 0,1-1 0 0 0,-1-1-1 0 0,1 0 1 0 0,-1 0 0 0 0,0-1 0 0 0,0 0-1 0 0,0 0 1 0 0,1-1 0 0 0,-3-1 10 0 0,8-1 0 0 0,0-1 0 0 0,0 1 0 0 0,1-1 0 0 0,-1 0 0 0 0,1 0-1 0 0,0 0 1 0 0,-1-1 0 0 0,2 1 0 0 0,-1-1 0 0 0,0 1 0 0 0,1-1 0 0 0,0 0 0 0 0,-1 0 0 0 0,1 0 0 0 0,1 0 0 0 0,-1-1 0 0 0,1 1-1 0 0,0 0 1 0 0,0-1 0 0 0,0 1 0 0 0,0-1 0 0 0,1 1 0 0 0,0-1 0 0 0,0 1 0 0 0,0-1 0 0 0,0 1 0 0 0,1-1 0 0 0,0 1 0 0 0,0-1-1 0 0,0 1 1 0 0,0-1 0 0 0,1 0 0 0 0,6-16 15 0 0,0 0 0 0 0,1 1 0 0 0,1 1-1 0 0,1 0 1 0 0,0 0 0 0 0,1 1 0 0 0,2 0-1 0 0,9-10-14 0 0,-20 25 2 0 0,78-95-304 0 0,5 4-1 0 0,55-44 303 0 0,-46 57-3968 0 0,-83 71 1759 0 0,5-4-9229 0 0</inkml:trace>
  <inkml:trace contextRef="#ctx0" brushRef="#br0" timeOffset="-5281.807">428 507 0 0 0,'0'0'1667'0'0,"0"0"-409"0"0,0 0-227 0 0,0 0 71 0 0,0 0 335 0 0,0 0 324 0 0,0 0 68 0 0,0 0-277 0 0,0 0-433 0 0,0 0-411 0 0,0 0-280 0 0,2-2-66 0 0,-1 1-277 0 0,0 0 0 0 0,0 0 0 0 0,-1 1 0 0 0,1-1 0 0 0,0 1 0 0 0,0-1 1 0 0,0 1-1 0 0,0-1 0 0 0,0 1 0 0 0,0-1 0 0 0,0 1 0 0 0,0 0 0 0 0,0-1 0 0 0,0 1 0 0 0,0 0 1 0 0,0 0-1 0 0,0 0 0 0 0,0 0 0 0 0,0 0 0 0 0,0 0 0 0 0,0 0 0 0 0,0 0 0 0 0,0 0 0 0 0,0 0 1 0 0,0 1-1 0 0,0-1 0 0 0,0 0 0 0 0,0 1 0 0 0,0-1 0 0 0,0 1 0 0 0,0-1 0 0 0,-1 1 0 0 0,1-1 1 0 0,0 1-1 0 0,0-1 0 0 0,0 1 0 0 0,-1 0 0 0 0,1 0 0 0 0,0-1 0 0 0,-1 1 0 0 0,1 0 0 0 0,-1 0 1 0 0,1 0-1 0 0,-1 0 0 0 0,1 0 0 0 0,-1 0 0 0 0,1 0 0 0 0,-1 0 0 0 0,0 0 0 0 0,0 0 0 0 0,1 0 1 0 0,-1 0-1 0 0,0 0 0 0 0,0 0 0 0 0,0 0 0 0 0,0 1-85 0 0,4 175 2102 0 0,-22 100-1483 0 0,-1-109-686 0 0,19-167-62 0 0,0-1-35 0 0,0 0-40 0 0,0 0-29 0 0,0 0-36 0 0,1-16-1066 0 0,18-73-4525 0 0,-14 61 2021 0 0,-1 3-2589 0 0,-2 6 3215 0 0</inkml:trace>
  <inkml:trace contextRef="#ctx0" brushRef="#br0" timeOffset="-4977.671">37 460 656 0 0,'0'0'827'0'0,"0"0"-462"0"0,0 0-98 0 0,0 0 537 0 0,0 0 719 0 0,0 0 447 0 0,0 0 109 0 0,0 0-178 0 0,0 0-261 0 0,0 0-272 0 0,0 0-176 0 0,0 0-115 0 0,37 4-84 0 0,117 8-51 0 0,-39-20 662 0 0,348-72 543 0 0,-411 79-2726 0 0,-50 33-1380 0 0,-26-6-397 0 0,6-11-2721 0 0,7-7-3762 0 0</inkml:trace>
  <inkml:trace contextRef="#ctx0" brushRef="#br0" timeOffset="-4713.274">21 1200 3561 0 0,'0'0'1939'0'0,"0"0"-496"0"0,0 0 168 0 0,0 0 233 0 0,0 0 173 0 0,0 0-13 0 0,34 4-194 0 0,108 11-346 0 0,-17-22 595 0 0,-88-1-1643 0 0,254-50-1237 0 0,-259 47-1141 0 0,-10 4-4920 0 0,-20 6 5872 0 0,7-3-8483 0 0</inkml:trace>
  <inkml:trace contextRef="#ctx0" brushRef="#br0" timeOffset="-4170.742">975 1154 7506 0 0,'0'0'1399'0'0,"0"0"-259"0"0,0 0 0 0 0,0 0 255 0 0,0 0 175 0 0,0 0-62 0 0,0 0-234 0 0,0 0-298 0 0,0 0-201 0 0,0 0-113 0 0,0 0-71 0 0,0 0-69 0 0,0 0-65 0 0,10-28-59 0 0,31-85-73 0 0,10 16 391 0 0,24 9-461 0 0,-57 111-943 0 0,-6 38 707 0 0,-12-52-15 0 0,1-1-1 0 0,0 1 1 0 0,0 0 0 0 0,1-1 0 0 0,0 1-1 0 0,0-1 1 0 0,1 0 0 0 0,0 0-1 0 0,1 0 1 0 0,0 0 0 0 0,0 0 0 0 0,0-1-1 0 0,1 1 1 0 0,0-1 0 0 0,1-1-1 0 0,-1 1 1 0 0,1-1 0 0 0,1 0 0 0 0,-1 0-1 0 0,1-1 1 0 0,1 1-4 0 0,-5-4 50 0 0,0-1 0 0 0,1 0 0 0 0,-1 0 0 0 0,0 0 1 0 0,1-1-1 0 0,-1 1 0 0 0,1-1 0 0 0,-1 0 0 0 0,1 0 0 0 0,-1 0 0 0 0,1 0 0 0 0,-1 0 0 0 0,1-1 0 0 0,-1 0 1 0 0,0 1-1 0 0,1-1 0 0 0,-1-1 0 0 0,0 1 0 0 0,1 0 0 0 0,-1-1 0 0 0,0 0 0 0 0,0 1 0 0 0,0-1 0 0 0,-1 0 1 0 0,1-1-1 0 0,0 1 0 0 0,1-2-50 0 0,62-78 1183 0 0,-61 75-1144 0 0,19-27 209 0 0,53-101 282 0 0,-68 104-602 0 0,-9 31-72 0 0,0 0-158 0 0,-7 0-3272 0 0,4 0-2856 0 0,0 0-5242 0 0</inkml:trace>
  <inkml:trace contextRef="#ctx0" brushRef="#br0" timeOffset="-3770.402">2036 264 10898 0 0,'0'0'953'0'0,"0"0"-381"0"0,0 0-148 0 0,0 0 225 0 0,0 0 249 0 0,0 0 81 0 0,0 0-113 0 0,0 0-184 0 0,0 0-109 0 0,0 0 2 0 0,0 0 31 0 0,0 0-34 0 0,0 0-23 0 0,0 11 21 0 0,7 93 1487 0 0,-4-46-1745 0 0,-2-1-1 0 0,-3 1 1 0 0,-2-1-1 0 0,-2 1 0 0 0,-4-2 1 0 0,-3 9-312 0 0,-56 158-119 0 0,66-212-183 0 0,-5 11-152 0 0,-1-16-4587 0 0,8-7-1208 0 0,0-2 3177 0 0,1 3 1549 0 0,-2-4-6009 0 0</inkml:trace>
  <inkml:trace contextRef="#ctx0" brushRef="#br0" timeOffset="-3522.587">1715 799 7658 0 0,'0'0'1524'0'0,"0"0"-907"0"0,0 0-268 0 0,0 0 283 0 0,0 0 429 0 0,0 0 261 0 0,0 0-11 0 0,0 0-154 0 0,0 0-228 0 0,0 0-168 0 0,0 0-87 0 0,0 0-98 0 0,0 0-111 0 0,33 4-136 0 0,103 8-131 0 0,-57-18-144 0 0,-59 0-178 0 0,42-12-1205 0 0,-44 12-2085 0 0,0 0-4121 0 0,-11 5 320 0 0</inkml:trace>
  <inkml:trace contextRef="#ctx0" brushRef="#br0" timeOffset="-3212.618">2127 796 0 0 0,'0'0'1740'0'0,"0"0"255"0"0,0 0 103 0 0,0 0-93 0 0,0 0-210 0 0,0 0-131 0 0,0 0-101 0 0,0 0-92 0 0,0 0-91 0 0,0 0-74 0 0,24 14-71 0 0,77 42-91 0 0,-99-54-1063 0 0,0-1 0 0 0,0 1 0 0 0,0-1 0 0 0,0 1 0 0 0,0-1 0 0 0,0 0 0 0 0,1 0 0 0 0,-1 0 0 0 0,0 0 0 0 0,1-1-1 0 0,-1 1 1 0 0,1 0 0 0 0,-1-1 0 0 0,0 0 0 0 0,1 0 0 0 0,-1 1 0 0 0,1-1 0 0 0,-1-1 0 0 0,1 1 0 0 0,-1 0 0 0 0,1-1 0 0 0,-1 1 0 0 0,0-1 0 0 0,1 0 0 0 0,-1 0 0 0 0,0 0 0 0 0,1 0-1 0 0,0 0-80 0 0,6-4 343 0 0,-3 2-254 0 0,0 1 0 0 0,0-1 1 0 0,0 0-1 0 0,-1-1 0 0 0,1 1 1 0 0,-1-1-1 0 0,0 0 0 0 0,0-1 0 0 0,0 1 1 0 0,-1-1-1 0 0,0 0 0 0 0,1 0 1 0 0,-2 0-1 0 0,1-1 0 0 0,-1 1 1 0 0,1-1-1 0 0,-2 0 0 0 0,1 0 0 0 0,-1 0 1 0 0,1 0-1 0 0,-2 0 0 0 0,1-1 1 0 0,-1 1-1 0 0,0 0 0 0 0,0-1 1 0 0,-1 1-1 0 0,1-2-89 0 0,-3 5-23 0 0,0 0 0 0 0,0 1-1 0 0,-1-1 1 0 0,1 1 0 0 0,0 0 0 0 0,-1-1 0 0 0,1 1 0 0 0,-1 0-1 0 0,0 1 1 0 0,1-1 0 0 0,-1 0 0 0 0,0 1 0 0 0,0-1 0 0 0,0 1 0 0 0,-1 0-1 0 0,1 0 1 0 0,0 0 0 0 0,0 1 0 0 0,0-1 0 0 0,-1 1 0 0 0,1 0-1 0 0,0 0 1 0 0,-1 0 0 0 0,1 0 0 0 0,0 0 0 0 0,-1 1 0 0 0,1-1-1 0 0,0 1 1 0 0,0 0 0 0 0,0 0 0 0 0,0 0 0 0 0,0 1 0 0 0,-2 0 23 0 0,-11 7-163 0 0,0 1 1 0 0,1 0 0 0 0,1 1-1 0 0,-1 0 1 0 0,2 1 0 0 0,0 1-1 0 0,0 0 1 0 0,1 1 0 0 0,-1 3 162 0 0,8-12-61 0 0,-2 4-35 0 0,0 1 1 0 0,0-1-1 0 0,1 1 0 0 0,1 1 0 0 0,0-1 1 0 0,0 1-1 0 0,1-1 0 0 0,0 1 0 0 0,1 1 1 0 0,0-1-1 0 0,1 0 0 0 0,0 1 0 0 0,0-1 1 0 0,2 1-1 0 0,0 9 96 0 0,0-18-15 0 0,0 0 1 0 0,1 1 0 0 0,0-1-1 0 0,0 0 1 0 0,0 0 0 0 0,0 0-1 0 0,0 1 1 0 0,1-1-1 0 0,-1-1 1 0 0,1 1 0 0 0,0 0-1 0 0,-1 0 1 0 0,2-1 0 0 0,-1 1-1 0 0,0-1 1 0 0,0 1-1 0 0,1-1 1 0 0,-1 0 0 0 0,1 0-1 0 0,0 0 1 0 0,0 0 0 0 0,-1-1-1 0 0,1 1 1 0 0,0-1-1 0 0,0 1 1 0 0,1-1 0 0 0,-1 0-1 0 0,0-1 1 0 0,0 1 0 0 0,1 0 14 0 0,102 6-1123 0 0,-35-22-1941 0 0,-29-3-4833 0 0,-26 9-282 0 0</inkml:trace>
  <inkml:trace contextRef="#ctx0" brushRef="#br0" timeOffset="-2341.546">2772 761 5177 0 0,'0'0'1706'0'0,"0"0"-339"0"0,0 0-40 0 0,0 0 74 0 0,0 0 34 0 0,0 0-80 0 0,0 0-182 0 0,0 0-192 0 0,0 0-190 0 0,0 0-164 0 0,0 0-146 0 0,0 0-131 0 0,0 0-97 0 0,-29 21-52 0 0,-91 66-86 0 0,68-33-46 0 0,49-47-99 0 0,0 0 0 0 0,0 0 0 0 0,1 0 0 0 0,0 1-1 0 0,0-1 1 0 0,1 1 0 0 0,0-1 0 0 0,0 1 0 0 0,0-1-1 0 0,1 1 1 0 0,1 7 30 0 0,1-12 21 0 0,0 0-1 0 0,0 0 0 0 0,0 0 1 0 0,0 0-1 0 0,1-1 0 0 0,-1 1 0 0 0,1-1 1 0 0,0 0-1 0 0,0 0 0 0 0,0 0 1 0 0,0 0-1 0 0,0 0 0 0 0,0 0 1 0 0,0-1-1 0 0,0 1 0 0 0,1-1 0 0 0,-1 0 1 0 0,1 0-1 0 0,-1-1 0 0 0,1 1 1 0 0,-1-1-1 0 0,1 1 0 0 0,-1-1 1 0 0,1 0-1 0 0,-1 0 0 0 0,1-1 1 0 0,-1 1-1 0 0,1-1 0 0 0,-1 0 0 0 0,1 0 1 0 0,-1 0-21 0 0,99-60 1451 0 0,-48 7-754 0 0,-47 45-604 0 0,0 0 0 0 0,1 1 0 0 0,0 0 0 0 0,0 0 0 0 0,1 1 0 0 0,0 0 0 0 0,1 0 0 0 0,-1 1 0 0 0,1 1 0 0 0,1-1-93 0 0,-10 5-1 0 0,0 1-1 0 0,0-1 1 0 0,0 1 0 0 0,0 0 0 0 0,0-1 0 0 0,0 1-1 0 0,0 0 1 0 0,0 0 0 0 0,1-1 0 0 0,-1 1 0 0 0,0 0 0 0 0,0 0-1 0 0,0 0 1 0 0,0 0 0 0 0,0 0 0 0 0,0 1 0 0 0,1-1-1 0 0,-1 0 1 0 0,0 0 0 0 0,0 1 0 0 0,0-1 0 0 0,0 1 0 0 0,0-1-1 0 0,0 1 1 0 0,0-1 0 0 0,0 1 0 0 0,0 0 0 0 0,0-1-1 0 0,-1 1 1 0 0,1 0 0 0 0,0 0 0 0 0,0 0 0 0 0,-1-1 0 0 0,1 1-1 0 0,0 0 1 0 0,-1 0 0 0 0,1 0 0 0 0,-1 0 0 0 0,1 0-1 0 0,-1 0 1 0 0,0 0 0 0 0,1 1 1 0 0,3 55 22 0 0,-4-43-1 0 0,-6 48-174 0 0,-2 0 0 0 0,-3 0 0 0 0,-2-1-1 0 0,-3-1 1 0 0,-3 0 0 0 0,-5 7 153 0 0,15-41-81 0 0,-20 52-25 0 0,-3-2 0 0 0,-4-2 1 0 0,-3-1-1 0 0,-28 38 106 0 0,59-97-47 0 0,-1 0-1 0 0,-1 0 1 0 0,0-1 0 0 0,-1 0-1 0 0,0-1 1 0 0,-1 0 0 0 0,-1-1-1 0 0,0 0 1 0 0,0-1 0 0 0,-9 5 47 0 0,21-15-27 0 0,-1 1 0 0 0,1 0 0 0 0,-1 0 0 0 0,1 0 0 0 0,-1-1 0 0 0,0 1 0 0 0,1-1 0 0 0,-1 1 1 0 0,0-1-1 0 0,1 0 0 0 0,-1 0 0 0 0,0 0 0 0 0,0 0 0 0 0,1 0 0 0 0,-1 0 0 0 0,0 0 0 0 0,0 0 0 0 0,1-1 0 0 0,-1 1 1 0 0,0-1-1 0 0,1 1 0 0 0,-1-1 0 0 0,1 0 0 0 0,-1 0 0 0 0,1 1 0 0 0,-1-1 0 0 0,1 0 0 0 0,-1 0 0 0 0,1-1 0 0 0,0 1 1 0 0,-1 0-1 0 0,1 0 0 0 0,0 0 0 0 0,0-1 0 0 0,0 1 0 0 0,0-1 0 0 0,0 1 0 0 0,0-1 0 0 0,1 1 0 0 0,-1-1 0 0 0,0 0 1 0 0,1 1-1 0 0,0-1 0 0 0,-1 0 0 0 0,1 1 0 0 0,0-1 0 0 0,-1 0 0 0 0,1 1 0 0 0,0-1 0 0 0,0 0 0 0 0,1 0 27 0 0,-2-16 10 0 0,0 1 0 0 0,2-1 0 0 0,0 0 0 0 0,1 0 0 0 0,1 1 0 0 0,1-1-1 0 0,0 1 1 0 0,1 0 0 0 0,1 0 0 0 0,1 0 0 0 0,0 1 0 0 0,1 0 0 0 0,1 0-1 0 0,5-5-9 0 0,22-32 490 0 0,3 3-1 0 0,1 1 0 0 0,21-16-489 0 0,-51 53 104 0 0,350-339 1007 0 0,-335 319-1182 0 0,-2-2 1 0 0,-2 0-1 0 0,0-1 1 0 0,-3-2-1 0 0,-1 0 1 0 0,-2 0-1 0 0,-1-1 1 0 0,-2-1-1 0 0,5-29 71 0 0,-11-29-9 0 0,-7 94 1 0 0,0 1 0 0 0,-1-1 0 0 0,1 0 1 0 0,0 1-1 0 0,-1-1 0 0 0,1 1 0 0 0,-1-1 0 0 0,0 1 0 0 0,0 0 1 0 0,0 0-1 0 0,0 0 0 0 0,0 0 0 0 0,0 0 0 0 0,-1 0 1 0 0,1 1-1 0 0,-1-1 0 0 0,1 1 0 0 0,-1 0 0 0 0,0 0 1 0 0,1-1-1 0 0,-1 2 0 0 0,0-1 0 0 0,0 0 0 0 0,0 1 0 0 0,1-1 1 0 0,-1 1-1 0 0,0 0 0 0 0,0 0 0 0 0,0 0 0 0 0,0 0 1 0 0,0 0-1 0 0,0 1 0 0 0,0-1 0 0 0,1 1 0 0 0,-1 0 0 0 0,0 0 1 0 0,0 0-1 0 0,1 0 0 0 0,-1 0 0 0 0,1 1 0 0 0,-1-1 1 0 0,1 1-1 0 0,-2 1 8 0 0,-3 0-20 0 0,1 1-1 0 0,0-1 1 0 0,0 2 0 0 0,0-1 0 0 0,0 1-1 0 0,1 0 1 0 0,-1 0 0 0 0,1 0 0 0 0,1 1 0 0 0,-1 0-1 0 0,1 0 1 0 0,0 0 0 0 0,0 0 0 0 0,1 1-1 0 0,-1-1 1 0 0,1 1 0 0 0,1 0 0 0 0,0 0 0 0 0,0 0-1 0 0,0 0 1 0 0,1 1 0 0 0,0-1 0 0 0,0 0 0 0 0,1 1-1 0 0,0 2 21 0 0,3-4 9 0 0,1-1-1 0 0,-1 1 1 0 0,2-1 0 0 0,-1-1-1 0 0,0 1 1 0 0,1-1-1 0 0,0 1 1 0 0,0-1-1 0 0,0-1 1 0 0,1 1-1 0 0,-1-1 1 0 0,1 0 0 0 0,0 0-1 0 0,0 0 1 0 0,0-1-1 0 0,0 0 1 0 0,0 0-1 0 0,0-1 1 0 0,1 1-1 0 0,-1-2 1 0 0,1 1 0 0 0,-1 0-1 0 0,0-1 1 0 0,6-1-9 0 0,185 14 97 0 0,-196-13-95 0 0,1 0 0 0 0,-1 1 0 0 0,0-1 0 0 0,1 0 0 0 0,-1 1 0 0 0,0-1 0 0 0,0 1 0 0 0,1-1 0 0 0,-1 1 0 0 0,0 0 0 0 0,0-1 0 0 0,0 1 0 0 0,0 0 0 0 0,0 0 0 0 0,0 0 0 0 0,0 0 0 0 0,0 0 0 0 0,0 0 0 0 0,-1 0 0 0 0,1 0 0 0 0,0 0 0 0 0,0 0 0 0 0,-1 0 0 0 0,1 1 0 0 0,-1-1 0 0 0,1 0 0 0 0,-1 0 0 0 0,0 1 0 0 0,1-1 0 0 0,-1 0 0 0 0,0 1 0 0 0,0-1 0 0 0,0 0 0 0 0,0 1 0 0 0,0-1 0 0 0,0 0 0 0 0,0 1 0 0 0,-1-1 0 0 0,1 0 0 0 0,0 0 0 0 0,-1 1 0 0 0,1-1 0 0 0,-1 0 0 0 0,0 1-2 0 0,-26 56 190 0 0,25-54-187 0 0,-94 146-97 0 0,89-135-196 0 0,0 0-924 0 0,5-3-7700 0 0,2-11-1402 0 0</inkml:trace>
  <inkml:trace contextRef="#ctx0" brushRef="#br0" timeOffset="-1611.53">3786 776 10746 0 0,'0'0'1613'0'0,"0"0"-416"0"0,0 0-185 0 0,0 0-145 0 0,0 0-141 0 0,0 0-135 0 0,0 0-189 0 0,0 0-156 0 0,-36 21-126 0 0,-111 65-110 0 0,67-23-124 0 0,75-59 66 0 0,0 0 1 0 0,1 1 0 0 0,-1 0-1 0 0,1 0 1 0 0,0 0 0 0 0,1 0-1 0 0,-1 1 1 0 0,1 0 0 0 0,0-1-1 0 0,0 1 1 0 0,1 0 0 0 0,0 0-1 0 0,0 1 1 0 0,0-1 0 0 0,1 0-1 0 0,0 1 1 0 0,0-1 0 0 0,1 1-1 0 0,-1-1 1 0 0,1 3 47 0 0,2-7-8 0 0,0 0 1 0 0,0 0-1 0 0,0 0 1 0 0,0 0-1 0 0,0 0 1 0 0,1 0-1 0 0,-1-1 0 0 0,0 1 1 0 0,1-1-1 0 0,-1 0 1 0 0,1 0-1 0 0,0 1 1 0 0,-1-2-1 0 0,1 1 1 0 0,0 0-1 0 0,-1 0 0 0 0,1-1 1 0 0,0 0-1 0 0,0 1 1 0 0,0-1-1 0 0,-1 0 1 0 0,1-1-1 0 0,0 1 0 0 0,3-1 8 0 0,11-1 57 0 0,1-2-1 0 0,-1 0 1 0 0,0-1-1 0 0,0-1 1 0 0,0 0-1 0 0,-1-2 1 0 0,0 1-1 0 0,0-2 1 0 0,-1 0-1 0 0,0-1 1 0 0,0-1-1 0 0,-1 0 1 0 0,-1-1-1 0 0,0 0 1 0 0,-1-1-1 0 0,0 0 1 0 0,4-7-57 0 0,6-3 101 0 0,1 4 220 0 0,-28 43 41 0 0,2-19-362 0 0,0 1 0 0 0,0-1 0 0 0,1 1 0 0 0,0 0 0 0 0,0 0 0 0 0,0 0 0 0 0,1 0 0 0 0,0 0 0 0 0,0 0 0 0 0,1 0 0 0 0,0 1 0 0 0,0-1 0 0 0,0 0 0 0 0,1 0 0 0 0,-1 0 0 0 0,2 0 0 0 0,-1 0 0 0 0,1 0 0 0 0,0 0 1 0 0,0 0-1 0 0,0 0 0 0 0,1-1 0 0 0,0 1 0 0 0,0-1 0 0 0,0 0 0 0 0,1 0 0 0 0,0 0 0 0 0,0 0 0 0 0,0 0 0 0 0,0-1 0 0 0,1 0 0 0 0,0 0 0 0 0,0 0 0 0 0,0-1 0 0 0,0 1 0 0 0,0-1 0 0 0,1-1 0 0 0,0 1 0 0 0,5 1 0 0 0,5-3 193 0 0,1-1 1 0 0,0 0-1 0 0,-1-2 0 0 0,1 0 0 0 0,-1 0 0 0 0,0-2 1 0 0,1 0-1 0 0,-2-1 0 0 0,1-1 0 0 0,0 0 0 0 0,-1-1 1 0 0,0 0-1 0 0,-1-1 0 0 0,0-1 0 0 0,0-1 0 0 0,-1 0 1 0 0,4-3-194 0 0,10-5 267 0 0,25-21 84 0 0,-1-2 1 0 0,-2-3 0 0 0,-2-1 0 0 0,38-49-352 0 0,-45 50-35 0 0,-3-2 0 0 0,-1-2 0 0 0,-3-1 0 0 0,22-43 35 0 0,-43 67-100 0 0,0 0 0 0 0,-2 0 0 0 0,0-1-1 0 0,-2 0 1 0 0,-1-1 0 0 0,-1 0 0 0 0,-1 0 0 0 0,-2 0-1 0 0,0 0 1 0 0,-2-1 0 0 0,-2-12 100 0 0,1 34-5 0 0,0 0-1 0 0,-1 0 1 0 0,0 0 0 0 0,0 0 0 0 0,-1 1-1 0 0,0-1 1 0 0,1 0 0 0 0,-2 1 0 0 0,1 0-1 0 0,-1-1 1 0 0,0 1 0 0 0,0 0-1 0 0,0 0 1 0 0,-1 1 0 0 0,1-1 0 0 0,-1 1-1 0 0,-1-1 1 0 0,1 1 0 0 0,0 0 0 0 0,-1 1-1 0 0,0-1 1 0 0,0 1 0 0 0,0 0-1 0 0,0 0 1 0 0,0 1 0 0 0,-1-1 0 0 0,1 1-1 0 0,-1 0 1 0 0,0 1 0 0 0,1 0 0 0 0,-1-1-1 0 0,0 2 1 0 0,0-1 0 0 0,0 1-1 0 0,0 0 1 0 0,0 0 0 0 0,0 0 0 0 0,0 1-1 0 0,1 0 1 0 0,-1 0 0 0 0,0 1 0 0 0,0 0 5 0 0,-5 2 13 0 0,0 1 0 0 0,0 0 1 0 0,1 1-1 0 0,-1 0 1 0 0,1 1-1 0 0,1 0 0 0 0,0 0 1 0 0,0 1-1 0 0,0 0 1 0 0,1 1-1 0 0,0 0 0 0 0,1 0 1 0 0,0 1-1 0 0,0 0 1 0 0,1 0-1 0 0,0 0 0 0 0,1 1 1 0 0,0 0-1 0 0,1 0 1 0 0,0 0-1 0 0,1 1 0 0 0,-2 8-13 0 0,-1 7 74 0 0,2 0 1 0 0,0 0-1 0 0,2 0 0 0 0,1 1 0 0 0,1-1 0 0 0,1 1 0 0 0,2-1 0 0 0,0 0 0 0 0,5 13-74 0 0,5 10 110 0 0,2-1 0 0 0,2-1-1 0 0,2 0 1 0 0,2-2 0 0 0,2 0 0 0 0,2-1-1 0 0,11 12-109 0 0,17 51-529 0 0,-53-105-520 0 0,-5-6-5610 0 0,1-1 1304 0 0,-1 0-4311 0 0</inkml:trace>
  <inkml:trace contextRef="#ctx0" brushRef="#br0" timeOffset="-1078.998">4067 561 8106 0 0,'0'0'2174'0'0,"0"0"-450"0"0,0 0-350 0 0,0 0-208 0 0,33 3-108 0 0,108 10-24 0 0,21-3 1669 0 0,-60-7-1954 0 0,121 8-334 0 0,-76 13-3036 0 0,-141-22 2417 0 0,-3-2-89 0 0,0 0-1 0 0,-1 0 1 0 0,1 0-1 0 0,-1 0 1 0 0,1 1-1 0 0,0-1 1 0 0,-1 1-1 0 0,1 0 1 0 0,-1 0-1 0 0,1 0 1 0 0,-1 0-1 0 0,0 0 1 0 0,1 1-1 0 0,-1-1 1 0 0,0 0-1 0 0,0 1 1 0 0,0 0-1 0 0,0 0 1 0 0,0-1-1 0 0,0 1 1 0 0,-1 0-1 0 0,1 1 1 0 0,-1-1-1 0 0,1 0 1 0 0,-1 0-1 0 0,0 1 1 0 0,0-1-1 0 0,0 0 1 0 0,0 1-1 0 0,0-1 1 0 0,0 1-1 0 0,-1 0 1 0 0,1-1-1 0 0,-1 1 1 0 0,0 0 293 0 0,-1 21 483 0 0,-1-20-176 0 0,2-1 1 0 0,-1 1-1 0 0,0 0 1 0 0,1 0-1 0 0,0-1 1 0 0,0 1-1 0 0,0 0 1 0 0,0 0-1 0 0,0 0 1 0 0,1-1-1 0 0,0 1 1 0 0,0 0-1 0 0,0-1 1 0 0,0 1-1 0 0,0-1 1 0 0,1 1-1 0 0,-1-1 1 0 0,1 1-1 0 0,0-1 1 0 0,1 1-308 0 0,3-1 316 0 0,0 1 0 0 0,0-1 0 0 0,0 0 0 0 0,1 0 0 0 0,-1 0-1 0 0,1-1 1 0 0,0 0 0 0 0,0-1 0 0 0,0 1 0 0 0,0-1 0 0 0,0-1 0 0 0,0 1 0 0 0,0-1 0 0 0,0-1 0 0 0,0 1 0 0 0,0-1 0 0 0,0 0-1 0 0,0-1 1 0 0,0 1 0 0 0,-1-1 0 0 0,1-1 0 0 0,0 1 0 0 0,-1-1-316 0 0,8-4 150 0 0,0 1 1 0 0,-1-2-1 0 0,0 1 0 0 0,0-2 0 0 0,-1 0 1 0 0,0-1-1 0 0,0 0 0 0 0,-1 0 0 0 0,-1-1 1 0 0,4-5-151 0 0,-8 7-47 0 0,-1 0 0 0 0,0-1 1 0 0,-1 1-1 0 0,0-1 0 0 0,-1 0 0 0 0,0 0 1 0 0,0 0-1 0 0,-1-1 0 0 0,0 1 1 0 0,-1-1-1 0 0,0 1 0 0 0,-1-1 1 0 0,0 1-1 0 0,0-1 0 0 0,-1 1 1 0 0,-1-1 46 0 0,1 8-86 0 0,0-1-1 0 0,0 1 1 0 0,0-1 0 0 0,0 1 0 0 0,-1 0 0 0 0,0 0 0 0 0,1 0 0 0 0,-1 0 0 0 0,0 0 0 0 0,-1 0-1 0 0,1 0 1 0 0,0 1 0 0 0,-1-1 0 0 0,1 1 0 0 0,-1-1 0 0 0,0 1 0 0 0,0 0 0 0 0,0 0-1 0 0,0 0 1 0 0,0 1 0 0 0,0-1 0 0 0,-1 1 0 0 0,1 0 0 0 0,0 0 0 0 0,-1 0 0 0 0,1 0 0 0 0,-1 0-1 0 0,1 1 1 0 0,-1 0 0 0 0,0 0 0 0 0,-2 0 86 0 0,-5-1-148 0 0,1 2 0 0 0,-1-1 1 0 0,1 1-1 0 0,-1 1 0 0 0,1 0 0 0 0,0 0 1 0 0,-1 1-1 0 0,1 0 0 0 0,1 1 0 0 0,-6 2 148 0 0,1 2 99 0 0,0 1 0 0 0,0 0-1 0 0,0 0 1 0 0,1 2 0 0 0,1-1 0 0 0,0 2-1 0 0,0 0 1 0 0,1 0 0 0 0,1 1-1 0 0,0 0 1 0 0,1 1 0 0 0,0 0 0 0 0,1 0-1 0 0,0 1 1 0 0,2 0 0 0 0,-1 1 0 0 0,2-1-1 0 0,0 1 1 0 0,1 0 0 0 0,1 1 0 0 0,0-1-1 0 0,1 0 1 0 0,1 1 0 0 0,1-1-1 0 0,0 1 1 0 0,1-1 0 0 0,0 1 0 0 0,2-1-1 0 0,2 10-98 0 0,2-11 191 0 0,0-1-1 0 0,1 0 0 0 0,0-1 1 0 0,1 0-1 0 0,1 0 1 0 0,0-1-1 0 0,0 0 0 0 0,1-1 1 0 0,1 0-1 0 0,0-1 0 0 0,0 0 1 0 0,1-1-1 0 0,1 0 0 0 0,-1-1 1 0 0,1-1-1 0 0,0 0 0 0 0,1-1 1 0 0,0 0-1 0 0,0-1 0 0 0,0-1 1 0 0,1 0-1 0 0,-1-1 0 0 0,1-1 1 0 0,0-1-1 0 0,-1 0 0 0 0,15-1-190 0 0,0 0-207 0 0,0-2 0 0 0,0-1-1 0 0,0-1 1 0 0,-1-2-1 0 0,13-4 208 0 0,35-18-7738 0 0,-50 15-4403 0 0</inkml:trace>
  <inkml:trace contextRef="#ctx0" brushRef="#br0" timeOffset="10124.836">474 1901 0 0 0,'0'0'1498'0'0,"0"0"65"0"0,0 0-98 0 0,0 0 86 0 0,0 0 156 0 0,0 0-26 0 0,0 0-158 0 0,0 0-263 0 0,0 0-275 0 0,0 0-168 0 0,0 0-100 0 0,2-5-38 0 0,1-1-396 0 0,-1 0 1 0 0,1 0-1 0 0,-2 0 0 0 0,1 0 0 0 0,-1 0 1 0 0,0 0-1 0 0,0 0 0 0 0,0-1 1 0 0,-1 1-1 0 0,0 0 0 0 0,0 0 1 0 0,-1-1-1 0 0,0 1 0 0 0,0 0 0 0 0,0 0 1 0 0,-1 0-1 0 0,1 0 0 0 0,-2 0 1 0 0,1 0-1 0 0,-1 0 0 0 0,0 0-283 0 0,-6-5 81 0 0,-1 0-1 0 0,0 1 0 0 0,-1 0 1 0 0,0 1-1 0 0,-1 0 1 0 0,0 1-1 0 0,0 0 0 0 0,0 1 1 0 0,-1 1-1 0 0,0 0 1 0 0,-1 0-1 0 0,1 1 0 0 0,-1 1 1 0 0,0 0-1 0 0,0 1 0 0 0,0 1 1 0 0,-1 0-1 0 0,-4 0-80 0 0,14 3 5 0 0,0-1 0 0 0,1 1 0 0 0,-1 0 0 0 0,1 0 0 0 0,-1 1-1 0 0,1 0 1 0 0,0-1 0 0 0,-1 1 0 0 0,1 0 0 0 0,0 1 0 0 0,0-1 0 0 0,1 1 0 0 0,-1 0-1 0 0,0 0 1 0 0,1 0 0 0 0,0 0 0 0 0,-1 1 0 0 0,1-1 0 0 0,1 1 0 0 0,-1 0 0 0 0,0 0-1 0 0,1 0 1 0 0,-2 3-5 0 0,-32 108 82 0 0,34-93-38 0 0,1 0 0 0 0,0 0 0 0 0,2 0 1 0 0,0 0-1 0 0,2 0 0 0 0,0 0 0 0 0,2-1 1 0 0,0 1-1 0 0,1-1 0 0 0,2 0 0 0 0,8 18-44 0 0,150 345 472 0 0,-152-345-372 0 0,-1 1 0 0 0,-3-1-1 0 0,-1 2 1 0 0,-1-1-1 0 0,-3 1 1 0 0,0 19-100 0 0,-5-52 46 0 0,1-3-23 0 0,0 1 0 0 0,0 0 1 0 0,-1 0-1 0 0,0 0 0 0 0,0 0 0 0 0,0 0 0 0 0,-1 0 0 0 0,0 0 0 0 0,0 0 0 0 0,-1 0 0 0 0,1 0 0 0 0,-1 0 1 0 0,0-1-1 0 0,-1 1 0 0 0,1-1 0 0 0,-1 1 0 0 0,0-1 0 0 0,-1 0 0 0 0,1 0 0 0 0,-1-1 0 0 0,0 1 0 0 0,0-1 0 0 0,-1 0 1 0 0,1 0-1 0 0,-1 0 0 0 0,0 0-23 0 0,-9 2 33 0 0,1-1 0 0 0,-1 0 0 0 0,0-1 1 0 0,0-1-1 0 0,0 0 0 0 0,0-1 0 0 0,-1-1 1 0 0,1 0-1 0 0,0-1 0 0 0,-1 0 0 0 0,1-1 1 0 0,-1-1-1 0 0,1 0 0 0 0,0-1 0 0 0,-10-3-32 0 0,19 5-8 0 0,0-1 1 0 0,1 1 0 0 0,-1-1 0 0 0,1 0 0 0 0,0 0-1 0 0,0 0 1 0 0,0 0 0 0 0,0-1 0 0 0,0 0 0 0 0,0 0 0 0 0,0 0-1 0 0,1 0 1 0 0,0 0 0 0 0,-1-1 0 0 0,1 0 0 0 0,1 1 0 0 0,-1-1-1 0 0,0 0 1 0 0,1 0 0 0 0,0-1 0 0 0,0 1 0 0 0,0 0 0 0 0,1-1-1 0 0,-1 1 1 0 0,1-1 0 0 0,0 0 0 0 0,0-1 6 0 0,1 2-101 0 0,1 1 1 0 0,-1-1 0 0 0,1 0-1 0 0,0 1 1 0 0,0-1 0 0 0,0 0-1 0 0,1 1 1 0 0,-1-1-1 0 0,1 1 1 0 0,-1 0 0 0 0,1-1-1 0 0,1 1 1 0 0,-1 0 0 0 0,0 0-1 0 0,1 1 1 0 0,-1-1 0 0 0,2-1 100 0 0,19-15-4729 0 0,-9 10-6453 0 0</inkml:trace>
  <inkml:trace contextRef="#ctx0" brushRef="#br0" timeOffset="11060.658">911 2291 992 0 0,'0'0'1670'0'0,"0"0"-78"0"0,0 0 138 0 0,0 0 236 0 0,0 0 102 0 0,0 0-130 0 0,0 0-291 0 0,0 0-289 0 0,0 0-240 0 0,0 0-143 0 0,0 0-119 0 0,0 0-89 0 0,-7-11-84 0 0,-26-33-76 0 0,30 42-539 0 0,1 1 0 0 0,0-1 0 0 0,0 1-1 0 0,-1 0 1 0 0,1 0 0 0 0,-1 0 0 0 0,1 0 0 0 0,-1 0 0 0 0,1 1 0 0 0,-1-1-1 0 0,0 1 1 0 0,1-1 0 0 0,-1 1 0 0 0,0 0 0 0 0,1 0 0 0 0,-1 0 0 0 0,0 0 0 0 0,1 1-1 0 0,-1-1 1 0 0,0 1 0 0 0,1 0 0 0 0,-1 0 0 0 0,1-1 0 0 0,-1 2 0 0 0,1-1-1 0 0,0 0 1 0 0,-1 1-68 0 0,3-2 0 0 0,-14 5 40 0 0,0 1 0 0 0,1 1-1 0 0,0 0 1 0 0,0 1 0 0 0,1 0-1 0 0,0 1 1 0 0,0 1 0 0 0,1 0-1 0 0,0 0 1 0 0,1 1 0 0 0,1 0-1 0 0,-1 1 1 0 0,2 0 0 0 0,-1 0-1 0 0,2 1 1 0 0,0 0 0 0 0,0 1-1 0 0,1-1 1 0 0,1 1 0 0 0,0 0-1 0 0,1 1 1 0 0,1-1 0 0 0,0 1 0 0 0,-1 12-40 0 0,3-22 7 0 0,1 0 0 0 0,-1-1 0 0 0,1 1 1 0 0,0 0-1 0 0,0 0 0 0 0,0 0 1 0 0,0-1-1 0 0,1 1 0 0 0,0 0 0 0 0,0 0 1 0 0,0-1-1 0 0,1 1 0 0 0,0-1 1 0 0,-1 1-1 0 0,2-1 0 0 0,-1 0 1 0 0,0 1-1 0 0,1-1 0 0 0,0 0 0 0 0,0-1 1 0 0,0 1-1 0 0,0-1 0 0 0,1 1 1 0 0,-1-1-1 0 0,1 0 0 0 0,0 0 1 0 0,0 0-1 0 0,0-1 0 0 0,0 1 0 0 0,1-1 1 0 0,-1 0-1 0 0,0 0 0 0 0,1-1 1 0 0,2 1-8 0 0,5-3 111 0 0,0 0 1 0 0,0-1 0 0 0,-1 0 0 0 0,1-1 0 0 0,-1-1-1 0 0,0 0 1 0 0,0 0 0 0 0,0-1 0 0 0,0-1 0 0 0,-1 1-1 0 0,0-2 1 0 0,0 1 0 0 0,-1-1 0 0 0,0-1 0 0 0,0 0-1 0 0,0 0 1 0 0,-1-1 0 0 0,-1 0 0 0 0,1 0 0 0 0,-1-1-1 0 0,3-7-110 0 0,13-9 52 0 0,86-100 302 0 0,-105 183-375 0 0,-4-49-54 0 0,0 0 0 0 0,1 0 0 0 0,0 0 0 0 0,0 0 0 0 0,1 0 0 0 0,0 0 0 0 0,0 0 0 0 0,1-1 0 0 0,0 1 0 0 0,0-1 0 0 0,1 1 0 0 0,0-1 0 0 0,0 0 0 0 0,0-1 0 0 0,1 1 0 0 0,0-1 0 0 0,1 0 0 0 0,-1 0 0 0 0,1 0-1 0 0,0-1 1 0 0,1 0 0 0 0,-1 0 0 0 0,1-1 0 0 0,0 1 0 0 0,0-2 0 0 0,0 1 0 0 0,1-1 0 0 0,-1 0 0 0 0,1 0 0 0 0,0-1 0 0 0,0 0 0 0 0,0-1 0 0 0,0 1 0 0 0,0-1 0 0 0,1-1 74 0 0,5 0-2285 0 0,-4 0-2428 0 0,-4 0-6825 0 0</inkml:trace>
  <inkml:trace contextRef="#ctx0" brushRef="#br0" timeOffset="14071.136">1645 2337 0 0 0,'0'0'368'0'0,"0"0"1062"0"0,0 0 310 0 0,0 0 87 0 0,0 0-76 0 0,0 0-140 0 0,0 0-213 0 0,0 0-286 0 0,0 0-225 0 0,0 0-148 0 0,0 0-115 0 0,-17-5-73 0 0,-53-16-43 0 0,65 20-433 0 0,1 0 0 0 0,-1 0 0 0 0,1 1 1 0 0,-1-1-1 0 0,0 1 0 0 0,0 0 0 0 0,1 0 0 0 0,-1 1 1 0 0,0 0-1 0 0,1-1 0 0 0,-1 1 0 0 0,1 1 1 0 0,-1-1-1 0 0,1 1 0 0 0,-1 0 0 0 0,1 0 0 0 0,0 0 1 0 0,0 0-1 0 0,0 1 0 0 0,0 0 0 0 0,1 0 0 0 0,-1 0 1 0 0,1 0-1 0 0,-1 0 0 0 0,1 1-75 0 0,-10 7 132 0 0,3-2-111 0 0,1 0 0 0 0,0 0 1 0 0,1 1-1 0 0,0 0 0 0 0,0 0 0 0 0,1 1 0 0 0,0 0 0 0 0,1 0 0 0 0,0 1 1 0 0,1 0-1 0 0,1 0 0 0 0,0 0 0 0 0,0 0 0 0 0,1 1 0 0 0,1 0 0 0 0,0-1 1 0 0,0 1-1 0 0,2 0 0 0 0,-1 0 0 0 0,2 11-21 0 0,0-20 31 0 0,-1 1 0 0 0,1 0 0 0 0,0-1 0 0 0,0 1 0 0 0,0-1 0 0 0,1 1 0 0 0,-1-1 0 0 0,1 1 0 0 0,0-1 0 0 0,1 0 0 0 0,-1 0 0 0 0,1 0 0 0 0,0 0 0 0 0,0 0 0 0 0,0-1 0 0 0,0 1 0 0 0,0-1 0 0 0,1 0 0 0 0,0 0 0 0 0,-1 0 0 0 0,1 0 0 0 0,0-1 0 0 0,1 0 0 0 0,-1 1 0 0 0,0-2 0 0 0,1 1 0 0 0,-1 0 0 0 0,1-1 0 0 0,-1 0 0 0 0,1 0 0 0 0,0 0 0 0 0,-1-1 1 0 0,1 1-1 0 0,0-1 0 0 0,3 0-31 0 0,7-4 188 0 0,-1 0 1 0 0,0-1 0 0 0,0 0-1 0 0,0-1 1 0 0,0-1 0 0 0,-1 0-1 0 0,0-1 1 0 0,-1 0 0 0 0,1-1 0 0 0,-2-1-1 0 0,1 0 1 0 0,-1 0 0 0 0,-1-1-1 0 0,0 0 1 0 0,0-1 0 0 0,-1 0 0 0 0,-1-1-1 0 0,6-10-188 0 0,8-7 52 0 0,-1-2-1 0 0,-1 0 0 0 0,-2 0 0 0 0,-1-2 1 0 0,-1 0-1 0 0,-3-1 0 0 0,0-1 1 0 0,-2 0-1 0 0,-2-1 0 0 0,-2 1 0 0 0,-1-2 1 0 0,-1 1-1 0 0,-2-18-51 0 0,-3 47-14 0 0,-12-163-259 0 0,11 164 259 0 0,-1 1-1 0 0,1 0 1 0 0,-1 0-1 0 0,0 0 0 0 0,-1 0 1 0 0,0 0-1 0 0,0 0 1 0 0,0 0-1 0 0,0 1 1 0 0,-1 0-1 0 0,0 0 1 0 0,0 0-1 0 0,-1 0 0 0 0,1 0 1 0 0,-1 1-1 0 0,0 0 1 0 0,0 0-1 0 0,0 0 1 0 0,-1 1-1 0 0,0 0 1 0 0,1 0-1 0 0,-1 0 0 0 0,0 1 1 0 0,0-1-1 0 0,-2 1 15 0 0,6 2-15 0 0,0-1-1 0 0,0 1 0 0 0,0-1 1 0 0,-1 1-1 0 0,1 0 0 0 0,0 0 1 0 0,0 0-1 0 0,0 1 0 0 0,-1-1 1 0 0,1 0-1 0 0,0 1 0 0 0,0-1 1 0 0,0 1-1 0 0,0 0 0 0 0,0 0 1 0 0,0 0-1 0 0,0 0 0 0 0,0 0 1 0 0,0 0-1 0 0,0 0 0 0 0,0 1 1 0 0,0-1-1 0 0,1 1 0 0 0,-1-1 1 0 0,1 1-1 0 0,-1 0 0 0 0,1 0 1 0 0,0-1-1 0 0,0 1 1 0 0,-1 0-1 0 0,1 0 0 0 0,1 0 1 0 0,-1 0-1 0 0,0 0 0 0 0,0 1 1 0 0,1-1 15 0 0,-16 81 0 0 0,16-82 2 0 0,-1 33 86 0 0,1 0 0 0 0,2 0 0 0 0,1 0 0 0 0,2 0 0 0 0,1-1 0 0 0,2 0 0 0 0,1 0 0 0 0,2-1 0 0 0,1 0 0 0 0,1 0 0 0 0,2-2 0 0 0,1 0 0 0 0,1 0 0 0 0,5 4-88 0 0,12 19 349 0 0,-3 1-1 0 0,-2 2 1 0 0,8 27-349 0 0,-37-82 8 0 0,1 0 0 0 0,-1 0 0 0 0,0 0 1 0 0,1 0-1 0 0,-1 0 0 0 0,1 0 0 0 0,-1-1 1 0 0,1 1-1 0 0,0 0 0 0 0,-1 0 0 0 0,1-1 1 0 0,0 1-1 0 0,0 0 0 0 0,-1-1 0 0 0,1 1 1 0 0,0-1-1 0 0,0 1 0 0 0,0-1 0 0 0,0 1 1 0 0,-1-1-1 0 0,1 0 0 0 0,0 0 0 0 0,0 1 1 0 0,0-1-1 0 0,0 0 0 0 0,0 0 0 0 0,0 0 1 0 0,0 0-1 0 0,0 0 0 0 0,0 0 0 0 0,0 0 1 0 0,0 0-1 0 0,0 0 0 0 0,0 0 1 0 0,0-1-1 0 0,0 1 0 0 0,0 0 0 0 0,0-1 1 0 0,0 1-1 0 0,-1-1 0 0 0,1 1 0 0 0,0-1 1 0 0,0 1-1 0 0,0-1 0 0 0,-1 0 0 0 0,1 1 1 0 0,0-1-1 0 0,-1 0 0 0 0,1 1 0 0 0,0-1 1 0 0,-1 0-1 0 0,1 0 0 0 0,-1 0 0 0 0,1 0-8 0 0,37-46-512 0 0,-38 46 460 0 0,10-14-789 0 0,6-9-1383 0 0,-6 10-5839 0 0,-4 9-3190 0 0</inkml:trace>
  <inkml:trace contextRef="#ctx0" brushRef="#br0" timeOffset="14368.086">2599 2171 10986 0 0,'0'0'1391'0'0,"0"0"-469"0"0,0 0 5 0 0,0 0 301 0 0,0 0 202 0 0,0 0-13 0 0,0 0-235 0 0,0 0-287 0 0,0 0-245 0 0,0 0-153 0 0,0 0-105 0 0,-19 36-84 0 0,-57 111-35 0 0,27-60 319 0 0,-39 68-273 0 0,32-87-2754 0 0,44-68-1146 0 0,7 0-4382 0 0,2 0-1339 0 0</inkml:trace>
  <inkml:trace contextRef="#ctx0" brushRef="#br0" timeOffset="14640.984">2229 2217 3793 0 0,'0'0'2330'0'0,"0"0"-793"0"0,0 0-439 0 0,0 0-91 0 0,0 0 62 0 0,0 0 32 0 0,0 0 52 0 0,0 0 27 0 0,0 0-26 0 0,0 0-52 0 0,0 0-118 0 0,0 0-103 0 0,0 0-83 0 0,14 9-59 0 0,45 31-43 0 0,-7 33 1061 0 0,-40-48-1380 0 0,1-1-170 0 0,1-1 1 0 0,1-1 0 0 0,1 0 0 0 0,1 0 0 0 0,1-2-1 0 0,16 14-207 0 0,-20-22-435 0 0,73 53 1142 0 0,-17-47-7941 0 0,-64-18-4141 0 0</inkml:trace>
  <inkml:trace contextRef="#ctx0" brushRef="#br0" timeOffset="16987.005">715 2888 0 0 0,'0'0'1444'0'0,"0"0"189"0"0,0 0-32 0 0,0 0 12 0 0,0 0 176 0 0,0 0 76 0 0,0 0-121 0 0,0 0-214 0 0,0 0-298 0 0,0 0-244 0 0,0 0-164 0 0,0-4-78 0 0,0-11-26 0 0,0 11-17 0 0,0 4-31 0 0,0 0-62 0 0,0 0-68 0 0,0 0-70 0 0,0 0-74 0 0,-4 15 593 0 0,-14 12-1101 0 0,0 0 1 0 0,-2-2-1 0 0,0 0 1 0 0,-2-1-1 0 0,-1-1 1 0 0,-1-1-1 0 0,-1-2 1 0 0,0 0-1 0 0,-15 7 110 0 0,25-17-549 0 0,-33 18-303 0 0,13-21-4232 0 0,33-11-3174 0 0,2 0 1870 0 0</inkml:trace>
  <inkml:trace contextRef="#ctx0" brushRef="#br0" timeOffset="17250.769">389 2818 0 0 0,'0'0'256'0'0,"0"0"762"0"0,0 0 185 0 0,0 0 99 0 0,0 0 145 0 0,0 0 88 0 0,0 0-46 0 0,0 0-154 0 0,0 0-123 0 0,0 0-112 0 0,0 0-64 0 0,0 0-38 0 0,0 0-42 0 0,0 27-33 0 0,0 81-55 0 0,-1-105-792 0 0,1 1 0 0 0,0-1 0 0 0,0 0 0 0 0,0 0 0 0 0,0 0 0 0 0,0 0 0 0 0,1 1 0 0 0,-1-1 0 0 0,1 0-1 0 0,0 0 1 0 0,0 0 0 0 0,0 0 0 0 0,0 0 0 0 0,1-1 0 0 0,-1 1 0 0 0,1 0 0 0 0,0 0 0 0 0,0-1 0 0 0,-1 1 0 0 0,2-1 0 0 0,-1 0-1 0 0,0 1-75 0 0,9 8 415 0 0,19 23-33 0 0,2-2 0 0 0,1 0 0 0 0,1-3 0 0 0,30 21-382 0 0,-54-42-507 0 0,11 9-702 0 0,-9-12-8105 0 0,-11-5 53 0 0</inkml:trace>
  <inkml:trace contextRef="#ctx0" brushRef="#br0" timeOffset="17610.704">771 3200 5953 0 0,'0'0'2403'0'0,"0"0"-1612"0"0,0 0-595 0 0,0 0 40 0 0,0 0 211 0 0,0 0 193 0 0,0 0 128 0 0,0 0 1 0 0,0 0-112 0 0,0 0-99 0 0,0 0-86 0 0,0 0-10 0 0,0 0 68 0 0,22 19 95 0 0,68 58 127 0 0,-88-75-704 0 0,-1-1 0 0 0,0 1 0 0 0,0-1-1 0 0,1 1 1 0 0,-1-1 0 0 0,1 0 0 0 0,-1 1-1 0 0,1-1 1 0 0,0 0 0 0 0,-1 0 0 0 0,1 0-1 0 0,0 0 1 0 0,0-1 0 0 0,-1 1 0 0 0,1 0-1 0 0,0-1 1 0 0,0 1 0 0 0,0-1 0 0 0,0 0-1 0 0,0 0 1 0 0,0 1 0 0 0,0-1 0 0 0,0-1-1 0 0,0 1 1 0 0,0 0 0 0 0,0 0 0 0 0,0-1-1 0 0,0 1 1 0 0,0-1 0 0 0,0 1 0 0 0,1-2-48 0 0,2 0 203 0 0,3-1-26 0 0,0 0 0 0 0,0-1 1 0 0,-1 0-1 0 0,1 0 0 0 0,-1 0 1 0 0,0-1-1 0 0,0 0 0 0 0,-1 0 1 0 0,1-1-1 0 0,-1 0 1 0 0,0 0-1 0 0,-1-1 0 0 0,1 1 1 0 0,-1-1-1 0 0,-1 0 0 0 0,1-1 1 0 0,-1 1-1 0 0,0-1 1 0 0,-1 0-1 0 0,0 0 0 0 0,0 0 1 0 0,1-8-178 0 0,-4 14 1 0 0,-1 0 0 0 0,1 0 0 0 0,-1 0 0 0 0,0 0 0 0 0,1 0 0 0 0,-1 0 0 0 0,0 0 0 0 0,0 0 0 0 0,0 0 0 0 0,-1 0 0 0 0,1 0 0 0 0,0 1 0 0 0,-1-1 0 0 0,1 1 0 0 0,-1-1 0 0 0,0 1 0 0 0,1-1 0 0 0,-1 1 0 0 0,0 0 0 0 0,0 0 0 0 0,0 0 0 0 0,0 0 0 0 0,0 0 0 0 0,0 0 0 0 0,0 0 0 0 0,0 1 0 0 0,0-1 0 0 0,0 1 0 0 0,0 0 0 0 0,0-1 0 0 0,-1 1 0 0 0,1 0-1 0 0,-73-2-1018 0 0,7 22-1704 0 0,41-10-2117 0 0,8-3-6050 0 0</inkml:trace>
  <inkml:trace contextRef="#ctx0" brushRef="#br0" timeOffset="20128.563">936 1524 0 0 0,'0'0'2014'0'0,"0"0"161"0"0,0 0 84 0 0,0 0-33 0 0,0 0-219 0 0,0 0-335 0 0,0 0-374 0 0,0 0-314 0 0,0 0-172 0 0,0 0-114 0 0,0 0-67 0 0,-6 24 2383 0 0,-65 75-1357 0 0,-75 82-1231 0 0,138-200-5145 0 0,8 3 260 0 0,0 9-556 0 0,0-1-2665 0 0</inkml:trace>
  <inkml:trace contextRef="#ctx0" brushRef="#br0" timeOffset="20469.229">563 1489 2369 0 0,'0'0'1629'0'0,"0"0"-329"0"0,0 0-11 0 0,0 0 303 0 0,0 0 238 0 0,0 0 29 0 0,0 0-195 0 0,0 0-263 0 0,0 0-228 0 0,0 0-157 0 0,0 0-110 0 0,0 0-85 0 0,9 20-39 0 0,29 62-65 0 0,13-21 1158 0 0,-32-47-1308 0 0,181 171 1566 0 0,-135-122-2131 0 0,-54-51-35 0 0,1 2-741 0 0,-1-10-10359 0 0,-9-4-268 0 0</inkml:trace>
  <inkml:trace contextRef="#ctx0" brushRef="#br0" timeOffset="21639.527">3156 2271 0 0 0,'0'0'858'0'0,"0"0"755"0"0,0 0 224 0 0,0 0-117 0 0,0 0-248 0 0,0 0-275 0 0,0 0-268 0 0,0 0-153 0 0,0 0-45 0 0,0 0 45 0 0,0 0 56 0 0,0 0 14 0 0,0 0-46 0 0,0 0-85 0 0,0 0-79 0 0,0 0-59 0 0,0 0-43 0 0,4 3 2283 0 0,20 9-1888 0 0,129 16 1566 0 0,-96-22-3363 0 0,81-3 4467 0 0,-57-4-6206 0 0,-44 1-2461 0 0,-4-1-3531 0 0,-36 1-948 0 0</inkml:trace>
  <inkml:trace contextRef="#ctx0" brushRef="#br0" timeOffset="22025.962">3237 2510 6041 0 0,'0'0'1362'0'0,"0"0"-239"0"0,0 0 44 0 0,0 0 276 0 0,0 0 164 0 0,0 0-75 0 0,0 0-297 0 0,0 0-353 0 0,0 0-297 0 0,0 0-173 0 0,0 0-95 0 0,0 0-27 0 0,0 0 114 0 0,2 2 163 0 0,6 2-171 0 0,1-1 0 0 0,-1 0 1 0 0,1 0-1 0 0,0-1 1 0 0,0 0-1 0 0,0 0 0 0 0,0-1 1 0 0,0 0-1 0 0,0-1 0 0 0,0 0 1 0 0,0 0-1 0 0,0-1 1 0 0,3-1-397 0 0,18 1 552 0 0,246-6 966 0 0,-196 35-1775 0 0,-50-11-4181 0 0,-27-16-951 0 0,-2-1-6340 0 0</inkml:trace>
  <inkml:trace contextRef="#ctx0" brushRef="#br0" timeOffset="24939.794">4529 1805 0 0 0,'0'0'756'0'0,"0"0"739"0"0,0 0 73 0 0,0 0-311 0 0,0 0-309 0 0,0 0-223 0 0,0 0-176 0 0,0 0-39 0 0,-3-8 1 0 0,-32-73 3670 0 0,25 71-3703 0 0,-1-1 0 0 0,-1 1 1 0 0,0 1-1 0 0,-1 0 0 0 0,1 1 0 0 0,-1 0 0 0 0,-1 1 0 0 0,0 1 1 0 0,-12-5-479 0 0,-28 0 1532 0 0,54 11-1413 0 0,-18 12 95 0 0,13-5-178 0 0,-1-1-1 0 0,1 1 0 0 0,1 0 1 0 0,-1 0-1 0 0,1 0 1 0 0,0 0-1 0 0,1 1 0 0 0,0 0 1 0 0,0 0-1 0 0,1 0 0 0 0,-1 0 1 0 0,2 0-1 0 0,-1 0 1 0 0,1 0-1 0 0,1 1 0 0 0,-1-1 1 0 0,1 0-1 0 0,1 1 0 0 0,0-1 1 0 0,0 0-1 0 0,1 3-35 0 0,54 128 1127 0 0,26 77-101 0 0,-21-28-500 0 0,35 136 129 0 0,-90-302-609 0 0,-1 1 0 0 0,-1-1 1 0 0,-1 1-1 0 0,-1 0 0 0 0,-1 0 0 0 0,-1 0 0 0 0,-1 6-46 0 0,-1-22 33 0 0,0 0 0 0 0,0-1-1 0 0,0 1 1 0 0,-1-1 0 0 0,0 0 0 0 0,-1 1 0 0 0,1-1 0 0 0,-1-1 0 0 0,0 1-1 0 0,0-1 1 0 0,-1 1 0 0 0,0-1 0 0 0,0 0 0 0 0,0-1 0 0 0,0 0 0 0 0,-1 1-1 0 0,0-1 1 0 0,0-1 0 0 0,-3 2-33 0 0,3-3 23 0 0,0-1-1 0 0,0 0 1 0 0,0 0-1 0 0,0 0 1 0 0,0-1-1 0 0,-1 0 1 0 0,1 0-1 0 0,0-1 1 0 0,0 0-1 0 0,0 0 1 0 0,-1 0-1 0 0,1 0 1 0 0,0-1-1 0 0,1 0 1 0 0,-1-1-1 0 0,0 1 1 0 0,0-1-1 0 0,1 0 1 0 0,0 0-1 0 0,0-1 1 0 0,0 0-1 0 0,0 0 1 0 0,0 0-1 0 0,1 0 1 0 0,-1-1 0 0 0,-2-3-23 0 0,7-22-1549 0 0,9 15-6345 0 0,-7 14-3293 0 0</inkml:trace>
  <inkml:trace contextRef="#ctx0" brushRef="#br0" timeOffset="30095.854">4712 2090 0 0 0,'0'0'457'0'0,"0"0"1053"0"0,0 0 188 0 0,0 0-203 0 0,0 0-195 0 0,0 0-126 0 0,0 0-61 0 0,0 0-42 0 0,0 0-53 0 0,0 0-89 0 0,0 0-121 0 0,0 4 2077 0 0,25 58-1562 0 0,79 204 819 0 0,-59-162-1760 0 0,-40-109 2700 0 0,4-37-2566 0 0,2-8-587 0 0,49-177 68 0 0,-27 93-360 0 0,-33 127-2937 0 0,-1 6-936 0 0,-1 0-3910 0 0,2 1 1362 0 0</inkml:trace>
  <inkml:trace contextRef="#ctx0" brushRef="#br0" timeOffset="32128.165">5572 2233 0 0 0,'0'0'423'0'0,"0"0"856"0"0,0 0 321 0 0,0 0 19 0 0,0 0-57 0 0,0 0-251 0 0,0 0-224 0 0,0 0-230 0 0,0 0-186 0 0,0 0-123 0 0,0 0-109 0 0,-19-7-48 0 0,-58-18-6 0 0,72 23-284 0 0,1 0 0 0 0,-1 1 0 0 0,0 0 0 0 0,0 0 0 0 0,0 0-1 0 0,0 1 1 0 0,0 0 0 0 0,0-1 0 0 0,0 2 0 0 0,1-1 0 0 0,-1 1 0 0 0,0-1 0 0 0,0 1 0 0 0,0 1 0 0 0,0-1 0 0 0,1 1 0 0 0,-4 1-101 0 0,-1 0 175 0 0,1 0-138 0 0,-1 1 0 0 0,1 0 1 0 0,0 0-1 0 0,1 0 0 0 0,-1 1 0 0 0,1 0 0 0 0,0 1 0 0 0,0-1 1 0 0,0 2-1 0 0,1-1 0 0 0,0 0 0 0 0,0 1 0 0 0,1 0 0 0 0,0 1 1 0 0,0-1-1 0 0,1 1 0 0 0,-1 0 0 0 0,2 0 0 0 0,-1 0 0 0 0,1 1 1 0 0,1-1-1 0 0,-1 1 0 0 0,1 0 0 0 0,0 5-37 0 0,1-8 20 0 0,0 1-1 0 0,0-1 1 0 0,0 0 0 0 0,1 1-1 0 0,0-1 1 0 0,0 0 0 0 0,1 0-1 0 0,0 1 1 0 0,0-1 0 0 0,0 0-1 0 0,1 0 1 0 0,0 0-1 0 0,0 0 1 0 0,1 0 0 0 0,-1-1-1 0 0,1 1 1 0 0,1-1 0 0 0,-1 1-1 0 0,1-1 1 0 0,0 0 0 0 0,0 0-1 0 0,0-1 1 0 0,0 1-1 0 0,1-1 1 0 0,0 0 0 0 0,0 0-1 0 0,0-1 1 0 0,1 1 0 0 0,-1-1-20 0 0,3-2 209 0 0,0 1 0 0 0,0-1 0 0 0,0-1 1 0 0,0 0-1 0 0,0 0 0 0 0,0-1 1 0 0,0 1-1 0 0,0-2 0 0 0,0 1 0 0 0,0-1 1 0 0,0 0-1 0 0,0-1-209 0 0,9-6 211 0 0,0-1 1 0 0,-1 0-1 0 0,0-1 1 0 0,-1-1-1 0 0,0 0 1 0 0,-1-1-1 0 0,0-1 1 0 0,-1 0-1 0 0,0 0 1 0 0,-1-2-1 0 0,5-9-211 0 0,58-120 474 0 0,-61 115-540 0 0,-1-2-1 0 0,-2 0 1 0 0,-1 0-1 0 0,-2-1 1 0 0,-1-1-1 0 0,-1 1 1 0 0,-2-1-1 0 0,-1 0 1 0 0,-2 1-1 0 0,-2-17 67 0 0,1 47-35 0 0,0 0 0 0 0,0-1 0 0 0,0 1 0 0 0,0 0 0 0 0,-1-1 0 0 0,1 1 0 0 0,-1 0 0 0 0,0 0 0 0 0,0-1 0 0 0,0 1 0 0 0,0 0 0 0 0,-1 0 0 0 0,1 0 0 0 0,-1 0 1 0 0,0 0-1 0 0,0 1 0 0 0,0-1 0 0 0,0 0 0 0 0,0 1 0 0 0,0 0 0 0 0,-1-1 0 0 0,1 1 0 0 0,-1 0 0 0 0,0 0 0 0 0,0 0 0 0 0,0 1 0 0 0,0-1 0 0 0,0 1 0 0 0,0-1 0 0 0,0 1 0 0 0,0 0 0 0 0,0 0 0 0 0,-1 1 0 0 0,1-1 0 0 0,0 1 0 0 0,-1-1 0 0 0,1 1 0 0 0,0 0 0 0 0,-1 0 0 0 0,1 1 0 0 0,0-1 0 0 0,-1 1 1 0 0,1-1-1 0 0,0 1 0 0 0,0 0 0 0 0,-1 1 35 0 0,-7 9 4 0 0,1 1 0 0 0,0 0 0 0 0,1 1 0 0 0,0 0 0 0 0,1 0 1 0 0,0 1-1 0 0,1 0 0 0 0,1 0 0 0 0,0 0 0 0 0,1 1 0 0 0,1 0 1 0 0,0 0-1 0 0,1 1 0 0 0,1-1 0 0 0,0 1 0 0 0,1-1 0 0 0,1 1 1 0 0,0-1-1 0 0,1 1 0 0 0,3 14-4 0 0,-4-30 1 0 0,1 26 78 0 0,2 0 0 0 0,1 0 0 0 0,1 0 1 0 0,1-1-1 0 0,2 0 0 0 0,0 0 1 0 0,1-1-1 0 0,2 0 0 0 0,9 15-79 0 0,-6-17 142 0 0,0 0 0 0 0,2-2-1 0 0,0 0 1 0 0,1 0 0 0 0,1-2 0 0 0,0 0-1 0 0,4 0-141 0 0,80 43 384 0 0,-104-90-3910 0 0,-3 20-855 0 0,2 2-5215 0 0</inkml:trace>
  <inkml:trace contextRef="#ctx0" brushRef="#br0" timeOffset="32579.182">6003 1894 5649 0 0,'0'0'1316'0'0,"0"0"-693"0"0,0 0-247 0 0,0 0 306 0 0,0 0 406 0 0,0 0 218 0 0,0 0-14 0 0,0 0-188 0 0,0 0-180 0 0,0 0-123 0 0,0 0-109 0 0,0 0-92 0 0,6 36-92 0 0,17 112-103 0 0,3 21 568 0 0,21 29-645 0 0,-45-185-272 0 0,13 16 676 0 0,-10-46 1572 0 0,147-489-497 0 0,-144 478-2331 0 0,23-70 776 0 0,0 39-7372 0 0,-26 54-876 0 0</inkml:trace>
  <inkml:trace contextRef="#ctx0" brushRef="#br0" timeOffset="36132.85">4622 2818 0 0 0,'0'0'914'0'0,"0"0"438"0"0,0 0 201 0 0,0 0 132 0 0,0 0 19 0 0,0 0-169 0 0,0 0-272 0 0,0 0-364 0 0,0 0-308 0 0,0 0-242 0 0,0-2-135 0 0,38 70 5017 0 0,32 140-3928 0 0,-51-132-1048 0 0,-19-76-180 0 0,1 0 1 0 0,-1 0-1 0 0,0 0 1 0 0,0 0-1 0 0,0 0 1 0 0,1 0-1 0 0,-1 0 1 0 0,0 0-1 0 0,0 0 0 0 0,0 0 1 0 0,0 0-1 0 0,1 0 1 0 0,-1 0-1 0 0,0 0 1 0 0,0 0-1 0 0,0 0 1 0 0,1 0-1 0 0,-1 0 0 0 0,0 0 1 0 0,0 0-1 0 0,0 0 1 0 0,1 0-1 0 0,-1 0 1 0 0,0 0-1 0 0,0 0 1 0 0,0 1-1 0 0,0-1 0 0 0,1 0-74 0 0,1-24 845 0 0,1-6-832 0 0,2 0 0 0 0,1 0 0 0 0,1 1 1 0 0,1 0-1 0 0,2 0 0 0 0,1 1 0 0 0,2 0 0 0 0,7-12-14 0 0,-8 14-27 0 0,20-47-171 0 0,-32 72 108 0 0,0 1-46 0 0,0 0-72 0 0,0 0-181 0 0,-18 19-13040 0 0,15-11 5986 0 0</inkml:trace>
  <inkml:trace contextRef="#ctx0" brushRef="#br0" timeOffset="36526.524">4963 3034 3257 0 0,'0'0'2124'0'0,"0"0"-367"0"0,0 0-379 0 0,0 0-289 0 0,0 0-278 0 0,0 0-263 0 0,0 0-127 0 0,0 0-91 0 0,0 0-52 0 0,0 0-8 0 0,0 0 20 0 0,0 0 37 0 0,0 0 30 0 0,-8 27 16 0 0,-23 84-8 0 0,24-37 561 0 0,6-72-852 0 0,1 1 1 0 0,0-1 0 0 0,0 0 0 0 0,1 0 0 0 0,-1 0 0 0 0,0 1 0 0 0,1-1-1 0 0,-1 0 1 0 0,1 0 0 0 0,0 0 0 0 0,0 0 0 0 0,0 0 0 0 0,0 0 0 0 0,0 0 0 0 0,0 0-1 0 0,0 0 1 0 0,1 0 0 0 0,-1-1 0 0 0,1 1 0 0 0,-1-1 0 0 0,1 1 0 0 0,0-1-1 0 0,-1 1 1 0 0,1-1 0 0 0,0 0 0 0 0,0 0 0 0 0,0 0 0 0 0,0 0 0 0 0,0 0 0 0 0,0 0-1 0 0,0-1 1 0 0,1 1 0 0 0,-1 0 0 0 0,0-1 0 0 0,0 0 0 0 0,0 0 0 0 0,1 0-1 0 0,-1 0 1 0 0,0 0-75 0 0,4 0 228 0 0,1 0 1 0 0,-1-1-1 0 0,0 0 0 0 0,0 0 0 0 0,0-1 0 0 0,0 1 0 0 0,0-1 0 0 0,-1-1 0 0 0,1 1 0 0 0,0-1 0 0 0,-1 0 1 0 0,0 0-1 0 0,1-1 0 0 0,-1 0-228 0 0,4-2 93 0 0,0-1-1 0 0,0-1 1 0 0,-1 0 0 0 0,0 0-1 0 0,0-1 1 0 0,-1 0 0 0 0,0 0 0 0 0,-1 0-1 0 0,0-1 1 0 0,-1 0 0 0 0,1 0-1 0 0,-2-1 1 0 0,0 1 0 0 0,0-1 0 0 0,-1 0-1 0 0,0 0 1 0 0,-1 0 0 0 0,0-1-1 0 0,-1 1 1 0 0,0-1 0 0 0,0 1-93 0 0,-2 9-47 0 0,0-1 0 0 0,1 1 0 0 0,-1 0 0 0 0,0 0-1 0 0,0 0 1 0 0,0 0 0 0 0,0 0 0 0 0,0 0 0 0 0,-1 0 0 0 0,1 0 0 0 0,-1 0 0 0 0,1 0 0 0 0,-1 1 0 0 0,0-1 0 0 0,1 1-1 0 0,-1-1 1 0 0,0 1 0 0 0,0 0 0 0 0,0-1 0 0 0,0 1 0 0 0,0 0 0 0 0,-1 0 0 0 0,1 1 0 0 0,0-1 0 0 0,0 0 0 0 0,0 1 0 0 0,-1-1-1 0 0,1 1 1 0 0,0 0 0 0 0,-1 0 0 0 0,-1 0 47 0 0,-24-1-3471 0 0,5 3-4005 0 0,12 1-3078 0 0</inkml:trace>
  <inkml:trace contextRef="#ctx0" brushRef="#br0" timeOffset="41477.379">4574 1474 0 0 0,'0'0'1447'0'0,"0"0"315"0"0,0 0-79 0 0,0 0-204 0 0,0 0-132 0 0,0 0-39 0 0,0 0-6 0 0,0 0-30 0 0,2-7-101 0 0,5-18-128 0 0,-5 18-97 0 0,-2 7-96 0 0,0 0-67 0 0,0 0-72 0 0,0 0-107 0 0,0 0-101 0 0,0 0-103 0 0,0 0-104 0 0,0 0-94 0 0,0 0-54 0 0,0 0-58 0 0,0 0-52 0 0,2 20 160 0 0,5 4-104 0 0,0-1 0 0 0,2 1 1 0 0,0-1-1 0 0,1-1 0 0 0,2 0 0 0 0,6 9-94 0 0,-18-31 0 0 0,65 100 66 0 0,-65-100-24 0 0,0-1 1 0 0,0 1 0 0 0,0 0-1 0 0,0-1 1 0 0,0 1-1 0 0,0-1 1 0 0,1 1 0 0 0,-1 0-1 0 0,0-1 1 0 0,0 1 0 0 0,0 0-1 0 0,1-1 1 0 0,-1 1-1 0 0,0 0 1 0 0,0-1 0 0 0,1 1-1 0 0,-1 0 1 0 0,0 0 0 0 0,1-1-1 0 0,-1 1 1 0 0,0 0-1 0 0,1 0 1 0 0,-1 0 0 0 0,0-1-1 0 0,1 1 1 0 0,-1 0 0 0 0,1 0-1 0 0,-1 0 1 0 0,0 0-1 0 0,1 0 1 0 0,-1 0 0 0 0,1 0-1 0 0,-1 0 1 0 0,0 0 0 0 0,1 0-1 0 0,-1 0 1 0 0,1 0 0 0 0,-1 0-1 0 0,0 0 1 0 0,1 0-1 0 0,-1 0 1 0 0,1 1 0 0 0,-1-1-1 0 0,0 0 1 0 0,1 0 0 0 0,-1 0-1 0 0,0 1 1 0 0,1-1-1 0 0,-1 0 1 0 0,0 0 0 0 0,1 1-1 0 0,-1-1 1 0 0,0 0 0 0 0,0 1-1 0 0,1-1 1 0 0,-1 0-43 0 0,4-36 275 0 0,-4 26-252 0 0,0 0 0 0 0,1 0 0 0 0,1 0 1 0 0,-1 0-1 0 0,2 0 0 0 0,-1 0 0 0 0,1 1 0 0 0,1-1 0 0 0,0 1 0 0 0,0 0 0 0 0,1 0 0 0 0,0 0 1 0 0,0 1-1 0 0,3-4-23 0 0,64-80 90 0 0,-61 60 453 0 0,-10 28-5291 0 0,-1 2-5248 0 0,0 5 907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27.5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0 171,'90'-17,"123"-6,-173 15,1 2,1 2,-1 1,0 2,36 5,12-2,197-19,304-46,66 28,-393 48,125 22,-199-23,138-12,-140-2,90 13,228 24,-192-12,31 11,57-23,-295-12,330-28,-396 29,-19-2,-1 2,1 0,-1 1,0 1,0 1,0 1,0 1,2 1,63 76,-69-73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15115 0 0,'0'0'1146'0'0,"0"0"-714"0"0,0 0-335 0 0,0 0 69 0 0,0 0 200 0 0,0 0 136 0 0,0 0 23 0 0,0 0-69 0 0,0 0-93 0 0,-2 34-111 0 0,-7 108-89 0 0,6-17 160 0 0,3-106-3729 0 0,0 4-3643 0 0,0-19-2402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11506 0 0,'0'0'903'0'0,"0"0"-200"0"0,0 0 103 0 0,0 0 229 0 0,0 0 146 0 0,0 0-58 0 0,0 0-191 0 0,0 0-221 0 0,0 0-186 0 0,0 0-120 0 0,0 0-97 0 0,0 0-96 0 0,0 0-48 0 0,-11-2-22 0 0,-38-2-23 0 0,-12 33 232 0 0,61-29-330 0 0,-2 1-30 0 0,0-1 0 0 0,0 1-1 0 0,1-1 1 0 0,-1 1 0 0 0,0-1 0 0 0,1 1 0 0 0,-1 0-1 0 0,1 0 1 0 0,-1 0 0 0 0,1 0 0 0 0,-1 0-1 0 0,1 0 1 0 0,0 0 0 0 0,-1 0 0 0 0,1 1 0 0 0,0-1-1 0 0,0 0 1 0 0,0 1 0 0 0,0-1 0 0 0,0 1 0 0 0,0 0-1 0 0,0-1 1 0 0,1 1 0 0 0,-1-1 0 0 0,1 1-1 0 0,-1 0 1 0 0,1 0 0 0 0,-1-1 0 0 0,1 1 0 0 0,0 0-1 0 0,0 0 1 0 0,0-1 0 0 0,0 1 0 0 0,0 0-1 0 0,0 0 1 0 0,1-1 0 0 0,-1 1 0 0 0,1 0 0 0 0,-1 0-1 0 0,1-1 1 0 0,-1 1 0 0 0,1-1 0 0 0,0 1 0 0 0,0 0-1 0 0,0-1 1 0 0,0 1 9 0 0,107 103 528 0 0,-96-90-455 0 0,-1 1 1 0 0,0 0-1 0 0,-1 1 0 0 0,0 0 0 0 0,-2 1 0 0 0,0 0 0 0 0,4 14-73 0 0,-9-20 91 0 0,0 0-1 0 0,-1 0 0 0 0,-1 0 1 0 0,0 1-1 0 0,0-1 1 0 0,-1 1-1 0 0,0-1 0 0 0,-2 0 1 0 0,1 2-91 0 0,-2-7 93 0 0,1 0 0 0 0,-1 0 0 0 0,0-1 0 0 0,0 1 0 0 0,-1-1 0 0 0,0 1 1 0 0,0-1-1 0 0,-1-1 0 0 0,0 1 0 0 0,0 0 0 0 0,0-1 0 0 0,0 0 0 0 0,-1 0 0 0 0,0-1 0 0 0,0 0 1 0 0,0 0-1 0 0,-1 0 0 0 0,1-1 0 0 0,-1 0 0 0 0,0 0 0 0 0,0 0 0 0 0,-1-1-93 0 0,4 0-31 0 0,0 0-1 0 0,0 0 1 0 0,1-1-1 0 0,-1 1 1 0 0,0-1-1 0 0,-1 0 1 0 0,1-1-1 0 0,0 1 1 0 0,0-1-1 0 0,0 1 1 0 0,0-1-1 0 0,-1-1 1 0 0,1 1 0 0 0,0 0-1 0 0,0-1 1 0 0,0 0-1 0 0,0 0 1 0 0,0 0-1 0 0,0-1 1 0 0,0 1-1 0 0,0-1 1 0 0,1 0-1 0 0,-1 0 1 0 0,0 0-1 0 0,1-1 1 0 0,0 1-1 0 0,-1-1 1 0 0,1 0-1 0 0,0 1 1 0 0,0-2-1 0 0,1 1 1 0 0,-1 0-1 0 0,0-2 32 0 0,3 5-29 0 0,-6-24-2083 0 0,4 7-4978 0 0,2 9-4400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16195 0 0,'0'0'1065'0'0,"0"0"-905"0"0,0 0-424 0 0,0 0-216 0 0,0 0-225 0 0,0 0-135 0 0,0 0 32 0 0,0 0-184 0 0,0 0-480 0 0,0 0-2041 0 0,0 0-4833 0 0</inkml:trace>
  <inkml:trace contextRef="#ctx0" brushRef="#br0" timeOffset="2160.034">66 50 0 0 0,'0'0'207'0'0,"0"0"812"0"0,0 0 400 0 0,0 0 64 0 0,0 0-178 0 0,0 0-311 0 0,0 0-310 0 0,0 0-213 0 0,0 0-126 0 0,0 0-76 0 0,-10 13 290 0 0,7-11 4434 0 0,5-16-3312 0 0,0-5-1061 0 0,-4 19 2666 0 0,-24 23-2046 0 0,-2 18-1836 0 0,28-40 459 0 0,0-1 19 0 0,0 0 13 0 0,0 0 33 0 0,0 0 35 0 0,0 0 16 0 0,15-9 335 0 0,40-56 393 0 0,-78 81-495 0 0,-20 22-439 0 0,75-45-6357 0 0,-26 3 1302 0 0,0 4-3347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62 11050 0 0,'0'0'1849'0'0,"0"0"-469"0"0,0 0-342 0 0,0 0-157 0 0,0 0 55 0 0,0 0 58 0 0,0 0-26 0 0,0 0-124 0 0,0 0-214 0 0,0 0-209 0 0,0 0-171 0 0,-12 3-118 0 0,-36 14-52 0 0,18 33 73 0 0,-18 86 223 0 0,15-37-81 0 0,-5-1-1 0 0,-42 79-294 0 0,-34 17-144 0 0,112-192 80 0 0,-61 57-2608 0 0,49-61-6021 0 0,10 1-1313 0 0</inkml:trace>
  <inkml:trace contextRef="#ctx0" brushRef="#br0" timeOffset="302.695">1 0 8874 0 0,'0'0'3994'0'0,"0"0"-2552"0"0,0 0-1040 0 0,0 0-289 0 0,0 0-3 0 0,0 0 164 0 0,0 0 244 0 0,0 0 209 0 0,0 0 108 0 0,0 0-8 0 0,0 0-87 0 0,0 0-116 0 0,11 29-105 0 0,38 91-51 0 0,9-34 344 0 0,246 200 1818 0 0,-158-125-2050 0 0,-54-65-454 0 0,-43-53-357 0 0,-49-43 84 0 0,0 0-42 0 0,0 0-53 0 0,0 0-143 0 0,0 0-327 0 0,0 0-779 0 0,0-1-2866 0 0,0-2-6775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8866 0 0,'0'0'1376'0'0,"0"0"-392"0"0,0 0-103 0 0,0 0-57 0 0,0 0-72 0 0,0 0-104 0 0,0 0-200 0 0,41 197-184 0 0,-32-178-104 0 0,-3 4-80 0 0,-2-7-64 0 0,2-1-88 0 0,0 0-128 0 0,-5-3-328 0 0,1-1-648 0 0,-2-3-3081 0 0,2 0-4809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17732 0 0,'0'0'2568'0'0,"0"0"-1743"0"0,0 0-329 0 0,0 0-40 0 0,0 0-104 0 0,0 0-192 0 0,0 0-304 0 0,0 0-408 0 0,0 0-168 0 0,0 0-57 0 0,0 0-15 0 0,0 0-160 0 0,0 0-1809 0 0,0 0-9265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28 16379 0 0,'0'0'1537'0'0,"0"0"-849"0"0,0 0-381 0 0,0 0-13 0 0,0 0-24 0 0,0 0-45 0 0,0 0-34 0 0,0 0-108 0 0,0 0-53 0 0,0 0-11 0 0,-31 34-24 0 0,-98 111-15 0 0,80-64-28 0 0,46-67 22 0 0,-7 91-259 0 0,10-101 287 0 0,1-1-1 0 0,0 0 1 0 0,-1 1-1 0 0,1-1 0 0 0,0 0 1 0 0,0 0-1 0 0,1 0 1 0 0,-1 1-1 0 0,1-1 0 0 0,0-1 1 0 0,-1 1-1 0 0,1 0 1 0 0,1 0-1 0 0,-1-1 0 0 0,0 1 1 0 0,0-1-1 0 0,1 1 1 0 0,0-1-1 0 0,-1 0 1 0 0,1 0-1 0 0,0-1 0 0 0,0 1 1 0 0,0 0-1 0 0,0-1 1 0 0,0 0-1 0 0,0 0 0 0 0,1 0 1 0 0,-1 0-1 0 0,4 1-1 0 0,1-1 132 0 0,0 0-1 0 0,0-1 1 0 0,0 0-1 0 0,0 0 1 0 0,1 0-1 0 0,-1-1 1 0 0,0 0-1 0 0,0-1 1 0 0,0 0-1 0 0,0 0 1 0 0,0-1-1 0 0,-1 0 1 0 0,1 0-1 0 0,-1-1 1 0 0,0 0-1 0 0,0 0 1 0 0,0-1-1 0 0,0 1 1 0 0,-1-1-1 0 0,0-1 1 0 0,0 0-1 0 0,0 1 1 0 0,-1-2-1 0 0,0 1 1 0 0,0-1-1 0 0,0 1 1 0 0,-1-1-1 0 0,0-1 1 0 0,0 1-1 0 0,-1-1 1 0 0,0 1-1 0 0,0-2-131 0 0,2-2 26 0 0,-1-1 0 0 0,0 1 0 0 0,-1-1-1 0 0,0 0 1 0 0,-1-1 0 0 0,0 1-1 0 0,-1 0 1 0 0,0-1 0 0 0,-1 1-1 0 0,0-1 1 0 0,-1 1 0 0 0,-1 0-1 0 0,0 0 1 0 0,0-1 0 0 0,-1 1-1 0 0,-1 0 1 0 0,0 1 0 0 0,-1-1 0 0 0,0 1-1 0 0,0 0 1 0 0,-2-1-26 0 0,2 4-176 0 0,0 1 1 0 0,-1-1-1 0 0,0 1 1 0 0,0 1-1 0 0,0-1 0 0 0,-1 1 1 0 0,0 1-1 0 0,0-1 1 0 0,-1 1-1 0 0,1 0 1 0 0,-3-1 175 0 0,-38-3-10528 0 0,34 9-1209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16323 0 0,'0'0'1433'0'0,"0"0"-373"0"0,0 0-25 0 0,0 0 97 0 0,0 0-32 0 0,0 0-190 0 0,0 0-275 0 0,0 0-201 0 0,0 0-100 0 0,0 0-57 0 0,0 0-34 0 0,0 0-51 0 0,0 0-61 0 0,1-22-70 0 0,3-65-26 0 0,-4 83-41 0 0,1-1 1 0 0,-1 1-1 0 0,0-1 0 0 0,1 1 1 0 0,0-1-1 0 0,0 1 1 0 0,1 0-1 0 0,-1 0 0 0 0,1-1 1 0 0,0 1-1 0 0,0 0 1 0 0,0 1-1 0 0,0-1 0 0 0,1 0 1 0 0,-1 0-1 0 0,1 1 1 0 0,0 0-1 0 0,3-3 6 0 0,2-2-50 0 0,-7 6 15 0 0,0 1-1 0 0,0-1 1 0 0,1 1 0 0 0,-1-1-1 0 0,0 1 1 0 0,1 0 0 0 0,-1-1 0 0 0,1 1-1 0 0,0 0 1 0 0,-1 0 0 0 0,1 0-1 0 0,0 0 1 0 0,-1 1 0 0 0,1-1-1 0 0,0 0 1 0 0,0 1 0 0 0,0-1-1 0 0,0 1 1 0 0,0 0 0 0 0,0 0-1 0 0,0-1 1 0 0,0 1 0 0 0,-1 0-1 0 0,1 1 1 0 0,0-1 0 0 0,0 0 0 0 0,0 1-1 0 0,0-1 1 0 0,0 1 0 0 0,0-1-1 0 0,0 1 1 0 0,-1 0 0 0 0,1 0-1 0 0,0-1 1 0 0,-1 2 0 0 0,1-1-1 0 0,0 0 1 0 0,-1 0 0 0 0,1 0-1 0 0,-1 1 1 0 0,0-1 35 0 0,43 70-902 0 0,22 85 463 0 0,-62-150 471 0 0,0-1-1 0 0,0 0 0 0 0,1 0 1 0 0,-1-1-1 0 0,1 1 0 0 0,0-1 1 0 0,1 0-1 0 0,-1-1 1 0 0,1 1-1 0 0,0-1 0 0 0,0 0 1 0 0,0 0-1 0 0,0-1 0 0 0,0 0 1 0 0,0 0-1 0 0,1 0 0 0 0,-1-1 1 0 0,1 0-1 0 0,-1 0 0 0 0,1-1 1 0 0,0 1-1 0 0,-1-1 0 0 0,1-1 1 0 0,-1 0-1 0 0,1 1 0 0 0,1-2-31 0 0,1-2 177 0 0,-1-1 0 0 0,1 0 0 0 0,-1 0 0 0 0,0 0 0 0 0,0-1 0 0 0,-1-1 0 0 0,0 1 0 0 0,0-1 0 0 0,0 0-1 0 0,-1-1 1 0 0,0 1 0 0 0,0-1 0 0 0,-1-1 0 0 0,0 1 0 0 0,-1-1 0 0 0,0 0 0 0 0,0 0 0 0 0,0 0 0 0 0,0-5-177 0 0,4-4 180 0 0,63-170 511 0 0,-58 112-1654 0 0,-11 44-5962 0 0,-2 24-5100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6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59 751 9490 0 0,'0'0'3601'0'0,"0"0"-1809"0"0,0 0-878 0 0,0 0-141 0 0,0 0-22 0 0,0 0-60 0 0,0 0-106 0 0,0 0-158 0 0,0 0-123 0 0,0 0-77 0 0,0 0-54 0 0,-9 33-31 0 0,-29 103-34 0 0,26-50 102 0 0,14-71-158 0 0,-2-11-18 0 0,0 1 0 0 0,1-1 0 0 0,0 0 0 0 0,0 0 0 0 0,0 0 0 0 0,0 0 0 0 0,1 0 0 0 0,-1 0 0 0 0,1 0 0 0 0,0-1 0 0 0,0 1 0 0 0,0 0 0 0 0,1-1 0 0 0,-1 0 0 0 0,1 1 0 0 0,0-1 0 0 0,0 0 0 0 0,0-1 0 0 0,0 1 0 0 0,1 0 0 0 0,-1-1-1 0 0,1 0 1 0 0,-1 0 0 0 0,1 0 0 0 0,0 0 0 0 0,0 0 0 0 0,0-1 0 0 0,0 0 0 0 0,0 0 0 0 0,2 1-34 0 0,72-15 2074 0 0,-55-5-1913 0 0,-1-1 0 0 0,-1 0 0 0 0,-1-2 1 0 0,0-1-1 0 0,-2-1 0 0 0,-1 0 0 0 0,0-1 0 0 0,-2-1 0 0 0,-1 0 0 0 0,-1-1 1 0 0,4-11-162 0 0,29-50-746 0 0,-38 72 214 0 0,7-11-1026 0 0,-3 11-3656 0 0,-6 10-6201 0 0</inkml:trace>
  <inkml:trace contextRef="#ctx0" brushRef="#br0" timeOffset="332.919">656 1137 15523 0 0,'0'0'1254'0'0,"0"0"-703"0"0,0 0-214 0 0,0 0 165 0 0,0 0 190 0 0,0 0 83 0 0,0 0-53 0 0,0 0-124 0 0,0 0-110 0 0,14-34-68 0 0,43-104-52 0 0,-8 18 310 0 0,-48 118-673 0 0,1-7 11 0 0,1-1-1 0 0,1 1 0 0 0,0 0 0 0 0,0 1 1 0 0,1-1-1 0 0,0 1 0 0 0,0 0 1 0 0,1 0-1 0 0,0 0 0 0 0,6-5-15 0 0,-10 13-41 0 0,0 1 0 0 0,0-1 0 0 0,0 0-1 0 0,0 0 1 0 0,0 1 0 0 0,0 0 0 0 0,0-1 0 0 0,0 1-1 0 0,-1 0 1 0 0,1 0 0 0 0,0 0 0 0 0,0 0 0 0 0,-1 0-1 0 0,1 0 1 0 0,0 0 0 0 0,-1 0 0 0 0,1 1 0 0 0,-1-1-1 0 0,0 1 1 0 0,1-1 0 0 0,-1 1 0 0 0,0 0 0 0 0,0-1-1 0 0,0 1 1 0 0,0 0 0 0 0,0 0 0 0 0,-1 0 0 0 0,1 0-1 0 0,0 0 1 0 0,-1 0 0 0 0,1 0 0 0 0,-1 0 0 0 0,0 0-1 0 0,0 0 1 0 0,0 0 0 0 0,0 0 0 0 0,0 0 0 0 0,0 0-1 0 0,0 0 1 0 0,-1 1 41 0 0,5 12-61 0 0,-2-7 52 0 0,0 0 7 0 0,-1-1-1 0 0,1 0 0 0 0,0 1 0 0 0,1-1 0 0 0,-1 0 1 0 0,2 0-1 0 0,-1 0 0 0 0,1-1 0 0 0,0 1 1 0 0,0-1-1 0 0,1 0 0 0 0,-1 0 0 0 0,1 0 0 0 0,1-1 1 0 0,-1 0-1 0 0,1 0 0 0 0,0 0 0 0 0,0 0 0 0 0,1-1 1 0 0,-1 0-1 0 0,6 2 3 0 0,-5-4 102 0 0,-1-1 0 0 0,1 1 0 0 0,-1-1 0 0 0,1 0-1 0 0,-1-1 1 0 0,1 0 0 0 0,0 0 0 0 0,-1 0 0 0 0,1-1 0 0 0,-1 0 0 0 0,1 0 0 0 0,-1-1 0 0 0,0 0 0 0 0,1 0 0 0 0,-1 0 0 0 0,0-1 0 0 0,0 0-1 0 0,0 0 1 0 0,-1 0 0 0 0,1-1 0 0 0,-1 0 0 0 0,0 0 0 0 0,0 0 0 0 0,0-1 0 0 0,0 1 0 0 0,-1-1 0 0 0,0-1 0 0 0,0 1 0 0 0,0 0 0 0 0,-1-1-1 0 0,1 0 1 0 0,-1 0 0 0 0,2-5-102 0 0,26-81 544 0 0,-27 52-6382 0 0,-4 32-5687 0 0</inkml:trace>
  <inkml:trace contextRef="#ctx0" brushRef="#br0" timeOffset="1001.559">1656 663 3817 0 0,'0'0'895'0'0,"0"0"-311"0"0,0 0 201 0 0,0 0 548 0 0,0 0 475 0 0,0 0 192 0 0,0 0-177 0 0,0 0-362 0 0,0 0-298 0 0,0 0-192 0 0,0 0-113 0 0,0 0-35 0 0,0 0-55 0 0,-10-15 1561 0 0,-71 15-837 0 0,71 3-1468 0 0,-1 1 0 0 0,1 0 0 0 0,0 1 0 0 0,0 0 0 0 0,0 0 0 0 0,1 1 1 0 0,0 0-1 0 0,0 1 0 0 0,0 0 0 0 0,1 0 0 0 0,0 1 0 0 0,1 0 0 0 0,-4 4-24 0 0,5-6 9 0 0,-4 3-10 0 0,0 0 1 0 0,1 0-1 0 0,0 1 1 0 0,1 0-1 0 0,0 0 1 0 0,0 1-1 0 0,1 0 1 0 0,1 0-1 0 0,0 1 1 0 0,0 0-1 0 0,1 0 1 0 0,1 1 0 0 0,0-1-1 0 0,0 1 1 0 0,2 0-1 0 0,-1 0 1 0 0,2 0-1 0 0,0 0 1 0 0,0 0-1 0 0,1 7 1 0 0,2-14 11 0 0,0 0 0 0 0,0-1 0 0 0,0 0 0 0 0,1 1 0 0 0,-1-1 0 0 0,1 0 0 0 0,1 0 0 0 0,-1 0 0 0 0,1-1 0 0 0,0 1-1 0 0,0-1 1 0 0,0 0 0 0 0,0 0 0 0 0,1 0 0 0 0,-1-1 0 0 0,1 0 0 0 0,0 1 0 0 0,0-2 0 0 0,1 1 0 0 0,-1 0 0 0 0,0-1 0 0 0,1 0 0 0 0,0-1 0 0 0,1 1-12 0 0,9 2 70 0 0,0 0 0 0 0,0-1 0 0 0,0-1 0 0 0,0-1 0 0 0,1 0 0 0 0,-1-1 0 0 0,1 0 0 0 0,2-2-69 0 0,4-3-3 0 0,0-1 0 0 0,0-1 0 0 0,0-1 0 0 0,-1-1-1 0 0,-1 0 1 0 0,1-2 0 0 0,-2-1 0 0 0,1 0 0 0 0,-2-2 0 0 0,1 0 3 0 0,22-24-1526 0 0,-17 12-5858 0 0,-16 17-4086 0 0</inkml:trace>
  <inkml:trace contextRef="#ctx0" brushRef="#br0" timeOffset="1371.039">2429 0 15643 0 0,'0'0'1329'0'0,"0"0"-525"0"0,0 0-279 0 0,0 0 45 0 0,0 0 98 0 0,0 0 27 0 0,0 0-107 0 0,0 0-196 0 0,0 0-131 0 0,0 0-23 0 0,0 0 16 0 0,0 0 17 0 0,0 0 4 0 0,-3 35-19 0 0,-6 111-28 0 0,7 171 523 0 0,11 100-513 0 0,-1-281-343 0 0,-9-126-2118 0 0,-8-18-8851 0 0,8 3 490 0 0</inkml:trace>
  <inkml:trace contextRef="#ctx0" brushRef="#br0" timeOffset="1632.748">2051 632 11402 0 0,'0'0'4069'0'0,"0"0"-2700"0"0,0 0-995 0 0,0 0 65 0 0,0 0 259 0 0,0 0 202 0 0,0 0 88 0 0,0 0-21 0 0,0 0-75 0 0,39-4-72 0 0,126-13-85 0 0,220-31 1359 0 0,-195 34-2682 0 0,-109 12-6971 0 0,-74 2-3872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8898 0 0,'0'0'1215'0'0,"0"0"-499"0"0,0 0-108 0 0,0 0 308 0 0,0 0 307 0 0,0 0 115 0 0,0 0-142 0 0,0 0-312 0 0,0 0-246 0 0,0 0-127 0 0,0 0-38 0 0,0 0 15 0 0,0 0 18 0 0,-1 13-10 0 0,-21 101 796 0 0,-26 11-462 0 0,-5-2-1 0 0,-22 27-829 0 0,-26 61 128 0 0,38-62 12 0 0,63-147-114 0 0,-1 1-1 0 0,1 0 1 0 0,-1 0-1 0 0,1-1 1 0 0,0 1 0 0 0,1 0-1 0 0,-1 0 1 0 0,0 0 0 0 0,1-1-1 0 0,-1 1 1 0 0,1 0-1 0 0,0-1 1 0 0,0 1 0 0 0,0 0-1 0 0,0-1 1 0 0,0 1 0 0 0,1-1-1 0 0,-1 0 1 0 0,1 1-1 0 0,0-1 1 0 0,0 0 0 0 0,-1 0-1 0 0,1 0 1 0 0,0 0 0 0 0,1 0-1 0 0,-1-1 1 0 0,0 1-1 0 0,1-1 1 0 0,-1 1 0 0 0,0-1-1 0 0,1 0 1 0 0,0 0 0 0 0,-1 0-1 0 0,1 0 1 0 0,0 0-1 0 0,-1-1 1 0 0,1 1 0 0 0,0-1-1 0 0,0 0 1 0 0,-1 0 0 0 0,1 0-1 0 0,2 0-25 0 0,25 4 230 0 0,-1-1-1 0 0,1-1 0 0 0,-1-2 1 0 0,1 0-1 0 0,-1-2 1 0 0,0-2-1 0 0,13-3-229 0 0,108-8-103 0 0,-126-7-2225 0 0,-23-2-3387 0 0,-1 16 2558 0 0,0 0-6282 0 0</inkml:trace>
  <inkml:trace contextRef="#ctx0" brushRef="#br0" timeOffset="254.811">1 409 17404 0 0,'0'0'795'0'0,"0"0"-405"0"0,0 0-172 0 0,0 0 184 0 0,0 0 252 0 0,0 0 153 0 0,0 0 14 0 0,0 0-83 0 0,0 0-97 0 0,37 1-85 0 0,121 1-73 0 0,136-5 643 0 0,-108-1-6101 0 0,-158 4-5763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181 863 9826 0 0,'0'0'1132'0'0,"0"0"-290"0"0,0 0-125 0 0,0 0 86 0 0,0 0 147 0 0,0 0 37 0 0,0 0-163 0 0,0 0-215 0 0,0 0-229 0 0,0 0-172 0 0,-15 6-90 0 0,-49 18-48 0 0,60-22-58 0 0,1 0-1 0 0,0 1 0 0 0,-1-1 1 0 0,1 1-1 0 0,0 0 0 0 0,0 0 1 0 0,0 0-1 0 0,1 0 1 0 0,-1 0-1 0 0,1 1 0 0 0,0-1 1 0 0,0 1-1 0 0,0 0 0 0 0,0-1 1 0 0,0 1-1 0 0,1 0 0 0 0,0 0 1 0 0,0 0-1 0 0,0 0-11 0 0,-4 9 50 0 0,0 2 12 0 0,-3 4-6 0 0,0-1-1 0 0,2 1 0 0 0,0 1 0 0 0,1-1 0 0 0,1 1 0 0 0,1 0 0 0 0,0 0 0 0 0,2 0 1 0 0,1 18-56 0 0,1-37 94 0 0,1 1 1 0 0,0-1 0 0 0,0 1 0 0 0,1-1 0 0 0,-1 1 0 0 0,0-1 0 0 0,0 0 0 0 0,1 0 0 0 0,-1 0 0 0 0,0-1 0 0 0,1 1-1 0 0,-1-1 1 0 0,1 1 0 0 0,-1-1 0 0 0,1 0 0 0 0,-1 0 0 0 0,1 0 0 0 0,-1 0 0 0 0,1 0 0 0 0,-1 0 0 0 0,1-1 0 0 0,-1 1-1 0 0,1-1 1 0 0,-1 0 0 0 0,0 0 0 0 0,1 0 0 0 0,-1 0 0 0 0,0 0 0 0 0,0 0 0 0 0,1 0 0 0 0,-1-1 0 0 0,0 1 0 0 0,0-1-1 0 0,-1 0 1 0 0,1 0 0 0 0,1 0-95 0 0,18-20 179 0 0,-1 0 0 0 0,-1-1 0 0 0,-1 0 0 0 0,-1-2 0 0 0,11-22-179 0 0,-18 33-156 0 0,-1-1-1 0 0,-1 0 1 0 0,0-1-1 0 0,-2 0 1 0 0,1 0 0 0 0,-2-1-1 0 0,0 0 1 0 0,-1 0-1 0 0,-1 0 1 0 0,0 0-1 0 0,-1 0 1 0 0,-1-1-1 0 0,-1-8 157 0 0,0 22-323 0 0,-1-1 0 0 0,0 1-1 0 0,1 0 1 0 0,-2-1 0 0 0,1 1-1 0 0,0 0 1 0 0,-1 0 0 0 0,0 0-1 0 0,0 0 1 0 0,0 0 0 0 0,0 0 0 0 0,-1 1-1 0 0,1-1 1 0 0,-1 1 0 0 0,-3-3 323 0 0,-57-31-12608 0 0,49 32 9497 0 0</inkml:trace>
  <inkml:trace contextRef="#ctx0" brushRef="#br0" timeOffset="450.018">12 721 0 0 0,'0'0'892'0'0,"0"0"609"0"0,0 0 503 0 0,0 0 284 0 0,0 0-16 0 0,0 0-272 0 0,0 0-318 0 0,33 0-286 0 0,106-2-166 0 0,-42-19 551 0 0,-79 12-1419 0 0,21-7 53 0 0,0-1 0 0 0,-2-3 1 0 0,0-1-1 0 0,-2-1 0 0 0,0-2 1 0 0,-1-2-1 0 0,-2-1 0 0 0,-1-1 1 0 0,-1-2-1 0 0,-1-1 0 0 0,-2-1 1 0 0,-1-2-1 0 0,-2 0 0 0 0,14-27-415 0 0,-28 43 89 0 0,0-1-1 0 0,-1-1 0 0 0,-1 0 1 0 0,-1 0-1 0 0,-1 0 1 0 0,-1-1-1 0 0,-1 0 0 0 0,0 0 1 0 0,-2 0-1 0 0,0 0 1 0 0,-2-10-89 0 0,0 30 1 0 0,0 0 0 0 0,0 1 0 0 0,-1-1 0 0 0,1 0 0 0 0,0 1 0 0 0,0-1 0 0 0,-1 1 0 0 0,1-1 0 0 0,-1 1 0 0 0,1-1 0 0 0,0 1 0 0 0,-1-1 0 0 0,1 1 1 0 0,-1-1-1 0 0,1 1 0 0 0,-1-1 0 0 0,1 1 0 0 0,-1 0 0 0 0,0-1 0 0 0,1 1 0 0 0,-1 0 0 0 0,1 0 0 0 0,-1-1 0 0 0,0 1 0 0 0,1 0 0 0 0,-1 0 1 0 0,0 0-1 0 0,1 0 0 0 0,-1 0 0 0 0,0 0 0 0 0,1 0 0 0 0,-1 0 0 0 0,0 0 0 0 0,1 0 0 0 0,-1 0 0 0 0,1 0 0 0 0,-1 0 0 0 0,0 1 0 0 0,1-1 0 0 0,-1 0 1 0 0,0 0-1 0 0,1 1 0 0 0,-1-1 0 0 0,1 0 0 0 0,-1 1 0 0 0,1-1 0 0 0,-1 1 0 0 0,1-1 0 0 0,-1 1 0 0 0,1-1 0 0 0,-1 1 0 0 0,1-1 0 0 0,0 1 1 0 0,-1-1-1 0 0,1 1 0 0 0,0-1 0 0 0,-1 1 0 0 0,1 0 0 0 0,0-1 0 0 0,0 1 0 0 0,0 0 0 0 0,0-1 0 0 0,-1 1 0 0 0,1 0 0 0 0,0-1 0 0 0,0 1 0 0 0,0 0 0 0 0,-17 52-124 0 0,2 1 0 0 0,3 0 0 0 0,1 0 1 0 0,3 2-1 0 0,0 54 123 0 0,0 94-445 0 0,14 149 445 0 0,13 52-627 0 0,-16-368 603 0 0,-2 0 1 0 0,-1 0-1 0 0,-1-1 0 0 0,-3 1 1 0 0,-1-1-1 0 0,-1 0 1 0 0,-2 0-1 0 0,-2 0 0 0 0,-1-1 1 0 0,-2-1-1 0 0,-1 0 1 0 0,-1-1-1 0 0,-8 10 24 0 0,19-37 68 0 0,0 0 0 0 0,-1 0 0 0 0,1-1 0 0 0,-1 1 0 0 0,0-1 0 0 0,-1 0 0 0 0,1-1 0 0 0,-1 1 0 0 0,0-1 0 0 0,0 0 0 0 0,-1-1 0 0 0,1 1 0 0 0,-1-1 0 0 0,1 0 0 0 0,-1-1 0 0 0,0 0 0 0 0,0 0 0 0 0,0-1 0 0 0,0 1 0 0 0,-7-1-68 0 0,12-1 29 0 0,-1 0-1 0 0,0 0 0 0 0,0-1 0 0 0,1 1 1 0 0,-1-1-1 0 0,0 0 0 0 0,1 0 0 0 0,-1 0 1 0 0,0 0-1 0 0,1 0 0 0 0,-1 0 1 0 0,1-1-1 0 0,0 1 0 0 0,-1-1 0 0 0,1 0 1 0 0,0 1-1 0 0,0-1 0 0 0,0 0 0 0 0,0-1 1 0 0,1 1-1 0 0,-1 0 0 0 0,0 0 0 0 0,1-1 1 0 0,0 1-1 0 0,-1-1 0 0 0,1 1 0 0 0,0-1 1 0 0,0 1-1 0 0,0-1 0 0 0,1 0 0 0 0,-1-1-28 0 0,-8-90 219 0 0,10 84-205 0 0,3-24-12 0 0,2 0 1 0 0,1 1 0 0 0,1-1-1 0 0,3 1 1 0 0,0 1 0 0 0,2 0-1 0 0,1 1 1 0 0,2 0 0 0 0,1 1-1 0 0,1 1 1 0 0,5-4-3 0 0,111-146-1482 0 0,-73 107-5128 0 0,-44 54-4653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1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10 505 9250 0 0,'0'0'1331'0'0,"0"0"-243"0"0,0 0-333 0 0,0 0-228 0 0,0 0 0 0 0,0 0 139 0 0,0 0 159 0 0,0 0 65 0 0,0 0-85 0 0,0 0-201 0 0,0 0-218 0 0,-2-7-130 0 0,-5-18 38 0 0,21 46 894 0 0,-2 11-723 0 0,-1 1-1 0 0,-1 0 1 0 0,-2 1-1 0 0,-1-1 1 0 0,-2 2-1 0 0,0 29-464 0 0,-3-51 76 0 0,36 571 990 0 0,-37-577-1061 0 0,0 15 17 0 0,1 1-1 0 0,1-1 1 0 0,1 0 0 0 0,1 1-1 0 0,1-2 1 0 0,1 1 0 0 0,1-1-1 0 0,1 0 1 0 0,7 12-22 0 0,-15-32 3 0 0,-1 1 0 0 0,1-1-1 0 0,0 0 1 0 0,0 0 0 0 0,0 1 0 0 0,0-1 0 0 0,0 0-1 0 0,0 0 1 0 0,0 0 0 0 0,0 0 0 0 0,0 0-1 0 0,0 0 1 0 0,1 0 0 0 0,-1-1 0 0 0,0 1 0 0 0,0 0-1 0 0,1-1 1 0 0,-1 1 0 0 0,1-1 0 0 0,-1 1 0 0 0,1-1-1 0 0,-1 1 1 0 0,1-1 0 0 0,-1 0 0 0 0,0 0-1 0 0,1 0 1 0 0,-1 0 0 0 0,1 0 0 0 0,-1 0 0 0 0,1 0-1 0 0,-1-1 1 0 0,1 1 0 0 0,-1-1 0 0 0,1 1 0 0 0,-1-1-1 0 0,1 1 1 0 0,-1-1 0 0 0,0 0 0 0 0,0 1-1 0 0,1-1 1 0 0,-1 0 0 0 0,0 0 0 0 0,0 0 0 0 0,0 0-1 0 0,1 0-2 0 0,26-32 102 0 0,-1 0-1 0 0,-1-2 0 0 0,-2 0 0 0 0,-2-2 0 0 0,17-36-101 0 0,-26 48-11 0 0,154-287-432 0 0,-167 310 423 0 0,1 1 0 0 0,-1-1 0 0 0,1 1 0 0 0,-1-1-1 0 0,1 0 1 0 0,0 1 0 0 0,-1-1 0 0 0,1 1 0 0 0,0 0 0 0 0,0-1-1 0 0,0 1 1 0 0,0 0 0 0 0,0-1 0 0 0,1 1 0 0 0,-1 0-1 0 0,0 0 1 0 0,1 0 0 0 0,-1 0 0 0 0,0 0 0 0 0,1 0-1 0 0,-1 1 1 0 0,1-1 0 0 0,-1 0 0 0 0,1 1 0 0 0,0-1 0 0 0,-1 1-1 0 0,1-1 1 0 0,0 1 0 0 0,-1 0 0 0 0,1 0 0 0 0,0 0-1 0 0,-1 0 1 0 0,1 0 0 0 0,0 0 0 0 0,-1 0 0 0 0,1 0-1 0 0,0 1 1 0 0,-1-1 0 0 0,1 1 0 0 0,-1-1 0 0 0,1 1 0 0 0,-1 0-1 0 0,1 0 1 0 0,0 0 20 0 0,6 18-5 0 0,-1 1 0 0 0,0-1 1 0 0,-2 2-1 0 0,0-1 0 0 0,-1 1 0 0 0,-1-1 0 0 0,0 16 5 0 0,1 2 2 0 0,4 30 15 0 0,-7-39-19 0 0,1 0 0 0 0,2-1 0 0 0,1 0 1 0 0,1 0-1 0 0,1 0 0 0 0,1 0 0 0 0,2-1 0 0 0,1-1 1 0 0,1 0-1 0 0,12 20 2 0 0,-21-41 9 0 0,0-1 1 0 0,0 1-1 0 0,0-1 0 0 0,1 1 1 0 0,0-1-1 0 0,-1 0 0 0 0,2 0 1 0 0,-1-1-1 0 0,0 1 0 0 0,1-1 1 0 0,-1 0-1 0 0,1 0 0 0 0,0-1 1 0 0,0 1-1 0 0,0-1 0 0 0,1 0 1 0 0,-1 0-1 0 0,0-1 0 0 0,1 0 1 0 0,-1 0-1 0 0,1 0 0 0 0,-1 0 1 0 0,1-1-1 0 0,0 0 0 0 0,-1 0 1 0 0,1-1-1 0 0,-1 1 0 0 0,1-1 1 0 0,-1 0-1 0 0,1-1 0 0 0,-1 1 1 0 0,0-1-1 0 0,1-1-9 0 0,9-10 123 0 0,-1 0 1 0 0,-1-1-1 0 0,0 0 0 0 0,-1-2 1 0 0,-1 1-1 0 0,-1-1 1 0 0,0-1-1 0 0,0 0 0 0 0,-2 0 1 0 0,2-5-124 0 0,-6 13 37 0 0,48-104 358 0 0,-5-1 0 0 0,-5-3 0 0 0,25-112-395 0 0,30-320 266 0 0,-92 498-278 0 0,-5 50-102 0 0,0 1-215 0 0,0 20-1158 0 0,-2 42-1835 0 0,0-26-2562 0 0,2-8-5566 0 0</inkml:trace>
  <inkml:trace contextRef="#ctx0" brushRef="#br0" timeOffset="604.633">1848 73 11002 0 0,'0'0'1583'0'0,"0"0"-365"0"0,0 0-375 0 0,0 0-126 0 0,0 0-1 0 0,0 0 39 0 0,0 0-41 0 0,0 0-83 0 0,0 0-62 0 0,0 0-42 0 0,0 0-22 0 0,-7 38-42 0 0,-22 124-52 0 0,11 70 576 0 0,13 326 172 0 0,43-204-773 0 0,-38-354-385 0 0,1 10 17 0 0,0-1 0 0 0,1 0 0 0 0,0 0-1 0 0,0 0 1 0 0,1 0 0 0 0,0 0-1 0 0,1 0 1 0 0,0-1 0 0 0,0 1 0 0 0,1-1-1 0 0,4 5-17 0 0,-8-12 24 0 0,1-1-1 0 0,-1 0 1 0 0,0 0-1 0 0,0 1 1 0 0,0-1-1 0 0,1 0 0 0 0,-1 0 1 0 0,0 0-1 0 0,0 0 1 0 0,0 0-1 0 0,1-1 1 0 0,-1 1-1 0 0,0 0 1 0 0,0-1-1 0 0,0 1 1 0 0,0 0-1 0 0,1-1 0 0 0,-1 0 1 0 0,0 1-1 0 0,0-1 1 0 0,0 1-1 0 0,0-1 1 0 0,0 0-1 0 0,-1 0 1 0 0,1 0-1 0 0,0 0 0 0 0,0 1 1 0 0,0-1-1 0 0,-1 0 1 0 0,1 0-1 0 0,0-1 1 0 0,-1 1-1 0 0,1 0 1 0 0,-1 0-1 0 0,1 0 1 0 0,-1-1-24 0 0,188-354 957 0 0,-112 268-969 0 0,-74 87 9 0 0,-1 1 0 0 0,1 0 0 0 0,0 0 0 0 0,-1-1 0 0 0,1 1 0 0 0,0 0 0 0 0,-1 1 0 0 0,1-1 0 0 0,0 0 0 0 0,-1 0 0 0 0,1 1 0 0 0,-1-1 0 0 0,1 1 0 0 0,0-1 0 0 0,-1 1-1 0 0,1 0 1 0 0,-1 0 0 0 0,1-1 0 0 0,-1 1 0 0 0,0 0 0 0 0,1 0 0 0 0,-1 1 0 0 0,0-1 0 0 0,0 0 0 0 0,0 0 0 0 0,0 1 0 0 0,0-1 0 0 0,0 0 0 0 0,0 1 0 0 0,0-1 0 0 0,0 1 0 0 0,0-1 0 0 0,-1 1 0 0 0,1-1 0 0 0,-1 1 0 0 0,1 0 0 0 0,-1-1 0 0 0,0 1 0 0 0,0 0 0 0 0,0-1 0 0 0,0 1 0 0 0,0 0 0 0 0,0-1 0 0 0,0 1-1 0 0,0 1 4 0 0,2 4 16 0 0,20 189 249 0 0,-21-186-270 0 0,-2 2-5 0 0,0 0 0 0 0,1 0 0 0 0,1 0-1 0 0,0 0 1 0 0,1-1 0 0 0,0 1 0 0 0,1-1 0 0 0,0 1-1 0 0,1-1 1 0 0,0 0 0 0 0,0 0 0 0 0,1 0 0 0 0,1-1-1 0 0,0 0 1 0 0,0 0 0 0 0,8 8 10 0 0,-11-17-129 0 0,0 0 1 0 0,0-1-1 0 0,0 0 1 0 0,0 1-1 0 0,0-1 0 0 0,0 0 1 0 0,0-1-1 0 0,0 1 1 0 0,-1 0-1 0 0,1-1 1 0 0,0 0-1 0 0,0 1 0 0 0,0-1 1 0 0,0 0-1 0 0,0-1 1 0 0,-1 1-1 0 0,1 0 0 0 0,-1-1 1 0 0,1 1-1 0 0,-1-1 1 0 0,1 0-1 0 0,-1 0 0 0 0,0 0 1 0 0,0 0-1 0 0,0 0 1 0 0,0-1-1 0 0,0 1 0 0 0,0-1 1 0 0,-1 1-1 0 0,1-1 1 0 0,-1 0-1 0 0,1 0 129 0 0,6-7-1083 0 0,18-22-2490 0 0,2-3-5580 0 0,-14 22 1929 0 0</inkml:trace>
  <inkml:trace contextRef="#ctx0" brushRef="#br0" timeOffset="1248.359">2846 1013 6577 0 0,'0'0'3620'0'0,"0"0"-1389"0"0,0 0-799 0 0,0 0-127 0 0,0 0 62 0 0,0 0-13 0 0,0 0-155 0 0,-19 34-224 0 0,-62 107-229 0 0,-60 100 1108 0 0,135-231-1808 0 0,0 0 0 0 0,0 0 1 0 0,1 1-1 0 0,0 0 1 0 0,1 0-1 0 0,0 0 1 0 0,0 1-1 0 0,2 0 0 0 0,-1-1 1 0 0,1 1-1 0 0,1 2-46 0 0,1-13 0 0 0,0 0-1 0 0,0 0 1 0 0,1 0 0 0 0,-1 0-1 0 0,0 0 1 0 0,1 0-1 0 0,-1 0 1 0 0,1 0 0 0 0,-1 0-1 0 0,1 0 1 0 0,-1 0-1 0 0,1 0 1 0 0,0 0 0 0 0,-1 0-1 0 0,1-1 1 0 0,0 1-1 0 0,0 0 1 0 0,0 0 0 0 0,0-1-1 0 0,0 1 1 0 0,-1 0-1 0 0,1-1 1 0 0,0 1 0 0 0,0-1-1 0 0,1 0 1 0 0,-1 1-1 0 0,0-1 1 0 0,0 0 0 0 0,0 1-1 0 0,0-1 1 0 0,0 0-1 0 0,0 0 1 0 0,0 0-1 0 0,0 0 1 0 0,0 0 0 0 0,1 0-1 0 0,-1 0 1 0 0,0-1-1 0 0,0 1 1 0 0,0 0 0 0 0,0 0-1 0 0,0-1 1 0 0,0 1-1 0 0,0-1 1 0 0,1 0 0 0 0,48-18 277 0 0,-7-12-198 0 0,-2-2 0 0 0,-1-2 0 0 0,-2-1 0 0 0,-1-2 0 0 0,18-26-79 0 0,15-13-55 0 0,-43 49-78 0 0,-22 62-31 0 0,-6 166 366 0 0,1-196-205 0 0,1-1 0 0 0,0 0 0 0 0,0 1-1 0 0,0-1 1 0 0,0 0 0 0 0,0 0 0 0 0,1 0-1 0 0,-1 0 1 0 0,1 0 0 0 0,0 0-1 0 0,0 0 1 0 0,0-1 0 0 0,0 1 0 0 0,0-1-1 0 0,1 1 1 0 0,-1-1 0 0 0,1 0 0 0 0,0 0-1 0 0,-1 0 1 0 0,1 0 0 0 0,0 0-1 0 0,0-1 1 0 0,0 1 0 0 0,0-1 0 0 0,1 0-1 0 0,-1 0 1 0 0,0 0 0 0 0,0-1 0 0 0,1 1-1 0 0,-1-1 1 0 0,1 1 0 0 0,2-1 3 0 0,3 0 16 0 0,1 1 1 0 0,-1-2-1 0 0,0 1 0 0 0,0-1 1 0 0,1-1-1 0 0,-1 0 1 0 0,0 0-1 0 0,0 0 1 0 0,-1-1-1 0 0,1-1 0 0 0,7-3-16 0 0,10-10 61 0 0,-1-1 0 0 0,0-2 0 0 0,-1 0 0 0 0,-1-1 0 0 0,-1-2 0 0 0,-1 0 0 0 0,-1-1 1 0 0,3-7-62 0 0,2-6 96 0 0,-2-2 0 0 0,-1-1 0 0 0,-3-1 1 0 0,2-7-97 0 0,-8 19 37 0 0,19-39-46 0 0,-3-2-1 0 0,-3 0 1 0 0,-3-2-1 0 0,-4-1 1 0 0,-2 0-1 0 0,-4-2 1 0 0,3-56 9 0 0,-16 124-12 0 0,4-30-8 0 0,-2 1 1 0 0,-2-1-1 0 0,0 1 1 0 0,-3-1-1 0 0,-1 1 1 0 0,-2 0-1 0 0,-1 0 1 0 0,-2 1-1 0 0,-2 0 1 0 0,-4-8 19 0 0,15 41 3 0 0,-1 1 0 0 0,1-1 0 0 0,-1 1 0 0 0,1-1 0 0 0,-1 1 0 0 0,1 0-1 0 0,-1 0 1 0 0,0-1 0 0 0,0 1 0 0 0,0 0 0 0 0,0 0 0 0 0,0 0 0 0 0,0 0 0 0 0,0 0 0 0 0,0 0 0 0 0,0 0 0 0 0,0 0 0 0 0,-1 0 0 0 0,1 0 0 0 0,0 1 0 0 0,-1-1 0 0 0,1 0-1 0 0,0 1 1 0 0,-1-1 0 0 0,1 1 0 0 0,-1 0 0 0 0,1 0 0 0 0,-1-1 0 0 0,1 1 0 0 0,0 0 0 0 0,-1 0 0 0 0,1 0 0 0 0,-1 0 0 0 0,1 1 0 0 0,-1-1 0 0 0,1 0 0 0 0,-1 0 0 0 0,1 1 0 0 0,-1-1-1 0 0,1 1 1 0 0,0 0 0 0 0,-1-1 0 0 0,1 1 0 0 0,-1 0-3 0 0,-7 8 1 0 0,1 1 1 0 0,0 0-1 0 0,0 0 0 0 0,1 0 0 0 0,0 1 0 0 0,1 0 1 0 0,0 0-1 0 0,1 1 0 0 0,0-1 0 0 0,-2 10-1 0 0,-8 31 40 0 0,2 0 0 0 0,3 1-1 0 0,2 1 1 0 0,2-1 0 0 0,3 1-1 0 0,2 0 1 0 0,2 0 0 0 0,4 16-40 0 0,2 0 39 0 0,4-1 0 0 0,2 0 1 0 0,4-1-1 0 0,2 0 1 0 0,4-2-1 0 0,2-1 1 0 0,3 0-1 0 0,3-2 0 0 0,22 31-39 0 0,13 14-162 0 0,-66-109 145 0 0,0 1-1 0 0,-1 0 1 0 0,1 0 0 0 0,0 0 0 0 0,0-1 0 0 0,-1 1 0 0 0,1 0 0 0 0,0 0-1 0 0,-1 0 1 0 0,1 0 0 0 0,0 0 0 0 0,-1 0 0 0 0,1 0 0 0 0,0 0 0 0 0,-1 0 0 0 0,1 0-1 0 0,0 0 1 0 0,-1 0 0 0 0,1 0 0 0 0,0 0 0 0 0,-1 0 0 0 0,1 0 0 0 0,0 0 0 0 0,0 0-1 0 0,-1 0 1 0 0,1 0 0 0 0,0 0 0 0 0,-1 1 0 0 0,1-1 0 0 0,0 0 0 0 0,0 0-1 0 0,-1 0 1 0 0,1 1 0 0 0,0-1 0 0 0,0 0 0 0 0,-1 0 0 0 0,1 1 0 0 0,0-1 0 0 0,0 0-1 0 0,0 0 1 0 0,-1 1 0 0 0,1-1 0 0 0,0 0 0 0 0,0 0 0 0 0,0 1 0 0 0,0-1-1 0 0,0 0 1 0 0,0 1 0 0 0,0-1 0 0 0,0 0 0 0 0,0 1 0 0 0,0-1 0 0 0,0 0 0 0 0,0 1-1 0 0,0-1 1 0 0,0 0 0 0 0,0 1 0 0 0,0-1 0 0 0,0 0 0 0 0,0 1 17 0 0,-32-22-1195 0 0,28 18 971 0 0,-69-59-3475 0 0,29 17-3558 0 0,37 38 5322 0 0,-11-13-7766 0 0</inkml:trace>
  <inkml:trace contextRef="#ctx0" brushRef="#br0" timeOffset="1498.303">3050 744 11626 0 0,'0'0'2933'0'0,"0"0"-1121"0"0,0 0-834 0 0,0 0-151 0 0,0 0 246 0 0,0 0 282 0 0,0 0 84 0 0,0 0-168 0 0,35 0-276 0 0,116 3-240 0 0,-65-3 22 0 0,-1-3-1 0 0,0-4 1 0 0,56-13-777 0 0,176-22 817 0 0,-108 30-1475 0 0,-121 12-5236 0 0,-69 0-6227 0 0</inkml:trace>
  <inkml:trace contextRef="#ctx0" brushRef="#br0" timeOffset="2528.824">4830 1113 10498 0 0,'0'0'1234'0'0,"0"0"-473"0"0,0 0-477 0 0,0 0-105 0 0,0 0 123 0 0,0 0 170 0 0,0 0 121 0 0,0 0 10 0 0,0 0-79 0 0,0 0-131 0 0,-18 37-105 0 0,-56 116-92 0 0,40-48 45 0 0,29-77-188 0 0,-2 84 251 0 0,8-110-244 0 0,1 0 0 0 0,-1 1 0 0 0,1-2 0 0 0,-1 1 1 0 0,1 0-1 0 0,0 0 0 0 0,0 0 0 0 0,0-1 0 0 0,0 1 0 0 0,0-1 0 0 0,0 1 0 0 0,0-1 1 0 0,0 0-1 0 0,0 0 0 0 0,1 0 0 0 0,-1 0 0 0 0,0 0 0 0 0,1-1 0 0 0,-1 1 0 0 0,1-1 0 0 0,-1 1 1 0 0,1-1-1 0 0,-1 0 0 0 0,1 0 0 0 0,-1 0 0 0 0,1-1 0 0 0,-1 1 0 0 0,0 0 0 0 0,1-1 1 0 0,-1 1-1 0 0,1-1 0 0 0,-1 0 0 0 0,0 0 0 0 0,1 0 0 0 0,-1 0 0 0 0,0 0 0 0 0,2-2-60 0 0,13-9 421 0 0,0 0 0 0 0,-1-1-1 0 0,-1-1 1 0 0,0 0-1 0 0,-1-1 1 0 0,11-15-421 0 0,-17 20 113 0 0,54-68 374 0 0,-4-2 0 0 0,-4-3 0 0 0,-3-2 0 0 0,30-73-487 0 0,-44 85 39 0 0,-5-2 0 0 0,-2-1 0 0 0,-4-1 0 0 0,-3-1 0 0 0,-3-1 0 0 0,-4-1 0 0 0,-4 0 0 0 0,-3-1 0 0 0,-3 0 0 0 0,-5-12-39 0 0,-15 36 89 0 0,14 56-90 0 0,-1 0 0 0 0,1 0 0 0 0,-1 0 0 0 0,1 0 0 0 0,-1 0 0 0 0,1 0-1 0 0,-1 0 1 0 0,0 0 0 0 0,1 0 0 0 0,-1 0 0 0 0,0 0 0 0 0,0 1 0 0 0,0-1 0 0 0,1 0 0 0 0,-1 1 0 0 0,0-1 0 0 0,0 0 0 0 0,0 1 0 0 0,0-1 0 0 0,0 1 0 0 0,0-1 0 0 0,0 1-1 0 0,0 0 1 0 0,-1 0 0 0 0,1-1 0 0 0,0 1 0 0 0,0 0 0 0 0,0 0 0 0 0,0 0 0 0 0,0 0 0 0 0,0 0 0 0 0,0 0 0 0 0,-1 0 0 0 0,1 1 0 0 0,0-1 0 0 0,0 0 0 0 0,0 1 0 0 0,0-1-1 0 0,0 0 1 0 0,0 1 0 0 0,0 0 0 0 0,0-1 0 0 0,0 1 0 0 0,0-1 0 0 0,0 1 0 0 0,1 0 0 0 0,-1 0 0 0 0,0-1 0 0 0,0 1 0 0 0,0 1 1 0 0,-14 16-54 0 0,0 0 1 0 0,2 1 0 0 0,0 1-1 0 0,1 0 1 0 0,1 1-1 0 0,1 0 1 0 0,1 1-1 0 0,-4 14 54 0 0,5-16-12 0 0,-16 55 18 0 0,3 1 0 0 0,3 0-1 0 0,3 1 1 0 0,4 1 0 0 0,3 0 0 0 0,4 1 0 0 0,6 77-6 0 0,2-79 18 0 0,4-1-1 0 0,3 0 1 0 0,4 0-1 0 0,3-1 1 0 0,3-1-1 0 0,3-1 1 0 0,14 25-18 0 0,-5-19 42 0 0,-5 2 1 0 0,-3 1 0 0 0,-3 1-1 0 0,-4 1 1 0 0,-4 1 0 0 0,-4 0 0 0 0,-1 38-43 0 0,-8-102 42 0 0,0 1 1 0 0,-2-1 0 0 0,-1 0 0 0 0,0 0 0 0 0,-1 0-1 0 0,-2 0 1 0 0,0-1 0 0 0,-1 1 0 0 0,-1-1 0 0 0,-1-1 0 0 0,0 1-1 0 0,-2-2 1 0 0,0 1 0 0 0,-1-1 0 0 0,-1 0 0 0 0,-1-1-1 0 0,0-1 1 0 0,-12 11-43 0 0,15-17 46 0 0,0-1 1 0 0,0 0-1 0 0,-1-1 0 0 0,0 0 0 0 0,-1-1 0 0 0,0 0 0 0 0,0 0 0 0 0,0-2 1 0 0,-1 1-1 0 0,0-2 0 0 0,0 1 0 0 0,0-2 0 0 0,0 0 0 0 0,-1 0 0 0 0,-10-1-46 0 0,20-1 17 0 0,0-1-1 0 0,-1 0 0 0 0,1 0 0 0 0,0 0 0 0 0,0 0 0 0 0,0-1 0 0 0,0 1 1 0 0,0-1-1 0 0,0 0 0 0 0,0-1 0 0 0,0 1 0 0 0,0-1 0 0 0,1 1 0 0 0,-1-1 1 0 0,0-1-1 0 0,1 1 0 0 0,0 0 0 0 0,-1-1 0 0 0,1 1 0 0 0,0-1 0 0 0,0 0 1 0 0,1 0-1 0 0,-1 0 0 0 0,0-1 0 0 0,1 1 0 0 0,0 0 0 0 0,0-1 0 0 0,0 0 1 0 0,-1-3-17 0 0,-3-19-47 0 0,2 0-1 0 0,0 0 1 0 0,2-1 0 0 0,1 1 0 0 0,1-1 0 0 0,1 0 0 0 0,1 1 0 0 0,2 0 0 0 0,0-1 0 0 0,2 1 0 0 0,7-19 47 0 0,2-23-349 0 0,16-139-2284 0 0,-24 70-3660 0 0,-7 94-35 0 0,0 14-3665 0 0</inkml:trace>
  <inkml:trace contextRef="#ctx0" brushRef="#br0" timeOffset="2789.084">4674 566 1120 0 0,'0'0'3385'0'0,"0"0"-1329"0"0,0 0-231 0 0,0 0 211 0 0,0 0 193 0 0,0 0 31 0 0,0 0-181 0 0,0 0-268 0 0,0 0-284 0 0,0 0-225 0 0,0 0-191 0 0,0 0-182 0 0,-2-17-148 0 0,-7-52-149 0 0,7 51-123 0 0,2 18-123 0 0,-5 3 562 0 0,4-2-4401 0 0,1-1-4467 0 0,0 0-4024 0 0</inkml:trace>
  <inkml:trace contextRef="#ctx0" brushRef="#br0" timeOffset="26693.188">114 2161 1720 0 0,'0'0'1807'0'0,"0"0"-414"0"0,0 0-332 0 0,0 0-75 0 0,0 0 155 0 0,0 0 254 0 0,0 0 134 0 0,0 0-20 0 0,0 0-163 0 0,0 0-251 0 0,0 0-267 0 0,-3-11-242 0 0,-11-47 622 0 0,77 255 599 0 0,-47-100-1172 0 0,-4 0 0 0 0,-4 1 0 0 0,-4 0 0 0 0,-7 40-635 0 0,3-47 191 0 0,1-51-87 0 0,-3 1 1 0 0,-1 0-1 0 0,-1-1 0 0 0,-3 0 0 0 0,-1 0 1 0 0,-6 12-105 0 0,6-36 504 0 0,7-27 341 0 0,7-29-485 0 0,10 2-384 0 0,2 2 0 0 0,1 0 0 0 0,2 2 0 0 0,2 0 0 0 0,1 1 0 0 0,1 1 0 0 0,2 2 0 0 0,1 1 0 0 0,2 1 0 0 0,20-15 24 0 0,-38 32-15 0 0,0 1-1 0 0,1 0 0 0 0,1 0 1 0 0,-1 2-1 0 0,2 0 0 0 0,-1 0 1 0 0,1 1-1 0 0,0 1 1 0 0,0 1-1 0 0,1 0 0 0 0,0 1 1 0 0,0 0-1 0 0,0 2 0 0 0,3-1 16 0 0,-14 4-2 0 0,-1-1-1 0 0,1 1 0 0 0,-1 0 0 0 0,0 1 0 0 0,1-1 0 0 0,-1 1 0 0 0,0-1 1 0 0,0 1-1 0 0,0 1 0 0 0,0-1 0 0 0,-1 0 0 0 0,1 1 0 0 0,0 0 0 0 0,-1 0 0 0 0,0 0 1 0 0,0 0-1 0 0,0 1 0 0 0,0-1 0 0 0,0 1 0 0 0,-1-1 0 0 0,1 1 0 0 0,-1 0 1 0 0,0 0-1 0 0,0 0 0 0 0,-1 0 0 0 0,2 4 3 0 0,24 118 189 0 0,-26-111-134 0 0,0 1 0 0 0,-1-1 0 0 0,0 1 0 0 0,-1 0 0 0 0,-1-1 0 0 0,-1 1 0 0 0,0-1 0 0 0,-1 0 0 0 0,0 0 0 0 0,-1 0 0 0 0,-1-1 0 0 0,-2 2-55 0 0,-3 5 32 0 0,-2-1 0 0 0,0-1 0 0 0,-1 0 0 0 0,-1 0 0 0 0,-1-2-1 0 0,0 0 1 0 0,-2-1 0 0 0,1 0 0 0 0,-2-2 0 0 0,0 0 0 0 0,-1-1 0 0 0,0-1-1 0 0,-1-1 1 0 0,0-1 0 0 0,-1 0 0 0 0,0-2 0 0 0,-22 5-32 0 0,38-10-45 0 0,0-1 0 0 0,0-1 0 0 0,0 1 0 0 0,-1-1 0 0 0,1 0 1 0 0,0-1-1 0 0,0 1 0 0 0,-1-1 0 0 0,1 0 0 0 0,0-1 0 0 0,0 0 0 0 0,-1 0 1 0 0,1 0-1 0 0,0-1 0 0 0,0 1 0 0 0,0-2 0 0 0,0 1 0 0 0,1 0 0 0 0,-1-1 1 0 0,1 0-1 0 0,-1-1 0 0 0,1 1 0 0 0,0-1 0 0 0,0 0 0 0 0,1 0 0 0 0,-1-1 1 0 0,1 1-1 0 0,0-1 0 0 0,0 0 0 0 0,0 0 0 0 0,1 0 0 0 0,0-1 0 0 0,-1 1 45 0 0,2-5-232 0 0,-1 0 1 0 0,1 0-1 0 0,1 0 0 0 0,0 0 0 0 0,0 0 0 0 0,1 0 0 0 0,0 0 0 0 0,0 0 0 0 0,1 0 0 0 0,1 0 0 0 0,0 0 0 0 0,0 0 0 0 0,1 0 0 0 0,0 1 0 0 0,1-1 0 0 0,0 1 0 0 0,1 0 1 0 0,1-3 231 0 0,37-59-6644 0 0,-26 50-3863 0 0</inkml:trace>
  <inkml:trace contextRef="#ctx0" brushRef="#br0" timeOffset="27531.06">927 3032 10970 0 0,'0'0'910'0'0,"0"0"-373"0"0,0 0-94 0 0,0 0 160 0 0,0 0 204 0 0,0 0 146 0 0,0 0 21 0 0,0 0-114 0 0,0 0-161 0 0,0 0-175 0 0,0 0-125 0 0,0 0-82 0 0,6 13-46 0 0,17 39-7 0 0,-22-52-221 0 0,-1 1 1 0 0,0 0 0 0 0,0 0-1 0 0,1-1 1 0 0,-1 1 0 0 0,0 0-1 0 0,1-1 1 0 0,-1 1 0 0 0,1 0-1 0 0,-1-1 1 0 0,1 1 0 0 0,-1 0-1 0 0,1-1 1 0 0,0 1-1 0 0,-1-1 1 0 0,1 1 0 0 0,-1-1-1 0 0,1 1 1 0 0,0-1 0 0 0,0 0-1 0 0,-1 1 1 0 0,1-1 0 0 0,0 0-1 0 0,0 0 1 0 0,-1 1-1 0 0,1-1 1 0 0,0 0 0 0 0,0 0-1 0 0,0 0 1 0 0,-1 0 0 0 0,1 0-1 0 0,0 0 1 0 0,0 0 0 0 0,0 0-1 0 0,-1 0 1 0 0,1-1-1 0 0,0 1 1 0 0,0 0 0 0 0,0 0-1 0 0,-1-1 1 0 0,1 1 0 0 0,0 0-1 0 0,-1-1 1 0 0,1 1 0 0 0,0-1-1 0 0,-1 1 1 0 0,1-1 0 0 0,0 1-44 0 0,0-1 121 0 0,176-153 1478 0 0,-77 78-1604 0 0,-81 114-192 0 0,-17-27 209 0 0,1 1 0 0 0,0-1 0 0 0,1 0 1 0 0,0 0-1 0 0,1 0 0 0 0,0-1 0 0 0,0 1 1 0 0,1-1-1 0 0,1-1 0 0 0,0 1 1 0 0,0-1-1 0 0,1 0 0 0 0,0 0 0 0 0,0-1 1 0 0,1-1-1 0 0,0 1 0 0 0,0-1 0 0 0,1-1 1 0 0,0 1-1 0 0,0-2 0 0 0,1 1 1 0 0,-1-2-1 0 0,1 1 0 0 0,0-1 0 0 0,1-1 1 0 0,-1 0-1 0 0,0-1 0 0 0,1 0 0 0 0,0-1 1 0 0,2 0-13 0 0,-6 0 56 0 0,0-1 1 0 0,0 0 0 0 0,0 0 0 0 0,-1-1 0 0 0,1 0-1 0 0,0-1 1 0 0,-1 1 0 0 0,1-1 0 0 0,-1-1 0 0 0,0 0-1 0 0,1 0 1 0 0,-1 0 0 0 0,0-1 0 0 0,-1 0 0 0 0,1 0-1 0 0,-1-1 1 0 0,3-1-57 0 0,12-17 141 0 0,-1-1 0 0 0,-1-1 0 0 0,-1 0 0 0 0,-1-1 1 0 0,-1-1-1 0 0,-2-1 0 0 0,0 0 0 0 0,-2-1 0 0 0,1-7-141 0 0,29-58 56 0 0,-7 16-65 0 0,-3-2 0 0 0,-4-1 0 0 0,-3-1 1 0 0,-4-1-1 0 0,5-47 9 0 0,-22 31 91 0 0,-4 97-91 0 0,-1 1 0 0 0,1-1 0 0 0,-1 0 0 0 0,0 0 0 0 0,0 0 0 0 0,0 1 0 0 0,0-1 0 0 0,0 0 0 0 0,0 1 0 0 0,0-1 0 0 0,-1 1 0 0 0,1-1 0 0 0,-1 1 0 0 0,1 0 0 0 0,-1 0 0 0 0,1-1 0 0 0,-1 1 0 0 0,0 0 0 0 0,1 1 0 0 0,-1-1 0 0 0,0 0 0 0 0,0 0 0 0 0,0 1 0 0 0,0-1 0 0 0,1 1 0 0 0,-1-1 0 0 0,0 1 0 0 0,0 0 0 0 0,0 0 0 0 0,0 0 0 0 0,0 0 0 0 0,0 0 0 0 0,0 0 0 0 0,0 1 0 0 0,0-1 0 0 0,0 1 0 0 0,0-1 0 0 0,-13 50-275 0 0,12-11 289 0 0,3-1 0 0 0,1 1 0 0 0,2-1 0 0 0,1 1 0 0 0,2-1 0 0 0,2-1 0 0 0,6 18-14 0 0,3 22 71 0 0,9 23 14 0 0,4-2 0 0 0,4-1 0 0 0,6 2-85 0 0,-11-25 15 0 0,-10-14 9 0 0,-18-59-22 0 0,-1-1 5 0 0,0 0-2 0 0,-20-23-700 0 0,-36-42-2614 0 0,23 19-4865 0 0,23 33-2915 0 0</inkml:trace>
  <inkml:trace contextRef="#ctx0" brushRef="#br0" timeOffset="27791.164">1696 2408 12355 0 0,'0'0'833'0'0,"0"0"-342"0"0,0 0 21 0 0,0 0 452 0 0,0 0 446 0 0,0 0 201 0 0,0 0-47 0 0,0 0-179 0 0,0 0-217 0 0,34 7-165 0 0,110 21-167 0 0,-124-24-608 0 0,0-1 0 0 0,0-1 0 0 0,0-1 0 0 0,0-1 0 0 0,0-1 0 0 0,0-1 0 0 0,0 0 0 0 0,10-4-228 0 0,12-1 320 0 0,304-28 127 0 0,-305 35-1571 0 0,-27 0-1486 0 0,-2 0-3346 0 0,-5 0-6284 0 0</inkml:trace>
  <inkml:trace contextRef="#ctx0" brushRef="#br0" timeOffset="30142.938">3360 2524 7354 0 0,'0'0'1644'0'0,"0"0"-370"0"0,0 0-100 0 0,0 0 51 0 0,0 0 159 0 0,0 0 64 0 0,0 0-93 0 0,0 0-170 0 0,0 0-271 0 0,0 0-283 0 0,0 0-269 0 0,-4-3-193 0 0,-14-7-126 0 0,17 28-101 0 0,65 173 1049 0 0,95 275 369 0 0,-123-393-1150 0 0,-28-96 2068 0 0,52-262-1617 0 0,23-50-494 0 0,-60 227-581 0 0,-18 120-8169 0 0,-4-4-1718 0 0</inkml:trace>
  <inkml:trace contextRef="#ctx0" brushRef="#br0" timeOffset="30722.867">4665 2921 7874 0 0,'0'0'3850'0'0,"0"0"-1999"0"0,0 0-827 0 0,0 0-105 0 0,0 0 107 0 0,0 0 52 0 0,0 0-117 0 0,0 0-248 0 0,0 0-255 0 0,0 0-192 0 0,0 0-58 0 0,0 0 38 0 0,-4 11 70 0 0,-10 39 56 0 0,21 59 1098 0 0,11 36-444 0 0,-14-103-1026 0 0,-3-52-3581 0 0,0 0 415 0 0,-1 3-2240 0 0,-2-4-5931 0 0</inkml:trace>
  <inkml:trace contextRef="#ctx0" brushRef="#br0" timeOffset="30977.118">4514 2408 15147 0 0,'0'0'2649'0'0,"0"0"-1761"0"0,0 0-416 0 0,0 0-256 0 0,0 0-96 0 0,0 0-64 0 0,0 0-208 0 0,0 0-144 0 0,0 0-96 0 0,0 0-88 0 0,0 0-144 0 0,0 0-416 0 0,0 0-1921 0 0,0 0-8642 0 0</inkml:trace>
  <inkml:trace contextRef="#ctx0" brushRef="#br0" timeOffset="31458.893">5443 2809 6585 0 0,'0'0'3064'0'0,"0"0"-1824"0"0,0 0-641 0 0,0 0 125 0 0,0 0 334 0 0,0 0 226 0 0,0 0-32 0 0,0 0-205 0 0,0 0-254 0 0,0 0-175 0 0,0 0-78 0 0,0 0-13 0 0,-2-5-11 0 0,2 5-518 0 0,-1-1 65 0 0,0-1-1 0 0,1 1 1 0 0,-1 0-1 0 0,0-1 1 0 0,1 1 0 0 0,-1 0-1 0 0,0 0 1 0 0,0 0-1 0 0,0 0 1 0 0,0-1 0 0 0,0 1-1 0 0,0 1 1 0 0,-1-1 0 0 0,1 0-1 0 0,0 0 1 0 0,0 0-1 0 0,-1 1 1 0 0,1-1 0 0 0,0 0-1 0 0,-1 1 1 0 0,1-1-1 0 0,-1 1 1 0 0,1 0 0 0 0,-1-1-1 0 0,1 1 1 0 0,-1 0 0 0 0,1 0-1 0 0,-1 0 1 0 0,1 0-1 0 0,-1 0 1 0 0,1 0 0 0 0,-1 1-63 0 0,-17 1 160 0 0,-1 1 0 0 0,1 1 0 0 0,0 1 0 0 0,0 0 1 0 0,1 2-1 0 0,0 0 0 0 0,0 1 0 0 0,0 1 0 0 0,1 0 0 0 0,-16 12-160 0 0,30-19-2 0 0,0 0-1 0 0,-1 0 1 0 0,1 0-1 0 0,0 0 1 0 0,0 0-1 0 0,0 1 1 0 0,0 0-1 0 0,0-1 1 0 0,0 1-1 0 0,1 0 1 0 0,0 0-1 0 0,-1 1 1 0 0,1-1-1 0 0,0 0 1 0 0,1 1-1 0 0,-1-1 1 0 0,1 1-1 0 0,-1 0 1 0 0,1-1-1 0 0,0 1 1 0 0,0 0-1 0 0,1 0 1 0 0,-1 0-1 0 0,1 0 1 0 0,0 0-1 0 0,0-1 1 0 0,0 1-1 0 0,0 0 1 0 0,1 0-1 0 0,0 0 1 0 0,0 0 2 0 0,3 2 6 0 0,1-1 1 0 0,0 1-1 0 0,0-1 1 0 0,0 0-1 0 0,1-1 1 0 0,0 1-1 0 0,0-1 1 0 0,0 0-1 0 0,0-1 0 0 0,1 1 1 0 0,0-1-1 0 0,5 2-6 0 0,17 7 69 0 0,-14-8-55 0 0,-1 1 1 0 0,0 0-1 0 0,-1 1 0 0 0,1 0 1 0 0,-1 2-1 0 0,0-1 1 0 0,-1 1-1 0 0,0 1 1 0 0,0 0-1 0 0,-1 1 0 0 0,0 0 1 0 0,-1 1-1 0 0,0 0 1 0 0,0 0-1 0 0,-2 1 1 0 0,1 1-1 0 0,-1-1 0 0 0,4 11-14 0 0,-12-19 48 0 0,0 0 0 0 0,0 1 1 0 0,0-1-1 0 0,0 1 0 0 0,-1-1 0 0 0,0 0 0 0 0,0 1 0 0 0,0-1 0 0 0,0 0 0 0 0,-1 0 0 0 0,1 0 0 0 0,-1 0 0 0 0,0 0 0 0 0,0 0 0 0 0,-1 0 0 0 0,1-1 0 0 0,-1 1 0 0 0,0-1 0 0 0,0 0 0 0 0,0 1 0 0 0,0-1 0 0 0,-1-1 0 0 0,1 1 0 0 0,-1 0 0 0 0,1-1 0 0 0,-1 0 0 0 0,0 0 0 0 0,0 0 0 0 0,-4 1-48 0 0,-1 3 10 0 0,-6 2 25 0 0,0-2 0 0 0,0 1-1 0 0,-1-2 1 0 0,0 0-1 0 0,0-1 1 0 0,0 0-1 0 0,0-2 1 0 0,-1 0 0 0 0,1 0-1 0 0,-1-2 1 0 0,0 0-1 0 0,1-1 1 0 0,-8-1-35 0 0,-36-26-356 0 0,46-14-2872 0 0,14 30-1097 0 0,0 6-7004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4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3897 0 0,'0'0'2192'0'0,"0"0"-461"0"0,0 0-296 0 0,0 0-82 0 0,0 0-10 0 0,0 0-98 0 0,0 0-141 0 0,-35 9-178 0 0,-107 30-189 0 0,77-4 113 0 0,57-25-674 0 0,-5 5-89 0 0,1 0 0 0 0,0 1 0 0 0,1 0 0 0 0,1 1 0 0 0,1 0 0 0 0,0 1 0 0 0,2 0 0 0 0,0 0 0 0 0,0 1 0 0 0,2 0 0 0 0,1 0 0 0 0,0 0 0 0 0,1 1 0 0 0,1-1 0 0 0,1 1 0 0 0,1 17-87 0 0,0-34 8 0 0,-1 0 18 0 0,0 0 0 0 0,1 0 0 0 0,-1 0 0 0 0,1 0 0 0 0,-1 1 0 0 0,1-1 0 0 0,0 0 0 0 0,0 0 0 0 0,1 0 0 0 0,-1 0 0 0 0,1 0 0 0 0,-1 0 0 0 0,1 1 0 0 0,0-1 0 0 0,0 0 0 0 0,0-1 0 0 0,1 1 1 0 0,-1 0-1 0 0,1 0 0 0 0,-1-1 0 0 0,1 1 0 0 0,0 0 0 0 0,0-1 0 0 0,0 0 0 0 0,1 1 0 0 0,-1-1 0 0 0,0 0 0 0 0,1 0 0 0 0,-1-1 0 0 0,1 1 0 0 0,0 0 0 0 0,0-1 0 0 0,-1 0 0 0 0,1 1 0 0 0,0-1 0 0 0,0 0 0 0 0,1 0-26 0 0,7-2 230 0 0,1-1 0 0 0,-1 0-1 0 0,0-1 1 0 0,-1 0 0 0 0,1 0-1 0 0,-1-1 1 0 0,1-1 0 0 0,-1 0-1 0 0,0 0 1 0 0,-1-1 0 0 0,1 0 0 0 0,-1-1-1 0 0,0 0 1 0 0,-1 0 0 0 0,0-1-1 0 0,0 0 1 0 0,-1 0 0 0 0,6-9-230 0 0,8-3 210 0 0,267-286 805 0 0,-283 301-1004 0 0,2-3-3 0 0,1 0 1 0 0,-1 1 0 0 0,2-1 0 0 0,-1 2-1 0 0,1-1 1 0 0,0 1 0 0 0,0 1-1 0 0,1 0 1 0 0,-1 0 0 0 0,1 1 0 0 0,1 0-9 0 0,-8 4 1 0 0,1 2 0 0 0,-1-1 0 0 0,1 0 1 0 0,-1 1-1 0 0,0-1 0 0 0,0 1 1 0 0,0 0-1 0 0,0 0 0 0 0,0 0 0 0 0,0 1 1 0 0,0-1-1 0 0,-1 1 0 0 0,1 0 0 0 0,-1-1 1 0 0,0 1-1 0 0,0 0 0 0 0,0 0 1 0 0,0 0-1 0 0,0 1 0 0 0,-1-1 0 0 0,1 0 1 0 0,-1 1-1 0 0,0-1 0 0 0,0 1 0 0 0,0-1 1 0 0,0 1-1 0 0,-1-1 0 0 0,0 1 1 0 0,0 0-1 0 0,0 2-1 0 0,4 9 52 0 0,13 51 172 0 0,-15-49-187 0 0,1 0 0 0 0,1-1 0 0 0,0 0 0 0 0,1 0 0 0 0,0 0-1 0 0,2 0 1 0 0,0-1 0 0 0,0 0 0 0 0,2-1 0 0 0,-1 1 0 0 0,2-1 0 0 0,0-1 0 0 0,1 0 0 0 0,0-1-1 0 0,1 0 1 0 0,0 0 0 0 0,2 0-37 0 0,-4-7-21 0 0,0 1 1 0 0,1-1-1 0 0,-1-1 0 0 0,1 0 0 0 0,0-1 0 0 0,1 0 1 0 0,-1 0-1 0 0,0-1 0 0 0,1 0 0 0 0,-1-1 0 0 0,1-1 1 0 0,0 0-1 0 0,-1-1 0 0 0,1 0 0 0 0,-1 0 0 0 0,12-4 21 0 0,19-8-3592 0 0,-3-8-3487 0 0,-27 13-5148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143 548 8786 0 0,'0'0'409'0'0,"0"0"-182"0"0,0 0 161 0 0,0 0 392 0 0,0 0 383 0 0,0 0 216 0 0,0 0-37 0 0,36-24-254 0 0,114-77-284 0 0,-26 11 639 0 0,-110 79-1241 0 0,0-1 0 0 0,-1 0 0 0 0,0-1 0 0 0,-1-1-1 0 0,-1 0 1 0 0,0 0 0 0 0,-1-1 0 0 0,-1-1 0 0 0,0 1 0 0 0,-1-1 0 0 0,0-1 0 0 0,-2 0-1 0 0,0 0 1 0 0,-1 0 0 0 0,0-1 0 0 0,-2 1 0 0 0,0-1 0 0 0,-1 0 0 0 0,0-3-202 0 0,-2 20 45 0 0,0 0 1 0 0,0 1-1 0 0,0-1 1 0 0,0 0-1 0 0,0 1 1 0 0,0-1-1 0 0,0 0 1 0 0,0 0-1 0 0,0 1 1 0 0,0-1-1 0 0,-1 0 1 0 0,1 1 0 0 0,0-1-1 0 0,0 0 1 0 0,-1 1-1 0 0,1-1 1 0 0,-1 0-1 0 0,1 1 1 0 0,0-1-1 0 0,-1 1 1 0 0,1-1-1 0 0,-1 1 1 0 0,1-1-1 0 0,-1 1 1 0 0,1-1-1 0 0,-1 1 1 0 0,0-1-1 0 0,1 1 1 0 0,-1 0 0 0 0,0-1-1 0 0,1 1 1 0 0,-1 0-1 0 0,0-1 1 0 0,1 1-1 0 0,-1 0 1 0 0,0 0-1 0 0,1 0 1 0 0,-1 0-1 0 0,0 0 1 0 0,0 0-1 0 0,1 0 1 0 0,-1 0-1 0 0,-1 0-45 0 0,-7 39-538 0 0,-1 53 572 0 0,5 0 0 0 0,4 0 0 0 0,9 79-34 0 0,18 122 216 0 0,-12 225-216 0 0,-16-471 12 0 0,-2 0 0 0 0,-2 0-1 0 0,-2-1 1 0 0,-2 0-1 0 0,-2 0 1 0 0,-2-1-1 0 0,-2-1 1 0 0,-13 24-12 0 0,19-47-14 0 0,-1 0-1 0 0,0-1 0 0 0,-2 0 1 0 0,0-1-1 0 0,-2 0 1 0 0,0-1-1 0 0,0-1 1 0 0,-2 0-1 0 0,0-1 1 0 0,-1-1-1 0 0,-1-1 0 0 0,0 0 1 0 0,-1-1-1 0 0,0-2 1 0 0,-1 0-1 0 0,0-1 1 0 0,-22 7 14 0 0,38-14-28 0 0,-1-1 0 0 0,1 0 0 0 0,-1 0 0 0 0,0-1 0 0 0,0 1 0 0 0,1-1 0 0 0,-1 0 0 0 0,0-1 1 0 0,0 1-1 0 0,0-1 0 0 0,0-1 0 0 0,0 1 0 0 0,0-1 0 0 0,0 0 0 0 0,0 0 0 0 0,0-1 0 0 0,1 1 0 0 0,-1-1 1 0 0,0-1-1 0 0,1 1 0 0 0,0-1 0 0 0,-1 0 0 0 0,1 0 0 0 0,0 0 0 0 0,1-1 0 0 0,-1 0 0 0 0,1 0 0 0 0,-1 0 1 0 0,1 0-1 0 0,0-1 0 0 0,1 0 0 0 0,-1 0 0 0 0,1 0 0 0 0,0 0 0 0 0,0 0 0 0 0,1 0 0 0 0,-1-3 28 0 0,-1-9-28 0 0,1-1 0 0 0,1 0-1 0 0,0 0 1 0 0,2 0 0 0 0,0 0-1 0 0,1 0 1 0 0,0 0-1 0 0,2 0 1 0 0,0 0 0 0 0,1 1-1 0 0,5-14 29 0 0,6-11 57 0 0,2 1-1 0 0,1 1 1 0 0,2 0-1 0 0,2 1 0 0 0,2 2 1 0 0,1 0-1 0 0,2 2 0 0 0,1 1 1 0 0,2 1-1 0 0,1 1 1 0 0,1 2-1 0 0,2 1 0 0 0,1 2 1 0 0,25-15-57 0 0,186-107 268 0 0,-148 128-1752 0 0,-96 31-4441 0 0,-2-8 1343 0 0,0 2-6368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54 13371 0 0,'0'0'725'0'0,"0"0"-362"0"0,0 0-176 0 0,0 0 144 0 0,0 0 222 0 0,0 0 208 0 0,0 0 92 0 0,0 0-62 0 0,-6 36-158 0 0,-18 109-160 0 0,27-73 48 0 0,2-63-431 0 0,-2-2 16 0 0,2-1 0 0 0,-1 0-1 0 0,1 0 1 0 0,0-1-1 0 0,0 1 1 0 0,0-1 0 0 0,1 0-1 0 0,0-1 1 0 0,0 1 0 0 0,0-1-1 0 0,0 0 1 0 0,1-1 0 0 0,-1 1-1 0 0,1-1 1 0 0,0-1 0 0 0,0 1-1 0 0,0-1 1 0 0,1 0 0 0 0,-1-1-1 0 0,0 0 1 0 0,1 0 0 0 0,-1-1-1 0 0,1 1 1 0 0,-1-2 0 0 0,0 1-1 0 0,1-1 1 0 0,-1 0-1 0 0,1 0 1 0 0,-1-1 0 0 0,0 0-1 0 0,0-1 1 0 0,0 1 0 0 0,0-1-1 0 0,0-1 1 0 0,-1 1 0 0 0,3-3-106 0 0,5-2 163 0 0,0-2 0 0 0,-1 0 1 0 0,0 0-1 0 0,-1-1 0 0 0,0-1 0 0 0,0 0 1 0 0,-1-1-1 0 0,-1 0 0 0 0,6-10-163 0 0,1-3 79 0 0,-2-1 0 0 0,0-1-1 0 0,-2 0 1 0 0,-1 0 0 0 0,5-20-79 0 0,-2-17-1681 0 0,-15 64 418 0 0,0 1-890 0 0,0 0-2803 0 0,0 0-6285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15083 0 0,'0'0'2379'0'0,"0"0"-1417"0"0,0 0-537 0 0,0 0 14 0 0,0 0 57 0 0,0 0-24 0 0,0 0-109 0 0,0 0-143 0 0,0 0-115 0 0,0 0-46 0 0,-11 35-44 0 0,-36 108-26 0 0,32-64-85 0 0,15-74 96 0 0,1-1 0 0 0,-1 0 0 0 0,1 0 0 0 0,0 0 0 0 0,0 0 0 0 0,0 0 0 0 0,0 0 0 0 0,1 0 1 0 0,-1-1-1 0 0,1 1 0 0 0,0 0 0 0 0,0-1 0 0 0,1 1 0 0 0,-1-1 0 0 0,1 0 0 0 0,-1 0 0 0 0,1 0 0 0 0,0 0 0 0 0,0 0 0 0 0,1-1 0 0 0,-1 1 0 0 0,0-1 0 0 0,1 0 0 0 0,0 0 0 0 0,-1 0 0 0 0,1 0 0 0 0,0-1 0 0 0,0 0 0 0 0,0 1 0 0 0,0-1 0 0 0,0-1 0 0 0,3 1 0 0 0,-1 0 174 0 0,1 0-1 0 0,0 0 1 0 0,0-1-1 0 0,0 0 1 0 0,0 0-1 0 0,0-1 0 0 0,-1 0 1 0 0,1 0-1 0 0,0 0 1 0 0,0-1-1 0 0,-1 0 1 0 0,1 0-1 0 0,-1-1 0 0 0,0 0 1 0 0,0 0-1 0 0,0-1 1 0 0,0 1-1 0 0,0-1 1 0 0,-1 0-1 0 0,0-1 1 0 0,1 1-1 0 0,-1-2-173 0 0,0 0 90 0 0,1-1 1 0 0,-2 1-1 0 0,1-1 1 0 0,-1 0-1 0 0,0 0 1 0 0,0-1-1 0 0,-1 1 0 0 0,0-1 1 0 0,-1 0-1 0 0,1 0 1 0 0,-1 0-1 0 0,-1 0 1 0 0,0 0-1 0 0,0 0 1 0 0,0 0-1 0 0,-1 0 0 0 0,-1 0 1 0 0,1-1-1 0 0,-1 1 1 0 0,0 0-1 0 0,-1 0 1 0 0,0 0-1 0 0,0 0 0 0 0,-1 1 1 0 0,0-1-1 0 0,0 0 1 0 0,-1 1-1 0 0,0 0 1 0 0,0 0-1 0 0,-1 0 0 0 0,0 1 1 0 0,-2-3-91 0 0,2 3-61 0 0,0 1 1 0 0,0-1-1 0 0,-1 1 0 0 0,0 0 1 0 0,0 1-1 0 0,0-1 1 0 0,-1 1-1 0 0,1 0 0 0 0,-1 1 1 0 0,0 0-1 0 0,0 0 1 0 0,0 0-1 0 0,-2 0 61 0 0,-26 2-3447 0 0,-2 14-4369 0 0,25-6-4146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17500 0 0,'0'0'1433'0'0,"0"0"-370"0"0,0 0-59 0 0,0 0 18 0 0,0 0-47 0 0,0 0-140 0 0,0 0-191 0 0,0 0-133 0 0,0 0-138 0 0,0 0-92 0 0,0 0-80 0 0,0 0-100 0 0,0 0-48 0 0,12-22-17 0 0,64-103-41 0 0,-75 122-32 0 0,1-1 0 0 0,0 1-1 0 0,0 0 1 0 0,0 0 0 0 0,0-1 0 0 0,0 2 0 0 0,1-1-1 0 0,0 0 1 0 0,-1 0 0 0 0,1 1 0 0 0,0-1 0 0 0,0 1-1 0 0,1 0 1 0 0,-1 0 0 0 0,0 0 0 0 0,1 1 0 0 0,-1-1 0 0 0,1 1-1 0 0,-1 0 1 0 0,1 0 0 0 0,0 0 0 0 0,-1 0 0 0 0,1 0-1 0 0,0 1 1 0 0,0 0 0 0 0,2 0 37 0 0,14 53-856 0 0,-20-47 864 0 0,1 0 0 0 0,0 1 0 0 0,1-1 0 0 0,-1 0 0 0 0,1 0 0 0 0,1-1 0 0 0,-1 1 1 0 0,1 0-1 0 0,0-1 0 0 0,0 1 0 0 0,0-1 0 0 0,1 0 0 0 0,0 0 0 0 0,0-1 0 0 0,0 1 0 0 0,1-1 0 0 0,-1 0 0 0 0,1 0 1 0 0,0 0-1 0 0,0 0 0 0 0,1-1 0 0 0,-1 0 0 0 0,1 0 0 0 0,-1-1 0 0 0,1 1 0 0 0,0-1 0 0 0,0-1 0 0 0,0 1 0 0 0,0-1 0 0 0,0 0 1 0 0,4 0-9 0 0,-7-1 23 0 0,4 1 75 0 0,0 0-1 0 0,0-1 1 0 0,-1 0 0 0 0,1-1-1 0 0,0 1 1 0 0,-1-1 0 0 0,1 0-1 0 0,0-1 1 0 0,-1 0 0 0 0,0 0 0 0 0,1 0-1 0 0,-1-1 1 0 0,0 0 0 0 0,0 0-1 0 0,0 0 1 0 0,0-1 0 0 0,-1 0-1 0 0,3-2-97 0 0,0-1-19 0 0,-1-1 0 0 0,-1 0 0 0 0,1 0-1 0 0,-1 0 1 0 0,0-1 0 0 0,-1 0 0 0 0,0 0 0 0 0,-1 0-1 0 0,0-1 1 0 0,0 0 0 0 0,-1 1 0 0 0,0-1 0 0 0,0 0-1 0 0,-1-1 1 0 0,-1 1 0 0 0,0 0 0 0 0,0-1 0 0 0,-1 1-1 0 0,0 0 1 0 0,-2-8 19 0 0,-2 5-1154 0 0,-1 4-3329 0 0,1 4-7298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2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513 775 4889 0 0,'0'0'1794'0'0,"0"0"-498"0"0,0 0-210 0 0,0 0-25 0 0,0 0 15 0 0,0 0-6 0 0,0 0-59 0 0,0 0-91 0 0,0 0-109 0 0,0 0-159 0 0,0 0-151 0 0,-28 7-128 0 0,-90 28-121 0 0,112-33-224 0 0,0 0-1 0 0,1 0 1 0 0,-1 0 0 0 0,0 1 0 0 0,1 0 0 0 0,0 0 0 0 0,-1 1 0 0 0,1-1 0 0 0,1 1 0 0 0,-1 0 0 0 0,0 0 0 0 0,1 1 0 0 0,0-1 0 0 0,0 1 0 0 0,0 0 0 0 0,1 0 0 0 0,0 0 0 0 0,-1 1-28 0 0,-9 15 109 0 0,-5 2-36 0 0,1 2 0 0 0,1 0 0 0 0,1 1 1 0 0,2 0-1 0 0,0 1 0 0 0,2 1 0 0 0,1 0 1 0 0,1 0-1 0 0,2 1 0 0 0,0 0 0 0 0,2 0 1 0 0,1 0-1 0 0,1 16-73 0 0,3-42 40 0 0,1 0-1 0 0,-1 0 1 0 0,1 1-1 0 0,-1-1 1 0 0,1 0 0 0 0,0 0-1 0 0,0 0 1 0 0,0 0 0 0 0,1 0-1 0 0,-1 0 1 0 0,1 0-1 0 0,-1-1 1 0 0,1 1 0 0 0,0 0-1 0 0,0-1 1 0 0,1 1 0 0 0,-1-1-1 0 0,0 0 1 0 0,1 0-1 0 0,-1 0 1 0 0,1 0 0 0 0,0 0-1 0 0,-1 0 1 0 0,1-1 0 0 0,0 0-1 0 0,0 1 1 0 0,0-1 0 0 0,0 0-1 0 0,0 0 1 0 0,1-1-1 0 0,-1 1 1 0 0,0-1 0 0 0,0 1-1 0 0,1-1 1 0 0,-1 0 0 0 0,0 0-1 0 0,0-1 1 0 0,0 1-1 0 0,1-1 1 0 0,-1 1 0 0 0,0-1-1 0 0,0 0 1 0 0,0 0 0 0 0,0 0-1 0 0,0-1 1 0 0,0 1-1 0 0,0-1 1 0 0,0 1 0 0 0,2-3-40 0 0,19-15 242 0 0,0-1 1 0 0,-2-1-1 0 0,0 0 1 0 0,-1-2 0 0 0,-1-1-1 0 0,-1 0 1 0 0,-1-2-1 0 0,-2 0 1 0 0,8-15-243 0 0,91-171 511 0 0,-86 266-1110 0 0,-12-7 652 0 0,-13-28-51 0 0,2-1 1 0 0,-1 0-1 0 0,2-1 0 0 0,1 0 0 0 0,0 0 0 0 0,1 0 1 0 0,0-1-1 0 0,2 0 0 0 0,-1-1 0 0 0,2 0 0 0 0,0-1 1 0 0,1 0-1 0 0,1-1 0 0 0,0-1 0 0 0,0 0 0 0 0,1-1 0 0 0,3 1-2 0 0,-17-11-27 0 0,1 0 0 0 0,0 0 0 0 0,1 0-1 0 0,-1 0 1 0 0,0 0 0 0 0,0 0 0 0 0,0-1-1 0 0,0 1 1 0 0,1-1 0 0 0,-1 0-1 0 0,0 1 1 0 0,0-1 0 0 0,1 0 0 0 0,-1 0-1 0 0,0-1 1 0 0,0 1 0 0 0,1 0 0 0 0,-1-1-1 0 0,0 1 1 0 0,0-1 0 0 0,0 0 0 0 0,0 0-1 0 0,0 0 1 0 0,0 0 0 0 0,0 0-1 0 0,0 0 1 0 0,0-1 0 0 0,0 1 0 0 0,0 0 27 0 0,3-10-762 0 0,4-7-1963 0 0,-4 5-2714 0 0,1 1-5760 0 0</inkml:trace>
  <inkml:trace contextRef="#ctx0" brushRef="#br0" timeOffset="675.901">1440 520 0 0 0,'0'0'1656'0'0,"0"0"413"0"0,0 0 333 0 0,0 0 50 0 0,0 0-161 0 0,39-1-258 0 0,127-7-290 0 0,-54-14 568 0 0,-92 14-1856 0 0,35-12 329 0 0,-1-3 0 0 0,-2-1 0 0 0,0-3 0 0 0,-2-2 1 0 0,16-14-785 0 0,-52 34 157 0 0,-1-1 0 0 0,0 0 0 0 0,0-1 0 0 0,-1 0 1 0 0,-1-1-1 0 0,0-1 0 0 0,0 0 0 0 0,-1 0 1 0 0,-1-1-1 0 0,0 0 0 0 0,-1-1 0 0 0,-1 0 1 0 0,0 0-1 0 0,-1 0 0 0 0,-1-1 0 0 0,0 0 0 0 0,-1 0 1 0 0,0-1-1 0 0,0-11-157 0 0,-4 26 18 0 0,0 1 0 0 0,0 0 1 0 0,-1-1-1 0 0,1 1 0 0 0,0 0 1 0 0,0 0-1 0 0,-1-1 0 0 0,1 1 1 0 0,-1 0-1 0 0,1 0 0 0 0,-1-1 1 0 0,1 1-1 0 0,-1 0 0 0 0,0 0 0 0 0,1 0 1 0 0,-1 0-1 0 0,0 0 0 0 0,0 0 1 0 0,0 0-1 0 0,0 0 0 0 0,0 0 1 0 0,0 1-1 0 0,0-1 0 0 0,0 0 1 0 0,0 1-1 0 0,-1-1 0 0 0,1 0 0 0 0,0 1 1 0 0,0-1-1 0 0,0 1 0 0 0,-1 0 1 0 0,1-1-1 0 0,-1 1-18 0 0,-5 25-1004 0 0,-8 210 712 0 0,15-206 264 0 0,44 834-284 0 0,-40-804 278 0 0,-4 0 0 0 0,-1 0 0 0 0,-4 0 0 0 0,-2 0 0 0 0,-2-1 0 0 0,-3 0 0 0 0,-3 0 0 0 0,-2-2 0 0 0,-11 23 34 0 0,14-50 0 0 0,0 0-1 0 0,-2 0 1 0 0,-1-2-1 0 0,-1 0 1 0 0,-1-1-1 0 0,-1-1 1 0 0,-2-1-1 0 0,0-1 0 0 0,-2-1 1 0 0,0 0-1 0 0,-1-2 1 0 0,-1-1-1 0 0,-1-2 1 0 0,-1 0-1 0 0,-29 12 1 0 0,52-26 19 0 0,0 0-1 0 0,0-1 0 0 0,0 1 0 0 0,0-1 1 0 0,-1-1-1 0 0,1 1 0 0 0,-1-1 1 0 0,1 0-1 0 0,-1 0 0 0 0,0 0 0 0 0,1-1 1 0 0,-1 0-1 0 0,0 0 0 0 0,1-1 0 0 0,-1 1 1 0 0,0-1-1 0 0,1 0 0 0 0,-1-1 1 0 0,1 1-1 0 0,-1-1 0 0 0,1 0 0 0 0,0-1 1 0 0,0 1-1 0 0,0-1 0 0 0,0 0 1 0 0,0 0-1 0 0,1-1 0 0 0,-1 1 0 0 0,1-1 1 0 0,0 0-1 0 0,-3-4-18 0 0,3-8 24 0 0,1 0 1 0 0,0-1-1 0 0,1 0 0 0 0,1 1 1 0 0,1-1-1 0 0,0 0 0 0 0,1 0 0 0 0,1 1 1 0 0,0-1-1 0 0,2 1 0 0 0,0-1 1 0 0,0 1-1 0 0,2 0 0 0 0,0 1 1 0 0,0-1-1 0 0,2 1 0 0 0,0 1 0 0 0,4-6-24 0 0,36-63 75 0 0,3 3-1 0 0,4 2 0 0 0,3 2 0 0 0,3 3 1 0 0,4 3-1 0 0,58-49-74 0 0,56-25-132 0 0,-179 143 55 0 0,1 0-1 0 0,0 0 1 0 0,1 0 0 0 0,-1 0 0 0 0,0 0-1 0 0,0 1 1 0 0,0-1 0 0 0,0 0-1 0 0,1 1 1 0 0,-1-1 0 0 0,0 0 0 0 0,1 1-1 0 0,-1 0 1 0 0,0-1 0 0 0,1 1 0 0 0,-1 0-1 0 0,1 0 1 0 0,-1-1 0 0 0,0 1 0 0 0,1 0-1 0 0,-1 0 1 0 0,1 1 0 0 0,-1-1 0 0 0,0 0-1 0 0,1 0 1 0 0,-1 1 0 0 0,1-1-1 0 0,-1 1 1 0 0,0-1 0 0 0,0 1 0 0 0,1 0 77 0 0,6 19-2818 0 0,-4-12-769 0 0,-1 0-3631 0 0,-3-3-1056 0 0</inkml:trace>
  <inkml:trace contextRef="#ctx0" brushRef="#br0" timeOffset="27055.792">1 3013 15715 0 0,'0'0'1697'0'0,"0"0"-722"0"0,0 0-359 0 0,0 0-3 0 0,0 0 93 0 0,0 0 18 0 0,0 0-108 0 0,0 0-137 0 0,0 0-133 0 0,0 0-77 0 0,0 0-25 0 0,15-32-34 0 0,50-103-51 0 0,-16 37 118 0 0,-48 93-300 0 0,1 1-1 0 0,-1-1 0 0 0,1 1 0 0 0,0 0 0 0 0,0 0 1 0 0,0-1-1 0 0,0 1 0 0 0,1 0 0 0 0,0 1 0 0 0,0-1 1 0 0,0 0-1 0 0,0 1 0 0 0,0 0 0 0 0,1 0 0 0 0,0 0 1 0 0,-1 0-1 0 0,1 0 0 0 0,0 1 0 0 0,0-1 0 0 0,1 1 1 0 0,-1 0-1 0 0,0 1 0 0 0,1-1 0 0 0,-1 1 0 0 0,1 0 1 0 0,-1 0-1 0 0,1 0 0 0 0,0 0 0 0 0,-1 1 1 0 0,1 0-1 0 0,0 0 0 0 0,0 0 24 0 0,1 4-39 0 0,-1 0 0 0 0,0 1 0 0 0,0 0 0 0 0,0-1 0 0 0,-1 1 0 0 0,1 1 0 0 0,-1-1 0 0 0,0 1 0 0 0,-1 0 0 0 0,1 0 0 0 0,-1 0 0 0 0,-1 0 0 0 0,2 4 39 0 0,27 43-31 0 0,-28-49 84 0 0,1 0-1 0 0,0 0 1 0 0,0 0-1 0 0,1 0 1 0 0,-1 0-1 0 0,1-1 1 0 0,0 0-1 0 0,0 0 0 0 0,0 0 1 0 0,0-1-1 0 0,0 0 1 0 0,1 0-1 0 0,-1 0 1 0 0,0 0-1 0 0,1-1 1 0 0,0 0-1 0 0,-1 0 0 0 0,1-1 1 0 0,0 1-1 0 0,-1-1 1 0 0,1-1-1 0 0,0 1 1 0 0,0-1-1 0 0,-1 0 1 0 0,1 0-1 0 0,-1 0 0 0 0,1-1 1 0 0,-1 0-1 0 0,0 0 1 0 0,1 0-1 0 0,-1-1 1 0 0,0 0-1 0 0,0 0 1 0 0,-1 0-1 0 0,1-1 0 0 0,-1 1 1 0 0,3-4-53 0 0,90-117 512 0 0,-93 119-1189 0 0,23-25 320 0 0,-16 22-3224 0 0,0 6-4201 0 0,-7 2-3837 0 0</inkml:trace>
  <inkml:trace contextRef="#ctx0" brushRef="#br0" timeOffset="27368.451">1251 2562 13683 0 0,'0'0'2917'0'0,"0"0"-1441"0"0,0 0-544 0 0,0 0-65 0 0,0 0-19 0 0,0 0-74 0 0,0 0-182 0 0,0 0-167 0 0,0 0-123 0 0,0 0-114 0 0,0 0-64 0 0,-35 6-39 0 0,-108 21-41 0 0,139-26-42 0 0,-1-1-1 0 0,1 1 1 0 0,-1 0 0 0 0,1 0-1 0 0,0 1 1 0 0,0-1 0 0 0,0 1-1 0 0,0 0 1 0 0,0 0 0 0 0,0 0-1 0 0,0 1 1 0 0,0 0-1 0 0,1-1 1 0 0,0 1 0 0 0,-1 0-1 0 0,1 0 1 0 0,0 1-2 0 0,-5 5 4 0 0,0 0-10 0 0,1-1 0 0 0,-1 1 0 0 0,2 1 0 0 0,-1-1 0 0 0,2 1 0 0 0,-1 1 0 0 0,1-1 0 0 0,1 1 0 0 0,0-1 0 0 0,0 1 0 0 0,1 1 0 0 0,0-1 0 0 0,1 0 0 0 0,0 1-1 0 0,1-1 1 0 0,1 1 0 0 0,0-1 0 0 0,0 1 0 0 0,1-1 0 0 0,0 1 0 0 0,3 7 6 0 0,1-11-2 0 0,1 1-1 0 0,0-1 1 0 0,0 0-1 0 0,1 0 1 0 0,0-1-1 0 0,0 0 1 0 0,1 0-1 0 0,0-1 1 0 0,0 0-1 0 0,1 0 1 0 0,-1-1-1 0 0,1 0 1 0 0,0-1-1 0 0,1 0 1 0 0,-1 0 0 0 0,1-1-1 0 0,0 0 1 0 0,0-1-1 0 0,0 0 1 0 0,0 0-1 0 0,0-1 1 0 0,8 0 2 0 0,-2 2-88 0 0,0-2 1 0 0,0 1-1 0 0,0-2 0 0 0,0 0 1 0 0,0-1-1 0 0,1 0 1 0 0,-1-2-1 0 0,0 0 1 0 0,-1 0-1 0 0,1-2 1 0 0,-1 0-1 0 0,0 0 1 0 0,0-2-1 0 0,11-5 88 0 0,24-25-2302 0 0,-19 9-4518 0 0,-18 16-3924 0 0</inkml:trace>
  <inkml:trace contextRef="#ctx0" brushRef="#br0" timeOffset="27650.915">1948 2169 12547 0 0,'0'0'2824'0'0,"0"0"-1026"0"0,0 0-655 0 0,0 0-222 0 0,0 0-76 0 0,0 0-68 0 0,0 0-145 0 0,0 0-126 0 0,0 0-68 0 0,0 0-5 0 0,0 0-25 0 0,0 0-38 0 0,-5 27-58 0 0,-14 87-54 0 0,3-12 66 0 0,5 0 0 0 0,5 1 0 0 0,6 100-324 0 0,26-10-692 0 0,-20-147-750 0 0,-6-45 873 0 0,-11-1-3810 0 0,6 0-1540 0 0,0 0-4376 0 0</inkml:trace>
  <inkml:trace contextRef="#ctx0" brushRef="#br0" timeOffset="27930.382">1594 2693 13779 0 0,'0'0'2386'0'0,"0"0"-1326"0"0,0 0-499 0 0,0 0 81 0 0,0 0 202 0 0,0 0 108 0 0,0 0-35 0 0,0 0-68 0 0,0 0-113 0 0,36-3-94 0 0,115-10-89 0 0,-42 10 235 0 0,120 30-522 0 0,-198-20-695 0 0,2 0-1587 0 0,-10-5-6658 0 0,-13-2-3214 0 0</inkml:trace>
  <inkml:trace contextRef="#ctx0" brushRef="#br0" timeOffset="28183.961">2388 2786 9218 0 0,'0'0'1016'0'0,"0"0"-320"0"0,0 0-24 0 0,0 0-23 0 0,0 0-97 0 0,0 0-136 0 0,0 0-232 0 0,0 0-192 0 0,0 0-120 0 0,0 0-112 0 0,0 0-192 0 0,0 0-400 0 0,0 0-1113 0 0,0 0-2256 0 0,71 146-1416 0 0</inkml:trace>
  <inkml:trace contextRef="#ctx0" brushRef="#br0" timeOffset="28364.351">2426 2347 16083 0 0,'0'0'1849'0'0,"0"0"-913"0"0,0 0-392 0 0,0 0-160 0 0,0 0-152 0 0,0 0-192 0 0,0 0-384 0 0,0 0-232 0 0,0 0-136 0 0,0 0-224 0 0,0 0-505 0 0,0 0-3416 0 0,0 0-6345 0 0</inkml:trace>
  <inkml:trace contextRef="#ctx0" brushRef="#br0" timeOffset="29549.423">2299 2678 0 0 0,'0'0'1528'0'0,"0"0"245"0"0,0 0 294 0 0,0 0 216 0 0,0 0 43 0 0,0 0-174 0 0,0 0-290 0 0,0 0-347 0 0,0 0-335 0 0,0 0-277 0 0,0 0-223 0 0,0 0-153 0 0,0 0-131 0 0,8 17 983 0 0,26 178 1827 0 0,-34-185-3185 0 0,1-9-28 0 0,-1 0 1 0 0,0 1-1 0 0,1-1 0 0 0,-1 0 0 0 0,0 0 1 0 0,0 0-1 0 0,0 1 0 0 0,0-1 0 0 0,0 0 0 0 0,0 0 1 0 0,-1 0-1 0 0,1 1 0 0 0,0-1 0 0 0,0 0 1 0 0,-1 0-1 0 0,1 0 0 0 0,-1 0 0 0 0,1 0 1 0 0,-1 0-1 0 0,0 1 0 0 0,1-1 0 0 0,-1-1 1 0 0,0 1-1 0 0,0 0 0 0 0,1 0 0 0 0,-1 0 1 0 0,0 0-1 0 0,0 0 0 0 0,0-1 0 0 0,0 1 1 0 0,0-1-1 0 0,0 1 0 0 0,0 0 0 0 0,-1-1 1 0 0,1 0-1 0 0,0 1 0 0 0,0-1 0 0 0,0 0 0 0 0,0 1 1 0 0,-1-1 6 0 0,-22 1-3298 0 0,8-6-8287 0 0,12 4 2940 0 0</inkml:trace>
  <inkml:trace contextRef="#ctx0" brushRef="#br0" timeOffset="29896.582">2416 2297 7930 0 0,'0'0'2391'0'0,"0"0"-772"0"0,0 0-311 0 0,0 0-37 0 0,0 0 3 0 0,0 0-81 0 0,0 0-212 0 0,0 0-223 0 0,0 0-179 0 0,0 0-129 0 0,0 0-101 0 0,0 0-46 0 0,0 0-43 0 0,-7 7-51 0 0,-23 21-23 0 0,30-28-165 0 0,1 0 0 0 0,-1 0 0 0 0,0 0 0 0 0,0 1 0 0 0,0-1 0 0 0,0 0 0 0 0,1 0 0 0 0,-1 0 0 0 0,0 0 0 0 0,0 1 0 0 0,0-1 0 0 0,0 0 0 0 0,0 0 0 0 0,1 0 0 0 0,-1 1 0 0 0,0-1 0 0 0,0 0 0 0 0,0 0 0 0 0,0 0 0 0 0,0 1 0 0 0,0-1 0 0 0,0 0 0 0 0,0 0 0 0 0,0 0 1 0 0,0 1-1 0 0,0-1 0 0 0,0 0 0 0 0,0 0 0 0 0,0 1 0 0 0,0-1 0 0 0,0 0 0 0 0,0 0 0 0 0,0 0 0 0 0,0 1 0 0 0,-1-1 0 0 0,1 0 0 0 0,0 0-21 0 0,20-8 347 0 0,-12 3 53 0 0,-17 10-663 0 0,-19 15-3983 0 0,22-13-2213 0 0,1-3-4887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259 810 5233 0 0,'0'0'1797'0'0,"0"0"-615"0"0,0 0-351 0 0,0 0-23 0 0,0 0 111 0 0,0 0 52 0 0,0 0-27 0 0,0 0-75 0 0,0 0-104 0 0,0 0-119 0 0,0 0-134 0 0,-26 2-136 0 0,-83 12-124 0 0,106-14-240 0 0,1 0 0 0 0,0 0 0 0 0,0 0 0 0 0,-1 1 0 0 0,1-1 1 0 0,0 1-1 0 0,0 0 0 0 0,-1 0 0 0 0,1 0 0 0 0,0 0 0 0 0,0 0 0 0 0,0 0 0 0 0,0 0 1 0 0,0 0-1 0 0,0 1 0 0 0,1-1 0 0 0,-1 1 0 0 0,0 0 0 0 0,1-1 0 0 0,-1 1 0 0 0,1 0 1 0 0,0 0-1 0 0,-1 0 0 0 0,0 2-12 0 0,-3 5 73 0 0,-5 6 4 0 0,2 1 0 0 0,-1-1 0 0 0,2 2 0 0 0,0-1 1 0 0,1 1-1 0 0,0 0 0 0 0,2 0 0 0 0,0 1 0 0 0,1 0 0 0 0,0-1 1 0 0,2 1-1 0 0,0 0 0 0 0,1 0 0 0 0,1 2-77 0 0,-1-17 56 0 0,1 0 0 0 0,-1 0 0 0 0,1 0 0 0 0,0 0 1 0 0,0 0-1 0 0,0-1 0 0 0,0 1 0 0 0,1 0 0 0 0,-1 0 0 0 0,1-1 0 0 0,-1 1 0 0 0,1-1 0 0 0,0 0 0 0 0,0 1 1 0 0,0-1-1 0 0,1 0 0 0 0,-1 0 0 0 0,0 0 0 0 0,1 0 0 0 0,-1-1 0 0 0,1 1 0 0 0,0-1 0 0 0,-1 1 0 0 0,1-1 1 0 0,0 0-1 0 0,0 0 0 0 0,0 0 0 0 0,0-1 0 0 0,0 1 0 0 0,0-1 0 0 0,0 1 0 0 0,0-1 0 0 0,0 0 0 0 0,0 0 1 0 0,0 0-1 0 0,0-1 0 0 0,1 1-56 0 0,7-1 260 0 0,0-1 1 0 0,-1 1 0 0 0,0-1 0 0 0,1-1 0 0 0,-1 0 0 0 0,0-1-1 0 0,0 0 1 0 0,0 0 0 0 0,-1-1 0 0 0,3-2-261 0 0,1-1 82 0 0,-1-1 1 0 0,-1-1-1 0 0,0 0 1 0 0,0 0-1 0 0,-1-1 0 0 0,0 0 1 0 0,-1-1-1 0 0,0 0 1 0 0,-1-1-1 0 0,0 0 1 0 0,-1 0-1 0 0,0 0 1 0 0,-2-1-1 0 0,1 0 0 0 0,-2 0 1 0 0,0-1-1 0 0,0 1 1 0 0,-1-1-1 0 0,-1 0 1 0 0,-1 0-1 0 0,0 0 0 0 0,-1-7-82 0 0,0 18-57 0 0,0 0 0 0 0,-1 0 0 0 0,0 0 0 0 0,0 0 0 0 0,0 1 0 0 0,0-1 0 0 0,0 0 0 0 0,-1 1 0 0 0,0-1 0 0 0,1 1-1 0 0,-1-1 1 0 0,-1 1 0 0 0,1 0 0 0 0,0 0 0 0 0,-1 0 0 0 0,1 0 0 0 0,-1 0 0 0 0,0 1 0 0 0,0-1 0 0 0,0 1 0 0 0,-1 0-1 0 0,1 0 1 0 0,0 0 0 0 0,-1 0 0 0 0,1 1 0 0 0,-1-1 0 0 0,0 1 0 0 0,1 0 0 0 0,-1 0 0 0 0,0 0 0 0 0,0 1 0 0 0,0-1-1 0 0,0 1 58 0 0,-9-2-332 0 0,1 1-1 0 0,-1 1 1 0 0,0 0-1 0 0,0 1 1 0 0,1 0-1 0 0,-1 1 1 0 0,1 0-1 0 0,-1 1 0 0 0,-4 2 333 0 0,-34 25-1239 0 0,51-29 1037 0 0,21-3 384 0 0,0-2 1 0 0,-1 0-1 0 0,1-1 1 0 0,-1-1-1 0 0,0 0 1 0 0,-1-2-1 0 0,1-1 1 0 0,-1 0-1 0 0,-1-1 1 0 0,0-1-1 0 0,7-6-182 0 0,5-1 225 0 0,14-8 62 0 0,-3-3-1 0 0,0-1 1 0 0,-2-2 0 0 0,-1-2-1 0 0,-1-2 1 0 0,-3-1-1 0 0,0-1 1 0 0,-3-2 0 0 0,-1-1-1 0 0,4-12-286 0 0,-20 30 114 0 0,-1-1 0 0 0,-1 0-1 0 0,-1-1 1 0 0,-1-1 0 0 0,-1 1 0 0 0,-1-1 0 0 0,-2-1-1 0 0,0 0 1 0 0,-2 1 0 0 0,0-21-114 0 0,-4 47 110 0 0,0 0-71 0 0,-5 24-1012 0 0,-10 192 758 0 0,11 160 215 0 0,12-264-12 0 0,5 0 0 0 0,4-1 0 0 0,9 10 12 0 0,-6-30 4 0 0,-4 0 0 0 0,-3 0 1 0 0,-5 2-1 0 0,-4-1 0 0 0,-4 8-4 0 0,-2-76 43 0 0,-1-1 0 0 0,0 1 0 0 0,-2-1-1 0 0,-1 0 1 0 0,-1 0 0 0 0,-1-1 0 0 0,-1 0-1 0 0,-1 0 1 0 0,0-1 0 0 0,-13 17-43 0 0,16-27 58 0 0,0-2-1 0 0,0 1 1 0 0,-1-1 0 0 0,0 0 0 0 0,-1-1-1 0 0,0 0 1 0 0,0 0 0 0 0,-1-1 0 0 0,0 0-1 0 0,0 0 1 0 0,-1-1 0 0 0,0-1-1 0 0,0 0 1 0 0,0 0 0 0 0,0-1 0 0 0,-1-1-1 0 0,0 0 1 0 0,0 0 0 0 0,1-1-1 0 0,-1-1 1 0 0,-1 0 0 0 0,0-1-58 0 0,9 1 23 0 0,0-1 1 0 0,0 0-1 0 0,0 0 1 0 0,0 0-1 0 0,0 0 1 0 0,0-1-1 0 0,0 1 1 0 0,0-1-1 0 0,0 0 1 0 0,0-1-1 0 0,0 1 0 0 0,1 0 1 0 0,-1-1-1 0 0,1 0 1 0 0,-1 0-1 0 0,1 0 1 0 0,-1 0-1 0 0,1-1 1 0 0,0 0-1 0 0,0 1 1 0 0,0-1-1 0 0,1 0 1 0 0,-1 0-1 0 0,1 0 0 0 0,-1-1 1 0 0,1 1-1 0 0,0 0 1 0 0,0-1-1 0 0,1 0 1 0 0,-1 1-1 0 0,1-1 1 0 0,0 0-24 0 0,-1-14 3 0 0,1 0 0 0 0,0 1-1 0 0,2-1 1 0 0,0 0 0 0 0,1 1 0 0 0,1-1 0 0 0,1 1 0 0 0,0 0 0 0 0,1 0 0 0 0,1 0-1 0 0,0 0 1 0 0,2 1 0 0 0,0 0 0 0 0,0 1 0 0 0,1 0 0 0 0,1 0 0 0 0,1 1 0 0 0,0 0-1 0 0,9-7-2 0 0,21-29-133 0 0,3 2 0 0 0,2 2 0 0 0,1 2 0 0 0,3 2 0 0 0,39-24 133 0 0,64-37-3065 0 0,-120 84-1912 0 0,-12 9-6536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10 186 8050 0 0,'0'0'1168'0'0,"0"0"-142"0"0,0 0 55 0 0,0 0 143 0 0,0 0 90 0 0,0 0-54 0 0,0 0-146 0 0,0 0-205 0 0,0 0-162 0 0,0 0-136 0 0,0 0-104 0 0,0 0-30 0 0,0 0-19 0 0,-2-12-17 0 0,-5-38-17 0 0,7 48-388 0 0,0 1 0 0 0,0 0 0 0 0,0-1 0 0 0,0 1 0 0 0,0-1 0 0 0,0 1 0 0 0,0 0 0 0 0,1-1 0 0 0,-1 1 0 0 0,1 0 0 0 0,-1-1 0 0 0,1 1 0 0 0,-1 0 0 0 0,1 0 0 0 0,0-1 0 0 0,-1 1 0 0 0,1 0 0 0 0,0 0 0 0 0,0 0 0 0 0,0 0 1 0 0,0 0-1 0 0,0 0 0 0 0,0 0 0 0 0,0 0 0 0 0,1 1 0 0 0,-1-1 0 0 0,0 0 0 0 0,0 1 0 0 0,0-1 0 0 0,2 0-36 0 0,3-2 134 0 0,8-8-9 0 0,0 2-1 0 0,1-1 1 0 0,1 2 0 0 0,-1 0-1 0 0,1 1 1 0 0,1 0 0 0 0,-1 1-1 0 0,1 1 1 0 0,0 1 0 0 0,0 1-1 0 0,0 0 1 0 0,1 1-1 0 0,-1 0 1 0 0,1 2 0 0 0,11 1-125 0 0,-24 1 9 0 0,1 0 1 0 0,-1 1-1 0 0,0 0 1 0 0,0 0-1 0 0,0 0 1 0 0,0 1-1 0 0,-1-1 1 0 0,1 1-1 0 0,-1 0 1 0 0,0 1-1 0 0,0-1 1 0 0,0 1 0 0 0,-1-1-1 0 0,0 1 1 0 0,0 0-1 0 0,0 0 1 0 0,0 1-1 0 0,-1-1 1 0 0,0 1-1 0 0,0-1 1 0 0,0 1-1 0 0,-1 0 1 0 0,0-1-1 0 0,0 1 1 0 0,0 0-1 0 0,-1 0 1 0 0,0 0-1 0 0,0 0 1 0 0,-1 3-10 0 0,-1 17 74 0 0,-2 1 0 0 0,-1-1 0 0 0,-1 0 0 0 0,-1-1 0 0 0,-2 1 1 0 0,0-1-1 0 0,-2-1 0 0 0,0 0 0 0 0,-2 0 0 0 0,-1-2 0 0 0,0 1 0 0 0,-2-2 0 0 0,0 0 1 0 0,-2 0-1 0 0,0-2 0 0 0,-1 0 0 0 0,-1-2 0 0 0,0 0 0 0 0,-4 0-74 0 0,-52 48 258 0 0,76-62-252 0 0,-1-1 0 0 0,1 0 0 0 0,0 0 1 0 0,0 0-1 0 0,0 1 0 0 0,1-1 1 0 0,-1 0-1 0 0,0 0 0 0 0,1 0 1 0 0,0 1-1 0 0,-1-1 0 0 0,1 0 1 0 0,0 0-1 0 0,0 0 0 0 0,0 0 1 0 0,0 0-1 0 0,0 0 0 0 0,1-1 0 0 0,-1 1 1 0 0,1 0-1 0 0,-1-1 0 0 0,1 1 1 0 0,0-1-1 0 0,-1 1 0 0 0,1-1 1 0 0,0 0-1 0 0,0 1 0 0 0,0-1 1 0 0,0 0-1 0 0,0-1 0 0 0,2 2-6 0 0,2 3 53 0 0,27 57 292 0 0,-14-24-316 0 0,-2 11 98 0 0,5-6-128 0 0,-18-34-645 0 0,-2-13-8032 0 0,-2 3-2743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0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2 12827 0 0,'0'0'2159'0'0,"0"0"-850"0"0,0 0-344 0 0,0 0 107 0 0,0 0 134 0 0,0 0 26 0 0,0 0-117 0 0,0 0-248 0 0,0 0-225 0 0,0 0-174 0 0,0 0-158 0 0,0 0-77 0 0,-9-1-46 0 0,-29 1-32 0 0,-19 41 235 0 0,-220 254-11 0 0,199-211-740 0 0,39-65-1464 0 0,28-24-2401 0 0,4-8-4550 0 0,5 5-1552 0 0</inkml:trace>
  <inkml:trace contextRef="#ctx0" brushRef="#br0" timeOffset="257.01">62 60 8890 0 0,'0'0'2054'0'0,"0"0"-467"0"0,0 0-135 0 0,0 0 22 0 0,0 0-110 0 0,0 0-263 0 0,0 0-308 0 0,0 0-199 0 0,0 0-43 0 0,0 0 75 0 0,0 0 78 0 0,0 0-11 0 0,0 0-23 0 0,19 17-63 0 0,130 117 802 0 0,28 31-172 0 0,-129-115-1289 0 0,-43-46-484 0 0,9 9 452 0 0,-8-6-7630 0 0,-6-4-4161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6:5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6 2200 0 0,'0'0'1850'0'0,"0"0"-626"0"0,0 0-169 0 0,0 0 359 0 0,0 0 502 0 0,0 0 321 0 0,0 0-1 0 0,0 0-261 0 0,0 0-402 0 0,0 0-386 0 0,0 0-259 0 0,0 0-164 0 0,9-6 431 0 0,-36 28-51 0 0,-137 161 142 0 0,132-143-1134 0 0,-201 244 155 0 0,181-225-335 0 0,-93 86-589 0 0,144-145 457 0 0,0-1 0 0 0,-1 1 0 0 0,1-1 0 0 0,0 1 0 0 0,0-1 0 0 0,0 0 0 0 0,0 1 0 0 0,0-1 0 0 0,0 0 0 0 0,0 0 0 0 0,0 0 0 0 0,0 0 0 0 0,0 0 0 0 0,0 0 0 0 0,0 0 0 0 0,0 0 0 0 0,1 0 0 0 0,-1 0 0 0 0,1 0 0 0 0,-1-1 0 0 0,1 1 0 0 0,-1 0 0 0 0,1 0 0 0 0,-1-1 0 0 0,1 1 0 0 0,0 0 0 0 0,0-1 0 0 0,0 1-1 0 0,0 0 1 0 0,0-1 0 0 0,0 1 0 0 0,0 0 0 0 0,0-1 0 0 0,1 1 0 0 0,-1 0 0 0 0,0-1 0 0 0,1 1 0 0 0,-1 0 0 0 0,1 0 0 0 0,-1 0 0 0 0,1-1 0 0 0,0 1 0 0 0,-1 0 0 0 0,1 0 160 0 0,0-9-920 0 0,5-57-4370 0 0,4 24-969 0 0,-5 23 1771 0 0</inkml:trace>
  <inkml:trace contextRef="#ctx0" brushRef="#br0" timeOffset="856.082">100 29 5945 0 0,'0'0'2869'0'0,"0"0"-439"0"0,0 0-414 0 0,0 0-250 0 0,0 0-184 0 0,0 0-242 0 0,0 0-241 0 0,0 0-235 0 0,0 0-252 0 0,0 0-208 0 0,0 0-168 0 0,0 0-108 0 0,0 0-50 0 0,-3-2 10 0 0,-8 4 137 0 0,18 22 139 0 0,24 38 479 0 0,-27-56-730 0 0,45 74 741 0 0,3-3-1 0 0,5-2 0 0 0,2-2 0 0 0,49 45-853 0 0,-38-41 321 0 0,111 124 249 0 0,-171-200-2731 0 0,-4-17-959 0 0,-2 9-1272 0 0,0 2-6936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3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4937 0 0,'0'0'1903'0'0,"0"0"-173"0"0,0 0-385 0 0,0 0-378 0 0,0 0-187 0 0,0 0-122 0 0,0 0-105 0 0,0 0-56 0 0,0 0-13 0 0,0 0 17 0 0,0 0 27 0 0,-1 38-42 0 0,-2 121-94 0 0,5-83-148 0 0,2-1-1 0 0,4 1 1 0 0,3-1 0 0 0,4-1 0 0 0,2 0 0 0 0,17 40-244 0 0,-29-98 12 0 0,-4-12-9 0 0,6 24 14 0 0,1 0 1 0 0,2-1-1 0 0,0 0 0 0 0,2 0 0 0 0,1-1 0 0 0,11 16-17 0 0,-23-40 36 0 0,0 1-1 0 0,1-1 0 0 0,-1 0 1 0 0,1 0-1 0 0,-1 1 0 0 0,1-1 1 0 0,0 0-1 0 0,0-1 0 0 0,-1 1 1 0 0,1 0-1 0 0,1 0 0 0 0,-1-1 1 0 0,0 0-1 0 0,0 1 0 0 0,1-1 1 0 0,-1 0-1 0 0,0 0 1 0 0,1 0-1 0 0,-1 0 0 0 0,1 0 1 0 0,-1-1-1 0 0,1 1 0 0 0,0-1 1 0 0,-1 0-1 0 0,1 0 0 0 0,0 0 1 0 0,-1 0-1 0 0,1 0 0 0 0,-1 0 1 0 0,1-1-1 0 0,0 1 0 0 0,-1-1 1 0 0,1 0-1 0 0,-1 0 0 0 0,1 0 1 0 0,-1 0-1 0 0,0 0 0 0 0,1 0 1 0 0,-1-1-1 0 0,0 1 0 0 0,0-1 1 0 0,0 0-1 0 0,0 1 0 0 0,0-1 1 0 0,0 0-1 0 0,0 0 0 0 0,-1 0 1 0 0,1 0-1 0 0,-1-1 0 0 0,0 1 1 0 0,1 0-1 0 0,-1-2-35 0 0,20-36 282 0 0,-1 0 0 0 0,-3-2 0 0 0,-2 0 0 0 0,6-25-282 0 0,41-103 102 0 0,-27 107-242 0 0,-34 63 120 0 0,0 0 0 0 0,1 0 0 0 0,-1 0 0 0 0,1 0 0 0 0,-1 0 0 0 0,0 1 0 0 0,1-1 0 0 0,-1 0 0 0 0,0 1 0 0 0,1-1 0 0 0,-1 1 0 0 0,0-1 0 0 0,1 1 0 0 0,-1 0 1 0 0,0-1-1 0 0,0 1 0 0 0,0 0 0 0 0,0 0 0 0 0,0 0 0 0 0,0 0 0 0 0,0 0 0 0 0,0 0 0 0 0,0 0 0 0 0,0 0 0 0 0,0 0 0 0 0,-1 1 0 0 0,1-1 0 0 0,0 0 0 0 0,-1 0 0 0 0,1 1 0 0 0,-1-1 0 0 0,1 0 1 0 0,-1 1-1 0 0,0-1 0 0 0,0 1 0 0 0,0-1 0 0 0,0 0 0 0 0,0 1 0 0 0,0-1 0 0 0,0 1 0 0 0,0-1 0 0 0,0 1 20 0 0,1 1-8 0 0,68 215 104 0 0,-68-211-87 0 0,2 0 0 0 0,-1 0 0 0 0,1-1 0 0 0,0 1 0 0 0,0-1 0 0 0,1 0 0 0 0,0 0 0 0 0,0 0 0 0 0,0 0 0 0 0,1-1 0 0 0,0 0 0 0 0,0 1 0 0 0,0-2 0 0 0,1 1-1 0 0,0-1 1 0 0,0 0 0 0 0,0 0 0 0 0,0 0 0 0 0,0-1 0 0 0,1 0 0 0 0,-1 0 0 0 0,1-1 0 0 0,0 0 0 0 0,0 0 0 0 0,0-1 0 0 0,0 1 0 0 0,0-2 0 0 0,2 1-9 0 0,-3-3 110 0 0,0-1 1 0 0,-1 0-1 0 0,1 0 1 0 0,-1-1-1 0 0,0 0 1 0 0,0 0-1 0 0,0 0 1 0 0,-1 0 0 0 0,1-1-1 0 0,-1 1 1 0 0,0-1-1 0 0,0-1 1 0 0,-1 1-1 0 0,1 0 1 0 0,-1-1-1 0 0,0 1 1 0 0,-1-1-1 0 0,2-4-110 0 0,-1 5 79 0 0,40-87 619 0 0,-4-2 1 0 0,-3-1-1 0 0,-5-2 0 0 0,2-28-698 0 0,14-112 115 0 0,-47 222-2122 0 0,-9 49-905 0 0,3-2-393 0 0,0-5-2878 0 0,3-3-4157 0 0</inkml:trace>
  <inkml:trace contextRef="#ctx0" brushRef="#br0" timeOffset="3158.281">1429 678 8378 0 0,'0'0'1407'0'0,"0"0"-538"0"0,0 0-169 0 0,0 0 189 0 0,0 0 244 0 0,0 0 69 0 0,0 0-185 0 0,0 0-347 0 0,0 0-325 0 0,0 0-169 0 0,0 0-49 0 0,4 2 68 0 0,38 18 1465 0 0,55 12 2030 0 0,-86-32-3436 0 0,-4 1-134 0 0,-1 0 1 0 0,1-1-1 0 0,-1 0 1 0 0,1-1-1 0 0,-1 0 1 0 0,1 1-1 0 0,-1-2 1 0 0,0 1-1 0 0,1-1 1 0 0,-1 0-1 0 0,0-1 1 0 0,0 1-1 0 0,0-1 1 0 0,0 0-1 0 0,-1-1 1 0 0,3-1-121 0 0,-2 0 53 0 0,0 0 1 0 0,-1 0-1 0 0,0-1 1 0 0,0 1-1 0 0,0-1 1 0 0,-1 0-1 0 0,0-1 1 0 0,0 1-1 0 0,0-1 1 0 0,-1 1-1 0 0,0-1 1 0 0,-1 0-1 0 0,1 0 1 0 0,-1-1-1 0 0,-1 1 0 0 0,1 0 1 0 0,-1-1-1 0 0,-1 1 1 0 0,1-1-1 0 0,-1 1 1 0 0,0-2-54 0 0,0 4-33 0 0,-1-1-1 0 0,1 1 1 0 0,-1 0-1 0 0,0 0 1 0 0,0-1 0 0 0,-1 1-1 0 0,1 0 1 0 0,-1 0 0 0 0,0 0-1 0 0,-1 1 1 0 0,1-1 0 0 0,-1 0-1 0 0,0 1 1 0 0,0 0 0 0 0,0-1-1 0 0,-1 1 1 0 0,0 1 0 0 0,1-1-1 0 0,-1 0 1 0 0,-1 1 0 0 0,1 0-1 0 0,0 0 1 0 0,-1 0 0 0 0,1 0-1 0 0,-1 1 1 0 0,0 0 0 0 0,0 0-1 0 0,0 0 1 0 0,0 1 0 0 0,0-1-1 0 0,0 1 1 0 0,-1 0 0 0 0,1 1-1 0 0,0-1 1 0 0,-1 1 33 0 0,-4-1-119 0 0,0 1-1 0 0,0-1 1 0 0,-1 2 0 0 0,1-1 0 0 0,0 1-1 0 0,0 1 1 0 0,0 0 0 0 0,0 0 0 0 0,1 1-1 0 0,-1 1 1 0 0,1-1 0 0 0,-1 1-1 0 0,1 1 1 0 0,-7 4 119 0 0,-7 7-69 0 0,0 1 0 0 0,2 0 0 0 0,0 2 0 0 0,1 0 0 0 0,1 1 1 0 0,0 1-1 0 0,2 1 0 0 0,-4 9 69 0 0,13-20 21 0 0,0 1 1 0 0,1 1-1 0 0,1-1 1 0 0,0 1-1 0 0,1 0 1 0 0,0 0-1 0 0,1 1 1 0 0,1 0 0 0 0,0-1-1 0 0,0 1 1 0 0,2 0-1 0 0,0 0 1 0 0,0 1-1 0 0,1-1 1 0 0,1 0-1 0 0,1 0 1 0 0,1 5-22 0 0,0-9 81 0 0,1 1 0 0 0,0-2 0 0 0,0 1 0 0 0,1 0 0 0 0,1-1 0 0 0,0 0 1 0 0,0 0-1 0 0,0 0 0 0 0,1-1 0 0 0,1 0 0 0 0,-1 0 0 0 0,1-1 0 0 0,0 0 0 0 0,1-1 0 0 0,0 1 1 0 0,0-2-1 0 0,0 1 0 0 0,1-1 0 0 0,0-1 0 0 0,0 0 0 0 0,0 0-81 0 0,9 4 157 0 0,0-2 0 0 0,1 0 0 0 0,-1-2 1 0 0,1 0-1 0 0,0-1 0 0 0,16 1-157 0 0,-8-3 101 0 0,1-1 0 0 0,-1-1 0 0 0,0-1 0 0 0,-1-2 0 0 0,1-1 0 0 0,0-1 0 0 0,22-8-101 0 0,41-35-6558 0 0,-82 41-5280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451 667 5209 0 0,'0'0'2322'0'0,"0"0"-584"0"0,0 0-161 0 0,0 0 145 0 0,0 0 64 0 0,0 0-139 0 0,0 0-286 0 0,0 0-315 0 0,0 0-231 0 0,0 0-183 0 0,0 0-161 0 0,-27 0-102 0 0,-89 6-69 0 0,111-6-269 0 0,0 1-1 0 0,0 0 0 0 0,0-1 1 0 0,0 1-1 0 0,0 1 0 0 0,1-1 1 0 0,-1 1-1 0 0,0 0 1 0 0,1 0-1 0 0,-1 1 0 0 0,1-1 1 0 0,-1 1-1 0 0,1 0 0 0 0,0 0 1 0 0,0 1-31 0 0,-9 6 119 0 0,-5 3-39 0 0,1 0 1 0 0,0 1 0 0 0,1 1-1 0 0,1 0 1 0 0,0 2-1 0 0,1-1 1 0 0,1 2-1 0 0,0 0 1 0 0,2 0-1 0 0,0 1 1 0 0,1 1 0 0 0,1 0-1 0 0,1 0 1 0 0,0 0-1 0 0,2 1 1 0 0,0 0-1 0 0,2 1 1 0 0,0-1-1 0 0,1 1 1 0 0,1 20-81 0 0,4-32 11 0 0,0 0 1 0 0,1 0-1 0 0,0 0 0 0 0,0-1 1 0 0,2 1-1 0 0,-1-1 0 0 0,1 1 1 0 0,0-1-1 0 0,1-1 0 0 0,0 1 1 0 0,0-1-1 0 0,1 0 0 0 0,0-1 1 0 0,0 1-1 0 0,1-1 0 0 0,0-1 1 0 0,0 0-1 0 0,1 0 0 0 0,0 0 1 0 0,0-1-1 0 0,0 0 0 0 0,0-1 1 0 0,1 0-1 0 0,0-1 0 0 0,0 0 1 0 0,0 0-1 0 0,0-1 0 0 0,0 0 1 0 0,1-1-1 0 0,5 0-11 0 0,13 2-108 0 0,1-2 1 0 0,-1-1-1 0 0,0-1 0 0 0,0-2 0 0 0,0-1 1 0 0,0-1-1 0 0,-1-1 0 0 0,1-2 0 0 0,19-8 108 0 0,140-70-5563 0 0,-146 63-399 0 0,-11 6-5008 0 0</inkml:trace>
  <inkml:trace contextRef="#ctx0" brushRef="#br0" timeOffset="258.643">1016 798 11490 0 0,'0'0'951'0'0,"0"0"-407"0"0,0 0-10 0 0,0 0 195 0 0,0 0 201 0 0,-29 38 73 0 0,-88 120-115 0 0,112-154-816 0 0,0 1 1 0 0,1 1-1 0 0,0-1 0 0 0,1 1 1 0 0,-1-1-1 0 0,1 1 0 0 0,0 0 1 0 0,0 1-1 0 0,1-1 1 0 0,0 0-1 0 0,0 1 0 0 0,0-1 1 0 0,1 1-1 0 0,0 2-72 0 0,0 4 154 0 0,-1-6-73 0 0,2 1 0 0 0,-1-1 0 0 0,1 0 0 0 0,0 1 0 0 0,1-1 0 0 0,0 0 0 0 0,0 0 0 0 0,0 0 0 0 0,1 0 0 0 0,0 0 0 0 0,1 0 0 0 0,-1 0 0 0 0,1 0 0 0 0,1-1 0 0 0,-1 0 0 0 0,1 1 0 0 0,0-1 0 0 0,0 0 0 0 0,1-1 0 0 0,0 1 0 0 0,0-1 0 0 0,0 0 0 0 0,1 0 0 0 0,-1-1 0 0 0,1 0 0 0 0,0 0 0 0 0,0 0 0 0 0,1 0 0 0 0,-1-1 0 0 0,1 0 0 0 0,0-1 0 0 0,3 1-81 0 0,3 1 136 0 0,1-2-1 0 0,0 0 0 0 0,0 0 1 0 0,0-2-1 0 0,0 1 0 0 0,0-2 0 0 0,0 0 1 0 0,0-1-1 0 0,0 0 0 0 0,0-1 0 0 0,0 0 1 0 0,-1-1-1 0 0,1-1 0 0 0,-1 0 0 0 0,-1-1 1 0 0,1 0-1 0 0,-1-1 0 0 0,0-1 1 0 0,0 0-1 0 0,-1 0 0 0 0,0-1 0 0 0,0 0 1 0 0,-1-1-1 0 0,-1-1 0 0 0,0 1 0 0 0,0-1 1 0 0,-1-1-1 0 0,0 0 0 0 0,-1 0 0 0 0,0 0 1 0 0,-1-1-1 0 0,0 0 0 0 0,-2 0 1 0 0,1 0-1 0 0,-1-4-135 0 0,0 4 42 0 0,-1-1 0 0 0,-1 0 0 0 0,0 0 0 0 0,-1 0 0 0 0,0 0 0 0 0,-1 0 0 0 0,-1 0 0 0 0,0 0-1 0 0,-1 0 1 0 0,-3-14-42 0 0,3 22-60 0 0,0 1-1 0 0,0-1 0 0 0,0 0 0 0 0,-1 1 1 0 0,0-1-1 0 0,0 1 0 0 0,0 0 0 0 0,-1 0 1 0 0,0 0-1 0 0,0 0 0 0 0,0 1 1 0 0,0-1-1 0 0,-1 1 0 0 0,1 0 0 0 0,-1 0 1 0 0,0 1-1 0 0,-1 0 0 0 0,1 0 0 0 0,0 0 1 0 0,-1 0-1 0 0,0 1 0 0 0,0 0 0 0 0,1 0 1 0 0,-1 0-1 0 0,-6 0 61 0 0,5 1-214 0 0,0 0 1 0 0,0 0-1 0 0,0 1 1 0 0,0 0-1 0 0,0 0 1 0 0,0 0-1 0 0,0 1 1 0 0,0 0-1 0 0,0 1 1 0 0,0 0-1 0 0,0 0 1 0 0,1 0-1 0 0,-1 1 214 0 0,-49 31-6723 0 0,39-21-3937 0 0</inkml:trace>
  <inkml:trace contextRef="#ctx0" brushRef="#br0" timeOffset="1061.802">1744 821 5073 0 0,'0'0'6137'0'0,"0"0"-3405"0"0,0 0-1415 0 0,0 0-274 0 0,0 0-68 0 0,0 0-96 0 0,0 0-186 0 0,0 0-226 0 0,0 0-149 0 0,0 0-80 0 0,0 0-60 0 0,-11 36-34 0 0,-36 112-51 0 0,37-63 26 0 0,11-79-92 0 0,0 0 1 0 0,1-1 0 0 0,0 1 0 0 0,0 0 0 0 0,1-1-1 0 0,-1 1 1 0 0,1-1 0 0 0,0 0 0 0 0,1 0 0 0 0,-1 0-1 0 0,1-1 1 0 0,0 1 0 0 0,0-1 0 0 0,0 0-1 0 0,1 0 1 0 0,0 0 0 0 0,-1 0 0 0 0,1-1 0 0 0,1 0-1 0 0,-1 0 1 0 0,0 0 0 0 0,1-1 0 0 0,-1 0 0 0 0,6 2-28 0 0,-1-1 116 0 0,1 0 0 0 0,0 0 1 0 0,-1-1-1 0 0,1 0 0 0 0,0-1 1 0 0,0 0-1 0 0,0-1 0 0 0,0 0 1 0 0,0 0-1 0 0,0-2 0 0 0,0 1 0 0 0,-1-1 1 0 0,4-1-117 0 0,21-13 188 0 0,0-2-1 0 0,-1 0 1 0 0,-1-3 0 0 0,0-1-1 0 0,-2-1 1 0 0,-1-1 0 0 0,-1-2-1 0 0,0-1 1 0 0,-3-1 0 0 0,0-2-1 0 0,8-13-187 0 0,-1 1 35 0 0,-32 64-893 0 0,-4-12 804 0 0,0 0-1 0 0,1 0 0 0 0,-1 0 1 0 0,2 0-1 0 0,0 1 0 0 0,0-1 1 0 0,1 0-1 0 0,0 1 0 0 0,0-1 1 0 0,1 0-1 0 0,1 1 0 0 0,0-1 1 0 0,0 0-1 0 0,1 0 0 0 0,0 0 1 0 0,1-1-1 0 0,0 1 0 0 0,1-1 1 0 0,-1 0-1 0 0,6 7 55 0 0,2-8-10 0 0,0-1-1 0 0,0 0 1 0 0,1-1 0 0 0,-1 0-1 0 0,2-1 1 0 0,-1 0 0 0 0,0-1 0 0 0,1-1-1 0 0,0 0 1 0 0,0-1 0 0 0,-1 0 0 0 0,1-1-1 0 0,1-1 1 0 0,-1 0 0 0 0,0-1-1 0 0,0 0 1 0 0,7-3 10 0 0,-3 2 91 0 0,-1-2 0 0 0,0 0 1 0 0,0-1-1 0 0,0-1 0 0 0,0 0 0 0 0,-1-1 0 0 0,0-1 0 0 0,-1 0 0 0 0,9-7-91 0 0,1-6 240 0 0,-1-1 0 0 0,-1-1 0 0 0,-1 0 0 0 0,-2-2 0 0 0,0-1-1 0 0,-1 0 1 0 0,-2-1 0 0 0,9-19-240 0 0,-19 35 39 0 0,18-40 25 0 0,-2 0 1 0 0,-3-2-1 0 0,-2 0 1 0 0,-2-1-1 0 0,-2-1 0 0 0,-3 0 1 0 0,-2-1-1 0 0,-3 0 0 0 0,-2 0 1 0 0,-3-1-1 0 0,-4-42-64 0 0,4 94-4 0 0,0 0-1 0 0,-1-1 1 0 0,1 1 0 0 0,-1 0-1 0 0,0 0 1 0 0,0-1 0 0 0,-1 1-1 0 0,0 0 1 0 0,0 0-1 0 0,0 0 1 0 0,0 0 0 0 0,-1 0-1 0 0,0 0 1 0 0,0 0-1 0 0,0 0 1 0 0,-1 1 0 0 0,1-1-1 0 0,-1 1 1 0 0,0 0-1 0 0,0-1 1 0 0,-1 1 0 0 0,1 1-1 0 0,-1-1 1 0 0,0 0 0 0 0,0 1-1 0 0,0 0 1 0 0,-1 0-1 0 0,1 0 1 0 0,-1 1 0 0 0,1-1-1 0 0,-1 1 1 0 0,0 0-1 0 0,0 1 1 0 0,0-1 0 0 0,0 1-1 0 0,0 0 1 0 0,0 0 0 0 0,-5 0 4 0 0,5 4-33 0 0,0 0 1 0 0,0 0 0 0 0,1 1 0 0 0,0 0 0 0 0,0 0 0 0 0,0 0 0 0 0,0 0 0 0 0,0 0 0 0 0,1 1 0 0 0,0 0 0 0 0,0 0 0 0 0,0 0 0 0 0,0 0 0 0 0,1 0 0 0 0,0 0 0 0 0,-1 6 32 0 0,-2-2-21 0 0,-8 30 23 0 0,2 0 0 0 0,1 1 0 0 0,2 0 0 0 0,2 1 0 0 0,2-1 0 0 0,1 1 0 0 0,3 0 0 0 0,2 23-2 0 0,-2-57 8 0 0,1 59 39 0 0,2-1 1 0 0,3 0-1 0 0,4 0 0 0 0,8 29-47 0 0,84 238 285 0 0,-65-190-281 0 0,-36-142-53 0 0,-1 1 1 0 0,1-1-1 0 0,-1 0 1 0 0,1 1-1 0 0,0-1 1 0 0,-1 1-1 0 0,1-1 1 0 0,0 0-1 0 0,-1 0 1 0 0,1 1-1 0 0,0-1 1 0 0,-1 0-1 0 0,1 0 1 0 0,0 0-1 0 0,0 0 1 0 0,-1 1-1 0 0,1-1 1 0 0,0 0-1 0 0,-1-1 1 0 0,1 1-1 0 0,0 0 1 0 0,0 0-1 0 0,-1 0 1 0 0,1 0-1 0 0,0 0 1 0 0,-1-1 0 0 0,1 1-1 0 0,0 0 1 0 0,-1-1-1 0 0,1 1 1 0 0,0 0-1 0 0,-1-1 1 0 0,1 1-1 0 0,-1-1 1 0 0,1 1-1 0 0,-1-1 1 0 0,1 1-1 0 0,-1-1 1 0 0,1 0-1 0 0,-1 1 1 0 0,1-1-1 0 0,-1 1 1 0 0,0-1-1 0 0,1 0 1 0 0,-1 1-1 0 0,0-1 1 0 0,0 0-1 0 0,0 0 1 0 0,1 1-1 0 0,-1-1 1 0 0,0 0 0 0 0,0 1-1 0 0,0-1 1 0 0,0 0-1 0 0,0 0 1 0 0,0 1-1 0 0,0-1 1 0 0,0 0-1 0 0,-1 0 49 0 0,5-5-462 0 0,16-24-5755 0 0,-10 18-3904 0 0</inkml:trace>
  <inkml:trace contextRef="#ctx0" brushRef="#br0" timeOffset="1597.639">3642 713 14427 0 0,'0'0'1658'0'0,"0"0"-358"0"0,0 0-254 0 0,0 0-74 0 0,0 0-67 0 0,0 0-139 0 0,0 0-185 0 0,0 0-137 0 0,0 0-105 0 0,0 0-88 0 0,0 0-72 0 0,-33 23-58 0 0,-102 75-45 0 0,74-32-1 0 0,55-53-62 0 0,-1 2-21 0 0,1 1 1 0 0,0-1-1 0 0,1 1 1 0 0,1 0-1 0 0,0 0 0 0 0,1 1 1 0 0,1-1-1 0 0,1 1 1 0 0,0-1-1 0 0,1 5 8 0 0,2-13 14 0 0,0 0 0 0 0,0-1 1 0 0,0 1-1 0 0,1-1 0 0 0,0 0 1 0 0,1 0-1 0 0,0 0 0 0 0,0 0 0 0 0,0-1 1 0 0,1 1-1 0 0,0-1 0 0 0,0 0 1 0 0,1-1-1 0 0,-1 1 0 0 0,1-1 0 0 0,0 0 1 0 0,1-1-1 0 0,-1 1 0 0 0,1-1 1 0 0,0-1-1 0 0,0 1 0 0 0,0-1 0 0 0,0 0 1 0 0,1-1-1 0 0,-1 0 0 0 0,1 0 0 0 0,0 0 1 0 0,-1-1-1 0 0,1 0 0 0 0,0-1 1 0 0,0 0-1 0 0,0 0 0 0 0,0 0 0 0 0,-1-1 1 0 0,1 0-1 0 0,0-1 0 0 0,-1 0 1 0 0,1 0-1 0 0,-1-1 0 0 0,1 0 0 0 0,0 0-14 0 0,16-15 165 0 0,0 0-1 0 0,-1-2 1 0 0,-1 0-1 0 0,-1-2 1 0 0,-1 0-1 0 0,-1-1 0 0 0,-1-1 1 0 0,-1-1-1 0 0,-1 0 1 0 0,-1-1-1 0 0,-1-1 1 0 0,5-16-165 0 0,-2 10 20 0 0,8-12-89 0 0,-3-2-1 0 0,-1 0 0 0 0,-3 0 1 0 0,-1-2-1 0 0,-3 0 0 0 0,-2-1 1 0 0,-2-1-1 0 0,-2 1 0 0 0,-2-14 70 0 0,-3 48-90 0 0,-2 0-1 0 0,0 0 1 0 0,-1 0-1 0 0,-1 0 1 0 0,0 0-1 0 0,-1 0 1 0 0,-1 1-1 0 0,0-1 1 0 0,-1 1-1 0 0,-1 0 1 0 0,0-1-1 0 0,-1 2 0 0 0,-1-1 1 0 0,0 1-1 0 0,-1 0 1 0 0,0 1-1 0 0,-6-6 91 0 0,8 14-21 0 0,0 0 0 0 0,-1 1 0 0 0,0-1-1 0 0,1 2 1 0 0,-2-1 0 0 0,1 1-1 0 0,0 0 1 0 0,0 0 0 0 0,-1 1 0 0 0,0 0-1 0 0,1 1 1 0 0,-1-1 0 0 0,0 1 0 0 0,0 1-1 0 0,0 0 1 0 0,1 0 0 0 0,-1 0 0 0 0,0 1-1 0 0,0 0 1 0 0,0 1 0 0 0,1 0-1 0 0,-1 0 1 0 0,1 0 0 0 0,-1 1 0 0 0,1 0-1 0 0,0 0 1 0 0,0 1 0 0 0,0 0 0 0 0,1 1-1 0 0,-1-1 1 0 0,1 1 0 0 0,0 0-1 0 0,1 1 1 0 0,-1-1 0 0 0,1 1 0 0 0,0 0-1 0 0,0 1 1 0 0,1-1 0 0 0,-2 4 21 0 0,-8 15 57 0 0,2 0 0 0 0,0 1 0 0 0,2 0 0 0 0,1 1 0 0 0,1 0-1 0 0,1 1 1 0 0,2-1 0 0 0,1 1 0 0 0,1 0 0 0 0,1 1 0 0 0,1-1 0 0 0,2 0 0 0 0,2 16-57 0 0,1-1 127 0 0,2 0-1 0 0,1 0 1 0 0,2-1-1 0 0,3 0 1 0 0,1-1-1 0 0,1 0 1 0 0,3-1-1 0 0,1-1 1 0 0,13 18-127 0 0,6 1 193 0 0,4-2 0 0 0,2-1 0 0 0,2-3 0 0 0,2-1 0 0 0,50 40-193 0 0,-7-4-42 0 0,-46-35-2408 0 0,-43-46-3982 0 0,-1-5 2891 0 0,0-1-8435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4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10 529 9522 0 0,'0'0'1932'0'0,"0"0"-886"0"0,0 0-361 0 0,0 0 28 0 0,0 0 200 0 0,0 0 199 0 0,0 0 3 0 0,0 0-201 0 0,0 0-298 0 0,0 0-284 0 0,0 0-157 0 0,-1 7-47 0 0,-7 217 1632 0 0,8-210-1693 0 0,1 0 0 0 0,0 1 0 0 0,1-1 0 0 0,0 0 0 0 0,1 0 0 0 0,1 0 0 0 0,0 0 0 0 0,1-1 0 0 0,0 1 0 0 0,1-1 0 0 0,1-1 0 0 0,0 1 0 0 0,1-1 0 0 0,0 0 0 0 0,1-1 0 0 0,5 6-67 0 0,-11-14 55 0 0,1-1-1 0 0,-1 1 1 0 0,0-1 0 0 0,1 0-1 0 0,-1 0 1 0 0,1-1-1 0 0,0 1 1 0 0,-1-1-1 0 0,1 0 1 0 0,0 0 0 0 0,0 0-1 0 0,0 0 1 0 0,0-1-1 0 0,0 1 1 0 0,0-1-1 0 0,0 0 1 0 0,0 0-1 0 0,0-1 1 0 0,0 1 0 0 0,0-1-1 0 0,0 0 1 0 0,0 0-1 0 0,0 0 1 0 0,-1-1-1 0 0,1 1 1 0 0,0-1 0 0 0,-1 0-1 0 0,1 0 1 0 0,-1 0-1 0 0,0 0 1 0 0,0-1-1 0 0,1 0-54 0 0,94-95 979 0 0,-95 94-983 0 0,30-38 72 0 0,-1-1 1 0 0,-2-1-1 0 0,-2-2 0 0 0,-2-1-68 0 0,-24 96-712 0 0,-2-30 720 0 0,1 1-1 0 0,0-1 1 0 0,2 0-1 0 0,0 1 1 0 0,1-1-1 0 0,1 0 1 0 0,1-1-1 0 0,6 15-7 0 0,-9-26 7 0 0,1 0-1 0 0,-1 0 1 0 0,2 0 0 0 0,-1-1-1 0 0,1 0 1 0 0,0 1 0 0 0,0-1-1 0 0,0-1 1 0 0,1 1 0 0 0,0-1-1 0 0,0 0 1 0 0,1-1 0 0 0,-1 1-1 0 0,1-1 1 0 0,0 0 0 0 0,0-1 0 0 0,0 0-1 0 0,1 0 1 0 0,-1-1 0 0 0,1 1-1 0 0,-1-2 1 0 0,7 2-7 0 0,-7-3 49 0 0,0 1 0 0 0,0-1 0 0 0,1-1 0 0 0,-1 1 1 0 0,0-1-1 0 0,0-1 0 0 0,0 1 0 0 0,0-1 0 0 0,-1-1 0 0 0,1 1 0 0 0,0-1 0 0 0,-1 0 1 0 0,0 0-1 0 0,1-1 0 0 0,-1 0 0 0 0,-1 0 0 0 0,1 0 0 0 0,-1-1 0 0 0,1 0 0 0 0,-1 0 1 0 0,-1 0-1 0 0,1-1 0 0 0,0 0-49 0 0,87-147 955 0 0,-87 144-926 0 0,4-9-80 0 0,-1 0 1 0 0,0-1 0 0 0,-2 0-1 0 0,0 0 1 0 0,-1-1-1 0 0,-1 1 1 0 0,-1-1 0 0 0,0 0-1 0 0,-1-17 51 0 0,2 34-2143 0 0,2 3-3101 0 0,-3 0-1050 0 0,-1 0-5561 0 0</inkml:trace>
  <inkml:trace contextRef="#ctx0" brushRef="#br0" timeOffset="419.259">1187 1157 5345 0 0,'0'0'2798'0'0,"0"0"-776"0"0,0 0-303 0 0,0 0-12 0 0,0 0 49 0 0,0 0-10 0 0,0 0-130 0 0,0 0-222 0 0,0 0-259 0 0,0 0-239 0 0,0 0-221 0 0,0 0-164 0 0,0 0-97 0 0,-7-9-74 0 0,-23-27-29 0 0,29 33-272 0 0,0 0-1 0 0,-1 0 1 0 0,1 0 0 0 0,0 0-1 0 0,0 0 1 0 0,0-1-1 0 0,1 1 1 0 0,-1 0-1 0 0,1 0 1 0 0,0 0 0 0 0,0-1-1 0 0,0 1 1 0 0,0 0-1 0 0,1 0 1 0 0,-1-1-1 0 0,1 1 1 0 0,0 0 0 0 0,0-2-39 0 0,1-5 104 0 0,5-22 25 0 0,1 0 1 0 0,2 0-1 0 0,1 1 0 0 0,1 1 0 0 0,2 0 0 0 0,1 0 1 0 0,1 1-1 0 0,2 1 0 0 0,1 1 0 0 0,0 1 1 0 0,20-20-130 0 0,52-34-38 0 0,-87 107-667 0 0,-4 31 523 0 0,1-3-1926 0 0,6-19-6618 0 0,-5-32-2624 0 0</inkml:trace>
  <inkml:trace contextRef="#ctx0" brushRef="#br0" timeOffset="669.25">1761 814 15059 0 0,'0'0'472'0'0,"0"0"-184"0"0,0 0 32 0 0,0 0 9 0 0,0 0-1 0 0,0 0-32 0 0,0 0-144 0 0,0 0-120 0 0,-5 192-112 0 0,5-176-128 0 0,4-1-216 0 0,-1-3-409 0 0,1-5-1191 0 0,-2-3-9266 0 0</inkml:trace>
  <inkml:trace contextRef="#ctx0" brushRef="#br0" timeOffset="853.229">1750 301 16003 0 0,'0'0'977'0'0,"0"0"-737"0"0,0 0-248 0 0,0 0-128 0 0,0 0-168 0 0,0 0-353 0 0,0 0-575 0 0,0 0-1176 0 0,0 0-5634 0 0</inkml:trace>
  <inkml:trace contextRef="#ctx0" brushRef="#br0" timeOffset="2379.413">1879 274 664 0 0,'0'0'2261'0'0,"0"0"96"0"0,0 0 69 0 0,0 0-125 0 0,0 0-323 0 0,0 0-422 0 0,0 0-409 0 0,0 0-228 0 0,0 0-115 0 0,0 0-52 0 0,0 0-41 0 0,0 0-46 0 0,-7 3-53 0 0,-50 33 1446 0 0,48-25-249 0 0,68-45-877 0 0,-48 26-486 0 0,-17 8 555 0 0,-118 76-863 0 0,113-56-596 0 0,38-20-768 0 0,8-12-2895 0 0,-30 10 2306 0 0,12-3-9733 0 0</inkml:trace>
  <inkml:trace contextRef="#ctx0" brushRef="#br0" timeOffset="1110.938">2401 1 12611 0 0,'0'0'4910'0'0,"0"0"-3334"0"0,0 0-1051 0 0,0 0-44 0 0,0 0 47 0 0,0 0 14 0 0,0 0-52 0 0,0 0-102 0 0,0 0-52 0 0,0 0 25 0 0,0 0 25 0 0,0 0-36 0 0,0 0-78 0 0,5 36-35 0 0,16 119-55 0 0,-16 31 164 0 0,-11 631-575 0 0,-10-777-817 0 0,4-36-2077 0 0,-4-9-3955 0 0,12 1-4023 0 0</inkml:trace>
  <inkml:trace contextRef="#ctx0" brushRef="#br0" timeOffset="1358.206">2181 671 12195 0 0,'0'0'2132'0'0,"0"0"-624"0"0,0 0-293 0 0,0 0-120 0 0,0 0-129 0 0,0 0-221 0 0,0 0-290 0 0,0 0-240 0 0,0 0-58 0 0,0 0 54 0 0,0 0 29 0 0,0 0 32 0 0,0 0-23 0 0,23 1-29 0 0,155 14 236 0 0,141 27-2413 0 0,-249-35-2912 0 0,-25-6-4992 0 0,-34-1 4217 0 0</inkml:trace>
  <inkml:trace contextRef="#ctx0" brushRef="#br0" timeOffset="1565.369">2989 821 2232 0 0,'0'0'2974'0'0,"0"0"-241"0"0,0 0-378 0 0,0 0-321 0 0,0 0-248 0 0,0 0-170 0 0,0 0-146 0 0,0 0-123 0 0,0 0-104 0 0,0 0-98 0 0,35 4-129 0 0,113 6-161 0 0,-143-9-787 0 0,0-1 0 0 0,0 0 0 0 0,0 1 0 0 0,0-2 0 0 0,0 1 0 0 0,0-1 0 0 0,0 1 1 0 0,0-1-1 0 0,-1 0 0 0 0,1-1 0 0 0,0 1 0 0 0,-1-1 0 0 0,1 0 0 0 0,-1-1 0 0 0,1 1 0 0 0,3-3-68 0 0,3-2 187 0 0,6-4-33 0 0,0-1-1 0 0,0 0 1 0 0,-1-1-1 0 0,-1 0 0 0 0,0-2 1 0 0,-1 1-1 0 0,0-2 0 0 0,-2 0 1 0 0,0-1-1 0 0,0 0 1 0 0,-2 0-1 0 0,0-2-153 0 0,-8 17-7 0 0,0-1 1 0 0,0 1 0 0 0,0-1-1 0 0,-1 0 1 0 0,1 0-1 0 0,-1 0 1 0 0,0 0-1 0 0,0 0 1 0 0,0 0-1 0 0,-1 0 1 0 0,1 0 0 0 0,0 0-1 0 0,-1 0 1 0 0,0 0-1 0 0,0 0 1 0 0,0-1-1 0 0,0 1 1 0 0,-1 0-1 0 0,1 0 1 0 0,-1 0 0 0 0,0 0-1 0 0,1 0 1 0 0,-1 0-1 0 0,-1 0 1 0 0,1 0-1 0 0,0 0 1 0 0,-1 0-1 0 0,0 1 1 0 0,1-1 0 0 0,-1 0-1 0 0,0 1 1 0 0,0 0-1 0 0,0-1 1 0 0,-1 1-1 0 0,1 0 1 0 0,-1 0-1 0 0,1 0 1 0 0,-1 1 0 0 0,0-1-1 0 0,1 0 1 0 0,-1 1-1 0 0,0 0 1 0 0,0 0-1 0 0,0 0 1 0 0,0 0-1 0 0,0 0 1 0 0,0 1 0 0 0,-1-1 5 0 0,-9 0-72 0 0,0 1 0 0 0,0 0-1 0 0,0 1 1 0 0,-1 0 0 0 0,1 1-1 0 0,0 1 1 0 0,1 0 0 0 0,-1 0-1 0 0,0 2 1 0 0,1-1 0 0 0,0 2-1 0 0,0-1 1 0 0,1 2 0 0 0,-1-1-1 0 0,1 2 1 0 0,1-1-1 0 0,-1 2 1 0 0,-7 8 73 0 0,0-1-39 0 0,1 1 0 0 0,2 1 0 0 0,-1 1 0 0 0,2 0 0 0 0,1 1 0 0 0,0 1 0 0 0,1 0 0 0 0,2 0 0 0 0,0 1-1 0 0,1 2 40 0 0,4-15-1 0 0,1 0 0 0 0,1 1 0 0 0,0-1 0 0 0,0 1 0 0 0,1 0-1 0 0,0 0 1 0 0,1 0 0 0 0,0 0 0 0 0,0 0 0 0 0,1 0-1 0 0,1 0 1 0 0,-1 1 0 0 0,2-1 0 0 0,-1 0 0 0 0,2-1-1 0 0,-1 1 1 0 0,1 0 0 0 0,1-1 0 0 0,-1 1 0 0 0,2-1 0 0 0,-1 0-1 0 0,1 0 1 0 0,1-1 0 0 0,0 1 0 0 0,0-1 0 0 0,0 0-1 0 0,3 1 2 0 0,11 6 14 0 0,1-2 0 0 0,0 0 0 0 0,1-1 0 0 0,0-2 0 0 0,1 0 0 0 0,0-1 0 0 0,0-1 0 0 0,1-2 0 0 0,0 0 0 0 0,0-1 0 0 0,1-2-1 0 0,0 0 1 0 0,-1-2 0 0 0,1 0 0 0 0,0-2 0 0 0,0-1 0 0 0,-1-1 0 0 0,1-1 0 0 0,-1-1 0 0 0,0-1 0 0 0,0-1 0 0 0,-1-1-1 0 0,12-6-12 0 0,27-21-829 0 0,-36 17-2159 0 0,-21 14 1830 0 0,12-8-9892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3433 0 0,'0'0'1296'0'0,"0"0"-528"0"0,0 0-306 0 0,0 0 2 0 0,0 0 143 0 0,0 0 113 0 0,0 0 20 0 0,0 0-72 0 0,0 0-55 0 0,0 0 54 0 0,0 0 151 0 0,7 0 157 0 0,10 2-367 0 0,-1-1 0 0 0,1-1 0 0 0,0-1 0 0 0,-1 0 0 0 0,1-2 0 0 0,0 0-1 0 0,-1 0 1 0 0,0-1 0 0 0,8-4-608 0 0,23-11 718 0 0,-1-2 0 0 0,-1-3 0 0 0,0-1-1 0 0,-2-2 1 0 0,-2-1 0 0 0,7-9-718 0 0,-15 3 935 0 0,-28 57-737 0 0,6 34-87 0 0,-2 1-1 0 0,-3 0 1 0 0,-2 39-111 0 0,3 30 66 0 0,18 204 84 0 0,10-39 32 0 0,-15-242-90 0 0,-20-50-65 0 0,1 0-1 0 0,-1 0 1 0 0,1 0 0 0 0,0 0 0 0 0,-1 0 0 0 0,1 0 0 0 0,-1 0-1 0 0,1 0 1 0 0,0 0 0 0 0,-1 0 0 0 0,1 0 0 0 0,0 0-1 0 0,-1 0 1 0 0,1 0 0 0 0,-1-1 0 0 0,1 1 0 0 0,-1 0 0 0 0,1 0-1 0 0,-1-1 1 0 0,1 1 0 0 0,-1 0 0 0 0,1-1 0 0 0,-1 1 0 0 0,1-1-1 0 0,-1 1 1 0 0,1 0 0 0 0,-1-1 0 0 0,0 1 0 0 0,1-1-1 0 0,-1 1 1 0 0,0-1 0 0 0,1 1 0 0 0,-1-1 0 0 0,0 0 0 0 0,0 1-1 0 0,1-1 1 0 0,-1 1 0 0 0,0-1 0 0 0,0 0 0 0 0,0 1-1 0 0,0-1 1 0 0,0 1 0 0 0,0-1 0 0 0,0 0 0 0 0,0 0-27 0 0,132-437 1199 0 0,-90 317-1150 0 0,5 2 1 0 0,43-74-50 0 0,-78 168-2 0 0,64-121-38 0 0,-76 146-19 0 0,0 1 0 0 0,0-1 0 0 0,1 1 0 0 0,-1-1 1 0 0,0 0-1 0 0,1 1 0 0 0,-1-1 0 0 0,0 0 0 0 0,1 1 0 0 0,-1-1 0 0 0,0 0 0 0 0,1 0 0 0 0,-1 1 1 0 0,1-1-1 0 0,-1 0 0 0 0,0 0 0 0 0,1 0 0 0 0,-1 0 0 0 0,1 1 0 0 0,-1-1 0 0 0,1 0 0 0 0,-1 0 0 0 0,1 0 1 0 0,-1 0-1 0 0,1 0 0 0 0,-1 0 0 0 0,0 0 0 0 0,1 0 0 0 0,-1 0 0 0 0,1 0 0 0 0,-1-1 0 0 0,1 1 1 0 0,-1 0-1 0 0,1 0 0 0 0,-1 0 0 0 0,0 0 0 0 0,1-1 0 0 0,-1 1 0 0 0,1 0 0 0 0,-1 0 0 0 0,0-1 1 0 0,1 1-1 0 0,-1 0 0 0 0,0-1 0 0 0,1 1 0 0 0,-1-1 0 0 0,0 1 0 0 0,0 0 0 0 0,1-1 0 0 0,-1 1 1 0 0,0-1-1 0 0,0 1 0 0 0,0-1 59 0 0,3 6-202 0 0,6 10-5752 0 0,-5-11-5363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20 0 0 0,'0'0'1400'0'0,"0"0"699"0"0,0 0 113 0 0,0 0-217 0 0,0 0-239 0 0,0 0-210 0 0,0 0-174 0 0,0 0-178 0 0,0 0-169 0 0,0 0-126 0 0,0 0-98 0 0,-1-4-58 0 0,-3-11-60 0 0,-22 19 2576 0 0,-64 104-2076 0 0,53-49-921 0 0,3 1 0 0 0,3 1-1 0 0,3 2 1 0 0,2 1-1 0 0,3 1 1 0 0,2 1-1 0 0,4 1 1 0 0,3 2-262 0 0,3-21 139 0 0,3 1-1 0 0,2 0 1 0 0,2 1 0 0 0,3-1-1 0 0,2 17-138 0 0,1-52 70 0 0,0 1-1 0 0,1-1 1 0 0,1 0-1 0 0,0-1 1 0 0,1 1-1 0 0,1-1 1 0 0,0 0-1 0 0,1 0 0 0 0,0 0 1 0 0,1-1-1 0 0,0 0 1 0 0,1-1-1 0 0,0 0 1 0 0,1 0-1 0 0,0-1 1 0 0,0 0-1 0 0,1-1 1 0 0,1 0-1 0 0,0-1 0 0 0,0 0 1 0 0,0-1-1 0 0,1 0 1 0 0,0-1-1 0 0,0-1 1 0 0,14 4-70 0 0,-4-2 197 0 0,1-2 1 0 0,0-2 0 0 0,0 0-1 0 0,1-1 1 0 0,-1-1-1 0 0,10-2-197 0 0,-44-18-232 0 0,-30 0-991 0 0,22 13-2599 0 0,1-4-7634 0 0,14 7 314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301 267 320 0 0,'0'0'1842'0'0,"0"0"-103"0"0,0 0 107 0 0,0 0 266 0 0,0 0 110 0 0,0 0-91 0 0,0 0-235 0 0,0 0-345 0 0,0 0-333 0 0,0 0-267 0 0,0 0-163 0 0,0 0-123 0 0,0 0-106 0 0,-5-6-81 0 0,-14-17-85 0 0,17 23-364 0 0,1-1 0 0 0,0 1 0 0 0,0-1 0 0 0,0 1 0 0 0,0 0 0 0 0,0 0 0 0 0,0-1 0 0 0,0 1 0 0 0,0 0 0 0 0,-1 0 0 0 0,1 0 0 0 0,0 1 0 0 0,0-1 0 0 0,0 0 0 0 0,0 0 0 0 0,0 0-1 0 0,0 1 1 0 0,-1-1 0 0 0,1 1 0 0 0,0-1 0 0 0,0 1 0 0 0,0-1 0 0 0,0 1 0 0 0,0-1 0 0 0,1 1 0 0 0,-1 0 0 0 0,0 0 0 0 0,0-1 0 0 0,0 1 0 0 0,1 0 0 0 0,-1 0 0 0 0,0 0 0 0 0,1 0 0 0 0,-1 0 0 0 0,0 0-29 0 0,0 0 44 0 0,-24 26 117 0 0,2 0 0 0 0,0 2 0 0 0,2 0 0 0 0,1 1 0 0 0,1 1 0 0 0,2 1 0 0 0,1 1 0 0 0,2 0 0 0 0,1 1 0 0 0,2 0 0 0 0,1 1 0 0 0,1 0 0 0 0,2 1 0 0 0,2 0 0 0 0,1 0 1 0 0,2 0-1 0 0,2 9-161 0 0,2-23 83 0 0,0-1 1 0 0,2 0 0 0 0,1 0 0 0 0,0 0-1 0 0,2 0 1 0 0,0-1 0 0 0,1 0 0 0 0,1-1 0 0 0,1 0-1 0 0,1 0 1 0 0,8 10-84 0 0,-14-21 40 0 0,1 0 1 0 0,1 0-1 0 0,-1-1 1 0 0,1 1-1 0 0,1-1 0 0 0,-1-1 1 0 0,1 0-1 0 0,0 0 1 0 0,1 0-1 0 0,-1-1 0 0 0,1 0 1 0 0,0-1-1 0 0,0 0 1 0 0,4 1-41 0 0,17-1-393 0 0,-20-27-1692 0 0,-7 5-451 0 0,-2 6-1991 0 0,-1 8 1748 0 0,2-4-8671 0 0</inkml:trace>
  <inkml:trace contextRef="#ctx0" brushRef="#br0" timeOffset="424.882">864 309 11843 0 0,'0'0'1425'0'0,"0"0"-615"0"0,0 0-278 0 0,0 0 199 0 0,0 0 307 0 0,0 0 177 0 0,0 0-50 0 0,0 0-233 0 0,0 0-239 0 0,0 0-170 0 0,0 0-105 0 0,0 0-57 0 0,-10 36-44 0 0,-29 111-47 0 0,-5-2 302 0 0,4-26-466 0 0,25-84-69 0 0,3 0 1 0 0,0 1 0 0 0,3 0 0 0 0,0 0 0 0 0,3 1-1 0 0,1 0 1 0 0,2 1 0 0 0,1 11-38 0 0,3-45 20 0 0,1 0 0 0 0,-1 0 0 0 0,1 0 0 0 0,0 0 0 0 0,0-1 0 0 0,0 1 0 0 0,0-1 0 0 0,1 1 0 0 0,0-1 0 0 0,-1 0 0 0 0,1 0 0 0 0,0 0 0 0 0,1 0 0 0 0,-1-1-1 0 0,0 1 1 0 0,1-1 0 0 0,-1 0 0 0 0,1 0 0 0 0,0 0 0 0 0,0-1 0 0 0,0 1 0 0 0,0-1 0 0 0,0 0 0 0 0,0 0 0 0 0,0 0 0 0 0,0 0 0 0 0,0-1 0 0 0,0 0 0 0 0,1 0 0 0 0,-1 0 0 0 0,0 0 0 0 0,0-1 0 0 0,0 1 0 0 0,0-1 0 0 0,3-1-20 0 0,14 0 108 0 0,0-1 1 0 0,0-1 0 0 0,0 0-1 0 0,-1-2 1 0 0,1 0-1 0 0,-2-2 1 0 0,12-5-109 0 0,71-22 141 0 0,-101 35-185 0 0,1 0 1 0 0,-1 0-1 0 0,0 0 0 0 0,1 0 0 0 0,-1 0 0 0 0,0 0 0 0 0,1 0 0 0 0,-1-1 0 0 0,0 1 0 0 0,1-1 1 0 0,-1 1-1 0 0,0-1 0 0 0,1 1 0 0 0,-1-1 0 0 0,0 0 0 0 0,0 1 0 0 0,0-1 0 0 0,0 0 0 0 0,0 0 1 0 0,0 0-1 0 0,0 0 0 0 0,0 0 0 0 0,0 0 0 0 0,0 0 0 0 0,0 0 0 0 0,-1 0 0 0 0,1-1 0 0 0,0 1 1 0 0,-1 0-1 0 0,1 0 0 0 0,-1-1 0 0 0,1 1 0 0 0,-1 0 0 0 0,0-1 0 0 0,1 1 0 0 0,-1 0 0 0 0,0-1 1 0 0,0 1-1 0 0,0-1 0 0 0,0 1 0 0 0,0 0 0 0 0,-1-1 0 0 0,1 1 0 0 0,0 0 0 0 0,-1-1 0 0 0,1 1 1 0 0,0 0-1 0 0,-1-1 0 0 0,0 1 0 0 0,1 0 0 0 0,-1 0 0 0 0,0 0 0 0 0,0 0 0 0 0,1-1 1 0 0,-1 1-1 0 0,0 0 0 0 0,0 0 0 0 0,0 1 0 0 0,0-1 0 0 0,0 0 0 0 0,-1 0 0 0 0,1 0 0 0 0,0 1 1 0 0,0-1-1 0 0,0 0 0 0 0,-1 1 44 0 0,-1-2-524 0 0,-14-8-5606 0 0,9 6-4812 0 0</inkml:trace>
  <inkml:trace contextRef="#ctx0" brushRef="#br0" timeOffset="707.479">511 633 12715 0 0,'0'0'909'0'0,"0"0"-333"0"0,0 0 97 0 0,0 0 348 0 0,0 0 249 0 0,0 0 50 0 0,0 0-121 0 0,0 0-186 0 0,0 0-172 0 0,33 10-164 0 0,105 33-139 0 0,13-16 547 0 0,66-32-1629 0 0,-127-12-7957 0 0,-77 13-2642 0 0</inkml:trace>
  <inkml:trace contextRef="#ctx0" brushRef="#br0" timeOffset="1034.079">1394 217 9666 0 0,'0'0'1334'0'0,"0"0"-449"0"0,0 0-177 0 0,0 0 63 0 0,0 0 143 0 0,0 0 125 0 0,0 0-11 0 0,0 0-53 0 0,0 0-43 0 0,0 0-83 0 0,0 0-91 0 0,0 0-95 0 0,13 25-76 0 0,41 81-85 0 0,-5 35 636 0 0,-42-108-1002 0 0,5 28 3 0 0,-3 1 1 0 0,-2 0-1 0 0,-3 1 0 0 0,-3 23-139 0 0,-2-71 2 0 0,0 0 0 0 0,-1 0 0 0 0,0-1 0 0 0,-2 1 0 0 0,1-1 0 0 0,-2 0 0 0 0,0 0 0 0 0,0 0 0 0 0,-1-1 0 0 0,-1 1 0 0 0,0-1 0 0 0,-1-1 0 0 0,-8 10-2 0 0,-62 30-1321 0 0,59-47-2617 0 0,-1-4-3525 0 0,18-1-3283 0 0</inkml:trace>
  <inkml:trace contextRef="#ctx0" brushRef="#br0" timeOffset="1538.081">1796 9 1200 0 0,'0'0'1795'0'0,"0"0"54"0"0,0 0 70 0 0,0 0 91 0 0,0 0 26 0 0,0 0-156 0 0,0 0-211 0 0,0 0-268 0 0,0 0-295 0 0,0 0-265 0 0,0 0-236 0 0,0 0-184 0 0,0 0-138 0 0,-1-9 155 0 0,4 49 655 0 0,38 132 1270 0 0,56 295-1028 0 0,-93-252-1248 0 0,-7-194-84 0 0,-1 0 0 0 0,0 0 0 0 0,-2 0 0 0 0,0-1 0 0 0,-2 0 1 0 0,0 0-1 0 0,-1-1 0 0 0,-1 0 0 0 0,0-1 0 0 0,-2 0 1 0 0,0 0-1 0 0,-1-2 0 0 0,-5 5-3 0 0,7-8-276 0 0,-1-1 0 0 0,-1 0-1 0 0,0-1 1 0 0,-1 0 0 0 0,0-1 0 0 0,0-1 0 0 0,-1 0 0 0 0,0-1-1 0 0,-1 0 1 0 0,0-1 0 0 0,0-1 0 0 0,-1-1 0 0 0,-10 2 276 0 0,1-6-4157 0 0,18-1-800 0 0,3 0-5751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7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1 4121 0 0,'0'0'2400'0'0,"0"0"-883"0"0,0 0-380 0 0,0 0 157 0 0,0 0 309 0 0,0 0 192 0 0,0 0-83 0 0,0 0-302 0 0,0 0-354 0 0,0 0-281 0 0,0 0-184 0 0,0 0-76 0 0,10 0 2683 0 0,-10 0-2952 0 0,0 0-23 0 0,0 0-51 0 0,-3 21 694 0 0,-49 85-281 0 0,-5-2 0 0 0,-4-2 1 0 0,-50 61-586 0 0,32-47 76 0 0,-93 147-60 0 0,167-257-76 0 0,-13 9-2254 0 0,10-19-2477 0 0,-2-5-3810 0 0,6 5-2112 0 0</inkml:trace>
  <inkml:trace contextRef="#ctx0" brushRef="#br0" timeOffset="410.548">3 98 5217 0 0,'0'0'4493'0'0,"0"0"-2597"0"0,0 0-845 0 0,0 0-25 0 0,0 0 164 0 0,0 0 194 0 0,0 0 56 0 0,0 0-180 0 0,0 0-303 0 0,0 0-307 0 0,0 0-264 0 0,0 0-150 0 0,0 0-61 0 0,-2-6 293 0 0,26 36 771 0 0,76 91 796 0 0,172 230 38 0 0,-141-165-1555 0 0,-115-163-393 0 0,-15-20-127 0 0,-1-2 2 0 0,0-1-23 0 0,0 0-29 0 0,0 0-40 0 0,0 0-28 0 0,0 0-35 0 0,0 0-78 0 0,0 0-109 0 0,-10 0-2230 0 0,4 0-3044 0 0,0 0-5946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35 14947 0 0,'0'0'872'0'0,"0"0"-708"0"0,0 0-428 0 0,0 0-30 0 0,0 0 152 0 0,0 0 320 0 0,0 0 244 0 0,0 0 103 0 0,0 0-21 0 0,0 0-104 0 0,-6 38-119 0 0,-21 127-96 0 0,2-17 128 0 0,-7-1 0 0 0,-29 72-313 0 0,32-133-59 0 0,-3 0 0 0 0,-4-2 0 0 0,-28 44 59 0 0,37-85-362 0 0,26-43 346 0 0,1 0-1 0 0,0 0 0 0 0,-1 0 1 0 0,1 0-1 0 0,-1 0 0 0 0,1 0 1 0 0,0 0-1 0 0,-1 0 0 0 0,1 0 1 0 0,-1 0-1 0 0,1 0 1 0 0,0 0-1 0 0,-1 0 0 0 0,1 0 1 0 0,-1 0-1 0 0,1 0 0 0 0,0-1 1 0 0,-1 1-1 0 0,1 0 0 0 0,0 0 1 0 0,-1 0-1 0 0,1-1 1 0 0,0 1-1 0 0,-1 0 0 0 0,1 0 1 0 0,0-1-1 0 0,-1 1 0 0 0,1 0 1 0 0,0-1-1 0 0,0 1 0 0 0,-1 0 1 0 0,1-1-1 0 0,0 1 1 0 0,0 0-1 0 0,0-1 0 0 0,0 1 1 0 0,0-1-1 0 0,-1 1 0 0 0,1 0 1 0 0,0-1-1 0 0,0 1 0 0 0,0-1 1 0 0,0 1-1 0 0,0 0 1 0 0,0-1-1 0 0,0 1 0 0 0,0-1 1 0 0,0 1-1 0 0,1 0 0 0 0,-1-1 1 0 0,0 1-1 0 0,0-1 0 0 0,0 1 1 0 0,0 0-1 0 0,0-1 1 0 0,1 1-1 0 0,-1 0 0 0 0,0-1 1 0 0,0 1-1 0 0,1 0 0 0 0,-1-1 1 0 0,0 1-1 0 0,0 0 0 0 0,1 0 1 0 0,-1-1-1 0 0,0 1 1 0 0,1 0 15 0 0,-1-3-33 0 0,31-146-949 0 0,-19 109 964 0 0,193-789 624 0 0,-176 716 1505 0 0,-29 112-1891 0 0,3 26-86 0 0,-2 32 0 0 0,4 1-1 0 0,1-1 1 0 0,3 0-1 0 0,3 0 0 0 0,2-1 1 0 0,3-1-1 0 0,20 47-132 0 0,-15-56 20 0 0,2-1 1 0 0,2-1-1 0 0,1-1 0 0 0,3-1 1 0 0,5 3-21 0 0,-34-43 37 0 0,1 1 1 0 0,0-1 0 0 0,0 1 0 0 0,0-1 0 0 0,0 0 0 0 0,0 1 0 0 0,1-1 0 0 0,-1 0-1 0 0,0-1 1 0 0,1 1 0 0 0,0 0 0 0 0,-1-1 0 0 0,1 1 0 0 0,0-1 0 0 0,0 0 0 0 0,0 0-1 0 0,0 0 1 0 0,0 0 0 0 0,0-1 0 0 0,0 1 0 0 0,0-1 0 0 0,0 0 0 0 0,0 0 0 0 0,0 0-1 0 0,0 0 1 0 0,0 0 0 0 0,0-1 0 0 0,0 1 0 0 0,0-1 0 0 0,0 0 0 0 0,0 0 0 0 0,0 0-1 0 0,0 0 1 0 0,0 0 0 0 0,-1-1-38 0 0,8-12 310 0 0,0 0 0 0 0,-1-1 1 0 0,-1 0-1 0 0,-1 0 0 0 0,0-1 0 0 0,-1 0 0 0 0,5-17-310 0 0,-9 25 70 0 0,19-62 107 0 0,-3-2 0 0 0,-3 0 0 0 0,-3-1 0 0 0,-4 0 1 0 0,-2-1-1 0 0,-4 0 0 0 0,-6-43-177 0 0,4 117-8 0 0,1-5-76 0 0,-1 1 0 0 0,0 0 0 0 0,-1 0 0 0 0,1-1 0 0 0,-1 1 0 0 0,1 0 0 0 0,-1 0-1 0 0,-1 0 1 0 0,1 0 0 0 0,0 0 0 0 0,-1 0 0 0 0,0 0 0 0 0,0 1 0 0 0,0-1-1 0 0,0 1 1 0 0,-3-3 84 0 0,-6 24-9314 0 0,9-10-2105 0 0</inkml:trace>
  <inkml:trace contextRef="#ctx0" brushRef="#br0" timeOffset="318.414">1076 536 15595 0 0,'0'0'1431'0'0,"0"0"-747"0"0,0 0-311 0 0,0 0 41 0 0,0 0 118 0 0,0 0 86 0 0,0 0-31 0 0,-20 34-135 0 0,-60 108-132 0 0,77-138-298 0 0,0 0 0 0 0,0 1 0 0 0,1 0 0 0 0,-1-1 0 0 0,1 1 0 0 0,0 0 1 0 0,1 0-1 0 0,-1 0 0 0 0,1 1 0 0 0,0-1 0 0 0,0 0 0 0 0,1 0 0 0 0,0 1 0 0 0,-1-1 0 0 0,2 3-22 0 0,0 7 68 0 0,-2-7-23 0 0,1 0 1 0 0,0 0-1 0 0,1 0 1 0 0,-1 0-1 0 0,1 0 1 0 0,1 0-1 0 0,0 0 1 0 0,0 0-1 0 0,0-1 1 0 0,1 1-1 0 0,0-1 1 0 0,1 1-1 0 0,0-1 1 0 0,0-1-1 0 0,0 1 1 0 0,1 0-1 0 0,0-1 1 0 0,0 0-1 0 0,1 0 1 0 0,-1 0-1 0 0,1-1 1 0 0,0 0-1 0 0,1 0 1 0 0,0-1-46 0 0,-2-1 85 0 0,1 0 0 0 0,0-1 0 0 0,0 0 0 0 0,1 0 0 0 0,-1-1 0 0 0,0 0 0 0 0,0 0 0 0 0,1 0 0 0 0,-1-1 0 0 0,1 0 0 0 0,-1 0 1 0 0,0-1-1 0 0,1 0 0 0 0,-1 0 0 0 0,0 0 0 0 0,0-1 0 0 0,0 0 0 0 0,0 0 0 0 0,0 0 0 0 0,0-1 0 0 0,0 0 0 0 0,-1 0 0 0 0,1 0 0 0 0,-1-1 0 0 0,0 0 0 0 0,0 0 0 0 0,4-4-85 0 0,-1 1 89 0 0,0-1-1 0 0,0 0 0 0 0,-1-1 1 0 0,0 1-1 0 0,-1-1 1 0 0,0 0-1 0 0,0-1 0 0 0,-1 0 1 0 0,0 0-1 0 0,-1 0 0 0 0,0 0 1 0 0,0-1-1 0 0,-1 1 1 0 0,0-1-1 0 0,0-8-88 0 0,-2 6-49 0 0,0 0 1 0 0,-1-1-1 0 0,-1 1 0 0 0,0 0 1 0 0,-1 0-1 0 0,0 0 0 0 0,-1 0 1 0 0,0 0-1 0 0,-1 1 0 0 0,-1-1 1 0 0,0 1-1 0 0,-1 0 0 0 0,0 0 1 0 0,0 1-1 0 0,-1 0 1 0 0,-1 0-1 0 0,0 0 0 0 0,-1 1 1 0 0,0 0-1 0 0,0 1 0 0 0,-1 0 1 0 0,0 1-1 0 0,-5-4 49 0 0,-48-20-2350 0 0,41 26-1105 0 0,-1 2-3711 0 0,8 3-4791 0 0</inkml:trace>
  <inkml:trace contextRef="#ctx0" brushRef="#br0" timeOffset="765.758">1467 690 16355 0 0,'0'0'1645'0'0,"0"0"-482"0"0,0 0-302 0 0,0 0-27 0 0,0 0 10 0 0,0 0-89 0 0,0 0-196 0 0,0 0-203 0 0,0 0-118 0 0,0 0-56 0 0,0 0 2 0 0,0 0-3 0 0,8 7-58 0 0,48 58 93 0 0,-52-61-194 0 0,-1-1-1 0 0,1 1 1 0 0,0-1-1 0 0,0 0 1 0 0,0-1 0 0 0,0 1-1 0 0,0-1 1 0 0,1 0 0 0 0,-1 0-1 0 0,1 0 1 0 0,-1 0 0 0 0,1-1-1 0 0,0 0 1 0 0,0 0 0 0 0,-1 0-1 0 0,1-1 1 0 0,0 1-1 0 0,0-1 1 0 0,0 0 0 0 0,0-1-1 0 0,0 1 1 0 0,0-1 0 0 0,-1 0-1 0 0,1 0 1 0 0,0-1 0 0 0,-1 1-1 0 0,1-1 1 0 0,0 0 0 0 0,-1 0-1 0 0,0-1 1 0 0,0 1-1 0 0,0-1 1 0 0,0 0 0 0 0,0 0-1 0 0,3-3-21 0 0,143-139 343 0 0,-149 145-347 0 0,1 1-1 0 0,-1 0 1 0 0,1 0-1 0 0,-1 0 1 0 0,0 0-1 0 0,1 0 1 0 0,-1 0-1 0 0,0 0 1 0 0,0 0-1 0 0,0 0 1 0 0,0 1-1 0 0,0-1 1 0 0,0 0-1 0 0,0 1 1 0 0,0-1-1 0 0,-1 1 1 0 0,1-1-1 0 0,0 1 1 0 0,-1-1-1 0 0,1 1 1 0 0,-1 0-1 0 0,0-1 1 0 0,0 1-1 0 0,1-1 1 0 0,-1 1-1 0 0,0 0 1 0 0,0-1-1 0 0,0 1 1 0 0,-1 0-1 0 0,1-1 1 0 0,0 1-1 0 0,-1 0 1 0 0,1-1-1 0 0,-1 1 1 0 0,1-1-1 0 0,-1 1 1 0 0,0-1-1 0 0,0 1 1 0 0,0 0 4 0 0,1 15-4 0 0,0-9 11 0 0,0-1-1 0 0,1 1 1 0 0,0-1-1 0 0,1 1 0 0 0,-1-1 1 0 0,1 0-1 0 0,1 0 0 0 0,-1 0 1 0 0,1 0-1 0 0,1 0 1 0 0,-1 0-1 0 0,1-1 0 0 0,0 0 1 0 0,1 0-1 0 0,-1 0 0 0 0,1 0 1 0 0,0-1-1 0 0,1 1 0 0 0,-1-1 1 0 0,1-1-1 0 0,0 1 1 0 0,0-1-1 0 0,1 0 0 0 0,-1 0 1 0 0,1-1-1 0 0,0 0 0 0 0,0 0 1 0 0,0-1-1 0 0,0 0 1 0 0,1 0-1 0 0,-1 0 0 0 0,0-1 1 0 0,1 0-1 0 0,-1-1 0 0 0,1 0 1 0 0,3 0-7 0 0,8-3 130 0 0,0-2 0 0 0,0 0 0 0 0,-1-1 0 0 0,0-1 0 0 0,0 0 0 0 0,-1-2 0 0 0,1 0 0 0 0,-2-1 0 0 0,1 0 0 0 0,-2-1 0 0 0,1-1 0 0 0,-2-1 0 0 0,0 0 0 0 0,0-1 0 0 0,-1 0 0 0 0,-1-1 0 0 0,0-1 0 0 0,7-13-130 0 0,-12 22 12 0 0,0 0 1 0 0,-1 0-1 0 0,0-1 0 0 0,-1 1 0 0 0,1-2 0 0 0,-1 1 0 0 0,-1 0 1 0 0,0-1-1 0 0,0 0 0 0 0,-1 0 0 0 0,0 0 0 0 0,0 0 0 0 0,-1-1 0 0 0,0 1 1 0 0,-1-1-1 0 0,0 1 0 0 0,-1-1 0 0 0,0-5-12 0 0,-25-5-3824 0 0,19 16-406 0 0,1 1-8144 0 0</inkml:trace>
  <inkml:trace contextRef="#ctx0" brushRef="#br0" timeOffset="2272.606">1488 397 0 0 0,'0'0'628'0'0,"0"0"622"0"0,0 0 298 0 0,0 0 159 0 0,0 0-24 0 0,0 0-227 0 0,0 0-327 0 0,0 0-317 0 0,0 0-181 0 0,0 0-62 0 0,0 0-33 0 0,-5 12-32 0 0,-15 38-36 0 0,18-46-274 0 0,1 0 0 0 0,0 0 0 0 0,0 0 0 0 0,0 0 0 0 0,0 1 0 0 0,0-1 0 0 0,1 0 0 0 0,0 0 0 0 0,0 0 0 0 0,0 0 0 0 0,1 1 0 0 0,-1-1 0 0 0,1 0 0 0 0,0 0 0 0 0,0 0 0 0 0,1 1-194 0 0,0 5 573 0 0,16 74 2428 0 0,-33-3-1877 0 0,10-40-903 0 0,5-39-201 0 0,0-2 3 0 0,0 0-6 0 0,0 0-1 0 0,0 0 4 0 0,0 0 13 0 0,0 0-11 0 0,0 0 8 0 0,0 0 8 0 0,0 0 22 0 0,0 0-10 0 0,0 0 15 0 0,0 0 18 0 0,0 0-22 0 0,0 0 14 0 0,0 0-1 0 0,0 0-18 0 0,0 0 7 0 0,0 0 2 0 0,0 0-25 0 0,0 0-30 0 0,0 0-32 0 0,0 0-48 0 0,0 0-46 0 0,0-12-3151 0 0,0 8-3112 0 0,0 0-4320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605 121 1488 0 0,'0'0'1423'0'0,"0"0"-349"0"0,0 0-141 0 0,0 0 166 0 0,0 0 206 0 0,0 0 71 0 0,0 0-11 0 0,0 0-100 0 0,0 0-148 0 0,0 0-131 0 0,0 0-123 0 0,-5-11-118 0 0,-15-36-71 0 0,19 44-488 0 0,0 0-1 0 0,-1 0 1 0 0,0 0 0 0 0,0 0 0 0 0,0 1 0 0 0,0-1 0 0 0,0 1 0 0 0,0-1-1 0 0,-1 1 1 0 0,1 0 0 0 0,-1 0 0 0 0,0 0 0 0 0,1 0 0 0 0,-1 0-1 0 0,0 1 1 0 0,0-1 0 0 0,0 1 0 0 0,-3-1-186 0 0,0 0 234 0 0,-8-2-53 0 0,-1 0 0 0 0,1 1 0 0 0,-1 0 0 0 0,0 2 0 0 0,0-1 1 0 0,-1 2-1 0 0,1 0 0 0 0,0 1 0 0 0,0 1 0 0 0,0 0 0 0 0,0 1 0 0 0,1 0 0 0 0,-14 5-181 0 0,11-4 16 0 0,1 1-1 0 0,0 0 1 0 0,0 1 0 0 0,1 1-1 0 0,0 0 1 0 0,0 1 0 0 0,0 1 0 0 0,1 0-1 0 0,0 1 1 0 0,1 0 0 0 0,0 1-1 0 0,1 1 1 0 0,0 0 0 0 0,1 0-1 0 0,0 1 1 0 0,1 1 0 0 0,1 0-1 0 0,0 0 1 0 0,0 1 0 0 0,2 0 0 0 0,0 0-1 0 0,1 1 1 0 0,0 0 0 0 0,1 0-1 0 0,1 1 1 0 0,0 4-16 0 0,2-13 2 0 0,1 1 0 0 0,0 0 0 0 0,1-1 1 0 0,0 1-1 0 0,0 0 0 0 0,1 0 0 0 0,0 0 0 0 0,0-1 0 0 0,1 1 0 0 0,0-1 0 0 0,1 1 0 0 0,0-1 1 0 0,0 0-1 0 0,1 0 0 0 0,0 0 0 0 0,0 0 0 0 0,1-1 0 0 0,0 0 0 0 0,0 0 0 0 0,1 0 0 0 0,0 0 1 0 0,0-1-1 0 0,0 0 0 0 0,1-1 0 0 0,0 1 0 0 0,0-1 0 0 0,1 0 0 0 0,-1-1 0 0 0,7 3-2 0 0,-3-3 69 0 0,0-1 0 0 0,1 0 0 0 0,0-1 0 0 0,0 0 0 0 0,-1-1 0 0 0,1 0 0 0 0,0-1-1 0 0,0 0 1 0 0,0-1 0 0 0,0 0 0 0 0,0-1 0 0 0,-1 0 0 0 0,1-1 0 0 0,-1-1 0 0 0,0 0 0 0 0,1 0-1 0 0,-2-1 1 0 0,1 0 0 0 0,-1-1 0 0 0,1 0 0 0 0,-1-1 0 0 0,-1 0 0 0 0,8-7-69 0 0,24-16 130 0 0,-2-3 0 0 0,-1-1 1 0 0,-1-2-1 0 0,-2-1 0 0 0,-2-2 1 0 0,-1-1-1 0 0,1-5-130 0 0,32-59 104 0 0,-65 104-116 0 0,0 0 0 0 0,1 0-1 0 0,-1 0 1 0 0,0 0 0 0 0,0 0 0 0 0,0 0-1 0 0,1 1 1 0 0,-1-1 0 0 0,0 0 0 0 0,0 0 0 0 0,0 0-1 0 0,1 0 1 0 0,-1 0 0 0 0,0 0 0 0 0,0 0 0 0 0,1 0-1 0 0,-1 0 1 0 0,0 0 0 0 0,0 0 0 0 0,0 0-1 0 0,1 0 1 0 0,-1 0 12 0 0,0 10-67 0 0,15 160 334 0 0,-10-148-234 0 0,1-1 0 0 0,1 0 0 0 0,1-1 0 0 0,1 1 1 0 0,1-2-1 0 0,0 1 0 0 0,2-1 0 0 0,0-1 0 0 0,14 16-33 0 0,-13-18 14 0 0,1 0 0 0 0,1 0 1 0 0,0-2-1 0 0,1 0 0 0 0,1 0 0 0 0,0-2 0 0 0,1 0 0 0 0,0-1 0 0 0,1-1 0 0 0,0-1 0 0 0,3 1-14 0 0,9-6-581 0 0,-31-4 14 0 0,0-7-5445 0 0,0 2-5551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2617 0 0,'0'0'1740'0'0,"0"0"-759"0"0,0 0-134 0 0,0 0 402 0 0,0 0 460 0 0,0 0 186 0 0,0 0-90 0 0,0 0-236 0 0,0 0-298 0 0,0 0-230 0 0,0 0-120 0 0,0 0-83 0 0,0 0-58 0 0,3 0-40 0 0,7 0-192 0 0,-2 0 2071 0 0,9 12-1156 0 0,96 18 412 0 0,124-22-705 0 0,51-20-731 0 0,-286 12-417 0 0,-2 0 16 0 0,0 0-13 0 0,0 0 10 0 0,0 0 2 0 0,0 0 10 0 0,0 0-21 0 0,0 0-11 0 0,0 0 5 0 0,0 0-31 0 0,-12-8-1998 0 0,0 8-1695 0 0,1 0-6822 0 0,10 0-1206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10010 0 0,'0'0'3097'0'0,"0"0"-1418"0"0,0 0-622 0 0,0 0-28 0 0,0 0 72 0 0,0 0 69 0 0,0 0-78 0 0,0 0-209 0 0,0 0-198 0 0,0 0-173 0 0,0 0-53 0 0,0 0 64 0 0,5 2 46 0 0,26 2 54 0 0,0-1-1 0 0,0-1 0 0 0,0-1 0 0 0,0-2 0 0 0,1-2 0 0 0,1 0-622 0 0,32-2 355 0 0,197-2-194 0 0,-224 10-451 0 0,-19 0-2522 0 0,-1-2-7687 0 0,-13-1-1959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1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451 603 5297 0 0,'0'0'1991'0'0,"0"0"-172"0"0,0 0-42 0 0,0 0 98 0 0,0 0 16 0 0,0 0-149 0 0,0 0-285 0 0,0 0-301 0 0,0 0-277 0 0,0 0-233 0 0,0 0-172 0 0,0 0-137 0 0,0 0-103 0 0,-20-7-72 0 0,-64-23-33 0 0,81 29-121 0 0,1 0-1 0 0,-1 1 1 0 0,1-1-1 0 0,-1 0 1 0 0,1 1-1 0 0,-1 0 1 0 0,0 0-1 0 0,1-1 1 0 0,-1 2-1 0 0,1-1 1 0 0,-1 0-1 0 0,0 0 1 0 0,1 1-1 0 0,-1-1 1 0 0,1 1-1 0 0,-1 0 1 0 0,1 0-1 0 0,-1 0 1 0 0,1 0-1 0 0,0 0 1 0 0,-1 1-1 0 0,1-1 1 0 0,-2 2-8 0 0,-4 3 30 0 0,-14 6 5 0 0,0 1 0 0 0,1 2 0 0 0,0 0 0 0 0,2 1 0 0 0,0 0 0 0 0,0 2 0 0 0,2 0 0 0 0,0 2 0 0 0,1 0 0 0 0,1 0 0 0 0,1 1 0 0 0,1 1 0 0 0,1 0 0 0 0,-5 14-35 0 0,15-32 2 0 0,0 0-1 0 0,0 1 1 0 0,1-1-1 0 0,-1 1 0 0 0,1-1 1 0 0,0 1-1 0 0,0-1 0 0 0,1 1 1 0 0,0 0-1 0 0,-1-1 1 0 0,1 1-1 0 0,1 0 0 0 0,-1 0 1 0 0,1-1-1 0 0,0 1 0 0 0,0-1 1 0 0,0 1-1 0 0,1-1 0 0 0,-1 1 1 0 0,1-1-1 0 0,0 0 1 0 0,1 0-1 0 0,-1 0 0 0 0,1 0 1 0 0,-1 0-1 0 0,1 0 0 0 0,0-1 1 0 0,1 1-1 0 0,-1-1 0 0 0,1 0 1 0 0,-1 0-1 0 0,1 0 1 0 0,0 0-1 0 0,0-1 0 0 0,0 0 1 0 0,0 0-1 0 0,1 0 0 0 0,-1 0 1 0 0,5 1-2 0 0,2-1 84 0 0,1-1 0 0 0,0 0 0 0 0,-1 0 0 0 0,1-1 0 0 0,0-1 0 0 0,0 0 0 0 0,-1 0 0 0 0,1-2 0 0 0,-1 1 0 0 0,1-1 0 0 0,-1-1 0 0 0,0 0 0 0 0,-1 0 0 0 0,1-1 0 0 0,-1-1 0 0 0,1 0 0 0 0,0-1-84 0 0,21-14 246 0 0,-2-1 0 0 0,0-2 0 0 0,-1 0 0 0 0,16-20-246 0 0,-15 13 108 0 0,-3-1 0 0 0,0-1 0 0 0,-2-1 0 0 0,-2-1 0 0 0,-1-1 0 0 0,-2-1 0 0 0,-1-1-1 0 0,-2 0 1 0 0,-2-2 0 0 0,9-33-108 0 0,-19 51-22 0 0,-1 1 1 0 0,-1-1-1 0 0,-1 0 0 0 0,-1 1 0 0 0,-1-1 0 0 0,-1 0 0 0 0,0 0 0 0 0,-2 0 1 0 0,-2-3 21 0 0,3 13-43 0 0,0 1 0 0 0,-1 0 0 0 0,-1 0 0 0 0,0 1 0 0 0,-1-1 0 0 0,0 1-1 0 0,0 0 1 0 0,-1 0 0 0 0,0 1 0 0 0,-1-1 0 0 0,0 1 0 0 0,0 1 0 0 0,-1 0 0 0 0,0 0 0 0 0,-1 0 0 0 0,0 1 0 0 0,0 0 0 0 0,-3-1 43 0 0,8 6-28 0 0,1 0 0 0 0,-1 0-1 0 0,0 0 1 0 0,0 1 0 0 0,0-1-1 0 0,1 1 1 0 0,-2 0 0 0 0,1 0-1 0 0,0 1 1 0 0,0-1 0 0 0,0 1-1 0 0,0 0 1 0 0,0 0 0 0 0,0 0-1 0 0,-1 0 1 0 0,1 1 0 0 0,0 0-1 0 0,0 0 1 0 0,0 0 0 0 0,0 0-1 0 0,0 1 1 0 0,1-1 0 0 0,-1 1-1 0 0,0 0 1 0 0,1 0 0 0 0,-1 1-1 0 0,1-1 1 0 0,0 1 0 0 0,0-1-1 0 0,0 1 1 0 0,0 0 0 0 0,0 0-1 0 0,0 0 1 0 0,1 1 0 0 0,-2 1 28 0 0,-4 7-20 0 0,0 0 0 0 0,1 0 0 0 0,1 1 0 0 0,0 0 0 0 0,0 0 0 0 0,1 0 0 0 0,1 1 0 0 0,0 0 0 0 0,-1 12 20 0 0,3 9 78 0 0,2 0 0 0 0,1 0 0 0 0,1-1 0 0 0,2 1 0 0 0,2 0 0 0 0,1-1-1 0 0,2 0 1 0 0,1-1 0 0 0,1 0 0 0 0,2-1 0 0 0,2 0 0 0 0,0-1-1 0 0,2 0 1 0 0,2-1 0 0 0,0-2 0 0 0,2 0 0 0 0,1-1 0 0 0,2-1-1 0 0,21 19-77 0 0,13 10 46 0 0,-58-56-55 0 0,0 1-1 0 0,0 0 1 0 0,0 0 0 0 0,0-1 0 0 0,0 1 0 0 0,0 0-1 0 0,0 0 1 0 0,0-1 0 0 0,0 1 0 0 0,0 0 0 0 0,0 0-1 0 0,1 0 1 0 0,-1-1 0 0 0,0 1 0 0 0,0 0 0 0 0,0 0-1 0 0,0 0 1 0 0,1 0 0 0 0,-1-1 0 0 0,0 1 0 0 0,0 0 0 0 0,0 0-1 0 0,1 0 1 0 0,-1 0 0 0 0,0 0 0 0 0,0 0 0 0 0,0-1-1 0 0,1 1 1 0 0,-1 0 0 0 0,0 0 0 0 0,0 0 0 0 0,1 0-1 0 0,-1 0 1 0 0,0 0 0 0 0,0 0 0 0 0,1 0 0 0 0,-1 0-1 0 0,0 0 1 0 0,0 0 0 0 0,1 0 0 0 0,-1 0 0 0 0,0 1-1 0 0,0-1 1 0 0,0 0 0 0 0,1 0 0 0 0,-1 0 0 0 0,0 0 0 0 0,0 0-1 0 0,1 0 1 0 0,-1 1 9 0 0,-5-24-1242 0 0,-1-7-2672 0 0,5 19-368 0 0,0 2-6970 0 0</inkml:trace>
  <inkml:trace contextRef="#ctx0" brushRef="#br0" timeOffset="596.048">1096 129 0 0 0,'0'0'651'0'0,"0"0"930"0"0,0 0 325 0 0,0 0 28 0 0,0 0-14 0 0,0 0-63 0 0,0 0-136 0 0,0 0-156 0 0,0 0-198 0 0,0 0-186 0 0,0 0-180 0 0,0 0-144 0 0,0 0-109 0 0,11 27 1913 0 0,7 128-462 0 0,-16-135-2062 0 0,14 107 574 0 0,5-1 0 0 0,17 47-711 0 0,-7-108 213 0 0,-29-65-173 0 0,-1 0-1 0 0,1 0 0 0 0,-1 0 1 0 0,1-1-1 0 0,-1 1 1 0 0,1-1-1 0 0,-1 1 0 0 0,0-1 1 0 0,1 0-1 0 0,-1 1 1 0 0,0-1-1 0 0,1 0 0 0 0,-1 0 1 0 0,0 0-1 0 0,0 0 0 0 0,0 0 1 0 0,0 0-1 0 0,0 0 1 0 0,0 0-1 0 0,0-1 0 0 0,0 1 1 0 0,0 0-1 0 0,0 0 1 0 0,-1-1-1 0 0,1 1 0 0 0,-1-1 1 0 0,1 1-1 0 0,-1 0 1 0 0,1-1-1 0 0,-1 1 0 0 0,0-1 1 0 0,0 1-1 0 0,0-1 0 0 0,0-1-39 0 0,4-6 99 0 0,109-289 304 0 0,22-83-635 0 0,-114 324-1498 0 0,-18 57-1511 0 0,1 0-6641 0 0,-3 4-1395 0 0</inkml:trace>
  <inkml:trace contextRef="#ctx0" brushRef="#br0" timeOffset="976.48">33 1085 8954 0 0,'0'0'580'0'0,"0"0"-283"0"0,0 0-61 0 0,0 0 261 0 0,0 0 385 0 0,0 0 280 0 0,0 0 164 0 0,0 0 31 0 0,0 0-52 0 0,0 0-125 0 0,0 0-113 0 0,0 0-75 0 0,29 15-81 0 0,95 48-39 0 0,-117-60-768 0 0,-1 0 0 0 0,1 0 0 0 0,0 0 0 0 0,0-1 0 0 0,0 0 0 0 0,0-1 0 0 0,1 1 0 0 0,-1-1 0 0 0,0-1 0 0 0,1 1 0 0 0,-1-1 0 0 0,8-1-104 0 0,8-1 270 0 0,79-4 398 0 0,0-5 0 0 0,-1-4 0 0 0,-1-5 1 0 0,19-9-669 0 0,-21 6 203 0 0,470-99-275 0 0,-486 117-1873 0 0,-64 5-535 0 0,-11 1-2905 0 0,-4 2-6304 0 0</inkml:trace>
  <inkml:trace contextRef="#ctx0" brushRef="#br0" timeOffset="1699.772">568 1524 15747 0 0,'0'0'1066'0'0,"0"0"-207"0"0,0 0-112 0 0,0 0 53 0 0,0 0 72 0 0,0 0-11 0 0,0 0-111 0 0,0 0-169 0 0,0 0-150 0 0,0 0-121 0 0,0 0-114 0 0,0 0-64 0 0,-30 11-36 0 0,-94 33-26 0 0,62 0 40 0 0,52-30-81 0 0,-6 2-27 0 0,1 1-1 0 0,0 1 1 0 0,2 0 0 0 0,0 1-1 0 0,1 0 1 0 0,1 1 0 0 0,0 0-1 0 0,2 1 1 0 0,0 1 0 0 0,2-1-1 0 0,0 1 1 0 0,1 0 0 0 0,2 0-1 0 0,0 1 1 0 0,1 0 0 0 0,1 2-2 0 0,2-21 5 0 0,1 0 0 0 0,-1 0 1 0 0,1 0-1 0 0,0-1 0 0 0,0 1 1 0 0,0 0-1 0 0,0-1 1 0 0,1 1-1 0 0,0-1 0 0 0,-1 1 1 0 0,1-1-1 0 0,0 0 0 0 0,1 0 1 0 0,-1 1-1 0 0,1-2 0 0 0,-1 1 1 0 0,1 0-1 0 0,0 0 0 0 0,0-1 1 0 0,0 0-1 0 0,0 1 1 0 0,0-1-1 0 0,1-1 0 0 0,-1 1 1 0 0,1 0-1 0 0,-1-1 0 0 0,1 1 1 0 0,0-1-1 0 0,-1 0 0 0 0,1-1 1 0 0,0 1-1 0 0,2 0-5 0 0,5 0 75 0 0,-1 0 1 0 0,1 0-1 0 0,-1-1 0 0 0,1-1 1 0 0,-1 0-1 0 0,1 0 1 0 0,-1-1-1 0 0,0 0 0 0 0,0-1 1 0 0,0 0-1 0 0,6-3-75 0 0,16-12 166 0 0,-1-2 1 0 0,0-1-1 0 0,-2-1 0 0 0,0-1 0 0 0,-2-2 1 0 0,0-1-1 0 0,-2-1 0 0 0,-1-1 1 0 0,-2-1-1 0 0,15-24-166 0 0,-12 18-14 0 0,-1-1-1 0 0,-1 0 1 0 0,-2-2 0 0 0,-2 0 0 0 0,-2-1-1 0 0,-1-1 1 0 0,-2-1 0 0 0,-2 0 0 0 0,-1-1-1 0 0,-3 0 1 0 0,-1 0 0 0 0,-2-1 0 0 0,-1-21 14 0 0,-3 52-22 0 0,0 0 1 0 0,-1 0 0 0 0,0 1 0 0 0,-1-1-1 0 0,-1 0 1 0 0,0 0 0 0 0,0 1-1 0 0,-1-1 1 0 0,0 1 0 0 0,-1 0 0 0 0,-1 0-1 0 0,1 0 1 0 0,-2 1 0 0 0,1-1 0 0 0,-2 1-1 0 0,1 1 1 0 0,-1-1 0 0 0,-1 1 0 0 0,0 0 21 0 0,4 6-19 0 0,1 1 1 0 0,0 0-1 0 0,-1 0 1 0 0,1 0-1 0 0,-1 0 1 0 0,0 1 0 0 0,0 0-1 0 0,1 0 1 0 0,-1 0-1 0 0,0 0 1 0 0,0 0-1 0 0,0 1 1 0 0,0-1 0 0 0,0 1-1 0 0,0 0 1 0 0,0 1-1 0 0,0-1 1 0 0,0 1-1 0 0,0-1 1 0 0,0 1 0 0 0,0 1-1 0 0,0-1 1 0 0,0 0-1 0 0,1 1 1 0 0,-1 0 0 0 0,1 0-1 0 0,-1 0 1 0 0,1 0-1 0 0,0 0 1 0 0,0 1-1 0 0,-1 0 19 0 0,-7 6-11 0 0,1 0 0 0 0,0 0 0 0 0,1 1 0 0 0,0 1 0 0 0,1 0 0 0 0,0 0-1 0 0,1 0 1 0 0,-5 9 11 0 0,-5 20 34 0 0,2 1 0 0 0,2 0-1 0 0,1 1 1 0 0,3 0 0 0 0,1 0-1 0 0,2 1 1 0 0,1 0-1 0 0,3 1 1 0 0,3 32-34 0 0,1-47 43 0 0,2-1-1 0 0,1 0 0 0 0,1 0 1 0 0,1 0-1 0 0,2-1 1 0 0,1 0-1 0 0,1-1 1 0 0,1 0-1 0 0,1-1 0 0 0,1 0 1 0 0,10 12-43 0 0,103 116-41 0 0,-136-163-4187 0 0,7-12-347 0 0,5-1-5923 0 0,-2 15 3973 0 0</inkml:trace>
  <inkml:trace contextRef="#ctx0" brushRef="#br0" timeOffset="2082.743">1339 1316 3321 0 0,'0'0'1685'0'0,"0"0"-420"0"0,0 0 15 0 0,0 0 471 0 0,0 0 349 0 0,0 0 26 0 0,0 0-357 0 0,0 0-517 0 0,0 0-331 0 0,0 0-102 0 0,0 0 7 0 0,0 0-9 0 0,0 0-47 0 0,-9 19-79 0 0,-51 113 860 0 0,-28 149 656 0 0,83-260-2195 0 0,0 0 0 0 0,1 1 0 0 0,2 0 0 0 0,0 0 1 0 0,1 0-1 0 0,1-1 0 0 0,1 1 0 0 0,1 1-12 0 0,-1-20 4 0 0,0 0 0 0 0,0 0 0 0 0,0 0 0 0 0,0 0 0 0 0,0 0 0 0 0,1 0 0 0 0,-1 0 0 0 0,1 0 1 0 0,0 0-1 0 0,0-1 0 0 0,0 1 0 0 0,0-1 0 0 0,1 1 0 0 0,-1-1 0 0 0,1 0 0 0 0,-1 0 0 0 0,1 0 0 0 0,0 0 0 0 0,0 0 0 0 0,0-1 0 0 0,0 1 0 0 0,0-1 0 0 0,0 0 0 0 0,0 0 0 0 0,0 0 0 0 0,0 0 0 0 0,1-1 1 0 0,-1 1-1 0 0,0-1 0 0 0,0 0 0 0 0,1 0-4 0 0,102-10 568 0 0,104-64 126 0 0,-174 42-1517 0 0,-33 17-2362 0 0,-11 0-3985 0 0,4 12-4103 0 0</inkml:trace>
  <inkml:trace contextRef="#ctx0" brushRef="#br0" timeOffset="2333.877">903 1624 14795 0 0,'0'0'1375'0'0,"0"0"-419"0"0,0 0-46 0 0,0 0 211 0 0,0 0 106 0 0,0 0-61 0 0,0 0-162 0 0,33 1-160 0 0,103 2-141 0 0,55-18 768 0 0,-43-8-959 0 0,-100 14-3696 0 0,-2 2-5665 0 0,-35 4-3370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8:2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1010 0 0 0,'0'0'1760'0'0,"0"0"617"0"0,0 0 182 0 0,0 0-32 0 0,0 0-174 0 0,0 0-227 0 0,0 0-293 0 0,0 0-263 0 0,0 0-216 0 0,0 0-189 0 0,0 0-129 0 0,0 0-103 0 0,0 0-112 0 0,-12 5-98 0 0,-37 16-112 0 0,50-21-568 0 0,-1 0 1 0 0,1 0 0 0 0,-1 0 0 0 0,0 0-1 0 0,1 0 1 0 0,-1 0 0 0 0,0 0-1 0 0,1 0 1 0 0,-1 0 0 0 0,1 0-1 0 0,-1 1 1 0 0,0-1 0 0 0,1 0 0 0 0,-1 0-1 0 0,0 0 1 0 0,1 1 0 0 0,-1-1-1 0 0,0 0 1 0 0,0 0 0 0 0,1 1 0 0 0,-1-1-1 0 0,0 0 1 0 0,0 0 0 0 0,1 1-1 0 0,-1-1 1 0 0,0 0 0 0 0,0 1-1 0 0,0-1 1 0 0,0 1 0 0 0,1-1 0 0 0,-1 0-1 0 0,0 1 1 0 0,0-1 0 0 0,0 0-1 0 0,0 1 1 0 0,0-1 0 0 0,0 1-1 0 0,0-1 1 0 0,0 0 0 0 0,0 1 0 0 0,0-1-1 0 0,0 0 1 0 0,0 1 0 0 0,0-1-1 0 0,-1 1 1 0 0,1-1 0 0 0,0 0 0 0 0,0 1-1 0 0,0-1 1 0 0,0 0 0 0 0,-1 1-1 0 0,1-1 1 0 0,0 0 0 0 0,0 1-1 0 0,-1-1 1 0 0,1 0 0 0 0,0 0 0 0 0,-1 1-1 0 0,1-1 1 0 0,0 0 0 0 0,-1 0-44 0 0,14 4 195 0 0,0 0 0 0 0,0-1 0 0 0,0-1 0 0 0,0 0 1 0 0,0-1-1 0 0,1 0 0 0 0,-1-1 0 0 0,7-1-195 0 0,1 1 147 0 0,69-2 233 0 0,0-3 0 0 0,0-4 0 0 0,49-13-380 0 0,-8 6 55 0 0,-131 16-107 0 0,0 0-27 0 0,-21 1-1018 0 0,-47 26-2345 0 0,31-10-5507 0 0,25-12-3108 0 0</inkml:trace>
  <inkml:trace contextRef="#ctx0" brushRef="#br0" timeOffset="279.153">0 1449 16924 0 0,'0'0'1135'0'0,"0"0"-367"0"0,0 0 56 0 0,0 0 299 0 0,0 0 160 0 0,0 0-16 0 0,0 0-144 0 0,0 0-205 0 0,35 3-145 0 0,109 7-100 0 0,-99-7-193 0 0,0-3 0 0 0,0-1 1 0 0,0-3-1 0 0,16-4-480 0 0,-7 1 232 0 0,-3-1-127 0 0,10-2-232 0 0,-22 9-2828 0 0,-40-2-7247 0 0,0 2-2430 0 0</inkml:trace>
  <inkml:trace contextRef="#ctx0" brushRef="#br0" timeOffset="1583.481">2031 821 6737 0 0,'0'0'1315'0'0,"0"0"-353"0"0,0 0-105 0 0,0 0 153 0 0,0 0 236 0 0,0 0 98 0 0,0 0-123 0 0,0 0-196 0 0,0 0-258 0 0,0 0-233 0 0,0 0-155 0 0,-32-11-92 0 0,-98-36-53 0 0,58 37 159 0 0,58 15-328 0 0,-1 0 0 0 0,1 1 1 0 0,0 0-1 0 0,0 1 0 0 0,0 1 1 0 0,1 0-1 0 0,1 1 0 0 0,-1 0 1 0 0,1 1-1 0 0,0 1-65 0 0,-6 7 25 0 0,2 1-1 0 0,0 1 1 0 0,1 0-1 0 0,1 1 1 0 0,1 1 0 0 0,1 0-1 0 0,1 0 1 0 0,1 1-1 0 0,-4 14-24 0 0,8-22 11 0 0,0 0 0 0 0,1 1 0 0 0,1-1 0 0 0,1 1-1 0 0,0 0 1 0 0,1 0 0 0 0,0 0 0 0 0,2 0 0 0 0,0 0-1 0 0,0 0 1 0 0,4 14-11 0 0,-3-26 35 0 0,0 0 0 0 0,0 0 0 0 0,1 0 0 0 0,0-1 0 0 0,0 1 0 0 0,0 0 0 0 0,0-1 0 0 0,0 1 0 0 0,1-1 1 0 0,0 1-1 0 0,0-1 0 0 0,0 0 0 0 0,0 0 0 0 0,0-1 0 0 0,0 1 0 0 0,1-1 0 0 0,-1 1 0 0 0,1-1 0 0 0,0 0 0 0 0,-1-1 0 0 0,1 1 0 0 0,0-1 0 0 0,0 1 0 0 0,0-1 0 0 0,1 0 0 0 0,-1 0 0 0 0,0-1 0 0 0,0 0 0 0 0,0 1 0 0 0,1-1 0 0 0,-1-1 0 0 0,1 1-35 0 0,10-1 178 0 0,-1-1 0 0 0,0 0 0 0 0,0-1 0 0 0,-1-1 0 0 0,1 0 0 0 0,-1-1-1 0 0,0 0 1 0 0,0-1 0 0 0,1-1-178 0 0,27-18 225 0 0,-1-2-1 0 0,-2-1 1 0 0,-1-2-1 0 0,-1-2 1 0 0,-2-1-1 0 0,-1-2 0 0 0,-2-1 1 0 0,-1-1-1 0 0,-1-3-224 0 0,-4 6-30 0 0,-1-1-1 0 0,-2-1 0 0 0,-2 0 0 0 0,-1-2 0 0 0,-1 0 0 0 0,-3-2 0 0 0,-1 1 0 0 0,-2-2 0 0 0,-2 1 0 0 0,-1-2 0 0 0,-2 1 0 0 0,-3-1 0 0 0,-1 0 0 0 0,-2-37 31 0 0,-2 68-65 0 0,0 1 0 0 0,-1-1-1 0 0,-1 1 1 0 0,1 0 0 0 0,-2 0 0 0 0,1 0-1 0 0,-1 0 1 0 0,-1 1 0 0 0,0-1 0 0 0,0 1-1 0 0,-1 0 1 0 0,0 1 0 0 0,-1-1 0 0 0,-6-6 65 0 0,9 11-44 0 0,0 0 0 0 0,-1 1 0 0 0,1-1 0 0 0,-1 1 0 0 0,1 0 1 0 0,-1 0-1 0 0,0 0 0 0 0,0 1 0 0 0,-1 0 0 0 0,1 0 1 0 0,0 0-1 0 0,-1 1 0 0 0,1-1 0 0 0,-1 1 0 0 0,1 1 0 0 0,-1-1 1 0 0,1 1-1 0 0,-1 0 0 0 0,0 0 0 0 0,1 0 0 0 0,-1 1 1 0 0,1 0-1 0 0,-1 0 0 0 0,1 1 0 0 0,-1-1 0 0 0,1 1 0 0 0,0 0 1 0 0,-4 2 43 0 0,-3 5-1 0 0,-1 0 0 0 0,2 0 0 0 0,-1 1 1 0 0,1 1-1 0 0,0 0 0 0 0,1 0 0 0 0,1 1 1 0 0,0 0-1 0 0,0 1 0 0 0,1 0 1 0 0,1 0-1 0 0,0 1 0 0 0,1 0 0 0 0,1 0 1 0 0,0 1-1 0 0,1-1 0 0 0,0 1 0 0 0,1 0 1 0 0,1 0-1 0 0,0 2 1 0 0,-2 6 69 0 0,2 0 1 0 0,1 0-1 0 0,0 0 1 0 0,2 0-1 0 0,0 0 1 0 0,2 0-1 0 0,1-1 1 0 0,0 1-1 0 0,2-1 0 0 0,0 0 1 0 0,2 0-1 0 0,0-1 1 0 0,4 5-70 0 0,10 12 227 0 0,3 0 0 0 0,1-2 0 0 0,1 0 0 0 0,2-2 0 0 0,2-2 0 0 0,0 0 0 0 0,16 9-227 0 0,68 45 67 0 0,-114-86-217 0 0,0 0 1 0 0,0 0-1 0 0,0 0 0 0 0,0 0 0 0 0,0 0 1 0 0,0 0-1 0 0,0-1 0 0 0,0 1 0 0 0,0 0 1 0 0,0-1-1 0 0,0 1 0 0 0,0 0 0 0 0,0-1 1 0 0,0 1-1 0 0,-1-1 0 0 0,1 1 0 0 0,0-1 1 0 0,0 1-1 0 0,0-1 0 0 0,-1 0 0 0 0,1 0 1 0 0,0 1-1 0 0,-1-1 0 0 0,1 0 0 0 0,-1 0 1 0 0,1 1-1 0 0,-1-1 0 0 0,1 0 0 0 0,-1 0 1 0 0,1 0-1 0 0,-1 0 0 0 0,0 0 0 0 0,0 0 1 0 0,1 0-1 0 0,-1 0 0 0 0,0 0 0 0 0,0 0 1 0 0,0-1 149 0 0,3-4-3286 0 0,1-2-7818 0 0</inkml:trace>
  <inkml:trace contextRef="#ctx0" brushRef="#br0" timeOffset="1953.411">2634 297 14315 0 0,'0'0'1007'0'0,"0"0"-474"0"0,0 0-295 0 0,0 0 65 0 0,0 0 242 0 0,0 0 196 0 0,0 0 81 0 0,0 0-46 0 0,0 0-73 0 0,0 0-82 0 0,8 37-94 0 0,26 116-99 0 0,13 39 630 0 0,35 119-309 0 0,-58-268-691 0 0,-24-42-40 0 0,1 0 1 0 0,-1-1 0 0 0,1 1 0 0 0,0 0-1 0 0,-1-1 1 0 0,1 1 0 0 0,0-1-1 0 0,-1 1 1 0 0,1-1 0 0 0,0 1 0 0 0,0-1-1 0 0,-1 1 1 0 0,1-1 0 0 0,0 0 0 0 0,0 1-1 0 0,0-1 1 0 0,0 0 0 0 0,0 0-1 0 0,-1 0 1 0 0,1 1 0 0 0,0-1 0 0 0,0 0-1 0 0,0 0 1 0 0,0 0 0 0 0,0-1-1 0 0,0 1 1 0 0,0 0 0 0 0,-1 0 0 0 0,1 0-1 0 0,0-1 1 0 0,0 1 0 0 0,0 0 0 0 0,0-1-1 0 0,-1 1 1 0 0,1-1 0 0 0,0 1-1 0 0,0-1 1 0 0,-1 1 0 0 0,1-1 0 0 0,0 1-1 0 0,-1-1 1 0 0,1 0 0 0 0,-1 1-1 0 0,1-1 1 0 0,-1 0 0 0 0,1 0 0 0 0,-1 0-1 0 0,1 1 1 0 0,-1-1 0 0 0,1 0-19 0 0,85-151 577 0 0,-7-4 0 0 0,-6-3 0 0 0,6-39-577 0 0,-64 160 15 0 0,40-94-584 0 0,-41 114-316 0 0,-9 16-2205 0 0,-2 6-4085 0 0,-2 3-4275 0 0</inkml:trace>
  <inkml:trace contextRef="#ctx0" brushRef="#br0" timeOffset="2320.053">1050 1542 13339 0 0,'0'0'699'0'0,"0"0"-73"0"0,0 0 329 0 0,0 0 330 0 0,0 0 170 0 0,37 3 5 0 0,119 10-157 0 0,-5-10 807 0 0,-64-8-1207 0 0,-1-3 1 0 0,0-4 0 0 0,7-5-904 0 0,-2 1 441 0 0,726-131 876 0 0,-651 119-1451 0 0,32-4-639 0 0,-67 13-4783 0 0,-119 18-553 0 0,-7 1-5747 0 0</inkml:trace>
  <inkml:trace contextRef="#ctx0" brushRef="#br0" timeOffset="3168.369">2041 1869 11811 0 0,'0'0'1716'0'0,"0"0"-380"0"0,0 0-264 0 0,0 0-62 0 0,0 0-24 0 0,0 0-64 0 0,0 0-127 0 0,-33-1-159 0 0,-102-2-145 0 0,68 19 2 0 0,56-8-406 0 0,-6 2-59 0 0,0 2-1 0 0,1 1 1 0 0,0 0-1 0 0,1 1 1 0 0,0 0-1 0 0,1 1 1 0 0,1 1-1 0 0,1 0 0 0 0,0 1 1 0 0,1 0-1 0 0,1 1 1 0 0,0 0-1 0 0,1 1 1 0 0,1 0-1 0 0,-5 19-27 0 0,5 78 64 0 0,9-113-44 0 0,0 0 0 0 0,0 0 0 0 0,0 0-1 0 0,1 0 1 0 0,-1 0 0 0 0,1-1 0 0 0,-1 1-1 0 0,1 0 1 0 0,0-1 0 0 0,0 0 0 0 0,0 1 0 0 0,1-1-1 0 0,-1 0 1 0 0,0 0 0 0 0,1 0 0 0 0,0 0-1 0 0,-1 0 1 0 0,1-1 0 0 0,0 1 0 0 0,0-1-1 0 0,0 0 1 0 0,0 0 0 0 0,0 0 0 0 0,0 0 0 0 0,0 0-1 0 0,0-1 1 0 0,1 1-20 0 0,88 5 692 0 0,-76-10-597 0 0,0 0 1 0 0,0-1-1 0 0,0-1 0 0 0,0 0 0 0 0,-1-1 1 0 0,0-1-1 0 0,-1 0 0 0 0,1-1 1 0 0,-2-1-1 0 0,1 0 0 0 0,-1-1 1 0 0,-1 0-1 0 0,0-1 0 0 0,-1 0 1 0 0,3-5-96 0 0,13-12-37 0 0,-2-3 0 0 0,-1 0 1 0 0,-1-1-1 0 0,-2-1 0 0 0,-1-1 1 0 0,-2-1-1 0 0,-2-1 0 0 0,-1 0 1 0 0,-2-1-1 0 0,-1 0 1 0 0,-2-1-1 0 0,-2-1 0 0 0,-2 1 1 0 0,-1-1-1 0 0,-2 0 0 0 0,-2 0 1 0 0,-3-35 36 0 0,1 61-90 0 0,-1 0 0 0 0,-1 0 0 0 0,0 0 0 0 0,-1 0 0 0 0,-1 1 0 0 0,0 0 0 0 0,0 0 0 0 0,-1 0 0 0 0,-1 1 0 0 0,0 0 0 0 0,-1 0 0 0 0,0 0 0 0 0,-1 1 90 0 0,6 9-7 0 0,0 0 0 0 0,0 1 0 0 0,0-1 0 0 0,-1 1 0 0 0,1-1 0 0 0,0 1-1 0 0,-1 0 1 0 0,1 0 0 0 0,-1 1 0 0 0,1-1 0 0 0,-1 1 0 0 0,0 0 0 0 0,1 0 0 0 0,-1 0 0 0 0,1 0 0 0 0,-1 0-1 0 0,1 1 1 0 0,-1 0 0 0 0,1-1 0 0 0,-1 1 0 0 0,1 1 0 0 0,-1-1 0 0 0,1 0 0 0 0,0 1 0 0 0,0 0 0 0 0,0 0-1 0 0,0 0 1 0 0,0 0 0 0 0,0 0 0 0 0,0 0 0 0 0,1 1 0 0 0,-1-1 0 0 0,1 1 0 0 0,0 0 0 0 0,0 0-1 0 0,0 0 1 0 0,0 0 0 0 0,0 0 0 0 0,1 0 0 0 0,-1 1 0 0 0,1-1 0 0 0,0 0 0 0 0,-1 3 7 0 0,-9 20 84 0 0,2 1 0 0 0,0 0 1 0 0,2 1-1 0 0,0 0 0 0 0,2 0 0 0 0,2 0 1 0 0,0 0-1 0 0,2 1 0 0 0,1-1 0 0 0,3 21-84 0 0,-3-9 110 0 0,2-5 18 0 0,2 1 0 0 0,1-1 1 0 0,1-1-1 0 0,3 1 0 0 0,0-1 0 0 0,3-1 1 0 0,0 0-1 0 0,2 0 0 0 0,2-1 0 0 0,0-1 0 0 0,3-1 1 0 0,0 0-1 0 0,2-2 0 0 0,2 1-128 0 0,-11-14 76 0 0,1-2-1 0 0,0 1 1 0 0,1-2-1 0 0,1 1 1 0 0,-1-2-1 0 0,2 0 1 0 0,0-1-1 0 0,8 3-75 0 0,-24-12 14 0 0,16 4-481 0 0,-13-21-4176 0 0,-3 12 80 0 0,0 3-6637 0 0</inkml:trace>
  <inkml:trace contextRef="#ctx0" brushRef="#br0" timeOffset="4084.174">3118 1600 8586 0 0,'0'0'1863'0'0,"0"0"-359"0"0,0 0-63 0 0,0 0 143 0 0,0 0 106 0 0,0 0-93 0 0,0 0-270 0 0,0 0-304 0 0,0 0-269 0 0,0 0-212 0 0,0 0-131 0 0,0 0-69 0 0,0 0-29 0 0,2 3 19 0 0,-1 2-259 0 0,0 1 1 0 0,0-1-1 0 0,-1 1 1 0 0,1-1-1 0 0,-1 1 1 0 0,-1-1-1 0 0,1 1 1 0 0,-1-1-1 0 0,0 1 1 0 0,0-1-1 0 0,-1 0 1 0 0,1 1-1 0 0,-1-1 1 0 0,-1 0-1 0 0,1 0 1 0 0,-1 0-1 0 0,1 0 1 0 0,-1-1-1 0 0,-1 1 1 0 0,1-1-1 0 0,-2 2-73 0 0,-7 15 119 0 0,-197 294 415 0 0,88-149-604 0 0,52-78-253 0 0,85-117-5749 0 0,-6 14-1798 0 0,-6 9-3292 0 0</inkml:trace>
  <inkml:trace contextRef="#ctx0" brushRef="#br0" timeOffset="4502.668">2703 1530 8506 0 0,'0'0'3138'0'0,"0"0"-1674"0"0,0 0-849 0 0,0 0-118 0 0,0 0 280 0 0,0 0 353 0 0,0 0 212 0 0,0 0 12 0 0,0 0-154 0 0,0 0-199 0 0,0 0-132 0 0,0 0-104 0 0,13 28-99 0 0,39 87-57 0 0,40 43 1340 0 0,127 138-473 0 0,-117-116-1325 0 0,-54-110-115 0 0,-46-69-40 0 0,-2 2 16 0 0,0-2-6 0 0,0-1 21 0 0,0 0-36 0 0,0 0 1 0 0,0 0 10 0 0,0 0-7 0 0,0 0 1 0 0,-4-39-4348 0 0,3 35 3440 0 0,1 0-1162 0 0,-1 1-2399 0 0,1-1-7069 0 0</inkml:trace>
  <inkml:trace contextRef="#ctx0" brushRef="#br0" timeOffset="5995.486">3674 228 0 0 0,'0'0'1242'0'0,"0"0"482"0"0,0 0 215 0 0,0 0-52 0 0,0 0-108 0 0,0 0-126 0 0,0 0-118 0 0,0 0-126 0 0,0 0-153 0 0,-3-28-151 0 0,-1-5-694 0 0,-1-17 0 0 0,-2-5 4320 0 0,57 148-3236 0 0,-32-69-1214 0 0,224 318 1634 0 0,-193-254-1833 0 0,-4 2 0 0 0,-4 2 0 0 0,-5 2 0 0 0,-3 1 0 0 0,-4 2 0 0 0,-5 0 0 0 0,-4 2 0 0 0,0 34-82 0 0,-14-97-4 0 0,-1 1-1 0 0,-2 0 1 0 0,-1 0-1 0 0,-2 0 1 0 0,-2 0-1 0 0,-1 0 1 0 0,-2 0-1 0 0,-1-1 1 0 0,-2 0-1 0 0,-12 33 5 0 0,-5-17 12 0 0,-3-1 1 0 0,-1-2-1 0 0,-3-1 1 0 0,-1-1-1 0 0,-3-2 0 0 0,-1-2 1 0 0,-7 3-13 0 0,-16 13-65 0 0,-4-2 1 0 0,-1-3-1 0 0,-19 8 65 0 0,8-4-304 0 0,74-57 131 0 0,-93 59-1152 0 0,72-54-2543 0 0,0-4-3416 0 0,17-2-4007 0 0</inkml:trace>
  <inkml:trace contextRef="#ctx0" brushRef="#br0" timeOffset="6719.288">1524 1 3977 0 0,'0'0'1301'0'0,"0"0"-210"0"0,0 0 60 0 0,0 0 160 0 0,0 0 224 0 0,0 0 111 0 0,0 0-66 0 0,0 0-159 0 0,0 0-223 0 0,0 0-236 0 0,0 0-221 0 0,0 0-162 0 0,0 0-133 0 0,-5 0-101 0 0,-32 8 227 0 0,35-3-502 0 0,-42 66 635 0 0,3 1-1 0 0,3 3 1 0 0,4 1-1 0 0,3 1 1 0 0,-20 75-705 0 0,26-9 477 0 0,6 1 0 0 0,7 0-1 0 0,6 1 1 0 0,9 94-477 0 0,-1-171 147 0 0,2 1-1 0 0,3-2 1 0 0,4 1-1 0 0,2-1 1 0 0,3-1-1 0 0,4-1 1 0 0,1 0-1 0 0,4-2 1 0 0,3 0-1 0 0,2-2 1 0 0,3-1-1 0 0,2-2 1 0 0,3-1-1 0 0,27 29-146 0 0,-32-45 141 0 0,2 0 0 0 0,1-3 0 0 0,2-1 0 0 0,2-1-1 0 0,19 11-140 0 0,-58-46-59 0 0,0-1-1 0 0,0 1 0 0 0,-1-1 1 0 0,1 1-1 0 0,0-1 0 0 0,0 1 1 0 0,0-1-1 0 0,0 1 1 0 0,0-1-1 0 0,-1 0 0 0 0,1 0 1 0 0,0 1-1 0 0,0-1 0 0 0,0 0 1 0 0,0 0-1 0 0,0 0 0 0 0,0 0 1 0 0,0 0-1 0 0,0 0 0 0 0,0 0 1 0 0,0-1-1 0 0,0 1 1 0 0,0 0-1 0 0,0 0 0 0 0,0-1 1 0 0,-1 1-1 0 0,1-1 0 0 0,0 1 1 0 0,0 0-1 0 0,0-1 0 0 0,0 0 1 0 0,-1 1-1 0 0,1-1 0 0 0,0 1 1 0 0,-1-1-1 0 0,1 0 1 0 0,0 0-1 0 0,-1 1 0 0 0,1-1 1 0 0,-1 0-1 0 0,1 0 0 0 0,-1 0 1 0 0,1 0-1 0 0,-1 1 0 0 0,0-1 1 0 0,1 0-1 0 0,-1 0 0 0 0,0 0 1 0 0,0 0-1 0 0,0 0 1 0 0,0 0-1 0 0,0 0 0 0 0,0 0 1 0 0,0 0-1 0 0,0 0 0 0 0,0 0 60 0 0,5-13-1211 0 0,0-3-4313 0 0,-2 2-6623 0 0</inkml:trace>
  <inkml:trace contextRef="#ctx0" brushRef="#br0" timeOffset="7936.365">5121 968 3465 0 0,'0'0'1977'0'0,"0"0"-307"0"0,0 0-173 0 0,0 0-35 0 0,0 0-29 0 0,0 0-100 0 0,0 0-134 0 0,0 0-173 0 0,0 0-169 0 0,0 0-130 0 0,0 0-121 0 0,0 0-96 0 0,0 0-59 0 0,-31-1-48 0 0,-97 1-60 0 0,125 0-320 0 0,0-1-1 0 0,0 1 1 0 0,0 0 0 0 0,0 0 0 0 0,0 0 0 0 0,0 1 0 0 0,0-1 0 0 0,0 1 0 0 0,1 0-1 0 0,-1 0 1 0 0,0 0 0 0 0,0 0 0 0 0,0 0 0 0 0,1 0 0 0 0,-1 1 0 0 0,1-1 0 0 0,-1 1-1 0 0,1 0 1 0 0,-1 0 0 0 0,1 0 0 0 0,-1 1-23 0 0,-5 5 116 0 0,-13 9 18 0 0,1 1 1 0 0,0 1-1 0 0,2 1 1 0 0,0 1-1 0 0,1 0 1 0 0,1 1-1 0 0,1 1 1 0 0,1 1-1 0 0,1 0 1 0 0,1 0-1 0 0,2 1 1 0 0,-7 23-135 0 0,14-42 31 0 0,2 0 1 0 0,-1 0 0 0 0,1 0 0 0 0,0 0 0 0 0,0 1 0 0 0,0-1 0 0 0,1 0 0 0 0,0 0 0 0 0,0 1 0 0 0,1-1 0 0 0,0 0 0 0 0,0 0 0 0 0,0 0 0 0 0,1 0 0 0 0,-1 0 0 0 0,2 0 0 0 0,-1 0 0 0 0,1 0 0 0 0,0-1 0 0 0,0 1 0 0 0,0-1 0 0 0,1 0 0 0 0,-1 0 0 0 0,1 0 0 0 0,1-1 0 0 0,-1 1-1 0 0,1-1 1 0 0,0 0 0 0 0,-1 0 0 0 0,6 2-32 0 0,1 0 99 0 0,0-1-1 0 0,0 0 1 0 0,0-1-1 0 0,1 0 0 0 0,0 0 1 0 0,0-2-1 0 0,0 1 0 0 0,0-2 1 0 0,0 0-1 0 0,0 0 0 0 0,0-1 1 0 0,1 0-1 0 0,-1-1 1 0 0,0 0-1 0 0,0-1 0 0 0,0-1 1 0 0,0 0-1 0 0,-1-1 0 0 0,1 0 1 0 0,-1 0-1 0 0,0-1 1 0 0,0-1-1 0 0,0 0 0 0 0,-1 0 1 0 0,2-2-99 0 0,15-11 118 0 0,-1 0 1 0 0,0-2 0 0 0,-2-1-1 0 0,0-1 1 0 0,-2-1 0 0 0,-1-1-1 0 0,0-1 1 0 0,13-24-119 0 0,-9 10 19 0 0,-2-1-1 0 0,-2-1 1 0 0,-2-1-1 0 0,-1-1 1 0 0,-3 0-1 0 0,-1-1 1 0 0,-3-1-1 0 0,6-43-18 0 0,-13 61-47 0 0,-1 1 0 0 0,-2-1 0 0 0,-1 0-1 0 0,-1 0 1 0 0,-1 1 0 0 0,-1-1 0 0 0,-2 1 0 0 0,-1 0-1 0 0,-1 0 1 0 0,-1 1 0 0 0,-1-1 0 0 0,-1 2-1 0 0,-2-1 1 0 0,0 2 0 0 0,-12-17 47 0 0,16 31-16 0 0,1 0 0 0 0,-1 1-1 0 0,0 0 1 0 0,-1 1 0 0 0,0-1 0 0 0,-1 2-1 0 0,1-1 1 0 0,-2 1 0 0 0,1 1 0 0 0,-8-4 16 0 0,13 8-16 0 0,1-1 1 0 0,-1 1 0 0 0,1 1-1 0 0,-1-1 1 0 0,0 1 0 0 0,0-1-1 0 0,0 1 1 0 0,0 1 0 0 0,0-1-1 0 0,0 1 1 0 0,0 0 0 0 0,0 0-1 0 0,0 0 1 0 0,0 1 0 0 0,0 0-1 0 0,0 0 1 0 0,0 0 0 0 0,1 0-1 0 0,-1 1 1 0 0,0 0 0 0 0,1 0 0 0 0,-1 0-1 0 0,1 0 1 0 0,-1 1 0 0 0,1 0-1 0 0,0 0 1 0 0,0 0 15 0 0,-4 5-2 0 0,0 1-1 0 0,1 0 1 0 0,-1 1 0 0 0,2 0-1 0 0,0 0 1 0 0,0 0-1 0 0,0 0 1 0 0,1 1 0 0 0,1 0-1 0 0,0 0 1 0 0,1 1 0 0 0,0-1-1 0 0,0 1 1 0 0,1-1 0 0 0,1 1-1 0 0,0 0 1 0 0,1 4 2 0 0,-1 12 38 0 0,2-1 0 0 0,1 1 1 0 0,1 0-1 0 0,2-1 0 0 0,1 0 0 0 0,8 25-38 0 0,8 2 142 0 0,2 0 0 0 0,2-1 0 0 0,3-2 0 0 0,2 0 0 0 0,3-3-1 0 0,1 0 1 0 0,2-3 0 0 0,4 1-142 0 0,93 99 859 0 0,-51-51-246 0 0,-69-106-5532 0 0,-8 4 351 0 0,-4 5-717 0 0,5-5-6947 0 0</inkml:trace>
  <inkml:trace contextRef="#ctx0" brushRef="#br0" timeOffset="8268.054">6464 548 15947 0 0,'0'0'1206'0'0,"0"0"-226"0"0,0 0-12 0 0,0 0 54 0 0,0 0 20 0 0,0 0-82 0 0,0 0-147 0 0,0 0-182 0 0,0 0-130 0 0,0 0-100 0 0,0 0-107 0 0,0 0-27 0 0,0 0-24 0 0,-23 32-22 0 0,-74 102-25 0 0,47-42 111 0 0,7 10-95 0 0,19-41-238 0 0,-2-2-1 0 0,-2-1 1 0 0,-4-2 0 0 0,-17 23 26 0 0,40-66-246 0 0,-38 39-344 0 0,2-39-4456 0 0,27-28-7744 0 0,16 7 5356 0 0</inkml:trace>
  <inkml:trace contextRef="#ctx0" brushRef="#br0" timeOffset="8570.88">5917 582 6785 0 0,'0'0'3889'0'0,"0"0"-1743"0"0,0 0-891 0 0,0 0-277 0 0,0 0-60 0 0,0 0 17 0 0,0 0-40 0 0,0 0-68 0 0,0 0-82 0 0,0 0-38 0 0,0 0 3 0 0,0 0-33 0 0,12 11-50 0 0,118 129 1516 0 0,122 140 340 0 0,-30-60-1804 0 0,-174-185-907 0 0,-43-40-3804 0 0,-6-1-4548 0 0,-1 2-3610 0 0</inkml:trace>
  <inkml:trace contextRef="#ctx0" brushRef="#br0" timeOffset="10450.346">4464 1619 0 0 0,'0'0'1755'0'0,"0"0"261"0"0,0 0 5 0 0,0 0-199 0 0,0 0-185 0 0,0 0-175 0 0,0 0-167 0 0,0 0-214 0 0,-15 3-282 0 0,-47 10-291 0 0,62-13-477 0 0,0 1 0 0 0,-1-1 0 0 0,1 1 0 0 0,0-1 0 0 0,0 1 0 0 0,-1-1 0 0 0,1 1 0 0 0,0-1 0 0 0,0 1 0 0 0,0-1 0 0 0,0 1 0 0 0,0-1 0 0 0,0 1 0 0 0,0-1 0 0 0,0 1 0 0 0,0-1 0 0 0,0 1 0 0 0,0 0 0 0 0,0-1 0 0 0,0 1 0 0 0,0-1 0 0 0,0 1 0 0 0,1-1 0 0 0,-1 1 0 0 0,0-1 0 0 0,0 1 0 0 0,1-1 0 0 0,-1 0 0 0 0,0 1 0 0 0,1-1 0 0 0,-1 1 0 0 0,0-1 0 0 0,1 1 0 0 0,-1-1 0 0 0,0 0 0 0 0,1 1 0 0 0,-1-1 0 0 0,1 0 0 0 0,-1 0 0 0 0,1 1 0 0 0,-1-1 0 0 0,1 0 0 0 0,-1 0 0 0 0,1 0 0 0 0,-1 0 0 0 0,1 1 0 0 0,-1-1 0 0 0,1 0 0 0 0,-1 0 0 0 0,1 0 0 0 0,0 0 0 0 0,-1 0 0 0 0,1 0 0 0 0,-1 0 0 0 0,1-1 0 0 0,-1 1 0 0 0,1 0 0 0 0,-1 0 0 0 0,1 0 0 0 0,-1 0 0 0 0,1-1 0 0 0,-1 1 0 0 0,1 0-31 0 0,1 0 209 0 0,35 14 430 0 0,0-2-1 0 0,1-1 1 0 0,0-2-1 0 0,0-2 1 0 0,1-2-1 0 0,0-1 1 0 0,38-1-639 0 0,-75-3 20 0 0,183 0 842 0 0,0-8-1 0 0,-1-7 0 0 0,62-19-861 0 0,177-16 458 0 0,119 23-2357 0 0,-542 27 1263 0 0,-15 0-6034 0 0,9 0-2478 0 0</inkml:trace>
  <inkml:trace contextRef="#ctx0" brushRef="#br0" timeOffset="11190.646">5277 2104 0 0 0,'0'0'420'0'0,"0"0"515"0"0,0 0 425 0 0,0 0 538 0 0,0 0 365 0 0,0 0 92 0 0,0 0-217 0 0,0 0-363 0 0,0 0-357 0 0,0 0-330 0 0,0 0-260 0 0,0 0-209 0 0,0 0-126 0 0,-13-4-80 0 0,-42-13-63 0 0,52 17-313 0 0,0-1-1 0 0,0 1 1 0 0,-1 0 0 0 0,1 0-1 0 0,0 0 1 0 0,-1 1-1 0 0,1-1 1 0 0,0 1 0 0 0,0 0-1 0 0,-1-1 1 0 0,1 2-1 0 0,0-1 1 0 0,0 0 0 0 0,0 1-1 0 0,0-1 1 0 0,0 1-1 0 0,1 0 1 0 0,-2 0-37 0 0,-13 8 207 0 0,-6 2-93 0 0,0 1 1 0 0,1 1 0 0 0,1 1 0 0 0,0 0-1 0 0,1 2 1 0 0,1 0 0 0 0,1 2-1 0 0,0 0 1 0 0,1 1 0 0 0,1 0-1 0 0,1 1 1 0 0,1 1 0 0 0,-5 12-115 0 0,11-18 36 0 0,1-1 0 0 0,1 1 1 0 0,1 0-1 0 0,0 0 0 0 0,1 1 1 0 0,1-1-1 0 0,0 1 0 0 0,1 0 1 0 0,1 0-1 0 0,1 0 1 0 0,0 0-1 0 0,2 9-36 0 0,0-19 64 0 0,1-1 1 0 0,0 0-1 0 0,1 1 0 0 0,-1-1 1 0 0,1-1-1 0 0,0 1 0 0 0,1 0 1 0 0,-1-1-1 0 0,1 0 1 0 0,0 0-1 0 0,1-1 0 0 0,-1 1 1 0 0,1-1-1 0 0,-1 0 0 0 0,1 0 1 0 0,1-1-1 0 0,-1 0 1 0 0,0 0-1 0 0,1 0 0 0 0,0-1 1 0 0,-1 0-1 0 0,1-1 0 0 0,0 1 1 0 0,0-1-1 0 0,0 0 1 0 0,0-1-1 0 0,0 0 0 0 0,0 0 1 0 0,0 0-1 0 0,0-1 0 0 0,0 0 1 0 0,0 0-1 0 0,0-1 1 0 0,-1 0-1 0 0,1 0 0 0 0,0-1 1 0 0,4-2-65 0 0,22-11 112 0 0,-1-1 0 0 0,0-1-1 0 0,-1-1 1 0 0,-2-2 0 0 0,0-1 0 0 0,-1-2 0 0 0,-1 0 0 0 0,-2-2 0 0 0,0-1 0 0 0,-2-1 0 0 0,-1-1 0 0 0,-1-1 0 0 0,-1-1-112 0 0,2-4-69 0 0,-2-1 1 0 0,-1-1 0 0 0,-2-1-1 0 0,-1 0 1 0 0,-2-1 0 0 0,-2-1-1 0 0,-2 0 1 0 0,-1-1 0 0 0,-3 1-1 0 0,-1-1 1 0 0,-1-1 0 0 0,-3 1-1 0 0,-2-9 69 0 0,-25-88-659 0 0,24 132 631 0 0,0 0 1 0 0,-1 1 0 0 0,0-1 0 0 0,0 1 0 0 0,0 0-1 0 0,0 0 1 0 0,-1 0 0 0 0,0 0 0 0 0,0 1 0 0 0,0-1 0 0 0,-1 1-1 0 0,1 0 1 0 0,-1 0 0 0 0,0 1 0 0 0,0-1 0 0 0,-1 1-1 0 0,1 0 1 0 0,-1 1 0 0 0,1-1 0 0 0,-1 1 0 0 0,-4-1 27 0 0,3 2-17 0 0,1 0 0 0 0,-1 0 0 0 0,0 1 0 0 0,1 0 0 0 0,-1 1 0 0 0,1-1 0 0 0,-1 1 0 0 0,1 0 0 0 0,-1 1 0 0 0,1 0 0 0 0,-1 0 0 0 0,1 0 0 0 0,0 1 0 0 0,0-1 0 0 0,0 2 0 0 0,1-1 0 0 0,-1 0 0 0 0,1 1 0 0 0,0 0 0 0 0,0 1 0 0 0,0-1 0 0 0,0 1 0 0 0,1 0 0 0 0,-1 0 0 0 0,1 0 0 0 0,1 1 0 0 0,-1-1 0 0 0,-1 5 17 0 0,-6 10 29 0 0,0 1 0 0 0,2 0 0 0 0,1 0 0 0 0,0 0 0 0 0,1 1 0 0 0,2 0 0 0 0,-3 23-29 0 0,2 3 133 0 0,2 1-1 0 0,2 0 1 0 0,3 0-1 0 0,3 21-132 0 0,4-26 137 0 0,1-1 1 0 0,2 0-1 0 0,3-1 0 0 0,0 0 1 0 0,3-1-1 0 0,15 27-137 0 0,-27-58 29 0 0,4 11 16 0 0,1 0 1 0 0,1-1 0 0 0,0 0-1 0 0,2-1 1 0 0,0 0 0 0 0,1-1-1 0 0,12 11-45 0 0,-11-9 19 0 0,-13-18-2636 0 0,-5-9 258 0 0,3 0-5186 0 0,0 3-3310 0 0</inkml:trace>
  <inkml:trace contextRef="#ctx0" brushRef="#br0" timeOffset="11538.449">5984 1873 8506 0 0,'0'0'971'0'0,"0"0"-170"0"0,0 0 47 0 0,0 0 226 0 0,0 0 198 0 0,0 0 26 0 0,0 0-173 0 0,-15 36-251 0 0,-50 114-246 0 0,15 26 608 0 0,42-140-1052 0 0,2-1 0 0 0,2 1 0 0 0,1 0-1 0 0,2 0 1 0 0,1 9-184 0 0,1-39 86 0 0,1-1 0 0 0,0 1 0 0 0,-1 0 0 0 0,2-1 0 0 0,-1 0 0 0 0,0 1 0 0 0,1-1 0 0 0,0 0 1 0 0,1 0-1 0 0,-1 0 0 0 0,1-1 0 0 0,0 1 0 0 0,0-1 0 0 0,0 0 0 0 0,0 0 0 0 0,1 0 0 0 0,0-1 0 0 0,-1 0 0 0 0,2 0 0 0 0,-1 0 0 0 0,0 0 0 0 0,0-1 0 0 0,1 0 0 0 0,-1 0 0 0 0,1 0 0 0 0,0-1 0 0 0,-1 1 0 0 0,1-2 0 0 0,0 1 0 0 0,0-1 0 0 0,6 1-86 0 0,9-3 181 0 0,1 0-1 0 0,-1-1 0 0 0,1-2 1 0 0,-1 0-1 0 0,-1-1 0 0 0,1-1 1 0 0,-1-1-1 0 0,0 0 0 0 0,-1-2 0 0 0,7-4-180 0 0,12-27-346 0 0,-40 2-5920 0 0,-4 31-362 0 0,-1 4-4154 0 0</inkml:trace>
  <inkml:trace contextRef="#ctx0" brushRef="#br0" timeOffset="11815.126">5626 2131 7562 0 0,'0'0'3411'0'0,"0"0"-1877"0"0,0 0-449 0 0,0 0 78 0 0,0 0-19 0 0,0 0-49 0 0,35 2-61 0 0,113 6-94 0 0,107-6 1595 0 0,-88-18-3347 0 0,-98 1-5863 0 0,-57 11-4092 0 0</inkml:trace>
  <inkml:trace contextRef="#ctx0" brushRef="#br0" timeOffset="12282.634">6739 436 6369 0 0,'0'0'1609'0'0,"0"0"-342"0"0,0 0-127 0 0,0 0 160 0 0,0 0 170 0 0,0 0 115 0 0,0 0-54 0 0,0 0-262 0 0,0 0-290 0 0,0 0-271 0 0,0 0-232 0 0,0 0-139 0 0,0 0-67 0 0,3-12-2 0 0,8-33 29 0 0,-11 44-286 0 0,0 1 0 0 0,1-1 0 0 0,-1 1 0 0 0,0-1 0 0 0,1 1 0 0 0,-1-1 0 0 0,0 1 0 0 0,1-1 0 0 0,-1 1 0 0 0,1 0 0 0 0,-1-1 0 0 0,0 1 0 0 0,1 0 0 0 0,-1-1 0 0 0,1 1 0 0 0,-1 0 1 0 0,1 0-1 0 0,0-1 0 0 0,-1 1 0 0 0,1 0 0 0 0,-1 0 0 0 0,1 0 0 0 0,-1 0 0 0 0,1 0 0 0 0,-1 0 0 0 0,1 0 0 0 0,0 0 0 0 0,-1 0 0 0 0,1 0 0 0 0,-1 0 0 0 0,1 0 0 0 0,-1 0 0 0 0,1 0 0 0 0,-1 0 0 0 0,1 1 0 0 0,0-1 0 0 0,-1 0 0 0 0,1 0 0 0 0,-1 1 0 0 0,1-1 0 0 0,-1 0 0 0 0,0 1 0 0 0,1-1 0 0 0,-1 0 0 0 0,1 1 0 0 0,-1-1 0 0 0,0 1 0 0 0,1-1 0 0 0,-1 1 0 0 0,0-1 0 0 0,1 1 0 0 0,-1-1 0 0 0,0 1 0 0 0,1 0-11 0 0,2 2 93 0 0,30 27 241 0 0,-1 1 0 0 0,-1 2 1 0 0,-2 2-1 0 0,-2 0 0 0 0,-1 2 0 0 0,-1 1 0 0 0,-3 1 0 0 0,-1 0 0 0 0,-1 2 0 0 0,-3 1-334 0 0,11 31 148 0 0,-3 1 1 0 0,-4 0-1 0 0,-2 2 0 0 0,-5 0 0 0 0,2 33-148 0 0,-3 35 41 0 0,-5 0 0 0 0,-7 0 0 0 0,-7 19-41 0 0,1-99-52 0 0,-3 0 0 0 0,-2 0-1 0 0,-3-1 1 0 0,-3-1 0 0 0,-3 0-1 0 0,-25 55 53 0 0,29-82-291 0 0,-2-1-1 0 0,-2-1 1 0 0,-1 0-1 0 0,-1-2 1 0 0,-2 0-1 0 0,-1-1 0 0 0,-1-2 1 0 0,-2 0-1 0 0,0-2 1 0 0,-2-1-1 0 0,-1-1 0 0 0,-11 5 292 0 0,-48 24-5693 0 0,59-40-3471 0 0</inkml:trace>
  <inkml:trace contextRef="#ctx0" brushRef="#br0" timeOffset="12925.25">4584 286 0 0 0,'0'0'633'0'0,"0"0"1032"0"0,0 0 235 0 0,0 0-142 0 0,0 0-196 0 0,0 0-133 0 0,0 0-91 0 0,0 0-85 0 0,0 0-95 0 0,4-28-99 0 0,16-82-58 0 0,-15 82-40 0 0,-5 28-50 0 0,0 0-91 0 0,0 0-121 0 0,0 0-146 0 0,0 0-134 0 0,0 0-97 0 0,-8 20 309 0 0,-15 20-131 0 0,-67 145 1037 0 0,34 8-1005 0 0,9 3 1 0 0,9 1 0 0 0,8 3-1 0 0,9 0 1 0 0,5 159-533 0 0,14-299 85 0 0,2-1 0 0 0,3 1-1 0 0,3-1 1 0 0,2 0 0 0 0,3 0 0 0 0,2-1-1 0 0,17 44-84 0 0,-11-54 81 0 0,1-1 0 0 0,2 0 0 0 0,3-2 0 0 0,1-1-1 0 0,3-1 1 0 0,1-1 0 0 0,2-2 0 0 0,2-1 0 0 0,1-1-1 0 0,2-2 1 0 0,2-2 0 0 0,1-2 0 0 0,1-1 0 0 0,2-2-1 0 0,1-2 1 0 0,1-2 0 0 0,39 15-81 0 0,42-5-2300 0 0,-125-35 1711 0 0,5-1-1438 0 0,-2-2-5557 0 0,-2-1-4839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39:31.6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6578 2038 0 0 0,'0'0'612'0'0,"0"0"226"0"0,0 0 154 0 0,0 0 197 0 0,0 0 220 0 0,0 0 23 0 0,0 0-102 0 0,0 0-190 0 0,0 0-245 0 0,0 0-218 0 0,-9 2-153 0 0,-26 3-110 0 0,27-4-35 0 0,8-1 53 0 0,0 0 68 0 0,21 0 2808 0 0,56-32-846 0 0,251-144 298 0 0,338-139-935 0 0,-539 257-1579 0 0,-171 111-197 0 0,35-53-7283 0 0,7 0 750 0 0,1 0-3211 0 0</inkml:trace>
  <inkml:trace contextRef="#ctx0" brushRef="#br0" timeOffset="879.509">6514 2077 0 0 0,'0'0'573'0'0,"0"0"216"0"0,0 0 206 0 0,0 0 149 0 0,0 0 36 0 0,0 0-53 0 0,0 0-136 0 0,-8 1-168 0 0,-32 6 866 0 0,44-6 5964 0 0,-1-1-4664 0 0,3-9-2086 0 0,51-130 1119 0 0,96-177-812 0 0,-21 74-895 0 0,-117 303-900 0 0,56 184 765 0 0,13 68-102 0 0,-31-54-13 0 0,-34-190-72 0 0,-16-57-230 0 0,-3-12 268 0 0,0 0 0 0 0,0-1 0 0 0,-1 1 0 0 0,1 0 0 0 0,0 0 0 0 0,0 0 0 0 0,-1-1 0 0 0,1 1 0 0 0,0 0 0 0 0,-1 0 0 0 0,1 0 0 0 0,0 0 0 0 0,-1-1 0 0 0,1 1 0 0 0,0 0 0 0 0,-1 0 0 0 0,1 0 0 0 0,-1 0 0 0 0,1 0 0 0 0,0 0 0 0 0,-1 0 0 0 0,1 0 0 0 0,0 0 0 0 0,-1 0 0 0 0,1 0 0 0 0,0 0 0 0 0,-1 1 0 0 0,1-1 0 0 0,0 0 0 0 0,-1 0 0 0 0,1 0 0 0 0,0 0 0 0 0,-1 1 0 0 0,1-1 0 0 0,0 0 0 0 0,-1 0 0 0 0,1 0 0 0 0,0 1 0 0 0,0-1 0 0 0,-1 0 0 0 0,1 1 0 0 0,0-1 0 0 0,0 0 0 0 0,0 0 0 0 0,-1 1 0 0 0,1-1 0 0 0,0 0 0 0 0,0 1 0 0 0,0-1 0 0 0,0 1-31 0 0,-75-24 68 0 0,-245-119-114 0 0,143 83-1569 0 0,164 57 919 0 0,1 0-1251 0 0,4-1-4374 0 0,4 3-5320 0 0</inkml:trace>
  <inkml:trace contextRef="#ctx0" brushRef="#br0" timeOffset="4295.986">64 177 5737 0 0,'0'0'1051'0'0,"0"0"-376"0"0,0 0-212 0 0,0 0 41 0 0,0 0 156 0 0,0 0 183 0 0,0 0 144 0 0,0 0 38 0 0,0 0-58 0 0,0 0-151 0 0,0 0-204 0 0,0-3-212 0 0,-1-7-142 0 0,1 18 161 0 0,3 26 423 0 0,40 368 2351 0 0,-10 269-3193 0 0,-32-627 102 0 0,5 959 1000 0 0,-37-71-28 0 0,32-899-962 0 0,2-1 0 0 0,1 1 0 0 0,2-1 0 0 0,1 0 0 0 0,7 19-112 0 0,5-5 208 0 0,-13-45 1825 0 0,9-4-2349 0 0,-11 2 469 0 0,249-30-112 0 0,-40 29-26 0 0,281 8-118 0 0,405 11 107 0 0,-631-18-28 0 0,345-30 72 0 0,-438 19-37 0 0,-114 7-6 0 0,174-12 26 0 0,0 11 1 0 0,107 14-32 0 0,-140 7-29 0 0,-12-3 49 0 0,-1 8 0 0 0,75 23-20 0 0,-148-17 69 0 0,0-5 1 0 0,1-4 0 0 0,114 0-70 0 0,-216-17 6 0 0,190-1 125 0 0,120-18-131 0 0,85-60 71 0 0,-232 43-95 0 0,-169 35-177 0 0,-10 0 224 0 0,1 1-1 0 0,0 0 0 0 0,-1 0 1 0 0,1-1-1 0 0,-1 1 0 0 0,1 0 0 0 0,0 0 1 0 0,0-1-1 0 0,-1 1 0 0 0,1 0 1 0 0,0-1-1 0 0,0 1 0 0 0,-1 0 0 0 0,1-1 1 0 0,0 1-1 0 0,0-1 0 0 0,0 1 1 0 0,-1 0-1 0 0,1-1 0 0 0,0 1 0 0 0,0-1 1 0 0,0 1-1 0 0,0 0 0 0 0,0-1 1 0 0,0 1-1 0 0,0-1 0 0 0,0 1 0 0 0,0 0 1 0 0,0-1-1 0 0,0 1 0 0 0,0-1 1 0 0,0 1-1 0 0,1-1 0 0 0,-1 1 0 0 0,0 0 1 0 0,0-1-1 0 0,0 1 0 0 0,1 0 1 0 0,-1-1-1 0 0,0 1 0 0 0,0 0 0 0 0,1-1 1 0 0,-1 1-1 0 0,0 0 0 0 0,0-1 1 0 0,1 1-1 0 0,-1 0 0 0 0,0 0 0 0 0,1-1 1 0 0,-1 1-1 0 0,1 0 0 0 0,-1 0 1 0 0,0 0-1 0 0,1-1-22 0 0,-40-68 147 0 0,21 38-133 0 0,2-1 0 0 0,2-1 0 0 0,1 0 0 0 0,1-1 1 0 0,2 0-1 0 0,1-1 0 0 0,2 0 0 0 0,1 0 1 0 0,2-6-15 0 0,20-206-56 0 0,-3 163 40 0 0,-4 0 0 0 0,-3-1 0 0 0,-5 0 0 0 0,-5-35 16 0 0,-46-188 21 0 0,47-70-104 0 0,-9 173 18 0 0,11-91 22 0 0,18 143 47 0 0,-15 137-2 0 0,7-237 26 0 0,-21 178-28 0 0,7 33-66 0 0,-5 38-590 0 0,-18 4 544 0 0,21 0 31 0 0,-408 28-538 0 0,-604-25 522 0 0,215-34 175 0 0,580 16-109 0 0,-365-12-8 0 0,25 45 68 0 0,280-1 191 0 0,-157-15-220 0 0,-8-44 135 0 0,295 23-87 0 0,-254-24 64 0 0,108 33 58 0 0,-89 9-30 0 0,84 2 288 0 0,305-1-393 0 0,0 0 0 0 0,0 0-2 0 0,15 9-6399 0 0,-9-4 622 0 0,2 0-5618 0 0</inkml:trace>
  <inkml:trace contextRef="#ctx0" brushRef="#br0" timeOffset="5844.623">8762 532 3465 0 0,'0'0'1692'0'0,"0"0"-508"0"0,0 0-146 0 0,0 0 139 0 0,0 0 262 0 0,0 0 162 0 0,0 0-85 0 0,0 0-176 0 0,0 0-258 0 0,0 0-251 0 0,0 0-144 0 0,0-12-55 0 0,-1-35-7 0 0,0 45-509 0 0,1 0-1 0 0,-1-1 0 0 0,0 1 1 0 0,1 0-1 0 0,-1 0 0 0 0,0 0 1 0 0,0 0-1 0 0,0 1 0 0 0,0-1 1 0 0,-1 0-1 0 0,1 0 0 0 0,0 1 1 0 0,-1-1-1 0 0,1 0 0 0 0,-1 1 1 0 0,0 0-1 0 0,1-1 0 0 0,-1 1 1 0 0,0 0-1 0 0,0 0 0 0 0,0 0 1 0 0,0 0-1 0 0,0 0 0 0 0,0 0 1 0 0,0 1-1 0 0,0-1 0 0 0,0 1 1 0 0,0-1-1 0 0,-1 1 0 0 0,1 0 1 0 0,0 0-1 0 0,0 0 0 0 0,0 0 1 0 0,0 0-1 0 0,-2 1-115 0 0,-9-1 39 0 0,0 1-1 0 0,0 0 1 0 0,1 1 0 0 0,-1 0-1 0 0,1 1 1 0 0,-1 0 0 0 0,1 1 0 0 0,0 1-1 0 0,1 0 1 0 0,-1 1 0 0 0,-6 3-39 0 0,-19 12 64 0 0,0 1 0 0 0,1 1 0 0 0,1 3 0 0 0,2 0 1 0 0,1 2-1 0 0,-28 31-64 0 0,-93 160 159 0 0,144-202-129 0 0,0 1 0 0 0,2-1 0 0 0,0 1 1 0 0,0 0-1 0 0,2 1 0 0 0,1 0 0 0 0,0 0 0 0 0,1 0 1 0 0,1 0-1 0 0,1 0 0 0 0,0 0 0 0 0,2 11-30 0 0,2-18 56 0 0,0-1 0 0 0,0 0 0 0 0,1 0 0 0 0,1 0 0 0 0,0 0 0 0 0,0-1 0 0 0,1 1 0 0 0,1-2 0 0 0,-1 1-1 0 0,1-1 1 0 0,1 0 0 0 0,0 0 0 0 0,0-1 0 0 0,1 0 0 0 0,0 0 0 0 0,0-1 0 0 0,1 0 0 0 0,0-1 0 0 0,0 0-1 0 0,0-1 1 0 0,1 0 0 0 0,0 0 0 0 0,0-1 0 0 0,0-1 0 0 0,11 3-56 0 0,-1 0 117 0 0,1-1 0 0 0,-1-1 0 0 0,1-1 0 0 0,0 0 0 0 0,0-2 1 0 0,0 0-1 0 0,0-2 0 0 0,0-1 0 0 0,0 0 0 0 0,13-4-117 0 0,77-17 197 0 0,-53-1 2 0 0,-46 19 11 0 0,-20 3-1408 0 0,-6 13-1866 0 0,4 0-2245 0 0,5-7-182 0 0,2 1-6300 0 0</inkml:trace>
  <inkml:trace contextRef="#ctx0" brushRef="#br0" timeOffset="6441.819">9094 23 16636 0 0,'0'0'400'0'0,"0"0"-146"0"0,0 0-90 0 0,0 0 60 0 0,0 0 178 0 0,0 0 149 0 0,0 0 22 0 0,0 0-99 0 0,0 0-198 0 0,0 0-158 0 0,0 0-66 0 0,0 0 35 0 0,0 0 73 0 0,4 14 56 0 0,17 93 364 0 0,-20 566 2022 0 0,-6-304-2134 0 0,9-292-321 0 0,23-77 732 0 0,-14-7-747 0 0,-1 0 0 0 0,0 0 0 0 0,0-1 0 0 0,-1-1 0 0 0,1 0 0 0 0,-2 0 0 0 0,0-1 0 0 0,3-3-132 0 0,25-23 144 0 0,159-140-1 0 0,-189 169-159 0 0,1 0 0 0 0,-1 0 0 0 0,1 0 0 0 0,1 1 0 0 0,-1 1 0 0 0,1 0 0 0 0,0 0 0 0 0,0 0 1 0 0,0 2-1 0 0,0-1 0 0 0,1 1 0 0 0,0 1 0 0 0,0 0 0 0 0,1 0 16 0 0,-10 3-10 0 0,0 1 0 0 0,0 0 0 0 0,-1 0 1 0 0,1 0-1 0 0,0 0 0 0 0,-1 0 0 0 0,1 1 0 0 0,-1-1 0 0 0,1 0 1 0 0,-1 1-1 0 0,0-1 0 0 0,0 1 0 0 0,0-1 0 0 0,-1 1 0 0 0,1-1 1 0 0,-1 1-1 0 0,1 0 0 0 0,-1-1 0 0 0,0 1 0 0 0,0 0 0 0 0,0-1 1 0 0,0 1-1 0 0,0 0 0 0 0,-1 0 10 0 0,-31 202 39 0 0,28-158-554 0 0,38-45-3327 0 0,-17-10-65 0 0,-7 3-1394 0 0,2 0-6192 0 0</inkml:trace>
  <inkml:trace contextRef="#ctx0" brushRef="#br0" timeOffset="7593.735">10261 771 5977 0 0,'0'0'2936'0'0,"0"0"-1647"0"0,0 0-519 0 0,0 0 163 0 0,0 0 207 0 0,0 0 62 0 0,0 0-106 0 0,0 0-193 0 0,0 0-177 0 0,0 0-133 0 0,0 0-58 0 0,0 0-42 0 0,-36 33-15 0 0,-112 102-1 0 0,73-53 310 0 0,66-70-722 0 0,0 0 0 0 0,2 0 0 0 0,-1 0-1 0 0,2 1 1 0 0,0 0 0 0 0,0 1 0 0 0,1-1 0 0 0,1 1 0 0 0,0 0 0 0 0,1 0 0 0 0,0 0-1 0 0,1 1 1 0 0,1-1 0 0 0,0 8-65 0 0,3-20 52 0 0,0 1 1 0 0,-1 0-1 0 0,1-1 0 0 0,0 1 0 0 0,1-1 0 0 0,-1 0 1 0 0,0 0-1 0 0,1 1 0 0 0,-1-2 0 0 0,1 1 0 0 0,0 0 0 0 0,-1 0 1 0 0,1-1-1 0 0,0 0 0 0 0,0 1 0 0 0,0-1 0 0 0,0 0 1 0 0,0-1-1 0 0,0 1 0 0 0,0 0 0 0 0,1-1 0 0 0,-1 0 0 0 0,0 1 1 0 0,0-1-1 0 0,0-1 0 0 0,1 1 0 0 0,-1 0 0 0 0,0-1 1 0 0,0 0-1 0 0,0 1 0 0 0,0-1 0 0 0,0-1 0 0 0,0 1 1 0 0,0 0-1 0 0,0-1 0 0 0,0 1 0 0 0,-1-1 0 0 0,2 0-52 0 0,29-20 228 0 0,0-1-1 0 0,-2-1 1 0 0,-1-2-1 0 0,0-1 1 0 0,-2-1-1 0 0,21-29-227 0 0,8-5 148 0 0,-57 62-148 0 0,4-5-17 0 0,0 0 0 0 0,0 0 0 0 0,1 1 1 0 0,-1 0-1 0 0,1 0 0 0 0,0 0 1 0 0,0 1-1 0 0,0-1 0 0 0,1 1 0 0 0,-1 0 1 0 0,1 1-1 0 0,-1-1 0 0 0,1 1 1 0 0,0 0-1 0 0,1 1 17 0 0,-4 39-248 0 0,-3-18 249 0 0,9 106 23 0 0,-8-121-23 0 0,0 0 1 0 0,0 0-1 0 0,1 0 0 0 0,-1 0 1 0 0,1 0-1 0 0,0-1 0 0 0,1 1 1 0 0,-1-1-1 0 0,1 1 1 0 0,0-1-1 0 0,0 0 0 0 0,0 0 1 0 0,0 0-1 0 0,1 0 0 0 0,-1-1 1 0 0,1 0-1 0 0,0 1 0 0 0,0-1 1 0 0,1-1-1 0 0,-1 1 0 0 0,1-1 1 0 0,2 2-2 0 0,-2-3 26 0 0,0 0 0 0 0,0 0 0 0 0,0 0 1 0 0,0-1-1 0 0,0 0 0 0 0,0 0 1 0 0,0 0-1 0 0,0-1 0 0 0,0 0 1 0 0,0 0-1 0 0,0 0 0 0 0,0 0 0 0 0,0-1 1 0 0,-1 0-1 0 0,1 0 0 0 0,-1 0 1 0 0,1 0-1 0 0,0-1-26 0 0,15-15 110 0 0,-1-1 0 0 0,-1 0 0 0 0,-1-1 0 0 0,-1-1-1 0 0,0-1 1 0 0,-2 0 0 0 0,4-8-110 0 0,23-34 42 0 0,30-47 24 0 0,-67 103 9 0 0,-4 8-96 0 0,0 0 0 0 0,0 1 0 0 0,0-1 0 0 0,0 0 1 0 0,1 0-1 0 0,-1 0 0 0 0,0 0 0 0 0,0 0 0 0 0,0 0 0 0 0,1 0 0 0 0,-1 0 0 0 0,0 0 0 0 0,0 0 0 0 0,1 1 0 0 0,-1-1 0 0 0,0 0 0 0 0,0 0 0 0 0,0 0 0 0 0,1 0 0 0 0,-1-1 0 0 0,0 1 1 0 0,0 0-1 0 0,1 0 0 0 0,-1 0 0 0 0,0 0 0 0 0,0 0 0 0 0,0 0 0 0 0,1 0 0 0 0,-1 0 0 0 0,0 0 21 0 0,-8 95-124 0 0,20 59 135 0 0,31-27 33 0 0,-43-125-31 0 0,1-1 1 0 0,0 1-1 0 0,-1 0 0 0 0,1-1 1 0 0,0 1-1 0 0,0-1 1 0 0,0 1-1 0 0,0-1 0 0 0,0 1 1 0 0,0-1-1 0 0,1 0 1 0 0,-1 1-1 0 0,0-1 1 0 0,1 0-1 0 0,-1 0 0 0 0,1 0 1 0 0,-1 0-1 0 0,1 0 1 0 0,-1 0-1 0 0,1-1 0 0 0,0 1 1 0 0,-1 0-1 0 0,1-1 1 0 0,0 1-1 0 0,0-1 1 0 0,-1 0-1 0 0,1 0 0 0 0,0 1 1 0 0,0-1-1 0 0,0 0 1 0 0,-1-1-1 0 0,1 1 0 0 0,0 0 1 0 0,0 0-1 0 0,0-1 1 0 0,-1 1-1 0 0,1-1 1 0 0,0 0-1 0 0,-1 1 0 0 0,1-1 1 0 0,0 0-1 0 0,-1 0 1 0 0,1 0-1 0 0,-1 0 0 0 0,0 0 1 0 0,1 0-1 0 0,-1-1 1 0 0,0 1-1 0 0,1-1-13 0 0,91-125 456 0 0,-63 86-450 0 0,2 2-1 0 0,1 2 1 0 0,2 1 0 0 0,1 2-1 0 0,16-10-5 0 0,8 17-410 0 0,-57 66 225 0 0,-23 41 261 0 0,16-66-76 0 0,-1 0-1 0 0,2 0 0 0 0,0 0 0 0 0,0 1 1 0 0,2-1-1 0 0,0 1 0 0 0,0-1 1 0 0,1 1-1 0 0,1 2 1 0 0,0-15 9 0 0,1 0-1 0 0,-1 0 1 0 0,0-1 0 0 0,1 1 0 0 0,-1 0-1 0 0,1 0 1 0 0,-1-1 0 0 0,1 1-1 0 0,0-1 1 0 0,0 1 0 0 0,-1-1 0 0 0,1 0-1 0 0,0 0 1 0 0,0 1 0 0 0,1-1 0 0 0,-1-1-1 0 0,0 1 1 0 0,0 0 0 0 0,0-1 0 0 0,1 1-1 0 0,-1-1 1 0 0,0 1 0 0 0,0-1 0 0 0,1 0-1 0 0,-1 0 1 0 0,0 0 0 0 0,1 0 0 0 0,-1-1-1 0 0,0 1 1 0 0,0-1 0 0 0,1 1-1 0 0,-1-1 1 0 0,0 0 0 0 0,0 0 0 0 0,0 0-1 0 0,0 0 1 0 0,0 0 0 0 0,0 0 0 0 0,0 0-1 0 0,0-1 1 0 0,0 1 0 0 0,-1-1 0 0 0,1 1-1 0 0,-1-1 1 0 0,1 0 0 0 0,-1 0 0 0 0,2-2-9 0 0,259-241 232 0 0,-193 203-598 0 0,-69 66 226 0 0,-6 55 208 0 0,8 64 20 0 0,-1-139-107 0 0,0 0 1 0 0,0 0-1 0 0,1-1 0 0 0,-1 1 1 0 0,1-1-1 0 0,0 1 0 0 0,0-1 0 0 0,0 0 1 0 0,1 0-1 0 0,-1 0 0 0 0,1 0 1 0 0,0 0-1 0 0,0 0 0 0 0,0-1 0 0 0,0 1 1 0 0,0-1-1 0 0,0 0 0 0 0,1 0 1 0 0,-1 0-1 0 0,1-1 0 0 0,-1 1 0 0 0,1-1 1 0 0,0 0-1 0 0,0 1 0 0 0,-1-2 1 0 0,1 1-1 0 0,0 0 0 0 0,0-1 0 0 0,0 0 1 0 0,2 0 18 0 0,16-33-2419 0 0,-20 19-853 0 0,0 1-3371 0 0,-2 4-5018 0 0</inkml:trace>
  <inkml:trace contextRef="#ctx0" brushRef="#br0" timeOffset="7772.563">10858 23 19500 0 0,'0'0'792'0'0,"0"0"-152"0"0,0 0-15 0 0,0 0 103 0 0,0 0-8 0 0,0 0-136 0 0,0 0-256 0 0,0 0-296 0 0,0 0-184 0 0,0 0-72 0 0,0 0-80 0 0,0 0-120 0 0,0 0-264 0 0,0 0-1137 0 0,29-23-11009 0 0</inkml:trace>
  <inkml:trace contextRef="#ctx0" brushRef="#br0" timeOffset="8922.176">7630 3229 10290 0 0,'0'0'850'0'0,"0"0"-127"0"0,0 0 125 0 0,0 0 263 0 0,0 0 150 0 0,0 0-30 0 0,29-36-139 0 0,94-116-165 0 0,-22 23 538 0 0,-35 55-974 0 0,-4-3 0 0 0,-3-3 1 0 0,-3-3-1 0 0,-5-2 1 0 0,-2-2-1 0 0,28-76-491 0 0,-71 149 27 0 0,0-1 0 0 0,-1 1 0 0 0,-1-1 0 0 0,-1 0 1 0 0,0 0-1 0 0,-1 0 0 0 0,0 0 0 0 0,-1-1 0 0 0,-1 1 0 0 0,-2-13-27 0 0,2 26 0 0 0,0 0 1 0 0,-1 0-1 0 0,1 1 1 0 0,-1-1-1 0 0,0 0 1 0 0,1 0-1 0 0,-1 0 1 0 0,0 1-1 0 0,0-1 1 0 0,0 1-1 0 0,0-1 1 0 0,-1 1-1 0 0,1-1 1 0 0,0 1-1 0 0,-1-1 1 0 0,1 1-1 0 0,-1 0 1 0 0,1 0-1 0 0,-1 0 1 0 0,1 0-1 0 0,-1 0 1 0 0,0 0-1 0 0,0 0 1 0 0,1 1-1 0 0,-1-1 1 0 0,0 1-1 0 0,0-1 1 0 0,0 1-1 0 0,0-1 1 0 0,0 1-1 0 0,0 0 1 0 0,1 0-1 0 0,-1 0 1 0 0,0 0-1 0 0,0 1 1 0 0,0-1-1 0 0,0 0 1 0 0,0 1-1 0 0,0-1 1 0 0,0 1-1 0 0,-68 34-379 0 0,43-7 333 0 0,0 2 0 0 0,2 0 0 0 0,2 2 1 0 0,1 1-1 0 0,1 0 0 0 0,2 2 0 0 0,-3 8 46 0 0,17-34-6 0 0,0 1 0 0 0,0 0 0 0 0,0 0 0 0 0,1 0 1 0 0,1 1-1 0 0,0 0 0 0 0,0-1 0 0 0,1 1 0 0 0,1 0 0 0 0,-1 0 1 0 0,2 0-1 0 0,0 0 0 0 0,0 0 0 0 0,1 0 0 0 0,0 0 0 0 0,1 4 6 0 0,3-9 13 0 0,1 0 0 0 0,-1-1 0 0 0,1 0 0 0 0,0 0-1 0 0,0 0 1 0 0,0-1 0 0 0,1 0 0 0 0,-1 0 0 0 0,1 0-1 0 0,0-1 1 0 0,0 0 0 0 0,1-1 0 0 0,-1 1-1 0 0,0-1 1 0 0,1-1 0 0 0,-1 0 0 0 0,1 0 0 0 0,0 0-1 0 0,-1-1 1 0 0,1 0 0 0 0,0 0 0 0 0,7-2-13 0 0,203-21 367 0 0,-14-12-174 0 0,-203 35-188 0 0,0 1 0 0 0,0-1 0 0 0,0 0 0 0 0,0 0 0 0 0,0 0 0 0 0,0 1 0 0 0,0-1 0 0 0,0 0 0 0 0,0 1 0 0 0,0-1 0 0 0,0 1 0 0 0,0-1 0 0 0,0 1 0 0 0,-1 0 0 0 0,1-1 0 0 0,0 1 0 0 0,0 0 0 0 0,-1 0 0 0 0,1-1 0 0 0,0 1 0 0 0,-1 0 0 0 0,1 0 0 0 0,-1 0 0 0 0,1 0 0 0 0,-1 0 0 0 0,1 0 0 0 0,-1 0 0 0 0,0 0 0 0 0,1 0 0 0 0,-1 0 0 0 0,0 0 0 0 0,0 0 0 0 0,0 0 0 0 0,0 0 0 0 0,0 0 0 0 0,0 0 0 0 0,0 0 0 0 0,0 0 0 0 0,0 0 0 0 0,0 0 0 0 0,-1 0 0 0 0,1 0 0 0 0,0 1-5 0 0,-16 45 389 0 0,-139 219 563 0 0,153-262-955 0 0,0 1 0 0 0,0 0 0 0 0,1 0 0 0 0,0 0 0 0 0,-1 0 0 0 0,2 0-1 0 0,-1 1 1 0 0,0-1 0 0 0,1 0 0 0 0,0 0 0 0 0,1 0 0 0 0,-1 1 0 0 0,1-1 0 0 0,0 0 0 0 0,0 0-1 0 0,0 0 1 0 0,1 0 0 0 0,0 0 0 0 0,0 0 0 0 0,0 0 0 0 0,0-1 0 0 0,1 1 0 0 0,0-1 0 0 0,0 1-1 0 0,0-1 1 0 0,0 0 0 0 0,1-1 0 0 0,0 1 0 0 0,-1 0 0 0 0,2 0 3 0 0,17 16-362 0 0,16 14-575 0 0,-11-20-6501 0 0,-22-13 126 0 0,-1-1-1187 0 0</inkml:trace>
  <inkml:trace contextRef="#ctx0" brushRef="#br0" timeOffset="10027.461">9048 2304 8442 0 0,'0'0'2611'0'0,"0"0"-517"0"0,0 0-505 0 0,0 0-447 0 0,0 0-402 0 0,0 0-272 0 0,0 0-73 0 0,0 0-14 0 0,0 0 5 0 0,-17 36-27 0 0,-51 112-65 0 0,31-34 176 0 0,28-70-349 0 0,1 0 1 0 0,3 1 0 0 0,2 0 0 0 0,1 17-122 0 0,2-55 39 0 0,1 0 1 0 0,0-1 0 0 0,0 1-1 0 0,0-1 1 0 0,1 1 0 0 0,0-1-1 0 0,0 0 1 0 0,1 0 0 0 0,0 0-1 0 0,0 0 1 0 0,0 0 0 0 0,0-1-1 0 0,1 1 1 0 0,0-1 0 0 0,1 0-1 0 0,-1 0 1 0 0,1 0 0 0 0,-1-1-1 0 0,2 1 1 0 0,-1-1 0 0 0,0-1-1 0 0,1 1 1 0 0,-1-1 0 0 0,1 0-1 0 0,0 0 1 0 0,0 0 0 0 0,1-1-1 0 0,-1 0 1 0 0,0 0 0 0 0,1-1-1 0 0,-1 0 1 0 0,1 0 0 0 0,-1 0-1 0 0,1-1 1 0 0,0 0 0 0 0,-1 0-1 0 0,1-1 1 0 0,-1 1 0 0 0,1-2-1 0 0,-1 1 1 0 0,1-1 0 0 0,-1 0-1 0 0,0 0 1 0 0,0 0 0 0 0,0-1-1 0 0,0 0 1 0 0,5-4-40 0 0,5-2 116 0 0,0-2-1 0 0,-1 0 1 0 0,0 0-1 0 0,0-2 1 0 0,-2 0 0 0 0,0 0-1 0 0,0-1 1 0 0,-1-1 0 0 0,-1 0-1 0 0,8-13-115 0 0,82-172 366 0 0,-94 182-328 0 0,0 4 19 0 0,-1-1 1 0 0,0 0-1 0 0,-1 0 0 0 0,-1 0 0 0 0,0 0 0 0 0,-1-1 1 0 0,-1 0-1 0 0,0-3-57 0 0,-16 31-238 0 0,3 1 200 0 0,1 1 0 0 0,1 1-1 0 0,0-1 1 0 0,1 1 0 0 0,1 1-1 0 0,0-1 1 0 0,1 1-1 0 0,1 1 1 0 0,1-1 0 0 0,0 1-1 0 0,1 0 1 0 0,0 0 0 0 0,1 11 38 0 0,1-14-9 0 0,1 0 0 0 0,1 0 0 0 0,0 0 0 0 0,1 0 1 0 0,1 0-1 0 0,0 0 0 0 0,0 0 0 0 0,2-1 0 0 0,-1 0 0 0 0,2 1 1 0 0,0-2-1 0 0,0 1 0 0 0,1-1 0 0 0,1 0 0 0 0,0 0 1 0 0,1-1-1 0 0,0 0 0 0 0,1 0 9 0 0,-2-5 16 0 0,0-1 0 0 0,0 0 0 0 0,0 0 0 0 0,1-1 1 0 0,0 0-1 0 0,0 0 0 0 0,0-1 0 0 0,0 0 0 0 0,0 0 0 0 0,1-1 0 0 0,-1-1 1 0 0,1 1-1 0 0,-1-2 0 0 0,1 1 0 0 0,0-1 0 0 0,-1-1 0 0 0,1 0 0 0 0,0 0 1 0 0,-1-1-1 0 0,1 0 0 0 0,-1 0 0 0 0,0-1 0 0 0,0-1 0 0 0,0 1 0 0 0,0-1 1 0 0,-1-1-1 0 0,1 0 0 0 0,-1 0 0 0 0,4-4-16 0 0,30-24 83 0 0,-1-1 1 0 0,-3-2-1 0 0,0-2 1 0 0,-3-2-1 0 0,-1-1 0 0 0,-2-1 1 0 0,-2-2-1 0 0,-2-1 1 0 0,-2-1-1 0 0,-1-1 1 0 0,15-47-84 0 0,-9 29-107 0 0,-3-1 0 0 0,-2-2 0 0 0,-4 0 0 0 0,-2-2 0 0 0,-4 0 0 0 0,-3-1 0 0 0,-3 0 0 0 0,-2 0 0 0 0,-4-17 107 0 0,-4 86-8 0 0,1-1 1 0 0,-1 1-1 0 0,1 0 1 0 0,-1-1-1 0 0,0 1 1 0 0,0-1-1 0 0,0 1 1 0 0,-1 0-1 0 0,1-1 1 0 0,-1 1-1 0 0,1-1 1 0 0,-1 1-1 0 0,0 0 1 0 0,0 0-1 0 0,0-1 1 0 0,0 1-1 0 0,0 0 1 0 0,0 0-1 0 0,0 0 1 0 0,-1 0 0 0 0,1 0-1 0 0,-1 0 1 0 0,0 1-1 0 0,1-1 1 0 0,-1 0-1 0 0,0 1 1 0 0,0-1-1 0 0,0 1 1 0 0,0 0-1 0 0,0 0 1 0 0,-1 0-1 0 0,1 0 1 0 0,0 0-1 0 0,0 0 1 0 0,-1 0-1 0 0,1 1 1 0 0,0-1-1 0 0,-1 1 1 0 0,1 0-1 0 0,-1 0 1 0 0,1 0-1 0 0,0 0 1 0 0,-1 0-1 0 0,1 0 1 0 0,-1 0-1 0 0,1 1 1 0 0,0 0-1 0 0,-1-1 1 0 0,1 1 0 0 0,0 0-1 0 0,-1 0 1 0 0,1 0-1 0 0,0 0 1 0 0,-1 1 7 0 0,-12 11-44 0 0,-1 2 1 0 0,2 0 0 0 0,-1 0 0 0 0,2 1 0 0 0,1 1 0 0 0,0 0 0 0 0,0 1 0 0 0,2 0-1 0 0,-7 17 44 0 0,13-27-16 0 0,-24 46-13 0 0,4 1 0 0 0,1 1-1 0 0,3 1 1 0 0,3 1 0 0 0,2 0-1 0 0,0 16 30 0 0,9-26 19 0 0,3 0 0 0 0,1 0 0 0 0,2 0 0 0 0,5 25-19 0 0,-2-52 15 0 0,1 0 0 0 0,1 0 0 0 0,0 0 0 0 0,2-1 0 0 0,1 0 0 0 0,0 0 0 0 0,1-1 0 0 0,1 0-1 0 0,1-1 1 0 0,1 0 0 0 0,0-1 0 0 0,4 3-15 0 0,-6-8 30 0 0,0-1-1 0 0,1 0 1 0 0,1-1 0 0 0,-1 0-1 0 0,2-1 1 0 0,-1 0 0 0 0,1-1-1 0 0,0 0 1 0 0,1-1 0 0 0,0-1-1 0 0,0 0 1 0 0,1-1-1 0 0,-1 0 1 0 0,1-1 0 0 0,0-1-1 0 0,0 0 1 0 0,1-1 0 0 0,9 0-30 0 0,3-3 60 0 0,0-1 1 0 0,0-1 0 0 0,-1-2 0 0 0,1 0 0 0 0,-1-2-1 0 0,0-1 1 0 0,-1-1 0 0 0,0-2 0 0 0,0 0 0 0 0,-1-2-1 0 0,0 0 1 0 0,-1-2 0 0 0,-1-1 0 0 0,-1 0 0 0 0,0-2-1 0 0,-1-1 1 0 0,9-10-61 0 0,-16 16 22 0 0,0-1 1 0 0,-1-1-1 0 0,-1 0 1 0 0,0-1-1 0 0,-1 0 0 0 0,0 0 1 0 0,-2-1-1 0 0,0-1 0 0 0,-1 0 1 0 0,-1 0-1 0 0,0 0 0 0 0,-1-1 1 0 0,-1 0-1 0 0,-1 0 0 0 0,-1 0 1 0 0,-1-1-1 0 0,0 1 0 0 0,-2-1 1 0 0,0 1-1 0 0,-2-10-22 0 0,0 24-5 0 0,0 0 0 0 0,0 0 0 0 0,0 0 1 0 0,-1 0-1 0 0,0 0 0 0 0,0 1 0 0 0,-1-1 0 0 0,1 1 1 0 0,-1 0-1 0 0,0 0 0 0 0,0 0 0 0 0,0 0 0 0 0,0 1 1 0 0,-1 0-1 0 0,1 0 0 0 0,-1 0 0 0 0,0 0 0 0 0,0 1 0 0 0,0 0 1 0 0,0 0-1 0 0,-1 0 0 0 0,1 1 0 0 0,0-1 0 0 0,-1 1 1 0 0,1 1-1 0 0,-1-1 0 0 0,0 1 0 0 0,1 0 0 0 0,-1 0 0 0 0,1 0 1 0 0,-1 1-1 0 0,1 0 0 0 0,-1 0 0 0 0,1 0 0 0 0,0 1 1 0 0,0 0-1 0 0,-1 0 0 0 0,1 0 0 0 0,0 1 0 0 0,1 0 1 0 0,-4 1 4 0 0,-15 10-30 0 0,0 0 1 0 0,1 2 0 0 0,0 0 0 0 0,2 2-1 0 0,0 0 1 0 0,1 1 0 0 0,0 1 0 0 0,2 0-1 0 0,1 2 1 0 0,0 0 0 0 0,2 1 0 0 0,0 0-1 0 0,2 1 1 0 0,0 1 0 0 0,-6 20 29 0 0,12-25-4 0 0,1 0 0 0 0,0 0 0 0 0,2 0 0 0 0,0 1 0 0 0,1 0 0 0 0,1 0 0 0 0,1-1 0 0 0,1 4 4 0 0,3-12 23 0 0,0 0 0 0 0,1-1 1 0 0,0 1-1 0 0,1-1 0 0 0,1 0 1 0 0,-1-1-1 0 0,2 0 0 0 0,-1 0 1 0 0,1 0-1 0 0,1-1 1 0 0,0 0-1 0 0,0-1 0 0 0,0 0 1 0 0,1 0-1 0 0,1-1 0 0 0,-1 0 1 0 0,1-1-1 0 0,0 0 0 0 0,0-1 1 0 0,1 0-1 0 0,0-1 0 0 0,0 0 1 0 0,0-1-1 0 0,3 0-23 0 0,34 11 360 0 0,1-1 0 0 0,0-4 0 0 0,0-1 0 0 0,1-2 0 0 0,0-3 0 0 0,0-2 0 0 0,39-5-360 0 0,39-18 204 0 0,-119 11-466 0 0,-10 8-2225 0 0,-4 1-3589 0 0,1 2-6122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0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823 921 4289 0 0,'0'0'876'0'0,"0"0"-230"0"0,0 0-101 0 0,0 0 230 0 0,0 0 433 0 0,0 0 366 0 0,0 0 141 0 0,0 0-94 0 0,0 0-304 0 0,0 0-342 0 0,0 0-243 0 0,-2-18-160 0 0,-4-58-85 0 0,6 74-435 0 0,-1 1 1 0 0,1-1 0 0 0,0 0 0 0 0,-1 0 0 0 0,1 1-1 0 0,-1-1 1 0 0,1 0 0 0 0,-1 1 0 0 0,0-1 0 0 0,1 1-1 0 0,-1-1 1 0 0,0 1 0 0 0,0-1 0 0 0,0 1 0 0 0,-1 0-1 0 0,1-1 1 0 0,0 1 0 0 0,0 0 0 0 0,-1 0 0 0 0,1 0-1 0 0,0 0 1 0 0,-1 0 0 0 0,1 0 0 0 0,-1 0 0 0 0,0 0-1 0 0,1 1 1 0 0,-1-1 0 0 0,0 1 0 0 0,1-1 0 0 0,-1 1-1 0 0,0 0 1 0 0,1-1 0 0 0,-1 1 0 0 0,0 0-53 0 0,-7-1 220 0 0,-7-2-131 0 0,0 2 1 0 0,0 0 0 0 0,0 1-1 0 0,0 1 1 0 0,0 0 0 0 0,0 1-1 0 0,0 1 1 0 0,0 0 0 0 0,1 1-1 0 0,-1 1 1 0 0,1 0 0 0 0,0 1-1 0 0,-5 4-89 0 0,-158 67 139 0 0,-88 57-139 0 0,170-75 36 0 0,96-58-30 0 0,1 0 0 0 0,0 0 0 0 0,0 1 0 0 0,0-1-1 0 0,0 0 1 0 0,0 0 0 0 0,0 0 0 0 0,0 0 0 0 0,0 0 0 0 0,0 0 0 0 0,0 0-1 0 0,0 0 1 0 0,1-1 0 0 0,-1 1 0 0 0,0 0 0 0 0,1-1 0 0 0,-1 1 0 0 0,0-1 0 0 0,1 1-1 0 0,-1-1 1 0 0,1 0 0 0 0,-1 1 0 0 0,1-1 0 0 0,-1 0 0 0 0,1 0 0 0 0,-1 0-1 0 0,1 0 1 0 0,-1-1 0 0 0,1 1 0 0 0,0 0-6 0 0,53 1 259 0 0,-1-3-1 0 0,1-1 1 0 0,51-11-259 0 0,111-6 198 0 0,-216 19-197 0 0,0 1 1 0 0,0-1-1 0 0,-1 1 1 0 0,1-1-1 0 0,0 1 1 0 0,0 0-1 0 0,0-1 1 0 0,0 1-1 0 0,0 0 1 0 0,0 0-1 0 0,0 0 1 0 0,0 0-1 0 0,0 0 1 0 0,0 0-1 0 0,0 0 1 0 0,0 0-1 0 0,0 0 0 0 0,0 0 1 0 0,0 0-1 0 0,0 1 1 0 0,0-1-1 0 0,0 0 1 0 0,0 1-1 0 0,0-1 1 0 0,0 1-1 0 0,-1-1 1 0 0,1 1-1 0 0,0-1 1 0 0,0 1-1 0 0,0 0 1 0 0,-1-1-1 0 0,1 1 1 0 0,0 0-1 0 0,-1 0 1 0 0,1-1-1 0 0,-1 1 1 0 0,1 0-1 0 0,-1 0 1 0 0,1 0-1 0 0,-1 0 1 0 0,1 0-1 0 0,-1 0 1 0 0,0 0-1 0 0,0 0 1 0 0,1 0-1 0 0,-1 0 1 0 0,0 0-1 0 0,0 0 1 0 0,0 0-1 0 0,0 0 1 0 0,0 0-1 0 0,0 0 1 0 0,0 0-1 0 0,-1-1 1 0 0,1 1-1 0 0,0 0 1 0 0,0 0-1 0 0,-1 0 1 0 0,1 0-1 0 0,-1 0 1 0 0,1 0-1 0 0,-1 0 1 0 0,1 0-1 0 0,-1-1 1 0 0,1 1-1 0 0,-1 0 1 0 0,0 0-1 0 0,0 0-1 0 0,-12 15 48 0 0,-1-1 1 0 0,-1-1-1 0 0,-1 0 0 0 0,0 0 0 0 0,0-2 1 0 0,-2 0-1 0 0,0 0-48 0 0,-24 17 42 0 0,-153 122 71 0 0,181-142-111 0 0,1 2-1 0 0,0 0 0 0 0,1 0 1 0 0,0 1-1 0 0,1 0 0 0 0,0 1 0 0 0,1 1 1 0 0,1-1-1 0 0,0 2 0 0 0,1-1 0 0 0,0 1 1 0 0,1 0-1 0 0,1 1 0 0 0,0 0 0 0 0,2 0 1 0 0,-1 0-1 0 0,2 0 0 0 0,0 1 1 0 0,1-1-1 0 0,0 16-1 0 0,5-19 0 0 0,0 0 1 0 0,1-1 0 0 0,0 1-1 0 0,1-1 1 0 0,1 0-1 0 0,0-1 1 0 0,0 1-1 0 0,1-1 1 0 0,1 0 0 0 0,-1-1-1 0 0,2 0 1 0 0,-1 0-1 0 0,2-1 1 0 0,5 5-1 0 0,-8-9-44 0 0,-1-1 0 0 0,1 0 1 0 0,0 0-1 0 0,0-1 0 0 0,0 1 1 0 0,0-2-1 0 0,0 1 0 0 0,1-1 1 0 0,-1 0-1 0 0,1-1 0 0 0,0 1 0 0 0,-1-1 1 0 0,1-1-1 0 0,0 0 0 0 0,0 0 1 0 0,0 0-1 0 0,0-1 44 0 0,36-20-2295 0 0,-24-5-5396 0 0,-16 15-2909 0 0</inkml:trace>
  <inkml:trace contextRef="#ctx0" brushRef="#br0" timeOffset="350.628">409 1 17100 0 0,'0'0'317'0'0,"0"0"3"0"0,0 0-85 0 0,0 0-79 0 0,0 0 16 0 0,0 0 91 0 0,0 0 131 0 0,0 0 134 0 0,0 0 65 0 0,-18 34-3 0 0,-53 117-75 0 0,66-138-444 0 0,-1 0-1 0 0,2 0 1 0 0,0 1-1 0 0,1 0 1 0 0,0 0-1 0 0,1 0 0 0 0,0 0 1 0 0,2 0-1 0 0,-1 3-70 0 0,0 17 124 0 0,-13 676 976 0 0,15-527-899 0 0,11 482 126 0 0,-17-600-306 0 0,-3 0-1 0 0,-3-1 0 0 0,-3-1 1 0 0,-7 19-21 0 0,-30 149 87 0 0,51-230-92 0 0,-2 5-12 0 0,1-1 0 0 0,0 0 0 0 0,0 1 0 0 0,0-1 0 0 0,1 1 0 0 0,-1-1 0 0 0,1 1 0 0 0,1-1 0 0 0,-1 1-1 0 0,1-1 1 0 0,0 1 0 0 0,0-1 0 0 0,1 0 0 0 0,-1 1 0 0 0,1-1 0 0 0,0 0 0 0 0,1 0 0 0 0,-1 0 0 0 0,2 1 17 0 0,-3-5-59 0 0,1-1-1 0 0,-1 1 1 0 0,0-1 0 0 0,1 0 0 0 0,-1 1-1 0 0,1-1 1 0 0,-1 0 0 0 0,0 0 0 0 0,1 0-1 0 0,-1 0 1 0 0,1 0 0 0 0,-1 0-1 0 0,0 0 1 0 0,1 0 0 0 0,-1 0 0 0 0,1-1-1 0 0,-1 1 1 0 0,0-1 0 0 0,1 1 0 0 0,-1-1-1 0 0,0 1 1 0 0,0-1 0 0 0,1 0-1 0 0,-1 0 1 0 0,0 0 0 0 0,0 1 0 0 0,0-1-1 0 0,0 0 1 0 0,0 0 0 0 0,0 0 0 0 0,0-1-1 0 0,0 1 1 0 0,-1 0 0 0 0,1 0-1 0 0,0 0 1 0 0,-1-1 0 0 0,1 1 0 0 0,0-1 59 0 0,11-19-5155 0 0,-7 12-222 0 0,-1 1-5248 0 0</inkml:trace>
  <inkml:trace contextRef="#ctx0" brushRef="#br0" timeOffset="1916.496">871 2174 7962 0 0,'0'0'769'0'0,"0"0"-286"0"0,0 0-154 0 0,0 0 256 0 0,0 0 413 0 0,0 0 296 0 0,0 0 61 0 0,0 0-145 0 0,0 0-225 0 0,0 0-151 0 0,0 0-72 0 0,0 0-72 0 0,0 0-69 0 0,20-19-54 0 0,67-60-83 0 0,94-125 1220 0 0,-89 90-1218 0 0,234-255 700 0 0,-302 348-1126 0 0,-22 42-104 0 0,-12 183 669 0 0,1-159-600 0 0,-1 0 0 0 0,-3-1 1 0 0,-1 0-1 0 0,-3 0 0 0 0,-1-2 0 0 0,-2 0 0 0 0,-2-2 0 0 0,-2 0 0 0 0,-1-1 0 0 0,-2-2 1 0 0,-2-1-1 0 0,-1-1 0 0 0,-21 18-25 0 0,47-49-12 0 0,0 0-1 0 0,0 0 1 0 0,-1-1 0 0 0,1 0 0 0 0,-1 0 0 0 0,0 0-1 0 0,0 0 1 0 0,0-1 0 0 0,0 0 0 0 0,0 0 0 0 0,-1 0-1 0 0,1-1 1 0 0,0 1 0 0 0,-1-1 0 0 0,1-1-1 0 0,-1 1 1 0 0,0-1 0 0 0,1 0 0 0 0,-4 0 12 0 0,7-3-36 0 0,-1 0 0 0 0,1-1 0 0 0,0 1 1 0 0,0 0-1 0 0,1-1 0 0 0,-1 1 0 0 0,1-1 0 0 0,0 1 1 0 0,-1-1-1 0 0,2 0 0 0 0,-1 1 0 0 0,0-1 0 0 0,1 0 1 0 0,-1 0-1 0 0,1 0 0 0 0,0 1 0 0 0,1-1 0 0 0,-1 0 1 0 0,1 0-1 0 0,0-1 36 0 0,-1-2-31 0 0,3-7 1 0 0,0 1 0 0 0,1-1 0 0 0,1 1 0 0 0,0 0 0 0 0,0 0 0 0 0,2 1 0 0 0,-1 0 0 0 0,2 0 0 0 0,0 0 0 0 0,0 1 0 0 0,1 0 0 0 0,0 1 0 0 0,1-1 1 0 0,0 2-1 0 0,7-6 30 0 0,-14 12-4 0 0,-1 1 0 0 0,0-1 0 0 0,1 1 0 0 0,0-1 0 0 0,-1 1 1 0 0,1 0-1 0 0,0 0 0 0 0,0 0 0 0 0,0 0 0 0 0,1 1 0 0 0,-1-1 1 0 0,0 1-1 0 0,1 0 0 0 0,-1 0 0 0 0,1 0 0 0 0,-1 1 1 0 0,1-1-1 0 0,-1 1 0 0 0,1 0 0 0 0,-1-1 0 0 0,1 2 0 0 0,-1-1 1 0 0,1 0-1 0 0,-1 1 0 0 0,1 0 0 0 0,-1-1 0 0 0,1 1 0 0 0,-1 1 1 0 0,0-1-1 0 0,1 0 0 0 0,-1 1 0 0 0,0 0 0 0 0,0 0 0 0 0,0 0 1 0 0,0 0-1 0 0,0 0 0 0 0,-1 0 0 0 0,1 1 0 0 0,-1-1 1 0 0,1 1-1 0 0,-1 0 0 0 0,0 0 0 0 0,0 0 0 0 0,0 0 0 0 0,-1 0 1 0 0,2 2 3 0 0,1 3 13 0 0,0 4 6 0 0,1 0 1 0 0,1 0-1 0 0,-1 0 1 0 0,2-1-1 0 0,0 0 1 0 0,0 0-1 0 0,1-1 0 0 0,0 0 1 0 0,1-1-1 0 0,0 1 1 0 0,1-2-1 0 0,0 1 1 0 0,0-1-1 0 0,1-1 1 0 0,0 0-1 0 0,0 0 1 0 0,3 0-20 0 0,-5-4 33 0 0,1 0 1 0 0,0-1 0 0 0,-1 0 0 0 0,1 0-1 0 0,0-1 1 0 0,0 0 0 0 0,0-1 0 0 0,0 0-1 0 0,0-1 1 0 0,-1 0 0 0 0,1 0 0 0 0,0-1-1 0 0,0 0 1 0 0,-1-1 0 0 0,1 0 0 0 0,-1-1 0 0 0,0 0-1 0 0,0 0 1 0 0,7-6-34 0 0,15-12 51 0 0,-1-2 0 0 0,-1-1 0 0 0,-1-1 0 0 0,-2-1 0 0 0,0-2 0 0 0,-2-1 0 0 0,-1 0 0 0 0,-2-2 0 0 0,-1 0-1 0 0,-1-2 1 0 0,-2 0 0 0 0,-2-1 0 0 0,-1 0 0 0 0,-1-1 0 0 0,-1-8-51 0 0,1-21 162 0 0,-13 64-141 0 0,-1 7-133 0 0,-53 169-105 0 0,36-5 221 0 0,18-160-6 0 0,1-1-1 0 0,0 0 1 0 0,0 1 0 0 0,0-1 0 0 0,2 0-1 0 0,-1 0 1 0 0,1 0 0 0 0,0 0-1 0 0,1-1 1 0 0,0 1 0 0 0,0-1-1 0 0,1 0 1 0 0,0 0 0 0 0,0 0-1 0 0,1-1 1 0 0,0 0 0 0 0,1 1 2 0 0,-4-5 5 0 0,1 0 1 0 0,0 0 0 0 0,-1-1-1 0 0,1 1 1 0 0,0-1-1 0 0,1 0 1 0 0,-1 0-1 0 0,0-1 1 0 0,1 1 0 0 0,-1-1-1 0 0,0 0 1 0 0,1 0-1 0 0,0 0 1 0 0,-1-1-1 0 0,1 1 1 0 0,-1-1 0 0 0,1 0-1 0 0,0-1 1 0 0,-1 1-1 0 0,1-1 1 0 0,-1 0-1 0 0,1 0 1 0 0,-1 0 0 0 0,1-1-1 0 0,-1 1 1 0 0,0-1-1 0 0,0 0 1 0 0,0 0 0 0 0,0-1-1 0 0,0 1 1 0 0,0-1-1 0 0,2-2-5 0 0,106-111 139 0 0,28-81-117 0 0,-123 176-37 0 0,-12 14 8 0 0,0 1-1 0 0,0-1 0 0 0,1 1 1 0 0,0 0-1 0 0,0 0 0 0 0,0 0 0 0 0,1 1 1 0 0,0 0-1 0 0,0 1 0 0 0,0-1 1 0 0,0 1-1 0 0,3 0 8 0 0,9 39-131 0 0,-21 195 279 0 0,2-225-146 0 0,1-1 0 0 0,0 0 0 0 0,0 0 0 0 0,1 0 0 0 0,-1 1 0 0 0,1-1 0 0 0,0 0 0 0 0,0-1 1 0 0,0 1-1 0 0,1 0 0 0 0,-1-1 0 0 0,1 1 0 0 0,0-1 0 0 0,0 0 0 0 0,0 0 0 0 0,1 0 0 0 0,-1 0 0 0 0,0-1 0 0 0,1 1 0 0 0,0-1 0 0 0,0 0 0 0 0,0 0 0 0 0,0 0 0 0 0,0 0 0 0 0,0-1 0 0 0,0 0 0 0 0,0 0 0 0 0,1 0 0 0 0,-1 0 0 0 0,0-1 0 0 0,1 1 0 0 0,-1-1 0 0 0,0 0 0 0 0,1-1 0 0 0,-1 1 0 0 0,0-1 0 0 0,1 0 0 0 0,-1 0 0 0 0,0 0 0 0 0,0 0 1 0 0,0-1-1 0 0,0 0 0 0 0,0 0 0 0 0,4-2-2 0 0,169-156 128 0 0,46-9-128 0 0,-222 168-4 0 0,0 0 0 0 0,0 0 0 0 0,1 0 0 0 0,-1 0 0 0 0,0 0 1 0 0,1 1-1 0 0,-1-1 0 0 0,1 0 0 0 0,-1 1 0 0 0,1-1 0 0 0,-1 1 0 0 0,1-1 1 0 0,-1 1-1 0 0,1 0 0 0 0,0 0 0 0 0,-1 0 0 0 0,1 0 0 0 0,0 0 1 0 0,-1 0-1 0 0,1 0 0 0 0,-1 0 0 0 0,1 0 0 0 0,0 1 0 0 0,-1-1 0 0 0,1 1 1 0 0,0 0 3 0 0,-40 213 277 0 0,36-209-275 0 0,0 0 0 0 0,0 1 0 0 0,0-1 0 0 0,1 0 0 0 0,0 1 0 0 0,0-1 0 0 0,0 1 0 0 0,1-1 0 0 0,-1 1 0 0 0,2-1 0 0 0,-1 1 0 0 0,0-1-1 0 0,1 1 1 0 0,0-1 0 0 0,0 0 0 0 0,1 1 0 0 0,0-1 0 0 0,0 0 0 0 0,0 0 0 0 0,0 0 0 0 0,1 0 0 0 0,-1 0 0 0 0,1-1 0 0 0,1 1 0 0 0,-1-1 0 0 0,1 1 0 0 0,-1-1 0 0 0,1-1 0 0 0,0 1 0 0 0,1 0 0 0 0,-1-1 0 0 0,1 0 0 0 0,-1 0 0 0 0,6 2-2 0 0,26-15-829 0 0,-26 1-1755 0 0,-4-2-3333 0 0,-4 3-5787 0 0</inkml:trace>
  <inkml:trace contextRef="#ctx0" brushRef="#br0" timeOffset="2315.387">3797 1704 15043 0 0,'0'0'1457'0'0,"0"0"-548"0"0,0 0-95 0 0,0 0 223 0 0,0 0 141 0 0,0 0-51 0 0,0 0-250 0 0,0 0-273 0 0,0 0-157 0 0,0 0-94 0 0,0 0-46 0 0,0 0-25 0 0,0 0-22 0 0,13-21-28 0 0,37-62-7 0 0,-50 83-219 0 0,-1 1 0 0 0,0-1 0 0 0,1 0 0 0 0,-1 0 0 0 0,1 0-1 0 0,-1 0 1 0 0,0 0 0 0 0,1 0 0 0 0,-1 0 0 0 0,1-1 0 0 0,-1 1 0 0 0,0 0 0 0 0,1 0 0 0 0,-1 0 0 0 0,1 0-1 0 0,-1-1 1 0 0,1 1 0 0 0,-1 0 0 0 0,0-1 0 0 0,1 1 0 0 0,-1 0 0 0 0,1-1 0 0 0,0 1 0 0 0,-1-1 0 0 0,1 1 0 0 0,-1-1-1 0 0,1 1 1 0 0,0-1 0 0 0,-1 1 0 0 0,1-1 0 0 0,0 1 0 0 0,-1-1 0 0 0,1 1 0 0 0,0-1 0 0 0,0 1 0 0 0,0-1-1 0 0,0 0 1 0 0,-1 1 0 0 0,1-1 0 0 0,0 1 0 0 0,0-1 0 0 0,0 0 0 0 0,0 1 0 0 0,0-1 0 0 0,0 1 0 0 0,1-1-1 0 0,-1 0 1 0 0,0 1 0 0 0,0-1 0 0 0,0 1 0 0 0,1-1 0 0 0,-1 0 0 0 0,0 1 0 0 0,0-1 0 0 0,1 1 0 0 0,-1-1-1 0 0,0 1 1 0 0,1-1 0 0 0,-1 1 0 0 0,1 0 0 0 0,-1-1-6 0 0,-2 1 5 0 0,-10 3 1 0 0,1-1 0 0 0,-1 2-1 0 0,1-1 1 0 0,0 2 0 0 0,0-1-1 0 0,0 1 1 0 0,1 1 0 0 0,-1 0-1 0 0,1 1 1 0 0,1 0 0 0 0,-1 0-1 0 0,-6 8-5 0 0,-12 7-10 0 0,1 2 0 0 0,1 2 0 0 0,2 0 0 0 0,0 1 0 0 0,2 1 0 0 0,-1 4 10 0 0,18-23 0 0 0,-1 1 0 0 0,2-1 0 0 0,-1 1 0 0 0,1 0 0 0 0,1 1 0 0 0,0-1 0 0 0,0 1 0 0 0,1-1 0 0 0,1 1 0 0 0,-1 0 0 0 0,2 0 0 0 0,0 0 0 0 0,0 0 0 0 0,1-1 0 0 0,0 1 0 0 0,1 1 0 0 0,-1-7 1 0 0,0 0-1 0 0,1-1 0 0 0,0 1 0 0 0,0 0 1 0 0,0 0-1 0 0,0-1 0 0 0,1 1 0 0 0,0-1 0 0 0,0 0 1 0 0,0 0-1 0 0,1 0 0 0 0,-1 0 0 0 0,1-1 1 0 0,0 1-1 0 0,0-1 0 0 0,0 0 0 0 0,0 0 0 0 0,1 0 1 0 0,-1-1-1 0 0,1 1 0 0 0,-1-1 0 0 0,1 0 0 0 0,0-1 1 0 0,0 1-1 0 0,0-1 0 0 0,131 16 150 0 0,-116-16-125 0 0,0-2-1 0 0,0 0 0 0 0,0-1 0 0 0,0 0 0 0 0,0-2 1 0 0,0 0-1 0 0,14-6-24 0 0,-17 3-455 0 0,68-36 894 0 0,-44-4-8135 0 0,-39 40-3882 0 0</inkml:trace>
  <inkml:trace contextRef="#ctx0" brushRef="#br0" timeOffset="2734.344">4200 1981 5481 0 0,'0'0'4353'0'0,"0"0"-1508"0"0,0 0-531 0 0,0 0-139 0 0,0 0-179 0 0,0 0-272 0 0,0 0-305 0 0,0 0-293 0 0,0 0-252 0 0,36-4-164 0 0,115-17-86 0 0,-75-7 206 0 0,-66 19-663 0 0,15-11 155 0 0,0-2 0 0 0,-1-1-1 0 0,-2 0 1 0 0,0-2 0 0 0,18-27-322 0 0,-37 49-4 0 0,0-1-1 0 0,-1 1 1 0 0,1 0 0 0 0,-1-1-1 0 0,1 0 1 0 0,-1 1-1 0 0,0-1 1 0 0,-1 0-1 0 0,1 0 1 0 0,-1 0 0 0 0,0 0-1 0 0,0-1 1 0 0,0 1-1 0 0,0 0 1 0 0,-1 0-1 0 0,1-1 1 0 0,-1 1 0 0 0,0 0-1 0 0,0-1 1 0 0,-1 1-1 0 0,0 0 1 0 0,1 0-1 0 0,-1 0 1 0 0,-1-1-1 0 0,1 1 1 0 0,-1 0 0 0 0,1 0-1 0 0,-1 0 1 0 0,0 1-1 0 0,0-1 1 0 0,-1 0-1 0 0,1 1 1 0 0,-1 0 0 0 0,0-1-1 0 0,0 1 1 0 0,0 0-1 0 0,0 0 1 0 0,-1 1-1 0 0,1-1 1 0 0,-1 1 0 0 0,1-1-1 0 0,-1 1 1 0 0,-3-1 4 0 0,-8 2-60 0 0,1 1 1 0 0,-1 0-1 0 0,0 1 1 0 0,0 1-1 0 0,1 0 1 0 0,-1 1-1 0 0,1 0 1 0 0,-1 2-1 0 0,1-1 1 0 0,0 2-1 0 0,1 0 1 0 0,0 0-1 0 0,0 1 1 0 0,0 1-1 0 0,0 0 1 0 0,2 1-1 0 0,-1 0 1 0 0,-9 11 59 0 0,-3-4-34 0 0,4-2 23 0 0,1 0-1 0 0,0 1 0 0 0,0 1 0 0 0,2 1 0 0 0,0 1 1 0 0,1 0-1 0 0,1 1 0 0 0,0 0 0 0 0,2 1 1 0 0,0 1-1 0 0,1 0 0 0 0,1 1 0 0 0,2 0 0 0 0,0 1 1 0 0,1 0-1 0 0,1 0 0 0 0,1 1 0 0 0,1 0 0 0 0,0 14 12 0 0,5-31 5 0 0,0 0 0 0 0,1-1 0 0 0,-1 0 0 0 0,2 1 0 0 0,-1-1-1 0 0,1 1 1 0 0,0-1 0 0 0,0 0 0 0 0,0 0 0 0 0,1 0-1 0 0,0 0 1 0 0,0-1 0 0 0,1 1 0 0 0,-1-1 0 0 0,1 0 0 0 0,1 0-1 0 0,-1 0 1 0 0,0 0 0 0 0,1-1 0 0 0,0 0 0 0 0,0 0 0 0 0,1 0-1 0 0,-1 0 1 0 0,1-1 0 0 0,0 0 0 0 0,0 0 0 0 0,0-1 0 0 0,0 0-1 0 0,0 1-4 0 0,29 6 57 0 0,1-2-1 0 0,0-1 0 0 0,0-1 0 0 0,1-2 0 0 0,-1-2 0 0 0,1-1 0 0 0,-1-2 0 0 0,0-2 0 0 0,0-1 0 0 0,0-1 1 0 0,0-3-1 0 0,-1 0 0 0 0,0-3 0 0 0,14-6-56 0 0,-26 11-75 0 0,-1-1 1 0 0,1-1-1 0 0,-1-1 1 0 0,-1 0-1 0 0,0-2 1 0 0,0 0-1 0 0,-1-2 75 0 0,32-46-6396 0 0,-46 44-5698 0 0</inkml:trace>
  <inkml:trace contextRef="#ctx0" brushRef="#br0" timeOffset="3455.096">2175 860 8490 0 0,'0'0'1383'0'0,"0"0"-160"0"0,0 0 5 0 0,0 0 111 0 0,0 0 27 0 0,0 0-89 0 0,0 0-179 0 0,0 0-195 0 0,0 0-198 0 0,0 0-181 0 0,0 0-129 0 0,0 0-104 0 0,-12 6-81 0 0,-38 17-35 0 0,37-18-32 0 0,13-5-35 0 0,0 0-10 0 0,5-1 85 0 0,-1 0-1 0 0,1-1 0 0 0,-1 0 0 0 0,0 0 0 0 0,1 0 0 0 0,-1-1 0 0 0,0 1 0 0 0,0-1 0 0 0,-1 0 0 0 0,1 0 1 0 0,0-1-1 0 0,-1 1 0 0 0,0-1 0 0 0,0 1 0 0 0,0-2-182 0 0,8-5 249 0 0,-12 9-208 0 0,1 1 0 0 0,0 0 1 0 0,0 0-1 0 0,0 0 0 0 0,0-1 0 0 0,-1 1 0 0 0,1 0 0 0 0,0 0 0 0 0,0 0 1 0 0,0-1-1 0 0,0 1 0 0 0,0 0 0 0 0,0 0 0 0 0,0-1 0 0 0,0 1-41 0 0,-24 18 555 0 0,-56 52-548 0 0,80-70-12 0 0,1 0-1 0 0,-1 0 1 0 0,1 0-1 0 0,-1 0 1 0 0,1 0-1 0 0,-1 0 1 0 0,1 0 0 0 0,-1 0-1 0 0,1 0 1 0 0,-1 0-1 0 0,1 0 1 0 0,-1 0-1 0 0,1 1 1 0 0,-1-1 0 0 0,1 0-1 0 0,-1 0 1 0 0,1 1-1 0 0,-1-1 1 0 0,1 0-1 0 0,-1 1 1 0 0,0-1-1 0 0,1 1 1 0 0,-1-1 0 0 0,0 0-1 0 0,1 1 1 0 0,-1-1-1 0 0,0 1 1 0 0,0-1-1 0 0,1 1 1 0 0,-1-1 0 0 0,0 1-1 0 0,0-1 1 0 0,0 1-1 0 0,1-1 1 0 0,-1 1-1 0 0,0-1 1 0 0,0 1 0 0 0,0-1-1 0 0,0 1 1 0 0,0-1-1 0 0,0 1 1 0 0,0-1-1 0 0,0 1 1 0 0,0-1 0 0 0,-1 1-1 0 0,1-1 1 0 0,0 1-1 0 0,0-1 1 0 0,0 1-1 0 0,-1-1 1 0 0,1 1-1 0 0,0-1 1 0 0,0 1 0 0 0,-1-1-1 0 0,1 1 1 0 0,0-1-1 0 0,-1 0 1 0 0,1 1-1 0 0,-1-1 1 0 0,1 0 0 0 0,0 1-1 0 0,-1-1 1 0 0,1 0-1 0 0,-1 1 6 0 0,43-13-826 0 0,-37 10 535 0 0,17-7-1248 0 0,-8 2-2843 0 0,-2-1-7291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1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692 779 0 0 0,'0'0'1428'0'0,"0"0"43"0"0,0 0-29 0 0,23-9-88 0 0,68-30-18 0 0,-63 25 99 0 0,-24 3 4960 0 0,-5 3-4423 0 0,-40-7 861 0 0,-106 31-1777 0 0,114-5-1007 0 0,1 1-1 0 0,1 2 1 0 0,0 1 0 0 0,1 2 0 0 0,0 0-1 0 0,1 2 1 0 0,2 1 0 0 0,0 2 0 0 0,-15 15-49 0 0,37-33-6 0 0,0 1 1 0 0,1-1 0 0 0,-1 1 0 0 0,1 1 0 0 0,0-1 0 0 0,1 0-1 0 0,-1 1 1 0 0,1 0 0 0 0,0 0 0 0 0,0 0 0 0 0,1 0 0 0 0,0 0-1 0 0,0 1 1 0 0,0-1 0 0 0,1 1 0 0 0,0-1 0 0 0,0 1 0 0 0,0 0-1 0 0,1-1 1 0 0,0 1 0 0 0,1-1 0 0 0,-1 1 0 0 0,1 0-1 0 0,1-1 6 0 0,0-2 10 0 0,1 0 0 0 0,0 0 0 0 0,0 0 0 0 0,1-1 0 0 0,-1 1-1 0 0,1-1 1 0 0,-1 0 0 0 0,1 0 0 0 0,0-1 0 0 0,0 1 0 0 0,0-1-1 0 0,1 0 1 0 0,-1 0 0 0 0,1 0 0 0 0,-1 0 0 0 0,1-1 0 0 0,-1 0-1 0 0,1 0 1 0 0,4 1-10 0 0,6-1 82 0 0,0 0 0 0 0,1-1-1 0 0,-1-1 1 0 0,0-1-1 0 0,-1 0 1 0 0,1 0 0 0 0,0-2-1 0 0,-1 1 1 0 0,1-2 0 0 0,-1 0-1 0 0,0-1 1 0 0,-1 0 0 0 0,1-1-1 0 0,1-3-81 0 0,18-10 151 0 0,-2-1 0 0 0,0-2 0 0 0,-2-2 0 0 0,-1 0 0 0 0,2-4-151 0 0,5-9 63 0 0,-1-1 0 0 0,-2-2 1 0 0,-2 0-1 0 0,-2-3 0 0 0,-2 0 0 0 0,-2-1 1 0 0,2-9-64 0 0,-14 26-42 0 0,0 0 0 0 0,-2-1 1 0 0,-1 0-1 0 0,-2 0 0 0 0,-1-1 0 0 0,-1 0 1 0 0,-1 0-1 0 0,-2 0 0 0 0,-1 0 1 0 0,-1 0-1 0 0,-3-15 42 0 0,1 34-29 0 0,0 0 1 0 0,-1 0-1 0 0,-1 0 0 0 0,0 1 0 0 0,0 0 1 0 0,-1 0-1 0 0,0 0 0 0 0,-1 0 1 0 0,0 1-1 0 0,0 0 0 0 0,-1 0 1 0 0,0 0-1 0 0,-4-2 29 0 0,8 8-22 0 0,0 0 0 0 0,-1 0 0 0 0,1 0 0 0 0,-1 0 1 0 0,0 0-1 0 0,0 1 0 0 0,0 0 0 0 0,0-1 0 0 0,0 2 0 0 0,-1-1 0 0 0,1 0 0 0 0,0 1 1 0 0,-1 0-1 0 0,1 0 0 0 0,-1 0 0 0 0,0 1 0 0 0,1-1 0 0 0,-1 1 0 0 0,0 0 0 0 0,1 1 1 0 0,-1-1-1 0 0,1 1 0 0 0,-1 0 0 0 0,1 0 0 0 0,-1 0 0 0 0,1 0 0 0 0,-1 1 0 0 0,1 0 1 0 0,0 0-1 0 0,0 0 0 0 0,0 0 0 0 0,0 1 0 0 0,0 0 22 0 0,-6 5 2 0 0,0 1 1 0 0,1 0-1 0 0,0 0 1 0 0,0 1-1 0 0,1 0 1 0 0,1 0-1 0 0,0 1 1 0 0,0 0-1 0 0,1 0 1 0 0,0 1-1 0 0,1 0 1 0 0,0 0-1 0 0,1 0 0 0 0,1 0 1 0 0,0 1-1 0 0,0-1 1 0 0,1 1-1 0 0,1 0 1 0 0,0 4-3 0 0,1 7 53 0 0,1 1 0 0 0,1 0 0 0 0,1 0-1 0 0,1-1 1 0 0,1 0 0 0 0,2 0 0 0 0,0 0 0 0 0,2-1 0 0 0,0 0 0 0 0,8 12-53 0 0,227 346 1460 0 0,-183-277-1178 0 0,-78-156-1972 0 0,12 29-1702 0 0,4 11-2622 0 0,1 4-5058 0 0</inkml:trace>
  <inkml:trace contextRef="#ctx0" brushRef="#br0" timeOffset="278.092">1681 379 12699 0 0,'0'0'1629'0'0,"0"0"-678"0"0,0 0-359 0 0,0 0 125 0 0,0 0 223 0 0,0 0 143 0 0,0 0-51 0 0,0 0-203 0 0,0 0-163 0 0,0 0-91 0 0,0 0-101 0 0,0 0-64 0 0,-24 36-53 0 0,-72 111-62 0 0,42-65 116 0 0,-83 188-231 0 0,114-234-2055 0 0,11-33-3123 0 0,-2-7-5493 0 0,10 4 4015 0 0</inkml:trace>
  <inkml:trace contextRef="#ctx0" brushRef="#br0" timeOffset="549.43">1270 390 2577 0 0,'0'0'5019'0'0,"0"0"-1781"0"0,0 0-877 0 0,0 0-417 0 0,0 0-251 0 0,0 0-305 0 0,0 0-372 0 0,0 0-377 0 0,0 0-326 0 0,0 0-183 0 0,0 0-12 0 0,0 0 82 0 0,0 0 87 0 0,3 6 49 0 0,13 20-68 0 0,2-1 0 0 0,0-1-1 0 0,2-1 1 0 0,0-1 0 0 0,1 0-1 0 0,2-1 1 0 0,0-2 0 0 0,1 0-1 0 0,1-2 1 0 0,0 0 0 0 0,2-2-1 0 0,0-1 1 0 0,0-1 0 0 0,20 6-268 0 0,40 25 154 0 0,34 10-463 0 0,-103-47-56 0 0,-3-3-2473 0 0,-7 2-5704 0 0,-6-3-3117 0 0</inkml:trace>
  <inkml:trace contextRef="#ctx0" brushRef="#br0" timeOffset="902.987">1 1296 0 0 0,'0'0'2240'0'0,"0"0"-40"0"0,0 0-200 0 0,0 0-173 0 0,0 0-19 0 0,38 0 50 0 0,124 3 49 0 0,130-10 4631 0 0,107-28-2881 0 0,3 0-2535 0 0,222 24-2343 0 0,-617 11 803 0 0,30 1-695 0 0,-12 6-5730 0 0,-15-4-4710 0 0</inkml:trace>
  <inkml:trace contextRef="#ctx0" brushRef="#br0" timeOffset="1508.487">843 1604 11819 0 0,'0'0'992'0'0,"0"0"-344"0"0,0 0-164 0 0,0 0 39 0 0,0 0 73 0 0,0 0 19 0 0,0 0-38 0 0,0 0-78 0 0,0 0-100 0 0,0 0-77 0 0,0 0-59 0 0,0 0-55 0 0,-37 20-24 0 0,-113 66-9 0 0,85-34 126 0 0,57-41-206 0 0,2-5-43 0 0,1 1 0 0 0,0-1-1 0 0,0 1 1 0 0,1 0 0 0 0,0 0 0 0 0,0 0 0 0 0,0 1-1 0 0,1-1 1 0 0,0 1 0 0 0,1 0 0 0 0,0 0 0 0 0,0 0 0 0 0,1 0-1 0 0,0 0 1 0 0,0 0 0 0 0,0 1 0 0 0,1-1 0 0 0,1 0-1 0 0,-1 0 1 0 0,3 6-52 0 0,0-8 63 0 0,1 0 1 0 0,0-1-1 0 0,0 1 0 0 0,0-1 0 0 0,1 0 0 0 0,-1-1 1 0 0,1 1-1 0 0,1-1 0 0 0,-1 0 0 0 0,1 0 0 0 0,-1 0 1 0 0,1-1-1 0 0,0 0 0 0 0,0 0 0 0 0,1-1 0 0 0,-1 1 1 0 0,0-1-1 0 0,1-1 0 0 0,-1 1 0 0 0,1-1 0 0 0,0 0 0 0 0,-1-1 1 0 0,1 0-1 0 0,0 0 0 0 0,0 0 0 0 0,1-1-63 0 0,6 0 149 0 0,-1 0 0 0 0,1-1-1 0 0,-1-1 1 0 0,0 0 0 0 0,0-1 0 0 0,0-1-1 0 0,0 0 1 0 0,0 0 0 0 0,-1-1 0 0 0,0-1-1 0 0,-1 0 1 0 0,1-1 0 0 0,-1 0 0 0 0,-1 0-1 0 0,4-5-148 0 0,140-156 792 0 0,-148 161-759 0 0,17-20-59 0 0,-1 0 1 0 0,-2-1-1 0 0,-1-2 1 0 0,-1 0-1 0 0,-2-1 1 0 0,-1 0 0 0 0,-1-1-1 0 0,-2-1 1 0 0,-2 0-1 0 0,0-1 1 0 0,-3 1-1 0 0,-1-2 1 0 0,-1 1 0 0 0,-2-1-1 0 0,-2-14 26 0 0,-1 44-32 0 0,0-1-1 0 0,-1 0 1 0 0,0 0-1 0 0,-1 0 1 0 0,1 1-1 0 0,-1-1 1 0 0,-1 1-1 0 0,1-1 1 0 0,-1 1-1 0 0,0 0 1 0 0,0 0-1 0 0,-1 0 1 0 0,0 1-1 0 0,0-1 1 0 0,0 1-1 0 0,-1 0 1 0 0,1 0-1 0 0,-1 0 1 0 0,-1 1 0 0 0,1-1-1 0 0,0 1 1 0 0,-1 1-1 0 0,0-1 1 0 0,0 1-1 0 0,0 0 1 0 0,0 0-1 0 0,-1 1 1 0 0,1 0-1 0 0,-1 0 1 0 0,0 0-1 0 0,1 1 1 0 0,-1 0-1 0 0,0 0 1 0 0,0 1-1 0 0,0 0 1 0 0,1 0-1 0 0,-1 0 1 0 0,0 1-1 0 0,0 0 1 0 0,1 1-1 0 0,-1-1 1 0 0,0 1-1 0 0,1 1 1 0 0,0-1-1 0 0,-5 3 33 0 0,-2 6 7 0 0,1 0 0 0 0,1 0 0 0 0,0 1-1 0 0,0 1 1 0 0,1 0 0 0 0,1 0-1 0 0,0 1 1 0 0,1 0 0 0 0,1 0-1 0 0,0 1 1 0 0,1 0 0 0 0,0 0-1 0 0,1 1 1 0 0,1-1 0 0 0,1 1-1 0 0,0 0 1 0 0,1 0 0 0 0,1 0-1 0 0,0 1 1 0 0,1-1 0 0 0,1 0-1 0 0,0 0 1 0 0,1 0 0 0 0,1 1-7 0 0,3 8 86 0 0,1-1 1 0 0,1-1-1 0 0,2 0 1 0 0,0 0-1 0 0,1-1 1 0 0,1 0-1 0 0,1 0 1 0 0,1-2 0 0 0,1 0-1 0 0,0 0 1 0 0,6 3-87 0 0,109 127 216 0 0,-123-137 565 0 0,-2-2-3553 0 0,-3-8-8777 0 0,-2-3 1169 0 0</inkml:trace>
  <inkml:trace contextRef="#ctx0" brushRef="#br0" timeOffset="1866.889">1712 1253 13795 0 0,'0'0'1838'0'0,"0"0"-1026"0"0,0 0-417 0 0,0 0 178 0 0,0 0 305 0 0,0 0 184 0 0,0 0 21 0 0,0 0-168 0 0,-18 38-251 0 0,-58 121-226 0 0,-39 48 97 0 0,97-175-512 0 0,7-13-6 0 0,0-1-1 0 0,1 1 1 0 0,0 1 0 0 0,2 0 0 0 0,0 0 0 0 0,2 1 0 0 0,0 0 0 0 0,1 0 0 0 0,1 1 0 0 0,-1 16-17 0 0,5-34 3 0 0,0 0 0 0 0,0 0 0 0 0,0 1 0 0 0,0-1 0 0 0,1 0 0 0 0,0 1 0 0 0,-1-1 0 0 0,2 0 0 0 0,-1 0 0 0 0,0 0 0 0 0,1 0 0 0 0,0 0 0 0 0,0 0 0 0 0,0 0 0 0 0,0-1 0 0 0,1 1 0 0 0,-1-1 0 0 0,1 0 0 0 0,0 1 0 0 0,0-1 0 0 0,0 0 0 0 0,0-1 0 0 0,1 1 0 0 0,-1 0 0 0 0,1-1 0 0 0,0 0 0 0 0,-1 0 0 0 0,1 0 0 0 0,0 0 0 0 0,0-1 0 0 0,0 0 0 0 0,4 1-3 0 0,5 1 27 0 0,0 0-1 0 0,0-2 1 0 0,0 1 0 0 0,0-2 0 0 0,0 0 0 0 0,0 0 0 0 0,0-1 0 0 0,0-1 0 0 0,0 0 0 0 0,-1-1 0 0 0,1 0 0 0 0,-1-1 0 0 0,1 0 0 0 0,-1-1-1 0 0,0-1 1 0 0,-1 0-27 0 0,28-19-224 0 0,-7-25-2106 0 0,-30 37-2239 0 0,-2-3-3839 0 0,0 9 233 0 0</inkml:trace>
  <inkml:trace contextRef="#ctx0" brushRef="#br0" timeOffset="2135.297">1182 1666 12643 0 0,'0'0'2336'0'0,"0"0"-1896"0"0,0 0-16 0 0,0 0 361 0 0,0 0 207 0 0,0 0 88 0 0,0 0-72 0 0,202 0-192 0 0,-156-4-223 0 0,8-8-193 0 0,2 1-168 0 0,4-1-160 0 0,-2 0-168 0 0,-4 1-360 0 0,-4-1-657 0 0,-14 5-3168 0 0,-9 3-8361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2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18 563 216 0 0,'0'0'2853'0'0,"0"0"-826"0"0,0 0-478 0 0,0 0-12 0 0,0 0 183 0 0,0 0 34 0 0,0 0-161 0 0,0 0-315 0 0,0 0-355 0 0,0 0-335 0 0,0 0-260 0 0,5-8-2 0 0,43 16 1705 0 0,218-15 2332 0 0,-16-21-3323 0 0,-137 21-1116 0 0,-113 7-32 0 0,0 0-44 0 0,0 0-84 0 0,-19 4-2209 0 0,6 2 939 0 0,-8 4-2758 0 0,7-3-1956 0 0,0 0-2899 0 0</inkml:trace>
  <inkml:trace contextRef="#ctx0" brushRef="#br0" timeOffset="281.2">1 798 13075 0 0,'0'0'876'0'0,"0"0"-509"0"0,0 0-249 0 0,0 0 236 0 0,0 0 419 0 0,0 0 265 0 0,0 0 117 0 0,0 0-28 0 0,0 0-111 0 0,34 3-189 0 0,110 10-220 0 0,-108-11-445 0 0,1-1 0 0 0,0-2 0 0 0,-1-2 0 0 0,1-1 0 0 0,15-5-162 0 0,39-4-404 0 0,-30 5-456 0 0,-28 3-1182 0 0,-1 2-4203 0 0,-15-1-4859 0 0</inkml:trace>
  <inkml:trace contextRef="#ctx0" brushRef="#br0" timeOffset="934.689">1018 274 1440 0 0,'0'0'2186'0'0,"0"0"-771"0"0,0 0-607 0 0,0 0-164 0 0,0 0 151 0 0,0 0 151 0 0,0 0-50 0 0,0 0-183 0 0,0 0 54 0 0,0 0 177 0 0,0 0 203 0 0,0 0 171 0 0,0 0-110 0 0,13 3-132 0 0,91 10 1937 0 0,-88-15-2703 0 0,-1-1 0 0 0,1 0 0 0 0,-1-1 0 0 0,0 0 0 0 0,0-1 0 0 0,-1-1 0 0 0,1-1 0 0 0,-1 0 0 0 0,-1 0 0 0 0,1-2 0 0 0,-1 1 0 0 0,-1-2 0 0 0,10-8-310 0 0,45-54 991 0 0,-63 110-956 0 0,23 347 189 0 0,-18-326-213 0 0,3 0-1 0 0,2-2 1 0 0,15 37-11 0 0,-19-63 2 0 0,-6-20-2 0 0,-1 1 0 0 0,1-1 0 0 0,1 0 1 0 0,0-1-1 0 0,1 1 0 0 0,0-1 0 0 0,0 0 1 0 0,1 0-1 0 0,3 2 0 0 0,5-4 243 0 0,2-36 477 0 0,164-407 311 0 0,-47 125-918 0 0,-74 129 18 0 0,-48 172-2487 0 0,8 23-7303 0 0,-19-13 9072 0 0,1 3-11657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0 4729 0 0,'0'0'742'0'0,"0"0"-305"0"0,0 0-32 0 0,0 0 301 0 0,0 0 277 0 0,0 0 86 0 0,0 0-147 0 0,0 0-309 0 0,0 0-299 0 0,0 0-205 0 0,-29 36-94 0 0,-89 108-41 0 0,63-73-23 0 0,42-54-481 0 0,-22 34 824 0 0,15-15-7769 0 0,18-32 4217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34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8 7154 0 0,'0'0'1150'0'0,"0"0"-279"0"0,0 0 33 0 0,0 0 269 0 0,0 0 218 0 0,0 0 0 0 0,0 0-234 0 0,0 0-350 0 0,0 0-228 0 0,0 0-84 0 0,0 0-18 0 0,0 0 37 0 0,0 9 11 0 0,-17 337 4077 0 0,-31-31-3201 0 0,-28 59-1401 0 0,51-247-533 0 0,25-127 332 0 0,0 0-64 0 0,0 0-73 0 0,0 0-52 0 0,0 0-72 0 0,0 0-73 0 0,4-18-3650 0 0,2-2-4522 0 0,-2 12-268 0 0</inkml:trace>
  <inkml:trace contextRef="#ctx0" brushRef="#br0" timeOffset="292.402">1 721 4721 0 0,'0'0'3014'0'0,"0"0"-1778"0"0,0 0-697 0 0,0 0 61 0 0,0 0 415 0 0,0 0 379 0 0,0 0 153 0 0,0 0-112 0 0,0 0-219 0 0,33-9-223 0 0,106-29-179 0 0,181-47 1394 0 0,170-69-3901 0 0,-463 140-1412 0 0,-12 3-5321 0 0,-12 10 918 0 0</inkml:trace>
  <inkml:trace contextRef="#ctx0" brushRef="#br0" timeOffset="974.915">1168 0 0 0 0,'0'0'703'0'0,"0"0"90"0"0,0 0 86 0 0,0 0 313 0 0,0 0 341 0 0,0 0 132 0 0,0 0-180 0 0,0 0-348 0 0,0 0-306 0 0,0 0-143 0 0,0 0 16 0 0,0 0 51 0 0,0 0 44 0 0,1 7-37 0 0,-17 260 5167 0 0,-7-118-5084 0 0,-7-1 1 0 0,-17 35-846 0 0,-47 119 311 0 0,91-276-330 0 0,3-25-17 0 0,11-2-35 0 0,55-71 517 0 0,-31 30-463 0 0,-2 0-65 0 0,2 2-1 0 0,2 0 0 0 0,1 3 0 0 0,2 1 0 0 0,2 2 0 0 0,8-3 83 0 0,-10 21-100 0 0,-35 56 146 0 0,-50 128 736 0 0,40-142-656 0 0,2 0-1 0 0,1 0 1 0 0,2 0-1 0 0,0-1 0 0 0,1 1 1 0 0,5 19-126 0 0,9 5 86 0 0,-4-79-3475 0 0,-9 16-5180 0 0,-1 6-2679 0 0</inkml:trace>
  <inkml:trace contextRef="#ctx0" brushRef="#br0" timeOffset="1444.955">1640 929 11907 0 0,'0'0'1008'0'0,"0"0"-556"0"0,0 0-131 0 0,0 0 233 0 0,0 0 186 0 0,0 0 76 0 0,0 0 2 0 0,0 0-101 0 0,0 0-122 0 0,0 0-92 0 0,0 0-113 0 0,0 0-82 0 0,0 0-30 0 0,29-7-27 0 0,90-19-19 0 0,-74 7 100 0 0,-41 13-242 0 0,0 2-52 0 0,1 0 0 0 0,-1 0 0 0 0,0-1-1 0 0,-1 1 1 0 0,1-1 0 0 0,-1 0 0 0 0,0 0-1 0 0,0 0 1 0 0,0 0 0 0 0,-1-1 0 0 0,0 1 0 0 0,0-1-1 0 0,0 0 1 0 0,-1 1 0 0 0,0-1 0 0 0,0 0-1 0 0,0 0 1 0 0,-1 0 0 0 0,0 0 0 0 0,0 0-1 0 0,-1 1 1 0 0,1-3-38 0 0,-3 6-49 0 0,0-1 1 0 0,0 1-1 0 0,0-1 0 0 0,0 1 0 0 0,-1 0 1 0 0,1 0-1 0 0,-1 1 0 0 0,1-1 0 0 0,-1 1 1 0 0,1-1-1 0 0,-1 1 0 0 0,0 0 0 0 0,0 1 0 0 0,1-1 1 0 0,-1 1-1 0 0,0-1 0 0 0,0 1 0 0 0,0 0 1 0 0,0 1-1 0 0,0-1 0 0 0,1 1 0 0 0,-1-1 1 0 0,0 1 48 0 0,-13 4-66 0 0,0 0 1 0 0,1 1 0 0 0,0 1-1 0 0,0 0 1 0 0,0 1 0 0 0,1 1-1 0 0,0 1 1 0 0,1 0-1 0 0,0 0 1 0 0,1 2 0 0 0,0-1-1 0 0,-6 9 66 0 0,10-13 67 0 0,0 2-1 0 0,1-1 1 0 0,0 1-1 0 0,0 0 0 0 0,1 1 1 0 0,0-1-1 0 0,0 2 0 0 0,1-1 1 0 0,1 1-1 0 0,0-1 0 0 0,0 2 1 0 0,1-1-1 0 0,1 0 1 0 0,0 1-1 0 0,0-1 0 0 0,1 1 1 0 0,0 7-67 0 0,4-13 44 0 0,0-1 0 0 0,0 1 0 0 0,1-1 0 0 0,0 0 0 0 0,0 0 1 0 0,0 0-1 0 0,1 0 0 0 0,-1-1 0 0 0,1 1 0 0 0,1-1 0 0 0,-1 0 0 0 0,0 0 1 0 0,1 0-1 0 0,0-1 0 0 0,0 0 0 0 0,0 0 0 0 0,0 0 0 0 0,0 0 0 0 0,1-1 1 0 0,-1 0-1 0 0,1 0 0 0 0,0 0 0 0 0,-1-1 0 0 0,1 0 0 0 0,0 0 0 0 0,0 0 1 0 0,0-1-1 0 0,0 0 0 0 0,0 0 0 0 0,4-1-44 0 0,4 2-9 0 0,1-1 1 0 0,0-1-1 0 0,-1 0 1 0 0,1-1-1 0 0,-1-1 1 0 0,0 0-1 0 0,1-1 1 0 0,2-2 8 0 0,31-6-318 0 0,-13 5-3728 0 0,-13-1-5921 0 0,-17 4 2676 0 0</inkml:trace>
  <inkml:trace contextRef="#ctx0" brushRef="#br0" timeOffset="1964.178">2076 1087 2176 0 0,'0'0'3296'0'0,"0"0"-1540"0"0,0 0-440 0 0,0 0 205 0 0,0 0 114 0 0,0 0 3 0 0,0 0-107 0 0,0 0-201 0 0,0 0-172 0 0,0 0-143 0 0,0 0-143 0 0,0 0-136 0 0,0 0-104 0 0,15-5-97 0 0,46-18-93 0 0,-14-20 510 0 0,-40 29-759 0 0,88-152 631 0 0,-57 102-985 0 0,-40 98-755 0 0,-2-17 921 0 0,0 1-1 0 0,1 0 1 0 0,1 0 0 0 0,1 0 0 0 0,1 0-1 0 0,0 0 1 0 0,2 6-5 0 0,0-19 20 0 0,0-1-1 0 0,1 0 1 0 0,-1 1 0 0 0,1-1-1 0 0,0 0 1 0 0,0-1-1 0 0,0 1 1 0 0,1-1 0 0 0,0 1-1 0 0,-1-1 1 0 0,1 0-1 0 0,0 0 1 0 0,0 0 0 0 0,1-1-1 0 0,-1 0 1 0 0,0 0-1 0 0,1 0 1 0 0,0 0 0 0 0,-1-1-1 0 0,1 1 1 0 0,0-1-1 0 0,0 0 1 0 0,0-1 0 0 0,0 1-1 0 0,0-1 1 0 0,-1 0-1 0 0,1 0 1 0 0,0 0 0 0 0,0-1-1 0 0,0 0 1 0 0,0 0-1 0 0,0 0 1 0 0,2-2-20 0 0,9-2 146 0 0,0 0 1 0 0,0-1-1 0 0,-1-1 1 0 0,0-1-1 0 0,-1 0 0 0 0,0-1 1 0 0,0 0-1 0 0,-1-1 1 0 0,7-7-147 0 0,-11 9 25 0 0,0 0-1 0 0,0-1 1 0 0,-1 0 0 0 0,-1 0 0 0 0,1-1 0 0 0,-2 0 0 0 0,1 0 0 0 0,-1 0 0 0 0,-1-1 0 0 0,0 0 0 0 0,0 0 0 0 0,-1-1 0 0 0,-1 1 0 0 0,0-1 0 0 0,0 0 0 0 0,-1 0 0 0 0,-1 0 0 0 0,0 0-25 0 0,-6-7-1612 0 0,-5 10-3908 0 0,6 6-5971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51 0 0 0,'0'0'427'0'0,"0"0"457"0"0,0 0 280 0 0,0 0 279 0 0,0 0 232 0 0,0 0 12 0 0,0 0-165 0 0,0 0-201 0 0,0 0-220 0 0,0 0-205 0 0,1-9 3356 0 0,-2 7 96 0 0,-23-14-1508 0 0,-9 1-2731 0 0,-26 7-90 0 0,-66 20-27 0 0,27 14 36 0 0,85-21-33 0 0,0 1 0 0 0,1 0 0 0 0,-1 0 0 0 0,1 2 0 0 0,0-1 0 0 0,1 2 0 0 0,0-1 0 0 0,0 2 0 0 0,1-1 0 0 0,0 1 0 0 0,1 1 0 0 0,-8 11 5 0 0,8-10-4 0 0,1 1 0 0 0,0 0 0 0 0,1 1 0 0 0,1 0 0 0 0,0 0 0 0 0,1 0 1 0 0,1 1-1 0 0,0 0 0 0 0,1 0 0 0 0,0 0 0 0 0,1 4 4 0 0,0-9 1 0 0,1 0-1 0 0,1 0 1 0 0,0 0 0 0 0,0 1-1 0 0,1-1 1 0 0,0 0 0 0 0,0 0-1 0 0,1 0 1 0 0,1 0 0 0 0,0 0-1 0 0,0-1 1 0 0,1 1 0 0 0,0-1-1 0 0,1 1 1 0 0,0-2 0 0 0,2 4-1 0 0,0-4 23 0 0,1 0 0 0 0,0 0-1 0 0,0-1 1 0 0,1 0 0 0 0,0-1 0 0 0,0 0 0 0 0,0 0 0 0 0,1-1 0 0 0,0 0 0 0 0,0-1 0 0 0,0 0-1 0 0,1 0 1 0 0,-1-1 0 0 0,1-1 0 0 0,0 0 0 0 0,0 0 0 0 0,-1-1 0 0 0,1 0 0 0 0,0-1 0 0 0,0-1-1 0 0,0 1 1 0 0,0-2 0 0 0,0 1 0 0 0,0-2 0 0 0,-1 1 0 0 0,1-1 0 0 0,-1-1 0 0 0,1 0 0 0 0,-1-1 0 0 0,2-1-23 0 0,9-5 28 0 0,-1-1 1 0 0,-1-1 0 0 0,0 0 0 0 0,-1-2 0 0 0,-1 0-1 0 0,0-1 1 0 0,-1-1 0 0 0,0 0 0 0 0,-2-1 0 0 0,0 0-1 0 0,-1-2 1 0 0,-1 1 0 0 0,-1-2 0 0 0,0 1 0 0 0,-2-1-1 0 0,0-1 1 0 0,-2 0 0 0 0,0 0 0 0 0,-2-1 0 0 0,1-3-29 0 0,-6-90 148 0 0,-8 95-201 0 0,1 31-406 0 0,-8 197 769 0 0,15-205-307 0 0,-2 32 59 0 0,3 0 0 0 0,1 0 0 0 0,1 0-1 0 0,2-1 1 0 0,1 1 0 0 0,5 12-62 0 0,-6-31 42 0 0,0 0 0 0 0,1 0 0 0 0,0 0 0 0 0,1-1 0 0 0,1 0 1 0 0,0 0-1 0 0,1-1 0 0 0,0 0 0 0 0,1-1 0 0 0,1 0 0 0 0,0 0 0 0 0,0-1 1 0 0,1-1-1 0 0,1 1 0 0 0,8 4-42 0 0,40 4 1129 0 0,-68-25-1863 0 0,-13-13-1465 0 0,12 6-6899 0 0,8 10-2542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0:4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1210 14219 0 0,'0'0'1036'0'0,"0"0"-444"0"0,0 0-121 0 0,0 0 168 0 0,0 0 221 0 0,0 0 112 0 0,0 0-77 0 0,0 0-200 0 0,0 0-146 0 0,0 0-38 0 0,0 0 3 0 0,0 0-21 0 0,0 0-38 0 0,16 3-52 0 0,105 13 573 0 0,251-12 1034 0 0,-366-2-1074 0 0,-3-1-2649 0 0,0 0-8823 0 0,-4-1-712 0 0</inkml:trace>
  <inkml:trace contextRef="#ctx0" brushRef="#br0" timeOffset="282.234">51 1530 8762 0 0,'0'0'4119'0'0,"0"0"-2808"0"0,0 0-975 0 0,0 0 138 0 0,0 0 377 0 0,0 0 326 0 0,0 0 160 0 0,0 0-26 0 0,0 0-162 0 0,0 0-191 0 0,0 0-176 0 0,33 8-167 0 0,104 22-141 0 0,-123-27-385 0 0,0 0-1 0 0,0-1 1 0 0,0-1 0 0 0,0 0 0 0 0,0-1 0 0 0,0-1-1 0 0,0 0 1 0 0,0-1 0 0 0,-1 0 0 0 0,2-1-89 0 0,26-5 156 0 0,19 0-410 0 0,53-7 335 0 0,-37 11-7666 0 0,-68 4-3868 0 0</inkml:trace>
  <inkml:trace contextRef="#ctx0" brushRef="#br0" timeOffset="1040.675">1293 983 1032 0 0,'0'0'1835'0'0,"0"0"-373"0"0,0 0-196 0 0,0 0 42 0 0,0 0 40 0 0,0 0-8 0 0,0 0-101 0 0,0 0-162 0 0,0 0-177 0 0,0 0-135 0 0,0 0-117 0 0,0 0-50 0 0,0 0-23 0 0,-30 14-51 0 0,-93 45-47 0 0,59-13 309 0 0,56-37-668 0 0,1-1 1 0 0,0 1 0 0 0,1 1-1 0 0,-1-1 1 0 0,2 1-1 0 0,0 0 1 0 0,0 1 0 0 0,0-1-1 0 0,2 1 1 0 0,-1 0-1 0 0,1 0 1 0 0,1 0 0 0 0,0 0-1 0 0,0 0 1 0 0,1 1 0 0 0,1-1-1 0 0,0 0 1 0 0,1 12-119 0 0,0-19 63 0 0,0 0 0 0 0,0 0 0 0 0,0-1 0 0 0,1 1 0 0 0,-1 0-1 0 0,1-1 1 0 0,0 1 0 0 0,0-1 0 0 0,0 1 0 0 0,1-1 0 0 0,-1 0 0 0 0,1 0 0 0 0,0 0 0 0 0,-1 0 0 0 0,1-1 0 0 0,0 1 0 0 0,1-1 0 0 0,-1 1 0 0 0,0-1 0 0 0,1 0 0 0 0,-1-1 0 0 0,1 1 0 0 0,0 0 0 0 0,0-1-1 0 0,-1 0 1 0 0,1 0 0 0 0,0 0 0 0 0,0-1 0 0 0,0 1 0 0 0,1-1-63 0 0,9 1 208 0 0,0-1 0 0 0,-1-1 0 0 0,1 0 0 0 0,0-1 0 0 0,-1 0 0 0 0,1-1-1 0 0,-1-1 1 0 0,0 0 0 0 0,5-3-208 0 0,26-17 259 0 0,-2-2 0 0 0,0-2 0 0 0,-2-2 0 0 0,-2-2 0 0 0,32-32-259 0 0,-70 64 0 0 0,116-125 192 0 0,-94 95-186 0 0,0 0 1 0 0,-2-2-1 0 0,-2-1 0 0 0,-1 0 0 0 0,-1-1 0 0 0,-2-1 0 0 0,-1 0 1 0 0,-1-4-7 0 0,-5 13-98 0 0,-2 0 1 0 0,0-1 0 0 0,-1 1-1 0 0,-2-1 1 0 0,-1 0 0 0 0,-1 0 0 0 0,-1 1-1 0 0,-1-1 1 0 0,-2-4 97 0 0,2 21-53 0 0,0-1 0 0 0,0 1 0 0 0,-1-1 0 0 0,0 1 0 0 0,-1 0 0 0 0,0 0 0 0 0,0 1 0 0 0,-1-1 0 0 0,-1 1 0 0 0,1 0 0 0 0,-2 0 0 0 0,1 1 0 0 0,-1 0 0 0 0,0 0 0 0 0,-1 0 0 0 0,0 1 0 0 0,0 0 0 0 0,0 1 0 0 0,-1 0 0 0 0,0 0 0 0 0,0 1 0 0 0,-1 0 0 0 0,0 1 0 0 0,1-1 53 0 0,-2 3-8 0 0,1 0-1 0 0,-1 1 1 0 0,0 0-1 0 0,1 1 0 0 0,-1 0 1 0 0,0 0-1 0 0,1 1 1 0 0,-1 1-1 0 0,1 0 1 0 0,-1 0-1 0 0,1 1 0 0 0,0 0 1 0 0,0 1-1 0 0,0 0 1 0 0,1 1-1 0 0,-1 0 0 0 0,1 0 1 0 0,0 1-1 0 0,0 0 1 0 0,1 1-1 0 0,0 0 0 0 0,0 0 1 0 0,1 0-1 0 0,-1 1 1 0 0,2 0-1 0 0,-1 1 0 0 0,1 0 1 0 0,0 0-1 0 0,1 0 1 0 0,0 0-1 0 0,1 1 0 0 0,0 0 1 0 0,0 0-1 0 0,1 0 1 0 0,0 1-1 0 0,0 7 9 0 0,-4 4 46 0 0,2 0 0 0 0,0 1 0 0 0,2 0 0 0 0,0 0 1 0 0,2 0-1 0 0,0 1 0 0 0,2-1 0 0 0,0 0 0 0 0,2 0 0 0 0,0 0 0 0 0,2 0 0 0 0,0-1 0 0 0,2 1 0 0 0,0-1 0 0 0,1-1 1 0 0,5 9-47 0 0,7 6 141 0 0,0-1 1 0 0,3-1 0 0 0,1 0 0 0 0,1-2 0 0 0,1-1 0 0 0,2-1 0 0 0,1-1-1 0 0,20 14-141 0 0,41 27 18 0 0,-84-66-82 0 0,-5-3 20 0 0,-1-1 0 0 0,1 1 0 0 0,0 0 0 0 0,-1 0 0 0 0,1-1 0 0 0,0 1 0 0 0,0 0 0 0 0,0-1-1 0 0,0 1 1 0 0,0-1 0 0 0,-1 1 0 0 0,1-1 0 0 0,0 1 0 0 0,0-1 0 0 0,0 0 0 0 0,0 1 0 0 0,0-1 0 0 0,0 0-1 0 0,0 0 1 0 0,1 0 0 0 0,-1 0 0 0 0,0 0 0 0 0,0 0 0 0 0,0 0 0 0 0,0 0 0 0 0,0 0 0 0 0,0 0 0 0 0,0-1-1 0 0,0 1 1 0 0,0 0 0 0 0,0-1 0 0 0,0 1 0 0 0,0-1 0 0 0,0 1 0 0 0,-1-1 0 0 0,2 1 44 0 0,9-36-6200 0 0,-5 27-1663 0 0</inkml:trace>
  <inkml:trace contextRef="#ctx0" brushRef="#br0" timeOffset="1417.856">2049 613 11242 0 0,'0'0'1055'0'0,"0"0"-571"0"0,0 0-157 0 0,0 0 285 0 0,0 0 278 0 0,0 0 177 0 0,0 0 53 0 0,0 0-73 0 0,0 0-144 0 0,1 34-182 0 0,6 110-150 0 0,8-29 504 0 0,36 131-199 0 0,-51-245-858 0 0,0 0 0 0 0,0 0 0 0 0,0 1 0 0 0,1-1 0 0 0,-1 0 0 0 0,0 0 0 0 0,0 0 0 0 0,1 1 0 0 0,-1-1 0 0 0,1 0 0 0 0,-1 0 0 0 0,1 0 0 0 0,-1 0 0 0 0,1 0 0 0 0,0 0 0 0 0,-1 0 0 0 0,1 0 0 0 0,0 0 1 0 0,0 0-1 0 0,0 0 0 0 0,0 0 0 0 0,0 0 0 0 0,0-1 0 0 0,0 1 0 0 0,0 0 0 0 0,0-1 0 0 0,0 1 0 0 0,0-1 0 0 0,0 1 0 0 0,1-1 0 0 0,-1 0 0 0 0,0 1 0 0 0,0-1 0 0 0,0 0 0 0 0,1 0 0 0 0,-1 0 0 0 0,0 0 0 0 0,0 0 0 0 0,1 0 0 0 0,-1 0 0 0 0,0 0 0 0 0,0-1 0 0 0,1 1 0 0 0,-1 0 0 0 0,0-1 0 0 0,0 1 0 0 0,0-1 0 0 0,0 1 0 0 0,0-1 0 0 0,0 1 0 0 0,0-1 0 0 0,0 0 0 0 0,0 0 0 0 0,0 0 0 0 0,0 1 0 0 0,0-1 0 0 0,0 0 0 0 0,0 0 0 0 0,-1 0 1 0 0,1 0-1 0 0,0 0 0 0 0,-1-1-18 0 0,70-92 839 0 0,-5-4 1 0 0,26-55-840 0 0,77-116 997 0 0,-68 129-1069 0 0,-94 134-3122 0 0,-25 28-7516 0 0,15-14-826 0 0</inkml:trace>
  <inkml:trace contextRef="#ctx0" brushRef="#br0" timeOffset="1818.465">966 1499 6401 0 0,'0'0'4387'0'0,"0"0"-2860"0"0,0 0-1127 0 0,0 0-32 0 0,0 0 259 0 0,0 0 319 0 0,0 0 212 0 0,0 0 34 0 0,0 0-73 0 0,0 0-120 0 0,0 0-100 0 0,0 0-84 0 0,0 0-83 0 0,28 8-71 0 0,94 23-71 0 0,-23-28 254 0 0,-79-6-671 0 0,681-128 1807 0 0,-345 70-3764 0 0,-326 60-513 0 0,-18 1-1942 0 0,-5 0-4633 0 0</inkml:trace>
  <inkml:trace contextRef="#ctx0" brushRef="#br0" timeOffset="2413.321">1369 1861 7522 0 0,'0'0'902'0'0,"0"0"-341"0"0,0 0 19 0 0,0 0 260 0 0,0 0 232 0 0,0 0 64 0 0,0 0-121 0 0,0 0-243 0 0,-30 35-210 0 0,-88 107-153 0 0,74-68 173 0 0,41-68-428 0 0,1 1 0 0 0,0 0 0 0 0,0 0 0 0 0,1 1 0 0 0,0-1 0 0 0,0 0 0 0 0,1 0 0 0 0,0 1 1 0 0,0-1-1 0 0,1 0 0 0 0,0 0 0 0 0,0 1 0 0 0,1 3-154 0 0,2-8 195 0 0,1 0 0 0 0,-1 0 0 0 0,0 0-1 0 0,1-1 1 0 0,-1 0 0 0 0,1 0 0 0 0,0 0 0 0 0,0-1 0 0 0,-1 1 0 0 0,1-1 0 0 0,0 0 0 0 0,0-1 0 0 0,0 1 0 0 0,1-1-1 0 0,-1 0 1 0 0,0 0 0 0 0,0-1 0 0 0,0 1 0 0 0,0-1 0 0 0,4-2-195 0 0,11-2 284 0 0,0-1 1 0 0,-1-1-1 0 0,0-1 0 0 0,0-1 0 0 0,-1-1 1 0 0,14-9-285 0 0,6-8 196 0 0,-1-2 1 0 0,-2-1 0 0 0,0-2 0 0 0,-3-1-1 0 0,-1-1 1 0 0,-1-2 0 0 0,-2-1-1 0 0,-1-2-196 0 0,-13 20-6 0 0,0-1-1 0 0,-1 0 1 0 0,-1 0-1 0 0,-1-2 1 0 0,-1 1-1 0 0,-1-1 1 0 0,0-1-1 0 0,-2 0 1 0 0,-1 0-1 0 0,-1 0 1 0 0,0 0-1 0 0,-2-1 1 0 0,-1 0-1 0 0,-1 0 1 0 0,-1 0-1 0 0,-1 0 1 0 0,-3-19 6 0 0,2 36-19 0 0,0-1 1 0 0,-1 1-1 0 0,1 0 1 0 0,-1 0-1 0 0,0 0 1 0 0,-1 0-1 0 0,0 1 1 0 0,0-1-1 0 0,0 1 1 0 0,-1 0-1 0 0,0 0 1 0 0,0 1-1 0 0,-1-1 1 0 0,1 1-1 0 0,-1 1 1 0 0,0-1-1 0 0,0 1 1 0 0,-1 0-1 0 0,0 0 1 0 0,1 0-1 0 0,-1 1 1 0 0,0 0-1 0 0,-1 1 1 0 0,1 0-1 0 0,0 0 0 0 0,-1 0 1 0 0,1 1-1 0 0,-1 0 1 0 0,1 0-1 0 0,-1 1 1 0 0,1 0-1 0 0,-1 0 1 0 0,0 1-1 0 0,1 0 1 0 0,-1 1-1 0 0,1-1 1 0 0,0 1-1 0 0,-1 1 1 0 0,1-1-1 0 0,0 1 1 0 0,-6 4 18 0 0,-5 5-1 0 0,0 0 0 0 0,1 2 1 0 0,1 0-1 0 0,0 1 0 0 0,1 0 0 0 0,1 1 1 0 0,1 1-1 0 0,0 0 0 0 0,1 1 0 0 0,0 0 1 0 0,2 1-1 0 0,0 0 0 0 0,1 0 0 0 0,1 1 1 0 0,1 1-1 0 0,1-1 0 0 0,1 1 0 0 0,0 0 1 0 0,2 0-1 0 0,0 1 0 0 0,2-1 0 0 0,0 0 1 0 0,1 1-1 0 0,2-1 0 0 0,2 19 1 0 0,3-20 48 0 0,0 0-1 0 0,1-1 1 0 0,2 1 0 0 0,-1-2-1 0 0,2 1 1 0 0,1-2 0 0 0,0 1-1 0 0,1-2 1 0 0,1 1-1 0 0,0-2 1 0 0,1 0 0 0 0,1-1-1 0 0,0 0 1 0 0,1-2-1 0 0,1 0 1 0 0,0 0 0 0 0,3 0-48 0 0,2 0 90 0 0,0 0 0 0 0,1-2 0 0 0,1 0 1 0 0,0-2-1 0 0,0 0 0 0 0,19 2-90 0 0,26-3-697 0 0,-55-22-1311 0 0,-9 3-4103 0 0,-4 5-5420 0 0</inkml:trace>
  <inkml:trace contextRef="#ctx0" brushRef="#br0" timeOffset="2694.988">2428 1626 17220 0 0,'0'0'799'0'0,"0"0"-290"0"0,0 0 126 0 0,0 0 322 0 0,0 0 198 0 0,0 0-41 0 0,0 0-217 0 0,0 0-257 0 0,-21 35-185 0 0,-67 113-109 0 0,-8-8 126 0 0,14-9-496 0 0,28-59-1741 0 0,16-62-8666 0 0,30-10-788 0 0</inkml:trace>
  <inkml:trace contextRef="#ctx0" brushRef="#br0" timeOffset="2933.358">1975 1588 15739 0 0,'0'0'1150'0'0,"0"0"-602"0"0,0 0-168 0 0,0 0 186 0 0,0 0 268 0 0,0 0 163 0 0,0 0-18 0 0,0 0-106 0 0,0 0-109 0 0,0 0-94 0 0,22 32-89 0 0,69 100-46 0 0,-24-57 353 0 0,223 143 460 0 0,-242-151-3425 0 0,-45-57-4970 0 0,-2-9-4848 0 0</inkml:trace>
  <inkml:trace contextRef="#ctx0" brushRef="#br0" timeOffset="5425.315">2756 166 3057 0 0,'0'0'2336'0'0,"0"0"-821"0"0,0 0-403 0 0,0 0-18 0 0,0 0 113 0 0,0 0 70 0 0,0 0-74 0 0,0 0-238 0 0,0 0-305 0 0,0 0-129 0 0,0 0 2 0 0,5 2 80 0 0,75 70 2485 0 0,-31-4-2419 0 0,-3 2 1 0 0,-2 1-1 0 0,-4 3 0 0 0,-4 2 0 0 0,-2 1 0 0 0,-3 4-679 0 0,-4 14 86 0 0,-4 1 1 0 0,-4 1 0 0 0,-4 1-1 0 0,-5 0 1 0 0,-3 1 0 0 0,-7 75-87 0 0,-1-133-14 0 0,-2 0 0 0 0,-2 0 0 0 0,-2 0 0 0 0,-1-1 1 0 0,-3 0-1 0 0,0 0 0 0 0,-3-1 0 0 0,-1-1 0 0 0,-2 0 1 0 0,-2-1-1 0 0,-19 28 14 0 0,-4 2-423 0 0,-3-1 1 0 0,-3-3 0 0 0,-3-2-1 0 0,-2-2 1 0 0,-3-3 0 0 0,-22 15 422 0 0,12-19-1823 0 0,21-19-6852 0 0,34-25-1937 0 0</inkml:trace>
  <inkml:trace contextRef="#ctx0" brushRef="#br0" timeOffset="6300.196">1083 4 0 0 0,'0'0'161'0'0,"0"0"409"0"0,0 0 351 0 0,0 0 320 0 0,0 0 160 0 0,0 0-59 0 0,0 0-246 0 0,0 0-298 0 0,0 0-228 0 0,0 0-88 0 0,0 0 17 0 0,2-3 2935 0 0,-8 38 845 0 0,-18 17-2870 0 0,6-16-744 0 0,-20 67 311 0 0,4 2 0 0 0,4 1-1 0 0,3 8-975 0 0,-4 39 436 0 0,6 2-1 0 0,7 0 1 0 0,7 1 0 0 0,6 0-1 0 0,8 11-435 0 0,2-106 126 0 0,3-1 0 0 0,3-1 0 0 0,2 0 0 0 0,3 0 0 0 0,2-1 0 0 0,3-2 0 0 0,3 0 0 0 0,1-1 0 0 0,4-1 0 0 0,1-2 0 0 0,3-1 0 0 0,2-2 0 0 0,5 4-126 0 0,87 102 208 0 0,-93-185-5705 0 0,-28 23 1174 0 0,3-2-7139 0 0</inkml:trace>
  <inkml:trace contextRef="#ctx0" brushRef="#br0" timeOffset="7354.846">3534 1040 6385 0 0,'0'0'2013'0'0,"0"0"-468"0"0,0 0-236 0 0,0 0 15 0 0,0 0 67 0 0,0 0 3 0 0,0 0-154 0 0,0 0-281 0 0,0 0-306 0 0,0 0-270 0 0,0 0-162 0 0,0 0 42 0 0,0 0 113 0 0,1 6 130 0 0,57 182 2920 0 0,7 56-2403 0 0,-14-38-789 0 0,-41-184-230 0 0,-10-21-12 0 0,0-1 14 0 0,0 0 8 0 0,0 0 6 0 0,0 0 19 0 0,54-78 1725 0 0,37-80-1388 0 0,-54 72-340 0 0,-3-2 0 0 0,-4-1 0 0 0,2-24-36 0 0,-2 44-60 0 0,-11 53-1382 0 0,-6 16-4968 0 0,-9 0 3161 0 0,-3 0-7389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0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521 301 4297 0 0,'0'0'963'0'0,"0"0"-138"0"0,0 0-82 0 0,0 0 124 0 0,0 0 205 0 0,0 0 134 0 0,0 0-101 0 0,0 0-243 0 0,0 0-271 0 0,-34 9-234 0 0,-107 30-160 0 0,139-39-190 0 0,-1 1 0 0 0,0-1-1 0 0,0 1 1 0 0,0-1-1 0 0,0 1 1 0 0,0 0-1 0 0,1 0 1 0 0,-1 0 0 0 0,0 1-1 0 0,1-1 1 0 0,-1 0-1 0 0,1 1 1 0 0,-1 0-1 0 0,1 0 1 0 0,0-1-1 0 0,0 2 1 0 0,0-1 0 0 0,0 0-1 0 0,0 0 1 0 0,0 0-1 0 0,0 1 1 0 0,1-1-1 0 0,0 1 1 0 0,-1-1 0 0 0,1 2-7 0 0,-4 7 30 0 0,-8 17 125 0 0,1 1-1 0 0,2 1 0 0 0,1-1 1 0 0,1 2-1 0 0,1-1 0 0 0,2 1 1 0 0,1 0-1 0 0,1 0 0 0 0,2 0 1 0 0,1 0-1 0 0,4 26-154 0 0,-3-45 117 0 0,0 0 0 0 0,1 0 0 0 0,0 0 0 0 0,1 0 0 0 0,0-1 0 0 0,1 1-1 0 0,1-1 1 0 0,-1 0 0 0 0,2 0 0 0 0,0-1 0 0 0,0 1 0 0 0,0-1 0 0 0,2 0 0 0 0,-1-1 0 0 0,1 0 0 0 0,0 0 0 0 0,1-1 0 0 0,0 0 0 0 0,0 0 0 0 0,1-1 0 0 0,0 0 0 0 0,0-1 0 0 0,1 0 0 0 0,0-1-1 0 0,0 0 1 0 0,0-1 0 0 0,0 0 0 0 0,1 0 0 0 0,7 0-117 0 0,-10-3 157 0 0,1-1 0 0 0,-1 0 0 0 0,1 0 0 0 0,-1-1 0 0 0,1-1-1 0 0,-1 0 1 0 0,0 0 0 0 0,0 0 0 0 0,0-1 0 0 0,0-1 0 0 0,0 1 0 0 0,0-2 0 0 0,-1 1-1 0 0,0-1 1 0 0,0 0 0 0 0,0-1 0 0 0,-1 0 0 0 0,1 0 0 0 0,-1 0 0 0 0,-1-1-1 0 0,1 0 1 0 0,-1-1 0 0 0,-1 1 0 0 0,3-6-157 0 0,2 1 83 0 0,-1-1-1 0 0,0 0 1 0 0,-1-1 0 0 0,0 0-1 0 0,-2 0 1 0 0,1 0-1 0 0,-2-1 1 0 0,0 0 0 0 0,-1 0-1 0 0,0-1 1 0 0,-1 1 0 0 0,-1-1-1 0 0,0 0 1 0 0,-1 1-1 0 0,-1-1 1 0 0,-1 0 0 0 0,0 0-1 0 0,-1 1 1 0 0,0-1 0 0 0,-2 1-1 0 0,1-1 1 0 0,-2 1 0 0 0,0 0-1 0 0,-5-8-82 0 0,-2 2-58 0 0,-1 1-1 0 0,-1 0 0 0 0,-1 1 1 0 0,0 0-1 0 0,-2 1 1 0 0,0 1-1 0 0,-1 1 0 0 0,0 0 1 0 0,-1 2-1 0 0,-1 0 1 0 0,-1 1-1 0 0,0 1 0 0 0,0 0 1 0 0,-1 2-1 0 0,-22-7 59 0 0,36 14-146 0 0,-1-1-1 0 0,1 2 0 0 0,-1-1 0 0 0,1 1 0 0 0,-1 0 1 0 0,0 1-1 0 0,0 0 0 0 0,0 0 0 0 0,1 1 0 0 0,-1 1 1 0 0,0-1-1 0 0,0 1 0 0 0,0 1 0 0 0,0-1 1 0 0,1 1-1 0 0,-1 1 0 0 0,1 0 0 0 0,0 0 0 0 0,-1 1 1 0 0,1 0-1 0 0,1 0 0 0 0,-1 1 0 0 0,1 0 0 0 0,0 0 1 0 0,0 1-1 0 0,0-1 0 0 0,1 2 0 0 0,-1-1 0 0 0,2 1 1 0 0,-3 2 146 0 0,-18 41-2671 0 0,17-11-4112 0 0,7-16-2598 0 0</inkml:trace>
  <inkml:trace contextRef="#ctx0" brushRef="#br0" timeOffset="425.544">1116 1010 7842 0 0,'0'0'4027'0'0,"0"0"-2709"0"0,0 0-749 0 0,0 0 229 0 0,0 0 334 0 0,0 0 194 0 0,0 0-46 0 0,0 0-233 0 0,0 0-186 0 0,0 0-34 0 0,0 0 37 0 0,0 0-87 0 0,0 0-179 0 0,-2-11-167 0 0,-11-113 460 0 0,16 20-200 0 0,4 0-1 0 0,4 0 1 0 0,10-24-691 0 0,-15 97 42 0 0,2 0-1 0 0,1 0 1 0 0,1 1 0 0 0,1 0-1 0 0,2 1 1 0 0,1 0-1 0 0,2 1 1 0 0,0 1-1 0 0,2 0 1 0 0,1 2 0 0 0,1 0-1 0 0,16-15-41 0 0,-35 39 3 0 0,3-4-4 0 0,0 1 0 0 0,0 0 0 0 0,0 0 0 0 0,1 0 1 0 0,-1 0-1 0 0,1 1 0 0 0,0 0 0 0 0,0 0 0 0 0,1 0 0 0 0,-1 0 1 0 0,0 1-1 0 0,1 0 0 0 0,-1 0 0 0 0,1 1 0 0 0,0-1 0 0 0,4 1 1 0 0,-6 3-10 0 0,0 0-1 0 0,0 1 1 0 0,0 0-1 0 0,-1 0 0 0 0,1 0 1 0 0,-1 0-1 0 0,0 1 1 0 0,0-1-1 0 0,0 1 0 0 0,0 0 1 0 0,-1 0-1 0 0,1 0 0 0 0,-1 0 1 0 0,0 0-1 0 0,0 1 1 0 0,-1-1-1 0 0,1 0 0 0 0,-1 1 1 0 0,1 3 10 0 0,-1-4-8 0 0,15 39-613 0 0,15 43-177 0 0,-16-30-9745 0 0,-14-48-1417 0 0</inkml:trace>
  <inkml:trace contextRef="#ctx0" brushRef="#br0" timeOffset="772.249">1 1634 5241 0 0,'0'0'2934'0'0,"0"0"-976"0"0,0 0-223 0 0,0 0 181 0 0,0 0 98 0 0,0 0-146 0 0,38 9-277 0 0,126 26-296 0 0,-154-33-1150 0 0,0 0-1 0 0,0-1 1 0 0,0 0-1 0 0,0-1 0 0 0,1 0 1 0 0,-1 0-1 0 0,0-1 0 0 0,0-1 1 0 0,0 1-1 0 0,0-2 1 0 0,7-2-145 0 0,11-3 330 0 0,99-29 823 0 0,-3-7 0 0 0,-1-4 0 0 0,87-51-1153 0 0,-15 9 385 0 0,216-75-757 0 0,-367 152-243 0 0,-10 3-4743 0 0,-24 8-6450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1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619 822 4745 0 0,'0'0'1850'0'0,"0"0"-390"0"0,0 0-261 0 0,0 0-29 0 0,0 0 149 0 0,0 0 169 0 0,0 0 5 0 0,0 0-91 0 0,0 0-182 0 0,0 0-254 0 0,0 0-194 0 0,-27-23-173 0 0,-82-68-114 0 0,53 59 281 0 0,47 30-727 0 0,-1 1 1 0 0,0 0-1 0 0,0 1 1 0 0,0 0 0 0 0,0 1-1 0 0,1 0 1 0 0,-1 0-1 0 0,0 1 1 0 0,0 0-1 0 0,1 1 1 0 0,0 0-1 0 0,-1 0 1 0 0,1 1-1 0 0,0 1 1 0 0,1-1 0 0 0,-1 1-1 0 0,1 1 1 0 0,0 0-1 0 0,0 0 1 0 0,1 0-1 0 0,-2 3-39 0 0,-15 14 133 0 0,1 2 0 0 0,2 0 0 0 0,0 1 0 0 0,2 1 0 0 0,-12 23-133 0 0,19-33-3 0 0,2 1-1 0 0,0 0 1 0 0,0 1 0 0 0,2 0 0 0 0,0 0-1 0 0,2 0 1 0 0,0 1 0 0 0,1 0 0 0 0,1 1-1 0 0,1-1 1 0 0,0 1 0 0 0,2-1 0 0 0,0 1-1 0 0,3 17 4 0 0,-1-33 11 0 0,0 0 0 0 0,1-1-1 0 0,0 1 1 0 0,0-1-1 0 0,0 0 1 0 0,0 0 0 0 0,0 1-1 0 0,1-1 1 0 0,0-1-1 0 0,0 1 1 0 0,0 0 0 0 0,0-1-1 0 0,1 1 1 0 0,-1-1-1 0 0,1 0 1 0 0,0 0-1 0 0,0-1 1 0 0,0 1 0 0 0,0-1-1 0 0,1 0 1 0 0,-1 0-1 0 0,1 0 1 0 0,-1 0 0 0 0,1-1-1 0 0,1 0-10 0 0,120 12 381 0 0,-98-18-253 0 0,0-1 0 0 0,-1-2 1 0 0,0-1-1 0 0,0-1 0 0 0,-1-1 0 0 0,-1-2 1 0 0,1 0-1 0 0,-2-1 0 0 0,0-2 0 0 0,-1 0 0 0 0,-1-2 1 0 0,0-1-1 0 0,10-12-128 0 0,2 1 122 0 0,-2-1 0 0 0,-2-2 0 0 0,0-1 1 0 0,-2-2-1 0 0,8-17-122 0 0,88-128 305 0 0,-122 207-381 0 0,-4 70 170 0 0,-1-61-23 0 0,2 1-1 0 0,1-1 1 0 0,2 0 0 0 0,1 0 0 0 0,2 0 0 0 0,1-1-1 0 0,2 1 1 0 0,9 24-71 0 0,63 91 360 0 0,-75-141-351 0 0,-5-9-21 0 0,0 0 0 0 0,0 0 0 0 0,0 0 0 0 0,1-1 0 0 0,-1 1 0 0 0,0 0 0 0 0,0 0 0 0 0,0 0 0 0 0,0 0 0 0 0,1 0 0 0 0,-1-1 0 0 0,0 1 0 0 0,0 0 0 0 0,0 0 0 0 0,0 0 0 0 0,1 0 0 0 0,-1 0 0 0 0,0 0 0 0 0,0 0 0 0 0,0 0 0 0 0,1 0 0 0 0,-1 0 0 0 0,0 0-1 0 0,0 0 1 0 0,1 0 0 0 0,-1 0 0 0 0,0 0 0 0 0,0 0 0 0 0,1 0 12 0 0,-1-29-2479 0 0,0 15-1656 0 0,0 11 2648 0 0,0-8-10307 0 0</inkml:trace>
  <inkml:trace contextRef="#ctx0" brushRef="#br0" timeOffset="634.305">1491 853 0 0 0,'0'0'886'0'0,"0"0"1111"0"0,0 0 414 0 0,0 0 18 0 0,0 0-207 0 0,0 0-323 0 0,0 0-327 0 0,0 0-290 0 0,0 0-207 0 0,0 0-140 0 0,0 0-102 0 0,0 0-85 0 0,12 12 1385 0 0,-8-9 2046 0 0,38 9-3067 0 0,19-2-624 0 0,0-3 0 0 0,0-3 0 0 0,1-3 0 0 0,21-3-488 0 0,8 1 313 0 0,-86 3-223 0 0,-3-3-1035 0 0,-2 0 536 0 0,-14-4-6323 0 0,4 2-2530 0 0,7 3-1458 0 0</inkml:trace>
  <inkml:trace contextRef="#ctx0" brushRef="#br0" timeOffset="1036.752">1389 1288 5513 0 0,'0'0'1499'0'0,"0"0"-376"0"0,0 0-41 0 0,0 0 305 0 0,0 0 304 0 0,0 0 57 0 0,0 0-254 0 0,0 0-401 0 0,0 0-305 0 0,0 0-110 0 0,0 0 47 0 0,0 0 96 0 0,0 0 67 0 0,6 3-20 0 0,68 14 1752 0 0,253-14 1336 0 0,-184-6-3929 0 0,-119 2-756 0 0,-30-8-4103 0 0,1 4-1709 0 0,1 4-5533 0 0</inkml:trace>
  <inkml:trace contextRef="#ctx0" brushRef="#br0" timeOffset="1634.202">2347 706 12067 0 0,'0'0'1701'0'0,"0"0"-379"0"0,0 0-385 0 0,0 0 10 0 0,0 0 136 0 0,0 0 53 0 0,0 0-150 0 0,0 0-322 0 0,0 0-344 0 0,0 0-170 0 0,0 0-33 0 0,0 0 50 0 0,1 10 82 0 0,28 112 1063 0 0,-3-35-705 0 0,-3 1 0 0 0,-4 0 0 0 0,0 26-607 0 0,-5-30 49 0 0,47 116 123 0 0,-44-187 334 0 0,-3-41 658 0 0,-5 7-1132 0 0,208-447 808 0 0,-118 250-801 0 0,-94 203-576 0 0,-10 18-2114 0 0,2 1 1981 0 0,-2 4-1139 0 0,3-2-2257 0 0,-1 2-7613 0 0</inkml:trace>
  <inkml:trace contextRef="#ctx0" brushRef="#br0" timeOffset="2677.447">3657 572 0 0 0,'0'0'1282'0'0,"0"0"327"0"0,0 0 249 0 0,0 0 186 0 0,0 0 57 0 0,0 0-89 0 0,0 0-258 0 0,0 0-304 0 0,0 0-225 0 0,0 0-146 0 0,0 0-149 0 0,0 0-97 0 0,0 0-114 0 0,-5-13-142 0 0,-16-39-90 0 0,20 51-461 0 0,1 0 1 0 0,-1 0-1 0 0,0 0 0 0 0,0 0 0 0 0,0 0 1 0 0,0 0-1 0 0,0 0 0 0 0,0 0 0 0 0,-1 1 1 0 0,1-1-1 0 0,0 0 0 0 0,0 1 0 0 0,0-1 0 0 0,-1 1 1 0 0,1-1-1 0 0,0 1 0 0 0,-1 0 0 0 0,1-1 1 0 0,0 1-1 0 0,-1 0 0 0 0,1 0 0 0 0,0 0 0 0 0,-1 0 1 0 0,1 0-1 0 0,-1 0 0 0 0,1 0 0 0 0,0 1 1 0 0,-1-1-1 0 0,1 0 0 0 0,0 1 0 0 0,0-1 0 0 0,-1 1 1 0 0,1-1-1 0 0,0 1 0 0 0,0 0 0 0 0,0 0 1 0 0,-1-1-1 0 0,1 1 0 0 0,0 0 0 0 0,0 0-26 0 0,0 0 13 0 0,-34 23 92 0 0,1 2 1 0 0,0 1-1 0 0,2 2 0 0 0,2 1 1 0 0,-9 11-106 0 0,27-28-7 0 0,0 1 0 0 0,0 0 0 0 0,1 1 0 0 0,1 0 1 0 0,1 1-1 0 0,0 0 0 0 0,1 1 0 0 0,0-1 0 0 0,2 1 0 0 0,0 1 1 0 0,1-1-1 0 0,0 1 0 0 0,2 0 0 0 0,0 0 0 0 0,1 1 1 0 0,1-1-1 0 0,0 0 0 0 0,2 7 7 0 0,1-20 27 0 0,1 0 0 0 0,0 0-1 0 0,-1 0 1 0 0,1-1 0 0 0,1 0 0 0 0,-1 1 0 0 0,1-1-1 0 0,0-1 1 0 0,0 1 0 0 0,0 0 0 0 0,0-1 0 0 0,1 0-1 0 0,-1 0 1 0 0,1 0 0 0 0,0-1 0 0 0,-1 1 0 0 0,2-1-1 0 0,-1 0 1 0 0,0 0 0 0 0,0-1 0 0 0,0 0 0 0 0,1 0 0 0 0,-1 0-1 0 0,0-1 1 0 0,1 1 0 0 0,-1-1 0 0 0,1 0 0 0 0,-1-1-1 0 0,6 0-26 0 0,4-1 130 0 0,1 0 0 0 0,-1-1 0 0 0,0 0 0 0 0,0-2 0 0 0,-1 1 0 0 0,1-2 0 0 0,-1 0 0 0 0,0 0 0 0 0,5-5-130 0 0,8-6 149 0 0,-1-1 1 0 0,0-1-1 0 0,-2-1 0 0 0,0-1 1 0 0,-1-1-1 0 0,13-19-149 0 0,-3 0 131 0 0,-2-1 0 0 0,-2-1-1 0 0,-2-2 1 0 0,-1 0 0 0 0,15-41-131 0 0,-31 58-21 0 0,-1 0 0 0 0,-1-1 1 0 0,-1 1-1 0 0,-1-2 0 0 0,-2 1 1 0 0,-1 0-1 0 0,-1-1 0 0 0,-2 1 1 0 0,-1-1-1 0 0,-2-3 21 0 0,3 20-35 0 0,-1 1 0 0 0,-1-1 0 0 0,-1 1 0 0 0,1 0-1 0 0,-2 0 1 0 0,0 0 0 0 0,0 0 0 0 0,-1 1 0 0 0,0-1 0 0 0,-1 1 0 0 0,-1 1 0 0 0,0-1 0 0 0,0 1 0 0 0,-1 0-1 0 0,0 0 1 0 0,0 1 0 0 0,-1 1 0 0 0,-1-1 0 0 0,1 1 0 0 0,-1 1 0 0 0,-1 0 0 0 0,-3-2 35 0 0,11 8-23 0 0,0 0 0 0 0,1 0 0 0 0,-1 1 0 0 0,0-1 0 0 0,0 1 0 0 0,-1-1 0 0 0,1 1 0 0 0,0 0 0 0 0,0 0 0 0 0,0 0 0 0 0,0 1 0 0 0,0-1 0 0 0,0 1 0 0 0,0 0 0 0 0,0 0 0 0 0,0 0 0 0 0,1 0 0 0 0,-1 0 0 0 0,0 0 0 0 0,0 1 0 0 0,1-1 0 0 0,-1 1 0 0 0,1 0 0 0 0,-1 0 0 0 0,1 0 0 0 0,0 0 0 0 0,0 0 0 0 0,0 1 0 0 0,0-1 0 0 0,0 1 0 0 0,-1 2 23 0 0,-31 91-161 0 0,32-71 181 0 0,1-1 0 0 0,1 1 0 0 0,2 0 0 0 0,0-1 0 0 0,2 0-1 0 0,0 1 1 0 0,2-1 0 0 0,1-1 0 0 0,2 5-20 0 0,17 32 151 0 0,3-2 0 0 0,2 0 1 0 0,3-3-1 0 0,2 0 0 0 0,36 40-151 0 0,19 29 254 0 0,-74-101-226 0 0,-17-23-18 0 0,0 0 17 0 0,0 0-4 0 0,2-17-241 0 0,20-87-2811 0 0,-11 70-986 0 0,1 2-3756 0 0,-5 18-1543 0 0</inkml:trace>
  <inkml:trace contextRef="#ctx0" brushRef="#br0" timeOffset="3032.202">4425 159 11795 0 0,'0'0'1266'0'0,"0"0"-743"0"0,0 0-344 0 0,0 0 154 0 0,0 0 382 0 0,0 0 259 0 0,0 0 114 0 0,0 0-56 0 0,0 0-173 0 0,0 0-154 0 0,0 0-128 0 0,10 38-93 0 0,28 120-71 0 0,-20-46 194 0 0,-6-29-294 0 0,3 1 1 0 0,5-2-1 0 0,6 12-313 0 0,-7-56 45 0 0,-18-38-12 0 0,0 0 0 0 0,0 0 0 0 0,0 0-1 0 0,0 0 1 0 0,0-1 0 0 0,0 1-1 0 0,0 0 1 0 0,0 0 0 0 0,0-1-1 0 0,0 1 1 0 0,-1 0 0 0 0,1-1-1 0 0,0 1 1 0 0,0-1 0 0 0,0 1 0 0 0,-1-1-1 0 0,1 1 1 0 0,0-1 0 0 0,0 1-1 0 0,-1-1 1 0 0,1 0 0 0 0,-1 0-1 0 0,1 1 1 0 0,0-1 0 0 0,-1 0-1 0 0,0 0 1 0 0,1 0 0 0 0,-1 1-1 0 0,1-1 1 0 0,-1 0 0 0 0,0 0 0 0 0,0 0-1 0 0,1 0 1 0 0,-1 0 0 0 0,0 0-1 0 0,0-1-32 0 0,1 1 12 0 0,105-195 1041 0 0,42-122-657 0 0,29 24-541 0 0,-173 285-870 0 0,-11 10-6424 0 0,1 3-3846 0 0</inkml:trace>
  <inkml:trace contextRef="#ctx0" brushRef="#br0" timeOffset="3387.522">3512 1076 12019 0 0,'0'0'558'0'0,"0"0"-311"0"0,0 0-103 0 0,0 0 234 0 0,0 0 374 0 0,0 0 289 0 0,0 0 182 0 0,0 0 56 0 0,0 0-24 0 0,0 0-107 0 0,0 0-131 0 0,0 0-103 0 0,0 0-85 0 0,36 7-97 0 0,114 20-84 0 0,-34-30 207 0 0,-91-2-683 0 0,370-75 1091 0 0,180-40-1397 0 0,-487 95-269 0 0,-47 12-1402 0 0,-1 2-4210 0 0,-32 11-3716 0 0</inkml:trace>
  <inkml:trace contextRef="#ctx0" brushRef="#br0" timeOffset="4114.399">4079 1427 5705 0 0,'0'0'2289'0'0,"0"0"-529"0"0,0 0-180 0 0,0 0 33 0 0,0 0-10 0 0,0 0-122 0 0,0 0-211 0 0,0 0-258 0 0,0 0-212 0 0,0 0-170 0 0,0 0-158 0 0,0 0-96 0 0,0 0-76 0 0,-35-2-54 0 0,-109-3-36 0 0,139 4-195 0 0,1 1 0 0 0,-1 0 0 0 0,1 0 0 0 0,-1 0 0 0 0,1 0 0 0 0,-1 1 0 0 0,1 0 0 0 0,-1 0 0 0 0,1 0 0 0 0,-1 0 0 0 0,1 1 0 0 0,0 0 0 0 0,0 0 0 0 0,0 0 0 0 0,0 0 0 0 0,0 0 0 0 0,0 1 0 0 0,0 1-15 0 0,-7 4 53 0 0,-4 2-50 0 0,0 1 1 0 0,0 1 0 0 0,1 0-1 0 0,1 1 1 0 0,0 0-1 0 0,0 2 1 0 0,2-1-1 0 0,0 1 1 0 0,0 1-1 0 0,1 0 1 0 0,2 0-1 0 0,-1 1 1 0 0,2 0-1 0 0,0 0 1 0 0,1 1-1 0 0,1 0 1 0 0,0 0-1 0 0,2 0 1 0 0,0 1-1 0 0,1-1 1 0 0,0 1-1 0 0,2 16-3 0 0,1-30 7 0 0,0 0 0 0 0,0 0 0 0 0,0-1 0 0 0,0 1 0 0 0,1 0 0 0 0,0 0 0 0 0,0-1 0 0 0,0 1 0 0 0,1-1 0 0 0,-1 0 0 0 0,1 1 0 0 0,0-1 0 0 0,1 0 0 0 0,-1-1 0 0 0,0 1 0 0 0,1-1 0 0 0,0 1 0 0 0,0-1 0 0 0,0 0 0 0 0,0 0 0 0 0,1-1 0 0 0,-1 0 0 0 0,1 1 0 0 0,-1-1 0 0 0,1-1 0 0 0,0 1 0 0 0,0-1 0 0 0,3 1-7 0 0,3 1 89 0 0,1-1 0 0 0,-1 0 0 0 0,1-1 0 0 0,-1-1-1 0 0,1 0 1 0 0,-1 0 0 0 0,1-1 0 0 0,-1 0 0 0 0,1-1-1 0 0,-1-1 1 0 0,0 0 0 0 0,2 0-89 0 0,14-7 241 0 0,0-1 1 0 0,-1-1 0 0 0,0-2-1 0 0,-1 0 1 0 0,0-2-1 0 0,-2 0 1 0 0,4-5-242 0 0,7-8 147 0 0,-1-2 1 0 0,-2-1-1 0 0,-1-1 0 0 0,-2-2 0 0 0,-1-1 1 0 0,-2-1-1 0 0,-2-1 0 0 0,-1-1 1 0 0,-2 0-1 0 0,-1-2 0 0 0,5-23-147 0 0,-14 34-21 0 0,-2-1 0 0 0,-1 0 0 0 0,-2 0 0 0 0,-1 0 1 0 0,-1-1-1 0 0,-2 1 0 0 0,-2-32 21 0 0,1 56-8 0 0,0 1 0 0 0,0 0 0 0 0,-1-1 0 0 0,0 1 0 0 0,0-1 1 0 0,-1 1-1 0 0,0 0 0 0 0,0 0 0 0 0,0 0 0 0 0,-1 0 1 0 0,0 0-1 0 0,0 0 0 0 0,0 1 0 0 0,-1 0 0 0 0,1-1 0 0 0,-1 1 1 0 0,-1 0-1 0 0,1 1 0 0 0,-1-1 0 0 0,0 1 0 0 0,0 0 0 0 0,0 0 1 0 0,0 1-1 0 0,-1-1 0 0 0,0 1 0 0 0,1 0 0 0 0,-1 1 1 0 0,0-1-1 0 0,0 1 0 0 0,-4 0 8 0 0,3 4-22 0 0,0 0-1 0 0,0 1 1 0 0,0 0 0 0 0,0 1 0 0 0,1-1 0 0 0,-1 1-1 0 0,1 1 1 0 0,0-1 0 0 0,0 1 0 0 0,1 0 0 0 0,-1 0-1 0 0,1 1 1 0 0,0-1 0 0 0,1 1 0 0 0,-1 1-1 0 0,1-1 1 0 0,0 0 0 0 0,1 1 0 0 0,-1 0 22 0 0,2-3-5 0 0,-15 27 0 0 0,3 1 1 0 0,0 1-1 0 0,2 0 0 0 0,2 1 1 0 0,1 0-1 0 0,1 0 0 0 0,2 1 1 0 0,2 0-1 0 0,1 0 0 0 0,1 0 1 0 0,2 0-1 0 0,2 5 5 0 0,-1-13 27 0 0,1-1 1 0 0,2 0-1 0 0,0 0 1 0 0,1-1-1 0 0,2 1 0 0 0,1-1 1 0 0,1-1-1 0 0,0 1 1 0 0,2-2-1 0 0,1 1 0 0 0,1-2 1 0 0,1 1-1 0 0,1-2 0 0 0,1 0 1 0 0,9 8-28 0 0,-17-21 20 0 0,0 0 0 0 0,1-1 0 0 0,0 0 1 0 0,0-1-1 0 0,1 0 0 0 0,0 0 0 0 0,0-1 0 0 0,0-1 0 0 0,1 1 0 0 0,-1-2 1 0 0,1 1-1 0 0,0-2 0 0 0,0 1 0 0 0,0-1 0 0 0,0-1 0 0 0,1 0 1 0 0,3-1-21 0 0,1-17-772 0 0,-14 0-5094 0 0,-2 9-5864 0 0</inkml:trace>
  <inkml:trace contextRef="#ctx0" brushRef="#br0" timeOffset="5039.426">5196 1269 0 0 0,'0'0'1178'0'0,"0"0"102"0"0,0 0 25 0 0,0 0-30 0 0,0 0-50 0 0,0 0-18 0 0,0 0 16 0 0,0 0 11 0 0,6-5-16 0 0,17-13-52 0 0,-12 14 9186 0 0,-8 8-5762 0 0,-9 20-3973 0 0,6-24-552 0 0,-30 63-58 0 0,-3-1-1 0 0,-2-2 1 0 0,-3-1 0 0 0,-27 30-7 0 0,34-46-37 0 0,-10 12-38 0 0,-2-2-1 0 0,-3-2 1 0 0,-52 45 75 0 0,91-90 338 0 0,-5 3-1835 0 0,7-24-4039 0 0,5 0-3009 0 0,0 11-2562 0 0</inkml:trace>
  <inkml:trace contextRef="#ctx0" brushRef="#br0" timeOffset="5416.105">4599 1188 9930 0 0,'0'0'1570'0'0,"0"0"-571"0"0,0 0-345 0 0,0 0 151 0 0,0 0 304 0 0,0 0 171 0 0,0 0-82 0 0,0 0-246 0 0,0 0-170 0 0,0 0-67 0 0,0 0 38 0 0,0 0-5 0 0,0 0-53 0 0,12 22-21 0 0,38 70-61 0 0,46 41 1215 0 0,329 314 526 0 0,-359-347-2210 0 0,-65-103-3710 0 0,-2-5-1907 0 0,1 3-6450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5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424 624 5281 0 0,'0'0'1711'0'0,"0"0"-291"0"0,0 0-39 0 0,0 0 82 0 0,0 0-50 0 0,0 0-167 0 0,-35 1-226 0 0,-110 6-198 0 0,55 16 485 0 0,82-20-1234 0 0,-1 0 1 0 0,0 0 0 0 0,1 1 0 0 0,0 0-1 0 0,0 0 1 0 0,0 1 0 0 0,0 0 0 0 0,1 1-1 0 0,0 0 1 0 0,0 0 0 0 0,1 0 0 0 0,-1 1-1 0 0,1 0 1 0 0,1 0 0 0 0,-1 0-1 0 0,1 1 1 0 0,0 0 0 0 0,1 0 0 0 0,0 0-1 0 0,0 1 1 0 0,1-1 0 0 0,0 1 0 0 0,1 0-1 0 0,-1 2-73 0 0,2-5 48 0 0,0 0 0 0 0,0-1 0 0 0,0 1 0 0 0,1 0-1 0 0,0 0 1 0 0,0 0 0 0 0,1 0 0 0 0,-1-1 0 0 0,1 1-1 0 0,1 0 1 0 0,-1 0 0 0 0,1-1 0 0 0,0 1 0 0 0,0-1-1 0 0,0 0 1 0 0,1 1 0 0 0,0-1 0 0 0,0 0 0 0 0,0 0 0 0 0,1-1-1 0 0,0 1 1 0 0,0-1 0 0 0,0 0 0 0 0,0 0 0 0 0,0 0-1 0 0,1 0 1 0 0,0-1 0 0 0,0 0 0 0 0,0 0 0 0 0,0 0-1 0 0,0-1 1 0 0,1 1 0 0 0,4 0-48 0 0,5-4 187 0 0,-1-1 0 0 0,0-1-1 0 0,0 0 1 0 0,0-1 0 0 0,0-1-1 0 0,-1 0 1 0 0,1 0 0 0 0,-1-2 0 0 0,-1 1-1 0 0,1-2 1 0 0,-1 0 0 0 0,-1 0 0 0 0,1-1-1 0 0,-1-1 1 0 0,-1 1 0 0 0,0-2 0 0 0,0 0-1 0 0,-1 0 1 0 0,0 0-187 0 0,33-31 178 0 0,76-61 101 0 0,-118 103-285 0 0,1 0 0 0 0,0 0 0 0 0,0 0 0 0 0,-1 0 1 0 0,1 0-1 0 0,0 0 0 0 0,-1 0 0 0 0,1 1 0 0 0,0-1 0 0 0,-1 0 0 0 0,1 0 0 0 0,0 1 1 0 0,-1-1-1 0 0,1 0 0 0 0,0 1 0 0 0,-1-1 0 0 0,1 1 0 0 0,-1-1 0 0 0,1 1 0 0 0,-1-1 1 0 0,1 1-1 0 0,-1-1 0 0 0,1 1 0 0 0,-1 0 0 0 0,0-1 0 0 0,1 1 0 0 0,-1-1 0 0 0,0 1 1 0 0,1 0-1 0 0,-1-1 0 0 0,0 1 0 0 0,0 0 0 0 0,0 0 0 0 0,0-1 0 0 0,0 1 0 0 0,0 0 1 0 0,0-1-1 0 0,0 1 0 0 0,0 0 0 0 0,0 0 0 0 0,0-1 0 0 0,0 1 0 0 0,0 0 0 0 0,0-1 1 0 0,-1 1-1 0 0,1 0 0 0 0,0-1 0 0 0,-1 1 6 0 0,1 0-1 0 0,-1 72-22 0 0,-3-1 0 0 0,-4 1 0 0 0,-3-1 0 0 0,-19 66 23 0 0,24-111-59 0 0,-5 19-8 0 0,-2-1 0 0 0,-3 0 0 0 0,-1-1 0 0 0,-2 0 0 0 0,-2-2 0 0 0,-2 0 0 0 0,-2-1 0 0 0,-1-2 0 0 0,-2-1 0 0 0,-2-1 0 0 0,-9 8 67 0 0,35-41-20 0 0,0 0 0 0 0,0 0 0 0 0,0-1 1 0 0,0 1-1 0 0,0-1 0 0 0,-1 1 0 0 0,1-1 0 0 0,-1-1 0 0 0,0 1 0 0 0,0-1 1 0 0,0 0-1 0 0,0 0 0 0 0,-1 0 0 0 0,1-1 0 0 0,0 1 0 0 0,-1-1 1 0 0,-1-1 19 0 0,6-2-43 0 0,-1 0 1 0 0,1 0-1 0 0,0-1 1 0 0,0 1-1 0 0,0-1 1 0 0,1 1 0 0 0,-1-1-1 0 0,1 1 1 0 0,-1-1-1 0 0,1 0 1 0 0,0 1-1 0 0,0-1 1 0 0,0 1 0 0 0,0-1-1 0 0,0 0 1 0 0,1 1-1 0 0,-1-1 1 0 0,1 1 0 0 0,0-1-1 0 0,-1 1 1 0 0,1-1 42 0 0,67-134-106 0 0,-38 95 179 0 0,2 1-1 0 0,1 1 0 0 0,3 2 0 0 0,1 2 1 0 0,14-10-73 0 0,366-313 146 0 0,-390 334-152 0 0,-1-1 0 0 0,-1-1-1 0 0,-1-2 1 0 0,-1 0 0 0 0,-2-1-1 0 0,-1-2 1 0 0,-1 0-1 0 0,-2-1 1 0 0,7-19 6 0 0,-10-31 90 0 0,-14 80-88 0 0,-1 1 0 0 0,1 0 0 0 0,0-1 0 0 0,-1 1 0 0 0,1 0 0 0 0,-1-1 0 0 0,1 1 0 0 0,-1 0 0 0 0,0 0 0 0 0,0 0 0 0 0,0-1 0 0 0,-1 1 0 0 0,1 0 0 0 0,0 0 0 0 0,-1 1 0 0 0,1-1 0 0 0,-1 0 0 0 0,0 0 0 0 0,1 1 0 0 0,-1-1 0 0 0,0 1 0 0 0,0 0 0 0 0,0-1 0 0 0,0 1 0 0 0,0 0 0 0 0,0 0 0 0 0,0 0 0 0 0,-1 0 0 0 0,1 1 0 0 0,0-1 0 0 0,-1 1 0 0 0,1-1 0 0 0,-3 1-2 0 0,-5 1-8 0 0,-1 2 1 0 0,1-1-1 0 0,-1 1 0 0 0,1 1 1 0 0,0 0-1 0 0,0 0 0 0 0,1 1 0 0 0,-1 0 1 0 0,1 1-1 0 0,0 0 0 0 0,0 0 1 0 0,1 1-1 0 0,0 0 0 0 0,0 1 0 0 0,1 0 1 0 0,0 0-1 0 0,0 0 0 0 0,0 1 1 0 0,2 0-1 0 0,-1 0 0 0 0,1 1 0 0 0,0 0 1 0 0,-1 5 7 0 0,1-6 5 0 0,0 0 1 0 0,1 1-1 0 0,0 0 1 0 0,0-1-1 0 0,1 1 1 0 0,1 0-1 0 0,0 1 1 0 0,0-1-1 0 0,1 0 1 0 0,0 1-1 0 0,1-1 1 0 0,0 0-1 0 0,1 1 1 0 0,0-1 0 0 0,0 1-1 0 0,1-1 1 0 0,1 0-1 0 0,-1 0 1 0 0,2 0-1 0 0,-1 0 1 0 0,2-1-1 0 0,-1 0 1 0 0,1 1-1 0 0,0-1 1 0 0,1-1-1 0 0,0 1 1 0 0,1-1-1 0 0,-1 0 1 0 0,2-1-1 0 0,-1 0 1 0 0,1 0-1 0 0,0 0 1 0 0,0-1-1 0 0,1 0 1 0 0,0-1-1 0 0,0 1 1 0 0,0-2-1 0 0,1 0 1 0 0,-1 0-1 0 0,1 0 1 0 0,0-1-1 0 0,0-1 1 0 0,0 0-1 0 0,6 1-5 0 0,-12-3 7 0 0,10 2 57 0 0,0-1 0 0 0,0 0 0 0 0,1-1 0 0 0,-1-1-1 0 0,0 0 1 0 0,0-1 0 0 0,0-1 0 0 0,0 0 0 0 0,10-4-64 0 0,12-12 58 0 0,-1-3 1 0 0,-2 0-1 0 0,0-3 0 0 0,-1 0 0 0 0,-1-2 1 0 0,-2-2-1 0 0,-1 0 0 0 0,-1-2 1 0 0,-1-1-1 0 0,-2-1 0 0 0,-2-1 1 0 0,0-1-1 0 0,-3-1 0 0 0,7-19-58 0 0,-12 28-13 0 0,-1-1 0 0 0,-1-1 0 0 0,-1 0 1 0 0,-2 0-1 0 0,-1-1 0 0 0,-1-1 0 0 0,-2 1 0 0 0,-1-1 0 0 0,-1 0 0 0 0,-2 0 0 0 0,-1 0 0 0 0,-2-11 13 0 0,1 32 3 0 0,-1 0-1 0 0,0 0 1 0 0,-1 0-1 0 0,0 0 1 0 0,0 0-1 0 0,-1 1 0 0 0,-1 0 1 0 0,1 0-1 0 0,-2 0 1 0 0,1 0-1 0 0,-6-5-2 0 0,11 13-7 0 0,-1 0 0 0 0,1 0 0 0 0,-1 1 1 0 0,1-1-1 0 0,-1 0 0 0 0,0 1 0 0 0,1-1 0 0 0,-1 0 0 0 0,0 1 0 0 0,1-1 0 0 0,-1 1 1 0 0,0-1-1 0 0,0 1 0 0 0,0 0 0 0 0,1-1 0 0 0,-1 1 0 0 0,0 0 0 0 0,0-1 1 0 0,0 1-1 0 0,0 0 0 0 0,0 0 0 0 0,0 0 0 0 0,0 0 0 0 0,1 0 0 0 0,-1 0 0 0 0,0 0 1 0 0,0 0-1 0 0,0 0 0 0 0,0 0 0 0 0,0 1 0 0 0,0-1 0 0 0,0 0 0 0 0,1 1 0 0 0,-1-1 1 0 0,0 1-1 0 0,0-1 0 0 0,0 0 0 0 0,1 1 0 0 0,-1 0 0 0 0,0-1 0 0 0,1 1 0 0 0,-1-1 1 0 0,0 1-1 0 0,1 0 0 0 0,-1 0 0 0 0,1-1 0 0 0,-1 1 0 0 0,1 0 0 0 0,-1 0 0 0 0,1-1 1 0 0,0 1-1 0 0,-1 0 7 0 0,-4 23 39 0 0,1 0 0 0 0,1-1 0 0 0,1 1 0 0 0,1 0 1 0 0,1 0-1 0 0,2 0 0 0 0,0 0 0 0 0,1 0 0 0 0,1 0 0 0 0,3 6-39 0 0,1 14 83 0 0,45 498 911 0 0,-45-415-1594 0 0,-8-127 368 0 0,0 0-36 0 0,0 0-70 0 0,-22-4-4735 0 0,11-6-2271 0 0,7 5-2373 0 0</inkml:trace>
  <inkml:trace contextRef="#ctx0" brushRef="#br0" timeOffset="268.569">1197 385 13811 0 0,'0'0'1500'0'0,"0"0"-573"0"0,0 0-141 0 0,0 0 237 0 0,0 0 243 0 0,0 0 93 0 0,0 0-174 0 0,0 0-276 0 0,0 0-194 0 0,0 0-126 0 0,40 0-90 0 0,130 1-81 0 0,-14-21 162 0 0,97-20-644 0 0,-146 22-4852 0 0,-78 14-6805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3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1 3913 0 0,'0'0'2783'0'0,"0"0"-898"0"0,0 0-308 0 0,0 0 114 0 0,0 0 170 0 0,0 0 75 0 0,0 0-156 0 0,0 0-318 0 0,0 0-368 0 0,0 0-396 0 0,0 0-288 0 0,0 0-97 0 0,0 0 3 0 0,-4 8 88 0 0,-15 62 531 0 0,59 294 1660 0 0,-10-90-2587 0 0,-33-259-1700 0 0,-8-14-4317 0 0,8-1 4401 0 0,-2 0-9879 0 0</inkml:trace>
  <inkml:trace contextRef="#ctx0" brushRef="#br0" timeOffset="276.118">0 409 11971 0 0,'0'0'1074'0'0,"0"0"-419"0"0,0 0 12 0 0,0 0 247 0 0,0 0 130 0 0,0 0-33 0 0,0 0-144 0 0,36-1-146 0 0,116-5-98 0 0,226-28 108 0 0,-263 14-2394 0 0,-69 12-893 0 0,0 0-3434 0 0,-23 4-4079 0 0</inkml:trace>
  <inkml:trace contextRef="#ctx0" brushRef="#br0" timeOffset="462.267">989 271 5209 0 0,'0'0'3230'0'0,"0"0"-1240"0"0,0 0-603 0 0,0 0-92 0 0,0 0-30 0 0,0 0-74 0 0,0 0-152 0 0,-30 34-181 0 0,-91 110-198 0 0,118-141-622 0 0,-1 0 0 0 0,1 0 0 0 0,0 0 0 0 0,0 0 0 0 0,1 0 0 0 0,-1 1 0 0 0,1-1 0 0 0,0 1 0 0 0,0 0 0 0 0,0 0-1 0 0,0-1 1 0 0,0 1 0 0 0,1 0 0 0 0,0 1 0 0 0,0-1 0 0 0,0 0 0 0 0,0 0 0 0 0,1 0 0 0 0,-1 1 0 0 0,1-1-38 0 0,1 9 150 0 0,-2-8-69 0 0,1 0-1 0 0,0 0 1 0 0,0 0 0 0 0,0 0-1 0 0,1 0 1 0 0,-1 0-1 0 0,1 0 1 0 0,1 0-1 0 0,-1 0 1 0 0,0 0-1 0 0,1 0 1 0 0,0-1-1 0 0,0 1 1 0 0,1-1 0 0 0,-1 1-1 0 0,1-1 1 0 0,0 0-1 0 0,0 0 1 0 0,1 0-1 0 0,-1 0 1 0 0,1-1-1 0 0,0 1 1 0 0,-1-1-1 0 0,2 0 1 0 0,-1 0 0 0 0,0 0-1 0 0,0-1 1 0 0,1 0-1 0 0,0 0 1 0 0,-1 0-1 0 0,1 0 1 0 0,0 0-1 0 0,4 0-80 0 0,-2 0 127 0 0,-1 0-1 0 0,1-1 1 0 0,0 1-1 0 0,0-1 1 0 0,0-1-1 0 0,0 1 1 0 0,1-1-1 0 0,-1-1 1 0 0,0 1-1 0 0,0-1 1 0 0,0 0-1 0 0,0-1 1 0 0,-1 0-1 0 0,1 0 1 0 0,0 0-1 0 0,-1-1 1 0 0,1 0-1 0 0,-1 0 1 0 0,0 0-1 0 0,0-1 1 0 0,0 0-1 0 0,0-1 1 0 0,-1 1-1 0 0,1-1 1 0 0,-1 0-1 0 0,-1 0 1 0 0,1 0-1 0 0,-1-1 1 0 0,0 0-1 0 0,0 0 1 0 0,0 0-1 0 0,-1 0 1 0 0,0-1-1 0 0,1-1-126 0 0,-2 1-39 0 0,0 0 0 0 0,0 0-1 0 0,0 0 1 0 0,-1 0 0 0 0,0 0-1 0 0,-1 0 1 0 0,0 0 0 0 0,0 0-1 0 0,0 0 1 0 0,-1-1 0 0 0,0 1-1 0 0,0 0 1 0 0,-1 0 0 0 0,0 0 0 0 0,0 0-1 0 0,0 1 1 0 0,-1-1 0 0 0,0 1-1 0 0,-1-1 1 0 0,1 1 0 0 0,-1 0-1 0 0,0 0 1 0 0,-3-2 39 0 0,-28-25-1743 0 0,10 12-3232 0 0,25 21 4760 0 0,-15-12-11283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3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0 10290 0 0,'0'0'2387'0'0,"0"0"-534"0"0,0 0-120 0 0,0 0 64 0 0,0 0-78 0 0,0 0-219 0 0,0 0-376 0 0,0 0-366 0 0,0 0-233 0 0,0 0-135 0 0,0 0-69 0 0,0 0-53 0 0,7 9 184 0 0,-25 36 242 0 0,-8 10-556 0 0,-3-1 1 0 0,-2-2-1 0 0,-2-1 1 0 0,-39 45-139 0 0,66-88-9 0 0,-17 19-423 0 0,0 0 0 0 0,-2-2 0 0 0,-1-1 0 0 0,-1-1 0 0 0,-1-1 0 0 0,-7 3 432 0 0,-1-4-2867 0 0,12-11-4966 0 0,19-10-2014 0 0</inkml:trace>
  <inkml:trace contextRef="#ctx0" brushRef="#br0" timeOffset="257.224">11 100 1536 0 0,'0'0'5535'0'0,"0"0"-2286"0"0,0 0-986 0 0,0 0-315 0 0,0 0-245 0 0,0 0-267 0 0,0 0-345 0 0,0 0-310 0 0,0 0-121 0 0,0 0-16 0 0,0 0 41 0 0,0 0 9 0 0,0 0-130 0 0,14 10-135 0 0,49 33-66 0 0,7 47 685 0 0,51 40 481 0 0,27 5-1153 0 0,-78-103-1560 0 0,-37-29-8161 0 0,-25-3-2787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1:5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6408 233 3233 0 0,'0'0'2120'0'0,"0"0"-610"0"0,0 0-109 0 0,0 0 266 0 0,0 0 266 0 0,0 0 50 0 0,0 0-283 0 0,0 0-475 0 0,0 0-433 0 0,0 0-319 0 0,0 0-157 0 0,-1-4-64 0 0,-5-4 345 0 0,6 37 557 0 0,1-11-771 0 0,-6 202 1110 0 0,-9 1 0 0 0,-35 172-1493 0 0,27-246 16 0 0,21-139-17 0 0,1-7 14 0 0,6-6 110 0 0,214-209 717 0 0,-190 186-815 0 0,2 2-1 0 0,0 1 1 0 0,1 2 0 0 0,1 1-1 0 0,2 1 1 0 0,0 2 0 0 0,1 2-1 0 0,31-10-24 0 0,-17 23-94 0 0,-48 54 52 0 0,-9-31 69 0 0,0-1 0 0 0,-1 0 1 0 0,-1-1-1 0 0,-1 0 0 0 0,0 0 0 0 0,-1-1 0 0 0,-1 0 0 0 0,-1 0 0 0 0,0-2 0 0 0,-7 7-27 0 0,14-15 4 0 0,-28 32-24 0 0,-1-1 1 0 0,-2-3-1 0 0,-2 0 0 0 0,0-3 0 0 0,-30 18 20 0 0,-1-24-1509 0 0,66-45-3259 0 0,4 9-170 0 0,0 3-5759 0 0</inkml:trace>
  <inkml:trace contextRef="#ctx0" brushRef="#br0" timeOffset="571.579">6955 915 2785 0 0,'0'0'2324'0'0,"0"0"-416"0"0,0 0-244 0 0,0 0 124 0 0,0 0 108 0 0,0 0-46 0 0,0 0-234 0 0,0 0-301 0 0,0 0-284 0 0,0 0-215 0 0,0 0-167 0 0,13 33-147 0 0,43 104-90 0 0,-23-77 210 0 0,-20-50-390 0 0,-10-7-144 0 0,1 0-1 0 0,0 0 1 0 0,0 0 0 0 0,0-1 0 0 0,1 1-1 0 0,-1-1 1 0 0,1 0 0 0 0,-1-1 0 0 0,1 1-1 0 0,-1-1 1 0 0,1 0 0 0 0,0 0 0 0 0,0 0-1 0 0,0 0 1 0 0,-1-1 0 0 0,1 0 0 0 0,0 0-1 0 0,0-1 1 0 0,0 1 0 0 0,0-1 0 0 0,-1 0-1 0 0,1 0 1 0 0,0-1 0 0 0,-1 1 0 0 0,1-1-1 0 0,-1 0 1 0 0,1 0 0 0 0,-1 0 0 0 0,0-1-1 0 0,0 0 1 0 0,0 0 0 0 0,0 0 0 0 0,-1 0-1 0 0,1 0 1 0 0,-1-1 0 0 0,0 0-1 0 0,0 1 1 0 0,0-1 0 0 0,0-1-88 0 0,21-28 175 0 0,-2-1 1 0 0,-2 0-1 0 0,-1-2 1 0 0,-1 0-1 0 0,1-10-175 0 0,6-8 59 0 0,-24 54-70 0 0,0 0 0 0 0,0 0 1 0 0,0 0-1 0 0,0 0 0 0 0,0 0 0 0 0,0 0 0 0 0,0 0 0 0 0,0 0 0 0 0,0 0 0 0 0,0 0 0 0 0,-1 0 1 0 0,1 1-1 0 0,0-1 0 0 0,0 0 0 0 0,0 1 0 0 0,0-1 0 0 0,0 0 0 0 0,-1 1 0 0 0,1-1 1 0 0,0 1-1 0 0,0 0 0 0 0,-1-1 0 0 0,1 1 0 0 0,0-1 0 0 0,-1 1 0 0 0,1 0 0 0 0,0 0 1 0 0,-1-1-1 0 0,1 1 0 0 0,-1 0 0 0 0,0 0 0 0 0,1 0 0 0 0,-1 0 0 0 0,0-1 0 0 0,1 1 0 0 0,-1 0 1 0 0,0 0-1 0 0,0 0 0 0 0,0 0 0 0 0,1 0 0 0 0,-1 0 11 0 0,1 1 9 0 0,20 45-7 0 0,-1 1 0 0 0,-3 1 1 0 0,-2 0-1 0 0,-2 1 0 0 0,-2 1 1 0 0,-3 0-1 0 0,-1 1 0 0 0,-3-1 0 0 0,-2 1 1 0 0,-3 0-1 0 0,-3 15-2 0 0,3-34-20 0 0,-2-1 1 0 0,-2 0-1 0 0,-1 0 1 0 0,-1 0-1 0 0,-2-1 1 0 0,-1 0-1 0 0,-1 0 0 0 0,-2-2 1 0 0,-1 1-1 0 0,-1-1 1 0 0,-1-1-1 0 0,-2-1 0 0 0,-1-1 1 0 0,-1 0-1 0 0,-1-1 1 0 0,-12 10 19 0 0,26-28-11 0 0,0-1 1 0 0,-1 1 0 0 0,0-1 0 0 0,0-1-1 0 0,0 1 1 0 0,-1-1 0 0 0,1-1 0 0 0,-1 0-1 0 0,0 0 1 0 0,-1 0 0 0 0,1-1 0 0 0,-1-1-1 0 0,1 0 1 0 0,-1 0 0 0 0,0-1 0 0 0,0 0-1 0 0,0 0 1 0 0,1-1 0 0 0,-3-1 10 0 0,8-1 0 0 0,0-1 0 0 0,0 1 0 0 0,1-1 0 0 0,-1 0 0 0 0,1 0-1 0 0,0 0 1 0 0,-1-1 0 0 0,2 1 0 0 0,-1-1 0 0 0,0 1 0 0 0,1-1 0 0 0,0 0 0 0 0,-1 0 0 0 0,1 0 0 0 0,1 0 0 0 0,-1-1 0 0 0,1 1-1 0 0,0 0 1 0 0,0-1 0 0 0,0 1 0 0 0,0-1 0 0 0,1 1 0 0 0,0-1 0 0 0,0 1 0 0 0,0-1 0 0 0,0 1 0 0 0,1-1 0 0 0,0 1 0 0 0,0-1-1 0 0,0 1 1 0 0,0-1 0 0 0,1 0 0 0 0,6-16 15 0 0,0 0 0 0 0,1 1 0 0 0,1 1-1 0 0,1 0 1 0 0,0 0 0 0 0,1 1 0 0 0,2 0-1 0 0,9-10-14 0 0,-20 25 2 0 0,78-95-304 0 0,5 4-1 0 0,55-44 303 0 0,-46 57-3968 0 0,-83 71 1759 0 0,5-4-9229 0 0</inkml:trace>
  <inkml:trace contextRef="#ctx0" brushRef="#br0" timeOffset="-5281.807">428 507 0 0 0,'0'0'1667'0'0,"0"0"-409"0"0,0 0-227 0 0,0 0 71 0 0,0 0 335 0 0,0 0 324 0 0,0 0 68 0 0,0 0-277 0 0,0 0-433 0 0,0 0-411 0 0,0 0-280 0 0,2-2-66 0 0,-1 1-277 0 0,0 0 0 0 0,0 0 0 0 0,-1 1 0 0 0,1-1 0 0 0,0 1 0 0 0,0-1 1 0 0,0 1-1 0 0,0-1 0 0 0,0 1 0 0 0,0-1 0 0 0,0 1 0 0 0,0 0 0 0 0,0-1 0 0 0,0 1 0 0 0,0 0 1 0 0,0 0-1 0 0,0 0 0 0 0,0 0 0 0 0,0 0 0 0 0,0 0 0 0 0,0 0 0 0 0,0 0 0 0 0,0 0 0 0 0,0 0 1 0 0,0 1-1 0 0,0-1 0 0 0,0 0 0 0 0,0 1 0 0 0,0-1 0 0 0,0 1 0 0 0,0-1 0 0 0,-1 1 0 0 0,1-1 1 0 0,0 1-1 0 0,0-1 0 0 0,0 1 0 0 0,-1 0 0 0 0,1 0 0 0 0,0-1 0 0 0,-1 1 0 0 0,1 0 0 0 0,-1 0 1 0 0,1 0-1 0 0,-1 0 0 0 0,1 0 0 0 0,-1 0 0 0 0,1 0 0 0 0,-1 0 0 0 0,0 0 0 0 0,0 0 0 0 0,1 0 1 0 0,-1 0-1 0 0,0 0 0 0 0,0 0 0 0 0,0 0 0 0 0,0 1-85 0 0,4 175 2102 0 0,-22 100-1483 0 0,-1-109-686 0 0,19-167-62 0 0,0-1-35 0 0,0 0-40 0 0,0 0-29 0 0,0 0-36 0 0,1-16-1066 0 0,18-73-4525 0 0,-14 61 2021 0 0,-1 3-2589 0 0,-2 6 3215 0 0</inkml:trace>
  <inkml:trace contextRef="#ctx0" brushRef="#br0" timeOffset="-4977.671">37 460 656 0 0,'0'0'827'0'0,"0"0"-462"0"0,0 0-98 0 0,0 0 537 0 0,0 0 719 0 0,0 0 447 0 0,0 0 109 0 0,0 0-178 0 0,0 0-261 0 0,0 0-272 0 0,0 0-176 0 0,0 0-115 0 0,37 4-84 0 0,117 8-51 0 0,-39-20 662 0 0,348-72 543 0 0,-411 79-2726 0 0,-50 33-1380 0 0,-26-6-397 0 0,6-11-2721 0 0,7-7-3762 0 0</inkml:trace>
  <inkml:trace contextRef="#ctx0" brushRef="#br0" timeOffset="-4713.274">21 1200 3561 0 0,'0'0'1939'0'0,"0"0"-496"0"0,0 0 168 0 0,0 0 233 0 0,0 0 173 0 0,0 0-13 0 0,34 4-194 0 0,108 11-346 0 0,-17-22 595 0 0,-88-1-1643 0 0,254-50-1237 0 0,-259 47-1141 0 0,-10 4-4920 0 0,-20 6 5872 0 0,7-3-8483 0 0</inkml:trace>
  <inkml:trace contextRef="#ctx0" brushRef="#br0" timeOffset="-4170.742">975 1154 7506 0 0,'0'0'1399'0'0,"0"0"-259"0"0,0 0 0 0 0,0 0 255 0 0,0 0 175 0 0,0 0-62 0 0,0 0-234 0 0,0 0-298 0 0,0 0-201 0 0,0 0-113 0 0,0 0-71 0 0,0 0-69 0 0,0 0-65 0 0,10-28-59 0 0,31-85-73 0 0,10 16 391 0 0,24 9-461 0 0,-57 111-943 0 0,-6 38 707 0 0,-12-52-15 0 0,1-1-1 0 0,0 1 1 0 0,0 0 0 0 0,1-1 0 0 0,0 1-1 0 0,0-1 1 0 0,1 0 0 0 0,0 0-1 0 0,1 0 1 0 0,0 0 0 0 0,0 0 0 0 0,0-1-1 0 0,1 1 1 0 0,0-1 0 0 0,1-1-1 0 0,-1 1 1 0 0,1-1 0 0 0,1 0 0 0 0,-1 0-1 0 0,1-1 1 0 0,1 1-4 0 0,-5-4 50 0 0,0-1 0 0 0,1 0 0 0 0,-1 0 0 0 0,0 0 1 0 0,1-1-1 0 0,-1 1 0 0 0,1-1 0 0 0,-1 0 0 0 0,1 0 0 0 0,-1 0 0 0 0,1 0 0 0 0,-1 0 0 0 0,1-1 0 0 0,-1 0 1 0 0,0 1-1 0 0,1-1 0 0 0,-1-1 0 0 0,0 1 0 0 0,1 0 0 0 0,-1-1 0 0 0,0 0 0 0 0,0 1 0 0 0,0-1 0 0 0,-1 0 1 0 0,1-1-1 0 0,0 1 0 0 0,1-2-50 0 0,62-78 1183 0 0,-61 75-1144 0 0,19-27 209 0 0,53-101 282 0 0,-68 104-602 0 0,-9 31-72 0 0,0 0-158 0 0,-7 0-3272 0 0,4 0-2856 0 0,0 0-5242 0 0</inkml:trace>
  <inkml:trace contextRef="#ctx0" brushRef="#br0" timeOffset="-3770.402">2036 264 10898 0 0,'0'0'953'0'0,"0"0"-381"0"0,0 0-148 0 0,0 0 225 0 0,0 0 249 0 0,0 0 81 0 0,0 0-113 0 0,0 0-184 0 0,0 0-109 0 0,0 0 2 0 0,0 0 31 0 0,0 0-34 0 0,0 0-23 0 0,0 11 21 0 0,7 93 1487 0 0,-4-46-1745 0 0,-2-1-1 0 0,-3 1 1 0 0,-2-1-1 0 0,-2 1 0 0 0,-4-2 1 0 0,-3 9-312 0 0,-56 158-119 0 0,66-212-183 0 0,-5 11-152 0 0,-1-16-4587 0 0,8-7-1208 0 0,0-2 3177 0 0,1 3 1549 0 0,-2-4-6009 0 0</inkml:trace>
  <inkml:trace contextRef="#ctx0" brushRef="#br0" timeOffset="-3522.587">1715 799 7658 0 0,'0'0'1524'0'0,"0"0"-907"0"0,0 0-268 0 0,0 0 283 0 0,0 0 429 0 0,0 0 261 0 0,0 0-11 0 0,0 0-154 0 0,0 0-228 0 0,0 0-168 0 0,0 0-87 0 0,0 0-98 0 0,0 0-111 0 0,33 4-136 0 0,103 8-131 0 0,-57-18-144 0 0,-59 0-178 0 0,42-12-1205 0 0,-44 12-2085 0 0,0 0-4121 0 0,-11 5 320 0 0</inkml:trace>
  <inkml:trace contextRef="#ctx0" brushRef="#br0" timeOffset="-3212.618">2127 796 0 0 0,'0'0'1740'0'0,"0"0"255"0"0,0 0 103 0 0,0 0-93 0 0,0 0-210 0 0,0 0-131 0 0,0 0-101 0 0,0 0-92 0 0,0 0-91 0 0,0 0-74 0 0,24 14-71 0 0,77 42-91 0 0,-99-54-1063 0 0,0-1 0 0 0,0 1 0 0 0,0-1 0 0 0,0 1 0 0 0,0-1 0 0 0,0 0 0 0 0,1 0 0 0 0,-1 0 0 0 0,0 0 0 0 0,1-1-1 0 0,-1 1 1 0 0,1 0 0 0 0,-1-1 0 0 0,0 0 0 0 0,1 0 0 0 0,-1 1 0 0 0,1-1 0 0 0,-1-1 0 0 0,1 1 0 0 0,-1 0 0 0 0,1-1 0 0 0,-1 1 0 0 0,0-1 0 0 0,1 0 0 0 0,-1 0 0 0 0,0 0 0 0 0,1 0-1 0 0,0 0-80 0 0,6-4 343 0 0,-3 2-254 0 0,0 1 0 0 0,0-1 1 0 0,0 0-1 0 0,-1-1 0 0 0,1 1 1 0 0,-1-1-1 0 0,0 0 0 0 0,0-1 0 0 0,0 1 1 0 0,-1-1-1 0 0,0 0 0 0 0,1 0 1 0 0,-2 0-1 0 0,1-1 0 0 0,-1 1 1 0 0,1-1-1 0 0,-2 0 0 0 0,1 0 0 0 0,-1 0 1 0 0,1 0-1 0 0,-2 0 0 0 0,1-1 1 0 0,-1 1-1 0 0,0 0 0 0 0,0-1 1 0 0,-1 1-1 0 0,1-2-89 0 0,-3 5-23 0 0,0 0 0 0 0,0 1-1 0 0,-1-1 1 0 0,1 1 0 0 0,0 0 0 0 0,-1-1 0 0 0,1 1 0 0 0,-1 0-1 0 0,0 1 1 0 0,1-1 0 0 0,-1 0 0 0 0,0 1 0 0 0,0-1 0 0 0,0 1 0 0 0,-1 0-1 0 0,1 0 1 0 0,0 0 0 0 0,0 1 0 0 0,0-1 0 0 0,-1 1 0 0 0,1 0-1 0 0,0 0 1 0 0,-1 0 0 0 0,1 0 0 0 0,0 0 0 0 0,-1 1 0 0 0,1-1-1 0 0,0 1 1 0 0,0 0 0 0 0,0 0 0 0 0,0 0 0 0 0,0 1 0 0 0,-2 0 23 0 0,-11 7-163 0 0,0 1 1 0 0,1 0 0 0 0,1 1-1 0 0,-1 0 1 0 0,2 1 0 0 0,0 1-1 0 0,0 0 1 0 0,1 1 0 0 0,-1 3 162 0 0,8-12-61 0 0,-2 4-35 0 0,0 1 1 0 0,0-1-1 0 0,1 1 0 0 0,1 1 0 0 0,0-1 1 0 0,0 1-1 0 0,1-1 0 0 0,0 1 0 0 0,1 1 1 0 0,0-1-1 0 0,1 0 0 0 0,0 1 0 0 0,0-1 1 0 0,2 1-1 0 0,0 9 96 0 0,0-18-15 0 0,0 0 1 0 0,1 1 0 0 0,0-1-1 0 0,0 0 1 0 0,0 0 0 0 0,0 0-1 0 0,0 1 1 0 0,1-1-1 0 0,-1-1 1 0 0,1 1 0 0 0,0 0-1 0 0,-1 0 1 0 0,2-1 0 0 0,-1 1-1 0 0,0-1 1 0 0,0 1-1 0 0,1-1 1 0 0,-1 0 0 0 0,1 0-1 0 0,0 0 1 0 0,0 0 0 0 0,-1-1-1 0 0,1 1 1 0 0,0-1-1 0 0,0 1 1 0 0,1-1 0 0 0,-1 0-1 0 0,0-1 1 0 0,0 1 0 0 0,1 0 14 0 0,102 6-1123 0 0,-35-22-1941 0 0,-29-3-4833 0 0,-26 9-282 0 0</inkml:trace>
  <inkml:trace contextRef="#ctx0" brushRef="#br0" timeOffset="-2341.546">2772 761 5177 0 0,'0'0'1706'0'0,"0"0"-339"0"0,0 0-40 0 0,0 0 74 0 0,0 0 34 0 0,0 0-80 0 0,0 0-182 0 0,0 0-192 0 0,0 0-190 0 0,0 0-164 0 0,0 0-146 0 0,0 0-131 0 0,0 0-97 0 0,-29 21-52 0 0,-91 66-86 0 0,68-33-46 0 0,49-47-99 0 0,0 0 0 0 0,0 0 0 0 0,1 0 0 0 0,0 1-1 0 0,0-1 1 0 0,1 1 0 0 0,0-1 0 0 0,0 1 0 0 0,0-1-1 0 0,1 1 1 0 0,1 7 30 0 0,1-12 21 0 0,0 0-1 0 0,0 0 0 0 0,0 0 1 0 0,0 0-1 0 0,1-1 0 0 0,-1 1 0 0 0,1-1 1 0 0,0 0-1 0 0,0 0 0 0 0,0 0 1 0 0,0 0-1 0 0,0 0 0 0 0,0 0 1 0 0,0-1-1 0 0,0 1 0 0 0,1-1 0 0 0,-1 0 1 0 0,1 0-1 0 0,-1-1 0 0 0,1 1 1 0 0,-1-1-1 0 0,1 1 0 0 0,-1-1 1 0 0,1 0-1 0 0,-1 0 0 0 0,1-1 1 0 0,-1 1-1 0 0,1-1 0 0 0,-1 0 0 0 0,1 0 1 0 0,-1 0-21 0 0,99-60 1451 0 0,-48 7-754 0 0,-47 45-604 0 0,0 0 0 0 0,1 1 0 0 0,0 0 0 0 0,0 0 0 0 0,1 1 0 0 0,0 0 0 0 0,1 0 0 0 0,-1 1 0 0 0,1 1 0 0 0,1-1-93 0 0,-10 5-1 0 0,0 1-1 0 0,0-1 1 0 0,0 1 0 0 0,0 0 0 0 0,0-1 0 0 0,0 1-1 0 0,0 0 1 0 0,0 0 0 0 0,1-1 0 0 0,-1 1 0 0 0,0 0 0 0 0,0 0-1 0 0,0 0 1 0 0,0 0 0 0 0,0 0 0 0 0,0 1 0 0 0,1-1-1 0 0,-1 0 1 0 0,0 0 0 0 0,0 1 0 0 0,0-1 0 0 0,0 1 0 0 0,0-1-1 0 0,0 1 1 0 0,0-1 0 0 0,0 1 0 0 0,0 0 0 0 0,0-1-1 0 0,-1 1 1 0 0,1 0 0 0 0,0 0 0 0 0,0 0 0 0 0,-1-1 0 0 0,1 1-1 0 0,0 0 1 0 0,-1 0 0 0 0,1 0 0 0 0,-1 0 0 0 0,1 0-1 0 0,-1 0 1 0 0,0 0 0 0 0,1 1 1 0 0,3 55 22 0 0,-4-43-1 0 0,-6 48-174 0 0,-2 0 0 0 0,-3 0 0 0 0,-2-1-1 0 0,-3-1 1 0 0,-3 0 0 0 0,-5 7 153 0 0,15-41-81 0 0,-20 52-25 0 0,-3-2 0 0 0,-4-2 1 0 0,-3-1-1 0 0,-28 38 106 0 0,59-97-47 0 0,-1 0-1 0 0,-1 0 1 0 0,0-1 0 0 0,-1 0-1 0 0,0-1 1 0 0,-1 0 0 0 0,-1-1-1 0 0,0 0 1 0 0,0-1 0 0 0,-9 5 47 0 0,21-15-27 0 0,-1 1 0 0 0,1 0 0 0 0,-1 0 0 0 0,1 0 0 0 0,-1-1 0 0 0,0 1 0 0 0,1-1 0 0 0,-1 1 1 0 0,0-1-1 0 0,1 0 0 0 0,-1 0 0 0 0,0 0 0 0 0,0 0 0 0 0,1 0 0 0 0,-1 0 0 0 0,0 0 0 0 0,0 0 0 0 0,1-1 0 0 0,-1 1 1 0 0,0-1-1 0 0,1 1 0 0 0,-1-1 0 0 0,1 0 0 0 0,-1 0 0 0 0,1 1 0 0 0,-1-1 0 0 0,1 0 0 0 0,-1 0 0 0 0,1-1 0 0 0,0 1 1 0 0,-1 0-1 0 0,1 0 0 0 0,0 0 0 0 0,0-1 0 0 0,0 1 0 0 0,0-1 0 0 0,0 1 0 0 0,0-1 0 0 0,1 1 0 0 0,-1-1 0 0 0,0 0 1 0 0,1 1-1 0 0,0-1 0 0 0,-1 0 0 0 0,1 1 0 0 0,0-1 0 0 0,-1 0 0 0 0,1 1 0 0 0,0-1 0 0 0,0 0 0 0 0,1 0 27 0 0,-2-16 10 0 0,0 1 0 0 0,2-1 0 0 0,0 0 0 0 0,1 0 0 0 0,1 1 0 0 0,1-1-1 0 0,0 1 1 0 0,1 0 0 0 0,1 0 0 0 0,1 0 0 0 0,0 1 0 0 0,1 0 0 0 0,1 0-1 0 0,5-5-9 0 0,22-32 490 0 0,3 3-1 0 0,1 1 0 0 0,21-16-489 0 0,-51 53 104 0 0,350-339 1007 0 0,-335 319-1182 0 0,-2-2 1 0 0,-2 0-1 0 0,0-1 1 0 0,-3-2-1 0 0,-1 0 1 0 0,-2 0-1 0 0,-1-1 1 0 0,-2-1-1 0 0,5-29 71 0 0,-11-29-9 0 0,-7 94 1 0 0,0 1 0 0 0,-1-1 0 0 0,1 0 1 0 0,0 1-1 0 0,-1-1 0 0 0,1 1 0 0 0,-1-1 0 0 0,0 1 0 0 0,0 0 1 0 0,0 0-1 0 0,0 0 0 0 0,0 0 0 0 0,0 0 0 0 0,-1 0 1 0 0,1 1-1 0 0,-1-1 0 0 0,1 1 0 0 0,-1 0 0 0 0,0 0 1 0 0,1-1-1 0 0,-1 2 0 0 0,0-1 0 0 0,0 0 0 0 0,0 1 0 0 0,1-1 1 0 0,-1 1-1 0 0,0 0 0 0 0,0 0 0 0 0,0 0 0 0 0,0 0 1 0 0,0 0-1 0 0,0 1 0 0 0,0-1 0 0 0,1 1 0 0 0,-1 0 0 0 0,0 0 1 0 0,0 0-1 0 0,1 0 0 0 0,-1 0 0 0 0,1 1 0 0 0,-1-1 1 0 0,1 1-1 0 0,-2 1 8 0 0,-3 0-20 0 0,1 1-1 0 0,0-1 1 0 0,0 2 0 0 0,0-1 0 0 0,0 1-1 0 0,1 0 1 0 0,-1 0 0 0 0,1 0 0 0 0,1 1 0 0 0,-1 0-1 0 0,1 0 1 0 0,0 0 0 0 0,0 0 0 0 0,1 1-1 0 0,-1-1 1 0 0,1 1 0 0 0,1 0 0 0 0,0 0 0 0 0,0 0-1 0 0,0 0 1 0 0,1 1 0 0 0,0-1 0 0 0,0 0 0 0 0,1 1-1 0 0,0 2 21 0 0,3-4 9 0 0,1-1-1 0 0,-1 1 1 0 0,2-1 0 0 0,-1-1-1 0 0,0 1 1 0 0,1-1-1 0 0,0 1 1 0 0,0-1-1 0 0,0-1 1 0 0,1 1-1 0 0,-1-1 1 0 0,1 0 0 0 0,0 0-1 0 0,0 0 1 0 0,0-1-1 0 0,0 0 1 0 0,0 0-1 0 0,0-1 1 0 0,1 1-1 0 0,-1-2 1 0 0,1 1 0 0 0,-1 0-1 0 0,0-1 1 0 0,6-1-9 0 0,185 14 97 0 0,-196-13-95 0 0,1 0 0 0 0,-1 1 0 0 0,0-1 0 0 0,1 0 0 0 0,-1 1 0 0 0,0-1 0 0 0,0 1 0 0 0,1-1 0 0 0,-1 1 0 0 0,0 0 0 0 0,0-1 0 0 0,0 1 0 0 0,0 0 0 0 0,0 0 0 0 0,0 0 0 0 0,0 0 0 0 0,0 0 0 0 0,0 0 0 0 0,-1 0 0 0 0,1 0 0 0 0,0 0 0 0 0,0 0 0 0 0,-1 0 0 0 0,1 1 0 0 0,-1-1 0 0 0,1 0 0 0 0,-1 0 0 0 0,0 1 0 0 0,1-1 0 0 0,-1 0 0 0 0,0 1 0 0 0,0-1 0 0 0,0 0 0 0 0,0 1 0 0 0,0-1 0 0 0,0 0 0 0 0,0 1 0 0 0,-1-1 0 0 0,1 0 0 0 0,0 0 0 0 0,-1 1 0 0 0,1-1 0 0 0,-1 0 0 0 0,0 1-2 0 0,-26 56 190 0 0,25-54-187 0 0,-94 146-97 0 0,89-135-196 0 0,0 0-924 0 0,5-3-7700 0 0,2-11-1402 0 0</inkml:trace>
  <inkml:trace contextRef="#ctx0" brushRef="#br0" timeOffset="-1611.53">3786 776 10746 0 0,'0'0'1613'0'0,"0"0"-416"0"0,0 0-185 0 0,0 0-145 0 0,0 0-141 0 0,0 0-135 0 0,0 0-189 0 0,0 0-156 0 0,-36 21-126 0 0,-111 65-110 0 0,67-23-124 0 0,75-59 66 0 0,0 0 1 0 0,1 1 0 0 0,-1 0-1 0 0,1 0 1 0 0,0 0 0 0 0,1 0-1 0 0,-1 1 1 0 0,1 0 0 0 0,0-1-1 0 0,0 1 1 0 0,1 0 0 0 0,0 0-1 0 0,0 1 1 0 0,0-1 0 0 0,1 0-1 0 0,0 1 1 0 0,0-1 0 0 0,1 1-1 0 0,-1-1 1 0 0,1 3 47 0 0,2-7-8 0 0,0 0 1 0 0,0 0-1 0 0,0 0 1 0 0,0 0-1 0 0,0 0 1 0 0,1 0-1 0 0,-1-1 0 0 0,0 1 1 0 0,1-1-1 0 0,-1 0 1 0 0,1 0-1 0 0,0 1 1 0 0,-1-2-1 0 0,1 1 1 0 0,0 0-1 0 0,-1 0 0 0 0,1-1 1 0 0,0 0-1 0 0,0 1 1 0 0,0-1-1 0 0,-1 0 1 0 0,1-1-1 0 0,0 1 0 0 0,3-1 8 0 0,11-1 57 0 0,1-2-1 0 0,-1 0 1 0 0,0-1-1 0 0,0-1 1 0 0,0 0-1 0 0,-1-2 1 0 0,0 1-1 0 0,0-2 1 0 0,-1 0-1 0 0,0-1 1 0 0,0-1-1 0 0,-1 0 1 0 0,-1-1-1 0 0,0 0 1 0 0,-1-1-1 0 0,0 0 1 0 0,4-7-57 0 0,6-3 101 0 0,1 4 220 0 0,-28 43 41 0 0,2-19-362 0 0,0 1 0 0 0,0-1 0 0 0,1 1 0 0 0,0 0 0 0 0,0 0 0 0 0,0 0 0 0 0,1 0 0 0 0,0 0 0 0 0,0 0 0 0 0,1 0 0 0 0,0 1 0 0 0,0-1 0 0 0,0 0 0 0 0,1 0 0 0 0,-1 0 0 0 0,2 0 0 0 0,-1 0 0 0 0,1 0 0 0 0,0 0 1 0 0,0 0-1 0 0,0 0 0 0 0,1-1 0 0 0,0 1 0 0 0,0-1 0 0 0,0 0 0 0 0,1 0 0 0 0,0 0 0 0 0,0 0 0 0 0,0 0 0 0 0,0-1 0 0 0,1 0 0 0 0,0 0 0 0 0,0 0 0 0 0,0-1 0 0 0,0 1 0 0 0,0-1 0 0 0,1-1 0 0 0,0 1 0 0 0,5 1 0 0 0,5-3 193 0 0,1-1 1 0 0,0 0-1 0 0,-1-2 0 0 0,1 0 0 0 0,-1 0 0 0 0,0-2 1 0 0,1 0-1 0 0,-2-1 0 0 0,1-1 0 0 0,0 0 0 0 0,-1-1 1 0 0,0 0-1 0 0,-1-1 0 0 0,0-1 0 0 0,0-1 0 0 0,-1 0 1 0 0,4-3-194 0 0,10-5 267 0 0,25-21 84 0 0,-1-2 1 0 0,-2-3 0 0 0,-2-1 0 0 0,38-49-352 0 0,-45 50-35 0 0,-3-2 0 0 0,-1-2 0 0 0,-3-1 0 0 0,22-43 35 0 0,-43 67-100 0 0,0 0 0 0 0,-2 0 0 0 0,0-1-1 0 0,-2 0 1 0 0,-1-1 0 0 0,-1 0 0 0 0,-1 0 0 0 0,-2 0-1 0 0,0 0 1 0 0,-2-1 0 0 0,-2-12 100 0 0,1 34-5 0 0,0 0-1 0 0,-1 0 1 0 0,0 0 0 0 0,0 0 0 0 0,-1 1-1 0 0,0-1 1 0 0,1 0 0 0 0,-2 1 0 0 0,1 0-1 0 0,-1-1 1 0 0,0 1 0 0 0,0 0-1 0 0,0 0 1 0 0,-1 1 0 0 0,1-1 0 0 0,-1 1-1 0 0,-1-1 1 0 0,1 1 0 0 0,0 0 0 0 0,-1 1-1 0 0,0-1 1 0 0,0 1 0 0 0,0 0-1 0 0,0 0 1 0 0,0 1 0 0 0,-1-1 0 0 0,1 1-1 0 0,-1 0 1 0 0,0 1 0 0 0,1 0 0 0 0,-1-1-1 0 0,0 2 1 0 0,0-1 0 0 0,0 1-1 0 0,0 0 1 0 0,0 0 0 0 0,0 0 0 0 0,0 1-1 0 0,1 0 1 0 0,-1 0 0 0 0,0 1 0 0 0,0 0 5 0 0,-5 2 13 0 0,0 1 0 0 0,0 0 1 0 0,1 1-1 0 0,-1 0 1 0 0,1 1-1 0 0,1 0 0 0 0,0 0 1 0 0,0 1-1 0 0,0 0 1 0 0,1 1-1 0 0,0 0 0 0 0,1 0 1 0 0,0 1-1 0 0,0 0 1 0 0,1 0-1 0 0,0 0 0 0 0,1 1 1 0 0,0 0-1 0 0,1 0 1 0 0,0 0-1 0 0,1 1 0 0 0,-2 8-13 0 0,-1 7 74 0 0,2 0 1 0 0,0 0-1 0 0,2 0 0 0 0,1 1 0 0 0,1-1 0 0 0,1 1 0 0 0,2-1 0 0 0,0 0 0 0 0,5 13-74 0 0,5 10 110 0 0,2-1 0 0 0,2-1-1 0 0,2 0 1 0 0,2-2 0 0 0,2 0 0 0 0,2-1-1 0 0,11 12-109 0 0,17 51-529 0 0,-53-105-520 0 0,-5-6-5610 0 0,1-1 1304 0 0,-1 0-4311 0 0</inkml:trace>
  <inkml:trace contextRef="#ctx0" brushRef="#br0" timeOffset="-1078.998">4067 561 8106 0 0,'0'0'2174'0'0,"0"0"-450"0"0,0 0-350 0 0,0 0-208 0 0,33 3-108 0 0,108 10-24 0 0,21-3 1669 0 0,-60-7-1954 0 0,121 8-334 0 0,-76 13-3036 0 0,-141-22 2417 0 0,-3-2-89 0 0,0 0-1 0 0,-1 0 1 0 0,1 0-1 0 0,-1 0 1 0 0,1 1-1 0 0,0-1 1 0 0,-1 1-1 0 0,1 0 1 0 0,-1 0-1 0 0,1 0 1 0 0,-1 0-1 0 0,0 0 1 0 0,1 1-1 0 0,-1-1 1 0 0,0 0-1 0 0,0 1 1 0 0,0 0-1 0 0,0 0 1 0 0,0-1-1 0 0,0 1 1 0 0,-1 0-1 0 0,1 1 1 0 0,-1-1-1 0 0,1 0 1 0 0,-1 0-1 0 0,0 1 1 0 0,0-1-1 0 0,0 0 1 0 0,0 1-1 0 0,0-1 1 0 0,0 1-1 0 0,-1 0 1 0 0,1-1-1 0 0,-1 1 1 0 0,0 0 293 0 0,-1 21 483 0 0,-1-20-176 0 0,2-1 1 0 0,-1 1-1 0 0,0 0 1 0 0,1 0-1 0 0,0-1 1 0 0,0 1-1 0 0,0 0 1 0 0,0 0-1 0 0,0 0 1 0 0,1-1-1 0 0,0 1 1 0 0,0 0-1 0 0,0-1 1 0 0,0 1-1 0 0,0-1 1 0 0,1 1-1 0 0,-1-1 1 0 0,1 1-1 0 0,0-1 1 0 0,1 1-308 0 0,3-1 316 0 0,0 1 0 0 0,0-1 0 0 0,0 0 0 0 0,1 0 0 0 0,-1 0-1 0 0,1-1 1 0 0,0 0 0 0 0,0-1 0 0 0,0 1 0 0 0,0-1 0 0 0,0-1 0 0 0,0 1 0 0 0,0-1 0 0 0,0-1 0 0 0,0 1 0 0 0,0-1 0 0 0,0 0-1 0 0,0-1 1 0 0,0 1 0 0 0,-1-1 0 0 0,1-1 0 0 0,0 1 0 0 0,-1-1-316 0 0,8-4 150 0 0,0 1 1 0 0,-1-2-1 0 0,0 1 0 0 0,0-2 0 0 0,-1 0 1 0 0,0-1-1 0 0,0 0 0 0 0,-1 0 0 0 0,-1-1 1 0 0,4-5-151 0 0,-8 7-47 0 0,-1 0 0 0 0,0-1 1 0 0,-1 1-1 0 0,0-1 0 0 0,-1 0 0 0 0,0 0 1 0 0,0 0-1 0 0,-1-1 0 0 0,0 1 1 0 0,-1-1-1 0 0,0 1 0 0 0,-1-1 1 0 0,0 1-1 0 0,0-1 0 0 0,-1 1 1 0 0,-1-1 46 0 0,1 8-86 0 0,0-1-1 0 0,0 1 1 0 0,0-1 0 0 0,0 1 0 0 0,-1 0 0 0 0,0 0 0 0 0,1 0 0 0 0,-1 0 0 0 0,0 0 0 0 0,-1 0-1 0 0,1 0 1 0 0,0 1 0 0 0,-1-1 0 0 0,1 1 0 0 0,-1-1 0 0 0,0 1 0 0 0,0 0 0 0 0,0 0-1 0 0,0 0 1 0 0,0 1 0 0 0,0-1 0 0 0,-1 1 0 0 0,1 0 0 0 0,0 0 0 0 0,-1 0 0 0 0,1 0 0 0 0,-1 0-1 0 0,1 1 1 0 0,-1 0 0 0 0,0 0 0 0 0,-2 0 86 0 0,-5-1-148 0 0,1 2 0 0 0,-1-1 1 0 0,1 1-1 0 0,-1 1 0 0 0,1 0 0 0 0,0 0 1 0 0,-1 1-1 0 0,1 0 0 0 0,1 1 0 0 0,-6 2 148 0 0,1 2 99 0 0,0 1 0 0 0,0 0-1 0 0,0 0 1 0 0,1 2 0 0 0,1-1 0 0 0,0 2-1 0 0,0 0 1 0 0,1 0 0 0 0,1 1-1 0 0,0 0 1 0 0,1 1 0 0 0,0 0 0 0 0,1 0-1 0 0,0 1 1 0 0,2 0 0 0 0,-1 1 0 0 0,2-1-1 0 0,0 1 1 0 0,1 0 0 0 0,1 1 0 0 0,0-1-1 0 0,1 0 1 0 0,1 1 0 0 0,1-1-1 0 0,0 1 1 0 0,1-1 0 0 0,0 1 0 0 0,2-1-1 0 0,2 10-98 0 0,2-11 191 0 0,0-1-1 0 0,1 0 0 0 0,0-1 1 0 0,1 0-1 0 0,1 0 1 0 0,0-1-1 0 0,0 0 0 0 0,1-1 1 0 0,1 0-1 0 0,0-1 0 0 0,0 0 1 0 0,1-1-1 0 0,1 0 0 0 0,-1-1 1 0 0,1-1-1 0 0,0 0 0 0 0,1-1 1 0 0,0 0-1 0 0,0-1 0 0 0,0-1 1 0 0,1 0-1 0 0,-1-1 0 0 0,1-1 1 0 0,0-1-1 0 0,-1 0 0 0 0,15-1-190 0 0,0 0-207 0 0,0-2 0 0 0,0-1-1 0 0,0-1 1 0 0,-1-2-1 0 0,13-4 208 0 0,35-18-7738 0 0,-50 15-4403 0 0</inkml:trace>
  <inkml:trace contextRef="#ctx0" brushRef="#br0" timeOffset="10124.836">474 1901 0 0 0,'0'0'1498'0'0,"0"0"65"0"0,0 0-98 0 0,0 0 86 0 0,0 0 156 0 0,0 0-26 0 0,0 0-158 0 0,0 0-263 0 0,0 0-275 0 0,0 0-168 0 0,0 0-100 0 0,2-5-38 0 0,1-1-396 0 0,-1 0 1 0 0,1 0-1 0 0,-2 0 0 0 0,1 0 0 0 0,-1 0 1 0 0,0 0-1 0 0,0 0 0 0 0,0-1 1 0 0,-1 1-1 0 0,0 0 0 0 0,0 0 1 0 0,-1-1-1 0 0,0 1 0 0 0,0 0 0 0 0,0 0 1 0 0,-1 0-1 0 0,1 0 0 0 0,-2 0 1 0 0,1 0-1 0 0,-1 0 0 0 0,0 0-283 0 0,-6-5 81 0 0,-1 0-1 0 0,0 1 0 0 0,-1 0 1 0 0,0 1-1 0 0,-1 0 1 0 0,0 1-1 0 0,0 0 0 0 0,0 1 1 0 0,-1 1-1 0 0,0 0 1 0 0,-1 0-1 0 0,1 1 0 0 0,-1 1 1 0 0,0 0-1 0 0,0 1 0 0 0,0 1 1 0 0,-1 0-1 0 0,-4 0-80 0 0,14 3 5 0 0,0-1 0 0 0,1 1 0 0 0,-1 0 0 0 0,1 0 0 0 0,-1 1-1 0 0,1 0 1 0 0,0-1 0 0 0,-1 1 0 0 0,1 0 0 0 0,0 1 0 0 0,0-1 0 0 0,1 1 0 0 0,-1 0-1 0 0,0 0 1 0 0,1 0 0 0 0,0 0 0 0 0,-1 1 0 0 0,1-1 0 0 0,1 1 0 0 0,-1 0 0 0 0,0 0-1 0 0,1 0 1 0 0,-2 3-5 0 0,-32 108 82 0 0,34-93-38 0 0,1 0 0 0 0,0 0 0 0 0,2 0 1 0 0,0 0-1 0 0,2 0 0 0 0,0 0 0 0 0,2-1 1 0 0,0 1-1 0 0,1-1 0 0 0,2 0 0 0 0,8 18-44 0 0,150 345 472 0 0,-152-345-372 0 0,-1 1 0 0 0,-3-1-1 0 0,-1 2 1 0 0,-1-1-1 0 0,-3 1 1 0 0,0 19-100 0 0,-5-52 46 0 0,1-3-23 0 0,0 1 0 0 0,0 0 1 0 0,-1 0-1 0 0,0 0 0 0 0,0 0 0 0 0,0 0 0 0 0,-1 0 0 0 0,0 0 0 0 0,0 0 0 0 0,-1 0 0 0 0,1 0 0 0 0,-1 0 1 0 0,0-1-1 0 0,-1 1 0 0 0,1-1 0 0 0,-1 1 0 0 0,0-1 0 0 0,-1 0 0 0 0,1 0 0 0 0,-1-1 0 0 0,0 1 0 0 0,0-1 0 0 0,-1 0 1 0 0,1 0-1 0 0,-1 0 0 0 0,0 0-23 0 0,-9 2 33 0 0,1-1 0 0 0,-1 0 0 0 0,0-1 1 0 0,0-1-1 0 0,0 0 0 0 0,0-1 0 0 0,-1-1 1 0 0,1 0-1 0 0,0-1 0 0 0,-1 0 0 0 0,1-1 1 0 0,-1-1-1 0 0,1 0 0 0 0,0-1 0 0 0,-10-3-32 0 0,19 5-8 0 0,0-1 1 0 0,1 1 0 0 0,-1-1 0 0 0,1 0 0 0 0,0 0-1 0 0,0 0 1 0 0,0 0 0 0 0,0-1 0 0 0,0 0 0 0 0,0 0 0 0 0,0 0-1 0 0,1 0 1 0 0,0 0 0 0 0,-1-1 0 0 0,1 0 0 0 0,1 1 0 0 0,-1-1-1 0 0,0 0 1 0 0,1 0 0 0 0,0-1 0 0 0,0 1 0 0 0,0 0 0 0 0,1-1-1 0 0,-1 1 1 0 0,1-1 0 0 0,0 0 0 0 0,0-1 6 0 0,1 2-101 0 0,1 1 1 0 0,-1-1 0 0 0,1 0-1 0 0,0 1 1 0 0,0-1 0 0 0,0 0-1 0 0,1 1 1 0 0,-1-1-1 0 0,1 1 1 0 0,-1 0 0 0 0,1-1-1 0 0,1 1 1 0 0,-1 0 0 0 0,0 0-1 0 0,1 1 1 0 0,-1-1 0 0 0,2-1 100 0 0,19-15-4729 0 0,-9 10-6453 0 0</inkml:trace>
  <inkml:trace contextRef="#ctx0" brushRef="#br0" timeOffset="11060.658">911 2291 992 0 0,'0'0'1670'0'0,"0"0"-78"0"0,0 0 138 0 0,0 0 236 0 0,0 0 102 0 0,0 0-130 0 0,0 0-291 0 0,0 0-289 0 0,0 0-240 0 0,0 0-143 0 0,0 0-119 0 0,0 0-89 0 0,-7-11-84 0 0,-26-33-76 0 0,30 42-539 0 0,1 1 0 0 0,0-1 0 0 0,0 1-1 0 0,-1 0 1 0 0,1 0 0 0 0,-1 0 0 0 0,1 0 0 0 0,-1 0 0 0 0,1 1 0 0 0,-1-1-1 0 0,0 1 1 0 0,1-1 0 0 0,-1 1 0 0 0,0 0 0 0 0,1 0 0 0 0,-1 0 0 0 0,0 0 0 0 0,1 1-1 0 0,-1-1 1 0 0,0 1 0 0 0,1 0 0 0 0,-1 0 0 0 0,1-1 0 0 0,-1 2 0 0 0,1-1-1 0 0,0 0 1 0 0,-1 1-68 0 0,3-2 0 0 0,-14 5 40 0 0,0 1 0 0 0,1 1-1 0 0,0 0 1 0 0,0 1 0 0 0,1 0-1 0 0,0 1 1 0 0,0 1 0 0 0,1 0-1 0 0,0 0 1 0 0,1 1 0 0 0,1 0-1 0 0,-1 1 1 0 0,2 0 0 0 0,-1 0-1 0 0,2 1 1 0 0,0 0 0 0 0,0 1-1 0 0,1-1 1 0 0,1 1 0 0 0,0 0-1 0 0,1 1 1 0 0,1-1 0 0 0,0 1 0 0 0,-1 12-40 0 0,3-22 7 0 0,1 0 0 0 0,-1-1 0 0 0,1 1 1 0 0,0 0-1 0 0,0 0 0 0 0,0 0 1 0 0,0-1-1 0 0,1 1 0 0 0,0 0 0 0 0,0 0 1 0 0,0-1-1 0 0,1 1 0 0 0,0-1 1 0 0,-1 1-1 0 0,2-1 0 0 0,-1 0 1 0 0,0 1-1 0 0,1-1 0 0 0,0 0 0 0 0,0-1 1 0 0,0 1-1 0 0,0-1 0 0 0,1 1 1 0 0,-1-1-1 0 0,1 0 0 0 0,0 0 1 0 0,0 0-1 0 0,0-1 0 0 0,0 1 0 0 0,1-1 1 0 0,-1 0-1 0 0,0 0 0 0 0,1-1 1 0 0,2 1-8 0 0,5-3 111 0 0,0 0 1 0 0,0-1 0 0 0,-1 0 0 0 0,1-1 0 0 0,-1-1-1 0 0,0 0 1 0 0,0 0 0 0 0,0-1 0 0 0,0-1 0 0 0,-1 1-1 0 0,0-2 1 0 0,0 1 0 0 0,-1-1 0 0 0,0-1 0 0 0,0 0-1 0 0,0 0 1 0 0,-1-1 0 0 0,-1 0 0 0 0,1 0 0 0 0,-1-1-1 0 0,3-7-110 0 0,13-9 52 0 0,86-100 302 0 0,-105 183-375 0 0,-4-49-54 0 0,0 0 0 0 0,1 0 0 0 0,0 0 0 0 0,0 0 0 0 0,1 0 0 0 0,0 0 0 0 0,0 0 0 0 0,1-1 0 0 0,0 1 0 0 0,0-1 0 0 0,1 1 0 0 0,0-1 0 0 0,0 0 0 0 0,0-1 0 0 0,1 1 0 0 0,0-1 0 0 0,1 0 0 0 0,-1 0 0 0 0,1 0-1 0 0,0-1 1 0 0,1 0 0 0 0,-1 0 0 0 0,1-1 0 0 0,0 1 0 0 0,0-2 0 0 0,0 1 0 0 0,1-1 0 0 0,-1 0 0 0 0,1 0 0 0 0,0-1 0 0 0,0 0 0 0 0,0-1 0 0 0,0 1 0 0 0,0-1 0 0 0,1-1 74 0 0,5 0-2285 0 0,-4 0-2428 0 0,-4 0-6825 0 0</inkml:trace>
  <inkml:trace contextRef="#ctx0" brushRef="#br0" timeOffset="14071.136">1645 2337 0 0 0,'0'0'368'0'0,"0"0"1062"0"0,0 0 310 0 0,0 0 87 0 0,0 0-76 0 0,0 0-140 0 0,0 0-213 0 0,0 0-286 0 0,0 0-225 0 0,0 0-148 0 0,0 0-115 0 0,-17-5-73 0 0,-53-16-43 0 0,65 20-433 0 0,1 0 0 0 0,-1 0 0 0 0,1 1 1 0 0,-1-1-1 0 0,0 1 0 0 0,0 0 0 0 0,1 0 0 0 0,-1 1 1 0 0,0 0-1 0 0,1-1 0 0 0,-1 1 0 0 0,1 1 1 0 0,-1-1-1 0 0,1 1 0 0 0,-1 0 0 0 0,1 0 0 0 0,0 0 1 0 0,0 0-1 0 0,0 1 0 0 0,0 0 0 0 0,1 0 0 0 0,-1 0 1 0 0,1 0-1 0 0,-1 0 0 0 0,1 1-75 0 0,-10 7 132 0 0,3-2-111 0 0,1 0 0 0 0,0 0 1 0 0,1 1-1 0 0,0 0 0 0 0,0 0 0 0 0,1 1 0 0 0,0 0 0 0 0,1 0 0 0 0,0 1 1 0 0,1 0-1 0 0,1 0 0 0 0,0 0 0 0 0,0 0 0 0 0,1 1 0 0 0,1 0 0 0 0,0-1 1 0 0,0 1-1 0 0,2 0 0 0 0,-1 0 0 0 0,2 11-21 0 0,0-20 31 0 0,-1 1 0 0 0,1 0 0 0 0,0-1 0 0 0,0 1 0 0 0,0-1 0 0 0,1 1 0 0 0,-1-1 0 0 0,1 1 0 0 0,0-1 0 0 0,1 0 0 0 0,-1 0 0 0 0,1 0 0 0 0,0 0 0 0 0,0 0 0 0 0,0-1 0 0 0,0 1 0 0 0,0-1 0 0 0,1 0 0 0 0,0 0 0 0 0,-1 0 0 0 0,1 0 0 0 0,0-1 0 0 0,1 0 0 0 0,-1 1 0 0 0,0-2 0 0 0,1 1 0 0 0,-1 0 0 0 0,1-1 0 0 0,-1 0 0 0 0,1 0 0 0 0,0 0 0 0 0,-1-1 1 0 0,1 1-1 0 0,0-1 0 0 0,3 0-31 0 0,7-4 188 0 0,-1 0 1 0 0,0-1 0 0 0,0 0-1 0 0,0-1 1 0 0,0-1 0 0 0,-1 0-1 0 0,0-1 1 0 0,-1 0 0 0 0,1-1 0 0 0,-2-1-1 0 0,1 0 1 0 0,-1 0 0 0 0,-1-1-1 0 0,0 0 1 0 0,0-1 0 0 0,-1 0 0 0 0,-1-1-1 0 0,6-10-188 0 0,8-7 52 0 0,-1-2-1 0 0,-1 0 0 0 0,-2 0 0 0 0,-1-2 1 0 0,-1 0-1 0 0,-3-1 0 0 0,0-1 1 0 0,-2 0-1 0 0,-2-1 0 0 0,-2 1 0 0 0,-1-2 1 0 0,-1 1-1 0 0,-2-18-51 0 0,-3 47-14 0 0,-12-163-259 0 0,11 164 259 0 0,-1 1-1 0 0,1 0 1 0 0,-1 0-1 0 0,0 0 0 0 0,-1 0 1 0 0,0 0-1 0 0,0 0 1 0 0,0 0-1 0 0,0 1 1 0 0,-1 0-1 0 0,0 0 1 0 0,0 0-1 0 0,-1 0 0 0 0,1 0 1 0 0,-1 1-1 0 0,0 0 1 0 0,0 0-1 0 0,0 0 1 0 0,-1 1-1 0 0,0 0 1 0 0,1 0-1 0 0,-1 0 0 0 0,0 1 1 0 0,0-1-1 0 0,-2 1 15 0 0,6 2-15 0 0,0-1-1 0 0,0 1 0 0 0,0-1 1 0 0,-1 1-1 0 0,1 0 0 0 0,0 0 1 0 0,0 0-1 0 0,0 1 0 0 0,-1-1 1 0 0,1 0-1 0 0,0 1 0 0 0,0-1 1 0 0,0 1-1 0 0,0 0 0 0 0,0 0 1 0 0,0 0-1 0 0,0 0 0 0 0,0 0 1 0 0,0 0-1 0 0,0 0 0 0 0,0 1 1 0 0,0-1-1 0 0,1 1 0 0 0,-1-1 1 0 0,1 1-1 0 0,-1 0 0 0 0,1 0 1 0 0,0-1-1 0 0,0 1 1 0 0,-1 0-1 0 0,1 0 0 0 0,1 0 1 0 0,-1 0-1 0 0,0 0 0 0 0,0 1 1 0 0,1-1 15 0 0,-16 81 0 0 0,16-82 2 0 0,-1 33 86 0 0,1 0 0 0 0,2 0 0 0 0,1 0 0 0 0,2 0 0 0 0,1-1 0 0 0,2 0 0 0 0,1 0 0 0 0,2-1 0 0 0,1 0 0 0 0,1 0 0 0 0,2-2 0 0 0,1 0 0 0 0,1 0 0 0 0,5 4-88 0 0,12 19 349 0 0,-3 1-1 0 0,-2 2 1 0 0,8 27-349 0 0,-37-82 8 0 0,1 0 0 0 0,-1 0 0 0 0,0 0 1 0 0,1 0-1 0 0,-1 0 0 0 0,1 0 0 0 0,-1-1 1 0 0,1 1-1 0 0,0 0 0 0 0,-1 0 0 0 0,1-1 1 0 0,0 1-1 0 0,0 0 0 0 0,-1-1 0 0 0,1 1 1 0 0,0-1-1 0 0,0 1 0 0 0,0-1 0 0 0,0 1 1 0 0,-1-1-1 0 0,1 0 0 0 0,0 0 0 0 0,0 1 1 0 0,0-1-1 0 0,0 0 0 0 0,0 0 0 0 0,0 0 1 0 0,0 0-1 0 0,0 0 0 0 0,0 0 0 0 0,0 0 1 0 0,0 0-1 0 0,0 0 0 0 0,0 0 1 0 0,0-1-1 0 0,0 1 0 0 0,0 0 0 0 0,0-1 1 0 0,0 1-1 0 0,-1-1 0 0 0,1 1 0 0 0,0-1 1 0 0,0 1-1 0 0,0-1 0 0 0,-1 0 0 0 0,1 1 1 0 0,0-1-1 0 0,-1 0 0 0 0,1 1 0 0 0,0-1 1 0 0,-1 0-1 0 0,1 0 0 0 0,-1 0 0 0 0,1 0-8 0 0,37-46-512 0 0,-38 46 460 0 0,10-14-789 0 0,6-9-1383 0 0,-6 10-5839 0 0,-4 9-3190 0 0</inkml:trace>
  <inkml:trace contextRef="#ctx0" brushRef="#br0" timeOffset="14368.086">2599 2171 10986 0 0,'0'0'1391'0'0,"0"0"-469"0"0,0 0 5 0 0,0 0 301 0 0,0 0 202 0 0,0 0-13 0 0,0 0-235 0 0,0 0-287 0 0,0 0-245 0 0,0 0-153 0 0,0 0-105 0 0,-19 36-84 0 0,-57 111-35 0 0,27-60 319 0 0,-39 68-273 0 0,32-87-2754 0 0,44-68-1146 0 0,7 0-4382 0 0,2 0-1339 0 0</inkml:trace>
  <inkml:trace contextRef="#ctx0" brushRef="#br0" timeOffset="14640.984">2229 2217 3793 0 0,'0'0'2330'0'0,"0"0"-793"0"0,0 0-439 0 0,0 0-91 0 0,0 0 62 0 0,0 0 32 0 0,0 0 52 0 0,0 0 27 0 0,0 0-26 0 0,0 0-52 0 0,0 0-118 0 0,0 0-103 0 0,0 0-83 0 0,14 9-59 0 0,45 31-43 0 0,-7 33 1061 0 0,-40-48-1380 0 0,1-1-170 0 0,1-1 1 0 0,1-1 0 0 0,1 0 0 0 0,1 0 0 0 0,1-2-1 0 0,16 14-207 0 0,-20-22-435 0 0,73 53 1142 0 0,-17-47-7941 0 0,-64-18-4141 0 0</inkml:trace>
  <inkml:trace contextRef="#ctx0" brushRef="#br0" timeOffset="16987.005">715 2888 0 0 0,'0'0'1444'0'0,"0"0"189"0"0,0 0-32 0 0,0 0 12 0 0,0 0 176 0 0,0 0 76 0 0,0 0-121 0 0,0 0-214 0 0,0 0-298 0 0,0 0-244 0 0,0 0-164 0 0,0-4-78 0 0,0-11-26 0 0,0 11-17 0 0,0 4-31 0 0,0 0-62 0 0,0 0-68 0 0,0 0-70 0 0,0 0-74 0 0,-4 15 593 0 0,-14 12-1101 0 0,0 0 1 0 0,-2-2-1 0 0,0 0 1 0 0,-2-1-1 0 0,-1-1 1 0 0,-1-1-1 0 0,-1-2 1 0 0,0 0-1 0 0,-15 7 110 0 0,25-17-549 0 0,-33 18-303 0 0,13-21-4232 0 0,33-11-3174 0 0,2 0 1870 0 0</inkml:trace>
  <inkml:trace contextRef="#ctx0" brushRef="#br0" timeOffset="17250.769">389 2818 0 0 0,'0'0'256'0'0,"0"0"762"0"0,0 0 185 0 0,0 0 99 0 0,0 0 145 0 0,0 0 88 0 0,0 0-46 0 0,0 0-154 0 0,0 0-123 0 0,0 0-112 0 0,0 0-64 0 0,0 0-38 0 0,0 0-42 0 0,0 27-33 0 0,0 81-55 0 0,-1-105-792 0 0,1 1 0 0 0,0-1 0 0 0,0 0 0 0 0,0 0 0 0 0,0 0 0 0 0,0 0 0 0 0,1 1 0 0 0,-1-1 0 0 0,1 0-1 0 0,0 0 1 0 0,0 0 0 0 0,0 0 0 0 0,0 0 0 0 0,1-1 0 0 0,-1 1 0 0 0,1 0 0 0 0,0 0 0 0 0,0-1 0 0 0,-1 1 0 0 0,2-1 0 0 0,-1 0-1 0 0,0 1-75 0 0,9 8 415 0 0,19 23-33 0 0,2-2 0 0 0,1 0 0 0 0,1-3 0 0 0,30 21-382 0 0,-54-42-507 0 0,11 9-702 0 0,-9-12-8105 0 0,-11-5 53 0 0</inkml:trace>
  <inkml:trace contextRef="#ctx0" brushRef="#br0" timeOffset="17610.704">771 3200 5953 0 0,'0'0'2403'0'0,"0"0"-1612"0"0,0 0-595 0 0,0 0 40 0 0,0 0 211 0 0,0 0 193 0 0,0 0 128 0 0,0 0 1 0 0,0 0-112 0 0,0 0-99 0 0,0 0-86 0 0,0 0-10 0 0,0 0 68 0 0,22 19 95 0 0,68 58 127 0 0,-88-75-704 0 0,-1-1 0 0 0,0 1 0 0 0,0-1-1 0 0,1 1 1 0 0,-1-1 0 0 0,1 0 0 0 0,-1 1-1 0 0,1-1 1 0 0,0 0 0 0 0,-1 0 0 0 0,1 0-1 0 0,0 0 1 0 0,0-1 0 0 0,-1 1 0 0 0,1 0-1 0 0,0-1 1 0 0,0 1 0 0 0,0-1 0 0 0,0 0-1 0 0,0 0 1 0 0,0 1 0 0 0,0-1 0 0 0,0-1-1 0 0,0 1 1 0 0,0 0 0 0 0,0 0 0 0 0,0-1-1 0 0,0 1 1 0 0,0-1 0 0 0,0 1 0 0 0,1-2-48 0 0,2 0 203 0 0,3-1-26 0 0,0 0 0 0 0,0-1 1 0 0,-1 0-1 0 0,1 0 0 0 0,-1 0 1 0 0,0-1-1 0 0,0 0 0 0 0,-1 0 1 0 0,1-1-1 0 0,-1 0 1 0 0,0 0-1 0 0,-1-1 0 0 0,1 1 1 0 0,-1-1-1 0 0,-1 0 0 0 0,1-1 1 0 0,-1 1-1 0 0,0-1 1 0 0,-1 0-1 0 0,0 0 0 0 0,0 0 1 0 0,1-8-178 0 0,-4 14 1 0 0,-1 0 0 0 0,1 0 0 0 0,-1 0 0 0 0,0 0 0 0 0,1 0 0 0 0,-1 0 0 0 0,0 0 0 0 0,0 0 0 0 0,0 0 0 0 0,-1 0 0 0 0,1 0 0 0 0,0 1 0 0 0,-1-1 0 0 0,1 1 0 0 0,-1-1 0 0 0,0 1 0 0 0,1-1 0 0 0,-1 1 0 0 0,0 0 0 0 0,0 0 0 0 0,0 0 0 0 0,0 0 0 0 0,0 0 0 0 0,0 0 0 0 0,0 0 0 0 0,0 1 0 0 0,0-1 0 0 0,0 1 0 0 0,0 0 0 0 0,0-1 0 0 0,-1 1 0 0 0,1 0-1 0 0,-73-2-1018 0 0,7 22-1704 0 0,41-10-2117 0 0,8-3-6050 0 0</inkml:trace>
  <inkml:trace contextRef="#ctx0" brushRef="#br0" timeOffset="20128.563">936 1524 0 0 0,'0'0'2014'0'0,"0"0"161"0"0,0 0 84 0 0,0 0-33 0 0,0 0-219 0 0,0 0-335 0 0,0 0-374 0 0,0 0-314 0 0,0 0-172 0 0,0 0-114 0 0,0 0-67 0 0,-6 24 2383 0 0,-65 75-1357 0 0,-75 82-1231 0 0,138-200-5145 0 0,8 3 260 0 0,0 9-556 0 0,0-1-2665 0 0</inkml:trace>
  <inkml:trace contextRef="#ctx0" brushRef="#br0" timeOffset="20469.229">563 1489 2369 0 0,'0'0'1629'0'0,"0"0"-329"0"0,0 0-11 0 0,0 0 303 0 0,0 0 238 0 0,0 0 29 0 0,0 0-195 0 0,0 0-263 0 0,0 0-228 0 0,0 0-157 0 0,0 0-110 0 0,0 0-85 0 0,9 20-39 0 0,29 62-65 0 0,13-21 1158 0 0,-32-47-1308 0 0,181 171 1566 0 0,-135-122-2131 0 0,-54-51-35 0 0,1 2-741 0 0,-1-10-10359 0 0,-9-4-268 0 0</inkml:trace>
  <inkml:trace contextRef="#ctx0" brushRef="#br0" timeOffset="21639.527">3156 2271 0 0 0,'0'0'858'0'0,"0"0"755"0"0,0 0 224 0 0,0 0-117 0 0,0 0-248 0 0,0 0-275 0 0,0 0-268 0 0,0 0-153 0 0,0 0-45 0 0,0 0 45 0 0,0 0 56 0 0,0 0 14 0 0,0 0-46 0 0,0 0-85 0 0,0 0-79 0 0,0 0-59 0 0,0 0-43 0 0,4 3 2283 0 0,20 9-1888 0 0,129 16 1566 0 0,-96-22-3363 0 0,81-3 4467 0 0,-57-4-6206 0 0,-44 1-2461 0 0,-4-1-3531 0 0,-36 1-948 0 0</inkml:trace>
  <inkml:trace contextRef="#ctx0" brushRef="#br0" timeOffset="22025.962">3237 2510 6041 0 0,'0'0'1362'0'0,"0"0"-239"0"0,0 0 44 0 0,0 0 276 0 0,0 0 164 0 0,0 0-75 0 0,0 0-297 0 0,0 0-353 0 0,0 0-297 0 0,0 0-173 0 0,0 0-95 0 0,0 0-27 0 0,0 0 114 0 0,2 2 163 0 0,6 2-171 0 0,1-1 0 0 0,-1 0 1 0 0,1 0-1 0 0,0-1 1 0 0,0 0-1 0 0,0 0 0 0 0,0-1 1 0 0,0 0-1 0 0,0-1 0 0 0,0 0 1 0 0,0 0-1 0 0,0-1 1 0 0,3-1-397 0 0,18 1 552 0 0,246-6 966 0 0,-196 35-1775 0 0,-50-11-4181 0 0,-27-16-951 0 0,-2-1-6340 0 0</inkml:trace>
  <inkml:trace contextRef="#ctx0" brushRef="#br0" timeOffset="24939.794">4529 1805 0 0 0,'0'0'756'0'0,"0"0"739"0"0,0 0 73 0 0,0 0-311 0 0,0 0-309 0 0,0 0-223 0 0,0 0-176 0 0,0 0-39 0 0,-3-8 1 0 0,-32-73 3670 0 0,25 71-3703 0 0,-1-1 0 0 0,-1 1 1 0 0,0 1-1 0 0,-1 0 0 0 0,1 1 0 0 0,-1 0 0 0 0,-1 1 0 0 0,0 1 1 0 0,-12-5-479 0 0,-28 0 1532 0 0,54 11-1413 0 0,-18 12 95 0 0,13-5-178 0 0,-1-1-1 0 0,1 1 0 0 0,1 0 1 0 0,-1 0-1 0 0,1 0 1 0 0,0 0-1 0 0,1 1 0 0 0,0 0 1 0 0,0 0-1 0 0,1 0 0 0 0,-1 0 1 0 0,2 0-1 0 0,-1 0 1 0 0,1 0-1 0 0,1 1 0 0 0,-1-1 1 0 0,1 0-1 0 0,1 1 0 0 0,0-1 1 0 0,0 0-1 0 0,1 3-35 0 0,54 128 1127 0 0,26 77-101 0 0,-21-28-500 0 0,35 136 129 0 0,-90-302-609 0 0,-1 1 0 0 0,-1-1 1 0 0,-1 1-1 0 0,-1 0 0 0 0,-1 0 0 0 0,-1 0 0 0 0,-1 6-46 0 0,-1-22 33 0 0,0 0 0 0 0,0-1-1 0 0,0 1 1 0 0,-1-1 0 0 0,0 0 0 0 0,-1 1 0 0 0,1-1 0 0 0,-1-1 0 0 0,0 1-1 0 0,0-1 1 0 0,-1 1 0 0 0,0-1 0 0 0,0 0 0 0 0,0-1 0 0 0,0 0 0 0 0,-1 1-1 0 0,0-1 1 0 0,0-1 0 0 0,-3 2-33 0 0,3-3 23 0 0,0-1-1 0 0,0 0 1 0 0,0 0-1 0 0,0 0 1 0 0,0-1-1 0 0,-1 0 1 0 0,1 0-1 0 0,0-1 1 0 0,0 0-1 0 0,0 0 1 0 0,-1 0-1 0 0,1 0 1 0 0,0-1-1 0 0,1 0 1 0 0,-1-1-1 0 0,0 1 1 0 0,0-1-1 0 0,1 0 1 0 0,0 0-1 0 0,0-1 1 0 0,0 0-1 0 0,0 0 1 0 0,0 0-1 0 0,1 0 1 0 0,-1-1 0 0 0,-2-3-23 0 0,7-22-1549 0 0,9 15-6345 0 0,-7 14-3293 0 0</inkml:trace>
  <inkml:trace contextRef="#ctx0" brushRef="#br0" timeOffset="30095.854">4712 2090 0 0 0,'0'0'457'0'0,"0"0"1053"0"0,0 0 188 0 0,0 0-203 0 0,0 0-195 0 0,0 0-126 0 0,0 0-61 0 0,0 0-42 0 0,0 0-53 0 0,0 0-89 0 0,0 0-121 0 0,0 4 2077 0 0,25 58-1562 0 0,79 204 819 0 0,-59-162-1760 0 0,-40-109 2700 0 0,4-37-2566 0 0,2-8-587 0 0,49-177 68 0 0,-27 93-360 0 0,-33 127-2937 0 0,-1 6-936 0 0,-1 0-3910 0 0,2 1 1362 0 0</inkml:trace>
  <inkml:trace contextRef="#ctx0" brushRef="#br0" timeOffset="32128.165">5572 2233 0 0 0,'0'0'423'0'0,"0"0"856"0"0,0 0 321 0 0,0 0 19 0 0,0 0-57 0 0,0 0-251 0 0,0 0-224 0 0,0 0-230 0 0,0 0-186 0 0,0 0-123 0 0,0 0-109 0 0,-19-7-48 0 0,-58-18-6 0 0,72 23-284 0 0,1 0 0 0 0,-1 1 0 0 0,0 0 0 0 0,0 0 0 0 0,0 0-1 0 0,0 1 1 0 0,0 0 0 0 0,0-1 0 0 0,0 2 0 0 0,1-1 0 0 0,-1 1 0 0 0,0-1 0 0 0,0 1 0 0 0,0 1 0 0 0,0-1 0 0 0,1 1 0 0 0,-4 1-101 0 0,-1 0 175 0 0,1 0-138 0 0,-1 1 0 0 0,1 0 1 0 0,0 0-1 0 0,1 0 0 0 0,-1 1 0 0 0,1 0 0 0 0,0 1 0 0 0,0-1 1 0 0,0 2-1 0 0,1-1 0 0 0,0 0 0 0 0,0 1 0 0 0,1 0 0 0 0,0 1 1 0 0,0-1-1 0 0,1 1 0 0 0,-1 0 0 0 0,2 0 0 0 0,-1 0 0 0 0,1 1 1 0 0,1-1-1 0 0,-1 1 0 0 0,1 0 0 0 0,0 5-37 0 0,1-8 20 0 0,0 1-1 0 0,0-1 1 0 0,0 0 0 0 0,1 1-1 0 0,0-1 1 0 0,0 0 0 0 0,1 0-1 0 0,0 1 1 0 0,0-1 0 0 0,0 0-1 0 0,1 0 1 0 0,0 0-1 0 0,0 0 1 0 0,1 0 0 0 0,-1-1-1 0 0,1 1 1 0 0,1-1 0 0 0,-1 1-1 0 0,1-1 1 0 0,0 0 0 0 0,0 0-1 0 0,0-1 1 0 0,0 1-1 0 0,1-1 1 0 0,0 0 0 0 0,0 0-1 0 0,0-1 1 0 0,1 1 0 0 0,-1-1-20 0 0,3-2 209 0 0,0 1 0 0 0,0-1 0 0 0,0-1 1 0 0,0 0-1 0 0,0 0 0 0 0,0-1 1 0 0,0 1-1 0 0,0-2 0 0 0,0 1 0 0 0,0-1 1 0 0,0 0-1 0 0,0-1-209 0 0,9-6 211 0 0,0-1 1 0 0,-1 0-1 0 0,0-1 1 0 0,-1-1-1 0 0,0 0 1 0 0,-1-1-1 0 0,0-1 1 0 0,-1 0-1 0 0,0 0 1 0 0,-1-2-1 0 0,5-9-211 0 0,58-120 474 0 0,-61 115-540 0 0,-1-2-1 0 0,-2 0 1 0 0,-1 0-1 0 0,-2-1 1 0 0,-1-1-1 0 0,-1 1 1 0 0,-2-1-1 0 0,-1 0 1 0 0,-2 1-1 0 0,-2-17 67 0 0,1 47-35 0 0,0 0 0 0 0,0-1 0 0 0,0 1 0 0 0,0 0 0 0 0,-1-1 0 0 0,1 1 0 0 0,-1 0 0 0 0,0 0 0 0 0,0-1 0 0 0,0 1 0 0 0,0 0 0 0 0,-1 0 0 0 0,1 0 0 0 0,-1 0 1 0 0,0 0-1 0 0,0 1 0 0 0,0-1 0 0 0,0 0 0 0 0,0 1 0 0 0,0 0 0 0 0,-1-1 0 0 0,1 1 0 0 0,-1 0 0 0 0,0 0 0 0 0,0 0 0 0 0,0 1 0 0 0,0-1 0 0 0,0 1 0 0 0,0-1 0 0 0,0 1 0 0 0,0 0 0 0 0,0 0 0 0 0,-1 1 0 0 0,1-1 0 0 0,0 1 0 0 0,-1-1 0 0 0,1 1 0 0 0,0 0 0 0 0,-1 0 0 0 0,1 1 0 0 0,0-1 0 0 0,-1 1 1 0 0,1-1-1 0 0,0 1 0 0 0,0 0 0 0 0,-1 1 35 0 0,-7 9 4 0 0,1 1 0 0 0,0 0 0 0 0,1 1 0 0 0,0 0 0 0 0,1 0 1 0 0,0 1-1 0 0,1 0 0 0 0,1 0 0 0 0,0 0 0 0 0,1 1 0 0 0,1 0 1 0 0,0 0-1 0 0,1 1 0 0 0,1-1 0 0 0,0 1 0 0 0,1-1 0 0 0,1 1 1 0 0,0-1-1 0 0,1 1 0 0 0,3 14-4 0 0,-4-30 1 0 0,1 26 78 0 0,2 0 0 0 0,1 0 0 0 0,1 0 1 0 0,1-1-1 0 0,2 0 0 0 0,0 0 1 0 0,1-1-1 0 0,2 0 0 0 0,9 15-79 0 0,-6-17 142 0 0,0 0 0 0 0,2-2-1 0 0,0 0 1 0 0,1 0 0 0 0,1-2 0 0 0,0 0-1 0 0,4 0-141 0 0,80 43 384 0 0,-104-90-3910 0 0,-3 20-855 0 0,2 2-5215 0 0</inkml:trace>
  <inkml:trace contextRef="#ctx0" brushRef="#br0" timeOffset="32579.182">6003 1894 5649 0 0,'0'0'1316'0'0,"0"0"-693"0"0,0 0-247 0 0,0 0 306 0 0,0 0 406 0 0,0 0 218 0 0,0 0-14 0 0,0 0-188 0 0,0 0-180 0 0,0 0-123 0 0,0 0-109 0 0,0 0-92 0 0,6 36-92 0 0,17 112-103 0 0,3 21 568 0 0,21 29-645 0 0,-45-185-272 0 0,13 16 676 0 0,-10-46 1572 0 0,147-489-497 0 0,-144 478-2331 0 0,23-70 776 0 0,0 39-7372 0 0,-26 54-876 0 0</inkml:trace>
  <inkml:trace contextRef="#ctx0" brushRef="#br0" timeOffset="36132.85">4622 2818 0 0 0,'0'0'914'0'0,"0"0"438"0"0,0 0 201 0 0,0 0 132 0 0,0 0 19 0 0,0 0-169 0 0,0 0-272 0 0,0 0-364 0 0,0 0-308 0 0,0 0-242 0 0,0-2-135 0 0,38 70 5017 0 0,32 140-3928 0 0,-51-132-1048 0 0,-19-76-180 0 0,1 0 1 0 0,-1 0-1 0 0,0 0 1 0 0,0 0-1 0 0,0 0 1 0 0,1 0-1 0 0,-1 0 1 0 0,0 0-1 0 0,0 0 0 0 0,0 0 1 0 0,0 0-1 0 0,1 0 1 0 0,-1 0-1 0 0,0 0 1 0 0,0 0-1 0 0,0 0 1 0 0,1 0-1 0 0,-1 0 0 0 0,0 0 1 0 0,0 0-1 0 0,0 0 1 0 0,1 0-1 0 0,-1 0 1 0 0,0 0-1 0 0,0 0 1 0 0,0 1-1 0 0,0-1 0 0 0,1 0-74 0 0,1-24 845 0 0,1-6-832 0 0,2 0 0 0 0,1 0 0 0 0,1 1 1 0 0,1 0-1 0 0,2 0 0 0 0,1 1 0 0 0,2 0 0 0 0,7-12-14 0 0,-8 14-27 0 0,20-47-171 0 0,-32 72 108 0 0,0 1-46 0 0,0 0-72 0 0,0 0-181 0 0,-18 19-13040 0 0,15-11 5986 0 0</inkml:trace>
  <inkml:trace contextRef="#ctx0" brushRef="#br0" timeOffset="36526.524">4963 3034 3257 0 0,'0'0'2124'0'0,"0"0"-367"0"0,0 0-379 0 0,0 0-289 0 0,0 0-278 0 0,0 0-263 0 0,0 0-127 0 0,0 0-91 0 0,0 0-52 0 0,0 0-8 0 0,0 0 20 0 0,0 0 37 0 0,0 0 30 0 0,-8 27 16 0 0,-23 84-8 0 0,24-37 561 0 0,6-72-852 0 0,1 1 1 0 0,0-1 0 0 0,0 0 0 0 0,1 0 0 0 0,-1 0 0 0 0,0 1 0 0 0,1-1-1 0 0,-1 0 1 0 0,1 0 0 0 0,0 0 0 0 0,0 0 0 0 0,0 0 0 0 0,0 0 0 0 0,0 0 0 0 0,0 0-1 0 0,0 0 1 0 0,1 0 0 0 0,-1-1 0 0 0,1 1 0 0 0,-1-1 0 0 0,1 1 0 0 0,0-1-1 0 0,-1 1 1 0 0,1-1 0 0 0,0 0 0 0 0,0 0 0 0 0,0 0 0 0 0,0 0 0 0 0,0 0 0 0 0,0 0-1 0 0,0-1 1 0 0,1 1 0 0 0,-1 0 0 0 0,0-1 0 0 0,0 0 0 0 0,0 0 0 0 0,1 0-1 0 0,-1 0 1 0 0,0 0-75 0 0,4 0 228 0 0,1 0 1 0 0,-1-1-1 0 0,0 0 0 0 0,0 0 0 0 0,0-1 0 0 0,0 1 0 0 0,0-1 0 0 0,-1-1 0 0 0,1 1 0 0 0,0-1 0 0 0,-1 0 1 0 0,0 0-1 0 0,1-1 0 0 0,-1 0-228 0 0,4-2 93 0 0,0-1-1 0 0,0-1 1 0 0,-1 0 0 0 0,0 0-1 0 0,0-1 1 0 0,-1 0 0 0 0,0 0 0 0 0,-1 0-1 0 0,0-1 1 0 0,-1 0 0 0 0,1 0-1 0 0,-2-1 1 0 0,0 1 0 0 0,0-1 0 0 0,-1 0-1 0 0,0 0 1 0 0,-1 0 0 0 0,0-1-1 0 0,-1 1 1 0 0,0-1 0 0 0,0 1-93 0 0,-2 9-47 0 0,0-1 0 0 0,1 1 0 0 0,-1 0 0 0 0,0 0-1 0 0,0 0 1 0 0,0 0 0 0 0,0 0 0 0 0,0 0 0 0 0,-1 0 0 0 0,1 0 0 0 0,-1 0 0 0 0,1 0 0 0 0,-1 1 0 0 0,0-1 0 0 0,1 1-1 0 0,-1-1 1 0 0,0 1 0 0 0,0 0 0 0 0,0-1 0 0 0,0 1 0 0 0,0 0 0 0 0,-1 0 0 0 0,1 1 0 0 0,0-1 0 0 0,0 0 0 0 0,0 1 0 0 0,-1-1-1 0 0,1 1 1 0 0,0 0 0 0 0,-1 0 0 0 0,-1 0 47 0 0,-24-1-3471 0 0,5 3-4005 0 0,12 1-3078 0 0</inkml:trace>
  <inkml:trace contextRef="#ctx0" brushRef="#br0" timeOffset="41477.379">4574 1474 0 0 0,'0'0'1447'0'0,"0"0"315"0"0,0 0-79 0 0,0 0-204 0 0,0 0-132 0 0,0 0-39 0 0,0 0-6 0 0,0 0-30 0 0,2-7-101 0 0,5-18-128 0 0,-5 18-97 0 0,-2 7-96 0 0,0 0-67 0 0,0 0-72 0 0,0 0-107 0 0,0 0-101 0 0,0 0-103 0 0,0 0-104 0 0,0 0-94 0 0,0 0-54 0 0,0 0-58 0 0,0 0-52 0 0,2 20 160 0 0,5 4-104 0 0,0-1 0 0 0,2 1 1 0 0,0-1-1 0 0,1-1 0 0 0,2 0 0 0 0,6 9-94 0 0,-18-31 0 0 0,65 100 66 0 0,-65-100-24 0 0,0-1 1 0 0,0 1 0 0 0,0 0-1 0 0,0-1 1 0 0,0 1-1 0 0,0-1 1 0 0,1 1 0 0 0,-1 0-1 0 0,0-1 1 0 0,0 1 0 0 0,0 0-1 0 0,1-1 1 0 0,-1 1-1 0 0,0 0 1 0 0,0-1 0 0 0,1 1-1 0 0,-1 0 1 0 0,0 0 0 0 0,1-1-1 0 0,-1 1 1 0 0,0 0-1 0 0,1 0 1 0 0,-1 0 0 0 0,0-1-1 0 0,1 1 1 0 0,-1 0 0 0 0,1 0-1 0 0,-1 0 1 0 0,0 0-1 0 0,1 0 1 0 0,-1 0 0 0 0,1 0-1 0 0,-1 0 1 0 0,0 0 0 0 0,1 0-1 0 0,-1 0 1 0 0,1 0 0 0 0,-1 0-1 0 0,0 0 1 0 0,1 0-1 0 0,-1 0 1 0 0,1 1 0 0 0,-1-1-1 0 0,0 0 1 0 0,1 0 0 0 0,-1 0-1 0 0,0 1 1 0 0,1-1-1 0 0,-1 0 1 0 0,0 0 0 0 0,1 1-1 0 0,-1-1 1 0 0,0 0 0 0 0,0 1-1 0 0,1-1 1 0 0,-1 0-43 0 0,4-36 275 0 0,-4 26-252 0 0,0 0 0 0 0,1 0 0 0 0,1 0 1 0 0,-1 0-1 0 0,2 0 0 0 0,-1 0 0 0 0,1 1 0 0 0,1-1 0 0 0,0 1 0 0 0,0 0 0 0 0,1 0 0 0 0,0 0 1 0 0,0 1-1 0 0,3-4-23 0 0,64-80 90 0 0,-61 60 453 0 0,-10 28-5291 0 0,-1 2-5248 0 0,0 5 907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2:50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0,'0'0'724'0'0,"0"0"271"0"0,0 0 71 0 0,0 0 54 0 0,0 0 137 0 0,0 0 157 0 0,9 3 17 0 0,170 36 5441 0 0,7-29-3700 0 0,0-9-1 0 0,142-19-3171 0 0,-326 18 8 0 0,266-24 688 0 0,-121 9-489 0 0,-162 11-897 0 0,-41 16-3116 0 0,18-1-6180 0 0,26-11 2335 0 0</inkml:trace>
  <inkml:trace contextRef="#ctx0" brushRef="#br0" timeOffset="339.594">203 675 4649 0 0,'0'0'2024'0'0,"0"0"-438"0"0,0 0-174 0 0,0 0 87 0 0,0 0 116 0 0,0 0-42 0 0,0 0-320 0 0,0 0-419 0 0,0 0-401 0 0,0 0-269 0 0,0 0-97 0 0,0 0 74 0 0,-7 6 135 0 0,-18 18 151 0 0,66-4 1304 0 0,-11-15-1182 0 0,0 0 1 0 0,1-2-1 0 0,-1-1 0 0 0,1-2 0 0 0,18-2-549 0 0,13 1 482 0 0,294-7 806 0 0,-64 1-2323 0 0,-291 7 396 0 0,-1 0-308 0 0,-4 0-5045 0 0,2 0-3970 0 0</inkml:trace>
  <inkml:trace contextRef="#ctx0" brushRef="#br0" timeOffset="987.925">771 16 5129 0 0,'0'0'1710'0'0,"0"0"-293"0"0,0 0-7 0 0,0 0 181 0 0,0 0 88 0 0,0 0-89 0 0,0 0-323 0 0,0 0-394 0 0,0 0-373 0 0,0 0-268 0 0,0 0-148 0 0,0 0-78 0 0,0 0 44 0 0,-5-3 96 0 0,0-1-134 0 0,-9-4 334 0 0,20 27 367 0 0,11 4-351 0 0,0-2 0 0 0,2 0 0 0 0,0-1 0 0 0,1 0 1 0 0,1-2-1 0 0,1-1 0 0 0,1 0 0 0 0,0-2 0 0 0,1 0 1 0 0,0-2-1 0 0,16 6-362 0 0,37 24 414 0 0,45 22-27 0 0,65 43-174 0 0,-184-106-210 0 0,0 0 0 0 0,-1 1-1 0 0,1-1 1 0 0,0 1 0 0 0,-1 0 0 0 0,0 0 0 0 0,0 0-1 0 0,0 0 1 0 0,0 0 0 0 0,0 0 0 0 0,0 0 0 0 0,-1 1-1 0 0,0-1 1 0 0,0 1 0 0 0,0-1 0 0 0,0 1 0 0 0,0-1-1 0 0,0 1 1 0 0,-1-1 0 0 0,0 1 0 0 0,0 0 0 0 0,0-1 0 0 0,0 1-1 0 0,-1 0 1 0 0,1 1-3 0 0,0-4 5 0 0,-51 72 204 0 0,10-35-106 0 0,-43 30 46 0 0,-4-4-1 0 0,-53 28-148 0 0,-249 121 460 0 0,263-149-216 0 0,50-13-448 0 0,72-37-750 0 0,7-11-2394 0 0,3-2-4063 0 0,-1-1-4525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09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1164 10602 0 0,'0'0'1282'0'0,"0"0"-541"0"0,0 0-223 0 0,0 0 174 0 0,0 0 343 0 0,0 0 272 0 0,0 0 50 0 0,0 0-116 0 0,0 0-210 0 0,0 0-222 0 0,0 0-173 0 0,35-4-110 0 0,110-12-80 0 0,68-6 731 0 0,-212 22-1179 0 0,1-1 1 0 0,0 1-1 0 0,-1 0 1 0 0,1 0-1 0 0,0 0 1 0 0,-1 1-1 0 0,1-1 1 0 0,-1 0-1 0 0,1 0 1 0 0,0 1-1 0 0,-1-1 1 0 0,1 1-1 0 0,-1 0 0 0 0,1-1 1 0 0,-1 1-1 0 0,0 0 1 0 0,1 0-1 0 0,-1 0 1 0 0,0 0-1 0 0,1 0 1 0 0,-1 0-1 0 0,0 0 1 0 0,0 0-1 0 0,0 0 1 0 0,0 1-1 0 0,0-1 1 0 0,0 0-1 0 0,0 1 1 0 0,-1-1-1 0 0,1 1 1 0 0,0-1-1 0 0,-1 1 1 0 0,1-1-1 0 0,-1 1 1 0 0,0-1-1 0 0,1 1 1 0 0,-1 0-1 0 0,0-1 1 0 0,0 1-1 0 0,0-1 1 0 0,0 1-1 0 0,0 0 1 0 0,0-1-1 0 0,-1 2 2 0 0,-29 67 16 0 0,-177 141 60 0 0,162-166-65 0 0,33-36 0 0 0,1 1 0 0 0,0 0 0 0 0,0 1 0 0 0,1 1 0 0 0,1-1 0 0 0,0 1 0 0 0,0 1 0 0 0,2 0 0 0 0,-1 0 0 0 0,2 1 0 0 0,-5 11-11 0 0,10-23 5 0 0,1 0-1 0 0,0 0 0 0 0,-1 0 1 0 0,1 0-1 0 0,0 0 1 0 0,0 0-1 0 0,0 0 1 0 0,0 0-1 0 0,0 0 1 0 0,1 0-1 0 0,-1 0 1 0 0,1 0-1 0 0,-1 0 1 0 0,1 0-1 0 0,0 0 1 0 0,0 0-1 0 0,-1 0 1 0 0,1 0-1 0 0,1 0 0 0 0,-1-1 1 0 0,0 1-1 0 0,0 0 1 0 0,1-1-1 0 0,-1 1 1 0 0,1-1-1 0 0,-1 0 1 0 0,1 1-1 0 0,-1-1 1 0 0,1 0-1 0 0,0 0 1 0 0,0 0-1 0 0,0 0 1 0 0,0 0-1 0 0,-1-1 1 0 0,1 1-1 0 0,0 0 0 0 0,0-1 1 0 0,0 1-1 0 0,1-1-4 0 0,86 8 548 0 0,-83-8-495 0 0,15 1 74 0 0,1-1 0 0 0,0-1 0 0 0,0-1 0 0 0,-1-1 1 0 0,1-1-1 0 0,-1 0 0 0 0,0-2 0 0 0,0-1 0 0 0,15-7-127 0 0,-12-11-913 0 0,-18 14-2137 0 0,-3-1-4001 0 0,-2 8-4498 0 0</inkml:trace>
  <inkml:trace contextRef="#ctx0" brushRef="#br0" timeOffset="-724.048">408 478 0 0 0,'0'0'1167'0'0,"0"0"257"0"0,0 0 94 0 0,13-24 13 0 0,54-110 1395 0 0,-58 114-298 0 0,8-22 1893 0 0,-13 12 3077 0 0,-13 31-5766 0 0,2 20-1830 0 0,1 0 0 0 0,1 1 0 0 0,0-1 0 0 0,2 1 0 0 0,1 0 0 0 0,0 0 0 0 0,2 0 0 0 0,1 0 0 0 0,0 0 0 0 0,4 14-2 0 0,33 194-340 0 0,-27-198-1189 0 0,-10-32 946 0 0,-1 0-172 0 0,0 0-259 0 0,0 0-446 0 0,-5 0-10002 0 0,2 0 3440 0 0</inkml:trace>
  <inkml:trace contextRef="#ctx0" brushRef="#br0" timeOffset="-462.377">0 856 3913 0 0,'0'0'2304'0'0,"0"0"-1171"0"0,0 0-444 0 0,0 0 203 0 0,0 0 401 0 0,0 0 327 0 0,0 0 74 0 0,0 0-117 0 0,0 0-158 0 0,0 0-201 0 0,0 0-173 0 0,36 7-140 0 0,119 21-131 0 0,-10-25 471 0 0,251-56 55 0 0,-322 53-2711 0 0,-61 5-3953 0 0,-12-3 2970 0 0,0-2-8593 0 0</inkml:trace>
  <inkml:trace contextRef="#ctx0" brushRef="#br0" timeOffset="1709.452">1582 147 6041 0 0,'0'0'2178'0'0,"0"0"-883"0"0,0 0-444 0 0,0 0-78 0 0,0 0 158 0 0,0 0 219 0 0,0 0 87 0 0,0 0-95 0 0,-32 14-220 0 0,-102 47-276 0 0,129-59-596 0 0,-1 1-1 0 0,1-1 0 0 0,-1 1 0 0 0,1 0 1 0 0,0 1-1 0 0,0-1 0 0 0,0 1 0 0 0,0 0 1 0 0,1 0-1 0 0,0 0 0 0 0,0 1 1 0 0,0 0-1 0 0,0 0 0 0 0,0 0-49 0 0,-6 11 149 0 0,-24 29 246 0 0,3 2 1 0 0,2 1-1 0 0,2 1 0 0 0,3 1 1 0 0,1 2-1 0 0,-5 21-395 0 0,10-17 387 0 0,2 1 0 0 0,3 1 0 0 0,-4 38-387 0 0,13-56 163 0 0,1-1 0 0 0,1 1 1 0 0,3 0-1 0 0,1 0 0 0 0,2-1 0 0 0,2 0 1 0 0,1 0-1 0 0,5 12-163 0 0,-6-28 57 0 0,2-1-1 0 0,0 0 1 0 0,2 0 0 0 0,0-1 0 0 0,1 0-1 0 0,1-1 1 0 0,1 0 0 0 0,1-1 0 0 0,1 0-1 0 0,0-1 1 0 0,2-1 0 0 0,0-1 0 0 0,0 0-1 0 0,12 7-56 0 0,-21-18 18 0 0,1 1 0 0 0,0-1 0 0 0,0-1 0 0 0,0 1 0 0 0,1-2 0 0 0,-1 1 0 0 0,1-1 0 0 0,0-1 0 0 0,0 0 0 0 0,0 0 0 0 0,0-1 0 0 0,0 0 0 0 0,2-1-18 0 0,-9 0-42 0 0,1-1 1 0 0,-1 1-1 0 0,0-1 1 0 0,0 0-1 0 0,0 0 1 0 0,0 0-1 0 0,0-1 1 0 0,0 1-1 0 0,0-1 1 0 0,0 0-1 0 0,0 1 1 0 0,-1-1-1 0 0,1-1 1 0 0,0 1 0 0 0,-1 0-1 0 0,0-1 1 0 0,0 1-1 0 0,0-1 1 0 0,0 1-1 0 0,0-1 1 0 0,0 0-1 0 0,-1 0 1 0 0,1 0-1 0 0,-1 0 1 0 0,0 0-1 0 0,0 0 1 0 0,0 0-1 0 0,0-1 1 0 0,0-1 41 0 0,13-62-6794 0 0,-13 58 4695 0 0,1-8-8324 0 0</inkml:trace>
  <inkml:trace contextRef="#ctx0" brushRef="#br0" timeOffset="2231.373">1749 575 9282 0 0,'0'0'1546'0'0,"0"0"-519"0"0,0 0-329 0 0,0 0-160 0 0,0 0 45 0 0,0 0 78 0 0,0 0 22 0 0,0 0-40 0 0,0 0-39 0 0,0 0-25 0 0,0 0-35 0 0,0 0-14 0 0,0 0-29 0 0,12 27-48 0 0,39 88-37 0 0,21-18 503 0 0,-42-55-766 0 0,-2 0 0 0 0,-2 2 0 0 0,-2 1 0 0 0,-2 1 0 0 0,-1 0 0 0 0,-3 2 0 0 0,3 16-153 0 0,12 40 80 0 0,-22-112 2343 0 0,-3-20-2288 0 0,1 0 0 0 0,1 1 0 0 0,1 0 0 0 0,2 1 0 0 0,1 0 0 0 0,3-3-135 0 0,30-61 229 0 0,-10 13-71 0 0,64-165-3 0 0,-41 30-244 0 0,-71 223-13353 0 0,8-7 2152 0 0</inkml:trace>
  <inkml:trace contextRef="#ctx0" brushRef="#br0" timeOffset="2705.949">2661 240 8682 0 0,'0'0'2175'0'0,"0"0"-309"0"0,0 0-151 0 0,0 0-86 0 0,0 0-118 0 0,0 0-246 0 0,0 0-366 0 0,0 0-359 0 0,0 0-258 0 0,0 0-140 0 0,0 0-21 0 0,0 0 72 0 0,5-1 94 0 0,37-2 193 0 0,0 2-1 0 0,-1 1 0 0 0,1 3 0 0 0,0 1 1 0 0,36 10-480 0 0,-74-14 1 0 0,-1 0-1 0 0,0 0 1 0 0,1 0 0 0 0,-1 1 0 0 0,0 0 0 0 0,1 0-1 0 0,-1 0 1 0 0,0 0 0 0 0,0 0 0 0 0,0 1 0 0 0,0-1 0 0 0,0 1-1 0 0,0 0 1 0 0,0-1 0 0 0,-1 2 0 0 0,1-1 0 0 0,-1 0 0 0 0,1 0-1 0 0,-1 1 1 0 0,0-1 0 0 0,0 1 0 0 0,0 0 0 0 0,0 0-1 0 0,-1-1 1 0 0,1 1 0 0 0,-1 1 0 0 0,1-1 0 0 0,-1 0 0 0 0,0 0-1 0 0,0 0 1 0 0,-1 0 0 0 0,1 1 0 0 0,0-1 0 0 0,-1 0 0 0 0,0 1-1 0 0,0-1 1 0 0,0 0 0 0 0,0 1 0 0 0,-1-1 0 0 0,0 0-1 0 0,1 1 1 0 0,-1-1 0 0 0,0 0 0 0 0,0 0 0 0 0,-1 0 0 0 0,1 0-1 0 0,-2 2 0 0 0,-100 104 182 0 0,22-30-13 0 0,79-78-167 0 0,0 1 0 0 0,0 0-1 0 0,0 0 1 0 0,1 0 0 0 0,-1 0-1 0 0,1 0 1 0 0,-1 0 0 0 0,1 0 0 0 0,0 0-1 0 0,-1 1 1 0 0,1-1 0 0 0,0 0-1 0 0,1 1 1 0 0,-1-1 0 0 0,0 1-1 0 0,1-1 1 0 0,-1 1 0 0 0,1 0 0 0 0,0-1-1 0 0,0 1 1 0 0,0-1 0 0 0,0 1-1 0 0,1-1 1 0 0,-1 1 0 0 0,0-1-1 0 0,1 1 1 0 0,0-1 0 0 0,0 1 0 0 0,0-1-1 0 0,0 1 1 0 0,0-1 0 0 0,0 0-1 0 0,0 0 1 0 0,1 0 0 0 0,-1 1 0 0 0,1-1-1 0 0,0-1 1 0 0,-1 1 0 0 0,1 0-1 0 0,0 0 1 0 0,0-1 0 0 0,0 1-1 0 0,2 0-1 0 0,116 25 538 0 0,35-43-539 0 0,-126 12-1075 0 0,-17 4-2009 0 0,-2 0-2801 0 0,-4 0-5833 0 0</inkml:trace>
  <inkml:trace contextRef="#ctx0" brushRef="#br0" timeOffset="2971.692">3323 918 13979 0 0,'0'0'871'0'0,"0"0"-270"0"0,0 0 86 0 0,0 0 307 0 0,0 0 185 0 0,0 0-17 0 0,0 0-145 0 0,0 0-193 0 0,0 0-164 0 0,0 0-133 0 0,33 7-98 0 0,102 24-70 0 0,-123-28-286 0 0,0 0-1 0 0,0-1 1 0 0,-1-1-1 0 0,1 0 1 0 0,0-1-1 0 0,0 0 1 0 0,0-1 0 0 0,0 0-1 0 0,0-1 1 0 0,8-2-73 0 0,15-2 117 0 0,158-18-758 0 0,-111 21-8336 0 0,-71 3-2456 0 0</inkml:trace>
  <inkml:trace contextRef="#ctx0" brushRef="#br0" timeOffset="4891.249">4200 340 3809 0 0,'0'0'1547'0'0,"0"0"-344"0"0,0 0 122 0 0,0 0 497 0 0,0 0 384 0 0,0 0-40 0 0,0 0-535 0 0,0 0-692 0 0,0 0-499 0 0,0 0-240 0 0,0 0-79 0 0,-6 17 19 0 0,-19 57 45 0 0,21-62-78 0 0,1 1-1 0 0,0-1 0 0 0,1 1 1 0 0,1 0-1 0 0,0 0 0 0 0,0 0 1 0 0,1 0-1 0 0,1 0 0 0 0,2 9-106 0 0,-2-11 90 0 0,52 165 1089 0 0,91 132-265 0 0,-134-285-881 0 0,30 100 103 0 0,-39-114-328 0 0,-1-9 263 0 0,0 0 0 0 0,0 0 1 0 0,-1 0-1 0 0,1 0 0 0 0,0 0 1 0 0,0 0-1 0 0,0 0 0 0 0,-1 0 0 0 0,1 1 1 0 0,0-1-1 0 0,0 0 0 0 0,0 0 1 0 0,-1 0-1 0 0,1 0 0 0 0,0 0 0 0 0,0 0 1 0 0,0 0-1 0 0,0 1 0 0 0,-1-1 1 0 0,1 0-1 0 0,0 0 0 0 0,0 0 1 0 0,0 0-1 0 0,0 0 0 0 0,0 1 0 0 0,-1-1 1 0 0,1 0-1 0 0,0 0 0 0 0,0 0-71 0 0,-4-9 37 0 0,1-1-1 0 0,0 0 0 0 0,0 0 1 0 0,1 0-1 0 0,0 0 0 0 0,1-1 1 0 0,0 1-1 0 0,1 0 0 0 0,0-1 1 0 0,1 1-1 0 0,0 0 0 0 0,0-1 1 0 0,1 1-1 0 0,0 0 0 0 0,1 0 1 0 0,0 0-37 0 0,16-45 66 0 0,1 2 1 0 0,3 0 0 0 0,3 1 0 0 0,1 2 0 0 0,27-37-67 0 0,-30 48 20 0 0,66-94-2 0 0,-62 97-30 0 0,-2-1 0 0 0,-2-1 0 0 0,-1-2 1 0 0,-2 0-1 0 0,12-37 12 0 0,-32 75-54 0 0,0 0 1 0 0,0 0-1 0 0,0 0 0 0 0,-1-1 0 0 0,1 1 1 0 0,-1 0-1 0 0,0-1 0 0 0,0 1 0 0 0,0 0 1 0 0,0-1-1 0 0,0 1 0 0 0,0-1 0 0 0,-1 1 1 0 0,1 0-1 0 0,-1 0 0 0 0,1-1 0 0 0,-1 1 0 0 0,0 0 1 0 0,0 0-1 0 0,0 0 0 0 0,0 0 0 0 0,-1-1 54 0 0,-11-3-3745 0 0,-7 10-4408 0 0,14 0-2579 0 0</inkml:trace>
  <inkml:trace contextRef="#ctx0" brushRef="#br0" timeOffset="5251.328">4924 972 5233 0 0,'0'0'1958'0'0,"0"0"-845"0"0,0 0-324 0 0,0 0 24 0 0,0 0 70 0 0,0 0-28 0 0,0 0-135 0 0,0 0-203 0 0,0 0-151 0 0,-12 35-78 0 0,-35 110-29 0 0,40-76 159 0 0,10-61-330 0 0,-1-4 66 0 0,0 1 0 0 0,1-1-1 0 0,-1 1 1 0 0,1-1-1 0 0,0 1 1 0 0,0-1-1 0 0,0 0 1 0 0,1-1-1 0 0,-1 1 1 0 0,1 0 0 0 0,0-1-1 0 0,0 0 1 0 0,0 0-1 0 0,0 0 1 0 0,1-1-1 0 0,-1 1 1 0 0,1-1-1 0 0,0 0 1 0 0,-1 0 0 0 0,1-1-1 0 0,0 1 1 0 0,0-1-1 0 0,0 0 1 0 0,0 0-1 0 0,0-1 1 0 0,0 0-1 0 0,1 0 1 0 0,-1 0 0 0 0,0 0-1 0 0,0-1 1 0 0,0 0-1 0 0,0 0 1 0 0,0 0-1 0 0,0 0 1 0 0,0-1-1 0 0,-1 0 1 0 0,1 0 0 0 0,0-1-1 0 0,-1 1 1 0 0,0-1-1 0 0,1 0 1 0 0,-1 0-1 0 0,0 0 1 0 0,-1 0-1 0 0,1-1 1 0 0,0 0 0 0 0,-1 0-1 0 0,0 0 1 0 0,1-1-154 0 0,0-1 43 0 0,1 0 0 0 0,-1 0 0 0 0,-1 0 0 0 0,1 0 0 0 0,-1 0 0 0 0,0-1 0 0 0,-1 0 0 0 0,0 1 0 0 0,0-1 1 0 0,0 0-1 0 0,-1 0 0 0 0,0 0 0 0 0,0 0 0 0 0,0 0 0 0 0,-1-1 0 0 0,-1 1 0 0 0,1 0 0 0 0,-1 0 0 0 0,0 0 0 0 0,0 0 1 0 0,-1 0-1 0 0,0 0 0 0 0,-1 1 0 0 0,1-1 0 0 0,-1 0 0 0 0,0 1 0 0 0,-1 0 0 0 0,1 0 0 0 0,-4-4-43 0 0,-65-30-1342 0 0,18 26-5648 0 0,38 10-4119 0 0</inkml:trace>
  <inkml:trace contextRef="#ctx0" brushRef="#br0" timeOffset="5751.584">5117 93 9594 0 0,'0'0'1882'0'0,"0"0"-68"0"0,0 0-59 0 0,0 0-72 0 0,0 0-211 0 0,0 0-333 0 0,0 0-324 0 0,0 0-201 0 0,0 0-49 0 0,0 0-12 0 0,0 0-33 0 0,0 0-52 0 0,0 0-89 0 0,30-10-60 0 0,95-33-55 0 0,-8 24 192 0 0,-40 23-375 0 0,-75-3-88 0 0,0-1-1 0 0,0 1 1 0 0,0 0 0 0 0,-1-1-1 0 0,1 1 1 0 0,0 0 0 0 0,0 0-1 0 0,0 0 1 0 0,0 1 0 0 0,-1-1 0 0 0,1 0-1 0 0,-1 0 1 0 0,1 1 0 0 0,-1-1-1 0 0,1 1 1 0 0,-1 0 0 0 0,0-1-1 0 0,0 1 1 0 0,0 0 0 0 0,0 0-1 0 0,0 0 1 0 0,0 0 0 0 0,0-1 0 0 0,-1 1-1 0 0,1 0 1 0 0,-1 0 0 0 0,1 0-1 0 0,-1 1 1 0 0,0-1 0 0 0,0 0-1 0 0,0 0 1 0 0,0 0 0 0 0,0 0-1 0 0,0 0 1 0 0,-1 1 7 0 0,-2 5 3 0 0,0 0 0 0 0,-1 0-1 0 0,-1 0 1 0 0,1 0 0 0 0,-1-1 0 0 0,0 0-1 0 0,-1 0 1 0 0,0 0 0 0 0,0-1-1 0 0,0 0 1 0 0,-1 0 0 0 0,0 0 0 0 0,-6 3-3 0 0,-3 5-7 0 0,-70 53 24 0 0,-55 58 52 0 0,140-124-70 0 0,0 0 1 0 0,0 1 0 0 0,0-1-1 0 0,0 0 1 0 0,0 0 0 0 0,1 0-1 0 0,-1 1 1 0 0,1-1-1 0 0,-1 0 1 0 0,1 1 0 0 0,-1-1-1 0 0,1 1 1 0 0,0-1 0 0 0,0 1-1 0 0,-1-1 1 0 0,1 0-1 0 0,0 1 1 0 0,0-1 0 0 0,1 1-1 0 0,-1-1 1 0 0,0 1-1 0 0,0-1 1 0 0,1 0 0 0 0,-1 1-1 0 0,1-1 1 0 0,-1 0 0 0 0,1 1-1 0 0,0-1 1 0 0,-1 0-1 0 0,1 1 1 0 0,0-1 0 0 0,0 0-1 0 0,0 0 1 0 0,0 0 0 0 0,0 0-1 0 0,0 0 1 0 0,0 0-1 0 0,0 0 1 0 0,0 0 0 0 0,0-1-1 0 0,1 1 1 0 0,-1 0-1 0 0,0-1 1 0 0,1 1 0 0 0,-1-1-1 0 0,0 1 1 0 0,1-1 0 0 0,-1 1-1 0 0,1-1 1 0 0,73 17 60 0 0,-5-12-342 0 0,89 4 426 0 0,-53-7-6022 0 0,-94-2 222 0 0,-6-3-5521 0 0</inkml:trace>
  <inkml:trace contextRef="#ctx0" brushRef="#br0" timeOffset="6061.486">5814 1 12299 0 0,'0'0'2027'0'0,"0"0"-808"0"0,0 0-543 0 0,0 0-200 0 0,0 0 35 0 0,0 0 201 0 0,0 0 123 0 0,0 0 22 0 0,0 0-3 0 0,0 0-146 0 0,0 0-103 0 0,0 0-59 0 0,17 37-47 0 0,54 121-38 0 0,-34-34 193 0 0,-35-103-561 0 0,10 107 289 0 0,-6 0 0 0 0,-7 69-382 0 0,-1-140 30 0 0,-2 1-1 0 0,-3-1 1 0 0,-3 0 0 0 0,-2 0 0 0 0,-2-2-1 0 0,-4 1-29 0 0,8-26-265 0 0,-1-1-1 0 0,-2-1 0 0 0,-1 0 1 0 0,-1-1-1 0 0,-1 0 1 0 0,-2-1-1 0 0,0-1 0 0 0,-2-1 1 0 0,-1-1-1 0 0,0 0 1 0 0,-24 17 265 0 0,20-20-1298 0 0,-14 10-5482 0 0,19-13-4746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1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1968 0 0,'0'0'2850'0'0,"0"0"-1095"0"0,0 0-580 0 0,0 0-114 0 0,0 0 199 0 0,0 0 169 0 0,0 0-92 0 0,0 0-301 0 0,0 0-181 0 0,0 0-27 0 0,0 0 120 0 0,10 3 140 0 0,95 14 1686 0 0,500-21 1430 0 0,-604 4-4252 0 0,-1 0 3 0 0,0 0-10 0 0,0 0-8 0 0,0 0-15 0 0,0 0-69 0 0,0 0-71 0 0,-14-2-4934 0 0,5 0-3402 0 0,3 2-1654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18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7346 0 0,'0'0'1717'0'0,"0"0"-673"0"0,0 0-367 0 0,0 0 20 0 0,0 0 303 0 0,0 0 402 0 0,0 0 197 0 0,0 0-25 0 0,0 0-137 0 0,0 0-242 0 0,0 0-215 0 0,0 0-151 0 0,0 0-132 0 0,35 2-143 0 0,111 2-124 0 0,-13-10 181 0 0,15 6-563 0 0,-49 0-3009 0 0,-78-1-2414 0 0,-9-5-6181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2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501 494 0 0 0,'0'0'1547'0'0,"0"0"-175"0"0,0 0 10 0 0,0 0 132 0 0,0 0 97 0 0,0 0 45 0 0,0 0-161 0 0,0 0-257 0 0,0 0-206 0 0,0 0-220 0 0,0 0-121 0 0,-8-16-80 0 0,-49-104 1834 0 0,53 111-2178 0 0,0 0-1 0 0,0 0 1 0 0,-1 1-1 0 0,0-1 0 0 0,0 1 1 0 0,-1 0-1 0 0,0 0 1 0 0,0 1-1 0 0,-1 0 0 0 0,0 0 1 0 0,0 0-1 0 0,-8-5-266 0 0,-72-22 1268 0 0,83 32-1252 0 0,0 1 1 0 0,0 0-1 0 0,0 0 0 0 0,0 1 0 0 0,0-1 0 0 0,0 1 0 0 0,0 0 0 0 0,0 0 0 0 0,0 0 0 0 0,0 1 1 0 0,0-1-1 0 0,0 1 0 0 0,0 0 0 0 0,0 0 0 0 0,0 1 0 0 0,1-1 0 0 0,-1 1 0 0 0,0 0 0 0 0,1 0 0 0 0,-1 0 1 0 0,1 0-1 0 0,0 0 0 0 0,0 1 0 0 0,0-1 0 0 0,0 1 0 0 0,-3 3-16 0 0,-2 19 23 0 0,2 1 0 0 0,0 0 0 0 0,1 0 0 0 0,2 0-1 0 0,1 0 1 0 0,1 1 0 0 0,1-1 0 0 0,1 1 0 0 0,1-1 0 0 0,2 0 0 0 0,1 0-1 0 0,0 0 1 0 0,2-1 0 0 0,1 1 0 0 0,10 18-23 0 0,-6 0 64 0 0,33 108 72 0 0,-18-69-64 0 0,-3 1-1 0 0,-5 1 0 0 0,-3 1 0 0 0,-2 13-71 0 0,-10-55 56 0 0,-2 0-1 0 0,-2-1 0 0 0,-2 1 1 0 0,-2-1-1 0 0,-1 0 0 0 0,-6 16-55 0 0,5-34 59 0 0,-1-1 0 0 0,0 0-1 0 0,-2 0 1 0 0,-1-1 0 0 0,-1-1-1 0 0,-1 1 1 0 0,-9 12-59 0 0,17-31-12 0 0,1 0 0 0 0,0-1 0 0 0,-1 1 0 0 0,0-1 0 0 0,0 0 0 0 0,0 0 0 0 0,0 0 0 0 0,-1 0-1 0 0,1-1 1 0 0,-1 0 0 0 0,1 0 0 0 0,-1 0 0 0 0,0 0 0 0 0,0-1 0 0 0,0 0 0 0 0,0 0 0 0 0,0 0 0 0 0,0-1 0 0 0,0 1 0 0 0,0-1 0 0 0,0-1-1 0 0,0 1 1 0 0,0-1 0 0 0,0 1 0 0 0,0-1 0 0 0,0-1 0 0 0,0 1 0 0 0,1-1 0 0 0,-1 0 0 0 0,0 0 0 0 0,1 0 0 0 0,-1 0 0 0 0,1-1 0 0 0,0 0 0 0 0,0 0-1 0 0,0 0 1 0 0,-1-2 12 0 0,-48-69-2367 0 0,42 47-1107 0 0,6-2-3806 0 0,4 21-3013 0 0</inkml:trace>
  <inkml:trace contextRef="#ctx0" brushRef="#br0" timeOffset="290.747">883 1426 7578 0 0,'0'0'2606'0'0,"0"0"-1364"0"0,0 0-328 0 0,0 0 189 0 0,0 0 161 0 0,0 0-44 0 0,0 0-234 0 0,0 0-279 0 0,0 0-206 0 0,0 0-149 0 0,-25 36-84 0 0,-77 113-82 0 0,46-60 19 0 0,-78 121-1927 0 0,115-196-166 0 0,8-7-3832 0 0,5-3-4082 0 0</inkml:trace>
  <inkml:trace contextRef="#ctx0" brushRef="#br0" timeOffset="554.394">455 1441 7546 0 0,'0'0'936'0'0,"0"0"-367"0"0,0 0 47 0 0,0 0 361 0 0,0 0 276 0 0,0 0 46 0 0,0 0-155 0 0,0 0-214 0 0,0 0-174 0 0,0 0-109 0 0,0 0-67 0 0,0 0-51 0 0,27 33-70 0 0,83 102-68 0 0,-10-6 374 0 0,-41-37-488 0 0,-8-12-5221 0 0,-44-75-700 0 0,-3-1-3442 0 0</inkml:trace>
  <inkml:trace contextRef="#ctx0" brushRef="#br0" timeOffset="1905.764">1096 1777 0 0 0,'0'0'1247'0'0,"0"0"232"0"0,0 0 107 0 0,0 0-3 0 0,0 0-60 0 0,0 0-94 0 0,4 14 11051 0 0,-4-9-10853 0 0,-33 18-1512 0 0,26-18-127 0 0,0 1 0 0 0,0 0 0 0 0,1 0 0 0 0,0 1 0 0 0,1 0 0 0 0,-1 0 0 0 0,1 0 0 0 0,1 0 1 0 0,-1 1-1 0 0,1 0 0 0 0,1 0 0 0 0,-1 0 0 0 0,1 0 0 0 0,1 1 0 0 0,0-1 0 0 0,0 1 0 0 0,0-1 0 0 0,1 1 0 0 0,0 0 0 0 0,1 3 12 0 0,2-8 1 0 0,1 0 0 0 0,0 0 0 0 0,0 0 0 0 0,0-1 0 0 0,0 1-1 0 0,1-1 1 0 0,-1 1 0 0 0,1-1 0 0 0,0 0 0 0 0,0-1 0 0 0,0 1 0 0 0,0-1-1 0 0,0 0 1 0 0,0 0 0 0 0,1 0 0 0 0,-1 0 0 0 0,1-1 0 0 0,0 0 0 0 0,-1 0-1 0 0,1 0 1 0 0,0 0 0 0 0,0-1 0 0 0,-1 0 0 0 0,1 0 0 0 0,0 0 0 0 0,0 0-1 0 0,-1-1 1 0 0,2 0-1 0 0,1 2 31 0 0,-1-1 0 0 0,0 0 0 0 0,0 0 0 0 0,0 0 0 0 0,1-1 0 0 0,-1 0-1 0 0,0 0 1 0 0,0 0 0 0 0,0-1 0 0 0,0 0 0 0 0,-1 0 0 0 0,1-1 0 0 0,0 1 0 0 0,-1-1 0 0 0,1-1 0 0 0,-1 1-1 0 0,0-1 1 0 0,0 1 0 0 0,-1-2 0 0 0,1 1 0 0 0,-1 0 0 0 0,0-1 0 0 0,0 0 0 0 0,0 0 0 0 0,-1 0 0 0 0,1 0-1 0 0,-1-1 1 0 0,-1 1 0 0 0,1-1 0 0 0,-1 1 0 0 0,0-1 0 0 0,0 0 0 0 0,0 0 0 0 0,-1 0 0 0 0,0-1-1 0 0,0-3-30 0 0,-2 6-40 0 0,0 0 0 0 0,0 0 0 0 0,0 0 0 0 0,-1 0 0 0 0,1 0 0 0 0,-1 0-1 0 0,0 0 1 0 0,0 0 0 0 0,0 1 0 0 0,-1-1 0 0 0,1 1 0 0 0,-1-1 0 0 0,0 1-1 0 0,0 0 1 0 0,0 0 0 0 0,0 1 0 0 0,-1-1 0 0 0,1 0 0 0 0,-1 1 0 0 0,0 0-1 0 0,-3-2 41 0 0,-51-24-6434 0 0,40 20-4230 0 0</inkml:trace>
  <inkml:trace contextRef="#ctx0" brushRef="#br0" timeOffset="2697.476">1200 0 0 0 0,'0'0'1902'0'0,"0"0"-1095"0"0,0 0-213 0 0,0 0 783 0 0,0 0 794 0 0,0 0 337 0 0,0 0-213 0 0,0 0-649 0 0,0 0-511 0 0,0 0-229 0 0,0 0-94 0 0,0 0-31 0 0,0 0-41 0 0,-5 11-86 0 0,-47 79 753 0 0,-178 264 3 0 0,157-262-1957 0 0,31-63-756 0 0,26-24-2000 0 0,0-4-4286 0 0,13-1-814 0 0</inkml:trace>
  <inkml:trace contextRef="#ctx0" brushRef="#br0" timeOffset="3000.199">798 120 4809 0 0,'0'0'1442'0'0,"0"0"-475"0"0,0 0-215 0 0,0 0 100 0 0,0 0 203 0 0,0 0 160 0 0,0 0-50 0 0,0 0-122 0 0,0 0-72 0 0,0 0-91 0 0,0 0-40 0 0,0 0-19 0 0,0 0-17 0 0,5 27-60 0 0,15 85-73 0 0,8-34 586 0 0,-18-61-943 0 0,152 261 1884 0 0,-100-206-3003 0 0,-58-63-2602 0 0,-3-6-4269 0 0,0-2-3236 0 0</inkml:trace>
  <inkml:trace contextRef="#ctx0" brushRef="#br0" timeOffset="3672.426">1717 1072 2769 0 0,'0'0'1956'0'0,"0"0"-40"0"0,0 0 29 0 0,0 0 45 0 0,0 0-25 0 0,0 0-256 0 0,0 0-290 0 0,0 0-244 0 0,0 0-217 0 0,-12-33-125 0 0,-36-100-101 0 0,16 85 284 0 0,26 46-800 0 0,-2 0-146 0 0,0 0-1 0 0,0 0 1 0 0,0 0 0 0 0,0 1 0 0 0,0 0-1 0 0,0 0 1 0 0,0 1 0 0 0,0 0 0 0 0,-1 1-1 0 0,1 0 1 0 0,0 0 0 0 0,0 0-1 0 0,0 1 1 0 0,0 1 0 0 0,1-1 0 0 0,-1 1-1 0 0,0 0 1 0 0,1 1 0 0 0,0 0-1 0 0,0 0 1 0 0,0 1 0 0 0,1-1 0 0 0,-1 2-1 0 0,1-1 1 0 0,0 1 0 0 0,0 0-1 0 0,1 0 1 0 0,0 0 0 0 0,0 1 0 0 0,0-1-1 0 0,1 1 1 0 0,0 1 0 0 0,1-1-1 0 0,-1 0 1 0 0,1 1 0 0 0,-2 7-70 0 0,1-3 4 0 0,0 1 1 0 0,0 0-1 0 0,1 0 0 0 0,1 0 1 0 0,0 0-1 0 0,1 1 0 0 0,0-1 1 0 0,1 0-1 0 0,0 1 1 0 0,2-1-1 0 0,-1 0 0 0 0,1 0 1 0 0,1 0-1 0 0,1 0 0 0 0,0 2-4 0 0,-2-11 28 0 0,0 0-1 0 0,0 1 0 0 0,0-1 1 0 0,0 0-1 0 0,1 0 0 0 0,0 0 0 0 0,0-1 1 0 0,0 1-1 0 0,0 0 0 0 0,0-1 1 0 0,1 0-1 0 0,0 0 0 0 0,-1 0 1 0 0,1-1-1 0 0,0 1 0 0 0,0-1 0 0 0,1 0 1 0 0,-1 0-1 0 0,0 0 0 0 0,1 0 1 0 0,-1-1-1 0 0,1 0 0 0 0,0 0 1 0 0,-1 0-1 0 0,1 0 0 0 0,0-1 0 0 0,0 0 1 0 0,-1 0-1 0 0,1 0 0 0 0,0-1 1 0 0,2 0-28 0 0,6-1 127 0 0,1-2 1 0 0,-1 1-1 0 0,0-2 1 0 0,0 1-1 0 0,-1-2 1 0 0,1 0-1 0 0,-1 0 1 0 0,0-1 0 0 0,-1-1-1 0 0,4-2-127 0 0,204-189 772 0 0,-159 148-748 0 0,-56 89-288 0 0,-2 22 333 0 0,-3-39-68 0 0,1-1 0 0 0,1 0 0 0 0,1 0 0 0 0,1 0 1 0 0,1 0-1 0 0,0 0 0 0 0,1-1 0 0 0,2 0 0 0 0,3 8-1 0 0,-3-12-131 0 0,1 0 1 0 0,0 0 0 0 0,1 0-1 0 0,1-1 1 0 0,1-1 0 0 0,0 1-1 0 0,9 7 131 0 0,34 6-6769 0 0,-46-26-4022 0 0</inkml:trace>
  <inkml:trace contextRef="#ctx0" brushRef="#br0" timeOffset="5711.69">2618 952 544 0 0,'0'0'2478'0'0,"0"0"-239"0"0,0 0-208 0 0,0 0-125 0 0,0 0-183 0 0,0 0-204 0 0,0 0-335 0 0,0 0-273 0 0,0 0-216 0 0,0 0-170 0 0,0 0-110 0 0,0 0-95 0 0,0 0-62 0 0,-25 3-44 0 0,-77 12-15 0 0,53 6 86 0 0,42-14-214 0 0,-5 4-36 0 0,-1 1 0 0 0,2 0-1 0 0,0 1 1 0 0,0 0 0 0 0,1 0 0 0 0,1 1-1 0 0,0 0 1 0 0,1 1 0 0 0,0 0 0 0 0,1 1-1 0 0,1-1 1 0 0,0 1 0 0 0,2 0 0 0 0,0 0-1 0 0,0 1 1 0 0,2 0 0 0 0,-1 13-35 0 0,3-26 32 0 0,0-1 0 0 0,0 1 0 0 0,1 0 0 0 0,0-1 0 0 0,0 1 0 0 0,0-1 0 0 0,0 1 0 0 0,0-1 0 0 0,1 0 0 0 0,-1 1 0 0 0,1-1 0 0 0,0 0 0 0 0,0 0 0 0 0,0 0 0 0 0,0-1 0 0 0,1 1 0 0 0,-1 0 0 0 0,1-1 0 0 0,0 1 0 0 0,0-1 0 0 0,0 0 0 0 0,0 0 0 0 0,0 0 0 0 0,0 0 0 0 0,0-1 0 0 0,1 1 0 0 0,-1-1 0 0 0,0 0 0 0 0,1 0 0 0 0,-1 0 0 0 0,1 0 0 0 0,0-1 0 0 0,-1 0 0 0 0,1 1-32 0 0,6 0 205 0 0,0 0 0 0 0,-1-1 1 0 0,1 0-1 0 0,0 0 0 0 0,0-1 0 0 0,-1-1 1 0 0,1 1-1 0 0,0-1 0 0 0,-1-1 1 0 0,0 0-1 0 0,1 0 0 0 0,3-3-205 0 0,16-12 214 0 0,-2-1-1 0 0,0-1 0 0 0,-1-1 1 0 0,-1-2-1 0 0,-1 0 1 0 0,-1-2-1 0 0,-1 0 0 0 0,-1-1 1 0 0,-2-2-1 0 0,0 0 0 0 0,-2-1 1 0 0,7-18-214 0 0,-12 19-49 0 0,-1-1 0 0 0,-2-1 0 0 0,-1 0 0 0 0,-1 0 0 0 0,-2 0 1 0 0,-1-1-1 0 0,-1 0 0 0 0,-2 0 0 0 0,0 0 0 0 0,-3 0 0 0 0,0 0 0 0 0,-2 1 0 0 0,-2-1 1 0 0,0 1-1 0 0,-2 0 0 0 0,-2 0 0 0 0,-7-16 49 0 0,12 34-43 0 0,0 0 1 0 0,-1 0-1 0 0,0 1 0 0 0,-1 0 1 0 0,0 0-1 0 0,-1 1 1 0 0,0 0-1 0 0,-1 0 0 0 0,0 1 1 0 0,-6-6 42 0 0,11 12-29 0 0,0 0 1 0 0,0-1 0 0 0,-1 1-1 0 0,1 1 1 0 0,-1-1 0 0 0,0 1-1 0 0,0-1 1 0 0,0 1 0 0 0,0 1-1 0 0,0-1 1 0 0,0 1 0 0 0,0 0-1 0 0,-1 0 1 0 0,1 0 0 0 0,0 1-1 0 0,-1 0 1 0 0,1 0 0 0 0,0 0-1 0 0,-1 1 1 0 0,1-1 0 0 0,0 2-1 0 0,0-1 1 0 0,-1 0 0 0 0,1 1-1 0 0,0 0 1 0 0,-4 2 28 0 0,-1 2-14 0 0,0 0-1 0 0,0 1 1 0 0,1 0-1 0 0,0 1 1 0 0,0 0-1 0 0,1 1 1 0 0,0-1 0 0 0,0 1-1 0 0,1 1 1 0 0,0 0-1 0 0,0 0 1 0 0,1 0-1 0 0,1 1 1 0 0,0-1-1 0 0,0 1 1 0 0,1 1 0 0 0,-1 4 14 0 0,-3 14 23 0 0,1 1-1 0 0,1 0 1 0 0,2 0 0 0 0,1 0 0 0 0,2 0 0 0 0,1 3-23 0 0,4 3 70 0 0,2-1 0 0 0,2 0 1 0 0,1 0-1 0 0,2-1 0 0 0,2 0 0 0 0,1-1 1 0 0,1 0-1 0 0,2-1 0 0 0,1-1 0 0 0,2-1 0 0 0,1-1 1 0 0,1 0-1 0 0,1-2 0 0 0,15 13-70 0 0,109 91 605 0 0,-95-98-461 0 0,-52-38-1104 0 0,-14-20-2736 0 0,2 10-6427 0 0,10 10 1052 0 0</inkml:trace>
  <inkml:trace contextRef="#ctx0" brushRef="#br0" timeOffset="6014.728">3495 852 9930 0 0,'0'0'1528'0'0,"0"0"-319"0"0,0 0-66 0 0,0 0 62 0 0,0 0 19 0 0,0 0-71 0 0,0 0-129 0 0,0 0-57 0 0,0 0-75 0 0,0 0-97 0 0,0 0-107 0 0,0 0-159 0 0,4 13-130 0 0,9 45-89 0 0,-33-11 45 0 0,13-39-301 0 0,-95 152 187 0 0,9-33-1010 0 0,32-69-2513 0 0,42-46-840 0 0,6-3-3391 0 0,8-8-447 0 0</inkml:trace>
  <inkml:trace contextRef="#ctx0" brushRef="#br0" timeOffset="6431.365">3090 783 7826 0 0,'0'0'1729'0'0,"0"0"-798"0"0,0 0-389 0 0,0 0 267 0 0,0 0 417 0 0,0 0 291 0 0,0 0 53 0 0,0 0-171 0 0,0 0-180 0 0,0 0-129 0 0,0 0-113 0 0,0 0-105 0 0,0 0-98 0 0,27 34-81 0 0,82 106-86 0 0,-34-56 360 0 0,140 113 528 0 0,-74-63-1203 0 0,-124-118-527 0 0,-17-16 182 0 0,0 0 4 0 0,0 0 1 0 0,0 0 0 0 0,0 0 9 0 0,0 0 27 0 0,0 0-31 0 0,0 0 2 0 0,0 0 2 0 0,0 0-11 0 0,0 0 23 0 0,0 0-6 0 0,0 0-22 0 0,0 0-8 0 0,0 0 24 0 0,0 0 5 0 0,0 0-5 0 0,0-14-2346 0 0,0 4-5111 0 0,0 7-3770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32.6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0 171,'90'-17,"123"-6,-173 15,1 2,1 2,-1 1,0 2,36 5,12-2,197-19,304-46,66 28,-393 48,125 22,-199-23,138-12,-140-2,90 13,228 24,-192-12,31 11,57-23,-295-12,330-28,-396 29,-19-2,-1 2,1 0,-1 1,0 1,0 1,0 1,0 1,2 1,63 76,-69-73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1 676 13099 0 0,'0'0'236'0'0,"0"0"-316"0"0,0 0-75 0 0,0 0 254 0 0,0 0 358 0 0,0 0 231 0 0,0 0 101 0 0,0 0 47 0 0,0 0-20 0 0,33 4-88 0 0,105 14-66 0 0,-50-20 375 0 0,-74-3-844 0 0,23-10 183 0 0,-1-2 0 0 0,-1-1 0 0 0,-1-2-1 0 0,0-1 1 0 0,-2-2 0 0 0,0-1-1 0 0,-2-2 1 0 0,0-1 0 0 0,-2-1-1 0 0,14-19-375 0 0,274-341 672 0 0,-314 386-674 0 0,-1-1-1 0 0,1 0 1 0 0,0 1-1 0 0,0-1 1 0 0,0 1-1 0 0,1 0 0 0 0,-1 0 1 0 0,1 0-1 0 0,-1 0 1 0 0,1 0-1 0 0,-1 0 1 0 0,1 1-1 0 0,0-1 1 0 0,0 1-1 0 0,0 0 0 0 0,0 0 1 0 0,0 0-1 0 0,0 0 1 0 0,0 1-1 0 0,0-1 1 0 0,0 1-1 0 0,0-1 0 0 0,1 1 1 0 0,-1 0-1 0 0,0 0 1 0 0,0 1-1 0 0,0-1 1 0 0,0 1-1 0 0,0 0 1 0 0,0-1-1 0 0,0 1 0 0 0,0 0 1 0 0,0 1-1 0 0,0-1 1 0 0,0 1-1 0 0,0-1 1 0 0,-1 1-1 0 0,3 2 3 0 0,1 8 39 0 0,0 0 1 0 0,-1 1-1 0 0,0 0 0 0 0,-1 0 0 0 0,-1 0 0 0 0,0 0 1 0 0,-1 1-1 0 0,0-1 0 0 0,-1 1 0 0 0,-1-1 1 0 0,0 1-1 0 0,-1 10-39 0 0,1-12 24 0 0,-1 20 1 0 0,-1 0 1 0 0,-1-1 0 0 0,-2 1-1 0 0,-1-1 1 0 0,-2 0-1 0 0,-1-1 1 0 0,-1 1-1 0 0,-1-2 1 0 0,-2 1-1 0 0,-1-2 1 0 0,-1 0 0 0 0,-2-1-1 0 0,0 0 1 0 0,-2-1-1 0 0,-1-2 1 0 0,-1 0-1 0 0,-1-1 1 0 0,-14 11-26 0 0,30-27-28 0 0,-1-1 0 0 0,0 0-1 0 0,0-1 1 0 0,0 0 0 0 0,-1 0 0 0 0,0 0 0 0 0,0-1-1 0 0,0 0 1 0 0,0-1 0 0 0,-1 0 0 0 0,0 0-1 0 0,1-1 1 0 0,-1 0 0 0 0,0 0 0 0 0,0-1 0 0 0,0 0-1 0 0,0-1 1 0 0,0 0 0 0 0,0 0 0 0 0,0-1 0 0 0,0 0-1 0 0,0-1 1 0 0,0 0 0 0 0,1 0 0 0 0,-1-1 0 0 0,1 0-1 0 0,-2-1 29 0 0,5-2-169 0 0,1 0 0 0 0,0-1 1 0 0,1 0-1 0 0,-1 1 0 0 0,1-1 0 0 0,1 0 0 0 0,-1 0 0 0 0,1-1 0 0 0,1 1 0 0 0,-1 0 0 0 0,1-1 0 0 0,0 1 0 0 0,1-1 0 0 0,0 1 0 0 0,0-1 0 0 0,1 1 0 0 0,-1-1 0 0 0,2 1 0 0 0,-1-1 0 0 0,1 1 0 0 0,0 0 0 0 0,1 0 0 0 0,-1 0 0 0 0,5-6 169 0 0,35-62-5585 0 0,-29 55 909 0 0,-2 3-4938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 0 0 0,'0'0'680'0'0,"0"0"1513"0"0,0 0 530 0 0,0 0 3 0 0,0 0-259 0 0,0 0-397 0 0,0 0-427 0 0,0 0-403 0 0,0 0-309 0 0,4 26-171 0 0,12 81-89 0 0,-28-43 116 0 0,5-49-566 0 0,2-4-111 0 0,1 1 1 0 0,0-1-1 0 0,1 1 1 0 0,1 0-1 0 0,0 0 0 0 0,0 0 1 0 0,2 1-1 0 0,-1-1 0 0 0,1 0 1 0 0,1 0-1 0 0,0 0 0 0 0,1 0 1 0 0,0 0-1 0 0,1 0 0 0 0,0 0 1 0 0,3 6-111 0 0,-3-12 87 0 0,0 1 0 0 0,1-1 0 0 0,0 1 0 0 0,0-1 0 0 0,1 0 0 0 0,-1-1 1 0 0,1 1-1 0 0,0-1 0 0 0,1 0 0 0 0,-1 0 0 0 0,1 0 0 0 0,0-1 0 0 0,0 0 0 0 0,0 0 0 0 0,1-1 1 0 0,0 1-1 0 0,-1-1 0 0 0,1-1 0 0 0,0 1 0 0 0,0-1 0 0 0,1-1 0 0 0,-1 1 0 0 0,0-1 0 0 0,0-1 1 0 0,8 1-88 0 0,-6-2 96 0 0,1 0 1 0 0,-1 0 0 0 0,1-1 0 0 0,-1 0-1 0 0,0-1 1 0 0,0 0 0 0 0,0-1 0 0 0,0 0-1 0 0,0 0 1 0 0,-1-1 0 0 0,0 0-1 0 0,0 0 1 0 0,0-1 0 0 0,-1 0 0 0 0,1 0-1 0 0,-2-1 1 0 0,1 0 0 0 0,-1 0 0 0 0,0-1-1 0 0,0 1 1 0 0,-1-1 0 0 0,0-1 0 0 0,0 1-1 0 0,-1-1 1 0 0,0 0 0 0 0,-1 1 0 0 0,3-9-97 0 0,-2 5 13 0 0,0-1 1 0 0,-1 1 0 0 0,0-1 0 0 0,0 1-1 0 0,-2-1 1 0 0,0 0 0 0 0,0 0 0 0 0,-1 0-1 0 0,0 0 1 0 0,-1 0 0 0 0,-1 1 0 0 0,0-1 0 0 0,-1 0-1 0 0,0 1 1 0 0,-1 0 0 0 0,-1-1 0 0 0,1 2-1 0 0,-2-1 1 0 0,0 0 0 0 0,-5-6-14 0 0,4 8-117 0 0,-1 0 0 0 0,-1 0 0 0 0,0 1 0 0 0,0 0 0 0 0,0 1-1 0 0,-1 0 1 0 0,-1 1 0 0 0,1 0 0 0 0,-1 0 0 0 0,0 1 0 0 0,-1 1 0 0 0,1 0 0 0 0,-1 0 0 0 0,0 1 0 0 0,-11-2 117 0 0,-67 12-7673 0 0,74-2-3848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0,'0'0'2709'0'0,"0"0"-1141"0"0,0 0-527 0 0,0 0 5 0 0,0 0 156 0 0,0 0 161 0 0,0 0-52 0 0,0 0-274 0 0,0 0-315 0 0,0 0-134 0 0,0 0 32 0 0,0 0 110 0 0,8 2 97 0 0,45 5 116 0 0,1-2 1 0 0,-1-2 0 0 0,1-2 0 0 0,0-3 0 0 0,39-7-944 0 0,104-2 460 0 0,-107 11-2716 0 0,-89 0 1089 0 0,-7 0-5325 0 0,2 0-4888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13083 0 0,'0'0'855'0'0,"0"0"-319"0"0,0 0 139 0 0,0 0 367 0 0,0 0 231 0 0,0 0 52 0 0,0 0-143 0 0,33 4-203 0 0,105 10-216 0 0,-28-24 285 0 0,59-16-339 0 0,-34 6-1752 0 0,-48 5-2628 0 0,-63 11-3811 0 0,-8 3-3792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781 496 5057 0 0,'0'0'1544'0'0,"0"0"-421"0"0,0 0-242 0 0,0 0 3 0 0,0 0 153 0 0,0 0 148 0 0,0 0 43 0 0,0 0-16 0 0,0 0-112 0 0,0 0-170 0 0,0 0-147 0 0,-17-28-138 0 0,-53-89-114 0 0,-46-50 1724 0 0,98 146-2041 0 0,-2 1 1 0 0,0 1-1 0 0,-1 0 0 0 0,-1 1 1 0 0,-1 2-1 0 0,0 0 0 0 0,-22-9-214 0 0,33 19 46 0 0,0 1-1 0 0,-1 1 1 0 0,0 0-1 0 0,0 1 1 0 0,0 0-1 0 0,0 1 1 0 0,0 1-1 0 0,0 0 0 0 0,-1 1 1 0 0,1 0-1 0 0,0 1 1 0 0,-1 0-46 0 0,8 2-7 0 0,0-1 0 0 0,1 1-1 0 0,-1 0 1 0 0,0 0 0 0 0,1 1 0 0 0,0-1 0 0 0,0 1 0 0 0,0 1 0 0 0,0-1-1 0 0,1 1 1 0 0,0-1 0 0 0,0 1 0 0 0,0 1 0 0 0,0-1 0 0 0,1 0 0 0 0,0 1 0 0 0,0 0-1 0 0,0-1 1 0 0,1 1 0 0 0,0 0 0 0 0,0 1 0 0 0,0-1 0 0 0,0 4 7 0 0,-11 157-41 0 0,14-130 43 0 0,0 2 15 0 0,1-1-1 0 0,3 0 0 0 0,1 0 1 0 0,1 0-1 0 0,3-1 1 0 0,1 0-1 0 0,1 0 1 0 0,2-2-1 0 0,18 33-16 0 0,197 312 120 0 0,-206-345-74 0 0,-1 1 0 0 0,-2 1 1 0 0,-2 0-1 0 0,-1 1 0 0 0,-2 1 0 0 0,-1 1 0 0 0,-3 0 0 0 0,-1 1 1 0 0,-1 0-1 0 0,-3 0 0 0 0,-1 0 0 0 0,-3 1 0 0 0,-1 32-46 0 0,-4-60 55 0 0,-1-1-1 0 0,0 1 1 0 0,0-1-1 0 0,-2 0 1 0 0,1-1 0 0 0,-2 1-1 0 0,0-1 1 0 0,0-1-1 0 0,-1 1 1 0 0,0-1-1 0 0,-1 0 1 0 0,0-1-1 0 0,-1 0 1 0 0,0-1 0 0 0,-1 0-1 0 0,0 0 1 0 0,0-1-1 0 0,-1 0 1 0 0,0-1-1 0 0,0-1 1 0 0,-9 4-55 0 0,6-3 40 0 0,0 0 0 0 0,0 0 1 0 0,-1-2-1 0 0,0 0 0 0 0,0 0 1 0 0,0-2-1 0 0,-1 0 0 0 0,1-1 1 0 0,-1 0-1 0 0,0-2 0 0 0,1 0 0 0 0,-1-1 1 0 0,0 0-1 0 0,-8-3-40 0 0,16 3-11 0 0,1 0 1 0 0,0-1-1 0 0,0 0 0 0 0,0-1 1 0 0,1 0-1 0 0,-1 0 0 0 0,1-1 1 0 0,-1 1-1 0 0,1-2 0 0 0,0 1 1 0 0,1-1-1 0 0,-1 0 0 0 0,1 0 1 0 0,0-1-1 0 0,0 0 0 0 0,0 0 1 0 0,1 0-1 0 0,0-1 0 0 0,0 0 1 0 0,1 0-1 0 0,0 0 0 0 0,0 0 1 0 0,1-1-1 0 0,-1 1 0 0 0,2-1 1 0 0,-1 0-1 0 0,1 0 0 0 0,0 0 1 0 0,0-6 10 0 0,1 3-126 0 0,1-1 0 0 0,0 1 1 0 0,0 0-1 0 0,1-1 0 0 0,1 1 1 0 0,0 0-1 0 0,0 0 1 0 0,1 0-1 0 0,1 0 0 0 0,-1 1 1 0 0,2-1-1 0 0,0 1 126 0 0,44-74-7242 0 0,-33 60-4130 0 0</inkml:trace>
  <inkml:trace contextRef="#ctx0" brushRef="#br0" timeOffset="867.3">1375 862 0 0 0,'0'0'1351'0'0,"0"0"15"0"0,0 0-33 0 0,0 0 58 0 0,0 0 149 0 0,0 0 61 0 0,0 0-101 0 0,0 0-169 0 0,0 0-145 0 0,0 0-169 0 0,0 0-187 0 0,0 0-130 0 0,-22 0 6214 0 0,13 0-7268 0 0,-2 2 396 0 0,0 1-1 0 0,0 1 1 0 0,1 0 0 0 0,-1 0 0 0 0,1 1-1 0 0,0 0 1 0 0,0 1 0 0 0,1 0-1 0 0,0 1 1 0 0,0 0 0 0 0,0 0 0 0 0,1 1-1 0 0,0 0 1 0 0,-1 1-42 0 0,-2 1 2 0 0,1 1-1 0 0,0 0 1 0 0,0 0 0 0 0,1 1-1 0 0,1 0 1 0 0,0 0 0 0 0,0 1-1 0 0,1 0 1 0 0,1 1 0 0 0,0 0-1 0 0,1-1 1 0 0,1 2 0 0 0,0-1-1 0 0,1 0 1 0 0,0 1-1 0 0,1 0 1 0 0,1 5-2 0 0,0-13 6 0 0,1-1 0 0 0,0 0-1 0 0,0 1 1 0 0,1-1 0 0 0,0 1 0 0 0,0-1-1 0 0,0 0 1 0 0,1 0 0 0 0,0 1 0 0 0,0-1-1 0 0,1 0 1 0 0,-1-1 0 0 0,1 1-1 0 0,1 0 1 0 0,-1-1 0 0 0,1 0 0 0 0,0 0-1 0 0,0 0 1 0 0,0 0 0 0 0,1 0 0 0 0,0-1-1 0 0,0 0 1 0 0,4 3-6 0 0,1-1 40 0 0,1 0 0 0 0,0-1 0 0 0,1 0-1 0 0,-1 0 1 0 0,1-1 0 0 0,0-1 0 0 0,0 0 0 0 0,1 0-1 0 0,-1-2 1 0 0,0 1 0 0 0,1-1 0 0 0,-1-1 0 0 0,1-1-1 0 0,-1 1 1 0 0,1-2 0 0 0,-1 0 0 0 0,0 0 0 0 0,0-1-1 0 0,0-1 1 0 0,0 0 0 0 0,0 0 0 0 0,-1-1 0 0 0,0-1-1 0 0,0 0 1 0 0,0-1 0 0 0,-1 0 0 0 0,0 0 0 0 0,0-1-1 0 0,-1 0 1 0 0,0-1 0 0 0,0 0 0 0 0,1-3-40 0 0,16-23-8 0 0,-2-1 0 0 0,-1-1 0 0 0,-3-1 0 0 0,0-1 1 0 0,-3-1-1 0 0,-1-1 0 0 0,-2 0 0 0 0,-2-1 0 0 0,-2 0 0 0 0,-1 0 1 0 0,-3-1-1 0 0,-1 0 0 0 0,-2-1 0 0 0,-2 1 0 0 0,-4-30 8 0 0,2 40-156 0 0,-2 0-1 0 0,-1-1 0 0 0,-1 1 0 0 0,-2 1 0 0 0,-2-1 1 0 0,0 2-1 0 0,-2-1 0 0 0,-2 1 0 0 0,-1 1 0 0 0,-1 0 0 0 0,-1 1 1 0 0,-12-15 156 0 0,24 39-8 0 0,1 0 0 0 0,-1 0 0 0 0,0 0 0 0 0,0 0 0 0 0,0 1 0 0 0,-1-1 0 0 0,1 1 1 0 0,-1 1-1 0 0,0-1 0 0 0,-1 1 0 0 0,1-1 0 0 0,0 1 0 0 0,-1 1 0 0 0,0-1 0 0 0,1 1 0 0 0,-1 0 1 0 0,0 0-1 0 0,0 1 0 0 0,0 0 0 0 0,-1 0 0 0 0,1 0 0 0 0,0 1 0 0 0,0 0 0 0 0,-1 0 8 0 0,4 2-15 0 0,-1 0 0 0 0,1 1 0 0 0,0-1 0 0 0,0 1 0 0 0,0-1 0 0 0,0 1 0 0 0,0 0 0 0 0,1 1-1 0 0,-1-1 1 0 0,1 0 0 0 0,0 0 0 0 0,0 1 0 0 0,0 0 0 0 0,0-1 0 0 0,1 1 0 0 0,0 0 0 0 0,-1 0 0 0 0,1 0 0 0 0,1 0-1 0 0,-1 2 16 0 0,-5 9-20 0 0,-5 27 104 0 0,2-1 1 0 0,1 1-1 0 0,3 0 1 0 0,1 1-1 0 0,2-1 1 0 0,2 1 0 0 0,3 27-85 0 0,38 154 497 0 0,-14-121-63 0 0,6-2-1 0 0,3-1 0 0 0,5-1 1 0 0,20 28-434 0 0,17 9 372 0 0,-102-152-2359 0 0,11-5-711 0 0,9 5-3630 0 0,3 8-4779 0 0</inkml:trace>
  <inkml:trace contextRef="#ctx0" brushRef="#br0" timeOffset="1295.053">2276 415 14227 0 0,'0'0'393'0'0,"0"0"-291"0"0,0 0-41 0 0,0 0 341 0 0,0 0 404 0 0,0 0 188 0 0,0 0-11 0 0,0 0-150 0 0,0 0-194 0 0,-9 34-160 0 0,-31 108-98 0 0,-4-2 294 0 0,28-80-482 0 0,3 0 0 0 0,2 1-1 0 0,3 0 1 0 0,3 0 0 0 0,2 1-1 0 0,4 36-192 0 0,-1-91 48 0 0,0 1-1 0 0,1 0 0 0 0,-1-1 0 0 0,1 1 0 0 0,1-1 1 0 0,0 0-1 0 0,0 1 0 0 0,0-1 0 0 0,1 0 0 0 0,0 0 1 0 0,0 0-1 0 0,0-1 0 0 0,1 1 0 0 0,0-1 1 0 0,1 0-1 0 0,-1 0 0 0 0,1 0 0 0 0,1 0 0 0 0,-1-1 1 0 0,1 1-48 0 0,5-1 145 0 0,0 0 1 0 0,0-1-1 0 0,1 0 1 0 0,-1-1-1 0 0,1 0 1 0 0,0-1-1 0 0,0 0 1 0 0,0-1-1 0 0,0 0 1 0 0,-1-1-1 0 0,1 0 1 0 0,0-1-1 0 0,0-1 1 0 0,0 0 0 0 0,0 0-1 0 0,0-1 1 0 0,-1 0-1 0 0,7-4-145 0 0,11 1 157 0 0,37-17-38 0 0,-61-17-3110 0 0,-15 14-5302 0 0,5 18-2393 0 0</inkml:trace>
  <inkml:trace contextRef="#ctx0" brushRef="#br0" timeOffset="1551.3">1897 762 12859 0 0,'0'0'793'0'0,"0"0"-230"0"0,0 0 75 0 0,0 0 286 0 0,0 0 227 0 0,0 0 90 0 0,33-3-114 0 0,107-7-155 0 0,168 7 2325 0 0,-210 5-3129 0 0,105-4-2863 0 0,-185-1-1743 0 0,-5 2-6833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731 458 6009 0 0,'0'0'3589'0'0,"0"0"-1723"0"0,0 0-614 0 0,0 0-106 0 0,0 0 98 0 0,0 0 78 0 0,-7-33-29 0 0,-23-103-77 0 0,-11 23 1548 0 0,38 103-2629 0 0,-1 0 0 0 0,0 0 0 0 0,0 1 1 0 0,-1-1-1 0 0,-1 1 0 0 0,1 0 0 0 0,-2 0 1 0 0,1 1-1 0 0,-1-1 0 0 0,0 1 0 0 0,-1 1 1 0 0,0 0-1 0 0,0 0 0 0 0,0 0 0 0 0,-1 1 1 0 0,0 0-1 0 0,-1 1 0 0 0,1 0 0 0 0,-1 1 1 0 0,0 0-1 0 0,0 0 0 0 0,0 1 0 0 0,0 0 1 0 0,-11-1-136 0 0,6 3 15 0 0,1 0 0 0 0,-1 1-1 0 0,0 0 1 0 0,0 1 0 0 0,0 1 0 0 0,1 0 0 0 0,-1 1 0 0 0,1 1 0 0 0,-1 0 0 0 0,1 1 0 0 0,0 1 0 0 0,1 0 0 0 0,0 1 0 0 0,0 0 0 0 0,0 1 0 0 0,1 0 0 0 0,0 1-1 0 0,0 1 1 0 0,1 0 0 0 0,0 0 0 0 0,1 1-15 0 0,-4 5 4 0 0,1 0 0 0 0,1 0 0 0 0,0 1-1 0 0,1 1 1 0 0,1 0 0 0 0,0 0 0 0 0,2 1 0 0 0,0 0 0 0 0,1 0-1 0 0,1 1 1 0 0,1 0 0 0 0,1 0 0 0 0,0 1 0 0 0,2-1-1 0 0,0 1-3 0 0,1 10 17 0 0,2 0 0 0 0,1 0 0 0 0,1 0 0 0 0,2-1 0 0 0,1 1 0 0 0,1-1 0 0 0,2-1 0 0 0,0 1 0 0 0,3-1 0 0 0,0-1 0 0 0,1 0 0 0 0,4 2-17 0 0,266 436 801 0 0,-262-427-713 0 0,2-2-13 0 0,-1 2 0 0 0,-2 0 0 0 0,-2 2 0 0 0,-1 0 0 0 0,-2 1 0 0 0,-2 0 0 0 0,-2 1 0 0 0,-2 0 0 0 0,-2 1 0 0 0,-1 3-75 0 0,-5-30 18 0 0,0-1-1 0 0,-1 1 0 0 0,-1 0 0 0 0,-1 0 0 0 0,0-1 0 0 0,-1 1 0 0 0,-1-1 0 0 0,0 0 0 0 0,-1 0 0 0 0,-1 0 0 0 0,-1-1 0 0 0,0 1 0 0 0,-1-2 0 0 0,-3 6-17 0 0,-2-5-13 0 0,-1 0 0 0 0,0 0-1 0 0,-1-1 1 0 0,0-1 0 0 0,-1-1-1 0 0,-1 0 1 0 0,0-1 0 0 0,0-1-1 0 0,-1-1 1 0 0,0 0 0 0 0,-1-1-1 0 0,0-1 1 0 0,0-1-1 0 0,0 0 1 0 0,-1-2 0 0 0,0 0-1 0 0,0-1 1 0 0,0-2 0 0 0,0 0-1 0 0,0 0 1 0 0,-20-4 13 0 0,34 3-71 0 0,0-1 0 0 0,0 0 0 0 0,0-1 0 0 0,0 1 0 0 0,0-1 0 0 0,1-1-1 0 0,-1 1 1 0 0,1-1 0 0 0,-1 0 0 0 0,1 0 0 0 0,0 0 0 0 0,0-1 0 0 0,0 1 0 0 0,1-1 0 0 0,-1-1 0 0 0,1 1-1 0 0,-3-4 72 0 0,-18-62-4200 0 0,25 48-836 0 0,0 9-6597 0 0</inkml:trace>
  <inkml:trace contextRef="#ctx0" brushRef="#br0" timeOffset="10500.574">1835 1436 9554 0 0,'0'0'1199'0'0,"0"0"-280"0"0,0 0-104 0 0,0 0 154 0 0,0 0 173 0 0,0 0 91 0 0,0 0-63 0 0,0 0-188 0 0,0 0-214 0 0,0 0-182 0 0,0 0-161 0 0,0 0-144 0 0,0 0-72 0 0,-25 0-43 0 0,-76-2-12 0 0,95 2-125 0 0,1 0 0 0 0,0 0-1 0 0,0 1 1 0 0,0-1-1 0 0,0 1 1 0 0,0 0 0 0 0,0 0-1 0 0,0 1 1 0 0,0-1-1 0 0,0 1 1 0 0,1 0-1 0 0,-1 1 1 0 0,1-1 0 0 0,-1 1-1 0 0,0 1-28 0 0,-11 6 97 0 0,-1-2-22 0 0,0 2 1 0 0,0 0-1 0 0,1 0 1 0 0,1 2-1 0 0,0 0 0 0 0,1 1 1 0 0,0 0-1 0 0,0 1 1 0 0,-7 12-76 0 0,11-13 34 0 0,1 0-1 0 0,1 1 1 0 0,0 0 0 0 0,1 0 0 0 0,0 1 0 0 0,1-1 0 0 0,1 1-1 0 0,0 1 1 0 0,1-1 0 0 0,1 1 0 0 0,1 0 0 0 0,0 0 0 0 0,0 8-34 0 0,1-19 31 0 0,1-1 0 0 0,-1 1 0 0 0,1 0 0 0 0,0-1 0 0 0,0 1 0 0 0,0 0 0 0 0,1-1 1 0 0,0 1-1 0 0,0 0 0 0 0,0-1 0 0 0,0 1 0 0 0,1-1 0 0 0,-1 0 0 0 0,1 1 0 0 0,0-1 0 0 0,1 0 1 0 0,-1 0-1 0 0,1 0 0 0 0,0-1 0 0 0,-1 1 0 0 0,2 0 0 0 0,-1-1 0 0 0,0 0 0 0 0,1 0 0 0 0,-1 0 0 0 0,1 0 1 0 0,0-1-1 0 0,0 1 0 0 0,0-1 0 0 0,0 0 0 0 0,1 0 0 0 0,-1 0 0 0 0,1-1 0 0 0,1 1-31 0 0,12-4 143 0 0,0-1 0 0 0,0-1 1 0 0,0 0-1 0 0,0-1 0 0 0,-1-1 0 0 0,0-1 0 0 0,0 0 0 0 0,-1-1 0 0 0,0-1 0 0 0,0-1 0 0 0,-1 0 0 0 0,0-1 0 0 0,-1 0 0 0 0,0-1 0 0 0,-1-1 1 0 0,1-1-144 0 0,-2 4 39 0 0,32-31 41 0 0,-2-2 1 0 0,-2-2-1 0 0,-1-1 1 0 0,-3-2-1 0 0,-2-1 1 0 0,18-37-81 0 0,-69 163 393 0 0,12-66-386 0 0,1 1 0 0 0,0-1 1 0 0,0 1-1 0 0,2 0 0 0 0,-1 1 0 0 0,1-1 1 0 0,1 0-1 0 0,1 1 0 0 0,-1-1 0 0 0,2 0 1 0 0,0 1-1 0 0,0-1 0 0 0,1 0 0 0 0,1 0 1 0 0,0 0-1 0 0,0 0 0 0 0,1 0 0 0 0,1-1 1 0 0,0 1-1 0 0,1-1 0 0 0,0 0-7 0 0,1 0-60 0 0,1-1-1 0 0,0 1 1 0 0,1-2-1 0 0,0 1 1 0 0,0-1 0 0 0,1-1-1 0 0,0 0 1 0 0,1 0 0 0 0,0-1-1 0 0,0 0 1 0 0,0-1-1 0 0,1-1 1 0 0,0 1 0 0 0,0-2-1 0 0,0 0 1 0 0,1 0-1 0 0,0-1 1 0 0,-1-1 0 0 0,1 0-1 0 0,0-1 1 0 0,0 0 0 0 0,0-1-1 0 0,0 0 1 0 0,0-1-1 0 0,3-1 61 0 0,7-9-1853 0 0,-10 2-2750 0 0,-12 9 3974 0 0,8-5-11414 0 0</inkml:trace>
  <inkml:trace contextRef="#ctx0" brushRef="#br0" timeOffset="9641.974">1702 334 3481 0 0,'0'0'1889'0'0,"0"0"-608"0"0,0 0-278 0 0,0 0 116 0 0,0 0 381 0 0,0 0 330 0 0,0 0 37 0 0,0 0-220 0 0,0 0-335 0 0,0 0-337 0 0,0 0-262 0 0,0-5-165 0 0,3-18-98 0 0,7 98 2166 0 0,4 476-691 0 0,-3-443-1748 0 0,-11-120-4614 0 0,-3-6-3833 0 0,2 13-2588 0 0</inkml:trace>
  <inkml:trace contextRef="#ctx0" brushRef="#br0" timeOffset="9919.189">1201 1132 11987 0 0,'0'0'632'0'0,"0"0"-262"0"0,0 0-128 0 0,0 0 369 0 0,0 0 533 0 0,0 0 306 0 0,0 0 78 0 0,0 0-147 0 0,37 3-204 0 0,124 6-205 0 0,-6-27 431 0 0,17-12-590 0 0,2 9 0 0 0,142 1-813 0 0,-314 20-41 0 0,-1-1 1 0 0,0 1-1 0 0,0 0 0 0 0,1-1 1 0 0,-1 1-1 0 0,0 0 1 0 0,0 0-1 0 0,1 0 1 0 0,-1 0-1 0 0,0 0 1 0 0,0 0-1 0 0,1 1 1 0 0,-1-1-1 0 0,0 0 1 0 0,0 1-1 0 0,0-1 1 0 0,1 1-1 0 0,-1-1 0 0 0,0 1 1 0 0,0-1-1 0 0,0 1 1 0 0,0 0-1 0 0,0 0 1 0 0,0-1-1 0 0,0 1 1 0 0,0 0-1 0 0,0 0 1 0 0,-1 0-1 0 0,1 0 1 0 0,0 0-1 0 0,0 0 0 0 0,-1 0 1 0 0,1 0-1 0 0,-1 1 1 0 0,1-1-1 0 0,-1 0 1 0 0,1 0-1 0 0,-1 0 1 0 0,0 1-1 0 0,0-1 1 0 0,1 0-1 0 0,-1 0 1 0 0,0 1-1 0 0,0-1 1 0 0,0 0-1 0 0,0 0 0 0 0,-1 1 1 0 0,1-1-1 0 0,0 0 1 0 0,0 0-1 0 0,-1 1 1 0 0,1-1-1 0 0,-1 0 1 0 0,1 0-1 0 0,-1 0 1 0 0,0 0-1 0 0,1 0 1 0 0,-1 0-1 0 0,0 0 1 0 0,0 0-1 0 0,1 0 0 0 0,-1 0 1 0 0,0 0-1 0 0,0 0 1 0 0,0-1-1 0 0,-1 1 41 0 0,-16 17-3020 0 0,5-6-3330 0 0,3-1-5375 0 0</inkml:trace>
  <inkml:trace contextRef="#ctx0" brushRef="#br0" timeOffset="11411.654">2548 381 5617 0 0,'0'0'2349'0'0,"0"0"-716"0"0,0 0-403 0 0,0 0-52 0 0,0 0 121 0 0,0 0 49 0 0,0 0-205 0 0,0 0-366 0 0,0 0-250 0 0,0 0-23 0 0,0 0 104 0 0,0 0 166 0 0,0 0 77 0 0,14 13-54 0 0,87 75 583 0 0,-67-51-1035 0 0,-2 1-1 0 0,-2 1 0 0 0,-2 2 1 0 0,-1 1-1 0 0,-2 1 1 0 0,-2 1-1 0 0,-2 1 0 0 0,-2 1 1 0 0,12 48-345 0 0,-17-48 36 0 0,-2 0 1 0 0,-2 1-1 0 0,-3 0 1 0 0,-1 0-1 0 0,-3 1 0 0 0,-1-1 1 0 0,-3 1-1 0 0,-2 0 1 0 0,-3 12-37 0 0,-1-25-159 0 0,-1-1 0 0 0,-2 0 0 0 0,-1 0 0 0 0,-1-1 0 0 0,-2-1 0 0 0,-2 0 0 0 0,0-1 0 0 0,-2-1 0 0 0,-2 0 1 0 0,0-1-1 0 0,-2-2 0 0 0,-1 0 0 0 0,-2-1 0 0 0,0-2 0 0 0,-1 0 0 0 0,-8 3 159 0 0,-72 49-5021 0 0,-7-14-4081 0 0,92-53 325 0 0</inkml:trace>
  <inkml:trace contextRef="#ctx0" brushRef="#br0" timeOffset="11891.044">1276 130 6081 0 0,'0'0'2215'0'0,"0"0"-1005"0"0,0 0-518 0 0,0 0-32 0 0,0 0 140 0 0,0 0 202 0 0,0 0 84 0 0,0 0-100 0 0,0 0-101 0 0,0 0-113 0 0,0 0-127 0 0,0 0-99 0 0,-25 34-61 0 0,-77 106-49 0 0,38-19 444 0 0,26-16-245 0 0,4 1-1 0 0,4 2 1 0 0,6 2-1 0 0,4 0 1 0 0,5 0-1 0 0,5 2 0 0 0,4 3-634 0 0,5-62 151 0 0,3 1 0 0 0,1-1 0 0 0,3 1 0 0 0,3-2 0 0 0,1 1 0 0 0,3-1-1 0 0,2-1 1 0 0,13 27-151 0 0,-17-49 58 0 0,1-1 0 0 0,2 0 1 0 0,1-1-1 0 0,0-1 0 0 0,2 0 0 0 0,1-1 0 0 0,1-1 0 0 0,2-1 0 0 0,0-1 0 0 0,1 0 0 0 0,1-2 0 0 0,1-1 0 0 0,1 0 0 0 0,0-2 0 0 0,2-1-58 0 0,-20-12-302 0 0,78 25 627 0 0,-57-32-2633 0 0,-2-11-3481 0 0,-17 6-5972 0 0</inkml:trace>
  <inkml:trace contextRef="#ctx0" brushRef="#br0" timeOffset="14636.068">3875 1067 2953 0 0,'0'0'2680'0'0,"0"0"-1281"0"0,0 0-575 0 0,0 0-65 0 0,0 0 191 0 0,0 0 255 0 0,0 0 98 0 0,0 0-88 0 0,0 0-199 0 0,0 0-231 0 0,0 0-172 0 0,-23-11-128 0 0,-71-30-99 0 0,35 31 130 0 0,39 13-447 0 0,0 1 0 0 0,1 1 0 0 0,0 1 0 0 0,0 1 0 0 0,0 0-1 0 0,1 2 1 0 0,0 0 0 0 0,1 1 0 0 0,0 0 0 0 0,0 2 0 0 0,1 0 0 0 0,1 1 0 0 0,0 0 0 0 0,0 1 0 0 0,-3 6-69 0 0,9-10 1 0 0,-1 0-1 0 0,2 1 1 0 0,0 0 0 0 0,0 1 0 0 0,1 0 0 0 0,0 0 0 0 0,1 0 0 0 0,1 1 0 0 0,0 0 0 0 0,1 0 0 0 0,0 0 0 0 0,0 0 0 0 0,2 1 0 0 0,0-1 0 0 0,0 1 0 0 0,1 0 0 0 0,1 0 0 0 0,1 12-1 0 0,1-19 67 0 0,0-1 1 0 0,1 1-1 0 0,-1-1 0 0 0,1 0 1 0 0,0 0-1 0 0,1 0 0 0 0,0 0 1 0 0,0-1-1 0 0,0 1 0 0 0,0-1 1 0 0,1 0-1 0 0,0 0 0 0 0,0-1 1 0 0,0 1-1 0 0,0-1 0 0 0,1 0 1 0 0,0-1-1 0 0,0 1 0 0 0,0-1 1 0 0,0 0-1 0 0,0-1 1 0 0,1 1-1 0 0,-1-1 0 0 0,1-1 1 0 0,-1 1-1 0 0,1-1 0 0 0,0 0 1 0 0,0-1-1 0 0,-1 0 0 0 0,1 0 1 0 0,0 0-1 0 0,0-1 0 0 0,0 0 1 0 0,-1 0-1 0 0,1 0 0 0 0,5-3-67 0 0,4-1 174 0 0,0-2 0 0 0,-1 1 0 0 0,0-2-1 0 0,0 0 1 0 0,0-1 0 0 0,-1-1 0 0 0,-1 0 0 0 0,1-1-1 0 0,-2 0 1 0 0,2-2-174 0 0,13-13 104 0 0,-1-1-1 0 0,-2-1 1 0 0,0-2-1 0 0,-2 0 1 0 0,-1-1-1 0 0,-2-1 1 0 0,-1-1-1 0 0,-1-1 1 0 0,-2 0-1 0 0,-1-1 1 0 0,4-23-104 0 0,-2 0-246 0 0,-3-1 0 0 0,-3 0 0 0 0,-2-1 0 0 0,-2 0 0 0 0,-4-1 0 0 0,-4-50 246 0 0,0 73-348 0 0,-1 0 1 0 0,-2 1 0 0 0,-2 0 0 0 0,-2 0-1 0 0,-1 1 1 0 0,-1 0 0 0 0,-3 1 0 0 0,-8-17 347 0 0,19 44-28 0 0,-1 0 0 0 0,1 0 0 0 0,-1 1 0 0 0,-1-1 0 0 0,1 1 1 0 0,-1 0-1 0 0,0 1 0 0 0,-1-1 0 0 0,0 1 0 0 0,0 0 0 0 0,0 0 0 0 0,0 1 0 0 0,-1 0 1 0 0,0 0-1 0 0,0 1 0 0 0,-1 0 0 0 0,1 0 0 0 0,-1 0 0 0 0,0 1 0 0 0,0 0 1 0 0,0 1-1 0 0,0 0 0 0 0,0 0 0 0 0,-1 0 0 0 0,1 1 0 0 0,-1 1 0 0 0,1-1 0 0 0,0 1 1 0 0,-2 1 27 0 0,2 3 11 0 0,-1 1 0 0 0,1 1 0 0 0,0 0 1 0 0,0 0-1 0 0,1 0 0 0 0,0 1 1 0 0,0 0-1 0 0,0 0 0 0 0,1 1 0 0 0,0 0 1 0 0,0 0-1 0 0,1 0 0 0 0,0 1 0 0 0,1-1 1 0 0,0 1-1 0 0,0 1 0 0 0,1-1 1 0 0,0 0-1 0 0,0 1 0 0 0,1-1 0 0 0,1 1 1 0 0,-1 5-12 0 0,-5 19 137 0 0,2 2 0 0 0,2-1 0 0 0,1 1 1 0 0,1-1-1 0 0,2 1 0 0 0,2-1 0 0 0,1 0 1 0 0,2 1-1 0 0,1-2 0 0 0,2 1 1 0 0,1-1-1 0 0,2 0 0 0 0,3 2-137 0 0,29 52 719 0 0,5-1 1 0 0,3-2-1 0 0,29 32-719 0 0,28 37 660 0 0,-70-114-512 0 0,-39-48-641 0 0,-23-34-2229 0 0,15 23-1226 0 0,2 3-2663 0 0,2 4-2992 0 0</inkml:trace>
  <inkml:trace contextRef="#ctx0" brushRef="#br0" timeOffset="15169.353">4328 473 10010 0 0,'0'0'643'0'0,"0"0"-272"0"0,0 0 43 0 0,0 0 455 0 0,0 0 435 0 0,0 0 171 0 0,0 0-37 0 0,0 0-210 0 0,0 0-251 0 0,0 0-207 0 0,0 0-162 0 0,0 0-141 0 0,12 37-87 0 0,40 114-29 0 0,-6-18 514 0 0,58 238 239 0 0,-74-285-984 0 0,-27-186 2150 0 0,84-124-2102 0 0,56-94-184 0 0,-41 97-1634 0 0,-97 206 859 0 0,4-4-5490 0 0,-5 15-5116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42.2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1 454,'44'-16,"0"2,1 3,1 1,-1 2,2 3,-1 1,0 2,1 3,3 1,337 8,-161 17,-152-28,0-3,0-3,44-12,22-1,500-93,-424 96,-76 4,0 7,89 7,-58 1,1258-2,-1033-27,562 27,-510-30,-95 20,4-5,-167 12,333-48,-361 34,124-11,67 11,191 17,-173-28,-174 29,-153 10,-27-5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1 676 13099 0 0,'0'0'236'0'0,"0"0"-316"0"0,0 0-75 0 0,0 0 254 0 0,0 0 358 0 0,0 0 231 0 0,0 0 101 0 0,0 0 47 0 0,0 0-20 0 0,33 4-88 0 0,105 14-66 0 0,-50-20 375 0 0,-74-3-844 0 0,23-10 183 0 0,-1-2 0 0 0,-1-1 0 0 0,-1-2-1 0 0,0-1 1 0 0,-2-2 0 0 0,0-1-1 0 0,-2-2 1 0 0,0-1 0 0 0,-2-1-1 0 0,14-19-375 0 0,274-341 672 0 0,-314 386-674 0 0,-1-1-1 0 0,1 0 1 0 0,0 1-1 0 0,0-1 1 0 0,0 1-1 0 0,1 0 0 0 0,-1 0 1 0 0,1 0-1 0 0,-1 0 1 0 0,1 0-1 0 0,-1 0 1 0 0,1 1-1 0 0,0-1 1 0 0,0 1-1 0 0,0 0 0 0 0,0 0 1 0 0,0 0-1 0 0,0 0 1 0 0,0 1-1 0 0,0-1 1 0 0,0 1-1 0 0,0-1 0 0 0,1 1 1 0 0,-1 0-1 0 0,0 0 1 0 0,0 1-1 0 0,0-1 1 0 0,0 1-1 0 0,0 0 1 0 0,0-1-1 0 0,0 1 0 0 0,0 0 1 0 0,0 1-1 0 0,0-1 1 0 0,0 1-1 0 0,0-1 1 0 0,-1 1-1 0 0,3 2 3 0 0,1 8 39 0 0,0 0 1 0 0,-1 1-1 0 0,0 0 0 0 0,-1 0 0 0 0,-1 0 0 0 0,0 0 1 0 0,-1 1-1 0 0,0-1 0 0 0,-1 1 0 0 0,-1-1 1 0 0,0 1-1 0 0,-1 10-39 0 0,1-12 24 0 0,-1 20 1 0 0,-1 0 1 0 0,-1-1 0 0 0,-2 1-1 0 0,-1-1 1 0 0,-2 0-1 0 0,-1-1 1 0 0,-1 1-1 0 0,-1-2 1 0 0,-2 1-1 0 0,-1-2 1 0 0,-1 0 0 0 0,-2-1-1 0 0,0 0 1 0 0,-2-1-1 0 0,-1-2 1 0 0,-1 0-1 0 0,-1-1 1 0 0,-14 11-26 0 0,30-27-28 0 0,-1-1 0 0 0,0 0-1 0 0,0-1 1 0 0,0 0 0 0 0,-1 0 0 0 0,0 0 0 0 0,0-1-1 0 0,0 0 1 0 0,0-1 0 0 0,-1 0 0 0 0,0 0-1 0 0,1-1 1 0 0,-1 0 0 0 0,0 0 0 0 0,0-1 0 0 0,0 0-1 0 0,0-1 1 0 0,0 0 0 0 0,0 0 0 0 0,0-1 0 0 0,0 0-1 0 0,0-1 1 0 0,0 0 0 0 0,1 0 0 0 0,-1-1 0 0 0,1 0-1 0 0,-2-1 29 0 0,5-2-169 0 0,1 0 0 0 0,0-1 1 0 0,1 0-1 0 0,-1 1 0 0 0,1-1 0 0 0,1 0 0 0 0,-1 0 0 0 0,1-1 0 0 0,1 1 0 0 0,-1 0 0 0 0,1-1 0 0 0,0 1 0 0 0,1-1 0 0 0,0 1 0 0 0,0-1 0 0 0,1 1 0 0 0,-1-1 0 0 0,2 1 0 0 0,-1-1 0 0 0,1 1 0 0 0,0 0 0 0 0,1 0 0 0 0,-1 0 0 0 0,5-6 169 0 0,35-62-5585 0 0,-29 55 909 0 0,-2 3-4938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 0 0 0,'0'0'680'0'0,"0"0"1513"0"0,0 0 530 0 0,0 0 3 0 0,0 0-259 0 0,0 0-397 0 0,0 0-427 0 0,0 0-403 0 0,0 0-309 0 0,4 26-171 0 0,12 81-89 0 0,-28-43 116 0 0,5-49-566 0 0,2-4-111 0 0,1 1 1 0 0,0-1-1 0 0,1 1 1 0 0,1 0-1 0 0,0 0 0 0 0,0 0 1 0 0,2 1-1 0 0,-1-1 0 0 0,1 0 1 0 0,1 0-1 0 0,0 0 0 0 0,1 0 1 0 0,0 0-1 0 0,1 0 0 0 0,0 0 1 0 0,3 6-111 0 0,-3-12 87 0 0,0 1 0 0 0,1-1 0 0 0,0 1 0 0 0,0-1 0 0 0,1 0 0 0 0,-1-1 1 0 0,1 1-1 0 0,0-1 0 0 0,1 0 0 0 0,-1 0 0 0 0,1 0 0 0 0,0-1 0 0 0,0 0 0 0 0,0 0 0 0 0,1-1 1 0 0,0 1-1 0 0,-1-1 0 0 0,1-1 0 0 0,0 1 0 0 0,0-1 0 0 0,1-1 0 0 0,-1 1 0 0 0,0-1 0 0 0,0-1 1 0 0,8 1-88 0 0,-6-2 96 0 0,1 0 1 0 0,-1 0 0 0 0,1-1 0 0 0,-1 0-1 0 0,0-1 1 0 0,0 0 0 0 0,0-1 0 0 0,0 0-1 0 0,0 0 1 0 0,-1-1 0 0 0,0 0-1 0 0,0 0 1 0 0,0-1 0 0 0,-1 0 0 0 0,1 0-1 0 0,-2-1 1 0 0,1 0 0 0 0,-1 0 0 0 0,0-1-1 0 0,0 1 1 0 0,-1-1 0 0 0,0-1 0 0 0,0 1-1 0 0,-1-1 1 0 0,0 0 0 0 0,-1 1 0 0 0,3-9-97 0 0,-2 5 13 0 0,0-1 1 0 0,-1 1 0 0 0,0-1 0 0 0,0 1-1 0 0,-2-1 1 0 0,0 0 0 0 0,0 0 0 0 0,-1 0-1 0 0,0 0 1 0 0,-1 0 0 0 0,-1 1 0 0 0,0-1 0 0 0,-1 0-1 0 0,0 1 1 0 0,-1 0 0 0 0,-1-1 0 0 0,1 2-1 0 0,-2-1 1 0 0,0 0 0 0 0,-5-6-14 0 0,4 8-117 0 0,-1 0 0 0 0,-1 0 0 0 0,0 1 0 0 0,0 0 0 0 0,0 1-1 0 0,-1 0 1 0 0,-1 1 0 0 0,1 0 0 0 0,-1 0 0 0 0,0 1 0 0 0,-1 1 0 0 0,1 0 0 0 0,-1 0 0 0 0,0 1 0 0 0,-11-2 117 0 0,-67 12-7673 0 0,74-2-3848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0,'0'0'2709'0'0,"0"0"-1141"0"0,0 0-527 0 0,0 0 5 0 0,0 0 156 0 0,0 0 161 0 0,0 0-52 0 0,0 0-274 0 0,0 0-315 0 0,0 0-134 0 0,0 0 32 0 0,0 0 110 0 0,8 2 97 0 0,45 5 116 0 0,1-2 1 0 0,-1-2 0 0 0,1-2 0 0 0,0-3 0 0 0,39-7-944 0 0,104-2 460 0 0,-107 11-2716 0 0,-89 0 1089 0 0,-7 0-5325 0 0,2 0-4888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13083 0 0,'0'0'855'0'0,"0"0"-319"0"0,0 0 139 0 0,0 0 367 0 0,0 0 231 0 0,0 0 52 0 0,0 0-143 0 0,33 4-203 0 0,105 10-216 0 0,-28-24 285 0 0,59-16-339 0 0,-34 6-1752 0 0,-48 5-2628 0 0,-63 11-3811 0 0,-8 3-3792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781 496 5057 0 0,'0'0'1544'0'0,"0"0"-421"0"0,0 0-242 0 0,0 0 3 0 0,0 0 153 0 0,0 0 148 0 0,0 0 43 0 0,0 0-16 0 0,0 0-112 0 0,0 0-170 0 0,0 0-147 0 0,-17-28-138 0 0,-53-89-114 0 0,-46-50 1724 0 0,98 146-2041 0 0,-2 1 1 0 0,0 1-1 0 0,-1 0 0 0 0,-1 1 1 0 0,-1 2-1 0 0,0 0 0 0 0,-22-9-214 0 0,33 19 46 0 0,0 1-1 0 0,-1 1 1 0 0,0 0-1 0 0,0 1 1 0 0,0 0-1 0 0,0 1 1 0 0,0 1-1 0 0,0 0 0 0 0,-1 1 1 0 0,1 0-1 0 0,0 1 1 0 0,-1 0-46 0 0,8 2-7 0 0,0-1 0 0 0,1 1-1 0 0,-1 0 1 0 0,0 0 0 0 0,1 1 0 0 0,0-1 0 0 0,0 1 0 0 0,0 1 0 0 0,0-1-1 0 0,1 1 1 0 0,0-1 0 0 0,0 1 0 0 0,0 1 0 0 0,0-1 0 0 0,1 0 0 0 0,0 1 0 0 0,0 0-1 0 0,0-1 1 0 0,1 1 0 0 0,0 0 0 0 0,0 1 0 0 0,0-1 0 0 0,0 4 7 0 0,-11 157-41 0 0,14-130 43 0 0,0 2 15 0 0,1-1-1 0 0,3 0 0 0 0,1 0 1 0 0,1 0-1 0 0,3-1 1 0 0,1 0-1 0 0,1 0 1 0 0,2-2-1 0 0,18 33-16 0 0,197 312 120 0 0,-206-345-74 0 0,-1 1 0 0 0,-2 1 1 0 0,-2 0-1 0 0,-1 1 0 0 0,-2 1 0 0 0,-1 1 0 0 0,-3 0 0 0 0,-1 1 1 0 0,-1 0-1 0 0,-3 0 0 0 0,-1 0 0 0 0,-3 1 0 0 0,-1 32-46 0 0,-4-60 55 0 0,-1-1-1 0 0,0 1 1 0 0,0-1-1 0 0,-2 0 1 0 0,1-1 0 0 0,-2 1-1 0 0,0-1 1 0 0,0-1-1 0 0,-1 1 1 0 0,0-1-1 0 0,-1 0 1 0 0,0-1-1 0 0,-1 0 1 0 0,0-1 0 0 0,-1 0-1 0 0,0 0 1 0 0,0-1-1 0 0,-1 0 1 0 0,0-1-1 0 0,0-1 1 0 0,-9 4-55 0 0,6-3 40 0 0,0 0 0 0 0,0 0 1 0 0,-1-2-1 0 0,0 0 0 0 0,0 0 1 0 0,0-2-1 0 0,-1 0 0 0 0,1-1 1 0 0,-1 0-1 0 0,0-2 0 0 0,1 0 0 0 0,-1-1 1 0 0,0 0-1 0 0,-8-3-40 0 0,16 3-11 0 0,1 0 1 0 0,0-1-1 0 0,0 0 0 0 0,0-1 1 0 0,1 0-1 0 0,-1 0 0 0 0,1-1 1 0 0,-1 1-1 0 0,1-2 0 0 0,0 1 1 0 0,1-1-1 0 0,-1 0 0 0 0,1 0 1 0 0,0-1-1 0 0,0 0 0 0 0,0 0 1 0 0,1 0-1 0 0,0-1 0 0 0,0 0 1 0 0,1 0-1 0 0,0 0 0 0 0,0 0 1 0 0,1-1-1 0 0,-1 1 0 0 0,2-1 1 0 0,-1 0-1 0 0,1 0 0 0 0,0 0 1 0 0,0-6 10 0 0,1 3-126 0 0,1-1 0 0 0,0 1 1 0 0,0 0-1 0 0,1-1 0 0 0,1 1 1 0 0,0 0-1 0 0,0 0 1 0 0,1 0-1 0 0,1 0 0 0 0,-1 1 1 0 0,2-1-1 0 0,0 1 126 0 0,44-74-7242 0 0,-33 60-4130 0 0</inkml:trace>
  <inkml:trace contextRef="#ctx0" brushRef="#br0" timeOffset="867.3">1375 862 0 0 0,'0'0'1351'0'0,"0"0"15"0"0,0 0-33 0 0,0 0 58 0 0,0 0 149 0 0,0 0 61 0 0,0 0-101 0 0,0 0-169 0 0,0 0-145 0 0,0 0-169 0 0,0 0-187 0 0,0 0-130 0 0,-22 0 6214 0 0,13 0-7268 0 0,-2 2 396 0 0,0 1-1 0 0,0 1 1 0 0,1 0 0 0 0,-1 0 0 0 0,1 1-1 0 0,0 0 1 0 0,0 1 0 0 0,1 0-1 0 0,0 1 1 0 0,0 0 0 0 0,0 0 0 0 0,1 1-1 0 0,0 0 1 0 0,-1 1-42 0 0,-2 1 2 0 0,1 1-1 0 0,0 0 1 0 0,0 0 0 0 0,1 1-1 0 0,1 0 1 0 0,0 0 0 0 0,0 1-1 0 0,1 0 1 0 0,1 1 0 0 0,0 0-1 0 0,1-1 1 0 0,1 2 0 0 0,0-1-1 0 0,1 0 1 0 0,0 1-1 0 0,1 0 1 0 0,1 5-2 0 0,0-13 6 0 0,1-1 0 0 0,0 0-1 0 0,0 1 1 0 0,1-1 0 0 0,0 1 0 0 0,0-1-1 0 0,0 0 1 0 0,1 0 0 0 0,0 1 0 0 0,0-1-1 0 0,1 0 1 0 0,-1-1 0 0 0,1 1-1 0 0,1 0 1 0 0,-1-1 0 0 0,1 0 0 0 0,0 0-1 0 0,0 0 1 0 0,0 0 0 0 0,1 0 0 0 0,0-1-1 0 0,0 0 1 0 0,4 3-6 0 0,1-1 40 0 0,1 0 0 0 0,0-1 0 0 0,1 0-1 0 0,-1 0 1 0 0,1-1 0 0 0,0-1 0 0 0,0 0 0 0 0,1 0-1 0 0,-1-2 1 0 0,0 1 0 0 0,1-1 0 0 0,-1-1 0 0 0,1-1-1 0 0,-1 1 1 0 0,1-2 0 0 0,-1 0 0 0 0,0 0 0 0 0,0-1-1 0 0,0-1 1 0 0,0 0 0 0 0,0 0 0 0 0,-1-1 0 0 0,0-1-1 0 0,0 0 1 0 0,0-1 0 0 0,-1 0 0 0 0,0 0 0 0 0,0-1-1 0 0,-1 0 1 0 0,0-1 0 0 0,0 0 0 0 0,1-3-40 0 0,16-23-8 0 0,-2-1 0 0 0,-1-1 0 0 0,-3-1 0 0 0,0-1 1 0 0,-3-1-1 0 0,-1-1 0 0 0,-2 0 0 0 0,-2-1 0 0 0,-2 0 0 0 0,-1 0 1 0 0,-3-1-1 0 0,-1 0 0 0 0,-2-1 0 0 0,-2 1 0 0 0,-4-30 8 0 0,2 40-156 0 0,-2 0-1 0 0,-1-1 0 0 0,-1 1 0 0 0,-2 1 0 0 0,-2-1 1 0 0,0 2-1 0 0,-2-1 0 0 0,-2 1 0 0 0,-1 1 0 0 0,-1 0 0 0 0,-1 1 1 0 0,-12-15 156 0 0,24 39-8 0 0,1 0 0 0 0,-1 0 0 0 0,0 0 0 0 0,0 0 0 0 0,0 1 0 0 0,-1-1 0 0 0,1 1 1 0 0,-1 1-1 0 0,0-1 0 0 0,-1 1 0 0 0,1-1 0 0 0,0 1 0 0 0,-1 1 0 0 0,0-1 0 0 0,1 1 0 0 0,-1 0 1 0 0,0 0-1 0 0,0 1 0 0 0,0 0 0 0 0,-1 0 0 0 0,1 0 0 0 0,0 1 0 0 0,0 0 0 0 0,-1 0 8 0 0,4 2-15 0 0,-1 0 0 0 0,1 1 0 0 0,0-1 0 0 0,0 1 0 0 0,0-1 0 0 0,0 1 0 0 0,0 0 0 0 0,1 1-1 0 0,-1-1 1 0 0,1 0 0 0 0,0 0 0 0 0,0 1 0 0 0,0 0 0 0 0,0-1 0 0 0,1 1 0 0 0,0 0 0 0 0,-1 0 0 0 0,1 0 0 0 0,1 0-1 0 0,-1 2 16 0 0,-5 9-20 0 0,-5 27 104 0 0,2-1 1 0 0,1 1-1 0 0,3 0 1 0 0,1 1-1 0 0,2-1 1 0 0,2 1 0 0 0,3 27-85 0 0,38 154 497 0 0,-14-121-63 0 0,6-2-1 0 0,3-1 0 0 0,5-1 1 0 0,20 28-434 0 0,17 9 372 0 0,-102-152-2359 0 0,11-5-711 0 0,9 5-3630 0 0,3 8-4779 0 0</inkml:trace>
  <inkml:trace contextRef="#ctx0" brushRef="#br0" timeOffset="1295.053">2276 415 14227 0 0,'0'0'393'0'0,"0"0"-291"0"0,0 0-41 0 0,0 0 341 0 0,0 0 404 0 0,0 0 188 0 0,0 0-11 0 0,0 0-150 0 0,0 0-194 0 0,-9 34-160 0 0,-31 108-98 0 0,-4-2 294 0 0,28-80-482 0 0,3 0 0 0 0,2 1-1 0 0,3 0 1 0 0,3 0 0 0 0,2 1-1 0 0,4 36-192 0 0,-1-91 48 0 0,0 1-1 0 0,1 0 0 0 0,-1-1 0 0 0,1 1 0 0 0,1-1 1 0 0,0 0-1 0 0,0 1 0 0 0,0-1 0 0 0,1 0 0 0 0,0 0 1 0 0,0 0-1 0 0,0-1 0 0 0,1 1 0 0 0,0-1 1 0 0,1 0-1 0 0,-1 0 0 0 0,1 0 0 0 0,1 0 0 0 0,-1-1 1 0 0,1 1-48 0 0,5-1 145 0 0,0 0 1 0 0,0-1-1 0 0,1 0 1 0 0,-1-1-1 0 0,1 0 1 0 0,0-1-1 0 0,0 0 1 0 0,0-1-1 0 0,0 0 1 0 0,-1-1-1 0 0,1 0 1 0 0,0-1-1 0 0,0-1 1 0 0,0 0 0 0 0,0 0-1 0 0,0-1 1 0 0,-1 0-1 0 0,7-4-145 0 0,11 1 157 0 0,37-17-38 0 0,-61-17-3110 0 0,-15 14-5302 0 0,5 18-2393 0 0</inkml:trace>
  <inkml:trace contextRef="#ctx0" brushRef="#br0" timeOffset="1551.3">1897 762 12859 0 0,'0'0'793'0'0,"0"0"-230"0"0,0 0 75 0 0,0 0 286 0 0,0 0 227 0 0,0 0 90 0 0,33-3-114 0 0,107-7-155 0 0,168 7 2325 0 0,-210 5-3129 0 0,105-4-2863 0 0,-185-1-1743 0 0,-5 2-6833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731 458 6009 0 0,'0'0'3589'0'0,"0"0"-1723"0"0,0 0-614 0 0,0 0-106 0 0,0 0 98 0 0,0 0 78 0 0,-7-33-29 0 0,-23-103-77 0 0,-11 23 1548 0 0,38 103-2629 0 0,-1 0 0 0 0,0 0 0 0 0,0 1 1 0 0,-1-1-1 0 0,-1 1 0 0 0,1 0 0 0 0,-2 0 1 0 0,1 1-1 0 0,-1-1 0 0 0,0 1 0 0 0,-1 1 1 0 0,0 0-1 0 0,0 0 0 0 0,0 0 0 0 0,-1 1 1 0 0,0 0-1 0 0,-1 1 0 0 0,1 0 0 0 0,-1 1 1 0 0,0 0-1 0 0,0 0 0 0 0,0 1 0 0 0,0 0 1 0 0,-11-1-136 0 0,6 3 15 0 0,1 0 0 0 0,-1 1-1 0 0,0 0 1 0 0,0 1 0 0 0,0 1 0 0 0,1 0 0 0 0,-1 1 0 0 0,1 1 0 0 0,-1 0 0 0 0,1 1 0 0 0,0 1 0 0 0,1 0 0 0 0,0 1 0 0 0,0 0 0 0 0,0 1 0 0 0,1 0 0 0 0,0 1-1 0 0,0 1 1 0 0,1 0 0 0 0,0 0 0 0 0,1 1-15 0 0,-4 5 4 0 0,1 0 0 0 0,1 0 0 0 0,0 1-1 0 0,1 1 1 0 0,1 0 0 0 0,0 0 0 0 0,2 1 0 0 0,0 0 0 0 0,1 0-1 0 0,1 1 1 0 0,1 0 0 0 0,1 0 0 0 0,0 1 0 0 0,2-1-1 0 0,0 1-3 0 0,1 10 17 0 0,2 0 0 0 0,1 0 0 0 0,1 0 0 0 0,2-1 0 0 0,1 1 0 0 0,1-1 0 0 0,2-1 0 0 0,0 1 0 0 0,3-1 0 0 0,0-1 0 0 0,1 0 0 0 0,4 2-17 0 0,266 436 801 0 0,-262-427-713 0 0,2-2-13 0 0,-1 2 0 0 0,-2 0 0 0 0,-2 2 0 0 0,-1 0 0 0 0,-2 1 0 0 0,-2 0 0 0 0,-2 1 0 0 0,-2 0 0 0 0,-2 1 0 0 0,-1 3-75 0 0,-5-30 18 0 0,0-1-1 0 0,-1 1 0 0 0,-1 0 0 0 0,-1 0 0 0 0,0-1 0 0 0,-1 1 0 0 0,-1-1 0 0 0,0 0 0 0 0,-1 0 0 0 0,-1 0 0 0 0,-1-1 0 0 0,0 1 0 0 0,-1-2 0 0 0,-3 6-17 0 0,-2-5-13 0 0,-1 0 0 0 0,0 0-1 0 0,-1-1 1 0 0,0-1 0 0 0,-1-1-1 0 0,-1 0 1 0 0,0-1 0 0 0,0-1-1 0 0,-1-1 1 0 0,0 0 0 0 0,-1-1-1 0 0,0-1 1 0 0,0-1-1 0 0,0 0 1 0 0,-1-2 0 0 0,0 0-1 0 0,0-1 1 0 0,0-2 0 0 0,0 0-1 0 0,0 0 1 0 0,-20-4 13 0 0,34 3-71 0 0,0-1 0 0 0,0 0 0 0 0,0-1 0 0 0,0 1 0 0 0,0-1 0 0 0,1-1-1 0 0,-1 1 1 0 0,1-1 0 0 0,-1 0 0 0 0,1 0 0 0 0,0 0 0 0 0,0-1 0 0 0,0 1 0 0 0,1-1 0 0 0,-1-1 0 0 0,1 1-1 0 0,-3-4 72 0 0,-18-62-4200 0 0,25 48-836 0 0,0 9-6597 0 0</inkml:trace>
  <inkml:trace contextRef="#ctx0" brushRef="#br0" timeOffset="10500.574">1835 1436 9554 0 0,'0'0'1199'0'0,"0"0"-280"0"0,0 0-104 0 0,0 0 154 0 0,0 0 173 0 0,0 0 91 0 0,0 0-63 0 0,0 0-188 0 0,0 0-214 0 0,0 0-182 0 0,0 0-161 0 0,0 0-144 0 0,0 0-72 0 0,-25 0-43 0 0,-76-2-12 0 0,95 2-125 0 0,1 0 0 0 0,0 0-1 0 0,0 1 1 0 0,0-1-1 0 0,0 1 1 0 0,0 0 0 0 0,0 0-1 0 0,0 1 1 0 0,0-1-1 0 0,0 1 1 0 0,1 0-1 0 0,-1 1 1 0 0,1-1 0 0 0,-1 1-1 0 0,0 1-28 0 0,-11 6 97 0 0,-1-2-22 0 0,0 2 1 0 0,0 0-1 0 0,1 0 1 0 0,1 2-1 0 0,0 0 0 0 0,1 1 1 0 0,0 0-1 0 0,0 1 1 0 0,-7 12-76 0 0,11-13 34 0 0,1 0-1 0 0,1 1 1 0 0,0 0 0 0 0,1 0 0 0 0,0 1 0 0 0,1-1 0 0 0,1 1-1 0 0,0 1 1 0 0,1-1 0 0 0,1 1 0 0 0,1 0 0 0 0,0 0 0 0 0,0 8-34 0 0,1-19 31 0 0,1-1 0 0 0,-1 1 0 0 0,1 0 0 0 0,0-1 0 0 0,0 1 0 0 0,0 0 0 0 0,1-1 1 0 0,0 1-1 0 0,0 0 0 0 0,0-1 0 0 0,0 1 0 0 0,1-1 0 0 0,-1 0 0 0 0,1 1 0 0 0,0-1 0 0 0,1 0 1 0 0,-1 0-1 0 0,1 0 0 0 0,0-1 0 0 0,-1 1 0 0 0,2 0 0 0 0,-1-1 0 0 0,0 0 0 0 0,1 0 0 0 0,-1 0 0 0 0,1 0 1 0 0,0-1-1 0 0,0 1 0 0 0,0-1 0 0 0,0 0 0 0 0,1 0 0 0 0,-1 0 0 0 0,1-1 0 0 0,1 1-31 0 0,12-4 143 0 0,0-1 0 0 0,0-1 1 0 0,0 0-1 0 0,0-1 0 0 0,-1-1 0 0 0,0-1 0 0 0,0 0 0 0 0,-1-1 0 0 0,0-1 0 0 0,0-1 0 0 0,-1 0 0 0 0,0-1 0 0 0,-1 0 0 0 0,0-1 0 0 0,-1-1 1 0 0,1-1-144 0 0,-2 4 39 0 0,32-31 41 0 0,-2-2 1 0 0,-2-2-1 0 0,-1-1 1 0 0,-3-2-1 0 0,-2-1 1 0 0,18-37-81 0 0,-69 163 393 0 0,12-66-386 0 0,1 1 0 0 0,0-1 1 0 0,0 1-1 0 0,2 0 0 0 0,-1 1 0 0 0,1-1 1 0 0,1 0-1 0 0,1 1 0 0 0,-1-1 0 0 0,2 0 1 0 0,0 1-1 0 0,0-1 0 0 0,1 0 0 0 0,1 0 1 0 0,0 0-1 0 0,0 0 0 0 0,1 0 0 0 0,1-1 1 0 0,0 1-1 0 0,1-1 0 0 0,0 0-7 0 0,1 0-60 0 0,1-1-1 0 0,0 1 1 0 0,1-2-1 0 0,0 1 1 0 0,0-1 0 0 0,1-1-1 0 0,0 0 1 0 0,1 0 0 0 0,0-1-1 0 0,0 0 1 0 0,0-1-1 0 0,1-1 1 0 0,0 1 0 0 0,0-2-1 0 0,0 0 1 0 0,1 0-1 0 0,0-1 1 0 0,-1-1 0 0 0,1 0-1 0 0,0-1 1 0 0,0 0 0 0 0,0-1-1 0 0,0 0 1 0 0,0-1-1 0 0,3-1 61 0 0,7-9-1853 0 0,-10 2-2750 0 0,-12 9 3974 0 0,8-5-11414 0 0</inkml:trace>
  <inkml:trace contextRef="#ctx0" brushRef="#br0" timeOffset="9641.974">1702 334 3481 0 0,'0'0'1889'0'0,"0"0"-608"0"0,0 0-278 0 0,0 0 116 0 0,0 0 381 0 0,0 0 330 0 0,0 0 37 0 0,0 0-220 0 0,0 0-335 0 0,0 0-337 0 0,0 0-262 0 0,0-5-165 0 0,3-18-98 0 0,7 98 2166 0 0,4 476-691 0 0,-3-443-1748 0 0,-11-120-4614 0 0,-3-6-3833 0 0,2 13-2588 0 0</inkml:trace>
  <inkml:trace contextRef="#ctx0" brushRef="#br0" timeOffset="9919.189">1201 1132 11987 0 0,'0'0'632'0'0,"0"0"-262"0"0,0 0-128 0 0,0 0 369 0 0,0 0 533 0 0,0 0 306 0 0,0 0 78 0 0,0 0-147 0 0,37 3-204 0 0,124 6-205 0 0,-6-27 431 0 0,17-12-590 0 0,2 9 0 0 0,142 1-813 0 0,-314 20-41 0 0,-1-1 1 0 0,0 1-1 0 0,0 0 0 0 0,1-1 1 0 0,-1 1-1 0 0,0 0 1 0 0,0 0-1 0 0,1 0 1 0 0,-1 0-1 0 0,0 0 1 0 0,0 0-1 0 0,1 1 1 0 0,-1-1-1 0 0,0 0 1 0 0,0 1-1 0 0,0-1 1 0 0,1 1-1 0 0,-1-1 0 0 0,0 1 1 0 0,0-1-1 0 0,0 1 1 0 0,0 0-1 0 0,0 0 1 0 0,0-1-1 0 0,0 1 1 0 0,0 0-1 0 0,0 0 1 0 0,-1 0-1 0 0,1 0 1 0 0,0 0-1 0 0,0 0 0 0 0,-1 0 1 0 0,1 0-1 0 0,-1 1 1 0 0,1-1-1 0 0,-1 0 1 0 0,1 0-1 0 0,-1 0 1 0 0,0 1-1 0 0,0-1 1 0 0,1 0-1 0 0,-1 0 1 0 0,0 1-1 0 0,0-1 1 0 0,0 0-1 0 0,0 0 0 0 0,-1 1 1 0 0,1-1-1 0 0,0 0 1 0 0,0 0-1 0 0,-1 1 1 0 0,1-1-1 0 0,-1 0 1 0 0,1 0-1 0 0,-1 0 1 0 0,0 0-1 0 0,1 0 1 0 0,-1 0-1 0 0,0 0 1 0 0,0 0-1 0 0,1 0 0 0 0,-1 0 1 0 0,0 0-1 0 0,0 0 1 0 0,0-1-1 0 0,-1 1 41 0 0,-16 17-3020 0 0,5-6-3330 0 0,3-1-5375 0 0</inkml:trace>
  <inkml:trace contextRef="#ctx0" brushRef="#br0" timeOffset="11411.654">2548 381 5617 0 0,'0'0'2349'0'0,"0"0"-716"0"0,0 0-403 0 0,0 0-52 0 0,0 0 121 0 0,0 0 49 0 0,0 0-205 0 0,0 0-366 0 0,0 0-250 0 0,0 0-23 0 0,0 0 104 0 0,0 0 166 0 0,0 0 77 0 0,14 13-54 0 0,87 75 583 0 0,-67-51-1035 0 0,-2 1-1 0 0,-2 1 0 0 0,-2 2 1 0 0,-1 1-1 0 0,-2 1 1 0 0,-2 1-1 0 0,-2 1 0 0 0,-2 1 1 0 0,12 48-345 0 0,-17-48 36 0 0,-2 0 1 0 0,-2 1-1 0 0,-3 0 1 0 0,-1 0-1 0 0,-3 1 0 0 0,-1-1 1 0 0,-3 1-1 0 0,-2 0 1 0 0,-3 12-37 0 0,-1-25-159 0 0,-1-1 0 0 0,-2 0 0 0 0,-1 0 0 0 0,-1-1 0 0 0,-2-1 0 0 0,-2 0 0 0 0,0-1 0 0 0,-2-1 0 0 0,-2 0 1 0 0,0-1-1 0 0,-2-2 0 0 0,-1 0 0 0 0,-2-1 0 0 0,0-2 0 0 0,-1 0 0 0 0,-8 3 159 0 0,-72 49-5021 0 0,-7-14-4081 0 0,92-53 325 0 0</inkml:trace>
  <inkml:trace contextRef="#ctx0" brushRef="#br0" timeOffset="11891.044">1276 130 6081 0 0,'0'0'2215'0'0,"0"0"-1005"0"0,0 0-518 0 0,0 0-32 0 0,0 0 140 0 0,0 0 202 0 0,0 0 84 0 0,0 0-100 0 0,0 0-101 0 0,0 0-113 0 0,0 0-127 0 0,0 0-99 0 0,-25 34-61 0 0,-77 106-49 0 0,38-19 444 0 0,26-16-245 0 0,4 1-1 0 0,4 2 1 0 0,6 2-1 0 0,4 0 1 0 0,5 0-1 0 0,5 2 0 0 0,4 3-634 0 0,5-62 151 0 0,3 1 0 0 0,1-1 0 0 0,3 1 0 0 0,3-2 0 0 0,1 1 0 0 0,3-1-1 0 0,2-1 1 0 0,13 27-151 0 0,-17-49 58 0 0,1-1 0 0 0,2 0 1 0 0,1-1-1 0 0,0-1 0 0 0,2 0 0 0 0,1-1 0 0 0,1-1 0 0 0,2-1 0 0 0,0-1 0 0 0,1 0 0 0 0,1-2 0 0 0,1-1 0 0 0,1 0 0 0 0,0-2 0 0 0,2-1-58 0 0,-20-12-302 0 0,78 25 627 0 0,-57-32-2633 0 0,-2-11-3481 0 0,-17 6-5972 0 0</inkml:trace>
  <inkml:trace contextRef="#ctx0" brushRef="#br0" timeOffset="14636.068">3875 1067 2953 0 0,'0'0'2680'0'0,"0"0"-1281"0"0,0 0-575 0 0,0 0-65 0 0,0 0 191 0 0,0 0 255 0 0,0 0 98 0 0,0 0-88 0 0,0 0-199 0 0,0 0-231 0 0,0 0-172 0 0,-23-11-128 0 0,-71-30-99 0 0,35 31 130 0 0,39 13-447 0 0,0 1 0 0 0,1 1 0 0 0,0 1 0 0 0,0 1 0 0 0,0 0-1 0 0,1 2 1 0 0,0 0 0 0 0,1 1 0 0 0,0 0 0 0 0,0 2 0 0 0,1 0 0 0 0,1 1 0 0 0,0 0 0 0 0,0 1 0 0 0,-3 6-69 0 0,9-10 1 0 0,-1 0-1 0 0,2 1 1 0 0,0 0 0 0 0,0 1 0 0 0,1 0 0 0 0,0 0 0 0 0,1 0 0 0 0,1 1 0 0 0,0 0 0 0 0,1 0 0 0 0,0 0 0 0 0,0 0 0 0 0,2 1 0 0 0,0-1 0 0 0,0 1 0 0 0,1 0 0 0 0,1 0 0 0 0,1 12-1 0 0,1-19 67 0 0,0-1 1 0 0,1 1-1 0 0,-1-1 0 0 0,1 0 1 0 0,0 0-1 0 0,1 0 0 0 0,0 0 1 0 0,0-1-1 0 0,0 1 0 0 0,0-1 1 0 0,1 0-1 0 0,0 0 0 0 0,0-1 1 0 0,0 1-1 0 0,0-1 0 0 0,1 0 1 0 0,0-1-1 0 0,0 1 0 0 0,0-1 1 0 0,0 0-1 0 0,0-1 1 0 0,1 1-1 0 0,-1-1 0 0 0,1-1 1 0 0,-1 1-1 0 0,1-1 0 0 0,0 0 1 0 0,0-1-1 0 0,-1 0 0 0 0,1 0 1 0 0,0 0-1 0 0,0-1 0 0 0,0 0 1 0 0,-1 0-1 0 0,1 0 0 0 0,5-3-67 0 0,4-1 174 0 0,0-2 0 0 0,-1 1 0 0 0,0-2-1 0 0,0 0 1 0 0,0-1 0 0 0,-1-1 0 0 0,-1 0 0 0 0,1-1-1 0 0,-2 0 1 0 0,2-2-174 0 0,13-13 104 0 0,-1-1-1 0 0,-2-1 1 0 0,0-2-1 0 0,-2 0 1 0 0,-1-1-1 0 0,-2-1 1 0 0,-1-1-1 0 0,-1-1 1 0 0,-2 0-1 0 0,-1-1 1 0 0,4-23-104 0 0,-2 0-246 0 0,-3-1 0 0 0,-3 0 0 0 0,-2-1 0 0 0,-2 0 0 0 0,-4-1 0 0 0,-4-50 246 0 0,0 73-348 0 0,-1 0 1 0 0,-2 1 0 0 0,-2 0 0 0 0,-2 0-1 0 0,-1 1 1 0 0,-1 0 0 0 0,-3 1 0 0 0,-8-17 347 0 0,19 44-28 0 0,-1 0 0 0 0,1 0 0 0 0,-1 1 0 0 0,-1-1 0 0 0,1 1 1 0 0,-1 0-1 0 0,0 1 0 0 0,-1-1 0 0 0,0 1 0 0 0,0 0 0 0 0,0 0 0 0 0,0 1 0 0 0,-1 0 1 0 0,0 0-1 0 0,0 1 0 0 0,-1 0 0 0 0,1 0 0 0 0,-1 0 0 0 0,0 1 0 0 0,0 0 1 0 0,0 1-1 0 0,0 0 0 0 0,0 0 0 0 0,-1 0 0 0 0,1 1 0 0 0,-1 1 0 0 0,1-1 0 0 0,0 1 1 0 0,-2 1 27 0 0,2 3 11 0 0,-1 1 0 0 0,1 1 0 0 0,0 0 1 0 0,0 0-1 0 0,1 0 0 0 0,0 1 1 0 0,0 0-1 0 0,0 0 0 0 0,1 1 0 0 0,0 0 1 0 0,0 0-1 0 0,1 0 0 0 0,0 1 0 0 0,1-1 1 0 0,0 1-1 0 0,0 1 0 0 0,1-1 1 0 0,0 0-1 0 0,0 1 0 0 0,1-1 0 0 0,1 1 1 0 0,-1 5-12 0 0,-5 19 137 0 0,2 2 0 0 0,2-1 0 0 0,1 1 1 0 0,1-1-1 0 0,2 1 0 0 0,2-1 0 0 0,1 0 1 0 0,2 1-1 0 0,1-2 0 0 0,2 1 1 0 0,1-1-1 0 0,2 0 0 0 0,3 2-137 0 0,29 52 719 0 0,5-1 1 0 0,3-2-1 0 0,29 32-719 0 0,28 37 660 0 0,-70-114-512 0 0,-39-48-641 0 0,-23-34-2229 0 0,15 23-1226 0 0,2 3-2663 0 0,2 4-2992 0 0</inkml:trace>
  <inkml:trace contextRef="#ctx0" brushRef="#br0" timeOffset="15169.353">4328 473 10010 0 0,'0'0'643'0'0,"0"0"-272"0"0,0 0 43 0 0,0 0 455 0 0,0 0 435 0 0,0 0 171 0 0,0 0-37 0 0,0 0-210 0 0,0 0-251 0 0,0 0-207 0 0,0 0-162 0 0,0 0-141 0 0,12 37-87 0 0,40 114-29 0 0,-6-18 514 0 0,58 238 239 0 0,-74-285-984 0 0,-27-186 2150 0 0,84-124-2102 0 0,56-94-184 0 0,-41 97-1634 0 0,-97 206 859 0 0,4-4-5490 0 0,-5 15-5116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46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3068 0 0 0,'0'0'704'0'0,"0"0"52"0"0,0 0-41 0 0,0 0-35 0 0,0 0 52 0 0,0 0 51 0 0,-18-7 112 0 0,-56-21 55 0 0,59 20 1628 0 0,22 4-2241 0 0,23 5-1157 0 0,-27-1 1179 0 0,584 31 182 0 0,939-22 557 0 0,-955-11-846 0 0,1551 41 613 0 0,-989-9-784 0 0,-328-14-66 0 0,328-12 110 0 0,-57-33 270 0 0,-643 12-283 0 0,1907-72 555 0 0,510 35-200 0 0,-2153 57-388 0 0,-565-18 423 0 0,-119-6 3030 0 0,-6-27-3015 0 0,-8-22-335 0 0,-2 0 0 0 0,-3 0 0 0 0,-4 1 0 0 0,-3-2-182 0 0,-15-119 124 0 0,14-297-29 0 0,14 385-99 0 0,9-245 18 0 0,-4-180 128 0 0,-36-81 218 0 0,44 342-21 0 0,-13 265-366 0 0,37 19-2836 0 0,-13-3 3056 0 0,4-7-149 0 0,0-2 0 0 0,1 0-1 0 0,-1-2 1 0 0,1-2-1 0 0,-1 0 1 0 0,27-3-44 0 0,33 3-40 0 0,519 55-328 0 0,23 4 348 0 0,635 29 150 0 0,377-28-6 0 0,-15-60-32 0 0,-169-39 55 0 0,-1333 36-224 0 0,21-3-598 0 0,-1 7 1 0 0,1 6-1 0 0,-1 6 1 0 0,117 29 674 0 0,-176-19-7382 0 0,-57-16 194 0 0</inkml:trace>
  <inkml:trace contextRef="#ctx0" brushRef="#br0" timeOffset="1834.397">16367 2344 0 0 0,'0'0'769'0'0,"0"0"864"0"0,0 0 117 0 0,0 0-366 0 0,0 0-363 0 0,12-26-188 0 0,42-85-81 0 0,167-281 2997 0 0,292-477-1792 0 0,-458 784-1780 0 0,4 3 0 0 0,45-48-177 0 0,-99 123 31 0 0,-5 8-39 0 0,0-1 1 0 0,0 0-1 0 0,0 0 1 0 0,0 1-1 0 0,0-1 1 0 0,0 0-1 0 0,0 1 1 0 0,0-1-1 0 0,0 0 0 0 0,1 0 1 0 0,-1 1-1 0 0,0-1 1 0 0,0 0-1 0 0,0 0 1 0 0,0 1-1 0 0,0-1 1 0 0,1 0-1 0 0,-1 0 1 0 0,0 0-1 0 0,0 1 1 0 0,0-1-1 0 0,1 0 1 0 0,-1 0-1 0 0,0 0 1 0 0,0 0-1 0 0,1 1 1 0 0,-1-1-1 0 0,0 0 1 0 0,0 0-1 0 0,1 0 1 0 0,-1 0-1 0 0,0 0 1 0 0,0 0-1 0 0,1 0 1 0 0,-1 0-1 0 0,0 0 1 0 0,1 0-1 0 0,-1 0 1 0 0,0 0-1 0 0,0 0 8 0 0,0 5 44 0 0,-4 54 390 0 0,-2 0 0 0 0,-3 0 1 0 0,-3-1-1 0 0,-2 1-434 0 0,-1 3 94 0 0,-52 256 993 0 0,-6 154-1087 0 0,41-203 442 0 0,31-265-890 0 0,1-4 535 0 0,-1 0 0 0 0,1-1 0 0 0,-1 1 0 0 0,1 0 0 0 0,0 0 1 0 0,-1 0-1 0 0,1 0 0 0 0,-1 0 0 0 0,1 0 0 0 0,-1 0 0 0 0,1 0 0 0 0,0 0 0 0 0,-1 0 1 0 0,1 0-1 0 0,-1 0 0 0 0,1 0 0 0 0,-1 0 0 0 0,1 0 0 0 0,0 0 0 0 0,-1 0 0 0 0,1 1 1 0 0,-1-1-1 0 0,1 0 0 0 0,0 0 0 0 0,-1 0 0 0 0,1 1 0 0 0,0-1 0 0 0,-1 0 0 0 0,1 1 1 0 0,0-1-1 0 0,-1 0 0 0 0,1 0 0 0 0,0 1 0 0 0,0-1 0 0 0,-1 1 0 0 0,1-1 0 0 0,0 0 1 0 0,0 1-1 0 0,0-1 0 0 0,0 1 0 0 0,-1-1 0 0 0,1 0 0 0 0,0 1 0 0 0,0-1 0 0 0,0 1 1 0 0,0-1-1 0 0,0 1 0 0 0,0-1 0 0 0,0 0 0 0 0,0 1 0 0 0,0-1 0 0 0,0 1 0 0 0,0-1 1 0 0,1 1-88 0 0,-185-299 933 0 0,109 182-1086 0 0,52 75-83 0 0,-2 2-1 0 0,-2 0 1 0 0,-1 2-1 0 0,-2 1 0 0 0,-1 1 1 0 0,-21-16 236 0 0,47 46-893 0 0,-29-19 1382 0 0,21 19-4302 0 0,0 3-5342 0 0,12 2 1573 0 0</inkml:trace>
  <inkml:trace contextRef="#ctx0" brushRef="#br0" timeOffset="3026.582">17388 1978 8154 0 0,'0'0'134'0'0,"0"0"-263"0"0,0 0-154 0 0,0 0 241 0 0,0 0 479 0 0,0 0 194 0 0,0 0 38 0 0,35-18 10 0 0,115-60-8 0 0,-19-4 507 0 0,-82 52-923 0 0,-2-2 1 0 0,-1-2-1 0 0,-2-2 1 0 0,-1-2 0 0 0,-2-2-1 0 0,-1-1 1 0 0,-3-2-1 0 0,-1-2 1 0 0,-3-1-1 0 0,-1-2 1 0 0,-3-1 0 0 0,-2-1-1 0 0,-2-1 1 0 0,-2-2-1 0 0,-2 0 1 0 0,-3-1 0 0 0,-1-7-256 0 0,-2-158 165 0 0,-14 214-145 0 0,-1 0 1 0 0,0 0 0 0 0,0 0-1 0 0,-1 0 1 0 0,0 0 0 0 0,0 0-1 0 0,0 1 1 0 0,0-1-1 0 0,-1 0 1 0 0,1 1 0 0 0,-1-1-1 0 0,0 1 1 0 0,-1-1-1 0 0,1 1 1 0 0,-1 0 0 0 0,0 0-1 0 0,0 0 1 0 0,0 0-1 0 0,0 1 1 0 0,-1-1 0 0 0,1 1-1 0 0,-1 0 1 0 0,0 0-1 0 0,0 0 1 0 0,0 0 0 0 0,-1 1-1 0 0,1 0 1 0 0,-1 0-1 0 0,1 0 1 0 0,-1 0 0 0 0,0 1-1 0 0,1 0 1 0 0,-1 0-1 0 0,0 0 1 0 0,0 0 0 0 0,0 1-1 0 0,0 0 1 0 0,0 0-1 0 0,0 0 1 0 0,-4 1-21 0 0,-4 5-25 0 0,0 1 1 0 0,1 0-1 0 0,-1 0 1 0 0,1 1-1 0 0,1 1 1 0 0,0 0-1 0 0,0 1 0 0 0,1 0 1 0 0,0 1-1 0 0,1 0 1 0 0,0 0-1 0 0,1 1 1 0 0,0 0-1 0 0,-5 11 25 0 0,13-23 0 0 0,-26 42 15 0 0,2 1-1 0 0,2 0 1 0 0,2 2-1 0 0,2 0 1 0 0,2 1-1 0 0,2 1 1 0 0,2 0-1 0 0,3 1 1 0 0,1 0-1 0 0,2 1 1 0 0,1 39-15 0 0,4-74 26 0 0,1 0-1 0 0,1 0 1 0 0,-1 0-1 0 0,2 0 1 0 0,0 0-1 0 0,1 0 1 0 0,0 0 0 0 0,1 0-1 0 0,1-1 1 0 0,0 0-1 0 0,1 0 1 0 0,0 0-1 0 0,1-1 1 0 0,0 0-1 0 0,1 0 1 0 0,1-1 0 0 0,0 0-1 0 0,0 0 1 0 0,1-1-1 0 0,0 0 1 0 0,1-1-1 0 0,0 0 1 0 0,0 0 0 0 0,1-2-1 0 0,0 1 1 0 0,1-2-1 0 0,-1 1 1 0 0,1-2-1 0 0,0 1 1 0 0,11 1-26 0 0,-3-4 102 0 0,0-1-1 0 0,-1-1 1 0 0,1-1 0 0 0,0 0 0 0 0,0-2 0 0 0,0-1 0 0 0,0 0-1 0 0,-1-1 1 0 0,0-2 0 0 0,0 0 0 0 0,0-1 0 0 0,-1 0 0 0 0,0-2-1 0 0,0-1 1 0 0,-1 0 0 0 0,0-1 0 0 0,9-8-102 0 0,-13 9 30 0 0,35-27 44 0 0,2 2 0 0 0,1 2-1 0 0,1 2 1 0 0,4 2-74 0 0,-54 27-3 0 0,0 0 1 0 0,1 0-1 0 0,-1 0 0 0 0,0 0 0 0 0,1 0 0 0 0,-1 1 0 0 0,1 0 0 0 0,0 0 0 0 0,-1 0 0 0 0,1 0 1 0 0,0 0-1 0 0,0 1 0 0 0,-1-1 0 0 0,1 1 0 0 0,0 0 0 0 0,0 0 0 0 0,0 1 0 0 0,-1-1 0 0 0,1 1 1 0 0,0 0-1 0 0,0 0 0 0 0,-1 0 0 0 0,1 0 0 0 0,-1 1 0 0 0,1 0 0 0 0,-1-1 0 0 0,0 1 0 0 0,1 0 1 0 0,-1 1-1 0 0,0-1 0 0 0,0 0 0 0 0,-1 1 0 0 0,1 0 0 0 0,0 0 0 0 0,-1-1 0 0 0,0 2 0 0 0,1-1 1 0 0,-1 0-1 0 0,0 0 0 0 0,-1 1 0 0 0,1-1 0 0 0,0 2 3 0 0,0 16 65 0 0,-1-1 0 0 0,0 0 0 0 0,-2 1 0 0 0,0-1 1 0 0,-2 1-1 0 0,0-1 0 0 0,-1 0 0 0 0,-1 0 0 0 0,0-1 0 0 0,-2 1 0 0 0,-1-1 0 0 0,0-1 1 0 0,-1 1-1 0 0,-1-2 0 0 0,0 1 0 0 0,-2-1 0 0 0,0-1 0 0 0,-4 4-65 0 0,11-14-1 0 0,0 1 0 0 0,-1-1 0 0 0,1 0 0 0 0,-2 0 1 0 0,1 0-1 0 0,0-1 0 0 0,-1 0 0 0 0,0-1 0 0 0,0 1 0 0 0,-1-1 0 0 0,1-1 0 0 0,-1 1 0 0 0,0-1 0 0 0,0 0 0 0 0,0-1 0 0 0,0 0 0 0 0,0-1 0 0 0,0 1 0 0 0,-1-1 1 0 0,-6-1 0 0 0,13-1-39 0 0,1-1 0 0 0,-1 0 1 0 0,1 0-1 0 0,0 0 1 0 0,0 0-1 0 0,0 0 0 0 0,0 0 1 0 0,0 0-1 0 0,0-1 1 0 0,0 1-1 0 0,1 0 1 0 0,-1 0-1 0 0,1-1 0 0 0,-1 1 1 0 0,1 0-1 0 0,0-1 1 0 0,0 1-1 0 0,0 0 1 0 0,1-1-1 0 0,-1 1 0 0 0,0 0 1 0 0,1-1-1 0 0,0 1 1 0 0,-1 0-1 0 0,1 0 1 0 0,0-1-1 0 0,0 1 39 0 0,6-9-50 0 0,1 1 0 0 0,0 0 0 0 0,0 0 0 0 0,1 1 1 0 0,0 1-1 0 0,1-1 0 0 0,0 1 0 0 0,0 1 0 0 0,1 0 0 0 0,0 0 0 0 0,0 1 0 0 0,0 0 1 0 0,1 1-1 0 0,0 1 0 0 0,8-3 50 0 0,12-3 7 0 0,0 1 0 0 0,1 2-1 0 0,0 1 1 0 0,0 2 0 0 0,1 1 0 0 0,-1 1 0 0 0,1 2 0 0 0,2 2-7 0 0,98-6 336 0 0,-102-1-268 0 0,1-2 0 0 0,-1-2 0 0 0,0-1 0 0 0,-1-1 0 0 0,-1-2 0 0 0,1-1 0 0 0,-2-1 0 0 0,0-2 0 0 0,0-1-68 0 0,-10 6 59 0 0,0-1-1 0 0,-1 0 1 0 0,-1-2 0 0 0,0 0 0 0 0,-1-1 0 0 0,-1 0 0 0 0,0-1-1 0 0,8-14-58 0 0,-22 30 12 0 0,0 1-1 0 0,-1-1 0 0 0,1 1 0 0 0,0-1 0 0 0,-1 1 0 0 0,1-1 1 0 0,-1 0-1 0 0,1 1 0 0 0,0-1 0 0 0,-1 0 0 0 0,0 1 0 0 0,1-1 1 0 0,-1 0-1 0 0,1 1 0 0 0,-1-1 0 0 0,0 0 0 0 0,0 0 0 0 0,1 0 1 0 0,-1 1-1 0 0,0-1 0 0 0,0 0 0 0 0,0 0 0 0 0,0 0 0 0 0,0 1 1 0 0,0-1-1 0 0,0 0 0 0 0,0 0 0 0 0,0 0 0 0 0,0 0 0 0 0,0 1 1 0 0,-1-1-1 0 0,1 0 0 0 0,0 0 0 0 0,-1 1 0 0 0,1-1 0 0 0,0 0 1 0 0,-1 0-1 0 0,1 1 0 0 0,-1-1 0 0 0,1 0 0 0 0,-1 1 0 0 0,1-1 1 0 0,-1 1-1 0 0,0-1 0 0 0,1 1 0 0 0,-1-1 0 0 0,0 1 0 0 0,1-1 1 0 0,-1 1-1 0 0,0 0 0 0 0,0-1 0 0 0,1 1 0 0 0,-1 0 0 0 0,0-1 1 0 0,0 1-1 0 0,0 0 0 0 0,1 0 0 0 0,-1 0 0 0 0,0 0 0 0 0,0 0-11 0 0,-52 12-235 0 0,40-6 219 0 0,0 2-1 0 0,0 0 1 0 0,0 0 0 0 0,1 1-1 0 0,1 0 1 0 0,-1 1-1 0 0,1 1 1 0 0,1 0-1 0 0,0 0 1 0 0,1 1 0 0 0,0 0-1 0 0,1 0 1 0 0,0 1-1 0 0,1 0 1 0 0,0 1 0 0 0,1 0-1 0 0,1 0 1 0 0,0 0-1 0 0,1 0 1 0 0,0 1 0 0 0,1 0-1 0 0,1 0 1 0 0,0 0-1 0 0,1 0 1 0 0,1 0-1 0 0,1 2 17 0 0,2-5 11 0 0,1 0 0 0 0,1 0 0 0 0,0-1 0 0 0,1 1-1 0 0,0-1 1 0 0,1-1 0 0 0,0 1 0 0 0,1-1 0 0 0,0 0-1 0 0,0-1 1 0 0,1 0 0 0 0,0 0 0 0 0,1-1 0 0 0,0 0-1 0 0,0 0 1 0 0,1-1 0 0 0,0-1 0 0 0,0 0-1 0 0,0 0 1 0 0,1-1 0 0 0,0-1 0 0 0,0 0-11 0 0,1 0 88 0 0,1 0 0 0 0,0-1-1 0 0,0 0 1 0 0,0-1 0 0 0,0-1 0 0 0,0-1 0 0 0,1 0 0 0 0,-1 0 0 0 0,0-1 0 0 0,0-1-1 0 0,0-1 1 0 0,0 0 0 0 0,0 0 0 0 0,-1-2 0 0 0,1 0 0 0 0,-1 0 0 0 0,0-1 0 0 0,-1-1-1 0 0,1 0 1 0 0,-1 0 0 0 0,3-4-88 0 0,4-3 116 0 0,0 0 0 0 0,-2-1 0 0 0,0-1-1 0 0,-1-1 1 0 0,0 0 0 0 0,-1-1 0 0 0,-1-1 0 0 0,-1 0 0 0 0,-1-1 0 0 0,0 0-1 0 0,-2-1 1 0 0,6-16-116 0 0,-13 29 3 0 0,0-1 1 0 0,0 1-1 0 0,-1-1 0 0 0,-1 1 0 0 0,1-1 0 0 0,-1 0 0 0 0,-1 0 1 0 0,0 1-1 0 0,0-1 0 0 0,0 0 0 0 0,-1 0 0 0 0,-1 1 0 0 0,1-1 1 0 0,-2 0-1 0 0,1 1 0 0 0,-1 0 0 0 0,0-1 0 0 0,-1 1 0 0 0,1 0 1 0 0,-2 1-1 0 0,1-1 0 0 0,-1 1 0 0 0,0 0 0 0 0,-1 0 1 0 0,0 0-1 0 0,0 1 0 0 0,0 0 0 0 0,-1 0 0 0 0,-2-1-3 0 0,-1-1-31 0 0,0 1 0 0 0,-1 0-1 0 0,1 1 1 0 0,-1 0 0 0 0,-1 1 0 0 0,1 0-1 0 0,-1 1 1 0 0,0 0 0 0 0,0 1 0 0 0,0 1-1 0 0,0-1 1 0 0,0 2 0 0 0,-1 0 0 0 0,1 0-1 0 0,-1 1 1 0 0,-8 1 31 0 0,21-1-15 0 0,-1 1 1 0 0,0-1-1 0 0,0 0 1 0 0,1 0-1 0 0,-1 1 0 0 0,0-1 1 0 0,0 0-1 0 0,1 1 1 0 0,-1-1-1 0 0,0 1 0 0 0,1-1 1 0 0,-1 1-1 0 0,0-1 1 0 0,1 1-1 0 0,-1 0 0 0 0,1-1 1 0 0,-1 1-1 0 0,1-1 1 0 0,-1 1-1 0 0,1 0 0 0 0,0 0 1 0 0,-1-1-1 0 0,1 1 0 0 0,0 0 1 0 0,-1 0-1 0 0,1-1 1 0 0,0 1-1 0 0,0 0 0 0 0,0 0 1 0 0,0 0-1 0 0,0 0 1 0 0,0-1-1 0 0,0 1 0 0 0,0 0 1 0 0,0 0-1 0 0,0 0 1 0 0,0-1-1 0 0,1 1 0 0 0,-1 0 1 0 0,0 0-1 0 0,0 0 1 0 0,1-1-1 0 0,-1 1 0 0 0,1 0 1 0 0,-1-1-1 0 0,0 1 0 0 0,1 0 1 0 0,-1-1-1 0 0,1 1 1 0 0,0-1-1 0 0,-1 1 0 0 0,1 0 1 0 0,0-1-1 0 0,-1 0 1 0 0,1 1-1 0 0,0-1 0 0 0,-1 1 1 0 0,1-1-1 0 0,0 0 1 0 0,0 1-1 0 0,-1-1 0 0 0,1 0 1 0 0,0 0-1 0 0,0 0 1 0 0,0 0 14 0 0,14 5 23 0 0,1-1 0 0 0,-1-1 0 0 0,1 0 0 0 0,0-1 1 0 0,0-1-1 0 0,0 0 0 0 0,0-2 0 0 0,6 0-23 0 0,9 1 19 0 0,110-9-142 0 0,0-6 1 0 0,-1-6 0 0 0,-2-6 0 0 0,12-10 122 0 0,54-8-1849 0 0,-118 26-4509 0 0,-25 7-5413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620 177 0 0 0,'0'0'1472'0'0,"0"0"434"0"0,0 0 33 0 0,0 0-118 0 0,0 0-161 0 0,0 0-225 0 0,0 0-178 0 0,2-12-163 0 0,6-56 1736 0 0,-29 42 1011 0 0,-36 16-2684 0 0,40 14-1158 0 0,0 0-1 0 0,1 0 0 0 0,-1 1 0 0 0,1 2 1 0 0,0-1-1 0 0,0 2 0 0 0,1 0 1 0 0,0 1-1 0 0,0 0 0 0 0,1 1 0 0 0,0 1 1 0 0,1 0-1 0 0,0 1 0 0 0,-3 5 2 0 0,-5 1 11 0 0,-5-1-21 0 0,2 2 0 0 0,0 0-1 0 0,2 2 1 0 0,0 0 0 0 0,1 2 0 0 0,1 0-1 0 0,1 1 1 0 0,1 1 0 0 0,2 1 0 0 0,0 0 0 0 0,2 1-1 0 0,1 1 1 0 0,1 0 0 0 0,1 1 0 0 0,-6 26 10 0 0,16-49-2 0 0,0 0 1 0 0,-1-1-1 0 0,2 1 0 0 0,-1 0 1 0 0,1 0-1 0 0,0 0 1 0 0,0 0-1 0 0,0 0 0 0 0,1 0 1 0 0,0 0-1 0 0,0 0 1 0 0,1 0-1 0 0,0-1 1 0 0,0 1-1 0 0,0-1 0 0 0,0 1 1 0 0,1-1-1 0 0,0 0 1 0 0,0 0-1 0 0,1 0 1 0 0,-1 0-1 0 0,1 0 0 0 0,0-1 1 0 0,0 0-1 0 0,1 0 1 0 0,-1 0-1 0 0,1 0 1 0 0,0-1-1 0 0,0 1 0 0 0,0-1 1 0 0,0-1-1 0 0,1 1 1 0 0,1 0 1 0 0,6 0 67 0 0,1 0 0 0 0,-1-1 0 0 0,1 0 0 0 0,0-1 0 0 0,0-1 0 0 0,-1 0 0 0 0,1-1 0 0 0,0-1 0 0 0,-1 0 0 0 0,1 0 0 0 0,-1-2 0 0 0,0 1-1 0 0,12-6-65 0 0,6-9 109 0 0,0-1 1 0 0,-2-2-1 0 0,0 0 1 0 0,-1-2-1 0 0,-1-2 1 0 0,-2 0-1 0 0,0-1 1 0 0,-2-2 0 0 0,-1 0-1 0 0,16-27-110 0 0,-11 18 32 0 0,-1-1 0 0 0,-2-1 0 0 0,-2-1-1 0 0,-2-1 1 0 0,-1-1 0 0 0,-2 0 0 0 0,-2-2 0 0 0,6-33-32 0 0,-17-3 288 0 0,-4 81-286 0 0,0-1 1 0 0,0 1 0 0 0,0 0-1 0 0,0-1 1 0 0,-1 1-1 0 0,1-1 1 0 0,0 1-1 0 0,0-1 1 0 0,0 1 0 0 0,-1-1-1 0 0,1 1 1 0 0,0 0-1 0 0,-1-1 1 0 0,1 0-1 0 0,0 1 1 0 0,-1-1 0 0 0,1 1-1 0 0,-1-1 1 0 0,1 1-1 0 0,-1-1 1 0 0,1 0-1 0 0,-1 1 1 0 0,1-1 0 0 0,-1 0-1 0 0,1 0 1 0 0,-1 1-1 0 0,0-1 1 0 0,1 0-1 0 0,-1 0 1 0 0,1 0 0 0 0,-1 0-1 0 0,0 0 1 0 0,1 1-1 0 0,-1-1 1 0 0,1 0-1 0 0,-1-1 1 0 0,0 1 0 0 0,1 0-1 0 0,-1 0 1 0 0,1 0-1 0 0,-1 0 1 0 0,0 0-1 0 0,1 0 1 0 0,-1-1 0 0 0,1 1-1 0 0,-1 0 1 0 0,1-1-1 0 0,-1 1 1 0 0,1 0-1 0 0,-1-1 1 0 0,1 1 0 0 0,-1 0-1 0 0,1-1 1 0 0,-1 1-1 0 0,1-1 1 0 0,0 1-1 0 0,-1-1 1 0 0,1 1 0 0 0,0-1-1 0 0,0 1 1 0 0,-1-1-1 0 0,1 0 1 0 0,0 1-1 0 0,0-1 1 0 0,0 1 0 0 0,-1-1-1 0 0,1 0 1 0 0,0 1-1 0 0,0-1 1 0 0,0 0-3 0 0,-10 34-11 0 0,1 0 1 0 0,2 1-1 0 0,1 0 1 0 0,1 0-1 0 0,2 0 1 0 0,2 0-1 0 0,1 1 1 0 0,1-1-1 0 0,2 0 0 0 0,2 0 1 0 0,6 24 10 0 0,-5-30 32 0 0,0-1 1 0 0,2 0-1 0 0,1 0 0 0 0,1-1 1 0 0,1 0-1 0 0,2-1 1 0 0,0 0-1 0 0,2-1 1 0 0,0-1-1 0 0,7 8-32 0 0,19 0 32 0 0,-41-31-1 0 0,0 0 26 0 0,0 0 12 0 0,0 0 18 0 0,4-50-959 0 0,0 19-2343 0 0,-2 20-2543 0 0,0 7-5237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16 0 0 0,'0'0'549'0'0,"0"0"840"0"0,0 0 272 0 0,0 0-30 0 0,0 0-221 0 0,0 0-287 0 0,0 0-277 0 0,0 0-244 0 0,0 0-183 0 0,0 0-108 0 0,0 0-10 0 0,-18 7 9 0 0,-58 24 28 0 0,73-29-288 0 0,0 0 0 0 0,0-1 0 0 0,0 1 0 0 0,0 0 0 0 0,0 0 0 0 0,0 1 0 0 0,0-1 0 0 0,1 1-1 0 0,-1-1 1 0 0,1 1 0 0 0,0 0 0 0 0,0 0 0 0 0,0 0 0 0 0,0 0 0 0 0,0 0 0 0 0,1 0 0 0 0,-1 1 0 0 0,1-1-1 0 0,0 1 1 0 0,0 0-50 0 0,-4 10 204 0 0,-17 43 438 0 0,3 2 1 0 0,3 0-1 0 0,2 1 0 0 0,3 0 1 0 0,2 1-1 0 0,2 13-642 0 0,4-48 139 0 0,1 0 1 0 0,2 0-1 0 0,0-1 0 0 0,2 1 1 0 0,0 0-1 0 0,2 0 0 0 0,1-1 0 0 0,1 0 1 0 0,1 0-1 0 0,1 0 0 0 0,5 6-139 0 0,57 77 292 0 0,-67-106-304 0 0,-1 0 0 0 0,0 0-1 0 0,1-1 1 0 0,-1 1-1 0 0,1 0 1 0 0,-1-1-1 0 0,1 1 1 0 0,0-1 0 0 0,0 0-1 0 0,-1 0 1 0 0,1 0-1 0 0,0 0 1 0 0,0-1-1 0 0,0 1 1 0 0,0-1 0 0 0,0 0-1 0 0,0 0 1 0 0,0 0-1 0 0,0 0 1 0 0,0 0-1 0 0,0-1 1 0 0,0 1-1 0 0,0-1 1 0 0,0 0 0 0 0,0 0-1 0 0,0 0 1 0 0,0 0-1 0 0,-1 0 1 0 0,1-1-1 0 0,0 1 1 0 0,0-2 12 0 0,21-38-3353 0 0,-15 11-4916 0 0,-6 21 2506 0 0</inkml:trace>
  <inkml:trace contextRef="#ctx0" brushRef="#br0" timeOffset="418.214">387 162 9138 0 0,'0'0'615'0'0,"0"0"-407"0"0,0 0-108 0 0,0 0 271 0 0,0 0 307 0 0,0 0 212 0 0,0 0 77 0 0,0 0-62 0 0,3 38-155 0 0,10 119-202 0 0,11-24 431 0 0,40 109 90 0 0,-12-110-909 0 0,-47-136 3473 0 0,7-28-2527 0 0,104-430-78 0 0,-84 340-1123 0 0,-33 117-3198 0 0,-5 16-2941 0 0,6-6-3920 0 0</inkml:trace>
  <inkml:trace contextRef="#ctx0" brushRef="#br0" timeOffset="779.62">922 0 2729 0 0,'0'0'3456'0'0,"0"0"-1507"0"0,0 0-924 0 0,0 0-321 0 0,0 0 38 0 0,0 0 151 0 0,0 0 32 0 0,0 0-30 0 0,0 0-73 0 0,0 0-53 0 0,0 0 47 0 0,0 0-24 0 0,14 11-71 0 0,41 33-45 0 0,-48-38-509 0 0,-1 1 0 0 0,1-1-1 0 0,-1 1 1 0 0,-1 1-1 0 0,1-1 1 0 0,-1 1 0 0 0,-1 0-1 0 0,1 0 1 0 0,-1 0-1 0 0,-1 1 1 0 0,1-1-1 0 0,1 10-166 0 0,0-3 177 0 0,10 27 56 0 0,-2-1 1 0 0,-1 2-1 0 0,-3 0 1 0 0,-2 0 0 0 0,-1 0-1 0 0,-1 33-233 0 0,-3-46 43 0 0,-2-1 0 0 0,-1 1 0 0 0,-2 0 0 0 0,-1-1 0 0 0,-1 1-1 0 0,-1-1 1 0 0,-6 14-43 0 0,1-17-61 0 0,-1 0 1 0 0,-2-2-1 0 0,0 1 0 0 0,-2-2 0 0 0,0 0 0 0 0,-2-1 0 0 0,0-1 0 0 0,-2 0 1 0 0,0-2-1 0 0,-1 0 0 0 0,-10 5 61 0 0,-23 6-1182 0 0,13-24-2628 0 0,34-29-7082 0 0,7 15 5654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246 571 0 0 0,'0'0'1331'0'0,"0"0"283"0"0,0 0-6 0 0,0 0-141 0 0,0 0-271 0 0,0 0-136 0 0,0 0-177 0 0,0 0-141 0 0,0 0-151 0 0,-8-1-90 0 0,-26-1-21 0 0,-22 32 1079 0 0,42-19-1515 0 0,2 0 0 0 0,0 1 0 0 0,0 1-1 0 0,1 0 1 0 0,1 1 0 0 0,0 0 0 0 0,0 0 0 0 0,2 1-1 0 0,0 0 1 0 0,1 1 0 0 0,0 0 0 0 0,1 0 0 0 0,1 0 0 0 0,1 1-1 0 0,0-1 1 0 0,1 1 0 0 0,1 0 0 0 0,0 0 0 0 0,1 1-1 0 0,1-1 1 0 0,2 14-44 0 0,0-26 103 0 0,0 0-1 0 0,0-1 1 0 0,1 1-1 0 0,0-1 1 0 0,-1 1-1 0 0,2-1 1 0 0,-1 0-1 0 0,0-1 1 0 0,1 1-1 0 0,-1 0 0 0 0,1-1 1 0 0,0 0-1 0 0,1 0 1 0 0,-1 0-1 0 0,0 0 1 0 0,1-1-1 0 0,-1 0 1 0 0,1 0-1 0 0,0 0 1 0 0,0 0-1 0 0,0-1 1 0 0,0 1-1 0 0,0-2 1 0 0,0 1-1 0 0,0 0 0 0 0,0-1 1 0 0,0 0-1 0 0,0 0 1 0 0,0 0-1 0 0,0-1 1 0 0,0 0-1 0 0,1 0 1 0 0,-1 0-1 0 0,-1 0 1 0 0,1-1-1 0 0,0 0 1 0 0,0 0-1 0 0,-1 0 0 0 0,1-1 1 0 0,-1 0-1 0 0,0 0 1 0 0,4-2-103 0 0,21-17 196 0 0,-1-2 1 0 0,-1-1-1 0 0,-2 0 1 0 0,0-2-1 0 0,-1-1 1 0 0,-2-1-1 0 0,-1-1 1 0 0,-2-1-1 0 0,0-1 1 0 0,-3 0-1 0 0,0-1 1 0 0,-2-1-1 0 0,-2 0 1 0 0,-1-1-1 0 0,-1-1-196 0 0,2-9-198 0 0,-1 0-1 0 0,-2-1 1 0 0,-3 0-1 0 0,-1 0 1 0 0,-3 0-1 0 0,-1-7 199 0 0,-1 45-80 0 0,0 0 0 0 0,0 0 0 0 0,0 1 0 0 0,-1-1 0 0 0,0 0 0 0 0,-1 1 0 0 0,0-1 0 0 0,0 1 1 0 0,-1-1-1 0 0,1 1 0 0 0,-1 0 0 0 0,-1 0 0 0 0,0 0 0 0 0,0 0 0 0 0,0 1 0 0 0,-1-1 0 0 0,0 1 0 0 0,0 0 0 0 0,0 1 0 0 0,-1-1 0 0 0,0 1 0 0 0,0 0 0 0 0,0 1 0 0 0,0-1 0 0 0,-1 1 0 0 0,0 1 0 0 0,0-1 0 0 0,0 1 0 0 0,0 0 0 0 0,-1 1 0 0 0,-4-2 80 0 0,6 6-72 0 0,0 1 1 0 0,0-1-1 0 0,0 1 0 0 0,0 0 1 0 0,0 0-1 0 0,0 1 0 0 0,1-1 1 0 0,-1 1-1 0 0,1 1 0 0 0,0-1 1 0 0,1 1-1 0 0,-1 0 0 0 0,1 0 1 0 0,0 0-1 0 0,0 0 0 0 0,0 1 1 0 0,1 0-1 0 0,0 0 0 0 0,-2 5 72 0 0,-4 7 35 0 0,2 0 0 0 0,1 0-1 0 0,0 1 1 0 0,1 0 0 0 0,1 0 0 0 0,0 0-1 0 0,2 0 1 0 0,0 0 0 0 0,2 1-1 0 0,0-1 1 0 0,2 20-35 0 0,1-21 86 0 0,0-1 1 0 0,0 1-1 0 0,2 0 1 0 0,0-1-1 0 0,1 0 1 0 0,1 0-1 0 0,1-1 1 0 0,0 0-1 0 0,1 0 1 0 0,1-1 0 0 0,0 0-1 0 0,1 0 1 0 0,0-1-1 0 0,1-1 1 0 0,6 5-87 0 0,4 4 140 0 0,1-1 1 0 0,1-2 0 0 0,1 0 0 0 0,0-1 0 0 0,12 4-141 0 0,-36-20-54 0 0,1-1 0 0 0,-1 0 0 0 0,1 1 0 0 0,0-1 0 0 0,-1 0 0 0 0,1 0 0 0 0,0 0 0 0 0,0 0 0 0 0,-1 0 0 0 0,1-1 0 0 0,0 1 0 0 0,0 0 0 0 0,0-1 0 0 0,0 1 0 0 0,0-1 0 0 0,0 0 0 0 0,0 0 0 0 0,0 0 0 0 0,0 0 0 0 0,0 0 0 0 0,0 0 0 0 0,0 0 0 0 0,0-1 0 0 0,0 1 0 0 0,0-1 0 0 0,0 1 0 0 0,0-1 0 0 0,0 0 0 0 0,0 0 0 0 0,0 0 0 0 0,-1 0 0 0 0,1 0 0 0 0,0 0 0 0 0,-1 0 0 0 0,1-1 54 0 0,6-16-2995 0 0,-3 0-3529 0 0,-1 9-622 0 0</inkml:trace>
  <inkml:trace contextRef="#ctx0" brushRef="#br0" timeOffset="354.059">943 205 3585 0 0,'0'0'1020'0'0,"0"0"-632"0"0,0 0-15 0 0,0 0 302 0 0,0 0 368 0 0,0 0 316 0 0,0 0 105 0 0,0 35-114 0 0,0 111-248 0 0,0-138-997 0 0,-1 16 270 0 0,1 1-1 0 0,0 0 0 0 0,2 0 0 0 0,1 0 1 0 0,1-1-1 0 0,5 16-374 0 0,-7-31 78 0 0,0 1 3 0 0,0 0 0 0 0,0 0-1 0 0,1-1 1 0 0,0 1 0 0 0,1 0-1 0 0,0-1 1 0 0,1 0 0 0 0,-1 0 0 0 0,2 0-1 0 0,-1-1 1 0 0,1 0 0 0 0,6 6-81 0 0,-9-13 122 0 0,0 0 1 0 0,0-1-1 0 0,-1 0 0 0 0,1 0 1 0 0,0 0-1 0 0,0 0 1 0 0,-1 0-1 0 0,1-1 1 0 0,0 1-1 0 0,0-1 1 0 0,-1 1-1 0 0,1-1 0 0 0,-1 0 1 0 0,1 0-1 0 0,0 0 1 0 0,-1-1-1 0 0,0 1 1 0 0,1-1-1 0 0,-1 1 1 0 0,0-1-1 0 0,0 0 0 0 0,0 1 1 0 0,0-1-1 0 0,0 0 1 0 0,0-1-1 0 0,0 1 1 0 0,-1 0-1 0 0,1 0 1 0 0,-1-1-1 0 0,0 1 1 0 0,1-1-1 0 0,-1 1 0 0 0,0-1 1 0 0,-1 0-1 0 0,1 1 1 0 0,0-2-123 0 0,8-10 206 0 0,37-59 347 0 0,-4-2 0 0 0,-3-1-1 0 0,-3-2 1 0 0,7-31-553 0 0,52-105-1341 0 0,-94 213 539 0 0,3-4 1196 0 0,-2 4-3171 0 0,0 1-3518 0 0,0 0-4362 0 0</inkml:trace>
  <inkml:trace contextRef="#ctx0" brushRef="#br0" timeOffset="732.914">5 998 3769 0 0,'0'0'689'0'0,"0"0"-455"0"0,0 0 154 0 0,0 0 421 0 0,0 0 353 0 0,0 0 270 0 0,0 0 116 0 0,0 0-7 0 0,0 0-84 0 0,0 0-115 0 0,0 0-100 0 0,0 0-90 0 0,35 11-88 0 0,111 33-85 0 0,-139-42-868 0 0,0 1 1 0 0,0-1-1 0 0,0-1 0 0 0,1 1 1 0 0,-1-1-1 0 0,0-1 0 0 0,1 0 0 0 0,-1 0 1 0 0,1 0-1 0 0,-1 0 0 0 0,0-1 1 0 0,1-1-1 0 0,0 0-111 0 0,10-1 276 0 0,585-139 3392 0 0,-88 15-3887 0 0,-412 109-1598 0 0,-59 16-7422 0 0,-39 2-2077 0 0</inkml:trace>
  <inkml:trace contextRef="#ctx0" brushRef="#br0" timeOffset="1355.001">602 1280 2312 0 0,'0'0'1644'0'0,"0"0"-480"0"0,0 0-259 0 0,0 0 46 0 0,0 0 115 0 0,0 0 46 0 0,0 0-46 0 0,0 0-126 0 0,-35 18-160 0 0,-109 57-181 0 0,76-26 17 0 0,60-37-515 0 0,-87 149 495 0 0,93-156-577 0 0,-4 8 37 0 0,1 0-1 0 0,0 0 1 0 0,1 0-1 0 0,0 1 0 0 0,1-1 1 0 0,1 1-1 0 0,0 0 1 0 0,1 0-1 0 0,0-1 1 0 0,2 14-56 0 0,0-24 61 0 0,-1-1 0 0 0,1 1 0 0 0,0-1 1 0 0,0 1-1 0 0,1-1 0 0 0,-1 0 0 0 0,0 1 0 0 0,1-1 1 0 0,-1 0-1 0 0,1 0 0 0 0,0 0 0 0 0,0 0 1 0 0,0 0-1 0 0,0-1 0 0 0,0 1 0 0 0,0-1 0 0 0,0 1 1 0 0,0-1-1 0 0,1 0 0 0 0,-1 1 0 0 0,0-1 0 0 0,1 0 1 0 0,-1-1-1 0 0,1 1 0 0 0,0 0 0 0 0,-1-1 1 0 0,1 1-1 0 0,-1-1 0 0 0,1 0 0 0 0,2 0-61 0 0,82-13 2262 0 0,-45-4-2019 0 0,-1-2 1 0 0,0-2-1 0 0,-2-2 1 0 0,0-1-1 0 0,-2-2 1 0 0,0-2-1 0 0,-2-1 1 0 0,-2-2-1 0 0,0-1 1 0 0,-2-1-1 0 0,-2-2 1 0 0,10-16-244 0 0,-23 32-8 0 0,-1-1 0 0 0,-1-1 0 0 0,0 0 0 0 0,-2-1 0 0 0,0 0 0 0 0,-2-1 0 0 0,0 0 0 0 0,-2-1 0 0 0,-1 1 0 0 0,0-2 0 0 0,-2 1 0 0 0,-1-1 0 0 0,0 0 0 0 0,-2 0 0 0 0,-1 0 0 0 0,-1 0 0 0 0,-4-21 8 0 0,4 39-47 0 0,-1 0 0 0 0,0 0 0 0 0,0 1 0 0 0,0-1 0 0 0,-1 0 0 0 0,-1 0 0 0 0,1 1 0 0 0,-1 0 0 0 0,0-1 0 0 0,0 1 0 0 0,-1 0 0 0 0,1 0 0 0 0,-1 1 0 0 0,-1-1 0 0 0,1 1 0 0 0,-1 0 0 0 0,0 0 0 0 0,0 0 0 0 0,-1 1 0 0 0,1 0 0 0 0,-1 0 0 0 0,0 0 0 0 0,0 1 0 0 0,0 0 0 0 0,0 0 0 0 0,-1 0 0 0 0,1 1 0 0 0,-1 0 0 0 0,0 0 0 0 0,0 1 0 0 0,0 0 0 0 0,1 0 0 0 0,-1 0 0 0 0,0 1 0 0 0,0 0 0 0 0,0 1 0 0 0,0-1 0 0 0,0 1 0 0 0,0 1 0 0 0,0-1 0 0 0,1 1 0 0 0,-1 0 0 0 0,1 1 0 0 0,-1-1 0 0 0,1 2 0 0 0,-3 0 47 0 0,-12 16-22 0 0,2 0 0 0 0,0 1-1 0 0,1 1 1 0 0,1 1 0 0 0,1 0-1 0 0,2 1 1 0 0,0 1 0 0 0,1 0 0 0 0,2 1-1 0 0,0 0 1 0 0,2 1 0 0 0,1 0 0 0 0,1 1-1 0 0,1-1 1 0 0,2 1 0 0 0,1 0-1 0 0,1 1 1 0 0,1-1 0 0 0,1 0 0 0 0,3 13 22 0 0,0-29 33 0 0,0 1 0 0 0,1 0 1 0 0,0-1-1 0 0,1 0 0 0 0,1 0 0 0 0,0 0 1 0 0,0-1-1 0 0,1 0 0 0 0,1 0 1 0 0,0-1-1 0 0,0 0 0 0 0,1 0 0 0 0,0-1 1 0 0,1 0-1 0 0,0-1 0 0 0,0 0 1 0 0,1 0-1 0 0,0-1 0 0 0,0 0 1 0 0,0-1-1 0 0,1-1 0 0 0,0 0 0 0 0,1 0 1 0 0,-1-1-1 0 0,1-1 0 0 0,-1 0 1 0 0,5 0-34 0 0,-3 0 22 0 0,0 0 0 0 0,1-2 0 0 0,-1 1 1 0 0,0-2-1 0 0,1 0 0 0 0,-1-1 1 0 0,1 0-1 0 0,-1-1 0 0 0,0 0 1 0 0,2-2-23 0 0,-9 2-191 0 0,-1-1-1 0 0,0 1 1 0 0,0-1 0 0 0,0-1 0 0 0,0 1 0 0 0,-1-1 0 0 0,1 0 0 0 0,-1 0 0 0 0,0 0 0 0 0,0-1 0 0 0,0 0 0 0 0,-1 0 0 0 0,0 0 0 0 0,4-5 191 0 0,12-21-7483 0 0,-15 19-2184 0 0</inkml:trace>
  <inkml:trace contextRef="#ctx0" brushRef="#br0" timeOffset="1668.279">1589 1072 3257 0 0,'0'0'3036'0'0,"0"0"-1069"0"0,0 0-225 0 0,0 0 140 0 0,0 0 58 0 0,0 0-81 0 0,0 0-264 0 0,0 0-354 0 0,0 0-347 0 0,-16 34-240 0 0,-53 109-165 0 0,-8-23 184 0 0,50-86-516 0 0,-131 216-178 0 0,112-202-1486 0 0,33-43-2325 0 0,-2-4-3367 0 0,12-1-1628 0 0</inkml:trace>
  <inkml:trace contextRef="#ctx0" brushRef="#br0" timeOffset="1980.62">1084 1068 10122 0 0,'0'0'1548'0'0,"0"0"-810"0"0,0 0-535 0 0,0 0 17 0 0,0 0 367 0 0,0 0 314 0 0,0 0 130 0 0,0 0-31 0 0,0 0-156 0 0,0 0-181 0 0,0 0-123 0 0,0 0-82 0 0,29 34-38 0 0,92 110-17 0 0,-18-26 561 0 0,56 37-83 0 0,-154-150-1623 0 0,35 30 2203 0 0,-24-28-4579 0 0,0-4-5221 0 0,-16-3-2446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2649 0 0,'0'0'2623'0'0,"0"0"-811"0"0,0 0-310 0 0,0 0 126 0 0,0 0 189 0 0,0 0 36 0 0,0 0-252 0 0,0 0-430 0 0,0 0-389 0 0,0 0-236 0 0,0 0-113 0 0,0 0 7 0 0,0 0 30 0 0,5-2 18 0 0,127-39 2417 0 0,83 19-2004 0 0,-122 14-906 0 0,-35-3-3075 0 0,-56 7-5081 0 0,-2 4-1998 0 0</inkml:trace>
  <inkml:trace contextRef="#ctx0" brushRef="#br0" timeOffset="283.17">18 515 8050 0 0,'0'0'1825'0'0,"0"0"-931"0"0,0 0-345 0 0,0 0 205 0 0,0 0 367 0 0,0 0 270 0 0,0 0 84 0 0,0 0-85 0 0,0 0-188 0 0,0 0-197 0 0,0 0-175 0 0,35 6-175 0 0,113 13-143 0 0,-37-28 190 0 0,134-38-1767 0 0,-217 39-795 0 0,-10 3-2935 0 0,-6 3-6407 0 0</inkml:trace>
  <inkml:trace contextRef="#ctx0" brushRef="#br0" timeOffset="4589.009">920 30 0 0 0,'0'0'815'0'0,"0"0"494"0"0,0 0 214 0 0,0 0 110 0 0,0 0 151 0 0,0 0 67 0 0,0 0-106 0 0,0 0-202 0 0,0 0-314 0 0,0 0-346 0 0,0 0-329 0 0,0 0-268 0 0,-2-6-164 0 0,0-1-105 0 0,-2-10 5 0 0,12 32 531 0 0,8 29 165 0 0,-2 1 0 0 0,-2 1 0 0 0,-1 0 0 0 0,-2 7-718 0 0,27 109 418 0 0,29 16-318 0 0,-63-173-26 0 0,-2-3-35 0 0,1 0 1 0 0,-1 1-1 0 0,0-1 1 0 0,1 0-1 0 0,0 0 0 0 0,-1 0 1 0 0,1 1-1 0 0,0-1 1 0 0,0 0-1 0 0,0 0 1 0 0,0 0-1 0 0,1 0 0 0 0,-1-1 1 0 0,0 1-1 0 0,1 0 1 0 0,-1 0-1 0 0,1-1 1 0 0,0 1-1 0 0,-1-1 0 0 0,1 1 1 0 0,0-1-1 0 0,0 0 1 0 0,0 0-1 0 0,0 0 1 0 0,0 0-1 0 0,0 0 0 0 0,1 0 1 0 0,-1-1-1 0 0,0 1 1 0 0,0-1-1 0 0,0 1 1 0 0,1-1-1 0 0,-1 0 0 0 0,0 0 1 0 0,1 0-1 0 0,-1 0 1 0 0,0 0-1 0 0,0-1 1 0 0,1 1-1 0 0,-1-1 0 0 0,0 1 1 0 0,0-1-1 0 0,0 0 1 0 0,0 0-1 0 0,2-1-39 0 0,9-17 242 0 0,0-1-1 0 0,-2-1 0 0 0,0 0 0 0 0,-2-1 1 0 0,0 1-1 0 0,-1-2 0 0 0,0-6-241 0 0,4-6 114 0 0,95-365-643 0 0,-105 393 58 0 0,2-3-1462 0 0,-1 8-2246 0 0,3 2-3281 0 0,-3 0-878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51.1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1 454,'44'-16,"0"2,1 3,1 1,-1 2,2 3,-1 1,0 2,1 3,3 1,337 8,-161 17,-152-28,0-3,0-3,44-12,22-1,500-93,-424 96,-76 4,0 7,89 7,-58 1,1258-2,-1033-27,562 27,-510-30,-95 20,4-5,-167 12,333-48,-361 34,124-11,67 11,191 17,-173-28,-174 29,-153 10,-27-5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1 676 13099 0 0,'0'0'236'0'0,"0"0"-316"0"0,0 0-75 0 0,0 0 254 0 0,0 0 358 0 0,0 0 231 0 0,0 0 101 0 0,0 0 47 0 0,0 0-20 0 0,33 4-88 0 0,105 14-66 0 0,-50-20 375 0 0,-74-3-844 0 0,23-10 183 0 0,-1-2 0 0 0,-1-1 0 0 0,-1-2-1 0 0,0-1 1 0 0,-2-2 0 0 0,0-1-1 0 0,-2-2 1 0 0,0-1 0 0 0,-2-1-1 0 0,14-19-375 0 0,274-341 672 0 0,-314 386-674 0 0,-1-1-1 0 0,1 0 1 0 0,0 1-1 0 0,0-1 1 0 0,0 1-1 0 0,1 0 0 0 0,-1 0 1 0 0,1 0-1 0 0,-1 0 1 0 0,1 0-1 0 0,-1 0 1 0 0,1 1-1 0 0,0-1 1 0 0,0 1-1 0 0,0 0 0 0 0,0 0 1 0 0,0 0-1 0 0,0 0 1 0 0,0 1-1 0 0,0-1 1 0 0,0 1-1 0 0,0-1 0 0 0,1 1 1 0 0,-1 0-1 0 0,0 0 1 0 0,0 1-1 0 0,0-1 1 0 0,0 1-1 0 0,0 0 1 0 0,0-1-1 0 0,0 1 0 0 0,0 0 1 0 0,0 1-1 0 0,0-1 1 0 0,0 1-1 0 0,0-1 1 0 0,-1 1-1 0 0,3 2 3 0 0,1 8 39 0 0,0 0 1 0 0,-1 1-1 0 0,0 0 0 0 0,-1 0 0 0 0,-1 0 0 0 0,0 0 1 0 0,-1 1-1 0 0,0-1 0 0 0,-1 1 0 0 0,-1-1 1 0 0,0 1-1 0 0,-1 10-39 0 0,1-12 24 0 0,-1 20 1 0 0,-1 0 1 0 0,-1-1 0 0 0,-2 1-1 0 0,-1-1 1 0 0,-2 0-1 0 0,-1-1 1 0 0,-1 1-1 0 0,-1-2 1 0 0,-2 1-1 0 0,-1-2 1 0 0,-1 0 0 0 0,-2-1-1 0 0,0 0 1 0 0,-2-1-1 0 0,-1-2 1 0 0,-1 0-1 0 0,-1-1 1 0 0,-14 11-26 0 0,30-27-28 0 0,-1-1 0 0 0,0 0-1 0 0,0-1 1 0 0,0 0 0 0 0,-1 0 0 0 0,0 0 0 0 0,0-1-1 0 0,0 0 1 0 0,0-1 0 0 0,-1 0 0 0 0,0 0-1 0 0,1-1 1 0 0,-1 0 0 0 0,0 0 0 0 0,0-1 0 0 0,0 0-1 0 0,0-1 1 0 0,0 0 0 0 0,0 0 0 0 0,0-1 0 0 0,0 0-1 0 0,0-1 1 0 0,0 0 0 0 0,1 0 0 0 0,-1-1 0 0 0,1 0-1 0 0,-2-1 29 0 0,5-2-169 0 0,1 0 0 0 0,0-1 1 0 0,1 0-1 0 0,-1 1 0 0 0,1-1 0 0 0,1 0 0 0 0,-1 0 0 0 0,1-1 0 0 0,1 1 0 0 0,-1 0 0 0 0,1-1 0 0 0,0 1 0 0 0,1-1 0 0 0,0 1 0 0 0,0-1 0 0 0,1 1 0 0 0,-1-1 0 0 0,2 1 0 0 0,-1-1 0 0 0,1 1 0 0 0,0 0 0 0 0,1 0 0 0 0,-1 0 0 0 0,5-6 169 0 0,35-62-5585 0 0,-29 55 909 0 0,-2 3-4938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 0 0 0,'0'0'680'0'0,"0"0"1513"0"0,0 0 530 0 0,0 0 3 0 0,0 0-259 0 0,0 0-397 0 0,0 0-427 0 0,0 0-403 0 0,0 0-309 0 0,4 26-171 0 0,12 81-89 0 0,-28-43 116 0 0,5-49-566 0 0,2-4-111 0 0,1 1 1 0 0,0-1-1 0 0,1 1 1 0 0,1 0-1 0 0,0 0 0 0 0,0 0 1 0 0,2 1-1 0 0,-1-1 0 0 0,1 0 1 0 0,1 0-1 0 0,0 0 0 0 0,1 0 1 0 0,0 0-1 0 0,1 0 0 0 0,0 0 1 0 0,3 6-111 0 0,-3-12 87 0 0,0 1 0 0 0,1-1 0 0 0,0 1 0 0 0,0-1 0 0 0,1 0 0 0 0,-1-1 1 0 0,1 1-1 0 0,0-1 0 0 0,1 0 0 0 0,-1 0 0 0 0,1 0 0 0 0,0-1 0 0 0,0 0 0 0 0,0 0 0 0 0,1-1 1 0 0,0 1-1 0 0,-1-1 0 0 0,1-1 0 0 0,0 1 0 0 0,0-1 0 0 0,1-1 0 0 0,-1 1 0 0 0,0-1 0 0 0,0-1 1 0 0,8 1-88 0 0,-6-2 96 0 0,1 0 1 0 0,-1 0 0 0 0,1-1 0 0 0,-1 0-1 0 0,0-1 1 0 0,0 0 0 0 0,0-1 0 0 0,0 0-1 0 0,0 0 1 0 0,-1-1 0 0 0,0 0-1 0 0,0 0 1 0 0,0-1 0 0 0,-1 0 0 0 0,1 0-1 0 0,-2-1 1 0 0,1 0 0 0 0,-1 0 0 0 0,0-1-1 0 0,0 1 1 0 0,-1-1 0 0 0,0-1 0 0 0,0 1-1 0 0,-1-1 1 0 0,0 0 0 0 0,-1 1 0 0 0,3-9-97 0 0,-2 5 13 0 0,0-1 1 0 0,-1 1 0 0 0,0-1 0 0 0,0 1-1 0 0,-2-1 1 0 0,0 0 0 0 0,0 0 0 0 0,-1 0-1 0 0,0 0 1 0 0,-1 0 0 0 0,-1 1 0 0 0,0-1 0 0 0,-1 0-1 0 0,0 1 1 0 0,-1 0 0 0 0,-1-1 0 0 0,1 2-1 0 0,-2-1 1 0 0,0 0 0 0 0,-5-6-14 0 0,4 8-117 0 0,-1 0 0 0 0,-1 0 0 0 0,0 1 0 0 0,0 0 0 0 0,0 1-1 0 0,-1 0 1 0 0,-1 1 0 0 0,1 0 0 0 0,-1 0 0 0 0,0 1 0 0 0,-1 1 0 0 0,1 0 0 0 0,-1 0 0 0 0,0 1 0 0 0,-11-2 117 0 0,-67 12-7673 0 0,74-2-3848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0,'0'0'2709'0'0,"0"0"-1141"0"0,0 0-527 0 0,0 0 5 0 0,0 0 156 0 0,0 0 161 0 0,0 0-52 0 0,0 0-274 0 0,0 0-315 0 0,0 0-134 0 0,0 0 32 0 0,0 0 110 0 0,8 2 97 0 0,45 5 116 0 0,1-2 1 0 0,-1-2 0 0 0,1-2 0 0 0,0-3 0 0 0,39-7-944 0 0,104-2 460 0 0,-107 11-2716 0 0,-89 0 1089 0 0,-7 0-5325 0 0,2 0-4888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13083 0 0,'0'0'855'0'0,"0"0"-319"0"0,0 0 139 0 0,0 0 367 0 0,0 0 231 0 0,0 0 52 0 0,0 0-143 0 0,33 4-203 0 0,105 10-216 0 0,-28-24 285 0 0,59-16-339 0 0,-34 6-1752 0 0,-48 5-2628 0 0,-63 11-3811 0 0,-8 3-3792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781 496 5057 0 0,'0'0'1544'0'0,"0"0"-421"0"0,0 0-242 0 0,0 0 3 0 0,0 0 153 0 0,0 0 148 0 0,0 0 43 0 0,0 0-16 0 0,0 0-112 0 0,0 0-170 0 0,0 0-147 0 0,-17-28-138 0 0,-53-89-114 0 0,-46-50 1724 0 0,98 146-2041 0 0,-2 1 1 0 0,0 1-1 0 0,-1 0 0 0 0,-1 1 1 0 0,-1 2-1 0 0,0 0 0 0 0,-22-9-214 0 0,33 19 46 0 0,0 1-1 0 0,-1 1 1 0 0,0 0-1 0 0,0 1 1 0 0,0 0-1 0 0,0 1 1 0 0,0 1-1 0 0,0 0 0 0 0,-1 1 1 0 0,1 0-1 0 0,0 1 1 0 0,-1 0-46 0 0,8 2-7 0 0,0-1 0 0 0,1 1-1 0 0,-1 0 1 0 0,0 0 0 0 0,1 1 0 0 0,0-1 0 0 0,0 1 0 0 0,0 1 0 0 0,0-1-1 0 0,1 1 1 0 0,0-1 0 0 0,0 1 0 0 0,0 1 0 0 0,0-1 0 0 0,1 0 0 0 0,0 1 0 0 0,0 0-1 0 0,0-1 1 0 0,1 1 0 0 0,0 0 0 0 0,0 1 0 0 0,0-1 0 0 0,0 4 7 0 0,-11 157-41 0 0,14-130 43 0 0,0 2 15 0 0,1-1-1 0 0,3 0 0 0 0,1 0 1 0 0,1 0-1 0 0,3-1 1 0 0,1 0-1 0 0,1 0 1 0 0,2-2-1 0 0,18 33-16 0 0,197 312 120 0 0,-206-345-74 0 0,-1 1 0 0 0,-2 1 1 0 0,-2 0-1 0 0,-1 1 0 0 0,-2 1 0 0 0,-1 1 0 0 0,-3 0 0 0 0,-1 1 1 0 0,-1 0-1 0 0,-3 0 0 0 0,-1 0 0 0 0,-3 1 0 0 0,-1 32-46 0 0,-4-60 55 0 0,-1-1-1 0 0,0 1 1 0 0,0-1-1 0 0,-2 0 1 0 0,1-1 0 0 0,-2 1-1 0 0,0-1 1 0 0,0-1-1 0 0,-1 1 1 0 0,0-1-1 0 0,-1 0 1 0 0,0-1-1 0 0,-1 0 1 0 0,0-1 0 0 0,-1 0-1 0 0,0 0 1 0 0,0-1-1 0 0,-1 0 1 0 0,0-1-1 0 0,0-1 1 0 0,-9 4-55 0 0,6-3 40 0 0,0 0 0 0 0,0 0 1 0 0,-1-2-1 0 0,0 0 0 0 0,0 0 1 0 0,0-2-1 0 0,-1 0 0 0 0,1-1 1 0 0,-1 0-1 0 0,0-2 0 0 0,1 0 0 0 0,-1-1 1 0 0,0 0-1 0 0,-8-3-40 0 0,16 3-11 0 0,1 0 1 0 0,0-1-1 0 0,0 0 0 0 0,0-1 1 0 0,1 0-1 0 0,-1 0 0 0 0,1-1 1 0 0,-1 1-1 0 0,1-2 0 0 0,0 1 1 0 0,1-1-1 0 0,-1 0 0 0 0,1 0 1 0 0,0-1-1 0 0,0 0 0 0 0,0 0 1 0 0,1 0-1 0 0,0-1 0 0 0,0 0 1 0 0,1 0-1 0 0,0 0 0 0 0,0 0 1 0 0,1-1-1 0 0,-1 1 0 0 0,2-1 1 0 0,-1 0-1 0 0,1 0 0 0 0,0 0 1 0 0,0-6 10 0 0,1 3-126 0 0,1-1 0 0 0,0 1 1 0 0,0 0-1 0 0,1-1 0 0 0,1 1 1 0 0,0 0-1 0 0,0 0 1 0 0,1 0-1 0 0,1 0 0 0 0,-1 1 1 0 0,2-1-1 0 0,0 1 126 0 0,44-74-7242 0 0,-33 60-4130 0 0</inkml:trace>
  <inkml:trace contextRef="#ctx0" brushRef="#br0" timeOffset="867.3">1375 862 0 0 0,'0'0'1351'0'0,"0"0"15"0"0,0 0-33 0 0,0 0 58 0 0,0 0 149 0 0,0 0 61 0 0,0 0-101 0 0,0 0-169 0 0,0 0-145 0 0,0 0-169 0 0,0 0-187 0 0,0 0-130 0 0,-22 0 6214 0 0,13 0-7268 0 0,-2 2 396 0 0,0 1-1 0 0,0 1 1 0 0,1 0 0 0 0,-1 0 0 0 0,1 1-1 0 0,0 0 1 0 0,0 1 0 0 0,1 0-1 0 0,0 1 1 0 0,0 0 0 0 0,0 0 0 0 0,1 1-1 0 0,0 0 1 0 0,-1 1-42 0 0,-2 1 2 0 0,1 1-1 0 0,0 0 1 0 0,0 0 0 0 0,1 1-1 0 0,1 0 1 0 0,0 0 0 0 0,0 1-1 0 0,1 0 1 0 0,1 1 0 0 0,0 0-1 0 0,1-1 1 0 0,1 2 0 0 0,0-1-1 0 0,1 0 1 0 0,0 1-1 0 0,1 0 1 0 0,1 5-2 0 0,0-13 6 0 0,1-1 0 0 0,0 0-1 0 0,0 1 1 0 0,1-1 0 0 0,0 1 0 0 0,0-1-1 0 0,0 0 1 0 0,1 0 0 0 0,0 1 0 0 0,0-1-1 0 0,1 0 1 0 0,-1-1 0 0 0,1 1-1 0 0,1 0 1 0 0,-1-1 0 0 0,1 0 0 0 0,0 0-1 0 0,0 0 1 0 0,0 0 0 0 0,1 0 0 0 0,0-1-1 0 0,0 0 1 0 0,4 3-6 0 0,1-1 40 0 0,1 0 0 0 0,0-1 0 0 0,1 0-1 0 0,-1 0 1 0 0,1-1 0 0 0,0-1 0 0 0,0 0 0 0 0,1 0-1 0 0,-1-2 1 0 0,0 1 0 0 0,1-1 0 0 0,-1-1 0 0 0,1-1-1 0 0,-1 1 1 0 0,1-2 0 0 0,-1 0 0 0 0,0 0 0 0 0,0-1-1 0 0,0-1 1 0 0,0 0 0 0 0,0 0 0 0 0,-1-1 0 0 0,0-1-1 0 0,0 0 1 0 0,0-1 0 0 0,-1 0 0 0 0,0 0 0 0 0,0-1-1 0 0,-1 0 1 0 0,0-1 0 0 0,0 0 0 0 0,1-3-40 0 0,16-23-8 0 0,-2-1 0 0 0,-1-1 0 0 0,-3-1 0 0 0,0-1 1 0 0,-3-1-1 0 0,-1-1 0 0 0,-2 0 0 0 0,-2-1 0 0 0,-2 0 0 0 0,-1 0 1 0 0,-3-1-1 0 0,-1 0 0 0 0,-2-1 0 0 0,-2 1 0 0 0,-4-30 8 0 0,2 40-156 0 0,-2 0-1 0 0,-1-1 0 0 0,-1 1 0 0 0,-2 1 0 0 0,-2-1 1 0 0,0 2-1 0 0,-2-1 0 0 0,-2 1 0 0 0,-1 1 0 0 0,-1 0 0 0 0,-1 1 1 0 0,-12-15 156 0 0,24 39-8 0 0,1 0 0 0 0,-1 0 0 0 0,0 0 0 0 0,0 0 0 0 0,0 1 0 0 0,-1-1 0 0 0,1 1 1 0 0,-1 1-1 0 0,0-1 0 0 0,-1 1 0 0 0,1-1 0 0 0,0 1 0 0 0,-1 1 0 0 0,0-1 0 0 0,1 1 0 0 0,-1 0 1 0 0,0 0-1 0 0,0 1 0 0 0,0 0 0 0 0,-1 0 0 0 0,1 0 0 0 0,0 1 0 0 0,0 0 0 0 0,-1 0 8 0 0,4 2-15 0 0,-1 0 0 0 0,1 1 0 0 0,0-1 0 0 0,0 1 0 0 0,0-1 0 0 0,0 1 0 0 0,0 0 0 0 0,1 1-1 0 0,-1-1 1 0 0,1 0 0 0 0,0 0 0 0 0,0 1 0 0 0,0 0 0 0 0,0-1 0 0 0,1 1 0 0 0,0 0 0 0 0,-1 0 0 0 0,1 0 0 0 0,1 0-1 0 0,-1 2 16 0 0,-5 9-20 0 0,-5 27 104 0 0,2-1 1 0 0,1 1-1 0 0,3 0 1 0 0,1 1-1 0 0,2-1 1 0 0,2 1 0 0 0,3 27-85 0 0,38 154 497 0 0,-14-121-63 0 0,6-2-1 0 0,3-1 0 0 0,5-1 1 0 0,20 28-434 0 0,17 9 372 0 0,-102-152-2359 0 0,11-5-711 0 0,9 5-3630 0 0,3 8-4779 0 0</inkml:trace>
  <inkml:trace contextRef="#ctx0" brushRef="#br0" timeOffset="1295.053">2276 415 14227 0 0,'0'0'393'0'0,"0"0"-291"0"0,0 0-41 0 0,0 0 341 0 0,0 0 404 0 0,0 0 188 0 0,0 0-11 0 0,0 0-150 0 0,0 0-194 0 0,-9 34-160 0 0,-31 108-98 0 0,-4-2 294 0 0,28-80-482 0 0,3 0 0 0 0,2 1-1 0 0,3 0 1 0 0,3 0 0 0 0,2 1-1 0 0,4 36-192 0 0,-1-91 48 0 0,0 1-1 0 0,1 0 0 0 0,-1-1 0 0 0,1 1 0 0 0,1-1 1 0 0,0 0-1 0 0,0 1 0 0 0,0-1 0 0 0,1 0 0 0 0,0 0 1 0 0,0 0-1 0 0,0-1 0 0 0,1 1 0 0 0,0-1 1 0 0,1 0-1 0 0,-1 0 0 0 0,1 0 0 0 0,1 0 0 0 0,-1-1 1 0 0,1 1-48 0 0,5-1 145 0 0,0 0 1 0 0,0-1-1 0 0,1 0 1 0 0,-1-1-1 0 0,1 0 1 0 0,0-1-1 0 0,0 0 1 0 0,0-1-1 0 0,0 0 1 0 0,-1-1-1 0 0,1 0 1 0 0,0-1-1 0 0,0-1 1 0 0,0 0 0 0 0,0 0-1 0 0,0-1 1 0 0,-1 0-1 0 0,7-4-145 0 0,11 1 157 0 0,37-17-38 0 0,-61-17-3110 0 0,-15 14-5302 0 0,5 18-2393 0 0</inkml:trace>
  <inkml:trace contextRef="#ctx0" brushRef="#br0" timeOffset="1551.3">1897 762 12859 0 0,'0'0'793'0'0,"0"0"-230"0"0,0 0 75 0 0,0 0 286 0 0,0 0 227 0 0,0 0 90 0 0,33-3-114 0 0,107-7-155 0 0,168 7 2325 0 0,-210 5-3129 0 0,105-4-2863 0 0,-185-1-1743 0 0,-5 2-6833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731 458 6009 0 0,'0'0'3589'0'0,"0"0"-1723"0"0,0 0-614 0 0,0 0-106 0 0,0 0 98 0 0,0 0 78 0 0,-7-33-29 0 0,-23-103-77 0 0,-11 23 1548 0 0,38 103-2629 0 0,-1 0 0 0 0,0 0 0 0 0,0 1 1 0 0,-1-1-1 0 0,-1 1 0 0 0,1 0 0 0 0,-2 0 1 0 0,1 1-1 0 0,-1-1 0 0 0,0 1 0 0 0,-1 1 1 0 0,0 0-1 0 0,0 0 0 0 0,0 0 0 0 0,-1 1 1 0 0,0 0-1 0 0,-1 1 0 0 0,1 0 0 0 0,-1 1 1 0 0,0 0-1 0 0,0 0 0 0 0,0 1 0 0 0,0 0 1 0 0,-11-1-136 0 0,6 3 15 0 0,1 0 0 0 0,-1 1-1 0 0,0 0 1 0 0,0 1 0 0 0,0 1 0 0 0,1 0 0 0 0,-1 1 0 0 0,1 1 0 0 0,-1 0 0 0 0,1 1 0 0 0,0 1 0 0 0,1 0 0 0 0,0 1 0 0 0,0 0 0 0 0,0 1 0 0 0,1 0 0 0 0,0 1-1 0 0,0 1 1 0 0,1 0 0 0 0,0 0 0 0 0,1 1-15 0 0,-4 5 4 0 0,1 0 0 0 0,1 0 0 0 0,0 1-1 0 0,1 1 1 0 0,1 0 0 0 0,0 0 0 0 0,2 1 0 0 0,0 0 0 0 0,1 0-1 0 0,1 1 1 0 0,1 0 0 0 0,1 0 0 0 0,0 1 0 0 0,2-1-1 0 0,0 1-3 0 0,1 10 17 0 0,2 0 0 0 0,1 0 0 0 0,1 0 0 0 0,2-1 0 0 0,1 1 0 0 0,1-1 0 0 0,2-1 0 0 0,0 1 0 0 0,3-1 0 0 0,0-1 0 0 0,1 0 0 0 0,4 2-17 0 0,266 436 801 0 0,-262-427-713 0 0,2-2-13 0 0,-1 2 0 0 0,-2 0 0 0 0,-2 2 0 0 0,-1 0 0 0 0,-2 1 0 0 0,-2 0 0 0 0,-2 1 0 0 0,-2 0 0 0 0,-2 1 0 0 0,-1 3-75 0 0,-5-30 18 0 0,0-1-1 0 0,-1 1 0 0 0,-1 0 0 0 0,-1 0 0 0 0,0-1 0 0 0,-1 1 0 0 0,-1-1 0 0 0,0 0 0 0 0,-1 0 0 0 0,-1 0 0 0 0,-1-1 0 0 0,0 1 0 0 0,-1-2 0 0 0,-3 6-17 0 0,-2-5-13 0 0,-1 0 0 0 0,0 0-1 0 0,-1-1 1 0 0,0-1 0 0 0,-1-1-1 0 0,-1 0 1 0 0,0-1 0 0 0,0-1-1 0 0,-1-1 1 0 0,0 0 0 0 0,-1-1-1 0 0,0-1 1 0 0,0-1-1 0 0,0 0 1 0 0,-1-2 0 0 0,0 0-1 0 0,0-1 1 0 0,0-2 0 0 0,0 0-1 0 0,0 0 1 0 0,-20-4 13 0 0,34 3-71 0 0,0-1 0 0 0,0 0 0 0 0,0-1 0 0 0,0 1 0 0 0,0-1 0 0 0,1-1-1 0 0,-1 1 1 0 0,1-1 0 0 0,-1 0 0 0 0,1 0 0 0 0,0 0 0 0 0,0-1 0 0 0,0 1 0 0 0,1-1 0 0 0,-1-1 0 0 0,1 1-1 0 0,-3-4 72 0 0,-18-62-4200 0 0,25 48-836 0 0,0 9-6597 0 0</inkml:trace>
  <inkml:trace contextRef="#ctx0" brushRef="#br0" timeOffset="10500.574">1835 1436 9554 0 0,'0'0'1199'0'0,"0"0"-280"0"0,0 0-104 0 0,0 0 154 0 0,0 0 173 0 0,0 0 91 0 0,0 0-63 0 0,0 0-188 0 0,0 0-214 0 0,0 0-182 0 0,0 0-161 0 0,0 0-144 0 0,0 0-72 0 0,-25 0-43 0 0,-76-2-12 0 0,95 2-125 0 0,1 0 0 0 0,0 0-1 0 0,0 1 1 0 0,0-1-1 0 0,0 1 1 0 0,0 0 0 0 0,0 0-1 0 0,0 1 1 0 0,0-1-1 0 0,0 1 1 0 0,1 0-1 0 0,-1 1 1 0 0,1-1 0 0 0,-1 1-1 0 0,0 1-28 0 0,-11 6 97 0 0,-1-2-22 0 0,0 2 1 0 0,0 0-1 0 0,1 0 1 0 0,1 2-1 0 0,0 0 0 0 0,1 1 1 0 0,0 0-1 0 0,0 1 1 0 0,-7 12-76 0 0,11-13 34 0 0,1 0-1 0 0,1 1 1 0 0,0 0 0 0 0,1 0 0 0 0,0 1 0 0 0,1-1 0 0 0,1 1-1 0 0,0 1 1 0 0,1-1 0 0 0,1 1 0 0 0,1 0 0 0 0,0 0 0 0 0,0 8-34 0 0,1-19 31 0 0,1-1 0 0 0,-1 1 0 0 0,1 0 0 0 0,0-1 0 0 0,0 1 0 0 0,0 0 0 0 0,1-1 1 0 0,0 1-1 0 0,0 0 0 0 0,0-1 0 0 0,0 1 0 0 0,1-1 0 0 0,-1 0 0 0 0,1 1 0 0 0,0-1 0 0 0,1 0 1 0 0,-1 0-1 0 0,1 0 0 0 0,0-1 0 0 0,-1 1 0 0 0,2 0 0 0 0,-1-1 0 0 0,0 0 0 0 0,1 0 0 0 0,-1 0 0 0 0,1 0 1 0 0,0-1-1 0 0,0 1 0 0 0,0-1 0 0 0,0 0 0 0 0,1 0 0 0 0,-1 0 0 0 0,1-1 0 0 0,1 1-31 0 0,12-4 143 0 0,0-1 0 0 0,0-1 1 0 0,0 0-1 0 0,0-1 0 0 0,-1-1 0 0 0,0-1 0 0 0,0 0 0 0 0,-1-1 0 0 0,0-1 0 0 0,0-1 0 0 0,-1 0 0 0 0,0-1 0 0 0,-1 0 0 0 0,0-1 0 0 0,-1-1 1 0 0,1-1-144 0 0,-2 4 39 0 0,32-31 41 0 0,-2-2 1 0 0,-2-2-1 0 0,-1-1 1 0 0,-3-2-1 0 0,-2-1 1 0 0,18-37-81 0 0,-69 163 393 0 0,12-66-386 0 0,1 1 0 0 0,0-1 1 0 0,0 1-1 0 0,2 0 0 0 0,-1 1 0 0 0,1-1 1 0 0,1 0-1 0 0,1 1 0 0 0,-1-1 0 0 0,2 0 1 0 0,0 1-1 0 0,0-1 0 0 0,1 0 0 0 0,1 0 1 0 0,0 0-1 0 0,0 0 0 0 0,1 0 0 0 0,1-1 1 0 0,0 1-1 0 0,1-1 0 0 0,0 0-7 0 0,1 0-60 0 0,1-1-1 0 0,0 1 1 0 0,1-2-1 0 0,0 1 1 0 0,0-1 0 0 0,1-1-1 0 0,0 0 1 0 0,1 0 0 0 0,0-1-1 0 0,0 0 1 0 0,0-1-1 0 0,1-1 1 0 0,0 1 0 0 0,0-2-1 0 0,0 0 1 0 0,1 0-1 0 0,0-1 1 0 0,-1-1 0 0 0,1 0-1 0 0,0-1 1 0 0,0 0 0 0 0,0-1-1 0 0,0 0 1 0 0,0-1-1 0 0,3-1 61 0 0,7-9-1853 0 0,-10 2-2750 0 0,-12 9 3974 0 0,8-5-11414 0 0</inkml:trace>
  <inkml:trace contextRef="#ctx0" brushRef="#br0" timeOffset="9641.974">1702 334 3481 0 0,'0'0'1889'0'0,"0"0"-608"0"0,0 0-278 0 0,0 0 116 0 0,0 0 381 0 0,0 0 330 0 0,0 0 37 0 0,0 0-220 0 0,0 0-335 0 0,0 0-337 0 0,0 0-262 0 0,0-5-165 0 0,3-18-98 0 0,7 98 2166 0 0,4 476-691 0 0,-3-443-1748 0 0,-11-120-4614 0 0,-3-6-3833 0 0,2 13-2588 0 0</inkml:trace>
  <inkml:trace contextRef="#ctx0" brushRef="#br0" timeOffset="9919.189">1201 1132 11987 0 0,'0'0'632'0'0,"0"0"-262"0"0,0 0-128 0 0,0 0 369 0 0,0 0 533 0 0,0 0 306 0 0,0 0 78 0 0,0 0-147 0 0,37 3-204 0 0,124 6-205 0 0,-6-27 431 0 0,17-12-590 0 0,2 9 0 0 0,142 1-813 0 0,-314 20-41 0 0,-1-1 1 0 0,0 1-1 0 0,0 0 0 0 0,1-1 1 0 0,-1 1-1 0 0,0 0 1 0 0,0 0-1 0 0,1 0 1 0 0,-1 0-1 0 0,0 0 1 0 0,0 0-1 0 0,1 1 1 0 0,-1-1-1 0 0,0 0 1 0 0,0 1-1 0 0,0-1 1 0 0,1 1-1 0 0,-1-1 0 0 0,0 1 1 0 0,0-1-1 0 0,0 1 1 0 0,0 0-1 0 0,0 0 1 0 0,0-1-1 0 0,0 1 1 0 0,0 0-1 0 0,0 0 1 0 0,-1 0-1 0 0,1 0 1 0 0,0 0-1 0 0,0 0 0 0 0,-1 0 1 0 0,1 0-1 0 0,-1 1 1 0 0,1-1-1 0 0,-1 0 1 0 0,1 0-1 0 0,-1 0 1 0 0,0 1-1 0 0,0-1 1 0 0,1 0-1 0 0,-1 0 1 0 0,0 1-1 0 0,0-1 1 0 0,0 0-1 0 0,0 0 0 0 0,-1 1 1 0 0,1-1-1 0 0,0 0 1 0 0,0 0-1 0 0,-1 1 1 0 0,1-1-1 0 0,-1 0 1 0 0,1 0-1 0 0,-1 0 1 0 0,0 0-1 0 0,1 0 1 0 0,-1 0-1 0 0,0 0 1 0 0,0 0-1 0 0,1 0 0 0 0,-1 0 1 0 0,0 0-1 0 0,0 0 1 0 0,0-1-1 0 0,-1 1 41 0 0,-16 17-3020 0 0,5-6-3330 0 0,3-1-5375 0 0</inkml:trace>
  <inkml:trace contextRef="#ctx0" brushRef="#br0" timeOffset="11411.654">2548 381 5617 0 0,'0'0'2349'0'0,"0"0"-716"0"0,0 0-403 0 0,0 0-52 0 0,0 0 121 0 0,0 0 49 0 0,0 0-205 0 0,0 0-366 0 0,0 0-250 0 0,0 0-23 0 0,0 0 104 0 0,0 0 166 0 0,0 0 77 0 0,14 13-54 0 0,87 75 583 0 0,-67-51-1035 0 0,-2 1-1 0 0,-2 1 0 0 0,-2 2 1 0 0,-1 1-1 0 0,-2 1 1 0 0,-2 1-1 0 0,-2 1 0 0 0,-2 1 1 0 0,12 48-345 0 0,-17-48 36 0 0,-2 0 1 0 0,-2 1-1 0 0,-3 0 1 0 0,-1 0-1 0 0,-3 1 0 0 0,-1-1 1 0 0,-3 1-1 0 0,-2 0 1 0 0,-3 12-37 0 0,-1-25-159 0 0,-1-1 0 0 0,-2 0 0 0 0,-1 0 0 0 0,-1-1 0 0 0,-2-1 0 0 0,-2 0 0 0 0,0-1 0 0 0,-2-1 0 0 0,-2 0 1 0 0,0-1-1 0 0,-2-2 0 0 0,-1 0 0 0 0,-2-1 0 0 0,0-2 0 0 0,-1 0 0 0 0,-8 3 159 0 0,-72 49-5021 0 0,-7-14-4081 0 0,92-53 325 0 0</inkml:trace>
  <inkml:trace contextRef="#ctx0" brushRef="#br0" timeOffset="11891.044">1276 130 6081 0 0,'0'0'2215'0'0,"0"0"-1005"0"0,0 0-518 0 0,0 0-32 0 0,0 0 140 0 0,0 0 202 0 0,0 0 84 0 0,0 0-100 0 0,0 0-101 0 0,0 0-113 0 0,0 0-127 0 0,0 0-99 0 0,-25 34-61 0 0,-77 106-49 0 0,38-19 444 0 0,26-16-245 0 0,4 1-1 0 0,4 2 1 0 0,6 2-1 0 0,4 0 1 0 0,5 0-1 0 0,5 2 0 0 0,4 3-634 0 0,5-62 151 0 0,3 1 0 0 0,1-1 0 0 0,3 1 0 0 0,3-2 0 0 0,1 1 0 0 0,3-1-1 0 0,2-1 1 0 0,13 27-151 0 0,-17-49 58 0 0,1-1 0 0 0,2 0 1 0 0,1-1-1 0 0,0-1 0 0 0,2 0 0 0 0,1-1 0 0 0,1-1 0 0 0,2-1 0 0 0,0-1 0 0 0,1 0 0 0 0,1-2 0 0 0,1-1 0 0 0,1 0 0 0 0,0-2 0 0 0,2-1-58 0 0,-20-12-302 0 0,78 25 627 0 0,-57-32-2633 0 0,-2-11-3481 0 0,-17 6-5972 0 0</inkml:trace>
  <inkml:trace contextRef="#ctx0" brushRef="#br0" timeOffset="14636.068">3875 1067 2953 0 0,'0'0'2680'0'0,"0"0"-1281"0"0,0 0-575 0 0,0 0-65 0 0,0 0 191 0 0,0 0 255 0 0,0 0 98 0 0,0 0-88 0 0,0 0-199 0 0,0 0-231 0 0,0 0-172 0 0,-23-11-128 0 0,-71-30-99 0 0,35 31 130 0 0,39 13-447 0 0,0 1 0 0 0,1 1 0 0 0,0 1 0 0 0,0 1 0 0 0,0 0-1 0 0,1 2 1 0 0,0 0 0 0 0,1 1 0 0 0,0 0 0 0 0,0 2 0 0 0,1 0 0 0 0,1 1 0 0 0,0 0 0 0 0,0 1 0 0 0,-3 6-69 0 0,9-10 1 0 0,-1 0-1 0 0,2 1 1 0 0,0 0 0 0 0,0 1 0 0 0,1 0 0 0 0,0 0 0 0 0,1 0 0 0 0,1 1 0 0 0,0 0 0 0 0,1 0 0 0 0,0 0 0 0 0,0 0 0 0 0,2 1 0 0 0,0-1 0 0 0,0 1 0 0 0,1 0 0 0 0,1 0 0 0 0,1 12-1 0 0,1-19 67 0 0,0-1 1 0 0,1 1-1 0 0,-1-1 0 0 0,1 0 1 0 0,0 0-1 0 0,1 0 0 0 0,0 0 1 0 0,0-1-1 0 0,0 1 0 0 0,0-1 1 0 0,1 0-1 0 0,0 0 0 0 0,0-1 1 0 0,0 1-1 0 0,0-1 0 0 0,1 0 1 0 0,0-1-1 0 0,0 1 0 0 0,0-1 1 0 0,0 0-1 0 0,0-1 1 0 0,1 1-1 0 0,-1-1 0 0 0,1-1 1 0 0,-1 1-1 0 0,1-1 0 0 0,0 0 1 0 0,0-1-1 0 0,-1 0 0 0 0,1 0 1 0 0,0 0-1 0 0,0-1 0 0 0,0 0 1 0 0,-1 0-1 0 0,1 0 0 0 0,5-3-67 0 0,4-1 174 0 0,0-2 0 0 0,-1 1 0 0 0,0-2-1 0 0,0 0 1 0 0,0-1 0 0 0,-1-1 0 0 0,-1 0 0 0 0,1-1-1 0 0,-2 0 1 0 0,2-2-174 0 0,13-13 104 0 0,-1-1-1 0 0,-2-1 1 0 0,0-2-1 0 0,-2 0 1 0 0,-1-1-1 0 0,-2-1 1 0 0,-1-1-1 0 0,-1-1 1 0 0,-2 0-1 0 0,-1-1 1 0 0,4-23-104 0 0,-2 0-246 0 0,-3-1 0 0 0,-3 0 0 0 0,-2-1 0 0 0,-2 0 0 0 0,-4-1 0 0 0,-4-50 246 0 0,0 73-348 0 0,-1 0 1 0 0,-2 1 0 0 0,-2 0 0 0 0,-2 0-1 0 0,-1 1 1 0 0,-1 0 0 0 0,-3 1 0 0 0,-8-17 347 0 0,19 44-28 0 0,-1 0 0 0 0,1 0 0 0 0,-1 1 0 0 0,-1-1 0 0 0,1 1 1 0 0,-1 0-1 0 0,0 1 0 0 0,-1-1 0 0 0,0 1 0 0 0,0 0 0 0 0,0 0 0 0 0,0 1 0 0 0,-1 0 1 0 0,0 0-1 0 0,0 1 0 0 0,-1 0 0 0 0,1 0 0 0 0,-1 0 0 0 0,0 1 0 0 0,0 0 1 0 0,0 1-1 0 0,0 0 0 0 0,0 0 0 0 0,-1 0 0 0 0,1 1 0 0 0,-1 1 0 0 0,1-1 0 0 0,0 1 1 0 0,-2 1 27 0 0,2 3 11 0 0,-1 1 0 0 0,1 1 0 0 0,0 0 1 0 0,0 0-1 0 0,1 0 0 0 0,0 1 1 0 0,0 0-1 0 0,0 0 0 0 0,1 1 0 0 0,0 0 1 0 0,0 0-1 0 0,1 0 0 0 0,0 1 0 0 0,1-1 1 0 0,0 1-1 0 0,0 1 0 0 0,1-1 1 0 0,0 0-1 0 0,0 1 0 0 0,1-1 0 0 0,1 1 1 0 0,-1 5-12 0 0,-5 19 137 0 0,2 2 0 0 0,2-1 0 0 0,1 1 1 0 0,1-1-1 0 0,2 1 0 0 0,2-1 0 0 0,1 0 1 0 0,2 1-1 0 0,1-2 0 0 0,2 1 1 0 0,1-1-1 0 0,2 0 0 0 0,3 2-137 0 0,29 52 719 0 0,5-1 1 0 0,3-2-1 0 0,29 32-719 0 0,28 37 660 0 0,-70-114-512 0 0,-39-48-641 0 0,-23-34-2229 0 0,15 23-1226 0 0,2 3-2663 0 0,2 4-2992 0 0</inkml:trace>
  <inkml:trace contextRef="#ctx0" brushRef="#br0" timeOffset="15169.353">4328 473 10010 0 0,'0'0'643'0'0,"0"0"-272"0"0,0 0 43 0 0,0 0 455 0 0,0 0 435 0 0,0 0 171 0 0,0 0-37 0 0,0 0-210 0 0,0 0-251 0 0,0 0-207 0 0,0 0-162 0 0,0 0-141 0 0,12 37-87 0 0,40 114-29 0 0,-6-18 514 0 0,58 238 239 0 0,-74-285-984 0 0,-27-186 2150 0 0,84-124-2102 0 0,56-94-184 0 0,-41 97-1634 0 0,-97 206 859 0 0,4-4-5490 0 0,-5 15-5116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46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3068 0 0 0,'0'0'704'0'0,"0"0"52"0"0,0 0-41 0 0,0 0-35 0 0,0 0 52 0 0,0 0 51 0 0,-18-7 112 0 0,-56-21 55 0 0,59 20 1628 0 0,22 4-2241 0 0,23 5-1157 0 0,-27-1 1179 0 0,584 31 182 0 0,939-22 557 0 0,-955-11-846 0 0,1551 41 613 0 0,-989-9-784 0 0,-328-14-66 0 0,328-12 110 0 0,-57-33 270 0 0,-643 12-283 0 0,1907-72 555 0 0,510 35-200 0 0,-2153 57-388 0 0,-565-18 423 0 0,-119-6 3030 0 0,-6-27-3015 0 0,-8-22-335 0 0,-2 0 0 0 0,-3 0 0 0 0,-4 1 0 0 0,-3-2-182 0 0,-15-119 124 0 0,14-297-29 0 0,14 385-99 0 0,9-245 18 0 0,-4-180 128 0 0,-36-81 218 0 0,44 342-21 0 0,-13 265-366 0 0,37 19-2836 0 0,-13-3 3056 0 0,4-7-149 0 0,0-2 0 0 0,1 0-1 0 0,-1-2 1 0 0,1-2-1 0 0,-1 0 1 0 0,27-3-44 0 0,33 3-40 0 0,519 55-328 0 0,23 4 348 0 0,635 29 150 0 0,377-28-6 0 0,-15-60-32 0 0,-169-39 55 0 0,-1333 36-224 0 0,21-3-598 0 0,-1 7 1 0 0,1 6-1 0 0,-1 6 1 0 0,117 29 674 0 0,-176-19-7382 0 0,-57-16 194 0 0</inkml:trace>
  <inkml:trace contextRef="#ctx0" brushRef="#br0" timeOffset="1834.397">16367 2344 0 0 0,'0'0'769'0'0,"0"0"864"0"0,0 0 117 0 0,0 0-366 0 0,0 0-363 0 0,12-26-188 0 0,42-85-81 0 0,167-281 2997 0 0,292-477-1792 0 0,-458 784-1780 0 0,4 3 0 0 0,45-48-177 0 0,-99 123 31 0 0,-5 8-39 0 0,0-1 1 0 0,0 0-1 0 0,0 0 1 0 0,0 1-1 0 0,0-1 1 0 0,0 0-1 0 0,0 1 1 0 0,0-1-1 0 0,0 0 0 0 0,1 0 1 0 0,-1 1-1 0 0,0-1 1 0 0,0 0-1 0 0,0 0 1 0 0,0 1-1 0 0,0-1 1 0 0,1 0-1 0 0,-1 0 1 0 0,0 0-1 0 0,0 1 1 0 0,0-1-1 0 0,1 0 1 0 0,-1 0-1 0 0,0 0 1 0 0,0 0-1 0 0,1 1 1 0 0,-1-1-1 0 0,0 0 1 0 0,0 0-1 0 0,1 0 1 0 0,-1 0-1 0 0,0 0 1 0 0,0 0-1 0 0,1 0 1 0 0,-1 0-1 0 0,0 0 1 0 0,1 0-1 0 0,-1 0 1 0 0,0 0-1 0 0,0 0 8 0 0,0 5 44 0 0,-4 54 390 0 0,-2 0 0 0 0,-3 0 1 0 0,-3-1-1 0 0,-2 1-434 0 0,-1 3 94 0 0,-52 256 993 0 0,-6 154-1087 0 0,41-203 442 0 0,31-265-890 0 0,1-4 535 0 0,-1 0 0 0 0,1-1 0 0 0,-1 1 0 0 0,1 0 0 0 0,0 0 1 0 0,-1 0-1 0 0,1 0 0 0 0,-1 0 0 0 0,1 0 0 0 0,-1 0 0 0 0,1 0 0 0 0,0 0 0 0 0,-1 0 1 0 0,1 0-1 0 0,-1 0 0 0 0,1 0 0 0 0,-1 0 0 0 0,1 0 0 0 0,0 0 0 0 0,-1 0 0 0 0,1 1 1 0 0,-1-1-1 0 0,1 0 0 0 0,0 0 0 0 0,-1 0 0 0 0,1 1 0 0 0,0-1 0 0 0,-1 0 0 0 0,1 1 1 0 0,0-1-1 0 0,-1 0 0 0 0,1 0 0 0 0,0 1 0 0 0,0-1 0 0 0,-1 1 0 0 0,1-1 0 0 0,0 0 1 0 0,0 1-1 0 0,0-1 0 0 0,0 1 0 0 0,-1-1 0 0 0,1 0 0 0 0,0 1 0 0 0,0-1 0 0 0,0 1 1 0 0,0-1-1 0 0,0 1 0 0 0,0-1 0 0 0,0 0 0 0 0,0 1 0 0 0,0-1 0 0 0,0 1 0 0 0,0-1 1 0 0,1 1-88 0 0,-185-299 933 0 0,109 182-1086 0 0,52 75-83 0 0,-2 2-1 0 0,-2 0 1 0 0,-1 2-1 0 0,-2 1 0 0 0,-1 1 1 0 0,-21-16 236 0 0,47 46-893 0 0,-29-19 1382 0 0,21 19-4302 0 0,0 3-5342 0 0,12 2 1573 0 0</inkml:trace>
  <inkml:trace contextRef="#ctx0" brushRef="#br0" timeOffset="3026.582">17388 1978 8154 0 0,'0'0'134'0'0,"0"0"-263"0"0,0 0-154 0 0,0 0 241 0 0,0 0 479 0 0,0 0 194 0 0,0 0 38 0 0,35-18 10 0 0,115-60-8 0 0,-19-4 507 0 0,-82 52-923 0 0,-2-2 1 0 0,-1-2-1 0 0,-2-2 1 0 0,-1-2 0 0 0,-2-2-1 0 0,-1-1 1 0 0,-3-2-1 0 0,-1-2 1 0 0,-3-1-1 0 0,-1-2 1 0 0,-3-1 0 0 0,-2-1-1 0 0,-2-1 1 0 0,-2-2-1 0 0,-2 0 1 0 0,-3-1 0 0 0,-1-7-256 0 0,-2-158 165 0 0,-14 214-145 0 0,-1 0 1 0 0,0 0 0 0 0,0 0-1 0 0,-1 0 1 0 0,0 0 0 0 0,0 0-1 0 0,0 1 1 0 0,0-1-1 0 0,-1 0 1 0 0,1 1 0 0 0,-1-1-1 0 0,0 1 1 0 0,-1-1-1 0 0,1 1 1 0 0,-1 0 0 0 0,0 0-1 0 0,0 0 1 0 0,0 0-1 0 0,0 1 1 0 0,-1-1 0 0 0,1 1-1 0 0,-1 0 1 0 0,0 0-1 0 0,0 0 1 0 0,0 0 0 0 0,-1 1-1 0 0,1 0 1 0 0,-1 0-1 0 0,1 0 1 0 0,-1 0 0 0 0,0 1-1 0 0,1 0 1 0 0,-1 0-1 0 0,0 0 1 0 0,0 0 0 0 0,0 1-1 0 0,0 0 1 0 0,0 0-1 0 0,0 0 1 0 0,-4 1-21 0 0,-4 5-25 0 0,0 1 1 0 0,1 0-1 0 0,-1 0 1 0 0,1 1-1 0 0,1 1 1 0 0,0 0-1 0 0,0 1 0 0 0,1 0 1 0 0,0 1-1 0 0,1 0 1 0 0,0 0-1 0 0,1 1 1 0 0,0 0-1 0 0,-5 11 25 0 0,13-23 0 0 0,-26 42 15 0 0,2 1-1 0 0,2 0 1 0 0,2 2-1 0 0,2 0 1 0 0,2 1-1 0 0,2 1 1 0 0,2 0-1 0 0,3 1 1 0 0,1 0-1 0 0,2 1 1 0 0,1 39-15 0 0,4-74 26 0 0,1 0-1 0 0,1 0 1 0 0,-1 0-1 0 0,2 0 1 0 0,0 0-1 0 0,1 0 1 0 0,0 0 0 0 0,1 0-1 0 0,1-1 1 0 0,0 0-1 0 0,1 0 1 0 0,0 0-1 0 0,1-1 1 0 0,0 0-1 0 0,1 0 1 0 0,1-1 0 0 0,0 0-1 0 0,0 0 1 0 0,1-1-1 0 0,0 0 1 0 0,1-1-1 0 0,0 0 1 0 0,0 0 0 0 0,1-2-1 0 0,0 1 1 0 0,1-2-1 0 0,-1 1 1 0 0,1-2-1 0 0,0 1 1 0 0,11 1-26 0 0,-3-4 102 0 0,0-1-1 0 0,-1-1 1 0 0,1-1 0 0 0,0 0 0 0 0,0-2 0 0 0,0-1 0 0 0,0 0-1 0 0,-1-1 1 0 0,0-2 0 0 0,0 0 0 0 0,0-1 0 0 0,-1 0 0 0 0,0-2-1 0 0,0-1 1 0 0,-1 0 0 0 0,0-1 0 0 0,9-8-102 0 0,-13 9 30 0 0,35-27 44 0 0,2 2 0 0 0,1 2-1 0 0,1 2 1 0 0,4 2-74 0 0,-54 27-3 0 0,0 0 1 0 0,1 0-1 0 0,-1 0 0 0 0,0 0 0 0 0,1 0 0 0 0,-1 1 0 0 0,1 0 0 0 0,0 0 0 0 0,-1 0 0 0 0,1 0 1 0 0,0 0-1 0 0,0 1 0 0 0,-1-1 0 0 0,1 1 0 0 0,0 0 0 0 0,0 0 0 0 0,0 1 0 0 0,-1-1 0 0 0,1 1 1 0 0,0 0-1 0 0,0 0 0 0 0,-1 0 0 0 0,1 0 0 0 0,-1 1 0 0 0,1 0 0 0 0,-1-1 0 0 0,0 1 0 0 0,1 0 1 0 0,-1 1-1 0 0,0-1 0 0 0,0 0 0 0 0,-1 1 0 0 0,1 0 0 0 0,0 0 0 0 0,-1-1 0 0 0,0 2 0 0 0,1-1 1 0 0,-1 0-1 0 0,0 0 0 0 0,-1 1 0 0 0,1-1 0 0 0,0 2 3 0 0,0 16 65 0 0,-1-1 0 0 0,0 0 0 0 0,-2 1 0 0 0,0-1 1 0 0,-2 1-1 0 0,0-1 0 0 0,-1 0 0 0 0,-1 0 0 0 0,0-1 0 0 0,-2 1 0 0 0,-1-1 0 0 0,0-1 1 0 0,-1 1-1 0 0,-1-2 0 0 0,0 1 0 0 0,-2-1 0 0 0,0-1 0 0 0,-4 4-65 0 0,11-14-1 0 0,0 1 0 0 0,-1-1 0 0 0,1 0 0 0 0,-2 0 1 0 0,1 0-1 0 0,0-1 0 0 0,-1 0 0 0 0,0-1 0 0 0,0 1 0 0 0,-1-1 0 0 0,1-1 0 0 0,-1 1 0 0 0,0-1 0 0 0,0 0 0 0 0,0-1 0 0 0,0 0 0 0 0,0-1 0 0 0,0 1 0 0 0,-1-1 1 0 0,-6-1 0 0 0,13-1-39 0 0,1-1 0 0 0,-1 0 1 0 0,1 0-1 0 0,0 0 1 0 0,0 0-1 0 0,0 0 0 0 0,0 0 1 0 0,0 0-1 0 0,0-1 1 0 0,0 1-1 0 0,1 0 1 0 0,-1 0-1 0 0,1-1 0 0 0,-1 1 1 0 0,1 0-1 0 0,0-1 1 0 0,0 1-1 0 0,0 0 1 0 0,1-1-1 0 0,-1 1 0 0 0,0 0 1 0 0,1-1-1 0 0,0 1 1 0 0,-1 0-1 0 0,1 0 1 0 0,0-1-1 0 0,0 1 39 0 0,6-9-50 0 0,1 1 0 0 0,0 0 0 0 0,0 0 0 0 0,1 1 1 0 0,0 1-1 0 0,1-1 0 0 0,0 1 0 0 0,0 1 0 0 0,1 0 0 0 0,0 0 0 0 0,0 1 0 0 0,0 0 1 0 0,1 1-1 0 0,0 1 0 0 0,8-3 50 0 0,12-3 7 0 0,0 1 0 0 0,1 2-1 0 0,0 1 1 0 0,0 2 0 0 0,1 1 0 0 0,-1 1 0 0 0,1 2 0 0 0,2 2-7 0 0,98-6 336 0 0,-102-1-268 0 0,1-2 0 0 0,-1-2 0 0 0,0-1 0 0 0,-1-1 0 0 0,-1-2 0 0 0,1-1 0 0 0,-2-1 0 0 0,0-2 0 0 0,0-1-68 0 0,-10 6 59 0 0,0-1-1 0 0,-1 0 1 0 0,-1-2 0 0 0,0 0 0 0 0,-1-1 0 0 0,-1 0 0 0 0,0-1-1 0 0,8-14-58 0 0,-22 30 12 0 0,0 1-1 0 0,-1-1 0 0 0,1 1 0 0 0,0-1 0 0 0,-1 1 0 0 0,1-1 1 0 0,-1 0-1 0 0,1 1 0 0 0,0-1 0 0 0,-1 0 0 0 0,0 1 0 0 0,1-1 1 0 0,-1 0-1 0 0,1 1 0 0 0,-1-1 0 0 0,0 0 0 0 0,0 0 0 0 0,1 0 1 0 0,-1 1-1 0 0,0-1 0 0 0,0 0 0 0 0,0 0 0 0 0,0 0 0 0 0,0 1 1 0 0,0-1-1 0 0,0 0 0 0 0,0 0 0 0 0,0 0 0 0 0,0 0 0 0 0,0 1 1 0 0,-1-1-1 0 0,1 0 0 0 0,0 0 0 0 0,-1 1 0 0 0,1-1 0 0 0,0 0 1 0 0,-1 0-1 0 0,1 1 0 0 0,-1-1 0 0 0,1 0 0 0 0,-1 1 0 0 0,1-1 1 0 0,-1 1-1 0 0,0-1 0 0 0,1 1 0 0 0,-1-1 0 0 0,0 1 0 0 0,1-1 1 0 0,-1 1-1 0 0,0 0 0 0 0,0-1 0 0 0,1 1 0 0 0,-1 0 0 0 0,0-1 1 0 0,0 1-1 0 0,0 0 0 0 0,1 0 0 0 0,-1 0 0 0 0,0 0 0 0 0,0 0-11 0 0,-52 12-235 0 0,40-6 219 0 0,0 2-1 0 0,0 0 1 0 0,0 0 0 0 0,1 1-1 0 0,1 0 1 0 0,-1 1-1 0 0,1 1 1 0 0,1 0-1 0 0,0 0 1 0 0,1 1 0 0 0,0 0-1 0 0,1 0 1 0 0,0 1-1 0 0,1 0 1 0 0,0 1 0 0 0,1 0-1 0 0,1 0 1 0 0,0 0-1 0 0,1 0 1 0 0,0 1 0 0 0,1 0-1 0 0,1 0 1 0 0,0 0-1 0 0,1 0 1 0 0,1 0-1 0 0,1 2 17 0 0,2-5 11 0 0,1 0 0 0 0,1 0 0 0 0,0-1 0 0 0,1 1-1 0 0,0-1 1 0 0,1-1 0 0 0,0 1 0 0 0,1-1 0 0 0,0 0-1 0 0,0-1 1 0 0,1 0 0 0 0,0 0 0 0 0,1-1 0 0 0,0 0-1 0 0,0 0 1 0 0,1-1 0 0 0,0-1 0 0 0,0 0-1 0 0,0 0 1 0 0,1-1 0 0 0,0-1 0 0 0,0 0-11 0 0,1 0 88 0 0,1 0 0 0 0,0-1-1 0 0,0 0 1 0 0,0-1 0 0 0,0-1 0 0 0,0-1 0 0 0,1 0 0 0 0,-1 0 0 0 0,0-1 0 0 0,0-1-1 0 0,0-1 1 0 0,0 0 0 0 0,0 0 0 0 0,-1-2 0 0 0,1 0 0 0 0,-1 0 0 0 0,0-1 0 0 0,-1-1-1 0 0,1 0 1 0 0,-1 0 0 0 0,3-4-88 0 0,4-3 116 0 0,0 0 0 0 0,-2-1 0 0 0,0-1-1 0 0,-1-1 1 0 0,0 0 0 0 0,-1-1 0 0 0,-1-1 0 0 0,-1 0 0 0 0,-1-1 0 0 0,0 0-1 0 0,-2-1 1 0 0,6-16-116 0 0,-13 29 3 0 0,0-1 1 0 0,0 1-1 0 0,-1-1 0 0 0,-1 1 0 0 0,1-1 0 0 0,-1 0 0 0 0,-1 0 1 0 0,0 1-1 0 0,0-1 0 0 0,0 0 0 0 0,-1 0 0 0 0,-1 1 0 0 0,1-1 1 0 0,-2 0-1 0 0,1 1 0 0 0,-1 0 0 0 0,0-1 0 0 0,-1 1 0 0 0,1 0 1 0 0,-2 1-1 0 0,1-1 0 0 0,-1 1 0 0 0,0 0 0 0 0,-1 0 1 0 0,0 0-1 0 0,0 1 0 0 0,0 0 0 0 0,-1 0 0 0 0,-2-1-3 0 0,-1-1-31 0 0,0 1 0 0 0,-1 0-1 0 0,1 1 1 0 0,-1 0 0 0 0,-1 1 0 0 0,1 0-1 0 0,-1 1 1 0 0,0 0 0 0 0,0 1 0 0 0,0 1-1 0 0,0-1 1 0 0,0 2 0 0 0,-1 0 0 0 0,1 0-1 0 0,-1 1 1 0 0,-8 1 31 0 0,21-1-15 0 0,-1 1 1 0 0,0-1-1 0 0,0 0 1 0 0,1 0-1 0 0,-1 1 0 0 0,0-1 1 0 0,0 0-1 0 0,1 1 1 0 0,-1-1-1 0 0,0 1 0 0 0,1-1 1 0 0,-1 1-1 0 0,0-1 1 0 0,1 1-1 0 0,-1 0 0 0 0,1-1 1 0 0,-1 1-1 0 0,1-1 1 0 0,-1 1-1 0 0,1 0 0 0 0,0 0 1 0 0,-1-1-1 0 0,1 1 0 0 0,0 0 1 0 0,-1 0-1 0 0,1-1 1 0 0,0 1-1 0 0,0 0 0 0 0,0 0 1 0 0,0 0-1 0 0,0 0 1 0 0,0-1-1 0 0,0 1 0 0 0,0 0 1 0 0,0 0-1 0 0,0 0 1 0 0,0-1-1 0 0,1 1 0 0 0,-1 0 1 0 0,0 0-1 0 0,0 0 1 0 0,1-1-1 0 0,-1 1 0 0 0,1 0 1 0 0,-1-1-1 0 0,0 1 0 0 0,1 0 1 0 0,-1-1-1 0 0,1 1 1 0 0,0-1-1 0 0,-1 1 0 0 0,1 0 1 0 0,0-1-1 0 0,-1 0 1 0 0,1 1-1 0 0,0-1 0 0 0,-1 1 1 0 0,1-1-1 0 0,0 0 1 0 0,0 1-1 0 0,-1-1 0 0 0,1 0 1 0 0,0 0-1 0 0,0 0 1 0 0,0 0 14 0 0,14 5 23 0 0,1-1 0 0 0,-1-1 0 0 0,1 0 0 0 0,0-1 1 0 0,0-1-1 0 0,0 0 0 0 0,0-2 0 0 0,6 0-23 0 0,9 1 19 0 0,110-9-142 0 0,0-6 1 0 0,-1-6 0 0 0,-2-6 0 0 0,12-10 122 0 0,54-8-1849 0 0,-118 26-4509 0 0,-25 7-5413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620 177 0 0 0,'0'0'1472'0'0,"0"0"434"0"0,0 0 33 0 0,0 0-118 0 0,0 0-161 0 0,0 0-225 0 0,0 0-178 0 0,2-12-163 0 0,6-56 1736 0 0,-29 42 1011 0 0,-36 16-2684 0 0,40 14-1158 0 0,0 0-1 0 0,1 0 0 0 0,-1 1 0 0 0,1 2 1 0 0,0-1-1 0 0,0 2 0 0 0,1 0 1 0 0,0 1-1 0 0,0 0 0 0 0,1 1 0 0 0,0 1 1 0 0,1 0-1 0 0,0 1 0 0 0,-3 5 2 0 0,-5 1 11 0 0,-5-1-21 0 0,2 2 0 0 0,0 0-1 0 0,2 2 1 0 0,0 0 0 0 0,1 2 0 0 0,1 0-1 0 0,1 1 1 0 0,1 1 0 0 0,2 1 0 0 0,0 0 0 0 0,2 1-1 0 0,1 1 1 0 0,1 0 0 0 0,1 1 0 0 0,-6 26 10 0 0,16-49-2 0 0,0 0 1 0 0,-1-1-1 0 0,2 1 0 0 0,-1 0 1 0 0,1 0-1 0 0,0 0 1 0 0,0 0-1 0 0,0 0 0 0 0,1 0 1 0 0,0 0-1 0 0,0 0 1 0 0,1 0-1 0 0,0-1 1 0 0,0 1-1 0 0,0-1 0 0 0,0 1 1 0 0,1-1-1 0 0,0 0 1 0 0,0 0-1 0 0,1 0 1 0 0,-1 0-1 0 0,1 0 0 0 0,0-1 1 0 0,0 0-1 0 0,1 0 1 0 0,-1 0-1 0 0,1 0 1 0 0,0-1-1 0 0,0 1 0 0 0,0-1 1 0 0,0-1-1 0 0,1 1 1 0 0,1 0 1 0 0,6 0 67 0 0,1 0 0 0 0,-1-1 0 0 0,1 0 0 0 0,0-1 0 0 0,0-1 0 0 0,-1 0 0 0 0,1-1 0 0 0,0-1 0 0 0,-1 0 0 0 0,1 0 0 0 0,-1-2 0 0 0,0 1-1 0 0,12-6-65 0 0,6-9 109 0 0,0-1 1 0 0,-2-2-1 0 0,0 0 1 0 0,-1-2-1 0 0,-1-2 1 0 0,-2 0-1 0 0,0-1 1 0 0,-2-2 0 0 0,-1 0-1 0 0,16-27-110 0 0,-11 18 32 0 0,-1-1 0 0 0,-2-1 0 0 0,-2-1-1 0 0,-2-1 1 0 0,-1-1 0 0 0,-2 0 0 0 0,-2-2 0 0 0,6-33-32 0 0,-17-3 288 0 0,-4 81-286 0 0,0-1 1 0 0,0 1 0 0 0,0 0-1 0 0,0-1 1 0 0,-1 1-1 0 0,1-1 1 0 0,0 1-1 0 0,0-1 1 0 0,0 1 0 0 0,-1-1-1 0 0,1 1 1 0 0,0 0-1 0 0,-1-1 1 0 0,1 0-1 0 0,0 1 1 0 0,-1-1 0 0 0,1 1-1 0 0,-1-1 1 0 0,1 1-1 0 0,-1-1 1 0 0,1 0-1 0 0,-1 1 1 0 0,1-1 0 0 0,-1 0-1 0 0,1 0 1 0 0,-1 1-1 0 0,0-1 1 0 0,1 0-1 0 0,-1 0 1 0 0,1 0 0 0 0,-1 0-1 0 0,0 0 1 0 0,1 1-1 0 0,-1-1 1 0 0,1 0-1 0 0,-1-1 1 0 0,0 1 0 0 0,1 0-1 0 0,-1 0 1 0 0,1 0-1 0 0,-1 0 1 0 0,0 0-1 0 0,1 0 1 0 0,-1-1 0 0 0,1 1-1 0 0,-1 0 1 0 0,1-1-1 0 0,-1 1 1 0 0,1 0-1 0 0,-1-1 1 0 0,1 1 0 0 0,-1 0-1 0 0,1-1 1 0 0,-1 1-1 0 0,1-1 1 0 0,0 1-1 0 0,-1-1 1 0 0,1 1 0 0 0,0-1-1 0 0,0 1 1 0 0,-1-1-1 0 0,1 0 1 0 0,0 1-1 0 0,0-1 1 0 0,0 1 0 0 0,-1-1-1 0 0,1 0 1 0 0,0 1-1 0 0,0-1 1 0 0,0 0-3 0 0,-10 34-11 0 0,1 0 1 0 0,2 1-1 0 0,1 0 1 0 0,1 0-1 0 0,2 0 1 0 0,2 0-1 0 0,1 1 1 0 0,1-1-1 0 0,2 0 0 0 0,2 0 1 0 0,6 24 10 0 0,-5-30 32 0 0,0-1 1 0 0,2 0-1 0 0,1 0 0 0 0,1-1 1 0 0,1 0-1 0 0,2-1 1 0 0,0 0-1 0 0,2-1 1 0 0,0-1-1 0 0,7 8-32 0 0,19 0 32 0 0,-41-31-1 0 0,0 0 26 0 0,0 0 12 0 0,0 0 18 0 0,4-50-959 0 0,0 19-2343 0 0,-2 20-2543 0 0,0 7-5237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16 0 0 0,'0'0'549'0'0,"0"0"840"0"0,0 0 272 0 0,0 0-30 0 0,0 0-221 0 0,0 0-287 0 0,0 0-277 0 0,0 0-244 0 0,0 0-183 0 0,0 0-108 0 0,0 0-10 0 0,-18 7 9 0 0,-58 24 28 0 0,73-29-288 0 0,0 0 0 0 0,0-1 0 0 0,0 1 0 0 0,0 0 0 0 0,0 0 0 0 0,0 1 0 0 0,0-1 0 0 0,1 1-1 0 0,-1-1 1 0 0,1 1 0 0 0,0 0 0 0 0,0 0 0 0 0,0 0 0 0 0,0 0 0 0 0,0 0 0 0 0,1 0 0 0 0,-1 1 0 0 0,1-1-1 0 0,0 1 1 0 0,0 0-50 0 0,-4 10 204 0 0,-17 43 438 0 0,3 2 1 0 0,3 0-1 0 0,2 1 0 0 0,3 0 1 0 0,2 1-1 0 0,2 13-642 0 0,4-48 139 0 0,1 0 1 0 0,2 0-1 0 0,0-1 0 0 0,2 1 1 0 0,0 0-1 0 0,2 0 0 0 0,1-1 0 0 0,1 0 1 0 0,1 0-1 0 0,1 0 0 0 0,5 6-139 0 0,57 77 292 0 0,-67-106-304 0 0,-1 0 0 0 0,0 0-1 0 0,1-1 1 0 0,-1 1-1 0 0,1 0 1 0 0,-1-1-1 0 0,1 1 1 0 0,0-1 0 0 0,0 0-1 0 0,-1 0 1 0 0,1 0-1 0 0,0 0 1 0 0,0-1-1 0 0,0 1 1 0 0,0-1 0 0 0,0 0-1 0 0,0 0 1 0 0,0 0-1 0 0,0 0 1 0 0,0 0-1 0 0,0-1 1 0 0,0 1-1 0 0,0-1 1 0 0,0 0 0 0 0,0 0-1 0 0,0 0 1 0 0,0 0-1 0 0,-1 0 1 0 0,1-1-1 0 0,0 1 1 0 0,0-2 12 0 0,21-38-3353 0 0,-15 11-4916 0 0,-6 21 2506 0 0</inkml:trace>
  <inkml:trace contextRef="#ctx0" brushRef="#br0" timeOffset="418.214">387 162 9138 0 0,'0'0'615'0'0,"0"0"-407"0"0,0 0-108 0 0,0 0 271 0 0,0 0 307 0 0,0 0 212 0 0,0 0 77 0 0,0 0-62 0 0,3 38-155 0 0,10 119-202 0 0,11-24 431 0 0,40 109 90 0 0,-12-110-909 0 0,-47-136 3473 0 0,7-28-2527 0 0,104-430-78 0 0,-84 340-1123 0 0,-33 117-3198 0 0,-5 16-2941 0 0,6-6-3920 0 0</inkml:trace>
  <inkml:trace contextRef="#ctx0" brushRef="#br0" timeOffset="779.62">922 0 2729 0 0,'0'0'3456'0'0,"0"0"-1507"0"0,0 0-924 0 0,0 0-321 0 0,0 0 38 0 0,0 0 151 0 0,0 0 32 0 0,0 0-30 0 0,0 0-73 0 0,0 0-53 0 0,0 0 47 0 0,0 0-24 0 0,14 11-71 0 0,41 33-45 0 0,-48-38-509 0 0,-1 1 0 0 0,1-1-1 0 0,-1 1 1 0 0,-1 1-1 0 0,1-1 1 0 0,-1 1 0 0 0,-1 0-1 0 0,1 0 1 0 0,-1 0-1 0 0,-1 1 1 0 0,1-1-1 0 0,1 10-166 0 0,0-3 177 0 0,10 27 56 0 0,-2-1 1 0 0,-1 2-1 0 0,-3 0 1 0 0,-2 0 0 0 0,-1 0-1 0 0,-1 33-233 0 0,-3-46 43 0 0,-2-1 0 0 0,-1 1 0 0 0,-2 0 0 0 0,-1-1 0 0 0,-1 1-1 0 0,-1-1 1 0 0,-6 14-43 0 0,1-17-61 0 0,-1 0 1 0 0,-2-2-1 0 0,0 1 0 0 0,-2-2 0 0 0,0 0 0 0 0,-2-1 0 0 0,0-1 0 0 0,-2 0 1 0 0,0-2-1 0 0,-1 0 0 0 0,-10 5 61 0 0,-23 6-1182 0 0,13-24-2628 0 0,34-29-7082 0 0,7 15 5654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246 571 0 0 0,'0'0'1331'0'0,"0"0"283"0"0,0 0-6 0 0,0 0-141 0 0,0 0-271 0 0,0 0-136 0 0,0 0-177 0 0,0 0-141 0 0,0 0-151 0 0,-8-1-90 0 0,-26-1-21 0 0,-22 32 1079 0 0,42-19-1515 0 0,2 0 0 0 0,0 1 0 0 0,0 1-1 0 0,1 0 1 0 0,1 1 0 0 0,0 0 0 0 0,0 0 0 0 0,2 1-1 0 0,0 0 1 0 0,1 1 0 0 0,0 0 0 0 0,1 0 0 0 0,1 0 0 0 0,1 1-1 0 0,0-1 1 0 0,1 1 0 0 0,1 0 0 0 0,0 0 0 0 0,1 1-1 0 0,1-1 1 0 0,2 14-44 0 0,0-26 103 0 0,0 0-1 0 0,0-1 1 0 0,1 1-1 0 0,0-1 1 0 0,-1 1-1 0 0,2-1 1 0 0,-1 0-1 0 0,0-1 1 0 0,1 1-1 0 0,-1 0 0 0 0,1-1 1 0 0,0 0-1 0 0,1 0 1 0 0,-1 0-1 0 0,0 0 1 0 0,1-1-1 0 0,-1 0 1 0 0,1 0-1 0 0,0 0 1 0 0,0 0-1 0 0,0-1 1 0 0,0 1-1 0 0,0-2 1 0 0,0 1-1 0 0,0 0 0 0 0,0-1 1 0 0,0 0-1 0 0,0 0 1 0 0,0 0-1 0 0,0-1 1 0 0,0 0-1 0 0,1 0 1 0 0,-1 0-1 0 0,-1 0 1 0 0,1-1-1 0 0,0 0 1 0 0,0 0-1 0 0,-1 0 0 0 0,1-1 1 0 0,-1 0-1 0 0,0 0 1 0 0,4-2-103 0 0,21-17 196 0 0,-1-2 1 0 0,-1-1-1 0 0,-2 0 1 0 0,0-2-1 0 0,-1-1 1 0 0,-2-1-1 0 0,-1-1 1 0 0,-2-1-1 0 0,0-1 1 0 0,-3 0-1 0 0,0-1 1 0 0,-2-1-1 0 0,-2 0 1 0 0,-1-1-1 0 0,-1-1-196 0 0,2-9-198 0 0,-1 0-1 0 0,-2-1 1 0 0,-3 0-1 0 0,-1 0 1 0 0,-3 0-1 0 0,-1-7 199 0 0,-1 45-80 0 0,0 0 0 0 0,0 0 0 0 0,0 1 0 0 0,-1-1 0 0 0,0 0 0 0 0,-1 1 0 0 0,0-1 0 0 0,0 1 1 0 0,-1-1-1 0 0,1 1 0 0 0,-1 0 0 0 0,-1 0 0 0 0,0 0 0 0 0,0 0 0 0 0,0 1 0 0 0,-1-1 0 0 0,0 1 0 0 0,0 0 0 0 0,0 1 0 0 0,-1-1 0 0 0,0 1 0 0 0,0 0 0 0 0,0 1 0 0 0,0-1 0 0 0,-1 1 0 0 0,0 1 0 0 0,0-1 0 0 0,0 1 0 0 0,0 0 0 0 0,-1 1 0 0 0,-4-2 80 0 0,6 6-72 0 0,0 1 1 0 0,0-1-1 0 0,0 1 0 0 0,0 0 1 0 0,0 0-1 0 0,0 1 0 0 0,1-1 1 0 0,-1 1-1 0 0,1 1 0 0 0,0-1 1 0 0,1 1-1 0 0,-1 0 0 0 0,1 0 1 0 0,0 0-1 0 0,0 0 0 0 0,0 1 1 0 0,1 0-1 0 0,0 0 0 0 0,-2 5 72 0 0,-4 7 35 0 0,2 0 0 0 0,1 0-1 0 0,0 1 1 0 0,1 0 0 0 0,1 0 0 0 0,0 0-1 0 0,2 0 1 0 0,0 0 0 0 0,2 1-1 0 0,0-1 1 0 0,2 20-35 0 0,1-21 86 0 0,0-1 1 0 0,0 1-1 0 0,2 0 1 0 0,0-1-1 0 0,1 0 1 0 0,1 0-1 0 0,1-1 1 0 0,0 0-1 0 0,1 0 1 0 0,1-1 0 0 0,0 0-1 0 0,1 0 1 0 0,0-1-1 0 0,1-1 1 0 0,6 5-87 0 0,4 4 140 0 0,1-1 1 0 0,1-2 0 0 0,1 0 0 0 0,0-1 0 0 0,12 4-141 0 0,-36-20-54 0 0,1-1 0 0 0,-1 0 0 0 0,1 1 0 0 0,0-1 0 0 0,-1 0 0 0 0,1 0 0 0 0,0 0 0 0 0,0 0 0 0 0,-1 0 0 0 0,1-1 0 0 0,0 1 0 0 0,0 0 0 0 0,0-1 0 0 0,0 1 0 0 0,0-1 0 0 0,0 0 0 0 0,0 0 0 0 0,0 0 0 0 0,0 0 0 0 0,0 0 0 0 0,0 0 0 0 0,0 0 0 0 0,0-1 0 0 0,0 1 0 0 0,0-1 0 0 0,0 1 0 0 0,0-1 0 0 0,0 0 0 0 0,0 0 0 0 0,0 0 0 0 0,-1 0 0 0 0,1 0 0 0 0,0 0 0 0 0,-1 0 0 0 0,1-1 54 0 0,6-16-2995 0 0,-3 0-3529 0 0,-1 9-622 0 0</inkml:trace>
  <inkml:trace contextRef="#ctx0" brushRef="#br0" timeOffset="354.059">943 205 3585 0 0,'0'0'1020'0'0,"0"0"-632"0"0,0 0-15 0 0,0 0 302 0 0,0 0 368 0 0,0 0 316 0 0,0 0 105 0 0,0 35-114 0 0,0 111-248 0 0,0-138-997 0 0,-1 16 270 0 0,1 1-1 0 0,0 0 0 0 0,2 0 0 0 0,1 0 1 0 0,1-1-1 0 0,5 16-374 0 0,-7-31 78 0 0,0 1 3 0 0,0 0 0 0 0,0 0-1 0 0,1-1 1 0 0,0 1 0 0 0,1 0-1 0 0,0-1 1 0 0,1 0 0 0 0,-1 0 0 0 0,2 0-1 0 0,-1-1 1 0 0,1 0 0 0 0,6 6-81 0 0,-9-13 122 0 0,0 0 1 0 0,0-1-1 0 0,-1 0 0 0 0,1 0 1 0 0,0 0-1 0 0,0 0 1 0 0,-1 0-1 0 0,1-1 1 0 0,0 1-1 0 0,0-1 1 0 0,-1 1-1 0 0,1-1 0 0 0,-1 0 1 0 0,1 0-1 0 0,0 0 1 0 0,-1-1-1 0 0,0 1 1 0 0,1-1-1 0 0,-1 1 1 0 0,0-1-1 0 0,0 0 0 0 0,0 1 1 0 0,0-1-1 0 0,0 0 1 0 0,0-1-1 0 0,0 1 1 0 0,-1 0-1 0 0,1 0 1 0 0,-1-1-1 0 0,0 1 1 0 0,1-1-1 0 0,-1 1 0 0 0,0-1 1 0 0,-1 0-1 0 0,1 1 1 0 0,0-2-123 0 0,8-10 206 0 0,37-59 347 0 0,-4-2 0 0 0,-3-1-1 0 0,-3-2 1 0 0,7-31-553 0 0,52-105-1341 0 0,-94 213 539 0 0,3-4 1196 0 0,-2 4-3171 0 0,0 1-3518 0 0,0 0-4362 0 0</inkml:trace>
  <inkml:trace contextRef="#ctx0" brushRef="#br0" timeOffset="732.914">5 998 3769 0 0,'0'0'689'0'0,"0"0"-455"0"0,0 0 154 0 0,0 0 421 0 0,0 0 353 0 0,0 0 270 0 0,0 0 116 0 0,0 0-7 0 0,0 0-84 0 0,0 0-115 0 0,0 0-100 0 0,0 0-90 0 0,35 11-88 0 0,111 33-85 0 0,-139-42-868 0 0,0 1 1 0 0,0-1-1 0 0,0-1 0 0 0,1 1 1 0 0,-1-1-1 0 0,0-1 0 0 0,1 0 0 0 0,-1 0 1 0 0,1 0-1 0 0,-1 0 0 0 0,0-1 1 0 0,1-1-1 0 0,0 0-111 0 0,10-1 276 0 0,585-139 3392 0 0,-88 15-3887 0 0,-412 109-1598 0 0,-59 16-7422 0 0,-39 2-2077 0 0</inkml:trace>
  <inkml:trace contextRef="#ctx0" brushRef="#br0" timeOffset="1355.001">602 1280 2312 0 0,'0'0'1644'0'0,"0"0"-480"0"0,0 0-259 0 0,0 0 46 0 0,0 0 115 0 0,0 0 46 0 0,0 0-46 0 0,0 0-126 0 0,-35 18-160 0 0,-109 57-181 0 0,76-26 17 0 0,60-37-515 0 0,-87 149 495 0 0,93-156-577 0 0,-4 8 37 0 0,1 0-1 0 0,0 0 1 0 0,1 0-1 0 0,0 1 0 0 0,1-1 1 0 0,1 1-1 0 0,0 0 1 0 0,1 0-1 0 0,0-1 1 0 0,2 14-56 0 0,0-24 61 0 0,-1-1 0 0 0,1 1 0 0 0,0-1 1 0 0,0 1-1 0 0,1-1 0 0 0,-1 0 0 0 0,0 1 0 0 0,1-1 1 0 0,-1 0-1 0 0,1 0 0 0 0,0 0 0 0 0,0 0 1 0 0,0 0-1 0 0,0-1 0 0 0,0 1 0 0 0,0-1 0 0 0,0 1 1 0 0,0-1-1 0 0,1 0 0 0 0,-1 1 0 0 0,0-1 0 0 0,1 0 1 0 0,-1-1-1 0 0,1 1 0 0 0,0 0 0 0 0,-1-1 1 0 0,1 1-1 0 0,-1-1 0 0 0,1 0 0 0 0,2 0-61 0 0,82-13 2262 0 0,-45-4-2019 0 0,-1-2 1 0 0,0-2-1 0 0,-2-2 1 0 0,0-1-1 0 0,-2-2 1 0 0,0-2-1 0 0,-2-1 1 0 0,-2-2-1 0 0,0-1 1 0 0,-2-1-1 0 0,-2-2 1 0 0,10-16-244 0 0,-23 32-8 0 0,-1-1 0 0 0,-1-1 0 0 0,0 0 0 0 0,-2-1 0 0 0,0 0 0 0 0,-2-1 0 0 0,0 0 0 0 0,-2-1 0 0 0,-1 1 0 0 0,0-2 0 0 0,-2 1 0 0 0,-1-1 0 0 0,0 0 0 0 0,-2 0 0 0 0,-1 0 0 0 0,-1 0 0 0 0,-4-21 8 0 0,4 39-47 0 0,-1 0 0 0 0,0 0 0 0 0,0 1 0 0 0,0-1 0 0 0,-1 0 0 0 0,-1 0 0 0 0,1 1 0 0 0,-1 0 0 0 0,0-1 0 0 0,0 1 0 0 0,-1 0 0 0 0,1 0 0 0 0,-1 1 0 0 0,-1-1 0 0 0,1 1 0 0 0,-1 0 0 0 0,0 0 0 0 0,0 0 0 0 0,-1 1 0 0 0,1 0 0 0 0,-1 0 0 0 0,0 0 0 0 0,0 1 0 0 0,0 0 0 0 0,0 0 0 0 0,-1 0 0 0 0,1 1 0 0 0,-1 0 0 0 0,0 0 0 0 0,0 1 0 0 0,0 0 0 0 0,1 0 0 0 0,-1 0 0 0 0,0 1 0 0 0,0 0 0 0 0,0 1 0 0 0,0-1 0 0 0,0 1 0 0 0,0 1 0 0 0,0-1 0 0 0,1 1 0 0 0,-1 0 0 0 0,1 1 0 0 0,-1-1 0 0 0,1 2 0 0 0,-3 0 47 0 0,-12 16-22 0 0,2 0 0 0 0,0 1-1 0 0,1 1 1 0 0,1 1 0 0 0,1 0-1 0 0,2 1 1 0 0,0 1 0 0 0,1 0 0 0 0,2 1-1 0 0,0 0 1 0 0,2 1 0 0 0,1 0 0 0 0,1 1-1 0 0,1-1 1 0 0,2 1 0 0 0,1 0-1 0 0,1 1 1 0 0,1-1 0 0 0,1 0 0 0 0,3 13 22 0 0,0-29 33 0 0,0 1 0 0 0,1 0 1 0 0,0-1-1 0 0,1 0 0 0 0,1 0 0 0 0,0 0 1 0 0,0-1-1 0 0,1 0 0 0 0,1 0 1 0 0,0-1-1 0 0,0 0 0 0 0,1 0 0 0 0,0-1 1 0 0,1 0-1 0 0,0-1 0 0 0,0 0 1 0 0,1 0-1 0 0,0-1 0 0 0,0 0 1 0 0,0-1-1 0 0,1-1 0 0 0,0 0 0 0 0,1 0 1 0 0,-1-1-1 0 0,1-1 0 0 0,-1 0 1 0 0,5 0-34 0 0,-3 0 22 0 0,0 0 0 0 0,1-2 0 0 0,-1 1 1 0 0,0-2-1 0 0,1 0 0 0 0,-1-1 1 0 0,1 0-1 0 0,-1-1 0 0 0,0 0 1 0 0,2-2-23 0 0,-9 2-191 0 0,-1-1-1 0 0,0 1 1 0 0,0-1 0 0 0,0-1 0 0 0,0 1 0 0 0,-1-1 0 0 0,1 0 0 0 0,-1 0 0 0 0,0 0 0 0 0,0-1 0 0 0,0 0 0 0 0,-1 0 0 0 0,0 0 0 0 0,4-5 191 0 0,12-21-7483 0 0,-15 19-2184 0 0</inkml:trace>
  <inkml:trace contextRef="#ctx0" brushRef="#br0" timeOffset="1668.279">1589 1072 3257 0 0,'0'0'3036'0'0,"0"0"-1069"0"0,0 0-225 0 0,0 0 140 0 0,0 0 58 0 0,0 0-81 0 0,0 0-264 0 0,0 0-354 0 0,0 0-347 0 0,-16 34-240 0 0,-53 109-165 0 0,-8-23 184 0 0,50-86-516 0 0,-131 216-178 0 0,112-202-1486 0 0,33-43-2325 0 0,-2-4-3367 0 0,12-1-1628 0 0</inkml:trace>
  <inkml:trace contextRef="#ctx0" brushRef="#br0" timeOffset="1980.62">1084 1068 10122 0 0,'0'0'1548'0'0,"0"0"-810"0"0,0 0-535 0 0,0 0 17 0 0,0 0 367 0 0,0 0 314 0 0,0 0 130 0 0,0 0-31 0 0,0 0-156 0 0,0 0-181 0 0,0 0-123 0 0,0 0-82 0 0,29 34-38 0 0,92 110-17 0 0,-18-26 561 0 0,56 37-83 0 0,-154-150-1623 0 0,35 30 2203 0 0,-24-28-4579 0 0,0-4-5221 0 0,-16-3-2446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2649 0 0,'0'0'2623'0'0,"0"0"-811"0"0,0 0-310 0 0,0 0 126 0 0,0 0 189 0 0,0 0 36 0 0,0 0-252 0 0,0 0-430 0 0,0 0-389 0 0,0 0-236 0 0,0 0-113 0 0,0 0 7 0 0,0 0 30 0 0,5-2 18 0 0,127-39 2417 0 0,83 19-2004 0 0,-122 14-906 0 0,-35-3-3075 0 0,-56 7-5081 0 0,-2 4-1998 0 0</inkml:trace>
  <inkml:trace contextRef="#ctx0" brushRef="#br0" timeOffset="283.17">18 515 8050 0 0,'0'0'1825'0'0,"0"0"-931"0"0,0 0-345 0 0,0 0 205 0 0,0 0 367 0 0,0 0 270 0 0,0 0 84 0 0,0 0-85 0 0,0 0-188 0 0,0 0-197 0 0,0 0-175 0 0,35 6-175 0 0,113 13-143 0 0,-37-28 190 0 0,134-38-1767 0 0,-217 39-795 0 0,-10 3-2935 0 0,-6 3-6407 0 0</inkml:trace>
  <inkml:trace contextRef="#ctx0" brushRef="#br0" timeOffset="4589.009">920 30 0 0 0,'0'0'815'0'0,"0"0"494"0"0,0 0 214 0 0,0 0 110 0 0,0 0 151 0 0,0 0 67 0 0,0 0-106 0 0,0 0-202 0 0,0 0-314 0 0,0 0-346 0 0,0 0-329 0 0,0 0-268 0 0,-2-6-164 0 0,0-1-105 0 0,-2-10 5 0 0,12 32 531 0 0,8 29 165 0 0,-2 1 0 0 0,-2 1 0 0 0,-1 0 0 0 0,-2 7-718 0 0,27 109 418 0 0,29 16-318 0 0,-63-173-26 0 0,-2-3-35 0 0,1 0 1 0 0,-1 1-1 0 0,0-1 1 0 0,1 0-1 0 0,0 0 0 0 0,-1 0 1 0 0,1 1-1 0 0,0-1 1 0 0,0 0-1 0 0,0 0 1 0 0,0 0-1 0 0,1 0 0 0 0,-1-1 1 0 0,0 1-1 0 0,1 0 1 0 0,-1 0-1 0 0,1-1 1 0 0,0 1-1 0 0,-1-1 0 0 0,1 1 1 0 0,0-1-1 0 0,0 0 1 0 0,0 0-1 0 0,0 0 1 0 0,0 0-1 0 0,0 0 0 0 0,1 0 1 0 0,-1-1-1 0 0,0 1 1 0 0,0-1-1 0 0,0 1 1 0 0,1-1-1 0 0,-1 0 0 0 0,0 0 1 0 0,1 0-1 0 0,-1 0 1 0 0,0 0-1 0 0,0-1 1 0 0,1 1-1 0 0,-1-1 0 0 0,0 1 1 0 0,0-1-1 0 0,0 0 1 0 0,0 0-1 0 0,2-1-39 0 0,9-17 242 0 0,0-1-1 0 0,-2-1 0 0 0,0 0 0 0 0,-2-1 1 0 0,0 1-1 0 0,-1-2 0 0 0,0-6-241 0 0,4-6 114 0 0,95-365-643 0 0,-105 393 58 0 0,2-3-1462 0 0,-1 8-2246 0 0,3 2-3281 0 0,-3 0-878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0 424 4857 0 0,'0'0'3547'0'0,"0"0"-1853"0"0,0 0-787 0 0,0 0-291 0 0,0 0-36 0 0,0 0 200 0 0,0 0 271 0 0,0 0 159 0 0,0 0-44 0 0,0 0-202 0 0,0 0-277 0 0,6-8-257 0 0,17-25-95 0 0,22 24 664 0 0,95 39 1164 0 0,180-10-93 0 0,-20-40-1411 0 0,-141 2-2381 0 0,-244 35-4603 0 0,50-3 305 0 0,27-10 3703 0 0,-9 3-6014 0 0</inkml:trace>
  <inkml:trace contextRef="#ctx0" brushRef="#br0" timeOffset="246.147">39 683 10010 0 0,'0'0'784'0'0,"0"0"-413"0"0,0 0-150 0 0,0 0 345 0 0,0 0 598 0 0,0 0 383 0 0,0 0 63 0 0,0 0-113 0 0,0 0-230 0 0,34 2-266 0 0,109 8-240 0 0,20-11 331 0 0,58 8-1108 0 0,-129-3-1624 0 0,-61-3-2434 0 0,-1-1-4885 0 0,-24 0 1757 0 0</inkml:trace>
  <inkml:trace contextRef="#ctx0" brushRef="#br0" timeOffset="707.04">511 1 0 0 0,'0'0'1431'0'0,"0"0"284"0"0,0 0 53 0 0,0 0-118 0 0,0 0-178 0 0,0 0-215 0 0,0 0-216 0 0,0 0-189 0 0,0 0-213 0 0,0 0-159 0 0,0 0-100 0 0,0 0-33 0 0,-25 7 27 0 0,-73 24 56 0 0,97-31-413 0 0,0 0-1 0 0,0 0 0 0 0,0 1 1 0 0,0-1-1 0 0,0 0 0 0 0,0 1 1 0 0,0-1-1 0 0,0 0 0 0 0,0 1 0 0 0,0-1 1 0 0,0 1-1 0 0,0 0 0 0 0,0-1 1 0 0,0 1-1 0 0,1 0 0 0 0,-1-1 1 0 0,0 1-1 0 0,0 0 0 0 0,1 0 1 0 0,-1 0-1 0 0,1 0 0 0 0,-1-1 1 0 0,1 1-1 0 0,-1 0 0 0 0,1 0 1 0 0,-1 0-1 0 0,1 0 0 0 0,0 0 1 0 0,0 0-1 0 0,-1 0 0 0 0,1 0 0 0 0,0 1 1 0 0,0-1-1 0 0,0 0 0 0 0,0 0 1 0 0,0 0-1 0 0,0 0 0 0 0,0 0 1 0 0,1 0-1 0 0,-1 0 0 0 0,0 0 1 0 0,1 0-1 0 0,-1 0 0 0 0,0 0 1 0 0,1 0-1 0 0,-1 0 0 0 0,1 0 1 0 0,0-1-1 0 0,-1 1 0 0 0,1 0 1 0 0,0 0-1 0 0,-1 0-16 0 0,3 3 127 0 0,9 13 153 0 0,0 0-1 0 0,1-2 0 0 0,1 1 0 0 0,0-2 1 0 0,1 0-1 0 0,1-1 0 0 0,0 0 0 0 0,0-1 0 0 0,1-1 1 0 0,1-1-1 0 0,0 0 0 0 0,4 1-279 0 0,20 13 314 0 0,255 164 468 0 0,-132-49-741 0 0,-161-135-22 0 0,0 0 0 0 0,-1 0 0 0 0,0 0-1 0 0,0 1 1 0 0,0-1 0 0 0,0 1 0 0 0,-1-1 0 0 0,0 1 0 0 0,1 0 0 0 0,-2 0-1 0 0,1 0 1 0 0,-1 0 0 0 0,0 0 0 0 0,0 1 0 0 0,0-1 0 0 0,0 0-1 0 0,-1 0 1 0 0,0 1 0 0 0,0-1 0 0 0,-1 0 0 0 0,0 1 0 0 0,0-1 0 0 0,0 0-1 0 0,0 0 1 0 0,-1 0 0 0 0,1 0 0 0 0,-2 0 0 0 0,1 0 0 0 0,0 0-1 0 0,-1-1 1 0 0,-2 4-19 0 0,-26 22 162 0 0,-1-1-1 0 0,-1-2 1 0 0,-1-1-1 0 0,-2-1 1 0 0,0-3-1 0 0,-2 0 1 0 0,-39 15-162 0 0,39-17 106 0 0,-263 116 204 0 0,299-136-367 0 0,0 1-1 0 0,1 0 1 0 0,-1 0-1 0 0,0 0 0 0 0,1 0 1 0 0,-1 0-1 0 0,1 0 1 0 0,0 1-1 0 0,-1-1 1 0 0,1 0-1 0 0,0 1 0 0 0,0-1 1 0 0,0 1-1 0 0,0-1 1 0 0,0 1-1 0 0,0 0 1 0 0,0-1-1 0 0,0 1 0 0 0,1 0 1 0 0,-1 0-1 0 0,1-1 1 0 0,-1 1-1 0 0,1 0 1 0 0,0 0-1 0 0,-1 0 0 0 0,1 0 1 0 0,0-1-1 0 0,0 1 1 0 0,1 2 57 0 0,26 22-6630 0 0,-12-22 1001 0 0,-3 0-1874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46 1688 0 0,'0'0'1833'0'0,"0"0"-202"0"0,0 0-194 0 0,0 0 36 0 0,0 0 138 0 0,0 0 81 0 0,0 0-48 0 0,0 0-198 0 0,0 0-195 0 0,0 0-235 0 0,0 0-232 0 0,-1-7-171 0 0,-6-24-164 0 0,6 23-120 0 0,1 8-70 0 0,0 0-46 0 0,0 0-24 0 0,0 0-40 0 0,0 0-49 0 0,0 0-43 0 0,2 17-282 0 0,8 79 772 0 0,-3 1-1 0 0,-5 0 1 0 0,-6 44-547 0 0,-43 428 344 0 0,23-362-253 0 0,23-184 8 0 0,4-38-2082 0 0,2-10-2766 0 0,0 9-1739 0 0,0 4-2105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0 739 11002 0 0,'0'0'1049'0'0,"0"0"-329"0"0,0 0-376 0 0,0 0-145 0 0,0 0 105 0 0,0 0 194 0 0,0 0 110 0 0,0 0 2 0 0,0 0-110 0 0,0 0-123 0 0,0 0-12 0 0,0 0 71 0 0,0 0 121 0 0,15 1 78 0 0,253-2 2818 0 0,68-40-1978 0 0,-287 37-1511 0 0,-48 3-22 0 0,-1 1-8 0 0,0 0-45 0 0,0 0-45 0 0,0 0-36 0 0,0 0-68 0 0,0 0-95 0 0,0 0-116 0 0,-10 7-3126 0 0,-1 5-3911 0 0,9-8-2814 0 0</inkml:trace>
  <inkml:trace contextRef="#ctx0" brushRef="#br0" timeOffset="858.085">1582 238 4481 0 0,'0'0'2043'0'0,"0"0"-853"0"0,0 0-526 0 0,0 0-355 0 0,0 0-65 0 0,0 0 70 0 0,0 0 40 0 0,0 0 90 0 0,0 0 173 0 0,0 0 160 0 0,0 0 138 0 0,0 0 21 0 0,12 13-122 0 0,83 95 1005 0 0,-62-57-1259 0 0,-2 1 1 0 0,-2 2-1 0 0,-3 0 0 0 0,-2 2 1 0 0,1 11-561 0 0,-25-67 35 0 0,1-1 0 0 0,-1 1 1 0 0,0 0-1 0 0,0-1 0 0 0,0 1 1 0 0,1 0-1 0 0,-1-1 1 0 0,0 1-1 0 0,1 0 0 0 0,-1 0 1 0 0,0-1-1 0 0,0 1 0 0 0,1 0 1 0 0,-1 0-1 0 0,0 0 1 0 0,1-1-1 0 0,-1 1 0 0 0,1 0 1 0 0,-1 0-1 0 0,0 0 0 0 0,1 0 1 0 0,-1 0-1 0 0,0 0 0 0 0,1 0 1 0 0,-1 0-1 0 0,1 0 1 0 0,-1 0-1 0 0,0 0 0 0 0,1 0 1 0 0,-1 0-1 0 0,1 0 0 0 0,-1 0 1 0 0,0 0-1 0 0,1 0 0 0 0,-1 0 1 0 0,0 0-1 0 0,1 1 1 0 0,-1-1-1 0 0,0 0 0 0 0,1 0 1 0 0,-1 0-1 0 0,0 1 0 0 0,1-1 1 0 0,-1 0-1 0 0,0 1 1 0 0,1-1-1 0 0,-1 0 0 0 0,0 0 1 0 0,0 1-1 0 0,0-1 0 0 0,1 1 1 0 0,-1-1-1 0 0,0 0 0 0 0,0 1 1 0 0,0-1-1 0 0,0 0 1 0 0,0 1-1 0 0,0-1 0 0 0,1 1 1 0 0,-1-1-1 0 0,0 0 0 0 0,0 1 1 0 0,0-1-1 0 0,0 0 0 0 0,-1 1 1 0 0,1-1-1 0 0,0 1 1 0 0,0-1-36 0 0,12-36 2944 0 0,-9 27-3558 0 0,18-46 690 0 0,2 1 0 0 0,3 1 0 0 0,2 1 0 0 0,2 1 0 0 0,2 2 0 0 0,3 1 0 0 0,1 2 0 0 0,3 2 0 0 0,2 0-76 0 0,98-103-165 0 0,-134 136-3547 0 0,-19 25-6332 0 0,8-9-177 0 0</inkml:trace>
  <inkml:trace contextRef="#ctx0" brushRef="#br0" timeOffset="1715.76">2172 1229 10882 0 0,'0'0'1298'0'0,"0"0"-438"0"0,0 0-328 0 0,0 0-37 0 0,0 0 81 0 0,0 0 94 0 0,0 0 67 0 0,0 0-2 0 0,0 0-58 0 0,0 0-94 0 0,-33 2-153 0 0,-104 10-113 0 0,34 16 162 0 0,79-16-373 0 0,-1-2-72 0 0,1 1-1 0 0,1 1 0 0 0,0 1 0 0 0,1 1 1 0 0,0 1-1 0 0,2 1 0 0 0,-1 1 0 0 0,2 0 1 0 0,0 2-1 0 0,2 0 0 0 0,0 1 0 0 0,1 1 1 0 0,0 1-1 0 0,2 0 0 0 0,-2 7-33 0 0,13-25 7 0 0,0 0-1 0 0,1 0 0 0 0,-1 0 1 0 0,1 0-1 0 0,0 1 0 0 0,1-1 1 0 0,-1 1-1 0 0,1-1 0 0 0,0 1 1 0 0,0 0-1 0 0,0-1 0 0 0,1 1 0 0 0,-1 0 1 0 0,1 0-1 0 0,0-1 0 0 0,1 1 1 0 0,-1 0-1 0 0,1 0 0 0 0,0-1 1 0 0,0 1-1 0 0,1 0 0 0 0,-1-1 1 0 0,1 0-1 0 0,0 1 0 0 0,0-1 1 0 0,0 0-1 0 0,1 0 0 0 0,-1 0 1 0 0,1 0-1 0 0,0 0 0 0 0,0-1 1 0 0,1 1-1 0 0,-1-1 0 0 0,1 0 1 0 0,0 0-1 0 0,-1 0 0 0 0,1 0 1 0 0,0-1-1 0 0,4 2-6 0 0,2-2 123 0 0,1 0 1 0 0,-1-1-1 0 0,1-1 1 0 0,0 1-1 0 0,-1-2 1 0 0,1 1-1 0 0,-1-2 1 0 0,1 1-1 0 0,-1-1 1 0 0,0-1-1 0 0,0 0 1 0 0,0 0-1 0 0,0-1 1 0 0,0 0-1 0 0,-1-1 1 0 0,3-2-124 0 0,146-105 954 0 0,-98 64-757 0 0,148-120 171 0 0,-208 167-373 0 0,1-1-1 0 0,-1 1 0 0 0,1 0 0 0 0,0 0 0 0 0,0-1 0 0 0,0 1 1 0 0,-1 0-1 0 0,1 0 0 0 0,0 0 0 0 0,0 0 0 0 0,1 0 0 0 0,-1 0 1 0 0,0 0-1 0 0,0 1 0 0 0,0-1 0 0 0,0 0 0 0 0,1 1 0 0 0,-1-1 1 0 0,0 1-1 0 0,1-1 0 0 0,-1 1 0 0 0,0-1 0 0 0,1 1 1 0 0,-1 0-1 0 0,1 0 0 0 0,-1 0 0 0 0,1 0 0 0 0,-1 0 0 0 0,0 0 1 0 0,1 0-1 0 0,-1 0 0 0 0,1 0 0 0 0,-1 1 0 0 0,0-1 0 0 0,1 1 1 0 0,-1-1-1 0 0,0 1 0 0 0,1-1 0 0 0,-1 1 0 0 0,0 0 0 0 0,0 0 1 0 0,0-1-1 0 0,1 1 0 0 0,-1 0 0 0 0,0 0 0 0 0,0 0 0 0 0,0 0 1 0 0,-1 1-1 0 0,1-1 0 0 0,0 0 0 0 0,0 0 0 0 0,-1 0 1 0 0,1 1-1 0 0,0 0 6 0 0,9 33-39 0 0,-7-17 33 0 0,2 1 1 0 0,0-1-1 0 0,1-1 0 0 0,1 1 1 0 0,0-1-1 0 0,2 0 0 0 0,0 0 0 0 0,0-1 1 0 0,2 0-1 0 0,0-1 0 0 0,11 12 6 0 0,-16-22-57 0 0,-1 1-1 0 0,1-1 0 0 0,1 0 1 0 0,-1 0-1 0 0,1-1 0 0 0,0 0 1 0 0,0 0-1 0 0,0-1 1 0 0,0 0-1 0 0,1 0 0 0 0,-1 0 1 0 0,1-1-1 0 0,0 0 0 0 0,-1-1 1 0 0,1 0-1 0 0,0 0 0 0 0,0 0 1 0 0,3-1 57 0 0,-5 0-312 0 0,30-2-2698 0 0,-14-3-4955 0 0,-10 0-2913 0 0</inkml:trace>
  <inkml:trace contextRef="#ctx0" brushRef="#br0" timeOffset="311.287">20 1017 6977 0 0,'0'0'3599'0'0,"0"0"-2581"0"0,0 0-1058 0 0,0 0-69 0 0,0 0 577 0 0,0 0 487 0 0,0 0 264 0 0,0 0 113 0 0,0 0-30 0 0,0 0-114 0 0,0 0-180 0 0,39 3-211 0 0,128 8-179 0 0,-21-26 119 0 0,182-38-1110 0 0,-243 39-2268 0 0,-39 6-5463 0 0,-25 7-1847 0 0</inkml:trace>
  <inkml:trace contextRef="#ctx0" brushRef="#br0" timeOffset="1186.136">1245 1009 8210 0 0,'0'0'1388'0'0,"0"0"-662"0"0,0 0-570 0 0,0 0-159 0 0,0 0 124 0 0,0 0 358 0 0,0 0 407 0 0,0 0 394 0 0,0 0 215 0 0,0 0-63 0 0,0 0-202 0 0,0 0-277 0 0,38 3-213 0 0,124 9-137 0 0,-18-19 365 0 0,-54-5-400 0 0,289-23 457 0 0,-247 44-2245 0 0,-79 6-7312 0 0,-45-12-2461 0 0</inkml:trace>
  <inkml:trace contextRef="#ctx0" brushRef="#br0" timeOffset="4569.152">3418 658 416 0 0,'0'0'2234'0'0,"0"0"-524"0"0,0 0-495 0 0,0 0-345 0 0,0 0-159 0 0,0 0 24 0 0,0 0 52 0 0,0 0 17 0 0,0 0-49 0 0,0 0-131 0 0,0 0-203 0 0,-28-9-179 0 0,-87-30-101 0 0,55 31-19 0 0,50 10-101 0 0,-12 5-23 0 0,1 1 1 0 0,0 0-1 0 0,0 2 1 0 0,1 0-1 0 0,0 2 1 0 0,1 0-1 0 0,0 1 0 0 0,1 0 1 0 0,0 2-1 0 0,1 0 1 0 0,1 1-1 0 0,-5 7 2 0 0,12-14-5 0 0,0-1-1 0 0,1 2 0 0 0,0-1 1 0 0,0 1-1 0 0,1 0 0 0 0,1 1 1 0 0,-1-1-1 0 0,2 1 1 0 0,0 1-1 0 0,0-1 0 0 0,1 1 1 0 0,0 0-1 0 0,1 0 1 0 0,0 0-1 0 0,1 0 0 0 0,0 0 1 0 0,1 1-1 0 0,1-1 1 0 0,0 11 4 0 0,1-21 49 0 0,-1 1 0 0 0,1-1 0 0 0,0 1 0 0 0,0-1 0 0 0,0 1 0 0 0,0-1 0 0 0,0 1 0 0 0,1-1 0 0 0,-1 0 0 0 0,0 0 0 0 0,1 0 0 0 0,0 0 0 0 0,0 0 0 0 0,0 0 0 0 0,-1 0 0 0 0,2-1 0 0 0,-1 1 0 0 0,0-1 0 0 0,0 1 0 0 0,0-1 0 0 0,1 0 0 0 0,-1 0 0 0 0,1 0 0 0 0,-1 0 0 0 0,1 0 0 0 0,-1 0 0 0 0,1-1 0 0 0,-1 1 0 0 0,1-1 0 0 0,0 0 0 0 0,-1 0 0 0 0,2 0-48 0 0,85-11 2349 0 0,-51-7-1935 0 0,-1-3-1 0 0,0 0 1 0 0,-2-3-1 0 0,-1 0 0 0 0,-1-3 1 0 0,-1 0-1 0 0,-2-2 1 0 0,0-2-1 0 0,18-24-413 0 0,-24 27 89 0 0,-2 0-1 0 0,0-1 1 0 0,-2-1-1 0 0,-1-1 0 0 0,-1-1 1 0 0,-2 0-1 0 0,-1-1 1 0 0,-2-1-1 0 0,-1-1 1 0 0,-2 1-1 0 0,-1-2 1 0 0,0-10-89 0 0,-7-96-75 0 0,-2 138 64 0 0,0 1 0 0 0,0-1-1 0 0,0 1 1 0 0,-1-1 0 0 0,0 1 0 0 0,1-1 0 0 0,-1 1 0 0 0,0-1-1 0 0,-1 1 1 0 0,1 0 0 0 0,-1 0 0 0 0,1 0 0 0 0,-1-1 0 0 0,0 1-1 0 0,0 1 1 0 0,0-1 0 0 0,-1 0 0 0 0,1 1 0 0 0,-1-1 0 0 0,1 1-1 0 0,-1-1 1 0 0,0 1 0 0 0,0 0 0 0 0,0 0 0 0 0,0 1 0 0 0,0-1-1 0 0,0 1 1 0 0,-1-1 0 0 0,1 1 0 0 0,-1 0 0 0 0,1 0 0 0 0,-2 0 11 0 0,1 4-51 0 0,0-1 0 0 0,1 1 1 0 0,-1 0-1 0 0,1 0 0 0 0,0 0 1 0 0,0 1-1 0 0,0-1 0 0 0,0 1 1 0 0,1-1-1 0 0,-1 1 0 0 0,1 0 1 0 0,0 0-1 0 0,0 0 0 0 0,0 1 1 0 0,0 2 50 0 0,-3 4-49 0 0,-5 15 50 0 0,2-1 0 0 0,1 2 0 0 0,1-1 0 0 0,1 1 0 0 0,2 0 0 0 0,0 0 0 0 0,2 0 0 0 0,1 0 0 0 0,1 0 0 0 0,3 17-1 0 0,1-15 34 0 0,0-1 0 0 0,2 1 0 0 0,1-2 1 0 0,1 1-1 0 0,2-1 0 0 0,0-1 0 0 0,2 0 1 0 0,1 0-1 0 0,1-1 0 0 0,1-1 0 0 0,1-1 1 0 0,1 0-1 0 0,1-1 0 0 0,1-1 0 0 0,19 15-34 0 0,-33-29-66 0 0,0-1-1 0 0,0-1 0 0 0,1 1 0 0 0,0-1 1 0 0,0 0-1 0 0,0-1 0 0 0,1 0 1 0 0,-1 0-1 0 0,1 0 0 0 0,0-1 1 0 0,0 0-1 0 0,0-1 0 0 0,1 0 1 0 0,-1 0-1 0 0,1-1 0 0 0,-1 0 1 0 0,1 0-1 0 0,6-1 67 0 0,9-15-2144 0 0,-11 1-3579 0 0,-3 2-4666 0 0</inkml:trace>
  <inkml:trace contextRef="#ctx0" brushRef="#br0" timeOffset="4923.601">4219 269 9434 0 0,'0'0'2277'0'0,"0"0"-1836"0"0,0 0-525 0 0,0 0 119 0 0,0 0 109 0 0,0 0 150 0 0,0 33 158 0 0,0 104 134 0 0,0 5 1204 0 0,2-112-1582 0 0,0 0 0 0 0,2 0 0 0 0,1-1 0 0 0,2 0 1 0 0,0 0-1 0 0,2 0 0 0 0,1-1 0 0 0,12 22-208 0 0,-22-49 47 0 0,1 0 0 0 0,-1 0-1 0 0,0 0 1 0 0,1 1-1 0 0,-1-1 1 0 0,1 0 0 0 0,0-1-1 0 0,-1 1 1 0 0,1 0 0 0 0,0 0-1 0 0,-1 0 1 0 0,1 0 0 0 0,0 0-1 0 0,0-1 1 0 0,0 1-1 0 0,0 0 1 0 0,0-1 0 0 0,0 1-1 0 0,0-1 1 0 0,0 1 0 0 0,0-1-1 0 0,0 1 1 0 0,0-1 0 0 0,0 0-1 0 0,0 1 1 0 0,0-1-1 0 0,0 0 1 0 0,1 0 0 0 0,-1 0-1 0 0,0 0 1 0 0,0 0 0 0 0,0 0-1 0 0,0 0 1 0 0,0 0-1 0 0,0-1 1 0 0,1 1 0 0 0,-1 0-1 0 0,0-1 1 0 0,0 1 0 0 0,0 0-1 0 0,0-1 1 0 0,0 0 0 0 0,0 1-1 0 0,0-1 1 0 0,0 0-1 0 0,-1 1 1 0 0,1-1 0 0 0,0 0-1 0 0,0 0 1 0 0,0 0 0 0 0,-1 1-1 0 0,2-2-46 0 0,39-56 2080 0 0,-35 48-2166 0 0,240-429 1826 0 0,-118 223-1689 0 0,-73 105-785 0 0,-55 110 123 0 0,0 1-533 0 0,-14 12-11265 0 0,9-5 4063 0 0</inkml:trace>
  <inkml:trace contextRef="#ctx0" brushRef="#br0" timeOffset="5254.741">2769 1306 8210 0 0,'0'0'493'0'0,"0"0"-111"0"0,0 0 243 0 0,0 0 313 0 0,42-2 266 0 0,140-3 189 0 0,94-23 2836 0 0,128-25-990 0 0,25-3-2266 0 0,17 17-973 0 0,-351 33-152 0 0,1 0-1407 0 0,-31 4-8366 0 0,-60 2-125 0 0</inkml:trace>
  <inkml:trace contextRef="#ctx0" brushRef="#br0" timeOffset="5804.371">3844 1564 3281 0 0,'0'0'1551'0'0,"0"0"-518"0"0,0 0-230 0 0,0 0 63 0 0,0 0 119 0 0,-34 5 107 0 0,-107 17 18 0 0,29 9 1129 0 0,87-20-1808 0 0,12-6-380 0 0,1 1-1 0 0,-1 0 1 0 0,1 1 0 0 0,0 0-1 0 0,1 1 1 0 0,0 0 0 0 0,0 1-1 0 0,1 0 1 0 0,0 1 0 0 0,1 0-1 0 0,0 0 1 0 0,0 1 0 0 0,1 0-1 0 0,0 1 1 0 0,1 0 0 0 0,1 0-1 0 0,0 0 1 0 0,0 1 0 0 0,1 0-1 0 0,1 0 1 0 0,0 0 0 0 0,1 1-1 0 0,0-1 1 0 0,1 9-51 0 0,1-15 32 0 0,1 0 0 0 0,1 0 1 0 0,-1-1-1 0 0,1 1 0 0 0,0 0 0 0 0,1-1 0 0 0,0 1 1 0 0,0 0-1 0 0,0-1 0 0 0,1 0 0 0 0,-1 0 0 0 0,2 0 0 0 0,-1 0 1 0 0,1 0-1 0 0,0 0 0 0 0,0-1 0 0 0,0 0 0 0 0,1 0 1 0 0,0 0-1 0 0,0 0 0 0 0,0-1 0 0 0,0 0 0 0 0,5 3-32 0 0,4 0 268 0 0,1-1 0 0 0,0 0 0 0 0,1-1 0 0 0,0 0 0 0 0,-1-2 0 0 0,1 1-1 0 0,0-2 1 0 0,1 0 0 0 0,-1-1 0 0 0,0-1 0 0 0,0-1 0 0 0,1 0 0 0 0,-1-1 0 0 0,0 0 0 0 0,0-1-1 0 0,0-1 1 0 0,-1-1 0 0 0,1 0 0 0 0,-1-1 0 0 0,0-1 0 0 0,-1 0 0 0 0,0-1 0 0 0,9-7-268 0 0,10-4 134 0 0,-2-1 0 0 0,-1-2 1 0 0,-1-1-1 0 0,0-1 0 0 0,-2-2 1 0 0,-1-1-1 0 0,-1 0 0 0 0,-2-2 1 0 0,0-1-1 0 0,-2-1 0 0 0,-2-1 1 0 0,-1 0-1 0 0,-1-1 0 0 0,-1-1 1 0 0,-2-2-135 0 0,-8 14-56 0 0,0 0-1 0 0,-1-1 1 0 0,-1 1 0 0 0,-1-1 0 0 0,-1 0 0 0 0,-1 0 0 0 0,-2 0 0 0 0,0 0-1 0 0,-1 0 1 0 0,-5-20 56 0 0,4 31-52 0 0,0-1-1 0 0,-1 1 1 0 0,-1 0-1 0 0,0 0 1 0 0,-1 0-1 0 0,0 1 0 0 0,-1 0 1 0 0,0 0-1 0 0,-1 1 1 0 0,0 0-1 0 0,-7-7 53 0 0,12 14-33 0 0,0-1-1 0 0,-1 1 0 0 0,1 0 1 0 0,-1 0-1 0 0,0 0 1 0 0,0 0-1 0 0,0 0 0 0 0,0 1 1 0 0,-1 0-1 0 0,1 0 0 0 0,-1 0 1 0 0,1 1-1 0 0,-1-1 1 0 0,0 1-1 0 0,1 0 0 0 0,-1 0 1 0 0,0 1-1 0 0,0-1 1 0 0,0 1-1 0 0,0 0 0 0 0,0 1 1 0 0,1-1-1 0 0,-1 1 0 0 0,0 0 1 0 0,0 0-1 0 0,1 0 1 0 0,-1 1-1 0 0,0 0 0 0 0,1-1 1 0 0,0 2-1 0 0,-1-1 1 0 0,1 1 33 0 0,-13 11-20 0 0,1 1 0 0 0,0 1 0 0 0,2 0 0 0 0,0 1 0 0 0,0 0 0 0 0,2 2 0 0 0,0-1 0 0 0,1 1 1 0 0,1 1-1 0 0,1 0 0 0 0,1 0 0 0 0,1 1 0 0 0,0 0 0 0 0,2 0 0 0 0,0 1 0 0 0,1-1 0 0 0,2 1 1 0 0,0 0-1 0 0,1 0 0 0 0,1 0 0 0 0,1 0 0 0 0,2 0 0 0 0,2 13 20 0 0,-1-15 32 0 0,2-1 0 0 0,0 1 0 0 0,1-1 0 0 0,1-1 0 0 0,1 1 0 0 0,0-1 0 0 0,2-1 0 0 0,0 0 0 0 0,1 0-1 0 0,0-1 1 0 0,1-1 0 0 0,1 0 0 0 0,0-1 0 0 0,2 0 0 0 0,-1-2 0 0 0,1 1 0 0 0,1-2 0 0 0,0 0 0 0 0,17 7-32 0 0,-23-12-67 0 0,1-1 0 0 0,1 0 0 0 0,-1 0 0 0 0,1-2 0 0 0,-1 1 0 0 0,1-2 0 0 0,0 0 0 0 0,0 0 0 0 0,0-1-1 0 0,1-1 1 0 0,-1 0 0 0 0,0 0 0 0 0,0-2 0 0 0,0 0 0 0 0,0 0 0 0 0,0-1 0 0 0,-1-1 0 0 0,1 0 0 0 0,-1 0 0 0 0,0-2 0 0 0,0 1 0 0 0,0-2 67 0 0,23-14-1841 0 0,-11 6-2555 0 0,-5 2-6221 0 0</inkml:trace>
  <inkml:trace contextRef="#ctx0" brushRef="#br0" timeOffset="6090.091">5048 1390 15491 0 0,'0'0'460'0'0,"0"0"-186"0"0,0 0-67 0 0,0 0 98 0 0,-28 40 151 0 0,-89 129 97 0 0,9-29 602 0 0,-141 211-550 0 0,223-274-2123 0 0,26-75 683 0 0,0-2-264 0 0,0-5-2315 0 0,2-17-4189 0 0,0 10 2566 0 0</inkml:trace>
  <inkml:trace contextRef="#ctx0" brushRef="#br0" timeOffset="6272.559">4514 1448 7450 0 0,'0'0'4617'0'0,"0"0"-1944"0"0,0 0-1131 0 0,0 0-531 0 0,0 0-308 0 0,0 0-76 0 0,0 0 35 0 0,0 0 23 0 0,0 0 11 0 0,0 0-71 0 0,0 0-159 0 0,0 0-112 0 0,0 0-75 0 0,33 25-39 0 0,104 82-8 0 0,-39-11 164 0 0,-20-9-121 0 0,4-3 0 0 0,46 33-275 0 0,-33-44-558 0 0,-80-62 91 0 0,8 1-4048 0 0,-18-11-5151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2:56.62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1 454,'44'-16,"0"2,1 3,1 1,-1 2,2 3,-1 1,0 2,1 3,3 1,337 8,-161 17,-152-28,0-3,0-3,44-12,22-1,500-93,-424 96,-76 4,0 7,89 7,-58 1,1258-2,-1033-27,562 27,-510-30,-95 20,4-5,-167 12,333-48,-361 34,124-11,67 11,191 17,-173-28,-174 29,-153 10,-27-5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1 676 13099 0 0,'0'0'236'0'0,"0"0"-316"0"0,0 0-75 0 0,0 0 254 0 0,0 0 358 0 0,0 0 231 0 0,0 0 101 0 0,0 0 47 0 0,0 0-20 0 0,33 4-88 0 0,105 14-66 0 0,-50-20 375 0 0,-74-3-844 0 0,23-10 183 0 0,-1-2 0 0 0,-1-1 0 0 0,-1-2-1 0 0,0-1 1 0 0,-2-2 0 0 0,0-1-1 0 0,-2-2 1 0 0,0-1 0 0 0,-2-1-1 0 0,14-19-375 0 0,274-341 672 0 0,-314 386-674 0 0,-1-1-1 0 0,1 0 1 0 0,0 1-1 0 0,0-1 1 0 0,0 1-1 0 0,1 0 0 0 0,-1 0 1 0 0,1 0-1 0 0,-1 0 1 0 0,1 0-1 0 0,-1 0 1 0 0,1 1-1 0 0,0-1 1 0 0,0 1-1 0 0,0 0 0 0 0,0 0 1 0 0,0 0-1 0 0,0 0 1 0 0,0 1-1 0 0,0-1 1 0 0,0 1-1 0 0,0-1 0 0 0,1 1 1 0 0,-1 0-1 0 0,0 0 1 0 0,0 1-1 0 0,0-1 1 0 0,0 1-1 0 0,0 0 1 0 0,0-1-1 0 0,0 1 0 0 0,0 0 1 0 0,0 1-1 0 0,0-1 1 0 0,0 1-1 0 0,0-1 1 0 0,-1 1-1 0 0,3 2 3 0 0,1 8 39 0 0,0 0 1 0 0,-1 1-1 0 0,0 0 0 0 0,-1 0 0 0 0,-1 0 0 0 0,0 0 1 0 0,-1 1-1 0 0,0-1 0 0 0,-1 1 0 0 0,-1-1 1 0 0,0 1-1 0 0,-1 10-39 0 0,1-12 24 0 0,-1 20 1 0 0,-1 0 1 0 0,-1-1 0 0 0,-2 1-1 0 0,-1-1 1 0 0,-2 0-1 0 0,-1-1 1 0 0,-1 1-1 0 0,-1-2 1 0 0,-2 1-1 0 0,-1-2 1 0 0,-1 0 0 0 0,-2-1-1 0 0,0 0 1 0 0,-2-1-1 0 0,-1-2 1 0 0,-1 0-1 0 0,-1-1 1 0 0,-14 11-26 0 0,30-27-28 0 0,-1-1 0 0 0,0 0-1 0 0,0-1 1 0 0,0 0 0 0 0,-1 0 0 0 0,0 0 0 0 0,0-1-1 0 0,0 0 1 0 0,0-1 0 0 0,-1 0 0 0 0,0 0-1 0 0,1-1 1 0 0,-1 0 0 0 0,0 0 0 0 0,0-1 0 0 0,0 0-1 0 0,0-1 1 0 0,0 0 0 0 0,0 0 0 0 0,0-1 0 0 0,0 0-1 0 0,0-1 1 0 0,0 0 0 0 0,1 0 0 0 0,-1-1 0 0 0,1 0-1 0 0,-2-1 29 0 0,5-2-169 0 0,1 0 0 0 0,0-1 1 0 0,1 0-1 0 0,-1 1 0 0 0,1-1 0 0 0,1 0 0 0 0,-1 0 0 0 0,1-1 0 0 0,1 1 0 0 0,-1 0 0 0 0,1-1 0 0 0,0 1 0 0 0,1-1 0 0 0,0 1 0 0 0,0-1 0 0 0,1 1 0 0 0,-1-1 0 0 0,2 1 0 0 0,-1-1 0 0 0,1 1 0 0 0,0 0 0 0 0,1 0 0 0 0,-1 0 0 0 0,5-6 169 0 0,35-62-5585 0 0,-29 55 909 0 0,-2 3-4938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 0 0 0,'0'0'680'0'0,"0"0"1513"0"0,0 0 530 0 0,0 0 3 0 0,0 0-259 0 0,0 0-397 0 0,0 0-427 0 0,0 0-403 0 0,0 0-309 0 0,4 26-171 0 0,12 81-89 0 0,-28-43 116 0 0,5-49-566 0 0,2-4-111 0 0,1 1 1 0 0,0-1-1 0 0,1 1 1 0 0,1 0-1 0 0,0 0 0 0 0,0 0 1 0 0,2 1-1 0 0,-1-1 0 0 0,1 0 1 0 0,1 0-1 0 0,0 0 0 0 0,1 0 1 0 0,0 0-1 0 0,1 0 0 0 0,0 0 1 0 0,3 6-111 0 0,-3-12 87 0 0,0 1 0 0 0,1-1 0 0 0,0 1 0 0 0,0-1 0 0 0,1 0 0 0 0,-1-1 1 0 0,1 1-1 0 0,0-1 0 0 0,1 0 0 0 0,-1 0 0 0 0,1 0 0 0 0,0-1 0 0 0,0 0 0 0 0,0 0 0 0 0,1-1 1 0 0,0 1-1 0 0,-1-1 0 0 0,1-1 0 0 0,0 1 0 0 0,0-1 0 0 0,1-1 0 0 0,-1 1 0 0 0,0-1 0 0 0,0-1 1 0 0,8 1-88 0 0,-6-2 96 0 0,1 0 1 0 0,-1 0 0 0 0,1-1 0 0 0,-1 0-1 0 0,0-1 1 0 0,0 0 0 0 0,0-1 0 0 0,0 0-1 0 0,0 0 1 0 0,-1-1 0 0 0,0 0-1 0 0,0 0 1 0 0,0-1 0 0 0,-1 0 0 0 0,1 0-1 0 0,-2-1 1 0 0,1 0 0 0 0,-1 0 0 0 0,0-1-1 0 0,0 1 1 0 0,-1-1 0 0 0,0-1 0 0 0,0 1-1 0 0,-1-1 1 0 0,0 0 0 0 0,-1 1 0 0 0,3-9-97 0 0,-2 5 13 0 0,0-1 1 0 0,-1 1 0 0 0,0-1 0 0 0,0 1-1 0 0,-2-1 1 0 0,0 0 0 0 0,0 0 0 0 0,-1 0-1 0 0,0 0 1 0 0,-1 0 0 0 0,-1 1 0 0 0,0-1 0 0 0,-1 0-1 0 0,0 1 1 0 0,-1 0 0 0 0,-1-1 0 0 0,1 2-1 0 0,-2-1 1 0 0,0 0 0 0 0,-5-6-14 0 0,4 8-117 0 0,-1 0 0 0 0,-1 0 0 0 0,0 1 0 0 0,0 0 0 0 0,0 1-1 0 0,-1 0 1 0 0,-1 1 0 0 0,1 0 0 0 0,-1 0 0 0 0,0 1 0 0 0,-1 1 0 0 0,1 0 0 0 0,-1 0 0 0 0,0 1 0 0 0,-11-2 117 0 0,-67 12-7673 0 0,74-2-3848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0,'0'0'2709'0'0,"0"0"-1141"0"0,0 0-527 0 0,0 0 5 0 0,0 0 156 0 0,0 0 161 0 0,0 0-52 0 0,0 0-274 0 0,0 0-315 0 0,0 0-134 0 0,0 0 32 0 0,0 0 110 0 0,8 2 97 0 0,45 5 116 0 0,1-2 1 0 0,-1-2 0 0 0,1-2 0 0 0,0-3 0 0 0,39-7-944 0 0,104-2 460 0 0,-107 11-2716 0 0,-89 0 1089 0 0,-7 0-5325 0 0,2 0-4888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13083 0 0,'0'0'855'0'0,"0"0"-319"0"0,0 0 139 0 0,0 0 367 0 0,0 0 231 0 0,0 0 52 0 0,0 0-143 0 0,33 4-203 0 0,105 10-216 0 0,-28-24 285 0 0,59-16-339 0 0,-34 6-1752 0 0,-48 5-2628 0 0,-63 11-3811 0 0,-8 3-3792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781 496 5057 0 0,'0'0'1544'0'0,"0"0"-421"0"0,0 0-242 0 0,0 0 3 0 0,0 0 153 0 0,0 0 148 0 0,0 0 43 0 0,0 0-16 0 0,0 0-112 0 0,0 0-170 0 0,0 0-147 0 0,-17-28-138 0 0,-53-89-114 0 0,-46-50 1724 0 0,98 146-2041 0 0,-2 1 1 0 0,0 1-1 0 0,-1 0 0 0 0,-1 1 1 0 0,-1 2-1 0 0,0 0 0 0 0,-22-9-214 0 0,33 19 46 0 0,0 1-1 0 0,-1 1 1 0 0,0 0-1 0 0,0 1 1 0 0,0 0-1 0 0,0 1 1 0 0,0 1-1 0 0,0 0 0 0 0,-1 1 1 0 0,1 0-1 0 0,0 1 1 0 0,-1 0-46 0 0,8 2-7 0 0,0-1 0 0 0,1 1-1 0 0,-1 0 1 0 0,0 0 0 0 0,1 1 0 0 0,0-1 0 0 0,0 1 0 0 0,0 1 0 0 0,0-1-1 0 0,1 1 1 0 0,0-1 0 0 0,0 1 0 0 0,0 1 0 0 0,0-1 0 0 0,1 0 0 0 0,0 1 0 0 0,0 0-1 0 0,0-1 1 0 0,1 1 0 0 0,0 0 0 0 0,0 1 0 0 0,0-1 0 0 0,0 4 7 0 0,-11 157-41 0 0,14-130 43 0 0,0 2 15 0 0,1-1-1 0 0,3 0 0 0 0,1 0 1 0 0,1 0-1 0 0,3-1 1 0 0,1 0-1 0 0,1 0 1 0 0,2-2-1 0 0,18 33-16 0 0,197 312 120 0 0,-206-345-74 0 0,-1 1 0 0 0,-2 1 1 0 0,-2 0-1 0 0,-1 1 0 0 0,-2 1 0 0 0,-1 1 0 0 0,-3 0 0 0 0,-1 1 1 0 0,-1 0-1 0 0,-3 0 0 0 0,-1 0 0 0 0,-3 1 0 0 0,-1 32-46 0 0,-4-60 55 0 0,-1-1-1 0 0,0 1 1 0 0,0-1-1 0 0,-2 0 1 0 0,1-1 0 0 0,-2 1-1 0 0,0-1 1 0 0,0-1-1 0 0,-1 1 1 0 0,0-1-1 0 0,-1 0 1 0 0,0-1-1 0 0,-1 0 1 0 0,0-1 0 0 0,-1 0-1 0 0,0 0 1 0 0,0-1-1 0 0,-1 0 1 0 0,0-1-1 0 0,0-1 1 0 0,-9 4-55 0 0,6-3 40 0 0,0 0 0 0 0,0 0 1 0 0,-1-2-1 0 0,0 0 0 0 0,0 0 1 0 0,0-2-1 0 0,-1 0 0 0 0,1-1 1 0 0,-1 0-1 0 0,0-2 0 0 0,1 0 0 0 0,-1-1 1 0 0,0 0-1 0 0,-8-3-40 0 0,16 3-11 0 0,1 0 1 0 0,0-1-1 0 0,0 0 0 0 0,0-1 1 0 0,1 0-1 0 0,-1 0 0 0 0,1-1 1 0 0,-1 1-1 0 0,1-2 0 0 0,0 1 1 0 0,1-1-1 0 0,-1 0 0 0 0,1 0 1 0 0,0-1-1 0 0,0 0 0 0 0,0 0 1 0 0,1 0-1 0 0,0-1 0 0 0,0 0 1 0 0,1 0-1 0 0,0 0 0 0 0,0 0 1 0 0,1-1-1 0 0,-1 1 0 0 0,2-1 1 0 0,-1 0-1 0 0,1 0 0 0 0,0 0 1 0 0,0-6 10 0 0,1 3-126 0 0,1-1 0 0 0,0 1 1 0 0,0 0-1 0 0,1-1 0 0 0,1 1 1 0 0,0 0-1 0 0,0 0 1 0 0,1 0-1 0 0,1 0 0 0 0,-1 1 1 0 0,2-1-1 0 0,0 1 126 0 0,44-74-7242 0 0,-33 60-4130 0 0</inkml:trace>
  <inkml:trace contextRef="#ctx0" brushRef="#br0" timeOffset="867.3">1375 862 0 0 0,'0'0'1351'0'0,"0"0"15"0"0,0 0-33 0 0,0 0 58 0 0,0 0 149 0 0,0 0 61 0 0,0 0-101 0 0,0 0-169 0 0,0 0-145 0 0,0 0-169 0 0,0 0-187 0 0,0 0-130 0 0,-22 0 6214 0 0,13 0-7268 0 0,-2 2 396 0 0,0 1-1 0 0,0 1 1 0 0,1 0 0 0 0,-1 0 0 0 0,1 1-1 0 0,0 0 1 0 0,0 1 0 0 0,1 0-1 0 0,0 1 1 0 0,0 0 0 0 0,0 0 0 0 0,1 1-1 0 0,0 0 1 0 0,-1 1-42 0 0,-2 1 2 0 0,1 1-1 0 0,0 0 1 0 0,0 0 0 0 0,1 1-1 0 0,1 0 1 0 0,0 0 0 0 0,0 1-1 0 0,1 0 1 0 0,1 1 0 0 0,0 0-1 0 0,1-1 1 0 0,1 2 0 0 0,0-1-1 0 0,1 0 1 0 0,0 1-1 0 0,1 0 1 0 0,1 5-2 0 0,0-13 6 0 0,1-1 0 0 0,0 0-1 0 0,0 1 1 0 0,1-1 0 0 0,0 1 0 0 0,0-1-1 0 0,0 0 1 0 0,1 0 0 0 0,0 1 0 0 0,0-1-1 0 0,1 0 1 0 0,-1-1 0 0 0,1 1-1 0 0,1 0 1 0 0,-1-1 0 0 0,1 0 0 0 0,0 0-1 0 0,0 0 1 0 0,0 0 0 0 0,1 0 0 0 0,0-1-1 0 0,0 0 1 0 0,4 3-6 0 0,1-1 40 0 0,1 0 0 0 0,0-1 0 0 0,1 0-1 0 0,-1 0 1 0 0,1-1 0 0 0,0-1 0 0 0,0 0 0 0 0,1 0-1 0 0,-1-2 1 0 0,0 1 0 0 0,1-1 0 0 0,-1-1 0 0 0,1-1-1 0 0,-1 1 1 0 0,1-2 0 0 0,-1 0 0 0 0,0 0 0 0 0,0-1-1 0 0,0-1 1 0 0,0 0 0 0 0,0 0 0 0 0,-1-1 0 0 0,0-1-1 0 0,0 0 1 0 0,0-1 0 0 0,-1 0 0 0 0,0 0 0 0 0,0-1-1 0 0,-1 0 1 0 0,0-1 0 0 0,0 0 0 0 0,1-3-40 0 0,16-23-8 0 0,-2-1 0 0 0,-1-1 0 0 0,-3-1 0 0 0,0-1 1 0 0,-3-1-1 0 0,-1-1 0 0 0,-2 0 0 0 0,-2-1 0 0 0,-2 0 0 0 0,-1 0 1 0 0,-3-1-1 0 0,-1 0 0 0 0,-2-1 0 0 0,-2 1 0 0 0,-4-30 8 0 0,2 40-156 0 0,-2 0-1 0 0,-1-1 0 0 0,-1 1 0 0 0,-2 1 0 0 0,-2-1 1 0 0,0 2-1 0 0,-2-1 0 0 0,-2 1 0 0 0,-1 1 0 0 0,-1 0 0 0 0,-1 1 1 0 0,-12-15 156 0 0,24 39-8 0 0,1 0 0 0 0,-1 0 0 0 0,0 0 0 0 0,0 0 0 0 0,0 1 0 0 0,-1-1 0 0 0,1 1 1 0 0,-1 1-1 0 0,0-1 0 0 0,-1 1 0 0 0,1-1 0 0 0,0 1 0 0 0,-1 1 0 0 0,0-1 0 0 0,1 1 0 0 0,-1 0 1 0 0,0 0-1 0 0,0 1 0 0 0,0 0 0 0 0,-1 0 0 0 0,1 0 0 0 0,0 1 0 0 0,0 0 0 0 0,-1 0 8 0 0,4 2-15 0 0,-1 0 0 0 0,1 1 0 0 0,0-1 0 0 0,0 1 0 0 0,0-1 0 0 0,0 1 0 0 0,0 0 0 0 0,1 1-1 0 0,-1-1 1 0 0,1 0 0 0 0,0 0 0 0 0,0 1 0 0 0,0 0 0 0 0,0-1 0 0 0,1 1 0 0 0,0 0 0 0 0,-1 0 0 0 0,1 0 0 0 0,1 0-1 0 0,-1 2 16 0 0,-5 9-20 0 0,-5 27 104 0 0,2-1 1 0 0,1 1-1 0 0,3 0 1 0 0,1 1-1 0 0,2-1 1 0 0,2 1 0 0 0,3 27-85 0 0,38 154 497 0 0,-14-121-63 0 0,6-2-1 0 0,3-1 0 0 0,5-1 1 0 0,20 28-434 0 0,17 9 372 0 0,-102-152-2359 0 0,11-5-711 0 0,9 5-3630 0 0,3 8-4779 0 0</inkml:trace>
  <inkml:trace contextRef="#ctx0" brushRef="#br0" timeOffset="1295.053">2276 415 14227 0 0,'0'0'393'0'0,"0"0"-291"0"0,0 0-41 0 0,0 0 341 0 0,0 0 404 0 0,0 0 188 0 0,0 0-11 0 0,0 0-150 0 0,0 0-194 0 0,-9 34-160 0 0,-31 108-98 0 0,-4-2 294 0 0,28-80-482 0 0,3 0 0 0 0,2 1-1 0 0,3 0 1 0 0,3 0 0 0 0,2 1-1 0 0,4 36-192 0 0,-1-91 48 0 0,0 1-1 0 0,1 0 0 0 0,-1-1 0 0 0,1 1 0 0 0,1-1 1 0 0,0 0-1 0 0,0 1 0 0 0,0-1 0 0 0,1 0 0 0 0,0 0 1 0 0,0 0-1 0 0,0-1 0 0 0,1 1 0 0 0,0-1 1 0 0,1 0-1 0 0,-1 0 0 0 0,1 0 0 0 0,1 0 0 0 0,-1-1 1 0 0,1 1-48 0 0,5-1 145 0 0,0 0 1 0 0,0-1-1 0 0,1 0 1 0 0,-1-1-1 0 0,1 0 1 0 0,0-1-1 0 0,0 0 1 0 0,0-1-1 0 0,0 0 1 0 0,-1-1-1 0 0,1 0 1 0 0,0-1-1 0 0,0-1 1 0 0,0 0 0 0 0,0 0-1 0 0,0-1 1 0 0,-1 0-1 0 0,7-4-145 0 0,11 1 157 0 0,37-17-38 0 0,-61-17-3110 0 0,-15 14-5302 0 0,5 18-2393 0 0</inkml:trace>
  <inkml:trace contextRef="#ctx0" brushRef="#br0" timeOffset="1551.3">1897 762 12859 0 0,'0'0'793'0'0,"0"0"-230"0"0,0 0 75 0 0,0 0 286 0 0,0 0 227 0 0,0 0 90 0 0,33-3-114 0 0,107-7-155 0 0,168 7 2325 0 0,-210 5-3129 0 0,105-4-2863 0 0,-185-1-1743 0 0,-5 2-6833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731 458 6009 0 0,'0'0'3589'0'0,"0"0"-1723"0"0,0 0-614 0 0,0 0-106 0 0,0 0 98 0 0,0 0 78 0 0,-7-33-29 0 0,-23-103-77 0 0,-11 23 1548 0 0,38 103-2629 0 0,-1 0 0 0 0,0 0 0 0 0,0 1 1 0 0,-1-1-1 0 0,-1 1 0 0 0,1 0 0 0 0,-2 0 1 0 0,1 1-1 0 0,-1-1 0 0 0,0 1 0 0 0,-1 1 1 0 0,0 0-1 0 0,0 0 0 0 0,0 0 0 0 0,-1 1 1 0 0,0 0-1 0 0,-1 1 0 0 0,1 0 0 0 0,-1 1 1 0 0,0 0-1 0 0,0 0 0 0 0,0 1 0 0 0,0 0 1 0 0,-11-1-136 0 0,6 3 15 0 0,1 0 0 0 0,-1 1-1 0 0,0 0 1 0 0,0 1 0 0 0,0 1 0 0 0,1 0 0 0 0,-1 1 0 0 0,1 1 0 0 0,-1 0 0 0 0,1 1 0 0 0,0 1 0 0 0,1 0 0 0 0,0 1 0 0 0,0 0 0 0 0,0 1 0 0 0,1 0 0 0 0,0 1-1 0 0,0 1 1 0 0,1 0 0 0 0,0 0 0 0 0,1 1-15 0 0,-4 5 4 0 0,1 0 0 0 0,1 0 0 0 0,0 1-1 0 0,1 1 1 0 0,1 0 0 0 0,0 0 0 0 0,2 1 0 0 0,0 0 0 0 0,1 0-1 0 0,1 1 1 0 0,1 0 0 0 0,1 0 0 0 0,0 1 0 0 0,2-1-1 0 0,0 1-3 0 0,1 10 17 0 0,2 0 0 0 0,1 0 0 0 0,1 0 0 0 0,2-1 0 0 0,1 1 0 0 0,1-1 0 0 0,2-1 0 0 0,0 1 0 0 0,3-1 0 0 0,0-1 0 0 0,1 0 0 0 0,4 2-17 0 0,266 436 801 0 0,-262-427-713 0 0,2-2-13 0 0,-1 2 0 0 0,-2 0 0 0 0,-2 2 0 0 0,-1 0 0 0 0,-2 1 0 0 0,-2 0 0 0 0,-2 1 0 0 0,-2 0 0 0 0,-2 1 0 0 0,-1 3-75 0 0,-5-30 18 0 0,0-1-1 0 0,-1 1 0 0 0,-1 0 0 0 0,-1 0 0 0 0,0-1 0 0 0,-1 1 0 0 0,-1-1 0 0 0,0 0 0 0 0,-1 0 0 0 0,-1 0 0 0 0,-1-1 0 0 0,0 1 0 0 0,-1-2 0 0 0,-3 6-17 0 0,-2-5-13 0 0,-1 0 0 0 0,0 0-1 0 0,-1-1 1 0 0,0-1 0 0 0,-1-1-1 0 0,-1 0 1 0 0,0-1 0 0 0,0-1-1 0 0,-1-1 1 0 0,0 0 0 0 0,-1-1-1 0 0,0-1 1 0 0,0-1-1 0 0,0 0 1 0 0,-1-2 0 0 0,0 0-1 0 0,0-1 1 0 0,0-2 0 0 0,0 0-1 0 0,0 0 1 0 0,-20-4 13 0 0,34 3-71 0 0,0-1 0 0 0,0 0 0 0 0,0-1 0 0 0,0 1 0 0 0,0-1 0 0 0,1-1-1 0 0,-1 1 1 0 0,1-1 0 0 0,-1 0 0 0 0,1 0 0 0 0,0 0 0 0 0,0-1 0 0 0,0 1 0 0 0,1-1 0 0 0,-1-1 0 0 0,1 1-1 0 0,-3-4 72 0 0,-18-62-4200 0 0,25 48-836 0 0,0 9-6597 0 0</inkml:trace>
  <inkml:trace contextRef="#ctx0" brushRef="#br0" timeOffset="10500.574">1835 1436 9554 0 0,'0'0'1199'0'0,"0"0"-280"0"0,0 0-104 0 0,0 0 154 0 0,0 0 173 0 0,0 0 91 0 0,0 0-63 0 0,0 0-188 0 0,0 0-214 0 0,0 0-182 0 0,0 0-161 0 0,0 0-144 0 0,0 0-72 0 0,-25 0-43 0 0,-76-2-12 0 0,95 2-125 0 0,1 0 0 0 0,0 0-1 0 0,0 1 1 0 0,0-1-1 0 0,0 1 1 0 0,0 0 0 0 0,0 0-1 0 0,0 1 1 0 0,0-1-1 0 0,0 1 1 0 0,1 0-1 0 0,-1 1 1 0 0,1-1 0 0 0,-1 1-1 0 0,0 1-28 0 0,-11 6 97 0 0,-1-2-22 0 0,0 2 1 0 0,0 0-1 0 0,1 0 1 0 0,1 2-1 0 0,0 0 0 0 0,1 1 1 0 0,0 0-1 0 0,0 1 1 0 0,-7 12-76 0 0,11-13 34 0 0,1 0-1 0 0,1 1 1 0 0,0 0 0 0 0,1 0 0 0 0,0 1 0 0 0,1-1 0 0 0,1 1-1 0 0,0 1 1 0 0,1-1 0 0 0,1 1 0 0 0,1 0 0 0 0,0 0 0 0 0,0 8-34 0 0,1-19 31 0 0,1-1 0 0 0,-1 1 0 0 0,1 0 0 0 0,0-1 0 0 0,0 1 0 0 0,0 0 0 0 0,1-1 1 0 0,0 1-1 0 0,0 0 0 0 0,0-1 0 0 0,0 1 0 0 0,1-1 0 0 0,-1 0 0 0 0,1 1 0 0 0,0-1 0 0 0,1 0 1 0 0,-1 0-1 0 0,1 0 0 0 0,0-1 0 0 0,-1 1 0 0 0,2 0 0 0 0,-1-1 0 0 0,0 0 0 0 0,1 0 0 0 0,-1 0 0 0 0,1 0 1 0 0,0-1-1 0 0,0 1 0 0 0,0-1 0 0 0,0 0 0 0 0,1 0 0 0 0,-1 0 0 0 0,1-1 0 0 0,1 1-31 0 0,12-4 143 0 0,0-1 0 0 0,0-1 1 0 0,0 0-1 0 0,0-1 0 0 0,-1-1 0 0 0,0-1 0 0 0,0 0 0 0 0,-1-1 0 0 0,0-1 0 0 0,0-1 0 0 0,-1 0 0 0 0,0-1 0 0 0,-1 0 0 0 0,0-1 0 0 0,-1-1 1 0 0,1-1-144 0 0,-2 4 39 0 0,32-31 41 0 0,-2-2 1 0 0,-2-2-1 0 0,-1-1 1 0 0,-3-2-1 0 0,-2-1 1 0 0,18-37-81 0 0,-69 163 393 0 0,12-66-386 0 0,1 1 0 0 0,0-1 1 0 0,0 1-1 0 0,2 0 0 0 0,-1 1 0 0 0,1-1 1 0 0,1 0-1 0 0,1 1 0 0 0,-1-1 0 0 0,2 0 1 0 0,0 1-1 0 0,0-1 0 0 0,1 0 0 0 0,1 0 1 0 0,0 0-1 0 0,0 0 0 0 0,1 0 0 0 0,1-1 1 0 0,0 1-1 0 0,1-1 0 0 0,0 0-7 0 0,1 0-60 0 0,1-1-1 0 0,0 1 1 0 0,1-2-1 0 0,0 1 1 0 0,0-1 0 0 0,1-1-1 0 0,0 0 1 0 0,1 0 0 0 0,0-1-1 0 0,0 0 1 0 0,0-1-1 0 0,1-1 1 0 0,0 1 0 0 0,0-2-1 0 0,0 0 1 0 0,1 0-1 0 0,0-1 1 0 0,-1-1 0 0 0,1 0-1 0 0,0-1 1 0 0,0 0 0 0 0,0-1-1 0 0,0 0 1 0 0,0-1-1 0 0,3-1 61 0 0,7-9-1853 0 0,-10 2-2750 0 0,-12 9 3974 0 0,8-5-11414 0 0</inkml:trace>
  <inkml:trace contextRef="#ctx0" brushRef="#br0" timeOffset="9641.974">1702 334 3481 0 0,'0'0'1889'0'0,"0"0"-608"0"0,0 0-278 0 0,0 0 116 0 0,0 0 381 0 0,0 0 330 0 0,0 0 37 0 0,0 0-220 0 0,0 0-335 0 0,0 0-337 0 0,0 0-262 0 0,0-5-165 0 0,3-18-98 0 0,7 98 2166 0 0,4 476-691 0 0,-3-443-1748 0 0,-11-120-4614 0 0,-3-6-3833 0 0,2 13-2588 0 0</inkml:trace>
  <inkml:trace contextRef="#ctx0" brushRef="#br0" timeOffset="9919.189">1201 1132 11987 0 0,'0'0'632'0'0,"0"0"-262"0"0,0 0-128 0 0,0 0 369 0 0,0 0 533 0 0,0 0 306 0 0,0 0 78 0 0,0 0-147 0 0,37 3-204 0 0,124 6-205 0 0,-6-27 431 0 0,17-12-590 0 0,2 9 0 0 0,142 1-813 0 0,-314 20-41 0 0,-1-1 1 0 0,0 1-1 0 0,0 0 0 0 0,1-1 1 0 0,-1 1-1 0 0,0 0 1 0 0,0 0-1 0 0,1 0 1 0 0,-1 0-1 0 0,0 0 1 0 0,0 0-1 0 0,1 1 1 0 0,-1-1-1 0 0,0 0 1 0 0,0 1-1 0 0,0-1 1 0 0,1 1-1 0 0,-1-1 0 0 0,0 1 1 0 0,0-1-1 0 0,0 1 1 0 0,0 0-1 0 0,0 0 1 0 0,0-1-1 0 0,0 1 1 0 0,0 0-1 0 0,0 0 1 0 0,-1 0-1 0 0,1 0 1 0 0,0 0-1 0 0,0 0 0 0 0,-1 0 1 0 0,1 0-1 0 0,-1 1 1 0 0,1-1-1 0 0,-1 0 1 0 0,1 0-1 0 0,-1 0 1 0 0,0 1-1 0 0,0-1 1 0 0,1 0-1 0 0,-1 0 1 0 0,0 1-1 0 0,0-1 1 0 0,0 0-1 0 0,0 0 0 0 0,-1 1 1 0 0,1-1-1 0 0,0 0 1 0 0,0 0-1 0 0,-1 1 1 0 0,1-1-1 0 0,-1 0 1 0 0,1 0-1 0 0,-1 0 1 0 0,0 0-1 0 0,1 0 1 0 0,-1 0-1 0 0,0 0 1 0 0,0 0-1 0 0,1 0 0 0 0,-1 0 1 0 0,0 0-1 0 0,0 0 1 0 0,0-1-1 0 0,-1 1 41 0 0,-16 17-3020 0 0,5-6-3330 0 0,3-1-5375 0 0</inkml:trace>
  <inkml:trace contextRef="#ctx0" brushRef="#br0" timeOffset="11411.654">2548 381 5617 0 0,'0'0'2349'0'0,"0"0"-716"0"0,0 0-403 0 0,0 0-52 0 0,0 0 121 0 0,0 0 49 0 0,0 0-205 0 0,0 0-366 0 0,0 0-250 0 0,0 0-23 0 0,0 0 104 0 0,0 0 166 0 0,0 0 77 0 0,14 13-54 0 0,87 75 583 0 0,-67-51-1035 0 0,-2 1-1 0 0,-2 1 0 0 0,-2 2 1 0 0,-1 1-1 0 0,-2 1 1 0 0,-2 1-1 0 0,-2 1 0 0 0,-2 1 1 0 0,12 48-345 0 0,-17-48 36 0 0,-2 0 1 0 0,-2 1-1 0 0,-3 0 1 0 0,-1 0-1 0 0,-3 1 0 0 0,-1-1 1 0 0,-3 1-1 0 0,-2 0 1 0 0,-3 12-37 0 0,-1-25-159 0 0,-1-1 0 0 0,-2 0 0 0 0,-1 0 0 0 0,-1-1 0 0 0,-2-1 0 0 0,-2 0 0 0 0,0-1 0 0 0,-2-1 0 0 0,-2 0 1 0 0,0-1-1 0 0,-2-2 0 0 0,-1 0 0 0 0,-2-1 0 0 0,0-2 0 0 0,-1 0 0 0 0,-8 3 159 0 0,-72 49-5021 0 0,-7-14-4081 0 0,92-53 325 0 0</inkml:trace>
  <inkml:trace contextRef="#ctx0" brushRef="#br0" timeOffset="11891.044">1276 130 6081 0 0,'0'0'2215'0'0,"0"0"-1005"0"0,0 0-518 0 0,0 0-32 0 0,0 0 140 0 0,0 0 202 0 0,0 0 84 0 0,0 0-100 0 0,0 0-101 0 0,0 0-113 0 0,0 0-127 0 0,0 0-99 0 0,-25 34-61 0 0,-77 106-49 0 0,38-19 444 0 0,26-16-245 0 0,4 1-1 0 0,4 2 1 0 0,6 2-1 0 0,4 0 1 0 0,5 0-1 0 0,5 2 0 0 0,4 3-634 0 0,5-62 151 0 0,3 1 0 0 0,1-1 0 0 0,3 1 0 0 0,3-2 0 0 0,1 1 0 0 0,3-1-1 0 0,2-1 1 0 0,13 27-151 0 0,-17-49 58 0 0,1-1 0 0 0,2 0 1 0 0,1-1-1 0 0,0-1 0 0 0,2 0 0 0 0,1-1 0 0 0,1-1 0 0 0,2-1 0 0 0,0-1 0 0 0,1 0 0 0 0,1-2 0 0 0,1-1 0 0 0,1 0 0 0 0,0-2 0 0 0,2-1-58 0 0,-20-12-302 0 0,78 25 627 0 0,-57-32-2633 0 0,-2-11-3481 0 0,-17 6-5972 0 0</inkml:trace>
  <inkml:trace contextRef="#ctx0" brushRef="#br0" timeOffset="14636.068">3875 1067 2953 0 0,'0'0'2680'0'0,"0"0"-1281"0"0,0 0-575 0 0,0 0-65 0 0,0 0 191 0 0,0 0 255 0 0,0 0 98 0 0,0 0-88 0 0,0 0-199 0 0,0 0-231 0 0,0 0-172 0 0,-23-11-128 0 0,-71-30-99 0 0,35 31 130 0 0,39 13-447 0 0,0 1 0 0 0,1 1 0 0 0,0 1 0 0 0,0 1 0 0 0,0 0-1 0 0,1 2 1 0 0,0 0 0 0 0,1 1 0 0 0,0 0 0 0 0,0 2 0 0 0,1 0 0 0 0,1 1 0 0 0,0 0 0 0 0,0 1 0 0 0,-3 6-69 0 0,9-10 1 0 0,-1 0-1 0 0,2 1 1 0 0,0 0 0 0 0,0 1 0 0 0,1 0 0 0 0,0 0 0 0 0,1 0 0 0 0,1 1 0 0 0,0 0 0 0 0,1 0 0 0 0,0 0 0 0 0,0 0 0 0 0,2 1 0 0 0,0-1 0 0 0,0 1 0 0 0,1 0 0 0 0,1 0 0 0 0,1 12-1 0 0,1-19 67 0 0,0-1 1 0 0,1 1-1 0 0,-1-1 0 0 0,1 0 1 0 0,0 0-1 0 0,1 0 0 0 0,0 0 1 0 0,0-1-1 0 0,0 1 0 0 0,0-1 1 0 0,1 0-1 0 0,0 0 0 0 0,0-1 1 0 0,0 1-1 0 0,0-1 0 0 0,1 0 1 0 0,0-1-1 0 0,0 1 0 0 0,0-1 1 0 0,0 0-1 0 0,0-1 1 0 0,1 1-1 0 0,-1-1 0 0 0,1-1 1 0 0,-1 1-1 0 0,1-1 0 0 0,0 0 1 0 0,0-1-1 0 0,-1 0 0 0 0,1 0 1 0 0,0 0-1 0 0,0-1 0 0 0,0 0 1 0 0,-1 0-1 0 0,1 0 0 0 0,5-3-67 0 0,4-1 174 0 0,0-2 0 0 0,-1 1 0 0 0,0-2-1 0 0,0 0 1 0 0,0-1 0 0 0,-1-1 0 0 0,-1 0 0 0 0,1-1-1 0 0,-2 0 1 0 0,2-2-174 0 0,13-13 104 0 0,-1-1-1 0 0,-2-1 1 0 0,0-2-1 0 0,-2 0 1 0 0,-1-1-1 0 0,-2-1 1 0 0,-1-1-1 0 0,-1-1 1 0 0,-2 0-1 0 0,-1-1 1 0 0,4-23-104 0 0,-2 0-246 0 0,-3-1 0 0 0,-3 0 0 0 0,-2-1 0 0 0,-2 0 0 0 0,-4-1 0 0 0,-4-50 246 0 0,0 73-348 0 0,-1 0 1 0 0,-2 1 0 0 0,-2 0 0 0 0,-2 0-1 0 0,-1 1 1 0 0,-1 0 0 0 0,-3 1 0 0 0,-8-17 347 0 0,19 44-28 0 0,-1 0 0 0 0,1 0 0 0 0,-1 1 0 0 0,-1-1 0 0 0,1 1 1 0 0,-1 0-1 0 0,0 1 0 0 0,-1-1 0 0 0,0 1 0 0 0,0 0 0 0 0,0 0 0 0 0,0 1 0 0 0,-1 0 1 0 0,0 0-1 0 0,0 1 0 0 0,-1 0 0 0 0,1 0 0 0 0,-1 0 0 0 0,0 1 0 0 0,0 0 1 0 0,0 1-1 0 0,0 0 0 0 0,0 0 0 0 0,-1 0 0 0 0,1 1 0 0 0,-1 1 0 0 0,1-1 0 0 0,0 1 1 0 0,-2 1 27 0 0,2 3 11 0 0,-1 1 0 0 0,1 1 0 0 0,0 0 1 0 0,0 0-1 0 0,1 0 0 0 0,0 1 1 0 0,0 0-1 0 0,0 0 0 0 0,1 1 0 0 0,0 0 1 0 0,0 0-1 0 0,1 0 0 0 0,0 1 0 0 0,1-1 1 0 0,0 1-1 0 0,0 1 0 0 0,1-1 1 0 0,0 0-1 0 0,0 1 0 0 0,1-1 0 0 0,1 1 1 0 0,-1 5-12 0 0,-5 19 137 0 0,2 2 0 0 0,2-1 0 0 0,1 1 1 0 0,1-1-1 0 0,2 1 0 0 0,2-1 0 0 0,1 0 1 0 0,2 1-1 0 0,1-2 0 0 0,2 1 1 0 0,1-1-1 0 0,2 0 0 0 0,3 2-137 0 0,29 52 719 0 0,5-1 1 0 0,3-2-1 0 0,29 32-719 0 0,28 37 660 0 0,-70-114-512 0 0,-39-48-641 0 0,-23-34-2229 0 0,15 23-1226 0 0,2 3-2663 0 0,2 4-2992 0 0</inkml:trace>
  <inkml:trace contextRef="#ctx0" brushRef="#br0" timeOffset="15169.353">4328 473 10010 0 0,'0'0'643'0'0,"0"0"-272"0"0,0 0 43 0 0,0 0 455 0 0,0 0 435 0 0,0 0 171 0 0,0 0-37 0 0,0 0-210 0 0,0 0-251 0 0,0 0-207 0 0,0 0-162 0 0,0 0-141 0 0,12 37-87 0 0,40 114-29 0 0,-6-18 514 0 0,58 238 239 0 0,-74-285-984 0 0,-27-186 2150 0 0,84-124-2102 0 0,56-94-184 0 0,-41 97-1634 0 0,-97 206 859 0 0,4-4-5490 0 0,-5 15-5116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46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3068 0 0 0,'0'0'704'0'0,"0"0"52"0"0,0 0-41 0 0,0 0-35 0 0,0 0 52 0 0,0 0 51 0 0,-18-7 112 0 0,-56-21 55 0 0,59 20 1628 0 0,22 4-2241 0 0,23 5-1157 0 0,-27-1 1179 0 0,584 31 182 0 0,939-22 557 0 0,-955-11-846 0 0,1551 41 613 0 0,-989-9-784 0 0,-328-14-66 0 0,328-12 110 0 0,-57-33 270 0 0,-643 12-283 0 0,1907-72 555 0 0,510 35-200 0 0,-2153 57-388 0 0,-565-18 423 0 0,-119-6 3030 0 0,-6-27-3015 0 0,-8-22-335 0 0,-2 0 0 0 0,-3 0 0 0 0,-4 1 0 0 0,-3-2-182 0 0,-15-119 124 0 0,14-297-29 0 0,14 385-99 0 0,9-245 18 0 0,-4-180 128 0 0,-36-81 218 0 0,44 342-21 0 0,-13 265-366 0 0,37 19-2836 0 0,-13-3 3056 0 0,4-7-149 0 0,0-2 0 0 0,1 0-1 0 0,-1-2 1 0 0,1-2-1 0 0,-1 0 1 0 0,27-3-44 0 0,33 3-40 0 0,519 55-328 0 0,23 4 348 0 0,635 29 150 0 0,377-28-6 0 0,-15-60-32 0 0,-169-39 55 0 0,-1333 36-224 0 0,21-3-598 0 0,-1 7 1 0 0,1 6-1 0 0,-1 6 1 0 0,117 29 674 0 0,-176-19-7382 0 0,-57-16 194 0 0</inkml:trace>
  <inkml:trace contextRef="#ctx0" brushRef="#br0" timeOffset="1834.397">16367 2344 0 0 0,'0'0'769'0'0,"0"0"864"0"0,0 0 117 0 0,0 0-366 0 0,0 0-363 0 0,12-26-188 0 0,42-85-81 0 0,167-281 2997 0 0,292-477-1792 0 0,-458 784-1780 0 0,4 3 0 0 0,45-48-177 0 0,-99 123 31 0 0,-5 8-39 0 0,0-1 1 0 0,0 0-1 0 0,0 0 1 0 0,0 1-1 0 0,0-1 1 0 0,0 0-1 0 0,0 1 1 0 0,0-1-1 0 0,0 0 0 0 0,1 0 1 0 0,-1 1-1 0 0,0-1 1 0 0,0 0-1 0 0,0 0 1 0 0,0 1-1 0 0,0-1 1 0 0,1 0-1 0 0,-1 0 1 0 0,0 0-1 0 0,0 1 1 0 0,0-1-1 0 0,1 0 1 0 0,-1 0-1 0 0,0 0 1 0 0,0 0-1 0 0,1 1 1 0 0,-1-1-1 0 0,0 0 1 0 0,0 0-1 0 0,1 0 1 0 0,-1 0-1 0 0,0 0 1 0 0,0 0-1 0 0,1 0 1 0 0,-1 0-1 0 0,0 0 1 0 0,1 0-1 0 0,-1 0 1 0 0,0 0-1 0 0,0 0 8 0 0,0 5 44 0 0,-4 54 390 0 0,-2 0 0 0 0,-3 0 1 0 0,-3-1-1 0 0,-2 1-434 0 0,-1 3 94 0 0,-52 256 993 0 0,-6 154-1087 0 0,41-203 442 0 0,31-265-890 0 0,1-4 535 0 0,-1 0 0 0 0,1-1 0 0 0,-1 1 0 0 0,1 0 0 0 0,0 0 1 0 0,-1 0-1 0 0,1 0 0 0 0,-1 0 0 0 0,1 0 0 0 0,-1 0 0 0 0,1 0 0 0 0,0 0 0 0 0,-1 0 1 0 0,1 0-1 0 0,-1 0 0 0 0,1 0 0 0 0,-1 0 0 0 0,1 0 0 0 0,0 0 0 0 0,-1 0 0 0 0,1 1 1 0 0,-1-1-1 0 0,1 0 0 0 0,0 0 0 0 0,-1 0 0 0 0,1 1 0 0 0,0-1 0 0 0,-1 0 0 0 0,1 1 1 0 0,0-1-1 0 0,-1 0 0 0 0,1 0 0 0 0,0 1 0 0 0,0-1 0 0 0,-1 1 0 0 0,1-1 0 0 0,0 0 1 0 0,0 1-1 0 0,0-1 0 0 0,0 1 0 0 0,-1-1 0 0 0,1 0 0 0 0,0 1 0 0 0,0-1 0 0 0,0 1 1 0 0,0-1-1 0 0,0 1 0 0 0,0-1 0 0 0,0 0 0 0 0,0 1 0 0 0,0-1 0 0 0,0 1 0 0 0,0-1 1 0 0,1 1-88 0 0,-185-299 933 0 0,109 182-1086 0 0,52 75-83 0 0,-2 2-1 0 0,-2 0 1 0 0,-1 2-1 0 0,-2 1 0 0 0,-1 1 1 0 0,-21-16 236 0 0,47 46-893 0 0,-29-19 1382 0 0,21 19-4302 0 0,0 3-5342 0 0,12 2 1573 0 0</inkml:trace>
  <inkml:trace contextRef="#ctx0" brushRef="#br0" timeOffset="3026.582">17388 1978 8154 0 0,'0'0'134'0'0,"0"0"-263"0"0,0 0-154 0 0,0 0 241 0 0,0 0 479 0 0,0 0 194 0 0,0 0 38 0 0,35-18 10 0 0,115-60-8 0 0,-19-4 507 0 0,-82 52-923 0 0,-2-2 1 0 0,-1-2-1 0 0,-2-2 1 0 0,-1-2 0 0 0,-2-2-1 0 0,-1-1 1 0 0,-3-2-1 0 0,-1-2 1 0 0,-3-1-1 0 0,-1-2 1 0 0,-3-1 0 0 0,-2-1-1 0 0,-2-1 1 0 0,-2-2-1 0 0,-2 0 1 0 0,-3-1 0 0 0,-1-7-256 0 0,-2-158 165 0 0,-14 214-145 0 0,-1 0 1 0 0,0 0 0 0 0,0 0-1 0 0,-1 0 1 0 0,0 0 0 0 0,0 0-1 0 0,0 1 1 0 0,0-1-1 0 0,-1 0 1 0 0,1 1 0 0 0,-1-1-1 0 0,0 1 1 0 0,-1-1-1 0 0,1 1 1 0 0,-1 0 0 0 0,0 0-1 0 0,0 0 1 0 0,0 0-1 0 0,0 1 1 0 0,-1-1 0 0 0,1 1-1 0 0,-1 0 1 0 0,0 0-1 0 0,0 0 1 0 0,0 0 0 0 0,-1 1-1 0 0,1 0 1 0 0,-1 0-1 0 0,1 0 1 0 0,-1 0 0 0 0,0 1-1 0 0,1 0 1 0 0,-1 0-1 0 0,0 0 1 0 0,0 0 0 0 0,0 1-1 0 0,0 0 1 0 0,0 0-1 0 0,0 0 1 0 0,-4 1-21 0 0,-4 5-25 0 0,0 1 1 0 0,1 0-1 0 0,-1 0 1 0 0,1 1-1 0 0,1 1 1 0 0,0 0-1 0 0,0 1 0 0 0,1 0 1 0 0,0 1-1 0 0,1 0 1 0 0,0 0-1 0 0,1 1 1 0 0,0 0-1 0 0,-5 11 25 0 0,13-23 0 0 0,-26 42 15 0 0,2 1-1 0 0,2 0 1 0 0,2 2-1 0 0,2 0 1 0 0,2 1-1 0 0,2 1 1 0 0,2 0-1 0 0,3 1 1 0 0,1 0-1 0 0,2 1 1 0 0,1 39-15 0 0,4-74 26 0 0,1 0-1 0 0,1 0 1 0 0,-1 0-1 0 0,2 0 1 0 0,0 0-1 0 0,1 0 1 0 0,0 0 0 0 0,1 0-1 0 0,1-1 1 0 0,0 0-1 0 0,1 0 1 0 0,0 0-1 0 0,1-1 1 0 0,0 0-1 0 0,1 0 1 0 0,1-1 0 0 0,0 0-1 0 0,0 0 1 0 0,1-1-1 0 0,0 0 1 0 0,1-1-1 0 0,0 0 1 0 0,0 0 0 0 0,1-2-1 0 0,0 1 1 0 0,1-2-1 0 0,-1 1 1 0 0,1-2-1 0 0,0 1 1 0 0,11 1-26 0 0,-3-4 102 0 0,0-1-1 0 0,-1-1 1 0 0,1-1 0 0 0,0 0 0 0 0,0-2 0 0 0,0-1 0 0 0,0 0-1 0 0,-1-1 1 0 0,0-2 0 0 0,0 0 0 0 0,0-1 0 0 0,-1 0 0 0 0,0-2-1 0 0,0-1 1 0 0,-1 0 0 0 0,0-1 0 0 0,9-8-102 0 0,-13 9 30 0 0,35-27 44 0 0,2 2 0 0 0,1 2-1 0 0,1 2 1 0 0,4 2-74 0 0,-54 27-3 0 0,0 0 1 0 0,1 0-1 0 0,-1 0 0 0 0,0 0 0 0 0,1 0 0 0 0,-1 1 0 0 0,1 0 0 0 0,0 0 0 0 0,-1 0 0 0 0,1 0 1 0 0,0 0-1 0 0,0 1 0 0 0,-1-1 0 0 0,1 1 0 0 0,0 0 0 0 0,0 0 0 0 0,0 1 0 0 0,-1-1 0 0 0,1 1 1 0 0,0 0-1 0 0,0 0 0 0 0,-1 0 0 0 0,1 0 0 0 0,-1 1 0 0 0,1 0 0 0 0,-1-1 0 0 0,0 1 0 0 0,1 0 1 0 0,-1 1-1 0 0,0-1 0 0 0,0 0 0 0 0,-1 1 0 0 0,1 0 0 0 0,0 0 0 0 0,-1-1 0 0 0,0 2 0 0 0,1-1 1 0 0,-1 0-1 0 0,0 0 0 0 0,-1 1 0 0 0,1-1 0 0 0,0 2 3 0 0,0 16 65 0 0,-1-1 0 0 0,0 0 0 0 0,-2 1 0 0 0,0-1 1 0 0,-2 1-1 0 0,0-1 0 0 0,-1 0 0 0 0,-1 0 0 0 0,0-1 0 0 0,-2 1 0 0 0,-1-1 0 0 0,0-1 1 0 0,-1 1-1 0 0,-1-2 0 0 0,0 1 0 0 0,-2-1 0 0 0,0-1 0 0 0,-4 4-65 0 0,11-14-1 0 0,0 1 0 0 0,-1-1 0 0 0,1 0 0 0 0,-2 0 1 0 0,1 0-1 0 0,0-1 0 0 0,-1 0 0 0 0,0-1 0 0 0,0 1 0 0 0,-1-1 0 0 0,1-1 0 0 0,-1 1 0 0 0,0-1 0 0 0,0 0 0 0 0,0-1 0 0 0,0 0 0 0 0,0-1 0 0 0,0 1 0 0 0,-1-1 1 0 0,-6-1 0 0 0,13-1-39 0 0,1-1 0 0 0,-1 0 1 0 0,1 0-1 0 0,0 0 1 0 0,0 0-1 0 0,0 0 0 0 0,0 0 1 0 0,0 0-1 0 0,0-1 1 0 0,0 1-1 0 0,1 0 1 0 0,-1 0-1 0 0,1-1 0 0 0,-1 1 1 0 0,1 0-1 0 0,0-1 1 0 0,0 1-1 0 0,0 0 1 0 0,1-1-1 0 0,-1 1 0 0 0,0 0 1 0 0,1-1-1 0 0,0 1 1 0 0,-1 0-1 0 0,1 0 1 0 0,0-1-1 0 0,0 1 39 0 0,6-9-50 0 0,1 1 0 0 0,0 0 0 0 0,0 0 0 0 0,1 1 1 0 0,0 1-1 0 0,1-1 0 0 0,0 1 0 0 0,0 1 0 0 0,1 0 0 0 0,0 0 0 0 0,0 1 0 0 0,0 0 1 0 0,1 1-1 0 0,0 1 0 0 0,8-3 50 0 0,12-3 7 0 0,0 1 0 0 0,1 2-1 0 0,0 1 1 0 0,0 2 0 0 0,1 1 0 0 0,-1 1 0 0 0,1 2 0 0 0,2 2-7 0 0,98-6 336 0 0,-102-1-268 0 0,1-2 0 0 0,-1-2 0 0 0,0-1 0 0 0,-1-1 0 0 0,-1-2 0 0 0,1-1 0 0 0,-2-1 0 0 0,0-2 0 0 0,0-1-68 0 0,-10 6 59 0 0,0-1-1 0 0,-1 0 1 0 0,-1-2 0 0 0,0 0 0 0 0,-1-1 0 0 0,-1 0 0 0 0,0-1-1 0 0,8-14-58 0 0,-22 30 12 0 0,0 1-1 0 0,-1-1 0 0 0,1 1 0 0 0,0-1 0 0 0,-1 1 0 0 0,1-1 1 0 0,-1 0-1 0 0,1 1 0 0 0,0-1 0 0 0,-1 0 0 0 0,0 1 0 0 0,1-1 1 0 0,-1 0-1 0 0,1 1 0 0 0,-1-1 0 0 0,0 0 0 0 0,0 0 0 0 0,1 0 1 0 0,-1 1-1 0 0,0-1 0 0 0,0 0 0 0 0,0 0 0 0 0,0 0 0 0 0,0 1 1 0 0,0-1-1 0 0,0 0 0 0 0,0 0 0 0 0,0 0 0 0 0,0 0 0 0 0,0 1 1 0 0,-1-1-1 0 0,1 0 0 0 0,0 0 0 0 0,-1 1 0 0 0,1-1 0 0 0,0 0 1 0 0,-1 0-1 0 0,1 1 0 0 0,-1-1 0 0 0,1 0 0 0 0,-1 1 0 0 0,1-1 1 0 0,-1 1-1 0 0,0-1 0 0 0,1 1 0 0 0,-1-1 0 0 0,0 1 0 0 0,1-1 1 0 0,-1 1-1 0 0,0 0 0 0 0,0-1 0 0 0,1 1 0 0 0,-1 0 0 0 0,0-1 1 0 0,0 1-1 0 0,0 0 0 0 0,1 0 0 0 0,-1 0 0 0 0,0 0 0 0 0,0 0-11 0 0,-52 12-235 0 0,40-6 219 0 0,0 2-1 0 0,0 0 1 0 0,0 0 0 0 0,1 1-1 0 0,1 0 1 0 0,-1 1-1 0 0,1 1 1 0 0,1 0-1 0 0,0 0 1 0 0,1 1 0 0 0,0 0-1 0 0,1 0 1 0 0,0 1-1 0 0,1 0 1 0 0,0 1 0 0 0,1 0-1 0 0,1 0 1 0 0,0 0-1 0 0,1 0 1 0 0,0 1 0 0 0,1 0-1 0 0,1 0 1 0 0,0 0-1 0 0,1 0 1 0 0,1 0-1 0 0,1 2 17 0 0,2-5 11 0 0,1 0 0 0 0,1 0 0 0 0,0-1 0 0 0,1 1-1 0 0,0-1 1 0 0,1-1 0 0 0,0 1 0 0 0,1-1 0 0 0,0 0-1 0 0,0-1 1 0 0,1 0 0 0 0,0 0 0 0 0,1-1 0 0 0,0 0-1 0 0,0 0 1 0 0,1-1 0 0 0,0-1 0 0 0,0 0-1 0 0,0 0 1 0 0,1-1 0 0 0,0-1 0 0 0,0 0-11 0 0,1 0 88 0 0,1 0 0 0 0,0-1-1 0 0,0 0 1 0 0,0-1 0 0 0,0-1 0 0 0,0-1 0 0 0,1 0 0 0 0,-1 0 0 0 0,0-1 0 0 0,0-1-1 0 0,0-1 1 0 0,0 0 0 0 0,0 0 0 0 0,-1-2 0 0 0,1 0 0 0 0,-1 0 0 0 0,0-1 0 0 0,-1-1-1 0 0,1 0 1 0 0,-1 0 0 0 0,3-4-88 0 0,4-3 116 0 0,0 0 0 0 0,-2-1 0 0 0,0-1-1 0 0,-1-1 1 0 0,0 0 0 0 0,-1-1 0 0 0,-1-1 0 0 0,-1 0 0 0 0,-1-1 0 0 0,0 0-1 0 0,-2-1 1 0 0,6-16-116 0 0,-13 29 3 0 0,0-1 1 0 0,0 1-1 0 0,-1-1 0 0 0,-1 1 0 0 0,1-1 0 0 0,-1 0 0 0 0,-1 0 1 0 0,0 1-1 0 0,0-1 0 0 0,0 0 0 0 0,-1 0 0 0 0,-1 1 0 0 0,1-1 1 0 0,-2 0-1 0 0,1 1 0 0 0,-1 0 0 0 0,0-1 0 0 0,-1 1 0 0 0,1 0 1 0 0,-2 1-1 0 0,1-1 0 0 0,-1 1 0 0 0,0 0 0 0 0,-1 0 1 0 0,0 0-1 0 0,0 1 0 0 0,0 0 0 0 0,-1 0 0 0 0,-2-1-3 0 0,-1-1-31 0 0,0 1 0 0 0,-1 0-1 0 0,1 1 1 0 0,-1 0 0 0 0,-1 1 0 0 0,1 0-1 0 0,-1 1 1 0 0,0 0 0 0 0,0 1 0 0 0,0 1-1 0 0,0-1 1 0 0,0 2 0 0 0,-1 0 0 0 0,1 0-1 0 0,-1 1 1 0 0,-8 1 31 0 0,21-1-15 0 0,-1 1 1 0 0,0-1-1 0 0,0 0 1 0 0,1 0-1 0 0,-1 1 0 0 0,0-1 1 0 0,0 0-1 0 0,1 1 1 0 0,-1-1-1 0 0,0 1 0 0 0,1-1 1 0 0,-1 1-1 0 0,0-1 1 0 0,1 1-1 0 0,-1 0 0 0 0,1-1 1 0 0,-1 1-1 0 0,1-1 1 0 0,-1 1-1 0 0,1 0 0 0 0,0 0 1 0 0,-1-1-1 0 0,1 1 0 0 0,0 0 1 0 0,-1 0-1 0 0,1-1 1 0 0,0 1-1 0 0,0 0 0 0 0,0 0 1 0 0,0 0-1 0 0,0 0 1 0 0,0-1-1 0 0,0 1 0 0 0,0 0 1 0 0,0 0-1 0 0,0 0 1 0 0,0-1-1 0 0,1 1 0 0 0,-1 0 1 0 0,0 0-1 0 0,0 0 1 0 0,1-1-1 0 0,-1 1 0 0 0,1 0 1 0 0,-1-1-1 0 0,0 1 0 0 0,1 0 1 0 0,-1-1-1 0 0,1 1 1 0 0,0-1-1 0 0,-1 1 0 0 0,1 0 1 0 0,0-1-1 0 0,-1 0 1 0 0,1 1-1 0 0,0-1 0 0 0,-1 1 1 0 0,1-1-1 0 0,0 0 1 0 0,0 1-1 0 0,-1-1 0 0 0,1 0 1 0 0,0 0-1 0 0,0 0 1 0 0,0 0 14 0 0,14 5 23 0 0,1-1 0 0 0,-1-1 0 0 0,1 0 0 0 0,0-1 1 0 0,0-1-1 0 0,0 0 0 0 0,0-2 0 0 0,6 0-23 0 0,9 1 19 0 0,110-9-142 0 0,0-6 1 0 0,-1-6 0 0 0,-2-6 0 0 0,12-10 122 0 0,54-8-1849 0 0,-118 26-4509 0 0,-25 7-5413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620 177 0 0 0,'0'0'1472'0'0,"0"0"434"0"0,0 0 33 0 0,0 0-118 0 0,0 0-161 0 0,0 0-225 0 0,0 0-178 0 0,2-12-163 0 0,6-56 1736 0 0,-29 42 1011 0 0,-36 16-2684 0 0,40 14-1158 0 0,0 0-1 0 0,1 0 0 0 0,-1 1 0 0 0,1 2 1 0 0,0-1-1 0 0,0 2 0 0 0,1 0 1 0 0,0 1-1 0 0,0 0 0 0 0,1 1 0 0 0,0 1 1 0 0,1 0-1 0 0,0 1 0 0 0,-3 5 2 0 0,-5 1 11 0 0,-5-1-21 0 0,2 2 0 0 0,0 0-1 0 0,2 2 1 0 0,0 0 0 0 0,1 2 0 0 0,1 0-1 0 0,1 1 1 0 0,1 1 0 0 0,2 1 0 0 0,0 0 0 0 0,2 1-1 0 0,1 1 1 0 0,1 0 0 0 0,1 1 0 0 0,-6 26 10 0 0,16-49-2 0 0,0 0 1 0 0,-1-1-1 0 0,2 1 0 0 0,-1 0 1 0 0,1 0-1 0 0,0 0 1 0 0,0 0-1 0 0,0 0 0 0 0,1 0 1 0 0,0 0-1 0 0,0 0 1 0 0,1 0-1 0 0,0-1 1 0 0,0 1-1 0 0,0-1 0 0 0,0 1 1 0 0,1-1-1 0 0,0 0 1 0 0,0 0-1 0 0,1 0 1 0 0,-1 0-1 0 0,1 0 0 0 0,0-1 1 0 0,0 0-1 0 0,1 0 1 0 0,-1 0-1 0 0,1 0 1 0 0,0-1-1 0 0,0 1 0 0 0,0-1 1 0 0,0-1-1 0 0,1 1 1 0 0,1 0 1 0 0,6 0 67 0 0,1 0 0 0 0,-1-1 0 0 0,1 0 0 0 0,0-1 0 0 0,0-1 0 0 0,-1 0 0 0 0,1-1 0 0 0,0-1 0 0 0,-1 0 0 0 0,1 0 0 0 0,-1-2 0 0 0,0 1-1 0 0,12-6-65 0 0,6-9 109 0 0,0-1 1 0 0,-2-2-1 0 0,0 0 1 0 0,-1-2-1 0 0,-1-2 1 0 0,-2 0-1 0 0,0-1 1 0 0,-2-2 0 0 0,-1 0-1 0 0,16-27-110 0 0,-11 18 32 0 0,-1-1 0 0 0,-2-1 0 0 0,-2-1-1 0 0,-2-1 1 0 0,-1-1 0 0 0,-2 0 0 0 0,-2-2 0 0 0,6-33-32 0 0,-17-3 288 0 0,-4 81-286 0 0,0-1 1 0 0,0 1 0 0 0,0 0-1 0 0,0-1 1 0 0,-1 1-1 0 0,1-1 1 0 0,0 1-1 0 0,0-1 1 0 0,0 1 0 0 0,-1-1-1 0 0,1 1 1 0 0,0 0-1 0 0,-1-1 1 0 0,1 0-1 0 0,0 1 1 0 0,-1-1 0 0 0,1 1-1 0 0,-1-1 1 0 0,1 1-1 0 0,-1-1 1 0 0,1 0-1 0 0,-1 1 1 0 0,1-1 0 0 0,-1 0-1 0 0,1 0 1 0 0,-1 1-1 0 0,0-1 1 0 0,1 0-1 0 0,-1 0 1 0 0,1 0 0 0 0,-1 0-1 0 0,0 0 1 0 0,1 1-1 0 0,-1-1 1 0 0,1 0-1 0 0,-1-1 1 0 0,0 1 0 0 0,1 0-1 0 0,-1 0 1 0 0,1 0-1 0 0,-1 0 1 0 0,0 0-1 0 0,1 0 1 0 0,-1-1 0 0 0,1 1-1 0 0,-1 0 1 0 0,1-1-1 0 0,-1 1 1 0 0,1 0-1 0 0,-1-1 1 0 0,1 1 0 0 0,-1 0-1 0 0,1-1 1 0 0,-1 1-1 0 0,1-1 1 0 0,0 1-1 0 0,-1-1 1 0 0,1 1 0 0 0,0-1-1 0 0,0 1 1 0 0,-1-1-1 0 0,1 0 1 0 0,0 1-1 0 0,0-1 1 0 0,0 1 0 0 0,-1-1-1 0 0,1 0 1 0 0,0 1-1 0 0,0-1 1 0 0,0 0-3 0 0,-10 34-11 0 0,1 0 1 0 0,2 1-1 0 0,1 0 1 0 0,1 0-1 0 0,2 0 1 0 0,2 0-1 0 0,1 1 1 0 0,1-1-1 0 0,2 0 0 0 0,2 0 1 0 0,6 24 10 0 0,-5-30 32 0 0,0-1 1 0 0,2 0-1 0 0,1 0 0 0 0,1-1 1 0 0,1 0-1 0 0,2-1 1 0 0,0 0-1 0 0,2-1 1 0 0,0-1-1 0 0,7 8-32 0 0,19 0 32 0 0,-41-31-1 0 0,0 0 26 0 0,0 0 12 0 0,0 0 18 0 0,4-50-959 0 0,0 19-2343 0 0,-2 20-2543 0 0,0 7-5237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16 0 0 0,'0'0'549'0'0,"0"0"840"0"0,0 0 272 0 0,0 0-30 0 0,0 0-221 0 0,0 0-287 0 0,0 0-277 0 0,0 0-244 0 0,0 0-183 0 0,0 0-108 0 0,0 0-10 0 0,-18 7 9 0 0,-58 24 28 0 0,73-29-288 0 0,0 0 0 0 0,0-1 0 0 0,0 1 0 0 0,0 0 0 0 0,0 0 0 0 0,0 1 0 0 0,0-1 0 0 0,1 1-1 0 0,-1-1 1 0 0,1 1 0 0 0,0 0 0 0 0,0 0 0 0 0,0 0 0 0 0,0 0 0 0 0,0 0 0 0 0,1 0 0 0 0,-1 1 0 0 0,1-1-1 0 0,0 1 1 0 0,0 0-50 0 0,-4 10 204 0 0,-17 43 438 0 0,3 2 1 0 0,3 0-1 0 0,2 1 0 0 0,3 0 1 0 0,2 1-1 0 0,2 13-642 0 0,4-48 139 0 0,1 0 1 0 0,2 0-1 0 0,0-1 0 0 0,2 1 1 0 0,0 0-1 0 0,2 0 0 0 0,1-1 0 0 0,1 0 1 0 0,1 0-1 0 0,1 0 0 0 0,5 6-139 0 0,57 77 292 0 0,-67-106-304 0 0,-1 0 0 0 0,0 0-1 0 0,1-1 1 0 0,-1 1-1 0 0,1 0 1 0 0,-1-1-1 0 0,1 1 1 0 0,0-1 0 0 0,0 0-1 0 0,-1 0 1 0 0,1 0-1 0 0,0 0 1 0 0,0-1-1 0 0,0 1 1 0 0,0-1 0 0 0,0 0-1 0 0,0 0 1 0 0,0 0-1 0 0,0 0 1 0 0,0 0-1 0 0,0-1 1 0 0,0 1-1 0 0,0-1 1 0 0,0 0 0 0 0,0 0-1 0 0,0 0 1 0 0,0 0-1 0 0,-1 0 1 0 0,1-1-1 0 0,0 1 1 0 0,0-2 12 0 0,21-38-3353 0 0,-15 11-4916 0 0,-6 21 2506 0 0</inkml:trace>
  <inkml:trace contextRef="#ctx0" brushRef="#br0" timeOffset="418.214">387 162 9138 0 0,'0'0'615'0'0,"0"0"-407"0"0,0 0-108 0 0,0 0 271 0 0,0 0 307 0 0,0 0 212 0 0,0 0 77 0 0,0 0-62 0 0,3 38-155 0 0,10 119-202 0 0,11-24 431 0 0,40 109 90 0 0,-12-110-909 0 0,-47-136 3473 0 0,7-28-2527 0 0,104-430-78 0 0,-84 340-1123 0 0,-33 117-3198 0 0,-5 16-2941 0 0,6-6-3920 0 0</inkml:trace>
  <inkml:trace contextRef="#ctx0" brushRef="#br0" timeOffset="779.62">922 0 2729 0 0,'0'0'3456'0'0,"0"0"-1507"0"0,0 0-924 0 0,0 0-321 0 0,0 0 38 0 0,0 0 151 0 0,0 0 32 0 0,0 0-30 0 0,0 0-73 0 0,0 0-53 0 0,0 0 47 0 0,0 0-24 0 0,14 11-71 0 0,41 33-45 0 0,-48-38-509 0 0,-1 1 0 0 0,1-1-1 0 0,-1 1 1 0 0,-1 1-1 0 0,1-1 1 0 0,-1 1 0 0 0,-1 0-1 0 0,1 0 1 0 0,-1 0-1 0 0,-1 1 1 0 0,1-1-1 0 0,1 10-166 0 0,0-3 177 0 0,10 27 56 0 0,-2-1 1 0 0,-1 2-1 0 0,-3 0 1 0 0,-2 0 0 0 0,-1 0-1 0 0,-1 33-233 0 0,-3-46 43 0 0,-2-1 0 0 0,-1 1 0 0 0,-2 0 0 0 0,-1-1 0 0 0,-1 1-1 0 0,-1-1 1 0 0,-6 14-43 0 0,1-17-61 0 0,-1 0 1 0 0,-2-2-1 0 0,0 1 0 0 0,-2-2 0 0 0,0 0 0 0 0,-2-1 0 0 0,0-1 0 0 0,-2 0 1 0 0,0-2-1 0 0,-1 0 0 0 0,-10 5 61 0 0,-23 6-1182 0 0,13-24-2628 0 0,34-29-7082 0 0,7 15 5654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246 571 0 0 0,'0'0'1331'0'0,"0"0"283"0"0,0 0-6 0 0,0 0-141 0 0,0 0-271 0 0,0 0-136 0 0,0 0-177 0 0,0 0-141 0 0,0 0-151 0 0,-8-1-90 0 0,-26-1-21 0 0,-22 32 1079 0 0,42-19-1515 0 0,2 0 0 0 0,0 1 0 0 0,0 1-1 0 0,1 0 1 0 0,1 1 0 0 0,0 0 0 0 0,0 0 0 0 0,2 1-1 0 0,0 0 1 0 0,1 1 0 0 0,0 0 0 0 0,1 0 0 0 0,1 0 0 0 0,1 1-1 0 0,0-1 1 0 0,1 1 0 0 0,1 0 0 0 0,0 0 0 0 0,1 1-1 0 0,1-1 1 0 0,2 14-44 0 0,0-26 103 0 0,0 0-1 0 0,0-1 1 0 0,1 1-1 0 0,0-1 1 0 0,-1 1-1 0 0,2-1 1 0 0,-1 0-1 0 0,0-1 1 0 0,1 1-1 0 0,-1 0 0 0 0,1-1 1 0 0,0 0-1 0 0,1 0 1 0 0,-1 0-1 0 0,0 0 1 0 0,1-1-1 0 0,-1 0 1 0 0,1 0-1 0 0,0 0 1 0 0,0 0-1 0 0,0-1 1 0 0,0 1-1 0 0,0-2 1 0 0,0 1-1 0 0,0 0 0 0 0,0-1 1 0 0,0 0-1 0 0,0 0 1 0 0,0 0-1 0 0,0-1 1 0 0,0 0-1 0 0,1 0 1 0 0,-1 0-1 0 0,-1 0 1 0 0,1-1-1 0 0,0 0 1 0 0,0 0-1 0 0,-1 0 0 0 0,1-1 1 0 0,-1 0-1 0 0,0 0 1 0 0,4-2-103 0 0,21-17 196 0 0,-1-2 1 0 0,-1-1-1 0 0,-2 0 1 0 0,0-2-1 0 0,-1-1 1 0 0,-2-1-1 0 0,-1-1 1 0 0,-2-1-1 0 0,0-1 1 0 0,-3 0-1 0 0,0-1 1 0 0,-2-1-1 0 0,-2 0 1 0 0,-1-1-1 0 0,-1-1-196 0 0,2-9-198 0 0,-1 0-1 0 0,-2-1 1 0 0,-3 0-1 0 0,-1 0 1 0 0,-3 0-1 0 0,-1-7 199 0 0,-1 45-80 0 0,0 0 0 0 0,0 0 0 0 0,0 1 0 0 0,-1-1 0 0 0,0 0 0 0 0,-1 1 0 0 0,0-1 0 0 0,0 1 1 0 0,-1-1-1 0 0,1 1 0 0 0,-1 0 0 0 0,-1 0 0 0 0,0 0 0 0 0,0 0 0 0 0,0 1 0 0 0,-1-1 0 0 0,0 1 0 0 0,0 0 0 0 0,0 1 0 0 0,-1-1 0 0 0,0 1 0 0 0,0 0 0 0 0,0 1 0 0 0,0-1 0 0 0,-1 1 0 0 0,0 1 0 0 0,0-1 0 0 0,0 1 0 0 0,0 0 0 0 0,-1 1 0 0 0,-4-2 80 0 0,6 6-72 0 0,0 1 1 0 0,0-1-1 0 0,0 1 0 0 0,0 0 1 0 0,0 0-1 0 0,0 1 0 0 0,1-1 1 0 0,-1 1-1 0 0,1 1 0 0 0,0-1 1 0 0,1 1-1 0 0,-1 0 0 0 0,1 0 1 0 0,0 0-1 0 0,0 0 0 0 0,0 1 1 0 0,1 0-1 0 0,0 0 0 0 0,-2 5 72 0 0,-4 7 35 0 0,2 0 0 0 0,1 0-1 0 0,0 1 1 0 0,1 0 0 0 0,1 0 0 0 0,0 0-1 0 0,2 0 1 0 0,0 0 0 0 0,2 1-1 0 0,0-1 1 0 0,2 20-35 0 0,1-21 86 0 0,0-1 1 0 0,0 1-1 0 0,2 0 1 0 0,0-1-1 0 0,1 0 1 0 0,1 0-1 0 0,1-1 1 0 0,0 0-1 0 0,1 0 1 0 0,1-1 0 0 0,0 0-1 0 0,1 0 1 0 0,0-1-1 0 0,1-1 1 0 0,6 5-87 0 0,4 4 140 0 0,1-1 1 0 0,1-2 0 0 0,1 0 0 0 0,0-1 0 0 0,12 4-141 0 0,-36-20-54 0 0,1-1 0 0 0,-1 0 0 0 0,1 1 0 0 0,0-1 0 0 0,-1 0 0 0 0,1 0 0 0 0,0 0 0 0 0,0 0 0 0 0,-1 0 0 0 0,1-1 0 0 0,0 1 0 0 0,0 0 0 0 0,0-1 0 0 0,0 1 0 0 0,0-1 0 0 0,0 0 0 0 0,0 0 0 0 0,0 0 0 0 0,0 0 0 0 0,0 0 0 0 0,0 0 0 0 0,0 0 0 0 0,0-1 0 0 0,0 1 0 0 0,0-1 0 0 0,0 1 0 0 0,0-1 0 0 0,0 0 0 0 0,0 0 0 0 0,0 0 0 0 0,-1 0 0 0 0,1 0 0 0 0,0 0 0 0 0,-1 0 0 0 0,1-1 54 0 0,6-16-2995 0 0,-3 0-3529 0 0,-1 9-622 0 0</inkml:trace>
  <inkml:trace contextRef="#ctx0" brushRef="#br0" timeOffset="354.059">943 205 3585 0 0,'0'0'1020'0'0,"0"0"-632"0"0,0 0-15 0 0,0 0 302 0 0,0 0 368 0 0,0 0 316 0 0,0 0 105 0 0,0 35-114 0 0,0 111-248 0 0,0-138-997 0 0,-1 16 270 0 0,1 1-1 0 0,0 0 0 0 0,2 0 0 0 0,1 0 1 0 0,1-1-1 0 0,5 16-374 0 0,-7-31 78 0 0,0 1 3 0 0,0 0 0 0 0,0 0-1 0 0,1-1 1 0 0,0 1 0 0 0,1 0-1 0 0,0-1 1 0 0,1 0 0 0 0,-1 0 0 0 0,2 0-1 0 0,-1-1 1 0 0,1 0 0 0 0,6 6-81 0 0,-9-13 122 0 0,0 0 1 0 0,0-1-1 0 0,-1 0 0 0 0,1 0 1 0 0,0 0-1 0 0,0 0 1 0 0,-1 0-1 0 0,1-1 1 0 0,0 1-1 0 0,0-1 1 0 0,-1 1-1 0 0,1-1 0 0 0,-1 0 1 0 0,1 0-1 0 0,0 0 1 0 0,-1-1-1 0 0,0 1 1 0 0,1-1-1 0 0,-1 1 1 0 0,0-1-1 0 0,0 0 0 0 0,0 1 1 0 0,0-1-1 0 0,0 0 1 0 0,0-1-1 0 0,0 1 1 0 0,-1 0-1 0 0,1 0 1 0 0,-1-1-1 0 0,0 1 1 0 0,1-1-1 0 0,-1 1 0 0 0,0-1 1 0 0,-1 0-1 0 0,1 1 1 0 0,0-2-123 0 0,8-10 206 0 0,37-59 347 0 0,-4-2 0 0 0,-3-1-1 0 0,-3-2 1 0 0,7-31-553 0 0,52-105-1341 0 0,-94 213 539 0 0,3-4 1196 0 0,-2 4-3171 0 0,0 1-3518 0 0,0 0-4362 0 0</inkml:trace>
  <inkml:trace contextRef="#ctx0" brushRef="#br0" timeOffset="732.914">5 998 3769 0 0,'0'0'689'0'0,"0"0"-455"0"0,0 0 154 0 0,0 0 421 0 0,0 0 353 0 0,0 0 270 0 0,0 0 116 0 0,0 0-7 0 0,0 0-84 0 0,0 0-115 0 0,0 0-100 0 0,0 0-90 0 0,35 11-88 0 0,111 33-85 0 0,-139-42-868 0 0,0 1 1 0 0,0-1-1 0 0,0-1 0 0 0,1 1 1 0 0,-1-1-1 0 0,0-1 0 0 0,1 0 0 0 0,-1 0 1 0 0,1 0-1 0 0,-1 0 0 0 0,0-1 1 0 0,1-1-1 0 0,0 0-111 0 0,10-1 276 0 0,585-139 3392 0 0,-88 15-3887 0 0,-412 109-1598 0 0,-59 16-7422 0 0,-39 2-2077 0 0</inkml:trace>
  <inkml:trace contextRef="#ctx0" brushRef="#br0" timeOffset="1355.001">602 1280 2312 0 0,'0'0'1644'0'0,"0"0"-480"0"0,0 0-259 0 0,0 0 46 0 0,0 0 115 0 0,0 0 46 0 0,0 0-46 0 0,0 0-126 0 0,-35 18-160 0 0,-109 57-181 0 0,76-26 17 0 0,60-37-515 0 0,-87 149 495 0 0,93-156-577 0 0,-4 8 37 0 0,1 0-1 0 0,0 0 1 0 0,1 0-1 0 0,0 1 0 0 0,1-1 1 0 0,1 1-1 0 0,0 0 1 0 0,1 0-1 0 0,0-1 1 0 0,2 14-56 0 0,0-24 61 0 0,-1-1 0 0 0,1 1 0 0 0,0-1 1 0 0,0 1-1 0 0,1-1 0 0 0,-1 0 0 0 0,0 1 0 0 0,1-1 1 0 0,-1 0-1 0 0,1 0 0 0 0,0 0 0 0 0,0 0 1 0 0,0 0-1 0 0,0-1 0 0 0,0 1 0 0 0,0-1 0 0 0,0 1 1 0 0,0-1-1 0 0,1 0 0 0 0,-1 1 0 0 0,0-1 0 0 0,1 0 1 0 0,-1-1-1 0 0,1 1 0 0 0,0 0 0 0 0,-1-1 1 0 0,1 1-1 0 0,-1-1 0 0 0,1 0 0 0 0,2 0-61 0 0,82-13 2262 0 0,-45-4-2019 0 0,-1-2 1 0 0,0-2-1 0 0,-2-2 1 0 0,0-1-1 0 0,-2-2 1 0 0,0-2-1 0 0,-2-1 1 0 0,-2-2-1 0 0,0-1 1 0 0,-2-1-1 0 0,-2-2 1 0 0,10-16-244 0 0,-23 32-8 0 0,-1-1 0 0 0,-1-1 0 0 0,0 0 0 0 0,-2-1 0 0 0,0 0 0 0 0,-2-1 0 0 0,0 0 0 0 0,-2-1 0 0 0,-1 1 0 0 0,0-2 0 0 0,-2 1 0 0 0,-1-1 0 0 0,0 0 0 0 0,-2 0 0 0 0,-1 0 0 0 0,-1 0 0 0 0,-4-21 8 0 0,4 39-47 0 0,-1 0 0 0 0,0 0 0 0 0,0 1 0 0 0,0-1 0 0 0,-1 0 0 0 0,-1 0 0 0 0,1 1 0 0 0,-1 0 0 0 0,0-1 0 0 0,0 1 0 0 0,-1 0 0 0 0,1 0 0 0 0,-1 1 0 0 0,-1-1 0 0 0,1 1 0 0 0,-1 0 0 0 0,0 0 0 0 0,0 0 0 0 0,-1 1 0 0 0,1 0 0 0 0,-1 0 0 0 0,0 0 0 0 0,0 1 0 0 0,0 0 0 0 0,0 0 0 0 0,-1 0 0 0 0,1 1 0 0 0,-1 0 0 0 0,0 0 0 0 0,0 1 0 0 0,0 0 0 0 0,1 0 0 0 0,-1 0 0 0 0,0 1 0 0 0,0 0 0 0 0,0 1 0 0 0,0-1 0 0 0,0 1 0 0 0,0 1 0 0 0,0-1 0 0 0,1 1 0 0 0,-1 0 0 0 0,1 1 0 0 0,-1-1 0 0 0,1 2 0 0 0,-3 0 47 0 0,-12 16-22 0 0,2 0 0 0 0,0 1-1 0 0,1 1 1 0 0,1 1 0 0 0,1 0-1 0 0,2 1 1 0 0,0 1 0 0 0,1 0 0 0 0,2 1-1 0 0,0 0 1 0 0,2 1 0 0 0,1 0 0 0 0,1 1-1 0 0,1-1 1 0 0,2 1 0 0 0,1 0-1 0 0,1 1 1 0 0,1-1 0 0 0,1 0 0 0 0,3 13 22 0 0,0-29 33 0 0,0 1 0 0 0,1 0 1 0 0,0-1-1 0 0,1 0 0 0 0,1 0 0 0 0,0 0 1 0 0,0-1-1 0 0,1 0 0 0 0,1 0 1 0 0,0-1-1 0 0,0 0 0 0 0,1 0 0 0 0,0-1 1 0 0,1 0-1 0 0,0-1 0 0 0,0 0 1 0 0,1 0-1 0 0,0-1 0 0 0,0 0 1 0 0,0-1-1 0 0,1-1 0 0 0,0 0 0 0 0,1 0 1 0 0,-1-1-1 0 0,1-1 0 0 0,-1 0 1 0 0,5 0-34 0 0,-3 0 22 0 0,0 0 0 0 0,1-2 0 0 0,-1 1 1 0 0,0-2-1 0 0,1 0 0 0 0,-1-1 1 0 0,1 0-1 0 0,-1-1 0 0 0,0 0 1 0 0,2-2-23 0 0,-9 2-191 0 0,-1-1-1 0 0,0 1 1 0 0,0-1 0 0 0,0-1 0 0 0,0 1 0 0 0,-1-1 0 0 0,1 0 0 0 0,-1 0 0 0 0,0 0 0 0 0,0-1 0 0 0,0 0 0 0 0,-1 0 0 0 0,0 0 0 0 0,4-5 191 0 0,12-21-7483 0 0,-15 19-2184 0 0</inkml:trace>
  <inkml:trace contextRef="#ctx0" brushRef="#br0" timeOffset="1668.279">1589 1072 3257 0 0,'0'0'3036'0'0,"0"0"-1069"0"0,0 0-225 0 0,0 0 140 0 0,0 0 58 0 0,0 0-81 0 0,0 0-264 0 0,0 0-354 0 0,0 0-347 0 0,-16 34-240 0 0,-53 109-165 0 0,-8-23 184 0 0,50-86-516 0 0,-131 216-178 0 0,112-202-1486 0 0,33-43-2325 0 0,-2-4-3367 0 0,12-1-1628 0 0</inkml:trace>
  <inkml:trace contextRef="#ctx0" brushRef="#br0" timeOffset="1980.62">1084 1068 10122 0 0,'0'0'1548'0'0,"0"0"-810"0"0,0 0-535 0 0,0 0 17 0 0,0 0 367 0 0,0 0 314 0 0,0 0 130 0 0,0 0-31 0 0,0 0-156 0 0,0 0-181 0 0,0 0-123 0 0,0 0-82 0 0,29 34-38 0 0,92 110-17 0 0,-18-26 561 0 0,56 37-83 0 0,-154-150-1623 0 0,35 30 2203 0 0,-24-28-4579 0 0,0-4-5221 0 0,-16-3-2446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2649 0 0,'0'0'2623'0'0,"0"0"-811"0"0,0 0-310 0 0,0 0 126 0 0,0 0 189 0 0,0 0 36 0 0,0 0-252 0 0,0 0-430 0 0,0 0-389 0 0,0 0-236 0 0,0 0-113 0 0,0 0 7 0 0,0 0 30 0 0,5-2 18 0 0,127-39 2417 0 0,83 19-2004 0 0,-122 14-906 0 0,-35-3-3075 0 0,-56 7-5081 0 0,-2 4-1998 0 0</inkml:trace>
  <inkml:trace contextRef="#ctx0" brushRef="#br0" timeOffset="283.17">18 515 8050 0 0,'0'0'1825'0'0,"0"0"-931"0"0,0 0-345 0 0,0 0 205 0 0,0 0 367 0 0,0 0 270 0 0,0 0 84 0 0,0 0-85 0 0,0 0-188 0 0,0 0-197 0 0,0 0-175 0 0,35 6-175 0 0,113 13-143 0 0,-37-28 190 0 0,134-38-1767 0 0,-217 39-795 0 0,-10 3-2935 0 0,-6 3-6407 0 0</inkml:trace>
  <inkml:trace contextRef="#ctx0" brushRef="#br0" timeOffset="4589.009">920 30 0 0 0,'0'0'815'0'0,"0"0"494"0"0,0 0 214 0 0,0 0 110 0 0,0 0 151 0 0,0 0 67 0 0,0 0-106 0 0,0 0-202 0 0,0 0-314 0 0,0 0-346 0 0,0 0-329 0 0,0 0-268 0 0,-2-6-164 0 0,0-1-105 0 0,-2-10 5 0 0,12 32 531 0 0,8 29 165 0 0,-2 1 0 0 0,-2 1 0 0 0,-1 0 0 0 0,-2 7-718 0 0,27 109 418 0 0,29 16-318 0 0,-63-173-26 0 0,-2-3-35 0 0,1 0 1 0 0,-1 1-1 0 0,0-1 1 0 0,1 0-1 0 0,0 0 0 0 0,-1 0 1 0 0,1 1-1 0 0,0-1 1 0 0,0 0-1 0 0,0 0 1 0 0,0 0-1 0 0,1 0 0 0 0,-1-1 1 0 0,0 1-1 0 0,1 0 1 0 0,-1 0-1 0 0,1-1 1 0 0,0 1-1 0 0,-1-1 0 0 0,1 1 1 0 0,0-1-1 0 0,0 0 1 0 0,0 0-1 0 0,0 0 1 0 0,0 0-1 0 0,0 0 0 0 0,1 0 1 0 0,-1-1-1 0 0,0 1 1 0 0,0-1-1 0 0,0 1 1 0 0,1-1-1 0 0,-1 0 0 0 0,0 0 1 0 0,1 0-1 0 0,-1 0 1 0 0,0 0-1 0 0,0-1 1 0 0,1 1-1 0 0,-1-1 0 0 0,0 1 1 0 0,0-1-1 0 0,0 0 1 0 0,0 0-1 0 0,2-1-39 0 0,9-17 242 0 0,0-1-1 0 0,-2-1 0 0 0,0 0 0 0 0,-2-1 1 0 0,0 1-1 0 0,-1-2 0 0 0,0-6-241 0 0,4-6 114 0 0,95-365-643 0 0,-105 393 58 0 0,2-3-1462 0 0,-1 8-2246 0 0,3 2-3281 0 0,-3 0-878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0 424 4857 0 0,'0'0'3547'0'0,"0"0"-1853"0"0,0 0-787 0 0,0 0-291 0 0,0 0-36 0 0,0 0 200 0 0,0 0 271 0 0,0 0 159 0 0,0 0-44 0 0,0 0-202 0 0,0 0-277 0 0,6-8-257 0 0,17-25-95 0 0,22 24 664 0 0,95 39 1164 0 0,180-10-93 0 0,-20-40-1411 0 0,-141 2-2381 0 0,-244 35-4603 0 0,50-3 305 0 0,27-10 3703 0 0,-9 3-6014 0 0</inkml:trace>
  <inkml:trace contextRef="#ctx0" brushRef="#br0" timeOffset="246.147">39 683 10010 0 0,'0'0'784'0'0,"0"0"-413"0"0,0 0-150 0 0,0 0 345 0 0,0 0 598 0 0,0 0 383 0 0,0 0 63 0 0,0 0-113 0 0,0 0-230 0 0,34 2-266 0 0,109 8-240 0 0,20-11 331 0 0,58 8-1108 0 0,-129-3-1624 0 0,-61-3-2434 0 0,-1-1-4885 0 0,-24 0 1757 0 0</inkml:trace>
  <inkml:trace contextRef="#ctx0" brushRef="#br0" timeOffset="707.04">511 1 0 0 0,'0'0'1431'0'0,"0"0"284"0"0,0 0 53 0 0,0 0-118 0 0,0 0-178 0 0,0 0-215 0 0,0 0-216 0 0,0 0-189 0 0,0 0-213 0 0,0 0-159 0 0,0 0-100 0 0,0 0-33 0 0,-25 7 27 0 0,-73 24 56 0 0,97-31-413 0 0,0 0-1 0 0,0 0 0 0 0,0 1 1 0 0,0-1-1 0 0,0 0 0 0 0,0 1 1 0 0,0-1-1 0 0,0 0 0 0 0,0 1 0 0 0,0-1 1 0 0,0 1-1 0 0,0 0 0 0 0,0-1 1 0 0,0 1-1 0 0,1 0 0 0 0,-1-1 1 0 0,0 1-1 0 0,0 0 0 0 0,1 0 1 0 0,-1 0-1 0 0,1 0 0 0 0,-1-1 1 0 0,1 1-1 0 0,-1 0 0 0 0,1 0 1 0 0,-1 0-1 0 0,1 0 0 0 0,0 0 1 0 0,0 0-1 0 0,-1 0 0 0 0,1 0 0 0 0,0 1 1 0 0,0-1-1 0 0,0 0 0 0 0,0 0 1 0 0,0 0-1 0 0,0 0 0 0 0,0 0 1 0 0,1 0-1 0 0,-1 0 0 0 0,0 0 1 0 0,1 0-1 0 0,-1 0 0 0 0,0 0 1 0 0,1 0-1 0 0,-1 0 0 0 0,1 0 1 0 0,0-1-1 0 0,-1 1 0 0 0,1 0 1 0 0,0 0-1 0 0,-1 0-16 0 0,3 3 127 0 0,9 13 153 0 0,0 0-1 0 0,1-2 0 0 0,1 1 0 0 0,0-2 1 0 0,1 0-1 0 0,1-1 0 0 0,0 0 0 0 0,0-1 0 0 0,1-1 1 0 0,1-1-1 0 0,0 0 0 0 0,4 1-279 0 0,20 13 314 0 0,255 164 468 0 0,-132-49-741 0 0,-161-135-22 0 0,0 0 0 0 0,-1 0 0 0 0,0 0-1 0 0,0 1 1 0 0,0-1 0 0 0,0 1 0 0 0,-1-1 0 0 0,0 1 0 0 0,1 0 0 0 0,-2 0-1 0 0,1 0 1 0 0,-1 0 0 0 0,0 0 0 0 0,0 1 0 0 0,0-1 0 0 0,0 0-1 0 0,-1 0 1 0 0,0 1 0 0 0,0-1 0 0 0,-1 0 0 0 0,0 1 0 0 0,0-1 0 0 0,0 0-1 0 0,0 0 1 0 0,-1 0 0 0 0,1 0 0 0 0,-2 0 0 0 0,1 0 0 0 0,0 0-1 0 0,-1-1 1 0 0,-2 4-19 0 0,-26 22 162 0 0,-1-1-1 0 0,-1-2 1 0 0,-1-1-1 0 0,-2-1 1 0 0,0-3-1 0 0,-2 0 1 0 0,-39 15-162 0 0,39-17 106 0 0,-263 116 204 0 0,299-136-367 0 0,0 1-1 0 0,1 0 1 0 0,-1 0-1 0 0,0 0 0 0 0,1 0 1 0 0,-1 0-1 0 0,1 0 1 0 0,0 1-1 0 0,-1-1 1 0 0,1 0-1 0 0,0 1 0 0 0,0-1 1 0 0,0 1-1 0 0,0-1 1 0 0,0 1-1 0 0,0 0 1 0 0,0-1-1 0 0,0 1 0 0 0,1 0 1 0 0,-1 0-1 0 0,1-1 1 0 0,-1 1-1 0 0,1 0 1 0 0,0 0-1 0 0,-1 0 0 0 0,1 0 1 0 0,0-1-1 0 0,0 1 1 0 0,1 2 57 0 0,26 22-6630 0 0,-12-22 1001 0 0,-3 0-1874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46 1688 0 0,'0'0'1833'0'0,"0"0"-202"0"0,0 0-194 0 0,0 0 36 0 0,0 0 138 0 0,0 0 81 0 0,0 0-48 0 0,0 0-198 0 0,0 0-195 0 0,0 0-235 0 0,0 0-232 0 0,-1-7-171 0 0,-6-24-164 0 0,6 23-120 0 0,1 8-70 0 0,0 0-46 0 0,0 0-24 0 0,0 0-40 0 0,0 0-49 0 0,0 0-43 0 0,2 17-282 0 0,8 79 772 0 0,-3 1-1 0 0,-5 0 1 0 0,-6 44-547 0 0,-43 428 344 0 0,23-362-253 0 0,23-184 8 0 0,4-38-2082 0 0,2-10-2766 0 0,0 9-1739 0 0,0 4-2105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0 739 11002 0 0,'0'0'1049'0'0,"0"0"-329"0"0,0 0-376 0 0,0 0-145 0 0,0 0 105 0 0,0 0 194 0 0,0 0 110 0 0,0 0 2 0 0,0 0-110 0 0,0 0-123 0 0,0 0-12 0 0,0 0 71 0 0,0 0 121 0 0,15 1 78 0 0,253-2 2818 0 0,68-40-1978 0 0,-287 37-1511 0 0,-48 3-22 0 0,-1 1-8 0 0,0 0-45 0 0,0 0-45 0 0,0 0-36 0 0,0 0-68 0 0,0 0-95 0 0,0 0-116 0 0,-10 7-3126 0 0,-1 5-3911 0 0,9-8-2814 0 0</inkml:trace>
  <inkml:trace contextRef="#ctx0" brushRef="#br0" timeOffset="858.085">1582 238 4481 0 0,'0'0'2043'0'0,"0"0"-853"0"0,0 0-526 0 0,0 0-355 0 0,0 0-65 0 0,0 0 70 0 0,0 0 40 0 0,0 0 90 0 0,0 0 173 0 0,0 0 160 0 0,0 0 138 0 0,0 0 21 0 0,12 13-122 0 0,83 95 1005 0 0,-62-57-1259 0 0,-2 1 1 0 0,-2 2-1 0 0,-3 0 0 0 0,-2 2 1 0 0,1 11-561 0 0,-25-67 35 0 0,1-1 0 0 0,-1 1 1 0 0,0 0-1 0 0,0-1 0 0 0,0 1 1 0 0,1 0-1 0 0,-1-1 1 0 0,0 1-1 0 0,1 0 0 0 0,-1 0 1 0 0,0-1-1 0 0,0 1 0 0 0,1 0 1 0 0,-1 0-1 0 0,0 0 1 0 0,1-1-1 0 0,-1 1 0 0 0,1 0 1 0 0,-1 0-1 0 0,0 0 0 0 0,1 0 1 0 0,-1 0-1 0 0,0 0 0 0 0,1 0 1 0 0,-1 0-1 0 0,1 0 1 0 0,-1 0-1 0 0,0 0 0 0 0,1 0 1 0 0,-1 0-1 0 0,1 0 0 0 0,-1 0 1 0 0,0 0-1 0 0,1 0 0 0 0,-1 0 1 0 0,0 0-1 0 0,1 1 1 0 0,-1-1-1 0 0,0 0 0 0 0,1 0 1 0 0,-1 0-1 0 0,0 1 0 0 0,1-1 1 0 0,-1 0-1 0 0,0 1 1 0 0,1-1-1 0 0,-1 0 0 0 0,0 0 1 0 0,0 1-1 0 0,0-1 0 0 0,1 1 1 0 0,-1-1-1 0 0,0 0 0 0 0,0 1 1 0 0,0-1-1 0 0,0 0 1 0 0,0 1-1 0 0,0-1 0 0 0,1 1 1 0 0,-1-1-1 0 0,0 0 0 0 0,0 1 1 0 0,0-1-1 0 0,0 0 0 0 0,-1 1 1 0 0,1-1-1 0 0,0 1 1 0 0,0-1-36 0 0,12-36 2944 0 0,-9 27-3558 0 0,18-46 690 0 0,2 1 0 0 0,3 1 0 0 0,2 1 0 0 0,2 1 0 0 0,2 2 0 0 0,3 1 0 0 0,1 2 0 0 0,3 2 0 0 0,2 0-76 0 0,98-103-165 0 0,-134 136-3547 0 0,-19 25-6332 0 0,8-9-177 0 0</inkml:trace>
  <inkml:trace contextRef="#ctx0" brushRef="#br0" timeOffset="1715.76">2172 1229 10882 0 0,'0'0'1298'0'0,"0"0"-438"0"0,0 0-328 0 0,0 0-37 0 0,0 0 81 0 0,0 0 94 0 0,0 0 67 0 0,0 0-2 0 0,0 0-58 0 0,0 0-94 0 0,-33 2-153 0 0,-104 10-113 0 0,34 16 162 0 0,79-16-373 0 0,-1-2-72 0 0,1 1-1 0 0,1 1 0 0 0,0 1 0 0 0,1 1 1 0 0,0 1-1 0 0,2 1 0 0 0,-1 1 0 0 0,2 0 1 0 0,0 2-1 0 0,2 0 0 0 0,0 1 0 0 0,1 1 1 0 0,0 1-1 0 0,2 0 0 0 0,-2 7-33 0 0,13-25 7 0 0,0 0-1 0 0,1 0 0 0 0,-1 0 1 0 0,1 0-1 0 0,0 1 0 0 0,1-1 1 0 0,-1 1-1 0 0,1-1 0 0 0,0 1 1 0 0,0 0-1 0 0,0-1 0 0 0,1 1 0 0 0,-1 0 1 0 0,1 0-1 0 0,0-1 0 0 0,1 1 1 0 0,-1 0-1 0 0,1 0 0 0 0,0-1 1 0 0,0 1-1 0 0,1 0 0 0 0,-1-1 1 0 0,1 0-1 0 0,0 1 0 0 0,0-1 1 0 0,0 0-1 0 0,1 0 0 0 0,-1 0 1 0 0,1 0-1 0 0,0 0 0 0 0,0-1 1 0 0,1 1-1 0 0,-1-1 0 0 0,1 0 1 0 0,0 0-1 0 0,-1 0 0 0 0,1 0 1 0 0,0-1-1 0 0,4 2-6 0 0,2-2 123 0 0,1 0 1 0 0,-1-1-1 0 0,1-1 1 0 0,0 1-1 0 0,-1-2 1 0 0,1 1-1 0 0,-1-2 1 0 0,1 1-1 0 0,-1-1 1 0 0,0-1-1 0 0,0 0 1 0 0,0 0-1 0 0,0-1 1 0 0,0 0-1 0 0,-1-1 1 0 0,3-2-124 0 0,146-105 954 0 0,-98 64-757 0 0,148-120 171 0 0,-208 167-373 0 0,1-1-1 0 0,-1 1 0 0 0,1 0 0 0 0,0 0 0 0 0,0-1 0 0 0,0 1 1 0 0,-1 0-1 0 0,1 0 0 0 0,0 0 0 0 0,0 0 0 0 0,1 0 0 0 0,-1 0 1 0 0,0 0-1 0 0,0 1 0 0 0,0-1 0 0 0,0 0 0 0 0,1 1 0 0 0,-1-1 1 0 0,0 1-1 0 0,1-1 0 0 0,-1 1 0 0 0,0-1 0 0 0,1 1 1 0 0,-1 0-1 0 0,1 0 0 0 0,-1 0 0 0 0,1 0 0 0 0,-1 0 0 0 0,0 0 1 0 0,1 0-1 0 0,-1 0 0 0 0,1 0 0 0 0,-1 1 0 0 0,0-1 0 0 0,1 1 1 0 0,-1-1-1 0 0,0 1 0 0 0,1-1 0 0 0,-1 1 0 0 0,0 0 0 0 0,0 0 1 0 0,0-1-1 0 0,1 1 0 0 0,-1 0 0 0 0,0 0 0 0 0,0 0 0 0 0,0 0 1 0 0,-1 1-1 0 0,1-1 0 0 0,0 0 0 0 0,0 0 0 0 0,-1 0 1 0 0,1 1-1 0 0,0 0 6 0 0,9 33-39 0 0,-7-17 33 0 0,2 1 1 0 0,0-1-1 0 0,1-1 0 0 0,1 1 1 0 0,0-1-1 0 0,2 0 0 0 0,0 0 0 0 0,0-1 1 0 0,2 0-1 0 0,0-1 0 0 0,11 12 6 0 0,-16-22-57 0 0,-1 1-1 0 0,1-1 0 0 0,1 0 1 0 0,-1 0-1 0 0,1-1 0 0 0,0 0 1 0 0,0 0-1 0 0,0-1 1 0 0,0 0-1 0 0,1 0 0 0 0,-1 0 1 0 0,1-1-1 0 0,0 0 0 0 0,-1-1 1 0 0,1 0-1 0 0,0 0 0 0 0,0 0 1 0 0,3-1 57 0 0,-5 0-312 0 0,30-2-2698 0 0,-14-3-4955 0 0,-10 0-2913 0 0</inkml:trace>
  <inkml:trace contextRef="#ctx0" brushRef="#br0" timeOffset="311.287">20 1017 6977 0 0,'0'0'3599'0'0,"0"0"-2581"0"0,0 0-1058 0 0,0 0-69 0 0,0 0 577 0 0,0 0 487 0 0,0 0 264 0 0,0 0 113 0 0,0 0-30 0 0,0 0-114 0 0,0 0-180 0 0,39 3-211 0 0,128 8-179 0 0,-21-26 119 0 0,182-38-1110 0 0,-243 39-2268 0 0,-39 6-5463 0 0,-25 7-1847 0 0</inkml:trace>
  <inkml:trace contextRef="#ctx0" brushRef="#br0" timeOffset="1186.136">1245 1009 8210 0 0,'0'0'1388'0'0,"0"0"-662"0"0,0 0-570 0 0,0 0-159 0 0,0 0 124 0 0,0 0 358 0 0,0 0 407 0 0,0 0 394 0 0,0 0 215 0 0,0 0-63 0 0,0 0-202 0 0,0 0-277 0 0,38 3-213 0 0,124 9-137 0 0,-18-19 365 0 0,-54-5-400 0 0,289-23 457 0 0,-247 44-2245 0 0,-79 6-7312 0 0,-45-12-2461 0 0</inkml:trace>
  <inkml:trace contextRef="#ctx0" brushRef="#br0" timeOffset="4569.152">3418 658 416 0 0,'0'0'2234'0'0,"0"0"-524"0"0,0 0-495 0 0,0 0-345 0 0,0 0-159 0 0,0 0 24 0 0,0 0 52 0 0,0 0 17 0 0,0 0-49 0 0,0 0-131 0 0,0 0-203 0 0,-28-9-179 0 0,-87-30-101 0 0,55 31-19 0 0,50 10-101 0 0,-12 5-23 0 0,1 1 1 0 0,0 0-1 0 0,0 2 1 0 0,1 0-1 0 0,0 2 1 0 0,1 0-1 0 0,0 1 0 0 0,1 0 1 0 0,0 2-1 0 0,1 0 1 0 0,1 1-1 0 0,-5 7 2 0 0,12-14-5 0 0,0-1-1 0 0,1 2 0 0 0,0-1 1 0 0,0 1-1 0 0,1 0 0 0 0,1 1 1 0 0,-1-1-1 0 0,2 1 1 0 0,0 1-1 0 0,0-1 0 0 0,1 1 1 0 0,0 0-1 0 0,1 0 1 0 0,0 0-1 0 0,1 0 0 0 0,0 0 1 0 0,1 1-1 0 0,1-1 1 0 0,0 11 4 0 0,1-21 49 0 0,-1 1 0 0 0,1-1 0 0 0,0 1 0 0 0,0-1 0 0 0,0 1 0 0 0,0-1 0 0 0,0 1 0 0 0,1-1 0 0 0,-1 0 0 0 0,0 0 0 0 0,1 0 0 0 0,0 0 0 0 0,0 0 0 0 0,0 0 0 0 0,-1 0 0 0 0,2-1 0 0 0,-1 1 0 0 0,0-1 0 0 0,0 1 0 0 0,0-1 0 0 0,1 0 0 0 0,-1 0 0 0 0,1 0 0 0 0,-1 0 0 0 0,1 0 0 0 0,-1 0 0 0 0,1-1 0 0 0,-1 1 0 0 0,1-1 0 0 0,0 0 0 0 0,-1 0 0 0 0,2 0-48 0 0,85-11 2349 0 0,-51-7-1935 0 0,-1-3-1 0 0,0 0 1 0 0,-2-3-1 0 0,-1 0 0 0 0,-1-3 1 0 0,-1 0-1 0 0,-2-2 1 0 0,0-2-1 0 0,18-24-413 0 0,-24 27 89 0 0,-2 0-1 0 0,0-1 1 0 0,-2-1-1 0 0,-1-1 0 0 0,-1-1 1 0 0,-2 0-1 0 0,-1-1 1 0 0,-2-1-1 0 0,-1-1 1 0 0,-2 1-1 0 0,-1-2 1 0 0,0-10-89 0 0,-7-96-75 0 0,-2 138 64 0 0,0 1 0 0 0,0-1-1 0 0,0 1 1 0 0,-1-1 0 0 0,0 1 0 0 0,1-1 0 0 0,-1 1 0 0 0,0-1-1 0 0,-1 1 1 0 0,1 0 0 0 0,-1 0 0 0 0,1 0 0 0 0,-1-1 0 0 0,0 1-1 0 0,0 1 1 0 0,0-1 0 0 0,-1 0 0 0 0,1 1 0 0 0,-1-1 0 0 0,1 1-1 0 0,-1-1 1 0 0,0 1 0 0 0,0 0 0 0 0,0 0 0 0 0,0 1 0 0 0,0-1-1 0 0,0 1 1 0 0,-1-1 0 0 0,1 1 0 0 0,-1 0 0 0 0,1 0 0 0 0,-2 0 11 0 0,1 4-51 0 0,0-1 0 0 0,1 1 1 0 0,-1 0-1 0 0,1 0 0 0 0,0 0 1 0 0,0 1-1 0 0,0-1 0 0 0,0 1 1 0 0,1-1-1 0 0,-1 1 0 0 0,1 0 1 0 0,0 0-1 0 0,0 0 0 0 0,0 1 1 0 0,0 2 50 0 0,-3 4-49 0 0,-5 15 50 0 0,2-1 0 0 0,1 2 0 0 0,1-1 0 0 0,1 1 0 0 0,2 0 0 0 0,0 0 0 0 0,2 0 0 0 0,1 0 0 0 0,1 0 0 0 0,3 17-1 0 0,1-15 34 0 0,0-1 0 0 0,2 1 0 0 0,1-2 1 0 0,1 1-1 0 0,2-1 0 0 0,0-1 0 0 0,2 0 1 0 0,1 0-1 0 0,1-1 0 0 0,1-1 0 0 0,1-1 1 0 0,1 0-1 0 0,1-1 0 0 0,1-1 0 0 0,19 15-34 0 0,-33-29-66 0 0,0-1-1 0 0,0-1 0 0 0,1 1 0 0 0,0-1 1 0 0,0 0-1 0 0,0-1 0 0 0,1 0 1 0 0,-1 0-1 0 0,1 0 0 0 0,0-1 1 0 0,0 0-1 0 0,0-1 0 0 0,1 0 1 0 0,-1 0-1 0 0,1-1 0 0 0,-1 0 1 0 0,1 0-1 0 0,6-1 67 0 0,9-15-2144 0 0,-11 1-3579 0 0,-3 2-4666 0 0</inkml:trace>
  <inkml:trace contextRef="#ctx0" brushRef="#br0" timeOffset="4923.601">4219 269 9434 0 0,'0'0'2277'0'0,"0"0"-1836"0"0,0 0-525 0 0,0 0 119 0 0,0 0 109 0 0,0 0 150 0 0,0 33 158 0 0,0 104 134 0 0,0 5 1204 0 0,2-112-1582 0 0,0 0 0 0 0,2 0 0 0 0,1-1 0 0 0,2 0 1 0 0,0 0-1 0 0,2 0 0 0 0,1-1 0 0 0,12 22-208 0 0,-22-49 47 0 0,1 0 0 0 0,-1 0-1 0 0,0 0 1 0 0,1 1-1 0 0,-1-1 1 0 0,1 0 0 0 0,0-1-1 0 0,-1 1 1 0 0,1 0 0 0 0,0 0-1 0 0,-1 0 1 0 0,1 0 0 0 0,0 0-1 0 0,0-1 1 0 0,0 1-1 0 0,0 0 1 0 0,0-1 0 0 0,0 1-1 0 0,0-1 1 0 0,0 1 0 0 0,0-1-1 0 0,0 1 1 0 0,0-1 0 0 0,0 0-1 0 0,0 1 1 0 0,0-1-1 0 0,0 0 1 0 0,1 0 0 0 0,-1 0-1 0 0,0 0 1 0 0,0 0 0 0 0,0 0-1 0 0,0 0 1 0 0,0 0-1 0 0,0-1 1 0 0,1 1 0 0 0,-1 0-1 0 0,0-1 1 0 0,0 1 0 0 0,0 0-1 0 0,0-1 1 0 0,0 0 0 0 0,0 1-1 0 0,0-1 1 0 0,0 0-1 0 0,-1 1 1 0 0,1-1 0 0 0,0 0-1 0 0,0 0 1 0 0,0 0 0 0 0,-1 1-1 0 0,2-2-46 0 0,39-56 2080 0 0,-35 48-2166 0 0,240-429 1826 0 0,-118 223-1689 0 0,-73 105-785 0 0,-55 110 123 0 0,0 1-533 0 0,-14 12-11265 0 0,9-5 4063 0 0</inkml:trace>
  <inkml:trace contextRef="#ctx0" brushRef="#br0" timeOffset="5254.741">2769 1306 8210 0 0,'0'0'493'0'0,"0"0"-111"0"0,0 0 243 0 0,0 0 313 0 0,42-2 266 0 0,140-3 189 0 0,94-23 2836 0 0,128-25-990 0 0,25-3-2266 0 0,17 17-973 0 0,-351 33-152 0 0,1 0-1407 0 0,-31 4-8366 0 0,-60 2-125 0 0</inkml:trace>
  <inkml:trace contextRef="#ctx0" brushRef="#br0" timeOffset="5804.371">3844 1564 3281 0 0,'0'0'1551'0'0,"0"0"-518"0"0,0 0-230 0 0,0 0 63 0 0,0 0 119 0 0,-34 5 107 0 0,-107 17 18 0 0,29 9 1129 0 0,87-20-1808 0 0,12-6-380 0 0,1 1-1 0 0,-1 0 1 0 0,1 1 0 0 0,0 0-1 0 0,1 1 1 0 0,0 0 0 0 0,0 1-1 0 0,1 0 1 0 0,0 1 0 0 0,1 0-1 0 0,0 0 1 0 0,0 1 0 0 0,1 0-1 0 0,0 1 1 0 0,1 0 0 0 0,1 0-1 0 0,0 0 1 0 0,0 1 0 0 0,1 0-1 0 0,1 0 1 0 0,0 0 0 0 0,1 1-1 0 0,0-1 1 0 0,1 9-51 0 0,1-15 32 0 0,1 0 0 0 0,1 0 1 0 0,-1-1-1 0 0,1 1 0 0 0,0 0 0 0 0,1-1 0 0 0,0 1 1 0 0,0 0-1 0 0,0-1 0 0 0,1 0 0 0 0,-1 0 0 0 0,2 0 0 0 0,-1 0 1 0 0,1 0-1 0 0,0 0 0 0 0,0-1 0 0 0,0 0 0 0 0,1 0 1 0 0,0 0-1 0 0,0 0 0 0 0,0-1 0 0 0,0 0 0 0 0,5 3-32 0 0,4 0 268 0 0,1-1 0 0 0,0 0 0 0 0,1-1 0 0 0,0 0 0 0 0,-1-2 0 0 0,1 1-1 0 0,0-2 1 0 0,1 0 0 0 0,-1-1 0 0 0,0-1 0 0 0,0-1 0 0 0,1 0 0 0 0,-1-1 0 0 0,0 0 0 0 0,0-1-1 0 0,0-1 1 0 0,-1-1 0 0 0,1 0 0 0 0,-1-1 0 0 0,0-1 0 0 0,-1 0 0 0 0,0-1 0 0 0,9-7-268 0 0,10-4 134 0 0,-2-1 0 0 0,-1-2 1 0 0,-1-1-1 0 0,0-1 0 0 0,-2-2 1 0 0,-1-1-1 0 0,-1 0 0 0 0,-2-2 1 0 0,0-1-1 0 0,-2-1 0 0 0,-2-1 1 0 0,-1 0-1 0 0,-1-1 0 0 0,-1-1 1 0 0,-2-2-135 0 0,-8 14-56 0 0,0 0-1 0 0,-1-1 1 0 0,-1 1 0 0 0,-1-1 0 0 0,-1 0 0 0 0,-1 0 0 0 0,-2 0 0 0 0,0 0-1 0 0,-1 0 1 0 0,-5-20 56 0 0,4 31-52 0 0,0-1-1 0 0,-1 1 1 0 0,-1 0-1 0 0,0 0 1 0 0,-1 0-1 0 0,0 1 0 0 0,-1 0 1 0 0,0 0-1 0 0,-1 1 1 0 0,0 0-1 0 0,-7-7 53 0 0,12 14-33 0 0,0-1-1 0 0,-1 1 0 0 0,1 0 1 0 0,-1 0-1 0 0,0 0 1 0 0,0 0-1 0 0,0 0 0 0 0,0 1 1 0 0,-1 0-1 0 0,1 0 0 0 0,-1 0 1 0 0,1 1-1 0 0,-1-1 1 0 0,0 1-1 0 0,1 0 0 0 0,-1 0 1 0 0,0 1-1 0 0,0-1 1 0 0,0 1-1 0 0,0 0 0 0 0,0 1 1 0 0,1-1-1 0 0,-1 1 0 0 0,0 0 1 0 0,0 0-1 0 0,1 0 1 0 0,-1 1-1 0 0,0 0 0 0 0,1-1 1 0 0,0 2-1 0 0,-1-1 1 0 0,1 1 33 0 0,-13 11-20 0 0,1 1 0 0 0,0 1 0 0 0,2 0 0 0 0,0 1 0 0 0,0 0 0 0 0,2 2 0 0 0,0-1 0 0 0,1 1 1 0 0,1 1-1 0 0,1 0 0 0 0,1 0 0 0 0,1 1 0 0 0,0 0 0 0 0,2 0 0 0 0,0 1 0 0 0,1-1 0 0 0,2 1 1 0 0,0 0-1 0 0,1 0 0 0 0,1 0 0 0 0,1 0 0 0 0,2 0 0 0 0,2 13 20 0 0,-1-15 32 0 0,2-1 0 0 0,0 1 0 0 0,1-1 0 0 0,1-1 0 0 0,1 1 0 0 0,0-1 0 0 0,2-1 0 0 0,0 0 0 0 0,1 0-1 0 0,0-1 1 0 0,1-1 0 0 0,1 0 0 0 0,0-1 0 0 0,2 0 0 0 0,-1-2 0 0 0,1 1 0 0 0,1-2 0 0 0,0 0 0 0 0,17 7-32 0 0,-23-12-67 0 0,1-1 0 0 0,1 0 0 0 0,-1 0 0 0 0,1-2 0 0 0,-1 1 0 0 0,1-2 0 0 0,0 0 0 0 0,0 0 0 0 0,0-1-1 0 0,1-1 1 0 0,-1 0 0 0 0,0 0 0 0 0,0-2 0 0 0,0 0 0 0 0,0 0 0 0 0,0-1 0 0 0,-1-1 0 0 0,1 0 0 0 0,-1 0 0 0 0,0-2 0 0 0,0 1 0 0 0,0-2 67 0 0,23-14-1841 0 0,-11 6-2555 0 0,-5 2-6221 0 0</inkml:trace>
  <inkml:trace contextRef="#ctx0" brushRef="#br0" timeOffset="6090.091">5048 1390 15491 0 0,'0'0'460'0'0,"0"0"-186"0"0,0 0-67 0 0,0 0 98 0 0,-28 40 151 0 0,-89 129 97 0 0,9-29 602 0 0,-141 211-550 0 0,223-274-2123 0 0,26-75 683 0 0,0-2-264 0 0,0-5-2315 0 0,2-17-4189 0 0,0 10 2566 0 0</inkml:trace>
  <inkml:trace contextRef="#ctx0" brushRef="#br0" timeOffset="6272.559">4514 1448 7450 0 0,'0'0'4617'0'0,"0"0"-1944"0"0,0 0-1131 0 0,0 0-531 0 0,0 0-308 0 0,0 0-76 0 0,0 0 35 0 0,0 0 23 0 0,0 0 11 0 0,0 0-71 0 0,0 0-159 0 0,0 0-112 0 0,0 0-75 0 0,33 25-39 0 0,104 82-8 0 0,-39-11 164 0 0,-20-9-121 0 0,4-3 0 0 0,46 33-275 0 0,-33-44-558 0 0,-80-62 91 0 0,8 1-4048 0 0,-18-11-5151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0 463 7818 0 0,'0'0'1179'0'0,"0"0"-662"0"0,0 0-378 0 0,0 0 118 0 0,0 0 389 0 0,0 0 330 0 0,0 0 159 0 0,0 0 6 0 0,0 0-91 0 0,0 0-110 0 0,0 0-121 0 0,33 1-118 0 0,104 1-119 0 0,117-13 1548 0 0,98-8-1397 0 0,-314 19-1152 0 0,-38 20-4484 0 0,-28-6-5953 0 0,23-13 6271 0 0</inkml:trace>
  <inkml:trace contextRef="#ctx0" brushRef="#br0" timeOffset="332.119">33 741 9826 0 0,'0'0'1024'0'0,"0"0"-497"0"0,0 0-137 0 0,0 0 226 0 0,0 0 214 0 0,0 0 123 0 0,0 0 48 0 0,0 0-39 0 0,0 0-17 0 0,0 0 13 0 0,0 0-73 0 0,0 0-152 0 0,39 5-127 0 0,127 15-122 0 0,79-18 435 0 0,102-2-3205 0 0,-323-3-17 0 0,-9-2-4289 0 0,-7 1-3886 0 0</inkml:trace>
  <inkml:trace contextRef="#ctx0" brushRef="#br0" timeOffset="807.69">416 1 6665 0 0,'0'0'1581'0'0,"0"0"-369"0"0,0 0-81 0 0,0 0 61 0 0,0 0 74 0 0,0 0-79 0 0,0 0-262 0 0,0 0-298 0 0,0 0-238 0 0,0 0-128 0 0,0 0-52 0 0,0 0-1 0 0,-13 11 11 0 0,-42 39 21 0 0,54-49-228 0 0,1 0 0 0 0,-1 0 0 0 0,0 0 0 0 0,0 0-1 0 0,0 0 1 0 0,1 0 0 0 0,-1 0 0 0 0,1 0 0 0 0,-1 0 0 0 0,1 0 0 0 0,-1 1 0 0 0,1-1 0 0 0,-1 0 0 0 0,1 0 0 0 0,0 1 0 0 0,0-1 0 0 0,0 0 0 0 0,0 0 0 0 0,0 1 0 0 0,0-1 0 0 0,0 0 0 0 0,0 1 0 0 0,0-1 0 0 0,1 0 0 0 0,-1 0-1 0 0,0 1 1 0 0,1-1 0 0 0,-1 0 0 0 0,1 0 0 0 0,0 0 0 0 0,-1 0 0 0 0,1 0 0 0 0,0 0 0 0 0,0 0 0 0 0,-1 0 0 0 0,1 0 0 0 0,0 0 0 0 0,0 0 0 0 0,0 0 0 0 0,0 0-12 0 0,3 3 72 0 0,14 15 148 0 0,1-1 0 0 0,1-1 0 0 0,1-1 0 0 0,0 0-1 0 0,1-2 1 0 0,1 0 0 0 0,0-2 0 0 0,0-1 0 0 0,1 0-1 0 0,1-2 1 0 0,0-1 0 0 0,19 4-220 0 0,65 27 299 0 0,-50-15-172 0 0,-12-7-110 0 0,-1 3 0 0 0,0 1 0 0 0,-2 3 0 0 0,11 8-17 0 0,-50-28-5 0 0,1-1 0 0 0,-1 1 0 0 0,0 0 1 0 0,0 0-1 0 0,0 0 0 0 0,0 0 0 0 0,-1 1 0 0 0,0 0 1 0 0,0 0-1 0 0,0 0 0 0 0,-1 1 0 0 0,1-1 0 0 0,-1 1 0 0 0,0 0 1 0 0,-1 0-1 0 0,0 0 0 0 0,0 0 0 0 0,0 0 0 0 0,-1 0 1 0 0,1 1-1 0 0,-1-1 0 0 0,-1 0 0 0 0,1 3 5 0 0,-3 7 17 0 0,-1-1-1 0 0,-1 1 1 0 0,0 0-1 0 0,-1-1 1 0 0,0 0-1 0 0,-1 0 1 0 0,-1 0-1 0 0,0-1 1 0 0,-1 0-1 0 0,-7 8-16 0 0,13-17 3 0 0,-15 17 39 0 0,0 0 0 0 0,-1 0 0 0 0,-1-2-1 0 0,-1 0 1 0 0,-1-1 0 0 0,-10 6-42 0 0,-32 23 167 0 0,-3-3-1 0 0,-2-2 1 0 0,-1-4 0 0 0,-2-3-1 0 0,-32 10-166 0 0,97-43-32 0 0,3-2-11 0 0,0-1 1 0 0,0 1-1 0 0,0 0 1 0 0,0 1-1 0 0,0-1 0 0 0,0 0 1 0 0,1 1-1 0 0,-1 0 1 0 0,0-1-1 0 0,1 1 1 0 0,-1 0-1 0 0,1 0 1 0 0,0 1-1 0 0,-1-1 1 0 0,1 0-1 0 0,0 1 0 0 0,1-1 1 0 0,-1 1-1 0 0,0 0 1 0 0,1 0-1 0 0,-1 0 1 0 0,1 0-1 0 0,0 0 1 0 0,0 0-1 0 0,0 0 0 0 0,0 3 43 0 0,1-6-41 0 0,1 14-1935 0 0,2-8-3585 0 0,-1 1-5056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1180 843 688 0 0,'0'0'1059'0'0,"0"0"-163"0"0,0 0 68 0 0,0 0 223 0 0,0 0 232 0 0,0 0-13 0 0,0 0-234 0 0,0 0-273 0 0,0 0-303 0 0,0 0-209 0 0,0 0-83 0 0,-18 3-48 0 0,-57 8-15 0 0,23 18 311 0 0,43-18-401 0 0,-9 8 25 0 0,2 1 0 0 0,0 1 0 0 0,1 1 0 0 0,1 0 0 0 0,1 0-1 0 0,1 2 1 0 0,-4 12-176 0 0,9-22 40 0 0,1 1 0 0 0,1 1-1 0 0,0-1 1 0 0,1 1 0 0 0,1 0 0 0 0,0 0 0 0 0,1 0-1 0 0,1 0 1 0 0,0 0 0 0 0,1 0 0 0 0,1 3-40 0 0,1-14 84 0 0,0-1 0 0 0,0 1 0 0 0,1-1 0 0 0,0 1 0 0 0,-1-1 0 0 0,2 0-1 0 0,-1 0 1 0 0,0 0 0 0 0,1 0 0 0 0,-1-1 0 0 0,1 0 0 0 0,0 1 0 0 0,0-1 0 0 0,1-1 0 0 0,-1 1 0 0 0,1-1 0 0 0,-1 1 0 0 0,1-1 0 0 0,0-1 0 0 0,0 1 0 0 0,0-1 0 0 0,-1 1 0 0 0,2-1 0 0 0,-1-1 0 0 0,0 1 0 0 0,0-1 0 0 0,0 0 0 0 0,0 0 0 0 0,0 0 0 0 0,0-1 0 0 0,0 0 0 0 0,0 0 0 0 0,0 0 0 0 0,0-1 0 0 0,0 1 0 0 0,4-3-84 0 0,19-12 237 0 0,-1 0 0 0 0,-1-2 0 0 0,0-1 0 0 0,-2-1 0 0 0,0-1 0 0 0,-1-1 0 0 0,-2-1 0 0 0,0-1 1 0 0,-1-1-1 0 0,-2-1 0 0 0,0 0 0 0 0,5-14-237 0 0,-18 33 38 0 0,26-37 14 0 0,-3-2 0 0 0,-1 0 0 0 0,-3-2 0 0 0,-1 0 0 0 0,-3-2 0 0 0,-2 0 0 0 0,-2-1 0 0 0,-2-1 0 0 0,-3 0 0 0 0,-1-1 0 0 0,-4 0 0 0 0,1-43-52 0 0,-7 79-33 0 0,-1 1-1 0 0,0-1 0 0 0,-1 1 0 0 0,-1 0 0 0 0,-1-1 1 0 0,0 2-1 0 0,-1-1 0 0 0,-1 0 0 0 0,0 1 0 0 0,-1 0 1 0 0,-1 0-1 0 0,0 1 0 0 0,-1 0 0 0 0,0 1 1 0 0,-5-5 33 0 0,10 14-29 0 0,0 0 1 0 0,0 1 0 0 0,0 0 0 0 0,-1-1 0 0 0,1 2-1 0 0,-1-1 1 0 0,0 0 0 0 0,0 1 0 0 0,0 0-1 0 0,0 0 1 0 0,0 1 0 0 0,0-1 0 0 0,-1 1 0 0 0,1 0-1 0 0,0 0 1 0 0,-1 1 0 0 0,1 0 0 0 0,-1 0 0 0 0,1 0-1 0 0,0 0 1 0 0,-1 1 0 0 0,1 0 0 0 0,0 0-1 0 0,-1 1 1 0 0,1-1 0 0 0,0 1 0 0 0,0 0 0 0 0,0 0-1 0 0,0 1 1 0 0,1 0 0 0 0,-1-1 0 0 0,1 2 0 0 0,-1-1-1 0 0,1 0 1 0 0,0 1 0 0 0,0 0 0 0 0,1 0 0 0 0,-1 0-1 0 0,-2 4 29 0 0,-10 17 10 0 0,1 0 0 0 0,1 1 0 0 0,1 1 0 0 0,2 0 0 0 0,0 1 0 0 0,2 0 0 0 0,1 0 0 0 0,1 1 0 0 0,1 0 0 0 0,2 0 0 0 0,1 1 0 0 0,2-1 0 0 0,0 1 0 0 0,3 13-10 0 0,0-18 56 0 0,0 0 0 0 0,2 0 0 0 0,1-1 0 0 0,1 1 0 0 0,1-1 0 0 0,1-1 0 0 0,1 1 0 0 0,1-2 0 0 0,1 1-1 0 0,1-1 1 0 0,1-1 0 0 0,1 0 0 0 0,12 14-56 0 0,13 17 36 0 0,2-1-1 0 0,2-3 0 0 0,2-1 1 0 0,14 9-36 0 0,-55-52 217 0 0,0-2-2395 0 0,-4-7-6781 0 0,0 1 101 0 0</inkml:trace>
  <inkml:trace contextRef="#ctx0" brushRef="#br0" timeOffset="440.191">2141 581 9274 0 0,'0'0'1379'0'0,"0"0"-566"0"0,0 0-79 0 0,0 0 295 0 0,0 0 276 0 0,-16 39 63 0 0,-53 124-156 0 0,-13 14 544 0 0,47-105-1525 0 0,3 3-1 0 0,3 0 1 0 0,-10 48-231 0 0,17 19-654 0 0,21-129-604 0 0,-4-18-2406 0 0,-3-23-2128 0 0,-14-57-1585 0 0,-2-1 5811 0 0,-29-112 2315 0 0,24 98-765 0 0,1 6 2940 0 0,12 1 6045 0 0,25 88-4695 0 0,21 37-4077 0 0,-23-24 396 0 0,274 337 2126 0 0,-242-299-3242 0 0,2-1-1 0 0,2-3 0 0 0,33 25 524 0 0,-64-60-948 0 0,-3-2-1365 0 0,-5-1-2289 0 0,-3 0-5624 0 0</inkml:trace>
  <inkml:trace contextRef="#ctx0" brushRef="#br0" timeOffset="1042.165">411 107 2160 0 0,'0'0'1808'0'0,"0"0"-374"0"0,0 0 9 0 0,0 0 198 0 0,0 0 207 0 0,0 0 115 0 0,0 0-174 0 0,0 0-366 0 0,0 0-322 0 0,0 0-215 0 0,0 0-171 0 0,0 0-153 0 0,-26-18-143 0 0,-81-56-143 0 0,106 73-267 0 0,0 0-1 0 0,0 0 0 0 0,-1-1 1 0 0,1 1-1 0 0,0 0 0 0 0,0 0 1 0 0,-1 0-1 0 0,1 1 1 0 0,0-1-1 0 0,-1 0 0 0 0,1 0 1 0 0,-1 1-1 0 0,1-1 0 0 0,-1 1 1 0 0,1-1-1 0 0,-1 1 0 0 0,1 0 1 0 0,-1-1-1 0 0,0 1 1 0 0,1 0-1 0 0,-1 0 0 0 0,1 0 1 0 0,-1 0-1 0 0,0 1 0 0 0,1-1 1 0 0,-1 0-1 0 0,1 1 1 0 0,-1-1-1 0 0,1 1 0 0 0,-1-1 1 0 0,1 1-1 0 0,-1 0 0 0 0,1-1 1 0 0,-1 1-1 0 0,1 0 1 0 0,0 0-1 0 0,0 0 0 0 0,-1 0 1 0 0,1 1-9 0 0,-5 4 56 0 0,-12 9 11 0 0,1 1 0 0 0,1 1 0 0 0,1 1 0 0 0,0 0 0 0 0,1 1 0 0 0,1 1 0 0 0,1 0 0 0 0,1 0 0 0 0,1 1 0 0 0,0 0 0 0 0,2 1 0 0 0,1 0 0 0 0,-3 11-67 0 0,0 4 36 0 0,1 0-1 0 0,2 1 1 0 0,1 0 0 0 0,2 1 0 0 0,2-1 0 0 0,1 1-1 0 0,5 31-35 0 0,1-30 16 0 0,3 1-1 0 0,1-1 1 0 0,2 0-1 0 0,2-1 1 0 0,1 0-1 0 0,2-1 0 0 0,2-1 1 0 0,1-1-1 0 0,18 25-15 0 0,163 210 140 0 0,-156-220-120 0 0,-1 2 0 0 0,-4 1 0 0 0,-1 3 0 0 0,-3 0 0 0 0,-3 3 0 0 0,-2 0 0 0 0,6 24-20 0 0,-30-62 36 0 0,-1 1 0 0 0,-1-1 0 0 0,-1 1-1 0 0,-1 0 1 0 0,-1 0 0 0 0,-2 22-36 0 0,0-40 16 0 0,0 1 0 0 0,0-1 0 0 0,0 1 0 0 0,-1-1 0 0 0,0 1 0 0 0,0-1-1 0 0,0 0 1 0 0,-1 0 0 0 0,0 0 0 0 0,0 0 0 0 0,0 0 0 0 0,0-1 0 0 0,-1 1 0 0 0,0-1 0 0 0,1 0 0 0 0,-2 0 0 0 0,1-1 0 0 0,0 1 0 0 0,-1-1 0 0 0,0 0 0 0 0,0 0-1 0 0,-4 2-15 0 0,-3 1-11 0 0,0 0 0 0 0,-1-1 0 0 0,0 0-1 0 0,1-1 1 0 0,-2 0 0 0 0,1-2 0 0 0,0 1 0 0 0,-1-1-1 0 0,1-1 12 0 0,0 0-190 0 0,1-1 0 0 0,0 0 0 0 0,-1-1 0 0 0,1-1 0 0 0,0 0 0 0 0,0 0 0 0 0,0-1 0 0 0,0 0 0 0 0,1-1 0 0 0,-1-1 0 0 0,-10-5 190 0 0,-34-31-8527 0 0,43 29-2303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24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296 712 3545 0 0,'0'0'2340'0'0,"0"0"-442"0"0,0 0-134 0 0,0 0 59 0 0,0 0-12 0 0,0 0-181 0 0,0 0-350 0 0,0 0-373 0 0,0 0-316 0 0,0 0-233 0 0,0 0-154 0 0,0 0-87 0 0,0 0-48 0 0,-25-6-18 0 0,-78-14-10 0 0,101 19-40 0 0,0 1 0 0 0,0-1 0 0 0,0 1 0 0 0,0 0-1 0 0,0-1 1 0 0,0 1 0 0 0,0 0 0 0 0,0 0 0 0 0,0 1-1 0 0,1-1 1 0 0,-1 0 0 0 0,0 1 0 0 0,0-1 0 0 0,0 1-1 0 0,0-1 1 0 0,0 1 0 0 0,0 0 0 0 0,1 0 0 0 0,-1 0-1 0 0,0 0 1 0 0,1 0 0 0 0,-1 0 0 0 0,1 0 0 0 0,-1 1-1 0 0,1-1 1 0 0,-1 0 0 0 0,1 1 0 0 0,0 0 0 0 0,0-1-1 0 0,0 1 0 0 0,-5 5 6 0 0,-5 6-74 0 0,-1 1 1 0 0,2 0 0 0 0,0 1-1 0 0,1 0 1 0 0,0 0 0 0 0,1 1-1 0 0,1 0 1 0 0,0 1 0 0 0,1 0-1 0 0,1 0 1 0 0,1 0 0 0 0,0 0 0 0 0,1 1-1 0 0,1-1 1 0 0,1 1 0 0 0,1 0-1 0 0,0-1 1 0 0,1 1 0 0 0,1 1 67 0 0,1-14-7 0 0,0 0 1 0 0,0 0-1 0 0,0 0 1 0 0,1-1 0 0 0,0 1-1 0 0,0-1 1 0 0,0 0-1 0 0,1 0 1 0 0,0 0-1 0 0,-1 0 1 0 0,1-1 0 0 0,0 0-1 0 0,1 0 1 0 0,-1 0-1 0 0,0-1 1 0 0,1 0 0 0 0,-1 0-1 0 0,1 0 1 0 0,0-1-1 0 0,0 1 1 0 0,0-2-1 0 0,0 1 1 0 0,0 0 0 0 0,0-1-1 0 0,0 0 1 0 0,-1-1-1 0 0,1 1 1 0 0,0-1-1 0 0,0 0 1 0 0,1-1 6 0 0,-2 2 30 0 0,10-3 143 0 0,0-1-1 0 0,0-1 1 0 0,0 0-1 0 0,-1-1 1 0 0,0 0 0 0 0,0-2-1 0 0,0 1 1 0 0,-1-1-1 0 0,0-1 1 0 0,-1-1 0 0 0,0 0-1 0 0,0 0 1 0 0,-1-1-1 0 0,-1-1 1 0 0,1 1 0 0 0,-2-2-1 0 0,0 1 1 0 0,0-2 0 0 0,-1 1-1 0 0,-1-1 1 0 0,0 0-173 0 0,134-263 1184 0 0,-125 246-1291 0 0,0-1 0 0 0,-2 0 0 0 0,-1 0 0 0 0,-2-2 0 0 0,-2 1 0 0 0,0-1 0 0 0,1-21 107 0 0,-8 41-45 0 0,-1-1 1 0 0,0 1-1 0 0,0 0 0 0 0,-2-1 1 0 0,0 1-1 0 0,0-1 0 0 0,-2 1 1 0 0,0 0-1 0 0,0 0 0 0 0,-1 0 1 0 0,-1 0-1 0 0,0 1 0 0 0,-1-1 1 0 0,-1 1-1 0 0,0 1 0 0 0,0-1 1 0 0,-1 1-1 0 0,-1 1 0 0 0,-6-7 45 0 0,10 12-32 0 0,-1 0 0 0 0,0 0-1 0 0,0 1 1 0 0,0 0 0 0 0,-1 0-1 0 0,0 0 1 0 0,0 1 0 0 0,0 0-1 0 0,-1 1 1 0 0,1-1-1 0 0,-1 1 1 0 0,1 1 0 0 0,-1 0-1 0 0,0 0 1 0 0,0 0 0 0 0,0 1-1 0 0,-1 0 1 0 0,1 1 0 0 0,0-1-1 0 0,0 2 1 0 0,0-1 0 0 0,0 1-1 0 0,-1 1 1 0 0,1-1 0 0 0,0 1-1 0 0,1 1 1 0 0,-1-1 0 0 0,0 1-1 0 0,1 1 1 0 0,-1-1-1 0 0,-1 3 33 0 0,-9 6 27 0 0,1 1 0 0 0,1 1-1 0 0,0 1 1 0 0,1 0 0 0 0,0 1-1 0 0,1 1 1 0 0,1 0 0 0 0,1 0 0 0 0,0 2-1 0 0,1-1 1 0 0,1 2 0 0 0,1-1-1 0 0,1 1 1 0 0,1 1 0 0 0,0-1-1 0 0,2 1 1 0 0,0 0 0 0 0,1 0-1 0 0,1 1 1 0 0,1 19-27 0 0,0-18 61 0 0,0-1 1 0 0,2 1 0 0 0,1 0-1 0 0,1-1 1 0 0,1 1-1 0 0,0-1 1 0 0,2 0-1 0 0,1 0 1 0 0,0 0-1 0 0,2-1 1 0 0,0 1 0 0 0,2-2-1 0 0,1 1-61 0 0,14 17 195 0 0,1-1 0 0 0,3-2 0 0 0,1 0 0 0 0,1-2 0 0 0,2-2 0 0 0,1-1 0 0 0,1-1 0 0 0,10 3-195 0 0,-27-18 5 0 0,2-2 0 0 0,0 0-1 0 0,0-1 1 0 0,1-1 0 0 0,0 0-1 0 0,1-2 1 0 0,0-1 0 0 0,9 2-5 0 0,0-21-1387 0 0,-22-10-4153 0 0,-8 18 4157 0 0,1-4-9407 0 0</inkml:trace>
  <inkml:trace contextRef="#ctx0" brushRef="#br0" timeOffset="292.606">1296 485 14763 0 0,'0'0'971'0'0,"0"0"-236"0"0,0 0 149 0 0,0 0 270 0 0,0 0 89 0 0,0 0-119 0 0,-11 32-240 0 0,-36 104-271 0 0,-17-15-23 0 0,-153 199-1880 0 0,191-293-407 0 0,16-19-1259 0 0,1-1-3296 0 0,6-3-4514 0 0</inkml:trace>
  <inkml:trace contextRef="#ctx0" brushRef="#br0" timeOffset="459.892">803 492 12251 0 0,'0'0'1804'0'0,"0"0"-1051"0"0,0 0-500 0 0,0 0 151 0 0,0 0 310 0 0,0 0 185 0 0,0 0 123 0 0,0 0-30 0 0,0 0-130 0 0,27 35-146 0 0,88 110-99 0 0,2-12 909 0 0,-57-77-1006 0 0,3-1 0 0 0,2-4 0 0 0,2-2-520 0 0,26-1-358 0 0,-49-42-7571 0 0,-37-6-3660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5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1167 0 0 0,'0'0'565'0'0,"0"0"-127"0"0,0 0 357 0 0,0 0 585 0 0,0 0 412 0 0,0 0 45 0 0,0 0-314 0 0,0 0-332 0 0,0 0-235 0 0,0 0-100 0 0,0 0-36 0 0,0 0-4 0 0,0 0 22 0 0,10-4-10 0 0,29-11-17 0 0,32 11 4333 0 0,185-19-1720 0 0,-155 11-3167 0 0,1 4-1 0 0,1 4 1 0 0,2 5-257 0 0,-77-1-51 0 0,-28 1-2457 0 0,-13 1-9567 0 0,9-2 1925 0 0</inkml:trace>
  <inkml:trace contextRef="#ctx0" brushRef="#br0" timeOffset="311.568">247 1402 13571 0 0,'0'0'1808'0'0,"0"0"-1469"0"0,0 0-418 0 0,0 0 313 0 0,0 0 515 0 0,0 0 325 0 0,0 0 123 0 0,0 0-30 0 0,0 0-130 0 0,34 1-169 0 0,109 4-187 0 0,2-19 385 0 0,48 0-1245 0 0,-113 13-6185 0 0,-69 1-4908 0 0</inkml:trace>
  <inkml:trace contextRef="#ctx0" brushRef="#br0" timeOffset="2790">1668 531 4105 0 0,'0'0'1526'0'0,"0"0"-352"0"0,0 0 17 0 0,0 0 302 0 0,0 0 294 0 0,0 0 94 0 0,0 0-165 0 0,0 0-372 0 0,0 0-421 0 0,0 0-349 0 0,0 0-276 0 0,1-4-163 0 0,4-15-139 0 0,6 39 70 0 0,5 5 182 0 0,-1 0 0 0 0,-1 2 0 0 0,-1-1 0 0 0,-2 2 0 0 0,7 24-248 0 0,-10-31 81 0 0,10 29 54 0 0,-1 1-82 0 0,2-2 0 0 0,2 0 1 0 0,3-1-1 0 0,1-1 0 0 0,7 5-53 0 0,-32-51 56 0 0,0 0-1 0 0,1 0 1 0 0,-1 0-1 0 0,1-1 1 0 0,-1 1 0 0 0,0 0-1 0 0,1 0 1 0 0,0 0-1 0 0,-1 0 1 0 0,1-1 0 0 0,-1 1-1 0 0,1 0 1 0 0,0 0-1 0 0,0-1 1 0 0,-1 1 0 0 0,1-1-1 0 0,0 1 1 0 0,0-1 0 0 0,0 1-1 0 0,0-1 1 0 0,0 1-1 0 0,0-1 1 0 0,0 0 0 0 0,0 1-1 0 0,0-1 1 0 0,-1 0-1 0 0,1 0 1 0 0,0 0 0 0 0,0 0-1 0 0,0 0 1 0 0,0 0-1 0 0,0 0 1 0 0,0 0 0 0 0,0 0-1 0 0,0 0 1 0 0,0-1 0 0 0,0 1-1 0 0,0 0 1 0 0,0-1-1 0 0,1 0-55 0 0,7-25 208 0 0,2 0 0 0 0,1 0-1 0 0,0 1 1 0 0,2 1-1 0 0,1 0 1 0 0,5-4-208 0 0,93-126 49 0 0,24-42 141 0 0,-110 138 160 0 0,-26 57-3801 0 0,-2 1-3989 0 0,1 0-3483 0 0</inkml:trace>
  <inkml:trace contextRef="#ctx0" brushRef="#br0" timeOffset="3364.428">1665 1240 3601 0 0,'0'0'1180'0'0,"0"0"-669"0"0,0 0-308 0 0,0 0 119 0 0,0 0 244 0 0,0 0 130 0 0,0 0 1 0 0,0 0-19 0 0,0 0 106 0 0,0 0 215 0 0,0 0 257 0 0,0 0 112 0 0,0 0-57 0 0,20 3-129 0 0,69 10-135 0 0,-57-10-345 0 0,-1-2 1 0 0,0-1 0 0 0,0-1-1 0 0,1-2 1 0 0,-1-1-1 0 0,16-5-702 0 0,38-5 713 0 0,209-9-1039 0 0,-267 29-1335 0 0,-20 0-1379 0 0,-2 1-3615 0 0,-5-3-2992 0 0</inkml:trace>
  <inkml:trace contextRef="#ctx0" brushRef="#br0" timeOffset="3781.189">2364 1317 7410 0 0,'0'0'1837'0'0,"0"0"-395"0"0,0 0-228 0 0,0 0-64 0 0,0 0-76 0 0,0 0-132 0 0,0 0-193 0 0,0 0-118 0 0,0 0-78 0 0,0 0-98 0 0,0 0-99 0 0,0 0-57 0 0,-35 12-54 0 0,-111 37-3 0 0,68-9 247 0 0,65-30-451 0 0,0 1 1 0 0,1 0-1 0 0,0 1 0 0 0,1 0 0 0 0,0 0 1 0 0,1 2-1 0 0,0-1 0 0 0,1 1 0 0 0,1 1 1 0 0,0-1-1 0 0,1 1 0 0 0,0 1 0 0 0,1-1 1 0 0,1 1-1 0 0,1 0 0 0 0,0 0 0 0 0,1 1 1 0 0,1-1-1 0 0,0 7-38 0 0,1-19 11 0 0,1 1 0 0 0,-1-1 0 0 0,1 0 0 0 0,0 1 0 0 0,0-1 0 0 0,1 1 0 0 0,-1-1 0 0 0,1 1 0 0 0,0-1 0 0 0,0 0 0 0 0,1 0 1 0 0,-1 1-1 0 0,1-1 0 0 0,0 0 0 0 0,0 0 0 0 0,1-1 0 0 0,-1 1 0 0 0,1 0 0 0 0,-1-1 0 0 0,1 1 0 0 0,0-1 0 0 0,0 0 0 0 0,1 0 0 0 0,-1 0 0 0 0,1-1 0 0 0,-1 1 0 0 0,1-1 0 0 0,0 0 0 0 0,0 0 0 0 0,0 0 0 0 0,0 0 1 0 0,1-1-1 0 0,-1 1 0 0 0,0-1 0 0 0,4 0-11 0 0,-1 0 122 0 0,0 0 1 0 0,1-1 0 0 0,-1 0-1 0 0,0-1 1 0 0,1 1 0 0 0,-1-1 0 0 0,0-1-1 0 0,0 1 1 0 0,0-1 0 0 0,0-1-1 0 0,0 1 1 0 0,0-1 0 0 0,0 0-1 0 0,4-3-122 0 0,34-25 160 0 0,-2-2 0 0 0,0-1 0 0 0,-3-3 0 0 0,0-1-1 0 0,-3-2 1 0 0,23-32-160 0 0,-11 26-88 0 0,-45 73-561 0 0,5 72 810 0 0,-9-77-152 0 0,2 0 1 0 0,0 0-1 0 0,1 0 0 0 0,2-1 1 0 0,0 1-1 0 0,1-1 0 0 0,2 4-9 0 0,-2-11-84 0 0,1 0 0 0 0,0-1 0 0 0,1 0 0 0 0,1 0 0 0 0,0-1 0 0 0,0 0 0 0 0,1-1 0 0 0,1 0 0 0 0,0 0 0 0 0,0-1-1 0 0,1-1 1 0 0,1 0 0 0 0,-1 0 0 0 0,1-1 0 0 0,1-1 0 0 0,-1 0 0 0 0,1-1 0 0 0,7 2 84 0 0,18-3-2069 0 0,-13-7-4861 0 0,-16-1-3717 0 0</inkml:trace>
  <inkml:trace contextRef="#ctx0" brushRef="#br0" timeOffset="4704.188">1765 84 2713 0 0,'0'0'1504'0'0,"0"0"-455"0"0,0 0-110 0 0,0 0 131 0 0,0 0 143 0 0,0 0 72 0 0,0 0-57 0 0,0 0-120 0 0,0 0-202 0 0,0 0-206 0 0,0 0-145 0 0,0 0-78 0 0,0 0-27 0 0,-11-9-50 0 0,-34-31 14 0 0,-4 15 1115 0 0,-14 16-719 0 0,-35 31-169 0 0,88-18-613 0 0,0 0-1 0 0,0 1 1 0 0,0 0 0 0 0,1 1 0 0 0,0 0 0 0 0,0 1 0 0 0,0 0 0 0 0,1 0-1 0 0,0 1 1 0 0,0 0 0 0 0,1 0 0 0 0,0 1 0 0 0,1-1 0 0 0,0 2 0 0 0,0-1-1 0 0,1 1 1 0 0,0 0 0 0 0,0 0 0 0 0,1 0 0 0 0,1 0 0 0 0,0 1 0 0 0,0 0-1 0 0,1 0 1 0 0,1 0 0 0 0,-1-1 0 0 0,2 2 0 0 0,0 3-28 0 0,-5 96 279 0 0,4 0-1 0 0,6 0 1 0 0,5 0 0 0 0,23 105-279 0 0,91 300 361 0 0,-107-465-272 0 0,-2 1 1 0 0,-2 1-1 0 0,-3 0 0 0 0,-1 1 1 0 0,-4 0-1 0 0,-1 0 0 0 0,-3 1 0 0 0,-2-1 1 0 0,-3 0-1 0 0,-2 0 0 0 0,-2 0 0 0 0,-3-1 1 0 0,-2 0-1 0 0,-2-1 0 0 0,-10 18-89 0 0,19-53 38 0 0,-2 0 0 0 0,0-1 0 0 0,0 0 0 0 0,-2 0-1 0 0,0-1 1 0 0,0-1 0 0 0,-2 1 0 0 0,0-2 0 0 0,0 0 0 0 0,-1 0 0 0 0,-1-1-1 0 0,0-1 1 0 0,-1 0-38 0 0,12-8-12 0 0,0-2 0 0 0,-1 1 0 0 0,1 0 0 0 0,0-1 0 0 0,-1 1 0 0 0,1-1 1 0 0,-1 0-1 0 0,0 0 0 0 0,1 0 0 0 0,-1-1 0 0 0,0 1 0 0 0,1-1 0 0 0,-1 0 0 0 0,0 0 0 0 0,0 0 0 0 0,1-1 0 0 0,-1 1 0 0 0,0-1 0 0 0,1 0 0 0 0,-1 0 0 0 0,0 0 0 0 0,1-1 0 0 0,0 1 0 0 0,-1-1 0 0 0,1 0 0 0 0,-2 0 12 0 0,-29-57-3279 0 0,32 8-6807 0 0,2 34 712 0 0</inkml:trace>
  <inkml:trace contextRef="#ctx0" brushRef="#br0" timeOffset="5954.208">3348 936 0 0 0,'0'0'1326'0'0,"0"0"587"0"0,0 0 487 0 0,0 0 101 0 0,0 0-201 0 0,0 0-363 0 0,0 0-346 0 0,0 0-300 0 0,0 0-239 0 0,0 0-179 0 0,0 0-152 0 0,0 0-86 0 0,-9-15-94 0 0,-31-45-100 0 0,39 59-412 0 0,0-1 0 0 0,0 0 0 0 0,0 1 0 0 0,-1-1 1 0 0,1 1-1 0 0,-1-1 0 0 0,1 1 0 0 0,-1 0 0 0 0,1 0 1 0 0,-1-1-1 0 0,0 1 0 0 0,1 0 0 0 0,-1 0 0 0 0,0 1 1 0 0,0-1-1 0 0,0 0 0 0 0,0 1 0 0 0,0-1 1 0 0,0 1-1 0 0,0 0 0 0 0,0-1 0 0 0,0 1 0 0 0,0 0 1 0 0,0 0-1 0 0,0 0 0 0 0,0 0 0 0 0,-1 1-29 0 0,-6-1 118 0 0,-4 0-67 0 0,0 0-1 0 0,0 1 1 0 0,0 0 0 0 0,0 1-1 0 0,0 0 1 0 0,0 1-1 0 0,1 0 1 0 0,-1 1-1 0 0,1 1 1 0 0,-2 1-51 0 0,0 1-23 0 0,0 0 0 0 0,1 1 1 0 0,0 0-1 0 0,0 1 0 0 0,1 1 0 0 0,0 0 1 0 0,1 1-1 0 0,0 0 0 0 0,0 0 1 0 0,2 1-1 0 0,-1 1 0 0 0,2-1 0 0 0,-1 2 1 0 0,2-1-1 0 0,0 1 0 0 0,0 0 0 0 0,2 0 1 0 0,-1 1-1 0 0,2 0 0 0 0,0 0 1 0 0,1 0-1 0 0,0 0 0 0 0,1 1 0 0 0,1-1 1 0 0,1 10 22 0 0,-1-18-1 0 0,0 0 1 0 0,0 0-1 0 0,1 0 1 0 0,0 1-1 0 0,1-1 1 0 0,0 0 0 0 0,0 0-1 0 0,0 0 1 0 0,1 0-1 0 0,0 0 1 0 0,0 0-1 0 0,1 0 1 0 0,-1 0-1 0 0,2-1 1 0 0,-1 1 0 0 0,1-1-1 0 0,0 0 1 0 0,0 0-1 0 0,1-1 1 0 0,-1 1-1 0 0,1-1 1 0 0,1 0-1 0 0,-1 0 1 0 0,1-1 0 0 0,0 1-1 0 0,0-1 1 0 0,0 0-1 0 0,0-1 1 0 0,1 0-1 0 0,0 1 1 0 0,2-5 71 0 0,0 0 0 0 0,0 0-1 0 0,0-1 1 0 0,0 0-1 0 0,0-1 1 0 0,0 1 0 0 0,-1-2-1 0 0,1 1 1 0 0,-1-1 0 0 0,0-1-1 0 0,0 1 1 0 0,0-1-1 0 0,-1-1 1 0 0,0 0 0 0 0,0 0-1 0 0,0 0 1 0 0,-1 0-1 0 0,0-1 1 0 0,0 0 0 0 0,-1-1-1 0 0,1 1 1 0 0,-2-1 0 0 0,2-2-71 0 0,4-3 50 0 0,17-20 43 0 0,-3-2 0 0 0,-1 0 0 0 0,-1-2 0 0 0,-2 0 0 0 0,-2-2-1 0 0,3-11-92 0 0,-6 11-96 0 0,-3 0 0 0 0,-1-1 0 0 0,-2 0 0 0 0,-2 0 0 0 0,-1-1 0 0 0,-2 0 0 0 0,-2 0-1 0 0,-2 0 1 0 0,-2 0 0 0 0,-3-13 96 0 0,2 27-207 0 0,-2 0 1 0 0,-1 0-1 0 0,0 1 0 0 0,-2 0 0 0 0,-2 0 0 0 0,0 1 0 0 0,-1 0 0 0 0,-8-11 207 0 0,15 31-38 0 0,1 0-1 0 0,-1 0 1 0 0,0 1 0 0 0,0-1-1 0 0,0 1 1 0 0,-1 0 0 0 0,1 0-1 0 0,-1 0 1 0 0,0 1-1 0 0,0-1 1 0 0,0 1 0 0 0,-1 0-1 0 0,1 1 1 0 0,-1 0-1 0 0,0-1 1 0 0,0 2 0 0 0,1-1-1 0 0,-1 1 1 0 0,0 0 0 0 0,0 0-1 0 0,0 0 1 0 0,-1 1-1 0 0,1 0 39 0 0,0 3-26 0 0,0 1-1 0 0,0-1 0 0 0,1 1 0 0 0,-1 1 1 0 0,1-1-1 0 0,0 1 0 0 0,0 0 0 0 0,1 0 1 0 0,-1 0-1 0 0,1 1 0 0 0,0-1 0 0 0,1 1 1 0 0,-1 0-1 0 0,1 0 0 0 0,0 1 0 0 0,1-1 1 0 0,-2 5 26 0 0,-5 16 53 0 0,2 0 1 0 0,1 0 0 0 0,1 1 0 0 0,1 0 0 0 0,2 0 0 0 0,0 0 0 0 0,2 0-1 0 0,2 9-53 0 0,3 0 98 0 0,2 0 0 0 0,1-1 0 0 0,2 0-1 0 0,1 0 1 0 0,2-1 0 0 0,1 0-1 0 0,2-1 1 0 0,1-1 0 0 0,2-1 0 0 0,1 0-1 0 0,21 23-97 0 0,86 130-88 0 0,-92-161-1657 0 0,-22-61-10342 0 0,-11 28 5871 0 0</inkml:trace>
  <inkml:trace contextRef="#ctx0" brushRef="#br0" timeOffset="6330.007">3826 470 2857 0 0,'0'0'2688'0'0,"0"0"-1841"0"0,0 0-615 0 0,0 0 127 0 0,0 0 294 0 0,0 0 286 0 0,-6 34 173 0 0,-17 109 21 0 0,13-80-212 0 0,3 1 1 0 0,4 0-1 0 0,2 26-921 0 0,1-59 19 0 0,20 42-71 0 0,-19-71 101 0 0,0-1-1 0 0,0 0 1 0 0,0 0-1 0 0,0 1 1 0 0,0-1-1 0 0,1 0 1 0 0,-1 0-1 0 0,0 0 1 0 0,0 0-1 0 0,1 0 1 0 0,-1 0-1 0 0,0 0 1 0 0,1-1-1 0 0,-1 1 1 0 0,1 0-1 0 0,-1-1 1 0 0,1 0 0 0 0,0 1-1 0 0,-1-1 1 0 0,1 0-1 0 0,-1 1 1 0 0,1-1-1 0 0,0 0 1 0 0,-1 0-1 0 0,1 0 1 0 0,-1 0-1 0 0,1-1 1 0 0,0 1-1 0 0,-1 0 1 0 0,1-1-1 0 0,-1 1 1 0 0,1-1-1 0 0,-1 0 1 0 0,1 1-1 0 0,-1-1 1 0 0,1 0-1 0 0,-1 0 1 0 0,0 0-1 0 0,0 0 1 0 0,1 0-1 0 0,-1 0 1 0 0,0 0-1 0 0,0 0 1 0 0,1-2-49 0 0,24-24 490 0 0,-2-2 1 0 0,0-1-1 0 0,-2-1 0 0 0,-2 0 0 0 0,0-2 1 0 0,-2 0-1 0 0,-2-1 0 0 0,7-21-490 0 0,-6 16 223 0 0,19-40 26 0 0,3 1 0 0 0,3 3 0 0 0,4 1 0 0 0,50-62-249 0 0,-76 120-1972 0 0,-20 33-3124 0 0,0-15 2826 0 0,0 6-8011 0 0</inkml:trace>
  <inkml:trace contextRef="#ctx0" brushRef="#br0" timeOffset="6638.114">2784 1379 9410 0 0,'0'0'412'0'0,"0"0"-472"0"0,0 0 89 0 0,0 0 545 0 0,0 0 353 0 0,0 0 192 0 0,0 0 53 0 0,0 0-53 0 0,37-2-86 0 0,122-6-108 0 0,104-24 2062 0 0,-124 8-1967 0 0,79-12-286 0 0,103-1-734 0 0,-133 20-1462 0 0,-110 8-7987 0 0,-65 8-1041 0 0</inkml:trace>
  <inkml:trace contextRef="#ctx0" brushRef="#br0" timeOffset="7316.113">3587 1618 3353 0 0,'0'0'2218'0'0,"0"0"-527"0"0,0 0-323 0 0,0 0-28 0 0,0 0 23 0 0,0 0-77 0 0,0 0-181 0 0,0 0-223 0 0,0 0-219 0 0,0 0-185 0 0,-35 4-146 0 0,-109 17-112 0 0,70 9-2 0 0,62-20-178 0 0,-1-2-50 0 0,0 0 1 0 0,1 1-1 0 0,0 0 0 0 0,1 1 0 0 0,0 1 1 0 0,0-1-1 0 0,1 2 0 0 0,1-1 1 0 0,0 1-1 0 0,0 1 0 0 0,2 0 1 0 0,-1 0-1 0 0,1 0 0 0 0,1 1 1 0 0,1 0-1 0 0,0 0 0 0 0,0 1 1 0 0,2-1-1 0 0,0 1 0 0 0,0 0 1 0 0,2 0-1 0 0,0 0 0 0 0,0 14 10 0 0,2-24 12 0 0,1-1-1 0 0,-1 0 0 0 0,1 1 1 0 0,-1-1-1 0 0,1 0 1 0 0,0 0-1 0 0,1 0 0 0 0,-1-1 1 0 0,1 1-1 0 0,0 0 1 0 0,-1-1-1 0 0,2 0 1 0 0,-1 0-1 0 0,0 0 0 0 0,1 0 1 0 0,-1 0-1 0 0,1-1 1 0 0,0 1-1 0 0,0-1 0 0 0,0 0 1 0 0,0 0-1 0 0,0 0 1 0 0,0-1-1 0 0,0 0 1 0 0,1 0-1 0 0,-1 0 0 0 0,4 1-11 0 0,125-4 1591 0 0,-109-6-1375 0 0,-1-1 0 0 0,0-1 0 0 0,0-1-1 0 0,-1-1 1 0 0,-1-1 0 0 0,0-1 0 0 0,-1 0-1 0 0,0-2 1 0 0,-2 0 0 0 0,1-2 0 0 0,-2 0 0 0 0,-1 0-1 0 0,0-2 1 0 0,-1 0 0 0 0,1-5-216 0 0,1 1 24 0 0,-2-1 0 0 0,-1 0 0 0 0,-2-1 0 0 0,0 0 0 0 0,-1-1 0 0 0,-2 0 0 0 0,-1-1 0 0 0,-1 0 0 0 0,-1 0 0 0 0,-2-1 0 0 0,0 1 0 0 0,-2-1 0 0 0,-2 0 0 0 0,0 0 0 0 0,-2-1-24 0 0,1 18-37 0 0,-1 0 0 0 0,0 0-1 0 0,-1 0 1 0 0,0 1 0 0 0,-1-1 0 0 0,0 1 0 0 0,-1 0 0 0 0,0 0-1 0 0,-1 0 1 0 0,0 1 0 0 0,-1 0 0 0 0,0 0 0 0 0,0 1-1 0 0,-1 0 1 0 0,-1 0 0 0 0,1 0 0 0 0,-1 1 37 0 0,5 6-36 0 0,1 0-1 0 0,-1 0 1 0 0,1 0 0 0 0,-1 1 0 0 0,1 0 0 0 0,-1-1 0 0 0,0 1-1 0 0,0 0 1 0 0,0 1 0 0 0,0-1 0 0 0,1 1 0 0 0,-1-1-1 0 0,0 1 1 0 0,0 1 0 0 0,0-1 0 0 0,0 0 0 0 0,0 1-1 0 0,0 0 1 0 0,0 0 0 0 0,1 0 0 0 0,-1 0 0 0 0,0 1-1 0 0,1-1 1 0 0,-1 1 0 0 0,1 0 0 0 0,-1 0 0 0 0,1 0-1 0 0,0 1 1 0 0,0-1 0 0 0,0 1 0 0 0,0 0 0 0 0,0 0 0 0 0,1 0-1 0 0,-2 1 37 0 0,-5 6-15 0 0,1 1-1 0 0,0 0 1 0 0,0 0-1 0 0,1 0 0 0 0,1 1 1 0 0,0 0-1 0 0,0 1 0 0 0,1-1 1 0 0,-2 11 15 0 0,-2 22 48 0 0,2 0 0 0 0,2 1 1 0 0,3-1-1 0 0,1 1 0 0 0,2 10-48 0 0,1-27 41 0 0,1 0 1 0 0,2-1-1 0 0,0 0 0 0 0,2 0 0 0 0,1 0 0 0 0,2-1 0 0 0,0 0 0 0 0,2 0 1 0 0,1-1-1 0 0,0-1 0 0 0,2 0 0 0 0,1-1 0 0 0,17 18-41 0 0,-31-38-88 0 0,1 1 0 0 0,0-1 0 0 0,0-1 0 0 0,0 1 0 0 0,1 0 0 0 0,-1-1 0 0 0,1 1 0 0 0,0-1 0 0 0,0 0-1 0 0,0 0 1 0 0,1-1 0 0 0,-1 1 0 0 0,0-1 0 0 0,1 0 0 0 0,0 0 0 0 0,-1-1 0 0 0,1 1 0 0 0,0-1 0 0 0,0 0 0 0 0,0 0 0 0 0,0-1 0 0 0,0 1 0 0 0,0-1 0 0 0,0 0 0 0 0,0-1 0 0 0,0 1-1 0 0,0-1 1 0 0,-1 0 0 0 0,1 0 0 0 0,0 0 0 0 0,0-1 0 0 0,-1 0 0 0 0,3-1 88 0 0,-6 2-150 0 0,23-19-3679 0 0,-3 0-3734 0 0,-12 7 1408 0 0</inkml:trace>
  <inkml:trace contextRef="#ctx0" brushRef="#br0" timeOffset="7594.765">4439 1468 11066 0 0,'0'0'2753'0'0,"0"0"-1717"0"0,0 0-718 0 0,0 0 47 0 0,0 0 174 0 0,-18 33 138 0 0,-60 108 37 0 0,-76 85 693 0 0,124-182-1611 0 0,-64 91 311 0 0,21-52-3214 0 0,66-76-545 0 0,2-6-4614 0 0</inkml:trace>
  <inkml:trace contextRef="#ctx0" brushRef="#br0" timeOffset="7751.41">4025 1502 11138 0 0,'0'0'2161'0'0,"0"0"-776"0"0,0 0-603 0 0,0 0-163 0 0,0 0 174 0 0,0 0 181 0 0,0 0 15 0 0,0 0-111 0 0,0 0-198 0 0,0 0-172 0 0,0 0-108 0 0,16 36-65 0 0,54 111-60 0 0,-4-5 250 0 0,31 0-396 0 0,-91-135-234 0 0,1-1 0 0 0,-1 1 0 0 0,1-2 0 0 0,0 1 0 0 0,0-1 0 0 0,1 0 0 0 0,0 0 0 0 0,0-1 0 0 0,0 0 0 0 0,0 0 0 0 0,1-1 0 0 0,-1 0 0 0 0,1-1 0 0 0,0 0 0 0 0,0 0 0 0 0,0-1-1 0 0,0 0 1 0 0,1 0 105 0 0,-2-1-496 0 0,21-1-2365 0 0,-12-2-4009 0 0,-8-1-3583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3:01.9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1 454,'44'-16,"0"2,1 3,1 1,-1 2,2 3,-1 1,0 2,1 3,3 1,337 8,-161 17,-152-28,0-3,0-3,44-12,22-1,500-93,-424 96,-76 4,0 7,89 7,-58 1,1258-2,-1033-27,562 27,-510-30,-95 20,4-5,-167 12,333-48,-361 34,124-11,67 11,191 17,-173-28,-174 29,-153 10,-27-5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4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397 582 8378 0 0,'0'0'500'0'0,"0"0"-168"0"0,0 0 44 0 0,0 0 308 0 0,0 0 426 0 0,0 0 385 0 0,0 0 258 0 0,0 0 7 0 0,0 0-252 0 0,0 0-340 0 0,0 0-322 0 0,7-15-300 0 0,20-44-184 0 0,-11 118 269 0 0,73 430 153 0 0,-52-341-699 0 0,6-1 0 0 0,37 76-85 0 0,-75-209-6 0 0,0-1-1 0 0,1 0 0 0 0,1 0 1 0 0,0-1-1 0 0,1 0 0 0 0,0 0 1 0 0,1-1-1 0 0,0 0 0 0 0,7 7 7 0 0,-14-17 32 0 0,0-1 0 0 0,0 1 0 0 0,0 0 0 0 0,0 0 0 0 0,-1-1 0 0 0,1 0 0 0 0,0 1 0 0 0,0-1 0 0 0,0 0 0 0 0,0 0 0 0 0,0 0 0 0 0,0 0 0 0 0,0 0 0 0 0,0 0 0 0 0,0-1 0 0 0,0 1-1 0 0,0-1 1 0 0,0 1 0 0 0,0-1 0 0 0,0 0 0 0 0,0 0 0 0 0,-1 0 0 0 0,1 0 0 0 0,0 0 0 0 0,0 0 0 0 0,-1 0 0 0 0,1 0 0 0 0,-1-1 0 0 0,1 1 0 0 0,-1-1 0 0 0,0 1 0 0 0,0-1 0 0 0,1 1 0 0 0,-1-1-1 0 0,0 0 1 0 0,-1 0 0 0 0,1 1 0 0 0,0-1 0 0 0,0 0 0 0 0,-1 0 0 0 0,1 0 0 0 0,-1 0 0 0 0,1 0 0 0 0,-1 0 0 0 0,0 0 0 0 0,0 0 0 0 0,0 0 0 0 0,0 0-32 0 0,7-13 79 0 0,34-80 239 0 0,-4-2 0 0 0,-5-2 0 0 0,17-85-318 0 0,7-23 75 0 0,-39 152-52 0 0,-4 70-663 0 0,40 197 540 0 0,-34-135 78 0 0,4-1-1 0 0,3-2 1 0 0,27 56 22 0 0,20-33-41 0 0,-70-95 55 0 0,0 1-1 0 0,0-1 1 0 0,0 1 0 0 0,1-1-1 0 0,-1 0 1 0 0,1-1 0 0 0,-1 1-1 0 0,1 0 1 0 0,0-1 0 0 0,-1 0-1 0 0,1 0 1 0 0,0 0 0 0 0,0 0-1 0 0,0-1 1 0 0,0 1-1 0 0,0-1 1 0 0,-1 0 0 0 0,1 0-1 0 0,0-1 1 0 0,0 1 0 0 0,0-1-1 0 0,0 0 1 0 0,0 0 0 0 0,-1 0-1 0 0,1 0 1 0 0,0-1 0 0 0,-1 1-1 0 0,1-1 1 0 0,0-1-14 0 0,8-6 88 0 0,-2-1 0 0 0,1-1 0 0 0,-1 0 0 0 0,0 0 0 0 0,-1-1 0 0 0,-1 0 0 0 0,0 0 0 0 0,0-1 0 0 0,-2 0 0 0 0,4-9-88 0 0,29-70 53 0 0,-5-1 1 0 0,-3-3-1 0 0,-5 0 0 0 0,-4-1 1 0 0,-4-1-1 0 0,-3-12-53 0 0,-3-6-437 0 0,-8 68-3950 0 0,-1 14-3904 0 0,-3 25-3878 0 0</inkml:trace>
  <inkml:trace contextRef="#ctx0" brushRef="#br0" timeOffset="408.204">2064 85 18764 0 0,'0'0'375'0'0,"0"0"-355"0"0,0 0-176 0 0,0 0 106 0 0,0 0 230 0 0,0 0 150 0 0,0 35 33 0 0,-2 116-10 0 0,1 16 141 0 0,7 0 1 0 0,7-1-1 0 0,7 0 1 0 0,8-2 0 0 0,10 13-495 0 0,-36-168 12 0 0,1 7 18 0 0,1 0 0 0 0,0-1 0 0 0,1 1 0 0 0,1-1 1 0 0,1 0-1 0 0,0-1 0 0 0,0 0 0 0 0,6 7-30 0 0,-11-20 37 0 0,0 0 1 0 0,0-1-1 0 0,0 1 0 0 0,0-1 1 0 0,0 1-1 0 0,-1-1 0 0 0,1 0 1 0 0,0 1-1 0 0,0-1 1 0 0,0 0-1 0 0,0-1 0 0 0,0 1 1 0 0,0 0-1 0 0,0 0 0 0 0,0-1 1 0 0,0 1-1 0 0,0-1 0 0 0,0 0 1 0 0,-1 1-1 0 0,1-1 1 0 0,0 0-1 0 0,0 0 0 0 0,-1 0 1 0 0,1 0-1 0 0,-1-1 0 0 0,1 1 1 0 0,-1 0-1 0 0,1-1 0 0 0,-1 1 1 0 0,0-1-1 0 0,0 1 1 0 0,0-1-1 0 0,0 1 0 0 0,0-1 1 0 0,0 0-1 0 0,0 0 0 0 0,0 1 1 0 0,-1-1-1 0 0,1 0 0 0 0,0 0 1 0 0,-1 0-1 0 0,0-1-37 0 0,6-6 61 0 0,161-256 643 0 0,-115 194-744 0 0,-51 70 30 0 0,0 1 1 0 0,0-1-1 0 0,0 1 1 0 0,0-1-1 0 0,0 1 0 0 0,1-1 1 0 0,-1 1-1 0 0,0 0 1 0 0,0 0-1 0 0,0 0 1 0 0,1-1-1 0 0,-1 1 1 0 0,0 0-1 0 0,0 0 1 0 0,1 1-1 0 0,-1-1 0 0 0,0 0 1 0 0,0 0-1 0 0,0 1 1 0 0,1-1-1 0 0,-1 0 1 0 0,0 1-1 0 0,0-1 1 0 0,0 1-1 0 0,0 0 1 0 0,0-1-1 0 0,0 1 0 0 0,0 0 1 0 0,0 0-1 0 0,0 0 1 0 0,0-1-1 0 0,0 1 1 0 0,0 0-1 0 0,-1 0 1 0 0,1 0-1 0 0,0 0 0 0 0,-1 0 1 0 0,1 1-1 0 0,-1-1 1 0 0,1 0-1 0 0,-1 0 10 0 0,24 52 4 0 0,-24-52 0 0 0,22 92 93 0 0,-20-77-187 0 0,0 0 1 0 0,2-1 0 0 0,0 0-1 0 0,0 1 1 0 0,1-1 0 0 0,1-1-1 0 0,1 1 1 0 0,0-1 0 0 0,5 6 89 0 0,34 5-2876 0 0,-9-30-5631 0 0,-24 2-2386 0 0</inkml:trace>
  <inkml:trace contextRef="#ctx0" brushRef="#br0" timeOffset="1048.281">3199 1025 14715 0 0,'0'0'1527'0'0,"0"0"-455"0"0,0 0-241 0 0,0 0-39 0 0,0 0 6 0 0,0 0-67 0 0,-38 33-103 0 0,-117 104-97 0 0,66-45 227 0 0,84-87-730 0 0,0 0 0 0 0,1 0 0 0 0,0 1 0 0 0,0 0 0 0 0,0 0 0 0 0,0 0-1 0 0,1 1 1 0 0,0-1 0 0 0,0 1 0 0 0,1-1 0 0 0,0 1 0 0 0,0 0-1 0 0,0 0 1 0 0,1 0 0 0 0,0 0 0 0 0,1 0 0 0 0,0 2-28 0 0,2-6 7 0 0,0 0 1 0 0,0 0-1 0 0,1 0 1 0 0,0 0-1 0 0,-1 0 1 0 0,1 0-1 0 0,0-1 0 0 0,0 1 1 0 0,1-1-1 0 0,-1 0 1 0 0,0 0-1 0 0,1 0 1 0 0,0-1-1 0 0,-1 1 1 0 0,1-1-1 0 0,0 0 0 0 0,-1 0 1 0 0,1 0-1 0 0,0 0 1 0 0,0-1-1 0 0,0 0 1 0 0,0 1-1 0 0,0-1 1 0 0,0-1-1 0 0,0 1 0 0 0,0-1 1 0 0,-1 1-1 0 0,1-1 1 0 0,0 0-1 0 0,0 0 1 0 0,1-1-8 0 0,20-7 86 0 0,0-1 0 0 0,0-1 0 0 0,-1-1 0 0 0,-1-1 0 0 0,0-2 0 0 0,-1 0 1 0 0,18-16-87 0 0,-7 7 47 0 0,140-110 44 0 0,-172 133-97 0 0,-1 0 0 0 0,1 1 0 0 0,-1-1 0 0 0,1 0-1 0 0,-1 0 1 0 0,1 0 0 0 0,0 1 0 0 0,-1-1 0 0 0,1 0 0 0 0,0 1 0 0 0,0-1-1 0 0,-1 1 1 0 0,1-1 0 0 0,0 0 0 0 0,0 1 0 0 0,0 0 0 0 0,0-1 0 0 0,0 1-1 0 0,0 0 1 0 0,0-1 0 0 0,0 1 0 0 0,-1 0 0 0 0,1 0 0 0 0,0 0 0 0 0,0 0-1 0 0,0 0 1 0 0,0 0 0 0 0,0 0 0 0 0,0 0 0 0 0,0 0 0 0 0,0 0 0 0 0,0 0 0 0 0,0 1-1 0 0,0-1 1 0 0,0 0 0 0 0,0 1 0 0 0,0-1 0 0 0,0 1 0 0 0,-1-1 0 0 0,1 1-1 0 0,0-1 1 0 0,0 1 0 0 0,-1 0 0 0 0,1-1 0 0 0,0 1 0 0 0,-1 0 0 0 0,1 0-1 0 0,0-1 1 0 0,-1 1 0 0 0,1 0 0 0 0,-1 0 0 0 0,1 0 0 0 0,-1 0 0 0 0,0 0-1 0 0,1-1 1 0 0,-1 1 0 0 0,0 0 0 0 0,0 0 0 0 0,0 0 0 0 0,1 0 0 0 0,-1 0 0 0 0,0 0-1 0 0,0 0 7 0 0,-2 177 183 0 0,3-172-182 0 0,0 1 0 0 0,0-1 0 0 0,1 1 0 0 0,0-1 0 0 0,0 0 0 0 0,0 0 0 0 0,1 0 0 0 0,0 0 0 0 0,1 0 0 0 0,-1 0 0 0 0,1-1 0 0 0,0 1 0 0 0,0-1 0 0 0,0 0-1 0 0,1-1 1 0 0,0 1 0 0 0,0-1 0 0 0,0 0 0 0 0,1 0 0 0 0,-1 0 0 0 0,1-1 0 0 0,0 0 0 0 0,0 0 0 0 0,0 0 0 0 0,0-1 0 0 0,0 0 0 0 0,1 0 0 0 0,-1-1 0 0 0,1 0 0 0 0,-1 0 0 0 0,1 0 0 0 0,-1-1 0 0 0,1 0 0 0 0,0 0 0 0 0,-1 0 0 0 0,2-1-1 0 0,4 0 30 0 0,0 1 0 0 0,0-2 1 0 0,-1 1-1 0 0,1-2 0 0 0,0 1 1 0 0,-1-2-1 0 0,1 0 0 0 0,-1 0 1 0 0,0-1-1 0 0,0 0 0 0 0,9-7-30 0 0,9-5 39 0 0,-1-1 0 0 0,-1-2 0 0 0,-1 0-1 0 0,-1-2 1 0 0,-1-1 0 0 0,-1-1 0 0 0,-1-1 0 0 0,0 0 0 0 0,5-13-39 0 0,15-28-55 0 0,-3-3 0 0 0,-3-1-1 0 0,-3-1 1 0 0,9-35 55 0 0,-20 47-493 0 0,-3 0 0 0 0,-3-2-1 0 0,-2 0 1 0 0,-3-1-1 0 0,-2 0 1 0 0,0-61 493 0 0,-8 75-370 0 0,2 20 275 0 0,-2 0 0 0 0,-2 0 0 0 0,0-1 0 0 0,-2 1 0 0 0,-1 0 0 0 0,-1 0 0 0 0,-5-14 95 0 0,10 39 29 0 0,0 1 0 0 0,0 0 0 0 0,-1-1 0 0 0,1 1 0 0 0,-1-1 1 0 0,1 1-1 0 0,-1 0 0 0 0,0 0 0 0 0,0-1 0 0 0,0 1 0 0 0,0 0 0 0 0,0 0 0 0 0,0 0 0 0 0,-1 0 0 0 0,1 0 0 0 0,-1 0 1 0 0,1 0-1 0 0,-1 1 0 0 0,0-1 0 0 0,1 0 0 0 0,-1 1 0 0 0,0 0 0 0 0,0-1 0 0 0,0 1 0 0 0,-1 0 0 0 0,1 0 1 0 0,0 0-1 0 0,0 0 0 0 0,-1 0 0 0 0,1 1 0 0 0,0-1 0 0 0,-1 1 0 0 0,1-1 0 0 0,0 1 0 0 0,-1 0 0 0 0,1 0 0 0 0,-1 0 1 0 0,1 0-1 0 0,0 1 0 0 0,-1-1 0 0 0,1 1 0 0 0,0-1 0 0 0,-1 1 0 0 0,1 0 0 0 0,0 0 0 0 0,0 0 0 0 0,-1 0 1 0 0,1 0-1 0 0,-1 1-29 0 0,-10 12 79 0 0,1 0 0 0 0,1 1 0 0 0,0 0 0 0 0,1 1 1 0 0,0 0-1 0 0,1 1 0 0 0,1 0 0 0 0,1 0 1 0 0,1 1-1 0 0,0-1 0 0 0,1 2 0 0 0,1-1 0 0 0,0 0-79 0 0,-5 39 276 0 0,3 1-1 0 0,2-1 1 0 0,3 35-276 0 0,1-67 59 0 0,-1 20 61 0 0,2 0-1 0 0,2 1 1 0 0,2-2-1 0 0,7 28-119 0 0,11 19 110 0 0,5-1 0 0 0,3-2 1 0 0,4 0-1 0 0,12 14-110 0 0,88 144-275 0 0,-111-184-476 0 0,-54-63-1799 0 0,-24-34-2917 0 0,37 19 113 0 0,4 7-4636 0 0</inkml:trace>
  <inkml:trace contextRef="#ctx0" brushRef="#br0" timeOffset="1311.677">3615 806 17988 0 0,'0'0'807'0'0,"0"0"-387"0"0,0 0-320 0 0,0 0 5 0 0,0 0 203 0 0,0 0 195 0 0,0 0 78 0 0,32 0 5 0 0,107 3-41 0 0,-51-5 31 0 0,1-3-1 0 0,-1-4 1 0 0,74-19-576 0 0,-42 8 19 0 0,52-7-716 0 0,-60 11-5734 0 0,-76 12-5057 0 0</inkml:trace>
  <inkml:trace contextRef="#ctx0" brushRef="#br0" timeOffset="3492.882">5707 1018 11955 0 0,'0'0'700'0'0,"0"0"-228"0"0,0 0-247 0 0,0 0-10 0 0,0 0 104 0 0,0 0 109 0 0,0 0 68 0 0,0 0-36 0 0,0 0-80 0 0,0 0-108 0 0,0 0-124 0 0,0 0-55 0 0,-11 35-38 0 0,-31 114-14 0 0,31-60 37 0 0,10-81-62 0 0,0 0 1 0 0,1 0 0 0 0,-1 0-1 0 0,1 0 1 0 0,1 0-1 0 0,0 0 1 0 0,0 0-1 0 0,0 0 1 0 0,1 0 0 0 0,0-1-1 0 0,1 1 1 0 0,0 0-1 0 0,0-1 1 0 0,0 0 0 0 0,1 0-1 0 0,0 0 1 0 0,1 0-1 0 0,-1-1 1 0 0,1 1-1 0 0,1-1 1 0 0,-1 0 0 0 0,1-1-1 0 0,4 4-16 0 0,-5-9 128 0 0,1 1 0 0 0,0-1-1 0 0,-1 0 1 0 0,1 0 0 0 0,0 0-1 0 0,-1-1 1 0 0,1 0 0 0 0,0 0-1 0 0,-1-1 1 0 0,1 0 0 0 0,-1 1 0 0 0,0-2-1 0 0,0 1 1 0 0,0-1 0 0 0,0 1-1 0 0,0-1 1 0 0,0-1 0 0 0,-1 1-1 0 0,1-1 1 0 0,-1 0 0 0 0,0 0-1 0 0,0 0 1 0 0,-1 0 0 0 0,1-1-1 0 0,-1 1 1 0 0,0-1 0 0 0,2-4-128 0 0,-1 5 37 0 0,45-59 223 0 0,-2-2 0 0 0,-3-1 0 0 0,-3-3 0 0 0,-4-1 0 0 0,-2-2 0 0 0,-3-2 0 0 0,-4 0 0 0 0,17-74-260 0 0,-27 79 128 0 0,-4 0-1 0 0,-3-1 0 0 0,-3-1 0 0 0,-2 0 1 0 0,-4-31-128 0 0,-16 62 533 0 0,10 62-853 0 0,-12 107 386 0 0,6 1 0 0 0,5 1 0 0 0,8 32-66 0 0,-3-159 2 0 0,9 144 137 0 0,6 0-1 0 0,35 139-138 0 0,18 172 14 0 0,-62-388 27 0 0,-2 1 0 0 0,-4-1 0 0 0,-3 1 0 0 0,-3-1 1 0 0,-3 0-1 0 0,-3-1 0 0 0,-4 0 0 0 0,-8 22-41 0 0,19-79 60 0 0,0 1 0 0 0,-1-1 0 0 0,-1 0 0 0 0,0 0 0 0 0,0 0 0 0 0,-1-1 0 0 0,-1-1 0 0 0,0 1 0 0 0,-1-1 0 0 0,0-1 0 0 0,0 0 0 0 0,-1 0 0 0 0,-7 4-60 0 0,18-14 18 0 0,-1 1 0 0 0,0 0 0 0 0,0-1 0 0 0,1 1 0 0 0,-1-1 0 0 0,0 1 0 0 0,0-1 0 0 0,0 1 0 0 0,0-1 0 0 0,0 0 0 0 0,0 1 0 0 0,0-1 0 0 0,0 0 0 0 0,0 0 0 0 0,0 0 0 0 0,0 0 0 0 0,0 0 0 0 0,0 0 0 0 0,0 0 0 0 0,0 0 0 0 0,0 0 0 0 0,0 0 0 0 0,0 0 0 0 0,0-1 0 0 0,0 1 0 0 0,0 0 0 0 0,0-1 0 0 0,0 1 0 0 0,0-1 0 0 0,0 1 0 0 0,1-1 0 0 0,-1 1 0 0 0,0-1 0 0 0,0 0 0 0 0,1 1 0 0 0,-1-1 0 0 0,0 0 0 0 0,1 0 0 0 0,-1 0 0 0 0,0 1 0 0 0,1-1 0 0 0,-1 0 0 0 0,1 0 0 0 0,-1 0 0 0 0,1 0 0 0 0,0 0 0 0 0,-1 0 0 0 0,1 0 0 0 0,0 0 0 0 0,0 0 0 0 0,0 0 0 0 0,0 0-18 0 0,-6-58 173 0 0,11 6-137 0 0,2 1 0 0 0,3 0 0 0 0,2 0 1 0 0,3 1-1 0 0,1 1 0 0 0,3 0 1 0 0,18-33-37 0 0,-34 77-1 0 0,47-100-26 0 0,5 2 0 0 0,59-81 27 0 0,-80 131-143 0 0,-32 51 126 0 0,-4-4-3061 0 0,-7 8 1337 0 0,0 0-1826 0 0,2 1-3428 0 0,1-1-3505 0 0</inkml:trace>
  <inkml:trace contextRef="#ctx0" brushRef="#br0" timeOffset="3801.835">5630 312 16259 0 0,'0'0'1211'0'0,"0"0"-128"0"0,0 0-68 0 0,0 0 3 0 0,0 0-17 0 0,0 0-73 0 0,0 0-179 0 0,0 0-215 0 0,0 0-187 0 0,0 0-160 0 0,-13-2-110 0 0,-39-4-57 0 0,52 7-20 0 0,-1-1-1 0 0,1 1 1 0 0,0 0 0 0 0,0 0-1 0 0,0-1 1 0 0,0 1 0 0 0,0 0-1 0 0,0 0 1 0 0,0 0-1 0 0,0-1 1 0 0,0 1 0 0 0,0 0-1 0 0,0 0 1 0 0,0-1 0 0 0,1 1-1 0 0,-1 0 1 0 0,0-1-1 0 0,0 1 1 0 0,1 0 0 0 0,-1-1-1 0 0,1 1 1 0 0,-1 0 0 0 0,0-1-1 0 0,1 1 1 0 0,-1-1-1 0 0,1 1 1 0 0,0 0 0 0 0,-1-1-1 0 0,1 1 1 0 0,-1-1 0 0 0,1 0-1 0 0,0 1 1 0 0,-1-1-1 0 0,1 0 1 0 0,0 1 0 0 0,-1-1-1 0 0,1 0 1 0 0,0 0 0 0 0,0 1-1 0 0,-1-1 1 0 0,1 0-1 0 0,0 0 1 0 0,0 0 0 0 0,-1 0-1 0 0,1 0 1 0 0,1 0 0 0 0,45 4-1050 0 0,-31-7-1788 0 0,-3-1-3532 0 0,-5-1-5552 0 0</inkml:trace>
  <inkml:trace contextRef="#ctx0" brushRef="#br0" timeOffset="5733.936">8504 910 8698 0 0,'0'0'1195'0'0,"0"0"-134"0"0,0 0-74 0 0,0 0 79 0 0,0 0 102 0 0,0 0 18 0 0,0 0-101 0 0,0 0-178 0 0,0 0-236 0 0,-32-4-216 0 0,-100-10-166 0 0,68 22 31 0 0,56-2-248 0 0,-10 6 9 0 0,2 1 0 0 0,0 0 0 0 0,0 2 0 0 0,2 0 0 0 0,0 0 0 0 0,0 2 0 0 0,2-1 0 0 0,0 2 0 0 0,0-1-1 0 0,2 2 1 0 0,1-1 0 0 0,0 2 0 0 0,-6 18-81 0 0,7-17 59 0 0,1 0 0 0 0,0 0 0 0 0,2 1 0 0 0,1 0 0 0 0,0-1-1 0 0,2 1 1 0 0,0 1 0 0 0,2 16-59 0 0,0-36 32 0 0,1 0-1 0 0,-1 1 0 0 0,0-1 1 0 0,1 0-1 0 0,0 1 1 0 0,0-1-1 0 0,0 0 0 0 0,0 0 1 0 0,1 0-1 0 0,-1 0 1 0 0,1 0-1 0 0,0 0 0 0 0,0 0 1 0 0,0-1-1 0 0,0 1 1 0 0,0 0-1 0 0,1-1 1 0 0,-1 0-1 0 0,1 0 0 0 0,-1 1 1 0 0,1-2-1 0 0,0 1 1 0 0,0 0-1 0 0,0 0 0 0 0,0-1 1 0 0,0 0-1 0 0,0 1 1 0 0,0-1-1 0 0,0-1 0 0 0,1 1 1 0 0,1 0-32 0 0,2 0 132 0 0,1 0-1 0 0,-1 0 1 0 0,1-1 0 0 0,0 0 0 0 0,-1 0 0 0 0,1-1-1 0 0,-1 0 1 0 0,1 0 0 0 0,-1 0 0 0 0,1-1 0 0 0,-1-1 0 0 0,0 1-1 0 0,5-4-131 0 0,23-16 223 0 0,-1-1 0 0 0,-2-2-1 0 0,-1-1 1 0 0,0-2 0 0 0,-2-1-1 0 0,-2-1 1 0 0,0-1-1 0 0,5-12-222 0 0,-6 12 50 0 0,127-176 100 0 0,-128 183-165 0 0,-24 24-29 0 0,-1 0-24 0 0,23 138-161 0 0,-20-117 228 0 0,1-2 0 0 0,0 1 0 0 0,2 0 1 0 0,0-1-1 0 0,1 0 0 0 0,1-1 0 0 0,1 1 1 0 0,0-1-1 0 0,1-1 0 0 0,1 0 0 0 0,1-1 1 0 0,0 0-1 0 0,2 0 0 0 0,-1-1 0 0 0,2-1 0 0 0,0-1 1 0 0,0 0-1 0 0,2-1 0 0 0,-1 0 0 0 0,1-1 1 0 0,8 2 0 0 0,35-13-1609 0 0,-44-10-1994 0 0,-2-6-4201 0 0,-9 8-4119 0 0</inkml:trace>
  <inkml:trace contextRef="#ctx0" brushRef="#br0" timeOffset="6060.655">9556 501 14891 0 0,'0'0'1007'0'0,"0"0"-452"0"0,0 0-202 0 0,0 0 101 0 0,0 0 128 0 0,0 0 48 0 0,0 0-37 0 0,0 0-124 0 0,0 0-93 0 0,0 0-52 0 0,0 0-58 0 0,-26 38-48 0 0,-82 121-38 0 0,61-63 49 0 0,41-73-170 0 0,-5 16-11 0 0,3 1 1 0 0,1 0 0 0 0,1 0-1 0 0,3 0 1 0 0,1 0-1 0 0,2 1 1 0 0,3 18-49 0 0,-2-48-62 0 0,0 0 0 0 0,1 0 1 0 0,0-1-1 0 0,0 1 0 0 0,1 0 0 0 0,1-1 0 0 0,-1 1 1 0 0,2-1-1 0 0,0 0 0 0 0,0 0 0 0 0,0-1 1 0 0,1 0-1 0 0,1 0 0 0 0,0 0 0 0 0,0 0 0 0 0,0-1 1 0 0,1-1-1 0 0,0 1 0 0 0,1-1 0 0 0,0-1 1 0 0,0 1-1 0 0,0-1 0 0 0,1-1 0 0 0,0 0 1 0 0,0 0-1 0 0,0-1 0 0 0,1-1 0 0 0,-1 1 0 0 0,1-2 1 0 0,0 1-1 0 0,3-1 62 0 0,35-10-3899 0 0,-20-6-3943 0 0,-18 9-28 0 0</inkml:trace>
  <inkml:trace contextRef="#ctx0" brushRef="#br0" timeOffset="6502.368">9862 702 13203 0 0,'0'0'555'0'0,"0"0"-365"0"0,0 0-160 0 0,0 0 78 0 0,0 0 208 0 0,0 0 144 0 0,0 0 71 0 0,0 0 47 0 0,0 0 59 0 0,0 0-33 0 0,0 0-20 0 0,0 0-47 0 0,10 32-73 0 0,32 100-50 0 0,19 35 869 0 0,31 153-308 0 0,-75-286-703 0 0,1-53 2688 0 0,111-310-1638 0 0,-106 262-1233 0 0,72-215-1076 0 0,-91 263 809 0 0,-1 4-1979 0 0,0 6-6158 0 0,-3 6-3431 0 0</inkml:trace>
  <inkml:trace contextRef="#ctx0" brushRef="#br0" timeOffset="6999.985">10698 428 6769 0 0,'0'0'2148'0'0,"0"0"-467"0"0,0 0-222 0 0,0 0-41 0 0,0 0-71 0 0,0 0-220 0 0,0 0-334 0 0,0 0-262 0 0,0 0-112 0 0,0 0 24 0 0,0 0 62 0 0,0 0 58 0 0,0 0-6 0 0,13 19-51 0 0,42 65-28 0 0,19 91 1098 0 0,-67-156-1433 0 0,5 26 51 0 0,-1 0 0 0 0,-2 1 0 0 0,-2 0-1 0 0,-2 0 1 0 0,-2 0 0 0 0,-2 1 0 0 0,-5 39-194 0 0,1-63 21 0 0,0 0-1 0 0,-2 0 1 0 0,-1-1 0 0 0,-1 1-1 0 0,-1-1 1 0 0,-1-1 0 0 0,-1 0 0 0 0,-1 0-1 0 0,-13 19-20 0 0,13-25-198 0 0,-1 0-1 0 0,0-1 1 0 0,-2-1-1 0 0,1 0 1 0 0,-2 0-1 0 0,0-1 1 0 0,0-1-1 0 0,-1-1 0 0 0,-7 4 199 0 0,-15 2-4309 0 0,0-8-3759 0 0,26-7-1774 0 0</inkml:trace>
  <inkml:trace contextRef="#ctx0" brushRef="#br0" timeOffset="25456.948">11885 282 5513 0 0,'0'0'1056'0'0,"0"0"-319"0"0,0 0-149 0 0,0 0 231 0 0,0 0 286 0 0,0 0 119 0 0,0 0-26 0 0,0 0-210 0 0,0 0-228 0 0,0 0-177 0 0,0 0-111 0 0,26-18-89 0 0,80-52-51 0 0,-39 47 131 0 0,-52 22-347 0 0,12-3-20 0 0,0 1 1 0 0,1 2-1 0 0,-1 0 1 0 0,1 2-1 0 0,-1 1 0 0 0,0 1 1 0 0,0 2-1 0 0,0 0 1 0 0,0 2-1 0 0,12 5-96 0 0,-35-10 15 0 0,2-1 1 0 0,0 0 0 0 0,0 1 0 0 0,-1-1-1 0 0,1 1 1 0 0,-1 0 0 0 0,1 1 0 0 0,-1 0 0 0 0,0-1-1 0 0,0 2 1 0 0,0-1 0 0 0,0 0 0 0 0,0 1 0 0 0,-1 0-1 0 0,0 0 1 0 0,0 1 0 0 0,0-1 0 0 0,0 1-1 0 0,-1 0 1 0 0,1 0 0 0 0,-1 0 0 0 0,-1 0 0 0 0,1 0-1 0 0,-1 1 1 0 0,0-1 0 0 0,0 1 0 0 0,0 0-1 0 0,-1 0-15 0 0,-2 11 170 0 0,-2-1 0 0 0,0 1 0 0 0,0-1-1 0 0,-2 0 1 0 0,0 0 0 0 0,-1-1-1 0 0,0 0 1 0 0,-1 0 0 0 0,-1 0-1 0 0,-1-1 1 0 0,0 0 0 0 0,0 0-1 0 0,-2-1 1 0 0,-3 3-170 0 0,-6 13 153 0 0,-159 183 729 0 0,170-200-870 0 0,0 0 1 0 0,0 1-1 0 0,2 1 1 0 0,-1-1-1 0 0,2 1 1 0 0,-1 0 0 0 0,2 1-1 0 0,0-1 1 0 0,-1 7-13 0 0,6 29-1204 0 0,28-34-6734 0 0,-22-13 2545 0 0,-2-2-1338 0 0</inkml:trace>
  <inkml:trace contextRef="#ctx0" brushRef="#br0" timeOffset="29030.208">12640 1226 8746 0 0,'0'0'4318'0'0,"0"0"-2133"0"0,0 0-834 0 0,0 0-161 0 0,0 0-71 0 0,0 0-173 0 0,0 0-251 0 0,0 0-217 0 0,0 0-119 0 0,0 0-91 0 0,0 0-37 0 0,-27 22-10 0 0,-83 71-34 0 0,47-19 415 0 0,53-60-450 0 0,0 1-92 0 0,0 0 0 0 0,-1-1-1 0 0,-1 0 1 0 0,0 0 0 0 0,-1-1 0 0 0,-1-1 0 0 0,1 0 0 0 0,-2-1-1 0 0,-2 1-59 0 0,-24-8-2643 0 0,29-20-4177 0 0,10 9 753 0 0,1 3-1989 0 0</inkml:trace>
  <inkml:trace contextRef="#ctx0" brushRef="#br0" timeOffset="29324.571">12168 1187 9842 0 0,'0'0'2577'0'0,"0"0"-698"0"0,0 0-538 0 0,0 0-222 0 0,0 0-137 0 0,0 0-147 0 0,0 0-153 0 0,0 0-68 0 0,0 0 1 0 0,0 0 4 0 0,0 0-19 0 0,0 0-24 0 0,0 0-24 0 0,15 32-23 0 0,46 97-27 0 0,-9-59 287 0 0,54 30 218 0 0,-37-54-1317 0 0,-36-33-7802 0 0,-28-10-3741 0 0</inkml:trace>
  <inkml:trace contextRef="#ctx0" brushRef="#br0" timeOffset="32474.623">16 2828 8970 0 0,'0'0'1051'0'0,"0"0"-131"0"0,0 0-82 0 0,0 0-17 0 0,0 0-27 0 0,0 0-93 0 0,0 0-105 0 0,0 0-52 0 0,0 0-10 0 0,0 0-21 0 0,0 0-58 0 0,-4-10-95 0 0,-7-32-61 0 0,30 16 195 0 0,-13 24-389 0 0,21-12 193 0 0,1 1 0 0 0,0 2 1 0 0,1 0-1 0 0,1 2 1 0 0,-1 2-1 0 0,1 0 1 0 0,2 2-299 0 0,14-5 231 0 0,343-55 711 0 0,3 17 1 0 0,288 5-943 0 0,-417 29 182 0 0,2993-249 1085 0 0,423-33-471 0 0,-328 176-944 0 0,-1698 110-1091 0 0,-1302 12-2628 0 0,-4 2-3520 0 0,-225-1-4417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63 0 0 0,'0'0'1992'0'0,"0"0"40"0"0,0 0-257 0 0,0 0-279 0 0,0 0-137 0 0,0 0-68 0 0,1 1 7988 0 0,-3-3-9662 0 0,-2-3 608 0 0,-1 0 0 0 0,0 1-1 0 0,0-1 1 0 0,-1 1-1 0 0,0 0 1 0 0,1 0 0 0 0,-1 1-1 0 0,0 0 1 0 0,-1 0-1 0 0,1 0 1 0 0,0 1 0 0 0,-1 0-1 0 0,-1 0-224 0 0,-144-10 209 0 0,121 12-46 0 0,-7 3-127 0 0,0 1 1 0 0,1 2-1 0 0,0 2 1 0 0,0 1-1 0 0,1 2 0 0 0,0 1 1 0 0,1 2-1 0 0,0 2 1 0 0,-18 11-37 0 0,33-16 7 0 0,1 0 0 0 0,0 1 0 0 0,1 1 0 0 0,1 1-1 0 0,0 1 1 0 0,0 0 0 0 0,2 1 0 0 0,0 1 0 0 0,1 0 0 0 0,-6 10-7 0 0,13-13-11 0 0,0 1 0 0 0,1 0 0 0 0,1 1 1 0 0,0 0-1 0 0,1 0 0 0 0,1 0 0 0 0,0 0 0 0 0,1 0 0 0 0,1 0 0 0 0,1 1 0 0 0,0-1 0 0 0,1 2 11 0 0,0-8 6 0 0,0 0 0 0 0,0 0-1 0 0,1 0 1 0 0,1 0-1 0 0,0 0 1 0 0,0-1-1 0 0,0 1 1 0 0,1-1-1 0 0,1 0 1 0 0,0 0-1 0 0,0 0 1 0 0,0-1-1 0 0,1 1 1 0 0,1-1 0 0 0,-1-1-1 0 0,1 1 1 0 0,1-1-1 0 0,-1-1 1 0 0,1 1-1 0 0,0-1 1 0 0,1-1-1 0 0,-1 1 1 0 0,1-1-1 0 0,0-1 1 0 0,0 0-1 0 0,1 0 1 0 0,-1-1-1 0 0,1 0 1 0 0,0 0 0 0 0,0-1-1 0 0,0-1 1 0 0,0 1-1 0 0,10-2-5 0 0,-4 1 67 0 0,1-1 0 0 0,0-1-1 0 0,-1 0 1 0 0,1-1 0 0 0,-1-1 0 0 0,0-1 0 0 0,1 0-1 0 0,-2-1 1 0 0,1-1 0 0 0,0 0 0 0 0,-1-1-1 0 0,-1-1 1 0 0,1 0 0 0 0,-1-1 0 0 0,5-5-67 0 0,31-30 111 0 0,-3-1 1 0 0,-1-3-1 0 0,-3-1 1 0 0,-1-3-1 0 0,-3-1 0 0 0,-3-2 1 0 0,5-13-112 0 0,-28 49 3 0 0,-1 0-1 0 0,-2-1 1 0 0,0 0 0 0 0,0 0-1 0 0,-2-1 1 0 0,-1-1 0 0 0,-1 1-3 0 0,-7 159-839 0 0,0-93 894 0 0,2-1 0 0 0,2 0 0 0 0,2 0 0 0 0,9 33-55 0 0,-7-50-14 0 0,1 0 1 0 0,2 0 0 0 0,1-1-1 0 0,0-1 1 0 0,2 0 0 0 0,1 0-1 0 0,1-1 1 0 0,1-1 0 0 0,9 9 13 0 0,45 27-1013 0 0,-34-47-4142 0 0,-25-9-1585 0 0,-5-3-3996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5153 0 0,'0'0'1906'0'0,"0"0"-601"0"0,0 0-80 0 0,0 0 282 0 0,0 0 245 0 0,0 0 11 0 0,0 0-293 0 0,0 0-417 0 0,0 0-355 0 0,0 0-229 0 0,0 0-145 0 0,0 0-94 0 0,0 0 0 0 0,5 3 53 0 0,61 18 1564 0 0,71-3 240 0 0,151-10-2507 0 0,-287-8-504 0 0,-1 0-1006 0 0,0 0-3286 0 0,0 0-6155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15251 0 0,'0'0'558'0'0,"0"0"241"0"0,0 0 317 0 0,0 0 192 0 0,33 5 28 0 0,103 13-114 0 0,101-13 1737 0 0,-194-3-3063 0 0,70 5 445 0 0,-41 10-4467 0 0,-63-13-2875 0 0,-3-4-5058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516 475 9226 0 0,'0'0'1579'0'0,"0"0"-451"0"0,0 0-284 0 0,0 0-39 0 0,0 0 33 0 0,0 0-33 0 0,0 0-97 0 0,0 0-99 0 0,-36-4-122 0 0,-112-12-127 0 0,143 15-338 0 0,0 1 0 0 0,1-1 0 0 0,-1 1-1 0 0,0 0 1 0 0,0 0 0 0 0,1 1 0 0 0,-1-1 0 0 0,0 1 0 0 0,1 0 0 0 0,-1 0-1 0 0,0 1 1 0 0,1-1 0 0 0,-1 1 0 0 0,1 0 0 0 0,0 0 0 0 0,0 1 0 0 0,-1 0-22 0 0,-7 5 57 0 0,-7 2-31 0 0,1 1 0 0 0,1 1 0 0 0,0 1 0 0 0,1 0 0 0 0,0 1 0 0 0,1 1 0 0 0,1 1-1 0 0,0 0 1 0 0,2 0 0 0 0,-1 1 0 0 0,2 1 0 0 0,0 0 0 0 0,1 1 0 0 0,1 0 0 0 0,-2 7-26 0 0,9-19 33 0 0,-1-1 1 0 0,1 1-1 0 0,0 0 1 0 0,0 0 0 0 0,1 0-1 0 0,0 0 1 0 0,1 0-1 0 0,-1 0 1 0 0,1 0 0 0 0,0 0-1 0 0,1 0 1 0 0,0 1-1 0 0,0-1 1 0 0,1-1 0 0 0,-1 1-1 0 0,1 0 1 0 0,1 0-1 0 0,-1-1 1 0 0,1 1 0 0 0,1-1-1 0 0,-1 0 1 0 0,1 0 0 0 0,0 0-1 0 0,0 0 1 0 0,1-1-1 0 0,0 1 1 0 0,0-1 0 0 0,0 0-1 0 0,0-1 1 0 0,1 1-1 0 0,0-1 1 0 0,0 0 0 0 0,0-1-1 0 0,0 0 1 0 0,0 0-1 0 0,1 0 1 0 0,0 0 0 0 0,-1-1-1 0 0,1 0 1 0 0,7 1-34 0 0,-4-2 183 0 0,1 1 0 0 0,-1-1-1 0 0,1-1 1 0 0,-1 0 0 0 0,1-1 0 0 0,-1 0 0 0 0,1 0 0 0 0,-1-1 0 0 0,1 0 0 0 0,-1-1 0 0 0,0 0-1 0 0,0-1 1 0 0,0 0 0 0 0,-1-1 0 0 0,2 0-183 0 0,8-7 154 0 0,-2-1 0 0 0,1-1 0 0 0,-1 0 1 0 0,-1-1-1 0 0,-1-1 0 0 0,0 0 0 0 0,-1-1 0 0 0,-1-1 0 0 0,0 0 0 0 0,-2-1 1 0 0,0 0-1 0 0,-1 0 0 0 0,-1-1 0 0 0,0-1 0 0 0,4-18-154 0 0,-1-2-150 0 0,-2 0 0 0 0,-2-1 0 0 0,-1 0 0 0 0,-3-1 0 0 0,-1 1 0 0 0,-2-1 0 0 0,-4-32 150 0 0,2 58-285 0 0,0-1 1 0 0,-2 0-1 0 0,0 1 1 0 0,-2-1-1 0 0,1 1 1 0 0,-2 0-1 0 0,0 1 1 0 0,-2-1-1 0 0,1 1 1 0 0,-2 0 0 0 0,0 1-1 0 0,-1 0 1 0 0,-8-10 284 0 0,15 22-61 0 0,1 1 0 0 0,-1-1 0 0 0,0 0 1 0 0,1 1-1 0 0,-1 0 0 0 0,0 0 0 0 0,0 0 1 0 0,-1 0-1 0 0,1 0 0 0 0,0 0 0 0 0,-1 1 1 0 0,1 0-1 0 0,-1 0 0 0 0,1 0 1 0 0,-1 0-1 0 0,1 0 0 0 0,-1 1 0 0 0,0-1 1 0 0,0 1-1 0 0,1 0 0 0 0,-1 0 0 0 0,0 0 1 0 0,1 1-1 0 0,-1-1 61 0 0,0 4-19 0 0,1-1-1 0 0,0 1 1 0 0,0-1-1 0 0,0 1 1 0 0,0 0 0 0 0,0 0-1 0 0,1 0 1 0 0,0 0-1 0 0,0 1 1 0 0,0-1 0 0 0,0 1-1 0 0,1-1 1 0 0,0 1 0 0 0,0 0-1 0 0,-1 2 20 0 0,-1 19 177 0 0,0 0 0 0 0,2 0 1 0 0,1 0-1 0 0,1 0 0 0 0,1 0 0 0 0,1 0 0 0 0,1 0 0 0 0,2-1 0 0 0,0 0 0 0 0,8 18-177 0 0,-2-3 345 0 0,2 1 0 0 0,2-2-1 0 0,1 0 1 0 0,2-1 0 0 0,2-1 0 0 0,1-1-1 0 0,2 0 1 0 0,1-2 0 0 0,2-1 0 0 0,7 5-345 0 0,108 89 732 0 0,-142-127-725 0 0,1 1 0 0 0,-1-1 0 0 0,0 1 0 0 0,1-1 0 0 0,-1 1 0 0 0,1-1 0 0 0,-1 0 0 0 0,1 1 1 0 0,-1-1-1 0 0,1 0 0 0 0,-1 1 0 0 0,1-1 0 0 0,-1 0 0 0 0,1 0 0 0 0,0 0 0 0 0,-1 1 0 0 0,1-1 0 0 0,-1 0 0 0 0,1 0 1 0 0,0 0-1 0 0,-1 0 0 0 0,1 0 0 0 0,0 0 0 0 0,-1 0 0 0 0,1 0 0 0 0,-1 0 0 0 0,1-1 0 0 0,0 1 0 0 0,-1 0 0 0 0,1 0 0 0 0,-1 0 1 0 0,1-1-1 0 0,-1 1 0 0 0,1 0 0 0 0,-1-1 0 0 0,1 1 0 0 0,-1 0 0 0 0,1-1 0 0 0,-1 1 0 0 0,1-1 0 0 0,-1 1 0 0 0,1-1 0 0 0,-1 1 1 0 0,0-1-1 0 0,1 1 0 0 0,-1-1 0 0 0,0 1 0 0 0,0-1 0 0 0,1 1 0 0 0,-1-1 0 0 0,0 0 0 0 0,0 1 0 0 0,0-1 0 0 0,0 1 1 0 0,0-1-1 0 0,1 0 0 0 0,-1 1 0 0 0,0-1 0 0 0,-1 0-7 0 0,-3-42-516 0 0,3 35 139 0 0,-3-14-699 0 0,-1-11-1342 0 0,4 11-3445 0 0,1 10-5284 0 0</inkml:trace>
  <inkml:trace contextRef="#ctx0" brushRef="#br0" timeOffset="374.154">984 225 10658 0 0,'0'0'712'0'0,"0"0"-590"0"0,0 0-134 0 0,0 0 340 0 0,0 0 412 0 0,0 0 227 0 0,0 0 89 0 0,0 0-34 0 0,0 0-117 0 0,0 0-177 0 0,10 37-157 0 0,32 118-137 0 0,-5-55 182 0 0,63 100 560 0 0,-43-123-379 0 0,-47-108 2640 0 0,-10 28-3167 0 0,51-251 658 0 0,-46 210-1010 0 0,3 0 1 0 0,2 1-1 0 0,1 0 0 0 0,2 1 1 0 0,3 0-1 0 0,12-24 82 0 0,-22 53-742 0 0,7-13-698 0 0,-8 18-2894 0 0,0 2-3613 0 0,-3 5-2555 0 0</inkml:trace>
  <inkml:trace contextRef="#ctx0" brushRef="#br0" timeOffset="769.906">51 1146 6689 0 0,'0'0'1449'0'0,"0"0"206"0"0,0 0 234 0 0,0 0 67 0 0,37 0-64 0 0,120-1-112 0 0,138-25 3474 0 0,-213 14-4582 0 0,166-22 472 0 0,514-55-1383 0 0,-690 81-961 0 0,-25 1-2929 0 0,-44 6 3574 0 0,19-3-7948 0 0</inkml:trace>
  <inkml:trace contextRef="#ctx0" brushRef="#br0" timeOffset="1374.821">747 1404 7570 0 0,'0'0'3968'0'0,"0"0"-2183"0"0,0 0-968 0 0,0 0-223 0 0,0 0-25 0 0,0 0-14 0 0,0 0-23 0 0,0 0-66 0 0,-32 7-70 0 0,-101 24-66 0 0,128-30-311 0 0,1-1 0 0 0,0 1 0 0 0,0 0 1 0 0,-1 1-1 0 0,1-1 0 0 0,0 1 0 0 0,0 0 0 0 0,0 0 0 0 0,1 0 0 0 0,-1 0 0 0 0,0 0 0 0 0,1 1 0 0 0,-1 0 0 0 0,1 0 0 0 0,0 0 0 0 0,0 0 0 0 0,0 1-19 0 0,-6 7 52 0 0,-12 10-5 0 0,2 1-1 0 0,1 0 0 0 0,1 2 0 0 0,0 0 0 0 0,2 1 0 0 0,1 0 0 0 0,1 1 1 0 0,2 1-1 0 0,0 0 0 0 0,0 5-46 0 0,9-27 27 0 0,0 0-1 0 0,1 0 1 0 0,-1 0 0 0 0,1 0 0 0 0,0 0 0 0 0,1 0-1 0 0,-1 0 1 0 0,1 1 0 0 0,0-1 0 0 0,0 0 0 0 0,1 0-1 0 0,0 0 1 0 0,-1 0 0 0 0,2 0 0 0 0,-1 0-1 0 0,1 0 1 0 0,-1 0 0 0 0,1 0 0 0 0,1 0 0 0 0,-1-1-1 0 0,1 1 1 0 0,-1-1 0 0 0,1 1 0 0 0,1-1-1 0 0,-1 0 1 0 0,0-1 0 0 0,1 1 0 0 0,0 0 0 0 0,0-1-1 0 0,0 0 1 0 0,0 0 0 0 0,1 0 0 0 0,-1-1-1 0 0,1 1 1 0 0,0-1 0 0 0,-1 0 0 0 0,6 1-27 0 0,7-2 187 0 0,1 0 0 0 0,-1-1 0 0 0,0-1 1 0 0,1 0-1 0 0,-1-2 0 0 0,0 0 0 0 0,0-1 0 0 0,0 0 1 0 0,0-2-1 0 0,-1 0 0 0 0,0-1 0 0 0,0 0 0 0 0,-1-1 1 0 0,0-1-1 0 0,0 0 0 0 0,-1-1 0 0 0,0-1 0 0 0,-1 0 0 0 0,0-1 1 0 0,-1-1-1 0 0,0 0 0 0 0,2-4-187 0 0,14-15 107 0 0,-1 0-1 0 0,-2-1 1 0 0,-2-2-1 0 0,-1 0 1 0 0,-2-2-1 0 0,-1 0 1 0 0,12-35-107 0 0,-23 49-55 0 0,-1-1 0 0 0,-1 0 1 0 0,-1 0-1 0 0,-1-1 1 0 0,-2 1-1 0 0,0-1 1 0 0,-1 0-1 0 0,-2 0 1 0 0,-1-10 54 0 0,0 25-80 0 0,0-1 0 0 0,0 1 1 0 0,-1 0-1 0 0,0 0 0 0 0,-1 0 1 0 0,0 0-1 0 0,0 1 0 0 0,-1-1 1 0 0,-1 1-1 0 0,1 0 0 0 0,-1 1 1 0 0,-1 0-1 0 0,0 0 0 0 0,0 0 80 0 0,3 4-61 0 0,1 0 0 0 0,-1 0 0 0 0,0 1 1 0 0,0-1-1 0 0,0 1 0 0 0,-1 0 0 0 0,1 1 0 0 0,-1-1 0 0 0,0 1 0 0 0,0 0 0 0 0,1 0 0 0 0,-1 0 0 0 0,-1 1 0 0 0,1-1 1 0 0,0 1-1 0 0,0 1 0 0 0,0-1 0 0 0,-1 1 0 0 0,1 0 0 0 0,0 0 0 0 0,0 0 0 0 0,-1 1 0 0 0,1-1 0 0 0,0 1 0 0 0,0 1 1 0 0,0-1-1 0 0,0 1 0 0 0,0 0 0 0 0,0 0 61 0 0,-2 2-17 0 0,0 1 0 0 0,0-1-1 0 0,0 1 1 0 0,1 1 0 0 0,0-1 0 0 0,0 1 0 0 0,0 0 0 0 0,1 0 0 0 0,0 1-1 0 0,0 0 1 0 0,0 0 0 0 0,1 0 0 0 0,0 0 0 0 0,1 1 0 0 0,-1-1 0 0 0,1 1-1 0 0,1 0 1 0 0,0 0 0 0 0,0 2 17 0 0,-15 158 326 0 0,18-143-251 0 0,1-1 0 0 0,2 1 1 0 0,0-1-1 0 0,2 0 0 0 0,0 0 1 0 0,2-1-1 0 0,1 0 0 0 0,0 0 0 0 0,2-1 1 0 0,0 0-1 0 0,15 19-75 0 0,1 3 99 0 0,-18-26-103 0 0,0-1 0 0 0,2 0-1 0 0,0 0 1 0 0,1-1 0 0 0,1 0-1 0 0,0-1 1 0 0,1-1 0 0 0,0 0 0 0 0,2-1-1 0 0,-1-1 1 0 0,12 7 4 0 0,-6-17-1822 0 0,-9-8-6169 0 0,-8 2-3154 0 0</inkml:trace>
  <inkml:trace contextRef="#ctx0" brushRef="#br0" timeOffset="1734.293">1577 1157 12795 0 0,'0'0'4230'0'0,"0"0"-3110"0"0,0 0-976 0 0,0 0 82 0 0,0 0 280 0 0,0 0 229 0 0,0 0 44 0 0,0 0-145 0 0,0 0-198 0 0,0 0-150 0 0,-19 39-102 0 0,-60 125-64 0 0,-3-16-4 0 0,69-126-135 0 0,2 0-1 0 0,0 0 0 0 0,2 1 1 0 0,0 1-1 0 0,2-1 0 0 0,1 1 1 0 0,0 0-1 0 0,2 1 0 0 0,1-1 1 0 0,1 1-1 0 0,1 0 0 0 0,1 19 20 0 0,1-41 3 0 0,-1 0 0 0 0,1-1 0 0 0,-1 1 0 0 0,1 0 0 0 0,0-1 0 0 0,0 1-1 0 0,0 0 1 0 0,1-1 0 0 0,-1 1 0 0 0,0-1 0 0 0,1 0 0 0 0,0 1-1 0 0,-1-1 1 0 0,1 0 0 0 0,0 0 0 0 0,0 0 0 0 0,0 0 0 0 0,0-1 0 0 0,1 1-1 0 0,-1-1 1 0 0,0 1 0 0 0,1-1 0 0 0,-1 0 0 0 0,1 1 0 0 0,0-1 0 0 0,-1-1-1 0 0,1 1 1 0 0,0 0 0 0 0,1 0-3 0 0,85 7 663 0 0,-84-8-607 0 0,15-1 110 0 0,0 0 0 0 0,-1-2 0 0 0,1 0 1 0 0,-1-1-1 0 0,0-1 0 0 0,0-1 0 0 0,0 0 1 0 0,4-4-167 0 0,43-38 33 0 0,-58 12-3998 0 0,-8 28-1072 0 0,0 0-6288 0 0</inkml:trace>
  <inkml:trace contextRef="#ctx0" brushRef="#br0" timeOffset="2019.802">1167 1492 10434 0 0,'0'0'4993'0'0,"0"0"-4153"0"0,0 0-143 0 0,0 0 223 0 0,0 0 88 0 0,0 0-8 0 0,194-15-64 0 0,-147 11-175 0 0,1 4-225 0 0,4-4-184 0 0,-4 4-208 0 0,0-4-184 0 0,-2 0-208 0 0,2 4-504 0 0,-15-3-2017 0 0,-8 3-10090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39 13027 0 0,'0'0'1171'0'0,"0"0"-323"0"0,0 0-93 0 0,0 0 153 0 0,0 0 99 0 0,0 0-52 0 0,0 0-197 0 0,0 0-216 0 0,0 0-151 0 0,0 0-78 0 0,0 0-52 0 0,0 0-23 0 0,-23 28 1 0 0,-74 88-2 0 0,42-24 195 0 0,42-52-285 0 0,1 1 0 0 0,2 0 0 0 0,2 0 0 0 0,2 1 0 0 0,2 0 0 0 0,1 0 0 0 0,2 0-1 0 0,3 0 1 0 0,1 3-147 0 0,-3-44 2 0 0,1 20 22 0 0,1 0 0 0 0,1 0 0 0 0,1-1 0 0 0,1 1 0 0 0,1-1 0 0 0,0 0 0 0 0,2 0-1 0 0,0-1 1 0 0,1 0 0 0 0,1 0 0 0 0,1-1 0 0 0,12 16-24 0 0,-16-25 15 0 0,1 0-1 0 0,-1-1 1 0 0,1 0 0 0 0,1 0-1 0 0,-1-1 1 0 0,1 0 0 0 0,1 0 0 0 0,-1-1-1 0 0,1-1 1 0 0,1 1-15 0 0,-7-4-177 0 0,0-1 0 0 0,0 1 0 0 0,-1-1 1 0 0,1 0-1 0 0,0 0 0 0 0,0 0 0 0 0,0-1 0 0 0,0 1 0 0 0,0-1 1 0 0,0 0-1 0 0,0 0 0 0 0,1 0 0 0 0,-1-1 0 0 0,0 0 1 0 0,0 1-1 0 0,-1-1 0 0 0,1-1 0 0 0,0 1 0 0 0,0-1 0 0 0,0 1 1 0 0,-1-1-1 0 0,1 0 0 0 0,-1 0 0 0 0,1-1 0 0 0,-1 1 0 0 0,0-1 1 0 0,0 1-1 0 0,0-1 0 0 0,0-1 177 0 0,-1 2-302 0 0,15-17-3711 0 0,-6 7-1477 0 0,-4-1-3417 0 0</inkml:trace>
  <inkml:trace contextRef="#ctx0" brushRef="#br0" timeOffset="381.527">457 332 9826 0 0,'0'0'2245'0'0,"0"0"-1268"0"0,0 0-686 0 0,0 0-62 0 0,0 0 187 0 0,0 0 206 0 0,0 0 115 0 0,0 0 26 0 0,0 0-39 0 0,0 0-38 0 0,0 0-47 0 0,0 0-58 0 0,0 0-72 0 0,6 29-76 0 0,17 92-55 0 0,15 42 528 0 0,-23-108-818 0 0,2 0 1 0 0,2-1-1 0 0,2-1 1 0 0,3-1 0 0 0,5 5-89 0 0,-27-54 45 0 0,-1 1 1 0 0,0-1 0 0 0,1 0 0 0 0,0 0 0 0 0,0 0 0 0 0,0-1 0 0 0,0 1 0 0 0,0 0 0 0 0,0-1 0 0 0,1 1 0 0 0,-1-1 0 0 0,1 0-1 0 0,0 0 1 0 0,0 0 0 0 0,0 0 0 0 0,0 0 0 0 0,0 0 0 0 0,0-1 0 0 0,0 0 0 0 0,0 0 0 0 0,2 1-46 0 0,8-26 1396 0 0,62-203-120 0 0,-41 104-1252 0 0,6 2 0 0 0,5 2 0 0 0,6 1-24 0 0,-18 34-2427 0 0,-33 83 544 0 0,0 1-2874 0 0,0 0-6168 0 0</inkml:trace>
  <inkml:trace contextRef="#ctx0" brushRef="#br0" timeOffset="1150.414">1295 1 7698 0 0,'0'0'1744'0'0,"0"0"-741"0"0,0 0-295 0 0,0 0 106 0 0,0 0 118 0 0,0 0 55 0 0,0 0 8 0 0,0 0-35 0 0,0 0 16 0 0,0 0 13 0 0,0 0-59 0 0,0 0-74 0 0,0 0-68 0 0,26 24-63 0 0,83 75-103 0 0,-11 14 723 0 0,-86-94-1267 0 0,-1-1 1 0 0,0 2 0 0 0,-1 0 0 0 0,-2 0-1 0 0,0 0 1 0 0,-1 1 0 0 0,-1 1 0 0 0,0-1-1 0 0,-2 1 1 0 0,-1 0 0 0 0,-1-1 0 0 0,0 1-1 0 0,-2 1 1 0 0,0-1 0 0 0,-2 0 0 0 0,-1 0-1 0 0,0-1 1 0 0,-1 1 0 0 0,-2-1 0 0 0,-6 19-79 0 0,-1-9-58 0 0,-1 0 1 0 0,-2 0 0 0 0,-1-1-1 0 0,-1-1 1 0 0,-1-1 0 0 0,-2-1-1 0 0,-1-1 1 0 0,-1 0-1 0 0,-1-2 1 0 0,-1-1 0 0 0,-1 0-1 0 0,-7 2 58 0 0,19-14-681 0 0,-16 8-41 0 0,6-14-6647 0 0,23-5 234 0 0,0-3-916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3353 0 0,'0'0'2388'0'0,"0"0"-1017"0"0,0 0-513 0 0,0 0 57 0 0,0 0 327 0 0,0 0 259 0 0,0 0 44 0 0,0 0-200 0 0,0 0-342 0 0,0 0-339 0 0,0 0-249 0 0,5 0 819 0 0,235-8 3317 0 0,247-15-2380 0 0,-313 19-2835 0 0,-217 15-4154 0 0,27-4-1124 0 0,5-2-5086 0 0</inkml:trace>
  <inkml:trace contextRef="#ctx0" brushRef="#br0" timeOffset="325.518">185 678 11578 0 0,'0'0'1363'0'0,"0"0"-825"0"0,0 0-433 0 0,0 0 87 0 0,0 0 220 0 0,0 0 241 0 0,0 0 203 0 0,0 0 101 0 0,0 0 59 0 0,0 0 13 0 0,0 0-56 0 0,0 0-109 0 0,23 4-118 0 0,72 8-109 0 0,71-8 1736 0 0,151-35-2396 0 0,-317 31-485 0 0,0 0-195 0 0,-3-3-4339 0 0,0 1-3309 0 0,-2-1-1314 0 0</inkml:trace>
  <inkml:trace contextRef="#ctx0" brushRef="#br0" timeOffset="1190.949">393 16 6377 0 0,'0'0'2582'0'0,"0"0"-971"0"0,0 0-360 0 0,0 0 1 0 0,0 0 102 0 0,0 0 24 0 0,0 0-158 0 0,0 0-234 0 0,0 0-213 0 0,0 0-202 0 0,0 0-154 0 0,0 0-97 0 0,-6-3-57 0 0,-18-7-48 0 0,18 7-26 0 0,6 3-30 0 0,2 24 274 0 0,2-11-312 0 0,1 0 0 0 0,1 0 1 0 0,0 0-1 0 0,0-1 0 0 0,1 0 0 0 0,1 0 0 0 0,0 0 0 0 0,0-1 0 0 0,2-1 0 0 0,-1 1 0 0 0,1-2 1 0 0,0 1-1 0 0,1-1 0 0 0,0-1 0 0 0,1 0 0 0 0,9 5-121 0 0,41 20 334 0 0,1-4 1 0 0,1-1-1 0 0,2-4 1 0 0,38 8-335 0 0,116 37 304 0 0,-196-54-186 0 0,-24-15-67 0 0,0 0 29 0 0,0 0 8 0 0,-36 19 674 0 0,-28 36-841 0 0,-80 126 67 0 0,77-112-9 0 0,-2-2-1 0 0,-65 46 22 0 0,6-16 71 0 0,116-89-172 0 0,-2 3 236 0 0,6 1-2940 0 0,12-17 511 0 0,-1 2-5977 0 0,-1 0-3448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5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0 0 0,'0'0'1160'0'0,"0"0"570"0"0,0 0 20 0 0,0 0 67 0 0,0 0 78 0 0,0 0-14 0 0,0 0-21 0 0,0 0-177 0 0,0 0-220 0 0,0 0-244 0 0,0 0-209 0 0,-5-4-182 0 0,-15-14-129 0 0,16 13-103 0 0,4 5-83 0 0,0 0-70 0 0,0 0-60 0 0,0 0-62 0 0,0 0-57 0 0,0 0-56 0 0,0 0-57 0 0,0 1-60 0 0,17 104 451 0 0,5 197 873 0 0,-24 156-566 0 0,-5-152-767 0 0,24-365-5137 0 0,-5 39-1759 0 0,-6 14-4314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4449 0 0,'0'0'2227'0'0,"0"0"-575"0"0,0 0-274 0 0,0 0 86 0 0,0 0 158 0 0,0 0 25 0 0,0 0-155 0 0,0 0-269 0 0,0 0-286 0 0,0 0-248 0 0,0 0-176 0 0,0 0-70 0 0,0 0-55 0 0,2 8 1865 0 0,-2-8-2159 0 0,19 4 1551 0 0,72 10-957 0 0,124-13 283 0 0,45-36-126 0 0,-133 24-546 0 0,-126 11-276 0 0,-1 0 1 0 0,0 0 2 0 0,0 0 14 0 0,0 0 12 0 0,0 0 2 0 0,0 0 12 0 0,0 0-3 0 0,-27 0-4678 0 0,-13 11-3621 0 0,29-7 2973 0 0,4 0-3890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7666 0 0,'0'0'3606'0'0,"0"0"-1933"0"0,0 0-858 0 0,0 0-104 0 0,0 0 164 0 0,0 0 165 0 0,0 0 36 0 0,0 0-117 0 0,0 0-196 0 0,0 0-121 0 0,0 0-26 0 0,0 0 31 0 0,9 4 62 0 0,86 19 1502 0 0,182-34 627 0 0,-128 7-3625 0 0,-126 9-1400 0 0,-15 1-4469 0 0,-4-2-5176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2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32 6353 0 0,'0'0'2066'0'0,"0"0"-578"0"0,0 0-133 0 0,0 0 158 0 0,0 0 100 0 0,0 0-79 0 0,0 0-231 0 0,0 0-279 0 0,0 0-218 0 0,0 0-170 0 0,0 0-111 0 0,0 0-71 0 0,0 0-49 0 0,-35-7-50 0 0,-109-17-44 0 0,62 27 70 0 0,68 2-305 0 0,-10 2-26 0 0,1 2 0 0 0,1 0 1 0 0,0 1-1 0 0,0 1 0 0 0,1 1 0 0 0,0 1 0 0 0,1 1 1 0 0,1 0-1 0 0,0 2 0 0 0,1 0 0 0 0,-12 15-50 0 0,2-2 15 0 0,19-22-9 0 0,1 0-1 0 0,-1 1 0 0 0,1 0 1 0 0,0 0-1 0 0,1 1 0 0 0,0 0 1 0 0,0 0-1 0 0,1 1 0 0 0,1 0 0 0 0,-1 0 1 0 0,1 0-1 0 0,1 0 0 0 0,0 1 1 0 0,1 0-1 0 0,0 0 0 0 0,0 0 1 0 0,1 0-1 0 0,0 0 0 0 0,1 1 1 0 0,1 8-6 0 0,2-16 40 0 0,1-1 1 0 0,0 1 0 0 0,0 0 0 0 0,0-1 0 0 0,0 0 0 0 0,1 0 0 0 0,-1 0 0 0 0,1 0-1 0 0,0 0 1 0 0,0-1 0 0 0,0 1 0 0 0,0-1 0 0 0,0 0 0 0 0,0 0 0 0 0,1-1 0 0 0,-1 0 0 0 0,1 1-1 0 0,-1-1 1 0 0,1-1 0 0 0,-1 1 0 0 0,1-1 0 0 0,0 1 0 0 0,-1-1 0 0 0,1-1 0 0 0,0 1-1 0 0,-1-1 1 0 0,1 1 0 0 0,-1-1 0 0 0,4-2-41 0 0,17-3 159 0 0,0-1 1 0 0,-1-2-1 0 0,0 0 0 0 0,-1-1 1 0 0,0-2-1 0 0,0 0 0 0 0,-1-2 1 0 0,-1 0-1 0 0,19-17-159 0 0,-16 14 96 0 0,164-138 223 0 0,-112 87-350 0 0,-65 130-529 0 0,-10-30 586 0 0,18 140 115 0 0,-17-164-141 0 0,0 0 1 0 0,1 0 0 0 0,0 0 0 0 0,1 0-1 0 0,0 0 1 0 0,0-1 0 0 0,0 1 0 0 0,1-1-1 0 0,0 0 1 0 0,1-1 0 0 0,0 1-1 0 0,0-1 1 0 0,0 0 0 0 0,0-1 0 0 0,1 1-1 0 0,0-1 1 0 0,0-1 0 0 0,7 4-1 0 0,-4-3-64 0 0,0-1 1 0 0,1 0-1 0 0,-1 0 1 0 0,1-2-1 0 0,-1 1 1 0 0,1-1-1 0 0,0-1 1 0 0,0 1-1 0 0,0-2 1 0 0,-1 0-1 0 0,1 0 1 0 0,0-1-1 0 0,1 0 64 0 0,51-17-8089 0 0,-50 11-3730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1 2761 0 0,'0'0'2468'0'0,"0"0"-864"0"0,0 0-378 0 0,0 0 77 0 0,0 0 276 0 0,0 0 187 0 0,0 0-42 0 0,0 0-236 0 0,0 0-303 0 0,0 0-302 0 0,0 0-242 0 0,0 0-150 0 0,0 0-86 0 0,-7 0 1592 0 0,1 235 930 0 0,-23 169-1940 0 0,19-293-3196 0 0,10-110 1492 0 0,0-1-266 0 0,-4-1-9702 0 0,3-2-156 0 0</inkml:trace>
  <inkml:trace contextRef="#ctx0" brushRef="#br0" timeOffset="257.125">0 729 10802 0 0,'0'0'627'0'0,"0"0"-348"0"0,0 0 102 0 0,0 0 466 0 0,0 0 380 0 0,0 0 221 0 0,0 0 25 0 0,0 0-88 0 0,0 0-134 0 0,37 9-160 0 0,119 27-160 0 0,-27-27 429 0 0,349-17-686 0 0,-454 12-2090 0 0,-18 0-1634 0 0,0 2-3503 0 0,-4-4-5196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0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444 681 4585 0 0,'0'0'3175'0'0,"0"0"-1605"0"0,0 0-624 0 0,0 0 51 0 0,0 0 233 0 0,0 0 143 0 0,0 0-66 0 0,0 0-197 0 0,0 0-229 0 0,0 0-210 0 0,0 0-149 0 0,0 0-130 0 0,0 0-122 0 0,-21-9-88 0 0,-66-24-62 0 0,85 32-114 0 0,-1 0-1 0 0,0 0 1 0 0,0 0 0 0 0,0 0 0 0 0,0 0-1 0 0,1 1 1 0 0,-1-1 0 0 0,0 1-1 0 0,0 0 1 0 0,0 0 0 0 0,0 0 0 0 0,0 0-1 0 0,0 1 1 0 0,0-1 0 0 0,0 1 0 0 0,0-1-1 0 0,0 1 1 0 0,0 0 0 0 0,1 0 0 0 0,-1 0-1 0 0,0 1 1 0 0,1-1 0 0 0,-2 1-6 0 0,-6 4 21 0 0,-3 0-29 0 0,0 1-1 0 0,0 0 1 0 0,1 1-1 0 0,-1 0 1 0 0,2 1 0 0 0,-1 0-1 0 0,1 1 1 0 0,1 0-1 0 0,0 1 1 0 0,0 0-1 0 0,1 0 1 0 0,1 1 0 0 0,0 0-1 0 0,0 1 1 0 0,1 0-1 0 0,1 0 1 0 0,0 1-1 0 0,1-1 1 0 0,0 1 0 0 0,1 1-1 0 0,1-1 1 0 0,0 0-1 0 0,1 1 1 0 0,1-1-1 0 0,0 7 9 0 0,0-15 12 0 0,2 0 0 0 0,-1 1 0 0 0,0-1 0 0 0,1 0 0 0 0,0-1 0 0 0,1 1 0 0 0,-1 0 0 0 0,1 0 0 0 0,0 0 0 0 0,1-1 0 0 0,-1 1 0 0 0,1-1 0 0 0,0 0 0 0 0,0 0 0 0 0,1 0-1 0 0,0 0 1 0 0,0-1 0 0 0,0 1 0 0 0,0-1 0 0 0,0 0 0 0 0,3 2-12 0 0,-2-4 88 0 0,-1-1 1 0 0,1 1-1 0 0,0-1 0 0 0,0 0 0 0 0,-1 0 1 0 0,1 0-1 0 0,0 0 0 0 0,0-1 0 0 0,0 0 1 0 0,0 0-1 0 0,0 0 0 0 0,0-1 0 0 0,0 0 1 0 0,-1 0-1 0 0,1 0 0 0 0,0 0 0 0 0,0-1 1 0 0,-1 1-1 0 0,1-1 0 0 0,-1-1 0 0 0,0 1 0 0 0,1-1 1 0 0,-1 1-1 0 0,1-3-88 0 0,28-18 181 0 0,-2-3 0 0 0,-1 0 1 0 0,-2-2-1 0 0,0-1 0 0 0,-2-1 0 0 0,-1-2 1 0 0,-1 0-1 0 0,-2-1 0 0 0,-2-2 0 0 0,-1 0 1 0 0,1-5-182 0 0,-2-2-115 0 0,-1-1-1 0 0,-2 0 1 0 0,-2-1 0 0 0,-2-1 0 0 0,-2 0 0 0 0,-1-1 0 0 0,-3 1 0 0 0,-2-1 0 0 0,-3-43 114 0 0,0 78-79 0 0,-1 1-1 0 0,0-1 1 0 0,0 0-1 0 0,-1 1 1 0 0,-1 0-1 0 0,0-1 1 0 0,0 1-1 0 0,-1 0 1 0 0,-1 0-1 0 0,1 1 1 0 0,-1-1-1 0 0,-1 1 1 0 0,0 0-1 0 0,0 1 0 0 0,-1-1 1 0 0,0 1-1 0 0,0 0 1 0 0,-6-3 80 0 0,10 9-29 0 0,-1 0 0 0 0,1 0 1 0 0,0 0-1 0 0,-1 1 0 0 0,1 0 1 0 0,-1-1-1 0 0,0 1 0 0 0,1 1 1 0 0,-1-1-1 0 0,0 1 0 0 0,0-1 1 0 0,1 1-1 0 0,-1 0 0 0 0,0 0 1 0 0,0 1-1 0 0,1-1 0 0 0,-1 1 0 0 0,0 0 1 0 0,1 0-1 0 0,-1 0 0 0 0,0 0 1 0 0,1 0-1 0 0,0 1 0 0 0,-1 0 1 0 0,1 0-1 0 0,0 0 0 0 0,0 0 1 0 0,0 0-1 0 0,0 1 0 0 0,0-1 1 0 0,0 1-1 0 0,1 0 0 0 0,-1 0 0 0 0,1 0 1 0 0,0 0-1 0 0,0 0 0 0 0,0 0 1 0 0,0 0-1 0 0,1 1 0 0 0,-1-1 1 0 0,1 1-1 0 0,0-1 0 0 0,0 1 1 0 0,0 0-1 0 0,0 2 29 0 0,-5 16 33 0 0,0 1 1 0 0,2 0-1 0 0,0 0 0 0 0,2 0 1 0 0,0 0-1 0 0,2 0 0 0 0,0 0 1 0 0,2 0-1 0 0,4 21-33 0 0,2-5 144 0 0,3 0 0 0 0,1-1 1 0 0,2 0-1 0 0,1-1 0 0 0,2 0 0 0 0,2-2 1 0 0,22 33-145 0 0,-19-34 141 0 0,2 0 1 0 0,1-1 0 0 0,2-2 0 0 0,1 0 0 0 0,1-2-1 0 0,2-1-141 0 0,9-5 66 0 0,-39-54-1876 0 0,-1 11-586 0 0,0 6-2303 0 0,0 2-6217 0 0</inkml:trace>
  <inkml:trace contextRef="#ctx0" brushRef="#br0" timeOffset="380.881">1072 303 11106 0 0,'0'0'324'0'0,"0"0"-281"0"0,0 0 319 0 0,0 0 362 0 0,0 0 145 0 0,0 0 18 0 0,0 0-48 0 0,0 0-92 0 0,0 0-87 0 0,0 37-71 0 0,0 118-81 0 0,15 26 738 0 0,37 28-542 0 0,-17-148-305 0 0,-34-61-311 0 0,1 0 1 0 0,-1 0-1 0 0,0 0 0 0 0,0 0 0 0 0,0 0 1 0 0,1-1-1 0 0,-1 1 0 0 0,0 0 1 0 0,0-1-1 0 0,0 1 0 0 0,0 0 1 0 0,1-1-1 0 0,-1 1 0 0 0,0-1 1 0 0,0 0-1 0 0,0 1 0 0 0,0-1 1 0 0,0 0-1 0 0,-1 0 0 0 0,1 0 0 0 0,0 1 1 0 0,0-1-1 0 0,0 0 0 0 0,-1 0 1 0 0,1 0-1 0 0,0 0 0 0 0,-1 0 1 0 0,1 0-1 0 0,-1-1 0 0 0,1 1 1 0 0,-1 0-1 0 0,0 0 0 0 0,1 0 0 0 0,-1 0 1 0 0,0-1-1 0 0,0 1-88 0 0,5-9 164 0 0,132-280 987 0 0,-114 234-1117 0 0,102-270-273 0 0,-107 276-1308 0 0,-18 49 544 0 0,0 1-552 0 0,0 0-878 0 0,0 1-2637 0 0,0 2-5770 0 0</inkml:trace>
  <inkml:trace contextRef="#ctx0" brushRef="#br0" timeOffset="744.899">1 1301 10386 0 0,'0'0'1146'0'0,"0"0"-691"0"0,0 0-205 0 0,0 0 284 0 0,0 0 389 0 0,0 0 262 0 0,0 0 121 0 0,0 0-9 0 0,0 0-86 0 0,0 0-86 0 0,34 2-77 0 0,113 5-103 0 0,73-25 1229 0 0,509-81-554 0 0,-471 69-3553 0 0,-241 28 1129 0 0,-2 0-1420 0 0,-4 1-3047 0 0,-5 1-6053 0 0</inkml:trace>
  <inkml:trace contextRef="#ctx0" brushRef="#br0" timeOffset="1403.436">507 1763 6017 0 0,'0'0'1957'0'0,"0"0"-616"0"0,0 0-206 0 0,0 0 120 0 0,0 0 91 0 0,0 0-13 0 0,0 0-143 0 0,0 0-210 0 0,0 0-201 0 0,0 0-176 0 0,0 0-140 0 0,0 0-154 0 0,-22 0-100 0 0,-74-2-46 0 0,92 2-146 0 0,0 0 0 0 0,0 0 1 0 0,0 0-1 0 0,0 1 0 0 0,0-1 0 0 0,0 1 1 0 0,0 0-1 0 0,0 0 0 0 0,0 0 0 0 0,0 1 0 0 0,0-1 1 0 0,1 1-1 0 0,-1 0 0 0 0,0 0 0 0 0,1 0 0 0 0,0 1 1 0 0,-1-1-1 0 0,0 3-17 0 0,-11 7 63 0 0,1-2-42 0 0,2 1 0 0 0,-1 0-1 0 0,1 1 1 0 0,1 0 0 0 0,1 1-1 0 0,-1 1 1 0 0,2-1-1 0 0,0 1 1 0 0,1 1 0 0 0,0 0-1 0 0,1 0 1 0 0,1 1-1 0 0,0-1 1 0 0,1 1 0 0 0,1 1-1 0 0,0-1 1 0 0,1 0-1 0 0,1 1 1 0 0,1 0 0 0 0,0 4-21 0 0,1-17 23 0 0,1-1 1 0 0,-1 1-1 0 0,0-1 1 0 0,1 0-1 0 0,0 1 1 0 0,0-1 0 0 0,0 0-1 0 0,0 0 1 0 0,1 0-1 0 0,-1 0 1 0 0,1 0-1 0 0,0 0 1 0 0,0 0 0 0 0,0 0-1 0 0,0-1 1 0 0,0 1-1 0 0,0-1 1 0 0,1 0-1 0 0,-1 1 1 0 0,1-1 0 0 0,0 0-1 0 0,0 0 1 0 0,0-1-1 0 0,0 1 1 0 0,0-1-1 0 0,0 1 1 0 0,0-1 0 0 0,0 0-1 0 0,0 0 1 0 0,1 0-1 0 0,2 0-23 0 0,3 1 160 0 0,0-1 0 0 0,-1 0 0 0 0,1 0 0 0 0,0-1 0 0 0,0 0 0 0 0,0-1 0 0 0,0 0 0 0 0,0 0 0 0 0,0-1 0 0 0,0 0-1 0 0,6-3-159 0 0,23-14 241 0 0,-1-2-1 0 0,-1-1 0 0 0,-1-3 0 0 0,-1 0 0 0 0,-1-2 1 0 0,-2-2-1 0 0,0-1 0 0 0,-2-1 0 0 0,-2-1 0 0 0,23-35-240 0 0,-27 38-2 0 0,-1 0-1 0 0,-2-2 1 0 0,-1-1 0 0 0,-1 0-1 0 0,-2-1 1 0 0,-1-1-1 0 0,-2-1 1 0 0,-1 0 0 0 0,-2 0-1 0 0,-2-1 1 0 0,-1 0-1 0 0,-1-1 1 0 0,-2 1-1 0 0,-2-1 1 0 0,-1 0 0 0 0,-3-6 2 0 0,2 39-19 0 0,0 0 0 0 0,0-1 0 0 0,-1 1 0 0 0,0-1 0 0 0,0 1 0 0 0,0 0 0 0 0,0-1 0 0 0,0 1 0 0 0,-1 0 0 0 0,0 0 0 0 0,0 0 0 0 0,0 0 0 0 0,-1 1 0 0 0,1-1 0 0 0,-1 0 0 0 0,0 1 0 0 0,0 0 0 0 0,0 0 0 0 0,0 0 0 0 0,-1 0 0 0 0,1 0 0 0 0,-1 0 1 0 0,1 1-1 0 0,-1 0 0 0 0,0 0 0 0 0,0 0 0 0 0,0 0 0 0 0,0 1 0 0 0,-1-1 0 0 0,1 1 0 0 0,0 0 0 0 0,-1 0 0 0 0,1 1 0 0 0,-1-1 0 0 0,1 1 0 0 0,0 0 0 0 0,-1 0 0 0 0,1 1 0 0 0,-1-1 0 0 0,1 1 0 0 0,0 0 0 0 0,-1 0 0 0 0,1 0 0 0 0,0 1 0 0 0,0 0 0 0 0,-3 1 19 0 0,-4 3-18 0 0,0 1-1 0 0,1 0 1 0 0,-1 0-1 0 0,2 2 1 0 0,-1-1-1 0 0,1 1 1 0 0,0 0-1 0 0,1 1 0 0 0,0 0 1 0 0,1 0-1 0 0,0 1 1 0 0,0-1-1 0 0,1 2 1 0 0,0-1-1 0 0,-1 6 19 0 0,-5 14 16 0 0,1 1-1 0 0,2 0 1 0 0,1 1 0 0 0,1-1-1 0 0,1 11-15 0 0,1 153 154 0 0,9-177-113 0 0,1-1 1 0 0,0 1 0 0 0,1-1-1 0 0,1-1 1 0 0,0 1 0 0 0,2-1-1 0 0,0 0 1 0 0,1-1 0 0 0,0 0 0 0 0,2-1-1 0 0,-1 0 1 0 0,2-1 0 0 0,0 0-1 0 0,1-1 1 0 0,0 0 0 0 0,1-1-1 0 0,0-1 1 0 0,1 0 0 0 0,0-1-1 0 0,1-1 1 0 0,0-1 0 0 0,0 0-1 0 0,1-1 1 0 0,9 2-42 0 0,-24-7-55 0 0,0-1 1 0 0,-1 1-1 0 0,1-1 1 0 0,0 0-1 0 0,0 0 1 0 0,0 0-1 0 0,0 0 1 0 0,1 0-1 0 0,-1 0 1 0 0,0-1-1 0 0,0 0 1 0 0,0 1-1 0 0,1-1 1 0 0,-1 0-1 0 0,0-1 1 0 0,0 1-1 0 0,1-1 1 0 0,-1 1-1 0 0,0-1 1 0 0,0 0-1 0 0,0 0 1 0 0,0 0-1 0 0,0-1 1 0 0,0 1-1 0 0,0-1 1 0 0,-1 1-1 0 0,1-1 1 0 0,0 0-1 0 0,-1 0 0 0 0,1 0 1 0 0,-1-1-1 0 0,0 1 1 0 0,2-2 54 0 0,11-23-2953 0 0,-7 9-4080 0 0,-2 6-4502 0 0</inkml:trace>
  <inkml:trace contextRef="#ctx0" brushRef="#br0" timeOffset="1786.305">1447 1351 6841 0 0,'0'0'5562'0'0,"0"0"-3991"0"0,0 0-1302 0 0,0 0 42 0 0,0 0 328 0 0,0 0 339 0 0,0 0 177 0 0,0 0-58 0 0,0 0-200 0 0,0 0-213 0 0,0 0-181 0 0,0 0-115 0 0,-8 33-88 0 0,-25 103-90 0 0,-38 68 247 0 0,-51 63-290 0 0,116-165-206 0 0,8-99 66 0 0,1 0 0 0 0,-1 0 0 0 0,0 0-1 0 0,1-1 1 0 0,-1 1 0 0 0,1-1 0 0 0,0 0 0 0 0,0 0 0 0 0,0 0-1 0 0,0 0 1 0 0,0 0 0 0 0,0-1 0 0 0,1 1 0 0 0,-1-1 0 0 0,0 0-1 0 0,1 0 1 0 0,-1 0 0 0 0,1-1 0 0 0,-1 1 0 0 0,1-1 0 0 0,0 0-1 0 0,-1 0 1 0 0,1 0 0 0 0,-1 0 0 0 0,3-1-27 0 0,15 1 232 0 0,0 0-1 0 0,0-2 1 0 0,0 0 0 0 0,0-2-1 0 0,0 0 1 0 0,-1-2 0 0 0,20-7-232 0 0,46-21 241 0 0,-50 6-1463 0 0,-38-6-5947 0 0,-2 27 1026 0 0,-2 3-3847 0 0</inkml:trace>
  <inkml:trace contextRef="#ctx0" brushRef="#br0" timeOffset="2071.352">1022 1725 12931 0 0,'0'0'2371'0'0,"0"0"-1306"0"0,0 0-552 0 0,0 0 89 0 0,0 0 240 0 0,0 0 137 0 0,0 0 0 0 0,0 0-31 0 0,40-2-83 0 0,127-6-123 0 0,94-9 652 0 0,-129 5-1360 0 0,-5 1-5520 0 0,-103 11-5899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1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83 402 8666 0 0,'0'0'1542'0'0,"0"0"-909"0"0,0 0-462 0 0,0 0 33 0 0,0 0 304 0 0,0 0 276 0 0,0 0 126 0 0,0 0 20 0 0,0 0-89 0 0,0 0-48 0 0,0 0 3 0 0,19 0-13 0 0,136 4 1251 0 0,172-35 1343 0 0,-133 8-2735 0 0,88 11-414 0 0,-283 12-291 0 0,1 1 0 0 0,-1-1 0 0 0,0 1 0 0 0,1-1 0 0 0,-1 1 0 0 0,0-1-1 0 0,1 1 1 0 0,-1-1 0 0 0,1 1 0 0 0,-1-1 0 0 0,1 1 0 0 0,-1 0-1 0 0,1-1 1 0 0,-1 1 0 0 0,1 0 0 0 0,0 0 0 0 0,-1-1 0 0 0,1 1 0 0 0,0 0-1 0 0,0 0 1 0 0,-1 0 0 0 0,1-1 0 0 0,0 1 0 0 0,0 0 0 0 0,0 0-1 0 0,0 0 1 0 0,0-1 0 0 0,0 1 0 0 0,0 0 0 0 0,1 0 0 0 0,-1 0 0 0 0,0-1-1 0 0,0 1 1 0 0,0 0 0 0 0,1 0 0 0 0,-1-1 0 0 0,1 1 0 0 0,-1 0-1 0 0,0-1 1 0 0,1 1 0 0 0,-1 0 0 0 0,1-1 0 0 0,-1 1 0 0 0,1-1 0 0 0,0 1-1 0 0,-1-1 1 0 0,1 1 0 0 0,0-1 0 0 0,-1 1 0 0 0,1-1 0 0 0,0 1 0 0 0,-1-1-1 0 0,1 0 1 0 0,0 0 0 0 0,0 1 0 0 0,-1-1 0 0 0,1 0 0 0 0,0 0-1 0 0,0 0 1 0 0,0 0 0 0 0,-1 0 0 0 0,2 0 63 0 0,-30 19-3485 0 0,7-7-3415 0 0,7-5-2642 0 0</inkml:trace>
  <inkml:trace contextRef="#ctx0" brushRef="#br0" timeOffset="301.755">0 745 12539 0 0,'0'0'490'0'0,"0"0"-439"0"0,0 0-30 0 0,0 0 473 0 0,0 0 585 0 0,0 0 302 0 0,0 0 40 0 0,38-5-134 0 0,121-18-228 0 0,38-12 940 0 0,191-17-704 0 0,-260 52-2033 0 0,-108 7-641 0 0,-17 0-8075 0 0,-3-7-1315 0 0</inkml:trace>
  <inkml:trace contextRef="#ctx0" brushRef="#br0" timeOffset="1006.901">434 1 8010 0 0,'0'0'1465'0'0,"0"0"-428"0"0,0 0-164 0 0,0 0 59 0 0,0 0 90 0 0,0 0-22 0 0,0 0-209 0 0,0 0-290 0 0,0 0-278 0 0,0 0-142 0 0,0 0-23 0 0,0 0 66 0 0,3 5 98 0 0,45 48 997 0 0,13-13 104 0 0,2-3-1 0 0,1-3 1 0 0,13 2-1323 0 0,-21-11 195 0 0,-1 2 1 0 0,-1 3-1 0 0,-2 2 0 0 0,43 35-195 0 0,-89-63 19 0 0,-1 0-1 0 0,1 1 1 0 0,-1-1-1 0 0,0 1 1 0 0,-1 0-1 0 0,1 1 1 0 0,-1-1-1 0 0,0 1 1 0 0,0 0-1 0 0,-1 0 1 0 0,1 0-1 0 0,-1 0 1 0 0,-1 1-1 0 0,1-1 0 0 0,-1 1 1 0 0,0-1-1 0 0,-1 1 1 0 0,1 0-1 0 0,-2 0 1 0 0,1 0-1 0 0,-1 0 1 0 0,0 0-1 0 0,0 0 1 0 0,0 0-1 0 0,-1 0 1 0 0,0-1-1 0 0,-1 1 1 0 0,0 0-1 0 0,0 0 0 0 0,0-1 1 0 0,-1 1-1 0 0,0-1 1 0 0,-3 6-19 0 0,-119 100 483 0 0,67-64-451 0 0,1 4 0 0 0,3 1 0 0 0,2 3 0 0 0,3 2 0 0 0,2 3 0 0 0,-27 46-32 0 0,44-57-12 0 0,29-33-3264 0 0,2-11-4276 0 0,-1-2-3200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528 329 1720 0 0,'0'0'2336'0'0,"0"0"-601"0"0,0 0-348 0 0,0 0-55 0 0,0 0 124 0 0,0 0 92 0 0,0 0-75 0 0,0 0-180 0 0,0 0-218 0 0,0 0-249 0 0,0 0-154 0 0,-1-10-89 0 0,1 9-585 0 0,-2-17 497 0 0,-1-1 1 0 0,-1 0 0 0 0,-1 1 0 0 0,0 0-1 0 0,-1 0 1 0 0,-1 1 0 0 0,-1-1 0 0 0,-1 1-1 0 0,-4-7-495 0 0,0 10 152 0 0,0 0-1 0 0,-1 1 0 0 0,0 0 0 0 0,-1 1 1 0 0,0 0-1 0 0,-1 2 0 0 0,-2-1-151 0 0,5 5 15 0 0,-1 0 1 0 0,1 2-1 0 0,-1 0 0 0 0,0 0 0 0 0,-1 1 0 0 0,1 1 1 0 0,0 0-1 0 0,-1 1 0 0 0,1 0 0 0 0,-14 2-15 0 0,25 0-14 0 0,0-1 0 0 0,0 1 0 0 0,0-1 0 0 0,0 1 0 0 0,0 0 0 0 0,1 0 0 0 0,-1 0 0 0 0,0 1 0 0 0,0-1 0 0 0,1 1 0 0 0,-1-1 0 0 0,1 1 0 0 0,0 0 0 0 0,-1 0 0 0 0,1 0 0 0 0,0 0-1 0 0,0 0 1 0 0,0 0 0 0 0,0 1 0 0 0,1-1 0 0 0,-1 1 0 0 0,1-1 0 0 0,-1 1 0 0 0,1 0 0 0 0,0 0 0 0 0,0-1 0 0 0,0 1 0 0 0,1 0 0 0 0,-1 0 0 0 0,0 3 14 0 0,-8 90-107 0 0,8-65 104 0 0,3 0 1 0 0,0 0-1 0 0,2 0 0 0 0,2 0 1 0 0,6 22 2 0 0,86 230 58 0 0,-56-172-42 0 0,-4 2 1 0 0,19 105-17 0 0,-44-151 16 0 0,-3-1 0 0 0,-3 1 0 0 0,-3 22-16 0 0,-3-50 47 0 0,-3 1 0 0 0,-1 0 0 0 0,-2-1 0 0 0,-2 0 1 0 0,-6 21-48 0 0,11-51 40 0 0,-1 1 1 0 0,0 0-1 0 0,0-1 1 0 0,-1 0-1 0 0,-1 0 1 0 0,1 0-1 0 0,-1 0 1 0 0,-1-1-1 0 0,1 0 1 0 0,-2 0-1 0 0,1 0 1 0 0,-1-1-1 0 0,0 0 1 0 0,0 0-1 0 0,-1-1 1 0 0,-6 4-41 0 0,8-6 56 0 0,0-1 0 0 0,1 1 1 0 0,-1-1-1 0 0,-1-1 1 0 0,1 0-1 0 0,0 1 0 0 0,-1-2 1 0 0,1 1-1 0 0,-1-1 1 0 0,1 0-1 0 0,-1 0 0 0 0,1-1 1 0 0,-1 0-1 0 0,0 0 1 0 0,1-1-1 0 0,-1 1 0 0 0,1-2 1 0 0,-1 1-1 0 0,1-1 1 0 0,-1 1-1 0 0,-3-3-56 0 0,0-4-12 0 0,-1 0-1 0 0,1-1 1 0 0,1 0-1 0 0,0 0 1 0 0,0-1 0 0 0,1-1-1 0 0,0 1 1 0 0,0-1 0 0 0,1-1-1 0 0,1 1 1 0 0,0-1 0 0 0,1 0-1 0 0,0 0 1 0 0,1-1-1 0 0,0 1 1 0 0,1-1 0 0 0,0 0-1 0 0,1 0 1 0 0,1 0 0 0 0,0-2 12 0 0,-1-45-4365 0 0,7 3-4219 0 0,-3 48-2992 0 0</inkml:trace>
  <inkml:trace contextRef="#ctx0" brushRef="#br0" timeOffset="720.539">1010 884 8938 0 0,'0'0'1843'0'0,"0"0"-399"0"0,0 0-306 0 0,0 0-5 0 0,0 0 93 0 0,0 0-12 0 0,0 0-159 0 0,0 0-258 0 0,0 0-272 0 0,0 0-210 0 0,0 0-143 0 0,0 0-76 0 0,0 0-29 0 0,-17 4-10 0 0,-53 14-2 0 0,66-17-50 0 0,1 1-1 0 0,0-1 1 0 0,0 1-1 0 0,0 0 1 0 0,0-1-1 0 0,0 1 1 0 0,0 0-1 0 0,1 1 1 0 0,-1-1 0 0 0,1 1-1 0 0,-1-1 1 0 0,1 1-1 0 0,0 0 1 0 0,0-1-1 0 0,0 1 1 0 0,1 0 0 0 0,-1 0-1 0 0,1 1 1 0 0,-1-1-1 0 0,1 1-4 0 0,-5 8 10 0 0,-7 8-24 0 0,1 1 0 0 0,1 1-1 0 0,1 0 1 0 0,1 0 0 0 0,1 1-1 0 0,0 0 1 0 0,2 0 0 0 0,1 0 0 0 0,1 1-1 0 0,1 0 1 0 0,0 14 14 0 0,4-35 13 0 0,-1 0 0 0 0,1-1-1 0 0,0 1 1 0 0,0 0 0 0 0,0 0 0 0 0,0 0 0 0 0,0 0-1 0 0,1-1 1 0 0,-1 1 0 0 0,1-1 0 0 0,0 1 0 0 0,0-1-1 0 0,-1 1 1 0 0,2-1 0 0 0,-1 0 0 0 0,0 0 0 0 0,0 0-1 0 0,1 0 1 0 0,-1-1 0 0 0,1 1 0 0 0,-1-1 0 0 0,1 1-1 0 0,0-1 1 0 0,0 0 0 0 0,-1 0 0 0 0,1 0 0 0 0,0 0 0 0 0,0-1-1 0 0,0 1 1 0 0,0-1 0 0 0,3 1-13 0 0,97-9 1349 0 0,-73-7-1187 0 0,0-1 0 0 0,-1-1 0 0 0,-1-1 1 0 0,-1-2-1 0 0,0-1 0 0 0,-2-1 0 0 0,0-1 0 0 0,-1-1 1 0 0,-2-1-1 0 0,0-1 0 0 0,-2-1 0 0 0,-1-1 1 0 0,-1 0-1 0 0,-2-2 0 0 0,-1 0 0 0 0,-1 0 1 0 0,5-17-163 0 0,-4 14-39 0 0,-1-1 1 0 0,-2 0 0 0 0,-1 0-1 0 0,-2-1 1 0 0,-1-1 0 0 0,-1 0-1 0 0,-3 0 1 0 0,-1 0 0 0 0,-1 0-1 0 0,-2 0 1 0 0,-2-1-1 0 0,-1 0 39 0 0,1 24-54 0 0,-1-1 0 0 0,-1 1 0 0 0,0 0 0 0 0,-1 0-1 0 0,0 1 1 0 0,-1 0 0 0 0,-1-1 0 0 0,1 2-1 0 0,-2-1 1 0 0,-5-5 54 0 0,9 12-55 0 0,0 0-1 0 0,0 0 0 0 0,0 1 1 0 0,-1 0-1 0 0,0 0 0 0 0,0 0 1 0 0,0 0-1 0 0,0 1 1 0 0,0 0-1 0 0,-1 0 0 0 0,0 0 1 0 0,1 1-1 0 0,-1 0 0 0 0,0 0 1 0 0,0 0-1 0 0,0 1 1 0 0,0 0-1 0 0,-1 0 0 0 0,1 0 1 0 0,0 1-1 0 0,0 0 0 0 0,-1 0 1 0 0,-3 1 55 0 0,2 2-44 0 0,0 1 1 0 0,0-1 0 0 0,0 1 0 0 0,1 1-1 0 0,-1 0 1 0 0,1 0 0 0 0,0 0 0 0 0,0 1-1 0 0,1 0 1 0 0,0 0 0 0 0,0 1-1 0 0,0-1 1 0 0,1 1 0 0 0,0 1 0 0 0,1-1-1 0 0,-1 1 1 0 0,1-1 0 0 0,1 1-1 0 0,-1 0 1 0 0,-1 9 43 0 0,-4 8 18 0 0,1 0-1 0 0,2 0 1 0 0,0 1-1 0 0,2-1 1 0 0,1 1-1 0 0,1 1 1 0 0,1-1-1 0 0,1 0 0 0 0,1 0 1 0 0,3 8-18 0 0,2-5 77 0 0,3 1-1 0 0,0-2 1 0 0,2 1 0 0 0,1-2 0 0 0,1 1-1 0 0,1-2 1 0 0,2 0 0 0 0,0 0-1 0 0,13 13-76 0 0,8 16 177 0 0,130 157 779 0 0,-128-158-707 0 0,-39-54-237 0 0,0 0 20 0 0,0 0-1 0 0,0 0 16 0 0,-27-34-1614 0 0,15 3-3356 0 0,9 19-1139 0 0,1 1-5130 0 0</inkml:trace>
  <inkml:trace contextRef="#ctx0" brushRef="#br0" timeOffset="1121.052">1910 406 10402 0 0,'0'0'3054'0'0,"0"0"-1936"0"0,0 0-901 0 0,0 0-210 0 0,0 0 173 0 0,0 0 359 0 0,0 0 247 0 0,0 0 81 0 0,0 0-69 0 0,0 0-214 0 0,0 0-173 0 0,0 0-110 0 0,-8 36-72 0 0,-22 114-44 0 0,-50 188 452 0 0,57-126-494 0 0,24-209-82 0 0,0 1 1 0 0,0-1-1 0 0,0 1 1 0 0,0-1-1 0 0,0 0 1 0 0,1 0-1 0 0,0 1 1 0 0,0-1 0 0 0,0 0-1 0 0,0-1 1 0 0,0 1-1 0 0,0 0 1 0 0,1-1-1 0 0,-1 1 1 0 0,1-1-1 0 0,0 1 1 0 0,-1-1-1 0 0,1 0 1 0 0,0-1-1 0 0,1 1 1 0 0,-1 0 0 0 0,0-1-1 0 0,0 1 1 0 0,1-1-1 0 0,-1 0 1 0 0,1 0-1 0 0,-1-1 1 0 0,1 1-1 0 0,-1-1 1 0 0,1 0-1 0 0,-1 1 1 0 0,1-2-1 0 0,-1 1 1 0 0,1 0 0 0 0,-1-1-1 0 0,1 1 1 0 0,-1-1-1 0 0,1 0 1 0 0,2-1-62 0 0,10 2 332 0 0,101-35 915 0 0,-112 34-1245 0 0,0 0 1 0 0,-1-1-1 0 0,1 1 0 0 0,-1-1 0 0 0,1 0 1 0 0,-1 0-1 0 0,0-1 0 0 0,0 1 0 0 0,0-1 0 0 0,0 0 1 0 0,0 0-1 0 0,-1 0 0 0 0,1 0 0 0 0,-1-1 1 0 0,1 0-3 0 0,-4-21-3151 0 0,-6 12-7567 0 0,1 9 116 0 0</inkml:trace>
  <inkml:trace contextRef="#ctx0" brushRef="#br0" timeOffset="1406.545">1497 830 11386 0 0,'0'0'1543'0'0,"0"0"-742"0"0,0 0-396 0 0,0 0 126 0 0,0 0 256 0 0,0 0 189 0 0,0 0 56 0 0,0 0-70 0 0,0 0-116 0 0,0 0-95 0 0,38-2-104 0 0,120-3-139 0 0,47 4 140 0 0,-124 8-1948 0 0,-47-3-3305 0 0,-18-3-6256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11554 0 0,'0'0'1800'0'0,"0"0"-639"0"0,0 0-351 0 0,0 0 47 0 0,0 0 178 0 0,0 0 105 0 0,0 0-90 0 0,0 0-282 0 0,0 0-297 0 0,0 0-186 0 0,0 0-58 0 0,0 0 52 0 0,0 0 126 0 0,10 0 116 0 0,321-7 3287 0 0,-124-1-2880 0 0,-178-3-2559 0 0,-48 10-3375 0 0,13 1-518 0 0,-3 0-6053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9898 0 0,'0'0'2333'0'0,"0"0"-1592"0"0,0 0-339 0 0,0 0 412 0 0,0 0 473 0 0,0 0 214 0 0,0 0-17 0 0,0 0-176 0 0,0 0-246 0 0,36 3-226 0 0,116 9-181 0 0,-36-24 108 0 0,16-10-75 0 0,-41 7-2759 0 0,-32 3-4657 0 0,-48 8-4756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2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787 409 9362 0 0,'0'0'1534'0'0,"0"0"-409"0"0,0 0-235 0 0,0 0 154 0 0,0 0 287 0 0,0 0 145 0 0,0 0-87 0 0,0 0-247 0 0,0 0-267 0 0,0 0-207 0 0,0 0-110 0 0,0 0-63 0 0,0 0-29 0 0,-3-18-11 0 0,-11-56-16 0 0,-17-1 883 0 0,27 60-1298 0 0,-2 1 1 0 0,0 0 0 0 0,0 0 0 0 0,-1 1 0 0 0,-1 0 0 0 0,0 0-1 0 0,-1 1 1 0 0,0 0 0 0 0,-1 1 0 0 0,-1-1 0 0 0,1 2 0 0 0,-2 0-1 0 0,1 0 1 0 0,-2 1 0 0 0,1 0 0 0 0,-1 1 0 0 0,0 1 0 0 0,-1 0-1 0 0,1 1 1 0 0,-2 0 0 0 0,0 1-25 0 0,8 2-16 0 0,-1 1 0 0 0,1 0 0 0 0,-1 0 0 0 0,0 1 0 0 0,0 0 1 0 0,1 1-1 0 0,-1-1 0 0 0,0 1 0 0 0,0 1 0 0 0,0 0 0 0 0,1 0 0 0 0,-1 0 0 0 0,0 1 0 0 0,1 0 0 0 0,0 0 0 0 0,-1 1 1 0 0,1 0-1 0 0,0 1 0 0 0,0-1 0 0 0,0 1 0 0 0,1 1 0 0 0,-1-1 0 0 0,1 1 0 0 0,0 0 0 0 0,1 0 0 0 0,-1 1 0 0 0,1 0 1 0 0,0 0-1 0 0,-2 3 16 0 0,-1 8-3 0 0,1 0 0 0 0,0 1 0 0 0,1 0 0 0 0,1 1 0 0 0,1-1 0 0 0,1 1 1 0 0,0-1-1 0 0,1 1 0 0 0,1 0 0 0 0,1 0 0 0 0,1 0 0 0 0,0 0 0 0 0,1 0 1 0 0,5 16 2 0 0,117 480 174 0 0,-103-438-126 0 0,-4 1-1 0 0,-3 1 1 0 0,-3 1-1 0 0,-4 0 0 0 0,-4 0 1 0 0,-3 0-1 0 0,-5 22-47 0 0,0-60 18 0 0,-1 0 0 0 0,-3 0 0 0 0,-1-1 0 0 0,-3-1 0 0 0,-1 1 0 0 0,-1-2-1 0 0,-3 0 1 0 0,-1-1 0 0 0,-1-1 0 0 0,-6 3-18 0 0,23-34 15 0 0,-1 0 1 0 0,0-1-1 0 0,0 0 1 0 0,0 0-1 0 0,-1 0 0 0 0,1 0 1 0 0,-1-1-1 0 0,0 1 1 0 0,-1-1-1 0 0,1 0 0 0 0,-1-1 1 0 0,0 0-1 0 0,0 0 1 0 0,0 0-1 0 0,0 0 0 0 0,0-1 1 0 0,-1 0-1 0 0,1 0 1 0 0,-1-1-1 0 0,1 0 0 0 0,-1 0 1 0 0,-6 0-16 0 0,7-2-58 0 0,-1 0 1 0 0,0-1-1 0 0,1 0 1 0 0,-1 0 0 0 0,1 0-1 0 0,-1 0 1 0 0,1-1-1 0 0,0 0 1 0 0,0-1-1 0 0,0 1 1 0 0,1-1-1 0 0,-1 0 1 0 0,1-1-1 0 0,0 1 1 0 0,0-1 0 0 0,0 0-1 0 0,1 0 1 0 0,0-1-1 0 0,0 1 1 0 0,0-1-1 0 0,-3-6 58 0 0,-35-82-4061 0 0,37 54-3087 0 0,5 34 4637 0 0,-2-11-8177 0 0</inkml:trace>
  <inkml:trace contextRef="#ctx0" brushRef="#br0" timeOffset="527.169">1361 255 10490 0 0,'0'0'1750'0'0,"0"0"-166"0"0,0 0-249 0 0,0 0 14 0 0,0 0 99 0 0,0 0-28 0 0,0 0-124 0 0,0 0-217 0 0,0 0-292 0 0,0 0-264 0 0,0 0-238 0 0,0 0-197 0 0,-2-6-108 0 0,0 1 16 0 0,-5-9-21 0 0,5 35 82 0 0,13 117 662 0 0,39 164 136 0 0,-30-165-692 0 0,-5-72-427 0 0,-12-74-11722 0 0,-6 8 2154 0 0</inkml:trace>
  <inkml:trace contextRef="#ctx0" brushRef="#br0" timeOffset="780.716">960 821 7138 0 0,'0'0'1032'0'0,"0"0"-504"0"0,0 0-51 0 0,0 0 246 0 0,0 0 307 0 0,0 0 203 0 0,0 0 32 0 0,0 0-19 0 0,0 0-60 0 0,0 0-106 0 0,0 0-133 0 0,0 0-105 0 0,0 0-121 0 0,40 17-99 0 0,126 53-22 0 0,-158-67-525 0 0,0 1 1 0 0,0-2 0 0 0,0 1 0 0 0,1-1-1 0 0,-1 0 1 0 0,1-1 0 0 0,-1 1 0 0 0,1-2-1 0 0,-1 1 1 0 0,1-1 0 0 0,6-1-76 0 0,10-1 223 0 0,299-9 812 0 0,-206 10-2025 0 0,-70 1-5579 0 0,-38 0-4448 0 0</inkml:trace>
  <inkml:trace contextRef="#ctx0" brushRef="#br0" timeOffset="1227.011">1654 1152 11715 0 0,'0'0'1913'0'0,"0"0"-558"0"0,0 0-200 0 0,0 0 43 0 0,0 0 13 0 0,0 0-102 0 0,0 0-202 0 0,0 0-228 0 0,0 0-175 0 0,-37 12-151 0 0,-114 37-106 0 0,57-4 83 0 0,69-27-234 0 0,4-6-68 0 0,0 2 1 0 0,1 1 0 0 0,0 0 0 0 0,1 2 0 0 0,1 0 0 0 0,1 1 0 0 0,0 0-1 0 0,2 2 1 0 0,0 0 0 0 0,1 0 0 0 0,1 1 0 0 0,1 1 0 0 0,1 0 0 0 0,-5 15-29 0 0,14-34 13 0 0,0 1 0 0 0,1-1 1 0 0,-1 1-1 0 0,1-1 1 0 0,0 1-1 0 0,0 0 0 0 0,0-1 1 0 0,0 1-1 0 0,1 0 1 0 0,0 0-1 0 0,-1-1 0 0 0,2 1 1 0 0,-1 0-1 0 0,0 0 1 0 0,1 0-1 0 0,-1-1 0 0 0,1 1 1 0 0,0 0-1 0 0,0-1 1 0 0,1 1-1 0 0,-1-1 1 0 0,1 1-1 0 0,0-1 0 0 0,0 1 1 0 0,0-1-1 0 0,0 0 1 0 0,0 0-1 0 0,1 0 0 0 0,-1 0 1 0 0,1-1-1 0 0,0 1 1 0 0,0-1-1 0 0,0 0 0 0 0,0 1 1 0 0,0-1-1 0 0,0 0 1 0 0,1-1-1 0 0,-1 1 0 0 0,3 0-13 0 0,4-1 99 0 0,0-1-1 0 0,0-1 0 0 0,0 0 0 0 0,0 0 0 0 0,0-1 1 0 0,0 0-1 0 0,0 0 0 0 0,-1-1 0 0 0,1-1 0 0 0,-1 0 0 0 0,0 0 1 0 0,0 0-1 0 0,0-1 0 0 0,-1-1 0 0 0,0 0 0 0 0,5-3-98 0 0,116-119 607 0 0,-112 109-535 0 0,115-134 58 0 0,-131 153-145 0 0,-1-1 1 0 0,1 1 0 0 0,-1 0 0 0 0,1-1 0 0 0,-1 1-1 0 0,1 0 1 0 0,0 0 0 0 0,-1 0 0 0 0,1 0 0 0 0,-1 0-1 0 0,1 0 1 0 0,0 0 0 0 0,-1 0 0 0 0,1 0 0 0 0,-1 0-1 0 0,1 0 1 0 0,0 0 0 0 0,-1 0 0 0 0,1 0 0 0 0,-1 0-1 0 0,1 1 1 0 0,0-1 0 0 0,-1 0 0 0 0,1 0 0 0 0,-1 1-1 0 0,1-1 1 0 0,-1 0 0 0 0,1 1 0 0 0,-1-1 0 0 0,1 0-1 0 0,-1 1 1 0 0,0-1 0 0 0,1 1 0 0 0,-1-1 0 0 0,0 1-1 0 0,1-1 1 0 0,-1 1 0 0 0,0-1 0 0 0,1 1 0 0 0,-1 0 0 0 0,0-1-1 0 0,0 1 1 0 0,0-1 0 0 0,1 1 0 0 0,-1-1 0 0 0,0 1-1 0 0,0 0 1 0 0,0-1 0 0 0,0 1 0 0 0,0-1 0 0 0,0 1-1 0 0,0 0 1 0 0,0-1 0 0 0,-1 1 0 0 0,1-1 0 0 0,0 1-1 0 0,0 0 1 0 0,0-1 0 0 0,-1 1 0 0 0,1 0 14 0 0,2 7 61 0 0,1-1-66 0 0,2 13 2 0 0,2-1-1 0 0,1 0 1 0 0,0-1 0 0 0,1 0-1 0 0,1 0 1 0 0,1-1-1 0 0,0 0 1 0 0,13 14 3 0 0,88 57-304 0 0,-58-69-1427 0 0,-42-18-2617 0 0,1-1-3820 0 0,-7 0-2536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501 717 0 0 0,'0'0'1484'0'0,"0"0"361"0"0,0 0 152 0 0,0 0-125 0 0,0 0-225 0 0,0 0-168 0 0,0 0-199 0 0,0 0-149 0 0,0 0-127 0 0,0 0-131 0 0,0 0-96 0 0,-10-12-89 0 0,-32-38-84 0 0,40 48-523 0 0,0 0 0 0 0,0-1-1 0 0,0 1 1 0 0,-1 0 0 0 0,1 0 0 0 0,-1 1 0 0 0,0-1-1 0 0,1 1 1 0 0,-1-1 0 0 0,0 1 0 0 0,0 0 0 0 0,0 0 0 0 0,0 0-1 0 0,0 0 1 0 0,0 0 0 0 0,0 1 0 0 0,0-1 0 0 0,0 1 0 0 0,0 0-1 0 0,0 0 1 0 0,-1 0 0 0 0,1 1 0 0 0,0-1 0 0 0,-1 1-81 0 0,-12 0 206 0 0,0 2-191 0 0,1 0 1 0 0,0 1-1 0 0,0 0 1 0 0,0 1-1 0 0,1 1 1 0 0,-1 1-1 0 0,2 0 1 0 0,-1 0 0 0 0,1 2-1 0 0,0-1 1 0 0,0 2-1 0 0,1 0 1 0 0,1 0-1 0 0,0 1 1 0 0,0 0-1 0 0,1 1 1 0 0,0 0-1 0 0,1 1 1 0 0,0 0 0 0 0,2 1-1 0 0,-1-1 1 0 0,1 1-1 0 0,1 1 1 0 0,1-1-1 0 0,0 1 1 0 0,1 1-16 0 0,-7 104-113 0 0,11-116 140 0 0,1-1-1 0 0,-1 1 1 0 0,1-1-1 0 0,0 1 1 0 0,0-1 0 0 0,1 1-1 0 0,-1-1 1 0 0,0 0 0 0 0,1 0-1 0 0,0 0 1 0 0,0 0-1 0 0,0 0 1 0 0,0 0 0 0 0,0 0-1 0 0,1-1 1 0 0,-1 1-1 0 0,1-1 1 0 0,0 0 0 0 0,0 1-1 0 0,0-1 1 0 0,0 0-1 0 0,0-1 1 0 0,0 1 0 0 0,0-1-1 0 0,0 1 1 0 0,1-1-1 0 0,-1 0 1 0 0,1 0 0 0 0,-1 0-1 0 0,1-1 1 0 0,2 1-27 0 0,6-1 183 0 0,-1 0 0 0 0,0-1 0 0 0,0 0 0 0 0,1-1 0 0 0,-1-1 0 0 0,0 1 1 0 0,-1-2-1 0 0,1 1 0 0 0,0-1 0 0 0,-1-1 0 0 0,0 0 0 0 0,0-1 0 0 0,-1 0 0 0 0,1 0 0 0 0,-1-1 0 0 0,0 0 0 0 0,3-4-183 0 0,130-146 920 0 0,-141 156-914 0 0,24-29-32 0 0,-2 0 0 0 0,-1-1-1 0 0,-1-1 1 0 0,-2-1 0 0 0,-1-1 0 0 0,-1-1-1 0 0,-2 0 1 0 0,-2-1 0 0 0,-1-1-1 0 0,-2 1 1 0 0,-2-2 0 0 0,-1 0 0 0 0,1-25 26 0 0,-7 51-98 0 0,1 1 0 0 0,-2-1 1 0 0,0 0-1 0 0,0 0 0 0 0,-1 0 1 0 0,0 0-1 0 0,-1 0 1 0 0,-1 0-1 0 0,0 1 0 0 0,0-1 1 0 0,-1 1-1 0 0,-1 0 0 0 0,0 0 1 0 0,0 0-1 0 0,-1 1 0 0 0,0 0 1 0 0,-1 0-1 0 0,0 0 0 0 0,-1 1 1 0 0,0 0-1 0 0,0 0 1 0 0,-1 1-1 0 0,-5-4 98 0 0,9 10-35 0 0,0 0 0 0 0,1 0 1 0 0,-1 1-1 0 0,0 0 0 0 0,0 0 1 0 0,0 0-1 0 0,0 0 0 0 0,0 1 0 0 0,0 0 1 0 0,0 0-1 0 0,0 0 0 0 0,0 0 1 0 0,0 1-1 0 0,0 0 0 0 0,0 0 0 0 0,1 0 1 0 0,-1 1-1 0 0,0 0 0 0 0,1 0 1 0 0,-1 0-1 0 0,1 0 0 0 0,-1 1 0 0 0,1-1 1 0 0,0 1-1 0 0,0 0 0 0 0,0 1 1 0 0,1-1-1 0 0,-1 0 0 0 0,1 1 0 0 0,-2 2 35 0 0,0 1 8 0 0,1 0-1 0 0,0 0 1 0 0,1 0-1 0 0,-1 1 1 0 0,1 0-1 0 0,1-1 1 0 0,-1 1-1 0 0,1 0 1 0 0,1 0 0 0 0,0 1-1 0 0,0-1 1 0 0,0 0-1 0 0,1 0 1 0 0,0 0-1 0 0,1 1 1 0 0,0-1-1 0 0,0 0 1 0 0,1 0-1 0 0,2 7-7 0 0,2 9 104 0 0,2-1-1 0 0,1 0 0 0 0,1 0 1 0 0,1-1-1 0 0,1 0 0 0 0,1 0-103 0 0,36 59 346 0 0,-6-7 121 0 0,3-2 0 0 0,53 63-467 0 0,-42-89-124 0 0,-51-83-4431 0 0,-4 28-1977 0 0,-2-2-4652 0 0</inkml:trace>
  <inkml:trace contextRef="#ctx0" brushRef="#br0" timeOffset="393.429">1023 193 8386 0 0,'0'0'2980'0'0,"0"0"-2286"0"0,0 0-653 0 0,0 0 155 0 0,0 0 255 0 0,0 0 215 0 0,0 0 180 0 0,0 0 63 0 0,2 33-53 0 0,7 106-119 0 0,11-44 304 0 0,-9-69-789 0 0,99 220 816 0 0,-77-203 521 0 0,-30-59 249 0 0,64-203-370 0 0,-44 156-1416 0 0,99-224-16 0 0,-46 133-218 0 0,-65 119-1443 0 0,-11 34 45 0 0,0 1-2706 0 0,-1 0-6090 0 0</inkml:trace>
  <inkml:trace contextRef="#ctx0" brushRef="#br0" timeOffset="742.145">0 1102 8298 0 0,'0'0'1320'0'0,"0"0"-49"0"0,0 0 204 0 0,0 0 220 0 0,0 0 57 0 0,36-3-77 0 0,115-11-133 0 0,126-30 2702 0 0,63-7-2707 0 0,146 6-1537 0 0,-478 44-364 0 0,73-2-407 0 0,-54 3-2023 0 0,-1-1-3406 0 0,-13 1-5399 0 0</inkml:trace>
  <inkml:trace contextRef="#ctx0" brushRef="#br0" timeOffset="1376.462">356 1499 8378 0 0,'0'0'3172'0'0,"0"0"-1566"0"0,0 0-679 0 0,0 0-31 0 0,0 0 82 0 0,0 0 35 0 0,0 0-101 0 0,0 0-214 0 0,0 0-199 0 0,0 0-169 0 0,0 0-119 0 0,0 0-88 0 0,0 0-42 0 0,-27 8-25 0 0,-89 30-18 0 0,57 2 5 0 0,51-29-41 0 0,-2 0 0 0 0,1 1-1 0 0,0 0 1 0 0,1 0 0 0 0,0 1 0 0 0,1 0-1 0 0,0 1 1 0 0,1-1 0 0 0,1 1 0 0 0,0 0-1 0 0,1 1 1 0 0,0-1 0 0 0,1 1 0 0 0,1-1-1 0 0,1 1 1 0 0,0 0 0 0 0,0 0-2 0 0,2-12 24 0 0,-1 0 1 0 0,1 0-1 0 0,0 0 0 0 0,0 0 1 0 0,0-1-1 0 0,1 1 0 0 0,-1 0 1 0 0,1-1-1 0 0,-1 1 1 0 0,1-1-1 0 0,0 1 0 0 0,0-1 1 0 0,0 0-1 0 0,0 0 0 0 0,0 0 1 0 0,1 0-1 0 0,-1 0 0 0 0,0-1 1 0 0,1 1-1 0 0,0-1 1 0 0,-1 1-1 0 0,1-1 0 0 0,0 0 1 0 0,0 0-1 0 0,-1 0 0 0 0,1 0 1 0 0,1 0-25 0 0,85 11 856 0 0,-57-16-603 0 0,0-2 1 0 0,0-1 0 0 0,-1-1 0 0 0,0-2 0 0 0,-1-1-1 0 0,0-2 1 0 0,0 0 0 0 0,-2-2 0 0 0,0-2 0 0 0,0 0-1 0 0,-2-2 1 0 0,0-1 0 0 0,12-13-254 0 0,-17 19 22 0 0,-1-1 1 0 0,-1-1-1 0 0,-1-1 1 0 0,0 0-1 0 0,-1-2 1 0 0,-1 0-1 0 0,-1-1 0 0 0,-1 0 1 0 0,0-1-1 0 0,-2-1 1 0 0,0 0-1 0 0,-1 0 1 0 0,-2-1-1 0 0,0-1 0 0 0,-2 1 1 0 0,0-2-1 0 0,-2 1 1 0 0,0 0-1 0 0,-2-1 1 0 0,-1 0-1 0 0,0 0 0 0 0,-2-5-22 0 0,-3 20-71 0 0,1 0 0 0 0,-1 0 0 0 0,0 0 0 0 0,-1 1 0 0 0,0 0 0 0 0,-1-1 0 0 0,0 1 0 0 0,0 1 0 0 0,-1-1 0 0 0,0 1 0 0 0,0 0 0 0 0,-1 1 0 0 0,0-1 0 0 0,-1 1 0 0 0,1 1 0 0 0,-1-1 0 0 0,-1 1 0 0 0,-6-4 71 0 0,10 7-63 0 0,-1 0 0 0 0,0 0 0 0 0,1 0 0 0 0,-1 0 0 0 0,0 1 0 0 0,-1 0 1 0 0,1 1-1 0 0,0-1 0 0 0,0 1 0 0 0,-1 0 0 0 0,1 1 0 0 0,-1-1 0 0 0,1 1 0 0 0,-1 0 0 0 0,1 1 0 0 0,0 0 0 0 0,-1 0 0 0 0,1 0 0 0 0,0 1 0 0 0,-1 0 1 0 0,1 0-1 0 0,0 0 0 0 0,1 1 0 0 0,-1 0 0 0 0,0 0 0 0 0,1 1 0 0 0,-1-1 0 0 0,1 1 0 0 0,-4 4 63 0 0,-1 2 11 0 0,0 1 0 0 0,0 0 0 0 0,0 0 0 0 0,2 1 0 0 0,-1 0 0 0 0,2 1 0 0 0,0 0 0 0 0,0 0 0 0 0,1 0 0 0 0,1 1 0 0 0,0 0 0 0 0,1 0 0 0 0,0 0 0 0 0,1 1 0 0 0,1-1 0 0 0,0 1 1 0 0,1 0-1 0 0,1 0 0 0 0,0-1 0 0 0,1 1 0 0 0,0 0 0 0 0,2-1 0 0 0,-1 1 0 0 0,2-1 0 0 0,0 0 0 0 0,1 0 0 0 0,0 0 0 0 0,1-1 0 0 0,0 1 0 0 0,1-1-11 0 0,2 3 76 0 0,0-1-1 0 0,1 0 1 0 0,1-1 0 0 0,0 0 0 0 0,1-1-1 0 0,1 0 1 0 0,0 0 0 0 0,0-2 0 0 0,1 1-1 0 0,1-2 1 0 0,0 0 0 0 0,0-1 0 0 0,1 0 0 0 0,0-1-1 0 0,0-1 1 0 0,7 1-76 0 0,-9-4-41 0 0,-12-2-85 0 0,1-1 0 0 0,0 0-1 0 0,0 0 1 0 0,0 0 0 0 0,0 0 0 0 0,0-1 0 0 0,0 1 0 0 0,0-1 0 0 0,0 0-1 0 0,0 1 1 0 0,0-2 0 0 0,0 1 0 0 0,0 0 0 0 0,0 0 0 0 0,0-1 0 0 0,0 0 0 0 0,0 1-1 0 0,0-1 1 0 0,2-1 126 0 0,-3 0-472 0 0,9-6-2232 0 0,-3 3-3635 0 0,-1 2-5245 0 0</inkml:trace>
  <inkml:trace contextRef="#ctx0" brushRef="#br0" timeOffset="1771.638">1310 1041 14779 0 0,'0'0'1262'0'0,"0"0"-794"0"0,0 0-193 0 0,0 0 258 0 0,0 0 217 0 0,0 0 122 0 0,0 0-21 0 0,0 0-186 0 0,-12 36-174 0 0,-40 118-131 0 0,-40 114 181 0 0,86-244-544 0 0,1 1-1 0 0,1 0 0 0 0,2-1 0 0 0,0 1 0 0 0,2 0 0 0 0,0 0 1 0 0,2 6 3 0 0,0-28 52 0 0,1 1 0 0 0,-1-1 0 0 0,1 1 0 0 0,0-1 0 0 0,-1 0 0 0 0,1 0 0 0 0,1 0 0 0 0,-1-1 0 0 0,0 1 0 0 0,1-1 1 0 0,-1 1-1 0 0,1-1 0 0 0,0 0 0 0 0,0-1 0 0 0,-1 1 0 0 0,1-1 0 0 0,1 1 0 0 0,-1-1 0 0 0,0 0 0 0 0,0-1 0 0 0,0 1 0 0 0,0-1 0 0 0,1 0 1 0 0,-1 0-1 0 0,0 0 0 0 0,0 0 0 0 0,0-1 0 0 0,1 0 0 0 0,-1 1 0 0 0,0-2 0 0 0,0 1 0 0 0,1-1-52 0 0,-2 2 46 0 0,160-50 1262 0 0,-43-10-1846 0 0,-113 39-1437 0 0,-8 11-1250 0 0,1 2-3297 0 0,0 4-5179 0 0</inkml:trace>
  <inkml:trace contextRef="#ctx0" brushRef="#br0" timeOffset="2077.619">1010 1422 11707 0 0,'0'0'1392'0'0,"0"0"-712"0"0,0 0-40 0 0,0 0 320 0 0,0 0 177 0 0,0 0-33 0 0,0 0-72 0 0,0 0-200 0 0,233-42-160 0 0,-189 34-152 0 0,0-4-232 0 0,6 5-216 0 0,0-1-232 0 0,1 0-320 0 0,1 1-656 0 0,-18-1-4465 0 0,-7 4-6786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3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497 854 3745 0 0,'0'0'2159'0'0,"0"0"-707"0"0,0 0-410 0 0,0 0-50 0 0,0 0 136 0 0,0 0 141 0 0,0 0 3 0 0,0 0-136 0 0,0 0-217 0 0,0 0-203 0 0,0 0-177 0 0,-25-13-154 0 0,-81-41-110 0 0,49 42 14 0 0,50 15-246 0 0,-12 5-5 0 0,0 0-1 0 0,1 1 0 0 0,0 1 1 0 0,0 1-1 0 0,1 0 1 0 0,1 1-1 0 0,0 1 1 0 0,0 0-1 0 0,1 1 1 0 0,1 1-1 0 0,1 1 1 0 0,0 0-1 0 0,1 0 1 0 0,0 1-1 0 0,2 1 1 0 0,0 0-1 0 0,1 0 1 0 0,0 1-1 0 0,2 0 1 0 0,-2 7-38 0 0,6-19 21 0 0,1 0 0 0 0,0 0 0 0 0,1 0 1 0 0,-1 0-1 0 0,1 1 0 0 0,1-1 1 0 0,-1 0-1 0 0,1 0 0 0 0,0 1 0 0 0,1-1 1 0 0,0 0-1 0 0,0 0 0 0 0,0 0 1 0 0,1 0-1 0 0,0 0 0 0 0,1 0 0 0 0,-1 0 1 0 0,1-1-1 0 0,1 1 0 0 0,-1-1 1 0 0,1 0-1 0 0,0 0 0 0 0,1 0 1 0 0,-1 0-1 0 0,1-1 0 0 0,0 1 0 0 0,0-2 1 0 0,2 2-22 0 0,3-1 126 0 0,-1 0-1 0 0,1-1 1 0 0,-1-1 0 0 0,1 1 0 0 0,0-2 0 0 0,0 1 0 0 0,1-1 0 0 0,-1-1-1 0 0,0 0 1 0 0,1-1 0 0 0,-1 0 0 0 0,1 0 0 0 0,-1-1 0 0 0,0 0-1 0 0,0-1 1 0 0,1 0 0 0 0,-1-1 0 0 0,0 0 0 0 0,-1 0 0 0 0,1-1 0 0 0,4-3-126 0 0,13-6 245 0 0,-1-1 0 0 0,0-1 0 0 0,-1-2 0 0 0,-1-1 0 0 0,-1 0 0 0 0,19-20-245 0 0,-4 0 153 0 0,-3 0 0 0 0,-1-3 1 0 0,-1 0-1 0 0,-3-3 0 0 0,-2 0 1 0 0,-1-2-1 0 0,15-37-153 0 0,-23 42-52 0 0,-1 0 0 0 0,-2-1 0 0 0,-2-1-1 0 0,-2 0 1 0 0,-2-1 0 0 0,-1 0 0 0 0,-3-1 0 0 0,0-21 52 0 0,-17-120-894 0 0,9 176 815 0 0,-1-1 0 0 0,0 1-1 0 0,0 0 1 0 0,-1 0 0 0 0,0 0-1 0 0,-1 1 1 0 0,0-1-1 0 0,0 1 1 0 0,-1 0 0 0 0,0 1-1 0 0,-1-1 1 0 0,0 1 0 0 0,0 0-1 0 0,0 1 1 0 0,-1 0 0 0 0,-5-3 79 0 0,10 7-31 0 0,-2 1 1 0 0,1-1 0 0 0,0 1-1 0 0,0 0 1 0 0,-1 0 0 0 0,1 0 0 0 0,-1 0-1 0 0,0 1 1 0 0,1 0 0 0 0,-1 0 0 0 0,0 0-1 0 0,0 0 1 0 0,0 1 0 0 0,0 0-1 0 0,0 0 1 0 0,1 0 0 0 0,-1 1 0 0 0,0 0-1 0 0,0 0 1 0 0,0 0 0 0 0,1 0 0 0 0,-1 1-1 0 0,0 0 1 0 0,1-1 0 0 0,0 2 0 0 0,-1-1-1 0 0,1 1 1 0 0,0-1 0 0 0,0 1-1 0 0,0 0 1 0 0,-1 2 30 0 0,-4 3-2 0 0,1 0 0 0 0,0 1-1 0 0,0 1 1 0 0,1-1 0 0 0,0 1 0 0 0,0 0-1 0 0,1 1 1 0 0,1 0 0 0 0,0 0 0 0 0,0 0-1 0 0,1 0 1 0 0,0 3 2 0 0,-5 33 128 0 0,3-1 1 0 0,1 1-1 0 0,3-1 1 0 0,2 1-1 0 0,1 0 1 0 0,3 0-1 0 0,2-1 1 0 0,2 0-1 0 0,1 0 0 0 0,3 0 1 0 0,2-2-1 0 0,2 1 1 0 0,17 33-129 0 0,-5-15 436 0 0,3-2 1 0 0,2-1-1 0 0,38 50-436 0 0,-4-34 655 0 0,-65-77-623 0 0,-1 0-1 0 0,1 0 0 0 0,-1 0 1 0 0,0 0-1 0 0,0-1 1 0 0,0 1-1 0 0,1 0 0 0 0,-1-1 1 0 0,0 1-1 0 0,-1 0 1 0 0,1-1-1 0 0,0 1 0 0 0,0-1 1 0 0,-1 0-1 0 0,1 1 1 0 0,0-1-1 0 0,-1 0 1 0 0,0 1-1 0 0,1-1 0 0 0,-1 0 1 0 0,0 1-1 0 0,0-1 1 0 0,0 0-1 0 0,0 0 0 0 0,0 1 1 0 0,-1-1-1 0 0,1-1-31 0 0,-1-38-1442 0 0,0 19-1994 0 0,1 1-6090 0 0,0 14-899 0 0</inkml:trace>
  <inkml:trace contextRef="#ctx0" brushRef="#br0" timeOffset="472.632">1494 195 12059 0 0,'0'0'670'0'0,"0"0"-160"0"0,0 0 19 0 0,0 0 229 0 0,0 0 239 0 0,0 0 113 0 0,0 0-114 0 0,0 0-178 0 0,0 0-181 0 0,0 0-169 0 0,-22 36-89 0 0,-64 111-60 0 0,47-44 162 0 0,16 6 15 0 0,5 2 0 0 0,0 54-496 0 0,12-112 55 0 0,2 117 42 0 0,4-166-57 0 0,1-1 0 0 0,0 1 0 0 0,-1-1 0 0 0,1 1 0 0 0,1-1 0 0 0,-1 0 0 0 0,0 1 0 0 0,1-1 0 0 0,-1 0-1 0 0,1 0 1 0 0,0 0 0 0 0,0 0 0 0 0,1 0 0 0 0,-1 0 0 0 0,0-1 0 0 0,1 1 0 0 0,0-1 0 0 0,-1 0 0 0 0,1 0 0 0 0,0 0 0 0 0,0 0-1 0 0,0 0 1 0 0,1 0 0 0 0,-1-1 0 0 0,0 0 0 0 0,0 1 0 0 0,1-1 0 0 0,-1 0 0 0 0,1-1 0 0 0,-1 1 0 0 0,1-1 0 0 0,0 1-40 0 0,7 0 171 0 0,1 0 1 0 0,-1-1-1 0 0,1 0 1 0 0,-1 0 0 0 0,1-1-1 0 0,-1-1 1 0 0,1 0 0 0 0,-1 0-1 0 0,6-3-171 0 0,143-45 624 0 0,-75 16-586 0 0,-85 33-111 0 0,0 0 0 0 0,0 1-1 0 0,1-1 1 0 0,-1 1 0 0 0,0-1 0 0 0,0 0 0 0 0,0 1 0 0 0,0-1 0 0 0,0 0 0 0 0,1 1 0 0 0,-1-1 0 0 0,0 1 0 0 0,-1-1 0 0 0,1 0-1 0 0,0 1 1 0 0,0-1 0 0 0,0 0 0 0 0,0 1 0 0 0,0-1 0 0 0,-1 1 0 0 0,1-1 0 0 0,0 0 0 0 0,0 1 0 0 0,-1-1 0 0 0,1 1 0 0 0,-1-1-1 0 0,1 1 1 0 0,0-1 0 0 0,-1 1 0 0 0,1-1 0 0 0,-1 1 0 0 0,1-1 0 0 0,-1 1 0 0 0,1 0 0 0 0,-1-1 0 0 0,1 1 0 0 0,-1 0-1 0 0,0-1 1 0 0,1 1 0 0 0,-1 0 0 0 0,1 0 0 0 0,-1 0 0 0 0,0 0 0 0 0,1-1 0 0 0,-1 1 0 0 0,0 0 0 0 0,1 0 0 0 0,-1 0 0 0 0,0 0 73 0 0,-20-9-8106 0 0,11 5-3221 0 0</inkml:trace>
  <inkml:trace contextRef="#ctx0" brushRef="#br0" timeOffset="780.603">968 677 12267 0 0,'0'0'2155'0'0,"0"0"-932"0"0,0 0-374 0 0,0 0 131 0 0,0 0 193 0 0,0 0 26 0 0,35-7-118 0 0,112-23-165 0 0,22 10 891 0 0,79 18-1631 0 0,-138 3-6404 0 0,-91-1-5161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189 447 6521 0 0,'0'0'4305'0'0,"0"0"-2840"0"0,0 0-948 0 0,0 0-148 0 0,0 0 52 0 0,0 0 85 0 0,0 0-11 0 0,0 0-96 0 0,0 0-75 0 0,0 0-5 0 0,0 0 74 0 0,4 4 115 0 0,10 18-91 0 0,-2 1 0 0 0,0 0-1 0 0,-2 0 1 0 0,0 1 0 0 0,-2 1-1 0 0,-1-1 1 0 0,0 1 0 0 0,-2 1-1 0 0,-1-1 1 0 0,-1 1 0 0 0,-1 0-1 0 0,-2 1-416 0 0,11 58 431 0 0,7 51-46 0 0,31 175-589 0 0,-36-281-1588 0 0,-13-29 721 0 0,0-1-467 0 0,0 0-1146 0 0,0 0-2952 0 0,0 0-3797 0 0</inkml:trace>
  <inkml:trace contextRef="#ctx0" brushRef="#br0" timeOffset="472.89">1 589 7882 0 0,'0'0'3395'0'0,"0"0"-1639"0"0,0 0-601 0 0,0 0-58 0 0,0 0 58 0 0,0 0-27 0 0,0 0-161 0 0,0 0-257 0 0,0 0-256 0 0,0 0-154 0 0,0 0-41 0 0,0 0 25 0 0,19-28 50 0 0,68-88 43 0 0,-83 111-338 0 0,0 0 1 0 0,1 0 0 0 0,-1 0 0 0 0,1 1 0 0 0,0 0-1 0 0,1 0 1 0 0,-1 0 0 0 0,1 1 0 0 0,0-1-1 0 0,0 1 1 0 0,0 1 0 0 0,0-1 0 0 0,0 1 0 0 0,0 0-1 0 0,6 0-39 0 0,12-5 142 0 0,17-6-4 0 0,1 1-1 0 0,0 3 0 0 0,1 1 1 0 0,0 2-1 0 0,1 2 1 0 0,-1 2-1 0 0,1 1 0 0 0,8 4-137 0 0,-46-4-4 0 0,0 1 0 0 0,-1 0 0 0 0,1 1 0 0 0,-1-1-1 0 0,1 1 1 0 0,-1 0 0 0 0,1 1 0 0 0,-1-1 0 0 0,0 1 0 0 0,0 0-1 0 0,0 0 1 0 0,0 1 0 0 0,0 0 0 0 0,0 0 0 0 0,0 0 0 0 0,-1 0 0 0 0,0 0-1 0 0,1 1 1 0 0,-1 0 0 0 0,-1 0 0 0 0,1 0 0 0 0,0 1 0 0 0,-1-1-1 0 0,0 1 1 0 0,0 0 0 0 0,-1-1 0 0 0,1 1 0 0 0,-1 1 0 0 0,0-1-1 0 0,0 0 1 0 0,-1 0 0 0 0,1 1 0 0 0,-1 1 4 0 0,-4 8 24 0 0,0 0 0 0 0,0-1 0 0 0,-2 1 0 0 0,0-1 0 0 0,0 0 0 0 0,-2 0 0 0 0,1-1 0 0 0,-2 1 0 0 0,0-2 0 0 0,0 1 0 0 0,-1-1 0 0 0,-1 0 0 0 0,0-1 0 0 0,-3 2-24 0 0,-13 19 47 0 0,-7 8-2 0 0,21-27-46 0 0,1 0 0 0 0,0 1 0 0 0,1 0 0 0 0,1 1 0 0 0,0 0 0 0 0,1 1 0 0 0,-4 10 1 0 0,11-22-5 0 0,1-1-1 0 0,0 0 0 0 0,0 1 0 0 0,0-1 1 0 0,0 0-1 0 0,1 1 0 0 0,0-1 1 0 0,-1 0-1 0 0,1 1 0 0 0,0-1 0 0 0,0 0 1 0 0,1 0-1 0 0,-1 0 0 0 0,1 0 1 0 0,-1 0-1 0 0,1 0 0 0 0,0 0 0 0 0,0-1 1 0 0,0 1-1 0 0,1-1 0 0 0,-1 1 0 0 0,0-1 1 0 0,1 0-1 0 0,0 0 0 0 0,-1 0 1 0 0,1 0-1 0 0,0-1 0 0 0,0 1 0 0 0,0-1 1 0 0,0 1-1 0 0,0-1 0 0 0,1 0 1 0 0,-1 0-1 0 0,0-1 0 0 0,1 1 0 0 0,-1-1 1 0 0,0 1-1 0 0,3-1 6 0 0,241 55 131 0 0,-244-54-120 0 0,0 0-1 0 0,0 1 1 0 0,0-1 0 0 0,0 1 0 0 0,0-1 0 0 0,-1 1 0 0 0,1 0 0 0 0,0 0-1 0 0,-1 0 1 0 0,1 0 0 0 0,-1 1 0 0 0,0-1 0 0 0,0 1 0 0 0,0-1 0 0 0,0 1 0 0 0,0 0-1 0 0,-1 0 1 0 0,1-1 0 0 0,-1 1 0 0 0,0 0 0 0 0,0 1 0 0 0,0-1 0 0 0,0 0-1 0 0,0 0 1 0 0,-1 0 0 0 0,1 1 0 0 0,-1-1 0 0 0,0 0 0 0 0,0 0 0 0 0,0 1 0 0 0,0-1-1 0 0,-1 0 1 0 0,0 0 0 0 0,1 0 0 0 0,-1 1 0 0 0,0-1 0 0 0,0 0 0 0 0,-1 0 0 0 0,1 0-1 0 0,-2 2-10 0 0,-15 23 78 0 0,-1-2 0 0 0,-2 0-1 0 0,0-1 1 0 0,-2-2-1 0 0,0 0 1 0 0,-2-1 0 0 0,0-1-1 0 0,-1-2 1 0 0,-1 0 0 0 0,-17 7-78 0 0,26-14-347 0 0,0 0 1 0 0,-2-2 0 0 0,1 0 0 0 0,-1-1 0 0 0,-1 0 0 0 0,-12 2 346 0 0,30-25-12639 0 0,6 9 2856 0 0</inkml:trace>
  <inkml:trace contextRef="#ctx0" brushRef="#br0" timeOffset="1093.757">1101 863 11130 0 0,'0'0'845'0'0,"0"0"-325"0"0,0 0 2 0 0,0 0 185 0 0,0 0 108 0 0,0 0 0 0 0,0 0-92 0 0,-2 35-120 0 0,-2 106-75 0 0,4-139-499 0 0,-1 0 0 0 0,1 0 1 0 0,-1 1-1 0 0,1-1 1 0 0,0 0-1 0 0,0 0 1 0 0,0 0-1 0 0,0 1 0 0 0,0-1 1 0 0,1 0-1 0 0,-1 0 1 0 0,1 1-1 0 0,-1-1 0 0 0,1 0 1 0 0,0 0-1 0 0,0 0 1 0 0,0 0-1 0 0,0 0 0 0 0,0 0 1 0 0,0 0-1 0 0,0-1 1 0 0,1 1-1 0 0,-1 0 0 0 0,1-1 1 0 0,-1 1-1 0 0,1 0 1 0 0,0-1-1 0 0,1 1-29 0 0,4 2 188 0 0,0 0-42 0 0,0 0 0 0 0,0-1 1 0 0,1 0-1 0 0,-1-1 0 0 0,1 1 1 0 0,0-2-1 0 0,0 1 0 0 0,0-1 1 0 0,0 0-1 0 0,0 0 0 0 0,0-1 1 0 0,0 0-1 0 0,0-1 0 0 0,0 0 1 0 0,0 0-1 0 0,0-1 0 0 0,0 1 1 0 0,-1-2-1 0 0,1 1 0 0 0,0-1 0 0 0,-1 0 1 0 0,0-1-1 0 0,0 0 0 0 0,0 0 1 0 0,0-1-1 0 0,-1 1 0 0 0,1-1 1 0 0,-1-1-1 0 0,4-5-146 0 0,25-21 157 0 0,-1-3 0 0 0,-2 0 0 0 0,-2-2 1 0 0,-1-2-1 0 0,-1-2-157 0 0,-28 42-17 0 0,0-1 1 0 0,-1 1 0 0 0,1-1 0 0 0,0 1 0 0 0,0-1 0 0 0,0 0-1 0 0,1 1 1 0 0,-1-1 0 0 0,0 1 0 0 0,0-1 0 0 0,0 0-1 0 0,0 1 1 0 0,0-1 0 0 0,0 0 0 0 0,1 1 0 0 0,-1-1 0 0 0,0 1-1 0 0,0-1 1 0 0,0 0 0 0 0,1 0 0 0 0,-1 1 0 0 0,0-1-1 0 0,0 0 1 0 0,1 1 0 0 0,-1-1 0 0 0,0 0 0 0 0,1 0 0 0 0,-1 1-1 0 0,0-1 1 0 0,1 0 0 0 0,-1 0 0 0 0,1 0 0 0 0,-1 0-1 0 0,0 1 1 0 0,1-1 0 0 0,-1 0 0 0 0,1 0 0 0 0,-1 0 0 0 0,0 0-1 0 0,1 0 1 0 0,-1 0 0 0 0,1 0 0 0 0,-1 0 0 0 0,0 0-1 0 0,1 0 1 0 0,-1 0 0 0 0,1-1 0 0 0,-1 1 0 0 0,0 0 0 0 0,1 0-1 0 0,-1 0 1 0 0,0 0 0 0 0,1-1 0 0 0,-1 1 0 0 0,0 0-1 0 0,1 0 1 0 0,-1-1 0 0 0,0 1 16 0 0,3 11 93 0 0,0-2-84 0 0,0 0-1 0 0,1 0 1 0 0,0-1-1 0 0,1 1 1 0 0,0-1 0 0 0,0 0-1 0 0,1-1 1 0 0,0 1-1 0 0,0-1 1 0 0,0 0 0 0 0,1-1-1 0 0,0 0 1 0 0,1 0-1 0 0,-1 0 1 0 0,1-1 0 0 0,0 0-1 0 0,1 0 1 0 0,-1-1-1 0 0,1 0 1 0 0,0-1-1 0 0,0 0 1 0 0,0 0 0 0 0,0-1-1 0 0,0 0 1 0 0,2 0-9 0 0,-4-1 43 0 0,0 0 0 0 0,-1-1-1 0 0,1 0 1 0 0,0 0 0 0 0,-1 0 0 0 0,1-1 0 0 0,-1 0 0 0 0,1 0-1 0 0,-1-1 1 0 0,1 1 0 0 0,-1-1 0 0 0,0-1 0 0 0,0 1 0 0 0,0-1 0 0 0,0 0-1 0 0,0-1 1 0 0,0 1 0 0 0,-1-1 0 0 0,0 0 0 0 0,0-1 0 0 0,0 1 0 0 0,0-1-1 0 0,0-1-42 0 0,19-27 119 0 0,-1-2 1 0 0,-1-1-1 0 0,-3 0 0 0 0,0-2 0 0 0,-3 0 0 0 0,-1-1 0 0 0,-2 0 0 0 0,-1-1 0 0 0,-3-1 0 0 0,-1 0 0 0 0,-2 0 1 0 0,-2 0-1 0 0,0-27-119 0 0,-1 37-6 0 0,-1 0 1 0 0,-1 0 0 0 0,-1 0-1 0 0,-2 0 1 0 0,-2 0 0 0 0,0 0-1 0 0,-2 1 1 0 0,-1-1 0 0 0,-2 2-1 0 0,-5-12 6 0 0,14 39-3 0 0,-1-1 0 0 0,0 0 0 0 0,0 0 0 0 0,0 1 0 0 0,-1-1 0 0 0,1 1 0 0 0,0-1 0 0 0,-1 1 0 0 0,0-1 0 0 0,0 1-1 0 0,0 0 1 0 0,0 0 0 0 0,0 0 0 0 0,0 0 0 0 0,0 0 0 0 0,0 0 0 0 0,-1 1 0 0 0,1-1 0 0 0,-1 1 0 0 0,1 0 0 0 0,-1-1 0 0 0,0 1-1 0 0,0 0 1 0 0,1 1 0 0 0,-1-1 0 0 0,0 0 0 0 0,0 1 0 0 0,0 0 0 0 0,0-1 3 0 0,0 4-21 0 0,0 0 1 0 0,1 0-1 0 0,-1 0 1 0 0,0 0-1 0 0,1 1 0 0 0,0-1 1 0 0,0 0-1 0 0,0 1 1 0 0,0 0-1 0 0,1-1 1 0 0,-1 1-1 0 0,1 0 0 0 0,0 0 1 0 0,0 0-1 0 0,1 0 1 0 0,-1 1 20 0 0,0 0-6 0 0,-8 37 24 0 0,2 0 0 0 0,2 1 0 0 0,2 0 0 0 0,2 0 0 0 0,1-1 0 0 0,3 1 0 0 0,1 0 0 0 0,2-1 0 0 0,9 30-18 0 0,-9-46 17 0 0,11 55 27 0 0,3 0 0 0 0,3-1 0 0 0,5-2 0 0 0,18 35-44 0 0,-37-93-26 0 0,46 62-208 0 0,-52-109-1353 0 0,-32-36-4763 0 0,19 47 929 0 0,2 3-5741 0 0</inkml:trace>
  <inkml:trace contextRef="#ctx0" brushRef="#br0" timeOffset="1271.717">1619 424 15971 0 0,'0'0'1451'0'0,"0"0"-764"0"0,0 0-456 0 0,0 0-23 0 0,0 0 240 0 0,0 0 264 0 0,0 0 143 0 0,0 0-8 0 0,0 0-138 0 0,37 0-167 0 0,117 3-141 0 0,188-18 71 0 0,-271 8-1294 0 0,-23 1-4218 0 0,-24 0-6311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4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569 552 3689 0 0,'0'0'2210'0'0,"0"0"-829"0"0,0 0-275 0 0,0 0 253 0 0,0 0 334 0 0,0 0 160 0 0,0 0-99 0 0,0 0-331 0 0,0 0-369 0 0,0 0-291 0 0,0 0-193 0 0,-22-15-129 0 0,-70-40-83 0 0,91 53-345 0 0,0 1 1 0 0,-1 0 0 0 0,1 0 0 0 0,0 0 0 0 0,-1 0 0 0 0,1 0 0 0 0,-1 0 0 0 0,1 1 0 0 0,-1-1 0 0 0,0 0 0 0 0,1 1 0 0 0,-1-1 0 0 0,0 1-1 0 0,1 0 1 0 0,-1-1 0 0 0,0 1 0 0 0,0 0 0 0 0,1 0 0 0 0,-1 0 0 0 0,0 0 0 0 0,0 0 0 0 0,1 1 0 0 0,-1-1 0 0 0,0 1 0 0 0,1-1-1 0 0,-1 1 1 0 0,0-1 0 0 0,1 1 0 0 0,-1 0 0 0 0,0 0-14 0 0,-4 3 79 0 0,-11 5-57 0 0,1 1 1 0 0,1 1-1 0 0,0 0 1 0 0,0 1-1 0 0,1 1 1 0 0,0 0 0 0 0,2 1-1 0 0,-1 0 1 0 0,2 1-1 0 0,0 0 1 0 0,0 1-1 0 0,2 0 1 0 0,0 1-1 0 0,1 0 1 0 0,0 0 0 0 0,2 1-1 0 0,0 0 1 0 0,1 0-1 0 0,1 1 1 0 0,0-1-1 0 0,2 1 1 0 0,0 0-1 0 0,1 0-22 0 0,0-14 3 0 0,0 1 0 0 0,0-1 0 0 0,1 1 1 0 0,0-1-1 0 0,0 1 0 0 0,0 0 0 0 0,1-1 0 0 0,0 1 0 0 0,0-1 0 0 0,0 0 0 0 0,1 1 0 0 0,0-1 0 0 0,0 0 0 0 0,0 0 0 0 0,1 0 0 0 0,-1 0 0 0 0,1 0 0 0 0,0-1 0 0 0,1 1 0 0 0,-1-1 0 0 0,1 0 0 0 0,0 0 0 0 0,0 0 0 0 0,0 0 0 0 0,0-1 0 0 0,1 0 0 0 0,-1 0 0 0 0,1 0 0 0 0,0 0 0 0 0,5 1-3 0 0,-3-1 70 0 0,1 0 0 0 0,0-1 0 0 0,0-1 0 0 0,0 1 0 0 0,0-1 0 0 0,0 0 0 0 0,0-1 0 0 0,0 0 0 0 0,0 0 0 0 0,1-1 1 0 0,-1 0-1 0 0,0-1 0 0 0,-1 1 0 0 0,1-1 0 0 0,0-1 0 0 0,0 0 0 0 0,-1 0 0 0 0,1 0 0 0 0,-1-1 0 0 0,0 0 0 0 0,0 0 0 0 0,-1-1 0 0 0,1 0 0 0 0,-1 0 0 0 0,1-2-70 0 0,19-17 226 0 0,0-2-1 0 0,-2-1 1 0 0,-1-1 0 0 0,-1-1-1 0 0,-1-3-225 0 0,4-1 32 0 0,-1-2-1 0 0,-2-1 1 0 0,-2 0-1 0 0,-1-2 0 0 0,-2 0 1 0 0,-1-1-1 0 0,-3-1 1 0 0,-1 0-1 0 0,-1 0 0 0 0,-3-1 1 0 0,-1-1-1 0 0,-2 1 0 0 0,-2-24-31 0 0,-2 56-31 0 0,-1 0 0 0 0,0 0 0 0 0,0 0-1 0 0,-1 0 1 0 0,-1 0 0 0 0,1 0-1 0 0,-2 0 1 0 0,1 1 0 0 0,-1-1-1 0 0,0 1 1 0 0,-1 0 0 0 0,0 0 0 0 0,0 0-1 0 0,-1 0 1 0 0,0 0 0 0 0,0 1-1 0 0,-1 0 1 0 0,1 0 0 0 0,-2 1 0 0 0,1 0-1 0 0,-1 0 1 0 0,0 0 0 0 0,0 1-1 0 0,-1 0 1 0 0,1 0 0 0 0,-1 1-1 0 0,0 0 1 0 0,0 0 0 0 0,-1 1 0 0 0,1 0-1 0 0,-1 0 1 0 0,-2 1 31 0 0,5 2-23 0 0,1 0 1 0 0,-1 1-1 0 0,1 0 1 0 0,0 0-1 0 0,0 1 0 0 0,0 0 1 0 0,-1-1-1 0 0,1 2 1 0 0,1-1-1 0 0,-1 1 0 0 0,0-1 1 0 0,1 1-1 0 0,-1 0 1 0 0,1 1-1 0 0,0-1 0 0 0,0 1 1 0 0,0 0-1 0 0,1 0 1 0 0,-1 0-1 0 0,1 1 0 0 0,0-1 1 0 0,0 1-1 0 0,-1 3 23 0 0,-3 4 10 0 0,1 1 0 0 0,0 0 1 0 0,1 1-1 0 0,1-1 0 0 0,0 1 0 0 0,1 0 0 0 0,0 0 0 0 0,1 7-10 0 0,-1-1 61 0 0,2 1-1 0 0,0 0 1 0 0,1 0-1 0 0,2 0 1 0 0,0 0-1 0 0,1 0 1 0 0,1-1-1 0 0,1 0 1 0 0,1 1-1 0 0,0-2 1 0 0,2 1-1 0 0,0-1 1 0 0,1 0-1 0 0,6 8-60 0 0,-15-27 0 0 0,16 30 138 0 0,2-1 0 0 0,0-1-1 0 0,2-1 1 0 0,1-1 0 0 0,1 0-1 0 0,1-2 1 0 0,2 0 0 0 0,22 16-138 0 0,3-20 118 0 0,-50-20-158 0 0,1-54-2283 0 0,0 27-1635 0 0,-1 0-4717 0 0,0 15-1002 0 0</inkml:trace>
  <inkml:trace contextRef="#ctx0" brushRef="#br0" timeOffset="357.919">1022 178 11450 0 0,'0'0'1334'0'0,"0"0"-844"0"0,0 0-433 0 0,0 0 90 0 0,0 0 326 0 0,0 0 363 0 0,0 0 206 0 0,0 0 41 0 0,0 0-131 0 0,0 0-161 0 0,0 0-131 0 0,0 0-103 0 0,0 0-78 0 0,12 37-74 0 0,40 118-59 0 0,-19-23 353 0 0,30 106-133 0 0,-63-239-525 0 0,0 0-1 0 0,1 1 0 0 0,-1-1 0 0 0,1 0 0 0 0,-1 1 0 0 0,1-1 1 0 0,-1 1-1 0 0,1-1 0 0 0,-1 1 0 0 0,1-1 0 0 0,-1 1 1 0 0,1-1-1 0 0,-1 1 0 0 0,1-1 0 0 0,0 1 0 0 0,-1 0 0 0 0,1-1 1 0 0,0 1-1 0 0,0 0 0 0 0,-1 0 0 0 0,1 0 0 0 0,0-1 0 0 0,0 1 1 0 0,-1 0-1 0 0,1 0 0 0 0,0 0 0 0 0,0 0 0 0 0,-1 0 0 0 0,1 0 1 0 0,0 1-1 0 0,-1-1 0 0 0,1 0 0 0 0,0 0 0 0 0,0 0 0 0 0,-1 1 1 0 0,1-1-1 0 0,0 0 0 0 0,-1 1 0 0 0,1-1 0 0 0,0 0 1 0 0,-1 1-1 0 0,1-1 0 0 0,-1 1 0 0 0,1-1 0 0 0,-1 1 0 0 0,1 0 1 0 0,-1-1-1 0 0,1 1 0 0 0,-1-1 0 0 0,1 1 0 0 0,-1 0 0 0 0,0-1 1 0 0,1 1-1 0 0,-1 0 0 0 0,0-1 0 0 0,0 1 0 0 0,1 1-40 0 0,55-141 914 0 0,118-318-801 0 0,-166 422-2420 0 0,-8 34 72 0 0,0 1-3138 0 0,0 0-6275 0 0</inkml:trace>
  <inkml:trace contextRef="#ctx0" brushRef="#br0" timeOffset="1243.57">1 1241 7050 0 0,'0'0'2107'0'0,"0"0"-604"0"0,0 0-166 0 0,0 0 48 0 0,0 0 27 0 0,0 0-144 0 0,0 0-294 0 0,0 0-296 0 0,0 0-111 0 0,0 0 53 0 0,0 0 103 0 0,0 0 104 0 0,0 0 33 0 0,20-2-60 0 0,119-15 590 0 0,604-114 2244 0 0,-380 81-4001 0 0,-358 50-111 0 0,16-2 361 0 0,-16-3-5638 0 0,-7 4-1372 0 0,0 1-4924 0 0</inkml:trace>
  <inkml:trace contextRef="#ctx0" brushRef="#br0" timeOffset="2177.732">654 1627 8226 0 0,'0'0'2279'0'0,"0"0"-945"0"0,0 0-389 0 0,0 0 29 0 0,0 0 101 0 0,0 0 45 0 0,0 0-112 0 0,0 0-124 0 0,0 0-142 0 0,0 0-177 0 0,0 0-127 0 0,0 0-97 0 0,-17 0-86 0 0,-54 1-26 0 0,3 24 542 0 0,56-17-587 0 0,4-3-80 0 0,-28 17 216 0 0,1 1-1 0 0,2 2 1 0 0,0 1 0 0 0,-12 14-320 0 0,37-31 11 0 0,-1 0 0 0 0,1 0 0 0 0,1 1 1 0 0,0 0-1 0 0,0 1 0 0 0,1 0 0 0 0,0 0 0 0 0,1 0 1 0 0,0 0-1 0 0,1 1 0 0 0,0 0 0 0 0,1 0 1 0 0,0 0-1 0 0,1 0 0 0 0,1 0 0 0 0,-1 1 1 0 0,2 3-12 0 0,-1-12 19 0 0,1 0 0 0 0,0-1 0 0 0,0 1 1 0 0,1 0-1 0 0,-1 0 0 0 0,1 0 0 0 0,-1 0 1 0 0,1-1-1 0 0,0 1 0 0 0,1 0 1 0 0,-1 0-1 0 0,1-1 0 0 0,-1 1 0 0 0,1-1 1 0 0,0 0-1 0 0,0 1 0 0 0,1-1 0 0 0,-1 0 1 0 0,1 0-1 0 0,0-1 0 0 0,-1 1 0 0 0,1 0 1 0 0,0-1-1 0 0,1 0 0 0 0,-1 0 1 0 0,0 0-1 0 0,1 0 0 0 0,-1 0 0 0 0,4 1-19 0 0,2-1 89 0 0,0 0-1 0 0,1-1 1 0 0,-1 0-1 0 0,0 0 1 0 0,1-1-1 0 0,-1 0 1 0 0,1-1 0 0 0,-1 0-1 0 0,1 0 1 0 0,-1-1-1 0 0,0 0 1 0 0,0-1-1 0 0,0 0 1 0 0,0 0-1 0 0,0-1 1 0 0,4-3-89 0 0,17-14 54 0 0,-1-1-1 0 0,-1-2 1 0 0,-1-1 0 0 0,-1-1 0 0 0,-1-1 0 0 0,-1-1 0 0 0,-2-1 0 0 0,-1-1 0 0 0,-1-1 0 0 0,-2-1 0 0 0,-1 0 0 0 0,-1-1 0 0 0,-2-1-1 0 0,1-7-53 0 0,-7 24-84 0 0,0-1-1 0 0,-2 0 0 0 0,0 0 0 0 0,0-1 0 0 0,-2 1 1 0 0,0-1-1 0 0,-1 0 0 0 0,-1 0 0 0 0,-1 0 0 0 0,-1-1 1 0 0,-1 1-1 0 0,0 0 0 0 0,-1 0 0 0 0,-1 0 0 0 0,-1 0 1 0 0,-1 0-1 0 0,0 1 0 0 0,-2 0 0 0 0,0 0 0 0 0,-1 0 1 0 0,0 1-1 0 0,-2 0 0 0 0,0 1 0 0 0,0 0 0 0 0,-2 1 0 0 0,0 0 1 0 0,-3-2 84 0 0,12 14-12 0 0,1 1 0 0 0,-1-1 0 0 0,-1 1 0 0 0,1-1 0 0 0,0 1 0 0 0,-1 0 0 0 0,1 0 0 0 0,-1 0 0 0 0,1 1 0 0 0,-1-1 0 0 0,0 1 0 0 0,0 0 0 0 0,0 0 0 0 0,1 0 0 0 0,-1 1 0 0 0,0-1 0 0 0,0 1 0 0 0,0 0 0 0 0,0 0 0 0 0,0 0 0 0 0,0 1 0 0 0,0-1 0 0 0,0 1 0 0 0,0 0 0 0 0,0 0 0 0 0,0 1 0 0 0,1-1 0 0 0,-1 1 0 0 0,1 0 0 0 0,-1-1 0 0 0,1 2 0 0 0,-1-1 0 0 0,1 0 0 0 0,0 1 0 0 0,0-1 0 0 0,-1 3 12 0 0,-3 14 73 0 0,0 0 0 0 0,2 1 1 0 0,0 0-1 0 0,2 0 0 0 0,0 0 1 0 0,1 0-1 0 0,1 0 0 0 0,1 1 1 0 0,1 9-74 0 0,-1-21 38 0 0,2 18 103 0 0,0 1 0 0 0,2-1 0 0 0,2 0 1 0 0,0 0-1 0 0,2-1 0 0 0,0 0 0 0 0,2 0 0 0 0,12 22-141 0 0,9 6 257 0 0,3-2 1 0 0,1-2 0 0 0,40 44-258 0 0,-71-89 3 0 0,28 44-145 0 0,-32-48 90 0 0,0-1-13 0 0,0 0-2 0 0,0 0-47 0 0,0 0-105 0 0,-13-15-3431 0 0,7 0-4333 0 0,4 10-3152 0 0</inkml:trace>
  <inkml:trace contextRef="#ctx0" brushRef="#br0" timeOffset="2490.087">1164 1314 12755 0 0,'0'0'2122'0'0,"0"0"-1086"0"0,0 0-607 0 0,0 0 89 0 0,0 0 263 0 0,0 0 203 0 0,0 0 31 0 0,0 0-143 0 0,0 0-194 0 0,0 0-139 0 0,-9 35-86 0 0,-32 111-88 0 0,-3 9 260 0 0,31-107-562 0 0,2 1 0 0 0,2 0 0 0 0,2 1 0 0 0,1 37-63 0 0,6-83 14 0 0,0-1 1 0 0,0 0 0 0 0,1 0 0 0 0,0 0-1 0 0,-1 0 1 0 0,1 0 0 0 0,0 0 0 0 0,0 0-1 0 0,1 0 1 0 0,-1 0 0 0 0,1-1 0 0 0,-1 1-1 0 0,1 0 1 0 0,0-1 0 0 0,0 0 0 0 0,0 1-1 0 0,0-1 1 0 0,1 0 0 0 0,-1 0 0 0 0,0 0-1 0 0,1 0 1 0 0,0 0 0 0 0,-1-1 0 0 0,1 1 0 0 0,0-1-1 0 0,0 0 1 0 0,0 1 0 0 0,0-1 0 0 0,0-1-1 0 0,0 1 1 0 0,0 0 0 0 0,0-1 0 0 0,0 0-1 0 0,0 1 1 0 0,1-1-15 0 0,5 1 96 0 0,1-1 0 0 0,0 0 0 0 0,-1 0 1 0 0,1-1-1 0 0,-1 0 0 0 0,1-1 0 0 0,0 0 0 0 0,-1 0 0 0 0,0-1 0 0 0,0 0 0 0 0,0-1-96 0 0,91-57 376 0 0,-84 14-1639 0 0,-21 31-2357 0 0,-5 3-4206 0 0,2 8-3798 0 0</inkml:trace>
  <inkml:trace contextRef="#ctx0" brushRef="#br0" timeOffset="2800.518">841 1619 11282 0 0,'0'0'2570'0'0,"0"0"-1459"0"0,0 0-536 0 0,0 0 128 0 0,0 0 161 0 0,0 0 42 0 0,0 0-56 0 0,32-5-121 0 0,104-17-137 0 0,210-44-954 0 0,-308 58-1955 0 0,-14 2-3772 0 0,-5 1-5125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340 461 16980 0 0,'0'0'745'0'0,"0"0"-162"0"0,0 0 53 0 0,0 0 44 0 0,0 0 10 0 0,0 0-76 0 0,0 0-179 0 0,0 0-153 0 0,0 0-106 0 0,-36 29-90 0 0,-114 89-51 0 0,78-41-9 0 0,61-59-32 0 0,2-4-13 0 0,0 1-1 0 0,1-1 1 0 0,0 1-1 0 0,1 0 1 0 0,1 1 0 0 0,1 0-1 0 0,0 0 1 0 0,1 0 0 0 0,1 0-1 0 0,0 1 1 0 0,1-1-1 0 0,1 1 1 0 0,1 4 19 0 0,0-18-2 0 0,0-1 0 0 0,1 1 0 0 0,-1 0 0 0 0,1-1-1 0 0,-1 1 1 0 0,1-1 0 0 0,0 1 0 0 0,0-1 0 0 0,0 1 0 0 0,1-1 0 0 0,-1 0 0 0 0,0 1 0 0 0,1-1 0 0 0,0 0-1 0 0,-1 0 1 0 0,1 0 0 0 0,0 0 0 0 0,0 0 0 0 0,0-1 0 0 0,0 1 0 0 0,0 0 0 0 0,1-1 0 0 0,-1 0 0 0 0,0 1-1 0 0,1-1 1 0 0,-1 0 0 0 0,1 0 0 0 0,-1-1 0 0 0,1 1 0 0 0,0 0 0 0 0,-1-1 0 0 0,1 0 0 0 0,0 1 0 0 0,0-1 1 0 0,96-11 638 0 0,-71-4-429 0 0,0-1-1 0 0,-2-2 0 0 0,0 0 1 0 0,-1-2-1 0 0,0-1 0 0 0,-2-1 1 0 0,-1-1-1 0 0,-1-1 0 0 0,0-1 1 0 0,-2 0-1 0 0,-1-2 0 0 0,-2 0 1 0 0,0-1-1 0 0,-2 0 0 0 0,2-8-207 0 0,-4 14-109 0 0,0 0 1 0 0,-1-1-1 0 0,-2 0 0 0 0,0-1 0 0 0,-2 0 0 0 0,0 0 0 0 0,-2-1 0 0 0,-1 0 0 0 0,-1 0 0 0 0,-1 0 0 0 0,-1 0 0 0 0,-1 0 0 0 0,-1 0 0 0 0,-1 0 0 0 0,-1 0 0 0 0,-2 0 1 0 0,0 0-1 0 0,-2 1 0 0 0,-7-18 109 0 0,11 36-26 0 0,0-1 1 0 0,0 1 0 0 0,0 1 0 0 0,-1-1 0 0 0,1 0-1 0 0,-1 1 1 0 0,-1 0 0 0 0,1 0 0 0 0,-1 0 0 0 0,0 1 0 0 0,0-1-1 0 0,0 1 1 0 0,-1 0 0 0 0,1 1 0 0 0,-1-1 0 0 0,0 1-1 0 0,0 0 1 0 0,0 0 0 0 0,0 1 0 0 0,-1 0 0 0 0,1 0-1 0 0,-1 1 1 0 0,1-1 0 0 0,-1 2 0 0 0,0-1 0 0 0,1 1-1 0 0,-1-1 1 0 0,0 2 0 0 0,1-1 0 0 0,-1 1 0 0 0,0 0-1 0 0,1 0 1 0 0,-1 1 0 0 0,1 0 0 0 0,0 0 0 0 0,-1 1-1 0 0,1 0 26 0 0,-10 9 18 0 0,1 2 0 0 0,0 0 0 0 0,1 0 0 0 0,1 2-1 0 0,0-1 1 0 0,1 2 0 0 0,0 0 0 0 0,2 0 0 0 0,0 1 0 0 0,1 0-1 0 0,1 1 1 0 0,0 0 0 0 0,1 0 0 0 0,2 0 0 0 0,0 1-1 0 0,1 0 1 0 0,-1 17-18 0 0,1-20 16 0 0,0-1 0 0 0,2 1 0 0 0,0 0 0 0 0,1-1 0 0 0,1 1-1 0 0,0 0 1 0 0,2 0 0 0 0,0 0 0 0 0,0-1 0 0 0,2 1 0 0 0,0-1 0 0 0,1 0 0 0 0,0 0 0 0 0,1 0-1 0 0,1-1 1 0 0,1 0 0 0 0,0 0 0 0 0,1 0 0 0 0,0-2 0 0 0,1 1 0 0 0,1-1 0 0 0,2 1-16 0 0,-2-3-29 0 0,1-1 0 0 0,0 0 0 0 0,0-1 1 0 0,1 0-1 0 0,1-1 0 0 0,-1-1 1 0 0,1 0-1 0 0,9 2 29 0 0,73 8-3886 0 0,-77-17-1576 0 0,-6 0-5780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15195 0 0,'0'0'4600'0'0,"0"0"-3547"0"0,0 0-1055 0 0,0 0 90 0 0,0 0 235 0 0,0 0 230 0 0,0 0 83 0 0,0 0-66 0 0,0 0-110 0 0,-11 32-76 0 0,-33 103-86 0 0,11-12 303 0 0,24-57-384 0 0,2 0 0 0 0,4 1 0 0 0,3 44-217 0 0,1-49 210 0 0,18 23 1173 0 0,-4-72 568 0 0,1-37-1043 0 0,67-104-418 0 0,-8-3-277 0 0,-5 5-226 0 0,6 3 0 0 0,39-42 13 0 0,-15 34-1836 0 0,-97 124 163 0 0,-3 5-5605 0 0,-2 2-5264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6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521 713 7602 0 0,'0'0'1624'0'0,"0"0"-468"0"0,0 0-44 0 0,0 0 133 0 0,0 0 56 0 0,0 0-39 0 0,0 0-197 0 0,0 0-242 0 0,0 0-188 0 0,0 0-155 0 0,0 0-116 0 0,0 0-82 0 0,0 0-38 0 0,-32-3-15 0 0,-101-6-18 0 0,63 21 100 0 0,60-5-243 0 0,-11 4-42 0 0,1 1 0 0 0,-1 1 1 0 0,2 1-1 0 0,0 1 1 0 0,1 0-1 0 0,0 1 0 0 0,1 1 1 0 0,1 1-1 0 0,1 0 1 0 0,1 1-1 0 0,0 1 0 0 0,1 0 1 0 0,1 1-1 0 0,1 0 1 0 0,-1 6-27 0 0,10-23 6 0 0,0 0 1 0 0,0-1 0 0 0,0 1-1 0 0,0 0 1 0 0,1 1 0 0 0,0-1-1 0 0,0 0 1 0 0,0 0 0 0 0,0 0-1 0 0,1 1 1 0 0,-1-1 0 0 0,1 0-1 0 0,0 1 1 0 0,0-1 0 0 0,1 0-1 0 0,-1 1 1 0 0,1-1 0 0 0,0 0-1 0 0,1 0 1 0 0,-1 0 0 0 0,0 0-1 0 0,1 0 1 0 0,0 0 0 0 0,0 0-1 0 0,0 0 1 0 0,1-1 0 0 0,-1 1-1 0 0,1-1 1 0 0,0 1 0 0 0,0-1-1 0 0,0 0 1 0 0,0 0 0 0 0,1-1-1 0 0,-1 1 1 0 0,1-1 0 0 0,-1 1-1 0 0,1-1 1 0 0,0 0 0 0 0,2 1-7 0 0,12-5 120 0 0,-1-1 1 0 0,-1 0 0 0 0,1-1-1 0 0,0-1 1 0 0,-1-1 0 0 0,0 0 0 0 0,0-1-1 0 0,-1-1 1 0 0,0 0 0 0 0,0-1-1 0 0,-1 0 1 0 0,0-2 0 0 0,-1 1-1 0 0,0-2 1 0 0,0 0 0 0 0,-2 0-1 0 0,3-3-120 0 0,-14 15 1 0 0,36-38 162 0 0,-2-1 1 0 0,-1-2-1 0 0,-2-1 0 0 0,-2-1 0 0 0,-2-3-163 0 0,4-3 44 0 0,-10 20-101 0 0,-2-1 0 0 0,-1-1 0 0 0,-1-1 0 0 0,-2-1 0 0 0,-1 0 0 0 0,-2-1 0 0 0,-1 0 0 0 0,-2 0 0 0 0,-1-2 0 0 0,3-34 57 0 0,-11 70-1 0 0,-3-156-762 0 0,2 148 719 0 0,-1 0 1 0 0,0 0-1 0 0,0 0 0 0 0,0 0 0 0 0,-1 0 1 0 0,0 0-1 0 0,0 1 0 0 0,-1 0 0 0 0,0-1 1 0 0,0 1-1 0 0,-1 1 0 0 0,0-1 1 0 0,0 1-1 0 0,-1 0 0 0 0,0 0 0 0 0,0 0 1 0 0,-5-3 43 0 0,5 6-8 0 0,0 0 0 0 0,-1 0 1 0 0,1 0-1 0 0,-1 1 1 0 0,0 0-1 0 0,0 1 0 0 0,0 0 1 0 0,0 0-1 0 0,0 0 1 0 0,0 1-1 0 0,0 0 0 0 0,0 0 1 0 0,0 0-1 0 0,0 1 0 0 0,0 1 1 0 0,0-1-1 0 0,0 1 1 0 0,0 0-1 0 0,0 0 0 0 0,1 1 1 0 0,-1 0-1 0 0,1 0 1 0 0,0 1-1 0 0,0-1 0 0 0,0 2 1 0 0,0-1-1 0 0,1 0 1 0 0,0 1-1 0 0,0 0 0 0 0,0 0 1 0 0,0 1-1 0 0,1-1 1 0 0,0 1-1 0 0,-2 3 8 0 0,-8 12 71 0 0,0 1-1 0 0,2 0 1 0 0,0 1 0 0 0,2 0 0 0 0,0 1-1 0 0,1 0 1 0 0,2 1 0 0 0,1 0 0 0 0,0 0-1 0 0,2 0 1 0 0,1 1 0 0 0,1-1 0 0 0,1 1-1 0 0,1-1 1 0 0,3 13-71 0 0,2 12 178 0 0,3 0 0 0 0,1-1 0 0 0,3 0 0 0 0,2-1 0 0 0,2-1 0 0 0,2 0 0 0 0,12 19-178 0 0,32 72 192 0 0,-61-137-220 0 0,-1 0 0 0 0,1 0 1 0 0,-1 0-1 0 0,0 0 0 0 0,1 0 0 0 0,-1 0 0 0 0,0 0 1 0 0,0 0-1 0 0,0 0 0 0 0,0 1 0 0 0,0-1 0 0 0,0 0 1 0 0,0 0-1 0 0,0 0 0 0 0,0 0 0 0 0,0 0 1 0 0,0 0-1 0 0,-1 0 0 0 0,1 0 0 0 0,-1 0 0 0 0,1 0 1 0 0,0 0-1 0 0,-1 0 0 0 0,0 0 0 0 0,1 0 0 0 0,-1 0 1 0 0,0 0-1 0 0,1 0 0 0 0,-1-1 0 0 0,0 1 0 0 0,0 0 1 0 0,0 0-1 0 0,1-1 0 0 0,-1 1 0 0 0,0-1 0 0 0,0 1 1 0 0,0-1-1 0 0,0 1 0 0 0,0-1 0 0 0,0 0 0 0 0,0 1 1 0 0,0-1-1 0 0,-1 0 0 0 0,1 0 0 0 0,0 0 0 0 0,0 1 1 0 0,-1-1 27 0 0,-16-1-3768 0 0,1-4-4605 0 0,12 1-1925 0 0</inkml:trace>
  <inkml:trace contextRef="#ctx0" brushRef="#br0" timeOffset="417.633">1086 227 13859 0 0,'0'0'1243'0'0,"0"0"-502"0"0,0 0-191 0 0,0 0 215 0 0,0 0 200 0 0,0 0 47 0 0,0 0-95 0 0,0 0-230 0 0,0 0-156 0 0,0 0-58 0 0,0 0-29 0 0,0 0-17 0 0,0 16-32 0 0,-1 52-35 0 0,-25 14 341 0 0,-128 327-90 0 0,142-367-614 0 0,6-24 1 0 0,1-1-1 0 0,0 2 1 0 0,1-1 0 0 0,1 0 0 0 0,1 1-1 0 0,1-1 1 0 0,0 1 0 0 0,2 11 2 0 0,0-26 10 0 0,1-1-1 0 0,-1 0 1 0 0,1 0-1 0 0,0 0 1 0 0,0 0 0 0 0,0 0-1 0 0,1-1 1 0 0,-1 1 0 0 0,1-1-1 0 0,-1 1 1 0 0,1-1 0 0 0,0 0-1 0 0,0 0 1 0 0,0 0-1 0 0,0 0 1 0 0,0 0 0 0 0,0-1-1 0 0,0 0 1 0 0,1 1 0 0 0,-1-1-1 0 0,1 0 1 0 0,-1-1 0 0 0,1 1-1 0 0,-1-1 1 0 0,1 1-1 0 0,-1-1 1 0 0,1 0 0 0 0,-1 0-1 0 0,1-1 1 0 0,-1 1 0 0 0,1-1-1 0 0,-1 0 1 0 0,4-1-10 0 0,8 2 89 0 0,3-2-9 0 0,-1 0-1 0 0,1-2 1 0 0,-1 0 0 0 0,0 0 0 0 0,0-2 0 0 0,0 0-1 0 0,7-5-79 0 0,-15 7-4 0 0,0 1 0 0 0,-1-2 0 0 0,1 1 0 0 0,-1-1 0 0 0,0 0 0 0 0,0-1 0 0 0,-1 0 0 0 0,0 0 0 0 0,0-1 0 0 0,0 0 0 0 0,5-7 4 0 0,-8-18-2106 0 0,-11 14-6266 0 0,3 13-3290 0 0</inkml:trace>
  <inkml:trace contextRef="#ctx0" brushRef="#br0" timeOffset="672.428">714 574 13131 0 0,'0'0'963'0'0,"0"0"-379"0"0,0 0 59 0 0,0 0 266 0 0,0 0 167 0 0,0 0 26 0 0,0 0-138 0 0,35-8-180 0 0,113-24-149 0 0,9 3 483 0 0,124-17-3212 0 0,-258 42-1870 0 0,-6 3-6870 0 0</inkml:trace>
  <inkml:trace contextRef="#ctx0" brushRef="#br0" timeOffset="899.093">1577 570 14451 0 0,'0'0'1295'0'0,"0"0"-124"0"0,0 0 129 0 0,0 0 50 0 0,0 0-69 0 0,0 0-134 0 0,33-5-221 0 0,105-17-206 0 0,0-9 595 0 0,130-26-1854 0 0,-247 56-786 0 0,-16 2-8040 0 0,-5 2-2354 0 0</inkml:trace>
  <inkml:trace contextRef="#ctx0" brushRef="#br0" timeOffset="1138.271">1612 809 11915 0 0,'0'0'736'0'0,"0"0"-288"0"0,0 0 216 0 0,0 0 152 0 0,0 0-24 0 0,0 0-88 0 0,0 0-175 0 0,202 0-201 0 0,-165-4-224 0 0,7-7-240 0 0,-4-1-336 0 0,9 0-633 0 0,-17 1-1559 0 0,-11 3-8715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1 676 13099 0 0,'0'0'236'0'0,"0"0"-316"0"0,0 0-75 0 0,0 0 254 0 0,0 0 358 0 0,0 0 231 0 0,0 0 101 0 0,0 0 47 0 0,0 0-20 0 0,33 4-88 0 0,105 14-66 0 0,-50-20 375 0 0,-74-3-844 0 0,23-10 183 0 0,-1-2 0 0 0,-1-1 0 0 0,-1-2-1 0 0,0-1 1 0 0,-2-2 0 0 0,0-1-1 0 0,-2-2 1 0 0,0-1 0 0 0,-2-1-1 0 0,14-19-375 0 0,274-341 672 0 0,-314 386-674 0 0,-1-1-1 0 0,1 0 1 0 0,0 1-1 0 0,0-1 1 0 0,0 1-1 0 0,1 0 0 0 0,-1 0 1 0 0,1 0-1 0 0,-1 0 1 0 0,1 0-1 0 0,-1 0 1 0 0,1 1-1 0 0,0-1 1 0 0,0 1-1 0 0,0 0 0 0 0,0 0 1 0 0,0 0-1 0 0,0 0 1 0 0,0 1-1 0 0,0-1 1 0 0,0 1-1 0 0,0-1 0 0 0,1 1 1 0 0,-1 0-1 0 0,0 0 1 0 0,0 1-1 0 0,0-1 1 0 0,0 1-1 0 0,0 0 1 0 0,0-1-1 0 0,0 1 0 0 0,0 0 1 0 0,0 1-1 0 0,0-1 1 0 0,0 1-1 0 0,0-1 1 0 0,-1 1-1 0 0,3 2 3 0 0,1 8 39 0 0,0 0 1 0 0,-1 1-1 0 0,0 0 0 0 0,-1 0 0 0 0,-1 0 0 0 0,0 0 1 0 0,-1 1-1 0 0,0-1 0 0 0,-1 1 0 0 0,-1-1 1 0 0,0 1-1 0 0,-1 10-39 0 0,1-12 24 0 0,-1 20 1 0 0,-1 0 1 0 0,-1-1 0 0 0,-2 1-1 0 0,-1-1 1 0 0,-2 0-1 0 0,-1-1 1 0 0,-1 1-1 0 0,-1-2 1 0 0,-2 1-1 0 0,-1-2 1 0 0,-1 0 0 0 0,-2-1-1 0 0,0 0 1 0 0,-2-1-1 0 0,-1-2 1 0 0,-1 0-1 0 0,-1-1 1 0 0,-14 11-26 0 0,30-27-28 0 0,-1-1 0 0 0,0 0-1 0 0,0-1 1 0 0,0 0 0 0 0,-1 0 0 0 0,0 0 0 0 0,0-1-1 0 0,0 0 1 0 0,0-1 0 0 0,-1 0 0 0 0,0 0-1 0 0,1-1 1 0 0,-1 0 0 0 0,0 0 0 0 0,0-1 0 0 0,0 0-1 0 0,0-1 1 0 0,0 0 0 0 0,0 0 0 0 0,0-1 0 0 0,0 0-1 0 0,0-1 1 0 0,0 0 0 0 0,1 0 0 0 0,-1-1 0 0 0,1 0-1 0 0,-2-1 29 0 0,5-2-169 0 0,1 0 0 0 0,0-1 1 0 0,1 0-1 0 0,-1 1 0 0 0,1-1 0 0 0,1 0 0 0 0,-1 0 0 0 0,1-1 0 0 0,1 1 0 0 0,-1 0 0 0 0,1-1 0 0 0,0 1 0 0 0,1-1 0 0 0,0 1 0 0 0,0-1 0 0 0,1 1 0 0 0,-1-1 0 0 0,2 1 0 0 0,-1-1 0 0 0,1 1 0 0 0,0 0 0 0 0,1 0 0 0 0,-1 0 0 0 0,5-6 169 0 0,35-62-5585 0 0,-29 55 909 0 0,-2 3-4938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 0 0 0,'0'0'680'0'0,"0"0"1513"0"0,0 0 530 0 0,0 0 3 0 0,0 0-259 0 0,0 0-397 0 0,0 0-427 0 0,0 0-403 0 0,0 0-309 0 0,4 26-171 0 0,12 81-89 0 0,-28-43 116 0 0,5-49-566 0 0,2-4-111 0 0,1 1 1 0 0,0-1-1 0 0,1 1 1 0 0,1 0-1 0 0,0 0 0 0 0,0 0 1 0 0,2 1-1 0 0,-1-1 0 0 0,1 0 1 0 0,1 0-1 0 0,0 0 0 0 0,1 0 1 0 0,0 0-1 0 0,1 0 0 0 0,0 0 1 0 0,3 6-111 0 0,-3-12 87 0 0,0 1 0 0 0,1-1 0 0 0,0 1 0 0 0,0-1 0 0 0,1 0 0 0 0,-1-1 1 0 0,1 1-1 0 0,0-1 0 0 0,1 0 0 0 0,-1 0 0 0 0,1 0 0 0 0,0-1 0 0 0,0 0 0 0 0,0 0 0 0 0,1-1 1 0 0,0 1-1 0 0,-1-1 0 0 0,1-1 0 0 0,0 1 0 0 0,0-1 0 0 0,1-1 0 0 0,-1 1 0 0 0,0-1 0 0 0,0-1 1 0 0,8 1-88 0 0,-6-2 96 0 0,1 0 1 0 0,-1 0 0 0 0,1-1 0 0 0,-1 0-1 0 0,0-1 1 0 0,0 0 0 0 0,0-1 0 0 0,0 0-1 0 0,0 0 1 0 0,-1-1 0 0 0,0 0-1 0 0,0 0 1 0 0,0-1 0 0 0,-1 0 0 0 0,1 0-1 0 0,-2-1 1 0 0,1 0 0 0 0,-1 0 0 0 0,0-1-1 0 0,0 1 1 0 0,-1-1 0 0 0,0-1 0 0 0,0 1-1 0 0,-1-1 1 0 0,0 0 0 0 0,-1 1 0 0 0,3-9-97 0 0,-2 5 13 0 0,0-1 1 0 0,-1 1 0 0 0,0-1 0 0 0,0 1-1 0 0,-2-1 1 0 0,0 0 0 0 0,0 0 0 0 0,-1 0-1 0 0,0 0 1 0 0,-1 0 0 0 0,-1 1 0 0 0,0-1 0 0 0,-1 0-1 0 0,0 1 1 0 0,-1 0 0 0 0,-1-1 0 0 0,1 2-1 0 0,-2-1 1 0 0,0 0 0 0 0,-5-6-14 0 0,4 8-117 0 0,-1 0 0 0 0,-1 0 0 0 0,0 1 0 0 0,0 0 0 0 0,0 1-1 0 0,-1 0 1 0 0,-1 1 0 0 0,1 0 0 0 0,-1 0 0 0 0,0 1 0 0 0,-1 1 0 0 0,1 0 0 0 0,-1 0 0 0 0,0 1 0 0 0,-11-2 117 0 0,-67 12-7673 0 0,74-2-3848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0,'0'0'2709'0'0,"0"0"-1141"0"0,0 0-527 0 0,0 0 5 0 0,0 0 156 0 0,0 0 161 0 0,0 0-52 0 0,0 0-274 0 0,0 0-315 0 0,0 0-134 0 0,0 0 32 0 0,0 0 110 0 0,8 2 97 0 0,45 5 116 0 0,1-2 1 0 0,-1-2 0 0 0,1-2 0 0 0,0-3 0 0 0,39-7-944 0 0,104-2 460 0 0,-107 11-2716 0 0,-89 0 1089 0 0,-7 0-5325 0 0,2 0-4888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13083 0 0,'0'0'855'0'0,"0"0"-319"0"0,0 0 139 0 0,0 0 367 0 0,0 0 231 0 0,0 0 52 0 0,0 0-143 0 0,33 4-203 0 0,105 10-216 0 0,-28-24 285 0 0,59-16-339 0 0,-34 6-1752 0 0,-48 5-2628 0 0,-63 11-3811 0 0,-8 3-3792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0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781 496 5057 0 0,'0'0'1544'0'0,"0"0"-421"0"0,0 0-242 0 0,0 0 3 0 0,0 0 153 0 0,0 0 148 0 0,0 0 43 0 0,0 0-16 0 0,0 0-112 0 0,0 0-170 0 0,0 0-147 0 0,-17-28-138 0 0,-53-89-114 0 0,-46-50 1724 0 0,98 146-2041 0 0,-2 1 1 0 0,0 1-1 0 0,-1 0 0 0 0,-1 1 1 0 0,-1 2-1 0 0,0 0 0 0 0,-22-9-214 0 0,33 19 46 0 0,0 1-1 0 0,-1 1 1 0 0,0 0-1 0 0,0 1 1 0 0,0 0-1 0 0,0 1 1 0 0,0 1-1 0 0,0 0 0 0 0,-1 1 1 0 0,1 0-1 0 0,0 1 1 0 0,-1 0-46 0 0,8 2-7 0 0,0-1 0 0 0,1 1-1 0 0,-1 0 1 0 0,0 0 0 0 0,1 1 0 0 0,0-1 0 0 0,0 1 0 0 0,0 1 0 0 0,0-1-1 0 0,1 1 1 0 0,0-1 0 0 0,0 1 0 0 0,0 1 0 0 0,0-1 0 0 0,1 0 0 0 0,0 1 0 0 0,0 0-1 0 0,0-1 1 0 0,1 1 0 0 0,0 0 0 0 0,0 1 0 0 0,0-1 0 0 0,0 4 7 0 0,-11 157-41 0 0,14-130 43 0 0,0 2 15 0 0,1-1-1 0 0,3 0 0 0 0,1 0 1 0 0,1 0-1 0 0,3-1 1 0 0,1 0-1 0 0,1 0 1 0 0,2-2-1 0 0,18 33-16 0 0,197 312 120 0 0,-206-345-74 0 0,-1 1 0 0 0,-2 1 1 0 0,-2 0-1 0 0,-1 1 0 0 0,-2 1 0 0 0,-1 1 0 0 0,-3 0 0 0 0,-1 1 1 0 0,-1 0-1 0 0,-3 0 0 0 0,-1 0 0 0 0,-3 1 0 0 0,-1 32-46 0 0,-4-60 55 0 0,-1-1-1 0 0,0 1 1 0 0,0-1-1 0 0,-2 0 1 0 0,1-1 0 0 0,-2 1-1 0 0,0-1 1 0 0,0-1-1 0 0,-1 1 1 0 0,0-1-1 0 0,-1 0 1 0 0,0-1-1 0 0,-1 0 1 0 0,0-1 0 0 0,-1 0-1 0 0,0 0 1 0 0,0-1-1 0 0,-1 0 1 0 0,0-1-1 0 0,0-1 1 0 0,-9 4-55 0 0,6-3 40 0 0,0 0 0 0 0,0 0 1 0 0,-1-2-1 0 0,0 0 0 0 0,0 0 1 0 0,0-2-1 0 0,-1 0 0 0 0,1-1 1 0 0,-1 0-1 0 0,0-2 0 0 0,1 0 0 0 0,-1-1 1 0 0,0 0-1 0 0,-8-3-40 0 0,16 3-11 0 0,1 0 1 0 0,0-1-1 0 0,0 0 0 0 0,0-1 1 0 0,1 0-1 0 0,-1 0 0 0 0,1-1 1 0 0,-1 1-1 0 0,1-2 0 0 0,0 1 1 0 0,1-1-1 0 0,-1 0 0 0 0,1 0 1 0 0,0-1-1 0 0,0 0 0 0 0,0 0 1 0 0,1 0-1 0 0,0-1 0 0 0,0 0 1 0 0,1 0-1 0 0,0 0 0 0 0,0 0 1 0 0,1-1-1 0 0,-1 1 0 0 0,2-1 1 0 0,-1 0-1 0 0,1 0 0 0 0,0 0 1 0 0,0-6 10 0 0,1 3-126 0 0,1-1 0 0 0,0 1 1 0 0,0 0-1 0 0,1-1 0 0 0,1 1 1 0 0,0 0-1 0 0,0 0 1 0 0,1 0-1 0 0,1 0 0 0 0,-1 1 1 0 0,2-1-1 0 0,0 1 126 0 0,44-74-7242 0 0,-33 60-4130 0 0</inkml:trace>
  <inkml:trace contextRef="#ctx0" brushRef="#br0" timeOffset="867.3">1375 862 0 0 0,'0'0'1351'0'0,"0"0"15"0"0,0 0-33 0 0,0 0 58 0 0,0 0 149 0 0,0 0 61 0 0,0 0-101 0 0,0 0-169 0 0,0 0-145 0 0,0 0-169 0 0,0 0-187 0 0,0 0-130 0 0,-22 0 6214 0 0,13 0-7268 0 0,-2 2 396 0 0,0 1-1 0 0,0 1 1 0 0,1 0 0 0 0,-1 0 0 0 0,1 1-1 0 0,0 0 1 0 0,0 1 0 0 0,1 0-1 0 0,0 1 1 0 0,0 0 0 0 0,0 0 0 0 0,1 1-1 0 0,0 0 1 0 0,-1 1-42 0 0,-2 1 2 0 0,1 1-1 0 0,0 0 1 0 0,0 0 0 0 0,1 1-1 0 0,1 0 1 0 0,0 0 0 0 0,0 1-1 0 0,1 0 1 0 0,1 1 0 0 0,0 0-1 0 0,1-1 1 0 0,1 2 0 0 0,0-1-1 0 0,1 0 1 0 0,0 1-1 0 0,1 0 1 0 0,1 5-2 0 0,0-13 6 0 0,1-1 0 0 0,0 0-1 0 0,0 1 1 0 0,1-1 0 0 0,0 1 0 0 0,0-1-1 0 0,0 0 1 0 0,1 0 0 0 0,0 1 0 0 0,0-1-1 0 0,1 0 1 0 0,-1-1 0 0 0,1 1-1 0 0,1 0 1 0 0,-1-1 0 0 0,1 0 0 0 0,0 0-1 0 0,0 0 1 0 0,0 0 0 0 0,1 0 0 0 0,0-1-1 0 0,0 0 1 0 0,4 3-6 0 0,1-1 40 0 0,1 0 0 0 0,0-1 0 0 0,1 0-1 0 0,-1 0 1 0 0,1-1 0 0 0,0-1 0 0 0,0 0 0 0 0,1 0-1 0 0,-1-2 1 0 0,0 1 0 0 0,1-1 0 0 0,-1-1 0 0 0,1-1-1 0 0,-1 1 1 0 0,1-2 0 0 0,-1 0 0 0 0,0 0 0 0 0,0-1-1 0 0,0-1 1 0 0,0 0 0 0 0,0 0 0 0 0,-1-1 0 0 0,0-1-1 0 0,0 0 1 0 0,0-1 0 0 0,-1 0 0 0 0,0 0 0 0 0,0-1-1 0 0,-1 0 1 0 0,0-1 0 0 0,0 0 0 0 0,1-3-40 0 0,16-23-8 0 0,-2-1 0 0 0,-1-1 0 0 0,-3-1 0 0 0,0-1 1 0 0,-3-1-1 0 0,-1-1 0 0 0,-2 0 0 0 0,-2-1 0 0 0,-2 0 0 0 0,-1 0 1 0 0,-3-1-1 0 0,-1 0 0 0 0,-2-1 0 0 0,-2 1 0 0 0,-4-30 8 0 0,2 40-156 0 0,-2 0-1 0 0,-1-1 0 0 0,-1 1 0 0 0,-2 1 0 0 0,-2-1 1 0 0,0 2-1 0 0,-2-1 0 0 0,-2 1 0 0 0,-1 1 0 0 0,-1 0 0 0 0,-1 1 1 0 0,-12-15 156 0 0,24 39-8 0 0,1 0 0 0 0,-1 0 0 0 0,0 0 0 0 0,0 0 0 0 0,0 1 0 0 0,-1-1 0 0 0,1 1 1 0 0,-1 1-1 0 0,0-1 0 0 0,-1 1 0 0 0,1-1 0 0 0,0 1 0 0 0,-1 1 0 0 0,0-1 0 0 0,1 1 0 0 0,-1 0 1 0 0,0 0-1 0 0,0 1 0 0 0,0 0 0 0 0,-1 0 0 0 0,1 0 0 0 0,0 1 0 0 0,0 0 0 0 0,-1 0 8 0 0,4 2-15 0 0,-1 0 0 0 0,1 1 0 0 0,0-1 0 0 0,0 1 0 0 0,0-1 0 0 0,0 1 0 0 0,0 0 0 0 0,1 1-1 0 0,-1-1 1 0 0,1 0 0 0 0,0 0 0 0 0,0 1 0 0 0,0 0 0 0 0,0-1 0 0 0,1 1 0 0 0,0 0 0 0 0,-1 0 0 0 0,1 0 0 0 0,1 0-1 0 0,-1 2 16 0 0,-5 9-20 0 0,-5 27 104 0 0,2-1 1 0 0,1 1-1 0 0,3 0 1 0 0,1 1-1 0 0,2-1 1 0 0,2 1 0 0 0,3 27-85 0 0,38 154 497 0 0,-14-121-63 0 0,6-2-1 0 0,3-1 0 0 0,5-1 1 0 0,20 28-434 0 0,17 9 372 0 0,-102-152-2359 0 0,11-5-711 0 0,9 5-3630 0 0,3 8-4779 0 0</inkml:trace>
  <inkml:trace contextRef="#ctx0" brushRef="#br0" timeOffset="1295.053">2276 415 14227 0 0,'0'0'393'0'0,"0"0"-291"0"0,0 0-41 0 0,0 0 341 0 0,0 0 404 0 0,0 0 188 0 0,0 0-11 0 0,0 0-150 0 0,0 0-194 0 0,-9 34-160 0 0,-31 108-98 0 0,-4-2 294 0 0,28-80-482 0 0,3 0 0 0 0,2 1-1 0 0,3 0 1 0 0,3 0 0 0 0,2 1-1 0 0,4 36-192 0 0,-1-91 48 0 0,0 1-1 0 0,1 0 0 0 0,-1-1 0 0 0,1 1 0 0 0,1-1 1 0 0,0 0-1 0 0,0 1 0 0 0,0-1 0 0 0,1 0 0 0 0,0 0 1 0 0,0 0-1 0 0,0-1 0 0 0,1 1 0 0 0,0-1 1 0 0,1 0-1 0 0,-1 0 0 0 0,1 0 0 0 0,1 0 0 0 0,-1-1 1 0 0,1 1-48 0 0,5-1 145 0 0,0 0 1 0 0,0-1-1 0 0,1 0 1 0 0,-1-1-1 0 0,1 0 1 0 0,0-1-1 0 0,0 0 1 0 0,0-1-1 0 0,0 0 1 0 0,-1-1-1 0 0,1 0 1 0 0,0-1-1 0 0,0-1 1 0 0,0 0 0 0 0,0 0-1 0 0,0-1 1 0 0,-1 0-1 0 0,7-4-145 0 0,11 1 157 0 0,37-17-38 0 0,-61-17-3110 0 0,-15 14-5302 0 0,5 18-2393 0 0</inkml:trace>
  <inkml:trace contextRef="#ctx0" brushRef="#br0" timeOffset="1551.3">1897 762 12859 0 0,'0'0'793'0'0,"0"0"-230"0"0,0 0 75 0 0,0 0 286 0 0,0 0 227 0 0,0 0 90 0 0,33-3-114 0 0,107-7-155 0 0,168 7 2325 0 0,-210 5-3129 0 0,105-4-2863 0 0,-185-1-1743 0 0,-5 2-6833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7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731 458 6009 0 0,'0'0'3589'0'0,"0"0"-1723"0"0,0 0-614 0 0,0 0-106 0 0,0 0 98 0 0,0 0 78 0 0,-7-33-29 0 0,-23-103-77 0 0,-11 23 1548 0 0,38 103-2629 0 0,-1 0 0 0 0,0 0 0 0 0,0 1 1 0 0,-1-1-1 0 0,-1 1 0 0 0,1 0 0 0 0,-2 0 1 0 0,1 1-1 0 0,-1-1 0 0 0,0 1 0 0 0,-1 1 1 0 0,0 0-1 0 0,0 0 0 0 0,0 0 0 0 0,-1 1 1 0 0,0 0-1 0 0,-1 1 0 0 0,1 0 0 0 0,-1 1 1 0 0,0 0-1 0 0,0 0 0 0 0,0 1 0 0 0,0 0 1 0 0,-11-1-136 0 0,6 3 15 0 0,1 0 0 0 0,-1 1-1 0 0,0 0 1 0 0,0 1 0 0 0,0 1 0 0 0,1 0 0 0 0,-1 1 0 0 0,1 1 0 0 0,-1 0 0 0 0,1 1 0 0 0,0 1 0 0 0,1 0 0 0 0,0 1 0 0 0,0 0 0 0 0,0 1 0 0 0,1 0 0 0 0,0 1-1 0 0,0 1 1 0 0,1 0 0 0 0,0 0 0 0 0,1 1-15 0 0,-4 5 4 0 0,1 0 0 0 0,1 0 0 0 0,0 1-1 0 0,1 1 1 0 0,1 0 0 0 0,0 0 0 0 0,2 1 0 0 0,0 0 0 0 0,1 0-1 0 0,1 1 1 0 0,1 0 0 0 0,1 0 0 0 0,0 1 0 0 0,2-1-1 0 0,0 1-3 0 0,1 10 17 0 0,2 0 0 0 0,1 0 0 0 0,1 0 0 0 0,2-1 0 0 0,1 1 0 0 0,1-1 0 0 0,2-1 0 0 0,0 1 0 0 0,3-1 0 0 0,0-1 0 0 0,1 0 0 0 0,4 2-17 0 0,266 436 801 0 0,-262-427-713 0 0,2-2-13 0 0,-1 2 0 0 0,-2 0 0 0 0,-2 2 0 0 0,-1 0 0 0 0,-2 1 0 0 0,-2 0 0 0 0,-2 1 0 0 0,-2 0 0 0 0,-2 1 0 0 0,-1 3-75 0 0,-5-30 18 0 0,0-1-1 0 0,-1 1 0 0 0,-1 0 0 0 0,-1 0 0 0 0,0-1 0 0 0,-1 1 0 0 0,-1-1 0 0 0,0 0 0 0 0,-1 0 0 0 0,-1 0 0 0 0,-1-1 0 0 0,0 1 0 0 0,-1-2 0 0 0,-3 6-17 0 0,-2-5-13 0 0,-1 0 0 0 0,0 0-1 0 0,-1-1 1 0 0,0-1 0 0 0,-1-1-1 0 0,-1 0 1 0 0,0-1 0 0 0,0-1-1 0 0,-1-1 1 0 0,0 0 0 0 0,-1-1-1 0 0,0-1 1 0 0,0-1-1 0 0,0 0 1 0 0,-1-2 0 0 0,0 0-1 0 0,0-1 1 0 0,0-2 0 0 0,0 0-1 0 0,0 0 1 0 0,-20-4 13 0 0,34 3-71 0 0,0-1 0 0 0,0 0 0 0 0,0-1 0 0 0,0 1 0 0 0,0-1 0 0 0,1-1-1 0 0,-1 1 1 0 0,1-1 0 0 0,-1 0 0 0 0,1 0 0 0 0,0 0 0 0 0,0-1 0 0 0,0 1 0 0 0,1-1 0 0 0,-1-1 0 0 0,1 1-1 0 0,-3-4 72 0 0,-18-62-4200 0 0,25 48-836 0 0,0 9-6597 0 0</inkml:trace>
  <inkml:trace contextRef="#ctx0" brushRef="#br0" timeOffset="10500.574">1835 1436 9554 0 0,'0'0'1199'0'0,"0"0"-280"0"0,0 0-104 0 0,0 0 154 0 0,0 0 173 0 0,0 0 91 0 0,0 0-63 0 0,0 0-188 0 0,0 0-214 0 0,0 0-182 0 0,0 0-161 0 0,0 0-144 0 0,0 0-72 0 0,-25 0-43 0 0,-76-2-12 0 0,95 2-125 0 0,1 0 0 0 0,0 0-1 0 0,0 1 1 0 0,0-1-1 0 0,0 1 1 0 0,0 0 0 0 0,0 0-1 0 0,0 1 1 0 0,0-1-1 0 0,0 1 1 0 0,1 0-1 0 0,-1 1 1 0 0,1-1 0 0 0,-1 1-1 0 0,0 1-28 0 0,-11 6 97 0 0,-1-2-22 0 0,0 2 1 0 0,0 0-1 0 0,1 0 1 0 0,1 2-1 0 0,0 0 0 0 0,1 1 1 0 0,0 0-1 0 0,0 1 1 0 0,-7 12-76 0 0,11-13 34 0 0,1 0-1 0 0,1 1 1 0 0,0 0 0 0 0,1 0 0 0 0,0 1 0 0 0,1-1 0 0 0,1 1-1 0 0,0 1 1 0 0,1-1 0 0 0,1 1 0 0 0,1 0 0 0 0,0 0 0 0 0,0 8-34 0 0,1-19 31 0 0,1-1 0 0 0,-1 1 0 0 0,1 0 0 0 0,0-1 0 0 0,0 1 0 0 0,0 0 0 0 0,1-1 1 0 0,0 1-1 0 0,0 0 0 0 0,0-1 0 0 0,0 1 0 0 0,1-1 0 0 0,-1 0 0 0 0,1 1 0 0 0,0-1 0 0 0,1 0 1 0 0,-1 0-1 0 0,1 0 0 0 0,0-1 0 0 0,-1 1 0 0 0,2 0 0 0 0,-1-1 0 0 0,0 0 0 0 0,1 0 0 0 0,-1 0 0 0 0,1 0 1 0 0,0-1-1 0 0,0 1 0 0 0,0-1 0 0 0,0 0 0 0 0,1 0 0 0 0,-1 0 0 0 0,1-1 0 0 0,1 1-31 0 0,12-4 143 0 0,0-1 0 0 0,0-1 1 0 0,0 0-1 0 0,0-1 0 0 0,-1-1 0 0 0,0-1 0 0 0,0 0 0 0 0,-1-1 0 0 0,0-1 0 0 0,0-1 0 0 0,-1 0 0 0 0,0-1 0 0 0,-1 0 0 0 0,0-1 0 0 0,-1-1 1 0 0,1-1-144 0 0,-2 4 39 0 0,32-31 41 0 0,-2-2 1 0 0,-2-2-1 0 0,-1-1 1 0 0,-3-2-1 0 0,-2-1 1 0 0,18-37-81 0 0,-69 163 393 0 0,12-66-386 0 0,1 1 0 0 0,0-1 1 0 0,0 1-1 0 0,2 0 0 0 0,-1 1 0 0 0,1-1 1 0 0,1 0-1 0 0,1 1 0 0 0,-1-1 0 0 0,2 0 1 0 0,0 1-1 0 0,0-1 0 0 0,1 0 0 0 0,1 0 1 0 0,0 0-1 0 0,0 0 0 0 0,1 0 0 0 0,1-1 1 0 0,0 1-1 0 0,1-1 0 0 0,0 0-7 0 0,1 0-60 0 0,1-1-1 0 0,0 1 1 0 0,1-2-1 0 0,0 1 1 0 0,0-1 0 0 0,1-1-1 0 0,0 0 1 0 0,1 0 0 0 0,0-1-1 0 0,0 0 1 0 0,0-1-1 0 0,1-1 1 0 0,0 1 0 0 0,0-2-1 0 0,0 0 1 0 0,1 0-1 0 0,0-1 1 0 0,-1-1 0 0 0,1 0-1 0 0,0-1 1 0 0,0 0 0 0 0,0-1-1 0 0,0 0 1 0 0,0-1-1 0 0,3-1 61 0 0,7-9-1853 0 0,-10 2-2750 0 0,-12 9 3974 0 0,8-5-11414 0 0</inkml:trace>
  <inkml:trace contextRef="#ctx0" brushRef="#br0" timeOffset="9641.974">1702 334 3481 0 0,'0'0'1889'0'0,"0"0"-608"0"0,0 0-278 0 0,0 0 116 0 0,0 0 381 0 0,0 0 330 0 0,0 0 37 0 0,0 0-220 0 0,0 0-335 0 0,0 0-337 0 0,0 0-262 0 0,0-5-165 0 0,3-18-98 0 0,7 98 2166 0 0,4 476-691 0 0,-3-443-1748 0 0,-11-120-4614 0 0,-3-6-3833 0 0,2 13-2588 0 0</inkml:trace>
  <inkml:trace contextRef="#ctx0" brushRef="#br0" timeOffset="9919.189">1201 1132 11987 0 0,'0'0'632'0'0,"0"0"-262"0"0,0 0-128 0 0,0 0 369 0 0,0 0 533 0 0,0 0 306 0 0,0 0 78 0 0,0 0-147 0 0,37 3-204 0 0,124 6-205 0 0,-6-27 431 0 0,17-12-590 0 0,2 9 0 0 0,142 1-813 0 0,-314 20-41 0 0,-1-1 1 0 0,0 1-1 0 0,0 0 0 0 0,1-1 1 0 0,-1 1-1 0 0,0 0 1 0 0,0 0-1 0 0,1 0 1 0 0,-1 0-1 0 0,0 0 1 0 0,0 0-1 0 0,1 1 1 0 0,-1-1-1 0 0,0 0 1 0 0,0 1-1 0 0,0-1 1 0 0,1 1-1 0 0,-1-1 0 0 0,0 1 1 0 0,0-1-1 0 0,0 1 1 0 0,0 0-1 0 0,0 0 1 0 0,0-1-1 0 0,0 1 1 0 0,0 0-1 0 0,0 0 1 0 0,-1 0-1 0 0,1 0 1 0 0,0 0-1 0 0,0 0 0 0 0,-1 0 1 0 0,1 0-1 0 0,-1 1 1 0 0,1-1-1 0 0,-1 0 1 0 0,1 0-1 0 0,-1 0 1 0 0,0 1-1 0 0,0-1 1 0 0,1 0-1 0 0,-1 0 1 0 0,0 1-1 0 0,0-1 1 0 0,0 0-1 0 0,0 0 0 0 0,-1 1 1 0 0,1-1-1 0 0,0 0 1 0 0,0 0-1 0 0,-1 1 1 0 0,1-1-1 0 0,-1 0 1 0 0,1 0-1 0 0,-1 0 1 0 0,0 0-1 0 0,1 0 1 0 0,-1 0-1 0 0,0 0 1 0 0,0 0-1 0 0,1 0 0 0 0,-1 0 1 0 0,0 0-1 0 0,0 0 1 0 0,0-1-1 0 0,-1 1 41 0 0,-16 17-3020 0 0,5-6-3330 0 0,3-1-5375 0 0</inkml:trace>
  <inkml:trace contextRef="#ctx0" brushRef="#br0" timeOffset="11411.654">2548 381 5617 0 0,'0'0'2349'0'0,"0"0"-716"0"0,0 0-403 0 0,0 0-52 0 0,0 0 121 0 0,0 0 49 0 0,0 0-205 0 0,0 0-366 0 0,0 0-250 0 0,0 0-23 0 0,0 0 104 0 0,0 0 166 0 0,0 0 77 0 0,14 13-54 0 0,87 75 583 0 0,-67-51-1035 0 0,-2 1-1 0 0,-2 1 0 0 0,-2 2 1 0 0,-1 1-1 0 0,-2 1 1 0 0,-2 1-1 0 0,-2 1 0 0 0,-2 1 1 0 0,12 48-345 0 0,-17-48 36 0 0,-2 0 1 0 0,-2 1-1 0 0,-3 0 1 0 0,-1 0-1 0 0,-3 1 0 0 0,-1-1 1 0 0,-3 1-1 0 0,-2 0 1 0 0,-3 12-37 0 0,-1-25-159 0 0,-1-1 0 0 0,-2 0 0 0 0,-1 0 0 0 0,-1-1 0 0 0,-2-1 0 0 0,-2 0 0 0 0,0-1 0 0 0,-2-1 0 0 0,-2 0 1 0 0,0-1-1 0 0,-2-2 0 0 0,-1 0 0 0 0,-2-1 0 0 0,0-2 0 0 0,-1 0 0 0 0,-8 3 159 0 0,-72 49-5021 0 0,-7-14-4081 0 0,92-53 325 0 0</inkml:trace>
  <inkml:trace contextRef="#ctx0" brushRef="#br0" timeOffset="11891.044">1276 130 6081 0 0,'0'0'2215'0'0,"0"0"-1005"0"0,0 0-518 0 0,0 0-32 0 0,0 0 140 0 0,0 0 202 0 0,0 0 84 0 0,0 0-100 0 0,0 0-101 0 0,0 0-113 0 0,0 0-127 0 0,0 0-99 0 0,-25 34-61 0 0,-77 106-49 0 0,38-19 444 0 0,26-16-245 0 0,4 1-1 0 0,4 2 1 0 0,6 2-1 0 0,4 0 1 0 0,5 0-1 0 0,5 2 0 0 0,4 3-634 0 0,5-62 151 0 0,3 1 0 0 0,1-1 0 0 0,3 1 0 0 0,3-2 0 0 0,1 1 0 0 0,3-1-1 0 0,2-1 1 0 0,13 27-151 0 0,-17-49 58 0 0,1-1 0 0 0,2 0 1 0 0,1-1-1 0 0,0-1 0 0 0,2 0 0 0 0,1-1 0 0 0,1-1 0 0 0,2-1 0 0 0,0-1 0 0 0,1 0 0 0 0,1-2 0 0 0,1-1 0 0 0,1 0 0 0 0,0-2 0 0 0,2-1-58 0 0,-20-12-302 0 0,78 25 627 0 0,-57-32-2633 0 0,-2-11-3481 0 0,-17 6-5972 0 0</inkml:trace>
  <inkml:trace contextRef="#ctx0" brushRef="#br0" timeOffset="14636.068">3875 1067 2953 0 0,'0'0'2680'0'0,"0"0"-1281"0"0,0 0-575 0 0,0 0-65 0 0,0 0 191 0 0,0 0 255 0 0,0 0 98 0 0,0 0-88 0 0,0 0-199 0 0,0 0-231 0 0,0 0-172 0 0,-23-11-128 0 0,-71-30-99 0 0,35 31 130 0 0,39 13-447 0 0,0 1 0 0 0,1 1 0 0 0,0 1 0 0 0,0 1 0 0 0,0 0-1 0 0,1 2 1 0 0,0 0 0 0 0,1 1 0 0 0,0 0 0 0 0,0 2 0 0 0,1 0 0 0 0,1 1 0 0 0,0 0 0 0 0,0 1 0 0 0,-3 6-69 0 0,9-10 1 0 0,-1 0-1 0 0,2 1 1 0 0,0 0 0 0 0,0 1 0 0 0,1 0 0 0 0,0 0 0 0 0,1 0 0 0 0,1 1 0 0 0,0 0 0 0 0,1 0 0 0 0,0 0 0 0 0,0 0 0 0 0,2 1 0 0 0,0-1 0 0 0,0 1 0 0 0,1 0 0 0 0,1 0 0 0 0,1 12-1 0 0,1-19 67 0 0,0-1 1 0 0,1 1-1 0 0,-1-1 0 0 0,1 0 1 0 0,0 0-1 0 0,1 0 0 0 0,0 0 1 0 0,0-1-1 0 0,0 1 0 0 0,0-1 1 0 0,1 0-1 0 0,0 0 0 0 0,0-1 1 0 0,0 1-1 0 0,0-1 0 0 0,1 0 1 0 0,0-1-1 0 0,0 1 0 0 0,0-1 1 0 0,0 0-1 0 0,0-1 1 0 0,1 1-1 0 0,-1-1 0 0 0,1-1 1 0 0,-1 1-1 0 0,1-1 0 0 0,0 0 1 0 0,0-1-1 0 0,-1 0 0 0 0,1 0 1 0 0,0 0-1 0 0,0-1 0 0 0,0 0 1 0 0,-1 0-1 0 0,1 0 0 0 0,5-3-67 0 0,4-1 174 0 0,0-2 0 0 0,-1 1 0 0 0,0-2-1 0 0,0 0 1 0 0,0-1 0 0 0,-1-1 0 0 0,-1 0 0 0 0,1-1-1 0 0,-2 0 1 0 0,2-2-174 0 0,13-13 104 0 0,-1-1-1 0 0,-2-1 1 0 0,0-2-1 0 0,-2 0 1 0 0,-1-1-1 0 0,-2-1 1 0 0,-1-1-1 0 0,-1-1 1 0 0,-2 0-1 0 0,-1-1 1 0 0,4-23-104 0 0,-2 0-246 0 0,-3-1 0 0 0,-3 0 0 0 0,-2-1 0 0 0,-2 0 0 0 0,-4-1 0 0 0,-4-50 246 0 0,0 73-348 0 0,-1 0 1 0 0,-2 1 0 0 0,-2 0 0 0 0,-2 0-1 0 0,-1 1 1 0 0,-1 0 0 0 0,-3 1 0 0 0,-8-17 347 0 0,19 44-28 0 0,-1 0 0 0 0,1 0 0 0 0,-1 1 0 0 0,-1-1 0 0 0,1 1 1 0 0,-1 0-1 0 0,0 1 0 0 0,-1-1 0 0 0,0 1 0 0 0,0 0 0 0 0,0 0 0 0 0,0 1 0 0 0,-1 0 1 0 0,0 0-1 0 0,0 1 0 0 0,-1 0 0 0 0,1 0 0 0 0,-1 0 0 0 0,0 1 0 0 0,0 0 1 0 0,0 1-1 0 0,0 0 0 0 0,0 0 0 0 0,-1 0 0 0 0,1 1 0 0 0,-1 1 0 0 0,1-1 0 0 0,0 1 1 0 0,-2 1 27 0 0,2 3 11 0 0,-1 1 0 0 0,1 1 0 0 0,0 0 1 0 0,0 0-1 0 0,1 0 0 0 0,0 1 1 0 0,0 0-1 0 0,0 0 0 0 0,1 1 0 0 0,0 0 1 0 0,0 0-1 0 0,1 0 0 0 0,0 1 0 0 0,1-1 1 0 0,0 1-1 0 0,0 1 0 0 0,1-1 1 0 0,0 0-1 0 0,0 1 0 0 0,1-1 0 0 0,1 1 1 0 0,-1 5-12 0 0,-5 19 137 0 0,2 2 0 0 0,2-1 0 0 0,1 1 1 0 0,1-1-1 0 0,2 1 0 0 0,2-1 0 0 0,1 0 1 0 0,2 1-1 0 0,1-2 0 0 0,2 1 1 0 0,1-1-1 0 0,2 0 0 0 0,3 2-137 0 0,29 52 719 0 0,5-1 1 0 0,3-2-1 0 0,29 32-719 0 0,28 37 660 0 0,-70-114-512 0 0,-39-48-641 0 0,-23-34-2229 0 0,15 23-1226 0 0,2 3-2663 0 0,2 4-2992 0 0</inkml:trace>
  <inkml:trace contextRef="#ctx0" brushRef="#br0" timeOffset="15169.353">4328 473 10010 0 0,'0'0'643'0'0,"0"0"-272"0"0,0 0 43 0 0,0 0 455 0 0,0 0 435 0 0,0 0 171 0 0,0 0-37 0 0,0 0-210 0 0,0 0-251 0 0,0 0-207 0 0,0 0-162 0 0,0 0-141 0 0,12 37-87 0 0,40 114-29 0 0,-6-18 514 0 0,58 238 239 0 0,-74-285-984 0 0,-27-186 2150 0 0,84-124-2102 0 0,56-94-184 0 0,-41 97-1634 0 0,-97 206 859 0 0,4-4-5490 0 0,-5 15-5116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46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3068 0 0 0,'0'0'704'0'0,"0"0"52"0"0,0 0-41 0 0,0 0-35 0 0,0 0 52 0 0,0 0 51 0 0,-18-7 112 0 0,-56-21 55 0 0,59 20 1628 0 0,22 4-2241 0 0,23 5-1157 0 0,-27-1 1179 0 0,584 31 182 0 0,939-22 557 0 0,-955-11-846 0 0,1551 41 613 0 0,-989-9-784 0 0,-328-14-66 0 0,328-12 110 0 0,-57-33 270 0 0,-643 12-283 0 0,1907-72 555 0 0,510 35-200 0 0,-2153 57-388 0 0,-565-18 423 0 0,-119-6 3030 0 0,-6-27-3015 0 0,-8-22-335 0 0,-2 0 0 0 0,-3 0 0 0 0,-4 1 0 0 0,-3-2-182 0 0,-15-119 124 0 0,14-297-29 0 0,14 385-99 0 0,9-245 18 0 0,-4-180 128 0 0,-36-81 218 0 0,44 342-21 0 0,-13 265-366 0 0,37 19-2836 0 0,-13-3 3056 0 0,4-7-149 0 0,0-2 0 0 0,1 0-1 0 0,-1-2 1 0 0,1-2-1 0 0,-1 0 1 0 0,27-3-44 0 0,33 3-40 0 0,519 55-328 0 0,23 4 348 0 0,635 29 150 0 0,377-28-6 0 0,-15-60-32 0 0,-169-39 55 0 0,-1333 36-224 0 0,21-3-598 0 0,-1 7 1 0 0,1 6-1 0 0,-1 6 1 0 0,117 29 674 0 0,-176-19-7382 0 0,-57-16 194 0 0</inkml:trace>
  <inkml:trace contextRef="#ctx0" brushRef="#br0" timeOffset="1834.397">16367 2344 0 0 0,'0'0'769'0'0,"0"0"864"0"0,0 0 117 0 0,0 0-366 0 0,0 0-363 0 0,12-26-188 0 0,42-85-81 0 0,167-281 2997 0 0,292-477-1792 0 0,-458 784-1780 0 0,4 3 0 0 0,45-48-177 0 0,-99 123 31 0 0,-5 8-39 0 0,0-1 1 0 0,0 0-1 0 0,0 0 1 0 0,0 1-1 0 0,0-1 1 0 0,0 0-1 0 0,0 1 1 0 0,0-1-1 0 0,0 0 0 0 0,1 0 1 0 0,-1 1-1 0 0,0-1 1 0 0,0 0-1 0 0,0 0 1 0 0,0 1-1 0 0,0-1 1 0 0,1 0-1 0 0,-1 0 1 0 0,0 0-1 0 0,0 1 1 0 0,0-1-1 0 0,1 0 1 0 0,-1 0-1 0 0,0 0 1 0 0,0 0-1 0 0,1 1 1 0 0,-1-1-1 0 0,0 0 1 0 0,0 0-1 0 0,1 0 1 0 0,-1 0-1 0 0,0 0 1 0 0,0 0-1 0 0,1 0 1 0 0,-1 0-1 0 0,0 0 1 0 0,1 0-1 0 0,-1 0 1 0 0,0 0-1 0 0,0 0 8 0 0,0 5 44 0 0,-4 54 390 0 0,-2 0 0 0 0,-3 0 1 0 0,-3-1-1 0 0,-2 1-434 0 0,-1 3 94 0 0,-52 256 993 0 0,-6 154-1087 0 0,41-203 442 0 0,31-265-890 0 0,1-4 535 0 0,-1 0 0 0 0,1-1 0 0 0,-1 1 0 0 0,1 0 0 0 0,0 0 1 0 0,-1 0-1 0 0,1 0 0 0 0,-1 0 0 0 0,1 0 0 0 0,-1 0 0 0 0,1 0 0 0 0,0 0 0 0 0,-1 0 1 0 0,1 0-1 0 0,-1 0 0 0 0,1 0 0 0 0,-1 0 0 0 0,1 0 0 0 0,0 0 0 0 0,-1 0 0 0 0,1 1 1 0 0,-1-1-1 0 0,1 0 0 0 0,0 0 0 0 0,-1 0 0 0 0,1 1 0 0 0,0-1 0 0 0,-1 0 0 0 0,1 1 1 0 0,0-1-1 0 0,-1 0 0 0 0,1 0 0 0 0,0 1 0 0 0,0-1 0 0 0,-1 1 0 0 0,1-1 0 0 0,0 0 1 0 0,0 1-1 0 0,0-1 0 0 0,0 1 0 0 0,-1-1 0 0 0,1 0 0 0 0,0 1 0 0 0,0-1 0 0 0,0 1 1 0 0,0-1-1 0 0,0 1 0 0 0,0-1 0 0 0,0 0 0 0 0,0 1 0 0 0,0-1 0 0 0,0 1 0 0 0,0-1 1 0 0,1 1-88 0 0,-185-299 933 0 0,109 182-1086 0 0,52 75-83 0 0,-2 2-1 0 0,-2 0 1 0 0,-1 2-1 0 0,-2 1 0 0 0,-1 1 1 0 0,-21-16 236 0 0,47 46-893 0 0,-29-19 1382 0 0,21 19-4302 0 0,0 3-5342 0 0,12 2 1573 0 0</inkml:trace>
  <inkml:trace contextRef="#ctx0" brushRef="#br0" timeOffset="3026.582">17388 1978 8154 0 0,'0'0'134'0'0,"0"0"-263"0"0,0 0-154 0 0,0 0 241 0 0,0 0 479 0 0,0 0 194 0 0,0 0 38 0 0,35-18 10 0 0,115-60-8 0 0,-19-4 507 0 0,-82 52-923 0 0,-2-2 1 0 0,-1-2-1 0 0,-2-2 1 0 0,-1-2 0 0 0,-2-2-1 0 0,-1-1 1 0 0,-3-2-1 0 0,-1-2 1 0 0,-3-1-1 0 0,-1-2 1 0 0,-3-1 0 0 0,-2-1-1 0 0,-2-1 1 0 0,-2-2-1 0 0,-2 0 1 0 0,-3-1 0 0 0,-1-7-256 0 0,-2-158 165 0 0,-14 214-145 0 0,-1 0 1 0 0,0 0 0 0 0,0 0-1 0 0,-1 0 1 0 0,0 0 0 0 0,0 0-1 0 0,0 1 1 0 0,0-1-1 0 0,-1 0 1 0 0,1 1 0 0 0,-1-1-1 0 0,0 1 1 0 0,-1-1-1 0 0,1 1 1 0 0,-1 0 0 0 0,0 0-1 0 0,0 0 1 0 0,0 0-1 0 0,0 1 1 0 0,-1-1 0 0 0,1 1-1 0 0,-1 0 1 0 0,0 0-1 0 0,0 0 1 0 0,0 0 0 0 0,-1 1-1 0 0,1 0 1 0 0,-1 0-1 0 0,1 0 1 0 0,-1 0 0 0 0,0 1-1 0 0,1 0 1 0 0,-1 0-1 0 0,0 0 1 0 0,0 0 0 0 0,0 1-1 0 0,0 0 1 0 0,0 0-1 0 0,0 0 1 0 0,-4 1-21 0 0,-4 5-25 0 0,0 1 1 0 0,1 0-1 0 0,-1 0 1 0 0,1 1-1 0 0,1 1 1 0 0,0 0-1 0 0,0 1 0 0 0,1 0 1 0 0,0 1-1 0 0,1 0 1 0 0,0 0-1 0 0,1 1 1 0 0,0 0-1 0 0,-5 11 25 0 0,13-23 0 0 0,-26 42 15 0 0,2 1-1 0 0,2 0 1 0 0,2 2-1 0 0,2 0 1 0 0,2 1-1 0 0,2 1 1 0 0,2 0-1 0 0,3 1 1 0 0,1 0-1 0 0,2 1 1 0 0,1 39-15 0 0,4-74 26 0 0,1 0-1 0 0,1 0 1 0 0,-1 0-1 0 0,2 0 1 0 0,0 0-1 0 0,1 0 1 0 0,0 0 0 0 0,1 0-1 0 0,1-1 1 0 0,0 0-1 0 0,1 0 1 0 0,0 0-1 0 0,1-1 1 0 0,0 0-1 0 0,1 0 1 0 0,1-1 0 0 0,0 0-1 0 0,0 0 1 0 0,1-1-1 0 0,0 0 1 0 0,1-1-1 0 0,0 0 1 0 0,0 0 0 0 0,1-2-1 0 0,0 1 1 0 0,1-2-1 0 0,-1 1 1 0 0,1-2-1 0 0,0 1 1 0 0,11 1-26 0 0,-3-4 102 0 0,0-1-1 0 0,-1-1 1 0 0,1-1 0 0 0,0 0 0 0 0,0-2 0 0 0,0-1 0 0 0,0 0-1 0 0,-1-1 1 0 0,0-2 0 0 0,0 0 0 0 0,0-1 0 0 0,-1 0 0 0 0,0-2-1 0 0,0-1 1 0 0,-1 0 0 0 0,0-1 0 0 0,9-8-102 0 0,-13 9 30 0 0,35-27 44 0 0,2 2 0 0 0,1 2-1 0 0,1 2 1 0 0,4 2-74 0 0,-54 27-3 0 0,0 0 1 0 0,1 0-1 0 0,-1 0 0 0 0,0 0 0 0 0,1 0 0 0 0,-1 1 0 0 0,1 0 0 0 0,0 0 0 0 0,-1 0 0 0 0,1 0 1 0 0,0 0-1 0 0,0 1 0 0 0,-1-1 0 0 0,1 1 0 0 0,0 0 0 0 0,0 0 0 0 0,0 1 0 0 0,-1-1 0 0 0,1 1 1 0 0,0 0-1 0 0,0 0 0 0 0,-1 0 0 0 0,1 0 0 0 0,-1 1 0 0 0,1 0 0 0 0,-1-1 0 0 0,0 1 0 0 0,1 0 1 0 0,-1 1-1 0 0,0-1 0 0 0,0 0 0 0 0,-1 1 0 0 0,1 0 0 0 0,0 0 0 0 0,-1-1 0 0 0,0 2 0 0 0,1-1 1 0 0,-1 0-1 0 0,0 0 0 0 0,-1 1 0 0 0,1-1 0 0 0,0 2 3 0 0,0 16 65 0 0,-1-1 0 0 0,0 0 0 0 0,-2 1 0 0 0,0-1 1 0 0,-2 1-1 0 0,0-1 0 0 0,-1 0 0 0 0,-1 0 0 0 0,0-1 0 0 0,-2 1 0 0 0,-1-1 0 0 0,0-1 1 0 0,-1 1-1 0 0,-1-2 0 0 0,0 1 0 0 0,-2-1 0 0 0,0-1 0 0 0,-4 4-65 0 0,11-14-1 0 0,0 1 0 0 0,-1-1 0 0 0,1 0 0 0 0,-2 0 1 0 0,1 0-1 0 0,0-1 0 0 0,-1 0 0 0 0,0-1 0 0 0,0 1 0 0 0,-1-1 0 0 0,1-1 0 0 0,-1 1 0 0 0,0-1 0 0 0,0 0 0 0 0,0-1 0 0 0,0 0 0 0 0,0-1 0 0 0,0 1 0 0 0,-1-1 1 0 0,-6-1 0 0 0,13-1-39 0 0,1-1 0 0 0,-1 0 1 0 0,1 0-1 0 0,0 0 1 0 0,0 0-1 0 0,0 0 0 0 0,0 0 1 0 0,0 0-1 0 0,0-1 1 0 0,0 1-1 0 0,1 0 1 0 0,-1 0-1 0 0,1-1 0 0 0,-1 1 1 0 0,1 0-1 0 0,0-1 1 0 0,0 1-1 0 0,0 0 1 0 0,1-1-1 0 0,-1 1 0 0 0,0 0 1 0 0,1-1-1 0 0,0 1 1 0 0,-1 0-1 0 0,1 0 1 0 0,0-1-1 0 0,0 1 39 0 0,6-9-50 0 0,1 1 0 0 0,0 0 0 0 0,0 0 0 0 0,1 1 1 0 0,0 1-1 0 0,1-1 0 0 0,0 1 0 0 0,0 1 0 0 0,1 0 0 0 0,0 0 0 0 0,0 1 0 0 0,0 0 1 0 0,1 1-1 0 0,0 1 0 0 0,8-3 50 0 0,12-3 7 0 0,0 1 0 0 0,1 2-1 0 0,0 1 1 0 0,0 2 0 0 0,1 1 0 0 0,-1 1 0 0 0,1 2 0 0 0,2 2-7 0 0,98-6 336 0 0,-102-1-268 0 0,1-2 0 0 0,-1-2 0 0 0,0-1 0 0 0,-1-1 0 0 0,-1-2 0 0 0,1-1 0 0 0,-2-1 0 0 0,0-2 0 0 0,0-1-68 0 0,-10 6 59 0 0,0-1-1 0 0,-1 0 1 0 0,-1-2 0 0 0,0 0 0 0 0,-1-1 0 0 0,-1 0 0 0 0,0-1-1 0 0,8-14-58 0 0,-22 30 12 0 0,0 1-1 0 0,-1-1 0 0 0,1 1 0 0 0,0-1 0 0 0,-1 1 0 0 0,1-1 1 0 0,-1 0-1 0 0,1 1 0 0 0,0-1 0 0 0,-1 0 0 0 0,0 1 0 0 0,1-1 1 0 0,-1 0-1 0 0,1 1 0 0 0,-1-1 0 0 0,0 0 0 0 0,0 0 0 0 0,1 0 1 0 0,-1 1-1 0 0,0-1 0 0 0,0 0 0 0 0,0 0 0 0 0,0 0 0 0 0,0 1 1 0 0,0-1-1 0 0,0 0 0 0 0,0 0 0 0 0,0 0 0 0 0,0 0 0 0 0,0 1 1 0 0,-1-1-1 0 0,1 0 0 0 0,0 0 0 0 0,-1 1 0 0 0,1-1 0 0 0,0 0 1 0 0,-1 0-1 0 0,1 1 0 0 0,-1-1 0 0 0,1 0 0 0 0,-1 1 0 0 0,1-1 1 0 0,-1 1-1 0 0,0-1 0 0 0,1 1 0 0 0,-1-1 0 0 0,0 1 0 0 0,1-1 1 0 0,-1 1-1 0 0,0 0 0 0 0,0-1 0 0 0,1 1 0 0 0,-1 0 0 0 0,0-1 1 0 0,0 1-1 0 0,0 0 0 0 0,1 0 0 0 0,-1 0 0 0 0,0 0 0 0 0,0 0-11 0 0,-52 12-235 0 0,40-6 219 0 0,0 2-1 0 0,0 0 1 0 0,0 0 0 0 0,1 1-1 0 0,1 0 1 0 0,-1 1-1 0 0,1 1 1 0 0,1 0-1 0 0,0 0 1 0 0,1 1 0 0 0,0 0-1 0 0,1 0 1 0 0,0 1-1 0 0,1 0 1 0 0,0 1 0 0 0,1 0-1 0 0,1 0 1 0 0,0 0-1 0 0,1 0 1 0 0,0 1 0 0 0,1 0-1 0 0,1 0 1 0 0,0 0-1 0 0,1 0 1 0 0,1 0-1 0 0,1 2 17 0 0,2-5 11 0 0,1 0 0 0 0,1 0 0 0 0,0-1 0 0 0,1 1-1 0 0,0-1 1 0 0,1-1 0 0 0,0 1 0 0 0,1-1 0 0 0,0 0-1 0 0,0-1 1 0 0,1 0 0 0 0,0 0 0 0 0,1-1 0 0 0,0 0-1 0 0,0 0 1 0 0,1-1 0 0 0,0-1 0 0 0,0 0-1 0 0,0 0 1 0 0,1-1 0 0 0,0-1 0 0 0,0 0-11 0 0,1 0 88 0 0,1 0 0 0 0,0-1-1 0 0,0 0 1 0 0,0-1 0 0 0,0-1 0 0 0,0-1 0 0 0,1 0 0 0 0,-1 0 0 0 0,0-1 0 0 0,0-1-1 0 0,0-1 1 0 0,0 0 0 0 0,0 0 0 0 0,-1-2 0 0 0,1 0 0 0 0,-1 0 0 0 0,0-1 0 0 0,-1-1-1 0 0,1 0 1 0 0,-1 0 0 0 0,3-4-88 0 0,4-3 116 0 0,0 0 0 0 0,-2-1 0 0 0,0-1-1 0 0,-1-1 1 0 0,0 0 0 0 0,-1-1 0 0 0,-1-1 0 0 0,-1 0 0 0 0,-1-1 0 0 0,0 0-1 0 0,-2-1 1 0 0,6-16-116 0 0,-13 29 3 0 0,0-1 1 0 0,0 1-1 0 0,-1-1 0 0 0,-1 1 0 0 0,1-1 0 0 0,-1 0 0 0 0,-1 0 1 0 0,0 1-1 0 0,0-1 0 0 0,0 0 0 0 0,-1 0 0 0 0,-1 1 0 0 0,1-1 1 0 0,-2 0-1 0 0,1 1 0 0 0,-1 0 0 0 0,0-1 0 0 0,-1 1 0 0 0,1 0 1 0 0,-2 1-1 0 0,1-1 0 0 0,-1 1 0 0 0,0 0 0 0 0,-1 0 1 0 0,0 0-1 0 0,0 1 0 0 0,0 0 0 0 0,-1 0 0 0 0,-2-1-3 0 0,-1-1-31 0 0,0 1 0 0 0,-1 0-1 0 0,1 1 1 0 0,-1 0 0 0 0,-1 1 0 0 0,1 0-1 0 0,-1 1 1 0 0,0 0 0 0 0,0 1 0 0 0,0 1-1 0 0,0-1 1 0 0,0 2 0 0 0,-1 0 0 0 0,1 0-1 0 0,-1 1 1 0 0,-8 1 31 0 0,21-1-15 0 0,-1 1 1 0 0,0-1-1 0 0,0 0 1 0 0,1 0-1 0 0,-1 1 0 0 0,0-1 1 0 0,0 0-1 0 0,1 1 1 0 0,-1-1-1 0 0,0 1 0 0 0,1-1 1 0 0,-1 1-1 0 0,0-1 1 0 0,1 1-1 0 0,-1 0 0 0 0,1-1 1 0 0,-1 1-1 0 0,1-1 1 0 0,-1 1-1 0 0,1 0 0 0 0,0 0 1 0 0,-1-1-1 0 0,1 1 0 0 0,0 0 1 0 0,-1 0-1 0 0,1-1 1 0 0,0 1-1 0 0,0 0 0 0 0,0 0 1 0 0,0 0-1 0 0,0 0 1 0 0,0-1-1 0 0,0 1 0 0 0,0 0 1 0 0,0 0-1 0 0,0 0 1 0 0,0-1-1 0 0,1 1 0 0 0,-1 0 1 0 0,0 0-1 0 0,0 0 1 0 0,1-1-1 0 0,-1 1 0 0 0,1 0 1 0 0,-1-1-1 0 0,0 1 0 0 0,1 0 1 0 0,-1-1-1 0 0,1 1 1 0 0,0-1-1 0 0,-1 1 0 0 0,1 0 1 0 0,0-1-1 0 0,-1 0 1 0 0,1 1-1 0 0,0-1 0 0 0,-1 1 1 0 0,1-1-1 0 0,0 0 1 0 0,0 1-1 0 0,-1-1 0 0 0,1 0 1 0 0,0 0-1 0 0,0 0 1 0 0,0 0 14 0 0,14 5 23 0 0,1-1 0 0 0,-1-1 0 0 0,1 0 0 0 0,0-1 1 0 0,0-1-1 0 0,0 0 0 0 0,0-2 0 0 0,6 0-23 0 0,9 1 19 0 0,110-9-142 0 0,0-6 1 0 0,-1-6 0 0 0,-2-6 0 0 0,12-10 122 0 0,54-8-1849 0 0,-118 26-4509 0 0,-25 7-5413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49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620 177 0 0 0,'0'0'1472'0'0,"0"0"434"0"0,0 0 33 0 0,0 0-118 0 0,0 0-161 0 0,0 0-225 0 0,0 0-178 0 0,2-12-163 0 0,6-56 1736 0 0,-29 42 1011 0 0,-36 16-2684 0 0,40 14-1158 0 0,0 0-1 0 0,1 0 0 0 0,-1 1 0 0 0,1 2 1 0 0,0-1-1 0 0,0 2 0 0 0,1 0 1 0 0,0 1-1 0 0,0 0 0 0 0,1 1 0 0 0,0 1 1 0 0,1 0-1 0 0,0 1 0 0 0,-3 5 2 0 0,-5 1 11 0 0,-5-1-21 0 0,2 2 0 0 0,0 0-1 0 0,2 2 1 0 0,0 0 0 0 0,1 2 0 0 0,1 0-1 0 0,1 1 1 0 0,1 1 0 0 0,2 1 0 0 0,0 0 0 0 0,2 1-1 0 0,1 1 1 0 0,1 0 0 0 0,1 1 0 0 0,-6 26 10 0 0,16-49-2 0 0,0 0 1 0 0,-1-1-1 0 0,2 1 0 0 0,-1 0 1 0 0,1 0-1 0 0,0 0 1 0 0,0 0-1 0 0,0 0 0 0 0,1 0 1 0 0,0 0-1 0 0,0 0 1 0 0,1 0-1 0 0,0-1 1 0 0,0 1-1 0 0,0-1 0 0 0,0 1 1 0 0,1-1-1 0 0,0 0 1 0 0,0 0-1 0 0,1 0 1 0 0,-1 0-1 0 0,1 0 0 0 0,0-1 1 0 0,0 0-1 0 0,1 0 1 0 0,-1 0-1 0 0,1 0 1 0 0,0-1-1 0 0,0 1 0 0 0,0-1 1 0 0,0-1-1 0 0,1 1 1 0 0,1 0 1 0 0,6 0 67 0 0,1 0 0 0 0,-1-1 0 0 0,1 0 0 0 0,0-1 0 0 0,0-1 0 0 0,-1 0 0 0 0,1-1 0 0 0,0-1 0 0 0,-1 0 0 0 0,1 0 0 0 0,-1-2 0 0 0,0 1-1 0 0,12-6-65 0 0,6-9 109 0 0,0-1 1 0 0,-2-2-1 0 0,0 0 1 0 0,-1-2-1 0 0,-1-2 1 0 0,-2 0-1 0 0,0-1 1 0 0,-2-2 0 0 0,-1 0-1 0 0,16-27-110 0 0,-11 18 32 0 0,-1-1 0 0 0,-2-1 0 0 0,-2-1-1 0 0,-2-1 1 0 0,-1-1 0 0 0,-2 0 0 0 0,-2-2 0 0 0,6-33-32 0 0,-17-3 288 0 0,-4 81-286 0 0,0-1 1 0 0,0 1 0 0 0,0 0-1 0 0,0-1 1 0 0,-1 1-1 0 0,1-1 1 0 0,0 1-1 0 0,0-1 1 0 0,0 1 0 0 0,-1-1-1 0 0,1 1 1 0 0,0 0-1 0 0,-1-1 1 0 0,1 0-1 0 0,0 1 1 0 0,-1-1 0 0 0,1 1-1 0 0,-1-1 1 0 0,1 1-1 0 0,-1-1 1 0 0,1 0-1 0 0,-1 1 1 0 0,1-1 0 0 0,-1 0-1 0 0,1 0 1 0 0,-1 1-1 0 0,0-1 1 0 0,1 0-1 0 0,-1 0 1 0 0,1 0 0 0 0,-1 0-1 0 0,0 0 1 0 0,1 1-1 0 0,-1-1 1 0 0,1 0-1 0 0,-1-1 1 0 0,0 1 0 0 0,1 0-1 0 0,-1 0 1 0 0,1 0-1 0 0,-1 0 1 0 0,0 0-1 0 0,1 0 1 0 0,-1-1 0 0 0,1 1-1 0 0,-1 0 1 0 0,1-1-1 0 0,-1 1 1 0 0,1 0-1 0 0,-1-1 1 0 0,1 1 0 0 0,-1 0-1 0 0,1-1 1 0 0,-1 1-1 0 0,1-1 1 0 0,0 1-1 0 0,-1-1 1 0 0,1 1 0 0 0,0-1-1 0 0,0 1 1 0 0,-1-1-1 0 0,1 0 1 0 0,0 1-1 0 0,0-1 1 0 0,0 1 0 0 0,-1-1-1 0 0,1 0 1 0 0,0 1-1 0 0,0-1 1 0 0,0 0-3 0 0,-10 34-11 0 0,1 0 1 0 0,2 1-1 0 0,1 0 1 0 0,1 0-1 0 0,2 0 1 0 0,2 0-1 0 0,1 1 1 0 0,1-1-1 0 0,2 0 0 0 0,2 0 1 0 0,6 24 10 0 0,-5-30 32 0 0,0-1 1 0 0,2 0-1 0 0,1 0 0 0 0,1-1 1 0 0,1 0-1 0 0,2-1 1 0 0,0 0-1 0 0,2-1 1 0 0,0-1-1 0 0,7 8-32 0 0,19 0 32 0 0,-41-31-1 0 0,0 0 26 0 0,0 0 12 0 0,0 0 18 0 0,4-50-959 0 0,0 19-2343 0 0,-2 20-2543 0 0,0 7-5237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16 0 0 0,'0'0'549'0'0,"0"0"840"0"0,0 0 272 0 0,0 0-30 0 0,0 0-221 0 0,0 0-287 0 0,0 0-277 0 0,0 0-244 0 0,0 0-183 0 0,0 0-108 0 0,0 0-10 0 0,-18 7 9 0 0,-58 24 28 0 0,73-29-288 0 0,0 0 0 0 0,0-1 0 0 0,0 1 0 0 0,0 0 0 0 0,0 0 0 0 0,0 1 0 0 0,0-1 0 0 0,1 1-1 0 0,-1-1 1 0 0,1 1 0 0 0,0 0 0 0 0,0 0 0 0 0,0 0 0 0 0,0 0 0 0 0,0 0 0 0 0,1 0 0 0 0,-1 1 0 0 0,1-1-1 0 0,0 1 1 0 0,0 0-50 0 0,-4 10 204 0 0,-17 43 438 0 0,3 2 1 0 0,3 0-1 0 0,2 1 0 0 0,3 0 1 0 0,2 1-1 0 0,2 13-642 0 0,4-48 139 0 0,1 0 1 0 0,2 0-1 0 0,0-1 0 0 0,2 1 1 0 0,0 0-1 0 0,2 0 0 0 0,1-1 0 0 0,1 0 1 0 0,1 0-1 0 0,1 0 0 0 0,5 6-139 0 0,57 77 292 0 0,-67-106-304 0 0,-1 0 0 0 0,0 0-1 0 0,1-1 1 0 0,-1 1-1 0 0,1 0 1 0 0,-1-1-1 0 0,1 1 1 0 0,0-1 0 0 0,0 0-1 0 0,-1 0 1 0 0,1 0-1 0 0,0 0 1 0 0,0-1-1 0 0,0 1 1 0 0,0-1 0 0 0,0 0-1 0 0,0 0 1 0 0,0 0-1 0 0,0 0 1 0 0,0 0-1 0 0,0-1 1 0 0,0 1-1 0 0,0-1 1 0 0,0 0 0 0 0,0 0-1 0 0,0 0 1 0 0,0 0-1 0 0,-1 0 1 0 0,1-1-1 0 0,0 1 1 0 0,0-2 12 0 0,21-38-3353 0 0,-15 11-4916 0 0,-6 21 2506 0 0</inkml:trace>
  <inkml:trace contextRef="#ctx0" brushRef="#br0" timeOffset="418.214">387 162 9138 0 0,'0'0'615'0'0,"0"0"-407"0"0,0 0-108 0 0,0 0 271 0 0,0 0 307 0 0,0 0 212 0 0,0 0 77 0 0,0 0-62 0 0,3 38-155 0 0,10 119-202 0 0,11-24 431 0 0,40 109 90 0 0,-12-110-909 0 0,-47-136 3473 0 0,7-28-2527 0 0,104-430-78 0 0,-84 340-1123 0 0,-33 117-3198 0 0,-5 16-2941 0 0,6-6-3920 0 0</inkml:trace>
  <inkml:trace contextRef="#ctx0" brushRef="#br0" timeOffset="779.62">922 0 2729 0 0,'0'0'3456'0'0,"0"0"-1507"0"0,0 0-924 0 0,0 0-321 0 0,0 0 38 0 0,0 0 151 0 0,0 0 32 0 0,0 0-30 0 0,0 0-73 0 0,0 0-53 0 0,0 0 47 0 0,0 0-24 0 0,14 11-71 0 0,41 33-45 0 0,-48-38-509 0 0,-1 1 0 0 0,1-1-1 0 0,-1 1 1 0 0,-1 1-1 0 0,1-1 1 0 0,-1 1 0 0 0,-1 0-1 0 0,1 0 1 0 0,-1 0-1 0 0,-1 1 1 0 0,1-1-1 0 0,1 10-166 0 0,0-3 177 0 0,10 27 56 0 0,-2-1 1 0 0,-1 2-1 0 0,-3 0 1 0 0,-2 0 0 0 0,-1 0-1 0 0,-1 33-233 0 0,-3-46 43 0 0,-2-1 0 0 0,-1 1 0 0 0,-2 0 0 0 0,-1-1 0 0 0,-1 1-1 0 0,-1-1 1 0 0,-6 14-43 0 0,1-17-61 0 0,-1 0 1 0 0,-2-2-1 0 0,0 1 0 0 0,-2-2 0 0 0,0 0 0 0 0,-2-1 0 0 0,0-1 0 0 0,-2 0 1 0 0,0-2-1 0 0,-1 0 0 0 0,-10 5 61 0 0,-23 6-1182 0 0,13-24-2628 0 0,34-29-7082 0 0,7 15 5654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246 571 0 0 0,'0'0'1331'0'0,"0"0"283"0"0,0 0-6 0 0,0 0-141 0 0,0 0-271 0 0,0 0-136 0 0,0 0-177 0 0,0 0-141 0 0,0 0-151 0 0,-8-1-90 0 0,-26-1-21 0 0,-22 32 1079 0 0,42-19-1515 0 0,2 0 0 0 0,0 1 0 0 0,0 1-1 0 0,1 0 1 0 0,1 1 0 0 0,0 0 0 0 0,0 0 0 0 0,2 1-1 0 0,0 0 1 0 0,1 1 0 0 0,0 0 0 0 0,1 0 0 0 0,1 0 0 0 0,1 1-1 0 0,0-1 1 0 0,1 1 0 0 0,1 0 0 0 0,0 0 0 0 0,1 1-1 0 0,1-1 1 0 0,2 14-44 0 0,0-26 103 0 0,0 0-1 0 0,0-1 1 0 0,1 1-1 0 0,0-1 1 0 0,-1 1-1 0 0,2-1 1 0 0,-1 0-1 0 0,0-1 1 0 0,1 1-1 0 0,-1 0 0 0 0,1-1 1 0 0,0 0-1 0 0,1 0 1 0 0,-1 0-1 0 0,0 0 1 0 0,1-1-1 0 0,-1 0 1 0 0,1 0-1 0 0,0 0 1 0 0,0 0-1 0 0,0-1 1 0 0,0 1-1 0 0,0-2 1 0 0,0 1-1 0 0,0 0 0 0 0,0-1 1 0 0,0 0-1 0 0,0 0 1 0 0,0 0-1 0 0,0-1 1 0 0,0 0-1 0 0,1 0 1 0 0,-1 0-1 0 0,-1 0 1 0 0,1-1-1 0 0,0 0 1 0 0,0 0-1 0 0,-1 0 0 0 0,1-1 1 0 0,-1 0-1 0 0,0 0 1 0 0,4-2-103 0 0,21-17 196 0 0,-1-2 1 0 0,-1-1-1 0 0,-2 0 1 0 0,0-2-1 0 0,-1-1 1 0 0,-2-1-1 0 0,-1-1 1 0 0,-2-1-1 0 0,0-1 1 0 0,-3 0-1 0 0,0-1 1 0 0,-2-1-1 0 0,-2 0 1 0 0,-1-1-1 0 0,-1-1-196 0 0,2-9-198 0 0,-1 0-1 0 0,-2-1 1 0 0,-3 0-1 0 0,-1 0 1 0 0,-3 0-1 0 0,-1-7 199 0 0,-1 45-80 0 0,0 0 0 0 0,0 0 0 0 0,0 1 0 0 0,-1-1 0 0 0,0 0 0 0 0,-1 1 0 0 0,0-1 0 0 0,0 1 1 0 0,-1-1-1 0 0,1 1 0 0 0,-1 0 0 0 0,-1 0 0 0 0,0 0 0 0 0,0 0 0 0 0,0 1 0 0 0,-1-1 0 0 0,0 1 0 0 0,0 0 0 0 0,0 1 0 0 0,-1-1 0 0 0,0 1 0 0 0,0 0 0 0 0,0 1 0 0 0,0-1 0 0 0,-1 1 0 0 0,0 1 0 0 0,0-1 0 0 0,0 1 0 0 0,0 0 0 0 0,-1 1 0 0 0,-4-2 80 0 0,6 6-72 0 0,0 1 1 0 0,0-1-1 0 0,0 1 0 0 0,0 0 1 0 0,0 0-1 0 0,0 1 0 0 0,1-1 1 0 0,-1 1-1 0 0,1 1 0 0 0,0-1 1 0 0,1 1-1 0 0,-1 0 0 0 0,1 0 1 0 0,0 0-1 0 0,0 0 0 0 0,0 1 1 0 0,1 0-1 0 0,0 0 0 0 0,-2 5 72 0 0,-4 7 35 0 0,2 0 0 0 0,1 0-1 0 0,0 1 1 0 0,1 0 0 0 0,1 0 0 0 0,0 0-1 0 0,2 0 1 0 0,0 0 0 0 0,2 1-1 0 0,0-1 1 0 0,2 20-35 0 0,1-21 86 0 0,0-1 1 0 0,0 1-1 0 0,2 0 1 0 0,0-1-1 0 0,1 0 1 0 0,1 0-1 0 0,1-1 1 0 0,0 0-1 0 0,1 0 1 0 0,1-1 0 0 0,0 0-1 0 0,1 0 1 0 0,0-1-1 0 0,1-1 1 0 0,6 5-87 0 0,4 4 140 0 0,1-1 1 0 0,1-2 0 0 0,1 0 0 0 0,0-1 0 0 0,12 4-141 0 0,-36-20-54 0 0,1-1 0 0 0,-1 0 0 0 0,1 1 0 0 0,0-1 0 0 0,-1 0 0 0 0,1 0 0 0 0,0 0 0 0 0,0 0 0 0 0,-1 0 0 0 0,1-1 0 0 0,0 1 0 0 0,0 0 0 0 0,0-1 0 0 0,0 1 0 0 0,0-1 0 0 0,0 0 0 0 0,0 0 0 0 0,0 0 0 0 0,0 0 0 0 0,0 0 0 0 0,0 0 0 0 0,0 0 0 0 0,0-1 0 0 0,0 1 0 0 0,0-1 0 0 0,0 1 0 0 0,0-1 0 0 0,0 0 0 0 0,0 0 0 0 0,0 0 0 0 0,-1 0 0 0 0,1 0 0 0 0,0 0 0 0 0,-1 0 0 0 0,1-1 54 0 0,6-16-2995 0 0,-3 0-3529 0 0,-1 9-622 0 0</inkml:trace>
  <inkml:trace contextRef="#ctx0" brushRef="#br0" timeOffset="354.059">943 205 3585 0 0,'0'0'1020'0'0,"0"0"-632"0"0,0 0-15 0 0,0 0 302 0 0,0 0 368 0 0,0 0 316 0 0,0 0 105 0 0,0 35-114 0 0,0 111-248 0 0,0-138-997 0 0,-1 16 270 0 0,1 1-1 0 0,0 0 0 0 0,2 0 0 0 0,1 0 1 0 0,1-1-1 0 0,5 16-374 0 0,-7-31 78 0 0,0 1 3 0 0,0 0 0 0 0,0 0-1 0 0,1-1 1 0 0,0 1 0 0 0,1 0-1 0 0,0-1 1 0 0,1 0 0 0 0,-1 0 0 0 0,2 0-1 0 0,-1-1 1 0 0,1 0 0 0 0,6 6-81 0 0,-9-13 122 0 0,0 0 1 0 0,0-1-1 0 0,-1 0 0 0 0,1 0 1 0 0,0 0-1 0 0,0 0 1 0 0,-1 0-1 0 0,1-1 1 0 0,0 1-1 0 0,0-1 1 0 0,-1 1-1 0 0,1-1 0 0 0,-1 0 1 0 0,1 0-1 0 0,0 0 1 0 0,-1-1-1 0 0,0 1 1 0 0,1-1-1 0 0,-1 1 1 0 0,0-1-1 0 0,0 0 0 0 0,0 1 1 0 0,0-1-1 0 0,0 0 1 0 0,0-1-1 0 0,0 1 1 0 0,-1 0-1 0 0,1 0 1 0 0,-1-1-1 0 0,0 1 1 0 0,1-1-1 0 0,-1 1 0 0 0,0-1 1 0 0,-1 0-1 0 0,1 1 1 0 0,0-2-123 0 0,8-10 206 0 0,37-59 347 0 0,-4-2 0 0 0,-3-1-1 0 0,-3-2 1 0 0,7-31-553 0 0,52-105-1341 0 0,-94 213 539 0 0,3-4 1196 0 0,-2 4-3171 0 0,0 1-3518 0 0,0 0-4362 0 0</inkml:trace>
  <inkml:trace contextRef="#ctx0" brushRef="#br0" timeOffset="732.914">5 998 3769 0 0,'0'0'689'0'0,"0"0"-455"0"0,0 0 154 0 0,0 0 421 0 0,0 0 353 0 0,0 0 270 0 0,0 0 116 0 0,0 0-7 0 0,0 0-84 0 0,0 0-115 0 0,0 0-100 0 0,0 0-90 0 0,35 11-88 0 0,111 33-85 0 0,-139-42-868 0 0,0 1 1 0 0,0-1-1 0 0,0-1 0 0 0,1 1 1 0 0,-1-1-1 0 0,0-1 0 0 0,1 0 0 0 0,-1 0 1 0 0,1 0-1 0 0,-1 0 0 0 0,0-1 1 0 0,1-1-1 0 0,0 0-111 0 0,10-1 276 0 0,585-139 3392 0 0,-88 15-3887 0 0,-412 109-1598 0 0,-59 16-7422 0 0,-39 2-2077 0 0</inkml:trace>
  <inkml:trace contextRef="#ctx0" brushRef="#br0" timeOffset="1355.001">602 1280 2312 0 0,'0'0'1644'0'0,"0"0"-480"0"0,0 0-259 0 0,0 0 46 0 0,0 0 115 0 0,0 0 46 0 0,0 0-46 0 0,0 0-126 0 0,-35 18-160 0 0,-109 57-181 0 0,76-26 17 0 0,60-37-515 0 0,-87 149 495 0 0,93-156-577 0 0,-4 8 37 0 0,1 0-1 0 0,0 0 1 0 0,1 0-1 0 0,0 1 0 0 0,1-1 1 0 0,1 1-1 0 0,0 0 1 0 0,1 0-1 0 0,0-1 1 0 0,2 14-56 0 0,0-24 61 0 0,-1-1 0 0 0,1 1 0 0 0,0-1 1 0 0,0 1-1 0 0,1-1 0 0 0,-1 0 0 0 0,0 1 0 0 0,1-1 1 0 0,-1 0-1 0 0,1 0 0 0 0,0 0 0 0 0,0 0 1 0 0,0 0-1 0 0,0-1 0 0 0,0 1 0 0 0,0-1 0 0 0,0 1 1 0 0,0-1-1 0 0,1 0 0 0 0,-1 1 0 0 0,0-1 0 0 0,1 0 1 0 0,-1-1-1 0 0,1 1 0 0 0,0 0 0 0 0,-1-1 1 0 0,1 1-1 0 0,-1-1 0 0 0,1 0 0 0 0,2 0-61 0 0,82-13 2262 0 0,-45-4-2019 0 0,-1-2 1 0 0,0-2-1 0 0,-2-2 1 0 0,0-1-1 0 0,-2-2 1 0 0,0-2-1 0 0,-2-1 1 0 0,-2-2-1 0 0,0-1 1 0 0,-2-1-1 0 0,-2-2 1 0 0,10-16-244 0 0,-23 32-8 0 0,-1-1 0 0 0,-1-1 0 0 0,0 0 0 0 0,-2-1 0 0 0,0 0 0 0 0,-2-1 0 0 0,0 0 0 0 0,-2-1 0 0 0,-1 1 0 0 0,0-2 0 0 0,-2 1 0 0 0,-1-1 0 0 0,0 0 0 0 0,-2 0 0 0 0,-1 0 0 0 0,-1 0 0 0 0,-4-21 8 0 0,4 39-47 0 0,-1 0 0 0 0,0 0 0 0 0,0 1 0 0 0,0-1 0 0 0,-1 0 0 0 0,-1 0 0 0 0,1 1 0 0 0,-1 0 0 0 0,0-1 0 0 0,0 1 0 0 0,-1 0 0 0 0,1 0 0 0 0,-1 1 0 0 0,-1-1 0 0 0,1 1 0 0 0,-1 0 0 0 0,0 0 0 0 0,0 0 0 0 0,-1 1 0 0 0,1 0 0 0 0,-1 0 0 0 0,0 0 0 0 0,0 1 0 0 0,0 0 0 0 0,0 0 0 0 0,-1 0 0 0 0,1 1 0 0 0,-1 0 0 0 0,0 0 0 0 0,0 1 0 0 0,0 0 0 0 0,1 0 0 0 0,-1 0 0 0 0,0 1 0 0 0,0 0 0 0 0,0 1 0 0 0,0-1 0 0 0,0 1 0 0 0,0 1 0 0 0,0-1 0 0 0,1 1 0 0 0,-1 0 0 0 0,1 1 0 0 0,-1-1 0 0 0,1 2 0 0 0,-3 0 47 0 0,-12 16-22 0 0,2 0 0 0 0,0 1-1 0 0,1 1 1 0 0,1 1 0 0 0,1 0-1 0 0,2 1 1 0 0,0 1 0 0 0,1 0 0 0 0,2 1-1 0 0,0 0 1 0 0,2 1 0 0 0,1 0 0 0 0,1 1-1 0 0,1-1 1 0 0,2 1 0 0 0,1 0-1 0 0,1 1 1 0 0,1-1 0 0 0,1 0 0 0 0,3 13 22 0 0,0-29 33 0 0,0 1 0 0 0,1 0 1 0 0,0-1-1 0 0,1 0 0 0 0,1 0 0 0 0,0 0 1 0 0,0-1-1 0 0,1 0 0 0 0,1 0 1 0 0,0-1-1 0 0,0 0 0 0 0,1 0 0 0 0,0-1 1 0 0,1 0-1 0 0,0-1 0 0 0,0 0 1 0 0,1 0-1 0 0,0-1 0 0 0,0 0 1 0 0,0-1-1 0 0,1-1 0 0 0,0 0 0 0 0,1 0 1 0 0,-1-1-1 0 0,1-1 0 0 0,-1 0 1 0 0,5 0-34 0 0,-3 0 22 0 0,0 0 0 0 0,1-2 0 0 0,-1 1 1 0 0,0-2-1 0 0,1 0 0 0 0,-1-1 1 0 0,1 0-1 0 0,-1-1 0 0 0,0 0 1 0 0,2-2-23 0 0,-9 2-191 0 0,-1-1-1 0 0,0 1 1 0 0,0-1 0 0 0,0-1 0 0 0,0 1 0 0 0,-1-1 0 0 0,1 0 0 0 0,-1 0 0 0 0,0 0 0 0 0,0-1 0 0 0,0 0 0 0 0,-1 0 0 0 0,0 0 0 0 0,4-5 191 0 0,12-21-7483 0 0,-15 19-2184 0 0</inkml:trace>
  <inkml:trace contextRef="#ctx0" brushRef="#br0" timeOffset="1668.279">1589 1072 3257 0 0,'0'0'3036'0'0,"0"0"-1069"0"0,0 0-225 0 0,0 0 140 0 0,0 0 58 0 0,0 0-81 0 0,0 0-264 0 0,0 0-354 0 0,0 0-347 0 0,-16 34-240 0 0,-53 109-165 0 0,-8-23 184 0 0,50-86-516 0 0,-131 216-178 0 0,112-202-1486 0 0,33-43-2325 0 0,-2-4-3367 0 0,12-1-1628 0 0</inkml:trace>
  <inkml:trace contextRef="#ctx0" brushRef="#br0" timeOffset="1980.62">1084 1068 10122 0 0,'0'0'1548'0'0,"0"0"-810"0"0,0 0-535 0 0,0 0 17 0 0,0 0 367 0 0,0 0 314 0 0,0 0 130 0 0,0 0-31 0 0,0 0-156 0 0,0 0-181 0 0,0 0-123 0 0,0 0-82 0 0,29 34-38 0 0,92 110-17 0 0,-18-26 561 0 0,56 37-83 0 0,-154-150-1623 0 0,35 30 2203 0 0,-24-28-4579 0 0,0-4-5221 0 0,-16-3-2446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2649 0 0,'0'0'2623'0'0,"0"0"-811"0"0,0 0-310 0 0,0 0 126 0 0,0 0 189 0 0,0 0 36 0 0,0 0-252 0 0,0 0-430 0 0,0 0-389 0 0,0 0-236 0 0,0 0-113 0 0,0 0 7 0 0,0 0 30 0 0,5-2 18 0 0,127-39 2417 0 0,83 19-2004 0 0,-122 14-906 0 0,-35-3-3075 0 0,-56 7-5081 0 0,-2 4-1998 0 0</inkml:trace>
  <inkml:trace contextRef="#ctx0" brushRef="#br0" timeOffset="283.17">18 515 8050 0 0,'0'0'1825'0'0,"0"0"-931"0"0,0 0-345 0 0,0 0 205 0 0,0 0 367 0 0,0 0 270 0 0,0 0 84 0 0,0 0-85 0 0,0 0-188 0 0,0 0-197 0 0,0 0-175 0 0,35 6-175 0 0,113 13-143 0 0,-37-28 190 0 0,134-38-1767 0 0,-217 39-795 0 0,-10 3-2935 0 0,-6 3-6407 0 0</inkml:trace>
  <inkml:trace contextRef="#ctx0" brushRef="#br0" timeOffset="4589.009">920 30 0 0 0,'0'0'815'0'0,"0"0"494"0"0,0 0 214 0 0,0 0 110 0 0,0 0 151 0 0,0 0 67 0 0,0 0-106 0 0,0 0-202 0 0,0 0-314 0 0,0 0-346 0 0,0 0-329 0 0,0 0-268 0 0,-2-6-164 0 0,0-1-105 0 0,-2-10 5 0 0,12 32 531 0 0,8 29 165 0 0,-2 1 0 0 0,-2 1 0 0 0,-1 0 0 0 0,-2 7-718 0 0,27 109 418 0 0,29 16-318 0 0,-63-173-26 0 0,-2-3-35 0 0,1 0 1 0 0,-1 1-1 0 0,0-1 1 0 0,1 0-1 0 0,0 0 0 0 0,-1 0 1 0 0,1 1-1 0 0,0-1 1 0 0,0 0-1 0 0,0 0 1 0 0,0 0-1 0 0,1 0 0 0 0,-1-1 1 0 0,0 1-1 0 0,1 0 1 0 0,-1 0-1 0 0,1-1 1 0 0,0 1-1 0 0,-1-1 0 0 0,1 1 1 0 0,0-1-1 0 0,0 0 1 0 0,0 0-1 0 0,0 0 1 0 0,0 0-1 0 0,0 0 0 0 0,1 0 1 0 0,-1-1-1 0 0,0 1 1 0 0,0-1-1 0 0,0 1 1 0 0,1-1-1 0 0,-1 0 0 0 0,0 0 1 0 0,1 0-1 0 0,-1 0 1 0 0,0 0-1 0 0,0-1 1 0 0,1 1-1 0 0,-1-1 0 0 0,0 1 1 0 0,0-1-1 0 0,0 0 1 0 0,0 0-1 0 0,2-1-39 0 0,9-17 242 0 0,0-1-1 0 0,-2-1 0 0 0,0 0 0 0 0,-2-1 1 0 0,0 1-1 0 0,-1-2 0 0 0,0-6-241 0 0,4-6 114 0 0,95-365-643 0 0,-105 393 58 0 0,2-3-1462 0 0,-1 8-2246 0 0,3 2-3281 0 0,-3 0-878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0 424 4857 0 0,'0'0'3547'0'0,"0"0"-1853"0"0,0 0-787 0 0,0 0-291 0 0,0 0-36 0 0,0 0 200 0 0,0 0 271 0 0,0 0 159 0 0,0 0-44 0 0,0 0-202 0 0,0 0-277 0 0,6-8-257 0 0,17-25-95 0 0,22 24 664 0 0,95 39 1164 0 0,180-10-93 0 0,-20-40-1411 0 0,-141 2-2381 0 0,-244 35-4603 0 0,50-3 305 0 0,27-10 3703 0 0,-9 3-6014 0 0</inkml:trace>
  <inkml:trace contextRef="#ctx0" brushRef="#br0" timeOffset="246.147">39 683 10010 0 0,'0'0'784'0'0,"0"0"-413"0"0,0 0-150 0 0,0 0 345 0 0,0 0 598 0 0,0 0 383 0 0,0 0 63 0 0,0 0-113 0 0,0 0-230 0 0,34 2-266 0 0,109 8-240 0 0,20-11 331 0 0,58 8-1108 0 0,-129-3-1624 0 0,-61-3-2434 0 0,-1-1-4885 0 0,-24 0 1757 0 0</inkml:trace>
  <inkml:trace contextRef="#ctx0" brushRef="#br0" timeOffset="707.04">511 1 0 0 0,'0'0'1431'0'0,"0"0"284"0"0,0 0 53 0 0,0 0-118 0 0,0 0-178 0 0,0 0-215 0 0,0 0-216 0 0,0 0-189 0 0,0 0-213 0 0,0 0-159 0 0,0 0-100 0 0,0 0-33 0 0,-25 7 27 0 0,-73 24 56 0 0,97-31-413 0 0,0 0-1 0 0,0 0 0 0 0,0 1 1 0 0,0-1-1 0 0,0 0 0 0 0,0 1 1 0 0,0-1-1 0 0,0 0 0 0 0,0 1 0 0 0,0-1 1 0 0,0 1-1 0 0,0 0 0 0 0,0-1 1 0 0,0 1-1 0 0,1 0 0 0 0,-1-1 1 0 0,0 1-1 0 0,0 0 0 0 0,1 0 1 0 0,-1 0-1 0 0,1 0 0 0 0,-1-1 1 0 0,1 1-1 0 0,-1 0 0 0 0,1 0 1 0 0,-1 0-1 0 0,1 0 0 0 0,0 0 1 0 0,0 0-1 0 0,-1 0 0 0 0,1 0 0 0 0,0 1 1 0 0,0-1-1 0 0,0 0 0 0 0,0 0 1 0 0,0 0-1 0 0,0 0 0 0 0,0 0 1 0 0,1 0-1 0 0,-1 0 0 0 0,0 0 1 0 0,1 0-1 0 0,-1 0 0 0 0,0 0 1 0 0,1 0-1 0 0,-1 0 0 0 0,1 0 1 0 0,0-1-1 0 0,-1 1 0 0 0,1 0 1 0 0,0 0-1 0 0,-1 0-16 0 0,3 3 127 0 0,9 13 153 0 0,0 0-1 0 0,1-2 0 0 0,1 1 0 0 0,0-2 1 0 0,1 0-1 0 0,1-1 0 0 0,0 0 0 0 0,0-1 0 0 0,1-1 1 0 0,1-1-1 0 0,0 0 0 0 0,4 1-279 0 0,20 13 314 0 0,255 164 468 0 0,-132-49-741 0 0,-161-135-22 0 0,0 0 0 0 0,-1 0 0 0 0,0 0-1 0 0,0 1 1 0 0,0-1 0 0 0,0 1 0 0 0,-1-1 0 0 0,0 1 0 0 0,1 0 0 0 0,-2 0-1 0 0,1 0 1 0 0,-1 0 0 0 0,0 0 0 0 0,0 1 0 0 0,0-1 0 0 0,0 0-1 0 0,-1 0 1 0 0,0 1 0 0 0,0-1 0 0 0,-1 0 0 0 0,0 1 0 0 0,0-1 0 0 0,0 0-1 0 0,0 0 1 0 0,-1 0 0 0 0,1 0 0 0 0,-2 0 0 0 0,1 0 0 0 0,0 0-1 0 0,-1-1 1 0 0,-2 4-19 0 0,-26 22 162 0 0,-1-1-1 0 0,-1-2 1 0 0,-1-1-1 0 0,-2-1 1 0 0,0-3-1 0 0,-2 0 1 0 0,-39 15-162 0 0,39-17 106 0 0,-263 116 204 0 0,299-136-367 0 0,0 1-1 0 0,1 0 1 0 0,-1 0-1 0 0,0 0 0 0 0,1 0 1 0 0,-1 0-1 0 0,1 0 1 0 0,0 1-1 0 0,-1-1 1 0 0,1 0-1 0 0,0 1 0 0 0,0-1 1 0 0,0 1-1 0 0,0-1 1 0 0,0 1-1 0 0,0 0 1 0 0,0-1-1 0 0,0 1 0 0 0,1 0 1 0 0,-1 0-1 0 0,1-1 1 0 0,-1 1-1 0 0,1 0 1 0 0,0 0-1 0 0,-1 0 0 0 0,1 0 1 0 0,0-1-1 0 0,0 1 1 0 0,1 2 57 0 0,26 22-6630 0 0,-12-22 1001 0 0,-3 0-1874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46 1688 0 0,'0'0'1833'0'0,"0"0"-202"0"0,0 0-194 0 0,0 0 36 0 0,0 0 138 0 0,0 0 81 0 0,0 0-48 0 0,0 0-198 0 0,0 0-195 0 0,0 0-235 0 0,0 0-232 0 0,-1-7-171 0 0,-6-24-164 0 0,6 23-120 0 0,1 8-70 0 0,0 0-46 0 0,0 0-24 0 0,0 0-40 0 0,0 0-49 0 0,0 0-43 0 0,2 17-282 0 0,8 79 772 0 0,-3 1-1 0 0,-5 0 1 0 0,-6 44-547 0 0,-43 428 344 0 0,23-362-253 0 0,23-184 8 0 0,4-38-2082 0 0,2-10-2766 0 0,0 9-1739 0 0,0 4-2105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0:58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0 739 11002 0 0,'0'0'1049'0'0,"0"0"-329"0"0,0 0-376 0 0,0 0-145 0 0,0 0 105 0 0,0 0 194 0 0,0 0 110 0 0,0 0 2 0 0,0 0-110 0 0,0 0-123 0 0,0 0-12 0 0,0 0 71 0 0,0 0 121 0 0,15 1 78 0 0,253-2 2818 0 0,68-40-1978 0 0,-287 37-1511 0 0,-48 3-22 0 0,-1 1-8 0 0,0 0-45 0 0,0 0-45 0 0,0 0-36 0 0,0 0-68 0 0,0 0-95 0 0,0 0-116 0 0,-10 7-3126 0 0,-1 5-3911 0 0,9-8-2814 0 0</inkml:trace>
  <inkml:trace contextRef="#ctx0" brushRef="#br0" timeOffset="858.085">1582 238 4481 0 0,'0'0'2043'0'0,"0"0"-853"0"0,0 0-526 0 0,0 0-355 0 0,0 0-65 0 0,0 0 70 0 0,0 0 40 0 0,0 0 90 0 0,0 0 173 0 0,0 0 160 0 0,0 0 138 0 0,0 0 21 0 0,12 13-122 0 0,83 95 1005 0 0,-62-57-1259 0 0,-2 1 1 0 0,-2 2-1 0 0,-3 0 0 0 0,-2 2 1 0 0,1 11-561 0 0,-25-67 35 0 0,1-1 0 0 0,-1 1 1 0 0,0 0-1 0 0,0-1 0 0 0,0 1 1 0 0,1 0-1 0 0,-1-1 1 0 0,0 1-1 0 0,1 0 0 0 0,-1 0 1 0 0,0-1-1 0 0,0 1 0 0 0,1 0 1 0 0,-1 0-1 0 0,0 0 1 0 0,1-1-1 0 0,-1 1 0 0 0,1 0 1 0 0,-1 0-1 0 0,0 0 0 0 0,1 0 1 0 0,-1 0-1 0 0,0 0 0 0 0,1 0 1 0 0,-1 0-1 0 0,1 0 1 0 0,-1 0-1 0 0,0 0 0 0 0,1 0 1 0 0,-1 0-1 0 0,1 0 0 0 0,-1 0 1 0 0,0 0-1 0 0,1 0 0 0 0,-1 0 1 0 0,0 0-1 0 0,1 1 1 0 0,-1-1-1 0 0,0 0 0 0 0,1 0 1 0 0,-1 0-1 0 0,0 1 0 0 0,1-1 1 0 0,-1 0-1 0 0,0 1 1 0 0,1-1-1 0 0,-1 0 0 0 0,0 0 1 0 0,0 1-1 0 0,0-1 0 0 0,1 1 1 0 0,-1-1-1 0 0,0 0 0 0 0,0 1 1 0 0,0-1-1 0 0,0 0 1 0 0,0 1-1 0 0,0-1 0 0 0,1 1 1 0 0,-1-1-1 0 0,0 0 0 0 0,0 1 1 0 0,0-1-1 0 0,0 0 0 0 0,-1 1 1 0 0,1-1-1 0 0,0 1 1 0 0,0-1-36 0 0,12-36 2944 0 0,-9 27-3558 0 0,18-46 690 0 0,2 1 0 0 0,3 1 0 0 0,2 1 0 0 0,2 1 0 0 0,2 2 0 0 0,3 1 0 0 0,1 2 0 0 0,3 2 0 0 0,2 0-76 0 0,98-103-165 0 0,-134 136-3547 0 0,-19 25-6332 0 0,8-9-177 0 0</inkml:trace>
  <inkml:trace contextRef="#ctx0" brushRef="#br0" timeOffset="1715.76">2172 1229 10882 0 0,'0'0'1298'0'0,"0"0"-438"0"0,0 0-328 0 0,0 0-37 0 0,0 0 81 0 0,0 0 94 0 0,0 0 67 0 0,0 0-2 0 0,0 0-58 0 0,0 0-94 0 0,-33 2-153 0 0,-104 10-113 0 0,34 16 162 0 0,79-16-373 0 0,-1-2-72 0 0,1 1-1 0 0,1 1 0 0 0,0 1 0 0 0,1 1 1 0 0,0 1-1 0 0,2 1 0 0 0,-1 1 0 0 0,2 0 1 0 0,0 2-1 0 0,2 0 0 0 0,0 1 0 0 0,1 1 1 0 0,0 1-1 0 0,2 0 0 0 0,-2 7-33 0 0,13-25 7 0 0,0 0-1 0 0,1 0 0 0 0,-1 0 1 0 0,1 0-1 0 0,0 1 0 0 0,1-1 1 0 0,-1 1-1 0 0,1-1 0 0 0,0 1 1 0 0,0 0-1 0 0,0-1 0 0 0,1 1 0 0 0,-1 0 1 0 0,1 0-1 0 0,0-1 0 0 0,1 1 1 0 0,-1 0-1 0 0,1 0 0 0 0,0-1 1 0 0,0 1-1 0 0,1 0 0 0 0,-1-1 1 0 0,1 0-1 0 0,0 1 0 0 0,0-1 1 0 0,0 0-1 0 0,1 0 0 0 0,-1 0 1 0 0,1 0-1 0 0,0 0 0 0 0,0-1 1 0 0,1 1-1 0 0,-1-1 0 0 0,1 0 1 0 0,0 0-1 0 0,-1 0 0 0 0,1 0 1 0 0,0-1-1 0 0,4 2-6 0 0,2-2 123 0 0,1 0 1 0 0,-1-1-1 0 0,1-1 1 0 0,0 1-1 0 0,-1-2 1 0 0,1 1-1 0 0,-1-2 1 0 0,1 1-1 0 0,-1-1 1 0 0,0-1-1 0 0,0 0 1 0 0,0 0-1 0 0,0-1 1 0 0,0 0-1 0 0,-1-1 1 0 0,3-2-124 0 0,146-105 954 0 0,-98 64-757 0 0,148-120 171 0 0,-208 167-373 0 0,1-1-1 0 0,-1 1 0 0 0,1 0 0 0 0,0 0 0 0 0,0-1 0 0 0,0 1 1 0 0,-1 0-1 0 0,1 0 0 0 0,0 0 0 0 0,0 0 0 0 0,1 0 0 0 0,-1 0 1 0 0,0 0-1 0 0,0 1 0 0 0,0-1 0 0 0,0 0 0 0 0,1 1 0 0 0,-1-1 1 0 0,0 1-1 0 0,1-1 0 0 0,-1 1 0 0 0,0-1 0 0 0,1 1 1 0 0,-1 0-1 0 0,1 0 0 0 0,-1 0 0 0 0,1 0 0 0 0,-1 0 0 0 0,0 0 1 0 0,1 0-1 0 0,-1 0 0 0 0,1 0 0 0 0,-1 1 0 0 0,0-1 0 0 0,1 1 1 0 0,-1-1-1 0 0,0 1 0 0 0,1-1 0 0 0,-1 1 0 0 0,0 0 0 0 0,0 0 1 0 0,0-1-1 0 0,1 1 0 0 0,-1 0 0 0 0,0 0 0 0 0,0 0 0 0 0,0 0 1 0 0,-1 1-1 0 0,1-1 0 0 0,0 0 0 0 0,0 0 0 0 0,-1 0 1 0 0,1 1-1 0 0,0 0 6 0 0,9 33-39 0 0,-7-17 33 0 0,2 1 1 0 0,0-1-1 0 0,1-1 0 0 0,1 1 1 0 0,0-1-1 0 0,2 0 0 0 0,0 0 0 0 0,0-1 1 0 0,2 0-1 0 0,0-1 0 0 0,11 12 6 0 0,-16-22-57 0 0,-1 1-1 0 0,1-1 0 0 0,1 0 1 0 0,-1 0-1 0 0,1-1 0 0 0,0 0 1 0 0,0 0-1 0 0,0-1 1 0 0,0 0-1 0 0,1 0 0 0 0,-1 0 1 0 0,1-1-1 0 0,0 0 0 0 0,-1-1 1 0 0,1 0-1 0 0,0 0 0 0 0,0 0 1 0 0,3-1 57 0 0,-5 0-312 0 0,30-2-2698 0 0,-14-3-4955 0 0,-10 0-2913 0 0</inkml:trace>
  <inkml:trace contextRef="#ctx0" brushRef="#br0" timeOffset="311.287">20 1017 6977 0 0,'0'0'3599'0'0,"0"0"-2581"0"0,0 0-1058 0 0,0 0-69 0 0,0 0 577 0 0,0 0 487 0 0,0 0 264 0 0,0 0 113 0 0,0 0-30 0 0,0 0-114 0 0,0 0-180 0 0,39 3-211 0 0,128 8-179 0 0,-21-26 119 0 0,182-38-1110 0 0,-243 39-2268 0 0,-39 6-5463 0 0,-25 7-1847 0 0</inkml:trace>
  <inkml:trace contextRef="#ctx0" brushRef="#br0" timeOffset="1186.136">1245 1009 8210 0 0,'0'0'1388'0'0,"0"0"-662"0"0,0 0-570 0 0,0 0-159 0 0,0 0 124 0 0,0 0 358 0 0,0 0 407 0 0,0 0 394 0 0,0 0 215 0 0,0 0-63 0 0,0 0-202 0 0,0 0-277 0 0,38 3-213 0 0,124 9-137 0 0,-18-19 365 0 0,-54-5-400 0 0,289-23 457 0 0,-247 44-2245 0 0,-79 6-7312 0 0,-45-12-2461 0 0</inkml:trace>
  <inkml:trace contextRef="#ctx0" brushRef="#br0" timeOffset="4569.152">3418 658 416 0 0,'0'0'2234'0'0,"0"0"-524"0"0,0 0-495 0 0,0 0-345 0 0,0 0-159 0 0,0 0 24 0 0,0 0 52 0 0,0 0 17 0 0,0 0-49 0 0,0 0-131 0 0,0 0-203 0 0,-28-9-179 0 0,-87-30-101 0 0,55 31-19 0 0,50 10-101 0 0,-12 5-23 0 0,1 1 1 0 0,0 0-1 0 0,0 2 1 0 0,1 0-1 0 0,0 2 1 0 0,1 0-1 0 0,0 1 0 0 0,1 0 1 0 0,0 2-1 0 0,1 0 1 0 0,1 1-1 0 0,-5 7 2 0 0,12-14-5 0 0,0-1-1 0 0,1 2 0 0 0,0-1 1 0 0,0 1-1 0 0,1 0 0 0 0,1 1 1 0 0,-1-1-1 0 0,2 1 1 0 0,0 1-1 0 0,0-1 0 0 0,1 1 1 0 0,0 0-1 0 0,1 0 1 0 0,0 0-1 0 0,1 0 0 0 0,0 0 1 0 0,1 1-1 0 0,1-1 1 0 0,0 11 4 0 0,1-21 49 0 0,-1 1 0 0 0,1-1 0 0 0,0 1 0 0 0,0-1 0 0 0,0 1 0 0 0,0-1 0 0 0,0 1 0 0 0,1-1 0 0 0,-1 0 0 0 0,0 0 0 0 0,1 0 0 0 0,0 0 0 0 0,0 0 0 0 0,0 0 0 0 0,-1 0 0 0 0,2-1 0 0 0,-1 1 0 0 0,0-1 0 0 0,0 1 0 0 0,0-1 0 0 0,1 0 0 0 0,-1 0 0 0 0,1 0 0 0 0,-1 0 0 0 0,1 0 0 0 0,-1 0 0 0 0,1-1 0 0 0,-1 1 0 0 0,1-1 0 0 0,0 0 0 0 0,-1 0 0 0 0,2 0-48 0 0,85-11 2349 0 0,-51-7-1935 0 0,-1-3-1 0 0,0 0 1 0 0,-2-3-1 0 0,-1 0 0 0 0,-1-3 1 0 0,-1 0-1 0 0,-2-2 1 0 0,0-2-1 0 0,18-24-413 0 0,-24 27 89 0 0,-2 0-1 0 0,0-1 1 0 0,-2-1-1 0 0,-1-1 0 0 0,-1-1 1 0 0,-2 0-1 0 0,-1-1 1 0 0,-2-1-1 0 0,-1-1 1 0 0,-2 1-1 0 0,-1-2 1 0 0,0-10-89 0 0,-7-96-75 0 0,-2 138 64 0 0,0 1 0 0 0,0-1-1 0 0,0 1 1 0 0,-1-1 0 0 0,0 1 0 0 0,1-1 0 0 0,-1 1 0 0 0,0-1-1 0 0,-1 1 1 0 0,1 0 0 0 0,-1 0 0 0 0,1 0 0 0 0,-1-1 0 0 0,0 1-1 0 0,0 1 1 0 0,0-1 0 0 0,-1 0 0 0 0,1 1 0 0 0,-1-1 0 0 0,1 1-1 0 0,-1-1 1 0 0,0 1 0 0 0,0 0 0 0 0,0 0 0 0 0,0 1 0 0 0,0-1-1 0 0,0 1 1 0 0,-1-1 0 0 0,1 1 0 0 0,-1 0 0 0 0,1 0 0 0 0,-2 0 11 0 0,1 4-51 0 0,0-1 0 0 0,1 1 1 0 0,-1 0-1 0 0,1 0 0 0 0,0 0 1 0 0,0 1-1 0 0,0-1 0 0 0,0 1 1 0 0,1-1-1 0 0,-1 1 0 0 0,1 0 1 0 0,0 0-1 0 0,0 0 0 0 0,0 1 1 0 0,0 2 50 0 0,-3 4-49 0 0,-5 15 50 0 0,2-1 0 0 0,1 2 0 0 0,1-1 0 0 0,1 1 0 0 0,2 0 0 0 0,0 0 0 0 0,2 0 0 0 0,1 0 0 0 0,1 0 0 0 0,3 17-1 0 0,1-15 34 0 0,0-1 0 0 0,2 1 0 0 0,1-2 1 0 0,1 1-1 0 0,2-1 0 0 0,0-1 0 0 0,2 0 1 0 0,1 0-1 0 0,1-1 0 0 0,1-1 0 0 0,1-1 1 0 0,1 0-1 0 0,1-1 0 0 0,1-1 0 0 0,19 15-34 0 0,-33-29-66 0 0,0-1-1 0 0,0-1 0 0 0,1 1 0 0 0,0-1 1 0 0,0 0-1 0 0,0-1 0 0 0,1 0 1 0 0,-1 0-1 0 0,1 0 0 0 0,0-1 1 0 0,0 0-1 0 0,0-1 0 0 0,1 0 1 0 0,-1 0-1 0 0,1-1 0 0 0,-1 0 1 0 0,1 0-1 0 0,6-1 67 0 0,9-15-2144 0 0,-11 1-3579 0 0,-3 2-4666 0 0</inkml:trace>
  <inkml:trace contextRef="#ctx0" brushRef="#br0" timeOffset="4923.601">4219 269 9434 0 0,'0'0'2277'0'0,"0"0"-1836"0"0,0 0-525 0 0,0 0 119 0 0,0 0 109 0 0,0 0 150 0 0,0 33 158 0 0,0 104 134 0 0,0 5 1204 0 0,2-112-1582 0 0,0 0 0 0 0,2 0 0 0 0,1-1 0 0 0,2 0 1 0 0,0 0-1 0 0,2 0 0 0 0,1-1 0 0 0,12 22-208 0 0,-22-49 47 0 0,1 0 0 0 0,-1 0-1 0 0,0 0 1 0 0,1 1-1 0 0,-1-1 1 0 0,1 0 0 0 0,0-1-1 0 0,-1 1 1 0 0,1 0 0 0 0,0 0-1 0 0,-1 0 1 0 0,1 0 0 0 0,0 0-1 0 0,0-1 1 0 0,0 1-1 0 0,0 0 1 0 0,0-1 0 0 0,0 1-1 0 0,0-1 1 0 0,0 1 0 0 0,0-1-1 0 0,0 1 1 0 0,0-1 0 0 0,0 0-1 0 0,0 1 1 0 0,0-1-1 0 0,0 0 1 0 0,1 0 0 0 0,-1 0-1 0 0,0 0 1 0 0,0 0 0 0 0,0 0-1 0 0,0 0 1 0 0,0 0-1 0 0,0-1 1 0 0,1 1 0 0 0,-1 0-1 0 0,0-1 1 0 0,0 1 0 0 0,0 0-1 0 0,0-1 1 0 0,0 0 0 0 0,0 1-1 0 0,0-1 1 0 0,0 0-1 0 0,-1 1 1 0 0,1-1 0 0 0,0 0-1 0 0,0 0 1 0 0,0 0 0 0 0,-1 1-1 0 0,2-2-46 0 0,39-56 2080 0 0,-35 48-2166 0 0,240-429 1826 0 0,-118 223-1689 0 0,-73 105-785 0 0,-55 110 123 0 0,0 1-533 0 0,-14 12-11265 0 0,9-5 4063 0 0</inkml:trace>
  <inkml:trace contextRef="#ctx0" brushRef="#br0" timeOffset="5254.741">2769 1306 8210 0 0,'0'0'493'0'0,"0"0"-111"0"0,0 0 243 0 0,0 0 313 0 0,42-2 266 0 0,140-3 189 0 0,94-23 2836 0 0,128-25-990 0 0,25-3-2266 0 0,17 17-973 0 0,-351 33-152 0 0,1 0-1407 0 0,-31 4-8366 0 0,-60 2-125 0 0</inkml:trace>
  <inkml:trace contextRef="#ctx0" brushRef="#br0" timeOffset="5804.371">3844 1564 3281 0 0,'0'0'1551'0'0,"0"0"-518"0"0,0 0-230 0 0,0 0 63 0 0,0 0 119 0 0,-34 5 107 0 0,-107 17 18 0 0,29 9 1129 0 0,87-20-1808 0 0,12-6-380 0 0,1 1-1 0 0,-1 0 1 0 0,1 1 0 0 0,0 0-1 0 0,1 1 1 0 0,0 0 0 0 0,0 1-1 0 0,1 0 1 0 0,0 1 0 0 0,1 0-1 0 0,0 0 1 0 0,0 1 0 0 0,1 0-1 0 0,0 1 1 0 0,1 0 0 0 0,1 0-1 0 0,0 0 1 0 0,0 1 0 0 0,1 0-1 0 0,1 0 1 0 0,0 0 0 0 0,1 1-1 0 0,0-1 1 0 0,1 9-51 0 0,1-15 32 0 0,1 0 0 0 0,1 0 1 0 0,-1-1-1 0 0,1 1 0 0 0,0 0 0 0 0,1-1 0 0 0,0 1 1 0 0,0 0-1 0 0,0-1 0 0 0,1 0 0 0 0,-1 0 0 0 0,2 0 0 0 0,-1 0 1 0 0,1 0-1 0 0,0 0 0 0 0,0-1 0 0 0,0 0 0 0 0,1 0 1 0 0,0 0-1 0 0,0 0 0 0 0,0-1 0 0 0,0 0 0 0 0,5 3-32 0 0,4 0 268 0 0,1-1 0 0 0,0 0 0 0 0,1-1 0 0 0,0 0 0 0 0,-1-2 0 0 0,1 1-1 0 0,0-2 1 0 0,1 0 0 0 0,-1-1 0 0 0,0-1 0 0 0,0-1 0 0 0,1 0 0 0 0,-1-1 0 0 0,0 0 0 0 0,0-1-1 0 0,0-1 1 0 0,-1-1 0 0 0,1 0 0 0 0,-1-1 0 0 0,0-1 0 0 0,-1 0 0 0 0,0-1 0 0 0,9-7-268 0 0,10-4 134 0 0,-2-1 0 0 0,-1-2 1 0 0,-1-1-1 0 0,0-1 0 0 0,-2-2 1 0 0,-1-1-1 0 0,-1 0 0 0 0,-2-2 1 0 0,0-1-1 0 0,-2-1 0 0 0,-2-1 1 0 0,-1 0-1 0 0,-1-1 0 0 0,-1-1 1 0 0,-2-2-135 0 0,-8 14-56 0 0,0 0-1 0 0,-1-1 1 0 0,-1 1 0 0 0,-1-1 0 0 0,-1 0 0 0 0,-1 0 0 0 0,-2 0 0 0 0,0 0-1 0 0,-1 0 1 0 0,-5-20 56 0 0,4 31-52 0 0,0-1-1 0 0,-1 1 1 0 0,-1 0-1 0 0,0 0 1 0 0,-1 0-1 0 0,0 1 0 0 0,-1 0 1 0 0,0 0-1 0 0,-1 1 1 0 0,0 0-1 0 0,-7-7 53 0 0,12 14-33 0 0,0-1-1 0 0,-1 1 0 0 0,1 0 1 0 0,-1 0-1 0 0,0 0 1 0 0,0 0-1 0 0,0 0 0 0 0,0 1 1 0 0,-1 0-1 0 0,1 0 0 0 0,-1 0 1 0 0,1 1-1 0 0,-1-1 1 0 0,0 1-1 0 0,1 0 0 0 0,-1 0 1 0 0,0 1-1 0 0,0-1 1 0 0,0 1-1 0 0,0 0 0 0 0,0 1 1 0 0,1-1-1 0 0,-1 1 0 0 0,0 0 1 0 0,0 0-1 0 0,1 0 1 0 0,-1 1-1 0 0,0 0 0 0 0,1-1 1 0 0,0 2-1 0 0,-1-1 1 0 0,1 1 33 0 0,-13 11-20 0 0,1 1 0 0 0,0 1 0 0 0,2 0 0 0 0,0 1 0 0 0,0 0 0 0 0,2 2 0 0 0,0-1 0 0 0,1 1 1 0 0,1 1-1 0 0,1 0 0 0 0,1 0 0 0 0,1 1 0 0 0,0 0 0 0 0,2 0 0 0 0,0 1 0 0 0,1-1 0 0 0,2 1 1 0 0,0 0-1 0 0,1 0 0 0 0,1 0 0 0 0,1 0 0 0 0,2 0 0 0 0,2 13 20 0 0,-1-15 32 0 0,2-1 0 0 0,0 1 0 0 0,1-1 0 0 0,1-1 0 0 0,1 1 0 0 0,0-1 0 0 0,2-1 0 0 0,0 0 0 0 0,1 0-1 0 0,0-1 1 0 0,1-1 0 0 0,1 0 0 0 0,0-1 0 0 0,2 0 0 0 0,-1-2 0 0 0,1 1 0 0 0,1-2 0 0 0,0 0 0 0 0,17 7-32 0 0,-23-12-67 0 0,1-1 0 0 0,1 0 0 0 0,-1 0 0 0 0,1-2 0 0 0,-1 1 0 0 0,1-2 0 0 0,0 0 0 0 0,0 0 0 0 0,0-1-1 0 0,1-1 1 0 0,-1 0 0 0 0,0 0 0 0 0,0-2 0 0 0,0 0 0 0 0,0 0 0 0 0,0-1 0 0 0,-1-1 0 0 0,1 0 0 0 0,-1 0 0 0 0,0-2 0 0 0,0 1 0 0 0,0-2 67 0 0,23-14-1841 0 0,-11 6-2555 0 0,-5 2-6221 0 0</inkml:trace>
  <inkml:trace contextRef="#ctx0" brushRef="#br0" timeOffset="6090.091">5048 1390 15491 0 0,'0'0'460'0'0,"0"0"-186"0"0,0 0-67 0 0,0 0 98 0 0,-28 40 151 0 0,-89 129 97 0 0,9-29 602 0 0,-141 211-550 0 0,223-274-2123 0 0,26-75 683 0 0,0-2-264 0 0,0-5-2315 0 0,2-17-4189 0 0,0 10 2566 0 0</inkml:trace>
  <inkml:trace contextRef="#ctx0" brushRef="#br0" timeOffset="6272.559">4514 1448 7450 0 0,'0'0'4617'0'0,"0"0"-1944"0"0,0 0-1131 0 0,0 0-531 0 0,0 0-308 0 0,0 0-76 0 0,0 0 35 0 0,0 0 23 0 0,0 0 11 0 0,0 0-71 0 0,0 0-159 0 0,0 0-112 0 0,0 0-75 0 0,33 25-39 0 0,104 82-8 0 0,-39-11 164 0 0,-20-9-121 0 0,4-3 0 0 0,46 33-275 0 0,-33-44-558 0 0,-80-62 91 0 0,8 1-4048 0 0,-18-11-5151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0 463 7818 0 0,'0'0'1179'0'0,"0"0"-662"0"0,0 0-378 0 0,0 0 118 0 0,0 0 389 0 0,0 0 330 0 0,0 0 159 0 0,0 0 6 0 0,0 0-91 0 0,0 0-110 0 0,0 0-121 0 0,33 1-118 0 0,104 1-119 0 0,117-13 1548 0 0,98-8-1397 0 0,-314 19-1152 0 0,-38 20-4484 0 0,-28-6-5953 0 0,23-13 6271 0 0</inkml:trace>
  <inkml:trace contextRef="#ctx0" brushRef="#br0" timeOffset="332.119">33 741 9826 0 0,'0'0'1024'0'0,"0"0"-497"0"0,0 0-137 0 0,0 0 226 0 0,0 0 214 0 0,0 0 123 0 0,0 0 48 0 0,0 0-39 0 0,0 0-17 0 0,0 0 13 0 0,0 0-73 0 0,0 0-152 0 0,39 5-127 0 0,127 15-122 0 0,79-18 435 0 0,102-2-3205 0 0,-323-3-17 0 0,-9-2-4289 0 0,-7 1-3886 0 0</inkml:trace>
  <inkml:trace contextRef="#ctx0" brushRef="#br0" timeOffset="807.69">416 1 6665 0 0,'0'0'1581'0'0,"0"0"-369"0"0,0 0-81 0 0,0 0 61 0 0,0 0 74 0 0,0 0-79 0 0,0 0-262 0 0,0 0-298 0 0,0 0-238 0 0,0 0-128 0 0,0 0-52 0 0,0 0-1 0 0,-13 11 11 0 0,-42 39 21 0 0,54-49-228 0 0,1 0 0 0 0,-1 0 0 0 0,0 0 0 0 0,0 0-1 0 0,0 0 1 0 0,1 0 0 0 0,-1 0 0 0 0,1 0 0 0 0,-1 0 0 0 0,1 0 0 0 0,-1 1 0 0 0,1-1 0 0 0,-1 0 0 0 0,1 0 0 0 0,0 1 0 0 0,0-1 0 0 0,0 0 0 0 0,0 0 0 0 0,0 1 0 0 0,0-1 0 0 0,0 0 0 0 0,0 1 0 0 0,0-1 0 0 0,1 0 0 0 0,-1 0-1 0 0,0 1 1 0 0,1-1 0 0 0,-1 0 0 0 0,1 0 0 0 0,0 0 0 0 0,-1 0 0 0 0,1 0 0 0 0,0 0 0 0 0,0 0 0 0 0,-1 0 0 0 0,1 0 0 0 0,0 0 0 0 0,0 0 0 0 0,0 0 0 0 0,0 0-12 0 0,3 3 72 0 0,14 15 148 0 0,1-1 0 0 0,1-1 0 0 0,1-1 0 0 0,0 0-1 0 0,1-2 1 0 0,1 0 0 0 0,0-2 0 0 0,0-1 0 0 0,1 0-1 0 0,1-2 1 0 0,0-1 0 0 0,19 4-220 0 0,65 27 299 0 0,-50-15-172 0 0,-12-7-110 0 0,-1 3 0 0 0,0 1 0 0 0,-2 3 0 0 0,11 8-17 0 0,-50-28-5 0 0,1-1 0 0 0,-1 1 0 0 0,0 0 1 0 0,0 0-1 0 0,0 0 0 0 0,0 0 0 0 0,-1 1 0 0 0,0 0 1 0 0,0 0-1 0 0,0 0 0 0 0,-1 1 0 0 0,1-1 0 0 0,-1 1 0 0 0,0 0 1 0 0,-1 0-1 0 0,0 0 0 0 0,0 0 0 0 0,0 0 0 0 0,-1 0 1 0 0,1 1-1 0 0,-1-1 0 0 0,-1 0 0 0 0,1 3 5 0 0,-3 7 17 0 0,-1-1-1 0 0,-1 1 1 0 0,0 0-1 0 0,-1-1 1 0 0,0 0-1 0 0,-1 0 1 0 0,-1 0-1 0 0,0-1 1 0 0,-1 0-1 0 0,-7 8-16 0 0,13-17 3 0 0,-15 17 39 0 0,0 0 0 0 0,-1 0 0 0 0,-1-2-1 0 0,-1 0 1 0 0,-1-1 0 0 0,-10 6-42 0 0,-32 23 167 0 0,-3-3-1 0 0,-2-2 1 0 0,-1-4 0 0 0,-2-3-1 0 0,-32 10-166 0 0,97-43-32 0 0,3-2-11 0 0,0-1 1 0 0,0 1-1 0 0,0 0 1 0 0,0 1-1 0 0,0-1 0 0 0,0 0 1 0 0,1 1-1 0 0,-1 0 1 0 0,0-1-1 0 0,1 1 1 0 0,-1 0-1 0 0,1 0 1 0 0,0 1-1 0 0,-1-1 1 0 0,1 0-1 0 0,0 1 0 0 0,1-1 1 0 0,-1 1-1 0 0,0 0 1 0 0,1 0-1 0 0,-1 0 1 0 0,1 0-1 0 0,0 0 1 0 0,0 0-1 0 0,0 0 0 0 0,0 3 43 0 0,1-6-41 0 0,1 14-1935 0 0,2-8-3585 0 0,-1 1-5056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1180 843 688 0 0,'0'0'1059'0'0,"0"0"-163"0"0,0 0 68 0 0,0 0 223 0 0,0 0 232 0 0,0 0-13 0 0,0 0-234 0 0,0 0-273 0 0,0 0-303 0 0,0 0-209 0 0,0 0-83 0 0,-18 3-48 0 0,-57 8-15 0 0,23 18 311 0 0,43-18-401 0 0,-9 8 25 0 0,2 1 0 0 0,0 1 0 0 0,1 1 0 0 0,1 0 0 0 0,1 0-1 0 0,1 2 1 0 0,-4 12-176 0 0,9-22 40 0 0,1 1 0 0 0,1 1-1 0 0,0-1 1 0 0,1 1 0 0 0,1 0 0 0 0,0 0 0 0 0,1 0-1 0 0,1 0 1 0 0,0 0 0 0 0,1 0 0 0 0,1 3-40 0 0,1-14 84 0 0,0-1 0 0 0,0 1 0 0 0,1-1 0 0 0,0 1 0 0 0,-1-1 0 0 0,2 0-1 0 0,-1 0 1 0 0,0 0 0 0 0,1 0 0 0 0,-1-1 0 0 0,1 0 0 0 0,0 1 0 0 0,0-1 0 0 0,1-1 0 0 0,-1 1 0 0 0,1-1 0 0 0,-1 1 0 0 0,1-1 0 0 0,0-1 0 0 0,0 1 0 0 0,0-1 0 0 0,-1 1 0 0 0,2-1 0 0 0,-1-1 0 0 0,0 1 0 0 0,0-1 0 0 0,0 0 0 0 0,0 0 0 0 0,0 0 0 0 0,0-1 0 0 0,0 0 0 0 0,0 0 0 0 0,0 0 0 0 0,0-1 0 0 0,0 1 0 0 0,4-3-84 0 0,19-12 237 0 0,-1 0 0 0 0,-1-2 0 0 0,0-1 0 0 0,-2-1 0 0 0,0-1 0 0 0,-1-1 0 0 0,-2-1 0 0 0,0-1 1 0 0,-1-1-1 0 0,-2-1 0 0 0,0 0 0 0 0,5-14-237 0 0,-18 33 38 0 0,26-37 14 0 0,-3-2 0 0 0,-1 0 0 0 0,-3-2 0 0 0,-1 0 0 0 0,-3-2 0 0 0,-2 0 0 0 0,-2-1 0 0 0,-2-1 0 0 0,-3 0 0 0 0,-1-1 0 0 0,-4 0 0 0 0,1-43-52 0 0,-7 79-33 0 0,-1 1-1 0 0,0-1 0 0 0,-1 1 0 0 0,-1 0 0 0 0,-1-1 1 0 0,0 2-1 0 0,-1-1 0 0 0,-1 0 0 0 0,0 1 0 0 0,-1 0 1 0 0,-1 0-1 0 0,0 1 0 0 0,-1 0 0 0 0,0 1 1 0 0,-5-5 33 0 0,10 14-29 0 0,0 0 1 0 0,0 1 0 0 0,0 0 0 0 0,-1-1 0 0 0,1 2-1 0 0,-1-1 1 0 0,0 0 0 0 0,0 1 0 0 0,0 0-1 0 0,0 0 1 0 0,0 1 0 0 0,0-1 0 0 0,-1 1 0 0 0,1 0-1 0 0,0 0 1 0 0,-1 1 0 0 0,1 0 0 0 0,-1 0 0 0 0,1 0-1 0 0,0 0 1 0 0,-1 1 0 0 0,1 0 0 0 0,0 0-1 0 0,-1 1 1 0 0,1-1 0 0 0,0 1 0 0 0,0 0 0 0 0,0 0-1 0 0,0 1 1 0 0,1 0 0 0 0,-1-1 0 0 0,1 2 0 0 0,-1-1-1 0 0,1 0 1 0 0,0 1 0 0 0,0 0 0 0 0,1 0 0 0 0,-1 0-1 0 0,-2 4 29 0 0,-10 17 10 0 0,1 0 0 0 0,1 1 0 0 0,1 1 0 0 0,2 0 0 0 0,0 1 0 0 0,2 0 0 0 0,1 0 0 0 0,1 1 0 0 0,1 0 0 0 0,2 0 0 0 0,1 1 0 0 0,2-1 0 0 0,0 1 0 0 0,3 13-10 0 0,0-18 56 0 0,0 0 0 0 0,2 0 0 0 0,1-1 0 0 0,1 1 0 0 0,1-1 0 0 0,1-1 0 0 0,1 1 0 0 0,1-2 0 0 0,1 1-1 0 0,1-1 1 0 0,1-1 0 0 0,1 0 0 0 0,12 14-56 0 0,13 17 36 0 0,2-1-1 0 0,2-3 0 0 0,2-1 1 0 0,14 9-36 0 0,-55-52 217 0 0,0-2-2395 0 0,-4-7-6781 0 0,0 1 101 0 0</inkml:trace>
  <inkml:trace contextRef="#ctx0" brushRef="#br0" timeOffset="440.191">2141 581 9274 0 0,'0'0'1379'0'0,"0"0"-566"0"0,0 0-79 0 0,0 0 295 0 0,0 0 276 0 0,-16 39 63 0 0,-53 124-156 0 0,-13 14 544 0 0,47-105-1525 0 0,3 3-1 0 0,3 0 1 0 0,-10 48-231 0 0,17 19-654 0 0,21-129-604 0 0,-4-18-2406 0 0,-3-23-2128 0 0,-14-57-1585 0 0,-2-1 5811 0 0,-29-112 2315 0 0,24 98-765 0 0,1 6 2940 0 0,12 1 6045 0 0,25 88-4695 0 0,21 37-4077 0 0,-23-24 396 0 0,274 337 2126 0 0,-242-299-3242 0 0,2-1-1 0 0,2-3 0 0 0,33 25 524 0 0,-64-60-948 0 0,-3-2-1365 0 0,-5-1-2289 0 0,-3 0-5624 0 0</inkml:trace>
  <inkml:trace contextRef="#ctx0" brushRef="#br0" timeOffset="1042.165">411 107 2160 0 0,'0'0'1808'0'0,"0"0"-374"0"0,0 0 9 0 0,0 0 198 0 0,0 0 207 0 0,0 0 115 0 0,0 0-174 0 0,0 0-366 0 0,0 0-322 0 0,0 0-215 0 0,0 0-171 0 0,0 0-153 0 0,-26-18-143 0 0,-81-56-143 0 0,106 73-267 0 0,0 0-1 0 0,0 0 0 0 0,-1-1 1 0 0,1 1-1 0 0,0 0 0 0 0,0 0 1 0 0,-1 0-1 0 0,1 1 1 0 0,0-1-1 0 0,-1 0 0 0 0,1 0 1 0 0,-1 1-1 0 0,1-1 0 0 0,-1 1 1 0 0,1-1-1 0 0,-1 1 0 0 0,1 0 1 0 0,-1-1-1 0 0,0 1 1 0 0,1 0-1 0 0,-1 0 0 0 0,1 0 1 0 0,-1 0-1 0 0,0 1 0 0 0,1-1 1 0 0,-1 0-1 0 0,1 1 1 0 0,-1-1-1 0 0,1 1 0 0 0,-1-1 1 0 0,1 1-1 0 0,-1 0 0 0 0,1-1 1 0 0,-1 1-1 0 0,1 0 1 0 0,0 0-1 0 0,0 0 0 0 0,-1 0 1 0 0,1 1-9 0 0,-5 4 56 0 0,-12 9 11 0 0,1 1 0 0 0,1 1 0 0 0,1 1 0 0 0,0 0 0 0 0,1 1 0 0 0,1 1 0 0 0,1 0 0 0 0,1 0 0 0 0,1 1 0 0 0,0 0 0 0 0,2 1 0 0 0,1 0 0 0 0,-3 11-67 0 0,0 4 36 0 0,1 0-1 0 0,2 1 1 0 0,1 0 0 0 0,2 1 0 0 0,2-1 0 0 0,1 1-1 0 0,5 31-35 0 0,1-30 16 0 0,3 1-1 0 0,1-1 1 0 0,2 0-1 0 0,2-1 1 0 0,1 0-1 0 0,2-1 0 0 0,2-1 1 0 0,1-1-1 0 0,18 25-15 0 0,163 210 140 0 0,-156-220-120 0 0,-1 2 0 0 0,-4 1 0 0 0,-1 3 0 0 0,-3 0 0 0 0,-3 3 0 0 0,-2 0 0 0 0,6 24-20 0 0,-30-62 36 0 0,-1 1 0 0 0,-1-1 0 0 0,-1 1-1 0 0,-1 0 1 0 0,-1 0 0 0 0,-2 22-36 0 0,0-40 16 0 0,0 1 0 0 0,0-1 0 0 0,0 1 0 0 0,-1-1 0 0 0,0 1 0 0 0,0-1-1 0 0,0 0 1 0 0,-1 0 0 0 0,0 0 0 0 0,0 0 0 0 0,0 0 0 0 0,0-1 0 0 0,-1 1 0 0 0,0-1 0 0 0,1 0 0 0 0,-2 0 0 0 0,1-1 0 0 0,0 1 0 0 0,-1-1 0 0 0,0 0 0 0 0,0 0-1 0 0,-4 2-15 0 0,-3 1-11 0 0,0 0 0 0 0,-1-1 0 0 0,0 0-1 0 0,1-1 1 0 0,-2 0 0 0 0,1-2 0 0 0,0 1 0 0 0,-1-1-1 0 0,1-1 12 0 0,0 0-190 0 0,1-1 0 0 0,0 0 0 0 0,-1-1 0 0 0,1-1 0 0 0,0 0 0 0 0,0 0 0 0 0,0-1 0 0 0,0 0 0 0 0,1-1 0 0 0,-1-1 0 0 0,-10-5 190 0 0,-34-31-8527 0 0,43 29-2303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24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296 712 3545 0 0,'0'0'2340'0'0,"0"0"-442"0"0,0 0-134 0 0,0 0 59 0 0,0 0-12 0 0,0 0-181 0 0,0 0-350 0 0,0 0-373 0 0,0 0-316 0 0,0 0-233 0 0,0 0-154 0 0,0 0-87 0 0,0 0-48 0 0,-25-6-18 0 0,-78-14-10 0 0,101 19-40 0 0,0 1 0 0 0,0-1 0 0 0,0 1 0 0 0,0 0-1 0 0,0-1 1 0 0,0 1 0 0 0,0 0 0 0 0,0 0 0 0 0,0 1-1 0 0,1-1 1 0 0,-1 0 0 0 0,0 1 0 0 0,0-1 0 0 0,0 1-1 0 0,0-1 1 0 0,0 1 0 0 0,0 0 0 0 0,1 0 0 0 0,-1 0-1 0 0,0 0 1 0 0,1 0 0 0 0,-1 0 0 0 0,1 0 0 0 0,-1 1-1 0 0,1-1 1 0 0,-1 0 0 0 0,1 1 0 0 0,0 0 0 0 0,0-1-1 0 0,0 1 0 0 0,-5 5 6 0 0,-5 6-74 0 0,-1 1 1 0 0,2 0 0 0 0,0 1-1 0 0,1 0 1 0 0,0 0 0 0 0,1 1-1 0 0,1 0 1 0 0,0 1 0 0 0,1 0-1 0 0,1 0 1 0 0,1 0 0 0 0,0 0 0 0 0,1 1-1 0 0,1-1 1 0 0,1 1 0 0 0,1 0-1 0 0,0-1 1 0 0,1 1 0 0 0,1 1 67 0 0,1-14-7 0 0,0 0 1 0 0,0 0-1 0 0,0 0 1 0 0,1-1 0 0 0,0 1-1 0 0,0-1 1 0 0,0 0-1 0 0,1 0 1 0 0,0 0-1 0 0,-1 0 1 0 0,1-1 0 0 0,0 0-1 0 0,1 0 1 0 0,-1 0-1 0 0,0-1 1 0 0,1 0 0 0 0,-1 0-1 0 0,1 0 1 0 0,0-1-1 0 0,0 1 1 0 0,0-2-1 0 0,0 1 1 0 0,0 0 0 0 0,0-1-1 0 0,0 0 1 0 0,-1-1-1 0 0,1 1 1 0 0,0-1-1 0 0,0 0 1 0 0,1-1 6 0 0,-2 2 30 0 0,10-3 143 0 0,0-1-1 0 0,0-1 1 0 0,0 0-1 0 0,-1-1 1 0 0,0 0 0 0 0,0-2-1 0 0,0 1 1 0 0,-1-1-1 0 0,0-1 1 0 0,-1-1 0 0 0,0 0-1 0 0,0 0 1 0 0,-1-1-1 0 0,-1-1 1 0 0,1 1 0 0 0,-2-2-1 0 0,0 1 1 0 0,0-2 0 0 0,-1 1-1 0 0,-1-1 1 0 0,0 0-173 0 0,134-263 1184 0 0,-125 246-1291 0 0,0-1 0 0 0,-2 0 0 0 0,-1 0 0 0 0,-2-2 0 0 0,-2 1 0 0 0,0-1 0 0 0,1-21 107 0 0,-8 41-45 0 0,-1-1 1 0 0,0 1-1 0 0,0 0 0 0 0,-2-1 1 0 0,0 1-1 0 0,0-1 0 0 0,-2 1 1 0 0,0 0-1 0 0,0 0 0 0 0,-1 0 1 0 0,-1 0-1 0 0,0 1 0 0 0,-1-1 1 0 0,-1 1-1 0 0,0 1 0 0 0,0-1 1 0 0,-1 1-1 0 0,-1 1 0 0 0,-6-7 45 0 0,10 12-32 0 0,-1 0 0 0 0,0 0-1 0 0,0 1 1 0 0,0 0 0 0 0,-1 0-1 0 0,0 0 1 0 0,0 1 0 0 0,0 0-1 0 0,-1 1 1 0 0,1-1-1 0 0,-1 1 1 0 0,1 1 0 0 0,-1 0-1 0 0,0 0 1 0 0,0 0 0 0 0,0 1-1 0 0,-1 0 1 0 0,1 1 0 0 0,0-1-1 0 0,0 2 1 0 0,0-1 0 0 0,0 1-1 0 0,-1 1 1 0 0,1-1 0 0 0,0 1-1 0 0,1 1 1 0 0,-1-1 0 0 0,0 1-1 0 0,1 1 1 0 0,-1-1-1 0 0,-1 3 33 0 0,-9 6 27 0 0,1 1 0 0 0,1 1-1 0 0,0 1 1 0 0,1 0 0 0 0,0 1-1 0 0,1 1 1 0 0,1 0 0 0 0,1 0 0 0 0,0 2-1 0 0,1-1 1 0 0,1 2 0 0 0,1-1-1 0 0,1 1 1 0 0,1 1 0 0 0,0-1-1 0 0,2 1 1 0 0,0 0 0 0 0,1 0-1 0 0,1 1 1 0 0,1 19-27 0 0,0-18 61 0 0,0-1 1 0 0,2 1 0 0 0,1 0-1 0 0,1-1 1 0 0,1 1-1 0 0,0-1 1 0 0,2 0-1 0 0,1 0 1 0 0,0 0-1 0 0,2-1 1 0 0,0 1 0 0 0,2-2-1 0 0,1 1-61 0 0,14 17 195 0 0,1-1 0 0 0,3-2 0 0 0,1 0 0 0 0,1-2 0 0 0,2-2 0 0 0,1-1 0 0 0,1-1 0 0 0,10 3-195 0 0,-27-18 5 0 0,2-2 0 0 0,0 0-1 0 0,0-1 1 0 0,1-1 0 0 0,0 0-1 0 0,1-2 1 0 0,0-1 0 0 0,9 2-5 0 0,0-21-1387 0 0,-22-10-4153 0 0,-8 18 4157 0 0,1-4-9407 0 0</inkml:trace>
  <inkml:trace contextRef="#ctx0" brushRef="#br0" timeOffset="292.606">1296 485 14763 0 0,'0'0'971'0'0,"0"0"-236"0"0,0 0 149 0 0,0 0 270 0 0,0 0 89 0 0,0 0-119 0 0,-11 32-240 0 0,-36 104-271 0 0,-17-15-23 0 0,-153 199-1880 0 0,191-293-407 0 0,16-19-1259 0 0,1-1-3296 0 0,6-3-4514 0 0</inkml:trace>
  <inkml:trace contextRef="#ctx0" brushRef="#br0" timeOffset="459.892">803 492 12251 0 0,'0'0'1804'0'0,"0"0"-1051"0"0,0 0-500 0 0,0 0 151 0 0,0 0 310 0 0,0 0 185 0 0,0 0 123 0 0,0 0-30 0 0,0 0-130 0 0,27 35-146 0 0,88 110-99 0 0,2-12 909 0 0,-57-77-1006 0 0,3-1 0 0 0,2-4 0 0 0,2-2-520 0 0,26-1-358 0 0,-49-42-7571 0 0,-37-6-3660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15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1167 0 0 0,'0'0'565'0'0,"0"0"-127"0"0,0 0 357 0 0,0 0 585 0 0,0 0 412 0 0,0 0 45 0 0,0 0-314 0 0,0 0-332 0 0,0 0-235 0 0,0 0-100 0 0,0 0-36 0 0,0 0-4 0 0,0 0 22 0 0,10-4-10 0 0,29-11-17 0 0,32 11 4333 0 0,185-19-1720 0 0,-155 11-3167 0 0,1 4-1 0 0,1 4 1 0 0,2 5-257 0 0,-77-1-51 0 0,-28 1-2457 0 0,-13 1-9567 0 0,9-2 1925 0 0</inkml:trace>
  <inkml:trace contextRef="#ctx0" brushRef="#br0" timeOffset="311.568">247 1402 13571 0 0,'0'0'1808'0'0,"0"0"-1469"0"0,0 0-418 0 0,0 0 313 0 0,0 0 515 0 0,0 0 325 0 0,0 0 123 0 0,0 0-30 0 0,0 0-130 0 0,34 1-169 0 0,109 4-187 0 0,2-19 385 0 0,48 0-1245 0 0,-113 13-6185 0 0,-69 1-4908 0 0</inkml:trace>
  <inkml:trace contextRef="#ctx0" brushRef="#br0" timeOffset="2790">1668 531 4105 0 0,'0'0'1526'0'0,"0"0"-352"0"0,0 0 17 0 0,0 0 302 0 0,0 0 294 0 0,0 0 94 0 0,0 0-165 0 0,0 0-372 0 0,0 0-421 0 0,0 0-349 0 0,0 0-276 0 0,1-4-163 0 0,4-15-139 0 0,6 39 70 0 0,5 5 182 0 0,-1 0 0 0 0,-1 2 0 0 0,-1-1 0 0 0,-2 2 0 0 0,7 24-248 0 0,-10-31 81 0 0,10 29 54 0 0,-1 1-82 0 0,2-2 0 0 0,2 0 1 0 0,3-1-1 0 0,1-1 0 0 0,7 5-53 0 0,-32-51 56 0 0,0 0-1 0 0,1 0 1 0 0,-1 0-1 0 0,1-1 1 0 0,-1 1 0 0 0,0 0-1 0 0,1 0 1 0 0,0 0-1 0 0,-1 0 1 0 0,1-1 0 0 0,-1 1-1 0 0,1 0 1 0 0,0 0-1 0 0,0-1 1 0 0,-1 1 0 0 0,1-1-1 0 0,0 1 1 0 0,0-1 0 0 0,0 1-1 0 0,0-1 1 0 0,0 1-1 0 0,0-1 1 0 0,0 0 0 0 0,0 1-1 0 0,0-1 1 0 0,-1 0-1 0 0,1 0 1 0 0,0 0 0 0 0,0 0-1 0 0,0 0 1 0 0,0 0-1 0 0,0 0 1 0 0,0 0 0 0 0,0 0-1 0 0,0 0 1 0 0,0-1 0 0 0,0 1-1 0 0,0 0 1 0 0,0-1-1 0 0,1 0-55 0 0,7-25 208 0 0,2 0 0 0 0,1 0-1 0 0,0 1 1 0 0,2 1-1 0 0,1 0 1 0 0,5-4-208 0 0,93-126 49 0 0,24-42 141 0 0,-110 138 160 0 0,-26 57-3801 0 0,-2 1-3989 0 0,1 0-3483 0 0</inkml:trace>
  <inkml:trace contextRef="#ctx0" brushRef="#br0" timeOffset="3364.428">1665 1240 3601 0 0,'0'0'1180'0'0,"0"0"-669"0"0,0 0-308 0 0,0 0 119 0 0,0 0 244 0 0,0 0 130 0 0,0 0 1 0 0,0 0-19 0 0,0 0 106 0 0,0 0 215 0 0,0 0 257 0 0,0 0 112 0 0,0 0-57 0 0,20 3-129 0 0,69 10-135 0 0,-57-10-345 0 0,-1-2 1 0 0,0-1 0 0 0,0-1-1 0 0,1-2 1 0 0,-1-1-1 0 0,16-5-702 0 0,38-5 713 0 0,209-9-1039 0 0,-267 29-1335 0 0,-20 0-1379 0 0,-2 1-3615 0 0,-5-3-2992 0 0</inkml:trace>
  <inkml:trace contextRef="#ctx0" brushRef="#br0" timeOffset="3781.189">2364 1317 7410 0 0,'0'0'1837'0'0,"0"0"-395"0"0,0 0-228 0 0,0 0-64 0 0,0 0-76 0 0,0 0-132 0 0,0 0-193 0 0,0 0-118 0 0,0 0-78 0 0,0 0-98 0 0,0 0-99 0 0,0 0-57 0 0,-35 12-54 0 0,-111 37-3 0 0,68-9 247 0 0,65-30-451 0 0,0 1 1 0 0,1 0-1 0 0,0 1 0 0 0,1 0 0 0 0,0 0 1 0 0,1 2-1 0 0,0-1 0 0 0,1 1 0 0 0,1 1 1 0 0,0-1-1 0 0,1 1 0 0 0,0 1 0 0 0,1-1 1 0 0,1 1-1 0 0,1 0 0 0 0,0 0 0 0 0,1 1 1 0 0,1-1-1 0 0,0 7-38 0 0,1-19 11 0 0,1 1 0 0 0,-1-1 0 0 0,1 0 0 0 0,0 1 0 0 0,0-1 0 0 0,1 1 0 0 0,-1-1 0 0 0,1 1 0 0 0,0-1 0 0 0,0 0 0 0 0,1 0 1 0 0,-1 1-1 0 0,1-1 0 0 0,0 0 0 0 0,0 0 0 0 0,1-1 0 0 0,-1 1 0 0 0,1 0 0 0 0,-1-1 0 0 0,1 1 0 0 0,0-1 0 0 0,0 0 0 0 0,1 0 0 0 0,-1 0 0 0 0,1-1 0 0 0,-1 1 0 0 0,1-1 0 0 0,0 0 0 0 0,0 0 0 0 0,0 0 0 0 0,0 0 1 0 0,1-1-1 0 0,-1 1 0 0 0,0-1 0 0 0,4 0-11 0 0,-1 0 122 0 0,0 0 1 0 0,1-1 0 0 0,-1 0-1 0 0,0-1 1 0 0,1 1 0 0 0,-1-1 0 0 0,0-1-1 0 0,0 1 1 0 0,0-1 0 0 0,0-1-1 0 0,0 1 1 0 0,0-1 0 0 0,0 0-1 0 0,4-3-122 0 0,34-25 160 0 0,-2-2 0 0 0,0-1 0 0 0,-3-3 0 0 0,0-1-1 0 0,-3-2 1 0 0,23-32-160 0 0,-11 26-88 0 0,-45 73-561 0 0,5 72 810 0 0,-9-77-152 0 0,2 0 1 0 0,0 0-1 0 0,1 0 0 0 0,2-1 1 0 0,0 1-1 0 0,1-1 0 0 0,2 4-9 0 0,-2-11-84 0 0,1 0 0 0 0,0-1 0 0 0,1 0 0 0 0,1 0 0 0 0,0-1 0 0 0,0 0 0 0 0,1-1 0 0 0,1 0 0 0 0,0 0 0 0 0,0-1-1 0 0,1-1 1 0 0,1 0 0 0 0,-1 0 0 0 0,1-1 0 0 0,1-1 0 0 0,-1 0 0 0 0,1-1 0 0 0,7 2 84 0 0,18-3-2069 0 0,-13-7-4861 0 0,-16-1-3717 0 0</inkml:trace>
  <inkml:trace contextRef="#ctx0" brushRef="#br0" timeOffset="4704.188">1765 84 2713 0 0,'0'0'1504'0'0,"0"0"-455"0"0,0 0-110 0 0,0 0 131 0 0,0 0 143 0 0,0 0 72 0 0,0 0-57 0 0,0 0-120 0 0,0 0-202 0 0,0 0-206 0 0,0 0-145 0 0,0 0-78 0 0,0 0-27 0 0,-11-9-50 0 0,-34-31 14 0 0,-4 15 1115 0 0,-14 16-719 0 0,-35 31-169 0 0,88-18-613 0 0,0 0-1 0 0,0 1 1 0 0,0 0 0 0 0,1 1 0 0 0,0 0 0 0 0,0 1 0 0 0,0 0 0 0 0,1 0-1 0 0,0 1 1 0 0,0 0 0 0 0,1 0 0 0 0,0 1 0 0 0,1-1 0 0 0,0 2 0 0 0,0-1-1 0 0,1 1 1 0 0,0 0 0 0 0,0 0 0 0 0,1 0 0 0 0,1 0 0 0 0,0 1 0 0 0,0 0-1 0 0,1 0 1 0 0,1 0 0 0 0,-1-1 0 0 0,2 2 0 0 0,0 3-28 0 0,-5 96 279 0 0,4 0-1 0 0,6 0 1 0 0,5 0 0 0 0,23 105-279 0 0,91 300 361 0 0,-107-465-272 0 0,-2 1 1 0 0,-2 1-1 0 0,-3 0 0 0 0,-1 1 1 0 0,-4 0-1 0 0,-1 0 0 0 0,-3 1 0 0 0,-2-1 1 0 0,-3 0-1 0 0,-2 0 0 0 0,-2 0 0 0 0,-3-1 1 0 0,-2 0-1 0 0,-2-1 0 0 0,-10 18-89 0 0,19-53 38 0 0,-2 0 0 0 0,0-1 0 0 0,0 0 0 0 0,-2 0-1 0 0,0-1 1 0 0,0-1 0 0 0,-2 1 0 0 0,0-2 0 0 0,0 0 0 0 0,-1 0 0 0 0,-1-1-1 0 0,0-1 1 0 0,-1 0-38 0 0,12-8-12 0 0,0-2 0 0 0,-1 1 0 0 0,1 0 0 0 0,0-1 0 0 0,-1 1 0 0 0,1-1 1 0 0,-1 0-1 0 0,0 0 0 0 0,1 0 0 0 0,-1-1 0 0 0,0 1 0 0 0,1-1 0 0 0,-1 0 0 0 0,0 0 0 0 0,0 0 0 0 0,1-1 0 0 0,-1 1 0 0 0,0-1 0 0 0,1 0 0 0 0,-1 0 0 0 0,0 0 0 0 0,1-1 0 0 0,0 1 0 0 0,-1-1 0 0 0,1 0 0 0 0,-2 0 12 0 0,-29-57-3279 0 0,32 8-6807 0 0,2 34 712 0 0</inkml:trace>
  <inkml:trace contextRef="#ctx0" brushRef="#br0" timeOffset="5954.208">3348 936 0 0 0,'0'0'1326'0'0,"0"0"587"0"0,0 0 487 0 0,0 0 101 0 0,0 0-201 0 0,0 0-363 0 0,0 0-346 0 0,0 0-300 0 0,0 0-239 0 0,0 0-179 0 0,0 0-152 0 0,0 0-86 0 0,-9-15-94 0 0,-31-45-100 0 0,39 59-412 0 0,0-1 0 0 0,0 0 0 0 0,0 1 0 0 0,-1-1 1 0 0,1 1-1 0 0,-1-1 0 0 0,1 1 0 0 0,-1 0 0 0 0,1 0 1 0 0,-1-1-1 0 0,0 1 0 0 0,1 0 0 0 0,-1 0 0 0 0,0 1 1 0 0,0-1-1 0 0,0 0 0 0 0,0 1 0 0 0,0-1 1 0 0,0 1-1 0 0,0 0 0 0 0,0-1 0 0 0,0 1 0 0 0,0 0 1 0 0,0 0-1 0 0,0 0 0 0 0,0 0 0 0 0,-1 1-29 0 0,-6-1 118 0 0,-4 0-67 0 0,0 0-1 0 0,0 1 1 0 0,0 0 0 0 0,0 1-1 0 0,0 0 1 0 0,0 1-1 0 0,1 0 1 0 0,-1 1-1 0 0,1 1 1 0 0,-2 1-51 0 0,0 1-23 0 0,0 0 0 0 0,1 1 1 0 0,0 0-1 0 0,0 1 0 0 0,1 1 0 0 0,0 0 1 0 0,1 1-1 0 0,0 0 0 0 0,0 0 1 0 0,2 1-1 0 0,-1 1 0 0 0,2-1 0 0 0,-1 2 1 0 0,2-1-1 0 0,0 1 0 0 0,0 0 0 0 0,2 0 1 0 0,-1 1-1 0 0,2 0 0 0 0,0 0 1 0 0,1 0-1 0 0,0 0 0 0 0,1 1 0 0 0,1-1 1 0 0,1 10 22 0 0,-1-18-1 0 0,0 0 1 0 0,0 0-1 0 0,1 0 1 0 0,0 1-1 0 0,1-1 1 0 0,0 0 0 0 0,0 0-1 0 0,0 0 1 0 0,1 0-1 0 0,0 0 1 0 0,0 0-1 0 0,1 0 1 0 0,-1 0-1 0 0,2-1 1 0 0,-1 1 0 0 0,1-1-1 0 0,0 0 1 0 0,0 0-1 0 0,1-1 1 0 0,-1 1-1 0 0,1-1 1 0 0,1 0-1 0 0,-1 0 1 0 0,1-1 0 0 0,0 1-1 0 0,0-1 1 0 0,0 0-1 0 0,0-1 1 0 0,1 0-1 0 0,0 1 1 0 0,2-5 71 0 0,0 0 0 0 0,0 0-1 0 0,0-1 1 0 0,0 0-1 0 0,0-1 1 0 0,0 1 0 0 0,-1-2-1 0 0,1 1 1 0 0,-1-1 0 0 0,0-1-1 0 0,0 1 1 0 0,0-1-1 0 0,-1-1 1 0 0,0 0 0 0 0,0 0-1 0 0,0 0 1 0 0,-1 0-1 0 0,0-1 1 0 0,0 0 0 0 0,-1-1-1 0 0,1 1 1 0 0,-2-1 0 0 0,2-2-71 0 0,4-3 50 0 0,17-20 43 0 0,-3-2 0 0 0,-1 0 0 0 0,-1-2 0 0 0,-2 0 0 0 0,-2-2-1 0 0,3-11-92 0 0,-6 11-96 0 0,-3 0 0 0 0,-1-1 0 0 0,-2 0 0 0 0,-2 0 0 0 0,-1-1 0 0 0,-2 0 0 0 0,-2 0-1 0 0,-2 0 1 0 0,-2 0 0 0 0,-3-13 96 0 0,2 27-207 0 0,-2 0 1 0 0,-1 0-1 0 0,0 1 0 0 0,-2 0 0 0 0,-2 0 0 0 0,0 1 0 0 0,-1 0 0 0 0,-8-11 207 0 0,15 31-38 0 0,1 0-1 0 0,-1 0 1 0 0,0 1 0 0 0,0-1-1 0 0,0 1 1 0 0,-1 0 0 0 0,1 0-1 0 0,-1 0 1 0 0,0 1-1 0 0,0-1 1 0 0,0 1 0 0 0,-1 0-1 0 0,1 1 1 0 0,-1 0-1 0 0,0-1 1 0 0,0 2 0 0 0,1-1-1 0 0,-1 1 1 0 0,0 0 0 0 0,0 0-1 0 0,0 0 1 0 0,-1 1-1 0 0,1 0 39 0 0,0 3-26 0 0,0 1-1 0 0,0-1 0 0 0,1 1 0 0 0,-1 1 1 0 0,1-1-1 0 0,0 1 0 0 0,0 0 0 0 0,1 0 1 0 0,-1 0-1 0 0,1 1 0 0 0,0-1 0 0 0,1 1 1 0 0,-1 0-1 0 0,1 0 0 0 0,0 1 0 0 0,1-1 1 0 0,-2 5 26 0 0,-5 16 53 0 0,2 0 1 0 0,1 0 0 0 0,1 1 0 0 0,1 0 0 0 0,2 0 0 0 0,0 0 0 0 0,2 0-1 0 0,2 9-53 0 0,3 0 98 0 0,2 0 0 0 0,1-1 0 0 0,2 0-1 0 0,1 0 1 0 0,2-1 0 0 0,1 0-1 0 0,2-1 1 0 0,1-1 0 0 0,2-1 0 0 0,1 0-1 0 0,21 23-97 0 0,86 130-88 0 0,-92-161-1657 0 0,-22-61-10342 0 0,-11 28 5871 0 0</inkml:trace>
  <inkml:trace contextRef="#ctx0" brushRef="#br0" timeOffset="6330.007">3826 470 2857 0 0,'0'0'2688'0'0,"0"0"-1841"0"0,0 0-615 0 0,0 0 127 0 0,0 0 294 0 0,0 0 286 0 0,-6 34 173 0 0,-17 109 21 0 0,13-80-212 0 0,3 1 1 0 0,4 0-1 0 0,2 26-921 0 0,1-59 19 0 0,20 42-71 0 0,-19-71 101 0 0,0-1-1 0 0,0 0 1 0 0,0 0-1 0 0,0 1 1 0 0,0-1-1 0 0,1 0 1 0 0,-1 0-1 0 0,0 0 1 0 0,0 0-1 0 0,1 0 1 0 0,-1 0-1 0 0,0 0 1 0 0,1-1-1 0 0,-1 1 1 0 0,1 0-1 0 0,-1-1 1 0 0,1 0 0 0 0,0 1-1 0 0,-1-1 1 0 0,1 0-1 0 0,-1 1 1 0 0,1-1-1 0 0,0 0 1 0 0,-1 0-1 0 0,1 0 1 0 0,-1 0-1 0 0,1-1 1 0 0,0 1-1 0 0,-1 0 1 0 0,1-1-1 0 0,-1 1 1 0 0,1-1-1 0 0,-1 0 1 0 0,1 1-1 0 0,-1-1 1 0 0,1 0-1 0 0,-1 0 1 0 0,0 0-1 0 0,0 0 1 0 0,1 0-1 0 0,-1 0 1 0 0,0 0-1 0 0,0 0 1 0 0,1-2-49 0 0,24-24 490 0 0,-2-2 1 0 0,0-1-1 0 0,-2-1 0 0 0,-2 0 0 0 0,0-2 1 0 0,-2 0-1 0 0,-2-1 0 0 0,7-21-490 0 0,-6 16 223 0 0,19-40 26 0 0,3 1 0 0 0,3 3 0 0 0,4 1 0 0 0,50-62-249 0 0,-76 120-1972 0 0,-20 33-3124 0 0,0-15 2826 0 0,0 6-8011 0 0</inkml:trace>
  <inkml:trace contextRef="#ctx0" brushRef="#br0" timeOffset="6638.114">2784 1379 9410 0 0,'0'0'412'0'0,"0"0"-472"0"0,0 0 89 0 0,0 0 545 0 0,0 0 353 0 0,0 0 192 0 0,0 0 53 0 0,0 0-53 0 0,37-2-86 0 0,122-6-108 0 0,104-24 2062 0 0,-124 8-1967 0 0,79-12-286 0 0,103-1-734 0 0,-133 20-1462 0 0,-110 8-7987 0 0,-65 8-1041 0 0</inkml:trace>
  <inkml:trace contextRef="#ctx0" brushRef="#br0" timeOffset="7316.113">3587 1618 3353 0 0,'0'0'2218'0'0,"0"0"-527"0"0,0 0-323 0 0,0 0-28 0 0,0 0 23 0 0,0 0-77 0 0,0 0-181 0 0,0 0-223 0 0,0 0-219 0 0,0 0-185 0 0,-35 4-146 0 0,-109 17-112 0 0,70 9-2 0 0,62-20-178 0 0,-1-2-50 0 0,0 0 1 0 0,1 1-1 0 0,0 0 0 0 0,1 1 0 0 0,0 1 1 0 0,0-1-1 0 0,1 2 0 0 0,1-1 1 0 0,0 1-1 0 0,0 1 0 0 0,2 0 1 0 0,-1 0-1 0 0,1 0 0 0 0,1 1 1 0 0,1 0-1 0 0,0 0 0 0 0,0 1 1 0 0,2-1-1 0 0,0 1 0 0 0,0 0 1 0 0,2 0-1 0 0,0 0 0 0 0,0 14 10 0 0,2-24 12 0 0,1-1-1 0 0,-1 0 0 0 0,1 1 1 0 0,-1-1-1 0 0,1 0 1 0 0,0 0-1 0 0,1 0 0 0 0,-1-1 1 0 0,1 1-1 0 0,0 0 1 0 0,-1-1-1 0 0,2 0 1 0 0,-1 0-1 0 0,0 0 0 0 0,1 0 1 0 0,-1 0-1 0 0,1-1 1 0 0,0 1-1 0 0,0-1 0 0 0,0 0 1 0 0,0 0-1 0 0,0 0 1 0 0,0-1-1 0 0,0 0 1 0 0,1 0-1 0 0,-1 0 0 0 0,4 1-11 0 0,125-4 1591 0 0,-109-6-1375 0 0,-1-1 0 0 0,0-1 0 0 0,0-1-1 0 0,-1-1 1 0 0,-1-1 0 0 0,0-1 0 0 0,-1 0-1 0 0,0-2 1 0 0,-2 0 0 0 0,1-2 0 0 0,-2 0 0 0 0,-1 0-1 0 0,0-2 1 0 0,-1 0 0 0 0,1-5-216 0 0,1 1 24 0 0,-2-1 0 0 0,-1 0 0 0 0,-2-1 0 0 0,0 0 0 0 0,-1-1 0 0 0,-2 0 0 0 0,-1-1 0 0 0,-1 0 0 0 0,-1 0 0 0 0,-2-1 0 0 0,0 1 0 0 0,-2-1 0 0 0,-2 0 0 0 0,0 0 0 0 0,-2-1-24 0 0,1 18-37 0 0,-1 0 0 0 0,0 0-1 0 0,-1 0 1 0 0,0 1 0 0 0,-1-1 0 0 0,0 1 0 0 0,-1 0 0 0 0,0 0-1 0 0,-1 0 1 0 0,0 1 0 0 0,-1 0 0 0 0,0 0 0 0 0,0 1-1 0 0,-1 0 1 0 0,-1 0 0 0 0,1 0 0 0 0,-1 1 37 0 0,5 6-36 0 0,1 0-1 0 0,-1 0 1 0 0,1 0 0 0 0,-1 1 0 0 0,1 0 0 0 0,-1-1 0 0 0,0 1-1 0 0,0 0 1 0 0,0 1 0 0 0,0-1 0 0 0,1 1 0 0 0,-1-1-1 0 0,0 1 1 0 0,0 1 0 0 0,0-1 0 0 0,0 0 0 0 0,0 1-1 0 0,0 0 1 0 0,0 0 0 0 0,1 0 0 0 0,-1 0 0 0 0,0 1-1 0 0,1-1 1 0 0,-1 1 0 0 0,1 0 0 0 0,-1 0 0 0 0,1 0-1 0 0,0 1 1 0 0,0-1 0 0 0,0 1 0 0 0,0 0 0 0 0,0 0 0 0 0,1 0-1 0 0,-2 1 37 0 0,-5 6-15 0 0,1 1-1 0 0,0 0 1 0 0,0 0-1 0 0,1 0 0 0 0,1 1 1 0 0,0 0-1 0 0,0 1 0 0 0,1-1 1 0 0,-2 11 15 0 0,-2 22 48 0 0,2 0 0 0 0,2 1 1 0 0,3-1-1 0 0,1 1 0 0 0,2 10-48 0 0,1-27 41 0 0,1 0 1 0 0,2-1-1 0 0,0 0 0 0 0,2 0 0 0 0,1 0 0 0 0,2-1 0 0 0,0 0 0 0 0,2 0 1 0 0,1-1-1 0 0,0-1 0 0 0,2 0 0 0 0,1-1 0 0 0,17 18-41 0 0,-31-38-88 0 0,1 1 0 0 0,0-1 0 0 0,0-1 0 0 0,0 1 0 0 0,1 0 0 0 0,-1-1 0 0 0,1 1 0 0 0,0-1 0 0 0,0 0-1 0 0,0 0 1 0 0,1-1 0 0 0,-1 1 0 0 0,0-1 0 0 0,1 0 0 0 0,0 0 0 0 0,-1-1 0 0 0,1 1 0 0 0,0-1 0 0 0,0 0 0 0 0,0 0 0 0 0,0-1 0 0 0,0 1 0 0 0,0-1 0 0 0,0 0 0 0 0,0-1 0 0 0,0 1-1 0 0,0-1 1 0 0,-1 0 0 0 0,1 0 0 0 0,0 0 0 0 0,0-1 0 0 0,-1 0 0 0 0,3-1 88 0 0,-6 2-150 0 0,23-19-3679 0 0,-3 0-3734 0 0,-12 7 1408 0 0</inkml:trace>
  <inkml:trace contextRef="#ctx0" brushRef="#br0" timeOffset="7594.765">4439 1468 11066 0 0,'0'0'2753'0'0,"0"0"-1717"0"0,0 0-718 0 0,0 0 47 0 0,0 0 174 0 0,-18 33 138 0 0,-60 108 37 0 0,-76 85 693 0 0,124-182-1611 0 0,-64 91 311 0 0,21-52-3214 0 0,66-76-545 0 0,2-6-4614 0 0</inkml:trace>
  <inkml:trace contextRef="#ctx0" brushRef="#br0" timeOffset="7751.41">4025 1502 11138 0 0,'0'0'2161'0'0,"0"0"-776"0"0,0 0-603 0 0,0 0-163 0 0,0 0 174 0 0,0 0 181 0 0,0 0 15 0 0,0 0-111 0 0,0 0-198 0 0,0 0-172 0 0,0 0-108 0 0,16 36-65 0 0,54 111-60 0 0,-4-5 250 0 0,31 0-396 0 0,-91-135-234 0 0,1-1 0 0 0,-1 1 0 0 0,1-2 0 0 0,0 1 0 0 0,0-1 0 0 0,1 0 0 0 0,0 0 0 0 0,0-1 0 0 0,0 0 0 0 0,0 0 0 0 0,1-1 0 0 0,-1 0 0 0 0,1-1 0 0 0,0 0 0 0 0,0 0 0 0 0,0-1-1 0 0,0 0 1 0 0,1 0 105 0 0,-2-1-496 0 0,21-1-2365 0 0,-12-2-4009 0 0,-8-1-3583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37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8 408 0 0 0,'0'0'1424'0'0,"0"0"551"0"0,0 0 3 0 0,0 0-215 0 0,0 0-186 0 0,0 0-176 0 0,0 0-166 0 0,-7 0 3627 0 0,126 2 874 0 0,155-7-3819 0 0,79-11-1109 0 0,-352 16-823 0 0,-1 0-2 0 0,0 0-6 0 0,0 0 1 0 0,0 0-1 0 0,0 0-13 0 0,0 0 20 0 0,0 0-1 0 0,0 0-11 0 0,0 0-2 0 0,0 0-16 0 0,0 0-18 0 0,0 0-18 0 0,-16 0-5266 0 0,11 0-3019 0 0,1 0-2175 0 0</inkml:trace>
  <inkml:trace contextRef="#ctx0" brushRef="#br0" timeOffset="456.53">72 685 1312 0 0,'0'0'1739'0'0,"0"0"-300"0"0,0 0-4 0 0,0 0 184 0 0,0 0 135 0 0,0 0-119 0 0,0 0-287 0 0,0 0-289 0 0,0 0-219 0 0,0 0-94 0 0,0 0 2 0 0,0 0 31 0 0,0 0 8 0 0,-2 12 4235 0 0,86-1-4019 0 0,372-10 1045 0 0,-339-2-2148 0 0,-85-16-4394 0 0,-22 8-1742 0 0,-4 5-1654 0 0</inkml:trace>
  <inkml:trace contextRef="#ctx0" brushRef="#br0" timeOffset="1201.029">366 19 5753 0 0,'0'0'2618'0'0,"0"0"-1336"0"0,0 0-309 0 0,0 0 101 0 0,0 0 170 0 0,0 0 110 0 0,0 0-62 0 0,0 0-238 0 0,0 0-290 0 0,0 0-295 0 0,0 0-223 0 0,0 0-121 0 0,0 0-69 0 0,-7-4-25 0 0,-2-1-31 0 0,-11-4 127 0 0,36 27 740 0 0,214 160 3168 0 0,91 29-2884 0 0,-305-197-1146 0 0,0 1 1 0 0,-2 1-1 0 0,1 0 0 0 0,-1 1 1 0 0,-1 0-1 0 0,-1 1 1 0 0,0 1-1 0 0,0 0 1 0 0,-2 1-1 0 0,9 15-5 0 0,-13-1-5 0 0,-6-29 10 0 0,0-1 3 0 0,-22 11 402 0 0,-12 2-391 0 0,1 1 0 0 0,0 2-1 0 0,1 2 1 0 0,1 1 0 0 0,1 1 0 0 0,1 1 0 0 0,0 2 0 0 0,2 1 0 0 0,0 1 0 0 0,-4 8-19 0 0,11-15 4 0 0,-45 43 7 0 0,-2-2-1 0 0,-3-4 1 0 0,-29 15-11 0 0,48-30-31 0 0,52-45-6400 0 0,5-2-2102 0 0,-2 3-1684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44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7122 0 0,'0'0'2408'0'0,"0"0"-592"0"0,0 0-211 0 0,0 0-25 0 0,0 0 15 0 0,0 0-100 0 0,0 0-288 0 0,0 0-320 0 0,0 0-255 0 0,0 0-192 0 0,0 0-113 0 0,0 0-71 0 0,0 0-61 0 0,44 16 2160 0 0,-11-10-1822 0 0,0-2 1 0 0,0-1 0 0 0,0-1-1 0 0,0-2 1 0 0,12-2-534 0 0,20 0 243 0 0,41-13 33 0 0,-93 13-838 0 0,-17 0-4241 0 0,0 2 3356 0 0,-1 0-1952 0 0,1 0-3674 0 0,1 0-2750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4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13203 0 0,'0'0'1364'0'0,"0"0"-410"0"0,0 0 158 0 0,0 0 322 0 0,0 0 143 0 0,0 0-47 0 0,0 0-202 0 0,0 0-222 0 0,35 6-185 0 0,113 16-162 0 0,-39-26 388 0 0,117-23 108 0 0,-179 26-1804 0 0,-30 1-9452 0 0,-17 0-2426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42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620 383 0 0 0,'0'0'323'0'0,"0"0"1160"0"0,0 0 550 0 0,0 0 188 0 0,0 0-19 0 0,0 0-288 0 0,0 0-313 0 0,0 0-293 0 0,0 0-243 0 0,0 0-121 0 0,1-10-112 0 0,-1 4-927 0 0,2-2 473 0 0,-1 0 1 0 0,-1-1 0 0 0,0 1-1 0 0,0 0 1 0 0,0-1-1 0 0,-1 1 1 0 0,-1-1-1 0 0,1 1 1 0 0,-1 0-1 0 0,0 0 1 0 0,-2-2-379 0 0,-24-51 1462 0 0,16 42-1325 0 0,-2 0 1 0 0,0 2-1 0 0,-1-1 1 0 0,0 2 0 0 0,-2 0-1 0 0,0 1 1 0 0,-1 1 0 0 0,0 0-1 0 0,-1 1 1 0 0,-6-2-138 0 0,10 9 12 0 0,-1 1 1 0 0,1 0-1 0 0,-1 1 1 0 0,0 1 0 0 0,0 0-1 0 0,-1 2 1 0 0,1-1-1 0 0,0 2 1 0 0,-16 1-13 0 0,27-1 0 0 0,0 0-4 0 0,1 0 0 0 0,0 0 0 0 0,0 1-1 0 0,0-1 1 0 0,0 1 0 0 0,0 0 0 0 0,0 0 0 0 0,0 0-1 0 0,0 0 1 0 0,0 1 0 0 0,0 0 0 0 0,0 0 0 0 0,1 0-1 0 0,-1 0 1 0 0,1 0 0 0 0,-1 1 0 0 0,1 0 0 0 0,0-1-1 0 0,0 1 1 0 0,0 0 0 0 0,1 1 0 0 0,-1-1-1 0 0,1 0 1 0 0,-1 1 0 0 0,1-1 0 0 0,-1 4 4 0 0,-23 83-105 0 0,24 72 178 0 0,6-109-58 0 0,3-1 1 0 0,3 0-1 0 0,1 0 1 0 0,3-1-1 0 0,2 0 0 0 0,2-2 1 0 0,22 42-16 0 0,86 202 73 0 0,-112-249-53 0 0,-1 1 0 0 0,-3 0 0 0 0,-1 1 0 0 0,-2-1 0 0 0,0 42-20 0 0,-6-79 28 0 0,-1 0 0 0 0,0 0 0 0 0,0 0-1 0 0,-1 0 1 0 0,0 0 0 0 0,0 0 0 0 0,-1 0-1 0 0,0 0 1 0 0,0-1 0 0 0,0 1 0 0 0,-1-1-1 0 0,-1 1 1 0 0,1-1 0 0 0,-1 0 0 0 0,-1 0-1 0 0,1-1 1 0 0,-1 1 0 0 0,0-1 0 0 0,0 0 0 0 0,-1 0-1 0 0,0-1 1 0 0,-2 2-28 0 0,0-1 31 0 0,-1 0 1 0 0,1-1-1 0 0,-1 0 0 0 0,0-1 0 0 0,-1 0 0 0 0,1 0 1 0 0,-1-1-1 0 0,0 0 0 0 0,1-1 0 0 0,-1 0 1 0 0,-1 0-1 0 0,1-1 0 0 0,0 0 0 0 0,0-1 0 0 0,0 0 1 0 0,0-1-1 0 0,-3 0-31 0 0,4-3-63 0 0,-1 0 1 0 0,1 0-1 0 0,0-1 1 0 0,0 0-1 0 0,0 0 1 0 0,1-1-1 0 0,-1 0 1 0 0,2-1 0 0 0,-1 1-1 0 0,1-2 1 0 0,0 1-1 0 0,0-1 1 0 0,1 0-1 0 0,0 0 1 0 0,0-1-1 0 0,1 0 1 0 0,0 0-1 0 0,1 0 1 0 0,0 0-1 0 0,0-1 1 0 0,1 0-1 0 0,0 1 1 0 0,1-1-1 0 0,0-1 1 0 0,1 1-1 0 0,0 0 1 0 0,0-3 62 0 0,4-48-2421 0 0,7 23-4108 0 0,-2 21-4437 0 0</inkml:trace>
  <inkml:trace contextRef="#ctx0" brushRef="#br0" timeOffset="784.232">1136 726 10778 0 0,'0'0'1561'0'0,"0"0"-346"0"0,0 0-170 0 0,0 0 26 0 0,0 0 12 0 0,0 0-71 0 0,0 0-165 0 0,0 0-195 0 0,0 0-197 0 0,0 0-140 0 0,-35 3-111 0 0,-106 12-83 0 0,83 6-8 0 0,53-13-97 0 0,-6 6-21 0 0,1 1-1 0 0,1 0 1 0 0,0 1-1 0 0,1 0 0 0 0,1 0 1 0 0,1 1-1 0 0,0 0 1 0 0,1 0-1 0 0,1 0 1 0 0,0 1-1 0 0,1-1 0 0 0,1 1 1 0 0,1 0-1 0 0,1 0 1 0 0,0 0-1 0 0,3 14 6 0 0,-3-26 29 0 0,1 0 0 0 0,0 0 1 0 0,0 0-1 0 0,0 0 0 0 0,1 0 0 0 0,0-1 0 0 0,0 1 0 0 0,1 0 0 0 0,-1-1 1 0 0,1 1-1 0 0,0-1 0 0 0,1 0 0 0 0,-1 0 0 0 0,1 0 0 0 0,0-1 1 0 0,0 0-1 0 0,1 1 0 0 0,-1-1 0 0 0,1 0 0 0 0,0-1 0 0 0,0 1 1 0 0,0-1-1 0 0,1 0 0 0 0,-1-1 0 0 0,1 1 0 0 0,-1-1 0 0 0,1 0 1 0 0,0 0-1 0 0,0-1 0 0 0,1 0-29 0 0,112-5 1987 0 0,-66-13-1644 0 0,-35 13-235 0 0,1-1 0 0 0,-2 0 0 0 0,1-2-1 0 0,0 0 1 0 0,-1-1 0 0 0,-1-1 0 0 0,1-1 0 0 0,-2 0 0 0 0,1-1 0 0 0,-1 0 0 0 0,2-4-108 0 0,2-9 54 0 0,-1 0 1 0 0,-2-2-1 0 0,0 0 1 0 0,-2 0-1 0 0,0-2 1 0 0,-2 0-1 0 0,-1 0 1 0 0,-2-1-1 0 0,0 0 1 0 0,-2 0-1 0 0,-1-1 1 0 0,-2 0 0 0 0,-1-1-1 0 0,-1 1 1 0 0,-1 0-1 0 0,-2-1 1 0 0,-1 1-1 0 0,-4-12-54 0 0,3 19-28 0 0,-1 0 0 0 0,-2 0 0 0 0,0 0 1 0 0,-1 1-1 0 0,-2 0 0 0 0,0 0 0 0 0,-1 1 0 0 0,-1 0 0 0 0,-1 1 0 0 0,-1 0 0 0 0,-1 1 0 0 0,0 1 0 0 0,-16-15 28 0 0,27 29-25 0 0,0 0 0 0 0,0 0 0 0 0,-1 0-1 0 0,1 1 1 0 0,-1-1 0 0 0,0 1-1 0 0,0 0 1 0 0,0 0 0 0 0,-1 1-1 0 0,1-1 1 0 0,-1 1 0 0 0,0 0 0 0 0,1 0-1 0 0,-1 0 1 0 0,0 1 0 0 0,0-1-1 0 0,0 1 1 0 0,0 1 0 0 0,0-1-1 0 0,0 1 1 0 0,0 0 0 0 0,0 0-1 0 0,0 0 1 0 0,-1 0 0 0 0,1 1 0 0 0,0 0-1 0 0,0 0 1 0 0,0 1 0 0 0,1-1-1 0 0,-1 1 1 0 0,0 0 0 0 0,1 1-1 0 0,-1-1 1 0 0,1 1 0 0 0,-1-1 0 0 0,1 1-1 0 0,-3 3 26 0 0,-2 11-10 0 0,1 1 0 0 0,0-1 0 0 0,1 1-1 0 0,1 1 1 0 0,1-1 0 0 0,0 1 0 0 0,2 0 0 0 0,0 0-1 0 0,1 0 1 0 0,1 0 0 0 0,1 1 0 0 0,0-1-1 0 0,3 10 11 0 0,-3 1 8 0 0,4 22 34 0 0,2-1 1 0 0,3 0-1 0 0,2-1 1 0 0,1 0 0 0 0,4 0-1 0 0,1-2 1 0 0,2 0-1 0 0,2-1 1 0 0,3 0-43 0 0,-4-12 75 0 0,1-1 1 0 0,2-1-1 0 0,1-1 0 0 0,2-1 1 0 0,1-1-1 0 0,1-1 1 0 0,27 20-76 0 0,-28-25 126 0 0,-35-45-986 0 0,-7-3-1550 0 0,8 7-5463 0 0,5 13-3656 0 0</inkml:trace>
  <inkml:trace contextRef="#ctx0" brushRef="#br0" timeOffset="1096.918">2007 541 9770 0 0,'0'0'2175'0'0,"0"0"-822"0"0,0 0-363 0 0,0 0 117 0 0,0 0 231 0 0,0 0 41 0 0,0 0-228 0 0,0 0-334 0 0,0 0-257 0 0,0 0-130 0 0,0 0-50 0 0,0 0-25 0 0,0 0-34 0 0,-12 24-5 0 0,-38 78-18 0 0,19-36 43 0 0,4 2 1 0 0,2 1 0 0 0,-4 25-342 0 0,-18 52-180 0 0,45-139 36 0 0,-1 1 1 0 0,1-2-1 0 0,-1 1 0 0 0,-1 0 0 0 0,1-1 1 0 0,-1 1-1 0 0,0-1 0 0 0,-1 0 1 0 0,1 0-1 0 0,-1-1 0 0 0,-5 5 144 0 0,-8-1-4974 0 0,-2-6-4497 0 0,18-3 1912 0 0</inkml:trace>
  <inkml:trace contextRef="#ctx0" brushRef="#br0" timeOffset="1504.341">1604 579 6721 0 0,'0'0'3137'0'0,"0"0"-883"0"0,0 0-554 0 0,0 0-177 0 0,0 0-58 0 0,0 0-137 0 0,0 0-293 0 0,0 0-372 0 0,0 0-339 0 0,0 0-220 0 0,0 0-52 0 0,0 0 64 0 0,0 5 102 0 0,5 14 79 0 0,1-1-1 0 0,0 0 1 0 0,1-1-1 0 0,1 1 0 0 0,0-1 1 0 0,1-1-1 0 0,1 0 0 0 0,1 0 1 0 0,0-1-1 0 0,12 13-296 0 0,-2 0 338 0 0,134 157 967 0 0,-9-34-1208 0 0,-143-148 398 0 0,0 0-4444 0 0,-1-6-4246 0 0,-2 0-3188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1:50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504 323 0 0 0,'0'0'532'0'0,"0"0"935"0"0,0 0 36 0 0,0 0-249 0 0,0 0-202 0 0,0 0-65 0 0,0 0 22 0 0,0-7-19 0 0,9-55 2380 0 0,-8 56-3142 0 0,-1 0-1 0 0,0-1 1 0 0,0 1 0 0 0,0 0-1 0 0,-1-1 1 0 0,0 1 0 0 0,0 0-1 0 0,-1 0 1 0 0,1 0 0 0 0,-1 0-1 0 0,-1 0 1 0 0,1 0 0 0 0,-1 1-1 0 0,0-1 1 0 0,0 1-1 0 0,-1-1 1 0 0,1 1 0 0 0,-1 0-1 0 0,0 1 1 0 0,-1-1 0 0 0,1 1-1 0 0,-1 0 1 0 0,0 0 0 0 0,-3-2-228 0 0,0 0 100 0 0,-1-1-1 0 0,0 2 1 0 0,0-1 0 0 0,-1 1 0 0 0,0 0-1 0 0,0 1 1 0 0,0 0 0 0 0,0 1 0 0 0,-1 0 0 0 0,1 1-1 0 0,-1 0 1 0 0,0 0 0 0 0,0 1 0 0 0,1 1 0 0 0,-1 0-1 0 0,0 0 1 0 0,-2 1-100 0 0,8 0 11 0 0,1-1-1 0 0,0 0 1 0 0,0 1-1 0 0,0 0 1 0 0,-1 0-1 0 0,1 0 1 0 0,0 1 0 0 0,0-1-1 0 0,1 1 1 0 0,-1 0-1 0 0,0 0 1 0 0,1 0-1 0 0,-1 0 1 0 0,1 1-1 0 0,-1 0 1 0 0,1-1-1 0 0,0 1 1 0 0,0 0 0 0 0,1 1-1 0 0,-1-1 1 0 0,0 0-1 0 0,1 1 1 0 0,0 0-1 0 0,0-1 1 0 0,0 1-1 0 0,1 0 1 0 0,-1 0 0 0 0,1 0-1 0 0,0 0 1 0 0,0 0-1 0 0,0 1-10 0 0,-13 133 59 0 0,19-84 27 0 0,2-1 1 0 0,2 0 0 0 0,3 0 0 0 0,2-1 0 0 0,3-1 0 0 0,1 0-1 0 0,8 10-86 0 0,-15-31 33 0 0,117 276 309 0 0,-110-255-250 0 0,-1 1 0 0 0,-3 0 0 0 0,-2 1 0 0 0,-2 1 1 0 0,-3 0-1 0 0,-1 30-92 0 0,-5-62 82 0 0,-1 0 1 0 0,-2 0-1 0 0,0-1 1 0 0,-1 1-1 0 0,-1-1 0 0 0,-1 0 1 0 0,-1 0-1 0 0,-1 0 1 0 0,-1-1-1 0 0,-1 0 1 0 0,0 0-1 0 0,-2-1 1 0 0,0 0-1 0 0,-8 9-82 0 0,14-24 44 0 0,0 1-1 0 0,-1-1 0 0 0,0 0 0 0 0,0-1 0 0 0,0 0 0 0 0,0 0 1 0 0,-1 0-1 0 0,1 0 0 0 0,-1-1 0 0 0,0 0 0 0 0,0-1 0 0 0,0 1 0 0 0,1-1 1 0 0,-1-1-1 0 0,0 1 0 0 0,0-1 0 0 0,0 0 0 0 0,0-1 0 0 0,0 0 1 0 0,0 0-1 0 0,0 0 0 0 0,0-1 0 0 0,1 0 0 0 0,-1 0 0 0 0,-1-2-43 0 0,-8-5-65 0 0,1 0-1 0 0,0-2 1 0 0,1 0-1 0 0,0-1 1 0 0,0 0-1 0 0,2-1 1 0 0,-1 0-1 0 0,2-1 1 0 0,-1 0-1 0 0,2-1 1 0 0,0-1-1 0 0,1 1 1 0 0,1-1-1 0 0,0-1 1 0 0,1 0-1 0 0,-3-12 66 0 0,-7-38-4428 0 0,11 0-4079 0 0,6 51-988 0 0</inkml:trace>
  <inkml:trace contextRef="#ctx0" brushRef="#br0" timeOffset="675.502">991 466 3305 0 0,'0'0'2528'0'0,"0"0"-1450"0"0,0 0-775 0 0,0 0-105 0 0,0 0 268 0 0,0 0 405 0 0,0 0 287 0 0,0 0 75 0 0,0 0-96 0 0,0 0-243 0 0,0 0-255 0 0,0 0-131 0 0,0 0-71 0 0,12 30-14 0 0,35 96-8 0 0,-17-4 646 0 0,6 123 242 0 0,-27-212-1257 0 0,-9-33-19 0 0,0 1 1 0 0,0-1 0 0 0,0 1-1 0 0,0-1 1 0 0,0 0 0 0 0,0 1-1 0 0,0-1 1 0 0,0 1-1 0 0,0-1 1 0 0,1 1 0 0 0,-1-1-1 0 0,0 1 1 0 0,0-1 0 0 0,0 0-1 0 0,1 1 1 0 0,-1-1-1 0 0,0 1 1 0 0,0-1 0 0 0,1 0-1 0 0,-1 1 1 0 0,0-1-1 0 0,1 0 1 0 0,-1 1 0 0 0,0-1-1 0 0,1 0 1 0 0,-1 0 0 0 0,1 1-1 0 0,-1-1 1 0 0,0 0-1 0 0,1 0 1 0 0,-1 0 0 0 0,1 1-1 0 0,-1-1 1 0 0,1 0-1 0 0,-1 0 1 0 0,0 0 0 0 0,1 0-1 0 0,-1 0 1 0 0,1 0 0 0 0,-1 0-1 0 0,1 0 1 0 0,-1 0-1 0 0,1 0 1 0 0,-1 0 0 0 0,1 0-1 0 0,-1-1 1 0 0,1 1-1 0 0,-1 0 1 0 0,0 0 0 0 0,1 0-1 0 0,-1-1 1 0 0,1 1 0 0 0,-1 0-1 0 0,0 0 1 0 0,1-1-1 0 0,-1 1 1 0 0,0 0 0 0 0,1-1-1 0 0,-1 1 1 0 0,0 0-1 0 0,1-1 1 0 0,-1 1 0 0 0,0-1-1 0 0,0 1 1 0 0,0 0 0 0 0,1-1-28 0 0,103-161 3052 0 0,219-425-2061 0 0,-281 503-1198 0 0,-38 107-8643 0 0,-4-14 2629 0 0,0-4-2370 0 0</inkml:trace>
  <inkml:trace contextRef="#ctx0" brushRef="#br0" timeOffset="1091.782">741 1186 4465 0 0,'0'0'1404'0'0,"0"0"-649"0"0,0 0-195 0 0,0 0 307 0 0,0 0 453 0 0,0 0 350 0 0,0 0 66 0 0,0 0-125 0 0,0 0-184 0 0,0 0-206 0 0,0 0-182 0 0,0 0-115 0 0,33 2-85 0 0,110 6-86 0 0,187-18 2289 0 0,64-7-2362 0 0,-226 15-8792 0 0,-157 2-2336 0 0</inkml:trace>
  <inkml:trace contextRef="#ctx0" brushRef="#br0" timeOffset="1681.36">1533 1398 3137 0 0,'0'0'3276'0'0,"0"0"-1250"0"0,0 0-624 0 0,0 0-82 0 0,0 0 20 0 0,0 0-33 0 0,0 0-102 0 0,0 0-135 0 0,0 0-137 0 0,0 0-127 0 0,0 0-127 0 0,0 0-132 0 0,0 0-115 0 0,-26 0-82 0 0,-81 0-74 0 0,13 15 416 0 0,60-6-561 0 0,0 0 1 0 0,0 3 0 0 0,1 0 0 0 0,1 3-1 0 0,0 0 1 0 0,1 2 0 0 0,1 1-1 0 0,-1 3-131 0 0,25-16-2 0 0,-1 0 0 0 0,1 1 0 0 0,0-1 0 0 0,0 1 0 0 0,1 1 0 0 0,0-1 0 0 0,0 1 0 0 0,0 0 0 0 0,1 0 0 0 0,0 0 0 0 0,0 0 0 0 0,1 1 0 0 0,0 0 0 0 0,0-1 0 0 0,1 1 0 0 0,0 0 0 0 0,1 1 0 0 0,-1-1 0 0 0,1 0 0 0 0,1 0 0 0 0,0 1 0 0 0,0-1 0 0 0,1 5 2 0 0,1-9 26 0 0,1 0 0 0 0,0 0 0 0 0,0 1 0 0 0,0-2 0 0 0,1 1 1 0 0,-1 0-1 0 0,1-1 0 0 0,0 1 0 0 0,0-1 0 0 0,0 0 0 0 0,0-1 0 0 0,1 1 1 0 0,-1-1-1 0 0,1 0 0 0 0,-1 0 0 0 0,1 0 0 0 0,0 0 0 0 0,0-1 0 0 0,0 0 1 0 0,0 0-1 0 0,0 0 0 0 0,0-1 0 0 0,0 1 0 0 0,0-1 0 0 0,0-1 0 0 0,0 1 1 0 0,0-1-1 0 0,3 0-26 0 0,21-3 190 0 0,0-2 0 0 0,0-1 0 0 0,0-1 0 0 0,-1-1 0 0 0,0-1 0 0 0,-1-2 0 0 0,0-1 0 0 0,-1-1 0 0 0,0-1 0 0 0,-1-1 0 0 0,-1-2 0 0 0,-1 0 0 0 0,0-2 0 0 0,-1 0 0 0 0,0-3-190 0 0,118-122 505 0 0,-140 145-509 0 0,0 0 0 0 0,0 1 0 0 0,0-1 0 0 0,0 0 0 0 0,0 0-1 0 0,0 1 1 0 0,0-1 0 0 0,0 0 0 0 0,1 1 0 0 0,-1-1 0 0 0,0 0 0 0 0,0 1 0 0 0,0-1 0 0 0,0 0-1 0 0,0 0 1 0 0,1 1 0 0 0,-1-1 0 0 0,0 0 0 0 0,0 0 0 0 0,0 0 0 0 0,1 1 0 0 0,-1-1 0 0 0,0 0-1 0 0,0 0 1 0 0,1 0 0 0 0,-1 0 0 0 0,0 1 0 0 0,0-1 0 0 0,1 0 0 0 0,-1 0 0 0 0,0 0-1 0 0,1 0 1 0 0,-1 0 0 0 0,0 0 0 0 0,0 0 0 0 0,1 0 0 0 0,-1 0 0 0 0,0 0 0 0 0,1 0 0 0 0,-1 0-1 0 0,0 0 1 0 0,1 0 0 0 0,-1 0 0 0 0,0 0 0 0 0,1 0 4 0 0,-2 13-27 0 0,-1 32 24 0 0,1-35 9 0 0,-1 1 0 0 0,2 0 0 0 0,0 0 0 0 0,0-1 0 0 0,0 1 0 0 0,2 0-1 0 0,-1 0 1 0 0,1-1 0 0 0,1 1 0 0 0,0-1 0 0 0,1 0 0 0 0,-1 0 0 0 0,2 0 0 0 0,4 9-6 0 0,0-9-7 0 0,1-1-1 0 0,-1 0 1 0 0,1 0-1 0 0,1-1 1 0 0,0 0-1 0 0,0-1 1 0 0,0 0-1 0 0,1 0 1 0 0,0-2-1 0 0,0 1 0 0 0,1-2 1 0 0,0 0-1 0 0,-1 0 1 0 0,1-1-1 0 0,1 0 1 0 0,-1-2-1 0 0,0 1 1 0 0,0-2-1 0 0,1 1 1 0 0,-1-2-1 0 0,0 0 1 0 0,3-1 7 0 0,68-36-1988 0 0,-54 12-6763 0 0,-18 14-3592 0 0</inkml:trace>
  <inkml:trace contextRef="#ctx0" brushRef="#br0" timeOffset="3643.397">2529 793 3985 0 0,'0'0'1960'0'0,"0"0"-645"0"0,0 0-299 0 0,0 0 6 0 0,0 0 138 0 0,0 0 46 0 0,0 0-94 0 0,0 0-170 0 0,0 0-242 0 0,0 0-203 0 0,0 0-146 0 0,-28-3-106 0 0,-85-8-65 0 0,55 21 64 0 0,47-2-180 0 0,-189 115 849 0 0,192-116-912 0 0,1 0 1 0 0,0 0-1 0 0,0 1 1 0 0,0 0-1 0 0,1 1 1 0 0,0-1-1 0 0,1 1 1 0 0,0 0 0 0 0,0 0-1 0 0,1 1 1 0 0,0 0-1 0 0,1-1 1 0 0,0 1-1 0 0,0 0 1 0 0,1 1-1 0 0,0-1 1 0 0,1 0-1 0 0,1 1 1 0 0,-1 9-2 0 0,1-15 26 0 0,-1-1-1 0 0,1 1 1 0 0,0-1 0 0 0,0 1-1 0 0,0 0 1 0 0,1-1 0 0 0,0 1-1 0 0,-1-1 1 0 0,2 1-1 0 0,-1-1 1 0 0,0 1 0 0 0,1-1-1 0 0,0 0 1 0 0,0 0 0 0 0,0 0-1 0 0,1 0 1 0 0,-1 0 0 0 0,1 0-1 0 0,0 0 1 0 0,0-1 0 0 0,0 0-1 0 0,1 1 1 0 0,-1-1 0 0 0,1-1-1 0 0,-1 1 1 0 0,1 0-1 0 0,0-1 1 0 0,0 0 0 0 0,0 0-1 0 0,2 1-25 0 0,4-1 173 0 0,-1-1 0 0 0,0 0 0 0 0,1-1 0 0 0,-1 0 0 0 0,1 0 0 0 0,-1-1 0 0 0,0 0 0 0 0,1-1 0 0 0,-1 0 0 0 0,0 0 0 0 0,0-1 0 0 0,0 0 0 0 0,0-1 0 0 0,-1 0 0 0 0,1 0 0 0 0,-1-1 0 0 0,0 0 0 0 0,0 0 0 0 0,-1-1 0 0 0,4-2-173 0 0,41-36 392 0 0,-2-2 0 0 0,-2-2 0 0 0,-2-3 0 0 0,-2-1 0 0 0,-3-2 0 0 0,13-24-392 0 0,-31 44 12 0 0,-2 0 1 0 0,-1-2-1 0 0,-1 0 0 0 0,-2-1 0 0 0,-2-1 0 0 0,-2-1 0 0 0,-1 0 0 0 0,-2 0 0 0 0,-1-1 0 0 0,-3 0 0 0 0,-1-1 1 0 0,-2 1-1 0 0,-1-1 0 0 0,-3-13-12 0 0,0 45-26 0 0,1-1 1 0 0,-1 1-1 0 0,-1 0 1 0 0,1-1 0 0 0,-2 1-1 0 0,1 0 1 0 0,-1 0-1 0 0,-1 0 1 0 0,1 1 0 0 0,-2-1-1 0 0,1 1 1 0 0,-1 0-1 0 0,0 0 1 0 0,-1 0-1 0 0,0 1 1 0 0,0-1 0 0 0,0 1-1 0 0,-1 1 1 0 0,0 0-1 0 0,-1 0 1 0 0,1 0-1 0 0,-1 1 1 0 0,0 0 0 0 0,-1 0-1 0 0,1 1 1 0 0,-1 0-1 0 0,0 1 1 0 0,0 0 0 0 0,0 0-1 0 0,0 1 1 0 0,0 0-1 0 0,-7-1 26 0 0,6 7-18 0 0,1-1-1 0 0,0 1 0 0 0,0 1 1 0 0,0 0-1 0 0,1 0 1 0 0,-1 1-1 0 0,1 0 0 0 0,1 0 1 0 0,-1 1-1 0 0,1 0 0 0 0,0 0 1 0 0,1 1-1 0 0,-1-1 1 0 0,2 2-1 0 0,-1-1 0 0 0,1 1 1 0 0,0-1-1 0 0,1 1 1 0 0,0 1-1 0 0,0-1 0 0 0,1 0 1 0 0,0 1-1 0 0,1 0 0 0 0,-1 8 19 0 0,-4 17 23 0 0,2 1-1 0 0,1-1 0 0 0,1 1 0 0 0,2-1 1 0 0,2 1-1 0 0,1 0 0 0 0,2-1 0 0 0,1 1 1 0 0,2-1-1 0 0,2-1 0 0 0,11 32-22 0 0,2-8 36 0 0,3-1 0 0 0,1-1 0 0 0,4-2 0 0 0,1-1 0 0 0,3-1 0 0 0,20 21-36 0 0,-31-42 16 0 0,-14-17-5 0 0,1 0 0 0 0,0-1 0 0 0,1 0 0 0 0,1 0 0 0 0,0-1 0 0 0,0-1 0 0 0,1 0 1 0 0,1-1-1 0 0,9 6-11 0 0,-13-58-2780 0 0,-10 13-5217 0 0,0 20-3042 0 0</inkml:trace>
  <inkml:trace contextRef="#ctx0" brushRef="#br0" timeOffset="4080.145">3137 412 5369 0 0,'0'0'2149'0'0,"0"0"-466"0"0,0 0-226 0 0,0 0 56 0 0,0 0 107 0 0,0 0-36 0 0,0 0-230 0 0,0 0-305 0 0,0 0-320 0 0,0 0-257 0 0,0 0-191 0 0,0 0-108 0 0,1-6 193 0 0,61 205 2258 0 0,47 189-2018 0 0,-72-272-583 0 0,-37-115-11 0 0,0-1 1 0 0,0 1 0 0 0,-1-1 0 0 0,1 1-1 0 0,0-1 1 0 0,0 1 0 0 0,0-1-1 0 0,0 1 1 0 0,0-1 0 0 0,0 1 0 0 0,0-1-1 0 0,0 1 1 0 0,0-1 0 0 0,1 1 0 0 0,-1-1-1 0 0,0 1 1 0 0,0-1 0 0 0,0 1-1 0 0,1-1 1 0 0,-1 1 0 0 0,0-1 0 0 0,0 1-1 0 0,1-1 1 0 0,-1 0 0 0 0,0 1 0 0 0,1-1-1 0 0,-1 0 1 0 0,0 1 0 0 0,1-1-1 0 0,-1 0 1 0 0,1 1 0 0 0,-1-1 0 0 0,1 0-1 0 0,-1 0 1 0 0,0 1 0 0 0,1-1 0 0 0,-1 0-1 0 0,1 0 1 0 0,-1 0 0 0 0,1 0-1 0 0,-1 0 1 0 0,1 0 0 0 0,-1 0 0 0 0,1 0-1 0 0,-1 0 1 0 0,1 0 0 0 0,-1 0 0 0 0,1 0-1 0 0,-1 0 1 0 0,1 0 0 0 0,-1 0-1 0 0,1 0 1 0 0,-1-1 0 0 0,1 1 0 0 0,-1 0-1 0 0,1 0 1 0 0,-1 0 0 0 0,1-1 0 0 0,-1 1-1 0 0,0 0 1 0 0,1-1 0 0 0,-1 1-13 0 0,18-35 1441 0 0,-13 22-1514 0 0,32-70 545 0 0,-5-1 0 0 0,15-60-472 0 0,18-50 59 0 0,63-140-1087 0 0,-118 311 217 0 0,12-31-685 0 0,-4 20-8497 0 0,-13 25-1843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3:52:05.256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 0 0 0,'0'0'0'0'0,"0"0"0"0"0,0 0 0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3:07.9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1 454,'44'-16,"0"2,1 3,1 1,-1 2,2 3,-1 1,0 2,1 3,3 1,337 8,-161 17,-152-28,0-3,0-3,44-12,22-1,500-93,-424 96,-76 4,0 7,89 7,-58 1,1258-2,-1033-27,562 27,-510-30,-95 20,4-5,-167 12,333-48,-361 34,124-11,67 11,191 17,-173-28,-174 29,-153 10,-27-5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3:27.32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0 280,'22'-19,"1"0,1 1,1 2,0 0,1 2,9-4,-19 13,0-1,1 2,0 0,0 1,0 1,0 0,0 1,0 1,1 1,-1 1,0 0,0 1,0 1,4 2,97 10,175-33,-20-7,-105 11,0 7,41 8,-38 0,321-20,-206 4,96 15,-139 1,396 28,398-31,-433-34,-395 18,300-17,-102 10,-44 49,-142-8,-121 6,-83-17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8:32.1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4275 627 0 0 0,'0'0'104'0'0,"0"0"400"0"0,0 0 159 0 0,1-3 16 0 0,-2-55 7987 0 0,-8 44-8762 0 0,-32-29 1588 0 0,11 22-1366 0 0,-1 2 1 0 0,-1 1-1 0 0,-1 1 1 0 0,0 2-1 0 0,-1 2 1 0 0,-1 0-1 0 0,-3 2-126 0 0,19 5 82 0 0,-254-89 551 0 0,-157-23-14 0 0,263 72-183 0 0,-2 8 0 0 0,-14 5-436 0 0,-22 8 51 0 0,-2 10 0 0 0,-149 10-51 0 0,-101 33 258 0 0,283-12-71 0 0,-85 28 318 0 0,-5 30-359 0 0,169-40-65 0 0,2 4 0 0 0,2 4 0 0 0,2 4 0 0 0,1 3 0 0 0,-6 11-81 0 0,54-35 74 0 0,-73 59 394 0 0,99-67-382 0 0,7-10-58 0 0,-1 1 1 0 0,1-1 0 0 0,1 2-1 0 0,-1-1 1 0 0,1 1 0 0 0,1 0 0 0 0,0 0-1 0 0,0 1 1 0 0,1 0 0 0 0,0-1 0 0 0,1 1-1 0 0,0 1 1 0 0,0-1 0 0 0,1 0-1 0 0,0 1 1 0 0,1 6-29 0 0,15 120 407 0 0,-6-114-292 0 0,1 0 1 0 0,1 0-1 0 0,1-1 0 0 0,1 0 1 0 0,1 0-1 0 0,1-2 0 0 0,1 0 1 0 0,0 0-1 0 0,2-2 0 0 0,0 0 1 0 0,1 0-1 0 0,18 12-115 0 0,9 11 80 0 0,-9-6 129 0 0,1-2 0 0 0,2-1 0 0 0,1-3 0 0 0,27 15-209 0 0,46 12 290 0 0,3-4 0 0 0,2-6 0 0 0,113 28-290 0 0,-7-9 435 0 0,141 18-435 0 0,-152-39 232 0 0,274 44 198 0 0,-155-46-45 0 0,-102-30 601 0 0,84-11-986 0 0,-264-5 65 0 0,1-1-1 0 0,-1-3 0 0 0,0-1 0 0 0,0-4 0 0 0,-1-1 0 0 0,-1-2 1 0 0,-1-2-1 0 0,0-3 0 0 0,37-22-64 0 0,-45 16 29 0 0,-1-1 0 0 0,-1-2-1 0 0,-2-1 1 0 0,-1-2 0 0 0,-2-1 0 0 0,-1-2 0 0 0,-2-1 0 0 0,-1-1-1 0 0,-3-1 1 0 0,0-2 0 0 0,-3 0 0 0 0,-2-2 0 0 0,1-4-29 0 0,-7 9-8 0 0,-2-1 1 0 0,-1 0 0 0 0,-1-1 0 0 0,-3 0 0 0 0,-1-1 0 0 0,-2 0 0 0 0,-2 1 0 0 0,-2-1-1 0 0,-2 0 1 0 0,-1 0 0 0 0,-2 0 0 0 0,-2 1 0 0 0,-1 0 0 0 0,-2 0 0 0 0,-2 1-1 0 0,-2 1 1 0 0,-6-10 7 0 0,11 29-135 0 0,-1 1-1 0 0,-1 0 0 0 0,0 1 0 0 0,-1 0 0 0 0,-1 1 1 0 0,-1 0-1 0 0,0 1 0 0 0,-1 1 0 0 0,-1 0 1 0 0,0 1-1 0 0,-1 1 0 0 0,0 0 0 0 0,-1 1 1 0 0,-11-4 135 0 0,3 2-809 0 0,0 2 0 0 0,-1 1 0 0 0,-1 1 0 0 0,1 1 1 0 0,-1 2-1 0 0,-12-1 809 0 0,-13-1-4701 0 0,13 4-5129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8:33.6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4058 57 0 0 0,'0'0'76'0'0,"0"0"276"0"0,0 0 75 0 0,0 0-23 0 0,0 0 55 0 0,0 0 117 0 0,0 0 136 0 0,0 0 151 0 0,-7-9 82 0 0,-23-28 37 0 0,29 36-835 0 0,-1 0 1 0 0,1 0-1 0 0,0 0 1 0 0,-1 0-1 0 0,1 0 1 0 0,-1 0-1 0 0,1 1 0 0 0,-1-1 1 0 0,1 0-1 0 0,-1 1 1 0 0,0 0-1 0 0,1-1 1 0 0,-1 1-1 0 0,0 0 0 0 0,0-1 1 0 0,1 1-1 0 0,-1 0 1 0 0,0 0-1 0 0,1 1 1 0 0,-1-1-1 0 0,0 0 1 0 0,1 0-1 0 0,-1 1 0 0 0,0-1 1 0 0,1 1-1 0 0,-1 0 1 0 0,1-1-1 0 0,-1 1 1 0 0,0 0-148 0 0,2-1 31 0 0,-201 118 3621 0 0,-23-2-2222 0 0,-5-11-1 0 0,-54 9-1429 0 0,-319 98 5151 0 0,-280 47-5151 0 0,417-131 1143 0 0,167-24-621 0 0,31 28-363 0 0,179-98-103 0 0,83-101 992 0 0,6 60-1048 0 0,-1 1 0 0 0,1-1 0 0 0,0 0 0 0 0,0 0 0 0 0,1 1 0 0 0,0-1 0 0 0,0 1 0 0 0,0-1 0 0 0,1 1-1 0 0,0 0 1 0 0,0 0 0 0 0,1 0 0 0 0,-1 0 0 0 0,2 1 0 0 0,-1-1 0 0 0,0 1 0 0 0,4-3 0 0 0,109-114-76 0 0,-81 88 65 0 0,-1-3 1 0 0,-2 0 0 0 0,-2-2 0 0 0,-1-2 10 0 0,103-187 4 0 0,-61 67 97 0 0,-51 99-715 0 0,58 580 598 0 0,-26-287 2 0 0,10-3 0 0 0,53 118 14 0 0,-105-320 0 0 0,22 96 58 0 0,-35-121-46 0 0,1 0 0 0 0,-1 0 0 0 0,1 0 0 0 0,-1-1 0 0 0,1 1 0 0 0,-1 0 1 0 0,0-1-1 0 0,1 1 0 0 0,-1-1 0 0 0,0 1 0 0 0,0-1 0 0 0,1 0 0 0 0,-1 1 0 0 0,0-1 0 0 0,0 0 0 0 0,1 0 1 0 0,-1-1-1 0 0,0 1 0 0 0,0 0 0 0 0,1 0 0 0 0,-1-1 0 0 0,0 1 0 0 0,1-1 0 0 0,-1 0 0 0 0,0 1 0 0 0,1-1 1 0 0,-1 0-13 0 0,-24-11 25 0 0,1 0 0 0 0,0-2 1 0 0,1 0-1 0 0,0-2 1 0 0,-12-11-26 0 0,-20-13 14 0 0,-99-64-40 0 0,-99-66-1184 0 0,-97-41 1210 0 0,186 147-1989 0 0,53 40-3853 0 0,71 19-4982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8:38.2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489 700 13147 0 0,'0'0'1411'0'0,"0"0"-232"0"0,0 0-398 0 0,0 0-207 0 0,0 0-53 0 0,0 0 30 0 0,0 0 10 0 0,0 0-14 0 0,0 0-93 0 0,0 0-93 0 0,-31 33-88 0 0,-95 110-102 0 0,118-133-156 0 0,0 0 1 0 0,0 1-1 0 0,1 0 0 0 0,0 0 1 0 0,1 0-1 0 0,0 1 1 0 0,1-1-1 0 0,0 2 0 0 0,1-1 1 0 0,0 1-16 0 0,-5 18 27 0 0,-24 62 25 0 0,-29 83 474 0 0,-76 150-526 0 0,117-289 456 0 0,30-74 951 0 0,42-87-1221 0 0,6 3 0 0 0,5 3 0 0 0,4 2 0 0 0,36-41-186 0 0,-42 63 28 0 0,74-112-31 0 0,-53 110-235 0 0,-75 128-794 0 0,-11 97 1375 0 0,1-90-325 0 0,2 0-1 0 0,2 0 1 0 0,1 0-1 0 0,2 0 1 0 0,2-1 0 0 0,1 1-1 0 0,10 27-17 0 0,-15-59 22 0 0,0 0 0 0 0,0 0-1 0 0,1 0 1 0 0,0-1 0 0 0,0 1-1 0 0,0-1 1 0 0,1 1-1 0 0,0-1 1 0 0,1 0 0 0 0,-1 0-1 0 0,1 0 1 0 0,0 0 0 0 0,1-1-1 0 0,-1 0 1 0 0,1 0 0 0 0,0 0-1 0 0,0 0 1 0 0,1-1 0 0 0,-1 0-1 0 0,1 0 1 0 0,0 0 0 0 0,0-1-1 0 0,0 0 1 0 0,1 0 0 0 0,-1-1-1 0 0,1 1 1 0 0,0-2 0 0 0,-1 1-1 0 0,1-1 1 0 0,0 1-1 0 0,0-2 1 0 0,0 1 0 0 0,0-1-1 0 0,0 0-21 0 0,2-5 142 0 0,0 0-1 0 0,0-1 1 0 0,0 0-1 0 0,-1 0 0 0 0,0-1 1 0 0,0 0-1 0 0,-1 0 0 0 0,0-1 1 0 0,0 0-1 0 0,-1 0 1 0 0,0-1-1 0 0,0 1 0 0 0,-1-1 1 0 0,1-3-142 0 0,0 3 94 0 0,19-29 56 0 0,-2-2-1 0 0,-1-1 1 0 0,-3 0-1 0 0,-1-2 1 0 0,-2 0-1 0 0,-2 0 1 0 0,-2-2-1 0 0,3-20-149 0 0,-3-77-2160 0 0,-19 149-10232 0 0,5-3 452 0 0</inkml:trace>
  <inkml:trace contextRef="#ctx0" brushRef="#br0" timeOffset="310.469">1402 781 13955 0 0,'0'0'733'0'0,"0"0"-336"0"0,0 0-229 0 0,0 0-15 0 0,-22 36 80 0 0,-67 114 37 0 0,51-51 187 0 0,37-86-381 0 0,-1-7-47 0 0,1 0 1 0 0,1 0-1 0 0,-1 0 0 0 0,1 0 0 0 0,0 0 0 0 0,0 0 0 0 0,1 0 1 0 0,0 0-1 0 0,0 0 0 0 0,0 0 0 0 0,1 0 0 0 0,0 0 0 0 0,0 0 1 0 0,1-1-1 0 0,-1 1 0 0 0,1-1 0 0 0,0 0 0 0 0,0 1 0 0 0,1-1 1 0 0,0-1-1 0 0,0 1 0 0 0,0-1 0 0 0,0 1 0 0 0,1-1 0 0 0,0 0 1 0 0,-1-1-1 0 0,1 1 0 0 0,1-1 0 0 0,-1 0 0 0 0,0 0 0 0 0,2 0-29 0 0,2 0 135 0 0,0-1-1 0 0,0 0 0 0 0,0 0 1 0 0,0-1-1 0 0,0 0 0 0 0,0 0 0 0 0,1-1 1 0 0,-1-1-1 0 0,0 1 0 0 0,0-1 1 0 0,0-1-1 0 0,0 0 0 0 0,0 0 0 0 0,0-1 1 0 0,0 0-1 0 0,-1 0 0 0 0,1-1 1 0 0,-1 0-1 0 0,0-1 0 0 0,0 0 0 0 0,2-2-134 0 0,4-2 229 0 0,0-2 0 0 0,-1 0-1 0 0,0 0 1 0 0,-1-1 0 0 0,0 0 0 0 0,-1-1-1 0 0,0-1 1 0 0,-1 0 0 0 0,-1 0-1 0 0,0-1 1 0 0,0-2-229 0 0,-5 7 65 0 0,1 1 0 0 0,-2-1 0 0 0,1 0 0 0 0,-1-1 1 0 0,-1 1-1 0 0,0 0 0 0 0,-1-1 0 0 0,1 1 0 0 0,-2-1 0 0 0,0 0 0 0 0,0 1 0 0 0,-1-1 0 0 0,0 1 0 0 0,-1-1 0 0 0,0 1 0 0 0,-1 0 0 0 0,0 0 0 0 0,0 0 1 0 0,-1 0-1 0 0,0 0 0 0 0,-1 1 0 0 0,0-1 0 0 0,-1 1 0 0 0,0 1 0 0 0,0-1 0 0 0,-1 1 0 0 0,0 0 0 0 0,0 0 0 0 0,-5-2-65 0 0,4 3-139 0 0,0 1 0 0 0,-1 0 0 0 0,0 0 0 0 0,0 1-1 0 0,-1 0 1 0 0,1 1 0 0 0,-1 0 0 0 0,0 0 0 0 0,0 1 0 0 0,-1 1 0 0 0,1-1-1 0 0,0 2 1 0 0,-1-1 0 0 0,1 2 0 0 0,-10-1 139 0 0,-51 27-10551 0 0,60-15-836 0 0</inkml:trace>
  <inkml:trace contextRef="#ctx0" brushRef="#br0" timeOffset="593.023">2066 288 16379 0 0,'0'0'1576'0'0,"0"0"-415"0"0,0 0-467 0 0,0 0-253 0 0,0 0-144 0 0,0 0-55 0 0,0 0 7 0 0,0 0 57 0 0,0 0 79 0 0,0 0 88 0 0,0 0-39 0 0,2 34-119 0 0,6 109-95 0 0,8 250-20 0 0,4-135-1465 0 0,-20-189-2186 0 0,-8-57-4157 0 0,5-12-2920 0 0</inkml:trace>
  <inkml:trace contextRef="#ctx0" brushRef="#br0" timeOffset="960.829">1858 814 8770 0 0,'0'0'1911'0'0,"0"0"-509"0"0,0 0-472 0 0,0 0-141 0 0,0 0-31 0 0,0 0-51 0 0,0 0-45 0 0,33-24-31 0 0,105-75-69 0 0,-82 72-102 0 0,-41 24-432 0 0,-1 1-1 0 0,1 1 0 0 0,-1 0 1 0 0,1 1-1 0 0,-1 1 0 0 0,1 0 0 0 0,-1 1 1 0 0,0 1-1 0 0,0 0 0 0 0,0 1 1 0 0,0 0-1 0 0,0 1 0 0 0,-1 1 1 0 0,0 0-1 0 0,3 2-27 0 0,82 80-362 0 0,-87-80 505 0 0,-1-1-1 0 0,0 0 1 0 0,1-1-1 0 0,1 0 0 0 0,-1-1 1 0 0,1 0-1 0 0,0-1 1 0 0,0 0-1 0 0,0-1 0 0 0,0 0 1 0 0,1-1-1 0 0,-1 0 1 0 0,1-1-1 0 0,-1-1 0 0 0,1 0 1 0 0,-1 0-1 0 0,1-1 0 0 0,-1-1 1 0 0,1 0-1 0 0,-1-1 1 0 0,0 0-1 0 0,0-1 0 0 0,0 0 1 0 0,0-1-1 0 0,-1-1 1 0 0,9-4-143 0 0,-12 6 92 0 0,-1 1 1 0 0,1-1 0 0 0,-1-1 0 0 0,0 0-1 0 0,0 0 1 0 0,0 0 0 0 0,-1-1 0 0 0,0 0 0 0 0,0 0-1 0 0,0 0 1 0 0,-1-1 0 0 0,0 0 0 0 0,0 0-1 0 0,0 0 1 0 0,-1-1 0 0 0,0 1 0 0 0,-1-1-1 0 0,0 0 1 0 0,0 0 0 0 0,-1 0 0 0 0,0-1 0 0 0,0 1-1 0 0,0-3-92 0 0,-4 7-11 0 0,0 0-1 0 0,-1 0 1 0 0,1 0-1 0 0,-1 0 0 0 0,0 0 1 0 0,0 1-1 0 0,0-1 0 0 0,0 1 1 0 0,-1 0-1 0 0,1 0 1 0 0,-1 0-1 0 0,0 0 0 0 0,0 1 1 0 0,0-1-1 0 0,0 1 1 0 0,0 0-1 0 0,-1 0 0 0 0,1 1 1 0 0,0-1-1 0 0,-1 1 1 0 0,0 0-1 0 0,1 0 0 0 0,-1 1 1 0 0,1-1-1 0 0,-1 1 0 0 0,0 0 1 0 0,1 0-1 0 0,-1 1 1 0 0,0 0-1 0 0,1-1 0 0 0,-1 1 1 0 0,1 1-1 0 0,-1-1 1 0 0,1 1 11 0 0,-13 4-61 0 0,1 0 1 0 0,0 2 0 0 0,0 0 0 0 0,1 0 0 0 0,0 2 0 0 0,1 0 0 0 0,-1 0 0 0 0,2 1 0 0 0,0 1 0 0 0,0 1-1 0 0,1-1 1 0 0,1 2 0 0 0,0 0 0 0 0,-1 3 60 0 0,2 0-80 0 0,0 0-1 0 0,1 0 1 0 0,1 1 0 0 0,0 0-1 0 0,2 1 1 0 0,0-1 0 0 0,1 1-1 0 0,1 0 1 0 0,1 1 0 0 0,0-1-1 0 0,2 0 1 0 0,0 17 80 0 0,1-31-4 0 0,1 1 0 0 0,0-1 0 0 0,0 1 1 0 0,1-1-1 0 0,-1 0 0 0 0,1 0 0 0 0,0 0 0 0 0,0 0 0 0 0,1 0 1 0 0,0 0-1 0 0,-1-1 0 0 0,2 1 0 0 0,-1-1 0 0 0,0 0 0 0 0,1 0 1 0 0,0 0-1 0 0,0 0 0 0 0,0-1 0 0 0,0 0 0 0 0,1 1 0 0 0,-1-1 1 0 0,1-1-1 0 0,0 1 0 0 0,0-1 0 0 0,4 2 4 0 0,6 2-156 0 0,0 0 0 0 0,0-2 0 0 0,0 1 0 0 0,0-2 1 0 0,1 0-1 0 0,-1-1 0 0 0,1-1 0 0 0,8 0 156 0 0,13-1-2230 0 0,-12 0-3044 0 0,-5 0-5697 0 0</inkml:trace>
  <inkml:trace contextRef="#ctx0" brushRef="#br0" timeOffset="4004.119">3263 2317 12155 0 0,'0'0'1080'0'0,"0"0"-240"0"0,0 0-84 0 0,0 0 156 0 0,0 0 159 0 0,0 0 55 0 0,0 0-71 0 0,0 0-120 0 0,0 0-179 0 0,0 0-143 0 0,-32-18-117 0 0,-104-50-126 0 0,131 65-340 0 0,0 0 0 0 0,-1 1 0 0 0,1-1 0 0 0,-1 1 0 0 0,1 1 0 0 0,-1-1 0 0 0,0 1 0 0 0,0 0 0 0 0,0 0-1 0 0,1 0 1 0 0,-1 1 0 0 0,0 0 0 0 0,0 0 0 0 0,0 1 0 0 0,0 0-30 0 0,-10 1 78 0 0,-14 4 6 0 0,0 1 0 0 0,1 2 1 0 0,0 1-1 0 0,0 2 1 0 0,1 0-1 0 0,1 2 0 0 0,0 1 1 0 0,1 1-1 0 0,1 1 1 0 0,-4 5-85 0 0,2-4 106 0 0,0 2 1 0 0,2 1-1 0 0,0 2 1 0 0,2 0-1 0 0,0 1 1 0 0,2 1-1 0 0,1 1 1 0 0,-8 14-107 0 0,19-27 30 0 0,1 1 0 0 0,1 0 1 0 0,0 1-1 0 0,1 0 0 0 0,0 0 1 0 0,1 0-1 0 0,1 1 0 0 0,0 0 1 0 0,2 0-1 0 0,-1 0 0 0 0,2 0 0 0 0,0 0 1 0 0,1 0-1 0 0,1 0 0 0 0,0 0 1 0 0,1 0-1 0 0,1 0 0 0 0,1 4-30 0 0,2-5 24 0 0,0 0 0 0 0,0-1 0 0 0,1 1-1 0 0,1-1 1 0 0,0-1 0 0 0,1 0-1 0 0,1 0 1 0 0,0-1 0 0 0,1 0 0 0 0,0 0-1 0 0,0-1 1 0 0,1-1 0 0 0,8 5-24 0 0,14 10 47 0 0,2-2 0 0 0,0-1 1 0 0,1-2-1 0 0,21 7-47 0 0,-30-13-32 0 0,0-1 1 0 0,1-1 0 0 0,0-2 0 0 0,1 0-1 0 0,0-3 1 0 0,0 0 0 0 0,1-2-1 0 0,0-1 1 0 0,0-2 0 0 0,0-1 0 0 0,0-1-1 0 0,0-1 1 0 0,5-3 31 0 0,-18-2-277 0 0,1 0 0 0 0,-2-2 0 0 0,1 0 0 0 0,-1-1-1 0 0,0-1 1 0 0,-1 0 0 0 0,0-1 0 0 0,-1-1 0 0 0,0 0 0 0 0,-1-1 0 0 0,0-1 0 0 0,-1 0 0 0 0,0-1 0 0 0,1-4 277 0 0,54-82-4245 0 0,-29 32-3073 0 0,-18 29-2264 0 0</inkml:trace>
  <inkml:trace contextRef="#ctx0" brushRef="#br0" timeOffset="4331.309">3916 1728 13867 0 0,'0'0'2845'0'0,"0"0"-1054"0"0,0 0-863 0 0,0 0-416 0 0,0 0-35 0 0,0 0 121 0 0,0 0 105 0 0,-9 34-10 0 0,-31 114-77 0 0,-7 45 418 0 0,10 2-1 0 0,5 18-1033 0 0,23-137 78 0 0,3 2-1 0 0,4-1 0 0 0,3 7-77 0 0,-1-76 8 0 0,-1 1-1 0 0,2-1 1 0 0,-1 1-1 0 0,1-1 1 0 0,0 0-1 0 0,1 0 1 0 0,0 1-1 0 0,0-1 1 0 0,1 0-1 0 0,0-1 1 0 0,0 1-1 0 0,1 0 1 0 0,0-1-1 0 0,1 0 0 0 0,-1 0 1 0 0,1 0-1 0 0,0-1 1 0 0,1 1-1 0 0,0-1 1 0 0,0 0-1 0 0,0-1 1 0 0,1 0-1 0 0,0 0 1 0 0,-1 0-1 0 0,2-1 1 0 0,-1 0-1 0 0,1 0 1 0 0,-1-1-1 0 0,1 1 0 0 0,0-2 1 0 0,0 1-1 0 0,0-1 1 0 0,0-1-1 0 0,1 0 1 0 0,3 1-8 0 0,4-5 35 0 0,-1 0 1 0 0,1-2 0 0 0,-1 1-1 0 0,1-2 1 0 0,-1 0-1 0 0,-1 0 1 0 0,1-2 0 0 0,-1 0-1 0 0,-1 0 1 0 0,1-2-1 0 0,-1 1 1 0 0,-1-2 0 0 0,0 1-1 0 0,7-10-35 0 0,7-2 18 0 0,173-147 49 0 0,-199 168-69 0 0,1 1 1 0 0,-1-1-1 0 0,1 0 0 0 0,0 0 1 0 0,-1 1-1 0 0,1-1 1 0 0,-1 0-1 0 0,1 1 1 0 0,0-1-1 0 0,0 1 1 0 0,-1-1-1 0 0,1 1 1 0 0,0-1-1 0 0,0 1 1 0 0,0 0-1 0 0,0-1 1 0 0,-1 1-1 0 0,1 0 0 0 0,0 0 1 0 0,0-1-1 0 0,0 1 1 0 0,0 0-1 0 0,0 0 1 0 0,0 0-1 0 0,0 0 1 0 0,0 0-1 0 0,0 0 1 0 0,-1 1-1 0 0,1-1 1 0 0,0 0-1 0 0,0 0 1 0 0,0 1-1 0 0,0-1 1 0 0,0 0-1 0 0,-1 1 0 0 0,1-1 1 0 0,0 1-1 0 0,0-1 1 0 0,0 1-1 0 0,-1-1 1 0 0,1 1-1 0 0,0 0 1 0 0,-1-1-1 0 0,1 1 1 0 0,-1 0-1 0 0,1-1 1 0 0,-1 1-1 0 0,1 0 1 0 0,-1 0-1 0 0,1 0 0 0 0,-1-1 1 0 0,1 2 1 0 0,3 52-99 0 0,-4-43 96 0 0,-12 238-123 0 0,12-245 72 0 0,1-1 1 0 0,-1 1 0 0 0,1-1-1 0 0,0 1 1 0 0,0-1 0 0 0,1 0 0 0 0,-1 1-1 0 0,1-1 1 0 0,0 0 0 0 0,-1 0-1 0 0,1 0 1 0 0,1 0 0 0 0,-1 0 0 0 0,0-1-1 0 0,1 1 1 0 0,-1-1 0 0 0,1 1 0 0 0,0-1-1 0 0,0 0 1 0 0,0 0 0 0 0,0 0-1 0 0,0 0 1 0 0,0-1 0 0 0,0 1 0 0 0,1-1-1 0 0,1 0 54 0 0,26 3-3612 0 0,2-12-4480 0 0,-19 1-3684 0 0</inkml:trace>
  <inkml:trace contextRef="#ctx0" brushRef="#br0" timeOffset="4682.712">5061 2677 14835 0 0,'0'0'807'0'0,"0"0"-307"0"0,0 0-125 0 0,0 0-7 0 0,-27 32 5 0 0,-89 98-10 0 0,49-42 239 0 0,63-83-585 0 0,0 1 1 0 0,1 0 0 0 0,0 0 0 0 0,0 1 0 0 0,1-1 0 0 0,-1 0 0 0 0,1 1 0 0 0,1 0 0 0 0,-1-1-1 0 0,1 1 1 0 0,1 0 0 0 0,-1 0 0 0 0,1 0 0 0 0,0-1 0 0 0,1 1 0 0 0,-1 0 0 0 0,2 2-18 0 0,-1-8 8 0 0,0 1 1 0 0,0 0-1 0 0,0-1 0 0 0,0 1 1 0 0,0-1-1 0 0,1 0 1 0 0,-1 1-1 0 0,1-1 1 0 0,-1 0-1 0 0,1 0 1 0 0,-1 0-1 0 0,1 0 0 0 0,0 0 1 0 0,-1 0-1 0 0,1 0 1 0 0,0-1-1 0 0,0 1 1 0 0,0-1-1 0 0,0 1 1 0 0,-1-1-1 0 0,1 0 0 0 0,0 0 1 0 0,0 1-1 0 0,0-1 1 0 0,0-1-1 0 0,0 1 1 0 0,0 0-1 0 0,0 0 1 0 0,0-1-1 0 0,0 1 0 0 0,-1-1 1 0 0,1 1-1 0 0,0-1-8 0 0,63-23 813 0 0,97-74 460 0 0,94-45 828 0 0,-174 128-1975 0 0,-56 73-71 0 0,-24-52-261 0 0,36 101-226 0 0,-17-76-2516 0 0,7-2-3903 0 0,-23-25-3845 0 0</inkml:trace>
  <inkml:trace contextRef="#ctx0" brushRef="#br0" timeOffset="4992.879">5686 3057 10882 0 0,'0'0'2597'0'0,"0"0"-1145"0"0,0 0-433 0 0,0 0-24 0 0,0 0 25 0 0,0 0-8 0 0,0 0-99 0 0,0 0-141 0 0,0 0-112 0 0,0 0-141 0 0,25-33-121 0 0,80-103-90 0 0,-46 70 113 0 0,10 21-44 0 0,-61 89-581 0 0,-9-8 225 0 0,0-28-29 0 0,-1 0 1 0 0,1 0-1 0 0,1 1 0 0 0,0-1 1 0 0,0 0-1 0 0,0 0 0 0 0,1 1 1 0 0,0-1-1 0 0,1 0 0 0 0,-1 0 1 0 0,2 0-1 0 0,-1 0 0 0 0,1-1 1 0 0,0 1-1 0 0,1-1 0 0 0,0 0 1 0 0,0 1-1 0 0,1-2 0 0 0,-1 1 1 0 0,2 0-1 0 0,-1-1 8 0 0,2-3 55 0 0,0-1-1 0 0,-1 0 1 0 0,1-1 0 0 0,0 1-1 0 0,0-1 1 0 0,0 0 0 0 0,0-1-1 0 0,1 0 1 0 0,-1 0 0 0 0,0-1-1 0 0,0 0 1 0 0,0 0 0 0 0,0 0-1 0 0,0-1 1 0 0,0 0 0 0 0,-1 0-1 0 0,1-1 1 0 0,-1 0 0 0 0,1 0-1 0 0,-1 0 1 0 0,0-1 0 0 0,0 0 0 0 0,0 0-1 0 0,1-3-54 0 0,25-17 278 0 0,-2-2-1 0 0,-1 0 1 0 0,-1-2-1 0 0,-1-2 1 0 0,-1 0-1 0 0,-2-2 1 0 0,-2 0 0 0 0,0-2-1 0 0,10-24-277 0 0,-26 48-299 0 0,0 1-1527 0 0,-3 3-3445 0 0,-3 6-6622 0 0</inkml:trace>
  <inkml:trace contextRef="#ctx0" brushRef="#br0" timeOffset="5912.168">6878 2707 21069 0 0,'0'0'788'0'0,"0"0"-268"0"0,0 0-31 0 0,0 0 89 0 0,0 0 14 0 0,0 0-13 0 0,0 0-45 0 0,0 0-78 0 0,0 0-65 0 0,0 0-88 0 0,0 0-74 0 0,0 0-66 0 0,0 0-31 0 0,-8-6-39 0 0,-29-14-46 0 0,-5 32-43 0 0,-12 28-50 0 0,1 2 1 0 0,3 2-1 0 0,-34 39 46 0 0,73-73-38 0 0,1 0 1 0 0,0 1-1 0 0,1 0 1 0 0,0 0-1 0 0,1 1 1 0 0,0 0-1 0 0,1 1 1 0 0,0 0-1 0 0,1 0 1 0 0,1 0-1 0 0,0 1 1 0 0,0 0-1 0 0,2 0 1 0 0,0 0-1 0 0,0 0 1 0 0,0 10 37 0 0,4-22-9 0 0,-1 0 0 0 0,0 0 0 0 0,0 0 0 0 0,1 0 0 0 0,-1 0 0 0 0,1-1 0 0 0,-1 1 1 0 0,1 0-1 0 0,0-1 0 0 0,0 1 0 0 0,0 0 0 0 0,0-1 0 0 0,0 1 0 0 0,0-1 0 0 0,0 1 1 0 0,0-1-1 0 0,1 1 0 0 0,-1-1 0 0 0,0 0 0 0 0,1 0 0 0 0,-1 0 0 0 0,1 0 0 0 0,0 0 1 0 0,-1 0-1 0 0,1 0 0 0 0,0 0 0 0 0,-1-1 0 0 0,1 1 0 0 0,0-1 0 0 0,0 1 0 0 0,0-1 1 0 0,0 0-1 0 0,-1 0 0 0 0,1 0 0 0 0,0 0 0 0 0,1 0 9 0 0,69-8 84 0 0,231-124 278 0 0,-281 124-350 0 0,0 1-1 0 0,0 1 0 0 0,0 1 1 0 0,1 0-1 0 0,0 2 0 0 0,0 1 1 0 0,0 1-1 0 0,0 1 0 0 0,0 0 1 0 0,22 5-12 0 0,-39-3 2 0 0,0 0 1 0 0,0 0-1 0 0,0 1 1 0 0,0-1-1 0 0,0 2 1 0 0,-1-1 0 0 0,1 1-1 0 0,-1-1 1 0 0,0 1-1 0 0,0 1 1 0 0,0-1-1 0 0,-1 1 1 0 0,1 0-1 0 0,-1 0 1 0 0,0 0 0 0 0,-1 1-1 0 0,1-1 1 0 0,-1 1-1 0 0,0 0 1 0 0,-1 0-1 0 0,1 0 1 0 0,-1 0-1 0 0,0 0 1 0 0,0 3-3 0 0,18 158-35 0 0,-20-165 35 0 0,-27 490-253 0 0,24-437 195 0 0,4 21-5 0 0,-5-1 0 0 0,-2 1-1 0 0,-4-1 1 0 0,-3 0 0 0 0,-3-1-1 0 0,-3-1 1 0 0,-4-1 0 0 0,-6 6 63 0 0,25-66-50 0 0,0-1 0 0 0,-1 0 0 0 0,-1-1 0 0 0,1 1 0 0 0,-2-1 0 0 0,0-1 0 0 0,0 1 0 0 0,0-1 0 0 0,-1 0 0 0 0,-1 0 0 0 0,1-1 0 0 0,-2-1 0 0 0,1 1 0 0 0,-1-1 0 0 0,0-1 0 0 0,0 0 0 0 0,-1 0 0 0 0,1-1 0 0 0,-1-1 0 0 0,0 1 0 0 0,-1-2 0 0 0,1 0 0 0 0,-1 0 0 0 0,0-1 0 0 0,0 0 0 0 0,-8 0 50 0 0,16-4 1 0 0,-1 1 1 0 0,1 0 0 0 0,0-1 0 0 0,-1 0 0 0 0,1 0 0 0 0,0 0 0 0 0,0-1 0 0 0,0 1 0 0 0,0-1 0 0 0,1 0 0 0 0,-1 0 0 0 0,1 0 0 0 0,0 0 0 0 0,-1-1 0 0 0,2 0-1 0 0,-1 1 1 0 0,0-1 0 0 0,1 0 0 0 0,-1 0 0 0 0,1-1 0 0 0,0 1 0 0 0,1 0 0 0 0,-1-1 0 0 0,1 1 0 0 0,-1-5-2 0 0,-14-118 133 0 0,23 82-90 0 0,1 0 1 0 0,2 1 0 0 0,2 0-1 0 0,2 1 1 0 0,2 1-1 0 0,1 0 1 0 0,3 1-1 0 0,1 1 1 0 0,2 1-1 0 0,2 1 1 0 0,11-12-44 0 0,-33 44 1 0 0,94-131 53 0 0,6 5 0 0 0,5 4 0 0 0,59-49-54 0 0,106-124 251 0 0,-264 290-240 0 0,4-2 1 0 0,0-1 0 0 0,0 0 0 0 0,-1-1 0 0 0,-1-1 1 0 0,-1 0-1 0 0,0 0 0 0 0,-1-1 0 0 0,-1 0 1 0 0,0-1-1 0 0,-2 0 0 0 0,0 0 0 0 0,-1 0 1 0 0,0-1-1 0 0,0-10-12 0 0,-5 26 9 0 0,0 0 0 0 0,0 0 0 0 0,0 0 0 0 0,0 0 0 0 0,0 0 0 0 0,-1 0 0 0 0,0 0 0 0 0,1 0 0 0 0,-1 0 0 0 0,0 0 0 0 0,0 0 0 0 0,-1 1 0 0 0,1-1 0 0 0,-1 0 0 0 0,1 1 0 0 0,-1-1 0 0 0,0 1 0 0 0,0-1 0 0 0,0 1 0 0 0,0 0 0 0 0,0 0 0 0 0,0 0 0 0 0,-1 0 0 0 0,1 1 0 0 0,-1-1 0 0 0,1 0 0 0 0,-1 1 0 0 0,0 0 0 0 0,1 0 0 0 0,-1 0 0 0 0,0 0 0 0 0,0 0 0 0 0,0 0 0 0 0,0 1 0 0 0,-3-1-9 0 0,-13 2 34 0 0,0 2 0 0 0,0 0 0 0 0,0 1 1 0 0,0 1-1 0 0,1 0 0 0 0,-1 2 0 0 0,1 0 1 0 0,1 1-1 0 0,0 1 0 0 0,0 0 0 0 0,0 2 1 0 0,2 0-1 0 0,-1 0 0 0 0,1 1 0 0 0,1 1 1 0 0,-6 7-35 0 0,3-5 46 0 0,1 0 1 0 0,0 0-1 0 0,1 2 1 0 0,1 0 0 0 0,1 0-1 0 0,0 1 1 0 0,2 1-1 0 0,0 0 1 0 0,-9 21-47 0 0,16-31 15 0 0,0 1 1 0 0,1 0-1 0 0,0 0 0 0 0,1 0 0 0 0,-1 0 1 0 0,2 1-1 0 0,0-1 0 0 0,0 0 1 0 0,1 1-1 0 0,0-1 0 0 0,0 1 1 0 0,2-1-1 0 0,-1 0 0 0 0,1 1 1 0 0,1-1-1 0 0,-1 0 0 0 0,2 0 1 0 0,-1-1-1 0 0,2 1 0 0 0,-1-1 1 0 0,1 0-1 0 0,1 1-15 0 0,5 5 35 0 0,1 0 1 0 0,0-1 0 0 0,1-1-1 0 0,1 0 1 0 0,0-1-1 0 0,1 0 1 0 0,0-1-1 0 0,0-1 1 0 0,1-1-1 0 0,0 0 1 0 0,1-1 0 0 0,0 0-1 0 0,1-2 1 0 0,11 4-36 0 0,11 1 86 0 0,1-2 1 0 0,1-2 0 0 0,-1-1-1 0 0,1-3 1 0 0,40 0-87 0 0,-62-4-56 0 0,0 0-1 0 0,0-1 1 0 0,0-1 0 0 0,-1 0 0 0 0,1-2 0 0 0,-1 0 0 0 0,0-2 0 0 0,0 0 0 0 0,-1 0 0 0 0,0-2 0 0 0,0-1-1 0 0,-1 0 1 0 0,0-1 0 0 0,9-8 56 0 0,12-22-1980 0 0,-24 20-3175 0 0,-8 9-6907 0 0</inkml:trace>
  <inkml:trace contextRef="#ctx0" brushRef="#br0" timeOffset="2048.13">4305 686 6633 0 0,'0'0'2421'0'0,"0"0"-661"0"0,0 0-545 0 0,0 0-133 0 0,0 0-41 0 0,0 0 40 0 0,0 0-15 0 0,0 0-95 0 0,0 0-165 0 0,0 0-195 0 0,0 0-207 0 0,0 0-140 0 0,0 0-32 0 0,-5 4 1 0 0,-19 25 134 0 0,2 2 0 0 0,1 0-1 0 0,1 1 1 0 0,1 2 0 0 0,2-1 0 0 0,2 2-1 0 0,-6 19-366 0 0,13-36 83 0 0,1 1-1 0 0,0 0 0 0 0,1 0 0 0 0,2 1 1 0 0,0-1-1 0 0,0 1 0 0 0,2 0 0 0 0,1 0 1 0 0,0 12-83 0 0,1-28 11 0 0,1 0 1 0 0,-1 0 0 0 0,1 0-1 0 0,0 1 1 0 0,0-1-1 0 0,0 0 1 0 0,0 0 0 0 0,1 0-1 0 0,0-1 1 0 0,0 1 0 0 0,0 0-1 0 0,0-1 1 0 0,0 1 0 0 0,1-1-1 0 0,0 0 1 0 0,0 0 0 0 0,-1 0-1 0 0,2 0 1 0 0,-1 0-1 0 0,0 0 1 0 0,1-1 0 0 0,-1 0-1 0 0,1 1 1 0 0,-1-2 0 0 0,1 1-1 0 0,0 0 1 0 0,0-1 0 0 0,0 1-1 0 0,0-1 1 0 0,3 0-12 0 0,4 1 70 0 0,-1 0 1 0 0,1-1 0 0 0,0 0-1 0 0,-1-1 1 0 0,1 0-1 0 0,0-1 1 0 0,-1 0-1 0 0,1-1 1 0 0,-1 0 0 0 0,1-1-1 0 0,6-2-70 0 0,14-8 97 0 0,-1-1 0 0 0,0-1 0 0 0,-2-2 0 0 0,1-1 0 0 0,-2-1 0 0 0,0-1 0 0 0,-2-2-1 0 0,0 0 1 0 0,-1-2 0 0 0,-2-1 0 0 0,0 0 0 0 0,-2-2 0 0 0,-1 0 0 0 0,-1-1 0 0 0,10-21-97 0 0,-14 25 72 0 0,-1 0 1 0 0,-1-1 0 0 0,-1 0-1 0 0,-1 0 1 0 0,-2-1-1 0 0,0-1 1 0 0,-2 0-1 0 0,0 0 1 0 0,-2 0 0 0 0,-1 0-1 0 0,-2 0 1 0 0,0-7-73 0 0,-1 34 2 0 0,0-1 1 0 0,0 1-1 0 0,-1 0 1 0 0,1-1-1 0 0,0 1 1 0 0,0 0-1 0 0,0-1 1 0 0,0 1-1 0 0,0 0 1 0 0,0-1 0 0 0,-1 1-1 0 0,1 0 1 0 0,0-1-1 0 0,0 1 1 0 0,0 0-1 0 0,-1-1 1 0 0,1 1-1 0 0,0 0 1 0 0,0 0-1 0 0,-1-1 1 0 0,1 1-1 0 0,0 0 1 0 0,-1 0-1 0 0,1 0 1 0 0,0 0 0 0 0,-1-1-1 0 0,1 1 1 0 0,0 0-1 0 0,-1 0 1 0 0,1 0-1 0 0,0 0 1 0 0,-1 0-1 0 0,1 0 1 0 0,0 0-1 0 0,-1 0 1 0 0,1 0-1 0 0,0 0 1 0 0,-1 0-1 0 0,1 0 1 0 0,-1 0 0 0 0,1 0-1 0 0,0 0 1 0 0,-1 0-1 0 0,1 1 1 0 0,0-1-1 0 0,-1 0 1 0 0,1 0-1 0 0,0 0 1 0 0,0 0-1 0 0,-1 1 1 0 0,1-1-1 0 0,0 0 1 0 0,-1 0-1 0 0,1 1 1 0 0,0-1 0 0 0,0 0-1 0 0,-1 0 1 0 0,1 1-1 0 0,0-1 1 0 0,0 0-1 0 0,0 1 1 0 0,0-1-1 0 0,0 0 1 0 0,-1 1-1 0 0,1-1 1 0 0,0 0-1 0 0,0 1 1 0 0,0-1-1 0 0,0 0 1 0 0,0 1-3 0 0,-37 90-392 0 0,25-60 399 0 0,2 0 0 0 0,1 1 0 0 0,1-1-1 0 0,2 2 1 0 0,1-1 0 0 0,1 0 0 0 0,1 19-7 0 0,3-32 2 0 0,-1-1 0 0 0,2 1 0 0 0,1 0 1 0 0,0-1-1 0 0,1 1 0 0 0,1-1 0 0 0,1 0 0 0 0,0 0 0 0 0,2 0 0 0 0,0-1 0 0 0,1 0 1 0 0,0 0-1 0 0,1-1 0 0 0,1 0 0 0 0,2 0-2 0 0,13-1-2210 0 0,-25-16 327 0 0,0-1 1037 0 0,0 1-5067 0 0,0-2-5485 0 0</inkml:trace>
  <inkml:trace contextRef="#ctx0" brushRef="#br0" timeOffset="2597.447">4969 1271 10170 0 0,'0'0'2318'0'0,"0"0"-1399"0"0,0 0-475 0 0,0 0 177 0 0,0 0 328 0 0,0 0 240 0 0,0 0 89 0 0,0 0-66 0 0,0 0-164 0 0,0 0-149 0 0,0 0-144 0 0,0 0-171 0 0,0 0-86 0 0,20-21-58 0 0,60-67-58 0 0,-14-13 431 0 0,-48 65-629 0 0,129-251 353 0 0,-115 228-504 0 0,-32 58-46 0 0,0 1 13 0 0,0 0-44 0 0,0 0-73 0 0,0 0-73 0 0,-6 22-492 0 0,0-7 676 0 0,1-1 0 0 0,0 1 0 0 0,1-1 1 0 0,0 2-1 0 0,1-1 0 0 0,1 0 0 0 0,1 0 1 0 0,0 1-1 0 0,1-1 0 0 0,1 0 0 0 0,0 1 1 0 0,1-1-1 0 0,0 0 0 0 0,1 0 0 0 0,1 0 1 0 0,1 0-1 0 0,0-1 0 0 0,1 1 0 0 0,0-1 1 0 0,1-1-1 0 0,1 1 0 0 0,0-1 0 0 0,4 4 6 0 0,-8-13 33 0 0,0-1-1 0 0,0 1 0 0 0,0-1 0 0 0,0-1 0 0 0,0 1 0 0 0,1 0 1 0 0,-1-1-1 0 0,1 0 0 0 0,0 0 0 0 0,0 0 0 0 0,0-1 0 0 0,0 0 0 0 0,0 0 1 0 0,0 0-1 0 0,0 0 0 0 0,0-1 0 0 0,0 0 0 0 0,0 0 0 0 0,0 0 0 0 0,1 0 1 0 0,-1-1-1 0 0,0 0 0 0 0,0 0 0 0 0,0-1 0 0 0,-1 1 0 0 0,3-2-32 0 0,7-3 122 0 0,0 0-1 0 0,0-1 0 0 0,-1-1 1 0 0,0 0-1 0 0,-1-1 1 0 0,0-1-1 0 0,0 0 1 0 0,1-2-122 0 0,12-12 145 0 0,-2-1 0 0 0,-1-1 0 0 0,-1-1 0 0 0,-2-1 0 0 0,0 0 0 0 0,-2-2 0 0 0,-1 0 1 0 0,-1 0-1 0 0,-2-2 0 0 0,-1 0 0 0 0,2-16-145 0 0,-4-52 60 0 0,-10 99-130 0 0,0 0-1 0 0,0 1 1 0 0,0-1 0 0 0,0 0-1 0 0,-1 0 1 0 0,1 1 0 0 0,0-1-1 0 0,-1 0 1 0 0,1 1 0 0 0,0-1-1 0 0,-1 1 1 0 0,1-1 0 0 0,-1 0-1 0 0,1 1 1 0 0,-1-1 0 0 0,1 1-1 0 0,-1-1 1 0 0,1 1 0 0 0,-1 0-1 0 0,0-1 1 0 0,1 1 0 0 0,-1-1-1 0 0,0 1 1 0 0,1 0 0 0 0,-1 0-1 0 0,0-1 1 0 0,1 1 0 0 0,-1 0-1 0 0,0 0 1 0 0,0 0 0 0 0,1 0-1 0 0,-1 0 1 0 0,0 0 0 0 0,0 0-1 0 0,1 0 1 0 0,-1 0 0 0 0,0 0-1 0 0,1 0 1 0 0,-1 0 0 0 0,0 1-1 0 0,0-1 1 0 0,1 0 0 0 0,-1 0-1 0 0,0 1 1 0 0,1-1 0 0 0,-1 1-1 0 0,1-1 1 0 0,-1 0 0 0 0,0 1-1 0 0,1-1 1 0 0,-1 1 0 0 0,1-1-1 0 0,-1 1 1 0 0,1 0 0 0 0,0-1-1 0 0,-1 1 1 0 0,1-1 0 0 0,-1 1-1 0 0,1 0 1 0 0,0-1 0 0 0,-1 2 70 0 0,-7 12-3652 0 0,2-3-2919 0 0,4 0-5306 0 0</inkml:trace>
  <inkml:trace contextRef="#ctx0" brushRef="#br0" timeOffset="2872.633">6264 873 17836 0 0,'0'0'464'0'0,"0"0"-296"0"0,0 0-104 0 0,0 0 8 0 0,0 0-32 0 0,0 0 8 0 0,0 0-8 0 0,0 0-16 0 0,27 203-32 0 0,-21-185 32 0 0,3-3-104 0 0,-2-4-88 0 0,1 0-120 0 0,-3-4-376 0 0,3 1-721 0 0,-7-4-2495 0 0,1-1-7675 0 0</inkml:trace>
  <inkml:trace contextRef="#ctx0" brushRef="#br0" timeOffset="3037.021">6322 479 11514 0 0,'0'0'5258'0'0,"0"0"-3994"0"0,0 0-424 0 0,0 0-376 0 0,0 0-232 0 0,0 0-120 0 0,-12-198-80 0 0,12 183-80 0 0,3 4-88 0 0,5 0-160 0 0,-3 0-368 0 0,4 0-776 0 0,-3 7-3361 0 0,3 0-7002 0 0</inkml:trace>
  <inkml:trace contextRef="#ctx0" brushRef="#br0" timeOffset="3210.714">6926 1 19932 0 0,'0'0'388'0'0,"0"0"-138"0"0,0 0-116 0 0,0 0 96 0 0,0 0 195 0 0,0 0 77 0 0,0 0-38 0 0,3 36-83 0 0,10 117-75 0 0,1 303 192 0 0,-14-353-539 0 0,0-72-140 0 0,-1 0 0 0 0,-2 0 0 0 0,-1 0 0 0 0,-1 0 0 0 0,-2 0 0 0 0,-6 17 181 0 0,-33 40-6014 0 0,35-77-21 0 0,5-6-4299 0 0</inkml:trace>
  <inkml:trace contextRef="#ctx0" brushRef="#br0" timeOffset="3431.792">6606 719 17220 0 0,'0'0'1148'0'0,"0"0"-315"0"0,0 0-116 0 0,0 0-1 0 0,0 0 11 0 0,0 0-67 0 0,32-28-122 0 0,104-88-83 0 0,-44 64 153 0 0,-71 46-466 0 0,35-12-29 0 0,0 3 0 0 0,2 2 0 0 0,0 3 0 0 0,53-3-113 0 0,37 8-6731 0 0,-126 5-4617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0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1258 15539 0 0,'0'0'1670'0'0,"0"0"-403"0"0,0 0-256 0 0,0 0-80 0 0,0 0-90 0 0,0 0-71 0 0,0 0-105 0 0,0 0-143 0 0,0 0-72 0 0,0 0-99 0 0,0 0-109 0 0,0 0-78 0 0,0 0-79 0 0,-20-14-62 0 0,-61-38-46 0 0,80 51 22 0 0,1 0 0 0 0,-1 1-1 0 0,0-1 1 0 0,1 0 0 0 0,-1 1 0 0 0,0-1 0 0 0,1 1-1 0 0,-1-1 1 0 0,0 1 0 0 0,0-1 0 0 0,0 1 0 0 0,0 0 0 0 0,1-1-1 0 0,-1 1 1 0 0,0 0 0 0 0,0-1 0 0 0,0 1 0 0 0,0 0 0 0 0,0 0-1 0 0,0 0 1 0 0,0 0 0 0 0,0 0 0 0 0,0 0 0 0 0,0 0 0 0 0,0 0-1 0 0,1 0 1 0 0,-1 1 0 0 0,0-1 0 0 0,0 0 0 0 0,0 1-1 0 0,0-1 1 0 0,0 0 0 0 0,1 1 0 0 0,-1-1 0 0 0,0 1 0 0 0,0-1-1 0 0,0 1 1 0 0,1 0 0 0 0,-1-1 0 0 0,0 1 0 0 0,1 0 0 0 0,-1-1-1 0 0,1 1 1 0 0,-1 0 0 0 0,1 0 0 0 0,-1 0 0 0 0,1-1-1 0 0,0 1 1 0 0,-1 1 1 0 0,-2 3-23 0 0,-3 6 3 0 0,-1 0 0 0 0,1 0 0 0 0,1 0 0 0 0,0 1 0 0 0,1 0 0 0 0,0 0 0 0 0,1 0 0 0 0,0 0 0 0 0,1 1 0 0 0,1-1 0 0 0,-1 1 0 0 0,2 0 0 0 0,0-1 0 0 0,1 1 0 0 0,0-1 0 0 0,0 1 0 0 0,2-1 0 0 0,-1 1 0 0 0,2-1 0 0 0,-1 0 0 0 0,2 0 0 0 0,0-1 1 0 0,0 1-1 0 0,1-1 0 0 0,0 0 0 0 0,1 0 0 0 0,0-1 0 0 0,1 0 0 0 0,8 8 20 0 0,-11-14 44 0 0,-1 0 1 0 0,1 0-1 0 0,0-1 1 0 0,0 0-1 0 0,0 0 1 0 0,0 0-1 0 0,1-1 1 0 0,-1 1-1 0 0,1-1 1 0 0,0-1 0 0 0,-1 1-1 0 0,1-1 1 0 0,0 0-1 0 0,0 0 1 0 0,0-1-1 0 0,0 1 1 0 0,0-1-1 0 0,0-1 1 0 0,0 1-1 0 0,-1-1 1 0 0,1 0-1 0 0,0 0 1 0 0,0-1-1 0 0,-1 0 1 0 0,1 0-1 0 0,2-1-44 0 0,22-24 173 0 0,-2-2-1 0 0,-1 0 0 0 0,-1-2 0 0 0,-1-1 0 0 0,-2-1 0 0 0,-1 0 0 0 0,-2-2 1 0 0,-1-1-1 0 0,-2 0 0 0 0,2-9-172 0 0,-16 38 8 0 0,36-71-148 0 0,-4-2 0 0 0,-3-2 0 0 0,-3-1 0 0 0,-5-1 0 0 0,4-29 140 0 0,-20 70-215 0 0,-1 0-1 0 0,-2-1 1 0 0,-2 0 0 0 0,-2 0 0 0 0,-3-20 215 0 0,2 59-22 0 0,-1 1 1 0 0,0-1-1 0 0,0 0 1 0 0,0 0-1 0 0,-1 1 1 0 0,0-1 0 0 0,0 1-1 0 0,0-1 1 0 0,0 1-1 0 0,-1 0 1 0 0,0 0-1 0 0,1 0 1 0 0,-1 0 0 0 0,-1 0-1 0 0,1 0 1 0 0,-1 1-1 0 0,1 0 1 0 0,-1 0-1 0 0,0 0 1 0 0,0 0 0 0 0,0 1-1 0 0,-1-1 1 0 0,1 1-1 0 0,-1 0 1 0 0,1 0-1 0 0,-1 1 1 0 0,1-1-1 0 0,-1 1 1 0 0,0 0 0 0 0,0 0-1 0 0,0 1 1 0 0,0 0-1 0 0,0-1 1 0 0,1 1-1 0 0,-1 1 1 0 0,0-1 0 0 0,0 1-1 0 0,0 0 1 0 0,0 0-1 0 0,1 1 1 0 0,-4 0 21 0 0,-4 2-17 0 0,-1 0-1 0 0,1 1 1 0 0,0 0 0 0 0,0 1-1 0 0,1 1 1 0 0,0-1 0 0 0,0 2-1 0 0,0 0 1 0 0,1 0 0 0 0,0 0 0 0 0,1 2-1 0 0,0-1 1 0 0,0 1 0 0 0,1 0-1 0 0,1 1 1 0 0,-1 0 0 0 0,0 3 17 0 0,-7 14 43 0 0,0 0-1 0 0,2 0 1 0 0,2 1 0 0 0,0 1 0 0 0,2 0-1 0 0,-3 23-42 0 0,6-27 67 0 0,2 1-1 0 0,1 0 1 0 0,1 0-1 0 0,2 0 1 0 0,0 0-1 0 0,2 0 1 0 0,1 0-1 0 0,1-1 1 0 0,1 1-1 0 0,1-1 1 0 0,2 0 0 0 0,0 0-1 0 0,2-1 1 0 0,1 0-1 0 0,8 12-66 0 0,10 11 220 0 0,3-1 1 0 0,1-2-1 0 0,3-2 0 0 0,1-1 0 0 0,3-2 1 0 0,0-1-1 0 0,3-3 0 0 0,1-1 1 0 0,2-2-1 0 0,1-2 0 0 0,27 11-220 0 0,0-11-1207 0 0,-74-31 344 0 0,0-4-6071 0 0,0 1-4996 0 0</inkml:trace>
  <inkml:trace contextRef="#ctx0" brushRef="#br0" timeOffset="-1874.944">1 492 14323 0 0,'0'0'931'0'0,"0"0"-836"0"0,0 0-218 0 0,33-3 174 0 0,111-10 63 0 0,23 0 1059 0 0,-1-6 1 0 0,-1-8-1 0 0,83-28-1173 0 0,-176 36 196 0 0,-2-3 1 0 0,0-3 0 0 0,-2-4 0 0 0,-1-2-1 0 0,-2-3 1 0 0,18-14-197 0 0,-62 34 105 0 0,-11 9 5 0 0,-1 0 0 0 0,0 0 1 0 0,0-1-1 0 0,0-1 0 0 0,-1 1 0 0 0,0-1 0 0 0,0-1 0 0 0,0 1 1 0 0,-1-1-1 0 0,-1-1 0 0 0,1 1 0 0 0,-1-1 0 0 0,-1 0 0 0 0,0-1 1 0 0,4-7-111 0 0,-8 3 1425 0 0,-6 20-639 0 0,-8 21-666 0 0,-138 462 217 0 0,40-114-57 0 0,-161 371 123 0 0,162-452-274 0 0,98-241-309 0 0,12-53 112 0 0,0 0-22 0 0,-7-23-2383 0 0,3 2-230 0 0,1 6-2810 0 0,0 1-5932 0 0</inkml:trace>
  <inkml:trace contextRef="#ctx0" brushRef="#br0" timeOffset="-1354.529">321 1265 18076 0 0,'0'0'-120'0'0,"0"0"-135"0"0,0 0 20 0 0,0 0 353 0 0,0 0 283 0 0,31-13 177 0 0,104-42 96 0 0,130-25 1942 0 0,326-89-876 0 0,-517 147-1505 0 0,-73 84 1213 0 0,-2-15-1254 0 0,2-1-1 0 0,2 1 1 0 0,1-1 0 0 0,3 1-1 0 0,2 1-193 0 0,2 13 388 0 0,-3 1 0 0 0,-3 0 1 0 0,-2 0-1 0 0,-3 1-388 0 0,1-64-1598 0 0,7-13-9252 0 0,-4 13-770 0 0</inkml:trace>
  <inkml:trace contextRef="#ctx0" brushRef="#br0" timeOffset="-822.577">1841 602 17764 0 0,'0'0'1064'0'0,"0"0"-936"0"0,0 0-176 0 0,0 0-72 0 0,0 0-88 0 0,0 0-184 0 0,0 0-88 0 0,0 0-88 0 0,0 0-96 0 0,0 0-305 0 0,0 0-1423 0 0,0 0-7666 0 0</inkml:trace>
  <inkml:trace contextRef="#ctx0" brushRef="#br0" timeOffset="1181.312">1889 613 0 0 0,'0'0'455'0'0,"0"0"1604"0"0,0 0 671 0 0,0 0-24 0 0,0 0-420 0 0,0 0-593 0 0,0 0-447 0 0,0 0-287 0 0,0 0-219 0 0,0 0-156 0 0,0 0-113 0 0,0 0-103 0 0,0 0-76 0 0,10 8 2918 0 0,-3-9-3092 0 0,9 12 1011 0 0,-16-10-958 0 0,-13 10 503 0 0,-10 21-231 0 0,-17-2 476 0 0,83-22-1555 0 0,-31-8 733 0 0,-10 0-4359 0 0,-1 0-4576 0 0,-1 0-776 0 0</inkml:trace>
  <inkml:trace contextRef="#ctx0" brushRef="#br0" timeOffset="-1076.579">1972 1464 13211 0 0,'0'0'5913'0'0,"0"0"-5433"0"0,0 0-208 0 0,0 0-96 0 0,0 0 24 0 0,0 0 48 0 0,0 0 0 0 0,0 0-56 0 0,0 0-96 0 0,0 0-96 0 0,0 0-72 0 0,0 0-56 0 0,-53 188-88 0 0,56-177-152 0 0,1-4-312 0 0,0 0-744 0 0,-2-3-2753 0 0,0 0-7914 0 0</inkml:trace>
  <inkml:trace contextRef="#ctx0" brushRef="#br0" timeOffset="-523.804">2180 1637 0 0 0,'0'0'1763'0'0,"0"0"730"0"0,0 0 502 0 0,0 0 130 0 0,0 0-286 0 0,0 0-600 0 0,0 0-664 0 0,0 0-517 0 0,0 0-313 0 0,0 0-106 0 0,0 0-36 0 0,11-17-31 0 0,34-56-76 0 0,-28 12 273 0 0,-9 25-328 0 0,-3 12-282 0 0,1 0 1 0 0,0 0-1 0 0,2 1 1 0 0,1 0-1 0 0,1 1 1 0 0,8-14-160 0 0,-17 34-18 0 0,0 1-1 0 0,-1-1 1 0 0,1 1-1 0 0,0-1 1 0 0,0 1 0 0 0,0 0-1 0 0,1 0 1 0 0,-1-1 0 0 0,0 1-1 0 0,0 0 1 0 0,1 0-1 0 0,-1 0 1 0 0,0 0 0 0 0,1 0-1 0 0,-1 1 1 0 0,1-1-1 0 0,-1 0 1 0 0,1 1 0 0 0,0-1-1 0 0,-1 1 1 0 0,1-1 0 0 0,-1 1-1 0 0,1 0 1 0 0,0 0-1 0 0,-1 0 1 0 0,1 0 0 0 0,0 0-1 0 0,-1 0 1 0 0,1 0 0 0 0,0 0-1 0 0,-1 1 1 0 0,1-1-1 0 0,0 1 1 0 0,-1-1 0 0 0,1 1-1 0 0,-1 0 1 0 0,1-1-1 0 0,-1 1 1 0 0,1 0 0 0 0,-1 0-1 0 0,0 0 1 0 0,0 0 0 0 0,1 0-1 0 0,-1 1 1 0 0,0-1-1 0 0,0 0 1 0 0,0 0 0 0 0,0 1-1 0 0,0-1 1 0 0,0 1-1 0 0,0-1 1 0 0,-1 1 0 0 0,1-1-1 0 0,-1 1 1 0 0,1-1 0 0 0,-1 1-1 0 0,1 0 1 0 0,-1-1-1 0 0,0 1 1 0 0,1 1 18 0 0,15 40-23 0 0,-13-28 26 0 0,2-1-1 0 0,0 0 1 0 0,0 0-1 0 0,1 0 1 0 0,1-1 0 0 0,1 0-1 0 0,0 0 1 0 0,0-1-1 0 0,1 0 1 0 0,1 0 0 0 0,0-1-1 0 0,0 0 1 0 0,1-1-1 0 0,10 7-2 0 0,-16-13 44 0 0,0-1 0 0 0,0 1 0 0 0,0-1-1 0 0,0-1 1 0 0,1 1 0 0 0,-1-1-1 0 0,1 0 1 0 0,-1 0 0 0 0,1-1-1 0 0,0 0 1 0 0,0 0 0 0 0,0 0 0 0 0,5 0-44 0 0,-7-3 102 0 0,-1 1 0 0 0,0-1 1 0 0,0 0-1 0 0,0 0 0 0 0,0 0 1 0 0,0-1-1 0 0,0 1 0 0 0,-1-1 1 0 0,1 1-1 0 0,-1-1 0 0 0,1 0 1 0 0,-1 0-1 0 0,0 0 0 0 0,0 0 1 0 0,-1 0-1 0 0,1-1 1 0 0,-1 1-1 0 0,1 0 0 0 0,-1-1 1 0 0,0-2-103 0 0,9-19-109 0 0,-1-1 0 0 0,-2 0 1 0 0,-1 0-1 0 0,-1-1 1 0 0,-1 0-1 0 0,-1 1 0 0 0,-1-27 109 0 0,-1 45-2252 0 0,2 2-4603 0 0,-2 2-4503 0 0</inkml:trace>
  <inkml:trace contextRef="#ctx0" brushRef="#br0" timeOffset="2133.481">1956 1291 0 0 0,'0'0'1226'0'0,"0"0"19"0"0,0 0 71 0 0,0 0 38 0 0,0 0-84 0 0,0 0-102 0 0,0 0-120 0 0,0 0-100 0 0,0 0-82 0 0,0 0 21 0 0,-1-17 49 0 0,-4-66 879 0 0,5 83-1049 0 0,0 0-177 0 0,0 0-142 0 0,0 0-79 0 0,0 0-52 0 0,0 0 0 0 0,0 0 12 0 0,0 0-31 0 0,0 0 13 0 0,0 0-7 0 0,0 0 11 0 0,0 0 28 0 0,0 0 7 0 0,0 0-34 0 0,0 0-34 0 0,0 0-31 0 0,0 0-42 0 0,0 0 2 0 0,0 23 1315 0 0,-9 110 234 0 0,-8 61-1182 0 0,15-66 968 0 0,2-112-1105 0 0,1-16-438 0 0,0 0-6 0 0,-1 0-16 0 0,0 0 16 0 0,0 0-17 0 0,0 0-12 0 0,0 0 10 0 0,0 0-6 0 0,0 0-3 0 0,0 0-6 0 0,0 0-23 0 0,0 0-23 0 0,0 0-29 0 0,0 0-13 0 0,0 0-27 0 0,0 0-39 0 0,-1-4-3656 0 0,0 1-3025 0 0,1 2-4236 0 0</inkml:trace>
  <inkml:trace contextRef="#ctx0" brushRef="#br0" timeOffset="5868.126">6972 1213 3129 0 0,'0'0'1935'0'0,"0"0"-32"0"0,0 0 15 0 0,0 0 10 0 0,0 0-40 0 0,0 0-143 0 0,0 0-289 0 0,0 0-306 0 0,0 0-249 0 0,0 0-190 0 0,0 0-98 0 0,0 0-78 0 0,0 0-48 0 0,21 4 2626 0 0,194-17 427 0 0,11 0-2714 0 0,-178 10-725 0 0,-48 3-123 0 0,0 0 36 0 0,0 0 8 0 0,0 0-40 0 0,0 0-18 0 0,0 0 6 0 0,0 0 3 0 0,0 0-34 0 0,0 0-31 0 0,0 0-27 0 0,0 0-78 0 0,0 0-89 0 0,0 0-122 0 0,-9 17-4286 0 0,4-9-610 0 0,2-4-5988 0 0</inkml:trace>
  <inkml:trace contextRef="#ctx0" brushRef="#br0" timeOffset="6125.431">6943 1596 16692 0 0,'0'0'766'0'0,"0"0"-330"0"0,0 0-41 0 0,0 0 305 0 0,0 0 350 0 0,0 0 170 0 0,0 0-9 0 0,0 0-163 0 0,0 0-214 0 0,35-1-183 0 0,113-8-149 0 0,47-21 740 0 0,-167 24-2000 0 0,71-13 2212 0 0,-66 16-4747 0 0,0 1-4590 0 0,-30 2-4071 0 0</inkml:trace>
  <inkml:trace contextRef="#ctx0" brushRef="#br0" timeOffset="4769.11">5812 1202 9394 0 0,'0'0'1103'0'0,"0"0"-215"0"0,0 0-100 0 0,0 0 91 0 0,0 0 177 0 0,0 0 135 0 0,0 0 4 0 0,0 0-113 0 0,0 0-173 0 0,-33-11-209 0 0,-104-36-167 0 0,69 35 120 0 0,55 15-564 0 0,-1 0-1 0 0,0 1 1 0 0,1 1-1 0 0,-1-1 1 0 0,1 2-1 0 0,1 0 1 0 0,-1 1-1 0 0,1 0 1 0 0,0 1 0 0 0,1 0-1 0 0,-1 1 1 0 0,2 0-1 0 0,-1 1 1 0 0,1 0-1 0 0,-7 10-88 0 0,-6 7 75 0 0,1 1-1 0 0,1 0 0 0 0,1 2 1 0 0,1 0-1 0 0,2 2 1 0 0,2 0-1 0 0,0 0 0 0 0,2 1 1 0 0,-6 29-75 0 0,15-47 23 0 0,0-1 0 0 0,2 1 0 0 0,0 0 0 0 0,0-1 0 0 0,1 1 0 0 0,1 0 0 0 0,1 0 0 0 0,0 0 0 0 0,2 6-23 0 0,-3-16 18 0 0,1-1 0 0 0,0 1 0 0 0,0-1 0 0 0,1 1 0 0 0,-1-1 0 0 0,1 1 0 0 0,0-1 0 0 0,0 0 1 0 0,0 0-1 0 0,1 0 0 0 0,-1 0 0 0 0,1 0 0 0 0,0-1 0 0 0,0 1 0 0 0,1-1 0 0 0,-1 0 0 0 0,1 0 1 0 0,-1 0-1 0 0,1 0 0 0 0,0-1 0 0 0,0 1 0 0 0,0-1 0 0 0,1 0 0 0 0,-1 0 0 0 0,0-1 0 0 0,1 1 1 0 0,-1-1-1 0 0,1 0 0 0 0,-1 0 0 0 0,1-1 0 0 0,3 1-18 0 0,6-2 93 0 0,0-1-1 0 0,0-1 1 0 0,-1 0-1 0 0,1-1 1 0 0,-1-1 0 0 0,1 0-1 0 0,-1 0 1 0 0,-1-2-1 0 0,1 1 1 0 0,-1-2 0 0 0,0 1-1 0 0,-1-2 1 0 0,0 0-1 0 0,0 0 1 0 0,-1-1 0 0 0,0 0-1 0 0,0-1-92 0 0,-6 7 14 0 0,46-44 58 0 0,-3-2 0 0 0,-1-2 0 0 0,-3-3 0 0 0,-3-1-1 0 0,-2-1 1 0 0,-3-3 0 0 0,5-14-72 0 0,15-69 340 0 0,-72 191 179 0 0,10-25-514 0 0,2 1-1 0 0,0 0 1 0 0,1 1 0 0 0,1-1-1 0 0,2 1 1 0 0,0-1 0 0 0,2 1 0 0 0,1-1-1 0 0,0 1 1 0 0,2-1 0 0 0,1 0-1 0 0,1 0 1 0 0,1 0 0 0 0,1-1 0 0 0,4 8-5 0 0,3 4-73 0 0,70 125-1119 0 0,-71-146-2201 0 0,-10-10-2924 0 0,-2-3-5169 0 0</inkml:trace>
  <inkml:trace contextRef="#ctx0" brushRef="#br0" timeOffset="5084.79">6278 1585 13219 0 0,'0'0'652'0'0,"0"0"-256"0"0,0 0-100 0 0,0 0 114 0 0,0 0 176 0 0,0 0 105 0 0,0 0-45 0 0,0 0-142 0 0,0 0-128 0 0,0 0-107 0 0,0 0-50 0 0,-5 34-24 0 0,-14 104-7 0 0,18-136-174 0 0,0 1 0 0 0,1-1 0 0 0,-1 1 0 0 0,1-1 0 0 0,-1 0 0 0 0,1 1 0 0 0,0-1 0 0 0,0 1 0 0 0,0-1 0 0 0,0 1 0 0 0,1-1 0 0 0,-1 1 0 0 0,1-1 0 0 0,-1 1 0 0 0,1-1 0 0 0,0 0 0 0 0,0 1 0 0 0,0-1 0 0 0,0 0 0 0 0,0 0 0 0 0,0 0 0 0 0,1 0 0 0 0,-1 0 0 0 0,1 0 0 0 0,1 1-14 0 0,3 3 102 0 0,-3-2-5 0 0,0-1 0 0 0,1 1 1 0 0,0-1-1 0 0,-1 0 1 0 0,1 0-1 0 0,0 0 0 0 0,1-1 1 0 0,-1 1-1 0 0,0-1 0 0 0,1 0 1 0 0,-1 0-1 0 0,1-1 0 0 0,0 1 1 0 0,-1-1-1 0 0,1 0 0 0 0,0-1 1 0 0,0 1-1 0 0,0-1 0 0 0,0 1 1 0 0,0-2-1 0 0,-1 1 1 0 0,1 0-1 0 0,0-1 0 0 0,0 0 1 0 0,0 0-1 0 0,-1-1 0 0 0,1 1 1 0 0,0-1-1 0 0,-1 0 0 0 0,1 0 1 0 0,-1 0-1 0 0,0-1 0 0 0,0 0 1 0 0,0 1-1 0 0,0-1 1 0 0,0-1-1 0 0,-1 1 0 0 0,1-1 1 0 0,-1 1-1 0 0,0-1 0 0 0,0 0 1 0 0,0 0-1 0 0,-1 0 0 0 0,1-1 1 0 0,-1 1-1 0 0,0 0 0 0 0,0-1 1 0 0,-1 0-1 0 0,0 1 0 0 0,1-1 1 0 0,-1 0-1 0 0,-1 0 1 0 0,1 0-98 0 0,0 0-2 0 0,-1-1 0 0 0,0 1 0 0 0,0 0 0 0 0,0-1 0 0 0,0 1 0 0 0,-1 0 1 0 0,0-1-1 0 0,0 1 0 0 0,-1 0 0 0 0,1 0 0 0 0,-1 0 0 0 0,0 0 0 0 0,-1 0 1 0 0,1 0-1 0 0,-1 1 0 0 0,0-1 0 0 0,0 1 0 0 0,0 0 0 0 0,-1 0 1 0 0,1 0-1 0 0,-1 0 0 0 0,0 0 0 0 0,0 1 0 0 0,0 0 0 0 0,-1 0 0 0 0,-1-2 3 0 0,-61-29-1734 0 0,21 23-3377 0 0,28 8-1669 0 0,5-1-3810 0 0</inkml:trace>
  <inkml:trace contextRef="#ctx0" brushRef="#br0" timeOffset="7331.872">8905 1136 0 0 0,'0'0'671'0'0,"0"0"90"0"0,0 0 212 0 0,0 0 368 0 0,0 0 390 0 0,0 0 327 0 0,0 0 125 0 0,0 0-110 0 0,0 0-301 0 0,0 0-409 0 0,13-10-379 0 0,37-33-184 0 0,-50 43-764 0 0,1 0 0 0 0,-1 0-1 0 0,1-1 1 0 0,-1 1 0 0 0,1 0-1 0 0,-1-1 1 0 0,1 1 0 0 0,-1-1 0 0 0,1 1-1 0 0,-1-1 1 0 0,0 1 0 0 0,1-1-1 0 0,-1 1 1 0 0,0-1 0 0 0,1 1-1 0 0,-1-1 1 0 0,0 1 0 0 0,1-1-1 0 0,-1 1 1 0 0,0-1 0 0 0,0 0 0 0 0,0 1-1 0 0,0-1 1 0 0,0 1 0 0 0,0-1-1 0 0,0 0 1 0 0,0 1 0 0 0,0-1-1 0 0,0 1 1 0 0,0-1 0 0 0,0 0 0 0 0,0 1-1 0 0,0-1 1 0 0,0 1 0 0 0,-1-1-1 0 0,1 0 1 0 0,0 1 0 0 0,0-1-1 0 0,-1 1 1 0 0,1-1 0 0 0,0 1-1 0 0,-1-1 1 0 0,1 1 0 0 0,-1-1 0 0 0,1 1-1 0 0,0-1 1 0 0,-1 1 0 0 0,1 0-1 0 0,-1-1 1 0 0,1 1 0 0 0,-1 0-1 0 0,0-1 1 0 0,1 1 0 0 0,-1 0 0 0 0,1 0-1 0 0,-1 0 1 0 0,1-1 0 0 0,-1 1-1 0 0,0 0 1 0 0,0 0-36 0 0,-1-1 260 0 0,-17-9-6 0 0,0 0 1 0 0,-1 2-1 0 0,1 0 0 0 0,-2 1 0 0 0,1 1 0 0 0,-1 1 1 0 0,0 1-1 0 0,0 0 0 0 0,-1 2 0 0 0,1 0 1 0 0,-1 2-1 0 0,1 0 0 0 0,0 2 0 0 0,-1 0 1 0 0,-5 2-255 0 0,-13 4 37 0 0,1 1 0 0 0,1 2 1 0 0,0 2-1 0 0,0 1 1 0 0,1 2-1 0 0,1 2 1 0 0,-27 17-38 0 0,44-23 19 0 0,1 0 1 0 0,0 1 0 0 0,0 1 0 0 0,1 1-1 0 0,1 0 1 0 0,1 1 0 0 0,0 1 0 0 0,1 0-1 0 0,1 1 1 0 0,0 1 0 0 0,1 0-1 0 0,2 0 1 0 0,0 1 0 0 0,1 0 0 0 0,0 1-1 0 0,2 0 1 0 0,1 1 0 0 0,0-1 0 0 0,2 1-1 0 0,0 0 1 0 0,2 0 0 0 0,0 0 0 0 0,2 1-1 0 0,0-1 1 0 0,2 7-20 0 0,0-18 16 0 0,0-1-1 0 0,0 0 1 0 0,1 0-1 0 0,1 0 1 0 0,0 0 0 0 0,0 0-1 0 0,1-1 1 0 0,0 1-1 0 0,0-1 1 0 0,1-1 0 0 0,0 1-1 0 0,1-1 1 0 0,0 0-1 0 0,0 0 1 0 0,1-1 0 0 0,0 0-1 0 0,0-1 1 0 0,1 1-1 0 0,-1-2 1 0 0,1 1 0 0 0,1-1-1 0 0,-1 0 1 0 0,1-1-1 0 0,0 0-15 0 0,8 2 63 0 0,-1 0 1 0 0,1-1-1 0 0,1-1 0 0 0,-1-1 0 0 0,1 0 0 0 0,-1-2 0 0 0,1 0 0 0 0,0-1 0 0 0,-1 0 1 0 0,1-2-1 0 0,-1 0 0 0 0,1-1 0 0 0,3-3-63 0 0,14-6 105 0 0,-1-2 0 0 0,-1-2 0 0 0,0-1 0 0 0,-1-1 0 0 0,-1-2 1 0 0,-1-1-1 0 0,-1-2 0 0 0,0-1 0 0 0,-2-1 0 0 0,-1-2 0 0 0,-2 0 0 0 0,0-2 0 0 0,-2-1 0 0 0,-1 0 0 0 0,15-29-105 0 0,-24 41 71 0 0,-1-2 0 0 0,-1 0 0 0 0,-1 0 0 0 0,0-1 1 0 0,-2 0-1 0 0,0 0 0 0 0,-1-1 0 0 0,-2 0 0 0 0,0-1 0 0 0,-1 1 0 0 0,0-12-71 0 0,-4 33 140 0 0,0 1-41 0 0,-1 16-277 0 0,-11 157 272 0 0,14-133-80 0 0,1 0 0 0 0,3-1 0 0 0,1 1 0 0 0,1-1 0 0 0,3 0 0 0 0,1-1 0 0 0,2 0 0 0 0,1-1 0 0 0,2-1 0 0 0,13 18-14 0 0,39 57-63 0 0,-68-110 9 0 0,-1 0 0 0 0,1 0 0 0 0,0 0 0 0 0,0-1 0 0 0,-1 1 0 0 0,1 0 0 0 0,0 0 0 0 0,0 0 0 0 0,0-1 0 0 0,0 1 0 0 0,0 0 0 0 0,0-1 0 0 0,0 1 0 0 0,0-1 0 0 0,0 1 0 0 0,0-1 0 0 0,0 0 0 0 0,0 1 0 0 0,0-1 0 0 0,1 0 0 0 0,-1 0 0 0 0,0 0 0 0 0,0 0 0 0 0,0 0 0 0 0,0 0 0 0 0,1 0 0 0 0,-1 0 0 0 0,0 0 0 0 0,0 0 0 0 0,0-1 0 0 0,0 1 0 0 0,0 0 0 0 0,0-1 54 0 0,15-21-8394 0 0,-14 11-3151 0 0</inkml:trace>
  <inkml:trace contextRef="#ctx0" brushRef="#br0" timeOffset="8994.151">11160 1188 10658 0 0,'0'0'2061'0'0,"0"0"-732"0"0,0 0-340 0 0,0 0-5 0 0,0 0 161 0 0,0 0 130 0 0,0 0-46 0 0,0 0-160 0 0,0 0-173 0 0,0 0-212 0 0,0 0-133 0 0,0 0-65 0 0,0 0-82 0 0,33-3-48 0 0,104-10-57 0 0,31 7 429 0 0,-82-5-710 0 0,-41 7-2215 0 0,-45 4 1211 0 0,-3 0-8791 0 0,-1 0-1216 0 0</inkml:trace>
  <inkml:trace contextRef="#ctx0" brushRef="#br0" timeOffset="9166.689">11188 1438 8682 0 0,'0'0'1680'0'0,"0"0"-626"0"0,0 0-206 0 0,0 0 103 0 0,0 0 182 0 0,0 0 93 0 0,0 0-47 0 0,0 0-76 0 0,0 0-114 0 0,0 0-132 0 0,0 0-139 0 0,0 0-140 0 0,0 0-126 0 0,32 8-88 0 0,102 23-117 0 0,-56-32-56 0 0,-63-4-180 0 0,148-43-4049 0 0,-146 41-2011 0 0,-2 0-5111 0 0</inkml:trace>
  <inkml:trace contextRef="#ctx0" brushRef="#br0" timeOffset="7851.402">10157 621 8842 0 0,'0'0'2668'0'0,"0"0"-847"0"0,0 0-354 0 0,0 0-124 0 0,0 0-59 0 0,0 0-61 0 0,0 0-85 0 0,0 0-148 0 0,0 0-160 0 0,0 0-153 0 0,0 0-175 0 0,0 0-129 0 0,-27 9-83 0 0,-83 34-33 0 0,107-42-237 0 0,1 0-1 0 0,-1 0 1 0 0,1 0-1 0 0,-1 0 1 0 0,1 0-1 0 0,-1 1 1 0 0,1-1 0 0 0,0 1-1 0 0,-1-1 1 0 0,1 1-1 0 0,0 0 1 0 0,0 0-1 0 0,0 0 1 0 0,1 0-1 0 0,-1 0 1 0 0,0 1 0 0 0,1-1-1 0 0,0 0 1 0 0,-1 1-1 0 0,1-1 1 0 0,0 1-1 0 0,0 0-19 0 0,-3 6 109 0 0,-20 48 329 0 0,2 2 0 0 0,3 0 0 0 0,3 1 0 0 0,2 1 0 0 0,-3 33-438 0 0,3 2 280 0 0,3 0 1 0 0,5 0-1 0 0,4 31-280 0 0,3-102 29 0 0,1 0 0 0 0,1 0 0 0 0,2-1 0 0 0,0 0 0 0 0,1 0 0 0 0,2 0 1 0 0,0-1-1 0 0,2 0 0 0 0,0-1 0 0 0,2 0 0 0 0,0 0 0 0 0,2-1 0 0 0,0-1 0 0 0,3 3-29 0 0,39 39 77 0 0,-53-63-4120 0 0,-4-5-1658 0 0,1 3-5297 0 0</inkml:trace>
  <inkml:trace contextRef="#ctx0" brushRef="#br0" timeOffset="8418.035">10560 838 11795 0 0,'0'0'5151'0'0,"0"0"-3420"0"0,0 0-1077 0 0,0 0-101 0 0,0 0 110 0 0,0 0 148 0 0,0 0 13 0 0,0 0-126 0 0,0 0-216 0 0,0 0-211 0 0,0 0-55 0 0,0 0 23 0 0,2 5 57 0 0,3 16-89 0 0,-1 1 0 0 0,-1-1 0 0 0,-1 1 1 0 0,-1-1-1 0 0,0 1 0 0 0,-2-1 0 0 0,-1 1 0 0 0,0-1 0 0 0,-2 2-207 0 0,-48 210 486 0 0,36-176-443 0 0,2-1 1 0 0,3 2-1 0 0,2-1 1 0 0,3 1-1 0 0,2 1-43 0 0,5-53 4 0 0,0 1 1 0 0,1-1-1 0 0,0 1 0 0 0,0-1 1 0 0,1 0-1 0 0,-1 0 0 0 0,1 0 1 0 0,1 0-1 0 0,-1 0 0 0 0,1-1 1 0 0,0 1-1 0 0,0-1 0 0 0,1 0 0 0 0,-1 0 1 0 0,1-1-1 0 0,0 1 0 0 0,3 0-4 0 0,-3-2 56 0 0,1-1-1 0 0,0 0 0 0 0,-1 0 0 0 0,1 0 0 0 0,0-1 0 0 0,0 0 0 0 0,0 0 1 0 0,0-1-1 0 0,0 0 0 0 0,0 0 0 0 0,0 0 0 0 0,0 0 0 0 0,1-1-55 0 0,14 0 128 0 0,-16 1-114 0 0,0 0 1 0 0,0 0 0 0 0,0-1 0 0 0,0 0 0 0 0,0 0 0 0 0,0 0 0 0 0,0 0-1 0 0,0-1 1 0 0,-1 0 0 0 0,1 0 0 0 0,0 0 0 0 0,-1-1 0 0 0,0 1-1 0 0,1-1 1 0 0,0-1-15 0 0,-5-48-6880 0 0,-1 49 6127 0 0,-2-7-2490 0 0,1 5-2388 0 0,-3 1-5649 0 0</inkml:trace>
  <inkml:trace contextRef="#ctx0" brushRef="#br0" timeOffset="8738.084">10232 1350 13067 0 0,'0'0'1360'0'0,"0"0"-477"0"0,0 0-195 0 0,0 0 144 0 0,0 0 199 0 0,0 0 120 0 0,0 0-64 0 0,0 0-130 0 0,34-8-104 0 0,109-25-160 0 0,33 5 766 0 0,-4 23-2849 0 0,-128 5-4001 0 0,-35 0-5640 0 0</inkml:trace>
  <inkml:trace contextRef="#ctx0" brushRef="#br0" timeOffset="11360.2">12732 1136 5329 0 0,'0'0'3119'0'0,"0"0"-1769"0"0,0 0-707 0 0,0 0-92 0 0,0 0 74 0 0,0 0 166 0 0,0 0 144 0 0,0 0-18 0 0,0 0-154 0 0,0 0-179 0 0,0 0-198 0 0,-13-3-145 0 0,-43-9-45 0 0,8 24 321 0 0,36-5-340 0 0,-13 8 2 0 0,0 1 0 0 0,1 2 0 0 0,1 0-1 0 0,1 2 1 0 0,0 0 0 0 0,2 2 0 0 0,0 0 0 0 0,2 1 0 0 0,0 1 0 0 0,2 0 0 0 0,0 2-179 0 0,1-4 129 0 0,2 2 0 0 0,0 0 0 0 0,1 0 1 0 0,1 1-1 0 0,2 0 0 0 0,1 1 0 0 0,0 0 0 0 0,2 1 0 0 0,1-1 0 0 0,1 1 0 0 0,0 27-129 0 0,3-44 53 0 0,1 1 0 0 0,-1-1-1 0 0,2 1 1 0 0,0-1 0 0 0,0 0-1 0 0,1 1 1 0 0,0-1 0 0 0,0 0-1 0 0,1 0 1 0 0,1 0-1 0 0,0 0 1 0 0,0-1 0 0 0,1 1-1 0 0,0-1 1 0 0,0 0 0 0 0,1-1-1 0 0,1 1 1 0 0,-1-1 0 0 0,1 0-1 0 0,0-1 1 0 0,3 2-53 0 0,4-1 132 0 0,0-1-1 0 0,0 0 1 0 0,1-1 0 0 0,0-1-1 0 0,0 0 1 0 0,0-1 0 0 0,0 0-1 0 0,1-2 1 0 0,-1 0 0 0 0,1 0-1 0 0,0-2 1 0 0,0 0 0 0 0,-1 0-1 0 0,1-2 1 0 0,0 0-1 0 0,-1 0 1 0 0,1-2 0 0 0,5-2-132 0 0,29-8 230 0 0,-1-2 0 0 0,-1-2 1 0 0,0-2-1 0 0,-2-2 1 0 0,0-2-1 0 0,-2-3 0 0 0,-1-1 1 0 0,-1-2-1 0 0,-1-2 0 0 0,-2-1 1 0 0,8-11-231 0 0,-35 33 3 0 0,-2-1 1 0 0,1 0-1 0 0,-1 0 1 0 0,-1-1-1 0 0,0 0 1 0 0,-1-1-1 0 0,0 0 1 0 0,-2 0-1 0 0,1-1 1 0 0,-2 0 0 0 0,0 0-1 0 0,0 0 1 0 0,-2-1-1 0 0,0 1 1 0 0,0-1-1 0 0,-2 0 1 0 0,0 1-1 0 0,0-1 1 0 0,-2 0-1 0 0,-1-7-3 0 0,-2 11-82 0 0,-1 1 0 0 0,-1-1 0 0 0,1 1-1 0 0,-2 0 1 0 0,0 1 0 0 0,0-1-1 0 0,-1 1 1 0 0,0 1 0 0 0,-1-1 0 0 0,0 1-1 0 0,0 1 1 0 0,-1 0 0 0 0,0 0-1 0 0,-1 1 1 0 0,1 0 0 0 0,-1 1 0 0 0,-1 0-1 0 0,1 1 1 0 0,-1 0 0 0 0,0 1-1 0 0,0 1 1 0 0,0-1 0 0 0,-13 0 82 0 0,-162-16-2596 0 0,65 28-6456 0 0,86-1-2208 0 0</inkml:trace>
  <inkml:trace contextRef="#ctx0" brushRef="#br0" timeOffset="11705.009">11915 1464 8074 0 0,'0'0'2355'0'0,"0"0"-711"0"0,0 0-514 0 0,0 0-225 0 0,0 0-91 0 0,0 0-25 0 0,0 0 4 0 0,0 0 81 0 0,0 0 55 0 0,0 0 37 0 0,0 0 4 0 0,0 0-107 0 0,0 0-70 0 0,21 11-22 0 0,70 37-37 0 0,12-27 541 0 0,46-13-349 0 0,0-6 1 0 0,1-7-1 0 0,60-13-926 0 0,-204 17 7 0 0,552-64 331 0 0,-494 60-548 0 0,-63 5 95 0 0,-1 0-42 0 0,0 0-42 0 0,0 0-88 0 0,-19 7-2380 0 0,4 0 238 0 0,0 1-4337 0 0,1 0-5182 0 0</inkml:trace>
  <inkml:trace contextRef="#ctx0" brushRef="#br0" timeOffset="12135.874">13417 672 10122 0 0,'0'0'2214'0'0,"0"0"-639"0"0,0 0-509 0 0,0 0-260 0 0,0 0-189 0 0,0 0-97 0 0,0 0-79 0 0,0 0-80 0 0,0 0 21 0 0,0 0 79 0 0,0 0 123 0 0,0 0 57 0 0,0 0-20 0 0,20 16-18 0 0,66 49-24 0 0,-63-45-248 0 0,0 0 0 0 0,-1 1 0 0 0,-1 2 1 0 0,-2 0-1 0 0,0 1 0 0 0,-1 1 0 0 0,-1 0 0 0 0,-2 2 1 0 0,0 0-1 0 0,-2 0 0 0 0,-1 2-331 0 0,6 17 100 0 0,-2 0 1 0 0,-3 1-1 0 0,-1 1 0 0 0,-2 0 1 0 0,-3 1-1 0 0,-2 0 0 0 0,-1 0 1 0 0,-3 0-1 0 0,-4 31-100 0 0,1-56 18 0 0,-2 0 0 0 0,0 0 0 0 0,-2-1 0 0 0,-1 1 0 0 0,0-1 1 0 0,-2-1-1 0 0,0 1 0 0 0,-2-1 0 0 0,0-1 0 0 0,-2 0 0 0 0,0-1 0 0 0,-1 0 0 0 0,-1-1 0 0 0,-1-1 1 0 0,0 0-1 0 0,-2-1 0 0 0,-3 2-18 0 0,-41 32-91 0 0,-1-3 0 0 0,-3-2 0 0 0,-1-3 0 0 0,-43 17 91 0 0,13-17-3295 0 0,64-30-5765 0 0,26-10-2748 0 0</inkml:trace>
  <inkml:trace contextRef="#ctx0" brushRef="#br0" timeOffset="14236.364">411 2163 10906 0 0,'0'0'463'0'0,"0"0"-367"0"0,0 0 15 0 0,0 0 134 0 0,0 0 158 0 0,0 0 172 0 0,33-6 150 0 0,105-22 65 0 0,-97 21-61 0 0,0 1 1 0 0,0 3-1 0 0,0 1 0 0 0,22 2-729 0 0,-10 1 453 0 0,484 21 2047 0 0,-2-29-957 0 0,-27 7-843 0 0,114 29 95 0 0,306-18 595 0 0,-315-29-897 0 0,263 14-265 0 0,46 7-26 0 0,-536 1-124 0 0,-159-2-56 0 0,94-1 138 0 0,78-18-160 0 0,22 5 83 0 0,491-6-10 0 0,-274 37-74 0 0,1-12-13 0 0,616-22 70 0 0,281-14-49 0 0,-770 32 1525 0 0,-773 0-3915 0 0,0-2-5296 0 0,6-1-4109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0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1258 15539 0 0,'0'0'1670'0'0,"0"0"-403"0"0,0 0-256 0 0,0 0-80 0 0,0 0-90 0 0,0 0-71 0 0,0 0-105 0 0,0 0-143 0 0,0 0-72 0 0,0 0-99 0 0,0 0-109 0 0,0 0-78 0 0,0 0-79 0 0,-20-14-62 0 0,-61-38-46 0 0,80 51 22 0 0,1 0 0 0 0,-1 1-1 0 0,0-1 1 0 0,1 0 0 0 0,-1 1 0 0 0,0-1 0 0 0,1 1-1 0 0,-1-1 1 0 0,0 1 0 0 0,0-1 0 0 0,0 1 0 0 0,0 0 0 0 0,1-1-1 0 0,-1 1 1 0 0,0 0 0 0 0,0-1 0 0 0,0 1 0 0 0,0 0 0 0 0,0 0-1 0 0,0 0 1 0 0,0 0 0 0 0,0 0 0 0 0,0 0 0 0 0,0 0 0 0 0,0 0-1 0 0,1 0 1 0 0,-1 1 0 0 0,0-1 0 0 0,0 0 0 0 0,0 1-1 0 0,0-1 1 0 0,0 0 0 0 0,1 1 0 0 0,-1-1 0 0 0,0 1 0 0 0,0-1-1 0 0,0 1 1 0 0,1 0 0 0 0,-1-1 0 0 0,0 1 0 0 0,1 0 0 0 0,-1-1-1 0 0,1 1 1 0 0,-1 0 0 0 0,1 0 0 0 0,-1 0 0 0 0,1-1-1 0 0,0 1 1 0 0,-1 1 1 0 0,-2 3-23 0 0,-3 6 3 0 0,-1 0 0 0 0,1 0 0 0 0,1 0 0 0 0,0 1 0 0 0,1 0 0 0 0,0 0 0 0 0,1 0 0 0 0,0 0 0 0 0,1 1 0 0 0,1-1 0 0 0,-1 1 0 0 0,2 0 0 0 0,0-1 0 0 0,1 1 0 0 0,0-1 0 0 0,0 1 0 0 0,2-1 0 0 0,-1 1 0 0 0,2-1 0 0 0,-1 0 0 0 0,2 0 0 0 0,0-1 1 0 0,0 1-1 0 0,1-1 0 0 0,0 0 0 0 0,1 0 0 0 0,0-1 0 0 0,1 0 0 0 0,8 8 20 0 0,-11-14 44 0 0,-1 0 1 0 0,1 0-1 0 0,0-1 1 0 0,0 0-1 0 0,0 0 1 0 0,0 0-1 0 0,1-1 1 0 0,-1 1-1 0 0,1-1 1 0 0,0-1 0 0 0,-1 1-1 0 0,1-1 1 0 0,0 0-1 0 0,0 0 1 0 0,0-1-1 0 0,0 1 1 0 0,0-1-1 0 0,0-1 1 0 0,0 1-1 0 0,-1-1 1 0 0,1 0-1 0 0,0 0 1 0 0,0-1-1 0 0,-1 0 1 0 0,1 0-1 0 0,2-1-44 0 0,22-24 173 0 0,-2-2-1 0 0,-1 0 0 0 0,-1-2 0 0 0,-1-1 0 0 0,-2-1 0 0 0,-1 0 0 0 0,-2-2 1 0 0,-1-1-1 0 0,-2 0 0 0 0,2-9-172 0 0,-16 38 8 0 0,36-71-148 0 0,-4-2 0 0 0,-3-2 0 0 0,-3-1 0 0 0,-5-1 0 0 0,4-29 140 0 0,-20 70-215 0 0,-1 0-1 0 0,-2-1 1 0 0,-2 0 0 0 0,-2 0 0 0 0,-3-20 215 0 0,2 59-22 0 0,-1 1 1 0 0,0-1-1 0 0,0 0 1 0 0,0 0-1 0 0,-1 1 1 0 0,0-1 0 0 0,0 1-1 0 0,0-1 1 0 0,0 1-1 0 0,-1 0 1 0 0,0 0-1 0 0,1 0 1 0 0,-1 0 0 0 0,-1 0-1 0 0,1 0 1 0 0,-1 1-1 0 0,1 0 1 0 0,-1 0-1 0 0,0 0 1 0 0,0 0 0 0 0,0 1-1 0 0,-1-1 1 0 0,1 1-1 0 0,-1 0 1 0 0,1 0-1 0 0,-1 1 1 0 0,1-1-1 0 0,-1 1 1 0 0,0 0 0 0 0,0 0-1 0 0,0 1 1 0 0,0 0-1 0 0,0-1 1 0 0,1 1-1 0 0,-1 1 1 0 0,0-1 0 0 0,0 1-1 0 0,0 0 1 0 0,0 0-1 0 0,1 1 1 0 0,-4 0 21 0 0,-4 2-17 0 0,-1 0-1 0 0,1 1 1 0 0,0 0 0 0 0,0 1-1 0 0,1 1 1 0 0,0-1 0 0 0,0 2-1 0 0,0 0 1 0 0,1 0 0 0 0,0 0 0 0 0,1 2-1 0 0,0-1 1 0 0,0 1 0 0 0,1 0-1 0 0,1 1 1 0 0,-1 0 0 0 0,0 3 17 0 0,-7 14 43 0 0,0 0-1 0 0,2 0 1 0 0,2 1 0 0 0,0 1 0 0 0,2 0-1 0 0,-3 23-42 0 0,6-27 67 0 0,2 1-1 0 0,1 0 1 0 0,1 0-1 0 0,2 0 1 0 0,0 0-1 0 0,2 0 1 0 0,1 0-1 0 0,1-1 1 0 0,1 1-1 0 0,1-1 1 0 0,2 0 0 0 0,0 0-1 0 0,2-1 1 0 0,1 0-1 0 0,8 12-66 0 0,10 11 220 0 0,3-1 1 0 0,1-2-1 0 0,3-2 0 0 0,1-1 0 0 0,3-2 1 0 0,0-1-1 0 0,3-3 0 0 0,1-1 1 0 0,2-2-1 0 0,1-2 0 0 0,27 11-220 0 0,0-11-1207 0 0,-74-31 344 0 0,0-4-6071 0 0,0 1-4996 0 0</inkml:trace>
  <inkml:trace contextRef="#ctx0" brushRef="#br0" timeOffset="-1874.944">1 492 14323 0 0,'0'0'931'0'0,"0"0"-836"0"0,0 0-218 0 0,33-3 174 0 0,111-10 63 0 0,23 0 1059 0 0,-1-6 1 0 0,-1-8-1 0 0,83-28-1173 0 0,-176 36 196 0 0,-2-3 1 0 0,0-3 0 0 0,-2-4 0 0 0,-1-2-1 0 0,-2-3 1 0 0,18-14-197 0 0,-62 34 105 0 0,-11 9 5 0 0,-1 0 0 0 0,0 0 1 0 0,0-1-1 0 0,0-1 0 0 0,-1 1 0 0 0,0-1 0 0 0,0-1 0 0 0,0 1 1 0 0,-1-1-1 0 0,-1-1 0 0 0,1 1 0 0 0,-1-1 0 0 0,-1 0 0 0 0,0-1 1 0 0,4-7-111 0 0,-8 3 1425 0 0,-6 20-639 0 0,-8 21-666 0 0,-138 462 217 0 0,40-114-57 0 0,-161 371 123 0 0,162-452-274 0 0,98-241-309 0 0,12-53 112 0 0,0 0-22 0 0,-7-23-2383 0 0,3 2-230 0 0,1 6-2810 0 0,0 1-5932 0 0</inkml:trace>
  <inkml:trace contextRef="#ctx0" brushRef="#br0" timeOffset="-1354.529">321 1265 18076 0 0,'0'0'-120'0'0,"0"0"-135"0"0,0 0 20 0 0,0 0 353 0 0,0 0 283 0 0,31-13 177 0 0,104-42 96 0 0,130-25 1942 0 0,326-89-876 0 0,-517 147-1505 0 0,-73 84 1213 0 0,-2-15-1254 0 0,2-1-1 0 0,2 1 1 0 0,1-1 0 0 0,3 1-1 0 0,2 1-193 0 0,2 13 388 0 0,-3 1 0 0 0,-3 0 1 0 0,-2 0-1 0 0,-3 1-388 0 0,1-64-1598 0 0,7-13-9252 0 0,-4 13-770 0 0</inkml:trace>
  <inkml:trace contextRef="#ctx0" brushRef="#br0" timeOffset="-822.577">1841 602 17764 0 0,'0'0'1064'0'0,"0"0"-936"0"0,0 0-176 0 0,0 0-72 0 0,0 0-88 0 0,0 0-184 0 0,0 0-88 0 0,0 0-88 0 0,0 0-96 0 0,0 0-305 0 0,0 0-1423 0 0,0 0-7666 0 0</inkml:trace>
  <inkml:trace contextRef="#ctx0" brushRef="#br0" timeOffset="1181.312">1889 613 0 0 0,'0'0'455'0'0,"0"0"1604"0"0,0 0 671 0 0,0 0-24 0 0,0 0-420 0 0,0 0-593 0 0,0 0-447 0 0,0 0-287 0 0,0 0-219 0 0,0 0-156 0 0,0 0-113 0 0,0 0-103 0 0,0 0-76 0 0,10 8 2918 0 0,-3-9-3092 0 0,9 12 1011 0 0,-16-10-958 0 0,-13 10 503 0 0,-10 21-231 0 0,-17-2 476 0 0,83-22-1555 0 0,-31-8 733 0 0,-10 0-4359 0 0,-1 0-4576 0 0,-1 0-776 0 0</inkml:trace>
  <inkml:trace contextRef="#ctx0" brushRef="#br0" timeOffset="-1076.579">1972 1464 13211 0 0,'0'0'5913'0'0,"0"0"-5433"0"0,0 0-208 0 0,0 0-96 0 0,0 0 24 0 0,0 0 48 0 0,0 0 0 0 0,0 0-56 0 0,0 0-96 0 0,0 0-96 0 0,0 0-72 0 0,0 0-56 0 0,-53 188-88 0 0,56-177-152 0 0,1-4-312 0 0,0 0-744 0 0,-2-3-2753 0 0,0 0-7914 0 0</inkml:trace>
  <inkml:trace contextRef="#ctx0" brushRef="#br0" timeOffset="-523.804">2180 1637 0 0 0,'0'0'1763'0'0,"0"0"730"0"0,0 0 502 0 0,0 0 130 0 0,0 0-286 0 0,0 0-600 0 0,0 0-664 0 0,0 0-517 0 0,0 0-313 0 0,0 0-106 0 0,0 0-36 0 0,11-17-31 0 0,34-56-76 0 0,-28 12 273 0 0,-9 25-328 0 0,-3 12-282 0 0,1 0 1 0 0,0 0-1 0 0,2 1 1 0 0,1 0-1 0 0,1 1 1 0 0,8-14-160 0 0,-17 34-18 0 0,0 1-1 0 0,-1-1 1 0 0,1 1-1 0 0,0-1 1 0 0,0 1 0 0 0,0 0-1 0 0,1 0 1 0 0,-1-1 0 0 0,0 1-1 0 0,0 0 1 0 0,1 0-1 0 0,-1 0 1 0 0,0 0 0 0 0,1 0-1 0 0,-1 1 1 0 0,1-1-1 0 0,-1 0 1 0 0,1 1 0 0 0,0-1-1 0 0,-1 1 1 0 0,1-1 0 0 0,-1 1-1 0 0,1 0 1 0 0,0 0-1 0 0,-1 0 1 0 0,1 0 0 0 0,0 0-1 0 0,-1 0 1 0 0,1 0 0 0 0,0 0-1 0 0,-1 1 1 0 0,1-1-1 0 0,0 1 1 0 0,-1-1 0 0 0,1 1-1 0 0,-1 0 1 0 0,1-1-1 0 0,-1 1 1 0 0,1 0 0 0 0,-1 0-1 0 0,0 0 1 0 0,0 0 0 0 0,1 0-1 0 0,-1 1 1 0 0,0-1-1 0 0,0 0 1 0 0,0 0 0 0 0,0 1-1 0 0,0-1 1 0 0,0 1-1 0 0,0-1 1 0 0,-1 1 0 0 0,1-1-1 0 0,-1 1 1 0 0,1-1 0 0 0,-1 1-1 0 0,1 0 1 0 0,-1-1-1 0 0,0 1 1 0 0,1 1 18 0 0,15 40-23 0 0,-13-28 26 0 0,2-1-1 0 0,0 0 1 0 0,0 0-1 0 0,1 0 1 0 0,1-1 0 0 0,1 0-1 0 0,0 0 1 0 0,0-1-1 0 0,1 0 1 0 0,1 0 0 0 0,0-1-1 0 0,0 0 1 0 0,1-1-1 0 0,10 7-2 0 0,-16-13 44 0 0,0-1 0 0 0,0 1 0 0 0,0-1-1 0 0,0-1 1 0 0,1 1 0 0 0,-1-1-1 0 0,1 0 1 0 0,-1 0 0 0 0,1-1-1 0 0,0 0 1 0 0,0 0 0 0 0,0 0 0 0 0,5 0-44 0 0,-7-3 102 0 0,-1 1 0 0 0,0-1 1 0 0,0 0-1 0 0,0 0 0 0 0,0 0 1 0 0,0-1-1 0 0,0 1 0 0 0,-1-1 1 0 0,1 1-1 0 0,-1-1 0 0 0,1 0 1 0 0,-1 0-1 0 0,0 0 0 0 0,0 0 1 0 0,-1 0-1 0 0,1-1 1 0 0,-1 1-1 0 0,1 0 0 0 0,-1-1 1 0 0,0-2-103 0 0,9-19-109 0 0,-1-1 0 0 0,-2 0 1 0 0,-1 0-1 0 0,-1-1 1 0 0,-1 0-1 0 0,-1 1 0 0 0,-1-27 109 0 0,-1 45-2252 0 0,2 2-4603 0 0,-2 2-4503 0 0</inkml:trace>
  <inkml:trace contextRef="#ctx0" brushRef="#br0" timeOffset="2133.481">1956 1291 0 0 0,'0'0'1226'0'0,"0"0"19"0"0,0 0 71 0 0,0 0 38 0 0,0 0-84 0 0,0 0-102 0 0,0 0-120 0 0,0 0-100 0 0,0 0-82 0 0,0 0 21 0 0,-1-17 49 0 0,-4-66 879 0 0,5 83-1049 0 0,0 0-177 0 0,0 0-142 0 0,0 0-79 0 0,0 0-52 0 0,0 0 0 0 0,0 0 12 0 0,0 0-31 0 0,0 0 13 0 0,0 0-7 0 0,0 0 11 0 0,0 0 28 0 0,0 0 7 0 0,0 0-34 0 0,0 0-34 0 0,0 0-31 0 0,0 0-42 0 0,0 0 2 0 0,0 23 1315 0 0,-9 110 234 0 0,-8 61-1182 0 0,15-66 968 0 0,2-112-1105 0 0,1-16-438 0 0,0 0-6 0 0,-1 0-16 0 0,0 0 16 0 0,0 0-17 0 0,0 0-12 0 0,0 0 10 0 0,0 0-6 0 0,0 0-3 0 0,0 0-6 0 0,0 0-23 0 0,0 0-23 0 0,0 0-29 0 0,0 0-13 0 0,0 0-27 0 0,0 0-39 0 0,-1-4-3656 0 0,0 1-3025 0 0,1 2-4236 0 0</inkml:trace>
  <inkml:trace contextRef="#ctx0" brushRef="#br0" timeOffset="5868.126">6972 1213 3129 0 0,'0'0'1935'0'0,"0"0"-32"0"0,0 0 15 0 0,0 0 10 0 0,0 0-40 0 0,0 0-143 0 0,0 0-289 0 0,0 0-306 0 0,0 0-249 0 0,0 0-190 0 0,0 0-98 0 0,0 0-78 0 0,0 0-48 0 0,21 4 2626 0 0,194-17 427 0 0,11 0-2714 0 0,-178 10-725 0 0,-48 3-123 0 0,0 0 36 0 0,0 0 8 0 0,0 0-40 0 0,0 0-18 0 0,0 0 6 0 0,0 0 3 0 0,0 0-34 0 0,0 0-31 0 0,0 0-27 0 0,0 0-78 0 0,0 0-89 0 0,0 0-122 0 0,-9 17-4286 0 0,4-9-610 0 0,2-4-5988 0 0</inkml:trace>
  <inkml:trace contextRef="#ctx0" brushRef="#br0" timeOffset="6125.431">6943 1596 16692 0 0,'0'0'766'0'0,"0"0"-330"0"0,0 0-41 0 0,0 0 305 0 0,0 0 350 0 0,0 0 170 0 0,0 0-9 0 0,0 0-163 0 0,0 0-214 0 0,35-1-183 0 0,113-8-149 0 0,47-21 740 0 0,-167 24-2000 0 0,71-13 2212 0 0,-66 16-4747 0 0,0 1-4590 0 0,-30 2-4071 0 0</inkml:trace>
  <inkml:trace contextRef="#ctx0" brushRef="#br0" timeOffset="4769.11">5812 1202 9394 0 0,'0'0'1103'0'0,"0"0"-215"0"0,0 0-100 0 0,0 0 91 0 0,0 0 177 0 0,0 0 135 0 0,0 0 4 0 0,0 0-113 0 0,0 0-173 0 0,-33-11-209 0 0,-104-36-167 0 0,69 35 120 0 0,55 15-564 0 0,-1 0-1 0 0,0 1 1 0 0,1 1-1 0 0,-1-1 1 0 0,1 2-1 0 0,1 0 1 0 0,-1 1-1 0 0,1 0 1 0 0,0 1 0 0 0,1 0-1 0 0,-1 1 1 0 0,2 0-1 0 0,-1 1 1 0 0,1 0-1 0 0,-7 10-88 0 0,-6 7 75 0 0,1 1-1 0 0,1 0 0 0 0,1 2 1 0 0,1 0-1 0 0,2 2 1 0 0,2 0-1 0 0,0 0 0 0 0,2 1 1 0 0,-6 29-75 0 0,15-47 23 0 0,0-1 0 0 0,2 1 0 0 0,0 0 0 0 0,0-1 0 0 0,1 1 0 0 0,1 0 0 0 0,1 0 0 0 0,0 0 0 0 0,2 6-23 0 0,-3-16 18 0 0,1-1 0 0 0,0 1 0 0 0,0-1 0 0 0,1 1 0 0 0,-1-1 0 0 0,1 1 0 0 0,0-1 0 0 0,0 0 1 0 0,0 0-1 0 0,1 0 0 0 0,-1 0 0 0 0,1 0 0 0 0,0-1 0 0 0,0 1 0 0 0,1-1 0 0 0,-1 0 0 0 0,1 0 1 0 0,-1 0-1 0 0,1 0 0 0 0,0-1 0 0 0,0 1 0 0 0,0-1 0 0 0,1 0 0 0 0,-1 0 0 0 0,0-1 0 0 0,1 1 1 0 0,-1-1-1 0 0,1 0 0 0 0,-1 0 0 0 0,1-1 0 0 0,3 1-18 0 0,6-2 93 0 0,0-1-1 0 0,0-1 1 0 0,-1 0-1 0 0,1-1 1 0 0,-1-1 0 0 0,1 0-1 0 0,-1 0 1 0 0,-1-2-1 0 0,1 1 1 0 0,-1-2 0 0 0,0 1-1 0 0,-1-2 1 0 0,0 0-1 0 0,0 0 1 0 0,-1-1 0 0 0,0 0-1 0 0,0-1-92 0 0,-6 7 14 0 0,46-44 58 0 0,-3-2 0 0 0,-1-2 0 0 0,-3-3 0 0 0,-3-1-1 0 0,-2-1 1 0 0,-3-3 0 0 0,5-14-72 0 0,15-69 340 0 0,-72 191 179 0 0,10-25-514 0 0,2 1-1 0 0,0 0 1 0 0,1 1 0 0 0,1-1-1 0 0,2 1 1 0 0,0-1 0 0 0,2 1 0 0 0,1-1-1 0 0,0 1 1 0 0,2-1 0 0 0,1 0-1 0 0,1 0 1 0 0,1 0 0 0 0,1-1 0 0 0,4 8-5 0 0,3 4-73 0 0,70 125-1119 0 0,-71-146-2201 0 0,-10-10-2924 0 0,-2-3-5169 0 0</inkml:trace>
  <inkml:trace contextRef="#ctx0" brushRef="#br0" timeOffset="5084.79">6278 1585 13219 0 0,'0'0'652'0'0,"0"0"-256"0"0,0 0-100 0 0,0 0 114 0 0,0 0 176 0 0,0 0 105 0 0,0 0-45 0 0,0 0-142 0 0,0 0-128 0 0,0 0-107 0 0,0 0-50 0 0,-5 34-24 0 0,-14 104-7 0 0,18-136-174 0 0,0 1 0 0 0,1-1 0 0 0,-1 1 0 0 0,1-1 0 0 0,-1 0 0 0 0,1 1 0 0 0,0-1 0 0 0,0 1 0 0 0,0-1 0 0 0,0 1 0 0 0,1-1 0 0 0,-1 1 0 0 0,1-1 0 0 0,-1 1 0 0 0,1-1 0 0 0,0 0 0 0 0,0 1 0 0 0,0-1 0 0 0,0 0 0 0 0,0 0 0 0 0,0 0 0 0 0,1 0 0 0 0,-1 0 0 0 0,1 0 0 0 0,1 1-14 0 0,3 3 102 0 0,-3-2-5 0 0,0-1 0 0 0,1 1 1 0 0,0-1-1 0 0,-1 0 1 0 0,1 0-1 0 0,0 0 0 0 0,1-1 1 0 0,-1 1-1 0 0,0-1 0 0 0,1 0 1 0 0,-1 0-1 0 0,1-1 0 0 0,0 1 1 0 0,-1-1-1 0 0,1 0 0 0 0,0-1 1 0 0,0 1-1 0 0,0-1 0 0 0,0 1 1 0 0,0-2-1 0 0,-1 1 1 0 0,1 0-1 0 0,0-1 0 0 0,0 0 1 0 0,0 0-1 0 0,-1-1 0 0 0,1 1 1 0 0,0-1-1 0 0,-1 0 0 0 0,1 0 1 0 0,-1 0-1 0 0,0-1 0 0 0,0 0 1 0 0,0 1-1 0 0,0-1 1 0 0,0-1-1 0 0,-1 1 0 0 0,1-1 1 0 0,-1 1-1 0 0,0-1 0 0 0,0 0 1 0 0,0 0-1 0 0,-1 0 0 0 0,1-1 1 0 0,-1 1-1 0 0,0 0 0 0 0,0-1 1 0 0,-1 0-1 0 0,0 1 0 0 0,1-1 1 0 0,-1 0-1 0 0,-1 0 1 0 0,1 0-98 0 0,0 0-2 0 0,-1-1 0 0 0,0 1 0 0 0,0 0 0 0 0,0-1 0 0 0,0 1 0 0 0,-1 0 1 0 0,0-1-1 0 0,0 1 0 0 0,-1 0 0 0 0,1 0 0 0 0,-1 0 0 0 0,0 0 0 0 0,-1 0 1 0 0,1 0-1 0 0,-1 1 0 0 0,0-1 0 0 0,0 1 0 0 0,0 0 0 0 0,-1 0 1 0 0,1 0-1 0 0,-1 0 0 0 0,0 0 0 0 0,0 1 0 0 0,0 0 0 0 0,-1 0 0 0 0,-1-2 3 0 0,-61-29-1734 0 0,21 23-3377 0 0,28 8-1669 0 0,5-1-3810 0 0</inkml:trace>
  <inkml:trace contextRef="#ctx0" brushRef="#br0" timeOffset="7331.872">8905 1136 0 0 0,'0'0'671'0'0,"0"0"90"0"0,0 0 212 0 0,0 0 368 0 0,0 0 390 0 0,0 0 327 0 0,0 0 125 0 0,0 0-110 0 0,0 0-301 0 0,0 0-409 0 0,13-10-379 0 0,37-33-184 0 0,-50 43-764 0 0,1 0 0 0 0,-1 0-1 0 0,1-1 1 0 0,-1 1 0 0 0,1 0-1 0 0,-1-1 1 0 0,1 1 0 0 0,-1-1 0 0 0,1 1-1 0 0,-1-1 1 0 0,0 1 0 0 0,1-1-1 0 0,-1 1 1 0 0,0-1 0 0 0,1 1-1 0 0,-1-1 1 0 0,0 1 0 0 0,1-1-1 0 0,-1 1 1 0 0,0-1 0 0 0,0 0 0 0 0,0 1-1 0 0,0-1 1 0 0,0 1 0 0 0,0-1-1 0 0,0 0 1 0 0,0 1 0 0 0,0-1-1 0 0,0 1 1 0 0,0-1 0 0 0,0 0 0 0 0,0 1-1 0 0,0-1 1 0 0,0 1 0 0 0,-1-1-1 0 0,1 0 1 0 0,0 1 0 0 0,0-1-1 0 0,-1 1 1 0 0,1-1 0 0 0,0 1-1 0 0,-1-1 1 0 0,1 1 0 0 0,-1-1 0 0 0,1 1-1 0 0,0-1 1 0 0,-1 1 0 0 0,1 0-1 0 0,-1-1 1 0 0,1 1 0 0 0,-1 0-1 0 0,0-1 1 0 0,1 1 0 0 0,-1 0 0 0 0,1 0-1 0 0,-1 0 1 0 0,1-1 0 0 0,-1 1-1 0 0,0 0 1 0 0,0 0-36 0 0,-1-1 260 0 0,-17-9-6 0 0,0 0 1 0 0,-1 2-1 0 0,1 0 0 0 0,-2 1 0 0 0,1 1 0 0 0,-1 1 1 0 0,0 1-1 0 0,0 0 0 0 0,-1 2 0 0 0,1 0 1 0 0,-1 2-1 0 0,1 0 0 0 0,0 2 0 0 0,-1 0 1 0 0,-5 2-255 0 0,-13 4 37 0 0,1 1 0 0 0,1 2 1 0 0,0 2-1 0 0,0 1 1 0 0,1 2-1 0 0,1 2 1 0 0,-27 17-38 0 0,44-23 19 0 0,1 0 1 0 0,0 1 0 0 0,0 1 0 0 0,1 1-1 0 0,1 0 1 0 0,1 1 0 0 0,0 1 0 0 0,1 0-1 0 0,1 1 1 0 0,0 1 0 0 0,1 0-1 0 0,2 0 1 0 0,0 1 0 0 0,1 0 0 0 0,0 1-1 0 0,2 0 1 0 0,1 1 0 0 0,0-1 0 0 0,2 1-1 0 0,0 0 1 0 0,2 0 0 0 0,0 0 0 0 0,2 1-1 0 0,0-1 1 0 0,2 7-20 0 0,0-18 16 0 0,0-1-1 0 0,0 0 1 0 0,1 0-1 0 0,1 0 1 0 0,0 0 0 0 0,0 0-1 0 0,1-1 1 0 0,0 1-1 0 0,0-1 1 0 0,1-1 0 0 0,0 1-1 0 0,1-1 1 0 0,0 0-1 0 0,0 0 1 0 0,1-1 0 0 0,0 0-1 0 0,0-1 1 0 0,1 1-1 0 0,-1-2 1 0 0,1 1 0 0 0,1-1-1 0 0,-1 0 1 0 0,1-1-1 0 0,0 0-15 0 0,8 2 63 0 0,-1 0 1 0 0,1-1-1 0 0,1-1 0 0 0,-1-1 0 0 0,1 0 0 0 0,-1-2 0 0 0,1 0 0 0 0,0-1 0 0 0,-1 0 1 0 0,1-2-1 0 0,-1 0 0 0 0,1-1 0 0 0,3-3-63 0 0,14-6 105 0 0,-1-2 0 0 0,-1-2 0 0 0,0-1 0 0 0,-1-1 0 0 0,-1-2 1 0 0,-1-1-1 0 0,-1-2 0 0 0,0-1 0 0 0,-2-1 0 0 0,-1-2 0 0 0,-2 0 0 0 0,0-2 0 0 0,-2-1 0 0 0,-1 0 0 0 0,15-29-105 0 0,-24 41 71 0 0,-1-2 0 0 0,-1 0 0 0 0,-1 0 0 0 0,0-1 1 0 0,-2 0-1 0 0,0 0 0 0 0,-1-1 0 0 0,-2 0 0 0 0,0-1 0 0 0,-1 1 0 0 0,0-12-71 0 0,-4 33 140 0 0,0 1-41 0 0,-1 16-277 0 0,-11 157 272 0 0,14-133-80 0 0,1 0 0 0 0,3-1 0 0 0,1 1 0 0 0,1-1 0 0 0,3 0 0 0 0,1-1 0 0 0,2 0 0 0 0,1-1 0 0 0,2-1 0 0 0,13 18-14 0 0,39 57-63 0 0,-68-110 9 0 0,-1 0 0 0 0,1 0 0 0 0,0 0 0 0 0,0-1 0 0 0,-1 1 0 0 0,1 0 0 0 0,0 0 0 0 0,0 0 0 0 0,0-1 0 0 0,0 1 0 0 0,0 0 0 0 0,0-1 0 0 0,0 1 0 0 0,0-1 0 0 0,0 1 0 0 0,0-1 0 0 0,0 0 0 0 0,0 1 0 0 0,0-1 0 0 0,1 0 0 0 0,-1 0 0 0 0,0 0 0 0 0,0 0 0 0 0,0 0 0 0 0,0 0 0 0 0,1 0 0 0 0,-1 0 0 0 0,0 0 0 0 0,0 0 0 0 0,0-1 0 0 0,0 1 0 0 0,0 0 0 0 0,0-1 54 0 0,15-21-8394 0 0,-14 11-3151 0 0</inkml:trace>
  <inkml:trace contextRef="#ctx0" brushRef="#br0" timeOffset="8994.151">11160 1188 10658 0 0,'0'0'2061'0'0,"0"0"-732"0"0,0 0-340 0 0,0 0-5 0 0,0 0 161 0 0,0 0 130 0 0,0 0-46 0 0,0 0-160 0 0,0 0-173 0 0,0 0-212 0 0,0 0-133 0 0,0 0-65 0 0,0 0-82 0 0,33-3-48 0 0,104-10-57 0 0,31 7 429 0 0,-82-5-710 0 0,-41 7-2215 0 0,-45 4 1211 0 0,-3 0-8791 0 0,-1 0-1216 0 0</inkml:trace>
  <inkml:trace contextRef="#ctx0" brushRef="#br0" timeOffset="9166.689">11188 1438 8682 0 0,'0'0'1680'0'0,"0"0"-626"0"0,0 0-206 0 0,0 0 103 0 0,0 0 182 0 0,0 0 93 0 0,0 0-47 0 0,0 0-76 0 0,0 0-114 0 0,0 0-132 0 0,0 0-139 0 0,0 0-140 0 0,0 0-126 0 0,32 8-88 0 0,102 23-117 0 0,-56-32-56 0 0,-63-4-180 0 0,148-43-4049 0 0,-146 41-2011 0 0,-2 0-5111 0 0</inkml:trace>
  <inkml:trace contextRef="#ctx0" brushRef="#br0" timeOffset="7851.402">10157 621 8842 0 0,'0'0'2668'0'0,"0"0"-847"0"0,0 0-354 0 0,0 0-124 0 0,0 0-59 0 0,0 0-61 0 0,0 0-85 0 0,0 0-148 0 0,0 0-160 0 0,0 0-153 0 0,0 0-175 0 0,0 0-129 0 0,-27 9-83 0 0,-83 34-33 0 0,107-42-237 0 0,1 0-1 0 0,-1 0 1 0 0,1 0-1 0 0,-1 0 1 0 0,1 0-1 0 0,-1 1 1 0 0,1-1 0 0 0,0 1-1 0 0,-1-1 1 0 0,1 1-1 0 0,0 0 1 0 0,0 0-1 0 0,0 0 1 0 0,1 0-1 0 0,-1 0 1 0 0,0 1 0 0 0,1-1-1 0 0,0 0 1 0 0,-1 1-1 0 0,1-1 1 0 0,0 1-1 0 0,0 0-19 0 0,-3 6 109 0 0,-20 48 329 0 0,2 2 0 0 0,3 0 0 0 0,3 1 0 0 0,2 1 0 0 0,-3 33-438 0 0,3 2 280 0 0,3 0 1 0 0,5 0-1 0 0,4 31-280 0 0,3-102 29 0 0,1 0 0 0 0,1 0 0 0 0,2-1 0 0 0,0 0 0 0 0,1 0 0 0 0,2 0 1 0 0,0-1-1 0 0,2 0 0 0 0,0-1 0 0 0,2 0 0 0 0,0 0 0 0 0,2-1 0 0 0,0-1 0 0 0,3 3-29 0 0,39 39 77 0 0,-53-63-4120 0 0,-4-5-1658 0 0,1 3-5297 0 0</inkml:trace>
  <inkml:trace contextRef="#ctx0" brushRef="#br0" timeOffset="8418.035">10560 838 11795 0 0,'0'0'5151'0'0,"0"0"-3420"0"0,0 0-1077 0 0,0 0-101 0 0,0 0 110 0 0,0 0 148 0 0,0 0 13 0 0,0 0-126 0 0,0 0-216 0 0,0 0-211 0 0,0 0-55 0 0,0 0 23 0 0,2 5 57 0 0,3 16-89 0 0,-1 1 0 0 0,-1-1 0 0 0,-1 1 1 0 0,-1-1-1 0 0,0 1 0 0 0,-2-1 0 0 0,-1 1 0 0 0,0-1 0 0 0,-2 2-207 0 0,-48 210 486 0 0,36-176-443 0 0,2-1 1 0 0,3 2-1 0 0,2-1 1 0 0,3 1-1 0 0,2 1-43 0 0,5-53 4 0 0,0 1 1 0 0,1-1-1 0 0,0 1 0 0 0,0-1 1 0 0,1 0-1 0 0,-1 0 0 0 0,1 0 1 0 0,1 0-1 0 0,-1 0 0 0 0,1-1 1 0 0,0 1-1 0 0,0-1 0 0 0,1 0 0 0 0,-1 0 1 0 0,1-1-1 0 0,0 1 0 0 0,3 0-4 0 0,-3-2 56 0 0,1-1-1 0 0,0 0 0 0 0,-1 0 0 0 0,1 0 0 0 0,0-1 0 0 0,0 0 0 0 0,0 0 1 0 0,0-1-1 0 0,0 0 0 0 0,0 0 0 0 0,0 0 0 0 0,0 0 0 0 0,1-1-55 0 0,14 0 128 0 0,-16 1-114 0 0,0 0 1 0 0,0 0 0 0 0,0-1 0 0 0,0 0 0 0 0,0 0 0 0 0,0 0 0 0 0,0 0-1 0 0,0-1 1 0 0,-1 0 0 0 0,1 0 0 0 0,0 0 0 0 0,-1-1 0 0 0,0 1-1 0 0,1-1 1 0 0,0-1-15 0 0,-5-48-6880 0 0,-1 49 6127 0 0,-2-7-2490 0 0,1 5-2388 0 0,-3 1-5649 0 0</inkml:trace>
  <inkml:trace contextRef="#ctx0" brushRef="#br0" timeOffset="8738.084">10232 1350 13067 0 0,'0'0'1360'0'0,"0"0"-477"0"0,0 0-195 0 0,0 0 144 0 0,0 0 199 0 0,0 0 120 0 0,0 0-64 0 0,0 0-130 0 0,34-8-104 0 0,109-25-160 0 0,33 5 766 0 0,-4 23-2849 0 0,-128 5-4001 0 0,-35 0-5640 0 0</inkml:trace>
  <inkml:trace contextRef="#ctx0" brushRef="#br0" timeOffset="11360.2">12732 1136 5329 0 0,'0'0'3119'0'0,"0"0"-1769"0"0,0 0-707 0 0,0 0-92 0 0,0 0 74 0 0,0 0 166 0 0,0 0 144 0 0,0 0-18 0 0,0 0-154 0 0,0 0-179 0 0,0 0-198 0 0,-13-3-145 0 0,-43-9-45 0 0,8 24 321 0 0,36-5-340 0 0,-13 8 2 0 0,0 1 0 0 0,1 2 0 0 0,1 0-1 0 0,1 2 1 0 0,0 0 0 0 0,2 2 0 0 0,0 0 0 0 0,2 1 0 0 0,0 1 0 0 0,2 0 0 0 0,0 2-179 0 0,1-4 129 0 0,2 2 0 0 0,0 0 0 0 0,1 0 1 0 0,1 1-1 0 0,2 0 0 0 0,1 1 0 0 0,0 0 0 0 0,2 1 0 0 0,1-1 0 0 0,1 1 0 0 0,0 27-129 0 0,3-44 53 0 0,1 1 0 0 0,-1-1-1 0 0,2 1 1 0 0,0-1 0 0 0,0 0-1 0 0,1 1 1 0 0,0-1 0 0 0,0 0-1 0 0,1 0 1 0 0,1 0-1 0 0,0 0 1 0 0,0-1 0 0 0,1 1-1 0 0,0-1 1 0 0,0 0 0 0 0,1-1-1 0 0,1 1 1 0 0,-1-1 0 0 0,1 0-1 0 0,0-1 1 0 0,3 2-53 0 0,4-1 132 0 0,0-1-1 0 0,0 0 1 0 0,1-1 0 0 0,0-1-1 0 0,0 0 1 0 0,0-1 0 0 0,0 0-1 0 0,1-2 1 0 0,-1 0 0 0 0,1 0-1 0 0,0-2 1 0 0,0 0 0 0 0,-1 0-1 0 0,1-2 1 0 0,0 0-1 0 0,-1 0 1 0 0,1-2 0 0 0,5-2-132 0 0,29-8 230 0 0,-1-2 0 0 0,-1-2 1 0 0,0-2-1 0 0,-2-2 1 0 0,0-2-1 0 0,-2-3 0 0 0,-1-1 1 0 0,-1-2-1 0 0,-1-2 0 0 0,-2-1 1 0 0,8-11-231 0 0,-35 33 3 0 0,-2-1 1 0 0,1 0-1 0 0,-1 0 1 0 0,-1-1-1 0 0,0 0 1 0 0,-1-1-1 0 0,0 0 1 0 0,-2 0-1 0 0,1-1 1 0 0,-2 0 0 0 0,0 0-1 0 0,0 0 1 0 0,-2-1-1 0 0,0 1 1 0 0,0-1-1 0 0,-2 0 1 0 0,0 1-1 0 0,0-1 1 0 0,-2 0-1 0 0,-1-7-3 0 0,-2 11-82 0 0,-1 1 0 0 0,-1-1 0 0 0,1 1-1 0 0,-2 0 1 0 0,0 1 0 0 0,0-1-1 0 0,-1 1 1 0 0,0 1 0 0 0,-1-1 0 0 0,0 1-1 0 0,0 1 1 0 0,-1 0 0 0 0,0 0-1 0 0,-1 1 1 0 0,1 0 0 0 0,-1 1 0 0 0,-1 0-1 0 0,1 1 1 0 0,-1 0 0 0 0,0 1-1 0 0,0 1 1 0 0,0-1 0 0 0,-13 0 82 0 0,-162-16-2596 0 0,65 28-6456 0 0,86-1-2208 0 0</inkml:trace>
  <inkml:trace contextRef="#ctx0" brushRef="#br0" timeOffset="11705.009">11915 1464 8074 0 0,'0'0'2355'0'0,"0"0"-711"0"0,0 0-514 0 0,0 0-225 0 0,0 0-91 0 0,0 0-25 0 0,0 0 4 0 0,0 0 81 0 0,0 0 55 0 0,0 0 37 0 0,0 0 4 0 0,0 0-107 0 0,0 0-70 0 0,21 11-22 0 0,70 37-37 0 0,12-27 541 0 0,46-13-349 0 0,0-6 1 0 0,1-7-1 0 0,60-13-926 0 0,-204 17 7 0 0,552-64 331 0 0,-494 60-548 0 0,-63 5 95 0 0,-1 0-42 0 0,0 0-42 0 0,0 0-88 0 0,-19 7-2380 0 0,4 0 238 0 0,0 1-4337 0 0,1 0-5182 0 0</inkml:trace>
  <inkml:trace contextRef="#ctx0" brushRef="#br0" timeOffset="12135.874">13417 672 10122 0 0,'0'0'2214'0'0,"0"0"-639"0"0,0 0-509 0 0,0 0-260 0 0,0 0-189 0 0,0 0-97 0 0,0 0-79 0 0,0 0-80 0 0,0 0 21 0 0,0 0 79 0 0,0 0 123 0 0,0 0 57 0 0,0 0-20 0 0,20 16-18 0 0,66 49-24 0 0,-63-45-248 0 0,0 0 0 0 0,-1 1 0 0 0,-1 2 1 0 0,-2 0-1 0 0,0 1 0 0 0,-1 1 0 0 0,-1 0 0 0 0,-2 2 1 0 0,0 0-1 0 0,-2 0 0 0 0,-1 2-331 0 0,6 17 100 0 0,-2 0 1 0 0,-3 1-1 0 0,-1 1 0 0 0,-2 0 1 0 0,-3 1-1 0 0,-2 0 0 0 0,-1 0 1 0 0,-3 0-1 0 0,-4 31-100 0 0,1-56 18 0 0,-2 0 0 0 0,0 0 0 0 0,-2-1 0 0 0,-1 1 0 0 0,0-1 1 0 0,-2-1-1 0 0,0 1 0 0 0,-2-1 0 0 0,0-1 0 0 0,-2 0 0 0 0,0-1 0 0 0,-1 0 0 0 0,-1-1 0 0 0,-1-1 1 0 0,0 0-1 0 0,-2-1 0 0 0,-3 2-18 0 0,-41 32-91 0 0,-1-3 0 0 0,-3-2 0 0 0,-1-3 0 0 0,-43 17 91 0 0,13-17-3295 0 0,64-30-5765 0 0,26-10-2748 0 0</inkml:trace>
  <inkml:trace contextRef="#ctx0" brushRef="#br0" timeOffset="14236.364">411 2163 10906 0 0,'0'0'463'0'0,"0"0"-367"0"0,0 0 15 0 0,0 0 134 0 0,0 0 158 0 0,0 0 172 0 0,33-6 150 0 0,105-22 65 0 0,-97 21-61 0 0,0 1 1 0 0,0 3-1 0 0,0 1 0 0 0,22 2-729 0 0,-10 1 453 0 0,484 21 2047 0 0,-2-29-957 0 0,-27 7-843 0 0,114 29 95 0 0,306-18 595 0 0,-315-29-897 0 0,263 14-265 0 0,46 7-26 0 0,-536 1-124 0 0,-159-2-56 0 0,94-1 138 0 0,78-18-160 0 0,22 5 83 0 0,491-6-10 0 0,-274 37-74 0 0,1-12-13 0 0,616-22 70 0 0,281-14-49 0 0,-770 32 1525 0 0,-773 0-3915 0 0,0-2-5296 0 0,6-1-4109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9946 0 0,'0'0'1571'0'0,"0"0"-376"0"0,0 0-243 0 0,0 0-100 0 0,0 0 26 0 0,0 0 39 0 0,0 0 5 0 0,0 0-91 0 0,0 0-127 0 0,0 0-153 0 0,0 0-136 0 0,0 0-129 0 0,0 0-68 0 0,0 0 58 0 0,0 3 61 0 0,-4 143 1513 0 0,-7 0 0 0 0,-14 53-1850 0 0,-36 212 582 0 0,52-219-396 0 0,9-191-181 0 0,0 0 0 0 0,0 0 0 0 0,1 0 0 0 0,-1 0 0 0 0,0 0 1 0 0,0 0-1 0 0,1 0 0 0 0,-1 0 0 0 0,0 0 0 0 0,1 0 0 0 0,-1 0 1 0 0,1 0-1 0 0,0 0 0 0 0,-1 0 0 0 0,1 0 0 0 0,0 0 0 0 0,-1-1 0 0 0,1 1 1 0 0,0 0-1 0 0,0 0 0 0 0,0-1 0 0 0,0 1 0 0 0,0-1 0 0 0,0 1 0 0 0,0-1 1 0 0,0 1-1 0 0,0-1 0 0 0,0 1 0 0 0,0-1 0 0 0,0 0 0 0 0,0 0 1 0 0,0 1-1 0 0,0-1 0 0 0,0 0 0 0 0,0 0 0 0 0,0 0 0 0 0,0 0 0 0 0,0 0 1 0 0,0-1-1 0 0,1 1 0 0 0,-1 0 0 0 0,0 0 0 0 0,0-1 0 0 0,0 1 1 0 0,0-1-1 0 0,0 1 0 0 0,0-1 0 0 0,0 1 0 0 0,0-1 0 0 0,-1 1 0 0 0,1-1 1 0 0,0 0-6 0 0,50-31 416 0 0,-50 31-415 0 0,61-49 246 0 0,178-123-108 0 0,-234 169-142 0 0,0 1 1 0 0,0-1 0 0 0,0 1-1 0 0,1 0 1 0 0,-1 0 0 0 0,1 1-1 0 0,0 0 1 0 0,0 0 0 0 0,0 1-1 0 0,0 0 1 0 0,0 0 0 0 0,3 0 2 0 0,5 45-30 0 0,-27 198 225 0 0,11-237-194 0 0,0 3-3 0 0,-1 0 1 0 0,1 0-1 0 0,1 1 0 0 0,-1-1 0 0 0,1 1 0 0 0,1-1 1 0 0,0 0-1 0 0,0 1 0 0 0,0-1 0 0 0,1 0 0 0 0,0 0 0 0 0,1 0 1 0 0,0 0-1 0 0,0 0 0 0 0,1-1 0 0 0,0 1 0 0 0,0-1 1 0 0,0 0-1 0 0,6 6 2 0 0,-7-13-85 0 0,1 1 1 0 0,-1-1-1 0 0,1 0 1 0 0,0 0 0 0 0,-1 0-1 0 0,1 0 1 0 0,-1-1-1 0 0,1 1 1 0 0,0-1 0 0 0,-1 0-1 0 0,0 0 1 0 0,1 0-1 0 0,-1-1 1 0 0,0 1 0 0 0,1-1-1 0 0,-1 0 1 0 0,0 0-1 0 0,0 0 1 0 0,0 0 0 0 0,-1 0-1 0 0,1-1 1 0 0,0 1-1 0 0,-1-1 1 0 0,0 0 0 0 0,1 0-1 0 0,-1 1 1 0 0,0-2-1 0 0,1-2 85 0 0,31-36-2863 0 0,1-1-2589 0 0,-11 15-3599 0 0,-14 17 2287 0 0</inkml:trace>
  <inkml:trace contextRef="#ctx0" brushRef="#br0" timeOffset="734.224">1171 773 4745 0 0,'0'0'2156'0'0,"0"0"-662"0"0,0 0-264 0 0,0 0 202 0 0,0 0 306 0 0,0 0 182 0 0,0 0-174 0 0,0 0-465 0 0,0 0-492 0 0,0 0-351 0 0,0 0-70 0 0,0 0 18 0 0,-19 14-7 0 0,-60 47-27 0 0,-33 49 696 0 0,105-101-1025 0 0,0 0 0 0 0,0 0-1 0 0,0 0 1 0 0,1 1 0 0 0,1 0 0 0 0,0 0 0 0 0,0 1 0 0 0,1 0-1 0 0,0-1 1 0 0,1 1 0 0 0,0 1 0 0 0,1-1 0 0 0,0 0 0 0 0,0 1 0 0 0,2-1-1 0 0,-1 7-22 0 0,3-15 19 0 0,-1 0 0 0 0,0 0 0 0 0,1 0-1 0 0,-1-1 1 0 0,1 1 0 0 0,0 0-1 0 0,0-1 1 0 0,0 1 0 0 0,0-1 0 0 0,0 0-1 0 0,0 0 1 0 0,1 0 0 0 0,-1 0 0 0 0,1 0-1 0 0,0 0 1 0 0,-1-1 0 0 0,1 1-1 0 0,0-1 1 0 0,0 0 0 0 0,0 0 0 0 0,0 0-1 0 0,0 0 1 0 0,0 0 0 0 0,0-1 0 0 0,0 1-1 0 0,0-1 1 0 0,1 0 0 0 0,-1 0 0 0 0,0 0-1 0 0,0 0 1 0 0,0-1 0 0 0,0 1-1 0 0,0-1 1 0 0,0 0 0 0 0,0 0 0 0 0,0 0-1 0 0,0 0 1 0 0,0-1 0 0 0,0 1 0 0 0,0-1-1 0 0,-1 1 1 0 0,1-1 0 0 0,-1 0-1 0 0,1 0 1 0 0,0-1-19 0 0,19-17 179 0 0,-1-1 0 0 0,-1 0 0 0 0,0-2 1 0 0,-2 0-1 0 0,-1-1 0 0 0,-1-1 0 0 0,11-22-179 0 0,14-27 181 0 0,-30 104-537 0 0,0 186 392 0 0,-11-210-35 0 0,0 5-7 0 0,-1 0 1 0 0,1 0 0 0 0,1-1 0 0 0,0 1 0 0 0,1 0 0 0 0,0 0-1 0 0,0-1 1 0 0,1 1 0 0 0,0-1 0 0 0,1 1 0 0 0,1-1 0 0 0,-1-1 0 0 0,1 1-1 0 0,1-1 1 0 0,0 1 0 0 0,0-2 0 0 0,1 1 0 0 0,0-1 0 0 0,8 8 5 0 0,-11-16 16 0 0,0 0 1 0 0,-1 0-1 0 0,1 0 1 0 0,0-1-1 0 0,0 1 1 0 0,-1-1-1 0 0,1 0 1 0 0,-1 0 0 0 0,1 0-1 0 0,-1 0 1 0 0,1-1-1 0 0,-1 1 1 0 0,0-1-1 0 0,1 0 1 0 0,-1 0-1 0 0,0 0 1 0 0,0-1-1 0 0,-1 1 1 0 0,1-1-1 0 0,0 1 1 0 0,-1-1-1 0 0,0 0 1 0 0,1 0-1 0 0,-1 0 1 0 0,0 0 0 0 0,-1-1-1 0 0,1 1 1 0 0,0 0-1 0 0,-1-1 1 0 0,0 1-1 0 0,0-1 1 0 0,0 1-1 0 0,0-1 1 0 0,0-1-17 0 0,5-9 41 0 0,176-364 976 0 0,-182 378-1020 0 0,0 1 1 0 0,0-1-1 0 0,0 1 0 0 0,0 0 1 0 0,0-1-1 0 0,0 1 0 0 0,0-1 1 0 0,0 1-1 0 0,0-1 0 0 0,0 1 1 0 0,0-1-1 0 0,0 1 0 0 0,0 0 1 0 0,0-1-1 0 0,1 1 0 0 0,-1-1 1 0 0,0 1-1 0 0,0-1 0 0 0,1 1 1 0 0,-1-1-1 0 0,0 0 0 0 0,1 1 1 0 0,-1-1-1 0 0,0 1 0 0 0,1-1 1 0 0,-1 0-1 0 0,1 1 0 0 0,-1-1 0 0 0,1 0 1 0 0,-1 1-1 0 0,1-1 0 0 0,-1 0 1 0 0,1 0-1 0 0,-1 1 0 0 0,1-1 1 0 0,-1 0-1 0 0,1 0 0 0 0,-1 0 1 0 0,1 0-1 0 0,-1 0 0 0 0,1 0 1 0 0,0 0-1 0 0,-1 0 0 0 0,1 0 1 0 0,-1 0-1 0 0,1 0 0 0 0,-1 0 1 0 0,1 0-1 0 0,-1 0 0 0 0,1-1 1 0 0,-1 1-1 0 0,1 0 0 0 0,-1 0 1 0 0,1-1-1 0 0,-1 1 0 0 0,1 0 1 0 0,-1 0-1 0 0,1-1 0 0 0,-1 1 1 0 0,1-1-1 0 0,-1 1 0 0 0,0-1 3 0 0,5 16 45 0 0,39 169 48 0 0,-3 18-125 0 0,-41-201 35 0 0,0 1 0 0 0,1 0 0 0 0,-1-1 0 0 0,0 1 0 0 0,0-1 0 0 0,1 1 0 0 0,-1 0 0 0 0,1-1 0 0 0,0 1 0 0 0,-1-1 0 0 0,1 1 0 0 0,0-1 0 0 0,0 0 0 0 0,0 1 0 0 0,0-1 0 0 0,0 0 0 0 0,0 1 0 0 0,0-1 0 0 0,0 0 0 0 0,1 0 0 0 0,-1 0 0 0 0,0 0 0 0 0,1 0 0 0 0,-1 0 0 0 0,1-1 0 0 0,-1 1 0 0 0,1 0 0 0 0,-1-1 0 0 0,1 1 0 0 0,-1-1 0 0 0,1 0 0 0 0,0 1 0 0 0,-1-1 0 0 0,1 0 0 0 0,0 0 0 0 0,-1 0 0 0 0,1 0 0 0 0,0 0 0 0 0,-1 0 0 0 0,1-1 0 0 0,-1 1 0 0 0,1 0 0 0 0,0-1 0 0 0,-1 1 0 0 0,1-1 0 0 0,-1 0 0 0 0,1 0 0 0 0,0 0-3 0 0,11-17 116 0 0,0 0 0 0 0,-2-2 0 0 0,0 1 0 0 0,-1-1 0 0 0,-1-1 0 0 0,-1 1 0 0 0,0-2 0 0 0,-1-3-116 0 0,10-23 139 0 0,39-138 236 0 0,-46 134-359 0 0,-10 51-98 0 0,0 1-39 0 0,0 0-91 0 0,0 0-144 0 0,0 22-3396 0 0,0-11 642 0 0,0 0-3888 0 0,0-3-4717 0 0</inkml:trace>
  <inkml:trace contextRef="#ctx0" brushRef="#br0" timeOffset="1088.811">2132 1079 5705 0 0,'0'0'5883'0'0,"0"0"-3359"0"0,0 0-854 0 0,0 0-60 0 0,0 0-197 0 0,0 0-259 0 0,31-6-235 0 0,102-22-210 0 0,-51-8 404 0 0,-67 28-969 0 0,0 0 1 0 0,0-1-1 0 0,-1 0 1 0 0,-1-1-1 0 0,0-1 1 0 0,0 0 0 0 0,-1-1-1 0 0,0-1 1 0 0,-1 1-1 0 0,-1-2 1 0 0,0 1 0 0 0,6-12-145 0 0,-15 23 0 0 0,0 0 1 0 0,0 0-1 0 0,0-1 1 0 0,0 1 0 0 0,0-1-1 0 0,0 1 1 0 0,-1 0 0 0 0,1-1-1 0 0,-1 1 1 0 0,0-1 0 0 0,0 0-1 0 0,0 1 1 0 0,0-1-1 0 0,0 1 1 0 0,0-1 0 0 0,-1 1-1 0 0,1-1 1 0 0,-1 1 0 0 0,0-1-1 0 0,1 1 1 0 0,-1 0 0 0 0,0-1-1 0 0,-1 1 1 0 0,1 0-1 0 0,0 0 1 0 0,-1 0 0 0 0,1 0-1 0 0,-1 0 1 0 0,1 0 0 0 0,-1 0-1 0 0,0 0 1 0 0,0 1 0 0 0,0-1-1 0 0,0 1 1 0 0,0-1-1 0 0,0 1 1 0 0,-1 0 0 0 0,1 0-1 0 0,0 0 1 0 0,-1 0 0 0 0,1 0-1 0 0,-1 0 1 0 0,1 1 0 0 0,-3-1-1 0 0,-8-1-10 0 0,-1 1 1 0 0,1 0 0 0 0,-1 1 0 0 0,1 0 0 0 0,-1 1-1 0 0,1 1 1 0 0,-1 0 0 0 0,1 1 0 0 0,0 0 0 0 0,0 1 0 0 0,0 1-1 0 0,1 0 1 0 0,-1 0 0 0 0,1 1 0 0 0,0 1 0 0 0,1 0-1 0 0,0 1 1 0 0,0 0 0 0 0,0 1 0 0 0,1 0 0 0 0,1 0-1 0 0,-1 1 1 0 0,1 0 0 0 0,1 1 0 0 0,0 0 0 0 0,1 0 0 0 0,0 1-1 0 0,0 0 1 0 0,2 0 0 0 0,-1 1 0 0 0,2-1 0 0 0,-1 1-1 0 0,2 0 1 0 0,0 0 0 0 0,0 1 0 0 0,1 2 9 0 0,1-3 12 0 0,0-1 0 0 0,1 0-1 0 0,0 1 1 0 0,1-1 0 0 0,1 0 0 0 0,0 1 0 0 0,0-1 0 0 0,1 0-1 0 0,1-1 1 0 0,0 1 0 0 0,1 0 0 0 0,0-1 0 0 0,0 0 0 0 0,1 0 0 0 0,1-1-1 0 0,0 0 1 0 0,7 8-12 0 0,4 1 88 0 0,1-2 0 0 0,1 0 0 0 0,1-1 0 0 0,0-1 0 0 0,1-1 0 0 0,0 0 0 0 0,1-2 0 0 0,1-1 0 0 0,0-1 0 0 0,0-1 0 0 0,13 3-88 0 0,-8-5 41 0 0,1 0-1 0 0,0-2 1 0 0,-1-1-1 0 0,1-2 1 0 0,1 0-1 0 0,21-3-40 0 0,4-10-813 0 0,-23-3-3788 0 0,-20 6-7007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63 8610 0 0,'0'0'1397'0'0,"0"0"-148"0"0,0 0-206 0 0,0 0-67 0 0,0 0 44 0 0,0 0 95 0 0,0 0 48 0 0,0 0-15 0 0,0 0-137 0 0,0 0-188 0 0,0 0-199 0 0,-12-10-189 0 0,-36-32-137 0 0,36 32-75 0 0,12 10-36 0 0,0 0-11 0 0,0 0 16 0 0,0 0-5 0 0,0 0-5 0 0,0 0-14 0 0,0 0-37 0 0,0 0-8 0 0,0 0-17 0 0,0 0-11 0 0,1 419 1960 0 0,4-364-2003 0 0,2 0-1 0 0,3-1 0 0 0,2 0 0 0 0,2 0 0 0 0,14 29-51 0 0,-21-63-2 0 0,-6-14 5 0 0,0 0 0 0 0,1 0 0 0 0,0 0 0 0 0,0 0 0 0 0,0 0-1 0 0,1-1 1 0 0,0 1 0 0 0,0-1 0 0 0,0 1 0 0 0,1-1 0 0 0,0 0 0 0 0,0-1 0 0 0,0 1 0 0 0,0-1-1 0 0,1 1 1 0 0,0-1 0 0 0,0 0 0 0 0,0-1 0 0 0,0 1 0 0 0,0-1 0 0 0,1 0 0 0 0,5 2-3 0 0,1-6 31 0 0,0 0 1 0 0,0-1 0 0 0,0 0 0 0 0,0-1 0 0 0,-1 0-1 0 0,1-1 1 0 0,-1 0 0 0 0,0-1 0 0 0,0 0-1 0 0,-1-1 1 0 0,1 0 0 0 0,-1 0 0 0 0,0-1-1 0 0,-1-1 1 0 0,0 1 0 0 0,0-2 0 0 0,-1 1 0 0 0,0-1-1 0 0,0 0 1 0 0,5-10-32 0 0,7-1 31 0 0,34-38-4 0 0,-2-3-1 0 0,-3-1 0 0 0,-3-3 0 0 0,-2-2 0 0 0,6-20-26 0 0,-27 46-6 0 0,-23 40-9 0 0,0 1-1 0 0,0 0-39 0 0,0 31-280 0 0,-2 46 367 0 0,0-56-30 0 0,0-1 0 0 0,1 1 0 0 0,1-1 0 0 0,1 1 1 0 0,1 0-1 0 0,1-1 0 0 0,1 0 0 0 0,0 0 1 0 0,1 0-1 0 0,2 0 0 0 0,0-1 0 0 0,1 0 0 0 0,1 1-2 0 0,-2-9 23 0 0,0-2-1 0 0,0 1 0 0 0,1-1 0 0 0,0 0 1 0 0,0-1-1 0 0,1 1 0 0 0,0-2 0 0 0,1 1 1 0 0,0-2-1 0 0,0 1 0 0 0,0-1 0 0 0,1-1 1 0 0,-1 0-1 0 0,2 0 0 0 0,-1-1 0 0 0,0 0 1 0 0,1-1-1 0 0,-1 0 0 0 0,1-1 1 0 0,0-1-1 0 0,0 0 0 0 0,0 0 0 0 0,0-1 1 0 0,0-1-1 0 0,0 0 0 0 0,0 0 0 0 0,0-1 1 0 0,-1-1-1 0 0,1 0 0 0 0,-1-1 0 0 0,1 0 1 0 0,-1 0-1 0 0,-1-1 0 0 0,1-1 0 0 0,2-1-22 0 0,6-5 111 0 0,0-1-1 0 0,0 0 1 0 0,-1-2-1 0 0,-1 0 1 0 0,0-1-1 0 0,-1 0 0 0 0,-1-1 1 0 0,-1-1-1 0 0,0-1 1 0 0,-2 0-1 0 0,6-11-110 0 0,1-3 68 0 0,-1-2-1 0 0,-2 0 0 0 0,-1 0 1 0 0,-2-2-1 0 0,-2 0 0 0 0,-1 0 1 0 0,-2-1-1 0 0,-2 0 0 0 0,-1 0 1 0 0,-1-17-68 0 0,-3 54-19 0 0,-1-1 0 0 0,0 0 0 0 0,0 0 0 0 0,1 0 0 0 0,-1 1 0 0 0,0-1 0 0 0,0 0 0 0 0,0 0 0 0 0,-1 0 0 0 0,1 0 0 0 0,0 1 0 0 0,-1-1 1 0 0,1 0-1 0 0,-1 0 0 0 0,0 1 0 0 0,1-1 0 0 0,-1 0 0 0 0,0 1 0 0 0,0-1 0 0 0,0 1 0 0 0,0-1 0 0 0,-1 1 0 0 0,1-1 0 0 0,0 1 0 0 0,0 0 0 0 0,-1 0 0 0 0,1 0 0 0 0,-1 0 1 0 0,1 0-1 0 0,-1 0 0 0 0,1 0 0 0 0,-1 0 0 0 0,0 0 0 0 0,0 1 0 0 0,0-1 19 0 0,-8 23-2006 0 0,0 60-2986 0 0,9-47-3763 0 0,1-20-2622 0 0</inkml:trace>
  <inkml:trace contextRef="#ctx0" brushRef="#br0" timeOffset="409.171">1689 594 4713 0 0,'0'0'1619'0'0,"0"0"-164"0"0,0 0 51 0 0,0 0 131 0 0,0 0 52 0 0,0 0-53 0 0,0 0-146 0 0,0 0-167 0 0,0 0-188 0 0,0 0-193 0 0,33 1-159 0 0,102 5-127 0 0,-131-5-612 0 0,-1-1 0 0 0,0 1 0 0 0,1-1 0 0 0,-1 0 0 0 0,1 0 0 0 0,-1 0 0 0 0,1-1 0 0 0,-1 1 0 0 0,0-1 0 0 0,1 0 0 0 0,-1 0 0 0 0,0 0 0 0 0,0 0 0 0 0,0 0 0 0 0,1-1-1 0 0,-1 1 1 0 0,0-1 0 0 0,-1 0 0 0 0,3-1-44 0 0,3-4 188 0 0,-3 4-102 0 0,1 0 1 0 0,-1 0-1 0 0,0-1 0 0 0,0 0 0 0 0,0 1 0 0 0,0-2 1 0 0,-1 1-1 0 0,0 0 0 0 0,0-1 0 0 0,0 0 0 0 0,0 0 0 0 0,-1 0 1 0 0,0-1-1 0 0,0 1 0 0 0,0-1 0 0 0,-1 0 0 0 0,0 1 1 0 0,0-1-1 0 0,0 0 0 0 0,-1 0 0 0 0,1 0 0 0 0,-2-1 0 0 0,1 1 1 0 0,-1 0-1 0 0,0 0 0 0 0,0 0 0 0 0,0 0 0 0 0,-1-1 0 0 0,0-1-86 0 0,-3 2 1 0 0,1 0-1 0 0,-1 1 0 0 0,0-1 0 0 0,-1 1 1 0 0,1 0-1 0 0,-1 0 0 0 0,0 1 0 0 0,0-1 0 0 0,-1 1 1 0 0,1 0-1 0 0,-1 1 0 0 0,0-1 0 0 0,0 1 0 0 0,0 0 1 0 0,0 1-1 0 0,0-1 0 0 0,-1 1 0 0 0,1 0 0 0 0,-1 1 1 0 0,0 0-1 0 0,1 0 0 0 0,-1 0 0 0 0,0 1 1 0 0,0 0-1 0 0,0 0 0 0 0,1 1 0 0 0,-1 0 0 0 0,0 0 1 0 0,1 0-1 0 0,-1 1 0 0 0,1 0 0 0 0,-4 1 0 0 0,-2 4-8 0 0,0 0 1 0 0,0 1-1 0 0,1 0 0 0 0,0 1 0 0 0,0 0 0 0 0,1 1 1 0 0,1 0-1 0 0,-1 1 0 0 0,1 0 0 0 0,1 0 0 0 0,0 0 0 0 0,1 1 1 0 0,0 1-1 0 0,1-1 0 0 0,0 1 0 0 0,1 0 0 0 0,1 0 1 0 0,0 1-1 0 0,1-1 0 0 0,0 1 0 0 0,1 0 0 0 0,0 0 1 0 0,1 0-1 0 0,1 0 0 0 0,0 0 0 0 0,1 0 0 0 0,1 6 8 0 0,2-8 19 0 0,0-1-1 0 0,1 0 1 0 0,1 0-1 0 0,-1 0 1 0 0,2-1-1 0 0,-1 0 1 0 0,1 0-1 0 0,1 0 0 0 0,0-1 1 0 0,0 0-1 0 0,1-1 1 0 0,0 0-1 0 0,0 0 1 0 0,1-1-1 0 0,0 0 0 0 0,0 0 1 0 0,1-2-1 0 0,0 1 1 0 0,0-1-1 0 0,0-1 1 0 0,1 0-1 0 0,-1 0 1 0 0,5 0-19 0 0,1 1 16 0 0,0-1 1 0 0,0-1-1 0 0,0 0 1 0 0,0-1 0 0 0,0-1-1 0 0,1-1 1 0 0,-1 0-1 0 0,0-1 1 0 0,0-1-17 0 0,62-37-1391 0 0,-52 17-6228 0 0,-18 14-4094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0 479 8906 0 0,'0'0'764'0'0,"0"0"-429"0"0,0 0-227 0 0,0 0-47 0 0,0 0 101 0 0,0 0 162 0 0,0 0 145 0 0,0 0 102 0 0,0 0 81 0 0,0 0 5 0 0,1 3 2 0 0,-1-1-572 0 0,1-1 0 0 0,-1 0 0 0 0,1 1-1 0 0,-1-1 1 0 0,1 0 0 0 0,0 1 0 0 0,-1-1-1 0 0,1 0 1 0 0,0 0 0 0 0,0 0 0 0 0,0 0-1 0 0,0 0 1 0 0,0 0 0 0 0,0 0 0 0 0,0 0-1 0 0,1 0 1 0 0,-1-1 0 0 0,0 1 0 0 0,0 0-1 0 0,1-1 1 0 0,-1 1 0 0 0,0-1 0 0 0,1 1-1 0 0,-1-1 1 0 0,0 0 0 0 0,1 1 0 0 0,-1-1-1 0 0,1 0 1 0 0,-1 0 0 0 0,0 0 0 0 0,1 0-1 0 0,-1 0 1 0 0,1 0 0 0 0,-1-1 0 0 0,0 1-1 0 0,1 0 1 0 0,-1-1 0 0 0,1 1 0 0 0,-1-1-1 0 0,1 0-86 0 0,8-3 311 0 0,-1-1 0 0 0,1 0-1 0 0,-1 0 1 0 0,0-1-1 0 0,0 0 1 0 0,-1-1 0 0 0,1 0-1 0 0,-1-1 1 0 0,-1 1-1 0 0,1-2-310 0 0,186-233 2658 0 0,-179 222-2347 0 0,-10 14 332 0 0,-4 28-383 0 0,18 154 140 0 0,-16-148-343 0 0,8 90 92 0 0,5-2 1 0 0,25 91-150 0 0,-4-98 68 0 0,-24-96 682 0 0,-10-36 416 0 0,-2 11-1338 0 0,59-327 512 0 0,-31 196-296 0 0,6 1 0 0 0,18-35-44 0 0,-25 66-16 0 0,-27 109 24 0 0,2-4-3188 0 0,-8 21-2228 0 0,0-4-6074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97 1904 0 0,'0'0'1846'0'0,"0"0"-404"0"0,0 0-99 0 0,0 0 196 0 0,0 0 266 0 0,0 0 48 0 0,0 0-166 0 0,0 0-281 0 0,0 0-314 0 0,0 0-212 0 0,0 0-177 0 0,-5-12-142 0 0,-17-32-106 0 0,21 43-424 0 0,0 0 0 0 0,0 0 0 0 0,0 0 0 0 0,0 0 0 0 0,0 0 0 0 0,0 0 0 0 0,0 0 0 0 0,-1 1 0 0 0,1-1 0 0 0,0 0 0 0 0,0 1 0 0 0,-1-1 0 0 0,1 1 0 0 0,0-1 0 0 0,-1 1 0 0 0,1-1 0 0 0,0 1 0 0 0,-1 0 0 0 0,1 0 0 0 0,-1 0 0 0 0,1 0 0 0 0,0 0 1 0 0,-1 0-1 0 0,1 0 0 0 0,-1 0 0 0 0,1 1 0 0 0,0-1 0 0 0,-1 0 0 0 0,0 1-31 0 0,-2 0 45 0 0,-5 1 15 0 0,1 1-1 0 0,-1 1 1 0 0,1 0-1 0 0,0 0 1 0 0,0 0-1 0 0,1 1 1 0 0,-1 0-1 0 0,1 0 1 0 0,0 1-1 0 0,0 0 1 0 0,0 2-60 0 0,-5 2 87 0 0,-7 6 3 0 0,2 1-1 0 0,0 1 1 0 0,1 1 0 0 0,1 0-1 0 0,0 1 1 0 0,2 1 0 0 0,0 0-1 0 0,2 1 1 0 0,0 0 0 0 0,1 1 0 0 0,2 0-1 0 0,0 1-89 0 0,4-11 11 0 0,1 0 0 0 0,1 0 0 0 0,0 1 0 0 0,1-1 1 0 0,0 1-1 0 0,1-1 0 0 0,1 1 0 0 0,0-1 0 0 0,2 10-11 0 0,-2-18 12 0 0,0-1 0 0 0,0 0 0 0 0,0 0 1 0 0,1 1-1 0 0,0-1 0 0 0,-1 0 0 0 0,1 0 0 0 0,1 0 1 0 0,-1 0-1 0 0,0-1 0 0 0,1 1 0 0 0,0-1 0 0 0,0 1 1 0 0,0-1-1 0 0,0 0 0 0 0,1 0 0 0 0,-1-1 0 0 0,1 1 0 0 0,0 0 1 0 0,-1-1-1 0 0,1 0 0 0 0,0 0 0 0 0,0 0 0 0 0,1-1 1 0 0,-1 1-1 0 0,0-1 0 0 0,0 0 0 0 0,1 0 0 0 0,-1-1 1 0 0,4 1-13 0 0,4-1 78 0 0,0-1 0 0 0,0 0 0 0 0,-1 0 0 0 0,1-2 0 0 0,0 1 1 0 0,-1-1-1 0 0,0-1 0 0 0,1 0 0 0 0,-1-1 0 0 0,-1 0 0 0 0,1 0 1 0 0,-1-1-1 0 0,0-1 0 0 0,0 0 0 0 0,-1 0 0 0 0,0-1 0 0 0,2-1-78 0 0,15-17 110 0 0,0-1-1 0 0,-1-1 0 0 0,-2-1 0 0 0,18-28-109 0 0,130-226 104 0 0,-162 260 23 0 0,-9 22-66 0 0,0 1-22 0 0,-8 13-264 0 0,0-1 198 0 0,2 1 1 0 0,0 0 0 0 0,0 1-1 0 0,1 0 1 0 0,1-1-1 0 0,0 2 1 0 0,1-1 0 0 0,0 0-1 0 0,1 1 1 0 0,1-1-1 0 0,0 1 1 0 0,1-1 0 0 0,1 1-1 0 0,1 2 27 0 0,2-6 0 0 0,0-1 0 0 0,1 1 0 0 0,0-1 0 0 0,0 0 0 0 0,1 0 0 0 0,1-1 0 0 0,0 0 0 0 0,0 0 0 0 0,1 0-1 0 0,0-1 1 0 0,0 0 0 0 0,1-1 0 0 0,0 0 0 0 0,0 0 0 0 0,4 1 0 0 0,-3 0 7 0 0,-1-2-1 0 0,1 1 1 0 0,0-2-1 0 0,0 1 1 0 0,1-1-1 0 0,0-1 1 0 0,-1 0 0 0 0,1 0-1 0 0,1-1 1 0 0,-1-1-1 0 0,0 0 1 0 0,1 0-1 0 0,0-1 1 0 0,10-1-7 0 0,-9 0 21 0 0,0-1 0 0 0,0 0 0 0 0,0-1 0 0 0,-1 0 0 0 0,1-1 0 0 0,0-1 0 0 0,-1 0 0 0 0,0-1 0 0 0,0 0 0 0 0,0 0 0 0 0,3-4-21 0 0,10-8 27 0 0,0-1 1 0 0,-1-1 0 0 0,0-1 0 0 0,-2-1-1 0 0,-1-1 1 0 0,0-1 0 0 0,-2 0 0 0 0,-1-2-1 0 0,0 0 1 0 0,6-16-28 0 0,31-39 77 0 0,-50 74-79 0 0,-2 0-7 0 0,1 0 0 0 0,0-1 0 0 0,0 1 0 0 0,1 1 0 0 0,-1-1 0 0 0,1 1 0 0 0,1-1 0 0 0,-1 2 0 0 0,1-1 0 0 0,0 0 0 0 0,0 1-1 0 0,0 0 1 0 0,0 1 0 0 0,1-1 0 0 0,0 1 0 0 0,-1 1 0 0 0,1-1 0 0 0,1 1 9 0 0,-5 4-3 0 0,0-1 0 0 0,0 1-1 0 0,0 0 1 0 0,-1 0 0 0 0,1 1 0 0 0,-1-1 0 0 0,0 1-1 0 0,1-1 1 0 0,-1 1 0 0 0,0 0 0 0 0,-1 0-1 0 0,1 0 1 0 0,0 0 0 0 0,-1 0 0 0 0,0 0-1 0 0,1 0 1 0 0,-1 0 0 0 0,0 0 0 0 0,-1 1 0 0 0,1 2 3 0 0,2 1 0 0 0,5 23 48 0 0,-2 0 0 0 0,-1 1 1 0 0,-1 0-1 0 0,-1 0 0 0 0,-2 0 0 0 0,-1 0 0 0 0,-4 26-48 0 0,4-43 15 0 0,-2 0-1 0 0,1 0 0 0 0,-2 0 0 0 0,0 0 0 0 0,-1 0 1 0 0,0-1-1 0 0,-1 1 0 0 0,0-1 0 0 0,-1 0 0 0 0,-1-1 0 0 0,0 0 1 0 0,-1 0-1 0 0,0 0 0 0 0,0-1 0 0 0,-1 0 0 0 0,-1 0 1 0 0,0-1-1 0 0,-1-1 0 0 0,-4 4-14 0 0,-71 3-64 0 0,89-31-98 0 0,85-32 157 0 0,-69 41 20 0 0,1 1-1 0 0,1 0 1 0 0,-1 2-1 0 0,0 0 1 0 0,1 2-1 0 0,0 0 0 0 0,14 2-14 0 0,54-8 62 0 0,-63-5-616 0 0,26-13-879 0 0,-19 7-8147 0 0,-27 14-1925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52 232 0 0,'0'0'1255'0'0,"0"0"-148"0"0,0 0 60 0 0,0 0 169 0 0,0 0 140 0 0,0 0 59 0 0,0 0-60 0 0,0 0-112 0 0,0 0-144 0 0,0 0-168 0 0,0 0-157 0 0,-5-5-127 0 0,2 2-845 0 0,-1-1 329 0 0,0 0 0 0 0,0 1 1 0 0,0-1-1 0 0,0 0 0 0 0,-1 1 0 0 0,0 0 1 0 0,1 0-1 0 0,-1 1 0 0 0,0-1 0 0 0,-1 1 1 0 0,1 0-1 0 0,0 0 0 0 0,0 1 0 0 0,-1-1 0 0 0,1 1 1 0 0,-2 1-252 0 0,-9-1 64 0 0,1 2 1 0 0,-1 0 0 0 0,0 1-1 0 0,0 1 1 0 0,1 0 0 0 0,0 1-1 0 0,-1 0 1 0 0,-4 4-65 0 0,-15 6 95 0 0,15-8 0 0 0,1 2 0 0 0,-1 0 1 0 0,1 1-1 0 0,1 1 1 0 0,-1 0-1 0 0,2 2 0 0 0,0 0 1 0 0,0 1-1 0 0,1 1 0 0 0,-13 15-95 0 0,20-19 12 0 0,0 1 1 0 0,1 0-1 0 0,0 1 0 0 0,1 0 0 0 0,0 1 0 0 0,1-1 0 0 0,1 1 0 0 0,0 0 0 0 0,0 0 0 0 0,2 1 0 0 0,-1-1 0 0 0,2 1 0 0 0,0 0 0 0 0,0 0 0 0 0,2 0 1 0 0,-1 0-1 0 0,2 0 0 0 0,1 11-12 0 0,0-20 6 0 0,-1 1 1 0 0,1-1-1 0 0,1 0 1 0 0,-1 1-1 0 0,1-1 1 0 0,-1 0-1 0 0,1-1 0 0 0,1 1 1 0 0,-1-1-1 0 0,1 1 1 0 0,0-1-1 0 0,0 0 1 0 0,0 0-1 0 0,0-1 1 0 0,1 1-1 0 0,-1-1 1 0 0,1 0-1 0 0,0 0 1 0 0,0 0-1 0 0,0-1 0 0 0,1 0 1 0 0,-1 0-1 0 0,0 0 1 0 0,1-1-7 0 0,10 3 112 0 0,0-1 1 0 0,0 0-1 0 0,0-1 0 0 0,0-1 1 0 0,0-1-1 0 0,0 0 0 0 0,14-2-112 0 0,5-5 129 0 0,0-1-1 0 0,-1-1 0 0 0,0-2 0 0 0,-1-1 1 0 0,0-2-1 0 0,-1-1 0 0 0,0-1 1 0 0,-2-2-1 0 0,0-1 0 0 0,10-10-128 0 0,-3 1 158 0 0,0-2 1 0 0,-3-2-1 0 0,0-1 0 0 0,-2-1 0 0 0,25-36-158 0 0,-47 54 215 0 0,-4 8 213 0 0,-4 25-772 0 0,-2 0 345 0 0,1 0 0 0 0,0 0 1 0 0,2-1-1 0 0,0 1 0 0 0,1-1 1 0 0,0 1-1 0 0,1-1 0 0 0,1-1 0 0 0,1 1 1 0 0,0-1-1 0 0,1 0 0 0 0,1 0 1 0 0,0-1-1 0 0,1 0 0 0 0,0-1 1 0 0,1 0-1 0 0,8 6-1 0 0,-9-10-1050 0 0,0-1-1 0 0,0 0 1 0 0,1-1 0 0 0,0 0 0 0 0,1 0-1 0 0,-1-1 1 0 0,1-1 0 0 0,0 0 0 0 0,5 0 1050 0 0,-7-1-11029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3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486 391 0 0 0,'0'0'235'0'0,"0"0"145"0"0,0 0 79 0 0,0 0 83 0 0,0 0 52 0 0,0 0 34 0 0,0 0 107 0 0,0 0 136 0 0,0 0 182 0 0,0 0 135 0 0,6 1 38 0 0,143-13 6174 0 0,-120 3-7142 0 0,0-1-1 0 0,-1-1 1 0 0,-1-1 0 0 0,1-2-1 0 0,-2-1 1 0 0,0-1-1 0 0,-1-1 1 0 0,-1-1 0 0 0,0-1-1 0 0,-1-1 1 0 0,-2-1-1 0 0,0-2 1 0 0,12-15-258 0 0,-27 30 63 0 0,0-1-1 0 0,-1 1 1 0 0,0-1-1 0 0,0 0 1 0 0,-1 0-1 0 0,0 0 1 0 0,0-1 0 0 0,-1 1-1 0 0,0-1 1 0 0,-1 0-1 0 0,0 0 1 0 0,-1 0-63 0 0,-1 9 8 0 0,-1 0 0 0 0,0 0 0 0 0,1 0 0 0 0,-1 0 0 0 0,1 0 0 0 0,-1 0 0 0 0,0 0 0 0 0,0 0 0 0 0,0 0 0 0 0,1 1 0 0 0,-1-1 0 0 0,0 0-1 0 0,0 0 1 0 0,0 1 0 0 0,0-1 0 0 0,0 1 0 0 0,0-1 0 0 0,0 1 0 0 0,-1 0 0 0 0,1-1 0 0 0,0 1 0 0 0,0 0 0 0 0,0-1 0 0 0,0 1 0 0 0,0 0 0 0 0,-1 0 0 0 0,1 0 0 0 0,0 0 0 0 0,0 0 0 0 0,0 1 0 0 0,0-1 0 0 0,0 0 0 0 0,-1 0 0 0 0,1 1 0 0 0,0-1 0 0 0,0 1 0 0 0,0-1 0 0 0,0 1 0 0 0,0-1 0 0 0,0 1 0 0 0,0 0 0 0 0,0-1 0 0 0,0 1 0 0 0,1 0 0 0 0,-1 0 0 0 0,0 0 0 0 0,0-1 0 0 0,1 1 0 0 0,-2 1-8 0 0,-5 10-15 0 0,-1 0 1 0 0,1 0 0 0 0,1 1-1 0 0,0 0 1 0 0,1 0-1 0 0,1 0 1 0 0,0 1 0 0 0,0-1-1 0 0,1 1 1 0 0,1 0 0 0 0,0 1 14 0 0,0-3-4 0 0,-65 579 356 0 0,39-383-313 0 0,-10-2 0 0 0,-8-1-1 0 0,-15 18-38 0 0,44-174 34 0 0,-3 0 0 0 0,-1-1 0 0 0,-2-2 0 0 0,-3 0 0 0 0,-1-1 0 0 0,-2-2 0 0 0,-2-1-1 0 0,-2-1 1 0 0,-2-2 0 0 0,-1-2 0 0 0,-2-1 0 0 0,-6 2-34 0 0,35-30-2 0 0,-1 1-1 0 0,1-2 1 0 0,-1 0 0 0 0,-1 0 0 0 0,1-1-1 0 0,-1 0 1 0 0,0 0 0 0 0,-1-2-1 0 0,1 1 1 0 0,-1-1 0 0 0,0-1 0 0 0,0 0-1 0 0,0-1 1 0 0,0 0 0 0 0,-1-1-1 0 0,1 0 1 0 0,0-1 0 0 0,-1-1 0 0 0,1 0-1 0 0,0 0 1 0 0,-5-2 2 0 0,12 1-5 0 0,1 0 1 0 0,0 0-1 0 0,0-1 1 0 0,-1 1-1 0 0,1-1 1 0 0,1 0-1 0 0,-1 0 0 0 0,0 0 1 0 0,1-1-1 0 0,0 1 1 0 0,-1-1-1 0 0,1 0 0 0 0,1 0 1 0 0,-1 0-1 0 0,1 0 1 0 0,-1-1-1 0 0,1 1 0 0 0,0 0 1 0 0,1-1-1 0 0,-1 0 1 0 0,1 1-1 0 0,0-1 0 0 0,0 0 1 0 0,0 0-1 0 0,1 1 1 0 0,0-1-1 0 0,0 0 1 0 0,0 0-1 0 0,0 0 0 0 0,1-1 5 0 0,1-9 11 0 0,0 0-1 0 0,1 1 1 0 0,1-1-1 0 0,0 1 0 0 0,1-1 1 0 0,1 1-1 0 0,0 1 1 0 0,1-1-1 0 0,3-5-10 0 0,37-47 117 0 0,3 1 0 0 0,3 2 0 0 0,2 3-1 0 0,28-21-116 0 0,-67 64 22 0 0,466-410 1547 0 0,-387 322-1070 0 0,-92 101-837 0 0,6-10 1104 0 0,-7 5-5193 0 0,9 15-6362 0 0,-7-5 2597 0 0</inkml:trace>
  <inkml:trace contextRef="#ctx0" brushRef="#br0" timeOffset="311.61">1327 822 12163 0 0,'0'0'1919'0'0,"0"0"-928"0"0,0 0-605 0 0,0 0-179 0 0,0 0 173 0 0,0 0 270 0 0,0 0 182 0 0,0 0 79 0 0,0 0-133 0 0,0 0-191 0 0,0 0-151 0 0,0 0-113 0 0,1 32-66 0 0,1 103-42 0 0,16-48 159 0 0,-16-77-304 0 0,1 0 1 0 0,0-1 0 0 0,1 1-1 0 0,0-1 1 0 0,1 0 0 0 0,0 0-1 0 0,0 0 1 0 0,1-1 0 0 0,0 1-1 0 0,0-2 1 0 0,1 1 0 0 0,0-1-1 0 0,0 0 1 0 0,1 0 0 0 0,0 0-1 0 0,0-1 1 0 0,0-1 0 0 0,1 1 0 0 0,0-2-1 0 0,0 1 1 0 0,0-1 0 0 0,1 0-1 0 0,-1-1 1 0 0,1 0 0 0 0,0-1-1 0 0,0 0 1 0 0,0 0 0 0 0,0-1-1 0 0,0 0 1 0 0,3-1-71 0 0,-1-4 115 0 0,0-1 0 0 0,-1 0 0 0 0,1-1 0 0 0,-1 0 0 0 0,-1-1 0 0 0,1 0 0 0 0,-1 0 0 0 0,0-1 0 0 0,-1-1 0 0 0,0 0 0 0 0,0 0 0 0 0,-1-1 0 0 0,0 1 0 0 0,2-6-115 0 0,-2 5 25 0 0,0-1-1 0 0,-1-1 1 0 0,0 1 0 0 0,-1-1 0 0 0,0 0 0 0 0,-1-1 0 0 0,0 1 0 0 0,-1-1 0 0 0,-1 0 0 0 0,0 0 0 0 0,0-1-1 0 0,-1 1 1 0 0,-1 0 0 0 0,-1-1 0 0 0,1 1 0 0 0,-2-1 0 0 0,0 1 0 0 0,-1-4-25 0 0,-3 2 360 0 0,2 3-3299 0 0,2 9-7277 0 0,1 3-944 0 0</inkml:trace>
  <inkml:trace contextRef="#ctx0" brushRef="#br0" timeOffset="832.069">2014 1264 1928 0 0,'0'0'1569'0'0,"0"0"-409"0"0,0 0-173 0 0,0 0 89 0 0,0 0 215 0 0,0 0 215 0 0,0 0 58 0 0,0 0-134 0 0,0 0-237 0 0,0 0-175 0 0,0 0-1 0 0,0 0 50 0 0,0 0 47 0 0,7-1-49 0 0,-3 0-951 0 0,0 0-1 0 0,0 0 0 0 0,0 0 0 0 0,-1-1 0 0 0,1 1 1 0 0,-1-1-1 0 0,1 0 0 0 0,-1 0 0 0 0,1 0 0 0 0,-1-1 1 0 0,0 1-1 0 0,0-1 0 0 0,0 1 0 0 0,0-1 1 0 0,-1 0-1 0 0,1 0 0 0 0,-1 0 0 0 0,3-4-113 0 0,161-224 1835 0 0,-115 172-1895 0 0,-50 59 23 0 0,-1 0-22 0 0,0 0-42 0 0,-1 199-591 0 0,3-195 717 0 0,-1 1 0 0 0,0 0 1 0 0,1-1-1 0 0,0 1 0 0 0,0-1 1 0 0,1 0-1 0 0,-1 1 0 0 0,1-1 1 0 0,0 0-1 0 0,0-1 0 0 0,0 1 1 0 0,0 0-1 0 0,1-1 0 0 0,-1 0 1 0 0,1 0-1 0 0,0 0 0 0 0,0 0 1 0 0,0 0-1 0 0,1-1 0 0 0,-1 0 1 0 0,0 0-1 0 0,1 0 0 0 0,-1 0 1 0 0,1-1-1 0 0,0 0 1 0 0,0 0-1 0 0,-1 0 0 0 0,1 0 1 0 0,0-1-1 0 0,0 0 0 0 0,0 0 1 0 0,0 0-1 0 0,0-1 0 0 0,0 1 1 0 0,-1-1-1 0 0,1-1 0 0 0,0 1 1 0 0,-1 0-1 0 0,1-1 0 0 0,-1 0 1 0 0,1 0-1 0 0,1-1-25 0 0,11-9 130 0 0,-1-1 0 0 0,0-1 0 0 0,-1 0 1 0 0,-1 0-1 0 0,0-2 0 0 0,-1 0 0 0 0,0 0 0 0 0,-1-1 0 0 0,-1-1 1 0 0,-1 0-1 0 0,-1 0 0 0 0,0-1 0 0 0,-1 0 0 0 0,-1-1 0 0 0,2-11-130 0 0,-7-2-472 0 0,-12 33-3454 0 0,4 3-3477 0 0,3 0-4041 0 0</inkml:trace>
  <inkml:trace contextRef="#ctx0" brushRef="#br0" timeOffset="1145.226">3141 943 8938 0 0,'0'0'2616'0'0,"0"0"-1079"0"0,0 0-354 0 0,0 0 21 0 0,0 0 84 0 0,0 0 1 0 0,0 0-149 0 0,0 0-205 0 0,0 0-237 0 0,0 0-195 0 0,0 0-159 0 0,0 0-134 0 0,0 0-72 0 0,-17-9-63 0 0,-55-29-27 0 0,71 38-46 0 0,-1-1 1 0 0,0 0-1 0 0,0 1 0 0 0,1 0 0 0 0,-1-1 0 0 0,0 1 1 0 0,0 0-1 0 0,1 0 0 0 0,-1 0 0 0 0,0 0 1 0 0,0 0-1 0 0,0 0 0 0 0,1 1 0 0 0,-1-1 1 0 0,0 1-1 0 0,0-1 0 0 0,1 1 0 0 0,-1-1 1 0 0,0 1-1 0 0,1 0 0 0 0,-1 0 0 0 0,1 0 0 0 0,-1 0 1 0 0,1 0-1 0 0,-1 0 0 0 0,1 1 0 0 0,0-1 1 0 0,0 0-1 0 0,0 1 0 0 0,-1-1 0 0 0,1 1 1 0 0,0-1-1 0 0,1 1 0 0 0,-1-1 0 0 0,0 1 1 0 0,0 0-3 0 0,-2 3 14 0 0,-2 2-13 0 0,0 1 1 0 0,0 0-1 0 0,1 0 1 0 0,0 0-1 0 0,1 0 1 0 0,0 1-1 0 0,0-1 0 0 0,1 1 1 0 0,0 0-1 0 0,0-1 1 0 0,1 1-1 0 0,0 0 1 0 0,1 0-1 0 0,0 0 1 0 0,0 0-1 0 0,1 0 1 0 0,0 0-1 0 0,0 0 1 0 0,1 0-1 0 0,0-1 0 0 0,1 1 1 0 0,0-1-1 0 0,1 1 1 0 0,-1-1-1 0 0,1 0 1 0 0,1 0-1 0 0,0-1 1 0 0,0 1-1 0 0,0-1 1 0 0,1 0-1 0 0,0 0-1 0 0,3 0-8 0 0,0-1 0 0 0,0 1 1 0 0,0-1-1 0 0,1-1 0 0 0,0 0 0 0 0,0 0 0 0 0,1-1 0 0 0,-1 0 0 0 0,1-1 0 0 0,0 0 1 0 0,0-1-1 0 0,0 0 0 0 0,0-1 0 0 0,0 0 0 0 0,1-1 0 0 0,-1 0 0 0 0,0 0 1 0 0,0-1-1 0 0,1-1 8 0 0,-3 0-116 0 0,-1 0 0 0 0,0-1 0 0 0,-1 0 0 0 0,1-1 0 0 0,-1 1 0 0 0,1-1 0 0 0,-1-1 0 0 0,0 1 0 0 0,0-1 0 0 0,-1 0 0 0 0,0-1 0 0 0,4-3 116 0 0,43-48-5143 0 0,-26 26-1540 0 0,-14 17-2236 0 0</inkml:trace>
  <inkml:trace contextRef="#ctx0" brushRef="#br0" timeOffset="1553.658">3846 251 10546 0 0,'0'0'1975'0'0,"0"0"-480"0"0,0 0-368 0 0,0 0-175 0 0,0 0-46 0 0,0 0-49 0 0,0 0-168 0 0,0 0-179 0 0,0 0-67 0 0,0 0 35 0 0,0 0 58 0 0,0 0-11 0 0,0 0-62 0 0,0 28-47 0 0,-1 88-35 0 0,-11 127 1332 0 0,-14 229-740 0 0,19-363-822 0 0,5-35-1151 0 0,-9-99-1677 0 0,-1-2-1017 0 0,4 10-2422 0 0,4 9-4637 0 0</inkml:trace>
  <inkml:trace contextRef="#ctx0" brushRef="#br0" timeOffset="1806.464">3428 785 10530 0 0,'0'0'1670'0'0,"0"0"-722"0"0,0 0-448 0 0,0 0-37 0 0,0 0 216 0 0,0 0 222 0 0,0 0 64 0 0,0 0-56 0 0,0 0-98 0 0,0 0-143 0 0,0 0-100 0 0,32 0-60 0 0,103-2-58 0 0,-1 8 623 0 0,142 38-3005 0 0,-272-43 1617 0 0,11 1-1555 0 0,-4-1-3240 0 0,0-1-5714 0 0</inkml:trace>
  <inkml:trace contextRef="#ctx0" brushRef="#br0" timeOffset="2103.509">4289 1006 7618 0 0,'0'0'3544'0'0,"0"0"-2191"0"0,0 0-217 0 0,0 0-168 0 0,0 0-136 0 0,0 0-168 0 0,0 0-207 0 0,0 0-201 0 0,30 188-176 0 0,-26-173-112 0 0,7-1-104 0 0,-6-6-160 0 0,6-1-145 0 0,-5-3-303 0 0,5-4-528 0 0,-6 0-1921 0 0,-1 0-7601 0 0</inkml:trace>
  <inkml:trace contextRef="#ctx0" brushRef="#br0" timeOffset="2104.509">4352 656 13155 0 0,'0'0'2768'0'0,"0"0"-1039"0"0,0 0-465 0 0,0 0-304 0 0,0 0-248 0 0,0 0-151 0 0,0 0-145 0 0,0 0-216 0 0,0 0-160 0 0,0 0-104 0 0,0 0-120 0 0,0 0-96 0 0,0 0-177 0 0,0 0-263 0 0,77-95-488 0 0,-66 106-1625 0 0,-1-8-9281 0 0</inkml:trace>
  <inkml:trace contextRef="#ctx0" brushRef="#br0" timeOffset="2443.955">4661 914 9506 0 0,'0'0'1286'0'0,"0"0"-733"0"0,0 0-249 0 0,0 0-6 0 0,0 0 67 0 0,0 0 31 0 0,0 0-36 0 0,0 0-82 0 0,-8 31-97 0 0,-25 98-76 0 0,31-126-99 0 0,1 1 1 0 0,-1-1-1 0 0,1 1 0 0 0,0-1 0 0 0,0 1 0 0 0,0-1 1 0 0,1 1-1 0 0,-1 0 0 0 0,1-1 0 0 0,0 1 0 0 0,0 0 1 0 0,0-1-1 0 0,1 1 0 0 0,-1 0 0 0 0,1-1 0 0 0,0 1 1 0 0,0-1-1 0 0,0 1 0 0 0,0-1 0 0 0,1 1 0 0 0,-1-1-6 0 0,6 9 29 0 0,-6-8 66 0 0,1-1 0 0 0,0 1 0 0 0,1 0-1 0 0,-1-1 1 0 0,0 0 0 0 0,1 1 0 0 0,0-1 0 0 0,0 0 0 0 0,0 0 0 0 0,0-1-1 0 0,0 1 1 0 0,1-1 0 0 0,-1 1 0 0 0,1-1 0 0 0,0 0 0 0 0,-1 0 0 0 0,1-1 0 0 0,0 1-1 0 0,0-1 1 0 0,0 0 0 0 0,0 0 0 0 0,1 0 0 0 0,-1-1 0 0 0,0 1 0 0 0,0-1-1 0 0,0 0 1 0 0,0 0 0 0 0,1 0 0 0 0,-1-1 0 0 0,0 0 0 0 0,0 1 0 0 0,1-2-95 0 0,8-1 387 0 0,-1 0 1 0 0,0-1 0 0 0,0-1 0 0 0,0 0 0 0 0,-1-1-1 0 0,0 0 1 0 0,0-1 0 0 0,0 0 0 0 0,-1 0-1 0 0,1-2-387 0 0,1 0 241 0 0,-1 0-1 0 0,0-1 0 0 0,0 0 0 0 0,-1 0 0 0 0,-1-1 1 0 0,0 0-1 0 0,0-1 0 0 0,-1 0 0 0 0,-1-1 0 0 0,0 1 1 0 0,0-1-1 0 0,-1-1 0 0 0,-1 1 0 0 0,0-1 0 0 0,-1 0 1 0 0,-1 0-1 0 0,0 0 0 0 0,0-9-240 0 0,-2 19 3 0 0,-1 0 0 0 0,1-1-1 0 0,-1 1 1 0 0,0 0 0 0 0,0-1-1 0 0,-1 1 1 0 0,1-1 0 0 0,-1 1 0 0 0,0 0-1 0 0,0 0 1 0 0,-1-1 0 0 0,1 1 0 0 0,-1 0-1 0 0,0 0 1 0 0,0 1 0 0 0,0-1 0 0 0,0 0-1 0 0,-1 0 1 0 0,0 1 0 0 0,1 0 0 0 0,-1-1-1 0 0,0 1 1 0 0,-1 0 0 0 0,1 1 0 0 0,-1-1-1 0 0,1 1 1 0 0,-1-1 0 0 0,0 1 0 0 0,0 0-1 0 0,0 0 1 0 0,0 1 0 0 0,0-1 0 0 0,0 1-1 0 0,0 0 1 0 0,-2-1-3 0 0,-79 21-2551 0 0,37 13-5147 0 0,32-21-3464 0 0</inkml:trace>
  <inkml:trace contextRef="#ctx0" brushRef="#br0" timeOffset="2853.901">5230 1083 0 0 0,'0'0'910'0'0,"0"0"986"0"0,0 0 387 0 0,0 0 34 0 0,0 0-22 0 0,0 0-44 0 0,0 0-112 0 0,0 0-195 0 0,0 0-286 0 0,0 0-351 0 0,0 0-301 0 0,0 0-198 0 0,0 0-140 0 0,20-12-109 0 0,63-40-85 0 0,-10-19 460 0 0,-44 40-665 0 0,-23 23-243 0 0,1-1 1 0 0,0 1-1 0 0,0 1 1 0 0,1 0-1 0 0,0 0 1 0 0,0 0-1 0 0,1 1 1 0 0,0 0-1 0 0,0 1 1 0 0,0 0-1 0 0,1 0 1 0 0,8-2-27 0 0,-17 7-17 0 0,0 0 1 0 0,1 0 0 0 0,-1 0-1 0 0,0 0 1 0 0,0 0 0 0 0,1 0-1 0 0,-1 0 1 0 0,0 0-1 0 0,0 1 1 0 0,0-1 0 0 0,1 1-1 0 0,-1-1 1 0 0,0 1 0 0 0,0-1-1 0 0,0 1 1 0 0,0-1-1 0 0,0 1 1 0 0,0 0 0 0 0,0 0-1 0 0,0 0 1 0 0,0-1 0 0 0,0 1-1 0 0,0 0 1 0 0,-1 0 0 0 0,1 0-1 0 0,0 0 1 0 0,-1 0-1 0 0,1 1 1 0 0,-1-1 0 0 0,1 0-1 0 0,-1 0 1 0 0,1 0 0 0 0,-1 0-1 0 0,0 1 1 0 0,0-1-1 0 0,1 0 1 0 0,-1 0 0 0 0,0 2 16 0 0,4 64-96 0 0,-3-35 0 0 0,-1-24 125 0 0,1 1 1 0 0,0 0-1 0 0,1 0 0 0 0,0 0 0 0 0,1-1 0 0 0,0 1 1 0 0,0-1-1 0 0,1 0 0 0 0,-1 0 0 0 0,2 0 0 0 0,-1 0 0 0 0,1-1 1 0 0,1 0-1 0 0,-1 0 0 0 0,1 0 0 0 0,0 0 0 0 0,1-1 0 0 0,0 0 1 0 0,0-1-1 0 0,0 0 0 0 0,0 0 0 0 0,1 0 0 0 0,0-1 0 0 0,0 0 1 0 0,0 0-1 0 0,0-1 0 0 0,1 0 0 0 0,-1 0 0 0 0,1-1 0 0 0,0-1 1 0 0,-1 1-1 0 0,9-1-29 0 0,-6-1 184 0 0,0 0 1 0 0,0-2 0 0 0,-1 1-1 0 0,1-1 1 0 0,0-1-1 0 0,-1 0 1 0 0,0 0-1 0 0,0-1 1 0 0,0 0 0 0 0,0-1-1 0 0,0 0 1 0 0,-1-1-1 0 0,0 1 1 0 0,0-2-1 0 0,7-6-184 0 0,0 0 84 0 0,0-1 0 0 0,-1-1-1 0 0,0 0 1 0 0,-2-1 0 0 0,0-1-1 0 0,0 0 1 0 0,-2-1 0 0 0,0 0-1 0 0,8-19-83 0 0,-4-9-4054 0 0,-10-2-4218 0 0,-5 39-4382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166 799 0 0 0,'0'0'409'0'0,"0"0"444"0"0,0 0 368 0 0,0 0 322 0 0,0 0 202 0 0,0 0 55 0 0,0 0-92 0 0,0 0-222 0 0,0 0-236 0 0,0 0-265 0 0,-5-3-291 0 0,4 2-676 0 0,1 0 0 0 0,-1 0 0 0 0,0 1 0 0 0,0-1 1 0 0,0 0-1 0 0,0 1 0 0 0,0-1 0 0 0,0 1 0 0 0,0-1 0 0 0,0 1 1 0 0,0 0-1 0 0,0-1 0 0 0,0 1 0 0 0,0 0 0 0 0,0 0 1 0 0,-1 0-1 0 0,1 0 0 0 0,0 0 0 0 0,0 0 0 0 0,0 0 1 0 0,0 0-1 0 0,0 0 0 0 0,0 1 0 0 0,0-1 0 0 0,0 0 0 0 0,-1 1 1 0 0,1-1-1 0 0,0 0 0 0 0,0 1 0 0 0,0 0 0 0 0,1-1 1 0 0,-1 1-1 0 0,0-1 0 0 0,0 1 0 0 0,0 0 0 0 0,0 0 1 0 0,1 0-1 0 0,-1-1 0 0 0,0 1 0 0 0,1 0 0 0 0,-1 0 0 0 0,0 0 1 0 0,1 0-1 0 0,-1 0 0 0 0,1 0 0 0 0,0 0 0 0 0,-1 1-18 0 0,-15 24 109 0 0,0 1 0 0 0,2 0 0 0 0,1 1-1 0 0,2 1 1 0 0,0 0 0 0 0,2 0-1 0 0,1 1 1 0 0,2 0 0 0 0,0 1-1 0 0,3-1 1 0 0,0 1 0 0 0,2 0-1 0 0,1 0 1 0 0,2 1-109 0 0,-3-30 35 0 0,1 1 0 0 0,1 0 0 0 0,-1-1 0 0 0,0 1 0 0 0,1 0 0 0 0,-1-1 0 0 0,1 1 0 0 0,0-1 0 0 0,-1 1 1 0 0,1-1-1 0 0,1 1 0 0 0,-1-1 0 0 0,0 0 0 0 0,0 0 0 0 0,1 1 0 0 0,0-1 0 0 0,-1 0 0 0 0,1 0 0 0 0,0 0 0 0 0,0-1 0 0 0,0 1 0 0 0,0 0 0 0 0,0-1 0 0 0,0 1 0 0 0,1-1 0 0 0,-1 0 0 0 0,0 0 0 0 0,1 0 0 0 0,-1 0 0 0 0,1 0 0 0 0,-1 0 0 0 0,1-1 1 0 0,-1 1-1 0 0,1-1 0 0 0,0 0 0 0 0,-1 0 0 0 0,1 0 0 0 0,0 0 0 0 0,-1 0 0 0 0,1 0 0 0 0,-1-1 0 0 0,1 1 0 0 0,-1-1 0 0 0,1 0 0 0 0,-1 0 0 0 0,1 0 0 0 0,0 0-35 0 0,11-7 213 0 0,0-1-1 0 0,-1-1 1 0 0,0 0-1 0 0,0-1 1 0 0,-1 0-1 0 0,0-1 1 0 0,-1 0-1 0 0,0-1 1 0 0,-2 0-1 0 0,1-1 1 0 0,-1 0-213 0 0,1 0 83 0 0,2-3-50 0 0,-1-1 0 0 0,0-1 0 0 0,-1 1 0 0 0,-2-2 0 0 0,0 1 1 0 0,0-1-1 0 0,-2-1 0 0 0,-1 1 0 0 0,0-1 0 0 0,-1 0 0 0 0,-2 0 0 0 0,0 0 1 0 0,-1 0-1 0 0,-2-20-33 0 0,1 36-50 0 0,-1 1 0 0 0,1-1 0 0 0,-1 1 1 0 0,0 0-1 0 0,0 0 0 0 0,-1-1 0 0 0,1 1 0 0 0,-1 0 1 0 0,0 0-1 0 0,0 0 0 0 0,0 0 0 0 0,-1 1 1 0 0,1-1-1 0 0,-1 1 0 0 0,0-1 0 0 0,0 1 0 0 0,0 0 1 0 0,0 0-1 0 0,-1 0 0 0 0,1 0 0 0 0,-1 1 1 0 0,0 0-1 0 0,0-1 0 0 0,0 1 0 0 0,0 1 0 0 0,0-1 1 0 0,0 0-1 0 0,0 1 0 0 0,0 0 0 0 0,-1 0 1 0 0,1 0-1 0 0,-1 1 0 0 0,1 0 0 0 0,0-1 0 0 0,-1 1 1 0 0,1 1-1 0 0,-1-1 0 0 0,1 1 0 0 0,0 0 1 0 0,-1 0-1 0 0,1 0 0 0 0,0 0 0 0 0,0 1 0 0 0,-1 0 1 0 0,1-1-1 0 0,1 2 0 0 0,-1-1 0 0 0,0 0 1 0 0,0 1 49 0 0,-60 36-950 0 0,103-39 630 0 0,9-18 795 0 0,0-2 0 0 0,-2-2 0 0 0,40-25-475 0 0,-54 29 210 0 0,-3 3-66 0 0,-1 0-1 0 0,-1-2 1 0 0,0-2-1 0 0,-1 0 1 0 0,-1-1-1 0 0,-1-2 1 0 0,-1 0-1 0 0,-1-2 1 0 0,-1 0 0 0 0,-2-2-1 0 0,0 0 1 0 0,-1-1-1 0 0,-2 0 1 0 0,12-27-144 0 0,-19 30 33 0 0,0 0 0 0 0,-1 0 0 0 0,-2 0 0 0 0,-1-1 1 0 0,0 0-1 0 0,-2 0 0 0 0,-1 0 0 0 0,-1-1 0 0 0,-2-20-33 0 0,2 44 9 0 0,-1 1 0 0 0,0-1 0 0 0,0 0 0 0 0,0 1 0 0 0,0-1 0 0 0,0 0 0 0 0,0 0 0 0 0,-1 1 0 0 0,1-1 0 0 0,-1 0 0 0 0,1 1 0 0 0,-1-1 0 0 0,1 0-1 0 0,-1 1 1 0 0,0-1 0 0 0,0 1 0 0 0,0-1 0 0 0,0 1 0 0 0,0 0 0 0 0,0-1 0 0 0,0 1 0 0 0,0 0 0 0 0,-1 0 0 0 0,1-1 0 0 0,0 1 0 0 0,-1 0 0 0 0,1 1 0 0 0,-1-1-1 0 0,1 0 1 0 0,-1 0 0 0 0,1 0 0 0 0,-1 1 0 0 0,0-1 0 0 0,1 1 0 0 0,-1 0 0 0 0,0-1 0 0 0,0 1 0 0 0,1 0 0 0 0,-1 0 0 0 0,0 0 0 0 0,1 0 0 0 0,-1 0 0 0 0,-1 1-9 0 0,-30 83-299 0 0,22-18 279 0 0,4 0 0 0 0,2 0 0 0 0,4 1 1 0 0,3 17 19 0 0,-1 2-44 0 0,14 467-337 0 0,0-349 195 0 0,19 471 384 0 0,-33-651-145 0 0,0-1 0 0 0,-2 1 1 0 0,-1-1-1 0 0,-1 1 0 0 0,-1-1 1 0 0,0 0-1 0 0,-2 0 0 0 0,-1 0 1 0 0,-1-1-1 0 0,-1 0 1 0 0,-4 7-55 0 0,9-23 21 0 0,0-1-1 0 0,1-1 1 0 0,-2 1-1 0 0,1 0 1 0 0,0-1-1 0 0,-1 0 1 0 0,0 0-1 0 0,0 0 0 0 0,0-1 1 0 0,0 0-1 0 0,-1 0 1 0 0,1 0-1 0 0,-1-1 1 0 0,0 1-1 0 0,0-1 1 0 0,0-1-1 0 0,0 1 0 0 0,0-1 1 0 0,0 0-1 0 0,0 0 1 0 0,0-1-1 0 0,0 0 1 0 0,-1 0-1 0 0,1 0 1 0 0,0-1-1 0 0,-2 0-19 0 0,2-3 15 0 0,0 1-1 0 0,1-1 1 0 0,-1-1 0 0 0,1 1-1 0 0,0-1 1 0 0,1 1 0 0 0,-1-1-1 0 0,1-1 1 0 0,0 1 0 0 0,0-1-1 0 0,0 1 1 0 0,1-1 0 0 0,0 0-1 0 0,0 0 1 0 0,1-1 0 0 0,-1 1-1 0 0,1 0 1 0 0,1-1 0 0 0,-1 0-1 0 0,1 1 1 0 0,0-1 0 0 0,1 0-1 0 0,0 1 1 0 0,0-1 0 0 0,0 0-15 0 0,-1-21 43 0 0,1 1 1 0 0,1-1 0 0 0,2 0 0 0 0,1 1-1 0 0,1 0 1 0 0,1 0 0 0 0,1 0 0 0 0,1 0-1 0 0,2 1 1 0 0,1 1 0 0 0,1 0 0 0 0,1 0-44 0 0,24-41 41 0 0,3 3 0 0 0,2 1 0 0 0,44-47-41 0 0,-50 67-226 0 0,2 2 0 0 0,2 2 0 0 0,1 2 0 0 0,10-5 226 0 0,47-30-4556 0 0,-76 56-2195 0 0,-7 3-3575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498 122 17588 0 0,'0'0'944'0'0,"0"0"-59"0"0,0 0 9 0 0,0 0 4 0 0,0 0-62 0 0,0 0-117 0 0,0 0-213 0 0,0 0-174 0 0,0 0-81 0 0,0 0-50 0 0,0 0-32 0 0,0 0-3 0 0,0 0-2 0 0,-19 24-6 0 0,-59 77 22 0 0,35-19 61 0 0,-67 223 63 0 0,86-251-446 0 0,-1-1 0 0 0,-3-1-1 0 0,-28 39 143 0 0,39-80-1568 0 0,-16-40-8591 0 0,16-11-746 0 0,14 32 8528 0 0</inkml:trace>
  <inkml:trace contextRef="#ctx0" brushRef="#br0" timeOffset="471.657">1 1 10242 0 0,'0'0'2275'0'0,"0"0"-612"0"0,0 0-497 0 0,0 0-297 0 0,0 0-130 0 0,0 0-44 0 0,0 0-104 0 0,0 0-128 0 0,0 0-3 0 0,0 0 76 0 0,0 0 92 0 0,0 0 77 0 0,0 0-42 0 0,12 18-69 0 0,81 137 953 0 0,104 276 1592 0 0,-78-196-2405 0 0,-89-180-653 0 0,47 63 74 0 0,-54-117-3622 0 0,-6-13-5810 0 0,-14 9-2379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0:0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45 0 0 0,'0'0'373'0'0,"0"0"-53"0"0,0 0-51 0 0,0 0 13 0 0,0 0 105 0 0,0 0 112 0 0,0 0 17 0 0,0 0-61 0 0,0 0-109 0 0,0 0-99 0 0,0 0-59 0 0,-2 6 7 0 0,-5 18 66 0 0,5-18 90 0 0,2-6 53 0 0,0 0 22 0 0,0 0-16 0 0,0 0-48 0 0,0 0-72 0 0,0 0-36 0 0,0 0-22 0 0,0 0 48 0 0,0 0 85 0 0,0 0 43 0 0,0 0-10 0 0,0 0-59 0 0,18-14 2521 0 0,35-53-1131 0 0,-59 72 2663 0 0,-26 42-4381 0 0,60-48 709 0 0,-12-17 1809 0 0,-48 52-2493 0 0,36-34 841 0 0,-3 0-857 0 0,-7 3 882 0 0,6-3-891 0 0,0 0-21 0 0,0 0 4 0 0,0 0 12 0 0,0 0 9 0 0,0 0 1 0 0,0 0 0 0 0,0 0-4 0 0,0 0-13 0 0,0 0 6 0 0,0 0 3 0 0,0 0 0 0 0,17-11 1 0 0,-16 11 35 0 0,21-14 44 0 0,-16 12 23 0 0,-13 11 229 0 0,-3 5-201 0 0,7-9 68 0 0,1 1-2477 0 0,7-5-3345 0 0,-3-1-5234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3:43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1 115,'11'-12,"-10"10,1 0,0 0,-1 0,1 0,0 1,0-1,0 1,0-1,0 1,0 0,0 0,1 0,-1 0,0 0,1 0,-1 0,1 1,-1 0,1-1,-1 1,2 0,243 8,173-19,39-25,-162 25,12 13,128-3,39-27,153 29,-404 27,0-45,-169 13,-32 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3:44.5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87,'63'-21,"0"3,2 3,0 3,0 2,60 0,-20 9,0 4,68 13,-101-8,-44-5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0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1258 15539 0 0,'0'0'1670'0'0,"0"0"-403"0"0,0 0-256 0 0,0 0-80 0 0,0 0-90 0 0,0 0-71 0 0,0 0-105 0 0,0 0-143 0 0,0 0-72 0 0,0 0-99 0 0,0 0-109 0 0,0 0-78 0 0,0 0-79 0 0,-20-14-62 0 0,-61-38-46 0 0,80 51 22 0 0,1 0 0 0 0,-1 1-1 0 0,0-1 1 0 0,1 0 0 0 0,-1 1 0 0 0,0-1 0 0 0,1 1-1 0 0,-1-1 1 0 0,0 1 0 0 0,0-1 0 0 0,0 1 0 0 0,0 0 0 0 0,1-1-1 0 0,-1 1 1 0 0,0 0 0 0 0,0-1 0 0 0,0 1 0 0 0,0 0 0 0 0,0 0-1 0 0,0 0 1 0 0,0 0 0 0 0,0 0 0 0 0,0 0 0 0 0,0 0 0 0 0,0 0-1 0 0,1 0 1 0 0,-1 1 0 0 0,0-1 0 0 0,0 0 0 0 0,0 1-1 0 0,0-1 1 0 0,0 0 0 0 0,1 1 0 0 0,-1-1 0 0 0,0 1 0 0 0,0-1-1 0 0,0 1 1 0 0,1 0 0 0 0,-1-1 0 0 0,0 1 0 0 0,1 0 0 0 0,-1-1-1 0 0,1 1 1 0 0,-1 0 0 0 0,1 0 0 0 0,-1 0 0 0 0,1-1-1 0 0,0 1 1 0 0,-1 1 1 0 0,-2 3-23 0 0,-3 6 3 0 0,-1 0 0 0 0,1 0 0 0 0,1 0 0 0 0,0 1 0 0 0,1 0 0 0 0,0 0 0 0 0,1 0 0 0 0,0 0 0 0 0,1 1 0 0 0,1-1 0 0 0,-1 1 0 0 0,2 0 0 0 0,0-1 0 0 0,1 1 0 0 0,0-1 0 0 0,0 1 0 0 0,2-1 0 0 0,-1 1 0 0 0,2-1 0 0 0,-1 0 0 0 0,2 0 0 0 0,0-1 1 0 0,0 1-1 0 0,1-1 0 0 0,0 0 0 0 0,1 0 0 0 0,0-1 0 0 0,1 0 0 0 0,8 8 20 0 0,-11-14 44 0 0,-1 0 1 0 0,1 0-1 0 0,0-1 1 0 0,0 0-1 0 0,0 0 1 0 0,0 0-1 0 0,1-1 1 0 0,-1 1-1 0 0,1-1 1 0 0,0-1 0 0 0,-1 1-1 0 0,1-1 1 0 0,0 0-1 0 0,0 0 1 0 0,0-1-1 0 0,0 1 1 0 0,0-1-1 0 0,0-1 1 0 0,0 1-1 0 0,-1-1 1 0 0,1 0-1 0 0,0 0 1 0 0,0-1-1 0 0,-1 0 1 0 0,1 0-1 0 0,2-1-44 0 0,22-24 173 0 0,-2-2-1 0 0,-1 0 0 0 0,-1-2 0 0 0,-1-1 0 0 0,-2-1 0 0 0,-1 0 0 0 0,-2-2 1 0 0,-1-1-1 0 0,-2 0 0 0 0,2-9-172 0 0,-16 38 8 0 0,36-71-148 0 0,-4-2 0 0 0,-3-2 0 0 0,-3-1 0 0 0,-5-1 0 0 0,4-29 140 0 0,-20 70-215 0 0,-1 0-1 0 0,-2-1 1 0 0,-2 0 0 0 0,-2 0 0 0 0,-3-20 215 0 0,2 59-22 0 0,-1 1 1 0 0,0-1-1 0 0,0 0 1 0 0,0 0-1 0 0,-1 1 1 0 0,0-1 0 0 0,0 1-1 0 0,0-1 1 0 0,0 1-1 0 0,-1 0 1 0 0,0 0-1 0 0,1 0 1 0 0,-1 0 0 0 0,-1 0-1 0 0,1 0 1 0 0,-1 1-1 0 0,1 0 1 0 0,-1 0-1 0 0,0 0 1 0 0,0 0 0 0 0,0 1-1 0 0,-1-1 1 0 0,1 1-1 0 0,-1 0 1 0 0,1 0-1 0 0,-1 1 1 0 0,1-1-1 0 0,-1 1 1 0 0,0 0 0 0 0,0 0-1 0 0,0 1 1 0 0,0 0-1 0 0,0-1 1 0 0,1 1-1 0 0,-1 1 1 0 0,0-1 0 0 0,0 1-1 0 0,0 0 1 0 0,0 0-1 0 0,1 1 1 0 0,-4 0 21 0 0,-4 2-17 0 0,-1 0-1 0 0,1 1 1 0 0,0 0 0 0 0,0 1-1 0 0,1 1 1 0 0,0-1 0 0 0,0 2-1 0 0,0 0 1 0 0,1 0 0 0 0,0 0 0 0 0,1 2-1 0 0,0-1 1 0 0,0 1 0 0 0,1 0-1 0 0,1 1 1 0 0,-1 0 0 0 0,0 3 17 0 0,-7 14 43 0 0,0 0-1 0 0,2 0 1 0 0,2 1 0 0 0,0 1 0 0 0,2 0-1 0 0,-3 23-42 0 0,6-27 67 0 0,2 1-1 0 0,1 0 1 0 0,1 0-1 0 0,2 0 1 0 0,0 0-1 0 0,2 0 1 0 0,1 0-1 0 0,1-1 1 0 0,1 1-1 0 0,1-1 1 0 0,2 0 0 0 0,0 0-1 0 0,2-1 1 0 0,1 0-1 0 0,8 12-66 0 0,10 11 220 0 0,3-1 1 0 0,1-2-1 0 0,3-2 0 0 0,1-1 0 0 0,3-2 1 0 0,0-1-1 0 0,3-3 0 0 0,1-1 1 0 0,2-2-1 0 0,1-2 0 0 0,27 11-220 0 0,0-11-1207 0 0,-74-31 344 0 0,0-4-6071 0 0,0 1-4996 0 0</inkml:trace>
  <inkml:trace contextRef="#ctx0" brushRef="#br0" timeOffset="-1874.944">1 492 14323 0 0,'0'0'931'0'0,"0"0"-836"0"0,0 0-218 0 0,33-3 174 0 0,111-10 63 0 0,23 0 1059 0 0,-1-6 1 0 0,-1-8-1 0 0,83-28-1173 0 0,-176 36 196 0 0,-2-3 1 0 0,0-3 0 0 0,-2-4 0 0 0,-1-2-1 0 0,-2-3 1 0 0,18-14-197 0 0,-62 34 105 0 0,-11 9 5 0 0,-1 0 0 0 0,0 0 1 0 0,0-1-1 0 0,0-1 0 0 0,-1 1 0 0 0,0-1 0 0 0,0-1 0 0 0,0 1 1 0 0,-1-1-1 0 0,-1-1 0 0 0,1 1 0 0 0,-1-1 0 0 0,-1 0 0 0 0,0-1 1 0 0,4-7-111 0 0,-8 3 1425 0 0,-6 20-639 0 0,-8 21-666 0 0,-138 462 217 0 0,40-114-57 0 0,-161 371 123 0 0,162-452-274 0 0,98-241-309 0 0,12-53 112 0 0,0 0-22 0 0,-7-23-2383 0 0,3 2-230 0 0,1 6-2810 0 0,0 1-5932 0 0</inkml:trace>
  <inkml:trace contextRef="#ctx0" brushRef="#br0" timeOffset="-1354.529">321 1265 18076 0 0,'0'0'-120'0'0,"0"0"-135"0"0,0 0 20 0 0,0 0 353 0 0,0 0 283 0 0,31-13 177 0 0,104-42 96 0 0,130-25 1942 0 0,326-89-876 0 0,-517 147-1505 0 0,-73 84 1213 0 0,-2-15-1254 0 0,2-1-1 0 0,2 1 1 0 0,1-1 0 0 0,3 1-1 0 0,2 1-193 0 0,2 13 388 0 0,-3 1 0 0 0,-3 0 1 0 0,-2 0-1 0 0,-3 1-388 0 0,1-64-1598 0 0,7-13-9252 0 0,-4 13-770 0 0</inkml:trace>
  <inkml:trace contextRef="#ctx0" brushRef="#br0" timeOffset="-822.577">1841 602 17764 0 0,'0'0'1064'0'0,"0"0"-936"0"0,0 0-176 0 0,0 0-72 0 0,0 0-88 0 0,0 0-184 0 0,0 0-88 0 0,0 0-88 0 0,0 0-96 0 0,0 0-305 0 0,0 0-1423 0 0,0 0-7666 0 0</inkml:trace>
  <inkml:trace contextRef="#ctx0" brushRef="#br0" timeOffset="1181.312">1889 613 0 0 0,'0'0'455'0'0,"0"0"1604"0"0,0 0 671 0 0,0 0-24 0 0,0 0-420 0 0,0 0-593 0 0,0 0-447 0 0,0 0-287 0 0,0 0-219 0 0,0 0-156 0 0,0 0-113 0 0,0 0-103 0 0,0 0-76 0 0,10 8 2918 0 0,-3-9-3092 0 0,9 12 1011 0 0,-16-10-958 0 0,-13 10 503 0 0,-10 21-231 0 0,-17-2 476 0 0,83-22-1555 0 0,-31-8 733 0 0,-10 0-4359 0 0,-1 0-4576 0 0,-1 0-776 0 0</inkml:trace>
  <inkml:trace contextRef="#ctx0" brushRef="#br0" timeOffset="-1076.579">1972 1464 13211 0 0,'0'0'5913'0'0,"0"0"-5433"0"0,0 0-208 0 0,0 0-96 0 0,0 0 24 0 0,0 0 48 0 0,0 0 0 0 0,0 0-56 0 0,0 0-96 0 0,0 0-96 0 0,0 0-72 0 0,0 0-56 0 0,-53 188-88 0 0,56-177-152 0 0,1-4-312 0 0,0 0-744 0 0,-2-3-2753 0 0,0 0-7914 0 0</inkml:trace>
  <inkml:trace contextRef="#ctx0" brushRef="#br0" timeOffset="-523.804">2180 1637 0 0 0,'0'0'1763'0'0,"0"0"730"0"0,0 0 502 0 0,0 0 130 0 0,0 0-286 0 0,0 0-600 0 0,0 0-664 0 0,0 0-517 0 0,0 0-313 0 0,0 0-106 0 0,0 0-36 0 0,11-17-31 0 0,34-56-76 0 0,-28 12 273 0 0,-9 25-328 0 0,-3 12-282 0 0,1 0 1 0 0,0 0-1 0 0,2 1 1 0 0,1 0-1 0 0,1 1 1 0 0,8-14-160 0 0,-17 34-18 0 0,0 1-1 0 0,-1-1 1 0 0,1 1-1 0 0,0-1 1 0 0,0 1 0 0 0,0 0-1 0 0,1 0 1 0 0,-1-1 0 0 0,0 1-1 0 0,0 0 1 0 0,1 0-1 0 0,-1 0 1 0 0,0 0 0 0 0,1 0-1 0 0,-1 1 1 0 0,1-1-1 0 0,-1 0 1 0 0,1 1 0 0 0,0-1-1 0 0,-1 1 1 0 0,1-1 0 0 0,-1 1-1 0 0,1 0 1 0 0,0 0-1 0 0,-1 0 1 0 0,1 0 0 0 0,0 0-1 0 0,-1 0 1 0 0,1 0 0 0 0,0 0-1 0 0,-1 1 1 0 0,1-1-1 0 0,0 1 1 0 0,-1-1 0 0 0,1 1-1 0 0,-1 0 1 0 0,1-1-1 0 0,-1 1 1 0 0,1 0 0 0 0,-1 0-1 0 0,0 0 1 0 0,0 0 0 0 0,1 0-1 0 0,-1 1 1 0 0,0-1-1 0 0,0 0 1 0 0,0 0 0 0 0,0 1-1 0 0,0-1 1 0 0,0 1-1 0 0,0-1 1 0 0,-1 1 0 0 0,1-1-1 0 0,-1 1 1 0 0,1-1 0 0 0,-1 1-1 0 0,1 0 1 0 0,-1-1-1 0 0,0 1 1 0 0,1 1 18 0 0,15 40-23 0 0,-13-28 26 0 0,2-1-1 0 0,0 0 1 0 0,0 0-1 0 0,1 0 1 0 0,1-1 0 0 0,1 0-1 0 0,0 0 1 0 0,0-1-1 0 0,1 0 1 0 0,1 0 0 0 0,0-1-1 0 0,0 0 1 0 0,1-1-1 0 0,10 7-2 0 0,-16-13 44 0 0,0-1 0 0 0,0 1 0 0 0,0-1-1 0 0,0-1 1 0 0,1 1 0 0 0,-1-1-1 0 0,1 0 1 0 0,-1 0 0 0 0,1-1-1 0 0,0 0 1 0 0,0 0 0 0 0,0 0 0 0 0,5 0-44 0 0,-7-3 102 0 0,-1 1 0 0 0,0-1 1 0 0,0 0-1 0 0,0 0 0 0 0,0 0 1 0 0,0-1-1 0 0,0 1 0 0 0,-1-1 1 0 0,1 1-1 0 0,-1-1 0 0 0,1 0 1 0 0,-1 0-1 0 0,0 0 0 0 0,0 0 1 0 0,-1 0-1 0 0,1-1 1 0 0,-1 1-1 0 0,1 0 0 0 0,-1-1 1 0 0,0-2-103 0 0,9-19-109 0 0,-1-1 0 0 0,-2 0 1 0 0,-1 0-1 0 0,-1-1 1 0 0,-1 0-1 0 0,-1 1 0 0 0,-1-27 109 0 0,-1 45-2252 0 0,2 2-4603 0 0,-2 2-4503 0 0</inkml:trace>
  <inkml:trace contextRef="#ctx0" brushRef="#br0" timeOffset="2133.481">1956 1291 0 0 0,'0'0'1226'0'0,"0"0"19"0"0,0 0 71 0 0,0 0 38 0 0,0 0-84 0 0,0 0-102 0 0,0 0-120 0 0,0 0-100 0 0,0 0-82 0 0,0 0 21 0 0,-1-17 49 0 0,-4-66 879 0 0,5 83-1049 0 0,0 0-177 0 0,0 0-142 0 0,0 0-79 0 0,0 0-52 0 0,0 0 0 0 0,0 0 12 0 0,0 0-31 0 0,0 0 13 0 0,0 0-7 0 0,0 0 11 0 0,0 0 28 0 0,0 0 7 0 0,0 0-34 0 0,0 0-34 0 0,0 0-31 0 0,0 0-42 0 0,0 0 2 0 0,0 23 1315 0 0,-9 110 234 0 0,-8 61-1182 0 0,15-66 968 0 0,2-112-1105 0 0,1-16-438 0 0,0 0-6 0 0,-1 0-16 0 0,0 0 16 0 0,0 0-17 0 0,0 0-12 0 0,0 0 10 0 0,0 0-6 0 0,0 0-3 0 0,0 0-6 0 0,0 0-23 0 0,0 0-23 0 0,0 0-29 0 0,0 0-13 0 0,0 0-27 0 0,0 0-39 0 0,-1-4-3656 0 0,0 1-3025 0 0,1 2-4236 0 0</inkml:trace>
  <inkml:trace contextRef="#ctx0" brushRef="#br0" timeOffset="5868.126">6972 1213 3129 0 0,'0'0'1935'0'0,"0"0"-32"0"0,0 0 15 0 0,0 0 10 0 0,0 0-40 0 0,0 0-143 0 0,0 0-289 0 0,0 0-306 0 0,0 0-249 0 0,0 0-190 0 0,0 0-98 0 0,0 0-78 0 0,0 0-48 0 0,21 4 2626 0 0,194-17 427 0 0,11 0-2714 0 0,-178 10-725 0 0,-48 3-123 0 0,0 0 36 0 0,0 0 8 0 0,0 0-40 0 0,0 0-18 0 0,0 0 6 0 0,0 0 3 0 0,0 0-34 0 0,0 0-31 0 0,0 0-27 0 0,0 0-78 0 0,0 0-89 0 0,0 0-122 0 0,-9 17-4286 0 0,4-9-610 0 0,2-4-5988 0 0</inkml:trace>
  <inkml:trace contextRef="#ctx0" brushRef="#br0" timeOffset="6125.431">6943 1596 16692 0 0,'0'0'766'0'0,"0"0"-330"0"0,0 0-41 0 0,0 0 305 0 0,0 0 350 0 0,0 0 170 0 0,0 0-9 0 0,0 0-163 0 0,0 0-214 0 0,35-1-183 0 0,113-8-149 0 0,47-21 740 0 0,-167 24-2000 0 0,71-13 2212 0 0,-66 16-4747 0 0,0 1-4590 0 0,-30 2-4071 0 0</inkml:trace>
  <inkml:trace contextRef="#ctx0" brushRef="#br0" timeOffset="4769.11">5812 1202 9394 0 0,'0'0'1103'0'0,"0"0"-215"0"0,0 0-100 0 0,0 0 91 0 0,0 0 177 0 0,0 0 135 0 0,0 0 4 0 0,0 0-113 0 0,0 0-173 0 0,-33-11-209 0 0,-104-36-167 0 0,69 35 120 0 0,55 15-564 0 0,-1 0-1 0 0,0 1 1 0 0,1 1-1 0 0,-1-1 1 0 0,1 2-1 0 0,1 0 1 0 0,-1 1-1 0 0,1 0 1 0 0,0 1 0 0 0,1 0-1 0 0,-1 1 1 0 0,2 0-1 0 0,-1 1 1 0 0,1 0-1 0 0,-7 10-88 0 0,-6 7 75 0 0,1 1-1 0 0,1 0 0 0 0,1 2 1 0 0,1 0-1 0 0,2 2 1 0 0,2 0-1 0 0,0 0 0 0 0,2 1 1 0 0,-6 29-75 0 0,15-47 23 0 0,0-1 0 0 0,2 1 0 0 0,0 0 0 0 0,0-1 0 0 0,1 1 0 0 0,1 0 0 0 0,1 0 0 0 0,0 0 0 0 0,2 6-23 0 0,-3-16 18 0 0,1-1 0 0 0,0 1 0 0 0,0-1 0 0 0,1 1 0 0 0,-1-1 0 0 0,1 1 0 0 0,0-1 0 0 0,0 0 1 0 0,0 0-1 0 0,1 0 0 0 0,-1 0 0 0 0,1 0 0 0 0,0-1 0 0 0,0 1 0 0 0,1-1 0 0 0,-1 0 0 0 0,1 0 1 0 0,-1 0-1 0 0,1 0 0 0 0,0-1 0 0 0,0 1 0 0 0,0-1 0 0 0,1 0 0 0 0,-1 0 0 0 0,0-1 0 0 0,1 1 1 0 0,-1-1-1 0 0,1 0 0 0 0,-1 0 0 0 0,1-1 0 0 0,3 1-18 0 0,6-2 93 0 0,0-1-1 0 0,0-1 1 0 0,-1 0-1 0 0,1-1 1 0 0,-1-1 0 0 0,1 0-1 0 0,-1 0 1 0 0,-1-2-1 0 0,1 1 1 0 0,-1-2 0 0 0,0 1-1 0 0,-1-2 1 0 0,0 0-1 0 0,0 0 1 0 0,-1-1 0 0 0,0 0-1 0 0,0-1-92 0 0,-6 7 14 0 0,46-44 58 0 0,-3-2 0 0 0,-1-2 0 0 0,-3-3 0 0 0,-3-1-1 0 0,-2-1 1 0 0,-3-3 0 0 0,5-14-72 0 0,15-69 340 0 0,-72 191 179 0 0,10-25-514 0 0,2 1-1 0 0,0 0 1 0 0,1 1 0 0 0,1-1-1 0 0,2 1 1 0 0,0-1 0 0 0,2 1 0 0 0,1-1-1 0 0,0 1 1 0 0,2-1 0 0 0,1 0-1 0 0,1 0 1 0 0,1 0 0 0 0,1-1 0 0 0,4 8-5 0 0,3 4-73 0 0,70 125-1119 0 0,-71-146-2201 0 0,-10-10-2924 0 0,-2-3-5169 0 0</inkml:trace>
  <inkml:trace contextRef="#ctx0" brushRef="#br0" timeOffset="5084.79">6278 1585 13219 0 0,'0'0'652'0'0,"0"0"-256"0"0,0 0-100 0 0,0 0 114 0 0,0 0 176 0 0,0 0 105 0 0,0 0-45 0 0,0 0-142 0 0,0 0-128 0 0,0 0-107 0 0,0 0-50 0 0,-5 34-24 0 0,-14 104-7 0 0,18-136-174 0 0,0 1 0 0 0,1-1 0 0 0,-1 1 0 0 0,1-1 0 0 0,-1 0 0 0 0,1 1 0 0 0,0-1 0 0 0,0 1 0 0 0,0-1 0 0 0,0 1 0 0 0,1-1 0 0 0,-1 1 0 0 0,1-1 0 0 0,-1 1 0 0 0,1-1 0 0 0,0 0 0 0 0,0 1 0 0 0,0-1 0 0 0,0 0 0 0 0,0 0 0 0 0,0 0 0 0 0,1 0 0 0 0,-1 0 0 0 0,1 0 0 0 0,1 1-14 0 0,3 3 102 0 0,-3-2-5 0 0,0-1 0 0 0,1 1 1 0 0,0-1-1 0 0,-1 0 1 0 0,1 0-1 0 0,0 0 0 0 0,1-1 1 0 0,-1 1-1 0 0,0-1 0 0 0,1 0 1 0 0,-1 0-1 0 0,1-1 0 0 0,0 1 1 0 0,-1-1-1 0 0,1 0 0 0 0,0-1 1 0 0,0 1-1 0 0,0-1 0 0 0,0 1 1 0 0,0-2-1 0 0,-1 1 1 0 0,1 0-1 0 0,0-1 0 0 0,0 0 1 0 0,0 0-1 0 0,-1-1 0 0 0,1 1 1 0 0,0-1-1 0 0,-1 0 0 0 0,1 0 1 0 0,-1 0-1 0 0,0-1 0 0 0,0 0 1 0 0,0 1-1 0 0,0-1 1 0 0,0-1-1 0 0,-1 1 0 0 0,1-1 1 0 0,-1 1-1 0 0,0-1 0 0 0,0 0 1 0 0,0 0-1 0 0,-1 0 0 0 0,1-1 1 0 0,-1 1-1 0 0,0 0 0 0 0,0-1 1 0 0,-1 0-1 0 0,0 1 0 0 0,1-1 1 0 0,-1 0-1 0 0,-1 0 1 0 0,1 0-98 0 0,0 0-2 0 0,-1-1 0 0 0,0 1 0 0 0,0 0 0 0 0,0-1 0 0 0,0 1 0 0 0,-1 0 1 0 0,0-1-1 0 0,0 1 0 0 0,-1 0 0 0 0,1 0 0 0 0,-1 0 0 0 0,0 0 0 0 0,-1 0 1 0 0,1 0-1 0 0,-1 1 0 0 0,0-1 0 0 0,0 1 0 0 0,0 0 0 0 0,-1 0 1 0 0,1 0-1 0 0,-1 0 0 0 0,0 0 0 0 0,0 1 0 0 0,0 0 0 0 0,-1 0 0 0 0,-1-2 3 0 0,-61-29-1734 0 0,21 23-3377 0 0,28 8-1669 0 0,5-1-3810 0 0</inkml:trace>
  <inkml:trace contextRef="#ctx0" brushRef="#br0" timeOffset="7331.872">8905 1136 0 0 0,'0'0'671'0'0,"0"0"90"0"0,0 0 212 0 0,0 0 368 0 0,0 0 390 0 0,0 0 327 0 0,0 0 125 0 0,0 0-110 0 0,0 0-301 0 0,0 0-409 0 0,13-10-379 0 0,37-33-184 0 0,-50 43-764 0 0,1 0 0 0 0,-1 0-1 0 0,1-1 1 0 0,-1 1 0 0 0,1 0-1 0 0,-1-1 1 0 0,1 1 0 0 0,-1-1 0 0 0,1 1-1 0 0,-1-1 1 0 0,0 1 0 0 0,1-1-1 0 0,-1 1 1 0 0,0-1 0 0 0,1 1-1 0 0,-1-1 1 0 0,0 1 0 0 0,1-1-1 0 0,-1 1 1 0 0,0-1 0 0 0,0 0 0 0 0,0 1-1 0 0,0-1 1 0 0,0 1 0 0 0,0-1-1 0 0,0 0 1 0 0,0 1 0 0 0,0-1-1 0 0,0 1 1 0 0,0-1 0 0 0,0 0 0 0 0,0 1-1 0 0,0-1 1 0 0,0 1 0 0 0,-1-1-1 0 0,1 0 1 0 0,0 1 0 0 0,0-1-1 0 0,-1 1 1 0 0,1-1 0 0 0,0 1-1 0 0,-1-1 1 0 0,1 1 0 0 0,-1-1 0 0 0,1 1-1 0 0,0-1 1 0 0,-1 1 0 0 0,1 0-1 0 0,-1-1 1 0 0,1 1 0 0 0,-1 0-1 0 0,0-1 1 0 0,1 1 0 0 0,-1 0 0 0 0,1 0-1 0 0,-1 0 1 0 0,1-1 0 0 0,-1 1-1 0 0,0 0 1 0 0,0 0-36 0 0,-1-1 260 0 0,-17-9-6 0 0,0 0 1 0 0,-1 2-1 0 0,1 0 0 0 0,-2 1 0 0 0,1 1 0 0 0,-1 1 1 0 0,0 1-1 0 0,0 0 0 0 0,-1 2 0 0 0,1 0 1 0 0,-1 2-1 0 0,1 0 0 0 0,0 2 0 0 0,-1 0 1 0 0,-5 2-255 0 0,-13 4 37 0 0,1 1 0 0 0,1 2 1 0 0,0 2-1 0 0,0 1 1 0 0,1 2-1 0 0,1 2 1 0 0,-27 17-38 0 0,44-23 19 0 0,1 0 1 0 0,0 1 0 0 0,0 1 0 0 0,1 1-1 0 0,1 0 1 0 0,1 1 0 0 0,0 1 0 0 0,1 0-1 0 0,1 1 1 0 0,0 1 0 0 0,1 0-1 0 0,2 0 1 0 0,0 1 0 0 0,1 0 0 0 0,0 1-1 0 0,2 0 1 0 0,1 1 0 0 0,0-1 0 0 0,2 1-1 0 0,0 0 1 0 0,2 0 0 0 0,0 0 0 0 0,2 1-1 0 0,0-1 1 0 0,2 7-20 0 0,0-18 16 0 0,0-1-1 0 0,0 0 1 0 0,1 0-1 0 0,1 0 1 0 0,0 0 0 0 0,0 0-1 0 0,1-1 1 0 0,0 1-1 0 0,0-1 1 0 0,1-1 0 0 0,0 1-1 0 0,1-1 1 0 0,0 0-1 0 0,0 0 1 0 0,1-1 0 0 0,0 0-1 0 0,0-1 1 0 0,1 1-1 0 0,-1-2 1 0 0,1 1 0 0 0,1-1-1 0 0,-1 0 1 0 0,1-1-1 0 0,0 0-15 0 0,8 2 63 0 0,-1 0 1 0 0,1-1-1 0 0,1-1 0 0 0,-1-1 0 0 0,1 0 0 0 0,-1-2 0 0 0,1 0 0 0 0,0-1 0 0 0,-1 0 1 0 0,1-2-1 0 0,-1 0 0 0 0,1-1 0 0 0,3-3-63 0 0,14-6 105 0 0,-1-2 0 0 0,-1-2 0 0 0,0-1 0 0 0,-1-1 0 0 0,-1-2 1 0 0,-1-1-1 0 0,-1-2 0 0 0,0-1 0 0 0,-2-1 0 0 0,-1-2 0 0 0,-2 0 0 0 0,0-2 0 0 0,-2-1 0 0 0,-1 0 0 0 0,15-29-105 0 0,-24 41 71 0 0,-1-2 0 0 0,-1 0 0 0 0,-1 0 0 0 0,0-1 1 0 0,-2 0-1 0 0,0 0 0 0 0,-1-1 0 0 0,-2 0 0 0 0,0-1 0 0 0,-1 1 0 0 0,0-12-71 0 0,-4 33 140 0 0,0 1-41 0 0,-1 16-277 0 0,-11 157 272 0 0,14-133-80 0 0,1 0 0 0 0,3-1 0 0 0,1 1 0 0 0,1-1 0 0 0,3 0 0 0 0,1-1 0 0 0,2 0 0 0 0,1-1 0 0 0,2-1 0 0 0,13 18-14 0 0,39 57-63 0 0,-68-110 9 0 0,-1 0 0 0 0,1 0 0 0 0,0 0 0 0 0,0-1 0 0 0,-1 1 0 0 0,1 0 0 0 0,0 0 0 0 0,0 0 0 0 0,0-1 0 0 0,0 1 0 0 0,0 0 0 0 0,0-1 0 0 0,0 1 0 0 0,0-1 0 0 0,0 1 0 0 0,0-1 0 0 0,0 0 0 0 0,0 1 0 0 0,0-1 0 0 0,1 0 0 0 0,-1 0 0 0 0,0 0 0 0 0,0 0 0 0 0,0 0 0 0 0,0 0 0 0 0,1 0 0 0 0,-1 0 0 0 0,0 0 0 0 0,0 0 0 0 0,0-1 0 0 0,0 1 0 0 0,0 0 0 0 0,0-1 54 0 0,15-21-8394 0 0,-14 11-3151 0 0</inkml:trace>
  <inkml:trace contextRef="#ctx0" brushRef="#br0" timeOffset="8994.151">11160 1188 10658 0 0,'0'0'2061'0'0,"0"0"-732"0"0,0 0-340 0 0,0 0-5 0 0,0 0 161 0 0,0 0 130 0 0,0 0-46 0 0,0 0-160 0 0,0 0-173 0 0,0 0-212 0 0,0 0-133 0 0,0 0-65 0 0,0 0-82 0 0,33-3-48 0 0,104-10-57 0 0,31 7 429 0 0,-82-5-710 0 0,-41 7-2215 0 0,-45 4 1211 0 0,-3 0-8791 0 0,-1 0-1216 0 0</inkml:trace>
  <inkml:trace contextRef="#ctx0" brushRef="#br0" timeOffset="9166.689">11188 1438 8682 0 0,'0'0'1680'0'0,"0"0"-626"0"0,0 0-206 0 0,0 0 103 0 0,0 0 182 0 0,0 0 93 0 0,0 0-47 0 0,0 0-76 0 0,0 0-114 0 0,0 0-132 0 0,0 0-139 0 0,0 0-140 0 0,0 0-126 0 0,32 8-88 0 0,102 23-117 0 0,-56-32-56 0 0,-63-4-180 0 0,148-43-4049 0 0,-146 41-2011 0 0,-2 0-5111 0 0</inkml:trace>
  <inkml:trace contextRef="#ctx0" brushRef="#br0" timeOffset="7851.402">10157 621 8842 0 0,'0'0'2668'0'0,"0"0"-847"0"0,0 0-354 0 0,0 0-124 0 0,0 0-59 0 0,0 0-61 0 0,0 0-85 0 0,0 0-148 0 0,0 0-160 0 0,0 0-153 0 0,0 0-175 0 0,0 0-129 0 0,-27 9-83 0 0,-83 34-33 0 0,107-42-237 0 0,1 0-1 0 0,-1 0 1 0 0,1 0-1 0 0,-1 0 1 0 0,1 0-1 0 0,-1 1 1 0 0,1-1 0 0 0,0 1-1 0 0,-1-1 1 0 0,1 1-1 0 0,0 0 1 0 0,0 0-1 0 0,0 0 1 0 0,1 0-1 0 0,-1 0 1 0 0,0 1 0 0 0,1-1-1 0 0,0 0 1 0 0,-1 1-1 0 0,1-1 1 0 0,0 1-1 0 0,0 0-19 0 0,-3 6 109 0 0,-20 48 329 0 0,2 2 0 0 0,3 0 0 0 0,3 1 0 0 0,2 1 0 0 0,-3 33-438 0 0,3 2 280 0 0,3 0 1 0 0,5 0-1 0 0,4 31-280 0 0,3-102 29 0 0,1 0 0 0 0,1 0 0 0 0,2-1 0 0 0,0 0 0 0 0,1 0 0 0 0,2 0 1 0 0,0-1-1 0 0,2 0 0 0 0,0-1 0 0 0,2 0 0 0 0,0 0 0 0 0,2-1 0 0 0,0-1 0 0 0,3 3-29 0 0,39 39 77 0 0,-53-63-4120 0 0,-4-5-1658 0 0,1 3-5297 0 0</inkml:trace>
  <inkml:trace contextRef="#ctx0" brushRef="#br0" timeOffset="8418.035">10560 838 11795 0 0,'0'0'5151'0'0,"0"0"-3420"0"0,0 0-1077 0 0,0 0-101 0 0,0 0 110 0 0,0 0 148 0 0,0 0 13 0 0,0 0-126 0 0,0 0-216 0 0,0 0-211 0 0,0 0-55 0 0,0 0 23 0 0,2 5 57 0 0,3 16-89 0 0,-1 1 0 0 0,-1-1 0 0 0,-1 1 1 0 0,-1-1-1 0 0,0 1 0 0 0,-2-1 0 0 0,-1 1 0 0 0,0-1 0 0 0,-2 2-207 0 0,-48 210 486 0 0,36-176-443 0 0,2-1 1 0 0,3 2-1 0 0,2-1 1 0 0,3 1-1 0 0,2 1-43 0 0,5-53 4 0 0,0 1 1 0 0,1-1-1 0 0,0 1 0 0 0,0-1 1 0 0,1 0-1 0 0,-1 0 0 0 0,1 0 1 0 0,1 0-1 0 0,-1 0 0 0 0,1-1 1 0 0,0 1-1 0 0,0-1 0 0 0,1 0 0 0 0,-1 0 1 0 0,1-1-1 0 0,0 1 0 0 0,3 0-4 0 0,-3-2 56 0 0,1-1-1 0 0,0 0 0 0 0,-1 0 0 0 0,1 0 0 0 0,0-1 0 0 0,0 0 0 0 0,0 0 1 0 0,0-1-1 0 0,0 0 0 0 0,0 0 0 0 0,0 0 0 0 0,0 0 0 0 0,1-1-55 0 0,14 0 128 0 0,-16 1-114 0 0,0 0 1 0 0,0 0 0 0 0,0-1 0 0 0,0 0 0 0 0,0 0 0 0 0,0 0 0 0 0,0 0-1 0 0,0-1 1 0 0,-1 0 0 0 0,1 0 0 0 0,0 0 0 0 0,-1-1 0 0 0,0 1-1 0 0,1-1 1 0 0,0-1-15 0 0,-5-48-6880 0 0,-1 49 6127 0 0,-2-7-2490 0 0,1 5-2388 0 0,-3 1-5649 0 0</inkml:trace>
  <inkml:trace contextRef="#ctx0" brushRef="#br0" timeOffset="8738.084">10232 1350 13067 0 0,'0'0'1360'0'0,"0"0"-477"0"0,0 0-195 0 0,0 0 144 0 0,0 0 199 0 0,0 0 120 0 0,0 0-64 0 0,0 0-130 0 0,34-8-104 0 0,109-25-160 0 0,33 5 766 0 0,-4 23-2849 0 0,-128 5-4001 0 0,-35 0-5640 0 0</inkml:trace>
  <inkml:trace contextRef="#ctx0" brushRef="#br0" timeOffset="11360.2">12732 1136 5329 0 0,'0'0'3119'0'0,"0"0"-1769"0"0,0 0-707 0 0,0 0-92 0 0,0 0 74 0 0,0 0 166 0 0,0 0 144 0 0,0 0-18 0 0,0 0-154 0 0,0 0-179 0 0,0 0-198 0 0,-13-3-145 0 0,-43-9-45 0 0,8 24 321 0 0,36-5-340 0 0,-13 8 2 0 0,0 1 0 0 0,1 2 0 0 0,1 0-1 0 0,1 2 1 0 0,0 0 0 0 0,2 2 0 0 0,0 0 0 0 0,2 1 0 0 0,0 1 0 0 0,2 0 0 0 0,0 2-179 0 0,1-4 129 0 0,2 2 0 0 0,0 0 0 0 0,1 0 1 0 0,1 1-1 0 0,2 0 0 0 0,1 1 0 0 0,0 0 0 0 0,2 1 0 0 0,1-1 0 0 0,1 1 0 0 0,0 27-129 0 0,3-44 53 0 0,1 1 0 0 0,-1-1-1 0 0,2 1 1 0 0,0-1 0 0 0,0 0-1 0 0,1 1 1 0 0,0-1 0 0 0,0 0-1 0 0,1 0 1 0 0,1 0-1 0 0,0 0 1 0 0,0-1 0 0 0,1 1-1 0 0,0-1 1 0 0,0 0 0 0 0,1-1-1 0 0,1 1 1 0 0,-1-1 0 0 0,1 0-1 0 0,0-1 1 0 0,3 2-53 0 0,4-1 132 0 0,0-1-1 0 0,0 0 1 0 0,1-1 0 0 0,0-1-1 0 0,0 0 1 0 0,0-1 0 0 0,0 0-1 0 0,1-2 1 0 0,-1 0 0 0 0,1 0-1 0 0,0-2 1 0 0,0 0 0 0 0,-1 0-1 0 0,1-2 1 0 0,0 0-1 0 0,-1 0 1 0 0,1-2 0 0 0,5-2-132 0 0,29-8 230 0 0,-1-2 0 0 0,-1-2 1 0 0,0-2-1 0 0,-2-2 1 0 0,0-2-1 0 0,-2-3 0 0 0,-1-1 1 0 0,-1-2-1 0 0,-1-2 0 0 0,-2-1 1 0 0,8-11-231 0 0,-35 33 3 0 0,-2-1 1 0 0,1 0-1 0 0,-1 0 1 0 0,-1-1-1 0 0,0 0 1 0 0,-1-1-1 0 0,0 0 1 0 0,-2 0-1 0 0,1-1 1 0 0,-2 0 0 0 0,0 0-1 0 0,0 0 1 0 0,-2-1-1 0 0,0 1 1 0 0,0-1-1 0 0,-2 0 1 0 0,0 1-1 0 0,0-1 1 0 0,-2 0-1 0 0,-1-7-3 0 0,-2 11-82 0 0,-1 1 0 0 0,-1-1 0 0 0,1 1-1 0 0,-2 0 1 0 0,0 1 0 0 0,0-1-1 0 0,-1 1 1 0 0,0 1 0 0 0,-1-1 0 0 0,0 1-1 0 0,0 1 1 0 0,-1 0 0 0 0,0 0-1 0 0,-1 1 1 0 0,1 0 0 0 0,-1 1 0 0 0,-1 0-1 0 0,1 1 1 0 0,-1 0 0 0 0,0 1-1 0 0,0 1 1 0 0,0-1 0 0 0,-13 0 82 0 0,-162-16-2596 0 0,65 28-6456 0 0,86-1-2208 0 0</inkml:trace>
  <inkml:trace contextRef="#ctx0" brushRef="#br0" timeOffset="11705.009">11915 1464 8074 0 0,'0'0'2355'0'0,"0"0"-711"0"0,0 0-514 0 0,0 0-225 0 0,0 0-91 0 0,0 0-25 0 0,0 0 4 0 0,0 0 81 0 0,0 0 55 0 0,0 0 37 0 0,0 0 4 0 0,0 0-107 0 0,0 0-70 0 0,21 11-22 0 0,70 37-37 0 0,12-27 541 0 0,46-13-349 0 0,0-6 1 0 0,1-7-1 0 0,60-13-926 0 0,-204 17 7 0 0,552-64 331 0 0,-494 60-548 0 0,-63 5 95 0 0,-1 0-42 0 0,0 0-42 0 0,0 0-88 0 0,-19 7-2380 0 0,4 0 238 0 0,0 1-4337 0 0,1 0-5182 0 0</inkml:trace>
  <inkml:trace contextRef="#ctx0" brushRef="#br0" timeOffset="12135.874">13417 672 10122 0 0,'0'0'2214'0'0,"0"0"-639"0"0,0 0-509 0 0,0 0-260 0 0,0 0-189 0 0,0 0-97 0 0,0 0-79 0 0,0 0-80 0 0,0 0 21 0 0,0 0 79 0 0,0 0 123 0 0,0 0 57 0 0,0 0-20 0 0,20 16-18 0 0,66 49-24 0 0,-63-45-248 0 0,0 0 0 0 0,-1 1 0 0 0,-1 2 1 0 0,-2 0-1 0 0,0 1 0 0 0,-1 1 0 0 0,-1 0 0 0 0,-2 2 1 0 0,0 0-1 0 0,-2 0 0 0 0,-1 2-331 0 0,6 17 100 0 0,-2 0 1 0 0,-3 1-1 0 0,-1 1 0 0 0,-2 0 1 0 0,-3 1-1 0 0,-2 0 0 0 0,-1 0 1 0 0,-3 0-1 0 0,-4 31-100 0 0,1-56 18 0 0,-2 0 0 0 0,0 0 0 0 0,-2-1 0 0 0,-1 1 0 0 0,0-1 1 0 0,-2-1-1 0 0,0 1 0 0 0,-2-1 0 0 0,0-1 0 0 0,-2 0 0 0 0,0-1 0 0 0,-1 0 0 0 0,-1-1 0 0 0,-1-1 1 0 0,0 0-1 0 0,-2-1 0 0 0,-3 2-18 0 0,-41 32-91 0 0,-1-3 0 0 0,-3-2 0 0 0,-1-3 0 0 0,-43 17 91 0 0,13-17-3295 0 0,64-30-5765 0 0,26-10-2748 0 0</inkml:trace>
  <inkml:trace contextRef="#ctx0" brushRef="#br0" timeOffset="14236.364">411 2163 10906 0 0,'0'0'463'0'0,"0"0"-367"0"0,0 0 15 0 0,0 0 134 0 0,0 0 158 0 0,0 0 172 0 0,33-6 150 0 0,105-22 65 0 0,-97 21-61 0 0,0 1 1 0 0,0 3-1 0 0,0 1 0 0 0,22 2-729 0 0,-10 1 453 0 0,484 21 2047 0 0,-2-29-957 0 0,-27 7-843 0 0,114 29 95 0 0,306-18 595 0 0,-315-29-897 0 0,263 14-265 0 0,46 7-26 0 0,-536 1-124 0 0,-159-2-56 0 0,94-1 138 0 0,78-18-160 0 0,22 5 83 0 0,491-6-10 0 0,-274 37-74 0 0,1-12-13 0 0,616-22 70 0 0,281-14-49 0 0,-770 32 1525 0 0,-773 0-3915 0 0,0-2-5296 0 0,6-1-4109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9946 0 0,'0'0'1571'0'0,"0"0"-376"0"0,0 0-243 0 0,0 0-100 0 0,0 0 26 0 0,0 0 39 0 0,0 0 5 0 0,0 0-91 0 0,0 0-127 0 0,0 0-153 0 0,0 0-136 0 0,0 0-129 0 0,0 0-68 0 0,0 0 58 0 0,0 3 61 0 0,-4 143 1513 0 0,-7 0 0 0 0,-14 53-1850 0 0,-36 212 582 0 0,52-219-396 0 0,9-191-181 0 0,0 0 0 0 0,0 0 0 0 0,1 0 0 0 0,-1 0 0 0 0,0 0 1 0 0,0 0-1 0 0,1 0 0 0 0,-1 0 0 0 0,0 0 0 0 0,1 0 0 0 0,-1 0 1 0 0,1 0-1 0 0,0 0 0 0 0,-1 0 0 0 0,1 0 0 0 0,0 0 0 0 0,-1-1 0 0 0,1 1 1 0 0,0 0-1 0 0,0 0 0 0 0,0-1 0 0 0,0 1 0 0 0,0-1 0 0 0,0 1 0 0 0,0-1 1 0 0,0 1-1 0 0,0-1 0 0 0,0 1 0 0 0,0-1 0 0 0,0 0 0 0 0,0 0 1 0 0,0 1-1 0 0,0-1 0 0 0,0 0 0 0 0,0 0 0 0 0,0 0 0 0 0,0 0 0 0 0,0 0 1 0 0,0-1-1 0 0,1 1 0 0 0,-1 0 0 0 0,0 0 0 0 0,0-1 0 0 0,0 1 1 0 0,0-1-1 0 0,0 1 0 0 0,0-1 0 0 0,0 1 0 0 0,0-1 0 0 0,-1 1 0 0 0,1-1 1 0 0,0 0-6 0 0,50-31 416 0 0,-50 31-415 0 0,61-49 246 0 0,178-123-108 0 0,-234 169-142 0 0,0 1 1 0 0,0-1 0 0 0,0 1-1 0 0,1 0 1 0 0,-1 0 0 0 0,1 1-1 0 0,0 0 1 0 0,0 0 0 0 0,0 1-1 0 0,0 0 1 0 0,0 0 0 0 0,3 0 2 0 0,5 45-30 0 0,-27 198 225 0 0,11-237-194 0 0,0 3-3 0 0,-1 0 1 0 0,1 0-1 0 0,1 1 0 0 0,-1-1 0 0 0,1 1 0 0 0,1-1 1 0 0,0 0-1 0 0,0 1 0 0 0,0-1 0 0 0,1 0 0 0 0,0 0 0 0 0,1 0 1 0 0,0 0-1 0 0,0 0 0 0 0,1-1 0 0 0,0 1 0 0 0,0-1 1 0 0,0 0-1 0 0,6 6 2 0 0,-7-13-85 0 0,1 1 1 0 0,-1-1-1 0 0,1 0 1 0 0,0 0 0 0 0,-1 0-1 0 0,1 0 1 0 0,-1-1-1 0 0,1 1 1 0 0,0-1 0 0 0,-1 0-1 0 0,0 0 1 0 0,1 0-1 0 0,-1-1 1 0 0,0 1 0 0 0,1-1-1 0 0,-1 0 1 0 0,0 0-1 0 0,0 0 1 0 0,0 0 0 0 0,-1 0-1 0 0,1-1 1 0 0,0 1-1 0 0,-1-1 1 0 0,0 0 0 0 0,1 0-1 0 0,-1 1 1 0 0,0-2-1 0 0,1-2 85 0 0,31-36-2863 0 0,1-1-2589 0 0,-11 15-3599 0 0,-14 17 2287 0 0</inkml:trace>
  <inkml:trace contextRef="#ctx0" brushRef="#br0" timeOffset="734.224">1171 773 4745 0 0,'0'0'2156'0'0,"0"0"-662"0"0,0 0-264 0 0,0 0 202 0 0,0 0 306 0 0,0 0 182 0 0,0 0-174 0 0,0 0-465 0 0,0 0-492 0 0,0 0-351 0 0,0 0-70 0 0,0 0 18 0 0,-19 14-7 0 0,-60 47-27 0 0,-33 49 696 0 0,105-101-1025 0 0,0 0 0 0 0,0 0-1 0 0,0 0 1 0 0,1 1 0 0 0,1 0 0 0 0,0 0 0 0 0,0 1 0 0 0,1 0-1 0 0,0-1 1 0 0,1 1 0 0 0,0 1 0 0 0,1-1 0 0 0,0 0 0 0 0,0 1 0 0 0,2-1-1 0 0,-1 7-22 0 0,3-15 19 0 0,-1 0 0 0 0,0 0 0 0 0,1 0-1 0 0,-1-1 1 0 0,1 1 0 0 0,0 0-1 0 0,0-1 1 0 0,0 1 0 0 0,0-1 0 0 0,0 0-1 0 0,0 0 1 0 0,1 0 0 0 0,-1 0 0 0 0,1 0-1 0 0,0 0 1 0 0,-1-1 0 0 0,1 1-1 0 0,0-1 1 0 0,0 0 0 0 0,0 0 0 0 0,0 0-1 0 0,0 0 1 0 0,0 0 0 0 0,0-1 0 0 0,0 1-1 0 0,0-1 1 0 0,1 0 0 0 0,-1 0 0 0 0,0 0-1 0 0,0 0 1 0 0,0-1 0 0 0,0 1-1 0 0,0-1 1 0 0,0 0 0 0 0,0 0 0 0 0,0 0-1 0 0,0 0 1 0 0,0-1 0 0 0,0 1 0 0 0,0-1-1 0 0,-1 1 1 0 0,1-1 0 0 0,-1 0-1 0 0,1 0 1 0 0,0-1-19 0 0,19-17 179 0 0,-1-1 0 0 0,-1 0 0 0 0,0-2 1 0 0,-2 0-1 0 0,-1-1 0 0 0,-1-1 0 0 0,11-22-179 0 0,14-27 181 0 0,-30 104-537 0 0,0 186 392 0 0,-11-210-35 0 0,0 5-7 0 0,-1 0 1 0 0,1 0 0 0 0,1-1 0 0 0,0 1 0 0 0,1 0 0 0 0,0 0-1 0 0,0-1 1 0 0,1 1 0 0 0,0-1 0 0 0,1 1 0 0 0,1-1 0 0 0,-1-1 0 0 0,1 1-1 0 0,1-1 1 0 0,0 1 0 0 0,0-2 0 0 0,1 1 0 0 0,0-1 0 0 0,8 8 5 0 0,-11-16 16 0 0,0 0 1 0 0,-1 0-1 0 0,1 0 1 0 0,0-1-1 0 0,0 1 1 0 0,-1-1-1 0 0,1 0 1 0 0,-1 0 0 0 0,1 0-1 0 0,-1 0 1 0 0,1-1-1 0 0,-1 1 1 0 0,0-1-1 0 0,1 0 1 0 0,-1 0-1 0 0,0 0 1 0 0,0-1-1 0 0,-1 1 1 0 0,1-1-1 0 0,0 1 1 0 0,-1-1-1 0 0,0 0 1 0 0,1 0-1 0 0,-1 0 1 0 0,0 0 0 0 0,-1-1-1 0 0,1 1 1 0 0,0 0-1 0 0,-1-1 1 0 0,0 1-1 0 0,0-1 1 0 0,0 1-1 0 0,0-1 1 0 0,0-1-17 0 0,5-9 41 0 0,176-364 976 0 0,-182 378-1020 0 0,0 1 1 0 0,0-1-1 0 0,0 1 0 0 0,0 0 1 0 0,0-1-1 0 0,0 1 0 0 0,0-1 1 0 0,0 1-1 0 0,0-1 0 0 0,0 1 1 0 0,0-1-1 0 0,0 1 0 0 0,0 0 1 0 0,0-1-1 0 0,1 1 0 0 0,-1-1 1 0 0,0 1-1 0 0,0-1 0 0 0,1 1 1 0 0,-1-1-1 0 0,0 0 0 0 0,1 1 1 0 0,-1-1-1 0 0,0 1 0 0 0,1-1 1 0 0,-1 0-1 0 0,1 1 0 0 0,-1-1 0 0 0,1 0 1 0 0,-1 1-1 0 0,1-1 0 0 0,-1 0 1 0 0,1 0-1 0 0,-1 1 0 0 0,1-1 1 0 0,-1 0-1 0 0,1 0 0 0 0,-1 0 1 0 0,1 0-1 0 0,-1 0 0 0 0,1 0 1 0 0,0 0-1 0 0,-1 0 0 0 0,1 0 1 0 0,-1 0-1 0 0,1 0 0 0 0,-1 0 1 0 0,1 0-1 0 0,-1 0 0 0 0,1-1 1 0 0,-1 1-1 0 0,1 0 0 0 0,-1 0 1 0 0,1-1-1 0 0,-1 1 0 0 0,1 0 1 0 0,-1 0-1 0 0,1-1 0 0 0,-1 1 1 0 0,1-1-1 0 0,-1 1 0 0 0,0-1 3 0 0,5 16 45 0 0,39 169 48 0 0,-3 18-125 0 0,-41-201 35 0 0,0 1 0 0 0,1 0 0 0 0,-1-1 0 0 0,0 1 0 0 0,0-1 0 0 0,1 1 0 0 0,-1 0 0 0 0,1-1 0 0 0,0 1 0 0 0,-1-1 0 0 0,1 1 0 0 0,0-1 0 0 0,0 0 0 0 0,0 1 0 0 0,0-1 0 0 0,0 0 0 0 0,0 1 0 0 0,0-1 0 0 0,0 0 0 0 0,1 0 0 0 0,-1 0 0 0 0,0 0 0 0 0,1 0 0 0 0,-1 0 0 0 0,1-1 0 0 0,-1 1 0 0 0,1 0 0 0 0,-1-1 0 0 0,1 1 0 0 0,-1-1 0 0 0,1 0 0 0 0,0 1 0 0 0,-1-1 0 0 0,1 0 0 0 0,0 0 0 0 0,-1 0 0 0 0,1 0 0 0 0,0 0 0 0 0,-1 0 0 0 0,1-1 0 0 0,-1 1 0 0 0,1 0 0 0 0,0-1 0 0 0,-1 1 0 0 0,1-1 0 0 0,-1 0 0 0 0,1 0 0 0 0,0 0-3 0 0,11-17 116 0 0,0 0 0 0 0,-2-2 0 0 0,0 1 0 0 0,-1-1 0 0 0,-1-1 0 0 0,-1 1 0 0 0,0-2 0 0 0,-1-3-116 0 0,10-23 139 0 0,39-138 236 0 0,-46 134-359 0 0,-10 51-98 0 0,0 1-39 0 0,0 0-91 0 0,0 0-144 0 0,0 22-3396 0 0,0-11 642 0 0,0 0-3888 0 0,0-3-4717 0 0</inkml:trace>
  <inkml:trace contextRef="#ctx0" brushRef="#br0" timeOffset="1088.811">2132 1079 5705 0 0,'0'0'5883'0'0,"0"0"-3359"0"0,0 0-854 0 0,0 0-60 0 0,0 0-197 0 0,0 0-259 0 0,31-6-235 0 0,102-22-210 0 0,-51-8 404 0 0,-67 28-969 0 0,0 0 1 0 0,0-1-1 0 0,-1 0 1 0 0,-1-1-1 0 0,0-1 1 0 0,0 0 0 0 0,-1-1-1 0 0,0-1 1 0 0,-1 1-1 0 0,-1-2 1 0 0,0 1 0 0 0,6-12-145 0 0,-15 23 0 0 0,0 0 1 0 0,0 0-1 0 0,0-1 1 0 0,0 1 0 0 0,0-1-1 0 0,0 1 1 0 0,-1 0 0 0 0,1-1-1 0 0,-1 1 1 0 0,0-1 0 0 0,0 0-1 0 0,0 1 1 0 0,0-1-1 0 0,0 1 1 0 0,0-1 0 0 0,-1 1-1 0 0,1-1 1 0 0,-1 1 0 0 0,0-1-1 0 0,1 1 1 0 0,-1 0 0 0 0,0-1-1 0 0,-1 1 1 0 0,1 0-1 0 0,0 0 1 0 0,-1 0 0 0 0,1 0-1 0 0,-1 0 1 0 0,1 0 0 0 0,-1 0-1 0 0,0 0 1 0 0,0 1 0 0 0,0-1-1 0 0,0 1 1 0 0,0-1-1 0 0,0 1 1 0 0,-1 0 0 0 0,1 0-1 0 0,0 0 1 0 0,-1 0 0 0 0,1 0-1 0 0,-1 0 1 0 0,1 1 0 0 0,-3-1-1 0 0,-8-1-10 0 0,-1 1 1 0 0,1 0 0 0 0,-1 1 0 0 0,1 0 0 0 0,-1 1-1 0 0,1 1 1 0 0,-1 0 0 0 0,1 1 0 0 0,0 0 0 0 0,0 1 0 0 0,0 1-1 0 0,1 0 1 0 0,-1 0 0 0 0,1 1 0 0 0,0 1 0 0 0,1 0-1 0 0,0 1 1 0 0,0 0 0 0 0,0 1 0 0 0,1 0 0 0 0,1 0-1 0 0,-1 1 1 0 0,1 0 0 0 0,1 1 0 0 0,0 0 0 0 0,1 0 0 0 0,0 1-1 0 0,0 0 1 0 0,2 0 0 0 0,-1 1 0 0 0,2-1 0 0 0,-1 1-1 0 0,2 0 1 0 0,0 0 0 0 0,0 1 0 0 0,1 2 9 0 0,1-3 12 0 0,0-1 0 0 0,1 0-1 0 0,0 1 1 0 0,1-1 0 0 0,1 0 0 0 0,0 1 0 0 0,0-1 0 0 0,1 0-1 0 0,1-1 1 0 0,0 1 0 0 0,1 0 0 0 0,0-1 0 0 0,0 0 0 0 0,1 0 0 0 0,1-1-1 0 0,0 0 1 0 0,7 8-12 0 0,4 1 88 0 0,1-2 0 0 0,1 0 0 0 0,1-1 0 0 0,0-1 0 0 0,1-1 0 0 0,0 0 0 0 0,1-2 0 0 0,1-1 0 0 0,0-1 0 0 0,0-1 0 0 0,13 3-88 0 0,-8-5 41 0 0,1 0-1 0 0,0-2 1 0 0,-1-1-1 0 0,1-2 1 0 0,1 0-1 0 0,21-3-40 0 0,4-10-813 0 0,-23-3-3788 0 0,-20 6-7007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63 8610 0 0,'0'0'1397'0'0,"0"0"-148"0"0,0 0-206 0 0,0 0-67 0 0,0 0 44 0 0,0 0 95 0 0,0 0 48 0 0,0 0-15 0 0,0 0-137 0 0,0 0-188 0 0,0 0-199 0 0,-12-10-189 0 0,-36-32-137 0 0,36 32-75 0 0,12 10-36 0 0,0 0-11 0 0,0 0 16 0 0,0 0-5 0 0,0 0-5 0 0,0 0-14 0 0,0 0-37 0 0,0 0-8 0 0,0 0-17 0 0,0 0-11 0 0,1 419 1960 0 0,4-364-2003 0 0,2 0-1 0 0,3-1 0 0 0,2 0 0 0 0,2 0 0 0 0,14 29-51 0 0,-21-63-2 0 0,-6-14 5 0 0,0 0 0 0 0,1 0 0 0 0,0 0 0 0 0,0 0 0 0 0,0 0-1 0 0,1-1 1 0 0,0 1 0 0 0,0-1 0 0 0,0 1 0 0 0,1-1 0 0 0,0 0 0 0 0,0-1 0 0 0,0 1 0 0 0,0-1-1 0 0,1 1 1 0 0,0-1 0 0 0,0 0 0 0 0,0-1 0 0 0,0 1 0 0 0,0-1 0 0 0,1 0 0 0 0,5 2-3 0 0,1-6 31 0 0,0 0 1 0 0,0-1 0 0 0,0 0 0 0 0,0-1 0 0 0,-1 0-1 0 0,1-1 1 0 0,-1 0 0 0 0,0-1 0 0 0,0 0-1 0 0,-1-1 1 0 0,1 0 0 0 0,-1 0 0 0 0,0-1-1 0 0,-1-1 1 0 0,0 1 0 0 0,0-2 0 0 0,-1 1 0 0 0,0-1-1 0 0,0 0 1 0 0,5-10-32 0 0,7-1 31 0 0,34-38-4 0 0,-2-3-1 0 0,-3-1 0 0 0,-3-3 0 0 0,-2-2 0 0 0,6-20-26 0 0,-27 46-6 0 0,-23 40-9 0 0,0 1-1 0 0,0 0-39 0 0,0 31-280 0 0,-2 46 367 0 0,0-56-30 0 0,0-1 0 0 0,1 1 0 0 0,1-1 0 0 0,1 1 1 0 0,1 0-1 0 0,1-1 0 0 0,1 0 0 0 0,0 0 1 0 0,1 0-1 0 0,2 0 0 0 0,0-1 0 0 0,1 0 0 0 0,1 1-2 0 0,-2-9 23 0 0,0-2-1 0 0,0 1 0 0 0,1-1 0 0 0,0 0 1 0 0,0-1-1 0 0,1 1 0 0 0,0-2 0 0 0,1 1 1 0 0,0-2-1 0 0,0 1 0 0 0,0-1 0 0 0,1-1 1 0 0,-1 0-1 0 0,2 0 0 0 0,-1-1 0 0 0,0 0 1 0 0,1-1-1 0 0,-1 0 0 0 0,1-1 1 0 0,0-1-1 0 0,0 0 0 0 0,0 0 0 0 0,0-1 1 0 0,0-1-1 0 0,0 0 0 0 0,0 0 0 0 0,0-1 1 0 0,-1-1-1 0 0,1 0 0 0 0,-1-1 0 0 0,1 0 1 0 0,-1 0-1 0 0,-1-1 0 0 0,1-1 0 0 0,2-1-22 0 0,6-5 111 0 0,0-1-1 0 0,0 0 1 0 0,-1-2-1 0 0,-1 0 1 0 0,0-1-1 0 0,-1 0 0 0 0,-1-1 1 0 0,-1-1-1 0 0,0-1 1 0 0,-2 0-1 0 0,6-11-110 0 0,1-3 68 0 0,-1-2-1 0 0,-2 0 0 0 0,-1 0 1 0 0,-2-2-1 0 0,-2 0 0 0 0,-1 0 1 0 0,-2-1-1 0 0,-2 0 0 0 0,-1 0 1 0 0,-1-17-68 0 0,-3 54-19 0 0,-1-1 0 0 0,0 0 0 0 0,0 0 0 0 0,1 0 0 0 0,-1 1 0 0 0,0-1 0 0 0,0 0 0 0 0,0 0 0 0 0,-1 0 0 0 0,1 0 0 0 0,0 1 0 0 0,-1-1 1 0 0,1 0-1 0 0,-1 0 0 0 0,0 1 0 0 0,1-1 0 0 0,-1 0 0 0 0,0 1 0 0 0,0-1 0 0 0,0 1 0 0 0,0-1 0 0 0,-1 1 0 0 0,1-1 0 0 0,0 1 0 0 0,0 0 0 0 0,-1 0 0 0 0,1 0 0 0 0,-1 0 1 0 0,1 0-1 0 0,-1 0 0 0 0,1 0 0 0 0,-1 0 0 0 0,0 0 0 0 0,0 1 0 0 0,0-1 19 0 0,-8 23-2006 0 0,0 60-2986 0 0,9-47-3763 0 0,1-20-2622 0 0</inkml:trace>
  <inkml:trace contextRef="#ctx0" brushRef="#br0" timeOffset="409.171">1689 594 4713 0 0,'0'0'1619'0'0,"0"0"-164"0"0,0 0 51 0 0,0 0 131 0 0,0 0 52 0 0,0 0-53 0 0,0 0-146 0 0,0 0-167 0 0,0 0-188 0 0,0 0-193 0 0,33 1-159 0 0,102 5-127 0 0,-131-5-612 0 0,-1-1 0 0 0,0 1 0 0 0,1-1 0 0 0,-1 0 0 0 0,1 0 0 0 0,-1 0 0 0 0,1-1 0 0 0,-1 1 0 0 0,0-1 0 0 0,1 0 0 0 0,-1 0 0 0 0,0 0 0 0 0,0 0 0 0 0,0 0 0 0 0,1-1-1 0 0,-1 1 1 0 0,0-1 0 0 0,-1 0 0 0 0,3-1-44 0 0,3-4 188 0 0,-3 4-102 0 0,1 0 1 0 0,-1 0-1 0 0,0-1 0 0 0,0 0 0 0 0,0 1 0 0 0,0-2 1 0 0,-1 1-1 0 0,0 0 0 0 0,0-1 0 0 0,0 0 0 0 0,0 0 0 0 0,-1 0 1 0 0,0-1-1 0 0,0 1 0 0 0,0-1 0 0 0,-1 0 0 0 0,0 1 1 0 0,0-1-1 0 0,0 0 0 0 0,-1 0 0 0 0,1 0 0 0 0,-2-1 0 0 0,1 1 1 0 0,-1 0-1 0 0,0 0 0 0 0,0 0 0 0 0,0 0 0 0 0,-1-1 0 0 0,0-1-86 0 0,-3 2 1 0 0,1 0-1 0 0,-1 1 0 0 0,0-1 0 0 0,-1 1 1 0 0,1 0-1 0 0,-1 0 0 0 0,0 1 0 0 0,0-1 0 0 0,-1 1 1 0 0,1 0-1 0 0,-1 1 0 0 0,0-1 0 0 0,0 1 0 0 0,0 0 1 0 0,0 1-1 0 0,0-1 0 0 0,-1 1 0 0 0,1 0 0 0 0,-1 1 1 0 0,0 0-1 0 0,1 0 0 0 0,-1 0 0 0 0,0 1 1 0 0,0 0-1 0 0,0 0 0 0 0,1 1 0 0 0,-1 0 0 0 0,0 0 1 0 0,1 0-1 0 0,-1 1 0 0 0,1 0 0 0 0,-4 1 0 0 0,-2 4-8 0 0,0 0 1 0 0,0 1-1 0 0,1 0 0 0 0,0 1 0 0 0,0 0 0 0 0,1 1 1 0 0,1 0-1 0 0,-1 1 0 0 0,1 0 0 0 0,1 0 0 0 0,0 0 0 0 0,1 1 1 0 0,0 1-1 0 0,1-1 0 0 0,0 1 0 0 0,1 0 0 0 0,1 0 1 0 0,0 1-1 0 0,1-1 0 0 0,0 1 0 0 0,1 0 0 0 0,0 0 1 0 0,1 0-1 0 0,1 0 0 0 0,0 0 0 0 0,1 0 0 0 0,1 6 8 0 0,2-8 19 0 0,0-1-1 0 0,1 0 1 0 0,1 0-1 0 0,-1 0 1 0 0,2-1-1 0 0,-1 0 1 0 0,1 0-1 0 0,1 0 0 0 0,0-1 1 0 0,0 0-1 0 0,1-1 1 0 0,0 0-1 0 0,0 0 1 0 0,1-1-1 0 0,0 0 0 0 0,0 0 1 0 0,1-2-1 0 0,0 1 1 0 0,0-1-1 0 0,0-1 1 0 0,1 0-1 0 0,-1 0 1 0 0,5 0-19 0 0,1 1 16 0 0,0-1 1 0 0,0-1-1 0 0,0 0 1 0 0,0-1 0 0 0,0-1-1 0 0,1-1 1 0 0,-1 0-1 0 0,0-1 1 0 0,0-1-17 0 0,62-37-1391 0 0,-52 17-6228 0 0,-18 14-4094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0 479 8906 0 0,'0'0'764'0'0,"0"0"-429"0"0,0 0-227 0 0,0 0-47 0 0,0 0 101 0 0,0 0 162 0 0,0 0 145 0 0,0 0 102 0 0,0 0 81 0 0,0 0 5 0 0,1 3 2 0 0,-1-1-572 0 0,1-1 0 0 0,-1 0 0 0 0,1 1-1 0 0,-1-1 1 0 0,1 0 0 0 0,0 1 0 0 0,-1-1-1 0 0,1 0 1 0 0,0 0 0 0 0,0 0 0 0 0,0 0-1 0 0,0 0 1 0 0,0 0 0 0 0,0 0 0 0 0,0 0-1 0 0,1 0 1 0 0,-1-1 0 0 0,0 1 0 0 0,0 0-1 0 0,1-1 1 0 0,-1 1 0 0 0,0-1 0 0 0,1 1-1 0 0,-1-1 1 0 0,0 0 0 0 0,1 1 0 0 0,-1-1-1 0 0,1 0 1 0 0,-1 0 0 0 0,0 0 0 0 0,1 0-1 0 0,-1 0 1 0 0,1 0 0 0 0,-1-1 0 0 0,0 1-1 0 0,1 0 1 0 0,-1-1 0 0 0,1 1 0 0 0,-1-1-1 0 0,1 0-86 0 0,8-3 311 0 0,-1-1 0 0 0,1 0-1 0 0,-1 0 1 0 0,0-1-1 0 0,0 0 1 0 0,-1-1 0 0 0,1 0-1 0 0,-1-1 1 0 0,-1 1-1 0 0,1-2-310 0 0,186-233 2658 0 0,-179 222-2347 0 0,-10 14 332 0 0,-4 28-383 0 0,18 154 140 0 0,-16-148-343 0 0,8 90 92 0 0,5-2 1 0 0,25 91-150 0 0,-4-98 68 0 0,-24-96 682 0 0,-10-36 416 0 0,-2 11-1338 0 0,59-327 512 0 0,-31 196-296 0 0,6 1 0 0 0,18-35-44 0 0,-25 66-16 0 0,-27 109 24 0 0,2-4-3188 0 0,-8 21-2228 0 0,0-4-6074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97 1904 0 0,'0'0'1846'0'0,"0"0"-404"0"0,0 0-99 0 0,0 0 196 0 0,0 0 266 0 0,0 0 48 0 0,0 0-166 0 0,0 0-281 0 0,0 0-314 0 0,0 0-212 0 0,0 0-177 0 0,-5-12-142 0 0,-17-32-106 0 0,21 43-424 0 0,0 0 0 0 0,0 0 0 0 0,0 0 0 0 0,0 0 0 0 0,0 0 0 0 0,0 0 0 0 0,0 0 0 0 0,-1 1 0 0 0,1-1 0 0 0,0 0 0 0 0,0 1 0 0 0,-1-1 0 0 0,1 1 0 0 0,0-1 0 0 0,-1 1 0 0 0,1-1 0 0 0,0 1 0 0 0,-1 0 0 0 0,1 0 0 0 0,-1 0 0 0 0,1 0 0 0 0,0 0 1 0 0,-1 0-1 0 0,1 0 0 0 0,-1 0 0 0 0,1 1 0 0 0,0-1 0 0 0,-1 0 0 0 0,0 1-31 0 0,-2 0 45 0 0,-5 1 15 0 0,1 1-1 0 0,-1 1 1 0 0,1 0-1 0 0,0 0 1 0 0,0 0-1 0 0,1 1 1 0 0,-1 0-1 0 0,1 0 1 0 0,0 1-1 0 0,0 0 1 0 0,0 2-60 0 0,-5 2 87 0 0,-7 6 3 0 0,2 1-1 0 0,0 1 1 0 0,1 1 0 0 0,1 0-1 0 0,0 1 1 0 0,2 1 0 0 0,0 0-1 0 0,2 1 1 0 0,0 0 0 0 0,1 1 0 0 0,2 0-1 0 0,0 1-89 0 0,4-11 11 0 0,1 0 0 0 0,1 0 0 0 0,0 1 0 0 0,1-1 1 0 0,0 1-1 0 0,1-1 0 0 0,1 1 0 0 0,0-1 0 0 0,2 10-11 0 0,-2-18 12 0 0,0-1 0 0 0,0 0 0 0 0,0 0 1 0 0,1 1-1 0 0,0-1 0 0 0,-1 0 0 0 0,1 0 0 0 0,1 0 1 0 0,-1 0-1 0 0,0-1 0 0 0,1 1 0 0 0,0-1 0 0 0,0 1 1 0 0,0-1-1 0 0,0 0 0 0 0,1 0 0 0 0,-1-1 0 0 0,1 1 0 0 0,0 0 1 0 0,-1-1-1 0 0,1 0 0 0 0,0 0 0 0 0,0 0 0 0 0,1-1 1 0 0,-1 1-1 0 0,0-1 0 0 0,0 0 0 0 0,1 0 0 0 0,-1-1 1 0 0,4 1-13 0 0,4-1 78 0 0,0-1 0 0 0,0 0 0 0 0,-1 0 0 0 0,1-2 0 0 0,0 1 1 0 0,-1-1-1 0 0,0-1 0 0 0,1 0 0 0 0,-1-1 0 0 0,-1 0 0 0 0,1 0 1 0 0,-1-1-1 0 0,0-1 0 0 0,0 0 0 0 0,-1 0 0 0 0,0-1 0 0 0,2-1-78 0 0,15-17 110 0 0,0-1-1 0 0,-1-1 0 0 0,-2-1 0 0 0,18-28-109 0 0,130-226 104 0 0,-162 260 23 0 0,-9 22-66 0 0,0 1-22 0 0,-8 13-264 0 0,0-1 198 0 0,2 1 1 0 0,0 0 0 0 0,0 1-1 0 0,1 0 1 0 0,1-1-1 0 0,0 2 1 0 0,1-1 0 0 0,0 0-1 0 0,1 1 1 0 0,1-1-1 0 0,0 1 1 0 0,1-1 0 0 0,1 1-1 0 0,1 2 27 0 0,2-6 0 0 0,0-1 0 0 0,1 1 0 0 0,0-1 0 0 0,0 0 0 0 0,1 0 0 0 0,1-1 0 0 0,0 0 0 0 0,0 0 0 0 0,1 0-1 0 0,0-1 1 0 0,0 0 0 0 0,1-1 0 0 0,0 0 0 0 0,0 0 0 0 0,4 1 0 0 0,-3 0 7 0 0,-1-2-1 0 0,1 1 1 0 0,0-2-1 0 0,0 1 1 0 0,1-1-1 0 0,0-1 1 0 0,-1 0 0 0 0,1 0-1 0 0,1-1 1 0 0,-1-1-1 0 0,0 0 1 0 0,1 0-1 0 0,0-1 1 0 0,10-1-7 0 0,-9 0 21 0 0,0-1 0 0 0,0 0 0 0 0,0-1 0 0 0,-1 0 0 0 0,1-1 0 0 0,0-1 0 0 0,-1 0 0 0 0,0-1 0 0 0,0 0 0 0 0,0 0 0 0 0,3-4-21 0 0,10-8 27 0 0,0-1 1 0 0,-1-1 0 0 0,0-1 0 0 0,-2-1-1 0 0,-1-1 1 0 0,0-1 0 0 0,-2 0 0 0 0,-1-2-1 0 0,0 0 1 0 0,6-16-28 0 0,31-39 77 0 0,-50 74-79 0 0,-2 0-7 0 0,1 0 0 0 0,0-1 0 0 0,0 1 0 0 0,1 1 0 0 0,-1-1 0 0 0,1 1 0 0 0,1-1 0 0 0,-1 2 0 0 0,1-1 0 0 0,0 0 0 0 0,0 1-1 0 0,0 0 1 0 0,0 1 0 0 0,1-1 0 0 0,0 1 0 0 0,-1 1 0 0 0,1-1 0 0 0,1 1 9 0 0,-5 4-3 0 0,0-1 0 0 0,0 1-1 0 0,0 0 1 0 0,-1 0 0 0 0,1 1 0 0 0,-1-1 0 0 0,0 1-1 0 0,1-1 1 0 0,-1 1 0 0 0,0 0 0 0 0,-1 0-1 0 0,1 0 1 0 0,0 0 0 0 0,-1 0 0 0 0,0 0-1 0 0,1 0 1 0 0,-1 0 0 0 0,0 0 0 0 0,-1 1 0 0 0,1 2 3 0 0,2 1 0 0 0,5 23 48 0 0,-2 0 0 0 0,-1 1 1 0 0,-1 0-1 0 0,-1 0 0 0 0,-2 0 0 0 0,-1 0 0 0 0,-4 26-48 0 0,4-43 15 0 0,-2 0-1 0 0,1 0 0 0 0,-2 0 0 0 0,0 0 0 0 0,-1 0 1 0 0,0-1-1 0 0,-1 1 0 0 0,0-1 0 0 0,-1 0 0 0 0,-1-1 0 0 0,0 0 1 0 0,-1 0-1 0 0,0 0 0 0 0,0-1 0 0 0,-1 0 0 0 0,-1 0 1 0 0,0-1-1 0 0,-1-1 0 0 0,-4 4-14 0 0,-71 3-64 0 0,89-31-98 0 0,85-32 157 0 0,-69 41 20 0 0,1 1-1 0 0,1 0 1 0 0,-1 2-1 0 0,0 0 1 0 0,1 2-1 0 0,0 0 0 0 0,14 2-14 0 0,54-8 62 0 0,-63-5-616 0 0,26-13-879 0 0,-19 7-8147 0 0,-27 14-1925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52 232 0 0,'0'0'1255'0'0,"0"0"-148"0"0,0 0 60 0 0,0 0 169 0 0,0 0 140 0 0,0 0 59 0 0,0 0-60 0 0,0 0-112 0 0,0 0-144 0 0,0 0-168 0 0,0 0-157 0 0,-5-5-127 0 0,2 2-845 0 0,-1-1 329 0 0,0 0 0 0 0,0 1 1 0 0,0-1-1 0 0,0 0 0 0 0,-1 1 0 0 0,0 0 1 0 0,1 0-1 0 0,-1 1 0 0 0,0-1 0 0 0,-1 1 1 0 0,1 0-1 0 0,0 0 0 0 0,0 1 0 0 0,-1-1 0 0 0,1 1 1 0 0,-2 1-252 0 0,-9-1 64 0 0,1 2 1 0 0,-1 0 0 0 0,0 1-1 0 0,0 1 1 0 0,1 0 0 0 0,0 1-1 0 0,-1 0 1 0 0,-4 4-65 0 0,-15 6 95 0 0,15-8 0 0 0,1 2 0 0 0,-1 0 1 0 0,1 1-1 0 0,1 1 1 0 0,-1 0-1 0 0,2 2 0 0 0,0 0 1 0 0,0 1-1 0 0,1 1 0 0 0,-13 15-95 0 0,20-19 12 0 0,0 1 1 0 0,1 0-1 0 0,0 1 0 0 0,1 0 0 0 0,0 1 0 0 0,1-1 0 0 0,1 1 0 0 0,0 0 0 0 0,0 0 0 0 0,2 1 0 0 0,-1-1 0 0 0,2 1 0 0 0,0 0 0 0 0,0 0 0 0 0,2 0 1 0 0,-1 0-1 0 0,2 0 0 0 0,1 11-12 0 0,0-20 6 0 0,-1 1 1 0 0,1-1-1 0 0,1 0 1 0 0,-1 1-1 0 0,1-1 1 0 0,-1 0-1 0 0,1-1 0 0 0,1 1 1 0 0,-1-1-1 0 0,1 1 1 0 0,0-1-1 0 0,0 0 1 0 0,0 0-1 0 0,0-1 1 0 0,1 1-1 0 0,-1-1 1 0 0,1 0-1 0 0,0 0 1 0 0,0 0-1 0 0,0-1 0 0 0,1 0 1 0 0,-1 0-1 0 0,0 0 1 0 0,1-1-7 0 0,10 3 112 0 0,0-1 1 0 0,0 0-1 0 0,0-1 0 0 0,0-1 1 0 0,0-1-1 0 0,0 0 0 0 0,14-2-112 0 0,5-5 129 0 0,0-1-1 0 0,-1-1 0 0 0,0-2 0 0 0,-1-1 1 0 0,0-2-1 0 0,-1-1 0 0 0,0-1 1 0 0,-2-2-1 0 0,0-1 0 0 0,10-10-128 0 0,-3 1 158 0 0,0-2 1 0 0,-3-2-1 0 0,0-1 0 0 0,-2-1 0 0 0,25-36-158 0 0,-47 54 215 0 0,-4 8 213 0 0,-4 25-772 0 0,-2 0 345 0 0,1 0 0 0 0,0 0 1 0 0,2-1-1 0 0,0 1 0 0 0,1-1 1 0 0,0 1-1 0 0,1-1 0 0 0,1-1 0 0 0,1 1 1 0 0,0-1-1 0 0,1 0 0 0 0,1 0 1 0 0,0-1-1 0 0,1 0 0 0 0,0-1 1 0 0,1 0-1 0 0,8 6-1 0 0,-9-10-1050 0 0,0-1-1 0 0,0 0 1 0 0,1-1 0 0 0,0 0 0 0 0,1 0-1 0 0,-1-1 1 0 0,1-1 0 0 0,0 0 0 0 0,5 0 1050 0 0,-7-1-11029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3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486 391 0 0 0,'0'0'235'0'0,"0"0"145"0"0,0 0 79 0 0,0 0 83 0 0,0 0 52 0 0,0 0 34 0 0,0 0 107 0 0,0 0 136 0 0,0 0 182 0 0,0 0 135 0 0,6 1 38 0 0,143-13 6174 0 0,-120 3-7142 0 0,0-1-1 0 0,-1-1 1 0 0,-1-1 0 0 0,1-2-1 0 0,-2-1 1 0 0,0-1-1 0 0,-1-1 1 0 0,-1-1 0 0 0,0-1-1 0 0,-1-1 1 0 0,-2-1-1 0 0,0-2 1 0 0,12-15-258 0 0,-27 30 63 0 0,0-1-1 0 0,-1 1 1 0 0,0-1-1 0 0,0 0 1 0 0,-1 0-1 0 0,0 0 1 0 0,0-1 0 0 0,-1 1-1 0 0,0-1 1 0 0,-1 0-1 0 0,0 0 1 0 0,-1 0-63 0 0,-1 9 8 0 0,-1 0 0 0 0,0 0 0 0 0,1 0 0 0 0,-1 0 0 0 0,1 0 0 0 0,-1 0 0 0 0,0 0 0 0 0,0 0 0 0 0,0 0 0 0 0,1 1 0 0 0,-1-1 0 0 0,0 0-1 0 0,0 0 1 0 0,0 1 0 0 0,0-1 0 0 0,0 1 0 0 0,0-1 0 0 0,0 1 0 0 0,-1 0 0 0 0,1-1 0 0 0,0 1 0 0 0,0 0 0 0 0,0-1 0 0 0,0 1 0 0 0,0 0 0 0 0,-1 0 0 0 0,1 0 0 0 0,0 0 0 0 0,0 0 0 0 0,0 1 0 0 0,0-1 0 0 0,0 0 0 0 0,-1 0 0 0 0,1 1 0 0 0,0-1 0 0 0,0 1 0 0 0,0-1 0 0 0,0 1 0 0 0,0-1 0 0 0,0 1 0 0 0,0 0 0 0 0,0-1 0 0 0,0 1 0 0 0,1 0 0 0 0,-1 0 0 0 0,0 0 0 0 0,0-1 0 0 0,1 1 0 0 0,-2 1-8 0 0,-5 10-15 0 0,-1 0 1 0 0,1 0 0 0 0,1 1-1 0 0,0 0 1 0 0,1 0-1 0 0,1 0 1 0 0,0 1 0 0 0,0-1-1 0 0,1 1 1 0 0,1 0 0 0 0,0 1 14 0 0,0-3-4 0 0,-65 579 356 0 0,39-383-313 0 0,-10-2 0 0 0,-8-1-1 0 0,-15 18-38 0 0,44-174 34 0 0,-3 0 0 0 0,-1-1 0 0 0,-2-2 0 0 0,-3 0 0 0 0,-1-1 0 0 0,-2-2 0 0 0,-2-1-1 0 0,-2-1 1 0 0,-2-2 0 0 0,-1-2 0 0 0,-2-1 0 0 0,-6 2-34 0 0,35-30-2 0 0,-1 1-1 0 0,1-2 1 0 0,-1 0 0 0 0,-1 0 0 0 0,1-1-1 0 0,-1 0 1 0 0,0 0 0 0 0,-1-2-1 0 0,1 1 1 0 0,-1-1 0 0 0,0-1 0 0 0,0 0-1 0 0,0-1 1 0 0,0 0 0 0 0,-1-1-1 0 0,1 0 1 0 0,0-1 0 0 0,-1-1 0 0 0,1 0-1 0 0,0 0 1 0 0,-5-2 2 0 0,12 1-5 0 0,1 0 1 0 0,0 0-1 0 0,0-1 1 0 0,-1 1-1 0 0,1-1 1 0 0,1 0-1 0 0,-1 0 0 0 0,0 0 1 0 0,1-1-1 0 0,0 1 1 0 0,-1-1-1 0 0,1 0 0 0 0,1 0 1 0 0,-1 0-1 0 0,1 0 1 0 0,-1-1-1 0 0,1 1 0 0 0,0 0 1 0 0,1-1-1 0 0,-1 0 1 0 0,1 1-1 0 0,0-1 0 0 0,0 0 1 0 0,0 0-1 0 0,1 1 1 0 0,0-1-1 0 0,0 0 1 0 0,0 0-1 0 0,0 0 0 0 0,1-1 5 0 0,1-9 11 0 0,0 0-1 0 0,1 1 1 0 0,1-1-1 0 0,0 1 0 0 0,1-1 1 0 0,1 1-1 0 0,0 1 1 0 0,1-1-1 0 0,3-5-10 0 0,37-47 117 0 0,3 1 0 0 0,3 2 0 0 0,2 3-1 0 0,28-21-116 0 0,-67 64 22 0 0,466-410 1547 0 0,-387 322-1070 0 0,-92 101-837 0 0,6-10 1104 0 0,-7 5-5193 0 0,9 15-6362 0 0,-7-5 2597 0 0</inkml:trace>
  <inkml:trace contextRef="#ctx0" brushRef="#br0" timeOffset="311.61">1327 822 12163 0 0,'0'0'1919'0'0,"0"0"-928"0"0,0 0-605 0 0,0 0-179 0 0,0 0 173 0 0,0 0 270 0 0,0 0 182 0 0,0 0 79 0 0,0 0-133 0 0,0 0-191 0 0,0 0-151 0 0,0 0-113 0 0,1 32-66 0 0,1 103-42 0 0,16-48 159 0 0,-16-77-304 0 0,1 0 1 0 0,0-1 0 0 0,1 1-1 0 0,0-1 1 0 0,1 0 0 0 0,0 0-1 0 0,0 0 1 0 0,1-1 0 0 0,0 1-1 0 0,0-2 1 0 0,1 1 0 0 0,0-1-1 0 0,0 0 1 0 0,1 0 0 0 0,0 0-1 0 0,0-1 1 0 0,0-1 0 0 0,1 1 0 0 0,0-2-1 0 0,0 1 1 0 0,0-1 0 0 0,1 0-1 0 0,-1-1 1 0 0,1 0 0 0 0,0-1-1 0 0,0 0 1 0 0,0 0 0 0 0,0-1-1 0 0,0 0 1 0 0,3-1-71 0 0,-1-4 115 0 0,0-1 0 0 0,-1 0 0 0 0,1-1 0 0 0,-1 0 0 0 0,-1-1 0 0 0,1 0 0 0 0,-1 0 0 0 0,0-1 0 0 0,-1-1 0 0 0,0 0 0 0 0,0 0 0 0 0,-1-1 0 0 0,0 1 0 0 0,2-6-115 0 0,-2 5 25 0 0,0-1-1 0 0,-1-1 1 0 0,0 1 0 0 0,-1-1 0 0 0,0 0 0 0 0,-1-1 0 0 0,0 1 0 0 0,-1-1 0 0 0,-1 0 0 0 0,0 0 0 0 0,0-1-1 0 0,-1 1 1 0 0,-1 0 0 0 0,-1-1 0 0 0,1 1 0 0 0,-2-1 0 0 0,0 1 0 0 0,-1-4-25 0 0,-3 2 360 0 0,2 3-3299 0 0,2 9-7277 0 0,1 3-944 0 0</inkml:trace>
  <inkml:trace contextRef="#ctx0" brushRef="#br0" timeOffset="832.069">2014 1264 1928 0 0,'0'0'1569'0'0,"0"0"-409"0"0,0 0-173 0 0,0 0 89 0 0,0 0 215 0 0,0 0 215 0 0,0 0 58 0 0,0 0-134 0 0,0 0-237 0 0,0 0-175 0 0,0 0-1 0 0,0 0 50 0 0,0 0 47 0 0,7-1-49 0 0,-3 0-951 0 0,0 0-1 0 0,0 0 0 0 0,0 0 0 0 0,-1-1 0 0 0,1 1 1 0 0,-1-1-1 0 0,1 0 0 0 0,-1 0 0 0 0,1 0 0 0 0,-1-1 1 0 0,0 1-1 0 0,0-1 0 0 0,0 1 0 0 0,0-1 1 0 0,-1 0-1 0 0,1 0 0 0 0,-1 0 0 0 0,3-4-113 0 0,161-224 1835 0 0,-115 172-1895 0 0,-50 59 23 0 0,-1 0-22 0 0,0 0-42 0 0,-1 199-591 0 0,3-195 717 0 0,-1 1 0 0 0,0 0 1 0 0,1-1-1 0 0,0 1 0 0 0,0-1 1 0 0,1 0-1 0 0,-1 1 0 0 0,1-1 1 0 0,0 0-1 0 0,0-1 0 0 0,0 1 1 0 0,0 0-1 0 0,1-1 0 0 0,-1 0 1 0 0,1 0-1 0 0,0 0 0 0 0,0 0 1 0 0,0 0-1 0 0,1-1 0 0 0,-1 0 1 0 0,0 0-1 0 0,1 0 0 0 0,-1 0 1 0 0,1-1-1 0 0,0 0 1 0 0,0 0-1 0 0,-1 0 0 0 0,1 0 1 0 0,0-1-1 0 0,0 0 0 0 0,0 0 1 0 0,0 0-1 0 0,0-1 0 0 0,0 1 1 0 0,-1-1-1 0 0,1-1 0 0 0,0 1 1 0 0,-1 0-1 0 0,1-1 0 0 0,-1 0 1 0 0,1 0-1 0 0,1-1-25 0 0,11-9 130 0 0,-1-1 0 0 0,0-1 0 0 0,-1 0 1 0 0,-1 0-1 0 0,0-2 0 0 0,-1 0 0 0 0,0 0 0 0 0,-1-1 0 0 0,-1-1 1 0 0,-1 0-1 0 0,-1 0 0 0 0,0-1 0 0 0,-1 0 0 0 0,-1-1 0 0 0,2-11-130 0 0,-7-2-472 0 0,-12 33-3454 0 0,4 3-3477 0 0,3 0-4041 0 0</inkml:trace>
  <inkml:trace contextRef="#ctx0" brushRef="#br0" timeOffset="1145.226">3141 943 8938 0 0,'0'0'2616'0'0,"0"0"-1079"0"0,0 0-354 0 0,0 0 21 0 0,0 0 84 0 0,0 0 1 0 0,0 0-149 0 0,0 0-205 0 0,0 0-237 0 0,0 0-195 0 0,0 0-159 0 0,0 0-134 0 0,0 0-72 0 0,-17-9-63 0 0,-55-29-27 0 0,71 38-46 0 0,-1-1 1 0 0,0 0-1 0 0,0 1 0 0 0,1 0 0 0 0,-1-1 0 0 0,0 1 1 0 0,0 0-1 0 0,1 0 0 0 0,-1 0 0 0 0,0 0 1 0 0,0 0-1 0 0,0 0 0 0 0,1 1 0 0 0,-1-1 1 0 0,0 1-1 0 0,0-1 0 0 0,1 1 0 0 0,-1-1 1 0 0,0 1-1 0 0,1 0 0 0 0,-1 0 0 0 0,1 0 0 0 0,-1 0 1 0 0,1 0-1 0 0,-1 0 0 0 0,1 1 0 0 0,0-1 1 0 0,0 0-1 0 0,0 1 0 0 0,-1-1 0 0 0,1 1 1 0 0,0-1-1 0 0,1 1 0 0 0,-1-1 0 0 0,0 1 1 0 0,0 0-3 0 0,-2 3 14 0 0,-2 2-13 0 0,0 1 1 0 0,0 0-1 0 0,1 0 1 0 0,0 0-1 0 0,1 0 1 0 0,0 1-1 0 0,0-1 0 0 0,1 1 1 0 0,0 0-1 0 0,0-1 1 0 0,1 1-1 0 0,0 0 1 0 0,1 0-1 0 0,0 0 1 0 0,0 0-1 0 0,1 0 1 0 0,0 0-1 0 0,0 0 1 0 0,1 0-1 0 0,0-1 0 0 0,1 1 1 0 0,0-1-1 0 0,1 1 1 0 0,-1-1-1 0 0,1 0 1 0 0,1 0-1 0 0,0-1 1 0 0,0 1-1 0 0,0-1 1 0 0,1 0-1 0 0,0 0-1 0 0,3 0-8 0 0,0-1 0 0 0,0 1 1 0 0,0-1-1 0 0,1-1 0 0 0,0 0 0 0 0,0 0 0 0 0,1-1 0 0 0,-1 0 0 0 0,1-1 0 0 0,0 0 1 0 0,0-1-1 0 0,0 0 0 0 0,0-1 0 0 0,0 0 0 0 0,1-1 0 0 0,-1 0 0 0 0,0 0 1 0 0,0-1-1 0 0,1-1 8 0 0,-3 0-116 0 0,-1 0 0 0 0,0-1 0 0 0,-1 0 0 0 0,1-1 0 0 0,-1 1 0 0 0,1-1 0 0 0,-1-1 0 0 0,0 1 0 0 0,0-1 0 0 0,-1 0 0 0 0,0-1 0 0 0,4-3 116 0 0,43-48-5143 0 0,-26 26-1540 0 0,-14 17-2236 0 0</inkml:trace>
  <inkml:trace contextRef="#ctx0" brushRef="#br0" timeOffset="1553.658">3846 251 10546 0 0,'0'0'1975'0'0,"0"0"-480"0"0,0 0-368 0 0,0 0-175 0 0,0 0-46 0 0,0 0-49 0 0,0 0-168 0 0,0 0-179 0 0,0 0-67 0 0,0 0 35 0 0,0 0 58 0 0,0 0-11 0 0,0 0-62 0 0,0 28-47 0 0,-1 88-35 0 0,-11 127 1332 0 0,-14 229-740 0 0,19-363-822 0 0,5-35-1151 0 0,-9-99-1677 0 0,-1-2-1017 0 0,4 10-2422 0 0,4 9-4637 0 0</inkml:trace>
  <inkml:trace contextRef="#ctx0" brushRef="#br0" timeOffset="1806.464">3428 785 10530 0 0,'0'0'1670'0'0,"0"0"-722"0"0,0 0-448 0 0,0 0-37 0 0,0 0 216 0 0,0 0 222 0 0,0 0 64 0 0,0 0-56 0 0,0 0-98 0 0,0 0-143 0 0,0 0-100 0 0,32 0-60 0 0,103-2-58 0 0,-1 8 623 0 0,142 38-3005 0 0,-272-43 1617 0 0,11 1-1555 0 0,-4-1-3240 0 0,0-1-5714 0 0</inkml:trace>
  <inkml:trace contextRef="#ctx0" brushRef="#br0" timeOffset="2103.509">4289 1006 7618 0 0,'0'0'3544'0'0,"0"0"-2191"0"0,0 0-217 0 0,0 0-168 0 0,0 0-136 0 0,0 0-168 0 0,0 0-207 0 0,0 0-201 0 0,30 188-176 0 0,-26-173-112 0 0,7-1-104 0 0,-6-6-160 0 0,6-1-145 0 0,-5-3-303 0 0,5-4-528 0 0,-6 0-1921 0 0,-1 0-7601 0 0</inkml:trace>
  <inkml:trace contextRef="#ctx0" brushRef="#br0" timeOffset="2104.509">4352 656 13155 0 0,'0'0'2768'0'0,"0"0"-1039"0"0,0 0-465 0 0,0 0-304 0 0,0 0-248 0 0,0 0-151 0 0,0 0-145 0 0,0 0-216 0 0,0 0-160 0 0,0 0-104 0 0,0 0-120 0 0,0 0-96 0 0,0 0-177 0 0,0 0-263 0 0,77-95-488 0 0,-66 106-1625 0 0,-1-8-9281 0 0</inkml:trace>
  <inkml:trace contextRef="#ctx0" brushRef="#br0" timeOffset="2443.955">4661 914 9506 0 0,'0'0'1286'0'0,"0"0"-733"0"0,0 0-249 0 0,0 0-6 0 0,0 0 67 0 0,0 0 31 0 0,0 0-36 0 0,0 0-82 0 0,-8 31-97 0 0,-25 98-76 0 0,31-126-99 0 0,1 1 1 0 0,-1-1-1 0 0,1 1 0 0 0,0-1 0 0 0,0 1 0 0 0,0-1 1 0 0,1 1-1 0 0,-1 0 0 0 0,1-1 0 0 0,0 1 0 0 0,0 0 1 0 0,0-1-1 0 0,1 1 0 0 0,-1 0 0 0 0,1-1 0 0 0,0 1 1 0 0,0-1-1 0 0,0 1 0 0 0,0-1 0 0 0,1 1 0 0 0,-1-1-6 0 0,6 9 29 0 0,-6-8 66 0 0,1-1 0 0 0,0 1 0 0 0,1 0-1 0 0,-1-1 1 0 0,0 0 0 0 0,1 1 0 0 0,0-1 0 0 0,0 0 0 0 0,0 0 0 0 0,0-1-1 0 0,0 1 1 0 0,1-1 0 0 0,-1 1 0 0 0,1-1 0 0 0,0 0 0 0 0,-1 0 0 0 0,1-1 0 0 0,0 1-1 0 0,0-1 1 0 0,0 0 0 0 0,0 0 0 0 0,1 0 0 0 0,-1-1 0 0 0,0 1 0 0 0,0-1-1 0 0,0 0 1 0 0,0 0 0 0 0,1 0 0 0 0,-1-1 0 0 0,0 0 0 0 0,0 1 0 0 0,1-2-95 0 0,8-1 387 0 0,-1 0 1 0 0,0-1 0 0 0,0-1 0 0 0,0 0 0 0 0,-1-1-1 0 0,0 0 1 0 0,0-1 0 0 0,0 0 0 0 0,-1 0-1 0 0,1-2-387 0 0,1 0 241 0 0,-1 0-1 0 0,0-1 0 0 0,0 0 0 0 0,-1 0 0 0 0,-1-1 1 0 0,0 0-1 0 0,0-1 0 0 0,-1 0 0 0 0,-1-1 0 0 0,0 1 1 0 0,0-1-1 0 0,-1-1 0 0 0,-1 1 0 0 0,0-1 0 0 0,-1 0 1 0 0,-1 0-1 0 0,0 0 0 0 0,0-9-240 0 0,-2 19 3 0 0,-1 0 0 0 0,1-1-1 0 0,-1 1 1 0 0,0 0 0 0 0,0-1-1 0 0,-1 1 1 0 0,1-1 0 0 0,-1 1 0 0 0,0 0-1 0 0,0 0 1 0 0,-1-1 0 0 0,1 1 0 0 0,-1 0-1 0 0,0 0 1 0 0,0 1 0 0 0,0-1 0 0 0,0 0-1 0 0,-1 0 1 0 0,0 1 0 0 0,1 0 0 0 0,-1-1-1 0 0,0 1 1 0 0,-1 0 0 0 0,1 1 0 0 0,-1-1-1 0 0,1 1 1 0 0,-1-1 0 0 0,0 1 0 0 0,0 0-1 0 0,0 0 1 0 0,0 1 0 0 0,0-1 0 0 0,0 1-1 0 0,0 0 1 0 0,-2-1-3 0 0,-79 21-2551 0 0,37 13-5147 0 0,32-21-3464 0 0</inkml:trace>
  <inkml:trace contextRef="#ctx0" brushRef="#br0" timeOffset="2853.901">5230 1083 0 0 0,'0'0'910'0'0,"0"0"986"0"0,0 0 387 0 0,0 0 34 0 0,0 0-22 0 0,0 0-44 0 0,0 0-112 0 0,0 0-195 0 0,0 0-286 0 0,0 0-351 0 0,0 0-301 0 0,0 0-198 0 0,0 0-140 0 0,20-12-109 0 0,63-40-85 0 0,-10-19 460 0 0,-44 40-665 0 0,-23 23-243 0 0,1-1 1 0 0,0 1-1 0 0,0 1 1 0 0,1 0-1 0 0,0 0 1 0 0,0 0-1 0 0,1 1 1 0 0,0 0-1 0 0,0 1 1 0 0,0 0-1 0 0,1 0 1 0 0,8-2-27 0 0,-17 7-17 0 0,0 0 1 0 0,1 0 0 0 0,-1 0-1 0 0,0 0 1 0 0,0 0 0 0 0,1 0-1 0 0,-1 0 1 0 0,0 0-1 0 0,0 1 1 0 0,0-1 0 0 0,1 1-1 0 0,-1-1 1 0 0,0 1 0 0 0,0-1-1 0 0,0 1 1 0 0,0-1-1 0 0,0 1 1 0 0,0 0 0 0 0,0 0-1 0 0,0 0 1 0 0,0-1 0 0 0,0 1-1 0 0,0 0 1 0 0,-1 0 0 0 0,1 0-1 0 0,0 0 1 0 0,-1 0-1 0 0,1 1 1 0 0,-1-1 0 0 0,1 0-1 0 0,-1 0 1 0 0,1 0 0 0 0,-1 0-1 0 0,0 1 1 0 0,0-1-1 0 0,1 0 1 0 0,-1 0 0 0 0,0 2 16 0 0,4 64-96 0 0,-3-35 0 0 0,-1-24 125 0 0,1 1 1 0 0,0 0-1 0 0,1 0 0 0 0,0 0 0 0 0,1-1 0 0 0,0 1 1 0 0,0-1-1 0 0,1 0 0 0 0,-1 0 0 0 0,2 0 0 0 0,-1 0 0 0 0,1-1 1 0 0,1 0-1 0 0,-1 0 0 0 0,1 0 0 0 0,0 0 0 0 0,1-1 0 0 0,0 0 1 0 0,0-1-1 0 0,0 0 0 0 0,0 0 0 0 0,1 0 0 0 0,0-1 0 0 0,0 0 1 0 0,0 0-1 0 0,0-1 0 0 0,1 0 0 0 0,-1 0 0 0 0,1-1 0 0 0,0-1 1 0 0,-1 1-1 0 0,9-1-29 0 0,-6-1 184 0 0,0 0 1 0 0,0-2 0 0 0,-1 1-1 0 0,1-1 1 0 0,0-1-1 0 0,-1 0 1 0 0,0 0-1 0 0,0-1 1 0 0,0 0 0 0 0,0-1-1 0 0,0 0 1 0 0,-1-1-1 0 0,0 1 1 0 0,0-2-1 0 0,7-6-184 0 0,0 0 84 0 0,0-1 0 0 0,-1-1-1 0 0,0 0 1 0 0,-2-1 0 0 0,0-1-1 0 0,0 0 1 0 0,-2-1 0 0 0,0 0-1 0 0,8-19-83 0 0,-4-9-4054 0 0,-10-2-4218 0 0,-5 39-4382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166 799 0 0 0,'0'0'409'0'0,"0"0"444"0"0,0 0 368 0 0,0 0 322 0 0,0 0 202 0 0,0 0 55 0 0,0 0-92 0 0,0 0-222 0 0,0 0-236 0 0,0 0-265 0 0,-5-3-291 0 0,4 2-676 0 0,1 0 0 0 0,-1 0 0 0 0,0 1 0 0 0,0-1 1 0 0,0 0-1 0 0,0 1 0 0 0,0-1 0 0 0,0 1 0 0 0,0-1 0 0 0,0 1 1 0 0,0 0-1 0 0,0-1 0 0 0,0 1 0 0 0,0 0 0 0 0,0 0 1 0 0,-1 0-1 0 0,1 0 0 0 0,0 0 0 0 0,0 0 0 0 0,0 0 1 0 0,0 0-1 0 0,0 0 0 0 0,0 1 0 0 0,0-1 0 0 0,0 0 0 0 0,-1 1 1 0 0,1-1-1 0 0,0 0 0 0 0,0 1 0 0 0,0 0 0 0 0,1-1 1 0 0,-1 1-1 0 0,0-1 0 0 0,0 1 0 0 0,0 0 0 0 0,0 0 1 0 0,1 0-1 0 0,-1-1 0 0 0,0 1 0 0 0,1 0 0 0 0,-1 0 0 0 0,0 0 1 0 0,1 0-1 0 0,-1 0 0 0 0,1 0 0 0 0,0 0 0 0 0,-1 1-18 0 0,-15 24 109 0 0,0 1 0 0 0,2 0 0 0 0,1 1-1 0 0,2 1 1 0 0,0 0 0 0 0,2 0-1 0 0,1 1 1 0 0,2 0 0 0 0,0 1-1 0 0,3-1 1 0 0,0 1 0 0 0,2 0-1 0 0,1 0 1 0 0,2 1-109 0 0,-3-30 35 0 0,1 1 0 0 0,1 0 0 0 0,-1-1 0 0 0,0 1 0 0 0,1 0 0 0 0,-1-1 0 0 0,1 1 0 0 0,0-1 0 0 0,-1 1 1 0 0,1-1-1 0 0,1 1 0 0 0,-1-1 0 0 0,0 0 0 0 0,0 0 0 0 0,1 1 0 0 0,0-1 0 0 0,-1 0 0 0 0,1 0 0 0 0,0 0 0 0 0,0-1 0 0 0,0 1 0 0 0,0 0 0 0 0,0-1 0 0 0,0 1 0 0 0,1-1 0 0 0,-1 0 0 0 0,0 0 0 0 0,1 0 0 0 0,-1 0 0 0 0,1 0 0 0 0,-1 0 0 0 0,1-1 1 0 0,-1 1-1 0 0,1-1 0 0 0,0 0 0 0 0,-1 0 0 0 0,1 0 0 0 0,0 0 0 0 0,-1 0 0 0 0,1 0 0 0 0,-1-1 0 0 0,1 1 0 0 0,-1-1 0 0 0,1 0 0 0 0,-1 0 0 0 0,1 0 0 0 0,0 0-35 0 0,11-7 213 0 0,0-1-1 0 0,-1-1 1 0 0,0 0-1 0 0,0-1 1 0 0,-1 0-1 0 0,0-1 1 0 0,-1 0-1 0 0,0-1 1 0 0,-2 0-1 0 0,1-1 1 0 0,-1 0-213 0 0,1 0 83 0 0,2-3-50 0 0,-1-1 0 0 0,0-1 0 0 0,-1 1 0 0 0,-2-2 0 0 0,0 1 1 0 0,0-1-1 0 0,-2-1 0 0 0,-1 1 0 0 0,0-1 0 0 0,-1 0 0 0 0,-2 0 0 0 0,0 0 1 0 0,-1 0-1 0 0,-2-20-33 0 0,1 36-50 0 0,-1 1 0 0 0,1-1 0 0 0,-1 1 1 0 0,0 0-1 0 0,0 0 0 0 0,-1-1 0 0 0,1 1 0 0 0,-1 0 1 0 0,0 0-1 0 0,0 0 0 0 0,0 0 0 0 0,-1 1 1 0 0,1-1-1 0 0,-1 1 0 0 0,0-1 0 0 0,0 1 0 0 0,0 0 1 0 0,0 0-1 0 0,-1 0 0 0 0,1 0 0 0 0,-1 1 1 0 0,0 0-1 0 0,0-1 0 0 0,0 1 0 0 0,0 1 0 0 0,0-1 1 0 0,0 0-1 0 0,0 1 0 0 0,0 0 0 0 0,-1 0 1 0 0,1 0-1 0 0,-1 1 0 0 0,1 0 0 0 0,0-1 0 0 0,-1 1 1 0 0,1 1-1 0 0,-1-1 0 0 0,1 1 0 0 0,0 0 1 0 0,-1 0-1 0 0,1 0 0 0 0,0 0 0 0 0,0 1 0 0 0,-1 0 1 0 0,1-1-1 0 0,1 2 0 0 0,-1-1 0 0 0,0 0 1 0 0,0 1 49 0 0,-60 36-950 0 0,103-39 630 0 0,9-18 795 0 0,0-2 0 0 0,-2-2 0 0 0,40-25-475 0 0,-54 29 210 0 0,-3 3-66 0 0,-1 0-1 0 0,-1-2 1 0 0,0-2-1 0 0,-1 0 1 0 0,-1-1-1 0 0,-1-2 1 0 0,-1 0-1 0 0,-1-2 1 0 0,-1 0 0 0 0,-2-2-1 0 0,0 0 1 0 0,-1-1-1 0 0,-2 0 1 0 0,12-27-144 0 0,-19 30 33 0 0,0 0 0 0 0,-1 0 0 0 0,-2 0 0 0 0,-1-1 1 0 0,0 0-1 0 0,-2 0 0 0 0,-1 0 0 0 0,-1-1 0 0 0,-2-20-33 0 0,2 44 9 0 0,-1 1 0 0 0,0-1 0 0 0,0 0 0 0 0,0 1 0 0 0,0-1 0 0 0,0 0 0 0 0,0 0 0 0 0,-1 1 0 0 0,1-1 0 0 0,-1 0 0 0 0,1 1 0 0 0,-1-1 0 0 0,1 0-1 0 0,-1 1 1 0 0,0-1 0 0 0,0 1 0 0 0,0-1 0 0 0,0 1 0 0 0,0 0 0 0 0,0-1 0 0 0,0 1 0 0 0,0 0 0 0 0,-1 0 0 0 0,1-1 0 0 0,0 1 0 0 0,-1 0 0 0 0,1 1 0 0 0,-1-1-1 0 0,1 0 1 0 0,-1 0 0 0 0,1 0 0 0 0,-1 1 0 0 0,0-1 0 0 0,1 1 0 0 0,-1 0 0 0 0,0-1 0 0 0,0 1 0 0 0,1 0 0 0 0,-1 0 0 0 0,0 0 0 0 0,1 0 0 0 0,-1 0 0 0 0,-1 1-9 0 0,-30 83-299 0 0,22-18 279 0 0,4 0 0 0 0,2 0 0 0 0,4 1 1 0 0,3 17 19 0 0,-1 2-44 0 0,14 467-337 0 0,0-349 195 0 0,19 471 384 0 0,-33-651-145 0 0,0-1 0 0 0,-2 1 1 0 0,-1-1-1 0 0,-1 1 0 0 0,-1-1 1 0 0,0 0-1 0 0,-2 0 0 0 0,-1 0 1 0 0,-1-1-1 0 0,-1 0 1 0 0,-4 7-55 0 0,9-23 21 0 0,0-1-1 0 0,1-1 1 0 0,-2 1-1 0 0,1 0 1 0 0,0-1-1 0 0,-1 0 1 0 0,0 0-1 0 0,0 0 0 0 0,0-1 1 0 0,0 0-1 0 0,-1 0 1 0 0,1 0-1 0 0,-1-1 1 0 0,0 1-1 0 0,0-1 1 0 0,0-1-1 0 0,0 1 0 0 0,0-1 1 0 0,0 0-1 0 0,0 0 1 0 0,0-1-1 0 0,0 0 1 0 0,-1 0-1 0 0,1 0 1 0 0,0-1-1 0 0,-2 0-19 0 0,2-3 15 0 0,0 1-1 0 0,1-1 1 0 0,-1-1 0 0 0,1 1-1 0 0,0-1 1 0 0,1 1 0 0 0,-1-1-1 0 0,1-1 1 0 0,0 1 0 0 0,0-1-1 0 0,0 1 1 0 0,1-1 0 0 0,0 0-1 0 0,0 0 1 0 0,1-1 0 0 0,-1 1-1 0 0,1 0 1 0 0,1-1 0 0 0,-1 0-1 0 0,1 1 1 0 0,0-1 0 0 0,1 0-1 0 0,0 1 1 0 0,0-1 0 0 0,0 0-15 0 0,-1-21 43 0 0,1 1 1 0 0,1-1 0 0 0,2 0 0 0 0,1 1-1 0 0,1 0 1 0 0,1 0 0 0 0,1 0 0 0 0,1 0-1 0 0,2 1 1 0 0,1 1 0 0 0,1 0 0 0 0,1 0-44 0 0,24-41 41 0 0,3 3 0 0 0,2 1 0 0 0,44-47-41 0 0,-50 67-226 0 0,2 2 0 0 0,2 2 0 0 0,1 2 0 0 0,10-5 226 0 0,47-30-4556 0 0,-76 56-2195 0 0,-7 3-3575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498 122 17588 0 0,'0'0'944'0'0,"0"0"-59"0"0,0 0 9 0 0,0 0 4 0 0,0 0-62 0 0,0 0-117 0 0,0 0-213 0 0,0 0-174 0 0,0 0-81 0 0,0 0-50 0 0,0 0-32 0 0,0 0-3 0 0,0 0-2 0 0,-19 24-6 0 0,-59 77 22 0 0,35-19 61 0 0,-67 223 63 0 0,86-251-446 0 0,-1-1 0 0 0,-3-1-1 0 0,-28 39 143 0 0,39-80-1568 0 0,-16-40-8591 0 0,16-11-746 0 0,14 32 8528 0 0</inkml:trace>
  <inkml:trace contextRef="#ctx0" brushRef="#br0" timeOffset="471.657">1 1 10242 0 0,'0'0'2275'0'0,"0"0"-612"0"0,0 0-497 0 0,0 0-297 0 0,0 0-130 0 0,0 0-44 0 0,0 0-104 0 0,0 0-128 0 0,0 0-3 0 0,0 0 76 0 0,0 0 92 0 0,0 0 77 0 0,0 0-42 0 0,12 18-69 0 0,81 137 953 0 0,104 276 1592 0 0,-78-196-2405 0 0,-89-180-653 0 0,47 63 74 0 0,-54-117-3622 0 0,-6-13-5810 0 0,-14 9-2379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0:0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45 0 0 0,'0'0'373'0'0,"0"0"-53"0"0,0 0-51 0 0,0 0 13 0 0,0 0 105 0 0,0 0 112 0 0,0 0 17 0 0,0 0-61 0 0,0 0-109 0 0,0 0-99 0 0,0 0-59 0 0,-2 6 7 0 0,-5 18 66 0 0,5-18 90 0 0,2-6 53 0 0,0 0 22 0 0,0 0-16 0 0,0 0-48 0 0,0 0-72 0 0,0 0-36 0 0,0 0-22 0 0,0 0 48 0 0,0 0 85 0 0,0 0 43 0 0,0 0-10 0 0,0 0-59 0 0,18-14 2521 0 0,35-53-1131 0 0,-59 72 2663 0 0,-26 42-4381 0 0,60-48 709 0 0,-12-17 1809 0 0,-48 52-2493 0 0,36-34 841 0 0,-3 0-857 0 0,-7 3 882 0 0,6-3-891 0 0,0 0-21 0 0,0 0 4 0 0,0 0 12 0 0,0 0 9 0 0,0 0 1 0 0,0 0 0 0 0,0 0-4 0 0,0 0-13 0 0,0 0 6 0 0,0 0 3 0 0,0 0 0 0 0,17-11 1 0 0,-16 11 35 0 0,21-14 44 0 0,-16 12 23 0 0,-13 11 229 0 0,-3 5-201 0 0,7-9 68 0 0,1 1-2477 0 0,7-5-3345 0 0,-3-1-5234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2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5329 0 0,'0'0'1474'0'0,"0"0"-881"0"0,0 0-387 0 0,0 0 127 0 0,0 0 292 0 0,0 0 270 0 0,0 0 168 0 0,0 0 33 0 0,0 0-73 0 0,0 0-145 0 0,0 0-97 0 0,0 0-30 0 0,0 0-8 0 0,3 21 40 0 0,9 64 9 0 0,-11-80-597 0 0,0-1 0 0 0,0 1 0 0 0,-1 0-1 0 0,1 0 1 0 0,-1-1 0 0 0,-1 1 0 0 0,1 0 0 0 0,0-1-1 0 0,-1 1 1 0 0,0 0 0 0 0,0-1 0 0 0,0 1 0 0 0,-1-1 0 0 0,0 1-1 0 0,0-1 1 0 0,-1 2-195 0 0,-4 10 486 0 0,-30 69 1047 0 0,33-48-1836 0 0,4-37 150 0 0,0 0-49 0 0,0 0-59 0 0,0 0-86 0 0,0 0-98 0 0,0 0-115 0 0,0 0-219 0 0,0 0-311 0 0,0 0-474 0 0,4-11-9241 0 0,-2 7 4813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6065 0 0,'0'0'936'0'0,"0"0"-117"0"0,0 0 167 0 0,0 0 217 0 0,0 0 150 0 0,0 0-47 0 0,0 0-248 0 0,0 0-305 0 0,0 0-257 0 0,0 0-174 0 0,0 0-114 0 0,0 0-66 0 0,-6 13-32 0 0,-17 39-38 0 0,20-40 544 0 0,11-23-455 0 0,0-22-3331 0 0,-7 22-3373 0 0,-1 4-350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3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4 1544 0 0,'0'0'1199'0'0,"0"0"-6"0"0,0 0 159 0 0,0 0 215 0 0,0 0 14 0 0,0 0-114 0 0,0 0-169 0 0,0 0-214 0 0,0 0-145 0 0,0 0-112 0 0,0 0-108 0 0,0 0-134 0 0,0 0-105 0 0,-18-1-90 0 0,-55-1-62 0 0,67 2-251 0 0,1 0 0 0 0,-1 0 0 0 0,0 1 0 0 0,0-1 0 0 0,1 1 0 0 0,-1 1 0 0 0,0-1 0 0 0,1 1 0 0 0,-1 0 0 0 0,1 0 0 0 0,0 1 0 0 0,0-1 0 0 0,0 1 0 0 0,0 0 0 0 0,0 1 0 0 0,1-1 0 0 0,-2 2-77 0 0,-1 0 71 0 0,6-4-69 0 0,0 0 0 0 0,-1 0 1 0 0,1 0-1 0 0,0 1 0 0 0,0-1 0 0 0,0 0 0 0 0,0 0 0 0 0,0 1 0 0 0,0-1 0 0 0,0 0 1 0 0,1 1-1 0 0,-1-1 0 0 0,1 1 0 0 0,-1-1 0 0 0,1 1 0 0 0,-1-1 0 0 0,1 1 1 0 0,0 0-1 0 0,-1-1 0 0 0,1 1 0 0 0,0-1 0 0 0,0 1 0 0 0,0 0 0 0 0,1-1 0 0 0,-1 1 1 0 0,0-1-1 0 0,1 1 0 0 0,-1 0 0 0 0,0-1 0 0 0,1 1 0 0 0,0-1 0 0 0,-1 0 0 0 0,1 1 1 0 0,0-1-1 0 0,0 1 0 0 0,0-1 0 0 0,0 0 0 0 0,0 0 0 0 0,1 2-2 0 0,48 42 260 0 0,-36-35-191 0 0,-4-4 85 0 0,0-1-1 0 0,0 1 0 0 0,-1 0 0 0 0,0 1 0 0 0,0 0 1 0 0,-1 1-1 0 0,0 0 0 0 0,0 0 0 0 0,-1 0 1 0 0,0 1-1 0 0,0 0 0 0 0,-1 1 0 0 0,0 0 1 0 0,-1 0-1 0 0,0 0 0 0 0,-1 0 0 0 0,0 1 0 0 0,0-1 1 0 0,-1 1-1 0 0,1 9-153 0 0,-3-12 85 0 0,0 0 1 0 0,0 0-1 0 0,-1 0 1 0 0,0 0-1 0 0,0 0 1 0 0,-1 0-1 0 0,0 0 1 0 0,0-1-1 0 0,-1 1 0 0 0,0 0 1 0 0,0-1-1 0 0,-1 1 1 0 0,0-1-1 0 0,0 0 1 0 0,-1 1-1 0 0,0-2 1 0 0,0 1-1 0 0,-1 0 0 0 0,1-1 1 0 0,-1 0-1 0 0,-1 0 1 0 0,1 0-1 0 0,-1-1 1 0 0,0 0-1 0 0,-1 0 1 0 0,1 0-1 0 0,-7 2-85 0 0,-2-1 0 0 0,0-1 1 0 0,0-1-1 0 0,-1 0 1 0 0,0-2-1 0 0,1 1 0 0 0,-1-2 1 0 0,0 0-1 0 0,0-1 1 0 0,0-1-1 0 0,-14-2 0 0 0,-34-22-1768 0 0,45 6-7932 0 0,15 12-1521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1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549 343 1384 0 0,'0'0'1541'0'0,"0"0"-224"0"0,0 0-115 0 0,0 0-18 0 0,0 0 78 0 0,0 0 47 0 0,0 0-16 0 0,0 0-81 0 0,0 0-107 0 0,0 0-120 0 0,0 0-185 0 0,-2-3-196 0 0,1-1-825 0 0,0 4 313 0 0,1 0 1 0 0,0 1-1 0 0,0-1 0 0 0,0 0 0 0 0,0 0 1 0 0,0 0-1 0 0,0 1 0 0 0,0-1 0 0 0,-1 0 0 0 0,1 0 1 0 0,0 0-1 0 0,0 1 0 0 0,0-1 0 0 0,0 0 1 0 0,-1 0-1 0 0,1 0 0 0 0,0 0 0 0 0,0 1 0 0 0,-1-1 1 0 0,1 0-1 0 0,0 0 0 0 0,0 0 0 0 0,0 0 0 0 0,-1 0 1 0 0,1 0-1 0 0,0 0 0 0 0,0 0 0 0 0,-1 0 1 0 0,1 0-1 0 0,0 0-92 0 0,16 257 3357 0 0,-2-162-2874 0 0,-3 1 1 0 0,-5 1 0 0 0,-4-1 0 0 0,-9 65-484 0 0,-44 114 757 0 0,49-267-1465 0 0,4-45-356 0 0,0 15-258 0 0,2-22-3312 0 0,-2 26-927 0 0,-1 3-4943 0 0</inkml:trace>
  <inkml:trace contextRef="#ctx0" brushRef="#br0" timeOffset="988.287">0 494 5017 0 0,'0'0'1568'0'0,"0"0"-310"0"0,0 0-148 0 0,0 0 56 0 0,0 0 109 0 0,0 0 47 0 0,0 0-47 0 0,0 0-148 0 0,0 0-172 0 0,0 0-160 0 0,0 0-139 0 0,0 0-93 0 0,0 0-37 0 0,23-13 2 0 0,70-38 10 0 0,18 8 944 0 0,142-52 230 0 0,43-27-1051 0 0,-255 118-742 0 0,-40 4 30 0 0,-1 0-9 0 0,0 0 2 0 0,0 0-5 0 0,0 0 2 0 0,0 0 9 0 0,0 0 1 0 0,0 0 12 0 0,0 0-2 0 0,0 0 14 0 0,0 0 17 0 0,0 0 24 0 0,0 0 2 0 0,0 0 20 0 0,0 0 10 0 0,0 0-6 0 0,0 0-8 0 0,0 0-8 0 0,0 0-8 0 0,0 0-2 0 0,0 0 16 0 0,0 0-14 0 0,0 0 0 0 0,0 0-15 0 0,0 0 10 0 0,0 0-2 0 0,0 0-1 0 0,0 0 0 0 0,0 0-3 0 0,0 0-6 0 0,0 0 9 0 0,0 0-12 0 0,0 0-8 0 0,0 0-9 0 0,25-10 153 0 0,-6 5-88 0 0,-3 2 105 0 0,-18 3-2783 0 0,-9 11-5060 0 0,8-8 2165 0 0,3-3-2191 0 0</inkml:trace>
  <inkml:trace contextRef="#ctx0" brushRef="#br0" timeOffset="2081.463">1081 0 6265 0 0,'0'0'1186'0'0,"0"0"-507"0"0,0 0-232 0 0,0 0 71 0 0,0 0 242 0 0,0 0 231 0 0,0 0 32 0 0,0 0-165 0 0,0 0-262 0 0,0 0-144 0 0,0 0 5 0 0,0 0 82 0 0,0 0 103 0 0,0 10-10 0 0,7 169 2498 0 0,2 309-1004 0 0,-41-110-1481 0 0,8-229-381 0 0,18-95 1158 0 0,78-203-1220 0 0,-45 103-208 0 0,-12 17-10 0 0,1 0 0 0 0,1 1 0 0 0,1 0 0 0 0,2 2 0 0 0,0 0 1 0 0,2 2-1 0 0,1 0 0 0 0,1 1 0 0 0,0 2 0 0 0,12-7 16 0 0,-35 27-6 0 0,0 0 0 0 0,-1 1 0 0 0,1 0 0 0 0,0-1 0 0 0,0 1-1 0 0,-1 0 1 0 0,1-1 0 0 0,0 1 0 0 0,0 0 0 0 0,0 0 0 0 0,0-1 0 0 0,0 1 0 0 0,-1 0 0 0 0,1 0 0 0 0,0 0 0 0 0,0 0-1 0 0,0 0 1 0 0,0 0 0 0 0,0 1 0 0 0,-1-1 0 0 0,1 0 0 0 0,0 0 0 0 0,0 1 0 0 0,0-1 0 0 0,-1 0 0 0 0,1 1-1 0 0,0-1 1 0 0,0 1 0 0 0,-1-1 0 0 0,1 1 0 0 0,0-1 0 0 0,-1 1 0 0 0,1-1 0 0 0,0 1 0 0 0,-1 0 0 0 0,1-1 0 0 0,-1 1-1 0 0,1 0 1 0 0,-1 0 0 0 0,1-1 0 0 0,-1 1 0 0 0,0 0 0 0 0,1 0 0 0 0,-1 0 0 0 0,0-1 0 0 0,0 1 0 0 0,0 0-1 0 0,0 0 1 0 0,1 0 0 0 0,-1 0 0 0 0,0 0 0 0 0,0-1 0 0 0,-1 1 0 0 0,1 0 0 0 0,0 0 0 0 0,0 0 0 0 0,0 0 0 0 0,-1 0-1 0 0,1-1 1 0 0,0 1 0 0 0,-1 0 0 0 0,1 0 0 0 0,0-1 0 0 0,-1 1 0 0 0,1 0 0 0 0,-1 0 0 0 0,1-1 0 0 0,-1 1-1 0 0,0 0 1 0 0,1-1 6 0 0,-1 19 164 0 0,-6 234 360 0 0,31-139-332 0 0,-23-111-185 0 0,-1-2 12 0 0,0-1 1 0 0,0 0 9 0 0,0 0 3 0 0,0 0 3 0 0,0 0 12 0 0,0 0 10 0 0,0 0 12 0 0,0 0 3 0 0,-9 59 315 0 0,23-90-3023 0 0,-7 21-567 0 0,-2 0-3375 0 0,-3 6-4069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1061 1560 0 0,'0'0'3173'0'0,"0"0"-2562"0"0,0 0-923 0 0,0 0 94 0 0,0 0 434 0 0,0 0 399 0 0,0 0 236 0 0,0 0 160 0 0,0 0 167 0 0,0 0 86 0 0,0 0 53 0 0,17 2-10 0 0,55 3-112 0 0,-67-5-1040 0 0,-1 0-1 0 0,1 0 0 0 0,-1-1 1 0 0,1 0-1 0 0,-1 0 0 0 0,0 0 1 0 0,1 0-1 0 0,-1-1 0 0 0,0 0 1 0 0,0 0-1 0 0,0 0 0 0 0,0 0 0 0 0,0 0 1 0 0,-1-1-1 0 0,3-1-154 0 0,6-5 403 0 0,179-145 3015 0 0,-145 112-3035 0 0,144-145 807 0 0,-164 165-1018 0 0,-14 9-92 0 0,1 0 0 0 0,1 1 1 0 0,0 1-1 0 0,0 0 0 0 0,1 1 0 0 0,0 1 1 0 0,1 0-1 0 0,0 1 0 0 0,1 1 0 0 0,0 0 0 0 0,16-4-80 0 0,-29 11 9 0 0,-1-1 0 0 0,0 1 0 0 0,0-1 0 0 0,0 1 0 0 0,0 0 0 0 0,0 0 0 0 0,0 1 0 0 0,0-1-1 0 0,0 1 1 0 0,0-1 0 0 0,0 1 0 0 0,0 0 0 0 0,0 0 0 0 0,0 0 0 0 0,0 0 0 0 0,0 1-1 0 0,-1-1 1 0 0,1 1 0 0 0,-1 0 0 0 0,1 0 0 0 0,-1 0 0 0 0,1 0 0 0 0,-1 0 0 0 0,0 0-1 0 0,0 1 1 0 0,0-1 0 0 0,0 1 0 0 0,-1-1 0 0 0,1 1 0 0 0,-1 0 0 0 0,1 0 0 0 0,-1-1-1 0 0,0 1 1 0 0,0 0 0 0 0,0 0 0 0 0,-1 0 0 0 0,1 0 0 0 0,-1 1-9 0 0,3 25 90 0 0,-1 0 1 0 0,-2 0 0 0 0,-1 0-1 0 0,-1 0 1 0 0,-1 0-1 0 0,-2 0 1 0 0,0-1 0 0 0,-3 0-1 0 0,0 0 1 0 0,-1 0-1 0 0,-2-1 1 0 0,-1-1-1 0 0,-3 3-90 0 0,0 1 10 0 0,-1-2-1 0 0,-1 0 1 0 0,-2-1-1 0 0,-1 0 1 0 0,-1-2-1 0 0,-1 0 1 0 0,-1-2-1 0 0,-23 19-9 0 0,37-34-5 0 0,-1 0 0 0 0,0 0 0 0 0,0-1 0 0 0,0 0 0 0 0,-1-1-1 0 0,0 0 1 0 0,0-1 0 0 0,0 0 0 0 0,-1 0 0 0 0,0-1 0 0 0,0-1-1 0 0,0 0 1 0 0,0-1 0 0 0,0 0 0 0 0,0-1 0 0 0,-1 0-1 0 0,-11-2 6 0 0,22 0-10 0 0,1 0 0 0 0,-1 0 0 0 0,0 0 0 0 0,1-1 0 0 0,-1 1 0 0 0,1-1 0 0 0,0 1 0 0 0,-1-1 0 0 0,1 1 0 0 0,0-1 0 0 0,0 0 0 0 0,0 0 0 0 0,0 0 0 0 0,0 1 0 0 0,1-1 0 0 0,-1 0 0 0 0,0 0 0 0 0,1 0 0 0 0,-1 0 0 0 0,1 0-1 0 0,0 0 1 0 0,0 0 0 0 0,0 0 0 0 0,0 0 0 0 0,0 0 0 0 0,0 0 0 0 0,1 0 0 0 0,-1 0 0 0 0,0 0 0 0 0,1 0 0 0 0,0 0 0 0 0,-1 0 0 0 0,1 0 0 0 0,0 0 0 0 0,0 0 0 0 0,0 1 0 0 0,0-1 0 0 0,1 0 0 0 0,-1 1 0 0 0,0-1-1 0 0,1 1 1 0 0,-1-1 0 0 0,1 1 10 0 0,13-12-12 0 0,1 0 0 0 0,0 2 0 0 0,1 0-1 0 0,0 1 1 0 0,1 1 0 0 0,-1 0 0 0 0,2 1 0 0 0,-1 1-1 0 0,1 1 1 0 0,1 1 0 0 0,-1 0 0 0 0,8 0 12 0 0,6 0 21 0 0,0 0-1 0 0,1 2 1 0 0,-1 2 0 0 0,1 1 0 0 0,-1 1 0 0 0,1 2 0 0 0,-1 2-1 0 0,20 5-20 0 0,-45-8 26 0 0,0 1-1 0 0,0-2 0 0 0,1 1 1 0 0,-1-1-1 0 0,0 0 0 0 0,1-1 1 0 0,-1 0-1 0 0,1 0 0 0 0,-1-1 1 0 0,0 0-1 0 0,1 0 0 0 0,-1-1 1 0 0,0 0-1 0 0,0-1 0 0 0,0 1 1 0 0,0-2-1 0 0,0 1 0 0 0,-1-1 1 0 0,0 0-1 0 0,1-1 1 0 0,-1 1-1 0 0,3-5-25 0 0,10-11 71 0 0,-1-2 1 0 0,-1 0 0 0 0,-1-1-1 0 0,-1 0 1 0 0,-1-2 0 0 0,-1 0-1 0 0,-1 0 1 0 0,-2-2-1 0 0,0 1 1 0 0,1-10-72 0 0,-8-8 180 0 0,-4 43-151 0 0,0 1-22 0 0,0 0-27 0 0,0 0-20 0 0,-4 16-476 0 0,-10 24 233 0 0,-18 88 254 0 0,31-118 30 0 0,0-1 0 0 0,0 0 1 0 0,1 0-1 0 0,0 0 0 0 0,1 1 0 0 0,0-1 1 0 0,0 0-1 0 0,1 0 0 0 0,0 0 1 0 0,0 0-1 0 0,1 0 0 0 0,1-1 0 0 0,-1 1 1 0 0,1-1-1 0 0,1 0 0 0 0,0 0 0 0 0,0 0 1 0 0,0 0-1 0 0,1-1 0 0 0,0 0 1 0 0,5 4-2 0 0,-6-7 12 0 0,1 0 0 0 0,-1-1 1 0 0,1 1-1 0 0,0-1 0 0 0,1 0 1 0 0,-1-1-1 0 0,0 1 1 0 0,1-1-1 0 0,-1-1 0 0 0,1 1 1 0 0,0-1-1 0 0,-1 0 0 0 0,1-1 1 0 0,0 0-1 0 0,0 0 1 0 0,0 0-1 0 0,-1-1 0 0 0,1 0 1 0 0,0 0-1 0 0,-1 0 0 0 0,1-1 1 0 0,-1 0-1 0 0,1-1 1 0 0,1 0-13 0 0,11-5 41 0 0,-1-1 0 0 0,0 0 1 0 0,-1-2-1 0 0,0 0 1 0 0,0 0-1 0 0,-1-2 0 0 0,8-8-41 0 0,125-133 71 0 0,-139 223-744 0 0,-7-59 672 0 0,0 1 0 0 0,0-1 1 0 0,1 0-1 0 0,1 0 1 0 0,0-1-1 0 0,0 1 1 0 0,0-1-1 0 0,2 0 1 0 0,-1-1-1 0 0,1 1 1 0 0,0-1-1 0 0,0-1 1 0 0,1 1-1 0 0,0-1 1 0 0,1-1-1 0 0,-1 1 0 0 0,1-1 1 0 0,1-1-1 0 0,-1 0 1 0 0,1 0 0 0 0,-3-2 10 0 0,-1 0 0 0 0,1-1 0 0 0,0 1 0 0 0,0-2 1 0 0,0 1-1 0 0,-1-1 0 0 0,2 0 0 0 0,-1 0 0 0 0,0-1 0 0 0,0 0 0 0 0,0 0 0 0 0,0-1 1 0 0,0 0-1 0 0,0 0 0 0 0,4-2-10 0 0,5-5 35 0 0,0-1 0 0 0,0 0 1 0 0,-1-2-1 0 0,-1 0 0 0 0,0 0 1 0 0,0-1-1 0 0,-1-1 0 0 0,0 0 0 0 0,-2-1 1 0 0,3-3-36 0 0,22-23 22 0 0,-8 10-26 0 0,2 2 0 0 0,0 2 0 0 0,1 1 0 0 0,2 1 0 0 0,1 1 1 0 0,0 2-1 0 0,1 2 0 0 0,2 1 0 0 0,3 0 4 0 0,-29 15-21 0 0,-1-1 1 0 0,0 2-1 0 0,1-1 0 0 0,-1 1 1 0 0,1 1-1 0 0,-1 0 0 0 0,1 1 1 0 0,0 0-1 0 0,0 0 0 0 0,2 2 21 0 0,-11-1 0 0 0,0 0 0 0 0,0 0 0 0 0,0 0 0 0 0,0 1 0 0 0,0-1 0 0 0,-1 1 1 0 0,1 0-1 0 0,-1-1 0 0 0,1 1 0 0 0,-1 0 0 0 0,1 0 0 0 0,-1 0 0 0 0,0 0 0 0 0,0 0 0 0 0,0 0 0 0 0,0 0 0 0 0,0 0 0 0 0,-1 1 0 0 0,1-1 0 0 0,-1 0 0 0 0,1 0 0 0 0,-1 1 0 0 0,0-1 0 0 0,0 0 0 0 0,0 1 0 0 0,0-1 0 0 0,0 0 0 0 0,-1 1 0 0 0,1-1 0 0 0,0 0 1 0 0,-1 0-1 0 0,0 1 0 0 0,0 0 0 0 0,-57 42 341 0 0,-64 32-212 0 0,104-64-136 0 0,6-7-2 0 0,2 0 0 0 0,-1 0 1 0 0,1 2-1 0 0,0-1 0 0 0,0 1 0 0 0,1 0 0 0 0,0 1 1 0 0,1 0-1 0 0,0 1 0 0 0,0 0 0 0 0,1 0 0 0 0,0 0 1 0 0,1 1-1 0 0,0 0 0 0 0,0 0 0 0 0,2 1 0 0 0,-1-1 1 0 0,1 1-1 0 0,1 0 0 0 0,0 1 0 0 0,0 9 9 0 0,3-19-1 0 0,0 0-1 0 0,1-1 1 0 0,-1 1 0 0 0,1-1-1 0 0,0 1 1 0 0,0 0-1 0 0,0-1 1 0 0,0 0 0 0 0,0 1-1 0 0,1-1 1 0 0,-1 0-1 0 0,1 0 1 0 0,-1 1-1 0 0,1-1 1 0 0,0-1 0 0 0,0 1-1 0 0,0 0 1 0 0,0 0-1 0 0,0-1 1 0 0,0 1 0 0 0,1-1-1 0 0,-1 1 1 0 0,0-1-1 0 0,1 0 1 0 0,-1 0-1 0 0,1 0 1 0 0,-1 0 0 0 0,1-1-1 0 0,-1 1 1 0 0,1-1-1 0 0,0 1 1 0 0,-1-1-1 0 0,1 0 1 0 0,0 0 0 0 0,1-1 1 0 0,96-14 305 0 0,-54-13-237 0 0,-2-2 0 0 0,-1-1-1 0 0,-1-3 1 0 0,-2-1 0 0 0,-2-2 0 0 0,-1-2-1 0 0,30-42-67 0 0,-66 80 1 0 0,54-51-6 0 0,-44 61-285 0 0,7 147 435 0 0,-16-102-138 0 0,5 100 64 0 0,-11 129-71 0 0,-3-217-1 0 0,-3 0 0 0 0,-2-1 0 0 0,-4-1 0 0 0,-2 0 0 0 0,-3-1-1 0 0,-25 52 2 0 0,36-93 7 0 0,0-1 0 0 0,-2-1 0 0 0,0 0 0 0 0,-1-1-1 0 0,-1 0 1 0 0,-1-1 0 0 0,-1-1 0 0 0,0 0 0 0 0,-1-1-1 0 0,-13 9-6 0 0,28-23-4 0 0,1-1-1 0 0,0 0 0 0 0,-1 1 1 0 0,1-1-1 0 0,-1 0 0 0 0,0 0 1 0 0,1 0-1 0 0,-1 0 0 0 0,0 0 0 0 0,0 0 1 0 0,0 0-1 0 0,1-1 0 0 0,-1 1 1 0 0,0-1-1 0 0,0 1 0 0 0,0-1 0 0 0,0 0 1 0 0,0 0-1 0 0,0 0 0 0 0,0 0 1 0 0,0 0-1 0 0,0 0 0 0 0,0 0 0 0 0,0-1 1 0 0,0 1-1 0 0,0-1 0 0 0,0 1 1 0 0,1-1-1 0 0,-1 0 0 0 0,0 0 1 0 0,0 0-1 0 0,0 0 0 0 0,1 0 0 0 0,-1 0 1 0 0,1 0-1 0 0,-1-1 0 0 0,1 1 1 0 0,-1 0-1 0 0,1-1 0 0 0,0 1 0 0 0,0-1 1 0 0,0 0-1 0 0,0 1 0 0 0,0-1 1 0 0,0 0-1 0 0,0 0 0 0 0,0 0 1 0 0,1 1-1 0 0,-1-1 0 0 0,1 0 0 0 0,-1-2 5 0 0,-2-26-38 0 0,1-1-1 0 0,2 0 0 0 0,1 0 0 0 0,1 0 0 0 0,2 1 0 0 0,1-1 0 0 0,1 1 1 0 0,2 0-1 0 0,1 1 0 0 0,1-1 0 0 0,2 2 0 0 0,0 0 0 0 0,2 0 0 0 0,1 1 1 0 0,8-9 38 0 0,49-87-231 0 0,5 4 0 0 0,68-81 231 0 0,-76 119 41 0 0,2 3-1 0 0,4 4 0 0 0,4 2 1 0 0,67-46-41 0 0,-100 75 73 0 0,-95 78 570 0 0,43-31-641 0 0,-10 7-3 0 0,0 0 0 0 0,1 1 0 0 0,0 1 0 0 0,0 0-1 0 0,2 1 1 0 0,-1 0 0 0 0,2 1 0 0 0,0 1 0 0 0,1 0-1 0 0,-2 4 2 0 0,9-9-11 0 0,1 1 1 0 0,0 0-1 0 0,0-1 0 0 0,1 1 0 0 0,1 0 0 0 0,0 0 0 0 0,0 0 0 0 0,1 0 0 0 0,1 0 0 0 0,0 0 1 0 0,0 0-1 0 0,4 12 11 0 0,-3-19 1 0 0,0 0 0 0 0,0 0 0 0 0,0 0 0 0 0,0-1 0 0 0,1 1 0 0 0,0 0 1 0 0,0-1-1 0 0,0 0 0 0 0,1 0 0 0 0,-1 0 0 0 0,1 0 0 0 0,0 0 0 0 0,0-1 1 0 0,1 0-1 0 0,-1 0 0 0 0,1 0 0 0 0,-1 0 0 0 0,1 0 0 0 0,0-1 0 0 0,0 0 1 0 0,0 0-1 0 0,0-1 0 0 0,0 1 0 0 0,0-1 0 0 0,1 0 0 0 0,-1-1 0 0 0,2 1-1 0 0,3-2 18 0 0,0 0 0 0 0,0 0 0 0 0,0-2 0 0 0,0 1 0 0 0,-1-1-1 0 0,1 0 1 0 0,-1-1 0 0 0,0 0 0 0 0,0 0 0 0 0,0-1 0 0 0,0-1-1 0 0,-1 1 1 0 0,0-1 0 0 0,0-1 0 0 0,0 1 0 0 0,-1-1 0 0 0,0-1 0 0 0,0-1-18 0 0,102-153 209 0 0,-100 145-176 0 0,0 0 1 0 0,-1 0-1 0 0,-1-1 0 0 0,-1 0 1 0 0,-1-1-1 0 0,0 0 0 0 0,-1 1 1 0 0,-1-2-1 0 0,-1 1 1 0 0,0-1-34 0 0,-2 20 70 0 0,0 0-30 0 0,0 0-73 0 0,0 26-327 0 0,15 154 334 0 0,14-82 40 0 0,-5 1-1 0 0,-4 1 0 0 0,-5 1 1 0 0,3 94-14 0 0,-18-163 6 0 0,-1 0 1 0 0,-1 0-1 0 0,-1 0 1 0 0,-2 0-1 0 0,-2 0 1 0 0,-1-1-1 0 0,-7 18-6 0 0,8-28 12 0 0,-2 0 0 0 0,0 0 0 0 0,-1-1 1 0 0,-2 0-1 0 0,0-1 0 0 0,0-1 0 0 0,-2 0 0 0 0,0 0 0 0 0,-1-2 0 0 0,-1 0 0 0 0,-1 0 0 0 0,0-2 1 0 0,-7 5-13 0 0,22-17-1 0 0,1-1 0 0 0,0 1 1 0 0,0-1-1 0 0,0 0 0 0 0,-1 1 1 0 0,1-1-1 0 0,0 0 1 0 0,-1 0-1 0 0,1 0 0 0 0,-1 0 1 0 0,0 0-1 0 0,1-1 0 0 0,-1 1 1 0 0,0 0-1 0 0,1-1 1 0 0,-1 1-1 0 0,0-1 0 0 0,0 0 1 0 0,0 1-1 0 0,1-1 0 0 0,-1 0 1 0 0,0 0-1 0 0,0 0 1 0 0,0 0-1 0 0,1 0 0 0 0,-1-1 1 0 0,0 1-1 0 0,0-1 0 0 0,0 1 1 0 0,1-1-1 0 0,-1 0 1 0 0,0 1-1 0 0,1-1 0 0 0,-1 0 1 0 0,1 0-1 0 0,-1 0 0 0 0,1 0 1 0 0,-1 0-1 0 0,1-1 1 0 0,0 1-1 0 0,-1 0 0 0 0,1-1 1 0 0,0 1-1 0 0,0 0 0 0 0,0-1 1 0 0,0 0-1 0 0,0 1 1 0 0,1-1-1 0 0,-1 0 1 0 0,-2-17-16 0 0,2-1 1 0 0,0 0-1 0 0,1 0 1 0 0,1 0 0 0 0,0 0-1 0 0,2 0 1 0 0,0 1-1 0 0,2-1 1 0 0,0 1-1 0 0,1 0 1 0 0,1 0-1 0 0,3-4 16 0 0,13-29-57 0 0,3 1 0 0 0,2 1-1 0 0,25-31 58 0 0,37-40-72 0 0,4 4-1 0 0,19-10 73 0 0,25-31-53 0 0,39-58-374 0 0,-172 208 413 0 0,0 0 1 0 0,-1 0-1 0 0,1 0 1 0 0,-2 0-1 0 0,1-1 1 0 0,-1 0-1 0 0,0 1 0 0 0,-1-1 1 0 0,0 0-1 0 0,-1-1 1 0 0,1 1-1 0 0,-2 0 1 0 0,1 0-1 0 0,-2 0 0 0 0,1-1 1 0 0,-1 1-1 0 0,-1-5 14 0 0,1 11-6 0 0,0 1 1 0 0,0 0-1 0 0,0-1 0 0 0,0 1 0 0 0,0 0 1 0 0,0 0-1 0 0,0 0 0 0 0,-1 0 0 0 0,1 0 1 0 0,-1 0-1 0 0,0 0 0 0 0,0 1 0 0 0,1-1 0 0 0,-1 1 1 0 0,0-1-1 0 0,0 1 0 0 0,0 0 0 0 0,-1-1 1 0 0,1 1-1 0 0,0 0 0 0 0,0 0 0 0 0,-1 1 0 0 0,1-1 1 0 0,0 0-1 0 0,-1 1 0 0 0,1 0 0 0 0,-1-1 1 0 0,1 1-1 0 0,-1 0 0 0 0,1 0 0 0 0,-1 0 1 0 0,1 1-1 0 0,0-1 0 0 0,-3 1 6 0 0,-80 32-138 0 0,73-26 138 0 0,1 0 1 0 0,0 1 0 0 0,0 0 0 0 0,0 1 0 0 0,1 0 0 0 0,0 0 0 0 0,1 1 0 0 0,0 1 0 0 0,1-1 0 0 0,0 2 0 0 0,1-1 0 0 0,0 1 0 0 0,0 0 0 0 0,1 0 0 0 0,1 1 0 0 0,0 0 0 0 0,1-1 0 0 0,1 2 0 0 0,0-1 0 0 0,0 0 0 0 0,1 1 0 0 0,1-1 0 0 0,0 1 0 0 0,1 0 0 0 0,1-1 0 0 0,0 1 0 0 0,0-1 0 0 0,2 1 0 0 0,0-1 0 0 0,0 0 0 0 0,1 1 0 0 0,1-2 0 0 0,1 3-1 0 0,4 0 17 0 0,1-1 1 0 0,0-1-1 0 0,2 1 1 0 0,-1-2 0 0 0,1 0-1 0 0,1-1 1 0 0,0 0-1 0 0,1-1 1 0 0,0 0 0 0 0,1-1-1 0 0,0-1 1 0 0,0-1 0 0 0,0 0-1 0 0,1-1 1 0 0,0-1-1 0 0,0 0 1 0 0,1-1 0 0 0,-1-1-1 0 0,1-1 1 0 0,0-1-1 0 0,0 0 1 0 0,0-1 0 0 0,-1-1-1 0 0,15-2-17 0 0,-10-2 20 0 0,-1 0 0 0 0,0-2 0 0 0,0 0 0 0 0,0-1-1 0 0,-1-1 1 0 0,-1-1 0 0 0,1-1 0 0 0,-2-1 0 0 0,1 0-1 0 0,-2-1 1 0 0,0-1 0 0 0,0-1 0 0 0,-2 0 0 0 0,2-3-20 0 0,109-118 40 0 0,9-29-48 0 0,-134 164 8 0 0,0-1 0 0 0,1 1 0 0 0,-1 0 0 0 0,0-1 0 0 0,0 1 0 0 0,1 0 1 0 0,-1 0-1 0 0,0 0 0 0 0,1 0 0 0 0,-1 0 0 0 0,1 0 0 0 0,0 1 0 0 0,-1-1 0 0 0,1 0 1 0 0,0 1-1 0 0,-1-1 0 0 0,1 1 0 0 0,0 0 0 0 0,-1-1 0 0 0,1 1 0 0 0,0 0 1 0 0,0 0-1 0 0,-1 0 0 0 0,1 0 0 0 0,0 1 0 0 0,0-1 0 0 0,-1 0 0 0 0,1 1 0 0 0,0-1 1 0 0,-1 1-1 0 0,1 0 0 0 0,0-1 0 0 0,-1 1 0 0 0,1 0 0 0 0,-1 0 0 0 0,1 0 0 0 0,-1 0 1 0 0,0 0-1 0 0,1 0 0 0 0,-1 1 0 0 0,0-1 0 0 0,0 0 0 0 0,0 1 0 0 0,0-1 0 0 0,0 0 1 0 0,0 1-1 0 0,0 0 0 0 0,0-1 0 0 0,0 1 0 0 0,-1-1 0 0 0,1 1 0 0 0,-1 1 0 0 0,8 19 15 0 0,0 1 1 0 0,-2 0-1 0 0,-1 0 0 0 0,-1 0 0 0 0,-1 1 0 0 0,-1 0 0 0 0,-1-1 0 0 0,-1 1 0 0 0,-1 0 0 0 0,-1 1-15 0 0,2-18 1 0 0,-12 65 52 0 0,9-62-52 0 0,0 0 0 0 0,0 1 0 0 0,-1-1 0 0 0,0 0 0 0 0,-1-1 0 0 0,0 1 0 0 0,-1-1 0 0 0,0 0 0 0 0,0 0 0 0 0,-1-1 0 0 0,0 1 0 0 0,0-1 0 0 0,-1-1 0 0 0,0 0 0 0 0,-1 0 0 0 0,1-1 0 0 0,-1 1-1 0 0,-1-2 1 0 0,1 0 0 0 0,-1 0 0 0 0,0 0 0 0 0,0-1 0 0 0,0-1 0 0 0,0 0 0 0 0,-1 0 0 0 0,1-1 0 0 0,-2 0-1 0 0,11-3-9 0 0,0 1 0 0 0,0-1 0 0 0,0 1 0 0 0,-1-1 1 0 0,1 0-1 0 0,0 0 0 0 0,0 0 0 0 0,0 1 0 0 0,0-1 0 0 0,1 0 0 0 0,-1 0 0 0 0,0 0 0 0 0,0 0 1 0 0,0-1-1 0 0,1 1 0 0 0,-1 0 0 0 0,1 0 0 0 0,-1 0 0 0 0,1 0 0 0 0,-1-1 0 0 0,1 1 0 0 0,0 0 1 0 0,-1 0-1 0 0,1-1 0 0 0,0 1 0 0 0,0 0 0 0 0,0-1 0 0 0,0 1 0 0 0,0 0 0 0 0,0-1 0 0 0,1 1 1 0 0,-1 0-1 0 0,0 0 0 0 0,1-1 0 0 0,-1 1 0 0 0,1 0 0 0 0,-1 0 0 0 0,1 0 0 0 0,-1-1 0 0 0,1 1 1 0 0,0 0-1 0 0,0 0 0 0 0,0 0 0 0 0,-1 0 0 0 0,1 0 0 0 0,0 0 0 0 0,0 1 0 0 0,0-1 0 0 0,0 0 1 0 0,1 0-1 0 0,-1 1 0 0 0,0-1 0 0 0,0 1 0 0 0,0-1 9 0 0,17-9 20 0 0,0 1 0 0 0,0 0 0 0 0,1 2 0 0 0,0 0 0 0 0,0 1 1 0 0,0 1-1 0 0,1 0 0 0 0,0 2 0 0 0,0 0 0 0 0,0 2 0 0 0,0 0 0 0 0,0 1 0 0 0,1 1 0 0 0,6 2-20 0 0,15-3 63 0 0,13 1 53 0 0,-31 1-13 0 0,0-2 0 0 0,0-1 0 0 0,-1 0 0 0 0,1-2 0 0 0,0-1 0 0 0,19-5-103 0 0,-21 1 33 0 0,-1-1 0 0 0,0-1 1 0 0,-1-1-1 0 0,0 0 0 0 0,-1-1 1 0 0,0-2-1 0 0,-1 0 1 0 0,0-1-1 0 0,-1 0 0 0 0,-1-1 1 0 0,0-1-1 0 0,-2-1 1 0 0,0 0-1 0 0,-1-1 0 0 0,0-1 1 0 0,-2 0-1 0 0,0 0 1 0 0,-2-1-1 0 0,0 0 0 0 0,-1-1 1 0 0,-1 0-1 0 0,-1 0 1 0 0,-1-1-1 0 0,-1 0-33 0 0,8-58-145 0 0,-3 0 1 0 0,-3-1-1 0 0,-4 0 0 0 0,-8-67 145 0 0,5 118-6 0 0,-3 0 0 0 0,0 1 0 0 0,-2-1 1 0 0,-1 1-1 0 0,-2 1 0 0 0,0-1 0 0 0,-2 1 0 0 0,-2 1 0 0 0,-6-12 6 0 0,17 37 1 0 0,0 0-1 0 0,0 0 1 0 0,0 0-1 0 0,-1 0 1 0 0,1 0 0 0 0,-1 0-1 0 0,1 0 1 0 0,-1 1 0 0 0,0 0-1 0 0,0-1 1 0 0,0 1 0 0 0,0 0-1 0 0,0 1 1 0 0,-1-1-1 0 0,1 0 1 0 0,-1 1 0 0 0,1 0-1 0 0,-1 0 1 0 0,1 0 0 0 0,-1 0-1 0 0,0 0 1 0 0,1 1 0 0 0,-1 0-1 0 0,0 0 1 0 0,0 0-1 0 0,1 0 1 0 0,-1 0 0 0 0,0 1-1 0 0,1-1 1 0 0,-1 1 0 0 0,1 0-1 0 0,-1 0 1 0 0,0 1 0 0 0,1-1-1 0 0,0 1 1 0 0,-1 0-1 0 0,1 0 1 0 0,0 0 0 0 0,0 0-1 0 0,0 0 1 0 0,0 0 0 0 0,1 1-1 0 0,-1 0 1 0 0,0 0-1 0 0,-8 16 10 0 0,0 0 0 0 0,0 2 0 0 0,2-1 0 0 0,1 1-1 0 0,0 0 1 0 0,2 1 0 0 0,0 0 0 0 0,2 0 0 0 0,0 0 0 0 0,1 1 0 0 0,2-1 0 0 0,0 1 0 0 0,1-1 0 0 0,2 1 0 0 0,0 1-10 0 0,-2-3 22 0 0,5 49 100 0 0,4 0-1 0 0,2 0 1 0 0,4-1 0 0 0,2-1 0 0 0,4-1 0 0 0,7 12-122 0 0,-5-6 109 0 0,52 174 37 0 0,-56-166-352 0 0,-19-80 107 0 0,0-1-33 0 0,2-38-1630 0 0,-23-50-2705 0 0,11 60 114 0 0,6 9-4871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3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13771 0 0,'0'0'1382'0'0,"0"0"-473"0"0,0 0-265 0 0,0 0 102 0 0,0 0 279 0 0,0 0 196 0 0,0 0 25 0 0,0 0-141 0 0,0 0-209 0 0,0 0-207 0 0,34 13-161 0 0,109 37-107 0 0,-21-21 249 0 0,223-3 71 0 0,19-23-3586 0 0,-321-6-530 0 0,-16 0-3348 0 0,-6-1-5320 0 0</inkml:trace>
  <inkml:trace contextRef="#ctx0" brushRef="#br0" timeOffset="1">1636 133 6497 0 0,'0'0'5572'0'0,"0"0"-3263"0"0,0 0-998 0 0,0 0-168 0 0,0 0-127 0 0,0 0-112 0 0,0 0-76 0 0,0 0-61 0 0,0 0-94 0 0,0 0-102 0 0,-31-2-127 0 0,-96-5-134 0 0,119 5-258 0 0,0 1 0 0 0,-1 1 0 0 0,1-1 0 0 0,0 2 0 0 0,-1-1 0 0 0,1 1 0 0 0,0 0 1 0 0,0 0-1 0 0,0 1 0 0 0,0 1 0 0 0,0-1 0 0 0,0 1 0 0 0,-2 1-52 0 0,-12 6 74 0 0,17-7-65 0 0,0 1 1 0 0,1-1-1 0 0,0 1 1 0 0,-1 0 0 0 0,2 0-1 0 0,-1 0 1 0 0,0 0-1 0 0,1 1 1 0 0,0-1 0 0 0,0 1-1 0 0,0 0 1 0 0,0 0-1 0 0,1 0 1 0 0,0 1 0 0 0,0-1-1 0 0,0 0 1 0 0,1 1-1 0 0,0-1 1 0 0,0 1 0 0 0,0-1-1 0 0,1 1 1 0 0,0 0-1 0 0,0-1 1 0 0,0 1 0 0 0,0 0-1 0 0,1-1 1 0 0,0 1-1 0 0,1-1 1 0 0,-1 1-1 0 0,1-1 1 0 0,0 0 0 0 0,0 0-1 0 0,0 1 1 0 0,1-1-1 0 0,0-1 1 0 0,0 1 0 0 0,0 0-1 0 0,1-1 1 0 0,0 0-1 0 0,-1 1 1 0 0,3 0-10 0 0,39 56 333 0 0,-26-38-16 0 0,-1 1 0 0 0,-1 1 0 0 0,-2 0 0 0 0,0 1 0 0 0,-2 1 0 0 0,4 12-317 0 0,-14-31 58 0 0,-1 0 0 0 0,-1-1-1 0 0,0 1 1 0 0,0 0 0 0 0,0 0-1 0 0,-1 0 1 0 0,0 0 0 0 0,-1 0-1 0 0,1-1 1 0 0,-2 1 0 0 0,1 0-1 0 0,-1 0 1 0 0,0-1 0 0 0,-1 1-1 0 0,1-1 1 0 0,-2 1 0 0 0,1-1-1 0 0,-1 0 1 0 0,0-1 0 0 0,0 1 0 0 0,-1-1-1 0 0,0 1 1 0 0,0-1 0 0 0,-1-1-1 0 0,1 1 1 0 0,-1-1 0 0 0,0 0-1 0 0,-2 1-57 0 0,-5 3 29 0 0,0 0 0 0 0,0 0 0 0 0,-1-1 0 0 0,0-1 0 0 0,-1 0 0 0 0,0-1 0 0 0,1-1 0 0 0,-2 0 0 0 0,1-1 0 0 0,-1-1-1 0 0,1 0 1 0 0,-1-1 0 0 0,-12 0-29 0 0,22-2-64 0 0,0 0 1 0 0,0 0-1 0 0,0 0 0 0 0,0-1 0 0 0,0 0 0 0 0,1 0 0 0 0,-1-1 0 0 0,0 1 1 0 0,0-1-1 0 0,1 0 0 0 0,-1-1 0 0 0,1 1 0 0 0,0-1 0 0 0,0 0 0 0 0,0-1 1 0 0,0 1-1 0 0,0-1 0 0 0,1 0 0 0 0,0 0 0 0 0,0 0 0 0 0,0-1 0 0 0,0 1 0 0 0,0-1 1 0 0,1 0-1 0 0,0 0 0 0 0,-2-5 64 0 0,-5-13-2628 0 0,4 7-3501 0 0,0 0-6336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4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 0 0 0,'0'0'1100'0'0,"0"0"443"0"0,0 0 192 0 0,0 0 194 0 0,0 0 107 0 0,0 0-10 0 0,0 0-124 0 0,0 0-271 0 0,0 0-275 0 0,0 0-235 0 0,0 0-159 0 0,0 0-136 0 0,0-3-132 0 0,-3-9-126 0 0,3 9-97 0 0,-8 27 700 0 0,-7 6-1041 0 0,2 1 0 0 0,0 1 0 0 0,3 0 0 0 0,0 1 0 0 0,3-1 0 0 0,0 2 0 0 0,2-1 0 0 0,2 1 0 0 0,1 0 0 0 0,2 25-130 0 0,1-54 14 0 0,-1 0 0 0 0,2 0 0 0 0,-1 0 0 0 0,1 0 0 0 0,-1 0 0 0 0,2 0 0 0 0,-1-1 0 0 0,0 1 0 0 0,1-1 0 0 0,0 1 0 0 0,0-1 0 0 0,0 0 0 0 0,0 0 0 0 0,1 0 0 0 0,0-1 0 0 0,-1 1 0 0 0,1-1-1 0 0,1 0 1 0 0,-1 0 0 0 0,0 0 0 0 0,1-1 0 0 0,-1 1 0 0 0,1-1 0 0 0,0 0 0 0 0,0 0 0 0 0,0-1 0 0 0,0 0 0 0 0,0 0 0 0 0,0 0 0 0 0,1 0-14 0 0,6 0 71 0 0,0 0 1 0 0,-1 0 0 0 0,1-1-1 0 0,0-1 1 0 0,-1 0 0 0 0,1-1-1 0 0,-1 0 1 0 0,1-1 0 0 0,-1 0-1 0 0,0 0 1 0 0,0-2-1 0 0,0 1 1 0 0,1-2-72 0 0,20-14 96 0 0,0-2-1 0 0,-1-1 1 0 0,-1-2 0 0 0,-2-1 0 0 0,0-1-1 0 0,-2-1 1 0 0,-1-2 0 0 0,12-18-96 0 0,18-66 197 0 0,-57 177-308 0 0,-1-51 107 0 0,1-1 1 0 0,0 1-1 0 0,1 0 0 0 0,0 0 0 0 0,1-1 1 0 0,0 1-1 0 0,1 0 0 0 0,0 0 0 0 0,1-1 0 0 0,0 1 1 0 0,1 0-1 0 0,0-1 0 0 0,1 0 0 0 0,0 0 0 0 0,1 0 1 0 0,0 0-1 0 0,1-1 0 0 0,0 0 0 0 0,0 0 1 0 0,1-1-1 0 0,1 1 0 0 0,0-1 0 0 0,0-1 0 0 0,0 0 1 0 0,6 4 3 0 0,-8-8 15 0 0,1 0 1 0 0,-1 0 0 0 0,1-1 0 0 0,0 0 0 0 0,0 0 0 0 0,0-1-1 0 0,1 0 1 0 0,-1 0 0 0 0,0 0 0 0 0,1-1 0 0 0,-1 0 0 0 0,1-1-1 0 0,0 0 1 0 0,-1 0 0 0 0,1 0 0 0 0,-1-1 0 0 0,1 0-1 0 0,-1-1 1 0 0,1 0 0 0 0,-1 0 0 0 0,0 0 0 0 0,0-1 0 0 0,0 0-16 0 0,10-9 125 0 0,-2 1 0 0 0,0-2 1 0 0,0 0-1 0 0,-1-1 1 0 0,-1-1-1 0 0,0 0 1 0 0,-1 0-1 0 0,-1-1 0 0 0,0-1 1 0 0,-1 0-1 0 0,-1 0 1 0 0,-1-1-1 0 0,0 0 0 0 0,-1 0 1 0 0,-1-1-1 0 0,-1 0 1 0 0,-1 0-1 0 0,0-1 1 0 0,-2 1-1 0 0,0-1 0 0 0,-1 1 1 0 0,-1-1-1 0 0,-1-12-125 0 0,-21-33-92 0 0,20 89-10653 0 0,2-16-720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18 372 10810 0 0,'0'0'889'0'0,"0"0"-249"0"0,0 0 262 0 0,0 0 324 0 0,0 0 185 0 0,0 0 24 0 0,0 0-96 0 0,0 0-141 0 0,34-11-157 0 0,110-33-158 0 0,-66 6 173 0 0,-66 28-857 0 0,-1 3-76 0 0,0 0 0 0 0,0-1 0 0 0,-1 0 0 0 0,-1-1 0 0 0,1 0 0 0 0,-1-1 0 0 0,-1 0 0 0 0,0 0 0 0 0,0 0 0 0 0,-1-1 0 0 0,0 0 0 0 0,-1-1 0 0 0,0 0 0 0 0,-1 0 0 0 0,0 0-1 0 0,-1 0 1 0 0,-1-1 0 0 0,1 0 0 0 0,0-12-123 0 0,-4 23 1 0 0,0 0 0 0 0,-1-1 0 0 0,1 1 0 0 0,0 0-1 0 0,-1 0 1 0 0,0 0 0 0 0,1 0 0 0 0,-1 0 0 0 0,0 0 0 0 0,0 1-1 0 0,0-1 1 0 0,0 0 0 0 0,0 0 0 0 0,0 1 0 0 0,-1-1-1 0 0,1 0 1 0 0,-1 1 0 0 0,1-1 0 0 0,-1 1 0 0 0,1 0 0 0 0,-1 0-1 0 0,0-1 1 0 0,0 1 0 0 0,0 0 0 0 0,0 0 0 0 0,1 1-1 0 0,-1-1 1 0 0,0 0 0 0 0,0 1 0 0 0,-1-1 0 0 0,1 1 0 0 0,0-1-1 0 0,0 1 1 0 0,0 0 0 0 0,-1 0-1 0 0,-74 12-349 0 0,53 3 292 0 0,1 0 0 0 0,0 1-1 0 0,1 2 1 0 0,1 0 0 0 0,1 1-1 0 0,1 1 1 0 0,0 1 0 0 0,2 1-1 0 0,-3 5 58 0 0,9-12-6 0 0,0 0-1 0 0,1 1 0 0 0,0 0 1 0 0,1 0-1 0 0,1 1 0 0 0,1 0 1 0 0,0 1-1 0 0,2-1 0 0 0,0 1 1 0 0,0 1-1 0 0,2-1 0 0 0,0 0 1 0 0,1 1-1 0 0,1 0 0 0 0,1-1 1 0 0,1 10 6 0 0,2-18 16 0 0,0-1 0 0 0,0 1 1 0 0,0-1-1 0 0,1 0 1 0 0,1 0-1 0 0,0 0 1 0 0,0-1-1 0 0,0 0 1 0 0,1 0-1 0 0,0 0 1 0 0,1-1-1 0 0,0 0 0 0 0,0 0 1 0 0,1 0-1 0 0,-1-1 1 0 0,1 0-1 0 0,1-1 1 0 0,-1 0-1 0 0,5 2-16 0 0,3 2 93 0 0,0-2 0 0 0,0 0 0 0 0,1 0 0 0 0,0-2 0 0 0,1 0 0 0 0,-1-1 0 0 0,1 0 0 0 0,0-2 0 0 0,0 0 0 0 0,6-1-93 0 0,-9 0 87 0 0,0-1 0 0 0,0 0-1 0 0,-1-1 1 0 0,1-1-1 0 0,0-1 1 0 0,0 0-1 0 0,-1 0 1 0 0,0-2 0 0 0,0 0-1 0 0,0 0 1 0 0,7-5-87 0 0,-1-1 27 0 0,69-59-1196 0 0,-79 56-31 0 0,-1 2-3208 0 0,-5 4-7298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3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 2609 0 0,'0'0'978'0'0,"0"0"-455"0"0,0 0-149 0 0,0 0 171 0 0,0 0 282 0 0,0 0 202 0 0,0 0-10 0 0,0 0-186 0 0,0 0-275 0 0,0 0-247 0 0,0 0-164 0 0,1-3-59 0 0,8-5 556 0 0,-4 26 1528 0 0,-1 30 914 0 0,-54 173-792 0 0,37-51-1988 0 0,14-165-272 0 0,0 1 1 0 0,0-1-1 0 0,1 0 1 0 0,0 0 0 0 0,0 1-1 0 0,0-1 1 0 0,0 0-1 0 0,1-1 1 0 0,0 1 0 0 0,0 0-1 0 0,0-1 1 0 0,1 1-1 0 0,-1-1 1 0 0,1 0-1 0 0,0 0 1 0 0,0-1 0 0 0,0 1-1 0 0,1-1 1 0 0,-1 0-1 0 0,1 0 1 0 0,0-1 0 0 0,0 1-1 0 0,0-1 1 0 0,0 0-1 0 0,0 0 1 0 0,0 0 0 0 0,1-1-1 0 0,-1 0 1 0 0,1 0-1 0 0,-1-1 1 0 0,1 1 0 0 0,-1-1-1 0 0,5 0-34 0 0,2 0 103 0 0,1 0 0 0 0,0 0 0 0 0,0-1-1 0 0,0-1 1 0 0,-1 0 0 0 0,1-1 0 0 0,-1 0-1 0 0,1-1 1 0 0,-1 0 0 0 0,0-1 0 0 0,-1 0 0 0 0,1-1-1 0 0,-1-1 1 0 0,7-4-103 0 0,8-14 131 0 0,0-1 1 0 0,-2-1-1 0 0,-1-1 0 0 0,-1-1 0 0 0,-2-1 0 0 0,0-1 1 0 0,-3 0-1 0 0,0-2 0 0 0,-2 0 0 0 0,2-9-131 0 0,-6 18 19 0 0,24-94 697 0 0,-35 117-616 0 0,0 1-5 0 0,0 0-39 0 0,0 0-47 0 0,0 0-42 0 0,-9 19-195 0 0,-50 109 239 0 0,30 97 6 0 0,29-219-20 0 0,0 0 0 0 0,1 0 1 0 0,-1 1-1 0 0,2-1 0 0 0,-1 0 1 0 0,0 0-1 0 0,1 0 0 0 0,0 0 0 0 0,1 0 1 0 0,-1-1-1 0 0,1 1 0 0 0,0-1 0 0 0,1 1 1 0 0,-1-1-1 0 0,1 0 0 0 0,0 0 0 0 0,0-1 1 0 0,1 1-1 0 0,-1-1 0 0 0,5 3 3 0 0,0 0 2 0 0,0 0 1 0 0,0-1-1 0 0,0 0 0 0 0,0 0 0 0 0,1-1 0 0 0,0 0 1 0 0,1-1-1 0 0,-1 0 0 0 0,0-1 0 0 0,1 0 0 0 0,4 0-2 0 0,-3-1 15 0 0,0-1-1 0 0,0 0 1 0 0,-1 0-1 0 0,1-2 1 0 0,0 1-1 0 0,0-1 1 0 0,0-1-1 0 0,0 0 1 0 0,3-2-15 0 0,-6 0 17 0 0,0-1 0 0 0,-1-1 0 0 0,1 1 0 0 0,-1-1 1 0 0,0 0-1 0 0,-1-1 0 0 0,1 0 0 0 0,-1 0 0 0 0,-1-1 0 0 0,1 0 0 0 0,-1 0 0 0 0,-1 0 1 0 0,0-1-1 0 0,0 0 0 0 0,0 0-17 0 0,22-33 48 0 0,177-244 35 0 0,-146 183-52 0 0,-57 103-44 0 0,1 0 1 0 0,0 0-1 0 0,0 0 0 0 0,-1 0 1 0 0,1 1-1 0 0,0-1 1 0 0,-1 0-1 0 0,1 1 1 0 0,0-1-1 0 0,-1 1 0 0 0,1 0 1 0 0,-1 0-1 0 0,1-1 1 0 0,-1 1-1 0 0,1 0 1 0 0,-1 0-1 0 0,1 0 1 0 0,-1 1-1 0 0,0-1 0 0 0,0 0 1 0 0,0 0-1 0 0,0 1 1 0 0,0-1-1 0 0,0 1 1 0 0,0-1-1 0 0,0 1 0 0 0,0-1 1 0 0,0 1-1 0 0,0 1 13 0 0,13 13 26 0 0,17 21-89 0 0,-23-20 86 0 0,-1 0 0 0 0,0 1 0 0 0,-1 0 0 0 0,0 0 0 0 0,-2 0 0 0 0,0 1-1 0 0,-1-1 1 0 0,-1 1 0 0 0,-1 0 0 0 0,-1 0 0 0 0,0-1 0 0 0,-1 1 0 0 0,-2 5-23 0 0,2-11 15 0 0,-1-1 1 0 0,0 0 0 0 0,-1-1-1 0 0,0 1 1 0 0,0 0-1 0 0,-2-1 1 0 0,1 0 0 0 0,-1 0-1 0 0,-1 0 1 0 0,0 0 0 0 0,0-1-1 0 0,-1 0 1 0 0,-1 0-1 0 0,0-1 1 0 0,0 0 0 0 0,0 0-1 0 0,-1-1 1 0 0,-1 0 0 0 0,1-1-1 0 0,-1 0 1 0 0,-1 0-16 0 0,-53 11 10 0 0,63-19-27 0 0,1 0 0 0 0,0-1-1 0 0,-1 1 1 0 0,1 0-1 0 0,0-1 1 0 0,0 1 0 0 0,0 0-1 0 0,0-1 1 0 0,0 1-1 0 0,0 0 1 0 0,0-1-1 0 0,0 1 1 0 0,0 0 0 0 0,1-1-1 0 0,-1 1 1 0 0,0 0-1 0 0,1 0 1 0 0,-1-1 0 0 0,1 1-1 0 0,0 0 1 0 0,-1 0-1 0 0,1 0 1 0 0,0 0 0 0 0,0 0-1 0 0,0 0 1 0 0,0 0-1 0 0,0 0 1 0 0,0 0 0 0 0,0 0-1 0 0,0 0 1 0 0,0 1-1 0 0,0-1 1 0 0,0 0-1 0 0,0 1 1 0 0,1-1 0 0 0,-1 1-1 0 0,1-1 18 0 0,1-2-7 0 0,0 1 0 0 0,0-1 0 0 0,0 1 0 0 0,1 0 0 0 0,-1 0 0 0 0,1 0 0 0 0,-1 0 0 0 0,1 1 0 0 0,0-1 0 0 0,0 1 0 0 0,0 0 0 0 0,0 0 0 0 0,0 0-1 0 0,0 1 1 0 0,0-1 0 0 0,0 1 0 0 0,0 0 0 0 0,0 0 0 0 0,0 1 0 0 0,0-1 0 0 0,0 1 0 0 0,0 0 0 0 0,0 0 0 0 0,0 0 7 0 0,103 24-27 0 0,-97-25 37 0 0,10 1 15 0 0,0 0 1 0 0,1-2-1 0 0,-1-1 0 0 0,0 0 0 0 0,0-1 1 0 0,-1-2-1 0 0,1 0 0 0 0,-1-1 1 0 0,2-1-26 0 0,114-63 146 0 0,-111 54-111 0 0,0 0-1 0 0,-2-2 1 0 0,1-1-1 0 0,-2 0 1 0 0,-1-2-1 0 0,0 0 0 0 0,-2-1 1 0 0,0-1-1 0 0,-2-1 1 0 0,0 0-1 0 0,-2-1 1 0 0,9-22-35 0 0,-21 45 7 0 0,-1-1 0 0 0,0 0 1 0 0,0 0-1 0 0,0 0 1 0 0,0 0-1 0 0,0 0 0 0 0,-1 0 1 0 0,1 0-1 0 0,-1 0 0 0 0,0 0 1 0 0,0 0-1 0 0,0 0 1 0 0,0 0-1 0 0,-1 0 0 0 0,1 0 1 0 0,-1 0-1 0 0,1 0 0 0 0,-1 0 1 0 0,0 0-1 0 0,-1 1 1 0 0,1-1-1 0 0,0 0 0 0 0,-1 1 1 0 0,1-1-1 0 0,-1 0 0 0 0,0 1 1 0 0,0 0-1 0 0,0-1 0 0 0,0 1 1 0 0,0 0-1 0 0,-1 0 1 0 0,1 0-1 0 0,-1 1 0 0 0,1-1 1 0 0,-1 0-1 0 0,1 1 0 0 0,-1 0 1 0 0,-1-1-8 0 0,-11-3-5 0 0,-1 0 0 0 0,1 1 1 0 0,-1 1-1 0 0,0 1 0 0 0,0 0 1 0 0,0 1-1 0 0,0 0 0 0 0,-8 2 5 0 0,17 0-3 0 0,1 1 0 0 0,-1 1-1 0 0,1-1 1 0 0,0 1-1 0 0,0 0 1 0 0,0 0-1 0 0,0 1 1 0 0,0-1 0 0 0,1 1-1 0 0,0 1 1 0 0,0-1-1 0 0,0 1 1 0 0,0 0-1 0 0,1 0 1 0 0,-1 0 0 0 0,1 0-1 0 0,1 1 1 0 0,-1 0-1 0 0,1 0 1 0 0,0 0-1 0 0,0 1 4 0 0,-3 7-2 0 0,1 0 0 0 0,0 0 0 0 0,1 1-1 0 0,0 0 1 0 0,2 0 0 0 0,-1 0-1 0 0,2 0 1 0 0,0 1 0 0 0,1-1-1 0 0,0 0 1 0 0,3 9 2 0 0,0-11 36 0 0,2-1-1 0 0,0 1 1 0 0,0-1 0 0 0,1 0-1 0 0,1 0 1 0 0,0-1 0 0 0,0 1-1 0 0,1-2 1 0 0,1 1 0 0 0,0-1 0 0 0,0 0-1 0 0,1-1 1 0 0,0 0 0 0 0,1-1-1 0 0,-1 0 1 0 0,3 0-36 0 0,5 3 70 0 0,2 0 0 0 0,-1-2 0 0 0,1 0 0 0 0,0-1 0 0 0,1-1 0 0 0,0-1-1 0 0,0-1 1 0 0,0-1 0 0 0,0-1 0 0 0,1-1 0 0 0,0 0 0 0 0,-1-2 0 0 0,1 0 0 0 0,13-3-70 0 0,-24 3-54 0 0,6-19-2126 0 0,-15 8-7634 0 0,-1 4-2109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649 104 0 0 0,'0'0'1332'0'0,"0"0"-442"0"0,0 0-262 0 0,0 0 24 0 0,0 0 179 0 0,0 0 284 0 0,0 0 256 0 0,0 0 104 0 0,0 0-72 0 0,0 0-206 0 0,0 0-191 0 0,-1-5-202 0 0,0 1-487 0 0,0 0-1 0 0,1 1 0 0 0,-1-1 1 0 0,-1 0-1 0 0,1 1 1 0 0,0-1-1 0 0,-1 1 1 0 0,0 0-1 0 0,0-1 1 0 0,0 1-1 0 0,0 0 1 0 0,0 0-1 0 0,-1 0 1 0 0,1 1-1 0 0,-1-1 1 0 0,0 0-1 0 0,0 1 0 0 0,0 0 1 0 0,0 0-1 0 0,-1-1-316 0 0,-8-3 237 0 0,0 1 0 0 0,-1 0 0 0 0,0 1 0 0 0,1 0 0 0 0,-2 1 0 0 0,1 1 0 0 0,0 0-1 0 0,0 0 1 0 0,-1 2 0 0 0,1 0 0 0 0,-1 0 0 0 0,1 1 0 0 0,-13 2-237 0 0,-90 43 369 0 0,91-33-301 0 0,0 0-1 0 0,0 2 0 0 0,2 0 1 0 0,0 2-1 0 0,1 0 1 0 0,0 2-1 0 0,-4 6-67 0 0,14-11 16 0 0,2-1-1 0 0,-1 2 0 0 0,2 0 1 0 0,0 0-1 0 0,1 0 1 0 0,0 1-1 0 0,1 0 1 0 0,1 1-1 0 0,1-1 0 0 0,0 1 1 0 0,1 1-1 0 0,1-1 1 0 0,0 0-1 0 0,2 1 0 0 0,0-1 1 0 0,1 1-1 0 0,0-1 1 0 0,2 2-16 0 0,-2-11 9 0 0,1 0 0 0 0,0 0 0 0 0,0-1 0 0 0,1 1 0 0 0,0 0 0 0 0,1 0 0 0 0,0-1 0 0 0,0 1 0 0 0,0-1 0 0 0,1 0 1 0 0,0 0-1 0 0,0 0 0 0 0,1-1 0 0 0,0 1 0 0 0,0-1 0 0 0,0 0 0 0 0,1-1 0 0 0,0 1 0 0 0,0-1 0 0 0,1 0 0 0 0,-1-1 1 0 0,1 1-1 0 0,0-1 0 0 0,0-1 0 0 0,1 1 0 0 0,-1-1 0 0 0,1 0 0 0 0,-1-1 0 0 0,1 0 0 0 0,0 0 0 0 0,0-1 0 0 0,6 1-9 0 0,2-2 56 0 0,1-1-1 0 0,-1 0 1 0 0,0-1-1 0 0,0-1 1 0 0,-1 0-1 0 0,1-1 1 0 0,-1-1 0 0 0,0-1-1 0 0,0 0 1 0 0,0 0-1 0 0,-1-2 1 0 0,0 0-1 0 0,3-2-55 0 0,164-137 395 0 0,-150 118-337 0 0,-2-1 0 0 0,-1-1 0 0 0,-2-2 0 0 0,-1-1 0 0 0,-1 0 0 0 0,-2-2 0 0 0,-2-1 0 0 0,-1 0 0 0 0,11-33-58 0 0,-25-4 372 0 0,-6 74-369 0 0,0-1-1 0 0,-1 1 1 0 0,1-1-1 0 0,0 1 0 0 0,0 0 1 0 0,-1 0-1 0 0,1 0 0 0 0,0 0 1 0 0,0 0-1 0 0,-1 0 0 0 0,1 0 1 0 0,0 0-1 0 0,0 1 1 0 0,0-1-1 0 0,-1 0 0 0 0,1 1 1 0 0,0-1-1 0 0,0 1 0 0 0,0-1 1 0 0,0 1-1 0 0,0-1 1 0 0,0 1-1 0 0,0 0 0 0 0,0 0 1 0 0,0-1-1 0 0,0 1 0 0 0,0 0 1 0 0,0 0-1 0 0,0 0 0 0 0,1 0 1 0 0,-2 1-3 0 0,-11 17 0 0 0,0 0 1 0 0,0 0-1 0 0,2 1 1 0 0,1 1-1 0 0,0 0 1 0 0,2 1-1 0 0,0-1 1 0 0,2 1-1 0 0,0 1 1 0 0,1-1-1 0 0,2 1 1 0 0,0 0-1 0 0,1 0 0 0 0,2 20 0 0 0,0-28 21 0 0,0-1 1 0 0,1 0-1 0 0,1 0 0 0 0,1 0 0 0 0,0 0 0 0 0,1 0 0 0 0,0 0 0 0 0,1-1 0 0 0,0 0 0 0 0,1 0 0 0 0,1 0 0 0 0,0-1 0 0 0,1 0 0 0 0,0 0 0 0 0,0-1 0 0 0,2 0 0 0 0,-1-1 0 0 0,1 1 0 0 0,1-2 0 0 0,0 0 0 0 0,6 4-21 0 0,52 7 340 0 0,-76-15-2185 0 0,2-3-1771 0 0,2-2-3874 0 0,1 0-4242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6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7802 0 0,'0'0'1616'0'0,"0"0"-464"0"0,0 0-278 0 0,0 0 50 0 0,0 0 163 0 0,0 0 133 0 0,0 0-42 0 0,0 0-203 0 0,0 0-203 0 0,0 0-51 0 0,0 0 34 0 0,0 0 76 0 0,0 0 29 0 0,10 2-58 0 0,314 8 4255 0 0,-185 4-4620 0 0,-139-14-436 0 0,0 0-19 0 0,0 0-8 0 0,0 0-11 0 0,0 0-26 0 0,0 0-9 0 0,0 0-62 0 0,0 0-84 0 0,0 0-135 0 0,0 0-219 0 0,-1-6-3904 0 0,1 1-2820 0 0,0 1-3910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10098 0 0,'0'0'1795'0'0,"0"0"-605"0"0,0 0-421 0 0,0 0-55 0 0,0 0 79 0 0,0 0 187 0 0,0 0 161 0 0,0 0-5 0 0,0 0-113 0 0,0 0-174 0 0,0 0-184 0 0,0 0-96 0 0,6 8-56 0 0,18 28-10 0 0,-22-34-417 0 0,1 0 1 0 0,-1 0-1 0 0,0 0 0 0 0,1-1 1 0 0,0 1-1 0 0,-1-1 0 0 0,1 1 0 0 0,0-1 1 0 0,0 0-1 0 0,0 0 0 0 0,0 0 0 0 0,0 0 1 0 0,0-1-1 0 0,0 1 0 0 0,0-1 0 0 0,0 0 1 0 0,0 0-1 0 0,0 0 0 0 0,0 0 0 0 0,0-1 1 0 0,2 1-87 0 0,5-1 269 0 0,241-38 1971 0 0,-163 31-1957 0 0,-50 7-9104 0 0,-38 1-2915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0 463 1480 0 0,'0'0'1335'0'0,"0"0"-88"0"0,0 0 37 0 0,0 0 107 0 0,0 0 258 0 0,0 0 139 0 0,0 0-51 0 0,0 0-166 0 0,0 0-231 0 0,0 0-208 0 0,0 0-129 0 0,0-3-130 0 0,0-12-120 0 0,0 11-89 0 0,0 4-88 0 0,0 0-109 0 0,0 0-83 0 0,0 0-99 0 0,3 19 301 0 0,104 238 1095 0 0,9 112-990 0 0,-79-281-584 0 0,-36-88-87 0 0,-1 0 1 0 0,0 1 0 0 0,1-1-1 0 0,-1 0 1 0 0,0 0-1 0 0,1 0 1 0 0,-1 0-1 0 0,1 1 1 0 0,-1-1 0 0 0,1 0-1 0 0,-1 0 1 0 0,0 0-1 0 0,1 0 1 0 0,-1 0 0 0 0,1 0-1 0 0,-1 0 1 0 0,1 0-1 0 0,-1 0 1 0 0,0 0-1 0 0,1 0 1 0 0,-1-1 0 0 0,1 1-1 0 0,-1 0 1 0 0,0 0-1 0 0,1 0 1 0 0,-1 0 0 0 0,1-1-1 0 0,-1 1 1 0 0,0 0-1 0 0,1 0 1 0 0,-1-1-1 0 0,0 1 1 0 0,0 0 0 0 0,1-1-1 0 0,-1 1 1 0 0,0 0-1 0 0,1-1 1 0 0,-1 1-1 0 0,0 0 1 0 0,0-1 0 0 0,0 1-1 0 0,0-1 1 0 0,1 1-1 0 0,-1 0 1 0 0,0-1 0 0 0,0 1-1 0 0,0-1 1 0 0,0 1-1 0 0,0 0 1 0 0,0-1-1 0 0,0 1 1 0 0,0-1 0 0 0,0 1-1 0 0,0-1 1 0 0,0 1-1 0 0,0 0 1 0 0,0-1 0 0 0,-1 1-1 0 0,1-1 1 0 0,0 1-21 0 0,20-88 254 0 0,3 2-1 0 0,4 0 1 0 0,5 1-254 0 0,61-175 58 0 0,-84 218 6 0 0,-9 42-86 0 0,0 0-28 0 0,0 0-45 0 0,0 0-41 0 0,0 0-44 0 0,0 0-54 0 0,0 0-39 0 0,0 0-62 0 0,0 9-2421 0 0,0-7-6596 0 0,0 2-1941 0 0</inkml:trace>
  <inkml:trace contextRef="#ctx0" brushRef="#br0" timeOffset="643.425">1024 489 4721 0 0,'0'0'891'0'0,"0"0"-338"0"0,0 0-33 0 0,0 0 214 0 0,0 0 354 0 0,0 0 314 0 0,0 0 95 0 0,0 0-186 0 0,0 0-342 0 0,0 0-347 0 0,0 0-231 0 0,0 0-103 0 0,0 0-8 0 0,-11 10 34 0 0,-87 87 849 0 0,84-82-1005 0 0,4-7-128 0 0,1 0 1 0 0,0 1 0 0 0,1 0 0 0 0,0 1 0 0 0,0 0 0 0 0,1 0 0 0 0,0 0 0 0 0,1 1 0 0 0,0 0 0 0 0,1 1 0 0 0,0-1 0 0 0,0 1 0 0 0,2 0 0 0 0,-1 0 0 0 0,2 0 0 0 0,-2 8-31 0 0,4-7 0 0 0,-1-11 4 0 0,1 0 1 0 0,0 0-1 0 0,-1 0 1 0 0,1 0-1 0 0,0 0 1 0 0,0-1 0 0 0,0 1-1 0 0,0 0 1 0 0,0 0-1 0 0,0 0 1 0 0,0 0-1 0 0,1 0 1 0 0,-1 0-1 0 0,1-1 1 0 0,-1 1-1 0 0,1 0 1 0 0,0 0-1 0 0,0-1 1 0 0,0 1-1 0 0,0 0 1 0 0,0-1-1 0 0,0 1 1 0 0,0-1-1 0 0,0 1 1 0 0,1-1-1 0 0,-1 0 1 0 0,1 0-1 0 0,-1 1 1 0 0,1-1-1 0 0,-1 0 1 0 0,1 0-1 0 0,0 0 1 0 0,-1-1-1 0 0,1 1 1 0 0,0 0-1 0 0,0-1 1 0 0,1 1-5 0 0,13 0 198 0 0,1-2 0 0 0,-1 0 0 0 0,1-1 1 0 0,-1 0-1 0 0,0-2 0 0 0,0 0 0 0 0,0 0 1 0 0,-1-2-1 0 0,0 0 0 0 0,0 0 0 0 0,0-2 0 0 0,0 0 1 0 0,-1 0-1 0 0,-1-1 0 0 0,0-1 0 0 0,0 0 0 0 0,0-1 1 0 0,-2-1-1 0 0,10-10-198 0 0,6-1 117 0 0,0-1 1 0 0,-2-2-1 0 0,-1 0 1 0 0,-1-2-1 0 0,-1 0 1 0 0,-1-2-1 0 0,-2 0 1 0 0,-1-1-1 0 0,-1-1 1 0 0,-2-1-1 0 0,-1 0 0 0 0,-2-1 1 0 0,3-15-118 0 0,-13 35-21 0 0,0 0 1 0 0,0-1-1 0 0,-2 1 0 0 0,0-1 1 0 0,-1 1-1 0 0,0 0 0 0 0,-1 0 1 0 0,0-1-1 0 0,-1 1 1 0 0,-1 0-1 0 0,0 1 0 0 0,-1-1 1 0 0,-1 1 20 0 0,3 6-27 0 0,-1 0 0 0 0,1 0 1 0 0,-1 1-1 0 0,-1-1 0 0 0,1 1 1 0 0,-1 0-1 0 0,0 0 0 0 0,-1 1 1 0 0,0 0-1 0 0,1 0 0 0 0,-1 0 1 0 0,-1 0-1 0 0,1 1 0 0 0,-1 0 1 0 0,0 1-1 0 0,0-1 0 0 0,0 1 1 0 0,0 0-1 0 0,0 1 0 0 0,-1 0 1 0 0,1 0-1 0 0,-1 1 0 0 0,0 0 1 0 0,-5 0 26 0 0,5-1-14 0 0,-1 2 0 0 0,1-1 0 0 0,0 1 0 0 0,0 0 0 0 0,0 1 0 0 0,0 0 0 0 0,0 0 1 0 0,0 0-1 0 0,0 1 0 0 0,0 1 0 0 0,0-1 0 0 0,1 1 0 0 0,-1 1 0 0 0,1-1 0 0 0,0 1 0 0 0,0 0 1 0 0,0 1-1 0 0,1 0 0 0 0,-1 0 0 0 0,1 0 0 0 0,0 1 0 0 0,1 0 0 0 0,-1 0 0 0 0,1 0 0 0 0,0 1 1 0 0,1 0-1 0 0,0 0 0 0 0,0 0 0 0 0,0 1 14 0 0,0 4 35 0 0,0 1 1 0 0,1 0-1 0 0,1 0 1 0 0,0 0-1 0 0,1 1 0 0 0,0-1 1 0 0,1 0-1 0 0,1 0 1 0 0,0 1-1 0 0,0-1 0 0 0,2 0 1 0 0,0 0-1 0 0,0 0 1 0 0,1-1-1 0 0,0 1 0 0 0,1-1 1 0 0,1 0-1 0 0,0 0 0 0 0,0 0 1 0 0,1-1-1 0 0,1 0 1 0 0,0-1-1 0 0,0 1 0 0 0,6 3-35 0 0,124 156 919 0 0,-113-135-747 0 0,70 69 235 0 0,-71-93-1345 0 0,-8-29-4719 0 0,-7 0-3971 0 0,-7 10 1958 0 0</inkml:trace>
  <inkml:trace contextRef="#ctx0" brushRef="#br0" timeOffset="1040.988">1673 183 11242 0 0,'0'0'1373'0'0,"0"0"-689"0"0,0 0-392 0 0,0 0 64 0 0,0 0 244 0 0,0 0 202 0 0,0 0 131 0 0,0 0 7 0 0,0 0-74 0 0,0 0-115 0 0,0 0-131 0 0,9 35-140 0 0,27 110-107 0 0,19 18 597 0 0,28 68 55 0 0,-82-229-1034 0 0,-1-2 21 0 0,0 0 0 0 0,0 0 0 0 0,1-1 0 0 0,-1 1 0 0 0,0 0 0 0 0,1 0 0 0 0,-1-1 0 0 0,1 1 0 0 0,-1 0 0 0 0,0 0 0 0 0,1 0-1 0 0,-1 0 1 0 0,0 0 0 0 0,1-1 0 0 0,-1 1 0 0 0,1 0 0 0 0,-1 0 0 0 0,1 0 0 0 0,-1 0 0 0 0,0 0 0 0 0,1 0 0 0 0,-1 0 0 0 0,1 1 0 0 0,-1-1 0 0 0,0 0 0 0 0,1 0 0 0 0,-1 0 0 0 0,1 0 0 0 0,-1 0 0 0 0,0 1 0 0 0,1-1 0 0 0,-1 0 0 0 0,0 0 0 0 0,1 1 0 0 0,-1-1 0 0 0,0 0 0 0 0,1 0 0 0 0,-1 1 0 0 0,0-1 0 0 0,0 0 0 0 0,1 1 0 0 0,-1-1 0 0 0,0 1 0 0 0,0-1 0 0 0,0 0 0 0 0,0 1 0 0 0,1-1 0 0 0,-1 0 0 0 0,0 1 0 0 0,0-1 0 0 0,0 1 0 0 0,0-1 0 0 0,0 0 0 0 0,0 1 0 0 0,0-1 0 0 0,0 1 0 0 0,0-1 0 0 0,0 1-12 0 0,88-237 852 0 0,-40 126-805 0 0,-20 42-98 0 0,2 2-1 0 0,3 2 1 0 0,4 1-1 0 0,16-20 52 0 0,-46 76 38 0 0,0-1-864 0 0,-6 4-8334 0 0,-1 7-1841 0 0</inkml:trace>
  <inkml:trace contextRef="#ctx0" brushRef="#br0" timeOffset="1407.286">760 1023 6009 0 0,'0'0'2620'0'0,"0"0"-1586"0"0,0 0-559 0 0,0 0 247 0 0,0 0 439 0 0,0 0 338 0 0,0 0 130 0 0,0 0-76 0 0,0 0-199 0 0,0 0-209 0 0,0 0-164 0 0,0 0-133 0 0,35 3-92 0 0,112 7-68 0 0,-19-24 514 0 0,235-57 1193 0 0,218-7-2395 0 0,-387 73-2646 0 0,-143 5-3273 0 0,-38 0-5578 0 0</inkml:trace>
  <inkml:trace contextRef="#ctx0" brushRef="#br0" timeOffset="2033.553">1151 1391 12435 0 0,'0'0'1197'0'0,"0"0"-259"0"0,0 0-147 0 0,0 0 37 0 0,0 0 45 0 0,0 0-27 0 0,0 0-95 0 0,0 0-142 0 0,-32 14-141 0 0,-96 46-122 0 0,72-17-5 0 0,49-31-261 0 0,-6 3-59 0 0,1 0 1 0 0,1 1-1 0 0,1 0 0 0 0,0 0 1 0 0,1 2-1 0 0,0-1 0 0 0,2 1 1 0 0,0 0-1 0 0,1 0 0 0 0,1 1 1 0 0,1 0-1 0 0,0 0 0 0 0,0 14-21 0 0,4-30 13 0 0,0 0-1 0 0,0 0 0 0 0,1 0 0 0 0,-1 0 0 0 0,1 0 0 0 0,-1 0 0 0 0,1 0 0 0 0,0 0 1 0 0,0 0-1 0 0,1 0 0 0 0,-1 0 0 0 0,0 0 0 0 0,1-1 0 0 0,0 1 0 0 0,-1-1 0 0 0,1 1 1 0 0,0-1-1 0 0,0 0 0 0 0,1 0 0 0 0,-1 0 0 0 0,0 0 0 0 0,1 0 0 0 0,-1 0 0 0 0,1 0 1 0 0,0-1-1 0 0,-1 1 0 0 0,1-1 0 0 0,0 0 0 0 0,0 0 0 0 0,0 0 0 0 0,0 0 0 0 0,0-1 1 0 0,0 1-1 0 0,0-1 0 0 0,0 0 0 0 0,3 0-12 0 0,111-18 1185 0 0,-73 0-983 0 0,-1-3 1 0 0,-1-1-1 0 0,-1-2 0 0 0,-1-1 0 0 0,-1-3 0 0 0,-2-1 1 0 0,-1-1-1 0 0,-1-3 0 0 0,-1 0 0 0 0,-2-2 1 0 0,16-25-203 0 0,-33 41 4 0 0,0-2 0 0 0,-2 0 0 0 0,0 0 0 0 0,-1-1 0 0 0,-1-1 1 0 0,-1 0-1 0 0,-1 0 0 0 0,-1-1 0 0 0,-2 0 0 0 0,0 0 0 0 0,-1-1 0 0 0,-2 0 1 0 0,0 0-1 0 0,-2 0 0 0 0,0 0 0 0 0,-2 0 0 0 0,-4-21-4 0 0,3 38-10 0 0,0 0 0 0 0,-1 0 0 0 0,0 0 0 0 0,0 0 0 0 0,-1 0 0 0 0,0 1 0 0 0,0-1 0 0 0,-1 1 0 0 0,0 1 0 0 0,0-1 0 0 0,0 1-1 0 0,-1-1 1 0 0,0 1 0 0 0,-1 1 0 0 0,1-1 0 0 0,-1 1 0 0 0,0 1 0 0 0,0-1 0 0 0,-1 1 0 0 0,1 0 0 0 0,-1 1 0 0 0,0 0 0 0 0,0 0 0 0 0,0 1 0 0 0,0 0 0 0 0,-1 0-1 0 0,1 0 1 0 0,0 1 0 0 0,-1 1 0 0 0,1 0 0 0 0,-1 0 0 0 0,1 0 0 0 0,-1 1 0 0 0,1 0 0 0 0,0 1 0 0 0,-1 0 0 0 0,1 0 0 0 0,0 1 0 0 0,0 0 0 0 0,-1 1 10 0 0,-6 4-11 0 0,1 1 1 0 0,0 1 0 0 0,0 0 0 0 0,1 1 0 0 0,1 0 0 0 0,0 1 0 0 0,0 0 0 0 0,1 1 0 0 0,0 0 0 0 0,1 1 0 0 0,1 0 0 0 0,0 1 0 0 0,1 0-1 0 0,1 0 1 0 0,0 1 0 0 0,1 1 10 0 0,-4 13 9 0 0,1 0-1 0 0,2 1 0 0 0,1 0 1 0 0,1 0-1 0 0,2 1 0 0 0,1-1 1 0 0,1 1-1 0 0,2 3-8 0 0,3-17 25 0 0,0 0 0 0 0,1 1 0 0 0,1-2 0 0 0,1 1 1 0 0,0-1-1 0 0,1 0 0 0 0,1 0 0 0 0,1-1 0 0 0,0 0 0 0 0,1-1 0 0 0,1 0 1 0 0,0-1-1 0 0,1 0 0 0 0,1-1 0 0 0,0 0 0 0 0,0-2 0 0 0,1 1 0 0 0,1-2 1 0 0,0 0-1 0 0,0-1 0 0 0,7 3-25 0 0,-7-3-2 0 0,1-1 1 0 0,1-1-1 0 0,-1 0 1 0 0,1-1-1 0 0,0-1 1 0 0,0 0-1 0 0,10 0 2 0 0,16-11-1295 0 0,-27-2-2697 0 0,-9 4 883 0 0,-2 0-8171 0 0</inkml:trace>
  <inkml:trace contextRef="#ctx0" brushRef="#br0" timeOffset="2300.703">2240 1222 16484 0 0,'0'0'997'0'0,"0"0"-346"0"0,0 0-111 0 0,0 0 159 0 0,0 0 172 0 0,0 0 74 0 0,0 0-53 0 0,-30 36-155 0 0,-96 114-176 0 0,48-50 106 0 0,-70 162-903 0 0,129-225-128 0 0,18-35 244 0 0,-20 36-767 0 0,4-15-3668 0 0,14-20 55 0 0,-1-3-4449 0 0</inkml:trace>
  <inkml:trace contextRef="#ctx0" brushRef="#br0" timeOffset="2603.617">1751 1369 8578 0 0,'0'0'3103'0'0,"0"0"-1029"0"0,0 0-631 0 0,0 0-163 0 0,0 0-74 0 0,0 0-57 0 0,0 0-64 0 0,0 0-95 0 0,0 0-135 0 0,0 0-153 0 0,0 0-158 0 0,0 0-119 0 0,0 0-58 0 0,28 17 5 0 0,89 54 10 0 0,-40 1 436 0 0,131 228 233 0 0,-188-264-1069 0 0,-14-25-2 0 0,-1 0-1 0 0,1 0 0 0 0,1 0 1 0 0,0-1-1 0 0,0 0 1 0 0,1 0-1 0 0,1-1 0 0 0,-1 0 1 0 0,2-1-1 0 0,8 7 21 0 0,23-17-1445 0 0,-29-7-1903 0 0,-3-1-4140 0 0,-5 5-4551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18 0 0 0,'0'0'349'0'0,"0"0"37"0"0,0 0-61 0 0,0 0-39 0 0,0 0-28 0 0,0 0 13 0 0,0 0 20 0 0,0 0 44 0 0,0 0 97 0 0,0 0 88 0 0,0 0 108 0 0,0 0 92 0 0,0 0 52 0 0,0 0 22 0 0,0 0-15 0 0,0 0-47 0 0,0 0-64 0 0,0 0-47 0 0,0 0-22 0 0,0 0-19 0 0,0 0-6 0 0,0 0-18 0 0,0 0-40 0 0,0 0-53 0 0,0 0-42 0 0,0 0-69 0 0,0 0-46 0 0,0 0-38 0 0,-13 18 406 0 0,5-11-256 0 0,15-10 46 0 0,15-13 77 0 0,-2 3 645 0 0,-29 26 1285 0 0,0-5-2272 0 0,-11 13 78 0 0,35-17-135 0 0,58-50 367 0 0,-103 67 1597 0 0,13-2-2169 0 0,30-25 387 0 0,-18 15 136 0 0,-3 2-229 0 0,32-39-243 0 0,-55 64 187 0 0,59-36-171 0 0,-24-1 17 0 0,0 0 1 0 0,0-1 0 0 0,0 1-1 0 0,0-1 1 0 0,0 0-1 0 0,0 0 1 0 0,0 0 0 0 0,0 0-1 0 0,-1-1 1 0 0,1 1-1 0 0,-1-1 1 0 0,0 0-1 0 0,0 0 1 0 0,0 0 0 0 0,0 0-1 0 0,0-1 1 0 0,-1 1-1 0 0,1-1 1 0 0,-1 0 0 0 0,0 0-1 0 0,1-2-21 0 0,-4 5 1 0 0,0 0-1 0 0,0 0 0 0 0,0 0 1 0 0,0 0-1 0 0,0 0 1 0 0,0 1-1 0 0,0-1 1 0 0,0 0-1 0 0,0 0 0 0 0,0 1 1 0 0,-1-1-1 0 0,1 1 1 0 0,0-1-1 0 0,0 1 1 0 0,-1-1-1 0 0,1 1 0 0 0,0 0 1 0 0,-1 0-1 0 0,1 0 1 0 0,0 0-1 0 0,-1 0 0 0 0,1 0 1 0 0,0 0-1 0 0,-1 0 1 0 0,1 0-1 0 0,0 0 1 0 0,-1 1-1 0 0,1-1 0 0 0,0 1 1 0 0,0-1-1 0 0,-1 1 1 0 0,1-1-1 0 0,0 1 0 0 0,0 0 1 0 0,-1 0-1 0 0,-93 71-53 0 0,95-71 52 0 0,-1 0 0 0 0,0-1 1 0 0,1 1-1 0 0,-1-1 0 0 0,1 1 1 0 0,0-1-1 0 0,-1 1 0 0 0,1 0 1 0 0,0-1-1 0 0,-1 1 0 0 0,1 0 1 0 0,0 0-1 0 0,0-1 0 0 0,-1 1 1 0 0,1 0-1 0 0,0-1 0 0 0,0 1 1 0 0,0 0-1 0 0,0 0 0 0 0,0-1 1 0 0,0 1-1 0 0,0 0 0 0 0,0 0 1 0 0,0-1-1 0 0,1 1 0 0 0,-1 0 1 0 0,0 0-1 0 0,0-1 0 0 0,1 1 1 0 0,-1 0-1 0 0,0-1 1 0 0,1 1-1 0 0,-1 0 0 0 0,1-1 1 0 0,-1 1-1 0 0,1-1 0 0 0,-1 1 1 0 0,1-1-1 0 0,-1 1 0 0 0,1-1 1 0 0,-1 1-1 0 0,1-1 0 0 0,0 1 1 0 0,-1-1-1 0 0,1 0 0 0 0,0 1 1 0 0,0-1-1 0 0,-1 0 0 0 0,1 0 1 0 0,0 0-1 0 0,-1 1 0 0 0,1-1 1 0 0,0 0-1 0 0,0 0 0 0 0,-1 0 1 0 0,1 0-1 0 0,0 0 0 0 0,0 0 1 0 0,-1 0 0 0 0,5-1 9 0 0,0 0 1 0 0,-1 0-1 0 0,1-1 1 0 0,-1 1 0 0 0,1-1-1 0 0,-1 0 1 0 0,0 0-1 0 0,0-1 1 0 0,0 1-1 0 0,0-1 1 0 0,0 0-1 0 0,-1 0 1 0 0,1 0 0 0 0,-1 0-1 0 0,0 0 1 0 0,1-1-1 0 0,-2 0 1 0 0,1 0-1 0 0,0 0-9 0 0,-47 4-673 0 0,29 2 199 0 0,-5 2-623 0 0,6-4-3694 0 0,11 0-3509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3:4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8185 524 4465 0 0,'0'0'2106'0'0,"0"0"-239"0"0,0 0-120 0 0,0 0 27 0 0,0 0-73 0 0,0 0-212 0 0,0 0-271 0 0,0 0-252 0 0,0 0-188 0 0,0 0-136 0 0,0 0-110 0 0,0 0-83 0 0,-20 2-56 0 0,-60 11-65 0 0,43 14 220 0 0,30-16-450 0 0,0 2 0 0 0,1-1 1 0 0,0 1-1 0 0,1 0 0 0 0,0 0 0 0 0,1 1 0 0 0,1-1 0 0 0,0 1 0 0 0,1 0 0 0 0,0 0 0 0 0,1 0 1 0 0,1 0-1 0 0,0 0 0 0 0,2 12-98 0 0,-2-22 22 0 0,1 0 1 0 0,-1 0 0 0 0,1 0-1 0 0,0 0 1 0 0,0 0 0 0 0,0 0-1 0 0,1 0 1 0 0,0 0-1 0 0,-1 0 1 0 0,1 0 0 0 0,0-1-1 0 0,1 1 1 0 0,-1-1 0 0 0,1 0-1 0 0,-1 1 1 0 0,1-1 0 0 0,0 0-1 0 0,0-1 1 0 0,1 1-1 0 0,-1-1 1 0 0,0 1 0 0 0,1-1-1 0 0,0 0 1 0 0,-1 0 0 0 0,1 0-1 0 0,0-1 1 0 0,0 1-1 0 0,0-1 1 0 0,0 0 0 0 0,0 0-1 0 0,0-1 1 0 0,3 1-23 0 0,1 0 99 0 0,1 0 0 0 0,-1 0 1 0 0,1-1-1 0 0,-1 0 0 0 0,1-1 0 0 0,-1 0 1 0 0,1 0-1 0 0,-1-1 0 0 0,1 0 0 0 0,-1 0 0 0 0,0-1 1 0 0,0 0-1 0 0,0-1 0 0 0,-1 0 0 0 0,6-3-99 0 0,-4 0 57 0 0,1-1-1 0 0,-1-1 1 0 0,0 0-1 0 0,-1 0 1 0 0,0-1-1 0 0,0 0 1 0 0,-1-1-1 0 0,-1 1 1 0 0,0-1-1 0 0,0 0 1 0 0,-1-1-1 0 0,0 0 1 0 0,-1 1-1 0 0,0-1 1 0 0,-1-1-1 0 0,-1 1 1 0 0,0 0-1 0 0,0-1 1 0 0,-1 1-1 0 0,-1-1 1 0 0,0 1-1 0 0,-1-1 1 0 0,0 1-1 0 0,-1-1 1 0 0,0 0-57 0 0,-1 7-113 0 0,0-1 1 0 0,0 1 0 0 0,0 0-1 0 0,0 0 1 0 0,-1 0 0 0 0,0 1-1 0 0,0-1 1 0 0,-1 1 0 0 0,0 0-1 0 0,0 0 1 0 0,0 1 0 0 0,0-1-1 0 0,-1 1 1 0 0,1 0 0 0 0,-1 1 0 0 0,0-1-1 0 0,0 1 1 0 0,-1 0 0 0 0,1 1-1 0 0,-1 0 1 0 0,1 0 0 0 0,-1 0-1 0 0,0 1 1 0 0,1-1 0 0 0,-1 2-1 0 0,0-1 1 0 0,0 1 0 0 0,0 0-1 0 0,0 0 1 0 0,0 1 0 0 0,1 0-1 0 0,-1 0 113 0 0,-20 11-3121 0 0,12 0-2739 0 0,9-7 1353 0 0,-1 2-4412 0 0</inkml:trace>
  <inkml:trace contextRef="#ctx0" brushRef="#br0" timeOffset="466.168">8617 837 12843 0 0,'0'0'1513'0'0,"0"0"-827"0"0,0 0-295 0 0,0 0 142 0 0,0 0 155 0 0,0 0 58 0 0,0 0-61 0 0,0 0-101 0 0,0 0-20 0 0,0 0-13 0 0,35-30-24 0 0,106-91-47 0 0,-63 55 192 0 0,81-56 2 0 0,-130 111-1050 0 0,-27 34 21 0 0,-5 29 410 0 0,6 83-31 0 0,-2-131-3 0 0,0 0 0 0 0,0 1-1 0 0,0-1 1 0 0,1 0 0 0 0,0 0 0 0 0,0 0 0 0 0,0 0-1 0 0,0 0 1 0 0,0 0 0 0 0,1-1 0 0 0,-1 1-1 0 0,1-1 1 0 0,0 0 0 0 0,0 1 0 0 0,1-1 0 0 0,-1-1-1 0 0,0 1 1 0 0,1 0 0 0 0,0-1 0 0 0,0 0-1 0 0,0 0 1 0 0,0 0 0 0 0,0 0 0 0 0,0 0-1 0 0,0-1 1 0 0,0 0 0 0 0,3 1-21 0 0,0-1 138 0 0,0 0-1 0 0,-1 0 1 0 0,1 0-1 0 0,0-1 0 0 0,0 0 1 0 0,0 0-1 0 0,0 0 1 0 0,-1-1-1 0 0,1 0 1 0 0,0-1-1 0 0,-1 1 1 0 0,1-1-1 0 0,-1-1 1 0 0,1 1-1 0 0,-1-1 1 0 0,0 0-1 0 0,0 0 1 0 0,0-1-1 0 0,0 0 1 0 0,-1 0-1 0 0,1-1-137 0 0,19-17 217 0 0,-1-2 0 0 0,-1 0-1 0 0,-2-1 1 0 0,0-1 0 0 0,-2-1 0 0 0,-1-1-1 0 0,-1-1 1 0 0,12-26-217 0 0,-11 4-2651 0 0,-13-2-4547 0 0,-5 46-4715 0 0</inkml:trace>
  <inkml:trace contextRef="#ctx0" brushRef="#br0" timeOffset="-2337.169">4878 454 7210 0 0,'0'0'2283'0'0,"0"0"-806"0"0,0 0-334 0 0,0 0 167 0 0,0 0 153 0 0,0 0-43 0 0,0 0-264 0 0,0 0-342 0 0,0 0-286 0 0,0 0-189 0 0,0 0-99 0 0,0 0-72 0 0,0 0-31 0 0,-3 8 9 0 0,-7 21-16 0 0,2 0 1 0 0,0 1 0 0 0,2 0 0 0 0,2 1 0 0 0,0-1 0 0 0,1 29-131 0 0,3-54 33 0 0,-1 1-1 0 0,1-1 1 0 0,0 1 0 0 0,0-1-1 0 0,1 1 1 0 0,0-1-1 0 0,0 0 1 0 0,0 1 0 0 0,0-1-1 0 0,1 0 1 0 0,0 0 0 0 0,0 0-1 0 0,0 0 1 0 0,1 0-1 0 0,0 0 1 0 0,-1 0 0 0 0,2-1-1 0 0,-1 0 1 0 0,1 1 0 0 0,-1-1-1 0 0,1-1 1 0 0,0 1-1 0 0,0 0 1 0 0,1-1 0 0 0,-1 0-1 0 0,1 0 1 0 0,0 0-1 0 0,-1-1 1 0 0,1 0 0 0 0,1 0-1 0 0,-1 0 1 0 0,0 0 0 0 0,0-1-1 0 0,1 1 1 0 0,-1-2-1 0 0,0 1 1 0 0,1 0 0 0 0,-1-1-1 0 0,6-1-32 0 0,-2-2 141 0 0,-1-1-1 0 0,0 0 0 0 0,0 0 1 0 0,-1-1-1 0 0,1 0 1 0 0,-1-1-1 0 0,0 0 0 0 0,0 0 1 0 0,-1 0-1 0 0,0-1 0 0 0,0 0 1 0 0,0 0-1 0 0,-1 0 0 0 0,0-1 1 0 0,0 0-1 0 0,-1 0 1 0 0,0 0-1 0 0,-1 0 0 0 0,0-1 1 0 0,3-8-141 0 0,-3 9 21 0 0,1 0 1 0 0,-1 0 0 0 0,-1 0-1 0 0,1 0 1 0 0,-1-1 0 0 0,-1 1-1 0 0,0 0 1 0 0,0-1 0 0 0,0 0-1 0 0,-1 1 1 0 0,0-1 0 0 0,-1 1-1 0 0,0-1 1 0 0,0 1-1 0 0,-1-1 1 0 0,0 1 0 0 0,-1 0-1 0 0,0 0 1 0 0,0 0 0 0 0,0 0-1 0 0,-1 0 1 0 0,-1 1 0 0 0,1 0-1 0 0,-1-1 1 0 0,-5-4-22 0 0,6 8-88 0 0,-1 1 1 0 0,-1-1-1 0 0,1 1 1 0 0,0 0-1 0 0,-1 1 1 0 0,0-1-1 0 0,1 1 1 0 0,-1 0-1 0 0,0 1 0 0 0,0-1 1 0 0,0 1-1 0 0,0 1 1 0 0,0-1-1 0 0,0 1 1 0 0,0 0-1 0 0,0 0 0 0 0,-1 0 1 0 0,1 1-1 0 0,0 0 1 0 0,0 1-1 0 0,0-1 1 0 0,-5 3 87 0 0,-72 47-5668 0 0,66-35-9 0 0,4-6-5212 0 0</inkml:trace>
  <inkml:trace contextRef="#ctx0" brushRef="#br0" timeOffset="-1848.355">5547 60 10530 0 0,'0'0'2433'0'0,"0"0"-848"0"0,0 0-490 0 0,0 0 18 0 0,0 0 155 0 0,0 0 64 0 0,0 0-94 0 0,0 0-231 0 0,0 0-255 0 0,0 0-209 0 0,0 0-143 0 0,0 0-114 0 0,0 0-54 0 0,3-5-40 0 0,11-14-28 0 0,9 50 685 0 0,-14-8-691 0 0,0 0 1 0 0,-1 1-1 0 0,-2 0 1 0 0,0 0-1 0 0,-1 0 1 0 0,-2 1 0 0 0,-1-1-1 0 0,0 1 1 0 0,-2 2-159 0 0,0 319 577 0 0,-11-206-2132 0 0,-3-180-7287 0 0,12 29 2497 0 0,-1 0-3936 0 0</inkml:trace>
  <inkml:trace contextRef="#ctx0" brushRef="#br0" timeOffset="-1572.762">5274 487 13779 0 0,'0'0'947'0'0,"0"0"-432"0"0,0 0-46 0 0,0 0 225 0 0,0 0 250 0 0,0 0 96 0 0,0 0-63 0 0,0 0-90 0 0,0 0-93 0 0,0 0-87 0 0,0 0-82 0 0,34 0-105 0 0,105 0-109 0 0,153-12 197 0 0,-215 1-1634 0 0,-37 4-7351 0 0,-29 4-2952 0 0</inkml:trace>
  <inkml:trace contextRef="#ctx0" brushRef="#br0" timeOffset="-1270.467">5898 553 1800 0 0,'0'0'1379'0'0,"0"0"-44"0"0,0 0 27 0 0,0 0 24 0 0,0 0 31 0 0,0 0 68 0 0,0 0 47 0 0,0 0-11 0 0,0 0-72 0 0,34 9-178 0 0,104 28-202 0 0,-70-29 286 0 0,-59-11-1092 0 0,4 0-20 0 0,-1-1 0 0 0,-1 0 0 0 0,1-1 0 0 0,-1 0 0 0 0,1-1 1 0 0,-2 0-1 0 0,1-1 0 0 0,-1 0 0 0 0,0 0 0 0 0,0-1 0 0 0,-1-1 0 0 0,0 1 0 0 0,0-2 0 0 0,5-6-243 0 0,-11 11 80 0 0,0 0 0 0 0,-1-1 0 0 0,1 1-1 0 0,-1 0 1 0 0,0-1 0 0 0,0 1 0 0 0,-1-1 0 0 0,0 0-1 0 0,0 0 1 0 0,0 1 0 0 0,0-1 0 0 0,-1 0-1 0 0,0 0 1 0 0,-1 0 0 0 0,1 0 0 0 0,-1 0-80 0 0,-2 2 2 0 0,0 1 0 0 0,0 0 1 0 0,0 0-1 0 0,0 0 0 0 0,-1 0 1 0 0,1 0-1 0 0,-1 1 1 0 0,0-1-1 0 0,0 1 0 0 0,0 0 1 0 0,0 0-1 0 0,0 1 0 0 0,0-1 1 0 0,0 1-1 0 0,-1 0 0 0 0,1 0 1 0 0,0 0-1 0 0,-1 1 0 0 0,1 0 1 0 0,-1-1-1 0 0,1 2 1 0 0,-1-1-1 0 0,1 0 0 0 0,-1 1 1 0 0,1 0-1 0 0,-1 0-2 0 0,-12 2-47 0 0,1 1 0 0 0,-1 1 0 0 0,1 0 0 0 0,1 1 0 0 0,-1 0 0 0 0,1 2 0 0 0,0 0 0 0 0,1 0 0 0 0,0 2 0 0 0,0-1 0 0 0,1 2 0 0 0,0 0 0 0 0,1 0 0 0 0,0 1 0 0 0,1 1 0 0 0,0 0 0 0 0,-3 6 47 0 0,3-5-50 0 0,1 1 1 0 0,0 0-1 0 0,1 1 0 0 0,1 0 0 0 0,1 0 0 0 0,0 1 1 0 0,-2 7 49 0 0,8-19-8 0 0,-1-1 1 0 0,1 1-1 0 0,0-1 1 0 0,0 1-1 0 0,1-1 1 0 0,-1 1 0 0 0,1 0-1 0 0,0-1 1 0 0,0 1-1 0 0,0 0 1 0 0,1-1-1 0 0,0 1 1 0 0,0-1 0 0 0,0 1-1 0 0,0-1 1 0 0,1 1-1 0 0,-1-1 1 0 0,1 0-1 0 0,1 1 1 0 0,-1-1 0 0 0,0 0-1 0 0,1-1 1 0 0,0 1-1 0 0,0 0 1 0 0,0-1-1 0 0,0 0 1 0 0,0 1 0 0 0,1-1-1 0 0,0 0 1 0 0,-1-1-1 0 0,2 1 8 0 0,8 2-111 0 0,0 0 0 0 0,1-1-1 0 0,-1 0 1 0 0,1-1 0 0 0,0 0-1 0 0,0-2 1 0 0,0 1 0 0 0,1-2-1 0 0,-1 0 1 0 0,0-1-1 0 0,0 0 1 0 0,11-3 111 0 0,106-25-3260 0 0,-49-2-5613 0 0,-56 19 355 0 0</inkml:trace>
  <inkml:trace contextRef="#ctx0" brushRef="#br0" timeOffset="-906.227">6942 310 12091 0 0,'0'0'3979'0'0,"0"0"-2189"0"0,0 0-762 0 0,0 0-76 0 0,0 0-20 0 0,0 0-25 0 0,0 0-113 0 0,-32 16-163 0 0,-100 48-177 0 0,64-14 10 0 0,61-44-454 0 0,0 2-1 0 0,0-1 0 0 0,1 1 0 0 0,0-1 0 0 0,0 2 0 0 0,1-1 0 0 0,0 1 1 0 0,1 0-1 0 0,-1 0 0 0 0,2 0 0 0 0,-1 0 0 0 0,1 1 0 0 0,1-1 0 0 0,-2 9-9 0 0,6-14-8 0 0,0 0-1 0 0,1-1 1 0 0,-1 1-1 0 0,0-1 1 0 0,1 0-1 0 0,0 0 1 0 0,0 0-1 0 0,0 0 1 0 0,0 0-1 0 0,0-1 1 0 0,1 0-1 0 0,-1 1 1 0 0,1-1-1 0 0,-1 0 1 0 0,1-1-1 0 0,0 1 1 0 0,0-1-1 0 0,0 1 1 0 0,0-1-1 0 0,0 0 1 0 0,0-1-1 0 0,4 1 9 0 0,-1 2-6 0 0,39 10-23 0 0,97 40 34 0 0,-142-52 12 0 0,1 0-1 0 0,-1-1 0 0 0,0 1 1 0 0,1 0-1 0 0,-1 0 0 0 0,0 0 1 0 0,1 0-1 0 0,-1 0 1 0 0,0 0-1 0 0,0 0 0 0 0,0 1 1 0 0,0-1-1 0 0,0 0 1 0 0,0 1-1 0 0,0-1 0 0 0,-1 0 1 0 0,1 1-1 0 0,0-1 1 0 0,-1 1-1 0 0,1-1 0 0 0,-1 1 1 0 0,1-1-1 0 0,-1 1 1 0 0,0 0-1 0 0,0-1 0 0 0,0 1 1 0 0,0-1-1 0 0,0 1 0 0 0,0 0 1 0 0,0-1-1 0 0,0 1 1 0 0,-1-1-1 0 0,1 1 0 0 0,-1-1 1 0 0,1 1-1 0 0,-1-1 1 0 0,1 1-1 0 0,-1-1 0 0 0,0 1 1 0 0,0-1-1 0 0,0 0 1 0 0,0 1-1 0 0,0-1 0 0 0,0 0 1 0 0,0 0-1 0 0,0 0 1 0 0,0 0-1 0 0,-1 0 0 0 0,1 0 1 0 0,0 0-1 0 0,-1 0 1 0 0,1 0-1 0 0,-1-1 0 0 0,1 1 1 0 0,-1 0-17 0 0,-22 10 264 0 0,-1 0 0 0 0,0-2 0 0 0,0-1 1 0 0,-1-1-1 0 0,0-1 0 0 0,0-1 1 0 0,0-1-1 0 0,-1-2 0 0 0,-15 0-264 0 0,-8 2-2 0 0,-22-3-450 0 0,56-1-3838 0 0,-1 0-4617 0 0,15 0-3087 0 0</inkml:trace>
  <inkml:trace contextRef="#ctx0" brushRef="#br0" timeOffset="-3503.687">4026 60 7522 0 0,'0'0'1625'0'0,"0"0"-412"0"0,0 0-329 0 0,0 0 97 0 0,0 0 322 0 0,0 0 247 0 0,0 0 2 0 0,0 0-270 0 0,0 0-346 0 0,0 0-304 0 0,0 0-213 0 0,6 0 1931 0 0,-41 207-435 0 0,24-163-1740 0 0,-27 105 245 0 0,-6-1 1 0 0,-16 25-421 0 0,-26 47 4 0 0,86-220-64 0 0,0 0-1 0 0,0-1 1 0 0,1 1 0 0 0,-1 0 0 0 0,0 0-1 0 0,1-1 1 0 0,-1 1 0 0 0,0 0-1 0 0,1 0 1 0 0,-1 0 0 0 0,0-1 0 0 0,1 1-1 0 0,-1 0 1 0 0,0 0 0 0 0,1 0-1 0 0,-1 0 1 0 0,1 0 0 0 0,-1 0 0 0 0,0 0-1 0 0,1 0 1 0 0,-1 0 0 0 0,1 0-1 0 0,-1 0 1 0 0,0 0 0 0 0,1 0 0 0 0,-1 0-1 0 0,1 0 1 0 0,-1 0 0 0 0,0 1-1 0 0,1-1 1 0 0,-1 0 0 0 0,0 0 0 0 0,1 0-1 0 0,-1 1 1 0 0,0-1 0 0 0,1 0-1 0 0,-1 0 1 0 0,0 1 0 0 0,0-1 0 0 0,1 0-1 0 0,-1 0 1 0 0,0 1 0 0 0,0-1-1 0 0,1 0 1 0 0,-1 1 0 0 0,0-1 0 0 0,0 1-1 0 0,0-1 1 0 0,0 0 60 0 0,28-32-1262 0 0,19-38-4945 0 0,-28 38-707 0 0,-7 13-933 0 0</inkml:trace>
  <inkml:trace contextRef="#ctx0" brushRef="#br0" timeOffset="-2759.695">4107 111 6393 0 0,'0'0'1382'0'0,"0"0"-200"0"0,0 0 9 0 0,0 0 229 0 0,0 0 153 0 0,0 0-70 0 0,0 0-250 0 0,0 0-300 0 0,0 0-281 0 0,0 0-207 0 0,0 0-143 0 0,0 0-56 0 0,-8 0 1890 0 0,46 104-251 0 0,58 172-1029 0 0,-4-1-756 0 0,-56-216-106 0 0,-23-70 1769 0 0,29-172-1169 0 0,57-226-370 0 0,-89 214 233 0 0,-10 195-451 0 0,0 0-38 0 0,0 0-26 0 0,0 0-7 0 0,0 0 0 0 0,0 0-13 0 0,0 0 4 0 0,0 0-22 0 0,0 0-32 0 0,1-1-4847 0 0,9-2 2232 0 0,-8 2-2393 0 0,5-2-6003 0 0</inkml:trace>
  <inkml:trace contextRef="#ctx0" brushRef="#br0" timeOffset="4525.843">14687 778 7498 0 0,'0'0'1757'0'0,"0"0"-426"0"0,0 0-101 0 0,0 0 2 0 0,0 0-80 0 0,0 0-87 0 0,0 0-144 0 0,0 0-138 0 0,0 0-83 0 0,0 0-78 0 0,0 0-61 0 0,0 0-44 0 0,0 0-12 0 0,-3 19 25 0 0,-8 57 52 0 0,11-75-554 0 0,0 0 1 0 0,0-1 0 0 0,0 1-1 0 0,0 0 1 0 0,0 0-1 0 0,1-1 1 0 0,-1 1-1 0 0,0 0 1 0 0,0 0 0 0 0,1-1-1 0 0,-1 1 1 0 0,0 0-1 0 0,1-1 1 0 0,-1 1-1 0 0,1 0 1 0 0,-1-1 0 0 0,1 1-1 0 0,-1-1 1 0 0,1 1-1 0 0,-1 0 1 0 0,1-1-1 0 0,-1 0 1 0 0,1 1 0 0 0,0-1-1 0 0,-1 1 1 0 0,1-1-1 0 0,0 0 1 0 0,-1 1-1 0 0,1-1 1 0 0,0 0 0 0 0,0 0-1 0 0,-1 1 1 0 0,1-1-1 0 0,0 0 1 0 0,0 0-1 0 0,0 0 1 0 0,-1 0 0 0 0,1 0-1 0 0,0 0 1 0 0,0 0-1 0 0,-1 0 1 0 0,1-1-1 0 0,0 1 1 0 0,0 0 0 0 0,-1 0-1 0 0,1-1 1 0 0,0 1-1 0 0,-1 0 1 0 0,1-1-1 0 0,0 1 1 0 0,-1-1 0 0 0,1 1-1 0 0,0 0 1 0 0,-1-1-1 0 0,1 0 1 0 0,-1 1 0 0 0,1-1-1 0 0,-1 1 1 0 0,1-1-1 0 0,-1 0 1 0 0,1 1-1 0 0,-1-1 1 0 0,0 0-29 0 0,2 0 106 0 0,316-222 2601 0 0,-246 189-2694 0 0,-71 72-70 0 0,-12 9 152 0 0,8-41-99 0 0,1 1 0 0 0,0-1 0 0 0,0 1 0 0 0,1 0 0 0 0,-1 0 0 0 0,2-1 0 0 0,-1 1 0 0 0,1 0 0 0 0,0 0 0 0 0,0 0 1 0 0,1 0-1 0 0,0 0 0 0 0,0-1 0 0 0,1 3 4 0 0,-1-7 0 0 0,0 0-1 0 0,0-1 1 0 0,0 1 0 0 0,0 0-1 0 0,1-1 1 0 0,-1 1 0 0 0,0-1 0 0 0,1 0-1 0 0,-1 1 1 0 0,1-1 0 0 0,0 0 0 0 0,-1 0-1 0 0,1 0 1 0 0,0 0 0 0 0,0 0-1 0 0,-1 0 1 0 0,1 0 0 0 0,0-1 0 0 0,0 1-1 0 0,0-1 1 0 0,0 1 0 0 0,0-1 0 0 0,0 0-1 0 0,0 0 1 0 0,0 0 0 0 0,0 0-1 0 0,0 0 1 0 0,0 0 0 0 0,0-1 0 0 0,0 1-1 0 0,0-1 1 0 0,0 1 0 0 0,0-1 0 0 0,0 0-1 0 0,1 0 1 0 0,66-35 238 0 0,-16-6-39 0 0,-38 29-169 0 0,1 0 0 0 0,-1 1 1 0 0,2 1-1 0 0,0 0 0 0 0,0 1 0 0 0,1 1 0 0 0,0 1 0 0 0,0 0 0 0 0,1 1 0 0 0,2 1-30 0 0,-17 7-4 0 0,-1 1 0 0 0,1 0 0 0 0,-1-1 0 0 0,0 1 0 0 0,0 0 0 0 0,0 1 0 0 0,0-1 0 0 0,0 1 0 0 0,0-1 0 0 0,0 1 0 0 0,-1 0 0 0 0,1 0 0 0 0,-1 0 0 0 0,0 0 0 0 0,0 0 0 0 0,0 1 0 0 0,-1-1 0 0 0,1 1 0 0 0,-1-1 0 0 0,1 1 0 0 0,-1-1 0 0 0,0 1 0 0 0,-1 0 0 0 0,1 0 0 0 0,-1-1 1 0 0,1 1-1 0 0,-1 0 0 0 0,0 0 0 0 0,-1 0 0 0 0,1 0 0 0 0,-1-1 0 0 0,1 1 4 0 0,3 19 4 0 0,-2-14-36 0 0,1 1-69 0 0,0 1 0 0 0,0-1 0 0 0,1 1 0 0 0,0-1 0 0 0,1 0 0 0 0,0-1 0 0 0,0 1-1 0 0,1 0 1 0 0,0-1 0 0 0,1 0 101 0 0,10-2-2026 0 0,-5-6-3607 0 0,-7-1 1087 0 0,0 0-6926 0 0</inkml:trace>
  <inkml:trace contextRef="#ctx0" brushRef="#br0" timeOffset="4969.009">16224 472 12523 0 0,'0'0'2620'0'0,"0"0"-941"0"0,0 0-361 0 0,0 0-121 0 0,0 0-151 0 0,0 0-171 0 0,0 0-155 0 0,0 0-117 0 0,0 0-98 0 0,0 0-87 0 0,0 0-85 0 0,0 0-85 0 0,-31 13-53 0 0,-98 37-39 0 0,31-2 131 0 0,95-47-297 0 0,1 0 0 0 0,0 1 0 0 0,0-1 0 0 0,0 1 0 0 0,0 0 1 0 0,0 0-1 0 0,0 0 0 0 0,0 0 0 0 0,0 0 0 0 0,1 0 0 0 0,-1 0 1 0 0,1 0-1 0 0,0 1 0 0 0,-1-1 0 0 0,1 1 0 0 0,0-1 0 0 0,0 1 0 0 0,1-1 1 0 0,-1 1-1 0 0,0-1 0 0 0,1 1 0 0 0,0 0 0 0 0,0-1 0 0 0,-1 1 1 0 0,1 0-1 0 0,1-1 0 0 0,-1 1 0 0 0,0 0 0 0 0,1-1 0 0 0,-1 1 1 0 0,1 0-1 0 0,0-1 0 0 0,0 1 0 0 0,0-1 0 0 0,0 0 0 0 0,1 1 0 0 0,-1-1 1 0 0,0 0-1 0 0,1 0 0 0 0,0 1 0 0 0,-1-1 0 0 0,1 0 0 0 0,0-1 1 0 0,0 1-1 0 0,0 0 0 0 0,0-1 0 0 0,1 1 0 0 0,-1-1 0 0 0,0 1 1 0 0,1-1 9 0 0,142 110 168 0 0,-138-104-78 0 0,0 0 1 0 0,-1 0 0 0 0,-1 1 0 0 0,1 0 0 0 0,-1 0 0 0 0,0 1-1 0 0,-1-1 1 0 0,0 1 0 0 0,0 0 0 0 0,-1 0 0 0 0,0 0 0 0 0,-1 1-1 0 0,0-1 1 0 0,-1 1 0 0 0,1-1 0 0 0,-2 1 0 0 0,1 0 0 0 0,-2 2-91 0 0,-1-8 73 0 0,0-1 0 0 0,-1 0 0 0 0,1 0 0 0 0,-1 0 0 0 0,0 0 0 0 0,0 0 0 0 0,0-1 0 0 0,0 1 0 0 0,0-1 0 0 0,0 0 0 0 0,-1 0 0 0 0,1 0 0 0 0,-1 0 0 0 0,0-1 0 0 0,0 1 0 0 0,1-1 1 0 0,-1 0-1 0 0,0 0 0 0 0,0-1 0 0 0,0 1 0 0 0,0-1 0 0 0,0 1 0 0 0,-1-1-73 0 0,-31 4-11 0 0,1-2 0 0 0,-2-1 0 0 0,1-1 0 0 0,0-3 0 0 0,-7-1 11 0 0,-24-15-930 0 0,25 2-5684 0 0,30 13-5227 0 0</inkml:trace>
  <inkml:trace contextRef="#ctx0" brushRef="#br0" timeOffset="1654.464">10427 859 720 0 0,'0'0'1202'0'0,"0"0"-289"0"0,0 0-194 0 0,0 0 64 0 0,0 0 178 0 0,0 0 196 0 0,0 0 152 0 0,0 0 52 0 0,0 0 43 0 0,0 0-17 0 0,0 0-118 0 0,0 0-154 0 0,0 0-161 0 0,18-9-93 0 0,59-31-52 0 0,-24-4 906 0 0,-43 29-1278 0 0,19-22 387 0 0,-1-2 0 0 0,-2-1 0 0 0,-2 0-1 0 0,2-10-823 0 0,-25 48 33 0 0,8-12 254 0 0,-4 24-298 0 0,11 130 515 0 0,-13-104-431 0 0,10 150 518 0 0,-10 132-591 0 0,-5-277 74 0 0,-3-1 0 0 0,-1 0 0 0 0,-2 0 0 0 0,-2-1 1 0 0,-1 0-1 0 0,-2 0 0 0 0,-2-2 0 0 0,-11 20-74 0 0,25-54 38 0 0,0-1 1 0 0,0 1-1 0 0,0 0 0 0 0,-1-1 0 0 0,1 1 0 0 0,-1-1 0 0 0,0 1 1 0 0,0-1-1 0 0,0 0 0 0 0,0 0 0 0 0,0 0 0 0 0,0 0 1 0 0,0 0-1 0 0,-1 0 0 0 0,1 0 0 0 0,0-1 0 0 0,-1 0 0 0 0,0 1 1 0 0,1-1-1 0 0,-1 0 0 0 0,0 0 0 0 0,0 0 0 0 0,0 0 1 0 0,1-1-1 0 0,-1 1 0 0 0,0-1 0 0 0,-2 0-38 0 0,-13-69 243 0 0,20 28-238 0 0,1 0 0 0 0,2 1 0 0 0,2-1 0 0 0,2 1 0 0 0,2 0 0 0 0,1 1 0 0 0,2 0 0 0 0,10-18-5 0 0,-24 56 0 0 0,25-63-36 0 0,2 1 0 0 0,3 2 0 0 0,3 1 0 0 0,2 1 0 0 0,3 2 1 0 0,2 2-1 0 0,3 1 0 0 0,2 3 0 0 0,2 1 0 0 0,26-19 36 0 0,-60 58 3 0 0,-1 0 0 0 0,2 1-1 0 0,-1 1 1 0 0,1 0 0 0 0,1 1 0 0 0,-1 0 0 0 0,1 1-1 0 0,1 1 1 0 0,-1 0 0 0 0,1 1 0 0 0,0 1-1 0 0,12-2-2 0 0,-25 6 0 0 0,-1 0 0 0 0,0 1 0 0 0,1-1 0 0 0,-1 0 0 0 0,1 1 0 0 0,-1 0 0 0 0,0 0 0 0 0,0-1 0 0 0,1 1 0 0 0,-1 1 0 0 0,0-1 0 0 0,0 0 0 0 0,0 0-1 0 0,0 1 1 0 0,0-1 0 0 0,0 1 0 0 0,0 0 0 0 0,-1-1 0 0 0,1 1 0 0 0,-1 0 0 0 0,1 0 0 0 0,-1 0 0 0 0,0 0 0 0 0,1 1 0 0 0,-1-1 0 0 0,0 0 0 0 0,-1 0 0 0 0,1 1-1 0 0,0-1 1 0 0,-1 0 0 0 0,1 1 0 0 0,-1-1 0 0 0,1 1 0 0 0,-1-1 0 0 0,0 1 0 0 0,3 90 186 0 0,-6-65-141 0 0,-2-1-1 0 0,-1 0 0 0 0,-1 0 1 0 0,-1-1-1 0 0,-1 1 0 0 0,-2-2 1 0 0,0 0-1 0 0,-2 0 0 0 0,-1-1 0 0 0,0 0 1 0 0,-2-2-1 0 0,-1 0 0 0 0,0 0 1 0 0,-17 13-45 0 0,23-25-4 0 0,0 0 0 0 0,-1-2 0 0 0,0 1 0 0 0,0-2 0 0 0,-1 1 0 0 0,0-2 0 0 0,0 1 0 0 0,-1-2 0 0 0,1 0 0 0 0,-1-1 0 0 0,0 0 0 0 0,-1-1 1 0 0,1-1-1 0 0,-1 0 0 0 0,1 0 0 0 0,-1-2 0 0 0,0 0 0 0 0,1-1 0 0 0,-13-2 4 0 0,20 2-90 0 0,1 0-1 0 0,0-1 1 0 0,0 1 0 0 0,0-1-1 0 0,0-1 1 0 0,0 1 0 0 0,1-1-1 0 0,-1 0 1 0 0,1 0 0 0 0,0-1-1 0 0,-1 0 1 0 0,2 0 0 0 0,-1 0-1 0 0,0 0 1 0 0,1-1 0 0 0,0 0-1 0 0,0 0 1 0 0,0 0 0 0 0,1 0-1 0 0,-1 0 1 0 0,1-1 0 0 0,1 1-1 0 0,-2-3 91 0 0,-2-40-3843 0 0,25 0-3846 0 0,-11 37-2540 0 0</inkml:trace>
  <inkml:trace contextRef="#ctx0" brushRef="#br0" timeOffset="2280.183">11351 977 5889 0 0,'0'0'1713'0'0,"0"0"-620"0"0,0 0-157 0 0,0 0 167 0 0,0 0 166 0 0,0 0 70 0 0,0 0-97 0 0,0 0-137 0 0,0 0-89 0 0,0 0-85 0 0,0 0-26 0 0,0 0-43 0 0,0 0-85 0 0,13 1-69 0 0,43 3-102 0 0,-53-5-530 0 0,1 1 0 0 0,0 0 0 0 0,0-1 1 0 0,-1 0-1 0 0,1 0 0 0 0,-1 0 0 0 0,1 0 0 0 0,-1-1 0 0 0,1 1 0 0 0,-1-1 1 0 0,0 0-1 0 0,0 0 0 0 0,1 0 0 0 0,-2-1 0 0 0,1 1 0 0 0,0-1 0 0 0,0 1 1 0 0,-1-1-1 0 0,1 0-76 0 0,11-10 283 0 0,14-12-79 0 0,-1 0 1 0 0,-2-1 0 0 0,0-2 0 0 0,-2-1 0 0 0,-1 0-1 0 0,-1-2 1 0 0,-1 0 0 0 0,-2-2 0 0 0,13-33-205 0 0,-24 48 14 0 0,-1 1-1 0 0,-1-1 1 0 0,-1 0 0 0 0,0 0 0 0 0,-2 0 0 0 0,0-1 0 0 0,-1 1-1 0 0,0-3-13 0 0,-1 20 0 0 0,-1-1 0 0 0,1 0 0 0 0,0 0 0 0 0,0 1 0 0 0,-1-1 0 0 0,1 0-1 0 0,-1 1 1 0 0,0-1 0 0 0,1 1 0 0 0,-1-1 0 0 0,0 1 0 0 0,0-1-1 0 0,0 1 1 0 0,0-1 0 0 0,0 1 0 0 0,0 0 0 0 0,-1-1 0 0 0,1 1 0 0 0,0 0-1 0 0,0 0 1 0 0,-1 0 0 0 0,1 0 0 0 0,-1 0 0 0 0,1 0 0 0 0,-1 1 0 0 0,0-1-1 0 0,1 0 1 0 0,-1 1 0 0 0,0-1 0 0 0,1 1 0 0 0,-1 0 0 0 0,0 0 0 0 0,1-1-1 0 0,-1 1 1 0 0,0 0 0 0 0,0 0 0 0 0,-64 9-336 0 0,57-7 311 0 0,-1 2 0 0 0,1-1 0 0 0,0 2 1 0 0,0-1-1 0 0,0 1 0 0 0,0 0 0 0 0,1 1 0 0 0,0 0 1 0 0,0 0-1 0 0,1 1 0 0 0,-1 0 0 0 0,2 0 0 0 0,-1 1 0 0 0,1-1 1 0 0,0 2-1 0 0,0-1 0 0 0,1 1 0 0 0,0-1 0 0 0,1 1 0 0 0,0 1 1 0 0,0-1-1 0 0,1 1 0 0 0,0-1 0 0 0,1 1 0 0 0,0 0 1 0 0,1 1 24 0 0,1-8 0 0 0,0 0 1 0 0,0 0-1 0 0,1 0 1 0 0,-1 0 0 0 0,1 0-1 0 0,0 0 1 0 0,0 0 0 0 0,0 0-1 0 0,0 0 1 0 0,0-1 0 0 0,1 1-1 0 0,-1 0 1 0 0,1-1 0 0 0,0 1-1 0 0,-1-1 1 0 0,1 0-1 0 0,1 0 1 0 0,-1 1 0 0 0,0-1-1 0 0,0 0 1 0 0,1-1 0 0 0,-1 1-1 0 0,1 0 1 0 0,-1-1 0 0 0,1 1-1 0 0,0-1 1 0 0,0 0 0 0 0,0 0-1 0 0,0 0 1 0 0,-1-1-1 0 0,4 1 1 0 0,141 7 200 0 0,50-37-184 0 0,-67 4 5 0 0,-93 24-61 0 0,-37 1 23 0 0,0 0 3 0 0,-9 97 607 0 0,-29 17-308 0 0,31-34-825 0 0,8-78 427 0 0,0 0 0 0 0,0-1 0 0 0,0 1 0 0 0,1-1-1 0 0,-1 1 1 0 0,1-1 0 0 0,-1 0 0 0 0,1 1 0 0 0,0-1 0 0 0,0 0 0 0 0,-1 0 0 0 0,1 0 0 0 0,0 0 0 0 0,0 0-1 0 0,0-1 1 0 0,0 1 0 0 0,0 0 0 0 0,0-1 0 0 0,0 0 0 0 0,0 1 0 0 0,0-1 0 0 0,0 0 0 0 0,0 0 0 0 0,0 0-1 0 0,0 0 1 0 0,0-1 0 0 0,0 1 0 0 0,0 0 0 0 0,0-1 0 0 0,0 0 0 0 0,0 1 0 0 0,0-1 0 0 0,0 0 0 0 0,0 0 112 0 0,42-16-10528 0 0,-32 10 143 0 0</inkml:trace>
  <inkml:trace contextRef="#ctx0" brushRef="#br0" timeOffset="2600.406">12516 605 8874 0 0,'0'0'1951'0'0,"0"0"-669"0"0,0 0-257 0 0,0 0-14 0 0,0 0 12 0 0,0 0-35 0 0,0 0-93 0 0,-27 34-115 0 0,-85 105-126 0 0,108-136-609 0 0,1 1 0 0 0,0-1 0 0 0,-1 0 0 0 0,2 1 0 0 0,-1 0 1 0 0,0 0-1 0 0,1 0 0 0 0,-1 0 0 0 0,1 0 0 0 0,0 0 0 0 0,1 0 1 0 0,-1 1-1 0 0,1-1 0 0 0,0 1 0 0 0,0-1 0 0 0,0 1 0 0 0,0-1 1 0 0,1 3-46 0 0,0 5 140 0 0,-1-8-74 0 0,0 1 0 0 0,0-1 0 0 0,0 1 0 0 0,1-1 1 0 0,0 1-1 0 0,0 0 0 0 0,0-1 0 0 0,0 1 0 0 0,1 0 0 0 0,-1-1 0 0 0,1 1 0 0 0,1-1 0 0 0,-1 1 0 0 0,0-1 0 0 0,1 0 0 0 0,0 1 1 0 0,0-1-1 0 0,0 0 0 0 0,1 0 0 0 0,-1 0 0 0 0,1-1 0 0 0,0 1 0 0 0,0 0 0 0 0,1-1 0 0 0,-1 0 0 0 0,0 0 0 0 0,1 0 0 0 0,0 0 1 0 0,0-1-1 0 0,0 1 0 0 0,0-1 0 0 0,0 0 0 0 0,0 0 0 0 0,1-1 0 0 0,-1 1 0 0 0,1-1 0 0 0,-1 0 0 0 0,4 0-66 0 0,0 0 132 0 0,-1-2 0 0 0,0 1 0 0 0,0-1 0 0 0,0 0 0 0 0,0-1 0 0 0,0 0-1 0 0,0 0 1 0 0,0 0 0 0 0,-1-1 0 0 0,1 0 0 0 0,-1 0 0 0 0,1-1 0 0 0,-1 0 0 0 0,0 0-1 0 0,-1 0 1 0 0,1-1 0 0 0,-1 1 0 0 0,0-2 0 0 0,0 1 0 0 0,0 0 0 0 0,-1-1 0 0 0,0 0-1 0 0,0 0 1 0 0,0 0 0 0 0,-1 0 0 0 0,1-3-132 0 0,4-5 66 0 0,-1-1 1 0 0,-1 0-1 0 0,0 0 0 0 0,-1-1 1 0 0,-1 0-1 0 0,-1 0 1 0 0,0 0-1 0 0,0 0 0 0 0,-2 0 1 0 0,0 0-1 0 0,-1 0 0 0 0,-2-13-66 0 0,2 25-24 0 0,-1-1 0 0 0,0 0-1 0 0,0 1 1 0 0,-1 0 0 0 0,1-1-1 0 0,-1 1 1 0 0,0 0 0 0 0,0 0-1 0 0,0 0 1 0 0,-1 0 0 0 0,0 0-1 0 0,1 0 1 0 0,-1 1 0 0 0,0-1-1 0 0,-1 1 1 0 0,1 0 0 0 0,-1 0-1 0 0,1 0 1 0 0,-1 1 0 0 0,0-1-1 0 0,0 1 1 0 0,0 0 0 0 0,0 0-1 0 0,0 0 1 0 0,-1 0 0 0 0,1 1-1 0 0,-1 0 1 0 0,1 0 0 0 0,-1 0-1 0 0,1 1 1 0 0,-1-1 0 0 0,0 1-1 0 0,0 0 25 0 0,-2 0-256 0 0,-1 0 0 0 0,1 1 0 0 0,0 0 0 0 0,0 0 0 0 0,-1 1 0 0 0,1 0-1 0 0,0 0 1 0 0,0 1 0 0 0,1 0 0 0 0,-1 0 0 0 0,1 0 0 0 0,-1 1-1 0 0,-3 2 257 0 0,-12 12-2250 0 0,8-4-2924 0 0,5-2-5984 0 0</inkml:trace>
  <inkml:trace contextRef="#ctx0" brushRef="#br0" timeOffset="3174.112">13054 86 12931 0 0,'0'0'2239'0'0,"0"0"-1102"0"0,0 0-530 0 0,0 0 1 0 0,0 0 78 0 0,0 0 13 0 0,0 0-92 0 0,0 0-145 0 0,0 0-95 0 0,0 0 26 0 0,0 0 21 0 0,0 0-29 0 0,0 0-38 0 0,-6 32-55 0 0,-20 106-40 0 0,-86 394 707 0 0,81-385-566 0 0,34-130 569 0 0,17-37-277 0 0,-19 19-725 0 0,130-135 243 0 0,137-109-203 0 0,-130 137-168 0 0,-126 99 150 0 0,1 1-1 0 0,0 0 1 0 0,0 1 0 0 0,1 0-1 0 0,0 1 1 0 0,0 1 0 0 0,0 0-1 0 0,1 1 1 0 0,-1 1 0 0 0,1 0-1 0 0,0 1 1 0 0,8 0 18 0 0,-21 4-4 0 0,0 0-1 0 0,-1 0 1 0 0,0 1-1 0 0,1-1 1 0 0,-1 0-1 0 0,0 1 1 0 0,0-1-1 0 0,-1 1 1 0 0,1-1-1 0 0,0 1 1 0 0,-1-1-1 0 0,1 1 1 0 0,-1 0-1 0 0,0-1 1 0 0,0 1-1 0 0,0 0 1 0 0,0-1 0 0 0,-1 1-1 0 0,1 0 1 0 0,-1-1-1 0 0,1 1 1 0 0,-1-1-1 0 0,0 1 1 0 0,0-1-1 0 0,0 1 1 0 0,0-1-1 0 0,0 0 1 0 0,-1 0-1 0 0,1 1 1 0 0,-1-1-1 0 0,0 0 5 0 0,-27 56 111 0 0,-1-2 0 0 0,-4-2-1 0 0,-1-1 1 0 0,-3-1 0 0 0,-2-2-1 0 0,-23 19-110 0 0,47-53 12 0 0,0-1 0 0 0,-2-1 0 0 0,1 0-1 0 0,-2-1 1 0 0,0-2 0 0 0,0 0-1 0 0,-1 0 1 0 0,0-2 0 0 0,-1-1-1 0 0,0 0 1 0 0,0-2 0 0 0,-1 0-1 0 0,0-1 1 0 0,0-2 0 0 0,0 0 0 0 0,0-1-1 0 0,-6-1-11 0 0,25 0-57 0 0,0-1 0 0 0,1 1 0 0 0,-1-1 0 0 0,0 0 0 0 0,0 1-1 0 0,0-1 1 0 0,0 0 0 0 0,0-1 0 0 0,1 1 0 0 0,-1 0 0 0 0,0-1 0 0 0,0 0 0 0 0,0 1-1 0 0,1-1 1 0 0,-1 0 0 0 0,1-1 0 0 0,-1 1 0 0 0,0 0 0 0 0,1-1 0 0 0,0 1 0 0 0,-1-1-1 0 0,1 0 1 0 0,0 0 0 0 0,0 0 0 0 0,0 0 0 0 0,0 0 0 0 0,0 0 0 0 0,1-1 0 0 0,-1 1 0 0 0,1 0-1 0 0,-1-1 1 0 0,1 0 0 0 0,0 1 0 0 0,0-1 0 0 0,0 0 0 0 0,-1-2 57 0 0,3-3-590 0 0,0-1-1 0 0,0 0 1 0 0,0 1 0 0 0,1-1 0 0 0,1 1 0 0 0,-1 0 0 0 0,1-1-1 0 0,1 1 1 0 0,-1 1 0 0 0,1-1 0 0 0,1 0 0 0 0,-1 1 0 0 0,1 0-1 0 0,3-3 591 0 0,5-9-4121 0 0,-3 0-6507 0 0</inkml:trace>
  <inkml:trace contextRef="#ctx0" brushRef="#br0" timeOffset="3604.52">13919 1 3409 0 0,'0'0'701'0'0,"0"0"323"0"0,0 0 555 0 0,0 0 387 0 0,0 0 123 0 0,0 0-140 0 0,0 0-280 0 0,0 0-249 0 0,0 0-184 0 0,0 0-154 0 0,0 0-143 0 0,0 0-131 0 0,8 5-117 0 0,25 15-71 0 0,-24 11 1900 0 0,-48 167-96 0 0,-69 314-1782 0 0,82-403-550 0 0,21-101 30 0 0,1 0-881 0 0,10-12-897 0 0,3-6 249 0 0,10-9-1616 0 0,-6 8-4003 0 0,-7 7-4101 0 0</inkml:trace>
  <inkml:trace contextRef="#ctx0" brushRef="#br0" timeOffset="3968.285">13936 656 6209 0 0,'0'0'1483'0'0,"0"0"-709"0"0,0 0-62 0 0,0 0 295 0 0,0 0 297 0 0,0 0 124 0 0,0 0-97 0 0,0 0-178 0 0,0 0-121 0 0,0 0-71 0 0,0 0-64 0 0,0 0-108 0 0,0 0-155 0 0,5 28-154 0 0,20 84-107 0 0,-25-111-356 0 0,0 1 0 0 0,0-1-1 0 0,0 1 1 0 0,0 0 0 0 0,0-1 0 0 0,1 1-1 0 0,-1-1 1 0 0,1 1 0 0 0,-1-1 0 0 0,1 1-1 0 0,-1-1 1 0 0,1 1 0 0 0,0-1 0 0 0,0 1-1 0 0,0-1 1 0 0,0 0 0 0 0,0 0-1 0 0,0 1 1 0 0,0-1 0 0 0,0 0 0 0 0,0 0-1 0 0,0 0 1 0 0,1 0 0 0 0,-1 0 0 0 0,0 0-1 0 0,1-1 1 0 0,-1 1 0 0 0,1 0 0 0 0,-1-1-1 0 0,1 1 1 0 0,-1-1 0 0 0,1 1 0 0 0,1-1-17 0 0,4 1 117 0 0,4 1-18 0 0,0-1 0 0 0,0 0 0 0 0,0 0 1 0 0,1-1-1 0 0,-1-1 0 0 0,0 0 1 0 0,0 0-1 0 0,0-1 0 0 0,0-1 0 0 0,0 0 1 0 0,0 0-1 0 0,-1-1 0 0 0,1-1 1 0 0,-1 1-1 0 0,0-2 0 0 0,-1 1 0 0 0,1-1 1 0 0,-1-1-1 0 0,0 0 0 0 0,-1 0 1 0 0,1-1-1 0 0,-1 0 0 0 0,-1 0 0 0 0,0-1 1 0 0,0 0-1 0 0,0 0 0 0 0,-1 0 1 0 0,-1-1-1 0 0,0 0 0 0 0,0 0 0 0 0,-1-1 1 0 0,0 1-1 0 0,-1-1 0 0 0,0 0 1 0 0,0 0-1 0 0,-2 0 0 0 0,1 0 0 0 0,-1 0 1 0 0,-1-1-1 0 0,0 0-99 0 0,0 10-6 0 0,1 0 1 0 0,-1-1-1 0 0,0 1 0 0 0,-1-1 1 0 0,1 1-1 0 0,0-1 0 0 0,-1 1 1 0 0,1 0-1 0 0,-1-1 0 0 0,0 1 1 0 0,1 0-1 0 0,-1 0 0 0 0,0-1 1 0 0,-1 1-1 0 0,1 0 0 0 0,0 0 1 0 0,-1 0-1 0 0,1 0 1 0 0,-1 1-1 0 0,1-1 0 0 0,-1 0 1 0 0,0 0-1 0 0,0 1 0 0 0,0-1 1 0 0,0 1-1 0 0,0 0 0 0 0,0 0 1 0 0,0 0-1 0 0,0 0 0 0 0,0 0 1 0 0,-1 0-1 0 0,1 0 0 0 0,0 1 1 0 0,-1-1-1 0 0,1 1 0 0 0,-1-1 1 0 0,1 1-1 0 0,0 0 0 0 0,-1 0 1 0 0,1 0-1 0 0,-2 1 6 0 0,-10 2-40 0 0,-1 1 1 0 0,1 0-1 0 0,0 1 0 0 0,1 1 0 0 0,-1 0 1 0 0,1 1-1 0 0,0 1 0 0 0,1 0 1 0 0,-1 0-1 0 0,2 1 0 0 0,-1 1 0 0 0,1 0 1 0 0,1 0-1 0 0,0 1 0 0 0,0 0 1 0 0,1 1-1 0 0,1 0 0 0 0,-3 6 40 0 0,4-10-31 0 0,0 1 0 0 0,1 0 0 0 0,0 0 0 0 0,1 0 0 0 0,-1 1 0 0 0,2 0 0 0 0,0 0 0 0 0,0 0 0 0 0,1 0 0 0 0,0 1 0 0 0,0-1 0 0 0,1 1 0 0 0,1 0 0 0 0,0 0 0 0 0,0 0 0 0 0,1 0 0 0 0,1 0 0 0 0,0-1 0 0 0,0 1 0 0 0,1 0 0 0 0,0 0 0 0 0,1-1 0 0 0,0 0 0 0 0,1 1-1 0 0,0-1 1 0 0,1 0 0 0 0,0-1 0 0 0,0 1 0 0 0,1-1 0 0 0,4 4 31 0 0,93 52-2456 0 0,-25-45-7153 0 0,-57-16-1368 0 0</inkml:trace>
  <inkml:trace contextRef="#ctx0" brushRef="#br0" timeOffset="9250.874">3501 1555 0 0 0,'0'0'61'0'0,"0"0"123"0"0,36-6 66 0 0,115-17 71 0 0,8 3 918 0 0,351-12 6927 0 0,264 7-3892 0 0,-3-2-2053 0 0,-38-10 168 0 0,-261 12-902 0 0,75-5-760 0 0,371 4 747 0 0,-198 11-560 0 0,-521 16-561 0 0,947-5 791 0 0,-580 19-916 0 0,-275-8-100 0 0,223-3-39 0 0,-133 3-14 0 0,33 7-57 0 0,39 9 38 0 0,85-22-56 0 0,-269-2 38 0 0,115-6-63 0 0,41 21 40 0 0,-27-10 62 0 0,47-29 114 0 0,-93 9-143 0 0,-183 42-47 0 0,-127-23-339 0 0,23 0-293 0 0,-45-6-3733 0 0,-3-3-3762 0 0,-11 2-3950 0 0</inkml:trace>
  <inkml:trace contextRef="#ctx0" brushRef="#br0" timeOffset="10292.684">16890 542 10466 0 0,'0'0'1866'0'0,"0"0"-535"0"0,0 0-91 0 0,0 0 136 0 0,0 0 99 0 0,0 0-52 0 0,0 0-193 0 0,0 0-263 0 0,0 0-266 0 0,0 0-207 0 0,0 0-157 0 0,-4 15 882 0 0,-12 14-580 0 0,16-29-614 0 0,0 0 1 0 0,0 0 7 0 0,0 0 14 0 0,0 0 11 0 0,0 0 18 0 0,0 0 6 0 0,0 0 7 0 0,21-4 186 0 0,77-43 658 0 0,-133 58 789 0 0,-9 18-1743 0 0,40-14-2065 0 0,1-5-3723 0 0,3-5-5875 0 0</inkml:trace>
  <inkml:trace contextRef="#ctx0" brushRef="#br0" timeOffset="10813.148">16925 966 12155 0 0,'0'0'1481'0'0,"0"0"-630"0"0,0 0-88 0 0,0 0 256 0 0,0 0 192 0 0,0 0 10 0 0,0 0-206 0 0,0 0-297 0 0,0 0-217 0 0,0 0-130 0 0,0 0-64 0 0,0 0-1 0 0,0 3 48 0 0,-11 31 1269 0 0,12-34-1596 0 0,-1 0 0 0 0,1 0 1 0 0,0 0-1 0 0,-1 0 0 0 0,1 0 1 0 0,-1 0-1 0 0,1 0 0 0 0,-1 0 1 0 0,1 1-1 0 0,-1-1 0 0 0,1 0 0 0 0,-1 0 1 0 0,0 1-1 0 0,1-1 0 0 0,-1 0 1 0 0,1 0-1 0 0,-1 1 0 0 0,1-1 1 0 0,-1 0-1 0 0,0 1 0 0 0,1-1 0 0 0,-1 1 1 0 0,0-1-1 0 0,1 0 0 0 0,-1 1 1 0 0,0-1-1 0 0,0 1 0 0 0,1-1 1 0 0,-1 1-1 0 0,0-1 0 0 0,0 1 0 0 0,0-1 1 0 0,0 1-1 0 0,0-1 0 0 0,0 1 1 0 0,0-1-1 0 0,1 1 0 0 0,-2-1 1 0 0,1 1-1 0 0,0-1 0 0 0,0 1 1 0 0,0-1-1 0 0,0 1 0 0 0,0-1 0 0 0,0 1 1 0 0,0-1-1 0 0,-1 1 0 0 0,1-1 1 0 0,0 1-1 0 0,0-1 0 0 0,-1 1 1 0 0,1-1-1 0 0,0 0 0 0 0,-1 1 0 0 0,1-1 1 0 0,0 1-1 0 0,-1-1-27 0 0,67-36 1170 0 0,-157 79 761 0 0,91-42-1930 0 0,0-1-13 0 0,0 0-4 0 0,0 0 0 0 0,0 0-12 0 0,24-4-1360 0 0,-13 0-240 0 0,-2 1-3800 0 0,0-1-6864 0 0</inkml:trace>
  <inkml:trace contextRef="#ctx0" brushRef="#br0" timeOffset="36347.759">696 2564 0 0 0,'0'0'252'0'0,"0"0"754"0"0,0 0 318 0 0,0 0 55 0 0,0 0 4 0 0,0 0-27 0 0,0 0-92 0 0,0-7-46 0 0,1 2-1070 0 0,0-23 2059 0 0,-5 9 2672 0 0,4 19-4235 0 0,4 9 4902 0 0,14 34-5328 0 0,-6 8 138 0 0,-3 0 0 0 0,-1 0 0 0 0,-3 1 0 0 0,-2 4-356 0 0,-1 429 808 0 0,-2-484-805 0 0,0-1-9 0 0,0 0-4 0 0,-1 1-147 0 0,-3-2-12712 0 0,3 1 2196 0 0</inkml:trace>
  <inkml:trace contextRef="#ctx0" brushRef="#br0" timeOffset="37065.316">994 2486 1696 0 0,'0'0'714'0'0,"0"0"-193"0"0,0 0 111 0 0,0 0 319 0 0,0 0 314 0 0,0 0 132 0 0,0 0-126 0 0,0 0-272 0 0,0 0-263 0 0,0 0-197 0 0,0 0-74 0 0,0 0 3 0 0,5-9 70 0 0,16-28 113 0 0,-16 37 8283 0 0,-3 28-8633 0 0,-2-28-269 0 0,35 361 2559 0 0,-33-279-2382 0 0,2 16 213 0 0,-5 0 0 0 0,-13 97-422 0 0,5-131 173 0 0,9-64-152 0 0,0 0 2 0 0,0 0 16 0 0,0 0-14 0 0,0 0-14 0 0,0 0 3 0 0,0 0 26 0 0,0 0 0 0 0,0 0-6 0 0,-2-26-1023 0 0,2 22-835 0 0,0 0-2677 0 0,0 1-4173 0 0,0 0-1512 0 0</inkml:trace>
  <inkml:trace contextRef="#ctx0" brushRef="#br0" timeOffset="37581.51">1300 3223 11042 0 0,'0'0'2009'0'0,"0"0"-896"0"0,0 0-444 0 0,0 0 33 0 0,0 0 231 0 0,0 0 201 0 0,0 0-9 0 0,0 0-240 0 0,0 0-315 0 0,0 0-270 0 0,0 0-155 0 0,0 0-24 0 0,0 0 42 0 0,-1 5 63 0 0,-11 82 1550 0 0,25-107-515 0 0,24-44-956 0 0,-25 38-103 0 0,-12 25-163 0 0,0 1 2 0 0,0 0-10 0 0,0 0-2 0 0,0 0-30 0 0,0 0-12 0 0,0 0-3 0 0,0 17-2946 0 0,0-12-8711 0 0,0-5 1845 0 0</inkml:trace>
  <inkml:trace contextRef="#ctx0" brushRef="#br0" timeOffset="37991.534">1721 2361 9602 0 0,'0'0'560'0'0,"0"0"-306"0"0,0 0 43 0 0,0 0 383 0 0,0 0 479 0 0,0 0 331 0 0,0 0 14 0 0,0 0-224 0 0,0 0-314 0 0,0 0-251 0 0,0 0-125 0 0,0 0-64 0 0,-1 14-30 0 0,-3 41 5 0 0,13 2 1392 0 0,-6 62-630 0 0,-4-1 0 0 0,-14 79-1263 0 0,-32 134 374 0 0,27-228-252 0 0,20-103-109 0 0,-3 27-591 0 0,16-32-1947 0 0,31-57-3246 0 0,-19 19-3404 0 0,-19 27 1676 0 0</inkml:trace>
  <inkml:trace contextRef="#ctx0" brushRef="#br0" timeOffset="38523.441">2253 2405 4313 0 0,'0'0'3993'0'0,"0"0"-2560"0"0,0 0-730 0 0,0 0 105 0 0,0 0 225 0 0,0 0 215 0 0,0 0 86 0 0,0 0-96 0 0,-23 31-196 0 0,-73 100-214 0 0,44-34 242 0 0,33-54-668 0 0,2 1 0 0 0,2 1 1 0 0,3 1-1 0 0,1 0 1 0 0,2 0-1 0 0,2 1 0 0 0,-1 47-402 0 0,7-84 25 0 0,1 0 0 0 0,-1 0-1 0 0,1-1 1 0 0,1 1 0 0 0,0 0-1 0 0,0 0 1 0 0,1-1 0 0 0,0 1-1 0 0,1 0 1 0 0,0-1 0 0 0,0 0-1 0 0,1 0 1 0 0,0 0 0 0 0,1 0-1 0 0,0-1 1 0 0,0 0 0 0 0,1 0-1 0 0,0 0 1 0 0,1-1 0 0 0,-1 1-1 0 0,1-1 1 0 0,1-1 0 0 0,-1 0-1 0 0,1 0 1 0 0,0 0 0 0 0,1-1-1 0 0,-1 0 1 0 0,1-1-25 0 0,1-2 58 0 0,-1 0 0 0 0,1-1 0 0 0,0 0 0 0 0,0 0 0 0 0,0-1 0 0 0,-1-1 0 0 0,1 0 0 0 0,0 0 0 0 0,0-1 0 0 0,-1 0 0 0 0,1 0 0 0 0,-1-1 0 0 0,0-1 0 0 0,0 0 0 0 0,0 0 0 0 0,0 0 0 0 0,0-1 0 0 0,-1-1 0 0 0,0 1 0 0 0,0-1 0 0 0,-1-1-1 0 0,1 1 1 0 0,-1-1 0 0 0,4-6-58 0 0,0 1 41 0 0,-1 0 0 0 0,0-1 0 0 0,-1 0 0 0 0,0-1 0 0 0,-1 0 0 0 0,-1-1 0 0 0,0 1 0 0 0,-1-1 0 0 0,0-1 0 0 0,-2 1 0 0 0,1-1 0 0 0,-2 0 0 0 0,0 0 0 0 0,0-12-41 0 0,-3 22-17 0 0,1 1 0 0 0,-2-1 1 0 0,1 0-1 0 0,0 0 0 0 0,-1 0 1 0 0,0 0-1 0 0,-1 0 1 0 0,1 1-1 0 0,-1-1 0 0 0,0 0 1 0 0,-1 1-1 0 0,1 0 0 0 0,-1-1 1 0 0,0 1-1 0 0,0 0 1 0 0,-1 1-1 0 0,0-1 0 0 0,1 0 1 0 0,-1 1-1 0 0,-1 0 0 0 0,1 0 1 0 0,-1 0-1 0 0,1 1 1 0 0,-1-1-1 0 0,0 1 0 0 0,-1 0 1 0 0,1 1-1 0 0,0-1 0 0 0,-1 1 1 0 0,-4-1 16 0 0,-8 2-302 0 0,1 1 0 0 0,-1 0 0 0 0,1 2 1 0 0,-1 0-1 0 0,1 1 0 0 0,0 1 0 0 0,-1 0 0 0 0,2 1 0 0 0,-1 1 1 0 0,1 1-1 0 0,0 0 0 0 0,0 1 0 0 0,1 1 0 0 0,0 0 1 0 0,0 1-1 0 0,1 1 0 0 0,1 0 0 0 0,-1 1 0 0 0,-2 4 302 0 0,-32 34-6232 0 0,28-29 192 0 0,8-11 31 0 0</inkml:trace>
  <inkml:trace contextRef="#ctx0" brushRef="#br0" timeOffset="39220.953">3107 2906 9442 0 0,'0'0'2877'0'0,"0"0"-1076"0"0,0 0-395 0 0,0 0-27 0 0,0 0-17 0 0,0 0-69 0 0,0 0-157 0 0,0 0-201 0 0,0 0-177 0 0,0 0-151 0 0,0 0-142 0 0,0 0-104 0 0,0 0-82 0 0,-16-3-52 0 0,-52-6-32 0 0,64 9-164 0 0,-1 0 0 0 0,1 0 0 0 0,-1 0 1 0 0,0 0-1 0 0,1 1 0 0 0,-1 0 0 0 0,1 0 1 0 0,-1 0-1 0 0,1 0 0 0 0,0 1 0 0 0,-1-1 1 0 0,1 1-1 0 0,0 0 0 0 0,0 1 1 0 0,0-1-1 0 0,0 1 0 0 0,1 0 0 0 0,-1 0 1 0 0,0 1-32 0 0,-7 4 55 0 0,-6 4-40 0 0,2 1 0 0 0,-1 1 0 0 0,2 0 0 0 0,0 0-1 0 0,0 2 1 0 0,2 0 0 0 0,0 0 0 0 0,1 1 0 0 0,0 0 0 0 0,1 1 0 0 0,1 1 0 0 0,1-1-1 0 0,1 1 1 0 0,1 0 0 0 0,0 1 0 0 0,1 0 0 0 0,1 0 0 0 0,1 0 0 0 0,0 18-15 0 0,3-36 0 0 0,0-1 0 0 0,0 1 0 0 0,0 0 1 0 0,1 0-1 0 0,-1 0 0 0 0,0-1 0 0 0,1 1 1 0 0,-1 0-1 0 0,1-1 0 0 0,0 1 0 0 0,-1 0 0 0 0,1-1 1 0 0,0 1-1 0 0,0-1 0 0 0,0 1 0 0 0,0-1 1 0 0,0 0-1 0 0,1 1 0 0 0,-1-1 0 0 0,0 0 1 0 0,1 0-1 0 0,-1 0 0 0 0,1 0 0 0 0,-1 0 0 0 0,1 0 1 0 0,-1 0-1 0 0,1 0 0 0 0,0-1 0 0 0,-1 1 1 0 0,1 0-1 0 0,0-1 0 0 0,-1 0 0 0 0,1 1 0 0 0,0-1 1 0 0,0 0-1 0 0,0 0 0 0 0,-1 0 0 0 0,1 0 1 0 0,0 0-1 0 0,0 0 0 0 0,1-1 0 0 0,71-22 340 0 0,-14-20-224 0 0,-3-3 0 0 0,-1-2 0 0 0,-2-2 0 0 0,-3-3 0 0 0,-2-2-1 0 0,8-17-115 0 0,-40 52 23 0 0,23-13-3 0 0,-36 90 72 0 0,-18 78 120 0 0,14-114-200 0 0,-1-6-8 0 0,0 1 0 0 0,1-1 0 0 0,1 0 0 0 0,1 1 0 0 0,0-1 0 0 0,1 0 0 0 0,0 0 0 0 0,2 0 0 0 0,-1 0 0 0 0,2-1 0 0 0,3 8-4 0 0,-5-14-45 0 0,-1-1-1 0 0,1 1 1 0 0,0-1 0 0 0,0 0 0 0 0,1 0 0 0 0,0 0-1 0 0,0-1 1 0 0,1 1 0 0 0,0-1 0 0 0,0 0 0 0 0,0-1-1 0 0,1 0 1 0 0,-1 0 0 0 0,1 0 0 0 0,1-1 0 0 0,-1 0 0 0 0,0 0-1 0 0,1-1 1 0 0,0 0 0 0 0,0 0 0 0 0,0-1 0 0 0,0 0-1 0 0,0-1 1 0 0,1 1 0 0 0,-1-1 0 0 0,1-1 45 0 0,10-11-2693 0 0,-13 4-1870 0 0,-1 0-7075 0 0</inkml:trace>
  <inkml:trace contextRef="#ctx0" brushRef="#br0" timeOffset="41132.325">3849 1750 10450 0 0,'0'0'1107'0'0,"0"0"-309"0"0,0 0-53 0 0,0 0 133 0 0,0 0 158 0 0,0 0 53 0 0,0 0-102 0 0,0 0-172 0 0,0 0-109 0 0,0 0-37 0 0,0 0-58 0 0,0 0-54 0 0,0 0-31 0 0,3 28-30 0 0,9 90-3 0 0,41 124 1698 0 0,63 265-638 0 0,-41-66-912 0 0,-31-154-454 0 0,-27-187-75 0 0,-5 1 1 0 0,-3 0-1 0 0,-5 13-112 0 0,-17-74 335 0 0,-14-39 72 0 0,-203-8-463 0 0,35 15-625 0 0,-118 23 681 0 0,125-11-174 0 0,-670 72-153 0 0,202-14 342 0 0,249-20 136 0 0,-304 30 154 0 0,313-59-89 0 0,365-26-113 0 0,-71 2 965 0 0,104-35-777 0 0,7-487-322 0 0,-44-780-532 0 0,23 1147 585 0 0,-3-146 68 0 0,17 293-101 0 0,0-1 0 0 0,1 1 1 0 0,-1 0-1 0 0,1-1 0 0 0,-1 1 0 0 0,1 0 0 0 0,0 0 0 0 0,0 0 0 0 0,1 0 0 0 0,-1 0 0 0 0,1 0 0 0 0,-1 0 0 0 0,1 0 1 0 0,0 0-1 0 0,0 1 0 0 0,0-1 0 0 0,0 1 0 0 0,1-1 0 0 0,-1 1 0 0 0,1 0 0 0 0,-1 0 0 0 0,1 0 0 0 0,0 0 0 0 0,0 0 0 0 0,0 1 1 0 0,0-1-1 0 0,0 1 0 0 0,0 0 0 0 0,0 0 0 0 0,0 0 0 0 0,0 0 0 0 0,1 1 0 0 0,-1-1 0 0 0,0 1 0 0 0,1 0 0 0 0,-1 0 1 0 0,0 0-1 0 0,3 1 11 0 0,202 12-198 0 0,-3-12 185 0 0,225-41 49 0 0,539-12 13 0 0,-562 71-54 0 0,267 13 16 0 0,-318-32 7 0 0,-9-46 92 0 0,-286 41-17 0 0,-61 5-68 0 0,0 0-7 0 0,0 0-12 0 0,0 0-14 0 0,0 0-6 0 0,0 0 19 0 0,0 0-6 0 0,0 0 3 0 0,0 0-4 0 0,0 0 8 0 0,0 0 4 0 0,0 0-20 0 0,0 0-2 0 0,0 0-12 0 0,0 0-10 0 0,28 5-105 0 0,17 5-835 0 0,-35-10-3523 0 0,2 0-4310 0 0,-11 0-2985 0 0</inkml:trace>
  <inkml:trace contextRef="#ctx0" brushRef="#br0" timeOffset="71408.87">9921 3436 2921 0 0,'0'0'1275'0'0,"0"0"-339"0"0,0 0-52 0 0,0 0 162 0 0,0 0 344 0 0,0 0 288 0 0,0 0 88 0 0,0 0-140 0 0,0 0-290 0 0,0 0-368 0 0,0 0-330 0 0,0-5-229 0 0,1-18-153 0 0,13 41 1547 0 0,54 217 1203 0 0,-24-57-1324 0 0,18 159-1682 0 0,-18 330 943 0 0,-9-317-610 0 0,-17-186-169 0 0,-5-30 29 0 0,-5 83 87 0 0,-4-192-197 0 0,-4-24-52 0 0,0-1 5 0 0,0 0-7 0 0,0 26 947 0 0,13 161 215 0 0,3-69-1168 0 0,1 14 25 0 0,1 16 9 0 0,-1 79 89 0 0,-5-101-156 0 0,-11-126-6 0 0,-1 0 31 0 0,0 0 0 0 0,0 0-30 0 0,0 0 18 0 0,1-1 95 0 0,0-1 406 0 0,-2 2-493 0 0,1 0 10 0 0,0 0 18 0 0,0 0-18 0 0,0 0-33 0 0,0 0-18 0 0,-24 0-172 0 0,-72-8-34 0 0,-737 8-186 0 0,514 25 275 0 0,1-5 155 0 0,-113 5-45 0 0,31-10 2 0 0,6 39-66 0 0,304-50 125 0 0,0-3 0 0 0,0-5 1 0 0,1-4-1 0 0,-16-6-24 0 0,3 3 29 0 0,0 5 0 0 0,-1 4 0 0 0,-2 5-29 0 0,-29-2 74 0 0,-220-8 0 0 0,27 25-64 0 0,121-7-35 0 0,53-7 72 0 0,14 0 71 0 0,138-4-92 0 0,1 0 4 0 0,0 0-10 0 0,0 0-8 0 0,0 0-32 0 0,0 0 27 0 0,0 0 9 0 0,0 0-1 0 0,0 0-9 0 0,0 0-12 0 0,0 0-17 0 0,0 0-28 0 0,0 0 10 0 0,0 0-16 0 0,0 0-23 0 0,0 0-10 0 0,49-15-5275 0 0,-42 13 4540 0 0,17-3-4891 0 0,-12 1-5352 0 0</inkml:trace>
  <inkml:trace contextRef="#ctx0" brushRef="#br0" timeOffset="71686.884">5965 6739 12011 0 0,'0'0'925'0'0,"0"0"-333"0"0,0 0-181 0 0,0 0 122 0 0,0 0 174 0 0,0 0 116 0 0,0 0-43 0 0,0 0-144 0 0,0 0-117 0 0,0 0-111 0 0,0 0-104 0 0,0 0-72 0 0,0 0-68 0 0,-28 18-69 0 0,-87 59-18 0 0,57-39 93 0 0,-2-2 0 0 0,-1-3 0 0 0,-52 19-170 0 0,33-16-65 0 0,168-42-10878 0 0,-70 2 2224 0 0</inkml:trace>
  <inkml:trace contextRef="#ctx0" brushRef="#br0" timeOffset="71983.404">7095 6687 6385 0 0,'0'0'4905'0'0,"0"0"-3462"0"0,0 0-1015 0 0,0 0-39 0 0,0 0 167 0 0,0 0 203 0 0,-33 14 81 0 0,-104 42-53 0 0,-220 94 1828 0 0,165-72-2314 0 0,190-77-324 0 0,0 0-56 0 0,1-1 0 0 0,-1 1 1 0 0,0-1-1 0 0,1 1 0 0 0,-1 0 1 0 0,1-1-1 0 0,-1 1 0 0 0,1 0 0 0 0,0 0 1 0 0,-1 0-1 0 0,1 0 0 0 0,0 0 1 0 0,0 1-1 0 0,0-1 0 0 0,0 0 0 0 0,0 1 1 0 0,0-1-1 0 0,0 0 0 0 0,0 1 1 0 0,0-1-1 0 0,1 1 0 0 0,-1-1 1 0 0,0 1-1 0 0,1 0 0 0 0,0-1 0 0 0,-1 2 79 0 0,50 9-3562 0 0,-3-12-2702 0 0,-29 0-1248 0 0</inkml:trace>
  <inkml:trace contextRef="#ctx0" brushRef="#br0" timeOffset="72241.704">7807 6720 5689 0 0,'0'0'2475'0'0,"0"0"-885"0"0,0 0-478 0 0,0 0-113 0 0,-31 13 52 0 0,-101 42 40 0 0,-53 29 1987 0 0,-20 29-2147 0 0,145-65-1570 0 0,59-47 563 0 0,0-1 1 0 0,1 0-1 0 0,-1 1 0 0 0,0-1 1 0 0,1 0-1 0 0,-1 1 0 0 0,1-1 0 0 0,-1 1 1 0 0,1-1-1 0 0,-1 1 0 0 0,1-1 1 0 0,-1 1-1 0 0,1 0 0 0 0,0-1 1 0 0,-1 1-1 0 0,1-1 0 0 0,0 1 1 0 0,-1 0-1 0 0,1-1 0 0 0,0 1 0 0 0,0 0 1 0 0,0 0-1 0 0,-1-1 0 0 0,1 1 1 0 0,0 0-1 0 0,0-1 0 0 0,0 1 1 0 0,0 0-1 0 0,0 0 0 0 0,0-1 1 0 0,1 1-1 0 0,-1 0 0 0 0,0-1 0 0 0,0 1 1 0 0,0 0-1 0 0,1-1 0 0 0,-1 1 1 0 0,0 0-1 0 0,1-1 0 0 0,-1 1 1 0 0,1 0-1 0 0,-1-1 0 0 0,0 1 0 0 0,1-1 1 0 0,-1 1-1 0 0,1-1 0 0 0,0 1 1 0 0,-1-1-1 0 0,1 0 0 0 0,-1 1 1 0 0,1-1-1 0 0,0 1 0 0 0,-1-1 1 0 0,1 0-1 0 0,0 0 0 0 0,-1 1 0 0 0,1-1 1 0 0,0 0-1 0 0,-1 0 0 0 0,1 0 1 0 0,0 0-1 0 0,0 0 76 0 0,44 5-9962 0 0,-33-5 7240 0 0</inkml:trace>
  <inkml:trace contextRef="#ctx0" brushRef="#br0" timeOffset="72567.315">8724 6643 464 0 0,'0'0'1058'0'0,"0"0"-710"0"0,0 0 12 0 0,0 0 633 0 0,0 0 956 0 0,0 0 798 0 0,0 0 226 0 0,0 0-390 0 0,0 0-776 0 0,0 0-719 0 0,0 0-390 0 0,0 0-209 0 0,0 0-133 0 0,-33 26-81 0 0,-108 84-83 0 0,-6-10 112 0 0,-117 62-467 0 0,220-111-2623 0 0,45-50 2390 0 0,0 0-1 0 0,0 0 1 0 0,0 0-1 0 0,0 0 1 0 0,1 0-1 0 0,-1 0 1 0 0,0 0-1 0 0,1 0 1 0 0,-1 0-1 0 0,1-1 1 0 0,-1 1-1 0 0,0-1 1 0 0,1 1-1 0 0,0-1 1 0 0,-1 1-1 0 0,1-1 1 0 0,-1 0-1 0 0,1 0 1 0 0,-1 0-1 0 0,1 0 1 0 0,0 0-1 0 0,-1 0 1 0 0,1 0-1 0 0,-1 0 1 0 0,1-1-1 0 0,0 1 1 0 0,0-1 396 0 0,1 1-2149 0 0,6 0-732 0 0</inkml:trace>
  <inkml:trace contextRef="#ctx0" brushRef="#br0" timeOffset="72835.439">9630 6643 0 0 0,'0'0'864'0'0,"0"0"1266"0"0,0 0 177 0 0,0 0-422 0 0,0 0-428 0 0,0 0-334 0 0,0 0-253 0 0,-36 28-160 0 0,-113 86-145 0 0,37-38 183 0 0,-187 122-107 0 0,283-180-2189 0 0,33-14-4093 0 0,-6-8 2081 0 0,0 1 1009 0 0</inkml:trace>
  <inkml:trace contextRef="#ctx0" brushRef="#br0" timeOffset="73128.269">10083 6746 9442 0 0,'0'0'1754'0'0,"0"0"-386"0"0,0 0-365 0 0,0 0-99 0 0,-33 17-73 0 0,-103 56-124 0 0,-23 33 678 0 0,-13 44-4052 0 0,166-141 667 0 0,2-3-6059 0 0,4-6 3391 0 0</inkml:trace>
  <inkml:trace contextRef="#ctx0" brushRef="#br0" timeOffset="73475.832">10870 6400 4073 0 0,'0'0'916'0'0,"0"0"-393"0"0,0 0-316 0 0,0 0-58 0 0,0 0 54 0 0,0 0 63 0 0,-32 25 2 0 0,-103 79-61 0 0,15-24-407 0 0,-72 20-6132 0 0,169-95 6052 0 0,17-2 280 0 0</inkml:trace>
  <inkml:trace contextRef="#ctx0" brushRef="#br0" timeOffset="73702.386">11056 5774 0 0 0,'0'0'976'0'0,"0"0"-10"0"0,0 0 125 0 0,0 0 252 0 0,0 0 214 0 0,0 0 64 0 0,0 0-114 0 0,0 0-179 0 0,0 0-220 0 0,-34 19-241 0 0,-111 61-228 0 0,7 16 314 0 0,-119 77-171 0 0,178-111-804 0 0,134-120-3470 0 0,7-19-5279 0 0,-54 62 6318 0 0</inkml:trace>
  <inkml:trace contextRef="#ctx0" brushRef="#br0" timeOffset="73987.803">11027 5259 4281 0 0,'0'0'1606'0'0,"0"0"-430"0"0,0 0-96 0 0,0 0 139 0 0,-33 21 279 0 0,-107 69 181 0 0,-35 45 3939 0 0,4 9-3844 0 0,172-188-6100 0 0,34-5-148 0 0,5 7-3604 0 0,-28 30 5025 0 0</inkml:trace>
  <inkml:trace contextRef="#ctx0" brushRef="#br0" timeOffset="74319.231">10918 4850 1712 0 0,'0'0'1505'0'0,"0"0"-293"0"0,0 0 70 0 0,0 0 227 0 0,0 0 253 0 0,0 0 70 0 0,0 0-147 0 0,0 0-276 0 0,-31 15-310 0 0,-96 45-261 0 0,31-6 797 0 0,75-41-1331 0 0,-44 28 741 0 0,-3-3 0 0 0,-70 29-1045 0 0,124-61-33 0 0,-52 9-660 0 0,70-37-1591 0 0,83-93-3058 0 0,-54 79 1674 0 0,15-14-3479 0 0,-32 34 6440 0 0</inkml:trace>
  <inkml:trace contextRef="#ctx0" brushRef="#br0" timeOffset="74620.939">10830 4294 0 0 0,'0'0'452'0'0,"0"0"476"0"0,0 0 201 0 0,0 0 205 0 0,0 0 251 0 0,0 0 97 0 0,0 0-7 0 0,0 0-178 0 0,0 0-254 0 0,-32 12-200 0 0,-100 40-196 0 0,55-6 402 0 0,-149 108 1176 0 0,213-151-2779 0 0,29-25-784 0 0,-10 16 1012 0 0,60-67-3561 0 0,-21 25-3793 0 0,-31 33 3176 0 0</inkml:trace>
  <inkml:trace contextRef="#ctx0" brushRef="#br0" timeOffset="74921.118">10699 3668 7754 0 0,'0'0'808'0'0,"0"0"-396"0"0,0 0-121 0 0,0 0 134 0 0,0 0 301 0 0,0 0 288 0 0,-33 9 127 0 0,-104 31-50 0 0,51 3 597 0 0,70-28-1395 0 0,-182 147 1352 0 0,175-141-1843 0 0,23-20 94 0 0,0-1-6 0 0,0 0-1 0 0,0 0 8 0 0,0 0 10 0 0,5-20-851 0 0,65-90-6380 0 0,-59 97 4551 0 0,0-2-2755 0 0</inkml:trace>
  <inkml:trace contextRef="#ctx0" brushRef="#br0" timeOffset="75243.699">10484 3326 0 0 0,'0'0'2172'0'0,"0"0"-1161"0"0,0 0-369 0 0,0 0 77 0 0,0 0 216 0 0,0 0 238 0 0,0 0 111 0 0,0 0-57 0 0,0 0-205 0 0,-32 15-237 0 0,-97 48-195 0 0,25-1 537 0 0,77-49-1189 0 0,-62 18-3434 0 0,70-25-1643 0 0,14-5 1149 0 0</inkml:trace>
  <inkml:trace contextRef="#ctx0" brushRef="#br0" timeOffset="78651.439">10002 4150 0 0 0,'0'0'315'0'0,"0"0"79"0"0,0 0 39 0 0,0 0-11 0 0,0-6-16 0 0,0-22-9 0 0,20-8 3149 0 0,-19 23-1531 0 0,-21 7 8710 0 0,5 7-10135 0 0,-56 10 205 0 0,-101 4-169 0 0,87-12-270 0 0,-290-3 773 0 0,-129 23-622 0 0,171-16 102 0 0,156-29-222 0 0,5 32-342 0 0,100-5 965 0 0,22-20-912 0 0,-29 7-90 0 0,78 8 3 0 0,1 0 2 0 0,0 0-22 0 0,0 0 17 0 0,0 0-1 0 0,0 0-13 0 0,0 0-2 0 0,0 0 3 0 0,0 0 5 0 0,0 0-12 0 0,0 0 12 0 0,0 0-27 0 0,0 0 7 0 0,0 0 0 0 0,0 0-12 0 0,0 0 14 0 0,0 0 8 0 0,0 0 5 0 0,0 0 8 0 0,0 0-9 0 0,0 0-2 0 0,0 0-1 0 0,0 0-4 0 0,0 0 1 0 0,0 0-3 0 0,19 89 114 0 0,-4 106 65 0 0,-8 0 0 0 0,-8 2-164 0 0,0-56 62 0 0,16 219 134 0 0,5-8 135 0 0,-5-183-127 0 0,16 33-97 0 0,-16-13 48 0 0,20-62-147 0 0,-28-101 1 0 0,1 52 280 0 0,-9-74-283 0 0,1 1-1 0 0,0-1 1 0 0,0 0-1 0 0,0 1 0 0 0,0-1 1 0 0,1 1-1 0 0,-1-1 1 0 0,1 0-1 0 0,0 0 0 0 0,1 1 1 0 0,-1-1-1 0 0,1 0 0 0 0,-1 0 1 0 0,1 0-1 0 0,1-1 1 0 0,-1 1-1 0 0,0 0 0 0 0,1-1 1 0 0,0 1-1 0 0,0-1 1 0 0,0 0-6 0 0,4 7 183 0 0,-7-5-8747 0 0,0-5 305 0 0</inkml:trace>
  <inkml:trace contextRef="#ctx0" brushRef="#br0" timeOffset="81188.477">7700 2354 0 0 0,'0'0'577'0'0,"0"0"-14"0"0,0 0 95 0 0,0 0 274 0 0,0 0 287 0 0,0 0 209 0 0,0 0 87 0 0,0 0-65 0 0,0 0-157 0 0,0 0-180 0 0,0 0-165 0 0,1 24-73 0 0,4 119 864 0 0,6 59 3059 0 0,24 102-2428 0 0,-20-43-1519 0 0,-15-220-733 0 0,-26 180 599 0 0,37-154-467 0 0,24-24-46 0 0,-33-41-913 0 0,-2-2-1402 0 0,0-5-4897 0 0,0 1-4237 0 0</inkml:trace>
  <inkml:trace contextRef="#ctx0" brushRef="#br0" timeOffset="82414.95">7929 3105 8754 0 0,'0'0'1220'0'0,"0"0"-208"0"0,0 0-23 0 0,0 0 135 0 0,0 0 112 0 0,0 0-62 0 0,0 0-215 0 0,0 0-273 0 0,0 0-239 0 0,0 0-162 0 0,0 0-71 0 0,0 0 30 0 0,4-2 68 0 0,18-5 150 0 0,1 1 0 0 0,0 1 0 0 0,0 1 0 0 0,0 1 0 0 0,0 1 0 0 0,0 1 0 0 0,1 1 0 0 0,18 3-462 0 0,16-2 263 0 0,-41-1-203 0 0,45 1 31 0 0,0-3 0 0 0,0-3 0 0 0,33-7-91 0 0,-66 8-12 0 0,-5 1-33 0 0,-34 2 2490 0 0,1-1-2422 0 0,-1-1 0 0 0,0 0 0 0 0,1 0 0 0 0,0-1 0 0 0,0-1 0 0 0,0 1 0 0 0,0-1 0 0 0,1-1 0 0 0,-1 0 0 0 0,2 0 0 0 0,-1-1 0 0 0,1 1 0 0 0,0-2 0 0 0,0 1 0 0 0,0-1 0 0 0,1 0 0 0 0,-4-8-23 0 0,-20-31 255 0 0,26 80-802 0 0,15 161 563 0 0,-11-181-21 0 0,1 12 6 0 0,-1 0 0 0 0,-1-1 0 0 0,-1 1 0 0 0,-2 0 0 0 0,0-1 0 0 0,-8 22-1 0 0,9-24 7 0 0,3-22-10 0 0,0 0 15 0 0,0 0 24 0 0,0 0-11 0 0,0 0 14 0 0,3-19 264 0 0,12-10-221 0 0,-2 0-65 0 0,2 0-1 0 0,1 1 1 0 0,1 1 0 0 0,2 1-1 0 0,10-11-16 0 0,50-48-56 0 0,-64 75-640 0 0,-24 20-4021 0 0,5-6 887 0 0,2-1-4721 0 0</inkml:trace>
  <inkml:trace contextRef="#ctx0" brushRef="#br0" timeOffset="82709.834">9335 2689 15163 0 0,'0'0'848'0'0,"0"0"-194"0"0,0 0-10 0 0,0 0 234 0 0,0 0 202 0 0,0 0 7 0 0,0 0-154 0 0,0 0-247 0 0,0 0-226 0 0,0 0-139 0 0,0 0-97 0 0,0 0-26 0 0,0 0 10 0 0,-9 12 20 0 0,-72 100 772 0 0,39-38-740 0 0,-3-3-1 0 0,-3-2 1 0 0,-4-1 0 0 0,-11 7-260 0 0,11-16-338 0 0,43-52-666 0 0,8-6-2692 0 0,0-1-3462 0 0,1-3-320 0 0</inkml:trace>
  <inkml:trace contextRef="#ctx0" brushRef="#br0" timeOffset="83105.837">8864 2740 7682 0 0,'0'0'3687'0'0,"0"0"-2037"0"0,0 0-699 0 0,0 0-48 0 0,0 0 154 0 0,0 0 94 0 0,0 0-17 0 0,0 0-122 0 0,0 0-197 0 0,0 0-241 0 0,0 0-215 0 0,0 0-165 0 0,0 0-70 0 0,-6 1 33 0 0,3-1-149 0 0,4 0 15 0 0,-1 1 0 0 0,1-1 0 0 0,-1 0 0 0 0,1 1 0 0 0,-1-1 0 0 0,1 0 0 0 0,-1 1 0 0 0,1-1-1 0 0,-1 0 1 0 0,0 1 0 0 0,1-1 0 0 0,-1 1 0 0 0,0-1 0 0 0,1 1 0 0 0,-1-1 0 0 0,0 1 0 0 0,0-1 0 0 0,1 1 0 0 0,-1-1 0 0 0,0 1-1 0 0,0 0 1 0 0,0-1 0 0 0,0 1 0 0 0,0-1 0 0 0,0 1 0 0 0,0-1 0 0 0,0 1 0 0 0,0 0 0 0 0,0-1 0 0 0,0 1 0 0 0,0-1 0 0 0,0 1-1 0 0,0-1 1 0 0,0 1 0 0 0,-1 0 0 0 0,1-1 0 0 0,0 1 0 0 0,0-1 0 0 0,-1 1 0 0 0,1-1 0 0 0,0 1 0 0 0,-1-1 0 0 0,1 0 0 0 0,0 1-1 0 0,-1-1 1 0 0,1 1 0 0 0,-1-1 0 0 0,1 0 0 0 0,-1 1 0 0 0,1-1 0 0 0,-1 0 0 0 0,1 0 0 0 0,-1 1 0 0 0,1-1 0 0 0,-1 0-1 0 0,1 0 1 0 0,-1 0 0 0 0,1 1 0 0 0,-1-1-23 0 0,190 180 3137 0 0,-42 21-2430 0 0,-66-57-429 0 0,-52-89-318 0 0,-28-53 342 0 0,0-1-2037 0 0,-1 0-8007 0 0,0-1-1966 0 0</inkml:trace>
  <inkml:trace contextRef="#ctx0" brushRef="#br0" timeOffset="91103.803">4703 4817 0 0 0,'0'0'271'0'0,"0"0"51"0"0,0 0-108 0 0,0 0 125 0 0,0 0 378 0 0,0 0 358 0 0,0 0 197 0 0,0 0 6 0 0,0 0-174 0 0,0 0-224 0 0,0 0-156 0 0,10-4-89 0 0,141-33 5098 0 0,260 26-2010 0 0,-194 22-3001 0 0,-111-9-785 0 0,-1 0 3519 0 0,-83 21-3588 0 0,105 104 224 0 0,-80-72-28 0 0,-35-39-39 0 0,1 0-1 0 0,1-2 1 0 0,0 1-1 0 0,0-2 1 0 0,2 0-1 0 0,0 0 1 0 0,0-2-1 0 0,14 8-24 0 0,56 21 147 0 0,-34 0-60 0 0,-45-21-9 0 0,-7-19-55 0 0,0 0 24 0 0,0 0-26 0 0,0 0 10 0 0,0 0 10 0 0,0 0-12 0 0,0 0 3 0 0,0 0 4 0 0,-39 0 1913 0 0,-45 45-2219 0 0,-21 40 116 0 0,28 36 46 0 0,49-87 160 0 0,26-28-31 0 0,2-6-1 0 0,-1 0 11 0 0,0 0 3 0 0,1 0-18 0 0,0 0-20 0 0,0 0-5 0 0,0 0 1 0 0,0 0 25 0 0,0 0 1 0 0,0 0-26 0 0,0 0 4 0 0,0 0 16 0 0,0 0-22 0 0,0 0-7 0 0,-50 41 181 0 0,26-26 966 0 0,-18-30-1349 0 0,-68 6-126 0 0,73 10 260 0 0,-233-7-23 0 0,81-13 136 0 0,47 19-116 0 0,18-4 204 0 0,63-3-180 0 0,-16 7 79 0 0,77 0 22 0 0,0 0-37 0 0,0 0 6 0 0,0 0-2 0 0,0 0-31 0 0,0 0 31 0 0,0 0 5 0 0,0 0 3 0 0,0 0 8 0 0,0 0-20 0 0,0 0 20 0 0,0 0-6 0 0,0 0 0 0 0,0 0 1 0 0,0 0-6 0 0,0 0 5 0 0,0 0 19 0 0,0 0-2 0 0,0 0-10 0 0,0 0 8 0 0,0 0 2 0 0,0 0-3 0 0,0 0 11 0 0,2-32-25 0 0,2 0 0 0 0,1 0 0 0 0,2 1 0 0 0,1-1-1 0 0,3-1-13 0 0,7-32-27 0 0,34-138 11 0 0,-21-6 0 0 0,-30 185-182 0 0,-1 32-2799 0 0,0 5 774 0 0,0-5-2999 0 0,0-3-5746 0 0</inkml:trace>
  <inkml:trace contextRef="#ctx0" brushRef="#br0" timeOffset="91977.569">4842 4758 0 0 0,'-8'0'305'0'0,"-22"-1"362"0"0,22-1 139 0 0,8 1 161 0 0,0 1 133 0 0,0 0 43 0 0,0 0-20 0 0,0 0-167 0 0,0 0-173 0 0,0 0-106 0 0,0 0-58 0 0,0 0-15 0 0,0 0-25 0 0,0 0-48 0 0,0 0-47 0 0,0 0-52 0 0,0 0-21 0 0,0 0-2 0 0,0 0 2 0 0,0 0-22 0 0,0 0-41 0 0,0 0-69 0 0,0 0-99 0 0,0 0-67 0 0,14 27 1030 0 0,-6 11-742 0 0,-1 0-1 0 0,-3 1 1 0 0,-1 0 0 0 0,-1 0-1 0 0,-3 0 1 0 0,-2 12-401 0 0,3-47 17 0 0,-11 227 416 0 0,11-215-412 0 0,1 0-1 0 0,1 0 1 0 0,0 1-1 0 0,1-1 0 0 0,0 0 1 0 0,1-1-1 0 0,1 1 1 0 0,1-1-1 0 0,5 11-20 0 0,-7 0 116 0 0,-4-26-116 0 0,0 0-21 0 0,0 0 8 0 0,0 0-2 0 0,0 0 0 0 0,0 0 3 0 0,0 0-12 0 0,0 0-5 0 0,0 0 22 0 0,0 0-14 0 0,4 4-689 0 0,-9-38-5459 0 0,3 21 79 0 0,1 8 603 0 0</inkml:trace>
  <inkml:trace contextRef="#ctx0" brushRef="#br0" timeOffset="96569.77">4900 4809 0 0 0,'0'0'136'0'0,"0"0"485"0"0,0 0 282 0 0,0 0 122 0 0,0 0 24 0 0,0 0-45 0 0,0 0-50 0 0,0 0-75 0 0,0 0-78 0 0,0 0-41 0 0,3 14-35 0 0,7 113 1522 0 0,-45 38-1284 0 0,-43 158-1317 0 0,75-259 43 0 0,16-66 865 0 0,70-108 1452 0 0,211-319-1841 0 0,-219 318-2 0 0,-74 103-193 0 0,-13 17-223 0 0,-199 232 654 0 0,191-213-298 0 0,13-20-38 0 0,0 0 0 0 0,1 0 0 0 0,0 0 0 0 0,0 1-1 0 0,1 0 1 0 0,0 0 0 0 0,1 0 0 0 0,0 1 0 0 0,0-1-1 0 0,1 1 1 0 0,0 0 0 0 0,1 0 0 0 0,0 5-65 0 0,4-14 54 0 0,0 0 1 0 0,1 0-1 0 0,-1 0 0 0 0,0-1 1 0 0,1 1-1 0 0,-1-1 1 0 0,1 1-1 0 0,-1-1 0 0 0,1 0 1 0 0,-1 0-1 0 0,1 0 0 0 0,-1 0 1 0 0,1-1-1 0 0,-1 1 1 0 0,1-1-1 0 0,-1 1 0 0 0,1-1 1 0 0,-1 0-1 0 0,0 0 0 0 0,1 0 1 0 0,-1 0-1 0 0,0 0 0 0 0,0-1 1 0 0,0 1-1 0 0,0 0 1 0 0,0-1-55 0 0,53-36-106 0 0,-2-2 1 0 0,-1-3 0 0 0,-3-1 0 0 0,-1-3 0 0 0,7-12 105 0 0,-20 3-1324 0 0,-35 55 840 0 0,-11 1-833 0 0,5 1 1217 0 0,0 1-1 0 0,0 0 1 0 0,0 0-1 0 0,0 0 0 0 0,1 1 1 0 0,-1 0-1 0 0,1 0 1 0 0,-1 0-1 0 0,1 0 0 0 0,0 1 1 0 0,0 0-1 0 0,1 0 1 0 0,-3 3 100 0 0,-4 2-45 0 0,-32 29 192 0 0,1 1 0 0 0,3 2 1 0 0,-33 43-148 0 0,67-79 28 0 0,1 1 0 0 0,-1 0 0 0 0,1-1 1 0 0,0 1-1 0 0,1 1 0 0 0,0-1 1 0 0,0 0-1 0 0,0 1 0 0 0,0 0 1 0 0,1-1-1 0 0,0 1 0 0 0,1 0 0 0 0,0 0 1 0 0,0 0-29 0 0,44-4 646 0 0,-23-9-542 0 0,1-1 0 0 0,-1-1 0 0 0,0 0-1 0 0,0-2 1 0 0,-1-1 0 0 0,-1 0 0 0 0,10-7-104 0 0,1-1 31 0 0,301-183-422 0 0,-306 194-96 0 0,-24 8 241 0 0,-7 2-221 0 0,-75 68 174 0 0,7 1 594 0 0,-59 73 850 0 0,132-143-1147 0 0,1-1 0 0 0,0 1-1 0 0,0 0 1 0 0,0-1 0 0 0,0 1 0 0 0,0 0 0 0 0,0 0 0 0 0,0 0 0 0 0,0 0-1 0 0,1 0 1 0 0,-1 0 0 0 0,0 0 0 0 0,0 0 0 0 0,1 0 0 0 0,-1 0 0 0 0,1 0-1 0 0,-1 1 1 0 0,1-1 0 0 0,0 0 0 0 0,-1 0 0 0 0,1 1 0 0 0,0-1 0 0 0,0 0-1 0 0,0 1 1 0 0,-1-1 0 0 0,2 0 0 0 0,-1 0 0 0 0,0 1 0 0 0,0-1 0 0 0,0 0 0 0 0,1 1-1 0 0,-1-1 1 0 0,0 0 0 0 0,1 0 0 0 0,-1 0 0 0 0,1 1 0 0 0,-1-1 0 0 0,1 0-1 0 0,0 0 1 0 0,0 0 0 0 0,-1 0 0 0 0,1 0 0 0 0,0 0 0 0 0,0 0 0 0 0,0 0-1 0 0,0-1 1 0 0,0 1 0 0 0,0 0 0 0 0,0-1 0 0 0,0 1 0 0 0,1 0 0 0 0,-1-1-1 0 0,0 1 1 0 0,0-1 0 0 0,0 0 0 0 0,1 1-4 0 0,15-3 64 0 0,1-1 0 0 0,-1-1 0 0 0,0-1 0 0 0,-1 0 0 0 0,1-1 0 0 0,-1-1 0 0 0,0 0 0 0 0,0-1 0 0 0,-1-1 0 0 0,0 0 0 0 0,0-2-64 0 0,17-8-5 0 0,137-99-433 0 0,-391 315 1 0 0,197-163 1034 0 0,25-34-627 0 0,18 0 388 0 0,-11-1-302 0 0,0 0-1 0 0,0-1 1 0 0,1 0 0 0 0,-1-1-1 0 0,0 1 1 0 0,-1-1-1 0 0,1-1 1 0 0,-1 1-1 0 0,1-1 1 0 0,-1 0-1 0 0,0-1 1 0 0,1-1-56 0 0,27-16-97 0 0,111-37-2005 0 0,-144 60 2063 0 0,0-1 0 0 0,0 0-1 0 0,-1 0 1 0 0,1 1 0 0 0,0-1-1 0 0,-1 0 1 0 0,1 1 0 0 0,-1-1 0 0 0,1 1-1 0 0,0-1 1 0 0,-1 1 0 0 0,1-1-1 0 0,-1 1 1 0 0,0-1 0 0 0,1 1 0 0 0,-1 0-1 0 0,1-1 1 0 0,-1 1 0 0 0,0-1 0 0 0,1 1-1 0 0,-1 0 1 0 0,0 0 0 0 0,0-1-1 0 0,1 1 1 0 0,-1 0 0 0 0,0-1 0 0 0,0 1-1 0 0,0 0 1 0 0,0 0 0 0 0,0-1-1 0 0,0 1 1 0 0,0 0 0 0 0,0 0 0 0 0,0-1-1 0 0,-1 1 1 0 0,1 0 0 0 0,0-1 0 0 0,0 1-1 0 0,-1 0 1 0 0,1-1 0 0 0,0 1-1 0 0,-1 0 1 0 0,1-1 0 0 0,-1 1 0 0 0,1-1-1 0 0,0 1 1 0 0,-1 0 0 0 0,1-1-1 0 0,-1 1 1 0 0,0-1 0 0 0,1 0 0 0 0,-1 1-1 0 0,1-1 1 0 0,-1 1 0 0 0,0-1-1 0 0,1 0 1 0 0,-1 0 0 0 0,0 1 0 0 0,0-1-1 0 0,1 0 1 0 0,-1 0 0 0 0,0 0 0 0 0,1 0-1 0 0,-2 0 40 0 0,-26 29 64 0 0,5-3 256 0 0,-2-2 0 0 0,-1 0-1 0 0,0-2 1 0 0,-2-1 0 0 0,0-1 0 0 0,-13 5-320 0 0,41-25 3 0 0,0 0-1 0 0,0 1 0 0 0,1-1 0 0 0,-1 0 1 0 0,0 0-1 0 0,0 0 0 0 0,1 0 1 0 0,-1 0-1 0 0,0 1 0 0 0,0-1 0 0 0,0 0 1 0 0,1 0-1 0 0,-1 0 0 0 0,0 1 0 0 0,0-1 1 0 0,0 0-1 0 0,0 0 0 0 0,1 0 1 0 0,-1 1-1 0 0,0-1 0 0 0,0 0 0 0 0,0 0 1 0 0,0 1-1 0 0,0-1 0 0 0,0 0 0 0 0,0 0 1 0 0,0 1-1 0 0,0-1 0 0 0,0 0 1 0 0,0 1-1 0 0,0-1 0 0 0,0 0 0 0 0,0 0 1 0 0,0 1-1 0 0,0-1 0 0 0,0 0 0 0 0,0 0 1 0 0,0 1-1 0 0,0-1 0 0 0,-1 0 1 0 0,1 0-1 0 0,0 1 0 0 0,0-1-2 0 0,29-3 152 0 0,-5-7-267 0 0,25-10-895 0 0,-1-2 0 0 0,-1-2 0 0 0,-1-3 0 0 0,-1-1 1010 0 0,-26 6-2079 0 0,-19 21 2083 0 0,-6 3 92 0 0,0-1-1 0 0,0 1 0 0 0,0 1 1 0 0,0-1-1 0 0,1 1 1 0 0,-1 0-1 0 0,1 1 0 0 0,-1-1 1 0 0,1 1-1 0 0,0 0 0 0 0,0 0 1 0 0,1 0-1 0 0,-1 2-95 0 0,-16 12 493 0 0,-53 47 1578 0 0,66-57-196 0 0,66-53-1614 0 0,-23 22-294 0 0,-7 4-79 0 0,0 0 1 0 0,-2-2 0 0 0,0-1 0 0 0,-1 0 0 0 0,11-17 111 0 0,-28 31-135 0 0,-6 6 90 0 0,0 0 1 0 0,0 0 0 0 0,-1 0-1 0 0,1 0 1 0 0,-1 0 0 0 0,1 0-1 0 0,-1 0 1 0 0,0 0 0 0 0,1 0 0 0 0,-1-1-1 0 0,0 1 1 0 0,-1-1 0 0 0,1 1-1 0 0,0 0 1 0 0,-1-1 0 0 0,1 1-1 0 0,-1-1 1 0 0,0 0 0 0 0,0 1 0 0 0,0-1-1 0 0,0 0 45 0 0,-3 1-103 0 0,0 1-1 0 0,-1 0 0 0 0,1 0 0 0 0,0 0 0 0 0,-1 0 1 0 0,1 1-1 0 0,-1-1 0 0 0,1 1 0 0 0,-1 0 0 0 0,1 0 1 0 0,-1 0-1 0 0,1 0 0 0 0,-1 1 0 0 0,1-1 0 0 0,0 1 1 0 0,-1 0-1 0 0,-2 1 104 0 0,-104 46 307 0 0,28-12 1056 0 0,70-28-877 0 0,12-8-531 0 0,0 0-6 0 0,8-1 559 0 0,52-50 367 0 0,-56 48-858 0 0,1 0 0 0 0,-1-1-1 0 0,0 0 1 0 0,0 1 0 0 0,0-2-1 0 0,-1 1 1 0 0,0 0 0 0 0,1-1-1 0 0,-2 1 1 0 0,1-1 0 0 0,0 0-1 0 0,-1 0 1 0 0,0 0 0 0 0,0 0-1 0 0,0-1 1 0 0,-1 1 0 0 0,0 0-1 0 0,0-1 1 0 0,0 1 0 0 0,-1-1-1 0 0,1 1 1 0 0,-2-1 0 0 0,1 1-1 0 0,-1-3-16 0 0,-2 4-90 0 0,-1 1-1 0 0,0 0 0 0 0,0 0 0 0 0,-1 0 1 0 0,1 0-1 0 0,-1 1 0 0 0,1 0 0 0 0,-1 0 1 0 0,0 0-1 0 0,0 0 0 0 0,0 1 0 0 0,0-1 1 0 0,0 1-1 0 0,0 1 0 0 0,0-1 0 0 0,0 1 1 0 0,0 0-1 0 0,0 0 0 0 0,-3 1 91 0 0,-154 9 848 0 0,108 9-197 0 0,68-20-620 0 0,-1-2 1 0 0,0 1-1 0 0,1-2 1 0 0,-1 0-1 0 0,-1 0 1 0 0,1-1-1 0 0,-1-1 1 0 0,1 0-1 0 0,-1 0 1 0 0,-1-1-1 0 0,0-1 0 0 0,3-3-31 0 0,-11 10 3 0 0,0-1 0 0 0,0 0 0 0 0,0 0-1 0 0,-1 0 1 0 0,1 0 0 0 0,-1 0 0 0 0,0-1-1 0 0,0 1 1 0 0,1-1 0 0 0,-1 1-1 0 0,-1-1 1 0 0,1 0 0 0 0,0 0 0 0 0,-1 1-1 0 0,1-1 1 0 0,-1 0 0 0 0,0-1 0 0 0,0 1-1 0 0,0 0 1 0 0,-1 0 0 0 0,1 0-1 0 0,-1-2-2 0 0,-43-7-1584 0 0,37 12 1464 0 0,-80 30-125 0 0,-97 36 1922 0 0,137-55 113 0 0,63-29-2023 0 0,30-12 13 0 0,-37 25 208 0 0,-1 0 0 0 0,1 0 0 0 0,-2-1 0 0 0,1 0 0 0 0,-1-1 0 0 0,1 0 0 0 0,-2 0 0 0 0,1 0 0 0 0,-1-1 0 0 0,0 0 0 0 0,-1-1 0 0 0,0 0 0 0 0,2-4 12 0 0,-7 12-40 0 0,-1 0 0 0 0,1 1-1 0 0,-1-1 1 0 0,1 0 0 0 0,-1 1 0 0 0,0-1 0 0 0,1 0 0 0 0,-1 0 0 0 0,0 1 0 0 0,0-1 0 0 0,0 0 0 0 0,0 0 0 0 0,0 1 0 0 0,1-1 0 0 0,-1 0 0 0 0,-1 0-1 0 0,1 0 1 0 0,0 1 0 0 0,0-1 0 0 0,0 0 0 0 0,0 0 0 0 0,0 1 0 0 0,-1-1 0 0 0,1 0 0 0 0,0 0 0 0 0,-1 1 0 0 0,1-1 0 0 0,-1 0 0 0 0,1 1 0 0 0,0-1-1 0 0,-1 0 1 0 0,1 1 0 0 0,-1-1 0 0 0,0 1 0 0 0,1-1 0 0 0,-1 1 0 0 0,1-1 0 0 0,-1 1 0 0 0,0-1 0 0 0,0 1 0 0 0,1 0 0 0 0,-1-1 0 0 0,0 1 0 0 0,1 0-1 0 0,-1 0 1 0 0,0 0 0 0 0,0-1 0 0 0,0 1 0 0 0,1 0 0 0 0,-1 0 0 0 0,0 0 0 0 0,0 0 0 0 0,1 0 0 0 0,-1 0 0 0 0,0 1 0 0 0,0-1 0 0 0,0 0 0 0 0,1 0-1 0 0,-1 0 41 0 0,-57 14-1666 0 0,49-11 1644 0 0,-224 77-58 0 0,143-72 3296 0 0,95-44-2154 0 0,58-19-1627 0 0,-110 51-1728 0 0,-97 18 2749 0 0,11 15 418 0 0,151-58-612 0 0,72-22-394 0 0,-125 74 32 0 0,-4-9 627 0 0,159-59-300 0 0,-86 27 518 0 0,-61 18-1506 0 0,15 2 587 0 0,0 0 0 0 0,-1 0 0 0 0,1 1-1 0 0,0 1 1 0 0,0 0 0 0 0,0 1 0 0 0,1 0 0 0 0,0 1 0 0 0,0 0 0 0 0,0 1 174 0 0,-45 20-198 0 0,-21 14 470 0 0,117-37-239 0 0,87-34 438 0 0,-97 19-375 0 0,19-17 159 0 0,-90 20-1413 0 0,-145 59-2981 0 0,91-40 5283 0 0,98-37 87 0 0,82-51-643 0 0,-143 70 95 0 0,57 7-662 0 0,0 0 1 0 0,0 1 0 0 0,0-1 0 0 0,0 1 0 0 0,0 0-1 0 0,0-1 1 0 0,0 1 0 0 0,0 0 0 0 0,0-1 0 0 0,0 1-1 0 0,0 0 1 0 0,0 0 0 0 0,1 0 0 0 0,-1 0 0 0 0,0 0-1 0 0,1 0 1 0 0,-1 0 0 0 0,0 0 0 0 0,1 0 0 0 0,0 0-1 0 0,-1 0 1 0 0,1 0 0 0 0,0 1 0 0 0,-1-1 0 0 0,1 0-1 0 0,0 0 1 0 0,0 0 0 0 0,0 1 0 0 0,0-1 0 0 0,0 0-1 0 0,0 0 1 0 0,0 0 0 0 0,0 0 0 0 0,1 1 0 0 0,-1-1-1 0 0,0 0 1 0 0,1 0 0 0 0,-1 0 0 0 0,1 0 0 0 0,-1 0-1 0 0,1 0 1 0 0,0 0 0 0 0,-1 0 0 0 0,1 0 0 0 0,0 0-1 0 0,0 0 1 0 0,-1 0 0 0 0,1-1 0 0 0,1 2-22 0 0,6 23 181 0 0,-8 108 1445 0 0,-28 15-371 0 0,37-53-600 0 0,2 12-337 0 0,-9-49-115 0 0,-3-52-198 0 0,0 0 0 0 0,1 1 0 0 0,0-1 0 0 0,0 0 0 0 0,1 1-1 0 0,0-1 1 0 0,0 0 0 0 0,0 1 0 0 0,1-1 0 0 0,0 0 0 0 0,0 0 0 0 0,0 0 0 0 0,1 0 0 0 0,0-1-1 0 0,1 3-4 0 0,4 3 1082 0 0,7-37-1206 0 0,-12 22 71 0 0,10-16-457 0 0,2 1 1 0 0,0 0-1 0 0,0 1 1 0 0,2 0-1 0 0,0 2 1 0 0,1 0 0 0 0,1 1-1 0 0,0 0 1 0 0,1 2-1 0 0,5-2 510 0 0,62-20-1648 0 0,127-10-8188 0 0,-170 38 9227 0 0,-30 13 998 0 0,-32 9 428 0 0,-262 115 2875 0 0,166-80-434 0 0,157-54-3344 0 0,108-55 274 0 0,223-76-424 0 0,-341 124 250 0 0,-10 4 2681 0 0,-44 21-194 0 0,-226 114-831 0 0,70-46-737 0 0,170-79-634 0 0,7-2-351 0 0,0-1 0 0 0,0 0 0 0 0,0 0 0 0 0,1 0 0 0 0,-1 1 0 0 0,0-1 0 0 0,0 0 0 0 0,0 0 0 0 0,0 1 0 0 0,0-1 0 0 0,0 0 0 0 0,0 0 0 0 0,0 1 0 0 0,1-1 0 0 0,-1 0 0 0 0,0 0 0 0 0,0 1 0 0 0,0-1 0 0 0,0 0 0 0 0,0 0 0 0 0,0 1 0 0 0,-1-1 0 0 0,1 0 0 0 0,0 0 0 0 0,0 1 0 0 0,0-1 0 0 0,0 0 0 0 0,0 0 0 0 0,0 1 0 0 0,0-1 52 0 0,22-2 18 0 0,0-1 1 0 0,0-1 0 0 0,0-1-1 0 0,-1-1 1 0 0,0 0-1 0 0,0-2 1 0 0,4-3-19 0 0,48-15-330 0 0,38-12-359 0 0,120-29-60 0 0,-297 115 1777 0 0,-180 72 413 0 0,211-97-1453 0 0,61-20-791 0 0,111-34 886 0 0,-100 18-122 0 0,201-71-116 0 0,-208 76 446 0 0,-29 8-4 0 0,-22 1 701 0 0,-11 11-903 0 0,0 1 1 0 0,1 1-1 0 0,1 2 1 0 0,0 1 0 0 0,1 1-1 0 0,1 2-85 0 0,3 12-599 0 0,43-28 127 0 0,-6-5 483 0 0,0-1 0 0 0,-1-1 0 0 0,1 0-1 0 0,-1 0 1 0 0,0-2 0 0 0,0 1 0 0 0,-1-1 0 0 0,1-1-1 0 0,9-6-10 0 0,1 1-33 0 0,29-15-126 0 0,113-73-849 0 0,-164 99 917 0 0,1 0-1 0 0,0 0 0 0 0,-1 0 0 0 0,1-1 0 0 0,0 1 1 0 0,-1 0-1 0 0,1 0 0 0 0,0 0 0 0 0,-1 0 0 0 0,1-1 0 0 0,0 1 1 0 0,-1 0-1 0 0,1 0 0 0 0,0-1 0 0 0,0 1 0 0 0,0 0 1 0 0,-1-1-1 0 0,1 1 0 0 0,0 0 0 0 0,0-1 0 0 0,0 1 1 0 0,-1 0-1 0 0,1-1 0 0 0,0 1 0 0 0,0 0 0 0 0,0-1 0 0 0,0 1 1 0 0,0 0-1 0 0,0-1 0 0 0,0 1 0 0 0,0-1 0 0 0,0 1 1 0 0,0 0-1 0 0,0-1 0 0 0,0 1 0 0 0,0 0 0 0 0,0-1 1 0 0,0 1-1 0 0,0 0 0 0 0,1-1 0 0 0,-1 1 0 0 0,0 0 1 0 0,0-1-1 0 0,0 1 0 0 0,0 0 0 0 0,1-1 0 0 0,-1 1 0 0 0,0 0 1 0 0,0 0-1 0 0,1-1 0 0 0,-1 1 0 0 0,0 0 0 0 0,1 0 1 0 0,-1-1-1 0 0,0 1 0 0 0,1 0 0 0 0,-1 0 0 0 0,0 0 1 0 0,1 0-1 0 0,-1-1 0 0 0,0 1 0 0 0,1 0 92 0 0,-30 5-7181 0 0,18-4 5670 0 0</inkml:trace>
  <inkml:trace contextRef="#ctx0" brushRef="#br0" timeOffset="97601.203">3153 4846 6625 0 0,'0'0'562'0'0,"0"0"-489"0"0,0 0-97 0 0,0 0 395 0 0,0 0 568 0 0,0 0 354 0 0,0 0 130 0 0,0 0-60 0 0,0 0-176 0 0,0 0-180 0 0,38 1-149 0 0,121 1-130 0 0,228-19 2150 0 0,-293 14-2518 0 0,1 4 1 0 0,-1 4-1 0 0,62 13-360 0 0,-37 5-37 0 0,-151-4-359 0 0,-73 3-2780 0 0,60-19-5195 0 0,34-3-13 0 0</inkml:trace>
  <inkml:trace contextRef="#ctx0" brushRef="#br0" timeOffset="97932.428">3367 5122 9682 0 0,'0'0'1236'0'0,"0"0"-692"0"0,0 0-404 0 0,0 0 94 0 0,0 0 329 0 0,0 0 258 0 0,0 0 110 0 0,0 0-13 0 0,34-3-82 0 0,109-13-103 0 0,263-1 1956 0 0,-360 17-2659 0 0,162 15-1224 0 0,-199-7-731 0 0,-8-1-7690 0 0,-1-4 2992 0 0</inkml:trace>
  <inkml:trace contextRef="#ctx0" brushRef="#br0" timeOffset="104595.419">3172 5435 0 0 0,'0'0'619'0'0,"0"0"217"0"0,0 0 287 0 0,0 0 335 0 0,0 0 303 0 0,0 0 85 0 0,0 0-132 0 0,0 0-299 0 0,0 0-351 0 0,0 0-284 0 0,15-8-204 0 0,47-27-116 0 0,-42 23 1195 0 0,-20 12-1227 0 0,18 0 1399 0 0,60 0-81 0 0,463-7 1508 0 0,-313 7-2768 0 0,-182 3-408 0 0,-53 3 928 0 0,-9 7-6338 0 0,11-6-1137 0 0,1-3-4950 0 0</inkml:trace>
  <inkml:trace contextRef="#ctx0" brushRef="#br0" timeOffset="109064.958">4135 5001 0 0 0,'0'0'263'0'0,"0"0"87"0"0,0 0 11 0 0,0 0-19 0 0,0 0-22 0 0,-21 18-898 0 0,9-2-480 0 0,12-13 1058 0 0</inkml:trace>
  <inkml:trace contextRef="#ctx0" brushRef="#br0" timeOffset="109793.127">4135 5001 0 0 0,'-37'70'77'0'0,"29"-55"414"0"0,8-15 491 0 0,0 0 71 0 0,0 0-110 0 0,-22 4 7284 0 0,64 3-3845 0 0,247-4-1178 0 0,-288-3-3192 0 0,-1 0 8 0 0,0 0 45 0 0,0 0 31 0 0,0 0 31 0 0,0 0 52 0 0,0 0 39 0 0,-48 0 1871 0 0,48 0-2040 0 0,0 0-1 0 0,0 0-25 0 0,0 0-6 0 0,0 0 3 0 0,0 0-12 0 0,0 0-13 0 0,0 0 1 0 0,0 0 14 0 0,0 0 0 0 0,1 0-5 0 0,0 0-6 0 0,0 0 737 0 0,-1 0-2248 0 0,1 0-5115 0 0,-1 0-2202 0 0</inkml:trace>
  <inkml:trace contextRef="#ctx0" brushRef="#br0" timeOffset="111181.66">4085 5439 0 0 0,'0'0'763'0'0,"0"0"32"0"0,0 0-38 0 0,0 0-43 0 0,0 0-61 0 0,0 0-37 0 0,0 0 2 0 0,24-7 3409 0 0,149 3-1091 0 0,-100 4-2558 0 0,-72 0-312 0 0,-1 0 82 0 0,0 0 76 0 0,0 0 74 0 0,0 0 73 0 0,0 0 24 0 0,0 0 17 0 0,0 0-5 0 0,0 0-47 0 0,0 0-59 0 0,0 0-67 0 0,0 0-65 0 0,0 0-50 0 0,0 0-26 0 0,0 0-32 0 0,-3 4 1061 0 0,-4-4-4669 0 0,4 0-3310 0 0,1 0 224 0 0</inkml:trace>
  <inkml:trace contextRef="#ctx0" brushRef="#br0" timeOffset="112171.687">4148 4828 0 0 0,'0'0'807'0'0,"0"0"-59"0"0,0 0-99 0 0,0 0-39 0 0,0 0-22 0 0,0 0-28 0 0,0 0-8 0 0,0 0-32 0 0,0 0-33 0 0,7 2 8978 0 0,30 7-8336 0 0,261-9 2044 0 0,-255-6-2967 0 0,-28 3 404 0 0,-26 1 1952 0 0,-32 9-2323 0 0,41-3 1277 0 0,2-3-3792 0 0,0-1-3304 0 0,0 3-5568 0 0</inkml:trace>
  <inkml:trace contextRef="#ctx0" brushRef="#br0" timeOffset="122515.411">13188 1945 6273 0 0,'0'0'1569'0'0,"0"0"-361"0"0,0 0-81 0 0,0 0 174 0 0,0 0 164 0 0,0 0 48 0 0,0 0-138 0 0,0 0-226 0 0,0 0-174 0 0,0 0-177 0 0,0 0-122 0 0,-5-4-90 0 0,-23-21 370 0 0,-76-13 1727 0 0,78 37-2583 0 0,-1 1-1 0 0,1 1 1 0 0,-1 1-1 0 0,1 2 1 0 0,0 1-1 0 0,0 0 1 0 0,0 2 0 0 0,-18 8-100 0 0,-60 33 338 0 0,83-36-297 0 0,1 1 1 0 0,1 0-1 0 0,0 2 0 0 0,1 0 0 0 0,0 1 0 0 0,2 1 0 0 0,0 0 0 0 0,0 1 0 0 0,2 1 0 0 0,0 0 1 0 0,2 1-1 0 0,-9 17-41 0 0,14-18 13 0 0,1 0 0 0 0,1 0 1 0 0,1 0-1 0 0,0 0 1 0 0,1 1-1 0 0,2-1 0 0 0,0 1 1 0 0,1 0-1 0 0,1 6-13 0 0,-1-23 1 0 0,2 12 10 0 0,1 1-1 0 0,1-1 1 0 0,0 0-1 0 0,2 0 1 0 0,-1 0-1 0 0,2-1 1 0 0,-1 0-1 0 0,2 0 1 0 0,0-1-1 0 0,1 1 1 0 0,0-2-1 0 0,1 1 1 0 0,0-2-1 0 0,1 1 1 0 0,1-1-1 0 0,-1-1 1 0 0,12 8-11 0 0,-12-10 69 0 0,0 0 0 0 0,1 0 0 0 0,-1-1 1 0 0,2-1-1 0 0,-1 0 0 0 0,1 0 0 0 0,-1-2 0 0 0,2 1 0 0 0,-1-2 1 0 0,0 1-1 0 0,1-2 0 0 0,-1 0 0 0 0,1 0 0 0 0,0-2 1 0 0,-1 0-1 0 0,1 0 0 0 0,0-1 0 0 0,0-1 0 0 0,-1 0 1 0 0,1-1-1 0 0,-1 0 0 0 0,0-1 0 0 0,0-1 0 0 0,0 0 0 0 0,2-2-68 0 0,-10 5 33 0 0,1-1 0 0 0,-1 0 0 0 0,-1 0 1 0 0,1 0-1 0 0,0 0 0 0 0,-1-1 0 0 0,0 0 1 0 0,1 0-1 0 0,-2 0 0 0 0,1-1 1 0 0,0 1-1 0 0,-1-1 0 0 0,0 0 0 0 0,0 0 1 0 0,0 0-1 0 0,-1 0 0 0 0,0-1 1 0 0,0 1-1 0 0,0-1 0 0 0,0 1 0 0 0,-1-1 1 0 0,0 0-1 0 0,0 1 0 0 0,-1-1 0 0 0,0 0 1 0 0,0 0-1 0 0,0-2-34 0 0,-3 3-34 0 0,0 0 1 0 0,-1 1-1 0 0,1-1 0 0 0,-1 0 0 0 0,0 1 0 0 0,0 0 1 0 0,0 0-1 0 0,-1 0 0 0 0,0 0 0 0 0,0 1 1 0 0,0 0-1 0 0,0 0 0 0 0,0 0 0 0 0,0 1 1 0 0,-1 0-1 0 0,1-1 0 0 0,-1 2 0 0 0,0-1 1 0 0,1 1-1 0 0,-1 0 0 0 0,0 0 0 0 0,-2 1 34 0 0,-107-4-839 0 0,57 18 603 0 0,124-10 1027 0 0,179-14 401 0 0,-81 9-821 0 0,-115 9-320 0 0,-17-5 97 0 0,-31-3-121 0 0,-1 0 7 0 0,0 0 16 0 0,0 0-5 0 0,0 0 10 0 0,-11 4 51 0 0,10-4-250 0 0,1 0-18 0 0,0 0-5 0 0,0 0-29 0 0,0 0-51 0 0,-9-6-5786 0 0,6 5-613 0 0,3 1-4584 0 0</inkml:trace>
  <inkml:trace contextRef="#ctx0" brushRef="#br0" timeOffset="123139.539">13525 2446 0 0 0,'0'0'511'0'0,"0"0"452"0"0,0 0 278 0 0,0 0 69 0 0,0 0-67 0 0,0 0-66 0 0,0 0 20 0 0,0 0 82 0 0,0 0 81 0 0,0 0 33 0 0,0 0-38 0 0,0 2-74 0 0,-5 41 5950 0 0,-16 23-4951 0 0,5-1-1346 0 0,1-3-661 0 0,15-61-306 0 0,0-1 15 0 0,0 0-8 0 0,0 0 7 0 0,0 0 24 0 0,0 0-6 0 0,0 0 8 0 0,0 0 9 0 0,0 0 6 0 0,14-22 109 0 0,-9 11-540 0 0,2-9-1221 0 0,-5 4-9296 0 0,-2 15-477 0 0</inkml:trace>
  <inkml:trace contextRef="#ctx0" brushRef="#br0" timeOffset="123556.053">13553 2133 12115 0 0,'0'0'1341'0'0,"0"0"-354"0"0,0 0-32 0 0,0 0 136 0 0,0 0 108 0 0,0 0-30 0 0,0 0-192 0 0,0 0-273 0 0,0 0-218 0 0,0 0-171 0 0,0 0-136 0 0,0 0-60 0 0,-3-1-42 0 0,-26 18 206 0 0,12 0-90 0 0,13-14-158 0 0,3-2 1039 0 0,14-20-58 0 0,4-13-848 0 0,-17 31-100 0 0,0 1 9 0 0,0 0-8 0 0,0 0-15 0 0,0 0-1 0 0,0 0-5 0 0,-1 0-8 0 0,-1 0 100 0 0,1 0-7955 0 0,3 0-2801 0 0</inkml:trace>
  <inkml:trace contextRef="#ctx0" brushRef="#br0" timeOffset="124141.081">13742 2313 7194 0 0,'0'0'3432'0'0,"0"0"-1923"0"0,0 0-721 0 0,0 0 20 0 0,0 0 123 0 0,0 0 41 0 0,0 0-141 0 0,0 0-268 0 0,0 0-226 0 0,0 0-98 0 0,0 0-2 0 0,0 0 58 0 0,0 0 32 0 0,9 7 15 0 0,53 67 980 0 0,-13 88 74 0 0,-16-62-942 0 0,-23-108 2959 0 0,13-36-3090 0 0,-11 21-96 0 0,128-252 189 0 0,-114 230-1025 0 0,-25 69-8772 0 0,-1-18 4001 0 0,0 1-5606 0 0</inkml:trace>
  <inkml:trace contextRef="#ctx0" brushRef="#br0" timeOffset="124547.749">14274 2471 3025 0 0,'0'0'2999'0'0,"0"0"-681"0"0,0 0-194 0 0,0 0-62 0 0,0 0-156 0 0,0 0-239 0 0,0 0-275 0 0,0 0-269 0 0,0 0-225 0 0,0 0-200 0 0,0 0-143 0 0,0 0-89 0 0,0 0-69 0 0,31-18-46 0 0,91-58-39 0 0,-84 39 128 0 0,-38 32-323 0 0,1 2-90 0 0,0 1 0 0 0,0-1 0 0 0,0 0-1 0 0,-1 1 1 0 0,1-1 0 0 0,-1 0 0 0 0,0 0 0 0 0,0 1 0 0 0,0-1-1 0 0,0 0 1 0 0,-1 1 0 0 0,1-1 0 0 0,-1 0 0 0 0,1 1-1 0 0,-1-1 1 0 0,0 0 0 0 0,0 1 0 0 0,0-1 0 0 0,0 1-1 0 0,-1 0 1 0 0,1-1 0 0 0,-1 1 0 0 0,1 0 0 0 0,-1 0 0 0 0,0 0-1 0 0,0 0 1 0 0,0 0 0 0 0,0 0 0 0 0,0 0 0 0 0,0 1-1 0 0,0-1 1 0 0,-1 1 0 0 0,1 0 0 0 0,0 0 0 0 0,-1-1-1 0 0,0 2 1 0 0,1-1 0 0 0,-2 0-27 0 0,-1-1-31 0 0,0 1 0 0 0,-1-1 0 0 0,1 1 0 0 0,0 1 0 0 0,-1-1 0 0 0,1 1 0 0 0,-1 0 0 0 0,1 0 0 0 0,0 1 0 0 0,-1-1 0 0 0,1 1 0 0 0,0 0 0 0 0,0 1 0 0 0,-1-1 0 0 0,1 1 0 0 0,0 0 0 0 0,0 1 0 0 0,1-1 0 0 0,-1 1 0 0 0,0 0 0 0 0,-1 2 31 0 0,-7 3-10 0 0,0 2 0 0 0,1 0-1 0 0,0 0 1 0 0,1 1-1 0 0,0 1 1 0 0,1 0 0 0 0,0 0-1 0 0,1 1 1 0 0,0 0-1 0 0,1 0 1 0 0,1 1 0 0 0,0 0-1 0 0,1 1 1 0 0,0 0-1 0 0,1 0 1 0 0,1 0 0 0 0,0 0-1 0 0,1 1 1 0 0,0 12 10 0 0,3-22-2 0 0,0 0 0 0 0,0 0 0 0 0,1 1-1 0 0,0-1 1 0 0,0 0 0 0 0,1 0 0 0 0,0 0 0 0 0,0 0 0 0 0,0 0 0 0 0,1-1 0 0 0,0 1 0 0 0,0-1-1 0 0,0 0 1 0 0,0 1 0 0 0,1-1 0 0 0,0-1 0 0 0,0 1 0 0 0,1-1 0 0 0,-1 1 0 0 0,1-1 0 0 0,0 0-1 0 0,0-1 1 0 0,0 1 0 0 0,1-1 0 0 0,-1 0 0 0 0,1-1 0 0 0,4 2 2 0 0,1 0-243 0 0,1 0-1 0 0,-1-1 1 0 0,1-1 0 0 0,0 0-1 0 0,0 0 1 0 0,0-1 0 0 0,0-1-1 0 0,0 0 1 0 0,-1-1 0 0 0,1 0-1 0 0,0 0 1 0 0,0-2 0 0 0,0 1-1 0 0,0-2 245 0 0,13-4-3023 0 0,-9 1-2189 0 0,-3 0-5698 0 0</inkml:trace>
  <inkml:trace contextRef="#ctx0" brushRef="#br0" timeOffset="125121.071">14609 2600 0 0 0,'0'0'3510'0'0,"0"0"-1612"0"0,0 0-267 0 0,0 0 109 0 0,0 0-21 0 0,0 0-92 0 0,0 0-125 0 0,0 0-136 0 0,0 0-121 0 0,0 0-129 0 0,0 0-139 0 0,0 0-111 0 0,0 0-91 0 0,11-2-87 0 0,35-10-55 0 0,-2-33 1391 0 0,70-145-189 0 0,-106 277-3462 0 0,-8-79 1627 0 0,1 0 1 0 0,0 0-1 0 0,0 0 0 0 0,1 0 1 0 0,0 0-1 0 0,0 0 0 0 0,1-1 1 0 0,0 1-1 0 0,0-1 0 0 0,1 0 1 0 0,0 0-1 0 0,0 0 0 0 0,0 0 1 0 0,1-1-1 0 0,0 0 0 0 0,1 0 1 0 0,-1 0-1 0 0,1 0 0 0 0,0-1 1 0 0,4 2-1 0 0,-6-3 52 0 0,0-1 0 0 0,0 0 0 0 0,1 0 0 0 0,0 0 1 0 0,-1 0-1 0 0,1-1 0 0 0,0 0 0 0 0,0 0 0 0 0,0 0 0 0 0,1 0 1 0 0,-1-1-1 0 0,0 0 0 0 0,1 0 0 0 0,-1-1 0 0 0,0 1 1 0 0,2-1-53 0 0,6-2 171 0 0,-1 0 1 0 0,1-1 0 0 0,-1 0-1 0 0,1-1 1 0 0,-1 0 0 0 0,0-1 0 0 0,-1 0-1 0 0,1-1 1 0 0,-1 0 0 0 0,0-1 0 0 0,-1-1-1 0 0,1 1 1 0 0,-2-1 0 0 0,1-1 0 0 0,-1 0-1 0 0,0 0 1 0 0,-1-1 0 0 0,0 0-1 0 0,0-1 1 0 0,-2 0 0 0 0,1 0 0 0 0,0-2-172 0 0,-1 4 27 0 0,-1 0 1 0 0,0-1 0 0 0,0 1-1 0 0,-1-1 1 0 0,0 0 0 0 0,-1-1-1 0 0,0 1 1 0 0,-1 0 0 0 0,0-1-1 0 0,0 0 1 0 0,-1 1 0 0 0,-1-2-28 0 0,0 4-67 0 0,1 7-45 0 0,-1-1 0 0 0,0 1 0 0 0,1-1 0 0 0,-1 1 0 0 0,0-1 0 0 0,0 1 0 0 0,0-1 0 0 0,0 1 0 0 0,-1-1 0 0 0,1 1 0 0 0,0-1 0 0 0,-1 1 0 0 0,1-1 0 0 0,-1 1 0 0 0,1-1 0 0 0,-1 1 0 0 0,1 0 0 0 0,-1-1 0 0 0,0 1 0 0 0,0 0 0 0 0,0 0 0 0 0,0-1 0 0 0,0 1 0 0 0,0 0 0 0 0,0 0-1 0 0,0 0 1 0 0,0 0 0 0 0,-1 0 112 0 0,-2-2-5658 0 0,4 2 3005 0 0,-2 1-9444 0 0</inkml:trace>
  <inkml:trace contextRef="#ctx0" brushRef="#br0" timeOffset="128207.767">16741 1938 4177 0 0,'0'0'2078'0'0,"0"0"-377"0"0,0 0-119 0 0,0 0 93 0 0,0 0 49 0 0,0 0-109 0 0,0 0-284 0 0,0 0-364 0 0,0 0-329 0 0,0 0-220 0 0,0 0-108 0 0,15 0 1125 0 0,-4 14-1177 0 0,-1 0-1 0 0,-1 0 1 0 0,0 1-1 0 0,-1 0 1 0 0,0 1 0 0 0,-1 0-1 0 0,-1 0 1 0 0,-1 0 0 0 0,0 1-1 0 0,0 4-257 0 0,30 80 392 0 0,66 149 209 0 0,-86-230-542 0 0,-6-17 2554 0 0,0-36-1783 0 0,117-331-504 0 0,-59 162-312 0 0,-64 196-510 0 0,-1-1 886 0 0,-5 4-8823 0 0,3 4 2690 0 0,0 2-5357 0 0</inkml:trace>
  <inkml:trace contextRef="#ctx0" brushRef="#br0" timeOffset="129055.754">17490 2335 0 0 0,'0'0'954'0'0,"0"0"308"0"0,0 0 129 0 0,0 0-36 0 0,0 0-93 0 0,0 0-126 0 0,0 0-64 0 0,0 0-19 0 0,0 0-28 0 0,0-7 5434 0 0,-5 8-6369 0 0,0 1 0 0 0,1 0 0 0 0,-1 1-1 0 0,0-1 1 0 0,1 1 0 0 0,-1 0 0 0 0,1 0 0 0 0,0 0 0 0 0,0 0 0 0 0,0 1 0 0 0,0 0-1 0 0,1-1 1 0 0,-1 2 0 0 0,1-1 0 0 0,0 0 0 0 0,0 0 0 0 0,1 1 0 0 0,-1 0 0 0 0,1 0-1 0 0,0-1 1 0 0,0 1 0 0 0,1 0 0 0 0,-1 0 0 0 0,1 1-90 0 0,-16 29 400 0 0,10 50 120 0 0,10-80-456 0 0,0-1 0 0 0,0 1 0 0 0,0-1 1 0 0,0 0-1 0 0,1 0 0 0 0,-1-1 1 0 0,1 1-1 0 0,0-1 0 0 0,0 0 0 0 0,1 0 1 0 0,-1 0-1 0 0,0 0 0 0 0,1-1 1 0 0,0 0-1 0 0,0 0 0 0 0,-1 0 0 0 0,1 0 1 0 0,0-1-1 0 0,0 0 0 0 0,1 0 1 0 0,-1 0-1 0 0,0-1 0 0 0,0 1 0 0 0,0-1 1 0 0,2-1-65 0 0,3 3 112 0 0,0-1 0 0 0,1 0 0 0 0,0-1 0 0 0,-1 0 0 0 0,1-1 0 0 0,-1 0 0 0 0,1-1 0 0 0,-1 0 0 0 0,0 0 0 0 0,0-1 0 0 0,0 0 0 0 0,0-1 0 0 0,0-1 0 0 0,-1 1 0 0 0,1-1 0 0 0,-1-1 0 0 0,-1 0 0 0 0,1 0 0 0 0,-1 0 0 0 0,0-1 0 0 0,0-1 0 0 0,-1 1 0 0 0,0-1 0 0 0,0-1 0 0 0,-1 1 0 0 0,0-1 0 0 0,-1 0 0 0 0,0 0 0 0 0,0-1 0 0 0,0-1-112 0 0,-4 5-3 0 0,1-1-1 0 0,-1 1 0 0 0,-1-1 0 0 0,1 0 1 0 0,-1 1-1 0 0,0-1 0 0 0,-1 1 0 0 0,0-1 1 0 0,0 0-1 0 0,0 1 0 0 0,-1 0 0 0 0,0-1 0 0 0,0 1 1 0 0,0 0-1 0 0,-1 0 0 0 0,0 0 0 0 0,0 0 1 0 0,-1 0-1 0 0,1 1 0 0 0,-1 0 0 0 0,-1 0 1 0 0,1 0-1 0 0,-1-1 4 0 0,0 2-190 0 0,1 0-1 0 0,-1 0 1 0 0,0 1 0 0 0,1 0-1 0 0,-2-1 1 0 0,1 2 0 0 0,0-1-1 0 0,0 1 1 0 0,-1-1 0 0 0,0 1 0 0 0,1 1-1 0 0,-1-1 1 0 0,0 1 0 0 0,0 0-1 0 0,0 1 1 0 0,-5-1 190 0 0,-31 4-3525 0 0,17 5-4248 0 0,11-1-2811 0 0</inkml:trace>
  <inkml:trace contextRef="#ctx0" brushRef="#br0" timeOffset="132047.29">18043 2188 0 0 0,'0'0'1808'0'0,"0"0"-114"0"0,0 0 46 0 0,0 0 150 0 0,0 0 163 0 0,0 0-8 0 0,0 0-206 0 0,0 0-353 0 0,0 0-402 0 0,0 0-315 0 0,0 0-209 0 0,20-7 2300 0 0,96 0 616 0 0,131 6-1207 0 0,-153 1-2131 0 0,-95 0-374 0 0,1 0-94 0 0,0 0-88 0 0,-16 9-4091 0 0,-1 3 88 0 0,5-3-2515 0 0,6-2-1925 0 0</inkml:trace>
  <inkml:trace contextRef="#ctx0" brushRef="#br0" timeOffset="132307.78">18067 2453 6873 0 0,'0'0'3829'0'0,"0"0"-2188"0"0,0 0-876 0 0,0 0 30 0 0,0 0 269 0 0,0 0 238 0 0,0 0 53 0 0,0 0-131 0 0,0 0-172 0 0,0 0-176 0 0,0 0-127 0 0,0 0-99 0 0,23-2-81 0 0,122-8 375 0 0,58-4 560 0 0,-185 14-2017 0 0,6-1-1438 0 0,-9 3-5496 0 0,-11 1-3921 0 0</inkml:trace>
  <inkml:trace contextRef="#ctx0" brushRef="#br0" timeOffset="133178.291">19217 2085 5657 0 0,'0'0'1731'0'0,"0"0"-302"0"0,0 0-21 0 0,0 0 163 0 0,0 0 161 0 0,0 0-17 0 0,0 0-204 0 0,0 0-242 0 0,0 0-228 0 0,0 0-201 0 0,0 0-129 0 0,0 0-87 0 0,0 0-76 0 0,3-20-62 0 0,7-63-66 0 0,-21 51 146 0 0,7 31-468 0 0,-3-4-13 0 0,0 2 1 0 0,0-1-1 0 0,0 1 0 0 0,-1 0 1 0 0,1 0-1 0 0,-1 1 0 0 0,1 0 1 0 0,-1 0-1 0 0,0 1 1 0 0,0 0-1 0 0,0 0 0 0 0,0 1 1 0 0,-4 0-86 0 0,-1 1-7 0 0,0 0 1 0 0,0 0-1 0 0,0 2 1 0 0,0-1-1 0 0,1 2 1 0 0,-1 0-1 0 0,1 0 1 0 0,0 1 0 0 0,0 1-1 0 0,0 0 1 0 0,1 0-1 0 0,0 1 1 0 0,0 0-1 0 0,0 1 1 0 0,1 1-1 0 0,1 0 1 0 0,-1 0 0 0 0,1 0-1 0 0,1 1 1 0 0,0 1-1 0 0,0 0 1 0 0,1 0-1 0 0,1 0 1 0 0,-2 4 6 0 0,2-4-14 0 0,0 1 0 0 0,1-1 0 0 0,1 1 0 0 0,0 0 1 0 0,0 0-1 0 0,1 1 0 0 0,1-1 0 0 0,0 1 0 0 0,1-1 0 0 0,0 1 1 0 0,1 0-1 0 0,0-1 0 0 0,2 2 14 0 0,0-10 22 0 0,0 1 0 0 0,1-1 0 0 0,-1 0 0 0 0,1 0 0 0 0,0 0 0 0 0,0 0 0 0 0,1-1 0 0 0,-1 1-1 0 0,1-1 1 0 0,0 0 0 0 0,0 0 0 0 0,0 0 0 0 0,0-1 0 0 0,0 0 0 0 0,1 1 0 0 0,-1-1 0 0 0,1-1 0 0 0,0 1 0 0 0,-1-1 0 0 0,1 1 0 0 0,0-1 0 0 0,0-1 0 0 0,0 1 0 0 0,0-1 0 0 0,0 0 0 0 0,-1 0 0 0 0,1 0 0 0 0,0-1 0 0 0,0 1 0 0 0,0-1 0 0 0,0 0 0 0 0,3-2-22 0 0,12-1 91 0 0,-1-1 1 0 0,0 0-1 0 0,-1-1 1 0 0,1-1 0 0 0,-1-1-1 0 0,-1-1 1 0 0,11-7-92 0 0,-8 6 56 0 0,212-132 351 0 0,-180 112-467 0 0,-59 48-52 0 0,-97 306 475 0 0,33-78-239 0 0,64-214 87 0 0,2-6-888 0 0,4-29-4801 0 0,4-17-2648 0 0,1 15-2674 0 0</inkml:trace>
  <inkml:trace contextRef="#ctx0" brushRef="#br0" timeOffset="133557.59">19672 2114 8066 0 0,'0'0'1559'0'0,"0"0"-459"0"0,0 0-106 0 0,0 0 136 0 0,0 0 165 0 0,0 0 55 0 0,0 0-139 0 0,0 0-208 0 0,0 0-232 0 0,0 0-214 0 0,-30 32-153 0 0,-93 101-113 0 0,72-57 39 0 0,45-59-244 0 0,0-3-23 0 0,1-1 1 0 0,0 1-1 0 0,1 1 1 0 0,0-1-1 0 0,1 1 0 0 0,1-1 1 0 0,0 1-1 0 0,1 0 1 0 0,1 0-1 0 0,0 0 0 0 0,2 10-63 0 0,0-20 51 0 0,-1 0-1 0 0,2 0 0 0 0,-1-1 0 0 0,0 1 0 0 0,1-1 0 0 0,0 0 0 0 0,0 1 0 0 0,1-1 0 0 0,-1-1 0 0 0,1 1 0 0 0,-1 0 0 0 0,1-1 0 0 0,0 0 0 0 0,1 0 0 0 0,-1 0 0 0 0,0 0 0 0 0,1-1 0 0 0,0 0 1 0 0,-1 0-1 0 0,1 0 0 0 0,0 0 0 0 0,0-1 0 0 0,0 1 0 0 0,0-2 0 0 0,0 1 0 0 0,0 0 0 0 0,1-1 0 0 0,-1 0 0 0 0,0 0 0 0 0,3-1-50 0 0,2 1 129 0 0,0 0 1 0 0,0 0-1 0 0,0-1 1 0 0,0-1-1 0 0,0 0 0 0 0,0 0 1 0 0,-1-1-1 0 0,1 0 0 0 0,-1-1 1 0 0,0 0-1 0 0,0 0 0 0 0,0-1 1 0 0,1-1-130 0 0,6-3 119 0 0,0-1 1 0 0,-1 0-1 0 0,0-1 0 0 0,-1-1 1 0 0,0 0-1 0 0,-1-1 0 0 0,-1-1 1 0 0,0 0-1 0 0,-1 0 0 0 0,5-9-119 0 0,-8 9 23 0 0,-1 0 1 0 0,0 0-1 0 0,-1-1 0 0 0,-1 0 0 0 0,0 0 0 0 0,-1-1 0 0 0,-1 1 0 0 0,0-1 0 0 0,-1 0 0 0 0,-1 0 1 0 0,-1-13-24 0 0,0 22-35 0 0,0 1 0 0 0,0 0 1 0 0,-1-1-1 0 0,0 1 0 0 0,0 0 1 0 0,-1-1-1 0 0,0 1 0 0 0,0 0 1 0 0,0 0-1 0 0,-1 0 0 0 0,0 0 1 0 0,0 1-1 0 0,0-1 0 0 0,-1 1 1 0 0,0 0-1 0 0,0 0 0 0 0,0 0 1 0 0,-1 1-1 0 0,1-1 0 0 0,-1 1 1 0 0,0 0-1 0 0,0 0 0 0 0,-1 1 1 0 0,1-1-1 0 0,-1 1 0 0 0,0 1 1 0 0,0-1-1 0 0,0 1 1 0 0,0 0-1 0 0,-2 0 35 0 0,-5-1-253 0 0,0 2 0 0 0,0 0 1 0 0,-1 1-1 0 0,1 0 0 0 0,0 0 1 0 0,-1 2-1 0 0,1 0 0 0 0,0 0 0 0 0,0 1 1 0 0,0 1-1 0 0,0 0 0 0 0,1 1 0 0 0,0 0 1 0 0,0 1-1 0 0,0 0 0 0 0,0 1 1 0 0,1 1-1 0 0,0-1 0 0 0,-9 10 253 0 0,-63 65-11355 0 0,70-66 3076 0 0</inkml:trace>
  <inkml:trace contextRef="#ctx0" brushRef="#br0" timeOffset="133971.323">20161 2254 3545 0 0,'0'0'1813'0'0,"0"0"-79"0"0,0 0-61 0 0,0 0-118 0 0,0 0-166 0 0,0 0-215 0 0,0 0-226 0 0,0 0-177 0 0,0 0-154 0 0,-31 9-143 0 0,-96 32-136 0 0,123-40-319 0 0,0 0-1 0 0,0 0 0 0 0,1 0 0 0 0,-1 0 1 0 0,0 1-1 0 0,1 0 0 0 0,-1 0 0 0 0,1 0 0 0 0,-1 0 1 0 0,1 0-1 0 0,0 1 0 0 0,0-1 0 0 0,0 1 1 0 0,1 0-1 0 0,-1 0 0 0 0,0 0 0 0 0,1 0 0 0 0,-1 2-18 0 0,-3 4 46 0 0,1-3-23 0 0,0-1 0 0 0,1 2 0 0 0,-1-1 0 0 0,1 0 0 0 0,1 1 0 0 0,-1 0 0 0 0,1 0 0 0 0,0 0 0 0 0,1 0 0 0 0,-1 0 0 0 0,1 1 0 0 0,1-1 0 0 0,-1 1 0 0 0,2-1 0 0 0,-1 1 0 0 0,1 0 1 0 0,0-1-1 0 0,0 1 0 0 0,1-1 0 0 0,0 1 0 0 0,0-1 0 0 0,1 1 0 0 0,0-1 0 0 0,0 1 0 0 0,1-1 0 0 0,0 0 0 0 0,0 0 0 0 0,1-1 0 0 0,1 4-23 0 0,6-1 274 0 0,-1 0 0 0 0,1-1 0 0 0,1 0 0 0 0,0-1-1 0 0,0 0 1 0 0,0-1 0 0 0,1 0 0 0 0,0-1 0 0 0,0 0 0 0 0,0-1 0 0 0,0-1 0 0 0,1 0-1 0 0,-1-1 1 0 0,1 0 0 0 0,0-1 0 0 0,0-1 0 0 0,0 0 0 0 0,-1-1 0 0 0,9-1-274 0 0,-9 1 193 0 0,1 0 0 0 0,-1-1 0 0 0,-1-1 0 0 0,1 0 0 0 0,0-1 0 0 0,-1 0 0 0 0,1-1 1 0 0,-1 0-1 0 0,-1-1 0 0 0,1 0 0 0 0,-1-1 0 0 0,0 0 0 0 0,0-1 0 0 0,-1 0 0 0 0,0-1 0 0 0,-1 0 0 0 0,1-1 1 0 0,-2 1-1 0 0,0-2 0 0 0,0 1 0 0 0,0-1 0 0 0,-2-1 0 0 0,1 1 0 0 0,2-8-193 0 0,-4 12-9 0 0,-1 0 0 0 0,1 0 0 0 0,-1-1 0 0 0,0 0 0 0 0,-1 0 0 0 0,0 0 0 0 0,0 0 0 0 0,-1-1 0 0 0,0 1 0 0 0,0-1 0 0 0,-1 1 0 0 0,0-1 0 0 0,0 0-1 0 0,-1 0 1 0 0,0 1 0 0 0,-1-1 0 0 0,0 0 0 0 0,-1 1 0 0 0,1-1 0 0 0,-1 1 0 0 0,-1-1 0 0 0,0 1 0 0 0,0 0 0 0 0,-1 0 0 0 0,0 0 0 0 0,0 1 0 0 0,0-1 0 0 0,-1 1 0 0 0,-1 0 0 0 0,1 0 0 0 0,-1 1 0 0 0,-2-2 9 0 0,0 3-168 0 0,0 0 0 0 0,0 1 0 0 0,-1 0 0 0 0,0 0 0 0 0,0 1 1 0 0,0 1-1 0 0,0-1 0 0 0,-1 1 0 0 0,1 1 0 0 0,0 0 0 0 0,-1 0 0 0 0,0 0 1 0 0,1 2-1 0 0,-1-1 0 0 0,1 1 0 0 0,0 0 0 0 0,-1 1 0 0 0,1 0 1 0 0,0 1-1 0 0,-1 0 168 0 0,-69 27-9121 0 0,58-19-2326 0 0</inkml:trace>
  <inkml:trace contextRef="#ctx0" brushRef="#br0" timeOffset="136893.22">20712 1724 0 0 0,'0'0'1330'0'0,"0"0"-45"0"0,0 0 60 0 0,0 0 88 0 0,0 0 71 0 0,0 0-51 0 0,0 0-188 0 0,0 0-198 0 0,0 0-139 0 0,0 0-50 0 0,0 0 25 0 0,5 1 45 0 0,140 3 5167 0 0,-128-5-5838 0 0,0-1 0 0 0,0 0 0 0 0,-1-1 0 0 0,1-1 1 0 0,-1-1-1 0 0,0 0 0 0 0,0-1 0 0 0,0-1 0 0 0,-1 0 0 0 0,0-2 1 0 0,-1 1-1 0 0,4-4-277 0 0,-15 10 38 0 0,0 0-1 0 0,0 0 1 0 0,0 0 0 0 0,0-1 0 0 0,0 1 0 0 0,0-1-1 0 0,-1 1 1 0 0,1-1 0 0 0,-1 0 0 0 0,0 0 0 0 0,0 0 0 0 0,0 0-1 0 0,0 0 1 0 0,-1-1 0 0 0,1 1 0 0 0,-1 0 0 0 0,0-1 0 0 0,0 1-1 0 0,0-1 1 0 0,0 0 0 0 0,-1 1 0 0 0,1-1 0 0 0,-1 0-1 0 0,0 1 1 0 0,0-4-38 0 0,-3 5-22 0 0,1 1 0 0 0,0-1 0 0 0,0 0 0 0 0,-1 1 0 0 0,1 0 0 0 0,-1-1 0 0 0,1 1-1 0 0,-1 0 1 0 0,0 0 0 0 0,1 1 0 0 0,-1-1 0 0 0,0 0 0 0 0,0 1 0 0 0,1 0 0 0 0,-1 0 0 0 0,0 0 0 0 0,0 0-1 0 0,0 0 1 0 0,1 0 0 0 0,-1 1 0 0 0,0-1 0 0 0,0 1 0 0 0,1 0 0 0 0,-1 0 0 0 0,0 0 0 0 0,1 0 0 0 0,-1 0-1 0 0,-1 1 23 0 0,-8 13-30 0 0,1 1 0 0 0,0-1 0 0 0,1 2-1 0 0,1 0 1 0 0,0 0 0 0 0,2 0-1 0 0,0 1 1 0 0,0 0 0 0 0,2 0 0 0 0,0 1-1 0 0,1 0 1 0 0,1-1 0 0 0,1 1-1 0 0,1 7 31 0 0,-5 11-26 0 0,-1 12-64 0 0,-3 0 0 0 0,-1 0 0 0 0,-3-1 0 0 0,-1-1 0 0 0,-21 42 90 0 0,33-84-214 0 0,-1-1 0 0 0,1 1 0 0 0,-1-1-1 0 0,0 1 1 0 0,0-1 0 0 0,-1 0 0 0 0,1-1-1 0 0,-1 1 1 0 0,0-1 0 0 0,0 0 0 0 0,0 0 0 0 0,0 0-1 0 0,0-1 1 0 0,-1 1 0 0 0,1-2 0 0 0,-7 3 214 0 0,-53 9-11773 0 0,54-12 3767 0 0</inkml:trace>
  <inkml:trace contextRef="#ctx0" brushRef="#br0" timeOffset="137172.101">20572 2085 1480 0 0,'0'0'1731'0'0,"0"0"-41"0"0,0 0 49 0 0,0 0 53 0 0,0 0-90 0 0,0 0-195 0 0,0 0-209 0 0,0 0-226 0 0,0 0-192 0 0,0 0-148 0 0,0 0-121 0 0,0 0-101 0 0,32-18-69 0 0,97-54-28 0 0,-80 51 317 0 0,74 9 559 0 0,-84-1-4592 0 0,-1-6-5360 0 0,-32 16 1012 0 0</inkml:trace>
  <inkml:trace contextRef="#ctx0" brushRef="#br0" timeOffset="137518.65">21284 1621 2457 0 0,'0'0'2084'0'0,"0"0"51"0"0,0 0 143 0 0,0 0-2 0 0,0 0-212 0 0,0 0-404 0 0,0 0-488 0 0,0 0-365 0 0,0 0-194 0 0,0 0-71 0 0,0 0-29 0 0,0 0-19 0 0,-3 13-33 0 0,-29 104 865 0 0,-36 143-227 0 0,52-182-783 0 0,76-64 925 0 0,43-24-803 0 0,-102 10-554 0 0,0-1 1 0 0,0 1 0 0 0,0 0-1 0 0,0-1 1 0 0,0 1 0 0 0,0-1-1 0 0,0 1 1 0 0,0-1-1 0 0,0 1 1 0 0,0-1 0 0 0,-1 1-1 0 0,1-1 1 0 0,0 0 0 0 0,0 0-1 0 0,-1 1 1 0 0,1-1-1 0 0,0 0 1 0 0,-1 0 0 0 0,1 0-1 0 0,-1 0 1 0 0,1 0 0 0 0,-1 0-1 0 0,1 0 1 0 0,-1 0-1 0 0,0 0 1 0 0,0 0 0 0 0,1 0-1 0 0,-1 0 1 0 0,0 0 0 0 0,0 0-1 0 0,0 0 1 0 0,0 0-1 0 0,0 0 1 0 0,0 0 0 0 0,0 0-1 0 0,-1 0 1 0 0,1 0 0 0 0,0 0-1 0 0,0 0 1 0 0,-1 0-1 0 0,1 0 1 0 0,-1 0 0 0 0,0-1 115 0 0,-8-12-10306 0 0,6 13 1597 0 0</inkml:trace>
  <inkml:trace contextRef="#ctx0" brushRef="#br0" timeOffset="137829.973">20979 1849 8018 0 0,'0'0'2534'0'0,"0"0"-1247"0"0,0 0-474 0 0,0 0 109 0 0,0 0 158 0 0,0 0 87 0 0,0 0-80 0 0,0 0-201 0 0,0 0-171 0 0,0 0-167 0 0,0 0-126 0 0,31 0-118 0 0,99 0-96 0 0,-112 0-397 0 0,85 2 420 0 0,-47 3-5977 0 0,-41-4-4716 0 0</inkml:trace>
  <inkml:trace contextRef="#ctx0" brushRef="#br0" timeOffset="138142.247">20601 2420 7898 0 0,'0'0'1335'0'0,"0"0"-12"0"0,0 0 206 0 0,0 0 12 0 0,0 0-142 0 0,0 0-191 0 0,32 1-160 0 0,101 3-116 0 0,152-24 2390 0 0,-21-12-3062 0 0,-249 30-886 0 0,12 0-158 0 0,-8 1-7285 0 0,-17 1-2815 0 0</inkml:trace>
  <inkml:trace contextRef="#ctx0" brushRef="#br0" timeOffset="138638.887">21016 2608 12147 0 0,'0'0'1840'0'0,"0"0"-652"0"0,0 0-312 0 0,0 0 39 0 0,0 0 91 0 0,0 0-5 0 0,0 0-128 0 0,0 0-215 0 0,0 0-210 0 0,0 0-163 0 0,0 0-104 0 0,0 0-66 0 0,0 0-45 0 0,-21 6-15 0 0,-65 20-8 0 0,-26 29 211 0 0,104-51-247 0 0,4-2-12 0 0,0 0-1 0 0,-1-1 0 0 0,1 2 0 0 0,0-1 0 0 0,0 0 0 0 0,0 1 0 0 0,0 0 0 0 0,1 0 0 0 0,-1 0 0 0 0,1 0 0 0 0,0 0 0 0 0,0 1 0 0 0,0-1 0 0 0,0 1 0 0 0,0 0 0 0 0,1 0 0 0 0,0 0 0 0 0,0 0 0 0 0,0 1 0 0 0,0-1 0 0 0,0 1 0 0 0,0 2 2 0 0,4-4-7 0 0,-1 0 0 0 0,1-1-1 0 0,0 1 1 0 0,-1 0-1 0 0,1-1 1 0 0,0 1 0 0 0,0-1-1 0 0,1 0 1 0 0,-1 0-1 0 0,0 0 1 0 0,1 0 0 0 0,0 0-1 0 0,-1 0 1 0 0,1-1 0 0 0,0 1-1 0 0,0-1 1 0 0,0 0-1 0 0,-1 0 1 0 0,1 0 0 0 0,1 0-1 0 0,-1 0 1 0 0,0-1-1 0 0,2 1 8 0 0,10 4-35 0 0,30 10 49 0 0,-37-14-1 0 0,0 0 1 0 0,0 1-1 0 0,-1 0 1 0 0,1 0-1 0 0,0 1 0 0 0,-1 0 1 0 0,1 0-1 0 0,-1 1 1 0 0,0 0-1 0 0,0 0 1 0 0,-1 1-1 0 0,1 0 0 0 0,-1 0 1 0 0,0 0-1 0 0,0 1 1 0 0,-1 0-1 0 0,1 0 1 0 0,-1 0-1 0 0,-1 1 0 0 0,1 0 1 0 0,-1 0-1 0 0,0 0 1 0 0,0 2-14 0 0,-3-3 72 0 0,0-1 0 0 0,-1 1 0 0 0,1 0 1 0 0,-1 0-1 0 0,-1-1 0 0 0,1 1 0 0 0,-1 0 0 0 0,0-1 1 0 0,0 1-1 0 0,-1-1 0 0 0,0 1 0 0 0,1-1 1 0 0,-2 0-1 0 0,1 1 0 0 0,-1-1 0 0 0,0 0 0 0 0,0-1 1 0 0,0 1-1 0 0,-1 0 0 0 0,1-1 0 0 0,-1 0 1 0 0,0 0-1 0 0,0 0 0 0 0,-1 0 0 0 0,1-1 0 0 0,-4 2-72 0 0,-8 3 60 0 0,1-1-1 0 0,-1 0 0 0 0,0-2 1 0 0,-1 0-1 0 0,1-1 0 0 0,-1 0 1 0 0,0-1-1 0 0,0-1 0 0 0,0-1 1 0 0,0 0-1 0 0,0-2 0 0 0,-11 0-59 0 0,14 1 2 0 0,10 0-38 0 0,0 0 0 0 0,1 0 0 0 0,-1 0 0 0 0,0-1 0 0 0,0 1 0 0 0,0-1 0 0 0,0 0 0 0 0,0 0 0 0 0,0 0 0 0 0,0 0-1 0 0,1-1 1 0 0,-1 0 0 0 0,1 0 0 0 0,-1 0 0 0 0,1 0 0 0 0,-3-2 36 0 0,-4-24-3397 0 0,10 24 2019 0 0,1-6-6888 0 0,0 5-2756 0 0</inkml:trace>
  <inkml:trace contextRef="#ctx0" brushRef="#br0" timeOffset="146609.797">19123 3598 0 0 0,'0'0'549'0'0,"0"0"718"0"0,0 0 272 0 0,0 0 15 0 0,0 0-98 0 0,0 0-125 0 0,0 0-136 0 0,0 0-96 0 0,-3-8-67 0 0,-8-27-33 0 0,10 33-789 0 0,0 0 0 0 0,-1 0 0 0 0,1 1 0 0 0,-1-1 0 0 0,1 0 0 0 0,-1 1 0 0 0,0 0 0 0 0,1-1 0 0 0,-1 1 0 0 0,0 0 0 0 0,0 0 0 0 0,0 0 0 0 0,0 0 0 0 0,0 0 0 0 0,0 0 0 0 0,0 1 0 0 0,0-1 1 0 0,0 1-1 0 0,-1-1 0 0 0,1 1 0 0 0,0 0 0 0 0,0 0 0 0 0,0 0 0 0 0,-1 0 0 0 0,1 0 0 0 0,0 1 0 0 0,0-1 0 0 0,0 1 0 0 0,0-1 0 0 0,0 1 0 0 0,-2 0-210 0 0,-2 0 135 0 0,-58 37 554 0 0,43-24-560 0 0,0 1 0 0 0,2 1-1 0 0,0 1 1 0 0,0 1 0 0 0,2 0 0 0 0,0 1-1 0 0,2 1 1 0 0,0 1 0 0 0,1 0 0 0 0,1 1-1 0 0,-5 12-128 0 0,11 60 190 0 0,10-91-163 0 0,-1-1 1 0 0,0 1-1 0 0,1-1 1 0 0,-1 0-1 0 0,1 0 1 0 0,-1 0-1 0 0,1 0 1 0 0,0 0-1 0 0,0-1 1 0 0,0 1-1 0 0,0-1 1 0 0,0 0-1 0 0,0 0 1 0 0,0 0-1 0 0,1 0 1 0 0,-1 0-1 0 0,0-1 1 0 0,1 0-1 0 0,-1 1 1 0 0,0-1-1 0 0,1 0 1 0 0,-1-1-1 0 0,0 1 1 0 0,1-1-1 0 0,-1 1 1 0 0,1-1-28 0 0,9 0 158 0 0,1-2-64 0 0,0 0 0 0 0,0-2-1 0 0,0 0 1 0 0,-1 0 0 0 0,1-2-1 0 0,-2 1 1 0 0,1-2-1 0 0,-1 0 1 0 0,0 0 0 0 0,0-1-1 0 0,-1 0 1 0 0,0-1 0 0 0,-1 0-1 0 0,5-8-93 0 0,3 2 16 0 0,0-1 0 0 0,-2-1 0 0 0,0 0 0 0 0,-1-1 0 0 0,-1-1 0 0 0,-1 0 0 0 0,-1-1 0 0 0,4-9-16 0 0,-31 133-1445 0 0,11 49 1365 0 0,6-147 98 0 0,0 0 0 0 0,1 0 0 0 0,-1 0 0 0 0,1-1 0 0 0,0 0 1 0 0,1 1-1 0 0,-1-1 0 0 0,1 0 0 0 0,-1-1 0 0 0,1 1 0 0 0,0 0 1 0 0,0-1-1 0 0,1 0 0 0 0,-1 0 0 0 0,1-1 0 0 0,0 1 0 0 0,-1-1 1 0 0,1 0-1 0 0,0 0 0 0 0,0 0 0 0 0,0-1 0 0 0,1 0 0 0 0,-1 0 1 0 0,0 0-1 0 0,0-1 0 0 0,1 1 0 0 0,-1-1 0 0 0,0 0 0 0 0,1-1 1 0 0,-1 0-1 0 0,0 1 0 0 0,0-2 0 0 0,1 1 0 0 0,-1-1 0 0 0,0 1 1 0 0,0-1-1 0 0,4-3-18 0 0,21-12 61 0 0,0-1 0 0 0,0-2 0 0 0,-2-1-1 0 0,-1-1 1 0 0,0-2 0 0 0,-2 0 0 0 0,-1-2 0 0 0,-1 0 0 0 0,-1-2 0 0 0,-1 0 0 0 0,-2-2 0 0 0,-1 0 0 0 0,-1-1-1 0 0,-2-1 1 0 0,-1 0 0 0 0,-1-1 0 0 0,-2 0 0 0 0,-1-3-61 0 0,-2 13-11 0 0,-2-1 0 0 0,0 0-1 0 0,-1 0 1 0 0,-2 0 0 0 0,-1 0-1 0 0,0-1 1 0 0,-2 1 0 0 0,-1-1 0 0 0,-1-8 11 0 0,1 31-6 0 0,1 0 1 0 0,0 0 0 0 0,-1 0 0 0 0,1 0-1 0 0,-1 0 1 0 0,1 0 0 0 0,-1 0 0 0 0,0 0 0 0 0,0 0-1 0 0,0 0 1 0 0,0 1 0 0 0,0-1 0 0 0,0 0-1 0 0,-1 1 1 0 0,1-1 0 0 0,-1 1 0 0 0,1-1-1 0 0,-1 1 1 0 0,1 0 0 0 0,-1 0 0 0 0,0 0-1 0 0,1 0 1 0 0,-1 0 0 0 0,0 0 0 0 0,0 0 0 0 0,0 0-1 0 0,0 1 1 0 0,0-1 0 0 0,0 1 0 0 0,0-1-1 0 0,0 1 1 0 0,0 0 0 0 0,0 0 0 0 0,0 0-1 0 0,0 0 1 0 0,0 0 0 0 0,0 0 0 0 0,0 1-1 0 0,0-1 1 0 0,0 0 0 0 0,0 1 0 0 0,0 0 0 0 0,0 0-1 0 0,0-1 1 0 0,1 1 0 0 0,-1 0 0 0 0,0 0-1 0 0,0 1 1 0 0,1-1 0 0 0,-1 0 0 0 0,1 0-1 0 0,-1 1 1 0 0,1-1 0 0 0,-2 3 5 0 0,-7 15 8 0 0,0 0 0 0 0,1 1-1 0 0,1 0 1 0 0,1 1 0 0 0,1-1 0 0 0,1 1 0 0 0,1 1-1 0 0,1-1 1 0 0,0 1 0 0 0,2-1 0 0 0,0 1 0 0 0,2 0-1 0 0,0-1 1 0 0,2 7-8 0 0,29 163 267 0 0,0 15 101 0 0,-31-192-344 0 0,-15 53 184 0 0,-5-60-892 0 0,-22-49-4202 0 0,21 6-2016 0 0,10 20 1177 0 0,3 4-187 0 0</inkml:trace>
  <inkml:trace contextRef="#ctx0" brushRef="#br0" timeOffset="146921.219">19234 3517 7482 0 0,'0'0'1785'0'0,"0"0"-472"0"0,0 0-348 0 0,0 0-1 0 0,0 0 178 0 0,0 0 168 0 0,0 0 36 0 0,0 0-85 0 0,0 0-148 0 0,0 0-116 0 0,0 0-100 0 0,0 0-117 0 0,0 0-110 0 0,32-7-109 0 0,104-24-67 0 0,245-45 1375 0 0,-275 76-2979 0 0,-63 11-6458 0 0,-34-7-3798 0 0</inkml:trace>
  <inkml:trace contextRef="#ctx0" brushRef="#br0" timeOffset="147358.234">20804 3554 2921 0 0,'0'0'2895'0'0,"0"0"-825"0"0,0 0-394 0 0,0 0-8 0 0,0 0 49 0 0,0 0-40 0 0,0 0-122 0 0,0 0-218 0 0,0 0-225 0 0,0 0-161 0 0,0 0-147 0 0,0 0-125 0 0,-7-4-99 0 0,-22-10-99 0 0,27 13-436 0 0,1 1-1 0 0,-1 0 0 0 0,1 0 1 0 0,-1 0-1 0 0,1 0 0 0 0,-1 0 0 0 0,0 0 1 0 0,1 0-1 0 0,-1 1 0 0 0,1-1 1 0 0,-1 0-1 0 0,1 1 0 0 0,-1-1 1 0 0,1 1-1 0 0,-1 0 0 0 0,1 0 0 0 0,-1-1 1 0 0,1 1-1 0 0,0 0 0 0 0,0 0 1 0 0,-1 0-1 0 0,1 0 0 0 0,0 1 1 0 0,0-1-1 0 0,0 0 0 0 0,0 0 0 0 0,0 1 1 0 0,0-1-1 0 0,1 0 0 0 0,-1 1 1 0 0,0-1-1 0 0,1 1 0 0 0,-1-1 1 0 0,1 1-45 0 0,-5 5 126 0 0,-198 276 746 0 0,72-117-855 0 0,68-104-231 0 0,60-87-3265 0 0,10-73-4089 0 0,2 35-2036 0 0,-9 59 8906 0 0,2-12-2384 0 0</inkml:trace>
  <inkml:trace contextRef="#ctx0" brushRef="#br0" timeOffset="148013.588">20381 3499 2216 0 0,'0'0'2870'0'0,"0"0"-620"0"0,0 0-417 0 0,0 0-138 0 0,0 0-39 0 0,0 0-73 0 0,0 0-165 0 0,0 0-247 0 0,0 0-282 0 0,0 0-258 0 0,0 0-148 0 0,0 0-39 0 0,0 0 39 0 0,4 5 78 0 0,139 197 3996 0 0,22 10-3561 0 0,-107-127-696 0 0,-45-45 87 0 0,-5-26 97 0 0,-8-14-3640 0 0,-1-3-3534 0 0,1 0-5058 0 0</inkml:trace>
  <inkml:trace contextRef="#ctx0" brushRef="#br0" timeOffset="150567.145">21021 3918 0 0 0,'0'0'1088'0'0,"0"0"235"0"0,0 0 240 0 0,0 0 122 0 0,0 0-38 0 0,0 0-175 0 0,0 0-228 0 0,0 0-212 0 0,0 0-169 0 0,0 0-123 0 0,0 0-67 0 0,0 0-56 0 0,-3-1-41 0 0,-40-5 4872 0 0,7 31-4885 0 0,30-21-545 0 0,0 0 1 0 0,0 1-1 0 0,0 0 1 0 0,1-1 0 0 0,-1 2-1 0 0,1-1 1 0 0,1 1-1 0 0,-1 0 1 0 0,1 0-1 0 0,0 0 1 0 0,0 0 0 0 0,1 1-1 0 0,-1-1 1 0 0,2 1-1 0 0,-1 0 1 0 0,1 0-1 0 0,0 0 1 0 0,0 0 0 0 0,1 1-1 0 0,0-1 1 0 0,0 0-1 0 0,1 1 1 0 0,0-1-1 0 0,0 0 1 0 0,1 1 0 0 0,0-1-1 0 0,1 4-18 0 0,1-7 13 0 0,1 1 0 0 0,-1-2 0 0 0,1 1-1 0 0,0 0 1 0 0,0-1 0 0 0,1 0 0 0 0,-1 1 0 0 0,1-2 0 0 0,-1 1-1 0 0,1-1 1 0 0,0 1 0 0 0,0-1 0 0 0,0-1 0 0 0,0 1 0 0 0,0-1-1 0 0,1 0 1 0 0,-1 0 0 0 0,0 0 0 0 0,1-1 0 0 0,-1 1 0 0 0,0-1-1 0 0,1-1 1 0 0,-1 1 0 0 0,0-1 0 0 0,1 0 0 0 0,-1 0 0 0 0,0-1-1 0 0,0 1 1 0 0,2-2-13 0 0,1 0 79 0 0,0-1 0 0 0,-1 1 0 0 0,1-2 0 0 0,-1 1-1 0 0,1-1 1 0 0,-2 0 0 0 0,1-1 0 0 0,0 1 0 0 0,-1-1-1 0 0,0-1 1 0 0,-1 1 0 0 0,6-8-79 0 0,-9 11 16 0 0,0 0 1 0 0,0 0-1 0 0,0 0 0 0 0,0-1 0 0 0,-1 1 0 0 0,1-1 1 0 0,-1 1-1 0 0,0-1 0 0 0,0 0 0 0 0,0 0 0 0 0,-1 1 1 0 0,1-1-1 0 0,-1 0 0 0 0,0 0 0 0 0,0 1 1 0 0,0-1-1 0 0,-1 0 0 0 0,1 0 0 0 0,-1 1 0 0 0,0-1 1 0 0,0 0-1 0 0,0 1 0 0 0,0-1 0 0 0,-1 1 0 0 0,1-1 1 0 0,-1 1-1 0 0,0-1 0 0 0,0 1 0 0 0,0 0 1 0 0,-2-1-17 0 0,0-1-92 0 0,0 1 1 0 0,0 1 0 0 0,0-1 0 0 0,-1 0 0 0 0,0 1 0 0 0,1 0-1 0 0,-1 0 1 0 0,0 1 0 0 0,0-1 0 0 0,-1 1 0 0 0,1 0-1 0 0,0 0 1 0 0,-1 1 0 0 0,1 0 0 0 0,-1 0 0 0 0,0 0 0 0 0,1 0-1 0 0,-1 1 1 0 0,0 0 0 0 0,-1 0 91 0 0,-69 19-6262 0 0,64-12 753 0 0,2-3-3736 0 0</inkml:trace>
  <inkml:trace contextRef="#ctx0" brushRef="#br0" timeOffset="150983.567">21253 3591 6409 0 0,'0'0'1422'0'0,"0"0"-380"0"0,0 0-154 0 0,0 0 24 0 0,0 0 55 0 0,0 0-66 0 0,0 0-205 0 0,0 0-249 0 0,0 0-177 0 0,0 0-61 0 0,0 0 38 0 0,0 0 79 0 0,3 0 87 0 0,71 7 4054 0 0,55-7-1226 0 0,64 0-2530 0 0,-183 12-3800 0 0,-11-7-1605 0 0,-3-3-4009 0 0,3-2 1621 0 0</inkml:trace>
  <inkml:trace contextRef="#ctx0" brushRef="#br0" timeOffset="151239.572">21266 3819 12019 0 0,'0'0'1098'0'0,"0"0"-493"0"0,0 0-176 0 0,0 0 207 0 0,0 0 295 0 0,0 0 177 0 0,0 0 65 0 0,0 0-93 0 0,0 0-127 0 0,0 0-123 0 0,0 0-126 0 0,0 0-97 0 0,0 0-88 0 0,36 2-69 0 0,111 5-83 0 0,4-20 274 0 0,-71 0-441 0 0,-22 3-2434 0 0,-19 8-4163 0 0,-31 2-2529 0 0</inkml:trace>
  <inkml:trace contextRef="#ctx0" brushRef="#br0" timeOffset="151708.44">22367 3495 14243 0 0,'0'0'782'0'0,"0"0"-286"0"0,0 0 20 0 0,0 0 219 0 0,0 0 215 0 0,0 0 76 0 0,0 0-123 0 0,0 0-235 0 0,0 0-251 0 0,0 0-170 0 0,0 0-91 0 0,0 0-49 0 0,0 0-4 0 0,-17 6 7 0 0,-52 17 21 0 0,60-19-104 0 0,0 1-1 0 0,0-1 1 0 0,0 1 0 0 0,1 1 0 0 0,0 0-1 0 0,0 0 1 0 0,0 0 0 0 0,1 1-1 0 0,-1 0 1 0 0,2 1 0 0 0,-1-1 0 0 0,1 1-1 0 0,0 1-26 0 0,-10 11-4 0 0,11-12-6 0 0,-1 1 1 0 0,1-1 0 0 0,0 1-1 0 0,1 1 1 0 0,0-1 0 0 0,1 1-1 0 0,0-1 1 0 0,0 1 0 0 0,1 0-1 0 0,0 0 1 0 0,1 0 0 0 0,0 0-1 0 0,1 0 1 0 0,0 0 0 0 0,0 6 9 0 0,1-13 2 0 0,0 0 1 0 0,-1 1 0 0 0,1-1-1 0 0,0 0 1 0 0,1 1 0 0 0,-1-1-1 0 0,1 0 1 0 0,-1 0 0 0 0,1 0-1 0 0,0 0 1 0 0,0 0 0 0 0,0-1-1 0 0,0 1 1 0 0,1-1 0 0 0,-1 1-1 0 0,1-1 1 0 0,-1 0 0 0 0,1 0-1 0 0,0 0 1 0 0,0 0 0 0 0,0 0-1 0 0,0-1 1 0 0,0 1 0 0 0,1-1-1 0 0,-1 0 1 0 0,0 0 0 0 0,3 0-3 0 0,94 9 846 0 0,-95-10-769 0 0,12-2 129 0 0,0 0 1 0 0,0-1 0 0 0,-1-1 0 0 0,1 0 0 0 0,-1-2 0 0 0,0 0 0 0 0,-1 0 0 0 0,1-1 0 0 0,-1-1-1 0 0,-1-1 1 0 0,1 0 0 0 0,-2-1 0 0 0,1 0 0 0 0,-1-1 0 0 0,8-10-207 0 0,-13 13 16 0 0,0-1 0 0 0,-1 0 0 0 0,0 0 0 0 0,-1 0 1 0 0,0-1-1 0 0,0 0 0 0 0,-1 0 0 0 0,-1-1 0 0 0,1 1 0 0 0,-2-1 0 0 0,1 0 0 0 0,-2 0 1 0 0,1 0-1 0 0,-1-1 0 0 0,-1 1 0 0 0,0 0 0 0 0,-1-1 0 0 0,0 1 0 0 0,-1-1 1 0 0,-1-9-17 0 0,0 15-115 0 0,1 1 0 0 0,-1-1 1 0 0,-1 0-1 0 0,1 1 0 0 0,-1-1 1 0 0,0 1-1 0 0,0 0 0 0 0,0 0 1 0 0,-1 0-1 0 0,1 1 1 0 0,-1-1-1 0 0,0 1 0 0 0,-1 0 1 0 0,1 0-1 0 0,-1 0 0 0 0,0 0 1 0 0,0 1-1 0 0,0 0 0 0 0,0 0 1 0 0,-1 1-1 0 0,1-1 1 0 0,-1 1-1 0 0,1 0 0 0 0,-1 0 1 0 0,0 1-1 0 0,-1 0 115 0 0,-48-9-4100 0 0,2 8-4108 0 0,31 2-2717 0 0</inkml:trace>
  <inkml:trace contextRef="#ctx0" brushRef="#br0" timeOffset="152496.171">22080 3587 1992 0 0,'0'0'831'0'0,"0"0"-15"0"0,0 0 271 0 0,0 0 351 0 0,0 0 136 0 0,0 0-66 0 0,0 0-280 0 0,0 0-341 0 0,0 0-216 0 0,0 0-115 0 0,0 0-40 0 0,0 0 27 0 0,-8 1 66 0 0,-21 5 82 0 0,20 4 5839 0 0,35 2-5835 0 0,-25-11-332 0 0,40 9 265 0 0,0-1-1 0 0,0-1 1 0 0,1-3-1 0 0,-1-2 1 0 0,1-1-1 0 0,0-2 1 0 0,17-3-628 0 0,26 2 388 0 0,181 1 239 0 0,-266 0-688 0 0,0 0-16 0 0,0 0-2 0 0,0 0 27 0 0,-6 0-1362 0 0,-2 0-1243 0 0,3 0-4026 0 0,2 0-5108 0 0</inkml:trace>
  <inkml:trace contextRef="#ctx0" brushRef="#br0" timeOffset="156404.478">17231 4769 4361 0 0,'0'0'2086'0'0,"0"0"-715"0"0,0 0-418 0 0,0 0-34 0 0,0 0 127 0 0,0 0 151 0 0,0 0 59 0 0,0 0-63 0 0,0 0-137 0 0,0 0-204 0 0,0 0-198 0 0,-10-3-172 0 0,-31-6-146 0 0,31 6-102 0 0,10 3-55 0 0,0 0-29 0 0,0 0 5 0 0,33 27 1428 0 0,-9-5-1137 0 0,-1 1-1 0 0,-1 1 1 0 0,-1 2 0 0 0,-1 0-1 0 0,-1 1 1 0 0,14 26-446 0 0,30 81 387 0 0,-28 1-107 0 0,-27-122 774 0 0,0-48-46 0 0,-3 16-1103 0 0,121-396 283 0 0,-72 246-259 0 0,-50 161-6 0 0,-3 7-1418 0 0,-6 14 976 0 0,-12 58-2316 0 0,13-40-1618 0 0,3-25 2835 0 0,-2 10-9280 0 0</inkml:trace>
  <inkml:trace contextRef="#ctx0" brushRef="#br0" timeOffset="156782.227">17755 5192 11258 0 0,'0'0'1902'0'0,"0"0"-444"0"0,0 0-297 0 0,0 0-42 0 0,0 0 28 0 0,0 0-9 0 0,0 0-119 0 0,0 0-198 0 0,0 0-221 0 0,0 0-206 0 0,0 0-130 0 0,0 0-67 0 0,0 0-3 0 0,0 6 12 0 0,-29 176 1288 0 0,5-57-1189 0 0,26-130-2859 0 0,16-15-11083 0 0,-10 12 5151 0 0</inkml:trace>
  <inkml:trace contextRef="#ctx0" brushRef="#br0" timeOffset="157167.343">18019 4964 7914 0 0,'0'0'2097'0'0,"0"0"-466"0"0,0 0-212 0 0,0 0-34 0 0,0 0 24 0 0,0 0-71 0 0,0 0-194 0 0,0 0-248 0 0,0 0-249 0 0,0 0-195 0 0,0 0-62 0 0,0 0 21 0 0,4 1 47 0 0,293-2 3676 0 0,-280 6-3818 0 0,-14-4-5304 0 0,-2 1-5408 0 0,-1 1-261 0 0</inkml:trace>
  <inkml:trace contextRef="#ctx0" brushRef="#br0" timeOffset="157429.998">18052 5156 6089 0 0,'0'0'2027'0'0,"0"0"-472"0"0,0 0-233 0 0,0 0 40 0 0,0 0 63 0 0,0 0-64 0 0,0 0-136 0 0,0 0-167 0 0,0 0-145 0 0,0 0-46 0 0,0 0-48 0 0,0 0-74 0 0,0 0-70 0 0,14 2-64 0 0,114 10 1231 0 0,90-23-1182 0 0,-197 7-2570 0 0,-15 2-1254 0 0,0 0-3410 0 0,-3-1-5102 0 0</inkml:trace>
  <inkml:trace contextRef="#ctx0" brushRef="#br0" timeOffset="159738.182">19186 4872 1504 0 0,'0'0'1505'0'0,"0"0"-164"0"0,0 0-38 0 0,0 0 60 0 0,0 0 64 0 0,0 0-36 0 0,0 0-140 0 0,0 0-199 0 0,0 0-157 0 0,0 0-120 0 0,0 0-110 0 0,-8-5-76 0 0,-22-18-75 0 0,-13 18 1287 0 0,32 7-1601 0 0,1 1 0 0 0,-1 0 1 0 0,1 1-1 0 0,0 0 0 0 0,0 0 1 0 0,0 1-1 0 0,0 1 1 0 0,1 0-1 0 0,0 0 0 0 0,0 0 1 0 0,1 2-201 0 0,-2-2 94 0 0,0 2-77 0 0,0 0 0 0 0,1 1 1 0 0,0 0-1 0 0,0 0 0 0 0,1 1 1 0 0,0 0-1 0 0,1 1 0 0 0,0-1 1 0 0,0 2-1 0 0,1-1 0 0 0,1 1 1 0 0,0-1-1 0 0,0 1 0 0 0,1 1 1 0 0,1-1-1 0 0,0 1 0 0 0,1-1 1 0 0,0 1-1 0 0,1 0 0 0 0,1-1 1 0 0,0 1-1 0 0,1 9-17 0 0,2-13 31 0 0,0-1 0 0 0,1 1 0 0 0,0-1 0 0 0,1 0 0 0 0,0 0-1 0 0,0-1 1 0 0,1 1 0 0 0,0-1 0 0 0,0-1 0 0 0,0 1 0 0 0,1-1 0 0 0,0 0 0 0 0,0 0 0 0 0,1-1 0 0 0,0 0 0 0 0,0 0 0 0 0,0-1-1 0 0,0 0 1 0 0,1-1 0 0 0,-1 1 0 0 0,1-2 0 0 0,7 2-31 0 0,8 3 209 0 0,1-1 0 0 0,0-1 0 0 0,0-2 0 0 0,0 0 0 0 0,0-2 0 0 0,1 0 0 0 0,-1-2 0 0 0,0-1 0 0 0,0-1 0 0 0,24-6-209 0 0,-28 5 122 0 0,-1 0-1 0 0,0-2 1 0 0,0 0-1 0 0,-1-1 1 0 0,0-1 0 0 0,0-1-1 0 0,0-1 1 0 0,-1 0 0 0 0,-1-1-1 0 0,0-1 1 0 0,-1-1-1 0 0,0 0 1 0 0,-1-1 0 0 0,0-1-1 0 0,9-12-121 0 0,-22 22-29 0 0,1 1 0 0 0,0-1 0 0 0,-1 0 0 0 0,0 0 0 0 0,0-1-1 0 0,-1 1 1 0 0,1 0 0 0 0,-1 0 0 0 0,0-1 0 0 0,-1 1 0 0 0,1-1 0 0 0,-1 1-1 0 0,0-1 1 0 0,0 1 0 0 0,-1-1 0 0 0,0 1 0 0 0,0-1 0 0 0,0 1 0 0 0,-1 0-1 0 0,1 0 1 0 0,-1-1 0 0 0,0 1 0 0 0,-1 0 0 0 0,1 1 0 0 0,-1-1 0 0 0,0 0-1 0 0,0 1 1 0 0,-1-1 0 0 0,1 1 0 0 0,-1 0 0 0 0,0 0 0 0 0,0 1 0 0 0,-1-1-1 0 0,-2-1 30 0 0,-5-4-432 0 0,-1 1-1 0 0,0 1 1 0 0,-1 0-1 0 0,0 0 1 0 0,0 1-1 0 0,0 1 1 0 0,-1 1-1 0 0,-7-2 433 0 0,-26-3-4102 0 0,1 4-4168 0 0,20 4 444 0 0</inkml:trace>
  <inkml:trace contextRef="#ctx0" brushRef="#br0" timeOffset="160720.287">18536 5078 6553 0 0,'0'0'3337'0'0,"0"0"-1902"0"0,0 0-733 0 0,0 0 88 0 0,0 0 227 0 0,0 0 190 0 0,0 0-5 0 0,0 0-160 0 0,0 0-186 0 0,0 0-170 0 0,0 0-110 0 0,0 0-59 0 0,0 0-30 0 0,19 0-27 0 0,60 0-12 0 0,36 14 1907 0 0,265-20-461 0 0,21-17-1399 0 0,-344 20-426 0 0,-57 3-59 0 0,0 0-12 0 0,2 0 5 0 0,-2 0-6 0 0,0 0 9 0 0,0 0-1 0 0,0 0-6 0 0,0 0 13 0 0,17 0 24 0 0,121-4 240 0 0,-83 0-143 0 0,-55 4-101 0 0,26 0 277 0 0,-26 0-358 0 0,-3 1-1357 0 0,-3-4-5306 0 0,6 2 4684 0 0,-1 1-9536 0 0</inkml:trace>
  <inkml:trace contextRef="#ctx0" brushRef="#br0" timeOffset="163181.513">20583 4982 1848 0 0,'0'0'1753'0'0,"0"0"-90"0"0,0 0-128 0 0,0 0-75 0 0,0 0-70 0 0,0 0-170 0 0,0 0-193 0 0,0 0-232 0 0,-31 1-196 0 0,-97 3-159 0 0,124-4-407 0 0,-1 0 0 0 0,1 0 0 0 0,0 0 0 0 0,-1 0 0 0 0,1 1 1 0 0,0 0-1 0 0,0 0 0 0 0,-1 0 0 0 0,1 0 0 0 0,0 1 1 0 0,0-1-1 0 0,0 1 0 0 0,0 0 0 0 0,1 0 0 0 0,-1 1 0 0 0,0-1 1 0 0,1 1-1 0 0,-2 1-33 0 0,-7 7 85 0 0,3-6-33 0 0,1 1 0 0 0,0 0-1 0 0,1 1 1 0 0,-1 0 0 0 0,1 0-1 0 0,1 0 1 0 0,-1 1 0 0 0,1 0 0 0 0,0 1-1 0 0,1-1 1 0 0,0 1 0 0 0,1 0-1 0 0,0 0 1 0 0,0 1 0 0 0,0-1-1 0 0,2 1 1 0 0,-1-1 0 0 0,1 1-1 0 0,0 0 1 0 0,1 3-52 0 0,1-11 45 0 0,-1 1 1 0 0,1 0-1 0 0,0 0 1 0 0,1 0-1 0 0,-1-1 1 0 0,0 1-1 0 0,1 0 1 0 0,0 0-1 0 0,-1-1 1 0 0,1 1-1 0 0,0-1 1 0 0,1 1-1 0 0,-1-1 1 0 0,0 1-1 0 0,1-1 1 0 0,-1 1-1 0 0,1-1 0 0 0,0 0 1 0 0,-1 0-1 0 0,1 0 1 0 0,0 0-1 0 0,0 0 1 0 0,1-1-1 0 0,-1 1 1 0 0,0 0-1 0 0,1-1 1 0 0,-1 0-1 0 0,1 1 1 0 0,-1-1-1 0 0,1 0 1 0 0,1 0-46 0 0,7 0 190 0 0,1 0 0 0 0,-1 0 0 0 0,0-1 0 0 0,0-1 0 0 0,0 0 1 0 0,0-1-1 0 0,0 0 0 0 0,0 0 0 0 0,0-1 0 0 0,0-1 1 0 0,-1 1-1 0 0,1-2 0 0 0,-1 0 0 0 0,0 0 0 0 0,-1-1 0 0 0,1 0 1 0 0,-1 0-1 0 0,0-1 0 0 0,-1 0 0 0 0,6-7-190 0 0,37-26 281 0 0,-2-3 0 0 0,-2-1-1 0 0,-2-2 1 0 0,6-13-281 0 0,-29 33 40 0 0,-21 26-101 0 0,-1 0-62 0 0,0 12-325 0 0,3 168 200 0 0,1-174 265 0 0,-1 0-1 0 0,1 1 1 0 0,0-1 0 0 0,0-1-1 0 0,0 1 1 0 0,1-1 0 0 0,0 0-1 0 0,0 0 1 0 0,0 0 0 0 0,1 0 0 0 0,0-1-1 0 0,0 0 1 0 0,0 0 0 0 0,0-1-1 0 0,0 0 1 0 0,1 0 0 0 0,0 0 0 0 0,-1-1-1 0 0,1 0 1 0 0,0 0 0 0 0,0-1-1 0 0,0 1 1 0 0,0-2 0 0 0,0 1-1 0 0,1-1 1 0 0,-1 0 0 0 0,0 0 0 0 0,0-1-1 0 0,0 0 1 0 0,0-1 0 0 0,0 1-1 0 0,0-1 1 0 0,0-1 0 0 0,-1 1 0 0 0,1-1-1 0 0,2-1-16 0 0,18-13 62 0 0,-1-2 0 0 0,0 0 0 0 0,-2-2 0 0 0,0-1 0 0 0,-1 0 0 0 0,-1-2-1 0 0,-1 0 1 0 0,-2-2 0 0 0,0 0 0 0 0,-2-1 0 0 0,-1-1 0 0 0,-1-1 0 0 0,-1 0 0 0 0,-2 0-1 0 0,-1-2 1 0 0,-1 1 0 0 0,-1-1 0 0 0,-2-1 0 0 0,-2 1 0 0 0,2-29-62 0 0,-3 29-33 0 0,-1 0-1 0 0,-2 0 1 0 0,-1-1 0 0 0,-2 1-1 0 0,-2-11 34 0 0,4 39-4 0 0,0 0 0 0 0,0 1 0 0 0,0-1-1 0 0,0 0 1 0 0,-1 1 0 0 0,1-1 0 0 0,-1 0 0 0 0,1 1 0 0 0,-1-1-1 0 0,0 1 1 0 0,0-1 0 0 0,-1 1 0 0 0,1 0 0 0 0,0-1-1 0 0,-1 1 1 0 0,1 0 0 0 0,-1 0 0 0 0,0 0 0 0 0,0 0 0 0 0,0 0-1 0 0,0 0 1 0 0,0 1 0 0 0,0-1 0 0 0,0 1 0 0 0,0-1-1 0 0,-1 1 1 0 0,1 0 0 0 0,-1 0 0 0 0,1 0 0 0 0,-1 0 0 0 0,1 0-1 0 0,-1 0 1 0 0,1 1 0 0 0,-1-1 0 0 0,0 1 0 0 0,1 0-1 0 0,-3 0 5 0 0,1 3-31 0 0,-1 0-1 0 0,1 1 1 0 0,1-1-1 0 0,-1 1 0 0 0,0 0 1 0 0,1 0-1 0 0,0 1 0 0 0,0-1 1 0 0,0 0-1 0 0,1 1 1 0 0,-1 0-1 0 0,1 0 0 0 0,0 0 1 0 0,0 2 31 0 0,-11 29 67 0 0,3 1-1 0 0,1 1 1 0 0,2 0 0 0 0,1 0 0 0 0,2 0 0 0 0,2 0-1 0 0,1 1 1 0 0,2-1 0 0 0,2 1 0 0 0,7 32-67 0 0,14 191 299 0 0,-11-105-339 0 0,-21-186-5140 0 0,0 0-4738 0 0,7 21 2072 0 0</inkml:trace>
  <inkml:trace contextRef="#ctx0" brushRef="#br0" timeOffset="163438.67">20828 4762 8730 0 0,'0'0'1372'0'0,"0"0"-377"0"0,0 0 40 0 0,0 0 227 0 0,0 0 67 0 0,0 0-50 0 0,0 0-132 0 0,0 0-137 0 0,34 2-121 0 0,110 8-82 0 0,-79-8-72 0 0,1-3 1 0 0,0-2-1 0 0,0-4 1 0 0,27-7-736 0 0,10-1 176 0 0,24 11-2173 0 0,-97 4-2630 0 0,-23 0-6241 0 0</inkml:trace>
  <inkml:trace contextRef="#ctx0" brushRef="#br0" timeOffset="164521.774">18545 5943 0 0 0,'44'0'-108'0'0,"-24"0"6487"0"0,-19 0-4395 0 0,-5-5 11064 0 0,3 3-12076 0 0,0 2-886 0 0,-7 22 166 0 0,-145 270 708 0 0,78-165-1121 0 0,55-122-3613 0 0,9-17-7714 0 0,7 5 3338 0 0</inkml:trace>
  <inkml:trace contextRef="#ctx0" brushRef="#br0" timeOffset="164834.156">18179 5892 10466 0 0,'0'0'1549'0'0,"0"0"-508"0"0,0 0-433 0 0,0 0-158 0 0,0 0 110 0 0,0 0 247 0 0,0 0 208 0 0,0 0 69 0 0,0 0-85 0 0,0 0-177 0 0,0 0-155 0 0,0 0-96 0 0,0 0-43 0 0,17 24-34 0 0,54 75-44 0 0,101 95 1960 0 0,-38-26-1752 0 0,-97-93-856 0 0,-36-70-432 0 0,-1-4-3369 0 0,0 0-3954 0 0,0-1-2894 0 0</inkml:trace>
  <inkml:trace contextRef="#ctx0" brushRef="#br0" timeOffset="165197.475">18788 6260 11450 0 0,'0'0'2128'0'0,"0"0"-831"0"0,0 0-521 0 0,0 0 2 0 0,0 0 133 0 0,0 0 94 0 0,0 0 9 0 0,0 0-146 0 0,0 0-187 0 0,0 0-150 0 0,0 0-128 0 0,0 0-106 0 0,-5 33-59 0 0,-14 100-38 0 0,19-1 325 0 0,4-121-2138 0 0,3-11-6623 0 0,-5-3-2256 0 0</inkml:trace>
  <inkml:trace contextRef="#ctx0" brushRef="#br0" timeOffset="165999.098">19112 6128 0 0 0,'0'0'2985'0'0,"0"0"-941"0"0,0 0-273 0 0,0 0 28 0 0,0 0 52 0 0,0 0-44 0 0,0 0-160 0 0,0 0-278 0 0,0 0-289 0 0,0 0-208 0 0,0 0-121 0 0,0 0-71 0 0,16 2 6393 0 0,-10 0-7473 0 0,88 6 1106 0 0,-62-9-537 0 0,162-14 486 0 0,-153 15-490 0 0,-41 0-137 0 0,0 0-5 0 0,0 0-7 0 0,0 0 15 0 0,0 0-7 0 0,0 0 13 0 0,0 0 7 0 0,0 0-7 0 0,0 0 5 0 0,0 0-10 0 0,0 0 5 0 0,0 0-18 0 0,0 0 12 0 0,0 0 9 0 0,0 0-18 0 0,0 0 0 0 0,0 0-5 0 0,0 0-2 0 0,0 0-3 0 0,0 0 2 0 0,0 0-24 0 0,0 0-10 0 0,0 0 8 0 0,0 0-2 0 0,0 0 9 0 0,0 0 16 0 0,0 0-7 0 0,0 0-18 0 0,0 0 13 0 0,0 0-11 0 0,0 0-3 0 0,0 0-2 0 0,0 0-30 0 0,0 0-2 0 0,0 0-3 0 0,0 0-23 0 0,-18-3-5142 0 0,12 2-3543 0 0,1 1-2430 0 0</inkml:trace>
  <inkml:trace contextRef="#ctx0" brushRef="#br0" timeOffset="166446.312">19132 6363 5873 0 0,'0'0'2952'0'0,"0"0"-887"0"0,0 0-542 0 0,0 0-164 0 0,0 0-9 0 0,0 0 8 0 0,0 0-109 0 0,0 0-195 0 0,0 0-219 0 0,0 0-197 0 0,0 0-122 0 0,0 0-58 0 0,8 0 2517 0 0,29 0-2036 0 0,167-15 629 0 0,-121 12-819 0 0,-62 3-4054 0 0,0 0-4706 0 0,-21 0-3333 0 0</inkml:trace>
  <inkml:trace contextRef="#ctx0" brushRef="#br0" timeOffset="166889.378">20064 5693 9946 0 0,'0'0'2445'0'0,"0"0"-1065"0"0,0 0-591 0 0,0 0-56 0 0,0 0 68 0 0,0 0 127 0 0,0 0 49 0 0,0 0-109 0 0,0 0-199 0 0,0 0-229 0 0,0 0-138 0 0,0 0-69 0 0,0 0 39 0 0,1 3 55 0 0,2 11-191 0 0,-1-1-1 0 0,-1 1 1 0 0,0-1 0 0 0,0 1 0 0 0,-2 0 0 0 0,0 0 0 0 0,0-1-1 0 0,-1 1 1 0 0,-1-1 0 0 0,0 1 0 0 0,-1-1 0 0 0,0 0 0 0 0,-1-1-1 0 0,-1 2-135 0 0,-11 38 74 0 0,12-32-76 0 0,-9 78-19 0 0,15-96 26 0 0,1-1-1 0 0,-1 0 1 0 0,0 1-1 0 0,1-1 0 0 0,-1 0 1 0 0,1 1-1 0 0,-1-1 1 0 0,1 0-1 0 0,0 0 1 0 0,0-1-1 0 0,-1 1 0 0 0,1 0 1 0 0,0 0-1 0 0,0-1 1 0 0,0 1-1 0 0,0-1 1 0 0,0 0-1 0 0,0 1 0 0 0,-1-1 1 0 0,1 0-1 0 0,0 0 1 0 0,0 0-1 0 0,0 0 1 0 0,0-1-1 0 0,0 1 0 0 0,0-1 1 0 0,1 1-5 0 0,4-1 46 0 0,5 1-4 0 0,0 0 1 0 0,0-1 0 0 0,0-1 0 0 0,-1 0 0 0 0,1 0-1 0 0,0-1 1 0 0,-1-1 0 0 0,1 0 0 0 0,-1-1 0 0 0,10-5-43 0 0,-3-8-2625 0 0,-12 4-8671 0 0,-4 13 1561 0 0</inkml:trace>
  <inkml:trace contextRef="#ctx0" brushRef="#br0" timeOffset="167278.975">20386 5634 5569 0 0,'0'0'2562'0'0,"0"0"-551"0"0,0 0-304 0 0,0 0-49 0 0,0 0-26 0 0,0 0-129 0 0,0 0-197 0 0,0 0-239 0 0,0 0-263 0 0,0 0-233 0 0,0 0-149 0 0,0 0-84 0 0,0 0 3 0 0,-3 6 61 0 0,-7 17-14 0 0,2-1 0 0 0,0 2 1 0 0,1-1-1 0 0,2 1 0 0 0,0 0 1 0 0,1 7-389 0 0,-18 99 350 0 0,-6-2 1 0 0,-11 19-351 0 0,30-113-107 0 0,1 0 0 0 0,1 0-1 0 0,2 1 1 0 0,2 0 0 0 0,1 6 107 0 0,24-44-6225 0 0,-19-1 1458 0 0,0 0-5748 0 0</inkml:trace>
  <inkml:trace contextRef="#ctx0" brushRef="#br0" timeOffset="167621.4">20662 6231 15283 0 0,'0'0'1044'0'0,"0"0"-466"0"0,0 0-95 0 0,0 0 166 0 0,0 0 219 0 0,0 0 110 0 0,0 0-82 0 0,0 0-185 0 0,0 0-202 0 0,0 0-170 0 0,0 0-111 0 0,0 0-56 0 0,-5 24-53 0 0,-25 109 38 0 0,27-100-245 0 0,-3-32-1004 0 0,4-2-2914 0 0,2-12-6858 0 0,0 9 3900 0 0</inkml:trace>
  <inkml:trace contextRef="#ctx0" brushRef="#br0" timeOffset="167928.709">20728 5763 12267 0 0,'0'0'1944'0'0,"0"0"-784"0"0,0 0-376 0 0,0 0-47 0 0,0 0-105 0 0,0 0-64 0 0,0 0-184 0 0,0 0-264 0 0,0 0-384 0 0,0 0-256 0 0,0 0-272 0 0,0 0-337 0 0,0 0-703 0 0,-20-26-3193 0 0,20 37-4009 0 0</inkml:trace>
  <inkml:trace contextRef="#ctx0" brushRef="#br0" timeOffset="168213.997">20903 6334 14979 0 0,'0'0'1023'0'0,"0"0"-428"0"0,0 0-108 0 0,0 0 102 0 0,0 0 79 0 0,0 0 2 0 0,0 0-85 0 0,0 0-101 0 0,0 0-105 0 0,0 0-66 0 0,0 0-51 0 0,0 0-50 0 0,5-18-11 0 0,25-86 154 0 0,-29 99-346 0 0,0 1 0 0 0,0-1 0 0 0,1 0 0 0 0,-1 0 1 0 0,1 1-1 0 0,0-1 0 0 0,1 1 0 0 0,-1 0 0 0 0,1 0 0 0 0,0 0 0 0 0,0 0 0 0 0,0 0 0 0 0,0 0 0 0 0,1 1 1 0 0,-1 0-1 0 0,1-1 0 0 0,0 1 0 0 0,0 1 0 0 0,0-1 0 0 0,1 1 0 0 0,-1-1 0 0 0,1 1 0 0 0,0 0-9 0 0,-2 4-31 0 0,-1 0-1 0 0,0-1 0 0 0,0 2 0 0 0,0-1 0 0 0,0 0 0 0 0,0 0 1 0 0,-1 1-1 0 0,1-1 0 0 0,-1 1 0 0 0,0-1 0 0 0,1 1 1 0 0,-1-1-1 0 0,0 1 0 0 0,0 0 0 0 0,-1 0 0 0 0,1 0 0 0 0,-1-1 1 0 0,1 1-1 0 0,-1 0 0 0 0,0 0 0 0 0,0 3 32 0 0,1-2-14 0 0,-1-3 14 0 0,-1 4 40 0 0,1 0 0 0 0,0 0-1 0 0,0 1 1 0 0,1-1-1 0 0,0 0 1 0 0,0 1 0 0 0,0-1-1 0 0,0 0 1 0 0,1 0 0 0 0,0 0-1 0 0,0 0 1 0 0,0 0 0 0 0,0-1-1 0 0,1 1 1 0 0,0-1-1 0 0,0 1 1 0 0,0-1 0 0 0,1 0-1 0 0,-1 0 1 0 0,1-1 0 0 0,0 1-1 0 0,0-1 1 0 0,0 1-1 0 0,1-1 1 0 0,-1-1 0 0 0,1 1-1 0 0,0 0 1 0 0,-1-1 0 0 0,1 0-1 0 0,3 0-39 0 0,-5-1 111 0 0,0-1 0 0 0,0 0 0 0 0,0 0 0 0 0,1 0 0 0 0,-1-1-1 0 0,0 1 1 0 0,0-1 0 0 0,0 1 0 0 0,0-1 0 0 0,0 0 0 0 0,0 0 0 0 0,0-1 0 0 0,0 1-1 0 0,0-1 1 0 0,-1 1 0 0 0,1-1 0 0 0,0 0 0 0 0,-1 0 0 0 0,0 0 0 0 0,1 0 0 0 0,-1 0-111 0 0,6-7 227 0 0,1 1-1 0 0,-2-1 1 0 0,1-1 0 0 0,-1 1 0 0 0,-1-1 0 0 0,0 0 0 0 0,0-1 0 0 0,-1 1 0 0 0,0-1 0 0 0,-1 0 0 0 0,3-10-227 0 0,0-82-1690 0 0,-9 95 467 0 0,0 2-2150 0 0,1 2-3993 0 0,1 0-4973 0 0</inkml:trace>
  <inkml:trace contextRef="#ctx0" brushRef="#br0" timeOffset="190188.103">18035 7177 0 0 0,'0'0'589'0'0,"0"0"162"0"0,0 0-59 0 0,0 0-131 0 0,0 0-84 0 0,7-6 20 0 0,18-16 96 0 0,-18 17 161 0 0,-7 5 151 0 0,0 0 96 0 0,0 0 21 0 0,-1-3 2630 0 0,-3-10-1667 0 0,-23-12 1444 0 0,-27 0-2124 0 0,-126 17 69 0 0,178 9-1389 0 0,1 0 1 0 0,-1 0 0 0 0,1 0-1 0 0,-1 0 1 0 0,1 1 0 0 0,0-1-1 0 0,0 0 1 0 0,-1 1-1 0 0,1-1 1 0 0,0 1 0 0 0,0-1-1 0 0,1 1 1 0 0,-1-1 0 0 0,0 1-1 0 0,0 0 1 0 0,1-1-1 0 0,-1 1 1 0 0,1 0 0 0 0,-1-1-1 0 0,1 1 1 0 0,0 0 0 0 0,0 0-1 0 0,0 0 1 0 0,0-1-1 0 0,0 1 1 0 0,0 0 0 0 0,0 0-1 0 0,1 0 1 0 0,0 1 14 0 0,-1-2-1 0 0,2 5 5 0 0,0 0 0 0 0,1 0 0 0 0,-1 0-1 0 0,2-1 1 0 0,-1 1 0 0 0,1-1 0 0 0,-1 1-1 0 0,2-1 1 0 0,-1 0 0 0 0,0-1 0 0 0,1 1-1 0 0,0-1 1 0 0,0 0 0 0 0,0 0-1 0 0,1 0 1 0 0,-1-1 0 0 0,1 0 0 0 0,0 0-1 0 0,0 0 1 0 0,2 0-4 0 0,20 13 15 0 0,28 21 19 0 0,-38-22-52 0 0,-18-14 19 0 0,0-1 28 0 0,0 0-2 0 0,0 0 2 0 0,0 0 18 0 0,0 0-6 0 0,0 0 17 0 0,0 0 2 0 0,0 0 5 0 0,0 0-14 0 0,0 0-4 0 0,0 0 14 0 0,0 0-12 0 0,0 0 15 0 0,0 0 16 0 0,-19 19 155 0 0,-76 60 4 0 0,42-8-250 0 0,-5 43 56 0 0,56-111-42 0 0,1 1-1 0 0,-1 0 0 0 0,1 0 0 0 0,-1 0 1 0 0,1 0-1 0 0,0 0 0 0 0,1 0 1 0 0,-1 0-1 0 0,1 0 0 0 0,0 1 0 0 0,0-1 1 0 0,0 0-1 0 0,0 0 0 0 0,1 0 1 0 0,-1 0-1 0 0,1 1 0 0 0,0-1 0 0 0,1 0 1 0 0,-1 0-1 0 0,1-1 0 0 0,0 1 0 0 0,-1 0 1 0 0,2 0-1 0 0,-1-1 0 0 0,0 1 1 0 0,1-1-1 0 0,0 0 0 0 0,-1 0 0 0 0,1 0 1 0 0,0 0-1 0 0,1 0 0 0 0,-1-1 0 0 0,0 1 1 0 0,3 0-3 0 0,108 12 1216 0 0,-23-34-577 0 0,-57 8-427 0 0,-34 11-196 0 0,0 0 5 0 0,0 0 19 0 0,0 0-6 0 0,0 0-6 0 0,0 0 5 0 0,0 0-9 0 0,0 0 16 0 0,0 0 12 0 0,0 0-32 0 0,0 0-31 0 0,0 0-33 0 0,0 0-18 0 0,0 0-12 0 0,0 0-14 0 0,0 0-33 0 0,-2-6-4762 0 0,1 1-2872 0 0,1 2-2152 0 0</inkml:trace>
  <inkml:trace contextRef="#ctx0" brushRef="#br0" timeOffset="191434.721">17886 6798 0 0 0,'0'0'647'0'0,"0"0"646"0"0,0 0 342 0 0,0 0 92 0 0,0 0-69 0 0,0 0-227 0 0,0 0-288 0 0,0 0-261 0 0,0 0-194 0 0,0 0-83 0 0,0 0-37 0 0,11 0 2548 0 0,8 67 186 0 0,8 517 804 0 0,-11-330-3769 0 0,-8-49-87 0 0,9-167 941 0 0,-5-38-6383 0 0,-4 0-3865 0 0,-3 0-1273 0 0</inkml:trace>
  <inkml:trace contextRef="#ctx0" brushRef="#br0" timeOffset="193569.509">18435 7162 4313 0 0,'0'0'1940'0'0,"0"0"-413"0"0,0 0-268 0 0,0 0-4 0 0,0 0 97 0 0,0 0 70 0 0,0 0-23 0 0,0 0-207 0 0,0 0-277 0 0,0 0-271 0 0,0 0-232 0 0,0 0-136 0 0,0 0-61 0 0,3 0 669 0 0,23 52 781 0 0,72 140 191 0 0,18 87-1268 0 0,-86-197-440 0 0,-7 38 36 0 0,-23-120-176 0 0,0 0 3 0 0,0 0-15 0 0,0 0 3 0 0,0 0 19 0 0,26-184 1668 0 0,50-147-1693 0 0,-5 132 53 0 0,-66 209-14353 0 0,-2-9 3595 0 0</inkml:trace>
  <inkml:trace contextRef="#ctx0" brushRef="#br0" timeOffset="194036.173">19101 7435 5609 0 0,'0'0'1709'0'0,"0"0"-665"0"0,0 0-440 0 0,0 0-57 0 0,0 0 150 0 0,0 0 165 0 0,0 0 45 0 0,0 0-39 0 0,0 0-61 0 0,0 0-37 0 0,0 0-23 0 0,0 0-43 0 0,0 0-51 0 0,9 1-53 0 0,17 2 339 0 0,1-2 0 0 0,0 0 0 0 0,-1-2 0 0 0,1-1 0 0 0,22-4-939 0 0,63-13 1015 0 0,-60 18-763 0 0,-52 1-233 0 0,0 0 18 0 0,0 0-34 0 0,0 0-7 0 0,0 0 11 0 0,0 0-13 0 0,0 0 16 0 0,0 0-1 0 0,0 0-13 0 0,0 0-44 0 0,0 0-5 0 0,0 0-47 0 0,0 0-63 0 0,0 0-40 0 0,0 0-122 0 0,0 0-117 0 0,0 0-151 0 0,0 0-213 0 0,0 0-744 0 0,-1 0 684 0 0,1 0-6021 0 0,0 0-1493 0 0</inkml:trace>
  <inkml:trace contextRef="#ctx0" brushRef="#br0" timeOffset="194839.911">19114 7659 5193 0 0,'0'0'1970'0'0,"0"0"-352"0"0,0 0-234 0 0,0 0-57 0 0,0 0-2 0 0,0 0-38 0 0,0 0-174 0 0,0 0-211 0 0,0 0-211 0 0,0 0-165 0 0,0 0-20 0 0,0 0 8 0 0,0 0 34 0 0,2 3 12 0 0,1-1-365 0 0,0 1-1 0 0,0-1 0 0 0,1 0 1 0 0,-1 0-1 0 0,0 0 1 0 0,1 0-1 0 0,-1-1 0 0 0,1 1 1 0 0,0-1-1 0 0,-1 0 0 0 0,1 0 1 0 0,0 0-1 0 0,0-1 1 0 0,0 1-1 0 0,-1-1 0 0 0,1 0 1 0 0,2 0-195 0 0,180 4 1668 0 0,-186-4-1742 0 0,26-4-5469 0 0,11 4 8430 0 0,3 0-4627 0 0,-42-3 137 0 0,2 2-3836 0 0,0 1-4861 0 0</inkml:trace>
  <inkml:trace contextRef="#ctx0" brushRef="#br0" timeOffset="197442.349">19791 7070 984 0 0,'0'0'1675'0'0,"0"0"-244"0"0,0 0-42 0 0,0 0 56 0 0,0 0 39 0 0,0 0 41 0 0,0 0-102 0 0,0 0-198 0 0,0 0-290 0 0,0 0-279 0 0,0 0-225 0 0,0 0-149 0 0,0 0-92 0 0,-3 0 252 0 0,34 63 2246 0 0,73 150-106 0 0,-31 1-1890 0 0,-21-57-548 0 0,-34-112-69 0 0,-11-68 2758 0 0,-8-6-2819 0 0,1-1 0 0 0,2 1 1 0 0,1 0-1 0 0,1 0 0 0 0,1 0 1 0 0,2 1-1 0 0,1-1 0 0 0,1 1-14 0 0,111-256 115 0 0,-106 174 108 0 0,-14 110-197 0 0,0 0 6 0 0,0 0-16 0 0,0 0-26 0 0,0 0-25 0 0,0 0 19 0 0,0 0 5 0 0,0 0 9 0 0,0 0-13 0 0,0 0 23 0 0,0 0-37 0 0,0 0 9 0 0,0 0 8 0 0,0 0-10 0 0,0 0-4 0 0,0 0-9 0 0,0 0-5 0 0,0 0-37 0 0,0 0 33 0 0,0 0-18 0 0,0 0-15 0 0,0 0 16 0 0,0 0-21 0 0,0 0-8 0 0,-1 17-5149 0 0,2-11-2004 0 0,1-3-3350 0 0</inkml:trace>
  <inkml:trace contextRef="#ctx0" brushRef="#br0" timeOffset="198032.695">20255 7538 4129 0 0,'0'0'1730'0'0,"0"0"-355"0"0,0 0-99 0 0,0 0 96 0 0,0 0 110 0 0,0 0-47 0 0,0 0-251 0 0,0 0-375 0 0,0 0-338 0 0,0 0-221 0 0,0 0-113 0 0,0 0-18 0 0,0 0 25 0 0,-1 5 26 0 0,-21 69 591 0 0,-6 45-201 0 0,27-116-526 0 0,1 0 1 0 0,-1 0-1 0 0,1 0 0 0 0,0 0 1 0 0,-1 0-1 0 0,2 0 1 0 0,-1 0-1 0 0,0 0 1 0 0,0 0-1 0 0,1 0 0 0 0,0-1 1 0 0,0 1-1 0 0,0 0 1 0 0,0 0-1 0 0,0 0 1 0 0,0-1-1 0 0,0 1 0 0 0,1-1 1 0 0,0 1-1 0 0,-1-1 1 0 0,1 0-1 0 0,0 1 1 0 0,0-1-1 0 0,0 0 0 0 0,1 0 1 0 0,-1 0-1 0 0,0-1 1 0 0,1 1-1 0 0,-1-1 1 0 0,1 1-1 0 0,-1-1 0 0 0,1 0 1 0 0,0 0-1 0 0,0 0 1 0 0,-1 0-1 0 0,1 0 1 0 0,0 0-1 0 0,1-1-34 0 0,75-14 2379 0 0,-76 12-2286 0 0,1 0 0 0 0,0-1-1 0 0,-1 1 1 0 0,1-1 0 0 0,-1 0 0 0 0,0 0-1 0 0,0 0 1 0 0,0 0 0 0 0,-1-1 0 0 0,1 1-1 0 0,-1-1 1 0 0,0 0 0 0 0,0 1-1 0 0,0-1 1 0 0,0 0 0 0 0,-1 0 0 0 0,1 0-1 0 0,-1-1 1 0 0,0 1 0 0 0,0 0 0 0 0,-1 0-1 0 0,1-1 1 0 0,-1 1 0 0 0,0 0 0 0 0,0-1-1 0 0,0 1-92 0 0,-2-2-64 0 0,1 0 0 0 0,-1 1-1 0 0,0-1 1 0 0,0 0 0 0 0,-1 1-1 0 0,1-1 1 0 0,-1 1 0 0 0,0 0 0 0 0,-1 0-1 0 0,1 0 1 0 0,-1 0 0 0 0,0 1-1 0 0,0-1 1 0 0,-1 1 0 0 0,1 0-1 0 0,-1 0 1 0 0,0 1 0 0 0,0 0-1 0 0,0-1 1 0 0,-1 2 0 0 0,1-1-1 0 0,-1 1 1 0 0,1-1 0 0 0,-1 1-1 0 0,0 1 1 0 0,0-1 0 0 0,0 1 0 0 0,0 0-1 0 0,0 1 1 0 0,0-1 0 0 0,0 1-1 0 0,0 0 1 0 0,0 1 0 0 0,0 0-1 0 0,0 0 1 0 0,0 0 0 0 0,0 0-1 0 0,1 1 1 0 0,-1 0 0 0 0,-2 1 64 0 0,5-1-134 0 0,0-1 0 0 0,0 1 1 0 0,0-1-1 0 0,1 1 0 0 0,-1 0 0 0 0,1 0 1 0 0,-1 0-1 0 0,1 1 0 0 0,0-1 1 0 0,-1 0-1 0 0,1 1 0 0 0,0 0 0 0 0,1-1 1 0 0,-1 1-1 0 0,0 0 0 0 0,1 0 0 0 0,0 0 1 0 0,0 0-1 0 0,0 0 0 0 0,-1 2 134 0 0,8 23-7357 0 0,-2-24-1437 0 0</inkml:trace>
  <inkml:trace contextRef="#ctx0" brushRef="#br0" timeOffset="199448.542">20508 7431 0 0 0,'0'0'1090'0'0,"0"0"541"0"0,0 0 234 0 0,0 0 48 0 0,0 0-96 0 0,0 0-231 0 0,0 0-224 0 0,0 0-202 0 0,0 0-156 0 0,0 0-97 0 0,0 0-73 0 0,0 0-70 0 0,3 4 4552 0 0,-3-4-5031 0 0,0 0-34 0 0,0 0-21 0 0,8 4 2983 0 0,14-1-3247 0 0,-15-2 328 0 0,189 2 698 0 0,-65-11-720 0 0,-130 8-281 0 0,-1 0 5 0 0,0 0 21 0 0,0 0-3 0 0,0 0-13 0 0,0 0 11 0 0,0 0-15 0 0,0 0 23 0 0,0 0 8 0 0,0 0-30 0 0,0 0 7 0 0,0 0 8 0 0,0 0-3 0 0,0 0 0 0 0,0 0 5 0 0,0 0-15 0 0,0 0 28 0 0,0 0 0 0 0,0 0-1 0 0,0 0-15 0 0,0 0-2 0 0,0 0 10 0 0,0 0-2 0 0,0 0 0 0 0,0 0 8 0 0,0 0-14 0 0,0 0-7 0 0,-2 5-3212 0 0,-2-2-7573 0 0,4-3-532 0 0</inkml:trace>
  <inkml:trace contextRef="#ctx0" brushRef="#br0" timeOffset="200244.143">21150 6864 3057 0 0,'0'0'1887'0'0,"0"0"-186"0"0,0 0 1 0 0,0 0 0 0 0,0 0-79 0 0,0 0-92 0 0,0 0-174 0 0,0 0-195 0 0,0 0-159 0 0,0 0-134 0 0,0 0-100 0 0,0 0-63 0 0,0 0-39 0 0,4-1 1910 0 0,-4 2-2289 0 0,0 22 507 0 0,-2 362 1141 0 0,-35-112-1699 0 0,26-38-1358 0 0,15-299-5982 0 0,9 23-3814 0 0,-6 29 4489 0 0</inkml:trace>
  <inkml:trace contextRef="#ctx0" brushRef="#br0" timeOffset="200804.3">21446 7114 2745 0 0,'0'0'2879'0'0,"0"0"-1011"0"0,0 0-537 0 0,0 0-39 0 0,0 0 85 0 0,0 0 46 0 0,0 0-54 0 0,0 0-175 0 0,0 0-238 0 0,0 0-178 0 0,0 0-181 0 0,0 0-154 0 0,0 0-91 0 0,-6 4-5 0 0,-94 76 3180 0 0,20-2-2155 0 0,18-24-1193 0 0,-36 17-112 0 0,105-56 76 0 0,65 40 255 0 0,29 12-116 0 0,-25 33 219 0 0,-73-92-427 0 0,0 0-1 0 0,0 0 1 0 0,-1 0 0 0 0,-1 1-1 0 0,1-1 1 0 0,-2 1-1 0 0,1-1 1 0 0,-1 1 0 0 0,0 0-1 0 0,-1 8-73 0 0,0 6 39 0 0,7-34-4761 0 0,-6-13-7269 0 0,0 22 2509 0 0</inkml:trace>
  <inkml:trace contextRef="#ctx0" brushRef="#br0" timeOffset="201270.99">21912 7291 1680 0 0,'0'0'1475'0'0,"0"0"-282"0"0,0 0 88 0 0,0 0 310 0 0,0 0 239 0 0,0 0 37 0 0,0 0-211 0 0,0 0-367 0 0,0 0-313 0 0,0 0-187 0 0,0 0-93 0 0,0 0-11 0 0,0 0 13 0 0,8 4 3081 0 0,-18 34-592 0 0,-25 15-2687 0 0,14-23-180 0 0,-164 187 114 0 0,77-114-538 0 0,91-81-469 0 0,17-21 335 0 0,0-1-32 0 0,0 0-54 0 0,0 0-112 0 0,0 0-155 0 0,0 0-230 0 0,4-23-9492 0 0,2 14 5255 0 0,-1 4-2140 0 0</inkml:trace>
  <inkml:trace contextRef="#ctx0" brushRef="#br0" timeOffset="201636.785">21636 7262 5417 0 0,'0'0'3098'0'0,"0"0"-757"0"0,0 0-568 0 0,0 0-255 0 0,0 0-116 0 0,0 0-91 0 0,0 0-96 0 0,0 0-126 0 0,0 0-213 0 0,0 0-220 0 0,0 0-194 0 0,0 0-97 0 0,0 0-15 0 0,-5 5 19 0 0,-13 19 26 0 0,17-22-343 0 0,1 0 0 0 0,-1 0 0 0 0,1 0 1 0 0,-1 0-1 0 0,1 0 0 0 0,0 0 0 0 0,0 0 0 0 0,0 0 1 0 0,0 1-1 0 0,0-1 0 0 0,0 0 0 0 0,1 0 0 0 0,-1 0 0 0 0,1 0 1 0 0,-1 0-1 0 0,1 0 0 0 0,0 0 0 0 0,0 0 0 0 0,0 0 1 0 0,0-1-1 0 0,0 1 0 0 0,0 0 0 0 0,0-1 0 0 0,1 1 0 0 0,1 1-52 0 0,2 5 244 0 0,156 219 2513 0 0,-71-62-2046 0 0,-49-83-629 0 0,-14-53-555 0 0,-27-29 245 0 0,0 0-43 0 0,0 0-74 0 0,0 0-153 0 0,0-15-6500 0 0,0 8 676 0 0,0 0-5350 0 0</inkml:trace>
  <inkml:trace contextRef="#ctx0" brushRef="#br0" timeOffset="-163355.442">17089 1507 3617 0 0,'0'0'819'0'0,"0"0"-241"0"0,0 0-146 0 0,0 0 67 0 0,0 0 207 0 0,0 0 198 0 0,0 0 138 0 0,0 0 18 0 0,0 0-95 0 0,0 0-158 0 0,0 0-169 0 0,-6-2-157 0 0,-17-5-158 0 0,17 5-85 0 0,6 2-21 0 0,0 0 45 0 0,0 0 68 0 0,-23-1 2860 0 0,5-1-3059 0 0,-1 0 1 0 0,0 1 0 0 0,0 1-1 0 0,1 1 1 0 0,-1 1 0 0 0,0 1 0 0 0,1 0-1 0 0,-4 2-131 0 0,-26 7 171 0 0,0 1 0 0 0,1 3-1 0 0,1 2 1 0 0,0 2 0 0 0,-15 11-171 0 0,33-16 96 0 0,1 1 1 0 0,0 1 0 0 0,1 1 0 0 0,1 1-1 0 0,1 2 1 0 0,0 0 0 0 0,2 2 0 0 0,1 0-1 0 0,0 1 1 0 0,2 1 0 0 0,1 1 0 0 0,1 1-1 0 0,-12 25-96 0 0,-79 273 971 0 0,88-245-636 0 0,3 0 0 0 0,4 1-1 0 0,-1 60-334 0 0,5 15 989 0 0,11 134-989 0 0,5-226 130 0 0,3 0 0 0 0,3-1 0 0 0,3-1 0 0 0,18 49-130 0 0,11 41 100 0 0,85 344 520 0 0,-106-387-343 0 0,-6 1 1 0 0,-4 1-1 0 0,-2 94-277 0 0,-12-181 35 0 0,1 33 71 0 0,-2 0 0 0 0,-3-1 0 0 0,-2 1 0 0 0,-8 26-106 0 0,2-29 85 0 0,6-23-27 0 0,0 0 0 0 0,-2-1 0 0 0,-2 0 0 0 0,0 0 0 0 0,-2-1 0 0 0,-1 0 0 0 0,-2-1 0 0 0,0-1 0 0 0,-5 4-58 0 0,2-7 53 0 0,-2-2 1 0 0,-1 0-1 0 0,-1-1 1 0 0,0-1-1 0 0,-2-1 1 0 0,0-1-1 0 0,-1-1 1 0 0,-1-1-1 0 0,0-1 1 0 0,-1-2-1 0 0,-1 0 1 0 0,0-2-1 0 0,0-1 1 0 0,-1-2-1 0 0,-1 0 1 0 0,-17 1-54 0 0,16-3 261 0 0,31-6-226 0 0,0 0-63 0 0,0 0-5 0 0,0 0-21 0 0,22 4-318 0 0,81 62 473 0 0,-15-22-14 0 0,-72-32-82 0 0,0 0 1 0 0,-2 1-1 0 0,1 0 0 0 0,-2 1 1 0 0,0 0-1 0 0,0 2 0 0 0,-1-1 1 0 0,-1 1-1 0 0,-1 1 0 0 0,0 0 1 0 0,-2 0-1 0 0,3 6-5 0 0,-2 10 20 0 0,0-1-1 0 0,-2 1 0 0 0,-2 0 1 0 0,-1 1-1 0 0,-2 0 0 0 0,-1-1 1 0 0,-1 1-1 0 0,-2-1 1 0 0,-1 1-1 0 0,-2-1 0 0 0,-1 0 1 0 0,-2 0-1 0 0,-3 4-19 0 0,-43 150 105 0 0,-45 202-10 0 0,80-281-78 0 0,-2-1 30 0 0,5 1 0 0 0,4 0 0 0 0,5 0 1 0 0,8 102-48 0 0,0-188 20 0 0,2 0 0 0 0,1-1 1 0 0,0 1-1 0 0,2-1 1 0 0,0 0-1 0 0,2 0 1 0 0,0-1-1 0 0,1 0 0 0 0,1 0 1 0 0,1-1-1 0 0,1 0 1 0 0,0-1-1 0 0,1-1 1 0 0,2 0-1 0 0,-1 0 0 0 0,15 11-20 0 0,-8-9 43 0 0,1-2-1 0 0,0 0 1 0 0,1-1-1 0 0,1-1 1 0 0,1-1-1 0 0,0-2 1 0 0,0 0-1 0 0,1-2 1 0 0,1 0-1 0 0,0-2 1 0 0,0-1-1 0 0,1-1 1 0 0,-1-2-1 0 0,1-1 1 0 0,0 0 0 0 0,9-3-43 0 0,8-2 46 0 0,-1-2 1 0 0,0-3 0 0 0,-1-1 0 0 0,0-2 0 0 0,11-6-47 0 0,12 8-222 0 0,-65 8 48 0 0,-1 18-2481 0 0,0-10-1721 0 0,0-1-7689 0 0</inkml:trace>
  <inkml:trace contextRef="#ctx0" brushRef="#br0" timeOffset="-160966.885">15473 2206 6785 0 0,'0'0'1222'0'0,"0"0"-562"0"0,0 0-404 0 0,0 0-33 0 0,0 0 157 0 0,0 0 147 0 0,0 0 24 0 0,0 0-67 0 0,0 0-70 0 0,0 0-57 0 0,0 0-1 0 0,3 1 38 0 0,1 0-114 0 0,0 0-1 0 0,0 0 0 0 0,0-1 0 0 0,0 1 1 0 0,0-1-1 0 0,0 0 0 0 0,0 0 1 0 0,1-1-1 0 0,-1 1 0 0 0,0-1 0 0 0,0 0 1 0 0,0 0-1 0 0,0 0 0 0 0,-1 0 0 0 0,1-1 1 0 0,0 1-1 0 0,1-2-279 0 0,16-12 1952 0 0,-21 15-1587 0 0,0 0 32 0 0,0 0-24 0 0,0 0-50 0 0,0 0-67 0 0,-13 11 1287 0 0,-16 26-711 0 0,29-37-760 0 0,0 0-37 0 0,0 0-22 0 0,0 0 2 0 0,0 0 4 0 0,0 0 11 0 0,0 0 12 0 0,0 0 15 0 0,0 0 16 0 0,0 0-3 0 0,0 0 3 0 0,0 0-12 0 0,0 0 3 0 0,0 0 6 0 0,0 0-8 0 0,0 0-15 0 0,0 0-20 0 0,0 0-10 0 0,17-22-30 0 0,-8 11 136 0 0,-15 18 14 0 0,-18 33-985 0 0,39-35-3745 0 0,-13-5 2191 0 0,2 0-8654 0 0</inkml:trace>
  <inkml:trace contextRef="#ctx0" brushRef="#br0" timeOffset="-160226.811">15497 2645 5561 0 0,'0'0'2235'0'0,"0"0"-1313"0"0,0 0-434 0 0,0 0 264 0 0,0 0 374 0 0,0 0 233 0 0,0 0-10 0 0,0 0-250 0 0,0 0-283 0 0,0 0-226 0 0,0 0-110 0 0,0 0 13 0 0,0 0 55 0 0,14 0 3504 0 0,38-51-3629 0 0,-91 69 1971 0 0,6 7-2214 0 0,33-25-203 0 0,0 0-14 0 0,0 0-30 0 0,0 0-12 0 0,0 0 1 0 0,25-8 22 0 0,30-29 229 0 0,-52 34 646 0 0,-20 12-822 0 0,21-21-1576 0 0,4 4-189 0 0,-4 5-442 0 0,1-1-4708 0 0,-2 0-4987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0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1258 15539 0 0,'0'0'1670'0'0,"0"0"-403"0"0,0 0-256 0 0,0 0-80 0 0,0 0-90 0 0,0 0-71 0 0,0 0-105 0 0,0 0-143 0 0,0 0-72 0 0,0 0-99 0 0,0 0-109 0 0,0 0-78 0 0,0 0-79 0 0,-20-14-62 0 0,-61-38-46 0 0,80 51 22 0 0,1 0 0 0 0,-1 1-1 0 0,0-1 1 0 0,1 0 0 0 0,-1 1 0 0 0,0-1 0 0 0,1 1-1 0 0,-1-1 1 0 0,0 1 0 0 0,0-1 0 0 0,0 1 0 0 0,0 0 0 0 0,1-1-1 0 0,-1 1 1 0 0,0 0 0 0 0,0-1 0 0 0,0 1 0 0 0,0 0 0 0 0,0 0-1 0 0,0 0 1 0 0,0 0 0 0 0,0 0 0 0 0,0 0 0 0 0,0 0 0 0 0,0 0-1 0 0,1 0 1 0 0,-1 1 0 0 0,0-1 0 0 0,0 0 0 0 0,0 1-1 0 0,0-1 1 0 0,0 0 0 0 0,1 1 0 0 0,-1-1 0 0 0,0 1 0 0 0,0-1-1 0 0,0 1 1 0 0,1 0 0 0 0,-1-1 0 0 0,0 1 0 0 0,1 0 0 0 0,-1-1-1 0 0,1 1 1 0 0,-1 0 0 0 0,1 0 0 0 0,-1 0 0 0 0,1-1-1 0 0,0 1 1 0 0,-1 1 1 0 0,-2 3-23 0 0,-3 6 3 0 0,-1 0 0 0 0,1 0 0 0 0,1 0 0 0 0,0 1 0 0 0,1 0 0 0 0,0 0 0 0 0,1 0 0 0 0,0 0 0 0 0,1 1 0 0 0,1-1 0 0 0,-1 1 0 0 0,2 0 0 0 0,0-1 0 0 0,1 1 0 0 0,0-1 0 0 0,0 1 0 0 0,2-1 0 0 0,-1 1 0 0 0,2-1 0 0 0,-1 0 0 0 0,2 0 0 0 0,0-1 1 0 0,0 1-1 0 0,1-1 0 0 0,0 0 0 0 0,1 0 0 0 0,0-1 0 0 0,1 0 0 0 0,8 8 20 0 0,-11-14 44 0 0,-1 0 1 0 0,1 0-1 0 0,0-1 1 0 0,0 0-1 0 0,0 0 1 0 0,0 0-1 0 0,1-1 1 0 0,-1 1-1 0 0,1-1 1 0 0,0-1 0 0 0,-1 1-1 0 0,1-1 1 0 0,0 0-1 0 0,0 0 1 0 0,0-1-1 0 0,0 1 1 0 0,0-1-1 0 0,0-1 1 0 0,0 1-1 0 0,-1-1 1 0 0,1 0-1 0 0,0 0 1 0 0,0-1-1 0 0,-1 0 1 0 0,1 0-1 0 0,2-1-44 0 0,22-24 173 0 0,-2-2-1 0 0,-1 0 0 0 0,-1-2 0 0 0,-1-1 0 0 0,-2-1 0 0 0,-1 0 0 0 0,-2-2 1 0 0,-1-1-1 0 0,-2 0 0 0 0,2-9-172 0 0,-16 38 8 0 0,36-71-148 0 0,-4-2 0 0 0,-3-2 0 0 0,-3-1 0 0 0,-5-1 0 0 0,4-29 140 0 0,-20 70-215 0 0,-1 0-1 0 0,-2-1 1 0 0,-2 0 0 0 0,-2 0 0 0 0,-3-20 215 0 0,2 59-22 0 0,-1 1 1 0 0,0-1-1 0 0,0 0 1 0 0,0 0-1 0 0,-1 1 1 0 0,0-1 0 0 0,0 1-1 0 0,0-1 1 0 0,0 1-1 0 0,-1 0 1 0 0,0 0-1 0 0,1 0 1 0 0,-1 0 0 0 0,-1 0-1 0 0,1 0 1 0 0,-1 1-1 0 0,1 0 1 0 0,-1 0-1 0 0,0 0 1 0 0,0 0 0 0 0,0 1-1 0 0,-1-1 1 0 0,1 1-1 0 0,-1 0 1 0 0,1 0-1 0 0,-1 1 1 0 0,1-1-1 0 0,-1 1 1 0 0,0 0 0 0 0,0 0-1 0 0,0 1 1 0 0,0 0-1 0 0,0-1 1 0 0,1 1-1 0 0,-1 1 1 0 0,0-1 0 0 0,0 1-1 0 0,0 0 1 0 0,0 0-1 0 0,1 1 1 0 0,-4 0 21 0 0,-4 2-17 0 0,-1 0-1 0 0,1 1 1 0 0,0 0 0 0 0,0 1-1 0 0,1 1 1 0 0,0-1 0 0 0,0 2-1 0 0,0 0 1 0 0,1 0 0 0 0,0 0 0 0 0,1 2-1 0 0,0-1 1 0 0,0 1 0 0 0,1 0-1 0 0,1 1 1 0 0,-1 0 0 0 0,0 3 17 0 0,-7 14 43 0 0,0 0-1 0 0,2 0 1 0 0,2 1 0 0 0,0 1 0 0 0,2 0-1 0 0,-3 23-42 0 0,6-27 67 0 0,2 1-1 0 0,1 0 1 0 0,1 0-1 0 0,2 0 1 0 0,0 0-1 0 0,2 0 1 0 0,1 0-1 0 0,1-1 1 0 0,1 1-1 0 0,1-1 1 0 0,2 0 0 0 0,0 0-1 0 0,2-1 1 0 0,1 0-1 0 0,8 12-66 0 0,10 11 220 0 0,3-1 1 0 0,1-2-1 0 0,3-2 0 0 0,1-1 0 0 0,3-2 1 0 0,0-1-1 0 0,3-3 0 0 0,1-1 1 0 0,2-2-1 0 0,1-2 0 0 0,27 11-220 0 0,0-11-1207 0 0,-74-31 344 0 0,0-4-6071 0 0,0 1-4996 0 0</inkml:trace>
  <inkml:trace contextRef="#ctx0" brushRef="#br0" timeOffset="-1874.944">1 492 14323 0 0,'0'0'931'0'0,"0"0"-836"0"0,0 0-218 0 0,33-3 174 0 0,111-10 63 0 0,23 0 1059 0 0,-1-6 1 0 0,-1-8-1 0 0,83-28-1173 0 0,-176 36 196 0 0,-2-3 1 0 0,0-3 0 0 0,-2-4 0 0 0,-1-2-1 0 0,-2-3 1 0 0,18-14-197 0 0,-62 34 105 0 0,-11 9 5 0 0,-1 0 0 0 0,0 0 1 0 0,0-1-1 0 0,0-1 0 0 0,-1 1 0 0 0,0-1 0 0 0,0-1 0 0 0,0 1 1 0 0,-1-1-1 0 0,-1-1 0 0 0,1 1 0 0 0,-1-1 0 0 0,-1 0 0 0 0,0-1 1 0 0,4-7-111 0 0,-8 3 1425 0 0,-6 20-639 0 0,-8 21-666 0 0,-138 462 217 0 0,40-114-57 0 0,-161 371 123 0 0,162-452-274 0 0,98-241-309 0 0,12-53 112 0 0,0 0-22 0 0,-7-23-2383 0 0,3 2-230 0 0,1 6-2810 0 0,0 1-5932 0 0</inkml:trace>
  <inkml:trace contextRef="#ctx0" brushRef="#br0" timeOffset="-1354.529">321 1265 18076 0 0,'0'0'-120'0'0,"0"0"-135"0"0,0 0 20 0 0,0 0 353 0 0,0 0 283 0 0,31-13 177 0 0,104-42 96 0 0,130-25 1942 0 0,326-89-876 0 0,-517 147-1505 0 0,-73 84 1213 0 0,-2-15-1254 0 0,2-1-1 0 0,2 1 1 0 0,1-1 0 0 0,3 1-1 0 0,2 1-193 0 0,2 13 388 0 0,-3 1 0 0 0,-3 0 1 0 0,-2 0-1 0 0,-3 1-388 0 0,1-64-1598 0 0,7-13-9252 0 0,-4 13-770 0 0</inkml:trace>
  <inkml:trace contextRef="#ctx0" brushRef="#br0" timeOffset="-822.577">1841 602 17764 0 0,'0'0'1064'0'0,"0"0"-936"0"0,0 0-176 0 0,0 0-72 0 0,0 0-88 0 0,0 0-184 0 0,0 0-88 0 0,0 0-88 0 0,0 0-96 0 0,0 0-305 0 0,0 0-1423 0 0,0 0-7666 0 0</inkml:trace>
  <inkml:trace contextRef="#ctx0" brushRef="#br0" timeOffset="1181.312">1889 613 0 0 0,'0'0'455'0'0,"0"0"1604"0"0,0 0 671 0 0,0 0-24 0 0,0 0-420 0 0,0 0-593 0 0,0 0-447 0 0,0 0-287 0 0,0 0-219 0 0,0 0-156 0 0,0 0-113 0 0,0 0-103 0 0,0 0-76 0 0,10 8 2918 0 0,-3-9-3092 0 0,9 12 1011 0 0,-16-10-958 0 0,-13 10 503 0 0,-10 21-231 0 0,-17-2 476 0 0,83-22-1555 0 0,-31-8 733 0 0,-10 0-4359 0 0,-1 0-4576 0 0,-1 0-776 0 0</inkml:trace>
  <inkml:trace contextRef="#ctx0" brushRef="#br0" timeOffset="-1076.579">1972 1464 13211 0 0,'0'0'5913'0'0,"0"0"-5433"0"0,0 0-208 0 0,0 0-96 0 0,0 0 24 0 0,0 0 48 0 0,0 0 0 0 0,0 0-56 0 0,0 0-96 0 0,0 0-96 0 0,0 0-72 0 0,0 0-56 0 0,-53 188-88 0 0,56-177-152 0 0,1-4-312 0 0,0 0-744 0 0,-2-3-2753 0 0,0 0-7914 0 0</inkml:trace>
  <inkml:trace contextRef="#ctx0" brushRef="#br0" timeOffset="-523.804">2180 1637 0 0 0,'0'0'1763'0'0,"0"0"730"0"0,0 0 502 0 0,0 0 130 0 0,0 0-286 0 0,0 0-600 0 0,0 0-664 0 0,0 0-517 0 0,0 0-313 0 0,0 0-106 0 0,0 0-36 0 0,11-17-31 0 0,34-56-76 0 0,-28 12 273 0 0,-9 25-328 0 0,-3 12-282 0 0,1 0 1 0 0,0 0-1 0 0,2 1 1 0 0,1 0-1 0 0,1 1 1 0 0,8-14-160 0 0,-17 34-18 0 0,0 1-1 0 0,-1-1 1 0 0,1 1-1 0 0,0-1 1 0 0,0 1 0 0 0,0 0-1 0 0,1 0 1 0 0,-1-1 0 0 0,0 1-1 0 0,0 0 1 0 0,1 0-1 0 0,-1 0 1 0 0,0 0 0 0 0,1 0-1 0 0,-1 1 1 0 0,1-1-1 0 0,-1 0 1 0 0,1 1 0 0 0,0-1-1 0 0,-1 1 1 0 0,1-1 0 0 0,-1 1-1 0 0,1 0 1 0 0,0 0-1 0 0,-1 0 1 0 0,1 0 0 0 0,0 0-1 0 0,-1 0 1 0 0,1 0 0 0 0,0 0-1 0 0,-1 1 1 0 0,1-1-1 0 0,0 1 1 0 0,-1-1 0 0 0,1 1-1 0 0,-1 0 1 0 0,1-1-1 0 0,-1 1 1 0 0,1 0 0 0 0,-1 0-1 0 0,0 0 1 0 0,0 0 0 0 0,1 0-1 0 0,-1 1 1 0 0,0-1-1 0 0,0 0 1 0 0,0 0 0 0 0,0 1-1 0 0,0-1 1 0 0,0 1-1 0 0,0-1 1 0 0,-1 1 0 0 0,1-1-1 0 0,-1 1 1 0 0,1-1 0 0 0,-1 1-1 0 0,1 0 1 0 0,-1-1-1 0 0,0 1 1 0 0,1 1 18 0 0,15 40-23 0 0,-13-28 26 0 0,2-1-1 0 0,0 0 1 0 0,0 0-1 0 0,1 0 1 0 0,1-1 0 0 0,1 0-1 0 0,0 0 1 0 0,0-1-1 0 0,1 0 1 0 0,1 0 0 0 0,0-1-1 0 0,0 0 1 0 0,1-1-1 0 0,10 7-2 0 0,-16-13 44 0 0,0-1 0 0 0,0 1 0 0 0,0-1-1 0 0,0-1 1 0 0,1 1 0 0 0,-1-1-1 0 0,1 0 1 0 0,-1 0 0 0 0,1-1-1 0 0,0 0 1 0 0,0 0 0 0 0,0 0 0 0 0,5 0-44 0 0,-7-3 102 0 0,-1 1 0 0 0,0-1 1 0 0,0 0-1 0 0,0 0 0 0 0,0 0 1 0 0,0-1-1 0 0,0 1 0 0 0,-1-1 1 0 0,1 1-1 0 0,-1-1 0 0 0,1 0 1 0 0,-1 0-1 0 0,0 0 0 0 0,0 0 1 0 0,-1 0-1 0 0,1-1 1 0 0,-1 1-1 0 0,1 0 0 0 0,-1-1 1 0 0,0-2-103 0 0,9-19-109 0 0,-1-1 0 0 0,-2 0 1 0 0,-1 0-1 0 0,-1-1 1 0 0,-1 0-1 0 0,-1 1 0 0 0,-1-27 109 0 0,-1 45-2252 0 0,2 2-4603 0 0,-2 2-4503 0 0</inkml:trace>
  <inkml:trace contextRef="#ctx0" brushRef="#br0" timeOffset="2133.481">1956 1291 0 0 0,'0'0'1226'0'0,"0"0"19"0"0,0 0 71 0 0,0 0 38 0 0,0 0-84 0 0,0 0-102 0 0,0 0-120 0 0,0 0-100 0 0,0 0-82 0 0,0 0 21 0 0,-1-17 49 0 0,-4-66 879 0 0,5 83-1049 0 0,0 0-177 0 0,0 0-142 0 0,0 0-79 0 0,0 0-52 0 0,0 0 0 0 0,0 0 12 0 0,0 0-31 0 0,0 0 13 0 0,0 0-7 0 0,0 0 11 0 0,0 0 28 0 0,0 0 7 0 0,0 0-34 0 0,0 0-34 0 0,0 0-31 0 0,0 0-42 0 0,0 0 2 0 0,0 23 1315 0 0,-9 110 234 0 0,-8 61-1182 0 0,15-66 968 0 0,2-112-1105 0 0,1-16-438 0 0,0 0-6 0 0,-1 0-16 0 0,0 0 16 0 0,0 0-17 0 0,0 0-12 0 0,0 0 10 0 0,0 0-6 0 0,0 0-3 0 0,0 0-6 0 0,0 0-23 0 0,0 0-23 0 0,0 0-29 0 0,0 0-13 0 0,0 0-27 0 0,0 0-39 0 0,-1-4-3656 0 0,0 1-3025 0 0,1 2-4236 0 0</inkml:trace>
  <inkml:trace contextRef="#ctx0" brushRef="#br0" timeOffset="5868.126">6972 1213 3129 0 0,'0'0'1935'0'0,"0"0"-32"0"0,0 0 15 0 0,0 0 10 0 0,0 0-40 0 0,0 0-143 0 0,0 0-289 0 0,0 0-306 0 0,0 0-249 0 0,0 0-190 0 0,0 0-98 0 0,0 0-78 0 0,0 0-48 0 0,21 4 2626 0 0,194-17 427 0 0,11 0-2714 0 0,-178 10-725 0 0,-48 3-123 0 0,0 0 36 0 0,0 0 8 0 0,0 0-40 0 0,0 0-18 0 0,0 0 6 0 0,0 0 3 0 0,0 0-34 0 0,0 0-31 0 0,0 0-27 0 0,0 0-78 0 0,0 0-89 0 0,0 0-122 0 0,-9 17-4286 0 0,4-9-610 0 0,2-4-5988 0 0</inkml:trace>
  <inkml:trace contextRef="#ctx0" brushRef="#br0" timeOffset="6125.431">6943 1596 16692 0 0,'0'0'766'0'0,"0"0"-330"0"0,0 0-41 0 0,0 0 305 0 0,0 0 350 0 0,0 0 170 0 0,0 0-9 0 0,0 0-163 0 0,0 0-214 0 0,35-1-183 0 0,113-8-149 0 0,47-21 740 0 0,-167 24-2000 0 0,71-13 2212 0 0,-66 16-4747 0 0,0 1-4590 0 0,-30 2-4071 0 0</inkml:trace>
  <inkml:trace contextRef="#ctx0" brushRef="#br0" timeOffset="4769.11">5812 1202 9394 0 0,'0'0'1103'0'0,"0"0"-215"0"0,0 0-100 0 0,0 0 91 0 0,0 0 177 0 0,0 0 135 0 0,0 0 4 0 0,0 0-113 0 0,0 0-173 0 0,-33-11-209 0 0,-104-36-167 0 0,69 35 120 0 0,55 15-564 0 0,-1 0-1 0 0,0 1 1 0 0,1 1-1 0 0,-1-1 1 0 0,1 2-1 0 0,1 0 1 0 0,-1 1-1 0 0,1 0 1 0 0,0 1 0 0 0,1 0-1 0 0,-1 1 1 0 0,2 0-1 0 0,-1 1 1 0 0,1 0-1 0 0,-7 10-88 0 0,-6 7 75 0 0,1 1-1 0 0,1 0 0 0 0,1 2 1 0 0,1 0-1 0 0,2 2 1 0 0,2 0-1 0 0,0 0 0 0 0,2 1 1 0 0,-6 29-75 0 0,15-47 23 0 0,0-1 0 0 0,2 1 0 0 0,0 0 0 0 0,0-1 0 0 0,1 1 0 0 0,1 0 0 0 0,1 0 0 0 0,0 0 0 0 0,2 6-23 0 0,-3-16 18 0 0,1-1 0 0 0,0 1 0 0 0,0-1 0 0 0,1 1 0 0 0,-1-1 0 0 0,1 1 0 0 0,0-1 0 0 0,0 0 1 0 0,0 0-1 0 0,1 0 0 0 0,-1 0 0 0 0,1 0 0 0 0,0-1 0 0 0,0 1 0 0 0,1-1 0 0 0,-1 0 0 0 0,1 0 1 0 0,-1 0-1 0 0,1 0 0 0 0,0-1 0 0 0,0 1 0 0 0,0-1 0 0 0,1 0 0 0 0,-1 0 0 0 0,0-1 0 0 0,1 1 1 0 0,-1-1-1 0 0,1 0 0 0 0,-1 0 0 0 0,1-1 0 0 0,3 1-18 0 0,6-2 93 0 0,0-1-1 0 0,0-1 1 0 0,-1 0-1 0 0,1-1 1 0 0,-1-1 0 0 0,1 0-1 0 0,-1 0 1 0 0,-1-2-1 0 0,1 1 1 0 0,-1-2 0 0 0,0 1-1 0 0,-1-2 1 0 0,0 0-1 0 0,0 0 1 0 0,-1-1 0 0 0,0 0-1 0 0,0-1-92 0 0,-6 7 14 0 0,46-44 58 0 0,-3-2 0 0 0,-1-2 0 0 0,-3-3 0 0 0,-3-1-1 0 0,-2-1 1 0 0,-3-3 0 0 0,5-14-72 0 0,15-69 340 0 0,-72 191 179 0 0,10-25-514 0 0,2 1-1 0 0,0 0 1 0 0,1 1 0 0 0,1-1-1 0 0,2 1 1 0 0,0-1 0 0 0,2 1 0 0 0,1-1-1 0 0,0 1 1 0 0,2-1 0 0 0,1 0-1 0 0,1 0 1 0 0,1 0 0 0 0,1-1 0 0 0,4 8-5 0 0,3 4-73 0 0,70 125-1119 0 0,-71-146-2201 0 0,-10-10-2924 0 0,-2-3-5169 0 0</inkml:trace>
  <inkml:trace contextRef="#ctx0" brushRef="#br0" timeOffset="5084.79">6278 1585 13219 0 0,'0'0'652'0'0,"0"0"-256"0"0,0 0-100 0 0,0 0 114 0 0,0 0 176 0 0,0 0 105 0 0,0 0-45 0 0,0 0-142 0 0,0 0-128 0 0,0 0-107 0 0,0 0-50 0 0,-5 34-24 0 0,-14 104-7 0 0,18-136-174 0 0,0 1 0 0 0,1-1 0 0 0,-1 1 0 0 0,1-1 0 0 0,-1 0 0 0 0,1 1 0 0 0,0-1 0 0 0,0 1 0 0 0,0-1 0 0 0,0 1 0 0 0,1-1 0 0 0,-1 1 0 0 0,1-1 0 0 0,-1 1 0 0 0,1-1 0 0 0,0 0 0 0 0,0 1 0 0 0,0-1 0 0 0,0 0 0 0 0,0 0 0 0 0,0 0 0 0 0,1 0 0 0 0,-1 0 0 0 0,1 0 0 0 0,1 1-14 0 0,3 3 102 0 0,-3-2-5 0 0,0-1 0 0 0,1 1 1 0 0,0-1-1 0 0,-1 0 1 0 0,1 0-1 0 0,0 0 0 0 0,1-1 1 0 0,-1 1-1 0 0,0-1 0 0 0,1 0 1 0 0,-1 0-1 0 0,1-1 0 0 0,0 1 1 0 0,-1-1-1 0 0,1 0 0 0 0,0-1 1 0 0,0 1-1 0 0,0-1 0 0 0,0 1 1 0 0,0-2-1 0 0,-1 1 1 0 0,1 0-1 0 0,0-1 0 0 0,0 0 1 0 0,0 0-1 0 0,-1-1 0 0 0,1 1 1 0 0,0-1-1 0 0,-1 0 0 0 0,1 0 1 0 0,-1 0-1 0 0,0-1 0 0 0,0 0 1 0 0,0 1-1 0 0,0-1 1 0 0,0-1-1 0 0,-1 1 0 0 0,1-1 1 0 0,-1 1-1 0 0,0-1 0 0 0,0 0 1 0 0,0 0-1 0 0,-1 0 0 0 0,1-1 1 0 0,-1 1-1 0 0,0 0 0 0 0,0-1 1 0 0,-1 0-1 0 0,0 1 0 0 0,1-1 1 0 0,-1 0-1 0 0,-1 0 1 0 0,1 0-98 0 0,0 0-2 0 0,-1-1 0 0 0,0 1 0 0 0,0 0 0 0 0,0-1 0 0 0,0 1 0 0 0,-1 0 1 0 0,0-1-1 0 0,0 1 0 0 0,-1 0 0 0 0,1 0 0 0 0,-1 0 0 0 0,0 0 0 0 0,-1 0 1 0 0,1 0-1 0 0,-1 1 0 0 0,0-1 0 0 0,0 1 0 0 0,0 0 0 0 0,-1 0 1 0 0,1 0-1 0 0,-1 0 0 0 0,0 0 0 0 0,0 1 0 0 0,0 0 0 0 0,-1 0 0 0 0,-1-2 3 0 0,-61-29-1734 0 0,21 23-3377 0 0,28 8-1669 0 0,5-1-3810 0 0</inkml:trace>
  <inkml:trace contextRef="#ctx0" brushRef="#br0" timeOffset="7331.872">8905 1136 0 0 0,'0'0'671'0'0,"0"0"90"0"0,0 0 212 0 0,0 0 368 0 0,0 0 390 0 0,0 0 327 0 0,0 0 125 0 0,0 0-110 0 0,0 0-301 0 0,0 0-409 0 0,13-10-379 0 0,37-33-184 0 0,-50 43-764 0 0,1 0 0 0 0,-1 0-1 0 0,1-1 1 0 0,-1 1 0 0 0,1 0-1 0 0,-1-1 1 0 0,1 1 0 0 0,-1-1 0 0 0,1 1-1 0 0,-1-1 1 0 0,0 1 0 0 0,1-1-1 0 0,-1 1 1 0 0,0-1 0 0 0,1 1-1 0 0,-1-1 1 0 0,0 1 0 0 0,1-1-1 0 0,-1 1 1 0 0,0-1 0 0 0,0 0 0 0 0,0 1-1 0 0,0-1 1 0 0,0 1 0 0 0,0-1-1 0 0,0 0 1 0 0,0 1 0 0 0,0-1-1 0 0,0 1 1 0 0,0-1 0 0 0,0 0 0 0 0,0 1-1 0 0,0-1 1 0 0,0 1 0 0 0,-1-1-1 0 0,1 0 1 0 0,0 1 0 0 0,0-1-1 0 0,-1 1 1 0 0,1-1 0 0 0,0 1-1 0 0,-1-1 1 0 0,1 1 0 0 0,-1-1 0 0 0,1 1-1 0 0,0-1 1 0 0,-1 1 0 0 0,1 0-1 0 0,-1-1 1 0 0,1 1 0 0 0,-1 0-1 0 0,0-1 1 0 0,1 1 0 0 0,-1 0 0 0 0,1 0-1 0 0,-1 0 1 0 0,1-1 0 0 0,-1 1-1 0 0,0 0 1 0 0,0 0-36 0 0,-1-1 260 0 0,-17-9-6 0 0,0 0 1 0 0,-1 2-1 0 0,1 0 0 0 0,-2 1 0 0 0,1 1 0 0 0,-1 1 1 0 0,0 1-1 0 0,0 0 0 0 0,-1 2 0 0 0,1 0 1 0 0,-1 2-1 0 0,1 0 0 0 0,0 2 0 0 0,-1 0 1 0 0,-5 2-255 0 0,-13 4 37 0 0,1 1 0 0 0,1 2 1 0 0,0 2-1 0 0,0 1 1 0 0,1 2-1 0 0,1 2 1 0 0,-27 17-38 0 0,44-23 19 0 0,1 0 1 0 0,0 1 0 0 0,0 1 0 0 0,1 1-1 0 0,1 0 1 0 0,1 1 0 0 0,0 1 0 0 0,1 0-1 0 0,1 1 1 0 0,0 1 0 0 0,1 0-1 0 0,2 0 1 0 0,0 1 0 0 0,1 0 0 0 0,0 1-1 0 0,2 0 1 0 0,1 1 0 0 0,0-1 0 0 0,2 1-1 0 0,0 0 1 0 0,2 0 0 0 0,0 0 0 0 0,2 1-1 0 0,0-1 1 0 0,2 7-20 0 0,0-18 16 0 0,0-1-1 0 0,0 0 1 0 0,1 0-1 0 0,1 0 1 0 0,0 0 0 0 0,0 0-1 0 0,1-1 1 0 0,0 1-1 0 0,0-1 1 0 0,1-1 0 0 0,0 1-1 0 0,1-1 1 0 0,0 0-1 0 0,0 0 1 0 0,1-1 0 0 0,0 0-1 0 0,0-1 1 0 0,1 1-1 0 0,-1-2 1 0 0,1 1 0 0 0,1-1-1 0 0,-1 0 1 0 0,1-1-1 0 0,0 0-15 0 0,8 2 63 0 0,-1 0 1 0 0,1-1-1 0 0,1-1 0 0 0,-1-1 0 0 0,1 0 0 0 0,-1-2 0 0 0,1 0 0 0 0,0-1 0 0 0,-1 0 1 0 0,1-2-1 0 0,-1 0 0 0 0,1-1 0 0 0,3-3-63 0 0,14-6 105 0 0,-1-2 0 0 0,-1-2 0 0 0,0-1 0 0 0,-1-1 0 0 0,-1-2 1 0 0,-1-1-1 0 0,-1-2 0 0 0,0-1 0 0 0,-2-1 0 0 0,-1-2 0 0 0,-2 0 0 0 0,0-2 0 0 0,-2-1 0 0 0,-1 0 0 0 0,15-29-105 0 0,-24 41 71 0 0,-1-2 0 0 0,-1 0 0 0 0,-1 0 0 0 0,0-1 1 0 0,-2 0-1 0 0,0 0 0 0 0,-1-1 0 0 0,-2 0 0 0 0,0-1 0 0 0,-1 1 0 0 0,0-12-71 0 0,-4 33 140 0 0,0 1-41 0 0,-1 16-277 0 0,-11 157 272 0 0,14-133-80 0 0,1 0 0 0 0,3-1 0 0 0,1 1 0 0 0,1-1 0 0 0,3 0 0 0 0,1-1 0 0 0,2 0 0 0 0,1-1 0 0 0,2-1 0 0 0,13 18-14 0 0,39 57-63 0 0,-68-110 9 0 0,-1 0 0 0 0,1 0 0 0 0,0 0 0 0 0,0-1 0 0 0,-1 1 0 0 0,1 0 0 0 0,0 0 0 0 0,0 0 0 0 0,0-1 0 0 0,0 1 0 0 0,0 0 0 0 0,0-1 0 0 0,0 1 0 0 0,0-1 0 0 0,0 1 0 0 0,0-1 0 0 0,0 0 0 0 0,0 1 0 0 0,0-1 0 0 0,1 0 0 0 0,-1 0 0 0 0,0 0 0 0 0,0 0 0 0 0,0 0 0 0 0,0 0 0 0 0,1 0 0 0 0,-1 0 0 0 0,0 0 0 0 0,0 0 0 0 0,0-1 0 0 0,0 1 0 0 0,0 0 0 0 0,0-1 54 0 0,15-21-8394 0 0,-14 11-3151 0 0</inkml:trace>
  <inkml:trace contextRef="#ctx0" brushRef="#br0" timeOffset="8994.151">11160 1188 10658 0 0,'0'0'2061'0'0,"0"0"-732"0"0,0 0-340 0 0,0 0-5 0 0,0 0 161 0 0,0 0 130 0 0,0 0-46 0 0,0 0-160 0 0,0 0-173 0 0,0 0-212 0 0,0 0-133 0 0,0 0-65 0 0,0 0-82 0 0,33-3-48 0 0,104-10-57 0 0,31 7 429 0 0,-82-5-710 0 0,-41 7-2215 0 0,-45 4 1211 0 0,-3 0-8791 0 0,-1 0-1216 0 0</inkml:trace>
  <inkml:trace contextRef="#ctx0" brushRef="#br0" timeOffset="9166.689">11188 1438 8682 0 0,'0'0'1680'0'0,"0"0"-626"0"0,0 0-206 0 0,0 0 103 0 0,0 0 182 0 0,0 0 93 0 0,0 0-47 0 0,0 0-76 0 0,0 0-114 0 0,0 0-132 0 0,0 0-139 0 0,0 0-140 0 0,0 0-126 0 0,32 8-88 0 0,102 23-117 0 0,-56-32-56 0 0,-63-4-180 0 0,148-43-4049 0 0,-146 41-2011 0 0,-2 0-5111 0 0</inkml:trace>
  <inkml:trace contextRef="#ctx0" brushRef="#br0" timeOffset="7851.402">10157 621 8842 0 0,'0'0'2668'0'0,"0"0"-847"0"0,0 0-354 0 0,0 0-124 0 0,0 0-59 0 0,0 0-61 0 0,0 0-85 0 0,0 0-148 0 0,0 0-160 0 0,0 0-153 0 0,0 0-175 0 0,0 0-129 0 0,-27 9-83 0 0,-83 34-33 0 0,107-42-237 0 0,1 0-1 0 0,-1 0 1 0 0,1 0-1 0 0,-1 0 1 0 0,1 0-1 0 0,-1 1 1 0 0,1-1 0 0 0,0 1-1 0 0,-1-1 1 0 0,1 1-1 0 0,0 0 1 0 0,0 0-1 0 0,0 0 1 0 0,1 0-1 0 0,-1 0 1 0 0,0 1 0 0 0,1-1-1 0 0,0 0 1 0 0,-1 1-1 0 0,1-1 1 0 0,0 1-1 0 0,0 0-19 0 0,-3 6 109 0 0,-20 48 329 0 0,2 2 0 0 0,3 0 0 0 0,3 1 0 0 0,2 1 0 0 0,-3 33-438 0 0,3 2 280 0 0,3 0 1 0 0,5 0-1 0 0,4 31-280 0 0,3-102 29 0 0,1 0 0 0 0,1 0 0 0 0,2-1 0 0 0,0 0 0 0 0,1 0 0 0 0,2 0 1 0 0,0-1-1 0 0,2 0 0 0 0,0-1 0 0 0,2 0 0 0 0,0 0 0 0 0,2-1 0 0 0,0-1 0 0 0,3 3-29 0 0,39 39 77 0 0,-53-63-4120 0 0,-4-5-1658 0 0,1 3-5297 0 0</inkml:trace>
  <inkml:trace contextRef="#ctx0" brushRef="#br0" timeOffset="8418.035">10560 838 11795 0 0,'0'0'5151'0'0,"0"0"-3420"0"0,0 0-1077 0 0,0 0-101 0 0,0 0 110 0 0,0 0 148 0 0,0 0 13 0 0,0 0-126 0 0,0 0-216 0 0,0 0-211 0 0,0 0-55 0 0,0 0 23 0 0,2 5 57 0 0,3 16-89 0 0,-1 1 0 0 0,-1-1 0 0 0,-1 1 1 0 0,-1-1-1 0 0,0 1 0 0 0,-2-1 0 0 0,-1 1 0 0 0,0-1 0 0 0,-2 2-207 0 0,-48 210 486 0 0,36-176-443 0 0,2-1 1 0 0,3 2-1 0 0,2-1 1 0 0,3 1-1 0 0,2 1-43 0 0,5-53 4 0 0,0 1 1 0 0,1-1-1 0 0,0 1 0 0 0,0-1 1 0 0,1 0-1 0 0,-1 0 0 0 0,1 0 1 0 0,1 0-1 0 0,-1 0 0 0 0,1-1 1 0 0,0 1-1 0 0,0-1 0 0 0,1 0 0 0 0,-1 0 1 0 0,1-1-1 0 0,0 1 0 0 0,3 0-4 0 0,-3-2 56 0 0,1-1-1 0 0,0 0 0 0 0,-1 0 0 0 0,1 0 0 0 0,0-1 0 0 0,0 0 0 0 0,0 0 1 0 0,0-1-1 0 0,0 0 0 0 0,0 0 0 0 0,0 0 0 0 0,0 0 0 0 0,1-1-55 0 0,14 0 128 0 0,-16 1-114 0 0,0 0 1 0 0,0 0 0 0 0,0-1 0 0 0,0 0 0 0 0,0 0 0 0 0,0 0 0 0 0,0 0-1 0 0,0-1 1 0 0,-1 0 0 0 0,1 0 0 0 0,0 0 0 0 0,-1-1 0 0 0,0 1-1 0 0,1-1 1 0 0,0-1-15 0 0,-5-48-6880 0 0,-1 49 6127 0 0,-2-7-2490 0 0,1 5-2388 0 0,-3 1-5649 0 0</inkml:trace>
  <inkml:trace contextRef="#ctx0" brushRef="#br0" timeOffset="8738.084">10232 1350 13067 0 0,'0'0'1360'0'0,"0"0"-477"0"0,0 0-195 0 0,0 0 144 0 0,0 0 199 0 0,0 0 120 0 0,0 0-64 0 0,0 0-130 0 0,34-8-104 0 0,109-25-160 0 0,33 5 766 0 0,-4 23-2849 0 0,-128 5-4001 0 0,-35 0-5640 0 0</inkml:trace>
  <inkml:trace contextRef="#ctx0" brushRef="#br0" timeOffset="11360.2">12732 1136 5329 0 0,'0'0'3119'0'0,"0"0"-1769"0"0,0 0-707 0 0,0 0-92 0 0,0 0 74 0 0,0 0 166 0 0,0 0 144 0 0,0 0-18 0 0,0 0-154 0 0,0 0-179 0 0,0 0-198 0 0,-13-3-145 0 0,-43-9-45 0 0,8 24 321 0 0,36-5-340 0 0,-13 8 2 0 0,0 1 0 0 0,1 2 0 0 0,1 0-1 0 0,1 2 1 0 0,0 0 0 0 0,2 2 0 0 0,0 0 0 0 0,2 1 0 0 0,0 1 0 0 0,2 0 0 0 0,0 2-179 0 0,1-4 129 0 0,2 2 0 0 0,0 0 0 0 0,1 0 1 0 0,1 1-1 0 0,2 0 0 0 0,1 1 0 0 0,0 0 0 0 0,2 1 0 0 0,1-1 0 0 0,1 1 0 0 0,0 27-129 0 0,3-44 53 0 0,1 1 0 0 0,-1-1-1 0 0,2 1 1 0 0,0-1 0 0 0,0 0-1 0 0,1 1 1 0 0,0-1 0 0 0,0 0-1 0 0,1 0 1 0 0,1 0-1 0 0,0 0 1 0 0,0-1 0 0 0,1 1-1 0 0,0-1 1 0 0,0 0 0 0 0,1-1-1 0 0,1 1 1 0 0,-1-1 0 0 0,1 0-1 0 0,0-1 1 0 0,3 2-53 0 0,4-1 132 0 0,0-1-1 0 0,0 0 1 0 0,1-1 0 0 0,0-1-1 0 0,0 0 1 0 0,0-1 0 0 0,0 0-1 0 0,1-2 1 0 0,-1 0 0 0 0,1 0-1 0 0,0-2 1 0 0,0 0 0 0 0,-1 0-1 0 0,1-2 1 0 0,0 0-1 0 0,-1 0 1 0 0,1-2 0 0 0,5-2-132 0 0,29-8 230 0 0,-1-2 0 0 0,-1-2 1 0 0,0-2-1 0 0,-2-2 1 0 0,0-2-1 0 0,-2-3 0 0 0,-1-1 1 0 0,-1-2-1 0 0,-1-2 0 0 0,-2-1 1 0 0,8-11-231 0 0,-35 33 3 0 0,-2-1 1 0 0,1 0-1 0 0,-1 0 1 0 0,-1-1-1 0 0,0 0 1 0 0,-1-1-1 0 0,0 0 1 0 0,-2 0-1 0 0,1-1 1 0 0,-2 0 0 0 0,0 0-1 0 0,0 0 1 0 0,-2-1-1 0 0,0 1 1 0 0,0-1-1 0 0,-2 0 1 0 0,0 1-1 0 0,0-1 1 0 0,-2 0-1 0 0,-1-7-3 0 0,-2 11-82 0 0,-1 1 0 0 0,-1-1 0 0 0,1 1-1 0 0,-2 0 1 0 0,0 1 0 0 0,0-1-1 0 0,-1 1 1 0 0,0 1 0 0 0,-1-1 0 0 0,0 1-1 0 0,0 1 1 0 0,-1 0 0 0 0,0 0-1 0 0,-1 1 1 0 0,1 0 0 0 0,-1 1 0 0 0,-1 0-1 0 0,1 1 1 0 0,-1 0 0 0 0,0 1-1 0 0,0 1 1 0 0,0-1 0 0 0,-13 0 82 0 0,-162-16-2596 0 0,65 28-6456 0 0,86-1-2208 0 0</inkml:trace>
  <inkml:trace contextRef="#ctx0" brushRef="#br0" timeOffset="11705.009">11915 1464 8074 0 0,'0'0'2355'0'0,"0"0"-711"0"0,0 0-514 0 0,0 0-225 0 0,0 0-91 0 0,0 0-25 0 0,0 0 4 0 0,0 0 81 0 0,0 0 55 0 0,0 0 37 0 0,0 0 4 0 0,0 0-107 0 0,0 0-70 0 0,21 11-22 0 0,70 37-37 0 0,12-27 541 0 0,46-13-349 0 0,0-6 1 0 0,1-7-1 0 0,60-13-926 0 0,-204 17 7 0 0,552-64 331 0 0,-494 60-548 0 0,-63 5 95 0 0,-1 0-42 0 0,0 0-42 0 0,0 0-88 0 0,-19 7-2380 0 0,4 0 238 0 0,0 1-4337 0 0,1 0-5182 0 0</inkml:trace>
  <inkml:trace contextRef="#ctx0" brushRef="#br0" timeOffset="12135.874">13417 672 10122 0 0,'0'0'2214'0'0,"0"0"-639"0"0,0 0-509 0 0,0 0-260 0 0,0 0-189 0 0,0 0-97 0 0,0 0-79 0 0,0 0-80 0 0,0 0 21 0 0,0 0 79 0 0,0 0 123 0 0,0 0 57 0 0,0 0-20 0 0,20 16-18 0 0,66 49-24 0 0,-63-45-248 0 0,0 0 0 0 0,-1 1 0 0 0,-1 2 1 0 0,-2 0-1 0 0,0 1 0 0 0,-1 1 0 0 0,-1 0 0 0 0,-2 2 1 0 0,0 0-1 0 0,-2 0 0 0 0,-1 2-331 0 0,6 17 100 0 0,-2 0 1 0 0,-3 1-1 0 0,-1 1 0 0 0,-2 0 1 0 0,-3 1-1 0 0,-2 0 0 0 0,-1 0 1 0 0,-3 0-1 0 0,-4 31-100 0 0,1-56 18 0 0,-2 0 0 0 0,0 0 0 0 0,-2-1 0 0 0,-1 1 0 0 0,0-1 1 0 0,-2-1-1 0 0,0 1 0 0 0,-2-1 0 0 0,0-1 0 0 0,-2 0 0 0 0,0-1 0 0 0,-1 0 0 0 0,-1-1 0 0 0,-1-1 1 0 0,0 0-1 0 0,-2-1 0 0 0,-3 2-18 0 0,-41 32-91 0 0,-1-3 0 0 0,-3-2 0 0 0,-1-3 0 0 0,-43 17 91 0 0,13-17-3295 0 0,64-30-5765 0 0,26-10-2748 0 0</inkml:trace>
  <inkml:trace contextRef="#ctx0" brushRef="#br0" timeOffset="14236.364">411 2163 10906 0 0,'0'0'463'0'0,"0"0"-367"0"0,0 0 15 0 0,0 0 134 0 0,0 0 158 0 0,0 0 172 0 0,33-6 150 0 0,105-22 65 0 0,-97 21-61 0 0,0 1 1 0 0,0 3-1 0 0,0 1 0 0 0,22 2-729 0 0,-10 1 453 0 0,484 21 2047 0 0,-2-29-957 0 0,-27 7-843 0 0,114 29 95 0 0,306-18 595 0 0,-315-29-897 0 0,263 14-265 0 0,46 7-26 0 0,-536 1-124 0 0,-159-2-56 0 0,94-1 138 0 0,78-18-160 0 0,22 5 83 0 0,491-6-10 0 0,-274 37-74 0 0,1-12-13 0 0,616-22 70 0 0,281-14-49 0 0,-770 32 1525 0 0,-773 0-3915 0 0,0-2-5296 0 0,6-1-4109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9946 0 0,'0'0'1571'0'0,"0"0"-376"0"0,0 0-243 0 0,0 0-100 0 0,0 0 26 0 0,0 0 39 0 0,0 0 5 0 0,0 0-91 0 0,0 0-127 0 0,0 0-153 0 0,0 0-136 0 0,0 0-129 0 0,0 0-68 0 0,0 0 58 0 0,0 3 61 0 0,-4 143 1513 0 0,-7 0 0 0 0,-14 53-1850 0 0,-36 212 582 0 0,52-219-396 0 0,9-191-181 0 0,0 0 0 0 0,0 0 0 0 0,1 0 0 0 0,-1 0 0 0 0,0 0 1 0 0,0 0-1 0 0,1 0 0 0 0,-1 0 0 0 0,0 0 0 0 0,1 0 0 0 0,-1 0 1 0 0,1 0-1 0 0,0 0 0 0 0,-1 0 0 0 0,1 0 0 0 0,0 0 0 0 0,-1-1 0 0 0,1 1 1 0 0,0 0-1 0 0,0 0 0 0 0,0-1 0 0 0,0 1 0 0 0,0-1 0 0 0,0 1 0 0 0,0-1 1 0 0,0 1-1 0 0,0-1 0 0 0,0 1 0 0 0,0-1 0 0 0,0 0 0 0 0,0 0 1 0 0,0 1-1 0 0,0-1 0 0 0,0 0 0 0 0,0 0 0 0 0,0 0 0 0 0,0 0 0 0 0,0 0 1 0 0,0-1-1 0 0,1 1 0 0 0,-1 0 0 0 0,0 0 0 0 0,0-1 0 0 0,0 1 1 0 0,0-1-1 0 0,0 1 0 0 0,0-1 0 0 0,0 1 0 0 0,0-1 0 0 0,-1 1 0 0 0,1-1 1 0 0,0 0-6 0 0,50-31 416 0 0,-50 31-415 0 0,61-49 246 0 0,178-123-108 0 0,-234 169-142 0 0,0 1 1 0 0,0-1 0 0 0,0 1-1 0 0,1 0 1 0 0,-1 0 0 0 0,1 1-1 0 0,0 0 1 0 0,0 0 0 0 0,0 1-1 0 0,0 0 1 0 0,0 0 0 0 0,3 0 2 0 0,5 45-30 0 0,-27 198 225 0 0,11-237-194 0 0,0 3-3 0 0,-1 0 1 0 0,1 0-1 0 0,1 1 0 0 0,-1-1 0 0 0,1 1 0 0 0,1-1 1 0 0,0 0-1 0 0,0 1 0 0 0,0-1 0 0 0,1 0 0 0 0,0 0 0 0 0,1 0 1 0 0,0 0-1 0 0,0 0 0 0 0,1-1 0 0 0,0 1 0 0 0,0-1 1 0 0,0 0-1 0 0,6 6 2 0 0,-7-13-85 0 0,1 1 1 0 0,-1-1-1 0 0,1 0 1 0 0,0 0 0 0 0,-1 0-1 0 0,1 0 1 0 0,-1-1-1 0 0,1 1 1 0 0,0-1 0 0 0,-1 0-1 0 0,0 0 1 0 0,1 0-1 0 0,-1-1 1 0 0,0 1 0 0 0,1-1-1 0 0,-1 0 1 0 0,0 0-1 0 0,0 0 1 0 0,0 0 0 0 0,-1 0-1 0 0,1-1 1 0 0,0 1-1 0 0,-1-1 1 0 0,0 0 0 0 0,1 0-1 0 0,-1 1 1 0 0,0-2-1 0 0,1-2 85 0 0,31-36-2863 0 0,1-1-2589 0 0,-11 15-3599 0 0,-14 17 2287 0 0</inkml:trace>
  <inkml:trace contextRef="#ctx0" brushRef="#br0" timeOffset="734.224">1171 773 4745 0 0,'0'0'2156'0'0,"0"0"-662"0"0,0 0-264 0 0,0 0 202 0 0,0 0 306 0 0,0 0 182 0 0,0 0-174 0 0,0 0-465 0 0,0 0-492 0 0,0 0-351 0 0,0 0-70 0 0,0 0 18 0 0,-19 14-7 0 0,-60 47-27 0 0,-33 49 696 0 0,105-101-1025 0 0,0 0 0 0 0,0 0-1 0 0,0 0 1 0 0,1 1 0 0 0,1 0 0 0 0,0 0 0 0 0,0 1 0 0 0,1 0-1 0 0,0-1 1 0 0,1 1 0 0 0,0 1 0 0 0,1-1 0 0 0,0 0 0 0 0,0 1 0 0 0,2-1-1 0 0,-1 7-22 0 0,3-15 19 0 0,-1 0 0 0 0,0 0 0 0 0,1 0-1 0 0,-1-1 1 0 0,1 1 0 0 0,0 0-1 0 0,0-1 1 0 0,0 1 0 0 0,0-1 0 0 0,0 0-1 0 0,0 0 1 0 0,1 0 0 0 0,-1 0 0 0 0,1 0-1 0 0,0 0 1 0 0,-1-1 0 0 0,1 1-1 0 0,0-1 1 0 0,0 0 0 0 0,0 0 0 0 0,0 0-1 0 0,0 0 1 0 0,0 0 0 0 0,0-1 0 0 0,0 1-1 0 0,0-1 1 0 0,1 0 0 0 0,-1 0 0 0 0,0 0-1 0 0,0 0 1 0 0,0-1 0 0 0,0 1-1 0 0,0-1 1 0 0,0 0 0 0 0,0 0 0 0 0,0 0-1 0 0,0 0 1 0 0,0-1 0 0 0,0 1 0 0 0,0-1-1 0 0,-1 1 1 0 0,1-1 0 0 0,-1 0-1 0 0,1 0 1 0 0,0-1-19 0 0,19-17 179 0 0,-1-1 0 0 0,-1 0 0 0 0,0-2 1 0 0,-2 0-1 0 0,-1-1 0 0 0,-1-1 0 0 0,11-22-179 0 0,14-27 181 0 0,-30 104-537 0 0,0 186 392 0 0,-11-210-35 0 0,0 5-7 0 0,-1 0 1 0 0,1 0 0 0 0,1-1 0 0 0,0 1 0 0 0,1 0 0 0 0,0 0-1 0 0,0-1 1 0 0,1 1 0 0 0,0-1 0 0 0,1 1 0 0 0,1-1 0 0 0,-1-1 0 0 0,1 1-1 0 0,1-1 1 0 0,0 1 0 0 0,0-2 0 0 0,1 1 0 0 0,0-1 0 0 0,8 8 5 0 0,-11-16 16 0 0,0 0 1 0 0,-1 0-1 0 0,1 0 1 0 0,0-1-1 0 0,0 1 1 0 0,-1-1-1 0 0,1 0 1 0 0,-1 0 0 0 0,1 0-1 0 0,-1 0 1 0 0,1-1-1 0 0,-1 1 1 0 0,0-1-1 0 0,1 0 1 0 0,-1 0-1 0 0,0 0 1 0 0,0-1-1 0 0,-1 1 1 0 0,1-1-1 0 0,0 1 1 0 0,-1-1-1 0 0,0 0 1 0 0,1 0-1 0 0,-1 0 1 0 0,0 0 0 0 0,-1-1-1 0 0,1 1 1 0 0,0 0-1 0 0,-1-1 1 0 0,0 1-1 0 0,0-1 1 0 0,0 1-1 0 0,0-1 1 0 0,0-1-17 0 0,5-9 41 0 0,176-364 976 0 0,-182 378-1020 0 0,0 1 1 0 0,0-1-1 0 0,0 1 0 0 0,0 0 1 0 0,0-1-1 0 0,0 1 0 0 0,0-1 1 0 0,0 1-1 0 0,0-1 0 0 0,0 1 1 0 0,0-1-1 0 0,0 1 0 0 0,0 0 1 0 0,0-1-1 0 0,1 1 0 0 0,-1-1 1 0 0,0 1-1 0 0,0-1 0 0 0,1 1 1 0 0,-1-1-1 0 0,0 0 0 0 0,1 1 1 0 0,-1-1-1 0 0,0 1 0 0 0,1-1 1 0 0,-1 0-1 0 0,1 1 0 0 0,-1-1 0 0 0,1 0 1 0 0,-1 1-1 0 0,1-1 0 0 0,-1 0 1 0 0,1 0-1 0 0,-1 1 0 0 0,1-1 1 0 0,-1 0-1 0 0,1 0 0 0 0,-1 0 1 0 0,1 0-1 0 0,-1 0 0 0 0,1 0 1 0 0,0 0-1 0 0,-1 0 0 0 0,1 0 1 0 0,-1 0-1 0 0,1 0 0 0 0,-1 0 1 0 0,1 0-1 0 0,-1 0 0 0 0,1-1 1 0 0,-1 1-1 0 0,1 0 0 0 0,-1 0 1 0 0,1-1-1 0 0,-1 1 0 0 0,1 0 1 0 0,-1 0-1 0 0,1-1 0 0 0,-1 1 1 0 0,1-1-1 0 0,-1 1 0 0 0,0-1 3 0 0,5 16 45 0 0,39 169 48 0 0,-3 18-125 0 0,-41-201 35 0 0,0 1 0 0 0,1 0 0 0 0,-1-1 0 0 0,0 1 0 0 0,0-1 0 0 0,1 1 0 0 0,-1 0 0 0 0,1-1 0 0 0,0 1 0 0 0,-1-1 0 0 0,1 1 0 0 0,0-1 0 0 0,0 0 0 0 0,0 1 0 0 0,0-1 0 0 0,0 0 0 0 0,0 1 0 0 0,0-1 0 0 0,0 0 0 0 0,1 0 0 0 0,-1 0 0 0 0,0 0 0 0 0,1 0 0 0 0,-1 0 0 0 0,1-1 0 0 0,-1 1 0 0 0,1 0 0 0 0,-1-1 0 0 0,1 1 0 0 0,-1-1 0 0 0,1 0 0 0 0,0 1 0 0 0,-1-1 0 0 0,1 0 0 0 0,0 0 0 0 0,-1 0 0 0 0,1 0 0 0 0,0 0 0 0 0,-1 0 0 0 0,1-1 0 0 0,-1 1 0 0 0,1 0 0 0 0,0-1 0 0 0,-1 1 0 0 0,1-1 0 0 0,-1 0 0 0 0,1 0 0 0 0,0 0-3 0 0,11-17 116 0 0,0 0 0 0 0,-2-2 0 0 0,0 1 0 0 0,-1-1 0 0 0,-1-1 0 0 0,-1 1 0 0 0,0-2 0 0 0,-1-3-116 0 0,10-23 139 0 0,39-138 236 0 0,-46 134-359 0 0,-10 51-98 0 0,0 1-39 0 0,0 0-91 0 0,0 0-144 0 0,0 22-3396 0 0,0-11 642 0 0,0 0-3888 0 0,0-3-4717 0 0</inkml:trace>
  <inkml:trace contextRef="#ctx0" brushRef="#br0" timeOffset="1088.811">2132 1079 5705 0 0,'0'0'5883'0'0,"0"0"-3359"0"0,0 0-854 0 0,0 0-60 0 0,0 0-197 0 0,0 0-259 0 0,31-6-235 0 0,102-22-210 0 0,-51-8 404 0 0,-67 28-969 0 0,0 0 1 0 0,0-1-1 0 0,-1 0 1 0 0,-1-1-1 0 0,0-1 1 0 0,0 0 0 0 0,-1-1-1 0 0,0-1 1 0 0,-1 1-1 0 0,-1-2 1 0 0,0 1 0 0 0,6-12-145 0 0,-15 23 0 0 0,0 0 1 0 0,0 0-1 0 0,0-1 1 0 0,0 1 0 0 0,0-1-1 0 0,0 1 1 0 0,-1 0 0 0 0,1-1-1 0 0,-1 1 1 0 0,0-1 0 0 0,0 0-1 0 0,0 1 1 0 0,0-1-1 0 0,0 1 1 0 0,0-1 0 0 0,-1 1-1 0 0,1-1 1 0 0,-1 1 0 0 0,0-1-1 0 0,1 1 1 0 0,-1 0 0 0 0,0-1-1 0 0,-1 1 1 0 0,1 0-1 0 0,0 0 1 0 0,-1 0 0 0 0,1 0-1 0 0,-1 0 1 0 0,1 0 0 0 0,-1 0-1 0 0,0 0 1 0 0,0 1 0 0 0,0-1-1 0 0,0 1 1 0 0,0-1-1 0 0,0 1 1 0 0,-1 0 0 0 0,1 0-1 0 0,0 0 1 0 0,-1 0 0 0 0,1 0-1 0 0,-1 0 1 0 0,1 1 0 0 0,-3-1-1 0 0,-8-1-10 0 0,-1 1 1 0 0,1 0 0 0 0,-1 1 0 0 0,1 0 0 0 0,-1 1-1 0 0,1 1 1 0 0,-1 0 0 0 0,1 1 0 0 0,0 0 0 0 0,0 1 0 0 0,0 1-1 0 0,1 0 1 0 0,-1 0 0 0 0,1 1 0 0 0,0 1 0 0 0,1 0-1 0 0,0 1 1 0 0,0 0 0 0 0,0 1 0 0 0,1 0 0 0 0,1 0-1 0 0,-1 1 1 0 0,1 0 0 0 0,1 1 0 0 0,0 0 0 0 0,1 0 0 0 0,0 1-1 0 0,0 0 1 0 0,2 0 0 0 0,-1 1 0 0 0,2-1 0 0 0,-1 1-1 0 0,2 0 1 0 0,0 0 0 0 0,0 1 0 0 0,1 2 9 0 0,1-3 12 0 0,0-1 0 0 0,1 0-1 0 0,0 1 1 0 0,1-1 0 0 0,1 0 0 0 0,0 1 0 0 0,0-1 0 0 0,1 0-1 0 0,1-1 1 0 0,0 1 0 0 0,1 0 0 0 0,0-1 0 0 0,0 0 0 0 0,1 0 0 0 0,1-1-1 0 0,0 0 1 0 0,7 8-12 0 0,4 1 88 0 0,1-2 0 0 0,1 0 0 0 0,1-1 0 0 0,0-1 0 0 0,1-1 0 0 0,0 0 0 0 0,1-2 0 0 0,1-1 0 0 0,0-1 0 0 0,0-1 0 0 0,13 3-88 0 0,-8-5 41 0 0,1 0-1 0 0,0-2 1 0 0,-1-1-1 0 0,1-2 1 0 0,1 0-1 0 0,21-3-40 0 0,4-10-813 0 0,-23-3-3788 0 0,-20 6-7007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3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63 8610 0 0,'0'0'1397'0'0,"0"0"-148"0"0,0 0-206 0 0,0 0-67 0 0,0 0 44 0 0,0 0 95 0 0,0 0 48 0 0,0 0-15 0 0,0 0-137 0 0,0 0-188 0 0,0 0-199 0 0,-12-10-189 0 0,-36-32-137 0 0,36 32-75 0 0,12 10-36 0 0,0 0-11 0 0,0 0 16 0 0,0 0-5 0 0,0 0-5 0 0,0 0-14 0 0,0 0-37 0 0,0 0-8 0 0,0 0-17 0 0,0 0-11 0 0,1 419 1960 0 0,4-364-2003 0 0,2 0-1 0 0,3-1 0 0 0,2 0 0 0 0,2 0 0 0 0,14 29-51 0 0,-21-63-2 0 0,-6-14 5 0 0,0 0 0 0 0,1 0 0 0 0,0 0 0 0 0,0 0 0 0 0,0 0-1 0 0,1-1 1 0 0,0 1 0 0 0,0-1 0 0 0,0 1 0 0 0,1-1 0 0 0,0 0 0 0 0,0-1 0 0 0,0 1 0 0 0,0-1-1 0 0,1 1 1 0 0,0-1 0 0 0,0 0 0 0 0,0-1 0 0 0,0 1 0 0 0,0-1 0 0 0,1 0 0 0 0,5 2-3 0 0,1-6 31 0 0,0 0 1 0 0,0-1 0 0 0,0 0 0 0 0,0-1 0 0 0,-1 0-1 0 0,1-1 1 0 0,-1 0 0 0 0,0-1 0 0 0,0 0-1 0 0,-1-1 1 0 0,1 0 0 0 0,-1 0 0 0 0,0-1-1 0 0,-1-1 1 0 0,0 1 0 0 0,0-2 0 0 0,-1 1 0 0 0,0-1-1 0 0,0 0 1 0 0,5-10-32 0 0,7-1 31 0 0,34-38-4 0 0,-2-3-1 0 0,-3-1 0 0 0,-3-3 0 0 0,-2-2 0 0 0,6-20-26 0 0,-27 46-6 0 0,-23 40-9 0 0,0 1-1 0 0,0 0-39 0 0,0 31-280 0 0,-2 46 367 0 0,0-56-30 0 0,0-1 0 0 0,1 1 0 0 0,1-1 0 0 0,1 1 1 0 0,1 0-1 0 0,1-1 0 0 0,1 0 0 0 0,0 0 1 0 0,1 0-1 0 0,2 0 0 0 0,0-1 0 0 0,1 0 0 0 0,1 1-2 0 0,-2-9 23 0 0,0-2-1 0 0,0 1 0 0 0,1-1 0 0 0,0 0 1 0 0,0-1-1 0 0,1 1 0 0 0,0-2 0 0 0,1 1 1 0 0,0-2-1 0 0,0 1 0 0 0,0-1 0 0 0,1-1 1 0 0,-1 0-1 0 0,2 0 0 0 0,-1-1 0 0 0,0 0 1 0 0,1-1-1 0 0,-1 0 0 0 0,1-1 1 0 0,0-1-1 0 0,0 0 0 0 0,0 0 0 0 0,0-1 1 0 0,0-1-1 0 0,0 0 0 0 0,0 0 0 0 0,0-1 1 0 0,-1-1-1 0 0,1 0 0 0 0,-1-1 0 0 0,1 0 1 0 0,-1 0-1 0 0,-1-1 0 0 0,1-1 0 0 0,2-1-22 0 0,6-5 111 0 0,0-1-1 0 0,0 0 1 0 0,-1-2-1 0 0,-1 0 1 0 0,0-1-1 0 0,-1 0 0 0 0,-1-1 1 0 0,-1-1-1 0 0,0-1 1 0 0,-2 0-1 0 0,6-11-110 0 0,1-3 68 0 0,-1-2-1 0 0,-2 0 0 0 0,-1 0 1 0 0,-2-2-1 0 0,-2 0 0 0 0,-1 0 1 0 0,-2-1-1 0 0,-2 0 0 0 0,-1 0 1 0 0,-1-17-68 0 0,-3 54-19 0 0,-1-1 0 0 0,0 0 0 0 0,0 0 0 0 0,1 0 0 0 0,-1 1 0 0 0,0-1 0 0 0,0 0 0 0 0,0 0 0 0 0,-1 0 0 0 0,1 0 0 0 0,0 1 0 0 0,-1-1 1 0 0,1 0-1 0 0,-1 0 0 0 0,0 1 0 0 0,1-1 0 0 0,-1 0 0 0 0,0 1 0 0 0,0-1 0 0 0,0 1 0 0 0,0-1 0 0 0,-1 1 0 0 0,1-1 0 0 0,0 1 0 0 0,0 0 0 0 0,-1 0 0 0 0,1 0 0 0 0,-1 0 1 0 0,1 0-1 0 0,-1 0 0 0 0,1 0 0 0 0,-1 0 0 0 0,0 0 0 0 0,0 1 0 0 0,0-1 19 0 0,-8 23-2006 0 0,0 60-2986 0 0,9-47-3763 0 0,1-20-2622 0 0</inkml:trace>
  <inkml:trace contextRef="#ctx0" brushRef="#br0" timeOffset="409.171">1689 594 4713 0 0,'0'0'1619'0'0,"0"0"-164"0"0,0 0 51 0 0,0 0 131 0 0,0 0 52 0 0,0 0-53 0 0,0 0-146 0 0,0 0-167 0 0,0 0-188 0 0,0 0-193 0 0,33 1-159 0 0,102 5-127 0 0,-131-5-612 0 0,-1-1 0 0 0,0 1 0 0 0,1-1 0 0 0,-1 0 0 0 0,1 0 0 0 0,-1 0 0 0 0,1-1 0 0 0,-1 1 0 0 0,0-1 0 0 0,1 0 0 0 0,-1 0 0 0 0,0 0 0 0 0,0 0 0 0 0,0 0 0 0 0,1-1-1 0 0,-1 1 1 0 0,0-1 0 0 0,-1 0 0 0 0,3-1-44 0 0,3-4 188 0 0,-3 4-102 0 0,1 0 1 0 0,-1 0-1 0 0,0-1 0 0 0,0 0 0 0 0,0 1 0 0 0,0-2 1 0 0,-1 1-1 0 0,0 0 0 0 0,0-1 0 0 0,0 0 0 0 0,0 0 0 0 0,-1 0 1 0 0,0-1-1 0 0,0 1 0 0 0,0-1 0 0 0,-1 0 0 0 0,0 1 1 0 0,0-1-1 0 0,0 0 0 0 0,-1 0 0 0 0,1 0 0 0 0,-2-1 0 0 0,1 1 1 0 0,-1 0-1 0 0,0 0 0 0 0,0 0 0 0 0,0 0 0 0 0,-1-1 0 0 0,0-1-86 0 0,-3 2 1 0 0,1 0-1 0 0,-1 1 0 0 0,0-1 0 0 0,-1 1 1 0 0,1 0-1 0 0,-1 0 0 0 0,0 1 0 0 0,0-1 0 0 0,-1 1 1 0 0,1 0-1 0 0,-1 1 0 0 0,0-1 0 0 0,0 1 0 0 0,0 0 1 0 0,0 1-1 0 0,0-1 0 0 0,-1 1 0 0 0,1 0 0 0 0,-1 1 1 0 0,0 0-1 0 0,1 0 0 0 0,-1 0 0 0 0,0 1 1 0 0,0 0-1 0 0,0 0 0 0 0,1 1 0 0 0,-1 0 0 0 0,0 0 1 0 0,1 0-1 0 0,-1 1 0 0 0,1 0 0 0 0,-4 1 0 0 0,-2 4-8 0 0,0 0 1 0 0,0 1-1 0 0,1 0 0 0 0,0 1 0 0 0,0 0 0 0 0,1 1 1 0 0,1 0-1 0 0,-1 1 0 0 0,1 0 0 0 0,1 0 0 0 0,0 0 0 0 0,1 1 1 0 0,0 1-1 0 0,1-1 0 0 0,0 1 0 0 0,1 0 0 0 0,1 0 1 0 0,0 1-1 0 0,1-1 0 0 0,0 1 0 0 0,1 0 0 0 0,0 0 1 0 0,1 0-1 0 0,1 0 0 0 0,0 0 0 0 0,1 0 0 0 0,1 6 8 0 0,2-8 19 0 0,0-1-1 0 0,1 0 1 0 0,1 0-1 0 0,-1 0 1 0 0,2-1-1 0 0,-1 0 1 0 0,1 0-1 0 0,1 0 0 0 0,0-1 1 0 0,0 0-1 0 0,1-1 1 0 0,0 0-1 0 0,0 0 1 0 0,1-1-1 0 0,0 0 0 0 0,0 0 1 0 0,1-2-1 0 0,0 1 1 0 0,0-1-1 0 0,0-1 1 0 0,1 0-1 0 0,-1 0 1 0 0,5 0-19 0 0,1 1 16 0 0,0-1 1 0 0,0-1-1 0 0,0 0 1 0 0,0-1 0 0 0,0-1-1 0 0,1-1 1 0 0,-1 0-1 0 0,0-1 1 0 0,0-1-17 0 0,62-37-1391 0 0,-52 17-6228 0 0,-18 14-4094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0 479 8906 0 0,'0'0'764'0'0,"0"0"-429"0"0,0 0-227 0 0,0 0-47 0 0,0 0 101 0 0,0 0 162 0 0,0 0 145 0 0,0 0 102 0 0,0 0 81 0 0,0 0 5 0 0,1 3 2 0 0,-1-1-572 0 0,1-1 0 0 0,-1 0 0 0 0,1 1-1 0 0,-1-1 1 0 0,1 0 0 0 0,0 1 0 0 0,-1-1-1 0 0,1 0 1 0 0,0 0 0 0 0,0 0 0 0 0,0 0-1 0 0,0 0 1 0 0,0 0 0 0 0,0 0 0 0 0,0 0-1 0 0,1 0 1 0 0,-1-1 0 0 0,0 1 0 0 0,0 0-1 0 0,1-1 1 0 0,-1 1 0 0 0,0-1 0 0 0,1 1-1 0 0,-1-1 1 0 0,0 0 0 0 0,1 1 0 0 0,-1-1-1 0 0,1 0 1 0 0,-1 0 0 0 0,0 0 0 0 0,1 0-1 0 0,-1 0 1 0 0,1 0 0 0 0,-1-1 0 0 0,0 1-1 0 0,1 0 1 0 0,-1-1 0 0 0,1 1 0 0 0,-1-1-1 0 0,1 0-86 0 0,8-3 311 0 0,-1-1 0 0 0,1 0-1 0 0,-1 0 1 0 0,0-1-1 0 0,0 0 1 0 0,-1-1 0 0 0,1 0-1 0 0,-1-1 1 0 0,-1 1-1 0 0,1-2-310 0 0,186-233 2658 0 0,-179 222-2347 0 0,-10 14 332 0 0,-4 28-383 0 0,18 154 140 0 0,-16-148-343 0 0,8 90 92 0 0,5-2 1 0 0,25 91-150 0 0,-4-98 68 0 0,-24-96 682 0 0,-10-36 416 0 0,-2 11-1338 0 0,59-327 512 0 0,-31 196-296 0 0,6 1 0 0 0,18-35-44 0 0,-25 66-16 0 0,-27 109 24 0 0,2-4-3188 0 0,-8 21-2228 0 0,0-4-6074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4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97 1904 0 0,'0'0'1846'0'0,"0"0"-404"0"0,0 0-99 0 0,0 0 196 0 0,0 0 266 0 0,0 0 48 0 0,0 0-166 0 0,0 0-281 0 0,0 0-314 0 0,0 0-212 0 0,0 0-177 0 0,-5-12-142 0 0,-17-32-106 0 0,21 43-424 0 0,0 0 0 0 0,0 0 0 0 0,0 0 0 0 0,0 0 0 0 0,0 0 0 0 0,0 0 0 0 0,0 0 0 0 0,-1 1 0 0 0,1-1 0 0 0,0 0 0 0 0,0 1 0 0 0,-1-1 0 0 0,1 1 0 0 0,0-1 0 0 0,-1 1 0 0 0,1-1 0 0 0,0 1 0 0 0,-1 0 0 0 0,1 0 0 0 0,-1 0 0 0 0,1 0 0 0 0,0 0 1 0 0,-1 0-1 0 0,1 0 0 0 0,-1 0 0 0 0,1 1 0 0 0,0-1 0 0 0,-1 0 0 0 0,0 1-31 0 0,-2 0 45 0 0,-5 1 15 0 0,1 1-1 0 0,-1 1 1 0 0,1 0-1 0 0,0 0 1 0 0,0 0-1 0 0,1 1 1 0 0,-1 0-1 0 0,1 0 1 0 0,0 1-1 0 0,0 0 1 0 0,0 2-60 0 0,-5 2 87 0 0,-7 6 3 0 0,2 1-1 0 0,0 1 1 0 0,1 1 0 0 0,1 0-1 0 0,0 1 1 0 0,2 1 0 0 0,0 0-1 0 0,2 1 1 0 0,0 0 0 0 0,1 1 0 0 0,2 0-1 0 0,0 1-89 0 0,4-11 11 0 0,1 0 0 0 0,1 0 0 0 0,0 1 0 0 0,1-1 1 0 0,0 1-1 0 0,1-1 0 0 0,1 1 0 0 0,0-1 0 0 0,2 10-11 0 0,-2-18 12 0 0,0-1 0 0 0,0 0 0 0 0,0 0 1 0 0,1 1-1 0 0,0-1 0 0 0,-1 0 0 0 0,1 0 0 0 0,1 0 1 0 0,-1 0-1 0 0,0-1 0 0 0,1 1 0 0 0,0-1 0 0 0,0 1 1 0 0,0-1-1 0 0,0 0 0 0 0,1 0 0 0 0,-1-1 0 0 0,1 1 0 0 0,0 0 1 0 0,-1-1-1 0 0,1 0 0 0 0,0 0 0 0 0,0 0 0 0 0,1-1 1 0 0,-1 1-1 0 0,0-1 0 0 0,0 0 0 0 0,1 0 0 0 0,-1-1 1 0 0,4 1-13 0 0,4-1 78 0 0,0-1 0 0 0,0 0 0 0 0,-1 0 0 0 0,1-2 0 0 0,0 1 1 0 0,-1-1-1 0 0,0-1 0 0 0,1 0 0 0 0,-1-1 0 0 0,-1 0 0 0 0,1 0 1 0 0,-1-1-1 0 0,0-1 0 0 0,0 0 0 0 0,-1 0 0 0 0,0-1 0 0 0,2-1-78 0 0,15-17 110 0 0,0-1-1 0 0,-1-1 0 0 0,-2-1 0 0 0,18-28-109 0 0,130-226 104 0 0,-162 260 23 0 0,-9 22-66 0 0,0 1-22 0 0,-8 13-264 0 0,0-1 198 0 0,2 1 1 0 0,0 0 0 0 0,0 1-1 0 0,1 0 1 0 0,1-1-1 0 0,0 2 1 0 0,1-1 0 0 0,0 0-1 0 0,1 1 1 0 0,1-1-1 0 0,0 1 1 0 0,1-1 0 0 0,1 1-1 0 0,1 2 27 0 0,2-6 0 0 0,0-1 0 0 0,1 1 0 0 0,0-1 0 0 0,0 0 0 0 0,1 0 0 0 0,1-1 0 0 0,0 0 0 0 0,0 0 0 0 0,1 0-1 0 0,0-1 1 0 0,0 0 0 0 0,1-1 0 0 0,0 0 0 0 0,0 0 0 0 0,4 1 0 0 0,-3 0 7 0 0,-1-2-1 0 0,1 1 1 0 0,0-2-1 0 0,0 1 1 0 0,1-1-1 0 0,0-1 1 0 0,-1 0 0 0 0,1 0-1 0 0,1-1 1 0 0,-1-1-1 0 0,0 0 1 0 0,1 0-1 0 0,0-1 1 0 0,10-1-7 0 0,-9 0 21 0 0,0-1 0 0 0,0 0 0 0 0,0-1 0 0 0,-1 0 0 0 0,1-1 0 0 0,0-1 0 0 0,-1 0 0 0 0,0-1 0 0 0,0 0 0 0 0,0 0 0 0 0,3-4-21 0 0,10-8 27 0 0,0-1 1 0 0,-1-1 0 0 0,0-1 0 0 0,-2-1-1 0 0,-1-1 1 0 0,0-1 0 0 0,-2 0 0 0 0,-1-2-1 0 0,0 0 1 0 0,6-16-28 0 0,31-39 77 0 0,-50 74-79 0 0,-2 0-7 0 0,1 0 0 0 0,0-1 0 0 0,0 1 0 0 0,1 1 0 0 0,-1-1 0 0 0,1 1 0 0 0,1-1 0 0 0,-1 2 0 0 0,1-1 0 0 0,0 0 0 0 0,0 1-1 0 0,0 0 1 0 0,0 1 0 0 0,1-1 0 0 0,0 1 0 0 0,-1 1 0 0 0,1-1 0 0 0,1 1 9 0 0,-5 4-3 0 0,0-1 0 0 0,0 1-1 0 0,0 0 1 0 0,-1 0 0 0 0,1 1 0 0 0,-1-1 0 0 0,0 1-1 0 0,1-1 1 0 0,-1 1 0 0 0,0 0 0 0 0,-1 0-1 0 0,1 0 1 0 0,0 0 0 0 0,-1 0 0 0 0,0 0-1 0 0,1 0 1 0 0,-1 0 0 0 0,0 0 0 0 0,-1 1 0 0 0,1 2 3 0 0,2 1 0 0 0,5 23 48 0 0,-2 0 0 0 0,-1 1 1 0 0,-1 0-1 0 0,-1 0 0 0 0,-2 0 0 0 0,-1 0 0 0 0,-4 26-48 0 0,4-43 15 0 0,-2 0-1 0 0,1 0 0 0 0,-2 0 0 0 0,0 0 0 0 0,-1 0 1 0 0,0-1-1 0 0,-1 1 0 0 0,0-1 0 0 0,-1 0 0 0 0,-1-1 0 0 0,0 0 1 0 0,-1 0-1 0 0,0 0 0 0 0,0-1 0 0 0,-1 0 0 0 0,-1 0 1 0 0,0-1-1 0 0,-1-1 0 0 0,-4 4-14 0 0,-71 3-64 0 0,89-31-98 0 0,85-32 157 0 0,-69 41 20 0 0,1 1-1 0 0,1 0 1 0 0,-1 2-1 0 0,0 0 1 0 0,1 2-1 0 0,0 0 0 0 0,14 2-14 0 0,54-8 62 0 0,-63-5-616 0 0,26-13-879 0 0,-19 7-8147 0 0,-27 14-1925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52 232 0 0,'0'0'1255'0'0,"0"0"-148"0"0,0 0 60 0 0,0 0 169 0 0,0 0 140 0 0,0 0 59 0 0,0 0-60 0 0,0 0-112 0 0,0 0-144 0 0,0 0-168 0 0,0 0-157 0 0,-5-5-127 0 0,2 2-845 0 0,-1-1 329 0 0,0 0 0 0 0,0 1 1 0 0,0-1-1 0 0,0 0 0 0 0,-1 1 0 0 0,0 0 1 0 0,1 0-1 0 0,-1 1 0 0 0,0-1 0 0 0,-1 1 1 0 0,1 0-1 0 0,0 0 0 0 0,0 1 0 0 0,-1-1 0 0 0,1 1 1 0 0,-2 1-252 0 0,-9-1 64 0 0,1 2 1 0 0,-1 0 0 0 0,0 1-1 0 0,0 1 1 0 0,1 0 0 0 0,0 1-1 0 0,-1 0 1 0 0,-4 4-65 0 0,-15 6 95 0 0,15-8 0 0 0,1 2 0 0 0,-1 0 1 0 0,1 1-1 0 0,1 1 1 0 0,-1 0-1 0 0,2 2 0 0 0,0 0 1 0 0,0 1-1 0 0,1 1 0 0 0,-13 15-95 0 0,20-19 12 0 0,0 1 1 0 0,1 0-1 0 0,0 1 0 0 0,1 0 0 0 0,0 1 0 0 0,1-1 0 0 0,1 1 0 0 0,0 0 0 0 0,0 0 0 0 0,2 1 0 0 0,-1-1 0 0 0,2 1 0 0 0,0 0 0 0 0,0 0 0 0 0,2 0 1 0 0,-1 0-1 0 0,2 0 0 0 0,1 11-12 0 0,0-20 6 0 0,-1 1 1 0 0,1-1-1 0 0,1 0 1 0 0,-1 1-1 0 0,1-1 1 0 0,-1 0-1 0 0,1-1 0 0 0,1 1 1 0 0,-1-1-1 0 0,1 1 1 0 0,0-1-1 0 0,0 0 1 0 0,0 0-1 0 0,0-1 1 0 0,1 1-1 0 0,-1-1 1 0 0,1 0-1 0 0,0 0 1 0 0,0 0-1 0 0,0-1 0 0 0,1 0 1 0 0,-1 0-1 0 0,0 0 1 0 0,1-1-7 0 0,10 3 112 0 0,0-1 1 0 0,0 0-1 0 0,0-1 0 0 0,0-1 1 0 0,0-1-1 0 0,0 0 0 0 0,14-2-112 0 0,5-5 129 0 0,0-1-1 0 0,-1-1 0 0 0,0-2 0 0 0,-1-1 1 0 0,0-2-1 0 0,-1-1 0 0 0,0-1 1 0 0,-2-2-1 0 0,0-1 0 0 0,10-10-128 0 0,-3 1 158 0 0,0-2 1 0 0,-3-2-1 0 0,0-1 0 0 0,-2-1 0 0 0,25-36-158 0 0,-47 54 215 0 0,-4 8 213 0 0,-4 25-772 0 0,-2 0 345 0 0,1 0 0 0 0,0 0 1 0 0,2-1-1 0 0,0 1 0 0 0,1-1 1 0 0,0 1-1 0 0,1-1 0 0 0,1-1 0 0 0,1 1 1 0 0,0-1-1 0 0,1 0 0 0 0,1 0 1 0 0,0-1-1 0 0,1 0 0 0 0,0-1 1 0 0,1 0-1 0 0,8 6-1 0 0,-9-10-1050 0 0,0-1-1 0 0,0 0 1 0 0,1-1 0 0 0,0 0 0 0 0,1 0-1 0 0,-1-1 1 0 0,1-1 0 0 0,0 0 0 0 0,5 0 1050 0 0,-7-1-11029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3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486 391 0 0 0,'0'0'235'0'0,"0"0"145"0"0,0 0 79 0 0,0 0 83 0 0,0 0 52 0 0,0 0 34 0 0,0 0 107 0 0,0 0 136 0 0,0 0 182 0 0,0 0 135 0 0,6 1 38 0 0,143-13 6174 0 0,-120 3-7142 0 0,0-1-1 0 0,-1-1 1 0 0,-1-1 0 0 0,1-2-1 0 0,-2-1 1 0 0,0-1-1 0 0,-1-1 1 0 0,-1-1 0 0 0,0-1-1 0 0,-1-1 1 0 0,-2-1-1 0 0,0-2 1 0 0,12-15-258 0 0,-27 30 63 0 0,0-1-1 0 0,-1 1 1 0 0,0-1-1 0 0,0 0 1 0 0,-1 0-1 0 0,0 0 1 0 0,0-1 0 0 0,-1 1-1 0 0,0-1 1 0 0,-1 0-1 0 0,0 0 1 0 0,-1 0-63 0 0,-1 9 8 0 0,-1 0 0 0 0,0 0 0 0 0,1 0 0 0 0,-1 0 0 0 0,1 0 0 0 0,-1 0 0 0 0,0 0 0 0 0,0 0 0 0 0,0 0 0 0 0,1 1 0 0 0,-1-1 0 0 0,0 0-1 0 0,0 0 1 0 0,0 1 0 0 0,0-1 0 0 0,0 1 0 0 0,0-1 0 0 0,0 1 0 0 0,-1 0 0 0 0,1-1 0 0 0,0 1 0 0 0,0 0 0 0 0,0-1 0 0 0,0 1 0 0 0,0 0 0 0 0,-1 0 0 0 0,1 0 0 0 0,0 0 0 0 0,0 0 0 0 0,0 1 0 0 0,0-1 0 0 0,0 0 0 0 0,-1 0 0 0 0,1 1 0 0 0,0-1 0 0 0,0 1 0 0 0,0-1 0 0 0,0 1 0 0 0,0-1 0 0 0,0 1 0 0 0,0 0 0 0 0,0-1 0 0 0,0 1 0 0 0,1 0 0 0 0,-1 0 0 0 0,0 0 0 0 0,0-1 0 0 0,1 1 0 0 0,-2 1-8 0 0,-5 10-15 0 0,-1 0 1 0 0,1 0 0 0 0,1 1-1 0 0,0 0 1 0 0,1 0-1 0 0,1 0 1 0 0,0 1 0 0 0,0-1-1 0 0,1 1 1 0 0,1 0 0 0 0,0 1 14 0 0,0-3-4 0 0,-65 579 356 0 0,39-383-313 0 0,-10-2 0 0 0,-8-1-1 0 0,-15 18-38 0 0,44-174 34 0 0,-3 0 0 0 0,-1-1 0 0 0,-2-2 0 0 0,-3 0 0 0 0,-1-1 0 0 0,-2-2 0 0 0,-2-1-1 0 0,-2-1 1 0 0,-2-2 0 0 0,-1-2 0 0 0,-2-1 0 0 0,-6 2-34 0 0,35-30-2 0 0,-1 1-1 0 0,1-2 1 0 0,-1 0 0 0 0,-1 0 0 0 0,1-1-1 0 0,-1 0 1 0 0,0 0 0 0 0,-1-2-1 0 0,1 1 1 0 0,-1-1 0 0 0,0-1 0 0 0,0 0-1 0 0,0-1 1 0 0,0 0 0 0 0,-1-1-1 0 0,1 0 1 0 0,0-1 0 0 0,-1-1 0 0 0,1 0-1 0 0,0 0 1 0 0,-5-2 2 0 0,12 1-5 0 0,1 0 1 0 0,0 0-1 0 0,0-1 1 0 0,-1 1-1 0 0,1-1 1 0 0,1 0-1 0 0,-1 0 0 0 0,0 0 1 0 0,1-1-1 0 0,0 1 1 0 0,-1-1-1 0 0,1 0 0 0 0,1 0 1 0 0,-1 0-1 0 0,1 0 1 0 0,-1-1-1 0 0,1 1 0 0 0,0 0 1 0 0,1-1-1 0 0,-1 0 1 0 0,1 1-1 0 0,0-1 0 0 0,0 0 1 0 0,0 0-1 0 0,1 1 1 0 0,0-1-1 0 0,0 0 1 0 0,0 0-1 0 0,0 0 0 0 0,1-1 5 0 0,1-9 11 0 0,0 0-1 0 0,1 1 1 0 0,1-1-1 0 0,0 1 0 0 0,1-1 1 0 0,1 1-1 0 0,0 1 1 0 0,1-1-1 0 0,3-5-10 0 0,37-47 117 0 0,3 1 0 0 0,3 2 0 0 0,2 3-1 0 0,28-21-116 0 0,-67 64 22 0 0,466-410 1547 0 0,-387 322-1070 0 0,-92 101-837 0 0,6-10 1104 0 0,-7 5-5193 0 0,9 15-6362 0 0,-7-5 2597 0 0</inkml:trace>
  <inkml:trace contextRef="#ctx0" brushRef="#br0" timeOffset="311.61">1327 822 12163 0 0,'0'0'1919'0'0,"0"0"-928"0"0,0 0-605 0 0,0 0-179 0 0,0 0 173 0 0,0 0 270 0 0,0 0 182 0 0,0 0 79 0 0,0 0-133 0 0,0 0-191 0 0,0 0-151 0 0,0 0-113 0 0,1 32-66 0 0,1 103-42 0 0,16-48 159 0 0,-16-77-304 0 0,1 0 1 0 0,0-1 0 0 0,1 1-1 0 0,0-1 1 0 0,1 0 0 0 0,0 0-1 0 0,0 0 1 0 0,1-1 0 0 0,0 1-1 0 0,0-2 1 0 0,1 1 0 0 0,0-1-1 0 0,0 0 1 0 0,1 0 0 0 0,0 0-1 0 0,0-1 1 0 0,0-1 0 0 0,1 1 0 0 0,0-2-1 0 0,0 1 1 0 0,0-1 0 0 0,1 0-1 0 0,-1-1 1 0 0,1 0 0 0 0,0-1-1 0 0,0 0 1 0 0,0 0 0 0 0,0-1-1 0 0,0 0 1 0 0,3-1-71 0 0,-1-4 115 0 0,0-1 0 0 0,-1 0 0 0 0,1-1 0 0 0,-1 0 0 0 0,-1-1 0 0 0,1 0 0 0 0,-1 0 0 0 0,0-1 0 0 0,-1-1 0 0 0,0 0 0 0 0,0 0 0 0 0,-1-1 0 0 0,0 1 0 0 0,2-6-115 0 0,-2 5 25 0 0,0-1-1 0 0,-1-1 1 0 0,0 1 0 0 0,-1-1 0 0 0,0 0 0 0 0,-1-1 0 0 0,0 1 0 0 0,-1-1 0 0 0,-1 0 0 0 0,0 0 0 0 0,0-1-1 0 0,-1 1 1 0 0,-1 0 0 0 0,-1-1 0 0 0,1 1 0 0 0,-2-1 0 0 0,0 1 0 0 0,-1-4-25 0 0,-3 2 360 0 0,2 3-3299 0 0,2 9-7277 0 0,1 3-944 0 0</inkml:trace>
  <inkml:trace contextRef="#ctx0" brushRef="#br0" timeOffset="832.069">2014 1264 1928 0 0,'0'0'1569'0'0,"0"0"-409"0"0,0 0-173 0 0,0 0 89 0 0,0 0 215 0 0,0 0 215 0 0,0 0 58 0 0,0 0-134 0 0,0 0-237 0 0,0 0-175 0 0,0 0-1 0 0,0 0 50 0 0,0 0 47 0 0,7-1-49 0 0,-3 0-951 0 0,0 0-1 0 0,0 0 0 0 0,0 0 0 0 0,-1-1 0 0 0,1 1 1 0 0,-1-1-1 0 0,1 0 0 0 0,-1 0 0 0 0,1 0 0 0 0,-1-1 1 0 0,0 1-1 0 0,0-1 0 0 0,0 1 0 0 0,0-1 1 0 0,-1 0-1 0 0,1 0 0 0 0,-1 0 0 0 0,3-4-113 0 0,161-224 1835 0 0,-115 172-1895 0 0,-50 59 23 0 0,-1 0-22 0 0,0 0-42 0 0,-1 199-591 0 0,3-195 717 0 0,-1 1 0 0 0,0 0 1 0 0,1-1-1 0 0,0 1 0 0 0,0-1 1 0 0,1 0-1 0 0,-1 1 0 0 0,1-1 1 0 0,0 0-1 0 0,0-1 0 0 0,0 1 1 0 0,0 0-1 0 0,1-1 0 0 0,-1 0 1 0 0,1 0-1 0 0,0 0 0 0 0,0 0 1 0 0,0 0-1 0 0,1-1 0 0 0,-1 0 1 0 0,0 0-1 0 0,1 0 0 0 0,-1 0 1 0 0,1-1-1 0 0,0 0 1 0 0,0 0-1 0 0,-1 0 0 0 0,1 0 1 0 0,0-1-1 0 0,0 0 0 0 0,0 0 1 0 0,0 0-1 0 0,0-1 0 0 0,0 1 1 0 0,-1-1-1 0 0,1-1 0 0 0,0 1 1 0 0,-1 0-1 0 0,1-1 0 0 0,-1 0 1 0 0,1 0-1 0 0,1-1-25 0 0,11-9 130 0 0,-1-1 0 0 0,0-1 0 0 0,-1 0 1 0 0,-1 0-1 0 0,0-2 0 0 0,-1 0 0 0 0,0 0 0 0 0,-1-1 0 0 0,-1-1 1 0 0,-1 0-1 0 0,-1 0 0 0 0,0-1 0 0 0,-1 0 0 0 0,-1-1 0 0 0,2-11-130 0 0,-7-2-472 0 0,-12 33-3454 0 0,4 3-3477 0 0,3 0-4041 0 0</inkml:trace>
  <inkml:trace contextRef="#ctx0" brushRef="#br0" timeOffset="1145.226">3141 943 8938 0 0,'0'0'2616'0'0,"0"0"-1079"0"0,0 0-354 0 0,0 0 21 0 0,0 0 84 0 0,0 0 1 0 0,0 0-149 0 0,0 0-205 0 0,0 0-237 0 0,0 0-195 0 0,0 0-159 0 0,0 0-134 0 0,0 0-72 0 0,-17-9-63 0 0,-55-29-27 0 0,71 38-46 0 0,-1-1 1 0 0,0 0-1 0 0,0 1 0 0 0,1 0 0 0 0,-1-1 0 0 0,0 1 1 0 0,0 0-1 0 0,1 0 0 0 0,-1 0 0 0 0,0 0 1 0 0,0 0-1 0 0,0 0 0 0 0,1 1 0 0 0,-1-1 1 0 0,0 1-1 0 0,0-1 0 0 0,1 1 0 0 0,-1-1 1 0 0,0 1-1 0 0,1 0 0 0 0,-1 0 0 0 0,1 0 0 0 0,-1 0 1 0 0,1 0-1 0 0,-1 0 0 0 0,1 1 0 0 0,0-1 1 0 0,0 0-1 0 0,0 1 0 0 0,-1-1 0 0 0,1 1 1 0 0,0-1-1 0 0,1 1 0 0 0,-1-1 0 0 0,0 1 1 0 0,0 0-3 0 0,-2 3 14 0 0,-2 2-13 0 0,0 1 1 0 0,0 0-1 0 0,1 0 1 0 0,0 0-1 0 0,1 0 1 0 0,0 1-1 0 0,0-1 0 0 0,1 1 1 0 0,0 0-1 0 0,0-1 1 0 0,1 1-1 0 0,0 0 1 0 0,1 0-1 0 0,0 0 1 0 0,0 0-1 0 0,1 0 1 0 0,0 0-1 0 0,0 0 1 0 0,1 0-1 0 0,0-1 0 0 0,1 1 1 0 0,0-1-1 0 0,1 1 1 0 0,-1-1-1 0 0,1 0 1 0 0,1 0-1 0 0,0-1 1 0 0,0 1-1 0 0,0-1 1 0 0,1 0-1 0 0,0 0-1 0 0,3 0-8 0 0,0-1 0 0 0,0 1 1 0 0,0-1-1 0 0,1-1 0 0 0,0 0 0 0 0,0 0 0 0 0,1-1 0 0 0,-1 0 0 0 0,1-1 0 0 0,0 0 1 0 0,0-1-1 0 0,0 0 0 0 0,0-1 0 0 0,0 0 0 0 0,1-1 0 0 0,-1 0 0 0 0,0 0 1 0 0,0-1-1 0 0,1-1 8 0 0,-3 0-116 0 0,-1 0 0 0 0,0-1 0 0 0,-1 0 0 0 0,1-1 0 0 0,-1 1 0 0 0,1-1 0 0 0,-1-1 0 0 0,0 1 0 0 0,0-1 0 0 0,-1 0 0 0 0,0-1 0 0 0,4-3 116 0 0,43-48-5143 0 0,-26 26-1540 0 0,-14 17-2236 0 0</inkml:trace>
  <inkml:trace contextRef="#ctx0" brushRef="#br0" timeOffset="1553.658">3846 251 10546 0 0,'0'0'1975'0'0,"0"0"-480"0"0,0 0-368 0 0,0 0-175 0 0,0 0-46 0 0,0 0-49 0 0,0 0-168 0 0,0 0-179 0 0,0 0-67 0 0,0 0 35 0 0,0 0 58 0 0,0 0-11 0 0,0 0-62 0 0,0 28-47 0 0,-1 88-35 0 0,-11 127 1332 0 0,-14 229-740 0 0,19-363-822 0 0,5-35-1151 0 0,-9-99-1677 0 0,-1-2-1017 0 0,4 10-2422 0 0,4 9-4637 0 0</inkml:trace>
  <inkml:trace contextRef="#ctx0" brushRef="#br0" timeOffset="1806.464">3428 785 10530 0 0,'0'0'1670'0'0,"0"0"-722"0"0,0 0-448 0 0,0 0-37 0 0,0 0 216 0 0,0 0 222 0 0,0 0 64 0 0,0 0-56 0 0,0 0-98 0 0,0 0-143 0 0,0 0-100 0 0,32 0-60 0 0,103-2-58 0 0,-1 8 623 0 0,142 38-3005 0 0,-272-43 1617 0 0,11 1-1555 0 0,-4-1-3240 0 0,0-1-5714 0 0</inkml:trace>
  <inkml:trace contextRef="#ctx0" brushRef="#br0" timeOffset="2103.509">4289 1006 7618 0 0,'0'0'3544'0'0,"0"0"-2191"0"0,0 0-217 0 0,0 0-168 0 0,0 0-136 0 0,0 0-168 0 0,0 0-207 0 0,0 0-201 0 0,30 188-176 0 0,-26-173-112 0 0,7-1-104 0 0,-6-6-160 0 0,6-1-145 0 0,-5-3-303 0 0,5-4-528 0 0,-6 0-1921 0 0,-1 0-7601 0 0</inkml:trace>
  <inkml:trace contextRef="#ctx0" brushRef="#br0" timeOffset="2104.509">4352 656 13155 0 0,'0'0'2768'0'0,"0"0"-1039"0"0,0 0-465 0 0,0 0-304 0 0,0 0-248 0 0,0 0-151 0 0,0 0-145 0 0,0 0-216 0 0,0 0-160 0 0,0 0-104 0 0,0 0-120 0 0,0 0-96 0 0,0 0-177 0 0,0 0-263 0 0,77-95-488 0 0,-66 106-1625 0 0,-1-8-9281 0 0</inkml:trace>
  <inkml:trace contextRef="#ctx0" brushRef="#br0" timeOffset="2443.955">4661 914 9506 0 0,'0'0'1286'0'0,"0"0"-733"0"0,0 0-249 0 0,0 0-6 0 0,0 0 67 0 0,0 0 31 0 0,0 0-36 0 0,0 0-82 0 0,-8 31-97 0 0,-25 98-76 0 0,31-126-99 0 0,1 1 1 0 0,-1-1-1 0 0,1 1 0 0 0,0-1 0 0 0,0 1 0 0 0,0-1 1 0 0,1 1-1 0 0,-1 0 0 0 0,1-1 0 0 0,0 1 0 0 0,0 0 1 0 0,0-1-1 0 0,1 1 0 0 0,-1 0 0 0 0,1-1 0 0 0,0 1 1 0 0,0-1-1 0 0,0 1 0 0 0,0-1 0 0 0,1 1 0 0 0,-1-1-6 0 0,6 9 29 0 0,-6-8 66 0 0,1-1 0 0 0,0 1 0 0 0,1 0-1 0 0,-1-1 1 0 0,0 0 0 0 0,1 1 0 0 0,0-1 0 0 0,0 0 0 0 0,0 0 0 0 0,0-1-1 0 0,0 1 1 0 0,1-1 0 0 0,-1 1 0 0 0,1-1 0 0 0,0 0 0 0 0,-1 0 0 0 0,1-1 0 0 0,0 1-1 0 0,0-1 1 0 0,0 0 0 0 0,0 0 0 0 0,1 0 0 0 0,-1-1 0 0 0,0 1 0 0 0,0-1-1 0 0,0 0 1 0 0,0 0 0 0 0,1 0 0 0 0,-1-1 0 0 0,0 0 0 0 0,0 1 0 0 0,1-2-95 0 0,8-1 387 0 0,-1 0 1 0 0,0-1 0 0 0,0-1 0 0 0,0 0 0 0 0,-1-1-1 0 0,0 0 1 0 0,0-1 0 0 0,0 0 0 0 0,-1 0-1 0 0,1-2-387 0 0,1 0 241 0 0,-1 0-1 0 0,0-1 0 0 0,0 0 0 0 0,-1 0 0 0 0,-1-1 1 0 0,0 0-1 0 0,0-1 0 0 0,-1 0 0 0 0,-1-1 0 0 0,0 1 1 0 0,0-1-1 0 0,-1-1 0 0 0,-1 1 0 0 0,0-1 0 0 0,-1 0 1 0 0,-1 0-1 0 0,0 0 0 0 0,0-9-240 0 0,-2 19 3 0 0,-1 0 0 0 0,1-1-1 0 0,-1 1 1 0 0,0 0 0 0 0,0-1-1 0 0,-1 1 1 0 0,1-1 0 0 0,-1 1 0 0 0,0 0-1 0 0,0 0 1 0 0,-1-1 0 0 0,1 1 0 0 0,-1 0-1 0 0,0 0 1 0 0,0 1 0 0 0,0-1 0 0 0,0 0-1 0 0,-1 0 1 0 0,0 1 0 0 0,1 0 0 0 0,-1-1-1 0 0,0 1 1 0 0,-1 0 0 0 0,1 1 0 0 0,-1-1-1 0 0,1 1 1 0 0,-1-1 0 0 0,0 1 0 0 0,0 0-1 0 0,0 0 1 0 0,0 1 0 0 0,0-1 0 0 0,0 1-1 0 0,0 0 1 0 0,-2-1-3 0 0,-79 21-2551 0 0,37 13-5147 0 0,32-21-3464 0 0</inkml:trace>
  <inkml:trace contextRef="#ctx0" brushRef="#br0" timeOffset="2853.901">5230 1083 0 0 0,'0'0'910'0'0,"0"0"986"0"0,0 0 387 0 0,0 0 34 0 0,0 0-22 0 0,0 0-44 0 0,0 0-112 0 0,0 0-195 0 0,0 0-286 0 0,0 0-351 0 0,0 0-301 0 0,0 0-198 0 0,0 0-140 0 0,20-12-109 0 0,63-40-85 0 0,-10-19 460 0 0,-44 40-665 0 0,-23 23-243 0 0,1-1 1 0 0,0 1-1 0 0,0 1 1 0 0,1 0-1 0 0,0 0 1 0 0,0 0-1 0 0,1 1 1 0 0,0 0-1 0 0,0 1 1 0 0,0 0-1 0 0,1 0 1 0 0,8-2-27 0 0,-17 7-17 0 0,0 0 1 0 0,1 0 0 0 0,-1 0-1 0 0,0 0 1 0 0,0 0 0 0 0,1 0-1 0 0,-1 0 1 0 0,0 0-1 0 0,0 1 1 0 0,0-1 0 0 0,1 1-1 0 0,-1-1 1 0 0,0 1 0 0 0,0-1-1 0 0,0 1 1 0 0,0-1-1 0 0,0 1 1 0 0,0 0 0 0 0,0 0-1 0 0,0 0 1 0 0,0-1 0 0 0,0 1-1 0 0,0 0 1 0 0,-1 0 0 0 0,1 0-1 0 0,0 0 1 0 0,-1 0-1 0 0,1 1 1 0 0,-1-1 0 0 0,1 0-1 0 0,-1 0 1 0 0,1 0 0 0 0,-1 0-1 0 0,0 1 1 0 0,0-1-1 0 0,1 0 1 0 0,-1 0 0 0 0,0 2 16 0 0,4 64-96 0 0,-3-35 0 0 0,-1-24 125 0 0,1 1 1 0 0,0 0-1 0 0,1 0 0 0 0,0 0 0 0 0,1-1 0 0 0,0 1 1 0 0,0-1-1 0 0,1 0 0 0 0,-1 0 0 0 0,2 0 0 0 0,-1 0 0 0 0,1-1 1 0 0,1 0-1 0 0,-1 0 0 0 0,1 0 0 0 0,0 0 0 0 0,1-1 0 0 0,0 0 1 0 0,0-1-1 0 0,0 0 0 0 0,0 0 0 0 0,1 0 0 0 0,0-1 0 0 0,0 0 1 0 0,0 0-1 0 0,0-1 0 0 0,1 0 0 0 0,-1 0 0 0 0,1-1 0 0 0,0-1 1 0 0,-1 1-1 0 0,9-1-29 0 0,-6-1 184 0 0,0 0 1 0 0,0-2 0 0 0,-1 1-1 0 0,1-1 1 0 0,0-1-1 0 0,-1 0 1 0 0,0 0-1 0 0,0-1 1 0 0,0 0 0 0 0,0-1-1 0 0,0 0 1 0 0,-1-1-1 0 0,0 1 1 0 0,0-2-1 0 0,7-6-184 0 0,0 0 84 0 0,0-1 0 0 0,-1-1-1 0 0,0 0 1 0 0,-2-1 0 0 0,0-1-1 0 0,0 0 1 0 0,-2-1 0 0 0,0 0-1 0 0,8-19-83 0 0,-4-9-4054 0 0,-10-2-4218 0 0,-5 39-4382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166 799 0 0 0,'0'0'409'0'0,"0"0"444"0"0,0 0 368 0 0,0 0 322 0 0,0 0 202 0 0,0 0 55 0 0,0 0-92 0 0,0 0-222 0 0,0 0-236 0 0,0 0-265 0 0,-5-3-291 0 0,4 2-676 0 0,1 0 0 0 0,-1 0 0 0 0,0 1 0 0 0,0-1 1 0 0,0 0-1 0 0,0 1 0 0 0,0-1 0 0 0,0 1 0 0 0,0-1 0 0 0,0 1 1 0 0,0 0-1 0 0,0-1 0 0 0,0 1 0 0 0,0 0 0 0 0,0 0 1 0 0,-1 0-1 0 0,1 0 0 0 0,0 0 0 0 0,0 0 0 0 0,0 0 1 0 0,0 0-1 0 0,0 0 0 0 0,0 1 0 0 0,0-1 0 0 0,0 0 0 0 0,-1 1 1 0 0,1-1-1 0 0,0 0 0 0 0,0 1 0 0 0,0 0 0 0 0,1-1 1 0 0,-1 1-1 0 0,0-1 0 0 0,0 1 0 0 0,0 0 0 0 0,0 0 1 0 0,1 0-1 0 0,-1-1 0 0 0,0 1 0 0 0,1 0 0 0 0,-1 0 0 0 0,0 0 1 0 0,1 0-1 0 0,-1 0 0 0 0,1 0 0 0 0,0 0 0 0 0,-1 1-18 0 0,-15 24 109 0 0,0 1 0 0 0,2 0 0 0 0,1 1-1 0 0,2 1 1 0 0,0 0 0 0 0,2 0-1 0 0,1 1 1 0 0,2 0 0 0 0,0 1-1 0 0,3-1 1 0 0,0 1 0 0 0,2 0-1 0 0,1 0 1 0 0,2 1-109 0 0,-3-30 35 0 0,1 1 0 0 0,1 0 0 0 0,-1-1 0 0 0,0 1 0 0 0,1 0 0 0 0,-1-1 0 0 0,1 1 0 0 0,0-1 0 0 0,-1 1 1 0 0,1-1-1 0 0,1 1 0 0 0,-1-1 0 0 0,0 0 0 0 0,0 0 0 0 0,1 1 0 0 0,0-1 0 0 0,-1 0 0 0 0,1 0 0 0 0,0 0 0 0 0,0-1 0 0 0,0 1 0 0 0,0 0 0 0 0,0-1 0 0 0,0 1 0 0 0,1-1 0 0 0,-1 0 0 0 0,0 0 0 0 0,1 0 0 0 0,-1 0 0 0 0,1 0 0 0 0,-1 0 0 0 0,1-1 1 0 0,-1 1-1 0 0,1-1 0 0 0,0 0 0 0 0,-1 0 0 0 0,1 0 0 0 0,0 0 0 0 0,-1 0 0 0 0,1 0 0 0 0,-1-1 0 0 0,1 1 0 0 0,-1-1 0 0 0,1 0 0 0 0,-1 0 0 0 0,1 0 0 0 0,0 0-35 0 0,11-7 213 0 0,0-1-1 0 0,-1-1 1 0 0,0 0-1 0 0,0-1 1 0 0,-1 0-1 0 0,0-1 1 0 0,-1 0-1 0 0,0-1 1 0 0,-2 0-1 0 0,1-1 1 0 0,-1 0-213 0 0,1 0 83 0 0,2-3-50 0 0,-1-1 0 0 0,0-1 0 0 0,-1 1 0 0 0,-2-2 0 0 0,0 1 1 0 0,0-1-1 0 0,-2-1 0 0 0,-1 1 0 0 0,0-1 0 0 0,-1 0 0 0 0,-2 0 0 0 0,0 0 1 0 0,-1 0-1 0 0,-2-20-33 0 0,1 36-50 0 0,-1 1 0 0 0,1-1 0 0 0,-1 1 1 0 0,0 0-1 0 0,0 0 0 0 0,-1-1 0 0 0,1 1 0 0 0,-1 0 1 0 0,0 0-1 0 0,0 0 0 0 0,0 0 0 0 0,-1 1 1 0 0,1-1-1 0 0,-1 1 0 0 0,0-1 0 0 0,0 1 0 0 0,0 0 1 0 0,0 0-1 0 0,-1 0 0 0 0,1 0 0 0 0,-1 1 1 0 0,0 0-1 0 0,0-1 0 0 0,0 1 0 0 0,0 1 0 0 0,0-1 1 0 0,0 0-1 0 0,0 1 0 0 0,0 0 0 0 0,-1 0 1 0 0,1 0-1 0 0,-1 1 0 0 0,1 0 0 0 0,0-1 0 0 0,-1 1 1 0 0,1 1-1 0 0,-1-1 0 0 0,1 1 0 0 0,0 0 1 0 0,-1 0-1 0 0,1 0 0 0 0,0 0 0 0 0,0 1 0 0 0,-1 0 1 0 0,1-1-1 0 0,1 2 0 0 0,-1-1 0 0 0,0 0 1 0 0,0 1 49 0 0,-60 36-950 0 0,103-39 630 0 0,9-18 795 0 0,0-2 0 0 0,-2-2 0 0 0,40-25-475 0 0,-54 29 210 0 0,-3 3-66 0 0,-1 0-1 0 0,-1-2 1 0 0,0-2-1 0 0,-1 0 1 0 0,-1-1-1 0 0,-1-2 1 0 0,-1 0-1 0 0,-1-2 1 0 0,-1 0 0 0 0,-2-2-1 0 0,0 0 1 0 0,-1-1-1 0 0,-2 0 1 0 0,12-27-144 0 0,-19 30 33 0 0,0 0 0 0 0,-1 0 0 0 0,-2 0 0 0 0,-1-1 1 0 0,0 0-1 0 0,-2 0 0 0 0,-1 0 0 0 0,-1-1 0 0 0,-2-20-33 0 0,2 44 9 0 0,-1 1 0 0 0,0-1 0 0 0,0 0 0 0 0,0 1 0 0 0,0-1 0 0 0,0 0 0 0 0,0 0 0 0 0,-1 1 0 0 0,1-1 0 0 0,-1 0 0 0 0,1 1 0 0 0,-1-1 0 0 0,1 0-1 0 0,-1 1 1 0 0,0-1 0 0 0,0 1 0 0 0,0-1 0 0 0,0 1 0 0 0,0 0 0 0 0,0-1 0 0 0,0 1 0 0 0,0 0 0 0 0,-1 0 0 0 0,1-1 0 0 0,0 1 0 0 0,-1 0 0 0 0,1 1 0 0 0,-1-1-1 0 0,1 0 1 0 0,-1 0 0 0 0,1 0 0 0 0,-1 1 0 0 0,0-1 0 0 0,1 1 0 0 0,-1 0 0 0 0,0-1 0 0 0,0 1 0 0 0,1 0 0 0 0,-1 0 0 0 0,0 0 0 0 0,1 0 0 0 0,-1 0 0 0 0,-1 1-9 0 0,-30 83-299 0 0,22-18 279 0 0,4 0 0 0 0,2 0 0 0 0,4 1 1 0 0,3 17 19 0 0,-1 2-44 0 0,14 467-337 0 0,0-349 195 0 0,19 471 384 0 0,-33-651-145 0 0,0-1 0 0 0,-2 1 1 0 0,-1-1-1 0 0,-1 1 0 0 0,-1-1 1 0 0,0 0-1 0 0,-2 0 0 0 0,-1 0 1 0 0,-1-1-1 0 0,-1 0 1 0 0,-4 7-55 0 0,9-23 21 0 0,0-1-1 0 0,1-1 1 0 0,-2 1-1 0 0,1 0 1 0 0,0-1-1 0 0,-1 0 1 0 0,0 0-1 0 0,0 0 0 0 0,0-1 1 0 0,0 0-1 0 0,-1 0 1 0 0,1 0-1 0 0,-1-1 1 0 0,0 1-1 0 0,0-1 1 0 0,0-1-1 0 0,0 1 0 0 0,0-1 1 0 0,0 0-1 0 0,0 0 1 0 0,0-1-1 0 0,0 0 1 0 0,-1 0-1 0 0,1 0 1 0 0,0-1-1 0 0,-2 0-19 0 0,2-3 15 0 0,0 1-1 0 0,1-1 1 0 0,-1-1 0 0 0,1 1-1 0 0,0-1 1 0 0,1 1 0 0 0,-1-1-1 0 0,1-1 1 0 0,0 1 0 0 0,0-1-1 0 0,0 1 1 0 0,1-1 0 0 0,0 0-1 0 0,0 0 1 0 0,1-1 0 0 0,-1 1-1 0 0,1 0 1 0 0,1-1 0 0 0,-1 0-1 0 0,1 1 1 0 0,0-1 0 0 0,1 0-1 0 0,0 1 1 0 0,0-1 0 0 0,0 0-15 0 0,-1-21 43 0 0,1 1 1 0 0,1-1 0 0 0,2 0 0 0 0,1 1-1 0 0,1 0 1 0 0,1 0 0 0 0,1 0 0 0 0,1 0-1 0 0,2 1 1 0 0,1 1 0 0 0,1 0 0 0 0,1 0-44 0 0,24-41 41 0 0,3 3 0 0 0,2 1 0 0 0,44-47-41 0 0,-50 67-226 0 0,2 2 0 0 0,2 2 0 0 0,1 2 0 0 0,10-5 226 0 0,47-30-4556 0 0,-76 56-2195 0 0,-7 3-3575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19:5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498 122 17588 0 0,'0'0'944'0'0,"0"0"-59"0"0,0 0 9 0 0,0 0 4 0 0,0 0-62 0 0,0 0-117 0 0,0 0-213 0 0,0 0-174 0 0,0 0-81 0 0,0 0-50 0 0,0 0-32 0 0,0 0-3 0 0,0 0-2 0 0,-19 24-6 0 0,-59 77 22 0 0,35-19 61 0 0,-67 223 63 0 0,86-251-446 0 0,-1-1 0 0 0,-3-1-1 0 0,-28 39 143 0 0,39-80-1568 0 0,-16-40-8591 0 0,16-11-746 0 0,14 32 8528 0 0</inkml:trace>
  <inkml:trace contextRef="#ctx0" brushRef="#br0" timeOffset="471.657">1 1 10242 0 0,'0'0'2275'0'0,"0"0"-612"0"0,0 0-497 0 0,0 0-297 0 0,0 0-130 0 0,0 0-44 0 0,0 0-104 0 0,0 0-128 0 0,0 0-3 0 0,0 0 76 0 0,0 0 92 0 0,0 0 77 0 0,0 0-42 0 0,12 18-69 0 0,81 137 953 0 0,104 276 1592 0 0,-78-196-2405 0 0,-89-180-653 0 0,47 63 74 0 0,-54-117-3622 0 0,-6-13-5810 0 0,-14 9-2379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0:0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45 0 0 0,'0'0'373'0'0,"0"0"-53"0"0,0 0-51 0 0,0 0 13 0 0,0 0 105 0 0,0 0 112 0 0,0 0 17 0 0,0 0-61 0 0,0 0-109 0 0,0 0-99 0 0,0 0-59 0 0,-2 6 7 0 0,-5 18 66 0 0,5-18 90 0 0,2-6 53 0 0,0 0 22 0 0,0 0-16 0 0,0 0-48 0 0,0 0-72 0 0,0 0-36 0 0,0 0-22 0 0,0 0 48 0 0,0 0 85 0 0,0 0 43 0 0,0 0-10 0 0,0 0-59 0 0,18-14 2521 0 0,35-53-1131 0 0,-59 72 2663 0 0,-26 42-4381 0 0,60-48 709 0 0,-12-17 1809 0 0,-48 52-2493 0 0,36-34 841 0 0,-3 0-857 0 0,-7 3 882 0 0,6-3-891 0 0,0 0-21 0 0,0 0 4 0 0,0 0 12 0 0,0 0 9 0 0,0 0 1 0 0,0 0 0 0 0,0 0-4 0 0,0 0-13 0 0,0 0 6 0 0,0 0 3 0 0,0 0 0 0 0,17-11 1 0 0,-16 11 35 0 0,21-14 44 0 0,-16 12 23 0 0,-13 11 229 0 0,-3 5-201 0 0,7-9 68 0 0,1 1-2477 0 0,7-5-3345 0 0,-3-1-5234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2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5329 0 0,'0'0'1474'0'0,"0"0"-881"0"0,0 0-387 0 0,0 0 127 0 0,0 0 292 0 0,0 0 270 0 0,0 0 168 0 0,0 0 33 0 0,0 0-73 0 0,0 0-145 0 0,0 0-97 0 0,0 0-30 0 0,0 0-8 0 0,3 21 40 0 0,9 64 9 0 0,-11-80-597 0 0,0-1 0 0 0,0 1 0 0 0,-1 0-1 0 0,1 0 1 0 0,-1-1 0 0 0,-1 1 0 0 0,1 0 0 0 0,0-1-1 0 0,-1 1 1 0 0,0 0 0 0 0,0-1 0 0 0,0 1 0 0 0,-1-1 0 0 0,0 1-1 0 0,0-1 1 0 0,-1 2-195 0 0,-4 10 486 0 0,-30 69 1047 0 0,33-48-1836 0 0,4-37 150 0 0,0 0-49 0 0,0 0-59 0 0,0 0-86 0 0,0 0-98 0 0,0 0-115 0 0,0 0-219 0 0,0 0-311 0 0,0 0-474 0 0,4-11-9241 0 0,-2 7 4813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6065 0 0,'0'0'936'0'0,"0"0"-117"0"0,0 0 167 0 0,0 0 217 0 0,0 0 150 0 0,0 0-47 0 0,0 0-248 0 0,0 0-305 0 0,0 0-257 0 0,0 0-174 0 0,0 0-114 0 0,0 0-66 0 0,-6 13-32 0 0,-17 39-38 0 0,20-40 544 0 0,11-23-455 0 0,0-22-3331 0 0,-7 22-3373 0 0,-1 4-350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23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4 1544 0 0,'0'0'1199'0'0,"0"0"-6"0"0,0 0 159 0 0,0 0 215 0 0,0 0 14 0 0,0 0-114 0 0,0 0-169 0 0,0 0-214 0 0,0 0-145 0 0,0 0-112 0 0,0 0-108 0 0,0 0-134 0 0,0 0-105 0 0,-18-1-90 0 0,-55-1-62 0 0,67 2-251 0 0,1 0 0 0 0,-1 0 0 0 0,0 1 0 0 0,0-1 0 0 0,1 1 0 0 0,-1 1 0 0 0,0-1 0 0 0,1 1 0 0 0,-1 0 0 0 0,1 0 0 0 0,0 1 0 0 0,0-1 0 0 0,0 1 0 0 0,0 0 0 0 0,0 1 0 0 0,1-1 0 0 0,-2 2-77 0 0,-1 0 71 0 0,6-4-69 0 0,0 0 0 0 0,-1 0 1 0 0,1 0-1 0 0,0 1 0 0 0,0-1 0 0 0,0 0 0 0 0,0 0 0 0 0,0 1 0 0 0,0-1 0 0 0,0 0 1 0 0,1 1-1 0 0,-1-1 0 0 0,1 1 0 0 0,-1-1 0 0 0,1 1 0 0 0,-1-1 0 0 0,1 1 1 0 0,0 0-1 0 0,-1-1 0 0 0,1 1 0 0 0,0-1 0 0 0,0 1 0 0 0,0 0 0 0 0,1-1 0 0 0,-1 1 1 0 0,0-1-1 0 0,1 1 0 0 0,-1 0 0 0 0,0-1 0 0 0,1 1 0 0 0,0-1 0 0 0,-1 0 0 0 0,1 1 1 0 0,0-1-1 0 0,0 1 0 0 0,0-1 0 0 0,0 0 0 0 0,0 0 0 0 0,1 2-2 0 0,48 42 260 0 0,-36-35-191 0 0,-4-4 85 0 0,0-1-1 0 0,0 1 0 0 0,-1 0 0 0 0,0 1 0 0 0,0 0 1 0 0,-1 1-1 0 0,0 0 0 0 0,0 0 0 0 0,-1 0 1 0 0,0 1-1 0 0,0 0 0 0 0,-1 1 0 0 0,0 0 1 0 0,-1 0-1 0 0,0 0 0 0 0,-1 0 0 0 0,0 1 0 0 0,0-1 1 0 0,-1 1-1 0 0,1 9-153 0 0,-3-12 85 0 0,0 0 1 0 0,0 0-1 0 0,-1 0 1 0 0,0 0-1 0 0,0 0 1 0 0,-1 0-1 0 0,0 0 1 0 0,0-1-1 0 0,-1 1 0 0 0,0 0 1 0 0,0-1-1 0 0,-1 1 1 0 0,0-1-1 0 0,0 0 1 0 0,-1 1-1 0 0,0-2 1 0 0,0 1-1 0 0,-1 0 0 0 0,1-1 1 0 0,-1 0-1 0 0,-1 0 1 0 0,1 0-1 0 0,-1-1 1 0 0,0 0-1 0 0,-1 0 1 0 0,1 0-1 0 0,-7 2-85 0 0,-2-1 0 0 0,0-1 1 0 0,0-1-1 0 0,-1 0 1 0 0,0-2-1 0 0,1 1 0 0 0,-1-2 1 0 0,0 0-1 0 0,0-1 1 0 0,0-1-1 0 0,-14-2 0 0 0,-34-22-1768 0 0,45 6-7932 0 0,15 12-1521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1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549 343 1384 0 0,'0'0'1541'0'0,"0"0"-224"0"0,0 0-115 0 0,0 0-18 0 0,0 0 78 0 0,0 0 47 0 0,0 0-16 0 0,0 0-81 0 0,0 0-107 0 0,0 0-120 0 0,0 0-185 0 0,-2-3-196 0 0,1-1-825 0 0,0 4 313 0 0,1 0 1 0 0,0 1-1 0 0,0-1 0 0 0,0 0 0 0 0,0 0 1 0 0,0 0-1 0 0,0 1 0 0 0,0-1 0 0 0,-1 0 0 0 0,1 0 1 0 0,0 0-1 0 0,0 1 0 0 0,0-1 0 0 0,0 0 1 0 0,-1 0-1 0 0,1 0 0 0 0,0 0 0 0 0,0 1 0 0 0,-1-1 1 0 0,1 0-1 0 0,0 0 0 0 0,0 0 0 0 0,0 0 0 0 0,-1 0 1 0 0,1 0-1 0 0,0 0 0 0 0,0 0 0 0 0,-1 0 1 0 0,1 0-1 0 0,0 0-92 0 0,16 257 3357 0 0,-2-162-2874 0 0,-3 1 1 0 0,-5 1 0 0 0,-4-1 0 0 0,-9 65-484 0 0,-44 114 757 0 0,49-267-1465 0 0,4-45-356 0 0,0 15-258 0 0,2-22-3312 0 0,-2 26-927 0 0,-1 3-4943 0 0</inkml:trace>
  <inkml:trace contextRef="#ctx0" brushRef="#br0" timeOffset="988.287">0 494 5017 0 0,'0'0'1568'0'0,"0"0"-310"0"0,0 0-148 0 0,0 0 56 0 0,0 0 109 0 0,0 0 47 0 0,0 0-47 0 0,0 0-148 0 0,0 0-172 0 0,0 0-160 0 0,0 0-139 0 0,0 0-93 0 0,0 0-37 0 0,23-13 2 0 0,70-38 10 0 0,18 8 944 0 0,142-52 230 0 0,43-27-1051 0 0,-255 118-742 0 0,-40 4 30 0 0,-1 0-9 0 0,0 0 2 0 0,0 0-5 0 0,0 0 2 0 0,0 0 9 0 0,0 0 1 0 0,0 0 12 0 0,0 0-2 0 0,0 0 14 0 0,0 0 17 0 0,0 0 24 0 0,0 0 2 0 0,0 0 20 0 0,0 0 10 0 0,0 0-6 0 0,0 0-8 0 0,0 0-8 0 0,0 0-8 0 0,0 0-2 0 0,0 0 16 0 0,0 0-14 0 0,0 0 0 0 0,0 0-15 0 0,0 0 10 0 0,0 0-2 0 0,0 0-1 0 0,0 0 0 0 0,0 0-3 0 0,0 0-6 0 0,0 0 9 0 0,0 0-12 0 0,0 0-8 0 0,0 0-9 0 0,25-10 153 0 0,-6 5-88 0 0,-3 2 105 0 0,-18 3-2783 0 0,-9 11-5060 0 0,8-8 2165 0 0,3-3-2191 0 0</inkml:trace>
  <inkml:trace contextRef="#ctx0" brushRef="#br0" timeOffset="2081.463">1081 0 6265 0 0,'0'0'1186'0'0,"0"0"-507"0"0,0 0-232 0 0,0 0 71 0 0,0 0 242 0 0,0 0 231 0 0,0 0 32 0 0,0 0-165 0 0,0 0-262 0 0,0 0-144 0 0,0 0 5 0 0,0 0 82 0 0,0 0 103 0 0,0 10-10 0 0,7 169 2498 0 0,2 309-1004 0 0,-41-110-1481 0 0,8-229-381 0 0,18-95 1158 0 0,78-203-1220 0 0,-45 103-208 0 0,-12 17-10 0 0,1 0 0 0 0,1 1 0 0 0,1 0 0 0 0,2 2 0 0 0,0 0 1 0 0,2 2-1 0 0,1 0 0 0 0,1 1 0 0 0,0 2 0 0 0,12-7 16 0 0,-35 27-6 0 0,0 0 0 0 0,-1 1 0 0 0,1 0 0 0 0,0-1 0 0 0,0 1-1 0 0,-1 0 1 0 0,1-1 0 0 0,0 1 0 0 0,0 0 0 0 0,0 0 0 0 0,0-1 0 0 0,0 1 0 0 0,-1 0 0 0 0,1 0 0 0 0,0 0 0 0 0,0 0-1 0 0,0 0 1 0 0,0 0 0 0 0,0 1 0 0 0,-1-1 0 0 0,1 0 0 0 0,0 0 0 0 0,0 1 0 0 0,0-1 0 0 0,-1 0 0 0 0,1 1-1 0 0,0-1 1 0 0,0 1 0 0 0,-1-1 0 0 0,1 1 0 0 0,0-1 0 0 0,-1 1 0 0 0,1-1 0 0 0,0 1 0 0 0,-1 0 0 0 0,1-1 0 0 0,-1 1-1 0 0,1 0 1 0 0,-1 0 0 0 0,1-1 0 0 0,-1 1 0 0 0,0 0 0 0 0,1 0 0 0 0,-1 0 0 0 0,0-1 0 0 0,0 1 0 0 0,0 0-1 0 0,0 0 1 0 0,1 0 0 0 0,-1 0 0 0 0,0 0 0 0 0,0-1 0 0 0,-1 1 0 0 0,1 0 0 0 0,0 0 0 0 0,0 0 0 0 0,0 0 0 0 0,-1 0-1 0 0,1-1 1 0 0,0 1 0 0 0,-1 0 0 0 0,1 0 0 0 0,0-1 0 0 0,-1 1 0 0 0,1 0 0 0 0,-1 0 0 0 0,1-1 0 0 0,-1 1-1 0 0,0 0 1 0 0,1-1 6 0 0,-1 19 164 0 0,-6 234 360 0 0,31-139-332 0 0,-23-111-185 0 0,-1-2 12 0 0,0-1 1 0 0,0 0 9 0 0,0 0 3 0 0,0 0 3 0 0,0 0 12 0 0,0 0 10 0 0,0 0 12 0 0,0 0 3 0 0,-9 59 315 0 0,23-90-3023 0 0,-7 21-567 0 0,-2 0-3375 0 0,-3 6-4069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1061 1560 0 0,'0'0'3173'0'0,"0"0"-2562"0"0,0 0-923 0 0,0 0 94 0 0,0 0 434 0 0,0 0 399 0 0,0 0 236 0 0,0 0 160 0 0,0 0 167 0 0,0 0 86 0 0,0 0 53 0 0,17 2-10 0 0,55 3-112 0 0,-67-5-1040 0 0,-1 0-1 0 0,1 0 0 0 0,-1-1 1 0 0,1 0-1 0 0,-1 0 0 0 0,0 0 1 0 0,1 0-1 0 0,-1-1 0 0 0,0 0 1 0 0,0 0-1 0 0,0 0 0 0 0,0 0 0 0 0,0 0 1 0 0,-1-1-1 0 0,3-1-154 0 0,6-5 403 0 0,179-145 3015 0 0,-145 112-3035 0 0,144-145 807 0 0,-164 165-1018 0 0,-14 9-92 0 0,1 0 0 0 0,1 1 1 0 0,0 1-1 0 0,0 0 0 0 0,1 1 0 0 0,0 1 1 0 0,1 0-1 0 0,0 1 0 0 0,1 1 0 0 0,0 0 0 0 0,16-4-80 0 0,-29 11 9 0 0,-1-1 0 0 0,0 1 0 0 0,0-1 0 0 0,0 1 0 0 0,0 0 0 0 0,0 0 0 0 0,0 1 0 0 0,0-1-1 0 0,0 1 1 0 0,0-1 0 0 0,0 1 0 0 0,0 0 0 0 0,0 0 0 0 0,0 0 0 0 0,0 0 0 0 0,0 1-1 0 0,-1-1 1 0 0,1 1 0 0 0,-1 0 0 0 0,1 0 0 0 0,-1 0 0 0 0,1 0 0 0 0,-1 0 0 0 0,0 0-1 0 0,0 1 1 0 0,0-1 0 0 0,0 1 0 0 0,-1-1 0 0 0,1 1 0 0 0,-1 0 0 0 0,1 0 0 0 0,-1-1-1 0 0,0 1 1 0 0,0 0 0 0 0,0 0 0 0 0,-1 0 0 0 0,1 0 0 0 0,-1 1-9 0 0,3 25 90 0 0,-1 0 1 0 0,-2 0 0 0 0,-1 0-1 0 0,-1 0 1 0 0,-1 0-1 0 0,-2 0 1 0 0,0-1 0 0 0,-3 0-1 0 0,0 0 1 0 0,-1 0-1 0 0,-2-1 1 0 0,-1-1-1 0 0,-3 3-90 0 0,0 1 10 0 0,-1-2-1 0 0,-1 0 1 0 0,-2-1-1 0 0,-1 0 1 0 0,-1-2-1 0 0,-1 0 1 0 0,-1-2-1 0 0,-23 19-9 0 0,37-34-5 0 0,-1 0 0 0 0,0 0 0 0 0,0-1 0 0 0,0 0 0 0 0,-1-1-1 0 0,0 0 1 0 0,0-1 0 0 0,0 0 0 0 0,-1 0 0 0 0,0-1 0 0 0,0-1-1 0 0,0 0 1 0 0,0-1 0 0 0,0 0 0 0 0,0-1 0 0 0,-1 0-1 0 0,-11-2 6 0 0,22 0-10 0 0,1 0 0 0 0,-1 0 0 0 0,0 0 0 0 0,1-1 0 0 0,-1 1 0 0 0,1-1 0 0 0,0 1 0 0 0,-1-1 0 0 0,1 1 0 0 0,0-1 0 0 0,0 0 0 0 0,0 0 0 0 0,0 0 0 0 0,0 1 0 0 0,1-1 0 0 0,-1 0 0 0 0,0 0 0 0 0,1 0 0 0 0,-1 0 0 0 0,1 0-1 0 0,0 0 1 0 0,0 0 0 0 0,0 0 0 0 0,0 0 0 0 0,0 0 0 0 0,0 0 0 0 0,1 0 0 0 0,-1 0 0 0 0,0 0 0 0 0,1 0 0 0 0,0 0 0 0 0,-1 0 0 0 0,1 0 0 0 0,0 0 0 0 0,0 0 0 0 0,0 1 0 0 0,0-1 0 0 0,1 0 0 0 0,-1 1 0 0 0,0-1-1 0 0,1 1 1 0 0,-1-1 0 0 0,1 1 10 0 0,13-12-12 0 0,1 0 0 0 0,0 2 0 0 0,1 0-1 0 0,0 1 1 0 0,1 1 0 0 0,-1 0 0 0 0,2 1 0 0 0,-1 1-1 0 0,1 1 1 0 0,1 1 0 0 0,-1 0 0 0 0,8 0 12 0 0,6 0 21 0 0,0 0-1 0 0,1 2 1 0 0,-1 2 0 0 0,1 1 0 0 0,-1 1 0 0 0,1 2 0 0 0,-1 2-1 0 0,20 5-20 0 0,-45-8 26 0 0,0 1-1 0 0,0-2 0 0 0,1 1 1 0 0,-1-1-1 0 0,0 0 0 0 0,1-1 1 0 0,-1 0-1 0 0,1 0 0 0 0,-1-1 1 0 0,0 0-1 0 0,1 0 0 0 0,-1-1 1 0 0,0 0-1 0 0,0-1 0 0 0,0 1 1 0 0,0-2-1 0 0,0 1 0 0 0,-1-1 1 0 0,0 0-1 0 0,1-1 1 0 0,-1 1-1 0 0,3-5-25 0 0,10-11 71 0 0,-1-2 1 0 0,-1 0 0 0 0,-1-1-1 0 0,-1 0 1 0 0,-1-2 0 0 0,-1 0-1 0 0,-1 0 1 0 0,-2-2-1 0 0,0 1 1 0 0,1-10-72 0 0,-8-8 180 0 0,-4 43-151 0 0,0 1-22 0 0,0 0-27 0 0,0 0-20 0 0,-4 16-476 0 0,-10 24 233 0 0,-18 88 254 0 0,31-118 30 0 0,0-1 0 0 0,0 0 1 0 0,1 0-1 0 0,0 0 0 0 0,1 1 0 0 0,0-1 1 0 0,0 0-1 0 0,1 0 0 0 0,0 0 1 0 0,0 0-1 0 0,1 0 0 0 0,1-1 0 0 0,-1 1 1 0 0,1-1-1 0 0,1 0 0 0 0,0 0 0 0 0,0 0 1 0 0,0 0-1 0 0,1-1 0 0 0,0 0 1 0 0,5 4-2 0 0,-6-7 12 0 0,1 0 0 0 0,-1-1 1 0 0,1 1-1 0 0,0-1 0 0 0,1 0 1 0 0,-1-1-1 0 0,0 1 1 0 0,1-1-1 0 0,-1-1 0 0 0,1 1 1 0 0,0-1-1 0 0,-1 0 0 0 0,1-1 1 0 0,0 0-1 0 0,0 0 1 0 0,0 0-1 0 0,-1-1 0 0 0,1 0 1 0 0,0 0-1 0 0,-1 0 0 0 0,1-1 1 0 0,-1 0-1 0 0,1-1 1 0 0,1 0-13 0 0,11-5 41 0 0,-1-1 0 0 0,0 0 1 0 0,-1-2-1 0 0,0 0 1 0 0,0 0-1 0 0,-1-2 0 0 0,8-8-41 0 0,125-133 71 0 0,-139 223-744 0 0,-7-59 672 0 0,0 1 0 0 0,0-1 1 0 0,1 0-1 0 0,1 0 1 0 0,0-1-1 0 0,0 1 1 0 0,0-1-1 0 0,2 0 1 0 0,-1-1-1 0 0,1 1 1 0 0,0-1-1 0 0,0-1 1 0 0,1 1-1 0 0,0-1 1 0 0,1-1-1 0 0,-1 1 0 0 0,1-1 1 0 0,1-1-1 0 0,-1 0 1 0 0,1 0 0 0 0,-3-2 10 0 0,-1 0 0 0 0,1-1 0 0 0,0 1 0 0 0,0-2 1 0 0,0 1-1 0 0,-1-1 0 0 0,2 0 0 0 0,-1 0 0 0 0,0-1 0 0 0,0 0 0 0 0,0 0 0 0 0,0-1 1 0 0,0 0-1 0 0,0 0 0 0 0,4-2-10 0 0,5-5 35 0 0,0-1 0 0 0,0 0 1 0 0,-1-2-1 0 0,-1 0 0 0 0,0 0 1 0 0,0-1-1 0 0,-1-1 0 0 0,0 0 0 0 0,-2-1 1 0 0,3-3-36 0 0,22-23 22 0 0,-8 10-26 0 0,2 2 0 0 0,0 2 0 0 0,1 1 0 0 0,2 1 0 0 0,1 1 1 0 0,0 2-1 0 0,1 2 0 0 0,2 1 0 0 0,3 0 4 0 0,-29 15-21 0 0,-1-1 1 0 0,0 2-1 0 0,1-1 0 0 0,-1 1 1 0 0,1 1-1 0 0,-1 0 0 0 0,1 1 1 0 0,0 0-1 0 0,0 0 0 0 0,2 2 21 0 0,-11-1 0 0 0,0 0 0 0 0,0 0 0 0 0,0 0 0 0 0,0 1 0 0 0,0-1 0 0 0,-1 1 1 0 0,1 0-1 0 0,-1-1 0 0 0,1 1 0 0 0,-1 0 0 0 0,1 0 0 0 0,-1 0 0 0 0,0 0 0 0 0,0 0 0 0 0,0 0 0 0 0,0 0 0 0 0,0 0 0 0 0,-1 1 0 0 0,1-1 0 0 0,-1 0 0 0 0,1 0 0 0 0,-1 1 0 0 0,0-1 0 0 0,0 0 0 0 0,0 1 0 0 0,0-1 0 0 0,0 0 0 0 0,-1 1 0 0 0,1-1 0 0 0,0 0 1 0 0,-1 0-1 0 0,0 1 0 0 0,0 0 0 0 0,-57 42 341 0 0,-64 32-212 0 0,104-64-136 0 0,6-7-2 0 0,2 0 0 0 0,-1 0 1 0 0,1 2-1 0 0,0-1 0 0 0,0 1 0 0 0,1 0 0 0 0,0 1 1 0 0,1 0-1 0 0,0 1 0 0 0,0 0 0 0 0,1 0 0 0 0,0 0 1 0 0,1 1-1 0 0,0 0 0 0 0,0 0 0 0 0,2 1 0 0 0,-1-1 1 0 0,1 1-1 0 0,1 0 0 0 0,0 1 0 0 0,0 9 9 0 0,3-19-1 0 0,0 0-1 0 0,1-1 1 0 0,-1 1 0 0 0,1-1-1 0 0,0 1 1 0 0,0 0-1 0 0,0-1 1 0 0,0 0 0 0 0,0 1-1 0 0,1-1 1 0 0,-1 0-1 0 0,1 0 1 0 0,-1 1-1 0 0,1-1 1 0 0,0-1 0 0 0,0 1-1 0 0,0 0 1 0 0,0 0-1 0 0,0-1 1 0 0,0 1 0 0 0,1-1-1 0 0,-1 1 1 0 0,0-1-1 0 0,1 0 1 0 0,-1 0-1 0 0,1 0 1 0 0,-1 0 0 0 0,1-1-1 0 0,-1 1 1 0 0,1-1-1 0 0,0 1 1 0 0,-1-1-1 0 0,1 0 1 0 0,0 0 0 0 0,1-1 1 0 0,96-14 305 0 0,-54-13-237 0 0,-2-2 0 0 0,-1-1-1 0 0,-1-3 1 0 0,-2-1 0 0 0,-2-2 0 0 0,-1-2-1 0 0,30-42-67 0 0,-66 80 1 0 0,54-51-6 0 0,-44 61-285 0 0,7 147 435 0 0,-16-102-138 0 0,5 100 64 0 0,-11 129-71 0 0,-3-217-1 0 0,-3 0 0 0 0,-2-1 0 0 0,-4-1 0 0 0,-2 0 0 0 0,-3-1-1 0 0,-25 52 2 0 0,36-93 7 0 0,0-1 0 0 0,-2-1 0 0 0,0 0 0 0 0,-1-1-1 0 0,-1 0 1 0 0,-1-1 0 0 0,-1-1 0 0 0,0 0 0 0 0,-1-1-1 0 0,-13 9-6 0 0,28-23-4 0 0,1-1-1 0 0,0 0 0 0 0,-1 1 1 0 0,1-1-1 0 0,-1 0 0 0 0,0 0 1 0 0,1 0-1 0 0,-1 0 0 0 0,0 0 0 0 0,0 0 1 0 0,0 0-1 0 0,1-1 0 0 0,-1 1 1 0 0,0-1-1 0 0,0 1 0 0 0,0-1 0 0 0,0 0 1 0 0,0 0-1 0 0,0 0 0 0 0,0 0 1 0 0,0 0-1 0 0,0 0 0 0 0,0 0 0 0 0,0-1 1 0 0,0 1-1 0 0,0-1 0 0 0,0 1 1 0 0,1-1-1 0 0,-1 0 0 0 0,0 0 1 0 0,0 0-1 0 0,0 0 0 0 0,1 0 0 0 0,-1 0 1 0 0,1 0-1 0 0,-1-1 0 0 0,1 1 1 0 0,-1 0-1 0 0,1-1 0 0 0,0 1 0 0 0,0-1 1 0 0,0 0-1 0 0,0 1 0 0 0,0-1 1 0 0,0 0-1 0 0,0 0 0 0 0,0 0 1 0 0,1 1-1 0 0,-1-1 0 0 0,1 0 0 0 0,-1-2 5 0 0,-2-26-38 0 0,1-1-1 0 0,2 0 0 0 0,1 0 0 0 0,1 0 0 0 0,2 1 0 0 0,1-1 0 0 0,1 1 1 0 0,2 0-1 0 0,1 1 0 0 0,1-1 0 0 0,2 2 0 0 0,0 0 0 0 0,2 0 0 0 0,1 1 1 0 0,8-9 38 0 0,49-87-231 0 0,5 4 0 0 0,68-81 231 0 0,-76 119 41 0 0,2 3-1 0 0,4 4 0 0 0,4 2 1 0 0,67-46-41 0 0,-100 75 73 0 0,-95 78 570 0 0,43-31-641 0 0,-10 7-3 0 0,0 0 0 0 0,1 1 0 0 0,0 1 0 0 0,0 0-1 0 0,2 1 1 0 0,-1 0 0 0 0,2 1 0 0 0,0 1 0 0 0,1 0-1 0 0,-2 4 2 0 0,9-9-11 0 0,1 1 1 0 0,0 0-1 0 0,0-1 0 0 0,1 1 0 0 0,1 0 0 0 0,0 0 0 0 0,0 0 0 0 0,1 0 0 0 0,1 0 0 0 0,0 0 1 0 0,0 0-1 0 0,4 12 11 0 0,-3-19 1 0 0,0 0 0 0 0,0 0 0 0 0,0 0 0 0 0,0-1 0 0 0,1 1 0 0 0,0 0 1 0 0,0-1-1 0 0,0 0 0 0 0,1 0 0 0 0,-1 0 0 0 0,1 0 0 0 0,0 0 0 0 0,0-1 1 0 0,1 0-1 0 0,-1 0 0 0 0,1 0 0 0 0,-1 0 0 0 0,1 0 0 0 0,0-1 0 0 0,0 0 1 0 0,0 0-1 0 0,0-1 0 0 0,0 1 0 0 0,0-1 0 0 0,1 0 0 0 0,-1-1 0 0 0,2 1-1 0 0,3-2 18 0 0,0 0 0 0 0,0 0 0 0 0,0-2 0 0 0,0 1 0 0 0,-1-1-1 0 0,1 0 1 0 0,-1-1 0 0 0,0 0 0 0 0,0 0 0 0 0,0-1 0 0 0,0-1-1 0 0,-1 1 1 0 0,0-1 0 0 0,0-1 0 0 0,0 1 0 0 0,-1-1 0 0 0,0-1 0 0 0,0-1-18 0 0,102-153 209 0 0,-100 145-176 0 0,0 0 1 0 0,-1 0-1 0 0,-1-1 0 0 0,-1 0 1 0 0,-1-1-1 0 0,0 0 0 0 0,-1 1 1 0 0,-1-2-1 0 0,-1 1 1 0 0,0-1-34 0 0,-2 20 70 0 0,0 0-30 0 0,0 0-73 0 0,0 26-327 0 0,15 154 334 0 0,14-82 40 0 0,-5 1-1 0 0,-4 1 0 0 0,-5 1 1 0 0,3 94-14 0 0,-18-163 6 0 0,-1 0 1 0 0,-1 0-1 0 0,-1 0 1 0 0,-2 0-1 0 0,-2 0 1 0 0,-1-1-1 0 0,-7 18-6 0 0,8-28 12 0 0,-2 0 0 0 0,0 0 0 0 0,-1-1 1 0 0,-2 0-1 0 0,0-1 0 0 0,0-1 0 0 0,-2 0 0 0 0,0 0 0 0 0,-1-2 0 0 0,-1 0 0 0 0,-1 0 0 0 0,0-2 1 0 0,-7 5-13 0 0,22-17-1 0 0,1-1 0 0 0,0 1 1 0 0,0-1-1 0 0,0 0 0 0 0,-1 1 1 0 0,1-1-1 0 0,0 0 1 0 0,-1 0-1 0 0,1 0 0 0 0,-1 0 1 0 0,0 0-1 0 0,1-1 0 0 0,-1 1 1 0 0,0 0-1 0 0,1-1 1 0 0,-1 1-1 0 0,0-1 0 0 0,0 0 1 0 0,0 1-1 0 0,1-1 0 0 0,-1 0 1 0 0,0 0-1 0 0,0 0 1 0 0,0 0-1 0 0,1 0 0 0 0,-1-1 1 0 0,0 1-1 0 0,0-1 0 0 0,0 1 1 0 0,1-1-1 0 0,-1 0 1 0 0,0 1-1 0 0,1-1 0 0 0,-1 0 1 0 0,1 0-1 0 0,-1 0 0 0 0,1 0 1 0 0,-1 0-1 0 0,1-1 1 0 0,0 1-1 0 0,-1 0 0 0 0,1-1 1 0 0,0 1-1 0 0,0 0 0 0 0,0-1 1 0 0,0 0-1 0 0,0 1 1 0 0,1-1-1 0 0,-1 0 1 0 0,-2-17-16 0 0,2-1 1 0 0,0 0-1 0 0,1 0 1 0 0,1 0 0 0 0,0 0-1 0 0,2 0 1 0 0,0 1-1 0 0,2-1 1 0 0,0 1-1 0 0,1 0 1 0 0,1 0-1 0 0,3-4 16 0 0,13-29-57 0 0,3 1 0 0 0,2 1-1 0 0,25-31 58 0 0,37-40-72 0 0,4 4-1 0 0,19-10 73 0 0,25-31-53 0 0,39-58-374 0 0,-172 208 413 0 0,0 0 1 0 0,-1 0-1 0 0,1 0 1 0 0,-2 0-1 0 0,1-1 1 0 0,-1 0-1 0 0,0 1 0 0 0,-1-1 1 0 0,0 0-1 0 0,-1-1 1 0 0,1 1-1 0 0,-2 0 1 0 0,1 0-1 0 0,-2 0 0 0 0,1-1 1 0 0,-1 1-1 0 0,-1-5 14 0 0,1 11-6 0 0,0 1 1 0 0,0 0-1 0 0,0-1 0 0 0,0 1 0 0 0,0 0 1 0 0,0 0-1 0 0,0 0 0 0 0,-1 0 0 0 0,1 0 1 0 0,-1 0-1 0 0,0 0 0 0 0,0 1 0 0 0,1-1 0 0 0,-1 1 1 0 0,0-1-1 0 0,0 1 0 0 0,0 0 0 0 0,-1-1 1 0 0,1 1-1 0 0,0 0 0 0 0,0 0 0 0 0,-1 1 0 0 0,1-1 1 0 0,0 0-1 0 0,-1 1 0 0 0,1 0 0 0 0,-1-1 1 0 0,1 1-1 0 0,-1 0 0 0 0,1 0 0 0 0,-1 0 1 0 0,1 1-1 0 0,0-1 0 0 0,-3 1 6 0 0,-80 32-138 0 0,73-26 138 0 0,1 0 1 0 0,0 1 0 0 0,0 0 0 0 0,0 1 0 0 0,1 0 0 0 0,0 0 0 0 0,1 1 0 0 0,0 1 0 0 0,1-1 0 0 0,0 2 0 0 0,1-1 0 0 0,0 1 0 0 0,0 0 0 0 0,1 0 0 0 0,1 1 0 0 0,0 0 0 0 0,1-1 0 0 0,1 2 0 0 0,0-1 0 0 0,0 0 0 0 0,1 1 0 0 0,1-1 0 0 0,0 1 0 0 0,1 0 0 0 0,1-1 0 0 0,0 1 0 0 0,0-1 0 0 0,2 1 0 0 0,0-1 0 0 0,0 0 0 0 0,1 1 0 0 0,1-2 0 0 0,1 3-1 0 0,4 0 17 0 0,1-1 1 0 0,0-1-1 0 0,2 1 1 0 0,-1-2 0 0 0,1 0-1 0 0,1-1 1 0 0,0 0-1 0 0,1-1 1 0 0,0 0 0 0 0,1-1-1 0 0,0-1 1 0 0,0-1 0 0 0,0 0-1 0 0,1-1 1 0 0,0-1-1 0 0,0 0 1 0 0,1-1 0 0 0,-1-1-1 0 0,1-1 1 0 0,0-1-1 0 0,0 0 1 0 0,0-1 0 0 0,-1-1-1 0 0,15-2-17 0 0,-10-2 20 0 0,-1 0 0 0 0,0-2 0 0 0,0 0 0 0 0,0-1-1 0 0,-1-1 1 0 0,-1-1 0 0 0,1-1 0 0 0,-2-1 0 0 0,1 0-1 0 0,-2-1 1 0 0,0-1 0 0 0,0-1 0 0 0,-2 0 0 0 0,2-3-20 0 0,109-118 40 0 0,9-29-48 0 0,-134 164 8 0 0,0-1 0 0 0,1 1 0 0 0,-1 0 0 0 0,0-1 0 0 0,0 1 0 0 0,1 0 1 0 0,-1 0-1 0 0,0 0 0 0 0,1 0 0 0 0,-1 0 0 0 0,1 0 0 0 0,0 1 0 0 0,-1-1 0 0 0,1 0 1 0 0,0 1-1 0 0,-1-1 0 0 0,1 1 0 0 0,0 0 0 0 0,-1-1 0 0 0,1 1 0 0 0,0 0 1 0 0,0 0-1 0 0,-1 0 0 0 0,1 0 0 0 0,0 1 0 0 0,0-1 0 0 0,-1 0 0 0 0,1 1 0 0 0,0-1 1 0 0,-1 1-1 0 0,1 0 0 0 0,0-1 0 0 0,-1 1 0 0 0,1 0 0 0 0,-1 0 0 0 0,1 0 0 0 0,-1 0 1 0 0,0 0-1 0 0,1 0 0 0 0,-1 1 0 0 0,0-1 0 0 0,0 0 0 0 0,0 1 0 0 0,0-1 0 0 0,0 0 1 0 0,0 1-1 0 0,0 0 0 0 0,0-1 0 0 0,0 1 0 0 0,-1-1 0 0 0,1 1 0 0 0,-1 1 0 0 0,8 19 15 0 0,0 1 1 0 0,-2 0-1 0 0,-1 0 0 0 0,-1 0 0 0 0,-1 1 0 0 0,-1 0 0 0 0,-1-1 0 0 0,-1 1 0 0 0,-1 0 0 0 0,-1 1-15 0 0,2-18 1 0 0,-12 65 52 0 0,9-62-52 0 0,0 0 0 0 0,0 1 0 0 0,-1-1 0 0 0,0 0 0 0 0,-1-1 0 0 0,0 1 0 0 0,-1-1 0 0 0,0 0 0 0 0,0 0 0 0 0,-1-1 0 0 0,0 1 0 0 0,0-1 0 0 0,-1-1 0 0 0,0 0 0 0 0,-1 0 0 0 0,1-1 0 0 0,-1 1-1 0 0,-1-2 1 0 0,1 0 0 0 0,-1 0 0 0 0,0 0 0 0 0,0-1 0 0 0,0-1 0 0 0,0 0 0 0 0,-1 0 0 0 0,1-1 0 0 0,-2 0-1 0 0,11-3-9 0 0,0 1 0 0 0,0-1 0 0 0,0 1 0 0 0,-1-1 1 0 0,1 0-1 0 0,0 0 0 0 0,0 0 0 0 0,0 1 0 0 0,0-1 0 0 0,1 0 0 0 0,-1 0 0 0 0,0 0 0 0 0,0 0 1 0 0,0-1-1 0 0,1 1 0 0 0,-1 0 0 0 0,1 0 0 0 0,-1 0 0 0 0,1 0 0 0 0,-1-1 0 0 0,1 1 0 0 0,0 0 1 0 0,-1 0-1 0 0,1-1 0 0 0,0 1 0 0 0,0 0 0 0 0,0-1 0 0 0,0 1 0 0 0,0 0 0 0 0,0-1 0 0 0,1 1 1 0 0,-1 0-1 0 0,0 0 0 0 0,1-1 0 0 0,-1 1 0 0 0,1 0 0 0 0,-1 0 0 0 0,1 0 0 0 0,-1-1 0 0 0,1 1 1 0 0,0 0-1 0 0,0 0 0 0 0,0 0 0 0 0,-1 0 0 0 0,1 0 0 0 0,0 0 0 0 0,0 1 0 0 0,0-1 0 0 0,0 0 1 0 0,1 0-1 0 0,-1 1 0 0 0,0-1 0 0 0,0 1 0 0 0,0-1 9 0 0,17-9 20 0 0,0 1 0 0 0,0 0 0 0 0,1 2 0 0 0,0 0 0 0 0,0 1 1 0 0,0 1-1 0 0,1 0 0 0 0,0 2 0 0 0,0 0 0 0 0,0 2 0 0 0,0 0 0 0 0,0 1 0 0 0,1 1 0 0 0,6 2-20 0 0,15-3 63 0 0,13 1 53 0 0,-31 1-13 0 0,0-2 0 0 0,0-1 0 0 0,-1 0 0 0 0,1-2 0 0 0,0-1 0 0 0,19-5-103 0 0,-21 1 33 0 0,-1-1 0 0 0,0-1 1 0 0,-1-1-1 0 0,0 0 0 0 0,-1-1 1 0 0,0-2-1 0 0,-1 0 1 0 0,0-1-1 0 0,-1 0 0 0 0,-1-1 1 0 0,0-1-1 0 0,-2-1 1 0 0,0 0-1 0 0,-1-1 0 0 0,0-1 1 0 0,-2 0-1 0 0,0 0 1 0 0,-2-1-1 0 0,0 0 0 0 0,-1-1 1 0 0,-1 0-1 0 0,-1 0 1 0 0,-1-1-1 0 0,-1 0-33 0 0,8-58-145 0 0,-3 0 1 0 0,-3-1-1 0 0,-4 0 0 0 0,-8-67 145 0 0,5 118-6 0 0,-3 0 0 0 0,0 1 0 0 0,-2-1 1 0 0,-1 1-1 0 0,-2 1 0 0 0,0-1 0 0 0,-2 1 0 0 0,-2 1 0 0 0,-6-12 6 0 0,17 37 1 0 0,0 0-1 0 0,0 0 1 0 0,0 0-1 0 0,-1 0 1 0 0,1 0 0 0 0,-1 0-1 0 0,1 0 1 0 0,-1 1 0 0 0,0 0-1 0 0,0-1 1 0 0,0 1 0 0 0,0 0-1 0 0,0 1 1 0 0,-1-1-1 0 0,1 0 1 0 0,-1 1 0 0 0,1 0-1 0 0,-1 0 1 0 0,1 0 0 0 0,-1 0-1 0 0,0 0 1 0 0,1 1 0 0 0,-1 0-1 0 0,0 0 1 0 0,0 0-1 0 0,1 0 1 0 0,-1 0 0 0 0,0 1-1 0 0,1-1 1 0 0,-1 1 0 0 0,1 0-1 0 0,-1 0 1 0 0,0 1 0 0 0,1-1-1 0 0,0 1 1 0 0,-1 0-1 0 0,1 0 1 0 0,0 0 0 0 0,0 0-1 0 0,0 0 1 0 0,0 0 0 0 0,1 1-1 0 0,-1 0 1 0 0,0 0-1 0 0,-8 16 10 0 0,0 0 0 0 0,0 2 0 0 0,2-1 0 0 0,1 1-1 0 0,0 0 1 0 0,2 1 0 0 0,0 0 0 0 0,2 0 0 0 0,0 0 0 0 0,1 1 0 0 0,2-1 0 0 0,0 1 0 0 0,1-1 0 0 0,2 1 0 0 0,0 1-10 0 0,-2-3 22 0 0,5 49 100 0 0,4 0-1 0 0,2 0 1 0 0,4-1 0 0 0,2-1 0 0 0,4-1 0 0 0,7 12-122 0 0,-5-6 109 0 0,52 174 37 0 0,-56-166-352 0 0,-19-80 107 0 0,0-1-33 0 0,2-38-1630 0 0,-23-50-2705 0 0,11 60 114 0 0,6 9-4871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3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13771 0 0,'0'0'1382'0'0,"0"0"-473"0"0,0 0-265 0 0,0 0 102 0 0,0 0 279 0 0,0 0 196 0 0,0 0 25 0 0,0 0-141 0 0,0 0-209 0 0,0 0-207 0 0,34 13-161 0 0,109 37-107 0 0,-21-21 249 0 0,223-3 71 0 0,19-23-3586 0 0,-321-6-530 0 0,-16 0-3348 0 0,-6-1-5320 0 0</inkml:trace>
  <inkml:trace contextRef="#ctx0" brushRef="#br0" timeOffset="1">1636 133 6497 0 0,'0'0'5572'0'0,"0"0"-3263"0"0,0 0-998 0 0,0 0-168 0 0,0 0-127 0 0,0 0-112 0 0,0 0-76 0 0,0 0-61 0 0,0 0-94 0 0,0 0-102 0 0,-31-2-127 0 0,-96-5-134 0 0,119 5-258 0 0,0 1 0 0 0,-1 1 0 0 0,1-1 0 0 0,0 2 0 0 0,-1-1 0 0 0,1 1 0 0 0,0 0 1 0 0,0 0-1 0 0,0 1 0 0 0,0 1 0 0 0,0-1 0 0 0,0 1 0 0 0,-2 1-52 0 0,-12 6 74 0 0,17-7-65 0 0,0 1 1 0 0,1-1-1 0 0,0 1 1 0 0,-1 0 0 0 0,2 0-1 0 0,-1 0 1 0 0,0 0-1 0 0,1 1 1 0 0,0-1 0 0 0,0 1-1 0 0,0 0 1 0 0,0 0-1 0 0,1 0 1 0 0,0 1 0 0 0,0-1-1 0 0,0 0 1 0 0,1 1-1 0 0,0-1 1 0 0,0 1 0 0 0,0-1-1 0 0,1 1 1 0 0,0 0-1 0 0,0-1 1 0 0,0 1 0 0 0,0 0-1 0 0,1-1 1 0 0,0 1-1 0 0,1-1 1 0 0,-1 1-1 0 0,1-1 1 0 0,0 0 0 0 0,0 0-1 0 0,0 1 1 0 0,1-1-1 0 0,0-1 1 0 0,0 1 0 0 0,0 0-1 0 0,1-1 1 0 0,0 0-1 0 0,-1 1 1 0 0,3 0-10 0 0,39 56 333 0 0,-26-38-16 0 0,-1 1 0 0 0,-1 1 0 0 0,-2 0 0 0 0,0 1 0 0 0,-2 1 0 0 0,4 12-317 0 0,-14-31 58 0 0,-1 0 0 0 0,-1-1-1 0 0,0 1 1 0 0,0 0 0 0 0,0 0-1 0 0,-1 0 1 0 0,0 0 0 0 0,-1 0-1 0 0,1-1 1 0 0,-2 1 0 0 0,1 0-1 0 0,-1 0 1 0 0,0-1 0 0 0,-1 1-1 0 0,1-1 1 0 0,-2 1 0 0 0,1-1-1 0 0,-1 0 1 0 0,0-1 0 0 0,0 1 0 0 0,-1-1-1 0 0,0 1 1 0 0,0-1 0 0 0,-1-1-1 0 0,1 1 1 0 0,-1-1 0 0 0,0 0-1 0 0,-2 1-57 0 0,-5 3 29 0 0,0 0 0 0 0,0 0 0 0 0,-1-1 0 0 0,0-1 0 0 0,-1 0 0 0 0,0-1 0 0 0,1-1 0 0 0,-2 0 0 0 0,1-1 0 0 0,-1-1-1 0 0,1 0 1 0 0,-1-1 0 0 0,-12 0-29 0 0,22-2-64 0 0,0 0 1 0 0,0 0-1 0 0,0 0 0 0 0,0-1 0 0 0,0 0 0 0 0,1 0 0 0 0,-1-1 0 0 0,0 1 1 0 0,0-1-1 0 0,1 0 0 0 0,-1-1 0 0 0,1 1 0 0 0,0-1 0 0 0,0 0 0 0 0,0-1 1 0 0,0 1-1 0 0,0-1 0 0 0,1 0 0 0 0,0 0 0 0 0,0 0 0 0 0,0-1 0 0 0,0 1 0 0 0,0-1 1 0 0,1 0-1 0 0,0 0 0 0 0,-2-5 64 0 0,-5-13-2628 0 0,4 7-3501 0 0,0 0-6336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4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 0 0 0,'0'0'1100'0'0,"0"0"443"0"0,0 0 192 0 0,0 0 194 0 0,0 0 107 0 0,0 0-10 0 0,0 0-124 0 0,0 0-271 0 0,0 0-275 0 0,0 0-235 0 0,0 0-159 0 0,0 0-136 0 0,0-3-132 0 0,-3-9-126 0 0,3 9-97 0 0,-8 27 700 0 0,-7 6-1041 0 0,2 1 0 0 0,0 1 0 0 0,3 0 0 0 0,0 1 0 0 0,3-1 0 0 0,0 2 0 0 0,2-1 0 0 0,2 1 0 0 0,1 0 0 0 0,2 25-130 0 0,1-54 14 0 0,-1 0 0 0 0,2 0 0 0 0,-1 0 0 0 0,1 0 0 0 0,-1 0 0 0 0,2 0 0 0 0,-1-1 0 0 0,0 1 0 0 0,1-1 0 0 0,0 1 0 0 0,0-1 0 0 0,0 0 0 0 0,0 0 0 0 0,1 0 0 0 0,0-1 0 0 0,-1 1 0 0 0,1-1-1 0 0,1 0 1 0 0,-1 0 0 0 0,0 0 0 0 0,1-1 0 0 0,-1 1 0 0 0,1-1 0 0 0,0 0 0 0 0,0 0 0 0 0,0-1 0 0 0,0 0 0 0 0,0 0 0 0 0,0 0 0 0 0,1 0-14 0 0,6 0 71 0 0,0 0 1 0 0,-1 0 0 0 0,1-1-1 0 0,0-1 1 0 0,-1 0 0 0 0,1-1-1 0 0,-1 0 1 0 0,1-1 0 0 0,-1 0-1 0 0,0 0 1 0 0,0-2-1 0 0,0 1 1 0 0,1-2-72 0 0,20-14 96 0 0,0-2-1 0 0,-1-1 1 0 0,-1-2 0 0 0,-2-1 0 0 0,0-1-1 0 0,-2-1 1 0 0,-1-2 0 0 0,12-18-96 0 0,18-66 197 0 0,-57 177-308 0 0,-1-51 107 0 0,1-1 1 0 0,0 1-1 0 0,1 0 0 0 0,0 0 0 0 0,1-1 1 0 0,0 1-1 0 0,1 0 0 0 0,0 0 0 0 0,1-1 0 0 0,0 1 1 0 0,1 0-1 0 0,0-1 0 0 0,1 0 0 0 0,0 0 0 0 0,1 0 1 0 0,0 0-1 0 0,1-1 0 0 0,0 0 0 0 0,0 0 1 0 0,1-1-1 0 0,1 1 0 0 0,0-1 0 0 0,0-1 0 0 0,0 0 1 0 0,6 4 3 0 0,-8-8 15 0 0,1 0 1 0 0,-1 0 0 0 0,1-1 0 0 0,0 0 0 0 0,0 0 0 0 0,0-1-1 0 0,1 0 1 0 0,-1 0 0 0 0,0 0 0 0 0,1-1 0 0 0,-1 0 0 0 0,1-1-1 0 0,0 0 1 0 0,-1 0 0 0 0,1 0 0 0 0,-1-1 0 0 0,1 0-1 0 0,-1-1 1 0 0,1 0 0 0 0,-1 0 0 0 0,0 0 0 0 0,0-1 0 0 0,0 0-16 0 0,10-9 125 0 0,-2 1 0 0 0,0-2 1 0 0,0 0-1 0 0,-1-1 1 0 0,-1-1-1 0 0,0 0 1 0 0,-1 0-1 0 0,-1-1 0 0 0,0-1 1 0 0,-1 0-1 0 0,-1 0 1 0 0,-1-1-1 0 0,0 0 0 0 0,-1 0 1 0 0,-1-1-1 0 0,-1 0 1 0 0,-1 0-1 0 0,0-1 1 0 0,-2 1-1 0 0,0-1 0 0 0,-1 1 1 0 0,-1-1-1 0 0,-1-12-125 0 0,-21-33-92 0 0,20 89-10653 0 0,2-16-720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3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18 372 10810 0 0,'0'0'889'0'0,"0"0"-249"0"0,0 0 262 0 0,0 0 324 0 0,0 0 185 0 0,0 0 24 0 0,0 0-96 0 0,0 0-141 0 0,34-11-157 0 0,110-33-158 0 0,-66 6 173 0 0,-66 28-857 0 0,-1 3-76 0 0,0 0 0 0 0,0-1 0 0 0,-1 0 0 0 0,-1-1 0 0 0,1 0 0 0 0,-1-1 0 0 0,-1 0 0 0 0,0 0 0 0 0,0 0 0 0 0,-1-1 0 0 0,0 0 0 0 0,-1-1 0 0 0,0 0 0 0 0,-1 0 0 0 0,0 0-1 0 0,-1 0 1 0 0,-1-1 0 0 0,1 0 0 0 0,0-12-123 0 0,-4 23 1 0 0,0 0 0 0 0,-1-1 0 0 0,1 1 0 0 0,0 0-1 0 0,-1 0 1 0 0,0 0 0 0 0,1 0 0 0 0,-1 0 0 0 0,0 0 0 0 0,0 1-1 0 0,0-1 1 0 0,0 0 0 0 0,0 0 0 0 0,0 1 0 0 0,-1-1-1 0 0,1 0 1 0 0,-1 1 0 0 0,1-1 0 0 0,-1 1 0 0 0,1 0 0 0 0,-1 0-1 0 0,0-1 1 0 0,0 1 0 0 0,0 0 0 0 0,0 0 0 0 0,1 1-1 0 0,-1-1 1 0 0,0 0 0 0 0,0 1 0 0 0,-1-1 0 0 0,1 1 0 0 0,0-1-1 0 0,0 1 1 0 0,0 0 0 0 0,-1 0-1 0 0,-74 12-349 0 0,53 3 292 0 0,1 0 0 0 0,0 1-1 0 0,1 2 1 0 0,1 0 0 0 0,1 1-1 0 0,1 1 1 0 0,0 1 0 0 0,2 1-1 0 0,-3 5 58 0 0,9-12-6 0 0,0 0-1 0 0,1 1 0 0 0,0 0 1 0 0,1 0-1 0 0,1 1 0 0 0,1 0 1 0 0,0 1-1 0 0,2-1 0 0 0,0 1 1 0 0,0 1-1 0 0,2-1 0 0 0,0 0 1 0 0,1 1-1 0 0,1 0 0 0 0,1-1 1 0 0,1 10 6 0 0,2-18 16 0 0,0-1 0 0 0,0 1 1 0 0,0-1-1 0 0,1 0 1 0 0,1 0-1 0 0,0 0 1 0 0,0-1-1 0 0,0 0 1 0 0,1 0-1 0 0,0 0 1 0 0,1-1-1 0 0,0 0 0 0 0,0 0 1 0 0,1 0-1 0 0,-1-1 1 0 0,1 0-1 0 0,1-1 1 0 0,-1 0-1 0 0,5 2-16 0 0,3 2 93 0 0,0-2 0 0 0,0 0 0 0 0,1 0 0 0 0,0-2 0 0 0,1 0 0 0 0,-1-1 0 0 0,1 0 0 0 0,0-2 0 0 0,0 0 0 0 0,6-1-93 0 0,-9 0 87 0 0,0-1 0 0 0,0 0-1 0 0,-1-1 1 0 0,1-1-1 0 0,0-1 1 0 0,0 0-1 0 0,-1 0 1 0 0,0-2 0 0 0,0 0-1 0 0,0 0 1 0 0,7-5-87 0 0,-1-1 27 0 0,69-59-1196 0 0,-79 56-31 0 0,-1 2-3208 0 0,-5 4-7298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3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 2609 0 0,'0'0'978'0'0,"0"0"-455"0"0,0 0-149 0 0,0 0 171 0 0,0 0 282 0 0,0 0 202 0 0,0 0-10 0 0,0 0-186 0 0,0 0-275 0 0,0 0-247 0 0,0 0-164 0 0,1-3-59 0 0,8-5 556 0 0,-4 26 1528 0 0,-1 30 914 0 0,-54 173-792 0 0,37-51-1988 0 0,14-165-272 0 0,0 1 1 0 0,0-1-1 0 0,1 0 1 0 0,0 0 0 0 0,0 1-1 0 0,0-1 1 0 0,0 0-1 0 0,1-1 1 0 0,0 1 0 0 0,0 0-1 0 0,0-1 1 0 0,1 1-1 0 0,-1-1 1 0 0,1 0-1 0 0,0 0 1 0 0,0-1 0 0 0,0 1-1 0 0,1-1 1 0 0,-1 0-1 0 0,1 0 1 0 0,0-1 0 0 0,0 1-1 0 0,0-1 1 0 0,0 0-1 0 0,0 0 1 0 0,0 0 0 0 0,1-1-1 0 0,-1 0 1 0 0,1 0-1 0 0,-1-1 1 0 0,1 1 0 0 0,-1-1-1 0 0,5 0-34 0 0,2 0 103 0 0,1 0 0 0 0,0 0 0 0 0,0-1-1 0 0,0-1 1 0 0,-1 0 0 0 0,1-1 0 0 0,-1 0-1 0 0,1-1 1 0 0,-1 0 0 0 0,0-1 0 0 0,-1 0 0 0 0,1-1-1 0 0,-1-1 1 0 0,7-4-103 0 0,8-14 131 0 0,0-1 1 0 0,-2-1-1 0 0,-1-1 0 0 0,-1-1 0 0 0,-2-1 0 0 0,0-1 1 0 0,-3 0-1 0 0,0-2 0 0 0,-2 0 0 0 0,2-9-131 0 0,-6 18 19 0 0,24-94 697 0 0,-35 117-616 0 0,0 1-5 0 0,0 0-39 0 0,0 0-47 0 0,0 0-42 0 0,-9 19-195 0 0,-50 109 239 0 0,30 97 6 0 0,29-219-20 0 0,0 0 0 0 0,1 0 1 0 0,-1 1-1 0 0,2-1 0 0 0,-1 0 1 0 0,0 0-1 0 0,1 0 0 0 0,0 0 0 0 0,1 0 1 0 0,-1-1-1 0 0,1 1 0 0 0,0-1 0 0 0,1 1 1 0 0,-1-1-1 0 0,1 0 0 0 0,0 0 0 0 0,0-1 1 0 0,1 1-1 0 0,-1-1 0 0 0,5 3 3 0 0,0 0 2 0 0,0 0 1 0 0,0-1-1 0 0,0 0 0 0 0,0 0 0 0 0,1-1 0 0 0,0 0 1 0 0,1-1-1 0 0,-1 0 0 0 0,0-1 0 0 0,1 0 0 0 0,4 0-2 0 0,-3-1 15 0 0,0-1-1 0 0,0 0 1 0 0,-1 0-1 0 0,1-2 1 0 0,0 1-1 0 0,0-1 1 0 0,0-1-1 0 0,0 0 1 0 0,3-2-15 0 0,-6 0 17 0 0,0-1 0 0 0,-1-1 0 0 0,1 1 0 0 0,-1-1 1 0 0,0 0-1 0 0,-1-1 0 0 0,1 0 0 0 0,-1 0 0 0 0,-1-1 0 0 0,1 0 0 0 0,-1 0 0 0 0,-1 0 1 0 0,0-1-1 0 0,0 0 0 0 0,0 0-17 0 0,22-33 48 0 0,177-244 35 0 0,-146 183-52 0 0,-57 103-44 0 0,1 0 1 0 0,0 0-1 0 0,0 0 0 0 0,-1 0 1 0 0,1 1-1 0 0,0-1 1 0 0,-1 0-1 0 0,1 1 1 0 0,0-1-1 0 0,-1 1 0 0 0,1 0 1 0 0,-1 0-1 0 0,1-1 1 0 0,-1 1-1 0 0,1 0 1 0 0,-1 0-1 0 0,1 0 1 0 0,-1 1-1 0 0,0-1 0 0 0,0 0 1 0 0,0 0-1 0 0,0 1 1 0 0,0-1-1 0 0,0 1 1 0 0,0-1-1 0 0,0 1 0 0 0,0-1 1 0 0,0 1-1 0 0,0 1 13 0 0,13 13 26 0 0,17 21-89 0 0,-23-20 86 0 0,-1 0 0 0 0,0 1 0 0 0,-1 0 0 0 0,0 0 0 0 0,-2 0 0 0 0,0 1-1 0 0,-1-1 1 0 0,-1 1 0 0 0,-1 0 0 0 0,-1 0 0 0 0,0-1 0 0 0,-1 1 0 0 0,-2 5-23 0 0,2-11 15 0 0,-1-1 1 0 0,0 0 0 0 0,-1-1-1 0 0,0 1 1 0 0,0 0-1 0 0,-2-1 1 0 0,1 0 0 0 0,-1 0-1 0 0,-1 0 1 0 0,0 0 0 0 0,0-1-1 0 0,-1 0 1 0 0,-1 0-1 0 0,0-1 1 0 0,0 0 0 0 0,0 0-1 0 0,-1-1 1 0 0,-1 0 0 0 0,1-1-1 0 0,-1 0 1 0 0,-1 0-16 0 0,-53 11 10 0 0,63-19-27 0 0,1 0 0 0 0,0-1-1 0 0,-1 1 1 0 0,1 0-1 0 0,0-1 1 0 0,0 1 0 0 0,0 0-1 0 0,0-1 1 0 0,0 1-1 0 0,0 0 1 0 0,0-1-1 0 0,0 1 1 0 0,0 0 0 0 0,1-1-1 0 0,-1 1 1 0 0,0 0-1 0 0,1 0 1 0 0,-1-1 0 0 0,1 1-1 0 0,0 0 1 0 0,-1 0-1 0 0,1 0 1 0 0,0 0 0 0 0,0 0-1 0 0,0 0 1 0 0,0 0-1 0 0,0 0 1 0 0,0 0 0 0 0,0 0-1 0 0,0 0 1 0 0,0 1-1 0 0,0-1 1 0 0,0 0-1 0 0,0 1 1 0 0,1-1 0 0 0,-1 1-1 0 0,1-1 18 0 0,1-2-7 0 0,0 1 0 0 0,0-1 0 0 0,0 1 0 0 0,1 0 0 0 0,-1 0 0 0 0,1 0 0 0 0,-1 0 0 0 0,1 1 0 0 0,0-1 0 0 0,0 1 0 0 0,0 0 0 0 0,0 0 0 0 0,0 0-1 0 0,0 1 1 0 0,0-1 0 0 0,0 1 0 0 0,0 0 0 0 0,0 0 0 0 0,0 1 0 0 0,0-1 0 0 0,0 1 0 0 0,0 0 0 0 0,0 0 0 0 0,0 0 7 0 0,103 24-27 0 0,-97-25 37 0 0,10 1 15 0 0,0 0 1 0 0,1-2-1 0 0,-1-1 0 0 0,0 0 0 0 0,0-1 1 0 0,-1-2-1 0 0,1 0 0 0 0,-1-1 1 0 0,2-1-26 0 0,114-63 146 0 0,-111 54-111 0 0,0 0-1 0 0,-2-2 1 0 0,1-1-1 0 0,-2 0 1 0 0,-1-2-1 0 0,0 0 0 0 0,-2-1 1 0 0,0-1-1 0 0,-2-1 1 0 0,0 0-1 0 0,-2-1 1 0 0,9-22-35 0 0,-21 45 7 0 0,-1-1 0 0 0,0 0 1 0 0,0 0-1 0 0,0 0 1 0 0,0 0-1 0 0,0 0 0 0 0,-1 0 1 0 0,1 0-1 0 0,-1 0 0 0 0,0 0 1 0 0,0 0-1 0 0,0 0 1 0 0,0 0-1 0 0,-1 0 0 0 0,1 0 1 0 0,-1 0-1 0 0,1 0 0 0 0,-1 0 1 0 0,0 0-1 0 0,-1 1 1 0 0,1-1-1 0 0,0 0 0 0 0,-1 1 1 0 0,1-1-1 0 0,-1 0 0 0 0,0 1 1 0 0,0 0-1 0 0,0-1 0 0 0,0 1 1 0 0,0 0-1 0 0,-1 0 1 0 0,1 0-1 0 0,-1 1 0 0 0,1-1 1 0 0,-1 0-1 0 0,1 1 0 0 0,-1 0 1 0 0,-1-1-8 0 0,-11-3-5 0 0,-1 0 0 0 0,1 1 1 0 0,-1 1-1 0 0,0 1 0 0 0,0 0 1 0 0,0 1-1 0 0,0 0 0 0 0,-8 2 5 0 0,17 0-3 0 0,1 1 0 0 0,-1 1-1 0 0,1-1 1 0 0,0 1-1 0 0,0 0 1 0 0,0 0-1 0 0,0 1 1 0 0,0-1 0 0 0,1 1-1 0 0,0 1 1 0 0,0-1-1 0 0,0 1 1 0 0,0 0-1 0 0,1 0 1 0 0,-1 0 0 0 0,1 0-1 0 0,1 1 1 0 0,-1 0-1 0 0,1 0 1 0 0,0 0-1 0 0,0 1 4 0 0,-3 7-2 0 0,1 0 0 0 0,0 0 0 0 0,1 1-1 0 0,0 0 1 0 0,2 0 0 0 0,-1 0-1 0 0,2 0 1 0 0,0 1 0 0 0,1-1-1 0 0,0 0 1 0 0,3 9 2 0 0,0-11 36 0 0,2-1-1 0 0,0 1 1 0 0,0-1 0 0 0,1 0-1 0 0,1 0 1 0 0,0-1 0 0 0,0 1-1 0 0,1-2 1 0 0,1 1 0 0 0,0-1 0 0 0,0 0-1 0 0,1-1 1 0 0,0 0 0 0 0,1-1-1 0 0,-1 0 1 0 0,3 0-36 0 0,5 3 70 0 0,2 0 0 0 0,-1-2 0 0 0,1 0 0 0 0,0-1 0 0 0,1-1 0 0 0,0-1-1 0 0,0-1 1 0 0,0-1 0 0 0,0-1 0 0 0,1-1 0 0 0,0 0 0 0 0,-1-2 0 0 0,1 0 0 0 0,13-3-70 0 0,-24 3-54 0 0,6-19-2126 0 0,-15 8-7634 0 0,-1 4-2109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649 104 0 0 0,'0'0'1332'0'0,"0"0"-442"0"0,0 0-262 0 0,0 0 24 0 0,0 0 179 0 0,0 0 284 0 0,0 0 256 0 0,0 0 104 0 0,0 0-72 0 0,0 0-206 0 0,0 0-191 0 0,-1-5-202 0 0,0 1-487 0 0,0 0-1 0 0,1 1 0 0 0,-1-1 1 0 0,-1 0-1 0 0,1 1 1 0 0,0-1-1 0 0,-1 1 1 0 0,0 0-1 0 0,0-1 1 0 0,0 1-1 0 0,0 0 1 0 0,0 0-1 0 0,-1 0 1 0 0,1 1-1 0 0,-1-1 1 0 0,0 0-1 0 0,0 1 0 0 0,0 0 1 0 0,0 0-1 0 0,-1-1-316 0 0,-8-3 237 0 0,0 1 0 0 0,-1 0 0 0 0,0 1 0 0 0,1 0 0 0 0,-2 1 0 0 0,1 1 0 0 0,0 0-1 0 0,0 0 1 0 0,-1 2 0 0 0,1 0 0 0 0,-1 0 0 0 0,1 1 0 0 0,-13 2-237 0 0,-90 43 369 0 0,91-33-301 0 0,0 0-1 0 0,0 2 0 0 0,2 0 1 0 0,0 2-1 0 0,1 0 1 0 0,0 2-1 0 0,-4 6-67 0 0,14-11 16 0 0,2-1-1 0 0,-1 2 0 0 0,2 0 1 0 0,0 0-1 0 0,1 0 1 0 0,0 1-1 0 0,1 0 1 0 0,1 1-1 0 0,1-1 0 0 0,0 1 1 0 0,1 1-1 0 0,1-1 1 0 0,0 0-1 0 0,2 1 0 0 0,0-1 1 0 0,1 1-1 0 0,0-1 1 0 0,2 2-16 0 0,-2-11 9 0 0,1 0 0 0 0,0 0 0 0 0,0-1 0 0 0,1 1 0 0 0,0 0 0 0 0,1 0 0 0 0,0-1 0 0 0,0 1 0 0 0,0-1 0 0 0,1 0 1 0 0,0 0-1 0 0,0 0 0 0 0,1-1 0 0 0,0 1 0 0 0,0-1 0 0 0,0 0 0 0 0,1-1 0 0 0,0 1 0 0 0,0-1 0 0 0,1 0 0 0 0,-1-1 1 0 0,1 1-1 0 0,0-1 0 0 0,0-1 0 0 0,1 1 0 0 0,-1-1 0 0 0,1 0 0 0 0,-1-1 0 0 0,1 0 0 0 0,0 0 0 0 0,0-1 0 0 0,6 1-9 0 0,2-2 56 0 0,1-1-1 0 0,-1 0 1 0 0,0-1-1 0 0,0-1 1 0 0,-1 0-1 0 0,1-1 1 0 0,-1-1 0 0 0,0-1-1 0 0,0 0 1 0 0,0 0-1 0 0,-1-2 1 0 0,0 0-1 0 0,3-2-55 0 0,164-137 395 0 0,-150 118-337 0 0,-2-1 0 0 0,-1-1 0 0 0,-2-2 0 0 0,-1-1 0 0 0,-1 0 0 0 0,-2-2 0 0 0,-2-1 0 0 0,-1 0 0 0 0,11-33-58 0 0,-25-4 372 0 0,-6 74-369 0 0,0-1-1 0 0,-1 1 1 0 0,1-1-1 0 0,0 1 0 0 0,0 0 1 0 0,-1 0-1 0 0,1 0 0 0 0,0 0 1 0 0,0 0-1 0 0,-1 0 0 0 0,1 0 1 0 0,0 0-1 0 0,0 1 1 0 0,0-1-1 0 0,-1 0 0 0 0,1 1 1 0 0,0-1-1 0 0,0 1 0 0 0,0-1 1 0 0,0 1-1 0 0,0-1 1 0 0,0 1-1 0 0,0 0 0 0 0,0 0 1 0 0,0-1-1 0 0,0 1 0 0 0,0 0 1 0 0,0 0-1 0 0,0 0 0 0 0,1 0 1 0 0,-2 1-3 0 0,-11 17 0 0 0,0 0 1 0 0,0 0-1 0 0,2 1 1 0 0,1 1-1 0 0,0 0 1 0 0,2 1-1 0 0,0-1 1 0 0,2 1-1 0 0,0 1 1 0 0,1-1-1 0 0,2 1 1 0 0,0 0-1 0 0,1 0 0 0 0,2 20 0 0 0,0-28 21 0 0,0-1 1 0 0,1 0-1 0 0,1 0 0 0 0,1 0 0 0 0,0 0 0 0 0,1 0 0 0 0,0 0 0 0 0,1-1 0 0 0,0 0 0 0 0,1 0 0 0 0,1 0 0 0 0,0-1 0 0 0,1 0 0 0 0,0 0 0 0 0,0-1 0 0 0,2 0 0 0 0,-1-1 0 0 0,1 1 0 0 0,1-2 0 0 0,0 0 0 0 0,6 4-21 0 0,52 7 340 0 0,-76-15-2185 0 0,2-3-1771 0 0,2-2-3874 0 0,1 0-4242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6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7802 0 0,'0'0'1616'0'0,"0"0"-464"0"0,0 0-278 0 0,0 0 50 0 0,0 0 163 0 0,0 0 133 0 0,0 0-42 0 0,0 0-203 0 0,0 0-203 0 0,0 0-51 0 0,0 0 34 0 0,0 0 76 0 0,0 0 29 0 0,10 2-58 0 0,314 8 4255 0 0,-185 4-4620 0 0,-139-14-436 0 0,0 0-19 0 0,0 0-8 0 0,0 0-11 0 0,0 0-26 0 0,0 0-9 0 0,0 0-62 0 0,0 0-84 0 0,0 0-135 0 0,0 0-219 0 0,-1-6-3904 0 0,1 1-2820 0 0,0 1-3910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10098 0 0,'0'0'1795'0'0,"0"0"-605"0"0,0 0-421 0 0,0 0-55 0 0,0 0 79 0 0,0 0 187 0 0,0 0 161 0 0,0 0-5 0 0,0 0-113 0 0,0 0-174 0 0,0 0-184 0 0,0 0-96 0 0,6 8-56 0 0,18 28-10 0 0,-22-34-417 0 0,1 0 1 0 0,-1 0-1 0 0,0 0 0 0 0,1-1 1 0 0,0 1-1 0 0,-1-1 0 0 0,1 1 0 0 0,0-1 1 0 0,0 0-1 0 0,0 0 0 0 0,0 0 0 0 0,0 0 1 0 0,0-1-1 0 0,0 1 0 0 0,0-1 0 0 0,0 0 1 0 0,0 0-1 0 0,0 0 0 0 0,0 0 0 0 0,0-1 1 0 0,2 1-87 0 0,5-1 269 0 0,241-38 1971 0 0,-163 31-1957 0 0,-50 7-9104 0 0,-38 1-2915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4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0 463 1480 0 0,'0'0'1335'0'0,"0"0"-88"0"0,0 0 37 0 0,0 0 107 0 0,0 0 258 0 0,0 0 139 0 0,0 0-51 0 0,0 0-166 0 0,0 0-231 0 0,0 0-208 0 0,0 0-129 0 0,0-3-130 0 0,0-12-120 0 0,0 11-89 0 0,0 4-88 0 0,0 0-109 0 0,0 0-83 0 0,0 0-99 0 0,3 19 301 0 0,104 238 1095 0 0,9 112-990 0 0,-79-281-584 0 0,-36-88-87 0 0,-1 0 1 0 0,0 1 0 0 0,1-1-1 0 0,-1 0 1 0 0,0 0-1 0 0,1 0 1 0 0,-1 0-1 0 0,1 1 1 0 0,-1-1 0 0 0,1 0-1 0 0,-1 0 1 0 0,0 0-1 0 0,1 0 1 0 0,-1 0 0 0 0,1 0-1 0 0,-1 0 1 0 0,1 0-1 0 0,-1 0 1 0 0,0 0-1 0 0,1 0 1 0 0,-1-1 0 0 0,1 1-1 0 0,-1 0 1 0 0,0 0-1 0 0,1 0 1 0 0,-1 0 0 0 0,1-1-1 0 0,-1 1 1 0 0,0 0-1 0 0,1 0 1 0 0,-1-1-1 0 0,0 1 1 0 0,0 0 0 0 0,1-1-1 0 0,-1 1 1 0 0,0 0-1 0 0,1-1 1 0 0,-1 1-1 0 0,0 0 1 0 0,0-1 0 0 0,0 1-1 0 0,0-1 1 0 0,1 1-1 0 0,-1 0 1 0 0,0-1 0 0 0,0 1-1 0 0,0-1 1 0 0,0 1-1 0 0,0 0 1 0 0,0-1-1 0 0,0 1 1 0 0,0-1 0 0 0,0 1-1 0 0,0-1 1 0 0,0 1-1 0 0,0 0 1 0 0,0-1 0 0 0,-1 1-1 0 0,1-1 1 0 0,0 1-21 0 0,20-88 254 0 0,3 2-1 0 0,4 0 1 0 0,5 1-254 0 0,61-175 58 0 0,-84 218 6 0 0,-9 42-86 0 0,0 0-28 0 0,0 0-45 0 0,0 0-41 0 0,0 0-44 0 0,0 0-54 0 0,0 0-39 0 0,0 0-62 0 0,0 9-2421 0 0,0-7-6596 0 0,0 2-1941 0 0</inkml:trace>
  <inkml:trace contextRef="#ctx0" brushRef="#br0" timeOffset="643.425">1024 489 4721 0 0,'0'0'891'0'0,"0"0"-338"0"0,0 0-33 0 0,0 0 214 0 0,0 0 354 0 0,0 0 314 0 0,0 0 95 0 0,0 0-186 0 0,0 0-342 0 0,0 0-347 0 0,0 0-231 0 0,0 0-103 0 0,0 0-8 0 0,-11 10 34 0 0,-87 87 849 0 0,84-82-1005 0 0,4-7-128 0 0,1 0 1 0 0,0 1 0 0 0,1 0 0 0 0,0 1 0 0 0,0 0 0 0 0,1 0 0 0 0,0 0 0 0 0,1 1 0 0 0,0 0 0 0 0,1 1 0 0 0,0-1 0 0 0,0 1 0 0 0,2 0 0 0 0,-1 0 0 0 0,2 0 0 0 0,-2 8-31 0 0,4-7 0 0 0,-1-11 4 0 0,1 0 1 0 0,0 0-1 0 0,-1 0 1 0 0,1 0-1 0 0,0 0 1 0 0,0-1 0 0 0,0 1-1 0 0,0 0 1 0 0,0 0-1 0 0,0 0 1 0 0,0 0-1 0 0,1 0 1 0 0,-1 0-1 0 0,1-1 1 0 0,-1 1-1 0 0,1 0 1 0 0,0 0-1 0 0,0-1 1 0 0,0 1-1 0 0,0 0 1 0 0,0-1-1 0 0,0 1 1 0 0,0-1-1 0 0,0 1 1 0 0,1-1-1 0 0,-1 0 1 0 0,1 0-1 0 0,-1 1 1 0 0,1-1-1 0 0,-1 0 1 0 0,1 0-1 0 0,0 0 1 0 0,-1-1-1 0 0,1 1 1 0 0,0 0-1 0 0,0-1 1 0 0,1 1-5 0 0,13 0 198 0 0,1-2 0 0 0,-1 0 0 0 0,1-1 1 0 0,-1 0-1 0 0,0-2 0 0 0,0 0 0 0 0,0 0 1 0 0,-1-2-1 0 0,0 0 0 0 0,0 0 0 0 0,0-2 0 0 0,0 0 1 0 0,-1 0-1 0 0,-1-1 0 0 0,0-1 0 0 0,0 0 0 0 0,0-1 1 0 0,-2-1-1 0 0,10-10-198 0 0,6-1 117 0 0,0-1 1 0 0,-2-2-1 0 0,-1 0 1 0 0,-1-2-1 0 0,-1 0 1 0 0,-1-2-1 0 0,-2 0 1 0 0,-1-1-1 0 0,-1-1 1 0 0,-2-1-1 0 0,-1 0 0 0 0,-2-1 1 0 0,3-15-118 0 0,-13 35-21 0 0,0 0 1 0 0,0-1-1 0 0,-2 1 0 0 0,0-1 1 0 0,-1 1-1 0 0,0 0 0 0 0,-1 0 1 0 0,0-1-1 0 0,-1 1 1 0 0,-1 0-1 0 0,0 1 0 0 0,-1-1 1 0 0,-1 1 20 0 0,3 6-27 0 0,-1 0 0 0 0,1 0 1 0 0,-1 1-1 0 0,-1-1 0 0 0,1 1 1 0 0,-1 0-1 0 0,0 0 0 0 0,-1 1 1 0 0,0 0-1 0 0,1 0 0 0 0,-1 0 1 0 0,-1 0-1 0 0,1 1 0 0 0,-1 0 1 0 0,0 1-1 0 0,0-1 0 0 0,0 1 1 0 0,0 0-1 0 0,0 1 0 0 0,-1 0 1 0 0,1 0-1 0 0,-1 1 0 0 0,0 0 1 0 0,-5 0 26 0 0,5-1-14 0 0,-1 2 0 0 0,1-1 0 0 0,0 1 0 0 0,0 0 0 0 0,0 1 0 0 0,0 0 0 0 0,0 0 1 0 0,0 0-1 0 0,0 1 0 0 0,0 1 0 0 0,0-1 0 0 0,1 1 0 0 0,-1 1 0 0 0,1-1 0 0 0,0 1 0 0 0,0 0 1 0 0,0 1-1 0 0,1 0 0 0 0,-1 0 0 0 0,1 0 0 0 0,0 1 0 0 0,1 0 0 0 0,-1 0 0 0 0,1 0 0 0 0,0 1 1 0 0,1 0-1 0 0,0 0 0 0 0,0 0 0 0 0,0 1 14 0 0,0 4 35 0 0,0 1 1 0 0,1 0-1 0 0,1 0 1 0 0,0 0-1 0 0,1 1 0 0 0,0-1 1 0 0,1 0-1 0 0,1 0 1 0 0,0 1-1 0 0,0-1 0 0 0,2 0 1 0 0,0 0-1 0 0,0 0 1 0 0,1-1-1 0 0,0 1 0 0 0,1-1 1 0 0,1 0-1 0 0,0 0 0 0 0,0 0 1 0 0,1-1-1 0 0,1 0 1 0 0,0-1-1 0 0,0 1 0 0 0,6 3-35 0 0,124 156 919 0 0,-113-135-747 0 0,70 69 235 0 0,-71-93-1345 0 0,-8-29-4719 0 0,-7 0-3971 0 0,-7 10 1958 0 0</inkml:trace>
  <inkml:trace contextRef="#ctx0" brushRef="#br0" timeOffset="1040.988">1673 183 11242 0 0,'0'0'1373'0'0,"0"0"-689"0"0,0 0-392 0 0,0 0 64 0 0,0 0 244 0 0,0 0 202 0 0,0 0 131 0 0,0 0 7 0 0,0 0-74 0 0,0 0-115 0 0,0 0-131 0 0,9 35-140 0 0,27 110-107 0 0,19 18 597 0 0,28 68 55 0 0,-82-229-1034 0 0,-1-2 21 0 0,0 0 0 0 0,0 0 0 0 0,1-1 0 0 0,-1 1 0 0 0,0 0 0 0 0,1 0 0 0 0,-1-1 0 0 0,1 1 0 0 0,-1 0 0 0 0,0 0 0 0 0,1 0-1 0 0,-1 0 1 0 0,0 0 0 0 0,1-1 0 0 0,-1 1 0 0 0,1 0 0 0 0,-1 0 0 0 0,1 0 0 0 0,-1 0 0 0 0,0 0 0 0 0,1 0 0 0 0,-1 0 0 0 0,1 1 0 0 0,-1-1 0 0 0,0 0 0 0 0,1 0 0 0 0,-1 0 0 0 0,1 0 0 0 0,-1 0 0 0 0,0 1 0 0 0,1-1 0 0 0,-1 0 0 0 0,0 0 0 0 0,1 1 0 0 0,-1-1 0 0 0,0 0 0 0 0,1 0 0 0 0,-1 1 0 0 0,0-1 0 0 0,0 0 0 0 0,1 1 0 0 0,-1-1 0 0 0,0 1 0 0 0,0-1 0 0 0,0 0 0 0 0,0 1 0 0 0,1-1 0 0 0,-1 0 0 0 0,0 1 0 0 0,0-1 0 0 0,0 1 0 0 0,0-1 0 0 0,0 0 0 0 0,0 1 0 0 0,0-1 0 0 0,0 1 0 0 0,0-1 0 0 0,0 1-12 0 0,88-237 852 0 0,-40 126-805 0 0,-20 42-98 0 0,2 2-1 0 0,3 2 1 0 0,4 1-1 0 0,16-20 52 0 0,-46 76 38 0 0,0-1-864 0 0,-6 4-8334 0 0,-1 7-1841 0 0</inkml:trace>
  <inkml:trace contextRef="#ctx0" brushRef="#br0" timeOffset="1407.286">760 1023 6009 0 0,'0'0'2620'0'0,"0"0"-1586"0"0,0 0-559 0 0,0 0 247 0 0,0 0 439 0 0,0 0 338 0 0,0 0 130 0 0,0 0-76 0 0,0 0-199 0 0,0 0-209 0 0,0 0-164 0 0,0 0-133 0 0,35 3-92 0 0,112 7-68 0 0,-19-24 514 0 0,235-57 1193 0 0,218-7-2395 0 0,-387 73-2646 0 0,-143 5-3273 0 0,-38 0-5578 0 0</inkml:trace>
  <inkml:trace contextRef="#ctx0" brushRef="#br0" timeOffset="2033.553">1151 1391 12435 0 0,'0'0'1197'0'0,"0"0"-259"0"0,0 0-147 0 0,0 0 37 0 0,0 0 45 0 0,0 0-27 0 0,0 0-95 0 0,0 0-142 0 0,-32 14-141 0 0,-96 46-122 0 0,72-17-5 0 0,49-31-261 0 0,-6 3-59 0 0,1 0 1 0 0,1 1-1 0 0,1 0 0 0 0,0 0 1 0 0,1 2-1 0 0,0-1 0 0 0,2 1 1 0 0,0 0-1 0 0,1 0 0 0 0,1 1 1 0 0,1 0-1 0 0,0 0 0 0 0,0 14-21 0 0,4-30 13 0 0,0 0-1 0 0,0 0 0 0 0,1 0 0 0 0,-1 0 0 0 0,1 0 0 0 0,-1 0 0 0 0,1 0 0 0 0,0 0 1 0 0,0 0-1 0 0,1 0 0 0 0,-1 0 0 0 0,0 0 0 0 0,1-1 0 0 0,0 1 0 0 0,-1-1 0 0 0,1 1 1 0 0,0-1-1 0 0,0 0 0 0 0,1 0 0 0 0,-1 0 0 0 0,0 0 0 0 0,1 0 0 0 0,-1 0 0 0 0,1 0 1 0 0,0-1-1 0 0,-1 1 0 0 0,1-1 0 0 0,0 0 0 0 0,0 0 0 0 0,0 0 0 0 0,0 0 0 0 0,0-1 1 0 0,0 1-1 0 0,0-1 0 0 0,0 0 0 0 0,3 0-12 0 0,111-18 1185 0 0,-73 0-983 0 0,-1-3 1 0 0,-1-1-1 0 0,-1-2 0 0 0,-1-1 0 0 0,-1-3 0 0 0,-2-1 1 0 0,-1-1-1 0 0,-1-3 0 0 0,-1 0 0 0 0,-2-2 1 0 0,16-25-203 0 0,-33 41 4 0 0,0-2 0 0 0,-2 0 0 0 0,0 0 0 0 0,-1-1 0 0 0,-1-1 1 0 0,-1 0-1 0 0,-1 0 0 0 0,-1-1 0 0 0,-2 0 0 0 0,0 0 0 0 0,-1-1 0 0 0,-2 0 1 0 0,0 0-1 0 0,-2 0 0 0 0,0 0 0 0 0,-2 0 0 0 0,-4-21-4 0 0,3 38-10 0 0,0 0 0 0 0,-1 0 0 0 0,0 0 0 0 0,0 0 0 0 0,-1 0 0 0 0,0 1 0 0 0,0-1 0 0 0,-1 1 0 0 0,0 1 0 0 0,0-1 0 0 0,0 1-1 0 0,-1-1 1 0 0,0 1 0 0 0,-1 1 0 0 0,1-1 0 0 0,-1 1 0 0 0,0 1 0 0 0,0-1 0 0 0,-1 1 0 0 0,1 0 0 0 0,-1 1 0 0 0,0 0 0 0 0,0 0 0 0 0,0 1 0 0 0,0 0 0 0 0,-1 0-1 0 0,1 0 1 0 0,0 1 0 0 0,-1 1 0 0 0,1 0 0 0 0,-1 0 0 0 0,1 0 0 0 0,-1 1 0 0 0,1 0 0 0 0,0 1 0 0 0,-1 0 0 0 0,1 0 0 0 0,0 1 0 0 0,0 0 0 0 0,-1 1 10 0 0,-6 4-11 0 0,1 1 1 0 0,0 1 0 0 0,0 0 0 0 0,1 1 0 0 0,1 0 0 0 0,0 1 0 0 0,0 0 0 0 0,1 1 0 0 0,0 0 0 0 0,1 1 0 0 0,1 0 0 0 0,0 1 0 0 0,1 0-1 0 0,1 0 1 0 0,0 1 0 0 0,1 1 10 0 0,-4 13 9 0 0,1 0-1 0 0,2 1 0 0 0,1 0 1 0 0,1 0-1 0 0,2 1 0 0 0,1-1 1 0 0,1 1-1 0 0,2 3-8 0 0,3-17 25 0 0,0 0 0 0 0,1 1 0 0 0,1-2 0 0 0,1 1 1 0 0,0-1-1 0 0,1 0 0 0 0,1 0 0 0 0,1-1 0 0 0,0 0 0 0 0,1-1 0 0 0,1 0 1 0 0,0-1-1 0 0,1 0 0 0 0,1-1 0 0 0,0 0 0 0 0,0-2 0 0 0,1 1 0 0 0,1-2 1 0 0,0 0-1 0 0,0-1 0 0 0,7 3-25 0 0,-7-3-2 0 0,1-1 1 0 0,1-1-1 0 0,-1 0 1 0 0,1-1-1 0 0,0-1 1 0 0,0 0-1 0 0,10 0 2 0 0,16-11-1295 0 0,-27-2-2697 0 0,-9 4 883 0 0,-2 0-8171 0 0</inkml:trace>
  <inkml:trace contextRef="#ctx0" brushRef="#br0" timeOffset="2300.703">2240 1222 16484 0 0,'0'0'997'0'0,"0"0"-346"0"0,0 0-111 0 0,0 0 159 0 0,0 0 172 0 0,0 0 74 0 0,0 0-53 0 0,-30 36-155 0 0,-96 114-176 0 0,48-50 106 0 0,-70 162-903 0 0,129-225-128 0 0,18-35 244 0 0,-20 36-767 0 0,4-15-3668 0 0,14-20 55 0 0,-1-3-4449 0 0</inkml:trace>
  <inkml:trace contextRef="#ctx0" brushRef="#br0" timeOffset="2603.617">1751 1369 8578 0 0,'0'0'3103'0'0,"0"0"-1029"0"0,0 0-631 0 0,0 0-163 0 0,0 0-74 0 0,0 0-57 0 0,0 0-64 0 0,0 0-95 0 0,0 0-135 0 0,0 0-153 0 0,0 0-158 0 0,0 0-119 0 0,0 0-58 0 0,28 17 5 0 0,89 54 10 0 0,-40 1 436 0 0,131 228 233 0 0,-188-264-1069 0 0,-14-25-2 0 0,-1 0-1 0 0,1 0 0 0 0,1 0 1 0 0,0-1-1 0 0,0 0 1 0 0,1 0-1 0 0,1-1 0 0 0,-1 0 1 0 0,2-1-1 0 0,8 7 21 0 0,23-17-1445 0 0,-29-7-1903 0 0,-3-1-4140 0 0,-5 5-4551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2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18 0 0 0,'0'0'349'0'0,"0"0"37"0"0,0 0-61 0 0,0 0-39 0 0,0 0-28 0 0,0 0 13 0 0,0 0 20 0 0,0 0 44 0 0,0 0 97 0 0,0 0 88 0 0,0 0 108 0 0,0 0 92 0 0,0 0 52 0 0,0 0 22 0 0,0 0-15 0 0,0 0-47 0 0,0 0-64 0 0,0 0-47 0 0,0 0-22 0 0,0 0-19 0 0,0 0-6 0 0,0 0-18 0 0,0 0-40 0 0,0 0-53 0 0,0 0-42 0 0,0 0-69 0 0,0 0-46 0 0,0 0-38 0 0,-13 18 406 0 0,5-11-256 0 0,15-10 46 0 0,15-13 77 0 0,-2 3 645 0 0,-29 26 1285 0 0,0-5-2272 0 0,-11 13 78 0 0,35-17-135 0 0,58-50 367 0 0,-103 67 1597 0 0,13-2-2169 0 0,30-25 387 0 0,-18 15 136 0 0,-3 2-229 0 0,32-39-243 0 0,-55 64 187 0 0,59-36-171 0 0,-24-1 17 0 0,0 0 1 0 0,0-1 0 0 0,0 1-1 0 0,0-1 1 0 0,0 0-1 0 0,0 0 1 0 0,0 0 0 0 0,0 0-1 0 0,-1-1 1 0 0,1 1-1 0 0,-1-1 1 0 0,0 0-1 0 0,0 0 1 0 0,0 0 0 0 0,0 0-1 0 0,0-1 1 0 0,-1 1-1 0 0,1-1 1 0 0,-1 0 0 0 0,0 0-1 0 0,1-2-21 0 0,-4 5 1 0 0,0 0-1 0 0,0 0 0 0 0,0 0 1 0 0,0 0-1 0 0,0 0 1 0 0,0 1-1 0 0,0-1 1 0 0,0 0-1 0 0,0 0 0 0 0,0 1 1 0 0,-1-1-1 0 0,1 1 1 0 0,0-1-1 0 0,0 1 1 0 0,-1-1-1 0 0,1 1 0 0 0,0 0 1 0 0,-1 0-1 0 0,1 0 1 0 0,0 0-1 0 0,-1 0 0 0 0,1 0 1 0 0,0 0-1 0 0,-1 0 1 0 0,1 0-1 0 0,0 0 1 0 0,-1 1-1 0 0,1-1 0 0 0,0 1 1 0 0,0-1-1 0 0,-1 1 1 0 0,1-1-1 0 0,0 1 0 0 0,0 0 1 0 0,-1 0-1 0 0,-93 71-53 0 0,95-71 52 0 0,-1 0 0 0 0,0-1 1 0 0,1 1-1 0 0,-1-1 0 0 0,1 1 1 0 0,0-1-1 0 0,-1 1 0 0 0,1 0 1 0 0,0-1-1 0 0,-1 1 0 0 0,1 0 1 0 0,0 0-1 0 0,0-1 0 0 0,-1 1 1 0 0,1 0-1 0 0,0-1 0 0 0,0 1 1 0 0,0 0-1 0 0,0 0 0 0 0,0-1 1 0 0,0 1-1 0 0,0 0 0 0 0,0 0 1 0 0,0-1-1 0 0,1 1 0 0 0,-1 0 1 0 0,0 0-1 0 0,0-1 0 0 0,1 1 1 0 0,-1 0-1 0 0,0-1 1 0 0,1 1-1 0 0,-1 0 0 0 0,1-1 1 0 0,-1 1-1 0 0,1-1 0 0 0,-1 1 1 0 0,1-1-1 0 0,-1 1 0 0 0,1-1 1 0 0,-1 1-1 0 0,1-1 0 0 0,0 1 1 0 0,-1-1-1 0 0,1 0 0 0 0,0 1 1 0 0,0-1-1 0 0,-1 0 0 0 0,1 0 1 0 0,0 0-1 0 0,-1 1 0 0 0,1-1 1 0 0,0 0-1 0 0,0 0 0 0 0,-1 0 1 0 0,1 0-1 0 0,0 0 0 0 0,0 0 1 0 0,-1 0 0 0 0,5-1 9 0 0,0 0 1 0 0,-1 0-1 0 0,1-1 1 0 0,-1 1 0 0 0,1-1-1 0 0,-1 0 1 0 0,0 0-1 0 0,0-1 1 0 0,0 1-1 0 0,0-1 1 0 0,0 0-1 0 0,-1 0 1 0 0,1 0 0 0 0,-1 0-1 0 0,0 0 1 0 0,1-1-1 0 0,-2 0 1 0 0,1 0-1 0 0,0 0-9 0 0,-47 4-673 0 0,29 2 199 0 0,-5 2-623 0 0,6-4-3694 0 0,11 0-3509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3:20.8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957 521 7426 0 0,'0'0'2191'0'0,"0"0"-1008"0"0,0 0-303 0 0,0 0-64 0 0,0 0-59 0 0,0 0-30 0 0,0 0-11 0 0,0 0-57 0 0,0 0-96 0 0,0 0-132 0 0,0 0-146 0 0,-8-3-26 0 0,1 0-236 0 0,7 4-4 0 0,1-1 0 0 0,-1 1 1 0 0,0 0-1 0 0,1-1 0 0 0,-1 1 1 0 0,0 0-1 0 0,1-1 0 0 0,-1 1 1 0 0,0 0-1 0 0,0 0 0 0 0,0-1 1 0 0,0 1-1 0 0,0 0 0 0 0,0 0 1 0 0,0-1-1 0 0,0 1 0 0 0,0 0 1 0 0,0-1-1 0 0,0 1 0 0 0,-1 0 1 0 0,1 0-1 0 0,0-1 0 0 0,0 1 1 0 0,-1 0-1 0 0,1-1 0 0 0,-1 1 1 0 0,1 0-1 0 0,0-1 0 0 0,-1 1 1 0 0,1-1-1 0 0,-1 1 0 0 0,1-1 1 0 0,-1 1-1 0 0,1-1 0 0 0,-1 1 1 0 0,0-1-1 0 0,1 1 0 0 0,-1-1 1 0 0,0 0-1 0 0,1 1 0 0 0,-1-1 1 0 0,0 0-1 0 0,1 0 0 0 0,-1 0 1 0 0,0 1-1 0 0,0-1 0 0 0,1 0 1 0 0,-1 0-1 0 0,0 0 0 0 0,0 0 1 0 0,1 0-1 0 0,-1 0 1 0 0,0 0-1 0 0,0 0 0 0 0,1-1 1 0 0,-1 1-1 0 0,0 0 0 0 0,0 0-19 0 0,53 167 1885 0 0,19 119-1885 0 0,-48-189 133 0 0,2-6 23 0 0,5-102 464 0 0,48-116 427 0 0,60-145-774 0 0,-97 198-431 0 0,-28 107-69 0 0,11 89 357 0 0,-23-103-125 0 0,0-1 0 0 0,1 0 0 0 0,1 0 0 0 0,0-1 1 0 0,2 1-1 0 0,0 0 0 0 0,1-1 0 0 0,1 0 0 0 0,0-1 0 0 0,1 0 1 0 0,1 0-1 0 0,0 0 0 0 0,2-1 0 0 0,-1-1 0 0 0,2 1 0 0 0,0-2 1 0 0,0 0-1 0 0,11 8-5 0 0,-17-15 35 0 0,0-1 0 0 0,0 0 0 0 0,1 0 0 0 0,-1-1 1 0 0,1 0-1 0 0,0 0 0 0 0,0-1 0 0 0,1 0 0 0 0,-1 0 0 0 0,1 0 1 0 0,-1-1-1 0 0,1 0 0 0 0,0-1 0 0 0,0 1 0 0 0,0-2 0 0 0,-1 1 1 0 0,1-1-1 0 0,0 0 0 0 0,0-1 0 0 0,0 0 0 0 0,0 0 1 0 0,0 0-1 0 0,-1-1 0 0 0,1-1 0 0 0,0 1 0 0 0,-1-1 0 0 0,0 0 1 0 0,0-1-1 0 0,0 0 0 0 0,0 0 0 0 0,0 0 0 0 0,4-5-35 0 0,6-16 184 0 0,-2 1-1 0 0,-1-2 1 0 0,-1 0-1 0 0,-1-1 1 0 0,-1 0-1 0 0,-2-1 1 0 0,0 0-1 0 0,-2 0-183 0 0,-3 13 58 0 0,12-45 79 0 0,-2 0 0 0 0,-3-1-1 0 0,-3-1 1 0 0,-3 0 0 0 0,-2-48-137 0 0,-2 70 25 0 0,1 24-23 0 0,-2 0 0 0 0,0 0 0 0 0,0 0 0 0 0,-2 0 0 0 0,0 0 0 0 0,-1 1 0 0 0,-4-13-2 0 0,0 70-5791 0 0,7-21 1458 0 0,0-5-5361 0 0</inkml:trace>
  <inkml:trace contextRef="#ctx0" brushRef="#br0" timeOffset="311.989">2395 963 10954 0 0,'0'0'1335'0'0,"0"0"-437"0"0,0 0-290 0 0,0 0-11 0 0,0 0 190 0 0,0 0 203 0 0,0 0 30 0 0,0 0-161 0 0,0 0-239 0 0,0 0-195 0 0,-3 33-139 0 0,-8 103-99 0 0,7 26-1602 0 0,4-162 1161 0 0,0 3-962 0 0,1-2-3373 0 0,0-1-5783 0 0</inkml:trace>
  <inkml:trace contextRef="#ctx0" brushRef="#br0" timeOffset="578.17">2312 447 15115 0 0,'0'0'896'0'0,"0"0"-736"0"0,0 0-272 0 0,0 0-232 0 0,0 0-328 0 0,0 0-112 0 0,0 0-136 0 0,0 0-456 0 0,0 0-1369 0 0,0 0-6473 0 0</inkml:trace>
  <inkml:trace contextRef="#ctx0" brushRef="#br0" timeOffset="750.506">2776 175 13307 0 0,'0'0'811'0'0,"0"0"-313"0"0,0 0-195 0 0,0 0 51 0 0,0 0 179 0 0,0 0 109 0 0,0 0-4 0 0,0 0-43 0 0,6 34-101 0 0,16 111-124 0 0,0 89 196 0 0,-13-131-551 0 0,-3 0 1 0 0,-5 0 0 0 0,-5 0-1 0 0,-13 73-15 0 0,-11 95-1996 0 0,32-256-300 0 0,3-14-3764 0 0,-2-1-505 0 0</inkml:trace>
  <inkml:trace contextRef="#ctx0" brushRef="#br0" timeOffset="1068.825">3205 215 9362 0 0,'0'0'3241'0'0,"0"0"-2068"0"0,0 0-729 0 0,0 0-104 0 0,0 0 177 0 0,0 0 265 0 0,0 0 179 0 0,0 0 15 0 0,-5 38-84 0 0,-14 122-121 0 0,14 22 813 0 0,14 134-514 0 0,9 30-1181 0 0,-12-214-3010 0 0,0-120 765 0 0,-1-5-6242 0 0,-3-3 671 0 0</inkml:trace>
  <inkml:trace contextRef="#ctx0" brushRef="#br0" timeOffset="5668.731">10758 602 0 0 0,'0'0'818'0'0,"0"0"706"0"0,0 0 435 0 0,0 0 176 0 0,0 0-12 0 0,0 0-286 0 0,0 0-484 0 0,0 0-471 0 0,0 0-253 0 0,0 0 21 0 0,0 0 159 0 0,0 0 214 0 0,0 0 71 0 0,17-13-72 0 0,101-71 702 0 0,-41 38-835 0 0,-3-4 1 0 0,-1-2-1 0 0,25-28-889 0 0,-93 76 42 0 0,1 0 0 0 0,-1-1 0 0 0,0 0 1 0 0,0 0-1 0 0,-1 0 0 0 0,1-1 0 0 0,-1 1 0 0 0,0-1 0 0 0,-1 0 0 0 0,1 0 0 0 0,-1 0 1 0 0,-1-1-1 0 0,1 1 0 0 0,-1-1 0 0 0,0 0 0 0 0,0 1 0 0 0,0-7-42 0 0,-32 17 384 0 0,15 10-391 0 0,1 1-1 0 0,1 0 0 0 0,0 1 1 0 0,1 0-1 0 0,1 1 1 0 0,1 1-1 0 0,0 0 0 0 0,1 0 1 0 0,1 1-1 0 0,1 0 0 0 0,0 0 1 0 0,2 1-1 0 0,0-1 1 0 0,-1 14 7 0 0,-33 159-1 0 0,-11 171 1 0 0,30-197 9 0 0,-3 7-32 0 0,-7-1-1 0 0,-8-2 1 0 0,-46 127 23 0 0,71-254 14 0 0,-2-1-1 0 0,-1-1 0 0 0,-2-1 1 0 0,-2 0-1 0 0,-1-1 0 0 0,-2-2 1 0 0,-2 0-1 0 0,-24 27-13 0 0,40-55-30 0 0,0-1-1 0 0,-1 0 1 0 0,0 0-1 0 0,0-1 1 0 0,-1 0 0 0 0,0-1-1 0 0,0 0 1 0 0,-1-1-1 0 0,-4 2 31 0 0,12-6-20 0 0,-1 1 0 0 0,0-1 0 0 0,0 1 0 0 0,0-1-1 0 0,1 0 1 0 0,-1-1 0 0 0,0 0 0 0 0,0 1 0 0 0,0-1 0 0 0,0-1 0 0 0,0 1-1 0 0,0-1 1 0 0,0 0 0 0 0,0 0 0 0 0,0 0 0 0 0,1-1 0 0 0,-1 0-1 0 0,0 0 1 0 0,1 0 0 0 0,0 0 0 0 0,-1-1 0 0 0,1 1 0 0 0,0-1-1 0 0,-2-2 21 0 0,-7-13-8 0 0,1-1-1 0 0,1 1 0 0 0,0-2 0 0 0,2 0 0 0 0,0 0 0 0 0,1-1 1 0 0,1 1-1 0 0,1-2 0 0 0,1 1 0 0 0,1-1 0 0 0,1 0 0 0 0,1 0 1 0 0,0 0-1 0 0,2 0 0 0 0,1 0 0 0 0,2-18 9 0 0,-2 19 56 0 0,2 0 1 0 0,0 1-1 0 0,0-1 0 0 0,2 0 0 0 0,1 1 1 0 0,0 0-1 0 0,2 1 0 0 0,0-1 0 0 0,1 1 1 0 0,1 1-1 0 0,1 0 0 0 0,0 0 0 0 0,1 1 1 0 0,1 1-1 0 0,1 0 0 0 0,0 1 0 0 0,2 0 1 0 0,-1 1-1 0 0,6-3-56 0 0,41-31 212 0 0,2 4 0 0 0,2 1 1 0 0,2 4-1 0 0,37-14-212 0 0,169-64 96 0 0,-217 95-840 0 0,-59 21-10531 0 0,-1 1-126 0 0</inkml:trace>
  <inkml:trace contextRef="#ctx0" brushRef="#br0" timeOffset="5931.9">11585 1279 17004 0 0,'0'0'448'0'0,"0"0"-226"0"0,0 0-46 0 0,0 0 69 0 0,0 0 59 0 0,0 0 6 0 0,-6 32-71 0 0,-20 100-87 0 0,4-35-32 0 0,17-78-96 0 0,-1 2-939 0 0,6-9-6649 0 0,0-12-2617 0 0</inkml:trace>
  <inkml:trace contextRef="#ctx0" brushRef="#br0" timeOffset="6397.251">11857 1600 10618 0 0,'0'0'3677'0'0,"0"0"-2774"0"0,0 0-683 0 0,0 0 145 0 0,0 0 149 0 0,0 0 41 0 0,0 0-41 0 0,0 0-64 0 0,0 0-29 0 0,0 0-1 0 0,34-28-21 0 0,106-88-64 0 0,-79 47 25 0 0,-52 52-277 0 0,92-135 262 0 0,-101 152-350 0 0,0-1 0 0 0,0 1 0 0 0,0-1 0 0 0,0 1 0 0 0,0-1 0 0 0,0 1 0 0 0,0 0 0 0 0,0-1 0 0 0,0 1 0 0 0,0-1 0 0 0,0 1 0 0 0,1-1 0 0 0,-1 1 0 0 0,0 0 0 0 0,0-1 0 0 0,0 1 0 0 0,1 0 0 0 0,-1-1 0 0 0,0 1 0 0 0,0 0 0 0 0,1-1 0 0 0,-1 1 0 0 0,0 0 0 0 0,1-1 0 0 0,-1 1 0 0 0,0 0 0 0 0,1 0 0 0 0,-1-1 0 0 0,1 1 0 0 0,-1 0-1 0 0,0 0 1 0 0,1 0 0 0 0,-1 0 0 0 0,1 0 0 0 0,-1 0 0 0 0,1-1 0 0 0,-1 1 0 0 0,0 0 0 0 0,1 0 0 0 0,-1 0 0 0 0,1 0 0 0 0,-1 0 0 0 0,1 1 0 0 0,-1-1 0 0 0,0 0 0 0 0,1 0 0 0 0,-1 0 0 0 0,1 0 0 0 0,-1 0 0 0 0,0 1 0 0 0,1-1 0 0 0,-1 0 0 0 0,1 0 0 0 0,-1 1 0 0 0,0-1 0 0 0,1 0 0 0 0,-1 0 0 0 0,0 1 0 0 0,0-1 0 0 0,1 0 0 0 0,-1 1 0 0 0,0-1 0 0 0,0 0 0 0 0,1 1 0 0 0,-1-1 0 0 0,0 1 0 0 0,0-1 0 0 0,0 0 0 0 0,0 1 5 0 0,2 35-127 0 0,-2-24 192 0 0,1 15-44 0 0,-2-17 1 0 0,0-1 0 0 0,0 0 0 0 0,1 1 0 0 0,0-1 0 0 0,0 1-1 0 0,1-1 1 0 0,1 1 0 0 0,0-1 0 0 0,0 0 0 0 0,0 0 0 0 0,1 0 0 0 0,1 0 0 0 0,-1 0 0 0 0,2-1 0 0 0,-1 1-1 0 0,1-1 1 0 0,0 0 0 0 0,1-1 0 0 0,0 1 0 0 0,0-1 0 0 0,0 0 0 0 0,1-1 0 0 0,0 1 0 0 0,6 3-22 0 0,-10-8 85 0 0,0-1 0 0 0,0 0 0 0 0,-1 1 1 0 0,1-1-1 0 0,0 0 0 0 0,0 0 0 0 0,0-1 1 0 0,1 1-1 0 0,-1-1 0 0 0,0 1 0 0 0,0-1 1 0 0,0 0-1 0 0,0 0 0 0 0,0 0 0 0 0,0-1 1 0 0,1 1-1 0 0,-1-1 0 0 0,0 0 0 0 0,0 0 1 0 0,0 0-1 0 0,0 0 0 0 0,-1 0 0 0 0,1-1 1 0 0,0 1-1 0 0,0-1 0 0 0,-1 1 0 0 0,1-1 0 0 0,-1 0 1 0 0,1 0-1 0 0,-1-1 0 0 0,0 1 0 0 0,0 0 1 0 0,0-1-1 0 0,0 1 0 0 0,0-1 0 0 0,-1 0 1 0 0,1 0-86 0 0,42-116 956 0 0,-39 102-1143 0 0,-3 9-209 0 0,21-55-876 0 0,-9 46-2177 0 0,4 5-3736 0 0,-11 8-3882 0 0</inkml:trace>
  <inkml:trace contextRef="#ctx0" brushRef="#br0" timeOffset="6818.73">12864 1195 5353 0 0,'0'0'3133'0'0,"0"0"-1351"0"0,0 0-497 0 0,0 0 189 0 0,0 0 251 0 0,0 0-79 0 0,0 0-362 0 0,0 0-538 0 0,0 0-469 0 0,0 0-163 0 0,0 0-26 0 0,0 0-8 0 0,-19 16-7 0 0,-61 54-4 0 0,75-66-63 0 0,0 0-1 0 0,0 0 1 0 0,1 1-1 0 0,-1 0 1 0 0,1 0-1 0 0,0 0 1 0 0,1 0-1 0 0,-1 0 0 0 0,1 1 1 0 0,0-1-1 0 0,0 1 1 0 0,1 0-1 0 0,-2 5-5 0 0,1-1 1 0 0,1-3 16 0 0,0 0 0 0 0,1 1 0 0 0,-1-1 0 0 0,2 0 0 0 0,-1 0 0 0 0,1 1 0 0 0,1-1 0 0 0,-1 0-1 0 0,1 1 1 0 0,0-1 0 0 0,1 0 0 0 0,-1 0 0 0 0,2 0 0 0 0,-1 0 0 0 0,1 0 0 0 0,0 0 0 0 0,0-1-1 0 0,1 1 1 0 0,0-1 0 0 0,0 0 0 0 0,0 0 0 0 0,1 0 0 0 0,0-1 0 0 0,0 0 0 0 0,0 0 0 0 0,1 0 0 0 0,-1 0-1 0 0,1-1 1 0 0,1 0 0 0 0,-1 0 0 0 0,0-1 0 0 0,1 0 0 0 0,0 0 0 0 0,0 0 0 0 0,0-1 0 0 0,0 0-1 0 0,0 0 1 0 0,0-1 0 0 0,0 0 0 0 0,1 0 0 0 0,-1-1 0 0 0,5 0-17 0 0,2 1 172 0 0,-1-1 0 0 0,0 0 0 0 0,0-1 0 0 0,0-1 0 0 0,0 0 0 0 0,0-1 0 0 0,0 0 0 0 0,-1-1 0 0 0,1 0 0 0 0,-1-1 0 0 0,0 0 0 0 0,-1-1 0 0 0,1-1 0 0 0,-1 0 0 0 0,0 0-1 0 0,-1-1 1 0 0,1 0 0 0 0,-2-1 0 0 0,1 0 0 0 0,-1-1 0 0 0,1-1-172 0 0,10-18 73 0 0,-2 0 0 0 0,0-2 0 0 0,-2 0 0 0 0,-1-1 0 0 0,-2 0 0 0 0,-1-1 0 0 0,-2 0 0 0 0,-1-1 0 0 0,-1-1 0 0 0,-2 1 0 0 0,-1-1 0 0 0,-2 0 0 0 0,-2 0 0 0 0,-1 0 0 0 0,-3-17-73 0 0,2 11-119 0 0,-2 0 0 0 0,-2 0-1 0 0,-1 0 1 0 0,-2 1-1 0 0,-2 0 1 0 0,-2 1 0 0 0,-1 0-1 0 0,-2 1 1 0 0,-2 0 0 0 0,-4-3 119 0 0,16 31-12 0 0,-1 0 0 0 0,-1 1 0 0 0,0 0-1 0 0,0 0 1 0 0,0 0 0 0 0,-1 1 0 0 0,-1 0 0 0 0,1 1 0 0 0,-1-1 0 0 0,-1 2 0 0 0,-1-2 12 0 0,7 6-7 0 0,0-1 1 0 0,-1 1-1 0 0,1 0 0 0 0,0 1 1 0 0,-1-1-1 0 0,0 1 0 0 0,1 0 1 0 0,-1 0-1 0 0,0 0 0 0 0,1 1 0 0 0,-1-1 1 0 0,0 1-1 0 0,0 0 0 0 0,1 1 1 0 0,-1-1-1 0 0,0 1 0 0 0,0 0 1 0 0,1 0-1 0 0,-1 0 0 0 0,1 1 0 0 0,-1 0 1 0 0,1-1-1 0 0,0 2 0 0 0,0-1 1 0 0,-1 0-1 0 0,1 1 0 0 0,-1 1 7 0 0,-2 3 1 0 0,0-1 1 0 0,0 1-1 0 0,1 0 0 0 0,0 0 0 0 0,1 1 0 0 0,0 0 0 0 0,0 0 0 0 0,0 0 0 0 0,1 1 1 0 0,1-1-1 0 0,-1 1 0 0 0,1 0 0 0 0,1 0 0 0 0,-1 0 0 0 0,2 1 0 0 0,-1-1 0 0 0,1 9-1 0 0,-1 6 67 0 0,2 0-1 0 0,0 0 1 0 0,2 0-1 0 0,1 0 0 0 0,1 0 1 0 0,4 13-67 0 0,17 38 299 0 0,4 0 1 0 0,3-2-1 0 0,3-1 1 0 0,3-1 0 0 0,3-3-1 0 0,3-1 1 0 0,3-2-1 0 0,3-3 1 0 0,2-1-1 0 0,3-3 1 0 0,53 42-300 0 0,-59-50 645 0 0,-30-30-2396 0 0,0 0-4895 0 0,-19-20-5183 0 0</inkml:trace>
  <inkml:trace contextRef="#ctx0" brushRef="#br0" timeOffset="6182.521">11567 731 9498 0 0,'0'0'288'0'0,"0"0"-656"0"0,0 0-384 0 0,0 0-704 0 0,0 0-1201 0 0,0 0-1896 0 0</inkml:trace>
  <inkml:trace contextRef="#ctx0" brushRef="#br0" timeOffset="7686.05">11710 694 0 0 0,'0'0'1391'0'0,"0"0"60"0"0,0 0 3 0 0,0 0-74 0 0,0 0-72 0 0,0 0-168 0 0,0 0-162 0 0,0 0-94 0 0,0 0-80 0 0,0 0-28 0 0,-3-4 7 0 0,-10-10-43 0 0,12 13-650 0 0,-1 0-1 0 0,0 0 0 0 0,1 1 0 0 0,-1-1 0 0 0,0 1 1 0 0,0-1-1 0 0,0 1 0 0 0,0 0 0 0 0,1 0 0 0 0,-1 0 1 0 0,0 0-1 0 0,0 0 0 0 0,0 0 0 0 0,0 0 0 0 0,0 1 0 0 0,1-1 1 0 0,-1 1-1 0 0,0-1 0 0 0,0 1 0 0 0,1 0 0 0 0,-1 0 1 0 0,0-1-1 0 0,1 1 0 0 0,-1 1-89 0 0,-39 26 1025 0 0,73-45-220 0 0,-18 5-879 0 0,6-6 1465 0 0,-35 26-579 0 0,-34 25-668 0 0,74-39-5197 0 0,-16 1-1451 0 0,-1 2-1272 0 0</inkml:trace>
  <inkml:trace contextRef="#ctx0" brushRef="#br0" timeOffset="4312.269">9096 377 9986 0 0,'0'0'1244'0'0,"0"0"-441"0"0,0 0-252 0 0,0 0 69 0 0,0 0 299 0 0,0 0 309 0 0,0 0 165 0 0,0 0-22 0 0,0 0-178 0 0,0 0-226 0 0,0 0-199 0 0,0 0-148 0 0,2-10-82 0 0,8-29-38 0 0,-7 29-39 0 0,-3 10-30 0 0,-31 84 1021 0 0,-8 22-1283 0 0,4 1-1 0 0,6 2 0 0 0,4 1 1 0 0,-7 84-169 0 0,25-153-6 0 0,2 1 1 0 0,2-1 0 0 0,2 1-1 0 0,1 0 1 0 0,3 0 0 0 0,4 21 5 0 0,-7-59 0 0 0,0-1 1 0 0,0 0 0 0 0,0 1-1 0 0,0-1 1 0 0,1 0-1 0 0,0 0 1 0 0,-1 0 0 0 0,1 1-1 0 0,0-1 1 0 0,1 0-1 0 0,-1 0 1 0 0,0 0 0 0 0,1 0-1 0 0,0-1 1 0 0,0 1-1 0 0,0 0 1 0 0,0-1 0 0 0,0 1-1 0 0,0-1 1 0 0,1 1-1 0 0,-1-1 1 0 0,1 0 0 0 0,-1 0-1 0 0,1-1 1 0 0,0 1-1 0 0,0 0 1 0 0,0-1 0 0 0,0 0-1 0 0,0 1 1 0 0,0-1-1 0 0,0 0 1 0 0,1-1 0 0 0,-1 1-1 0 0,0-1 1 0 0,0 1-1 0 0,1-1 1 0 0,-1 0 0 0 0,0 0-1 0 0,1 0 1 0 0,-1-1-1 0 0,0 1 1 0 0,0-1 0 0 0,1 0-1 0 0,-1 0 1 0 0,0 0-1 0 0,0 0 1 0 0,0 0 0 0 0,0-1-1 0 0,2-1 0 0 0,109-124 248 0 0,-72 71-220 0 0,24-17-18 0 0,-65 72 7 0 0,-1 1-6 0 0,0 0-6 0 0,-42 71-84 0 0,32-56 82 0 0,1 1-1 0 0,1 1 0 0 0,0 0 1 0 0,1 0-1 0 0,1 0 1 0 0,0 1-1 0 0,2-1 1 0 0,0 1-1 0 0,1 1 0 0 0,1-1 1 0 0,0 3-3 0 0,2-9 1 0 0,0-1 1 0 0,0 0-1 0 0,1 1 1 0 0,1-1-1 0 0,0 0 1 0 0,0 1-1 0 0,1-1 1 0 0,1-1-1 0 0,0 1 1 0 0,0 0-1 0 0,1-1 1 0 0,0 0-1 0 0,1 0 1 0 0,0 0-1 0 0,1-1 1 0 0,0 0-1 0 0,7 7-1 0 0,-8-10 26 0 0,1-1-1 0 0,0 1 1 0 0,0-1 0 0 0,1 0-1 0 0,0 0 1 0 0,0-1-1 0 0,0 0 1 0 0,0-1 0 0 0,0 0-1 0 0,1 0 1 0 0,-1-1-1 0 0,1 0 1 0 0,0 0-1 0 0,0-1 1 0 0,0 0 0 0 0,0 0-1 0 0,0-1 1 0 0,0-1-1 0 0,0 1 1 0 0,0-2 0 0 0,-1 1-1 0 0,1-1 1 0 0,0 0-1 0 0,-1-1 1 0 0,1 0-1 0 0,-1 0 1 0 0,0-1 0 0 0,0 0-1 0 0,0 0 1 0 0,0-1-1 0 0,-1 0 1 0 0,0-1 0 0 0,0 1-1 0 0,0-1 1 0 0,-1-1-1 0 0,0 1 1 0 0,0-1 0 0 0,0 0-1 0 0,-1-1 1 0 0,0 1-1 0 0,-1-1 1 0 0,0 0-1 0 0,3-6-25 0 0,-1 0-102 0 0,-1 0 0 0 0,-1 0-1 0 0,0-1 1 0 0,0 0 0 0 0,-2 1-1 0 0,1-1 1 0 0,-2-1 0 0 0,0 1-1 0 0,-1 0 1 0 0,-1 0-1 0 0,0 0 1 0 0,-1 0 0 0 0,-1 0-1 0 0,0 0 1 0 0,-1 1 0 0 0,0-1-1 0 0,-1 1 1 0 0,-1 0 0 0 0,0 0-1 0 0,-1 1 1 0 0,-1 0-1 0 0,0 0 1 0 0,0 1 0 0 0,-1 0-1 0 0,-1 0 1 0 0,0 1 0 0 0,-1 0-1 0 0,0 1 1 0 0,-6-5 102 0 0,-29-15-2240 0 0,14 13-2636 0 0,4 5-6755 0 0</inkml:trace>
  <inkml:trace contextRef="#ctx0" brushRef="#br0" timeOffset="4601.846">8743 930 6625 0 0,'0'0'-6'0'0,"0"0"-28"0"0,0 0 160 0 0,0 0 282 0 0,0 0 403 0 0,0 0 438 0 0,0 0 312 0 0,0 0 162 0 0,-11-32-88 0 0,-31-96-227 0 0,22 95 190 0 0,16 34-1140 0 0,7 3 2718 0 0,62 14-1880 0 0,-26-17-1002 0 0,-1-2 0 0 0,1-1 0 0 0,-1-2 0 0 0,0-1 0 0 0,17-6-294 0 0,98-20 147 0 0,-1 0-1278 0 0,-53 5-3997 0 0,-71 18-5999 0 0</inkml:trace>
  <inkml:trace contextRef="#ctx0" brushRef="#br0" timeOffset="2015.599">4168 1449 0 0 0,'0'0'287'0'0,"0"0"321"0"0,0 0 420 0 0,0 0 407 0 0,0 0 236 0 0,0 0 87 0 0,0 0 1 0 0,0 0-72 0 0,0 0-80 0 0,0 0-139 0 0,0 0-138 0 0,0 0-126 0 0,12-3-112 0 0,38-10-129 0 0,-14-27 528 0 0,-4-21-713 0 0,-2-2 0 0 0,-2 0 0 0 0,11-47-778 0 0,8-16 215 0 0,3-21-155 0 0,-77 259-725 0 0,17-81 717 0 0,2 1 0 0 0,1 0 0 0 0,1 1-1 0 0,2-1 1 0 0,2 8-52 0 0,1-32 36 0 0,1 1 1 0 0,0-1-1 0 0,0 1 0 0 0,1-1 0 0 0,0 0 0 0 0,1 1 0 0 0,0-1 1 0 0,0 0-1 0 0,0 0 0 0 0,1 0 0 0 0,1-1 0 0 0,-1 1 0 0 0,1-1 1 0 0,0 1-1 0 0,1-1 0 0 0,0-1 0 0 0,0 1 0 0 0,1-1 0 0 0,-1 1 0 0 0,1-2 1 0 0,1 1-1 0 0,-1-1 0 0 0,1 0 0 0 0,0 0 0 0 0,0 0 0 0 0,0-1 1 0 0,1-1-1 0 0,-1 1 0 0 0,1-1 0 0 0,0 0 0 0 0,0-1 0 0 0,0 0 1 0 0,0 0-1 0 0,1 0 0 0 0,-1-1-36 0 0,3-2 112 0 0,-1 0 0 0 0,0 0 1 0 0,0-1-1 0 0,1 0 0 0 0,-1-1 1 0 0,-1 0-1 0 0,1-1 0 0 0,0 0 0 0 0,-1 0 1 0 0,0-1-1 0 0,0 0 0 0 0,0 0 0 0 0,0-1 1 0 0,-1-1-1 0 0,0 1 0 0 0,-1-1 1 0 0,6-6-113 0 0,4-7 150 0 0,0-1 0 0 0,-2 0 1 0 0,0-1-1 0 0,-1 0 1 0 0,-1-1-1 0 0,4-13-150 0 0,-9 18 31 0 0,-1 0 0 0 0,0 0 0 0 0,-1-1 0 0 0,-1 0-1 0 0,-1 0 1 0 0,-1-1 0 0 0,-1 1 0 0 0,1-18-31 0 0,-3 37-65 0 0,0 1-1 0 0,0-1 1 0 0,0 0-1 0 0,0 1 1 0 0,0-1 0 0 0,0 0-1 0 0,0 1 1 0 0,0-1 0 0 0,-1 0-1 0 0,1 1 1 0 0,0-1 0 0 0,0 1-1 0 0,0-1 1 0 0,0 0 0 0 0,0 1-1 0 0,-1-1 1 0 0,1 0 0 0 0,0 0-1 0 0,0 1 1 0 0,0-1 0 0 0,-1 0-1 0 0,1 1 1 0 0,0-1 0 0 0,-1 0-1 0 0,1 0 1 0 0,0 0-1 0 0,0 1 1 0 0,-1-1 0 0 0,1 0-1 0 0,0 0 1 0 0,-1 0 0 0 0,1 0-1 0 0,0 0 1 0 0,-1 1 0 0 0,1-1-1 0 0,-1 0 1 0 0,1 0 0 0 0,0 0-1 0 0,-1 0 1 0 0,1 0 0 0 0,0 0-1 0 0,-1 0 1 0 0,1 0 0 0 0,0 0-1 0 0,-1-1 1 0 0,1 1 0 0 0,-1 0-1 0 0,1 0 1 0 0,0 0-1 0 0,-1 0 1 0 0,1 0 0 0 0,0-1-1 0 0,-1 1 1 0 0,1 0 0 0 0,0 0-1 0 0,0 0 1 0 0,-1-1 0 0 0,1 1-1 0 0,0 0 1 0 0,0 0 0 0 0,-1-1-1 0 0,1 1 1 0 0,0 0 0 0 0,0-1-1 0 0,0 1 1 0 0,0 0 0 0 0,-1-1 65 0 0,-3 20-4416 0 0,2-5-4815 0 0,2-7 1341 0 0</inkml:trace>
  <inkml:trace contextRef="#ctx0" brushRef="#br0" timeOffset="2341.86">5120 1158 144 0 0,'0'0'1234'0'0,"0"0"-53"0"0,0 0 170 0 0,0 0 222 0 0,0 0 198 0 0,0 0 125 0 0,0 0-74 0 0,0 0-151 0 0,0 0-226 0 0,31 9-242 0 0,98 26-189 0 0,-126-34-952 0 0,1 0 0 0 0,-1 0 0 0 0,0 0 0 0 0,1 0 1 0 0,-1-1-1 0 0,1 1 0 0 0,-1-1 0 0 0,1 0 0 0 0,-1 0 0 0 0,1-1 1 0 0,-1 1-1 0 0,1-1 0 0 0,-1 1 0 0 0,1-1 0 0 0,-1 0 0 0 0,0 0 1 0 0,1-1-1 0 0,-1 1 0 0 0,0-1 0 0 0,0 0 0 0 0,0 1 0 0 0,0-2-62 0 0,10-5 301 0 0,2 2-170 0 0,-1-1 0 0 0,0 0 0 0 0,0-1 0 0 0,-1 0 0 0 0,0-1 0 0 0,-1-1 0 0 0,0 0 0 0 0,0-1-1 0 0,-1 0 1 0 0,0-1 0 0 0,-1 0 0 0 0,-1-1 0 0 0,0 0 0 0 0,0 0 0 0 0,-1-1 0 0 0,-1 0 0 0 0,0 0 0 0 0,0-4-131 0 0,-5 15 3 0 0,-1 0 0 0 0,0 0 0 0 0,1 0 0 0 0,-1 0 0 0 0,0-1 0 0 0,-1 1 0 0 0,1-1 0 0 0,0 1 0 0 0,-1 0 0 0 0,0-1 0 0 0,0 1 0 0 0,0-1 0 0 0,0 1 0 0 0,-1-1 0 0 0,1 1 0 0 0,-1 0 0 0 0,0-1 0 0 0,0 1 0 0 0,0 0 0 0 0,0 0 0 0 0,0-1 0 0 0,-1 1 0 0 0,0 0 0 0 0,0 0 0 0 0,1 0 0 0 0,-2 1 1 0 0,1-1-1 0 0,0 0 0 0 0,0 1 0 0 0,-1 0 0 0 0,0-1 0 0 0,1 1 0 0 0,-1 0 0 0 0,0 0 0 0 0,0 1 0 0 0,0-1 0 0 0,0 0 0 0 0,0 1 0 0 0,0 0 0 0 0,-1 0 0 0 0,1 0 0 0 0,0 0 0 0 0,-1 0 0 0 0,-2 1-3 0 0,-8-1-45 0 0,0 1 0 0 0,0 1 0 0 0,0 0 0 0 0,0 1 0 0 0,0 1 0 0 0,0 0 0 0 0,1 1 0 0 0,0 0-1 0 0,-1 1 1 0 0,2 1 0 0 0,-1 0 0 0 0,1 0 0 0 0,0 2 0 0 0,0-1 0 0 0,0 1 0 0 0,1 1 0 0 0,1 0 0 0 0,0 1 0 0 0,-9 9 45 0 0,9-10-14 0 0,0 1 0 0 0,0 0 0 0 0,1 1 0 0 0,0 0 0 0 0,1 0 0 0 0,1 1 0 0 0,-1 0 1 0 0,2 1-1 0 0,0-1 0 0 0,0 1 0 0 0,1 0 0 0 0,1 1 0 0 0,0-1 0 0 0,1 1 0 0 0,0 0 0 0 0,1-1 0 0 0,1 1 0 0 0,0 0 0 0 0,1 0 1 0 0,0 1-1 0 0,1-1 0 0 0,1-1 0 0 0,0 3 14 0 0,4-6 32 0 0,0 0 0 0 0,0 0 0 0 0,1 0 0 0 0,0-1 0 0 0,1 0 0 0 0,0 0 0 0 0,0-1 0 0 0,1 0 0 0 0,0-1 1 0 0,0 0-1 0 0,1 0 0 0 0,-1-1 0 0 0,2 0 0 0 0,-1-1 0 0 0,1 0 0 0 0,-1 0 0 0 0,2-2 0 0 0,-1 1 0 0 0,9 1-32 0 0,16 2 109 0 0,-1-1 0 0 0,1-2-1 0 0,0-2 1 0 0,0-1 0 0 0,10-2-109 0 0,-13 1 40 0 0,-18 0-75 0 0,1-1-1 0 0,-1 0 1 0 0,1-2-1 0 0,-1 1 1 0 0,0-2 0 0 0,0 0-1 0 0,0-1 1 0 0,-1 0-1 0 0,0-1 1 0 0,0-1-1 0 0,0 0 1 0 0,-1-1-1 0 0,0 0 1 0 0,0-1-1 0 0,4-5 36 0 0,43-74-5900 0 0,-54 70 420 0 0,0 5-3088 0 0</inkml:trace>
  <inkml:trace contextRef="#ctx0" brushRef="#br0" timeOffset="2703.064">5915 1187 2024 0 0,'0'0'1814'0'0,"0"0"116"0"0,0 0-7 0 0,0 0-157 0 0,0 0-185 0 0,0 0-151 0 0,0 0-207 0 0,0 0-196 0 0,34-11-186 0 0,104-38-194 0 0,-65 10 271 0 0,-65 32-793 0 0,0-1 0 0 0,-1 1 1 0 0,1-1-1 0 0,-1-1 1 0 0,-1 0-1 0 0,0 1 0 0 0,0-2 1 0 0,-1 1-1 0 0,0-1 0 0 0,2-6-125 0 0,-6 12 25 0 0,1 1 0 0 0,-1-1-1 0 0,0 0 1 0 0,0-1 0 0 0,0 1-1 0 0,0 0 1 0 0,-1 0 0 0 0,0 0-1 0 0,0 0 1 0 0,0-1 0 0 0,0 1-1 0 0,-1 0 1 0 0,0 0 0 0 0,0 0-1 0 0,0 0 1 0 0,0 0 0 0 0,0 0-1 0 0,-1 0 1 0 0,0 0 0 0 0,0 1-1 0 0,0-1 1 0 0,0 0 0 0 0,0 1-1 0 0,-1 0 1 0 0,0-1 0 0 0,1 1-1 0 0,-1 0 1 0 0,-2-1-25 0 0,-3-2-6 0 0,0 1 0 0 0,0 0-1 0 0,-1 1 1 0 0,0 0 0 0 0,0 0 0 0 0,0 1-1 0 0,0 0 1 0 0,0 1 0 0 0,0-1 0 0 0,-1 2-1 0 0,1-1 1 0 0,-1 2 0 0 0,1-1 0 0 0,-1 1 0 0 0,0 1-1 0 0,1-1 1 0 0,-1 2 0 0 0,1-1 0 0 0,-1 1-1 0 0,1 1 1 0 0,0 0 0 0 0,0 0 0 0 0,0 1-1 0 0,0 0 1 0 0,1 0 0 0 0,0 1 0 0 0,-1 0-1 0 0,2 1 1 0 0,-1-1 0 0 0,1 2 0 0 0,0-1 0 0 0,0 1-1 0 0,0 0 1 0 0,1 0 0 0 0,0 1 0 0 0,1 0-1 0 0,-5 8 7 0 0,4-4 11 0 0,0 1 0 0 0,1 0 0 0 0,1 0 0 0 0,0 1 0 0 0,0-1 0 0 0,2 1 0 0 0,-1 0 0 0 0,2 0 0 0 0,0 0 0 0 0,1 0 0 0 0,0 0 0 0 0,1 0 0 0 0,0 0 0 0 0,2 0 0 0 0,-1 0 0 0 0,2-1 0 0 0,0 1 0 0 0,0-1 0 0 0,1 0 0 0 0,1 0 0 0 0,0 0 0 0 0,1-1 0 0 0,0 0 0 0 0,1 0-1 0 0,0-1 1 0 0,1 0 0 0 0,1 0-11 0 0,-1-2 16 0 0,1 0-1 0 0,0-1 0 0 0,1-1 0 0 0,0 0 1 0 0,0 0-1 0 0,0-1 0 0 0,1 0 0 0 0,-1-1 1 0 0,2-1-1 0 0,-1 0 0 0 0,0 0 0 0 0,1-1 1 0 0,-1-1-1 0 0,1 0 0 0 0,0-1 0 0 0,0 0-15 0 0,-2-1-69 0 0,0 0-1 0 0,0 0 0 0 0,0-2 0 0 0,0 1 0 0 0,-1-1 0 0 0,1-1 0 0 0,0 0 0 0 0,-1 0 1 0 0,0-1-1 0 0,0 0 0 0 0,0-1 0 0 0,0 0 0 0 0,-1-1 0 0 0,0 0 0 0 0,6-5 70 0 0,64-59-4538 0 0,-32 20-6196 0 0,-33 37 7677 0 0</inkml:trace>
  <inkml:trace contextRef="#ctx0" brushRef="#br0" timeOffset="3349.89">6723 937 5185 0 0,'0'0'1602'0'0,"0"0"-521"0"0,0 0 117 0 0,0 0 306 0 0,0 0 181 0 0,0 0-78 0 0,0 0-426 0 0,0 0-299 0 0,0 0-139 0 0,0 0-169 0 0,0 0-154 0 0,0 0-127 0 0,0 0-93 0 0,-16 14-26 0 0,-80 65 140 0 0,63-44 314 0 0,31-12 504 0 0,-9 103 370 0 0,6-118-1461 0 0,2 1 1 0 0,-1 0 0 0 0,2 1 0 0 0,-1-1-1 0 0,1 0 1 0 0,0 1 0 0 0,1 0-1 0 0,0-1 1 0 0,1 1 0 0 0,0-1 0 0 0,0 1-1 0 0,1 0 1 0 0,0-1 0 0 0,1 1-1 0 0,0-1 1 0 0,1 1 0 0 0,0-1 0 0 0,0 1-42 0 0,1-2 41 0 0,-1-1 1 0 0,1 0 0 0 0,0-1-1 0 0,0 1 1 0 0,1-1 0 0 0,0 0 0 0 0,0 0-1 0 0,1 0 1 0 0,0-1 0 0 0,-1 1 0 0 0,2-2-1 0 0,-1 1 1 0 0,1-1 0 0 0,-1 1-1 0 0,1-2 1 0 0,0 1 0 0 0,1-1 0 0 0,-1 0-1 0 0,0-1 1 0 0,1 0 0 0 0,0 0 0 0 0,-1 0-1 0 0,1-1 1 0 0,0 0 0 0 0,0-1-1 0 0,0 0 1 0 0,0 0 0 0 0,0 0 0 0 0,-1-1-1 0 0,1 0 1 0 0,4-2-42 0 0,8-6 147 0 0,-1-2 0 0 0,0 0-1 0 0,-1-1 1 0 0,0-1 0 0 0,-1 0 0 0 0,-1-1 0 0 0,0-1-1 0 0,-1-1 1 0 0,0 0 0 0 0,-1-1 0 0 0,6-12-147 0 0,-18 27 12 0 0,41-49 74 0 0,-3-1 1 0 0,-2-2-1 0 0,-3-2 0 0 0,-2-1 1 0 0,-2-1-1 0 0,-4-2 0 0 0,-1-1 0 0 0,-4-1 1 0 0,-2-1-1 0 0,2-20-86 0 0,-11 21-220 0 0,-2-1 0 0 0,-3 0 1 0 0,-3 0-1 0 0,-3-1 0 0 0,-7-56 220 0 0,5 102-77 0 0,0 0 0 0 0,-2 1 1 0 0,0-1-1 0 0,-2 1 0 0 0,1 0 0 0 0,-2 0 0 0 0,0 1 1 0 0,-9-14 76 0 0,14 26-16 0 0,-1 0 1 0 0,1 0-1 0 0,-1 0 1 0 0,0 0 0 0 0,0 1-1 0 0,0-1 1 0 0,-1 1 0 0 0,1 0-1 0 0,-1-1 1 0 0,0 2-1 0 0,0-1 1 0 0,0 0 0 0 0,0 1-1 0 0,0 0 1 0 0,-1 0-1 0 0,1 0 1 0 0,-1 0 0 0 0,1 1-1 0 0,-1 0 1 0 0,1 0 0 0 0,-1 0-1 0 0,0 0 1 0 0,0 1-1 0 0,0 0 1 0 0,1 0 0 0 0,-1 0-1 0 0,0 1 1 0 0,0-1-1 0 0,1 1 1 0 0,-1 0 0 0 0,0 0-1 0 0,1 1 1 0 0,-1 0 0 0 0,-1 1 15 0 0,-8 5-13 0 0,1 1 1 0 0,1 0-1 0 0,0 1 1 0 0,0 1-1 0 0,1 0 1 0 0,0 0-1 0 0,1 1 1 0 0,0 0-1 0 0,1 1 1 0 0,0 0-1 0 0,1 1 1 0 0,1 0-1 0 0,0 0 1 0 0,1 1-1 0 0,0-1 1 0 0,1 1-1 0 0,-1 10 13 0 0,-4 20 16 0 0,3 1 0 0 0,2-1 0 0 0,1 1 0 0 0,3 0 0 0 0,2 0 0 0 0,2 4-16 0 0,0-5 126 0 0,2-1 0 0 0,1 1-1 0 0,3-1 1 0 0,2 0-1 0 0,1-1 1 0 0,3 0 0 0 0,1-1-1 0 0,2-1 1 0 0,2-1-1 0 0,2 0 1 0 0,1-1 0 0 0,2-2-1 0 0,2-1 1 0 0,1 0-1 0 0,1-3 1 0 0,2 0 0 0 0,19 13-126 0 0,-38-35 19 0 0,0-1 0 0 0,1-1 0 0 0,0 0 0 0 0,1-1 0 0 0,0 0 0 0 0,1-1 0 0 0,-1-1 1 0 0,1 0-1 0 0,5 1-19 0 0,-18-7-50 0 0,1 1 1 0 0,-1-1-1 0 0,1 1 1 0 0,0-1-1 0 0,-1 0 1 0 0,1 0-1 0 0,0 0 1 0 0,-1 0-1 0 0,1-1 1 0 0,0 1 0 0 0,-1-1-1 0 0,1 1 1 0 0,0-1-1 0 0,-1 0 1 0 0,1 0-1 0 0,-1 0 1 0 0,0 0-1 0 0,1 0 1 0 0,-1-1-1 0 0,2-1 50 0 0,8-11-3232 0 0,-4-3-4241 0 0,-5 8-4873 0 0</inkml:trace>
  <inkml:trace contextRef="#ctx0" brushRef="#br0" timeOffset="12101.687">14503 775 0 0 0,'0'0'144'0'0,"0"0"427"0"0,0 0 269 0 0,3 2 60 0 0,1 0-466 0 0,1-1-1 0 0,-1 1 1 0 0,0-1-1 0 0,1 0 1 0 0,-1 0-1 0 0,1 0 1 0 0,-1 0-1 0 0,1-1 1 0 0,0 0-1 0 0,-1 0 1 0 0,1 0-1 0 0,-1 0 1 0 0,1-1-1 0 0,-1 0 1 0 0,1 0-1 0 0,-1 0 1 0 0,1-1-1 0 0,-1 1 1 0 0,0-1-1 0 0,2-1-433 0 0,87-55 3421 0 0,-60 35-3094 0 0,167-157 789 0 0,-167 136-283 0 0,-32 65 1529 0 0,-18 134-1644 0 0,-8 2-364 0 0,-6-2 1 0 0,-20 44-355 0 0,-11 52 173 0 0,16-67-47 0 0,39-137-202 0 0,7-46 10 0 0,0-1-16 0 0,0 0-2 0 0,0 0-12 0 0,0 0-15 0 0,0 0-10 0 0,0 0-22 0 0,10-23-677 0 0,0-12-598 0 0,0 1-2530 0 0,-2 13-2938 0 0,-4 13-173 0 0</inkml:trace>
  <inkml:trace contextRef="#ctx0" brushRef="#br0" timeOffset="12780.952">15357 687 2433 0 0,'0'0'844'0'0,"0"0"-482"0"0,0 0-178 0 0,0 0 39 0 0,0 0 191 0 0,0 0 350 0 0,0 0 323 0 0,0 0 205 0 0,0 0 18 0 0,0 0-132 0 0,0 0-179 0 0,0 0-177 0 0,0 0-127 0 0,-28 22-114 0 0,-85 71-93 0 0,69-50 282 0 0,13-4-223 0 0,-2-3 1 0 0,-1-1-1 0 0,-2-1 1 0 0,-2-2-1 0 0,-1-2 0 0 0,-29 18-547 0 0,-108 40 2237 0 0,240-88-1304 0 0,4-6-554 0 0,-38 2-296 0 0,1 1 0 0 0,-1 2 0 0 0,1 1 0 0 0,0 2 0 0 0,-1 0 0 0 0,13 5-83 0 0,-35-5 24 0 0,1 0 1 0 0,-1 1-1 0 0,0 1 1 0 0,0-1-1 0 0,-1 1 1 0 0,1 0-1 0 0,-1 1 1 0 0,0 0-1 0 0,0 0 1 0 0,0 1-1 0 0,-1 0 1 0 0,1 0-1 0 0,-2 0 1 0 0,1 1-1 0 0,-1 0 1 0 0,0 0-1 0 0,0 0 1 0 0,-1 0-1 0 0,1 1 1 0 0,-2 0 0 0 0,3 8-25 0 0,3 8 153 0 0,-2 2 0 0 0,-1-1 0 0 0,-2 1 0 0 0,0 0 0 0 0,-1 0 0 0 0,-2 17-153 0 0,-1-43 4 0 0,0 10 66 0 0,0 1-1 0 0,1-1 1 0 0,-1 0 0 0 0,2 1 0 0 0,0-1 0 0 0,0 0-1 0 0,1 0 1 0 0,0 0 0 0 0,0 0 0 0 0,1-1 0 0 0,1 1-1 0 0,-1-1 1 0 0,2 1-70 0 0,-2-8 54 0 0,-1 1 1 0 0,1 0-1 0 0,0-1 0 0 0,0 1 0 0 0,0-1 1 0 0,0 0-1 0 0,0-1 0 0 0,1 1 1 0 0,-1-1-1 0 0,0 0 0 0 0,1 0 0 0 0,-1 0 1 0 0,1 0-1 0 0,0-1 0 0 0,-1 0 0 0 0,4 0-54 0 0,-2 4 65 0 0,-6-5-1070 0 0,0-6-207 0 0,2-7-5183 0 0,2 7-4854 0 0</inkml:trace>
  <inkml:trace contextRef="#ctx0" brushRef="#br0" timeOffset="42476.674">16325 1036 2465 0 0,'0'0'761'0'0,"0"0"-446"0"0,0 0 97 0 0,0 0 535 0 0,0 0 528 0 0,0 0 333 0 0,0 0 16 0 0,0 0-181 0 0,0 0-248 0 0,0 0-288 0 0,0 0-218 0 0,30-16-164 0 0,93-50-115 0 0,-5-11 1410 0 0,-91 55-1605 0 0,-1-1 0 0 0,0-2 0 0 0,-2 0 0 0 0,-1-2 1 0 0,-1-1-1 0 0,-1 0 0 0 0,12-24-415 0 0,0-37 1171 0 0,-33 89-974 0 0,0 0-25 0 0,0 0-21 0 0,0 0-31 0 0,-19 27-361 0 0,6 7 253 0 0,2-1 1 0 0,1 2-1 0 0,2-1 1 0 0,1 1 0 0 0,2 1-1 0 0,1-1 1 0 0,2 1 0 0 0,1 5-13 0 0,-8 77 48 0 0,-11 48 11 0 0,-8-1-1 0 0,-7-1 1 0 0,-48 132-59 0 0,71-262-2 0 0,0-1 1 0 0,-2 0 0 0 0,-2-1-1 0 0,-1 0 1 0 0,-1-1-1 0 0,-1-1 1 0 0,-2-1-1 0 0,-1-1 1 0 0,-25 25 1 0 0,24-30-35 0 0,20-19 32 0 0,0 1-1 0 0,-1-1 1 0 0,0 0-1 0 0,1 0 1 0 0,-2-1-1 0 0,1 1 1 0 0,0-1-1 0 0,-1 0 0 0 0,1 0 1 0 0,-1 0-1 0 0,0 0 1 0 0,0-1-1 0 0,0 0 1 0 0,0 0-1 0 0,-1-1 1 0 0,1 1-1 0 0,0-1 1 0 0,-1 0-1 0 0,0 0 4 0 0,3-3-20 0 0,0-1 0 0 0,1 1 0 0 0,-1 0 0 0 0,0-1 0 0 0,1 1 0 0 0,0-1-1 0 0,-1 0 1 0 0,1 0 0 0 0,0 0 0 0 0,0 0 0 0 0,1 0 0 0 0,-1 0 0 0 0,1-1 0 0 0,-1 1-1 0 0,1 0 1 0 0,0-1 0 0 0,1 1 0 0 0,-1-1 0 0 0,0 1 0 0 0,1-1 0 0 0,0 1 0 0 0,0-1 0 0 0,0 0 20 0 0,-4-13 21 0 0,2-1 1 0 0,0 1-1 0 0,1 0 1 0 0,1-1-1 0 0,0 1 1 0 0,1-1-1 0 0,1 1 1 0 0,1-1 0 0 0,1 1-1 0 0,0 0 1 0 0,1 1-1 0 0,1-1 1 0 0,0 1-1 0 0,1 0 1 0 0,1 0-1 0 0,0 1 1 0 0,1 0 0 0 0,7-8-22 0 0,4 4 133 0 0,1 0 1 0 0,1 1-1 0 0,1 1 0 0 0,0 2 1 0 0,2 0-1 0 0,-1 1 1 0 0,1 1-1 0 0,1 2 1 0 0,1 1-1 0 0,-1 0 1 0 0,1 2-1 0 0,1 1 1 0 0,11 0-134 0 0,143-45 397 0 0,-150 38-149 0 0,-32 14-187 0 0,0 0 21 0 0,0 0 19 0 0,0 0-20 0 0,0 0-22 0 0,0 0-15 0 0,0 0-24 0 0,0 0-9 0 0,0 0-2 0 0,0 0-19 0 0,0 0-14 0 0,-2 5-2262 0 0,1-4-1676 0 0,1 0-3276 0 0,0-1-3994 0 0</inkml:trace>
  <inkml:trace contextRef="#ctx0" brushRef="#br0" timeOffset="42745.524">17222 1375 12323 0 0,'0'0'1449'0'0,"0"0"-679"0"0,0 0-306 0 0,0 0 116 0 0,0 0 128 0 0,0 0 4 0 0,0 0-156 0 0,0 0-222 0 0,0 0-173 0 0,-3 33-110 0 0,-6 103-60 0 0,15-72-172 0 0,-1-24-720 0 0,-4-23-6785 0 0,-1-16-1645 0 0</inkml:trace>
  <inkml:trace contextRef="#ctx0" brushRef="#br0" timeOffset="43011.112">17168 1036 12219 0 0,'0'0'2616'0'0,"0"0"-1160"0"0,0 0-351 0 0,0 0-25 0 0,0 0-80 0 0,37-191-128 0 0,-29 176-248 0 0,-1 8-319 0 0,2-4-193 0 0,0 7-200 0 0,1 0-120 0 0,-3 4-137 0 0,4 0-199 0 0,-4 0-368 0 0,6 8-616 0 0,-7-5-2233 0 0,1 5-8226 0 0</inkml:trace>
  <inkml:trace contextRef="#ctx0" brushRef="#br0" timeOffset="43216.359">17647 1611 0 0 0,'0'0'669'0'0,"0"0"941"0"0,0 0 355 0 0,0 0 131 0 0,0 0-118 0 0,0 0-203 0 0,0 0-186 0 0,0 0-170 0 0,0 0-97 0 0,0 0-71 0 0,0 0-60 0 0,0 0-64 0 0,0 0-92 0 0,-3 13-171 0 0,-10 41-155 0 0,13-54-667 0 0,0-1-1 0 0,0 1 0 0 0,0-1 0 0 0,0 1 0 0 0,0-1 0 0 0,0 1 0 0 0,0-1 0 0 0,-1 1 0 0 0,1-1 1 0 0,0 1-1 0 0,0 0 0 0 0,0-1 0 0 0,-1 1 0 0 0,1-1 0 0 0,0 1 0 0 0,0 0 0 0 0,-1-1 0 0 0,1 1 0 0 0,0 0 1 0 0,-1-1-1 0 0,1 1 0 0 0,-1 0 0 0 0,1-1 0 0 0,0 1 0 0 0,-1 0 0 0 0,1 0 0 0 0,-1-1 0 0 0,1 1 1 0 0,-1 0-1 0 0,1 0 0 0 0,0 0 0 0 0,-1 0 0 0 0,1 0 0 0 0,-1 0 0 0 0,1 0 0 0 0,-1 0 0 0 0,1 0 1 0 0,-1 0-1 0 0,1 0 0 0 0,-1 0 0 0 0,1 0 0 0 0,-1 0 0 0 0,1 0 0 0 0,-1 0 0 0 0,1 0 0 0 0,-1 1 1 0 0,1-1-1 0 0,0 0 0 0 0,-1 0 0 0 0,1 0 0 0 0,-1 1 0 0 0,1-1 0 0 0,0 0 0 0 0,-1 1 0 0 0,1-1 1 0 0,0 0-1 0 0,-1 1 0 0 0,1-1 0 0 0,0 1 0 0 0,0-1 0 0 0,-1 0 0 0 0,1 1 0 0 0,0-1-41 0 0,-3-10 163 0 0,0 0 0 0 0,1 0-1 0 0,0-1 1 0 0,1 1 0 0 0,0-1 0 0 0,0 0-1 0 0,1 1 1 0 0,1-1 0 0 0,0 1-1 0 0,0-1 1 0 0,1 1 0 0 0,0-1-1 0 0,1 1 1 0 0,0 0 0 0 0,1 0 0 0 0,0 0-1 0 0,2-2-162 0 0,7-14 58 0 0,2 0 1 0 0,0 2-1 0 0,2-1 0 0 0,1 2 0 0 0,13-13-58 0 0,43-18-25 0 0,-69 55-3486 0 0,3 2 498 0 0,-2-2-3059 0 0,-1-1-5001 0 0</inkml:trace>
  <inkml:trace contextRef="#ctx0" brushRef="#br0" timeOffset="43680.498">18243 1180 0 0 0,'0'0'1079'0'0,"0"0"154"0"0,0 0 349 0 0,0 0 384 0 0,0 0 230 0 0,0 0-48 0 0,0 0-280 0 0,0 0-276 0 0,0 0-135 0 0,0 0-94 0 0,0 0-187 0 0,0 0-277 0 0,0 0-303 0 0,-4 4-235 0 0,-159 105 977 0 0,161-108-1346 0 0,-1 0-1 0 0,1 0 1 0 0,0 1 0 0 0,0-1-1 0 0,0 0 1 0 0,0 1 0 0 0,0-1 0 0 0,0 1-1 0 0,0-1 1 0 0,0 1 0 0 0,0 0-1 0 0,1 0 1 0 0,-1 0 0 0 0,1 0 0 0 0,0 0-1 0 0,-1 0 1 0 0,1 1 0 0 0,0-1 0 0 0,0 0-1 0 0,0 1 1 0 0,1-1 0 0 0,-1 0-1 0 0,1 1 1 0 0,-1-1 0 0 0,1 1 0 0 0,0-1-1 0 0,0 1 1 0 0,0-1 0 0 0,0 1 0 0 0,0-1-1 0 0,0 1 1 0 0,1-1 0 0 0,-1 1-1 0 0,1-1 1 0 0,0 0 0 0 0,0 1 0 0 0,0-1-1 0 0,0 0 1 0 0,0 0 0 0 0,0 1 0 0 0,0-1-1 0 0,1 0 1 0 0,-1 0 0 0 0,2 0 8 0 0,101 26 343 0 0,-15-8-25 0 0,-85-18-302 0 0,-1-1 10 0 0,0-1 0 0 0,0 1 0 0 0,0 1 1 0 0,0-1-1 0 0,0 0 0 0 0,0 1 0 0 0,-1-1 0 0 0,1 1 0 0 0,0 0 0 0 0,-1 0 1 0 0,0 0-1 0 0,1 0 0 0 0,-1 0 0 0 0,0 1 0 0 0,0-1 0 0 0,0 0 0 0 0,0 1 1 0 0,0 0-1 0 0,-1 0 0 0 0,1-1 0 0 0,-1 1 0 0 0,0 0 0 0 0,0 0 0 0 0,0 0 1 0 0,0 0-1 0 0,0 0 0 0 0,-1 0 0 0 0,0 1 0 0 0,1-1 0 0 0,-1 2-26 0 0,-3 6 45 0 0,-1-1-1 0 0,0 1 1 0 0,-1 0-1 0 0,0-1 1 0 0,-1 0-1 0 0,0 0 1 0 0,0-1-1 0 0,-1 1 1 0 0,0-2-1 0 0,-1 1 1 0 0,0-1-1 0 0,0 0 1 0 0,-1 0-1 0 0,0-1 1 0 0,0 0-1 0 0,-1-1 1 0 0,0 0-1 0 0,0-1 1 0 0,0 0-1 0 0,-1 0 1 0 0,-4 0-45 0 0,14-4-1 0 0,-16 9-113 0 0,0 0 0 0 0,0-1 0 0 0,-1-1 1 0 0,0-1-1 0 0,-1 0 0 0 0,0-2 0 0 0,0 0 0 0 0,0-1 1 0 0,-13 1 113 0 0,28-23-8515 0 0,4 14 4015 0 0,0 0-4346 0 0</inkml:trace>
  <inkml:trace contextRef="#ctx0" brushRef="#br0" timeOffset="44045.04">18860 771 15267 0 0,'0'0'872'0'0,"0"0"-223"0"0,0 0 65 0 0,0 0 69 0 0,0 0 124 0 0,0 0 77 0 0,0 0-105 0 0,0 0-99 0 0,0 0-100 0 0,0 0-103 0 0,0 0-96 0 0,-7 34-53 0 0,-23 107-26 0 0,23-14 639 0 0,31 336-86 0 0,-25-455-1112 0 0,1-1 1 0 0,-1 0-1 0 0,0 0 1 0 0,0 0-1 0 0,-1 0 0 0 0,0-1 1 0 0,0 1-1 0 0,0 0 1 0 0,-1-1-1 0 0,0 1 0 0 0,-1-1 1 0 0,1 0-1 0 0,-1 0 1 0 0,-3 4 156 0 0,-15-5-5213 0 0,9-7-6630 0 0,10-1 4692 0 0</inkml:trace>
  <inkml:trace contextRef="#ctx0" brushRef="#br0" timeOffset="44361.215">18477 1195 13811 0 0,'0'0'1000'0'0,"0"0"-214"0"0,0 0 265 0 0,0 0 248 0 0,0 0 5 0 0,0 0-171 0 0,0 0-203 0 0,36 1-159 0 0,115 4-99 0 0,288 0 1290 0 0,-348-9-3618 0 0,-72 1-2219 0 0,-1-1-3342 0 0,-11 4-4458 0 0</inkml:trace>
  <inkml:trace contextRef="#ctx0" brushRef="#br0" timeOffset="48987.374">0 2325 0 0 0,'164'-18'51'0'0,"175"-12"4267"0"0,375 17-1990 0 0,-471 15-1698 0 0,864-28 966 0 0,56-18-796 0 0,-390 15-584 0 0,569-8 806 0 0,-208 33-459 0 0,-117-22 1117 0 0,49 19 171 0 0,-284 18-728 0 0,-86 3-144 0 0,-413-10-723 0 0,261 7 712 0 0,40 26-968 0 0,36 15 276 0 0,505 40 134 0 0,-76-34 330 0 0,-363-28 212 0 0,710 87-21 0 0,-333-12 252 0 0,-467-65 261 0 0,-512-33-1307 0 0,45 0 8 0 0,-126 13-6112 0 0,-3-14-1543 0 0,2-2-3612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584 564 0 0 0,'0'0'451'0'0,"0"0"344"0"0,0 0 150 0 0,0-9 93 0 0,0-21-221 0 0,0 7 4774 0 0,0 22-4350 0 0,0 1-79 0 0,0 0-107 0 0,0 0-115 0 0,0 0-97 0 0,0 0-87 0 0,0 0-92 0 0,0 0-72 0 0,0 0-93 0 0,0 0-91 0 0,0 0-85 0 0,0 0-71 0 0,0 0-53 0 0,0 13 199 0 0,-9 133 837 0 0,12 615 480 0 0,-19-606-1512 0 0,24-199-7617 0 0,5 16-489 0 0,-10 19 1098 0 0</inkml:trace>
  <inkml:trace contextRef="#ctx0" brushRef="#br0" timeOffset="613.983">889 549 5017 0 0,'0'0'1278'0'0,"0"0"-251"0"0,0 0-94 0 0,0 0 141 0 0,0 0 205 0 0,0 0 117 0 0,0 0-36 0 0,0 0-190 0 0,0 0-323 0 0,0 0-285 0 0,0 0-210 0 0,0 0-113 0 0,0 0 0 0 0,1-3 61 0 0,5-4 2161 0 0,-7 31 1039 0 0,1-8-4120 0 0,11 304 2455 0 0,-4 154-952 0 0,1-300-567 0 0,-2-185-928 0 0,10-21-1468 0 0,-8 17-1314 0 0,0 0-5484 0 0,-6 11-1606 0 0</inkml:trace>
  <inkml:trace contextRef="#ctx0" brushRef="#br0" timeOffset="1093.376">1305 1389 8578 0 0,'0'0'4239'0'0,"0"0"-2784"0"0,0 0-1035 0 0,0 0-30 0 0,0 0 281 0 0,0 0 336 0 0,0 0 189 0 0,0 0-79 0 0,0 0-272 0 0,0 0-317 0 0,0 0-259 0 0,0 0-121 0 0,0 0-33 0 0,-5 17 437 0 0,-1 24 63 0 0,6-40-603 0 0,0-1-4 0 0,0 0 0 0 0,0 0 1 0 0,0 0 8 0 0,0 0 9 0 0,0 0-13 0 0,10-8 126 0 0,61-62 404 0 0,-73 78 742 0 0,-14 17-1065 0 0,16-25-200 0 0,0 7-2912 0 0,0 1-6225 0 0,0-4-2351 0 0</inkml:trace>
  <inkml:trace contextRef="#ctx0" brushRef="#br0" timeOffset="1746.168">1699 770 8514 0 0,'0'0'1782'0'0,"0"0"-476"0"0,0 0-411 0 0,0 0-24 0 0,0 0 141 0 0,0 0 95 0 0,0 0-21 0 0,0 0-137 0 0,0 0-203 0 0,0 0-115 0 0,0 0-62 0 0,0 0-37 0 0,23-20-6 0 0,74-64-57 0 0,4 26 758 0 0,-72 47-884 0 0,85-15 514 0 0,-112 26-851 0 0,-1 0-1 0 0,1 0 1 0 0,0 0-1 0 0,-1 0 1 0 0,1 0-1 0 0,-1 0 1 0 0,1 1-1 0 0,0-1 1 0 0,-1 0-1 0 0,1 1 0 0 0,-1-1 1 0 0,1 1-1 0 0,-1 0 1 0 0,1 0-1 0 0,-1-1 1 0 0,0 1-1 0 0,1 0 1 0 0,-1 0-1 0 0,0 0 1 0 0,0 0-1 0 0,1 1 1 0 0,-1-1-1 0 0,0 0 1 0 0,0 0-1 0 0,0 1 1 0 0,-1-1-1 0 0,1 0 0 0 0,0 1 1 0 0,0-1-1 0 0,-1 1 1 0 0,1-1-1 0 0,-1 1 1 0 0,1-1-1 0 0,-1 1 1 0 0,0 0-1 0 0,1-1 1 0 0,-1 1-1 0 0,0-1 1 0 0,0 1-1 0 0,0 1-5 0 0,-1 12 43 0 0,-1-1 0 0 0,0 1 1 0 0,-1-1-1 0 0,-1 1 0 0 0,0-1 0 0 0,-1 0 0 0 0,0 0 0 0 0,-1 0 1 0 0,0-1-1 0 0,-2 0 0 0 0,1-1 0 0 0,-1 1 0 0 0,-8 7-43 0 0,3 1 23 0 0,-193 292 115 0 0,199-301-134 0 0,-1 0 1 0 0,1 0 0 0 0,1 1 0 0 0,1 0 0 0 0,0 0 0 0 0,0 1 0 0 0,1 0 0 0 0,1 0 0 0 0,0 0 0 0 0,1 0 0 0 0,1 0 0 0 0,0 0 0 0 0,1 0 0 0 0,0 5-5 0 0,3-13 30 0 0,0 0 0 0 0,1 0-1 0 0,-1 0 1 0 0,1 0 0 0 0,1 0 0 0 0,-1-1 0 0 0,1 0 0 0 0,-1 0 0 0 0,2 0-1 0 0,-1-1 1 0 0,0 1 0 0 0,1-1 0 0 0,0-1 0 0 0,0 1 0 0 0,0-1 0 0 0,0 0 0 0 0,1 0-1 0 0,-1-1 1 0 0,1 1 0 0 0,-1-2 0 0 0,1 1 0 0 0,0-1 0 0 0,2 1-30 0 0,124 1 857 0 0,-10-35-695 0 0,-112 28-311 0 0,0 0 1 0 0,0-1-1 0 0,-1 0 1 0 0,0 0-1 0 0,0-1 0 0 0,0 0 1 0 0,0-1-1 0 0,-1 0 1 0 0,0-1-1 0 0,-1 0 1 0 0,0 0 148 0 0,4-5-1290 0 0,3-3-1718 0 0,-7 4-3332 0 0,-5 4-5125 0 0</inkml:trace>
  <inkml:trace contextRef="#ctx0" brushRef="#br0" timeOffset="2394.846">2528 715 8026 0 0,'0'0'1972'0'0,"0"0"-509"0"0,0 0-413 0 0,0 0-50 0 0,0 0 61 0 0,0 0 38 0 0,0 0-64 0 0,0 0-149 0 0,0 0-199 0 0,0 0-171 0 0,0 0-107 0 0,0 0-49 0 0,0 0-6 0 0,17-22 11 0 0,57-66 31 0 0,-72 84-337 0 0,0 1 0 0 0,1 0-1 0 0,-1-1 1 0 0,1 1 0 0 0,0 0 0 0 0,0 1-1 0 0,1-1 1 0 0,-1 0 0 0 0,0 1 0 0 0,1 0-1 0 0,0 0 1 0 0,-1 0 0 0 0,1 0 0 0 0,0 0-1 0 0,0 1 1 0 0,0 0 0 0 0,4-1-59 0 0,8-2 285 0 0,-3-1-125 0 0,1 1 0 0 0,-1 1-1 0 0,1 0 1 0 0,0 1-1 0 0,0 0 1 0 0,0 2-1 0 0,0-1 1 0 0,0 2 0 0 0,2 0-160 0 0,-13 1 14 0 0,1 0 0 0 0,-1 1 1 0 0,-1-1-1 0 0,1 1 0 0 0,0 0 0 0 0,-1 0 1 0 0,1 0-1 0 0,-1 0 0 0 0,0 0 1 0 0,0 0-1 0 0,0 1 0 0 0,0-1 1 0 0,-1 1-1 0 0,1 0 0 0 0,-1-1 0 0 0,0 1 1 0 0,0 0-1 0 0,-1 0 0 0 0,1-1 1 0 0,-1 1-1 0 0,1 0 0 0 0,-1 0 1 0 0,0 0-1 0 0,-1 0 0 0 0,1 0 0 0 0,-1-1 1 0 0,0 1-1 0 0,0 0 0 0 0,0 0 1 0 0,0-1-1 0 0,0 1 0 0 0,-1-1 1 0 0,0 1-1 0 0,0-1 0 0 0,0 1 0 0 0,-1 1-14 0 0,-111 149 274 0 0,107-146-226 0 0,5-7-56 0 0,1 0 1 0 0,-1-1 0 0 0,1 1 0 0 0,-1 0 0 0 0,1 0 0 0 0,-1 0 0 0 0,1 0 0 0 0,0 0 0 0 0,-1 0 0 0 0,1 0 0 0 0,0 0 0 0 0,0 0 0 0 0,0 1 0 0 0,0-1 0 0 0,0 0 0 0 0,0 1 0 0 0,0-1 0 0 0,1 1 0 0 0,-1-1 0 0 0,0 1 0 0 0,1-1-1 0 0,-1 1 1 0 0,1 0 0 0 0,0-1 0 0 0,-1 1 0 0 0,1 0 0 0 0,0-1 0 0 0,0 1 0 0 0,0 0 0 0 0,0-1 0 0 0,0 1 0 0 0,1 0 0 0 0,-1-1 0 0 0,0 1 0 0 0,1 0 0 0 0,-1-1 0 0 0,1 1 0 0 0,0-1 0 0 0,-1 1 0 0 0,1-1 0 0 0,0 1 0 0 0,0-1 0 0 0,0 0-1 0 0,0 1 1 0 0,0-1 0 0 0,0 0 0 0 0,0 0 0 0 0,1 0 0 0 0,-1 0 0 0 0,0 0 0 0 0,1 0 0 0 0,0 1 7 0 0,83 30 66 0 0,-70-29-56 0 0,-1 1 1 0 0,0 0-1 0 0,0 1 1 0 0,-1 0-1 0 0,0 1 1 0 0,0 1-1 0 0,0 0 1 0 0,0 1-1 0 0,-1 0 1 0 0,-1 1-1 0 0,0 0 1 0 0,0 1-1 0 0,0 0 1 0 0,-1 1-1 0 0,-1 0 0 0 0,8 11-10 0 0,-11-11 54 0 0,-1-1-1 0 0,0 1 0 0 0,-1 0 0 0 0,0 0 1 0 0,-1 0-1 0 0,0 1 0 0 0,-1-1 0 0 0,0 1 0 0 0,-1 0 1 0 0,0 0-1 0 0,-1-1 0 0 0,0 1 0 0 0,0 0 1 0 0,-2 0-1 0 0,1-1 0 0 0,-2 1 0 0 0,0-1 0 0 0,0 1 1 0 0,-1-1-1 0 0,0 0 0 0 0,-5 9-53 0 0,3-10 83 0 0,-1 1 0 0 0,0-1 0 0 0,0 0 0 0 0,-1-1 0 0 0,0 1 0 0 0,-1-2 0 0 0,0 1-1 0 0,-1-1 1 0 0,1-1 0 0 0,-2 0 0 0 0,-6 4-83 0 0,3-3 28 0 0,-1 0 1 0 0,0-2-1 0 0,0 0 0 0 0,-1 0 0 0 0,0-1 1 0 0,1-1-1 0 0,-2-1 0 0 0,1 0 0 0 0,0-1 1 0 0,-1-1-1 0 0,1-1 0 0 0,-17-1-28 0 0,31 1-39 0 0,-1-1 0 0 0,1 0 0 0 0,-1 1 0 0 0,1-1 0 0 0,-1 0 0 0 0,1 0 0 0 0,0 0 0 0 0,-1-1 0 0 0,1 1 0 0 0,0 0 0 0 0,0-1 1 0 0,0 0-1 0 0,0 1 0 0 0,0-1 0 0 0,0 0 0 0 0,1 0 0 0 0,-1 0 0 0 0,1 0 0 0 0,-1 0 0 0 0,1 0 0 0 0,0-1 0 0 0,0 1 0 0 0,0 0 0 0 0,0-1 0 0 0,0 1 0 0 0,0-2 39 0 0,5-27-8253 0 0,-1 27-3159 0 0</inkml:trace>
  <inkml:trace contextRef="#ctx0" brushRef="#br0" timeOffset="6768.966">0 170 0 0 0,'0'0'120'0'0,"0"0"287"0"0,0 0 226 0 0,0 0 241 0 0,0 0 286 0 0,0 0 274 0 0,0 0 155 0 0,0 0-3 0 0,0 0-174 0 0,0 0-291 0 0,0 0-325 0 0,0 0-236 0 0,1-11-132 0 0,4-30-28 0 0,-3 30 24 0 0,-2 11 26 0 0,0 0-17 0 0,0 0-74 0 0,0 0-62 0 0,5 13 635 0 0,13 86 1459 0 0,13 357-558 0 0,-35 48-1080 0 0,-2-118-349 0 0,-9-191-58 0 0,11-22 390 0 0,4-172-705 0 0,0-1 2 0 0,0 0 7 0 0,0 0 7 0 0,0 0 2 0 0,0 0 4 0 0,0 0 2 0 0,0 0 17 0 0,0 0-8 0 0,0 0-12 0 0,15 0 359 0 0,522-22 133 0 0,-3 18-437 0 0,79-22 45 0 0,-420 15-92 0 0,0 8 1 0 0,18 9-61 0 0,166-5 72 0 0,-228-9 44 0 0,-1-5 1 0 0,92-24-117 0 0,-230 36 10 0 0,200-21 106 0 0,-48 18-103 0 0,-162 4-5 0 0,0 0-8 0 0,0 0 12 0 0,0 0 11 0 0,0 0 32 0 0,0 0 39 0 0,0 0 54 0 0,0 0 23 0 0,0 0 45 0 0,0 0 11 0 0,-34-52 453 0 0,0-36-537 0 0,26 45-113 0 0,3-1 0 0 0,1 1 1 0 0,2-1-1 0 0,3 0 1 0 0,1-1-31 0 0,-1-34 32 0 0,-1 68-36 0 0,1-42 39 0 0,-2 0-1 0 0,-3 0 1 0 0,-2 0-1 0 0,-9-37-34 0 0,-99-249 227 0 0,106 303-218 0 0,1 1 0 0 0,2-1 0 0 0,1-1 0 0 0,3 1 0 0 0,0-1 0 0 0,4-25-9 0 0,-1-20 85 0 0,-1-15-58 0 0,0-8 16 0 0,-1 105-51 0 0,0-1 22 0 0,0-1-8 0 0,-3-1 145 0 0,-5-1-71 0 0,0-1-120 0 0,-55-20-112 0 0,-103 9-73 0 0,-254 13 153 0 0,-372 3 52 0 0,594 11 12 0 0,-57-19 45 0 0,-47-28-18 0 0,38 36-62 0 0,140 3 72 0 0,-58 8-81 0 0,35 0 62 0 0,22-3 66 0 0,-11-5-72 0 0,94 5 9 0 0,-15 10-41 0 0,26-10-758 0 0,32-9-2073 0 0,0 1-2100 0 0,3 1 4678 0 0,32 4-6917 0 0,-34-5 6907 0 0,1-1 1 0 0,0 1 0 0 0,0-1-1 0 0,0 1 1 0 0,-1-1 0 0 0,1 0-1 0 0,0 0 1 0 0,-1-1 0 0 0,1 1-1 0 0,-1 0 1 0 0,1-1 0 0 0,-1 1-1 0 0,0-1 1 0 0,0 0 0 0 0,1 0-1 0 0,-1 0 1 0 0,0 0 0 0 0,-1 0-1 0 0,1-1 1 0 0,0 1 0 0 0,-1 0-1 0 0,1-1 1 0 0,-1 1 0 0 0,0-1-1 0 0,0 0 1 0 0,0 1 0 0 0,1-2 290 0 0,-2-1-2553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3943 0 0 0,'-1'0'35'0'0,"56"6"6583"0"0,3-1-3905 0 0,181-9 3383 0 0,218-35-6096 0 0,-79 9 1662 0 0,144 15-3 0 0,392-25 304 0 0,-322 11-430 0 0,-210 7-210 0 0,-141 3-533 0 0,-61 12-425 0 0,131 13-365 0 0,110-5 384 0 0,-84-24 32 0 0,8-6-257 0 0,47 3 77 0 0,70-6 231 0 0,116 13-207 0 0,3 19-76 0 0,-580 0-325 0 0,-1-5-1683 0 0,2-4-4477 0 0,-2 8-5254 0 0</inkml:trace>
  <inkml:trace contextRef="#ctx0" brushRef="#br0" timeOffset="847.641">2365 4072 1968 0 0,'0'0'889'0'0,"0"0"-181"0"0,0 0 47 0 0,0 0 255 0 0,0 0 323 0 0,0 0 227 0 0,0 0-38 0 0,0 0-219 0 0,0 0-247 0 0,0 0-205 0 0,0 0-150 0 0,0 0-106 0 0,-19 8-70 0 0,-58 22-90 0 0,20 13 886 0 0,-82 123-705 0 0,22-33-703 0 0,84-97-205 0 0,32-36 69 0 0,1 0-160 0 0,0 0-186 0 0,7-4-575 0 0,135-94-5015 0 0,-81 62-80 0 0,-41 23 4187 0 0</inkml:trace>
  <inkml:trace contextRef="#ctx0" brushRef="#br0" timeOffset="1133.831">3117 3973 0 0 0,'0'0'2083'0'0,"0"0"-205"0"0,0 0-394 0 0,0 0-133 0 0,0 0 7 0 0,0 0 6 0 0,0 0-122 0 0,0 0-125 0 0,0 0-131 0 0,-36 15-154 0 0,-113 46-132 0 0,-28 35 1080 0 0,162-87-1838 0 0,0-1-1 0 0,0 2 1 0 0,1 0 0 0 0,0 1-1 0 0,1 0 1 0 0,1 1-1 0 0,-1 1 1 0 0,2 0-1 0 0,0 0 1 0 0,0 1-1 0 0,2 0 1 0 0,0 1-1 0 0,0 0 1 0 0,-6 16 58 0 0,12-22-419 0 0,-8 29-1289 0 0,14-14-2984 0 0,6-18-1299 0 0,-4-5 3444 0 0</inkml:trace>
  <inkml:trace contextRef="#ctx0" brushRef="#br0" timeOffset="1428.037">3632 3951 0 0 0,'0'0'784'0'0,"0"0"224"0"0,0 0 202 0 0,0 0 148 0 0,0 0 89 0 0,0 0 13 0 0,0 0-113 0 0,0 0-175 0 0,-31 17-217 0 0,-98 54-188 0 0,96-56-548 0 0,1 2-1 0 0,1 1 1 0 0,1 2 0 0 0,1 0-1 0 0,1 3 1 0 0,0 0 0 0 0,0 4-219 0 0,-61 75-3608 0 0,88-102 3404 0 0,1 1 0 0 0,-1-1-1 0 0,1 1 1 0 0,-1-1-1 0 0,1 1 1 0 0,-1-1 0 0 0,1 1-1 0 0,0-1 1 0 0,-1 1 0 0 0,1 0-1 0 0,0-1 1 0 0,0 1-1 0 0,-1 0 1 0 0,1-1 0 0 0,0 1-1 0 0,0 0 1 0 0,0-1 0 0 0,0 1-1 0 0,0 0 1 0 0,0 0-1 0 0,0-1 1 0 0,0 1 0 0 0,0 0-1 0 0,0-1 1 0 0,0 1 0 0 0,0 0-1 0 0,1-1 1 0 0,-1 1-1 0 0,0 0 1 0 0,1-1 0 0 0,-1 1-1 0 0,0-1 1 0 0,1 1 0 0 0,-1 0-1 0 0,0-1 1 0 0,1 1-1 0 0,-1-1 1 0 0,1 1 0 0 0,-1-1-1 0 0,1 1 1 0 0,-1-1 0 0 0,1 0-1 0 0,0 1 1 0 0,-1-1 204 0 0,7 0-439 0 0</inkml:trace>
  <inkml:trace contextRef="#ctx0" brushRef="#br0" timeOffset="1695.048">4354 3848 0 0 0,'0'0'1790'0'0,"0"0"842"0"0,0 0 45 0 0,0 0-713 0 0,0 0-954 0 0,0 0-401 0 0,0 0-83 0 0,0 0-27 0 0,0 0-49 0 0,-22 11-68 0 0,-148 81 521 0 0,-127 87-367 0 0,261-134-2783 0 0,78-41-2969 0 0,-26-4 2226 0 0,-4 0-535 0 0</inkml:trace>
  <inkml:trace contextRef="#ctx0" brushRef="#br0" timeOffset="1935.488">5092 3840 0 0 0,'0'0'1155'0'0,"0"0"93"0"0,0 0-56 0 0,0 0-158 0 0,-35 27-174 0 0,-113 86-181 0 0,-5 1 623 0 0,-119 63 281 0 0,252-161-2691 0 0,34-6-3360 0 0,18-14 1242 0 0,-19 1 2975 0 0</inkml:trace>
  <inkml:trace contextRef="#ctx0" brushRef="#br0" timeOffset="2134.847">5845 3866 8546 0 0,'0'0'960'0'0,"0"0"-352"0"0,0 0-341 0 0,0 0-108 0 0,0 0 26 0 0,0 0 23 0 0,0 0 12 0 0,-32 15-8 0 0,-96 49-32 0 0,59-21 6 0 0,-10 11-1671 0 0,-2-3 1 0 0,-67 31 1484 0 0,132-72-460 0 0,0 0-910 0 0,9-8-2323 0 0,7-2 1850 0 0,0 0 660 0 0,1 0 970 0 0</inkml:trace>
  <inkml:trace contextRef="#ctx0" brushRef="#br0" timeOffset="2391.586">6474 3756 0 0 0,'0'0'1262'0'0,"0"0"595"0"0,0 0-52 0 0,0 0-398 0 0,0 0-320 0 0,0 0-174 0 0,0 0-142 0 0,0 0-147 0 0,-32 22-96 0 0,-101 73-102 0 0,75-54 22 0 0,-266 168 1235 0 0,241-157-5081 0 0,86-48-5147 0 0,-2-4 9003 0 0,5 0-1784 0 0</inkml:trace>
  <inkml:trace contextRef="#ctx0" brushRef="#br0" timeOffset="2656.04">6979 3804 0 0 0,'0'0'1243'0'0,"0"0"379"0"0,0 0 278 0 0,0 0 16 0 0,0 0-273 0 0,0 0-454 0 0,0 0-384 0 0,0 0-230 0 0,0 0-135 0 0,0 0-93 0 0,0 0-99 0 0,-27 23-77 0 0,-82 73-81 0 0,31-35-32 0 0,-195 108-1960 0 0,257-161 1182 0 0,-7 4-1126 0 0,11-2-3462 0 0,10-7 2837 0 0</inkml:trace>
  <inkml:trace contextRef="#ctx0" brushRef="#br0" timeOffset="2969.243">7665 3741 1464 0 0,'0'0'2334'0'0,"0"0"-393"0"0,0 0-613 0 0,0 0-288 0 0,0 0-73 0 0,0 0-60 0 0,0 0-122 0 0,0 0-155 0 0,0 0-141 0 0,0 0-125 0 0,-31 24-106 0 0,-100 78-93 0 0,-70 40 30 0 0,9-16-2456 0 0,202-122-6186 0 0,-4-4 6288 0 0</inkml:trace>
  <inkml:trace contextRef="#ctx0" brushRef="#br0" timeOffset="3223.319">8339 3656 3945 0 0,'0'0'1972'0'0,"0"0"-896"0"0,0 0-657 0 0,0 0-152 0 0,0 0 70 0 0,0 0 147 0 0,-34 23 73 0 0,-110 71-9 0 0,-6-8 415 0 0,-92 71-1644 0 0,234-148 529 0 0,18-2-8001 0 0,-3-7 6571 0 0</inkml:trace>
  <inkml:trace contextRef="#ctx0" brushRef="#br0" timeOffset="3489.475">8917 3704 9410 0 0,'0'0'1692'0'0,"0"0"-566"0"0,0 0-435 0 0,0 0-179 0 0,0 0-4 0 0,0 0 29 0 0,0 0-34 0 0,-35 22-91 0 0,-112 67-120 0 0,16-9-97 0 0,-26 26-2073 0 0,157-106 1757 0 0,0 0-1 0 0,1 0 1 0 0,-1 0-1 0 0,0 0 1 0 0,1 0-1 0 0,-1 0 1 0 0,0 0-1 0 0,0 1 1 0 0,1-1-1 0 0,-1 0 1 0 0,0 0-1 0 0,1 0 1 0 0,-1 0 0 0 0,0 0-1 0 0,0 1 1 0 0,0-1-1 0 0,1 0 1 0 0,-1 0-1 0 0,0 0 1 0 0,0 1-1 0 0,0-1 1 0 0,1 0-1 0 0,-1 0 1 0 0,0 1-1 0 0,0-1 1 0 0,0 0-1 0 0,0 0 1 0 0,0 1-1 0 0,1-1 1 0 0,-1 0-1 0 0,0 1 1 0 0,0-1-1 0 0,0 0 1 0 0,0 0-1 0 0,0 1 1 0 0,0-1-1 0 0,0 0 1 0 0,0 1-1 0 0,0-1 1 0 0,0 0-1 0 0,0 1 1 0 0,0-1-1 0 0,-1 0 1 0 0,1 0-1 0 0,0 1 1 0 0,0-1-1 0 0,0 0 1 0 0,0 0-1 0 0,0 1 1 0 0,-1-1 0 0 0,1 0-1 0 0,0 0 1 0 0,0 1-1 0 0,0-1 1 0 0,-1 0-1 0 0,1 0 1 0 0,0 0-1 0 0,0 1 122 0 0,26-6-5259 0 0,-11-1 3799 0 0,-2 2 1225 0 0</inkml:trace>
  <inkml:trace contextRef="#ctx0" brushRef="#br0" timeOffset="3773.447">9495 3568 0 0 0,'0'0'1268'0'0,"0"0"721"0"0,0 0 443 0 0,0 0 138 0 0,0 0-132 0 0,0 0-391 0 0,0 0-576 0 0,0 0-492 0 0,0 0-320 0 0,-26 32-229 0 0,-86 103-143 0 0,9-47 81 0 0,21-27-286 0 0,-127 83-2559 0 0,202-141-1730 0 0,1-2-5633 0 0</inkml:trace>
  <inkml:trace contextRef="#ctx0" brushRef="#br0" timeOffset="-2692.44">2060 1038 0 0 0,'0'0'225'0'0,"-8"3"-74"0"0,7-2 4143 0 0,37-27-429 0 0,-1 4-3054 0 0,1 1 1 0 0,1 2-1 0 0,1 2 0 0 0,0 1 0 0 0,1 3 1 0 0,31-8-812 0 0,-48 15 152 0 0,36-11 328 0 0,2 2 0 0 0,0 4 0 0 0,60-5-480 0 0,138 12 790 0 0,-107 25-370 0 0,293 32-125 0 0,-174-32-278 0 0,-90-6 47 0 0,112-19 148 0 0,-218-6-113 0 0,0-3 0 0 0,-1-4 0 0 0,-1-2 0 0 0,6-6-99 0 0,83-19 316 0 0,-144 40-289 0 0,41-12 39 0 0,1 3 0 0 0,0 2 0 0 0,0 3 0 0 0,41 1-66 0 0,146-1 130 0 0,-46 15 125 0 0,351 27 499 0 0,-303-9-400 0 0,11-25 352 0 0,171-18 14 0 0,-353 19-663 0 0,227-13 442 0 0,-90 8-125 0 0,-134 26-212 0 0,106 29 44 0 0,188-9 394 0 0,-244-32-316 0 0,321-6 1379 0 0,-140 4-273 0 0,-264-8-1109 0 0,-47 1-119 0 0,-3-2-13415 0 0,3 1 1457 0 0</inkml:trace>
  <inkml:trace contextRef="#ctx0" brushRef="#br0" timeOffset="7324.905">7687 74 0 0 0,'0'0'175'0'0,"0"0"462"0"0,-2-2 194 0 0,-84-11 6545 0 0,75 15-7047 0 0,1 0 1 0 0,-1 1-1 0 0,0 0 0 0 0,1 1 0 0 0,0 0 0 0 0,0 1 1 0 0,0 0-1 0 0,0 0 0 0 0,1 1 0 0 0,0 0 0 0 0,0 1 1 0 0,0 0-1 0 0,-6 8-329 0 0,-51 84 1999 0 0,17 25 160 0 0,41-101-1932 0 0,0 0 0 0 0,2 1 0 0 0,1 0 0 0 0,0 0 0 0 0,2 0 0 0 0,1 0 0 0 0,1 0 0 0 0,2 16-227 0 0,26 63 839 0 0,-11-70-612 0 0,9 4 40 0 0,55 33 521 0 0,12-18 11 0 0,17-27 126 0 0,65-24-247 0 0,-83-20-195 0 0,-41 6-328 0 0,-32 10-75 0 0,1-2 0 0 0,-1 0 0 0 0,0-1-1 0 0,0-1 1 0 0,0-1 0 0 0,-1 0-1 0 0,0-1 1 0 0,0-2-80 0 0,29-35 476 0 0,6-25-88 0 0,-7-28 90 0 0,-37-56-146 0 0,-7 147-316 0 0,-1 0 0 0 0,0 0 0 0 0,0 1 0 0 0,-1-1 0 0 0,0 0 0 0 0,-1 0 0 0 0,1 0 0 0 0,-1 1 0 0 0,-1-1 0 0 0,0 1 0 0 0,0 0 0 0 0,0 0 0 0 0,-1 0 0 0 0,-1-2-16 0 0,-68-101 178 0 0,42 76-134 0 0,-62-46-25 0 0,4 32-66 0 0,-10 30-182 0 0,-90 22 34 0 0,173-3 53 0 0,0 2 0 0 0,0 0-1 0 0,0 0 1 0 0,1 2 0 0 0,0 0-1 0 0,0 1 1 0 0,-11 5 142 0 0,-49 34-1824 0 0,53-25-1336 0 0,7 2-3746 0 0,11-14-4251 0 0</inkml:trace>
  <inkml:trace contextRef="#ctx0" brushRef="#br0" timeOffset="11173.353">7711 26 0 0 0,'0'0'607'0'0,"0"0"61"0"0,0 0 49 0 0,0 0 142 0 0,0 0 224 0 0,0 0 137 0 0,0 0-85 0 0,0 0-145 0 0,0 0-171 0 0,0 0-207 0 0,0 0-139 0 0,0 0-115 0 0,0 0-112 0 0,-17 9-52 0 0,-57 28-34 0 0,-32 46 281 0 0,-96 108-357 0 0,178-139-385 0 0,70-56 1332 0 0,62-53-698 0 0,-3-5 0 0 0,66-52-333 0 0,30-20 231 0 0,-156 107-240 0 0,-74 39 386 0 0,-494 358-814 0 0,452-303 650 0 0,70-66-212 0 0,1 0 0 0 0,0 0 0 0 0,0 0 0 0 0,-1 0 0 0 0,1 0 0 0 0,0 0 0 0 0,0 0 0 0 0,0 0 0 0 0,0 0 0 0 0,0 0 0 0 0,0 0 0 0 0,1 1 0 0 0,-1-1 0 0 0,0 0 0 0 0,0 0 0 0 0,1 0 0 0 0,-1 0 0 0 0,1 0 0 0 0,-1 0 0 0 0,1-1 0 0 0,-1 1 0 0 0,1 0 0 0 0,0 0 0 0 0,-1 0 0 0 0,1 0 0 0 0,0 0 0 0 0,0-1 0 0 0,-1 1 0 0 0,1 0 0 0 0,0-1 0 0 0,0 1 0 0 0,0-1 0 0 0,0 1 0 0 0,0-1 0 0 0,0 1 0 0 0,0-1 0 0 0,0 0 0 0 0,0 1 0 0 0,0-1 0 0 0,0 0 0 0 0,0 0 0 0 0,0 0 0 0 0,0 0 0 0 0,0 0 0 0 0,0 0 0 0 0,0 0 0 0 0,1 0 0 0 0,-1 0 0 0 0,0 0 0 0 0,0-1 0 0 0,0 1 0 0 0,0 0 0 0 0,0-1 0 0 0,0 1 0 0 0,0-1 0 0 0,0 1 0 0 0,-1-1 0 0 0,1 1 0 0 0,0-1 0 0 0,0 0-1 0 0,0 0 1 0 0,5 1 26 0 0,7-2 31 0 0,0 0-1 0 0,0-1 1 0 0,0-1-1 0 0,-1 0 1 0 0,0-1-1 0 0,0 0 0 0 0,0-1 1 0 0,-1 0-1 0 0,3-2-57 0 0,26-13 55 0 0,266-137 243 0 0,-289 148-150 0 0,-27 13 183 0 0,-191 132-934 0 0,-20 35 792 0 0,199-138-481 0 0,52-27 71 0 0,-20-7 233 0 0,0 0 0 0 0,0-1 0 0 0,0 0 1 0 0,-1-1-1 0 0,1 0 0 0 0,-1 0 0 0 0,0-1 1 0 0,0 0-1 0 0,0 0 0 0 0,4-5-12 0 0,22-11-50 0 0,166-103-124 0 0,61-41 78 0 0,-236 143-13 0 0,-33 23-394 0 0,-187 107-1593 0 0,-6 13 2907 0 0,-60 53-811 0 0,177-104 915 0 0,83-70-913 0 0,0 1 1 0 0,-1-1 0 0 0,1 1 0 0 0,0-1 0 0 0,-1 1 0 0 0,1-1 0 0 0,0 1 0 0 0,0-1 0 0 0,0 1 0 0 0,0-1 0 0 0,-1 1 0 0 0,1 0 0 0 0,0-1 0 0 0,0 1 0 0 0,0-1 0 0 0,0 1 0 0 0,0-1 0 0 0,0 1 0 0 0,0 0 0 0 0,1-1 0 0 0,-1 1 0 0 0,0-1 0 0 0,0 1 0 0 0,0-1 0 0 0,1 1 0 0 0,-1-1 0 0 0,0 1 0 0 0,0-1 0 0 0,1 1 0 0 0,-1-1 0 0 0,0 1 0 0 0,1-1 0 0 0,-1 1 0 0 0,1-1 0 0 0,-1 0 0 0 0,0 1 0 0 0,1-1 0 0 0,-1 0 0 0 0,1 1 0 0 0,-1-1 0 0 0,1 0 0 0 0,-1 0 0 0 0,1 1 0 0 0,0-1 0 0 0,-1 0 0 0 0,1 0 0 0 0,-1 0 0 0 0,1 0 0 0 0,-1 0 0 0 0,1 0 0 0 0,0 0 0 0 0,-1 0 0 0 0,1 0 0 0 0,-1 0 0 0 0,1 0 0 0 0,-1 0 0 0 0,1 0 0 0 0,0 0 0 0 0,-1 0 0 0 0,1-1 0 0 0,0 1-3 0 0,37-2 367 0 0,100-57 353 0 0,269-164-334 0 0,-266 156-278 0 0,-109 52-8 0 0,-31 15 64 0 0,-3 1 4 0 0,-151 84-354 0 0,-275 178 1038 0 0,391-241-649 0 0,54-21-499 0 0,73-35 735 0 0,-57 16-367 0 0,322-165-21 0 0,-268 153-470 0 0,-101 45 147 0 0,-176 122-105 0 0,93-75 422 0 0,-70 33 868 0 0,167-95-916 0 0,0 0 0 0 0,0 0 0 0 0,1 1 0 0 0,-1-1 0 0 0,0 0 0 0 0,0 0 0 0 0,0 1 0 0 0,0-1 0 0 0,0 0 0 0 0,0 0-1 0 0,0 1 1 0 0,0-1 0 0 0,0 0 0 0 0,0 0 0 0 0,0 1 0 0 0,0-1 0 0 0,0 0 0 0 0,0 0 0 0 0,0 1 0 0 0,0-1 0 0 0,-1 0 0 0 0,1 0 0 0 0,0 1 0 0 0,0-1 0 0 0,0 0-1 0 0,0 0 1 0 0,0 0 0 0 0,0 1 0 0 0,-1-1 0 0 0,1 0 0 0 0,0 0 0 0 0,0 0 0 0 0,0 0 0 0 0,-1 1 0 0 0,1-1 3 0 0,26-5-49 0 0,297-138-71 0 0,-268 121-333 0 0,-54 22 379 0 0,-17 8 14 0 0,-137 102 12 0 0,-19 19 911 0 0,172-129-866 0 0,0 0 0 0 0,1 0 0 0 0,-1 0-1 0 0,0 0 1 0 0,0 0 0 0 0,1 0 0 0 0,-1 0 0 0 0,0 0 0 0 0,0 0-1 0 0,1 1 1 0 0,-1-1 0 0 0,0 0 0 0 0,0 0 0 0 0,1 0 0 0 0,-1 0-1 0 0,0 0 1 0 0,0 1 0 0 0,1-1 0 0 0,-1 0 0 0 0,0 0 0 0 0,0 0-1 0 0,0 1 1 0 0,0-1 0 0 0,1 0 0 0 0,-1 0 0 0 0,0 1 0 0 0,0-1-1 0 0,0 0 1 0 0,0 0 0 0 0,0 1 0 0 0,0-1 0 0 0,0 0-1 0 0,0 0 1 0 0,0 1 0 0 0,0-1 0 0 0,0 0 0 0 0,0 0 0 0 0,0 1-1 0 0,0-1 1 0 0,0 0 0 0 0,0 1 0 0 0,0-1 0 0 0,0 0 0 0 0,0 0-1 0 0,0 1 1 0 0,0-1 0 0 0,0 0 0 0 0,0 0 0 0 0,-1 1 0 0 0,1-1 2 0 0,29-7-117 0 0,241-129 86 0 0,-97 35-191 0 0,-194 104-210 0 0,-243 191 113 0 0,220-157 629 0 0,45-36-310 0 0,0 0 1 0 0,-1 0-1 0 0,1 0 1 0 0,0 0 0 0 0,0 0-1 0 0,0 0 1 0 0,0 0-1 0 0,0-1 1 0 0,0 1-1 0 0,0 0 1 0 0,0 0-1 0 0,0-1 1 0 0,0 1-1 0 0,0-1 1 0 0,0 1-1 0 0,1-1 1 0 0,-1 0-1 0 0,0 1 1 0 0,0-1-1 0 0,1 0 1 0 0,-1 0-1 0 0,0 0 1 0 0,0 0-1 0 0,1 0 1 0 0,-1 0-1 0 0,0 0 1 0 0,0 0-1 0 0,1 0 1 0 0,-1-1-1 0 0,0 1 1 0 0,0 0-1 0 0,0-1 1 0 0,1 1-1 0 0,-1-1 1 0 0,0 0 0 0 0,138-49-11 0 0,-12-20-389 0 0,-127 69 391 0 0,0 1 1 0 0,-1 0-1 0 0,1 0 0 0 0,0 0 0 0 0,0 0 1 0 0,-1 0-1 0 0,1 0 0 0 0,0-1 1 0 0,0 1-1 0 0,-1 0 0 0 0,1 0 1 0 0,0 0-1 0 0,0-1 0 0 0,0 1 1 0 0,0 0-1 0 0,-1 0 0 0 0,1-1 1 0 0,0 1-1 0 0,0 0 0 0 0,0 0 1 0 0,0-1-1 0 0,0 1 0 0 0,0 0 1 0 0,0 0-1 0 0,0-1 0 0 0,-1 1 1 0 0,1 0-1 0 0,0-1 0 0 0,0 1 0 0 0,0 0 1 0 0,0 0-1 0 0,1-1 0 0 0,-1 1 1 0 0,0 0-1 0 0,0-1 0 0 0,0 1 1 0 0,0 0-1 0 0,0 0 0 0 0,0-1 1 0 0,0 1-1 0 0,0 0 0 0 0,1 0 1 0 0,-1-1-1 0 0,0 1 0 0 0,0 0 1 0 0,0 0-1 0 0,0 0 0 0 0,1-1 1 0 0,-1 1-1 0 0,0 0 0 0 0,0 0 1 0 0,1 0-1 0 0,-1 0 0 0 0,0-1 0 0 0,0 1 1 0 0,1 0-1 0 0,-1 0 0 0 0,0 0 1 0 0,0 0-1 0 0,1 0 0 0 0,-1 0 1 0 0,0 0 8 0 0,-25 2-569 0 0,-7 13 515 0 0,1 1 0 0 0,0 2-1 0 0,1 1 1 0 0,-22 19 54 0 0,51-37 0 0 0,-102 82 697 0 0,127-97 34 0 0,102-90-503 0 0,66-53-745 0 0,-192 157 501 0 0,-1 0 1 0 0,1 0-1 0 0,-1 0 1 0 0,1 0-1 0 0,-1 0 1 0 0,1 0-1 0 0,-1 0 1 0 0,1 0-1 0 0,-1 0 1 0 0,1 0-1 0 0,-1-1 1 0 0,1 1-1 0 0,0 0 1 0 0,-1 0-1 0 0,1 0 1 0 0,-1-1-1 0 0,1 1 1 0 0,0 0-1 0 0,-1 0 1 0 0,1-1-1 0 0,-1 1 1 0 0,1 0 0 0 0,0-1-1 0 0,-1 1 1 0 0,1-1-1 0 0,0 1 1 0 0,0 0-1 0 0,-1-1 1 0 0,1 1-1 0 0,0-1 1 0 0,0 1-1 0 0,0-1 1 0 0,-1 1-1 0 0,1 0 1 0 0,0-1-1 0 0,0 1 1 0 0,0-1-1 0 0,0 1 1 0 0,0-1-1 0 0,0 1 1 0 0,0-1-1 0 0,0 1 1 0 0,0-1-1 0 0,0 1 1 0 0,0-1-1 0 0,0 1 1 0 0,1-1 0 0 0,-1 1-1 0 0,0-1 1 0 0,0 1-1 0 0,0 0 1 0 0,1-1-1 0 0,-1 1 1 0 0,0-1-1 0 0,0 1 1 0 0,1 0-1 0 0,-1-1 1 0 0,0 1-1 0 0,1 0 1 0 0,-1-1-1 0 0,1 1 1 0 0,-1 0-1 0 0,0-1 1 0 0,1 1-1 0 0,0 0 16 0 0,-40 6-745 0 0,-280 181 545 0 0,348-194 160 0 0,6-17 179 0 0,-1-1 0 0 0,-2-1 0 0 0,0-2-1 0 0,-2-2 1 0 0,-1 0 0 0 0,1-5-139 0 0,-21 21-30 0 0,0 1-1 0 0,-1-2 1 0 0,0 1 0 0 0,-1-1 0 0 0,-1 0 0 0 0,0 0 0 0 0,-2-1 0 0 0,1 0 0 0 0,-2 0 0 0 0,0 0-1 0 0,-1 0 1 0 0,0 0 0 0 0,-2 0 0 0 0,0-9 30 0 0,0 24-20 0 0,0 0-1 0 0,0 0 0 0 0,0 0 1 0 0,0-1-1 0 0,0 1 0 0 0,0 0 1 0 0,0 0-1 0 0,-1 0 0 0 0,1 0 1 0 0,0 0-1 0 0,-1-1 0 0 0,1 1 1 0 0,-1 0-1 0 0,1 0 0 0 0,-1 0 1 0 0,0 0-1 0 0,1 0 0 0 0,-1 1 1 0 0,0-1-1 0 0,0 0 0 0 0,0 0 1 0 0,1 0-1 0 0,-1 1 0 0 0,0-1 1 0 0,0 0-1 0 0,0 1 0 0 0,0-1 1 0 0,0 1-1 0 0,-1-1 0 0 0,1 1 1 0 0,0-1-1 0 0,0 1 0 0 0,0 0 1 0 0,0-1-1 0 0,0 1 0 0 0,0 0 1 0 0,-1 0-1 0 0,1 0 0 0 0,0 0 1 0 0,0 0-1 0 0,0 0 0 0 0,0 1 1 0 0,-1-1-1 0 0,1 0 0 0 0,0 0 1 0 0,0 1-1 0 0,0-1 0 0 0,0 1 21 0 0,-53 24-596 0 0,5 19 1037 0 0,2 2 1 0 0,1 2-1 0 0,-11 21-441 0 0,32-41 133 0 0,10 5-194 0 0,45-33 683 0 0,-15-7-471 0 0,-1 0 0 0 0,1-1 0 0 0,-1 0-1 0 0,-1-1 1 0 0,0-1 0 0 0,0 0 0 0 0,9-11-151 0 0,-13 14 31 0 0,15-13 10 0 0,-5 5-87 0 0,-1 1 0 0 0,0-2 0 0 0,0-1 0 0 0,-2 0 0 0 0,0-1 0 0 0,-1-1 0 0 0,-1 0 0 0 0,-1-1 0 0 0,-1 0 0 0 0,0-1 0 0 0,-1-2 46 0 0,-11 23-20 0 0,1-1 0 0 0,-1 1 0 0 0,1-1 0 0 0,-1 0 0 0 0,1 1 0 0 0,-1-1 0 0 0,1 1 0 0 0,-1-1 0 0 0,0 0-1 0 0,1 1 1 0 0,-1-1 0 0 0,0 0 0 0 0,0 1 0 0 0,1-1 0 0 0,-1 0 0 0 0,0 1 0 0 0,0-1 0 0 0,0 0 0 0 0,0 1 0 0 0,0-1-1 0 0,0 0 1 0 0,0 0 0 0 0,0 1 0 0 0,0-1 0 0 0,0 0 0 0 0,-1 1 0 0 0,1-1 0 0 0,0 0 0 0 0,0 1 0 0 0,-1-1 0 0 0,1 0-1 0 0,0 1 1 0 0,-1-1 0 0 0,1 0 0 0 0,-1 1 0 0 0,1-1 0 0 0,-1 1 0 0 0,1-1 0 0 0,-1 1 0 0 0,1-1 0 0 0,-1 1-1 0 0,1-1 1 0 0,-1 1 0 0 0,0 0 0 0 0,1-1 0 0 0,-1 1 0 0 0,0 0 0 0 0,1 0 0 0 0,-1-1 0 0 0,0 1 0 0 0,1 0 0 0 0,-1 0-1 0 0,0 0 1 0 0,1 0 0 0 0,-1 0 0 0 0,0 0 0 0 0,0 0 0 0 0,0 0 20 0 0,-39 17-923 0 0,-209 175 610 0 0,44-34 1558 0 0,206-158-1236 0 0,-1 0 0 0 0,0 1 0 0 0,0-1 0 0 0,1 0 0 0 0,-1 0 1 0 0,0 0-1 0 0,0 1 0 0 0,0-1 0 0 0,1 0 0 0 0,-1 0 0 0 0,0 0 0 0 0,0 1 0 0 0,0-1 0 0 0,0 0 0 0 0,0 0 0 0 0,0 1 0 0 0,1-1 0 0 0,-1 0 0 0 0,0 0 0 0 0,0 1 1 0 0,0-1-1 0 0,0 0 0 0 0,0 1 0 0 0,0-1 0 0 0,0 0 0 0 0,0 0 0 0 0,0 1 0 0 0,0-1 0 0 0,0 0 0 0 0,0 1 0 0 0,0-1 0 0 0,-1 0 0 0 0,1 0 0 0 0,0 1 0 0 0,0-1 1 0 0,0 0-1 0 0,0 0 0 0 0,0 1 0 0 0,0-1 0 0 0,-1 0 0 0 0,1 0 0 0 0,0 0 0 0 0,0 1 0 0 0,0-1 0 0 0,-1 0 0 0 0,1 0 0 0 0,0 0-9 0 0,26-8 582 0 0,302-253 425 0 0,-323 257-1007 0 0,10-6-30 0 0,0-2 0 0 0,-1 0 1 0 0,0-1-1 0 0,-1 0 1 0 0,0-1-1 0 0,-1-1 0 0 0,-1 0 1 0 0,3-5 29 0 0,-14 19-8 0 0,1 1 1 0 0,0-1-1 0 0,0 0 1 0 0,-1 0-1 0 0,1 0 1 0 0,0 0-1 0 0,-1 0 1 0 0,1 1-1 0 0,-1-1 0 0 0,1 0 1 0 0,-1 0-1 0 0,0-1 1 0 0,1 1-1 0 0,-1 0 1 0 0,0 0-1 0 0,0 0 1 0 0,1 0-1 0 0,-1 0 1 0 0,0 0-1 0 0,0 0 1 0 0,0 0-1 0 0,0 0 0 0 0,-1-1 1 0 0,1 1-1 0 0,0 0 1 0 0,0 0-1 0 0,-1 0 1 0 0,1 0-1 0 0,-1 0 1 0 0,1 0-1 0 0,-1 0 1 0 0,1 0-1 0 0,-1 0 0 0 0,1 0 1 0 0,-1 1-1 0 0,0-1 1 0 0,0 0-1 0 0,1 0 1 0 0,-1 0-1 0 0,0 1 1 0 0,0-1-1 0 0,0 0 1 0 0,0 1-1 0 0,0-1 1 0 0,0 1-1 0 0,0-1 0 0 0,0 1 1 0 0,0 0-1 0 0,0-1 1 0 0,0 1-1 0 0,0 0 1 0 0,0 0-1 0 0,0-1 1 0 0,0 1-1 0 0,-1 0 8 0 0,-14 3-33 0 0,0 0-1 0 0,0 0 0 0 0,0 2 1 0 0,1 0-1 0 0,0 1 1 0 0,0 0-1 0 0,0 1 0 0 0,1 1 1 0 0,0 0-1 0 0,0 1 1 0 0,-1 2 33 0 0,-17 8 69 0 0,-287 194 2277 0 0,310-209-2159 0 0,6-3 1287 0 0,19-18-1055 0 0,82-81-9 0 0,-54 54-393 0 0,-24 27-85 0 0,-1-1 0 0 0,-1-1 0 0 0,-1-1 0 0 0,0-1-1 0 0,-2 0 1 0 0,0-1 0 0 0,-1 0 0 0 0,-2-1 0 0 0,0-1 0 0 0,5-15 68 0 0,-16 37-49 0 0,0 0 1 0 0,1 1-1 0 0,-1-1 1 0 0,0 0-1 0 0,0 0 1 0 0,0 0-1 0 0,0 0 1 0 0,-1 0-1 0 0,1 0 1 0 0,-1-1-1 0 0,1 1 1 0 0,-1 0-1 0 0,1 0 1 0 0,-1 0-1 0 0,0-1 1 0 0,0 1-1 0 0,0 0 1 0 0,-1 0-1 0 0,1 0 1 0 0,0-1-1 0 0,-1 1 1 0 0,0 0-1 0 0,1 0 1 0 0,-1 0-1 0 0,0 0 1 0 0,0 0-1 0 0,0 0 1 0 0,0 0-1 0 0,0 0 1 0 0,-1 1-1 0 0,1-1 1 0 0,0 0-1 0 0,-1 1 0 0 0,0-1 1 0 0,1 1-1 0 0,-1-1 1 0 0,0 1-1 0 0,1 0 1 0 0,-1 0-1 0 0,0-1 1 0 0,0 2-1 0 0,0-1 1 0 0,0 0-1 0 0,0 0 1 0 0,-1 0-1 0 0,0 1 49 0 0,-17 3-190 0 0,0 1 0 0 0,0 0 0 0 0,0 2 0 0 0,0 0 0 0 0,1 2 0 0 0,1 0-1 0 0,-1 1 1 0 0,1 1 0 0 0,0 0 0 0 0,1 1 0 0 0,1 1 0 0 0,0 1 0 0 0,0 1 190 0 0,-25 15 35 0 0,-171 137 808 0 0,185-126-451 0 0,66-37 217 0 0,46-47 62 0 0,-64 29-611 0 0,3 0-105 0 0,-1-2 1 0 0,0 0-1 0 0,-1-1 0 0 0,-2-1 0 0 0,0-1 1 0 0,0-1-1 0 0,2-6 45 0 0,-17 21-149 0 0,0-1 0 0 0,-1 0 0 0 0,0 0 1 0 0,0 0-1 0 0,0-1 0 0 0,-1 1 0 0 0,0-1 0 0 0,-1 0 1 0 0,0 0-1 0 0,0 0 0 0 0,-1 0 0 0 0,0 0 0 0 0,0 0 1 0 0,0 0 148 0 0,-32 9-2102 0 0,9 13 1771 0 0,1 1 0 0 0,0 1 0 0 0,1 1 0 0 0,1 1-1 0 0,-14 17 332 0 0,-5 2-67 0 0,-95 110 935 0 0,132-146-851 0 0,1-1 0 0 0,-1 1 0 0 0,0-1 0 0 0,1 1 0 0 0,-1-1 0 0 0,1 1 0 0 0,-1-1 0 0 0,1 1 0 0 0,-1-1 0 0 0,1 1 0 0 0,-1 0 0 0 0,1-1 0 0 0,-1 1 0 0 0,1 0 0 0 0,0 0 0 0 0,-1-1 0 0 0,1 1 0 0 0,0 0 0 0 0,0 0 0 0 0,0-1 0 0 0,-1 1 0 0 0,1 0 0 0 0,0 0 0 0 0,0-1 0 0 0,0 1 0 0 0,0 0 0 0 0,0 0 0 0 0,1 0 0 0 0,-1-1 0 0 0,0 1 0 0 0,0 0 0 0 0,0 0 0 0 0,1-1 0 0 0,-1 1 0 0 0,0 0 0 0 0,1-1 0 0 0,-1 1 0 0 0,1 0 0 0 0,-1-1 0 0 0,1 1 0 0 0,-1 0 0 0 0,1-1 0 0 0,-1 1 0 0 0,1-1 0 0 0,-1 1 0 0 0,1-1 0 0 0,0 1 0 0 0,-1-1 0 0 0,1 0 0 0 0,0 1 0 0 0,-1-1 0 0 0,1 0 0 0 0,0 1 0 0 0,0-1 0 0 0,-1 0 0 0 0,1 0 0 0 0,0 0 0 0 0,0 0 0 0 0,0 1 0 0 0,-1-1 0 0 0,1 0 0 0 0,0-1 0 0 0,0 1 0 0 0,0 0-17 0 0,91-39 1316 0 0,-69 25-1190 0 0,327-165 41 0 0,-249 142-974 0 0,-111 56 557 0 0,-159 117 951 0 0,117-99-229 0 0,-172 121 2232 0 0,225-158-2707 0 0,-1 0 0 0 0,1 0 0 0 0,-1 1 0 0 0,0-1-1 0 0,1 0 1 0 0,-1 0 0 0 0,1 0 0 0 0,-1 1 0 0 0,1-1 0 0 0,-1 0 0 0 0,1 1-1 0 0,-1-1 1 0 0,0 0 0 0 0,1 1 0 0 0,-1-1 0 0 0,0 0 0 0 0,1 1-1 0 0,-1-1 1 0 0,0 0 0 0 0,0 1 0 0 0,1-1 0 0 0,-1 1 0 0 0,0-1 0 0 0,0 1-1 0 0,0-1 1 0 0,1 1 0 0 0,-1-1 0 0 0,0 1 0 0 0,0-1 0 0 0,0 1 0 0 0,0-1-1 0 0,0 1 1 0 0,0-1 0 0 0,0 1 0 0 0,0-1 0 0 0,0 1 0 0 0,0-1-1 0 0,0 1 1 0 0,-1-1 0 0 0,1 1 0 0 0,0-1 0 0 0,0 1 0 0 0,0-1 0 0 0,-1 0-1 0 0,1 1 1 0 0,0-1 0 0 0,0 1 0 0 0,-1-1 0 0 0,1 0 0 0 0,0 1 0 0 0,-1-1-1 0 0,1 0 1 0 0,-1 1 0 0 0,1-1 0 0 0,0 0 0 0 0,-1 1 0 0 0,1-1-1 0 0,-1 0 4 0 0,21-3 33 0 0,0 0 0 0 0,0-2 0 0 0,0 0 0 0 0,-1-2 0 0 0,0 0 0 0 0,0-1 0 0 0,0-1 0 0 0,-1 0 0 0 0,-1-1 0 0 0,0-2 0 0 0,10-7-33 0 0,35-19-2 0 0,127-94-348 0 0,-181 122 338 0 0,-16 12-193 0 0,-17 12-171 0 0,-37 32 412 0 0,2 2 1 0 0,2 3-1 0 0,-33 39-36 0 0,-95 112 768 0 0,158-150-538 0 0,64-45-128 0 0,-20-10-38 0 0,-1 0-1 0 0,1-1 1 0 0,-1-1-1 0 0,-1-1 1 0 0,1 0-1 0 0,-1-1 1 0 0,0 0-1 0 0,2-3-62 0 0,19-8 46 0 0,492-275-89 0 0,-442 241 28 0 0,-84 51 40 0 0,-10 3-67 0 0,0 0 1 0 0,0 0-1 0 0,1 1 1 0 0,-1 0 0 0 0,1 1-1 0 0,-1 0 1 0 0,1 0-1 0 0,0 1 1 0 0,0 0-1 0 0,-2 2 41 0 0,-5 3-29 0 0,-206 138 65 0 0,-6 23 711 0 0,221-150-750 0 0,36-18-18 0 0,-30-3 21 0 0,15-2 36 0 0,0-1 0 0 0,-1 0 0 0 0,1-1 0 0 0,0 0 0 0 0,-1-1 0 0 0,0-1 0 0 0,0 0 0 0 0,3-3-36 0 0,10-4-2 0 0,171-79-101 0 0,-137 63 4 0 0,-60 28 107 0 0,-79 38-247 0 0,56-22 217 0 0,-198 128 673 0 0,220-143-656 0 0,0 0 0 0 0,1 0 1 0 0,-1 0-1 0 0,1 0 0 0 0,-1 1 1 0 0,0-1-1 0 0,1 0 0 0 0,-1 0 0 0 0,0 0 1 0 0,1 0-1 0 0,-1 0 0 0 0,0 1 1 0 0,1-1-1 0 0,-1 0 0 0 0,0 0 1 0 0,1 1-1 0 0,-1-1 0 0 0,0 0 1 0 0,0 0-1 0 0,1 1 0 0 0,-1-1 1 0 0,0 0-1 0 0,0 1 0 0 0,0-1 1 0 0,1 0-1 0 0,-1 1 0 0 0,0-1 1 0 0,0 0-1 0 0,0 1 0 0 0,0-1 1 0 0,0 0-1 0 0,0 1 0 0 0,0-1 0 0 0,0 1 1 0 0,0-1-1 0 0,0 0 0 0 0,0 1 1 0 0,0-1-1 0 0,0 0 0 0 0,0 1 1 0 0,0-1-1 0 0,0 1 0 0 0,0-1 1 0 0,0 0-1 0 0,-1 1 0 0 0,1-1 1 0 0,0 0-1 0 0,0 1 0 0 0,0-1 1 0 0,-1 0-1 0 0,1 1 0 0 0,0-1 1 0 0,0 0-1 0 0,-1 0 0 0 0,1 1 1 0 0,0-1 3 0 0,35-2-47 0 0,83-42-443 0 0,-9-7-3322 0 0,-92 44-741 0 0,-8-1-3025 0 0</inkml:trace>
  <inkml:trace contextRef="#ctx0" brushRef="#br0" timeOffset="15042.12">1767 1024 0 0 0,'0'0'205'0'0,"0"0"454"0"0,-3 3 10726 0 0,1-3-11875 0 0,-175 27 4480 0 0,26-13-2569 0 0,-325-18 2822 0 0,411-3-3729 0 0,-44 3-379 0 0,109 4-120 0 0,0 0-3 0 0,0 0-18 0 0,0 0-15 0 0,0 0-50 0 0,0 0-137 0 0,0 0-270 0 0,7 1-6383 0 0,-3 2-3902 0 0</inkml:trace>
  <inkml:trace contextRef="#ctx0" brushRef="#br0" timeOffset="16345.916">1986 3966 0 0 0,'0'0'551'0'0,"0"0"841"0"0,0 0 275 0 0,0 0 41 0 0,0 0-55 0 0,0 0-149 0 0,0 0-237 0 0,0 0-179 0 0,0 0-122 0 0,0 0-82 0 0,0 0-40 0 0,0 0-69 0 0,-8 0-56 0 0,-213-1 3830 0 0,-397 9-330 0 0,501-12-4272 0 0,140-5-3166 0 0,-14 3-2491 0 0,-5 3-5293 0 0</inkml:trace>
  <inkml:trace contextRef="#ctx0" brushRef="#br0" timeOffset="17384.231">1289 575 0 0 0,'0'0'545'0'0,"0"0"748"0"0,0 0 203 0 0,0 0-24 0 0,0 0-110 0 0,0 0-182 0 0,0 0-184 0 0,0 0-194 0 0,0 0-185 0 0,-5-3-138 0 0,-12-7-103 0 0,4 30 1117 0 0,-13 178 2082 0 0,13 105-1522 0 0,10-112-1317 0 0,-14 233 423 0 0,15-86-199 0 0,44 391 232 0 0,-51-478-792 0 0,-2 202 298 0 0,35-45-12 0 0,-45-99 60 0 0,9-229-579 0 0,-3 0 1 0 0,-4-1 0 0 0,-6 6-168 0 0,5 55-352 0 0,30-188-3685 0 0,-4 23-2379 0 0,-2 14-4085 0 0</inkml:trace>
  <inkml:trace contextRef="#ctx0" brushRef="#br0" timeOffset="17800.165">1550 3480 11482 0 0,'0'0'649'0'0,"0"0"-255"0"0,0 0-287 0 0,0 0-3 0 0,0 0 209 0 0,0 0 297 0 0,0 0 227 0 0,0 0 72 0 0,0 0-113 0 0,0 0-193 0 0,0 0-162 0 0,0 0-10 0 0,0 0 73 0 0,-3 7 53 0 0,-13 34 201 0 0,-1-1 1 0 0,-3-1-1 0 0,-1 0 0 0 0,-1-2 0 0 0,-3 0 0 0 0,-20 22-758 0 0,-166 145 697 0 0,110-114-563 0 0,88-78-178 0 0,1 1-1 0 0,0 0 1 0 0,0 1 0 0 0,2 0-1 0 0,-1 0 1 0 0,2 1-1 0 0,0 1 1 0 0,1 0 0 0 0,-2 7 44 0 0,-1 15-3791 0 0,7 1-3733 0 0,4-31-3791 0 0</inkml:trace>
  <inkml:trace contextRef="#ctx0" brushRef="#br0" timeOffset="18683.808">1419 589 1312 0 0,'0'0'1062'0'0,"0"0"-397"0"0,0 0-41 0 0,0 0 350 0 0,0 0 550 0 0,0 0 481 0 0,0 0 157 0 0,0 0-229 0 0,0 0-464 0 0,0 0-468 0 0,0 0-331 0 0,0 0-169 0 0,0 0-44 0 0,-2 3 2334 0 0,-10 9-2419 0 0,-117 151 1268 0 0,-111 123-784 0 0,62-66-735 0 0,157-192-243 0 0,-52 93-1583 0 0,71-90-3310 0 0,2-23-1116 0 0,0-3-3035 0 0</inkml:trace>
  <inkml:trace contextRef="#ctx0" brushRef="#br0" timeOffset="20886.408">499 2504 0 0 0,'0'0'635'0'0,"0"0"682"0"0,0 0 157 0 0,0 0-90 0 0,0 0-162 0 0,0 0-131 0 0,0 0-4 0 0,-2-15 54 0 0,-8-70 1008 0 0,10 82-1811 0 0,-1-1 0 0 0,1 0 0 0 0,-1 0 0 0 0,-1 0 0 0 0,1 1 0 0 0,0-1 0 0 0,-1 0 0 0 0,0 1 1 0 0,0-1-1 0 0,0 1 0 0 0,0 0 0 0 0,0 0 0 0 0,-1 0 0 0 0,1 0 0 0 0,-1 0 0 0 0,0 0 0 0 0,-1 0-338 0 0,-61-23 2288 0 0,52 25-2192 0 0,0 0-1 0 0,0 1 1 0 0,-1 0-1 0 0,1 1 0 0 0,0 1 1 0 0,0 0-1 0 0,0 1 1 0 0,0 0-1 0 0,1 1 1 0 0,-3 1-96 0 0,-7 3 58 0 0,0 1 1 0 0,1 2 0 0 0,0-1-1 0 0,1 2 1 0 0,1 1 0 0 0,-1 1-1 0 0,2 0 1 0 0,-13 14-59 0 0,26-23 6 0 0,0 0 0 0 0,1 1 0 0 0,-1 0 1 0 0,1 0-1 0 0,0 0 0 0 0,1 0 0 0 0,0 1 0 0 0,0-1 0 0 0,0 1 0 0 0,1 0 0 0 0,0 0 0 0 0,0 0 1 0 0,0 0-1 0 0,1 0 0 0 0,0 0 0 0 0,1 1 0 0 0,0-1 0 0 0,0 0 0 0 0,0 0 0 0 0,1 1 0 0 0,0-1 1 0 0,0 0-1 0 0,1 0 0 0 0,0 0 0 0 0,0 0 0 0 0,1 0 0 0 0,0-1 0 0 0,0 1 0 0 0,1-1 0 0 0,-1 0 1 0 0,4 4-7 0 0,-2-4 24 0 0,-1 0 0 0 0,1 0 0 0 0,0-1 0 0 0,1 1 1 0 0,0-1-1 0 0,0 0 0 0 0,0-1 0 0 0,0 0 1 0 0,0 0-1 0 0,1 0 0 0 0,0-1 0 0 0,0 0 1 0 0,0 0-1 0 0,0 0 0 0 0,0-1 0 0 0,1 0 1 0 0,5 0-25 0 0,-4 0 75 0 0,0-1 1 0 0,0 0-1 0 0,1 0 1 0 0,-1-1-1 0 0,0 0 1 0 0,0-1-1 0 0,0 0 1 0 0,0-1-1 0 0,0 1 1 0 0,0-2-1 0 0,-1 1 1 0 0,1-1 0 0 0,-1-1-1 0 0,1 1 1 0 0,-1-1-1 0 0,0-1 1 0 0,0 0-1 0 0,-1 0 1 0 0,0 0-1 0 0,1-1 1 0 0,-2 0-1 0 0,6-5-75 0 0,16-20 67 0 0,-1-2-1 0 0,-1 0 1 0 0,-2-1-1 0 0,-2-2 1 0 0,-1 0-1 0 0,-1-2 1 0 0,-2 0 0 0 0,-2 0-1 0 0,3-18-66 0 0,-6 10-47 0 0,-1-2-1 0 0,-3 1 0 0 0,-2-1 1 0 0,-3 0-1 0 0,-1 0 1 0 0,-3-26 47 0 0,1 56-64 0 0,-2 0 1 0 0,0 1-1 0 0,-1-1 1 0 0,0 1-1 0 0,-2 0 1 0 0,0 0 0 0 0,-1 0-1 0 0,-1 0 1 0 0,0 1-1 0 0,-1 0 1 0 0,-1 0-1 0 0,0 1 1 0 0,-1 0 0 0 0,-8-9 63 0 0,14 21-28 0 0,1 0 0 0 0,-2 1 1 0 0,1-1-1 0 0,0 0 0 0 0,0 1 1 0 0,-1 0-1 0 0,0 0 1 0 0,1 0-1 0 0,-1 0 0 0 0,0 0 1 0 0,0 1-1 0 0,0 0 1 0 0,0 0-1 0 0,0 0 0 0 0,0 0 1 0 0,0 0-1 0 0,0 1 0 0 0,0 0 1 0 0,-1 0-1 0 0,1 0 1 0 0,0 0-1 0 0,0 1 0 0 0,0 0 1 0 0,0-1-1 0 0,0 2 1 0 0,0-1-1 0 0,0 0 0 0 0,0 1 1 0 0,0 0-1 0 0,1-1 1 0 0,-1 2-1 0 0,0-1 0 0 0,1 0 1 0 0,0 1-1 0 0,0-1 0 0 0,-1 1 1 0 0,1 0-1 0 0,1 0 1 0 0,-1 0-1 0 0,0 1 0 0 0,1-1 1 0 0,0 1-1 0 0,0-1 1 0 0,-1 2 27 0 0,-9 19 13 0 0,0 0 1 0 0,2 1 0 0 0,0 0 0 0 0,2 1 0 0 0,1 0 0 0 0,1 0-1 0 0,1 0 1 0 0,1 1 0 0 0,2 0 0 0 0,0 0 0 0 0,3 17-14 0 0,-1-15 85 0 0,2 1 0 0 0,1-1 1 0 0,2 0-1 0 0,1 0 0 0 0,1-1 1 0 0,1 1-1 0 0,1-1 0 0 0,2-1 1 0 0,1 0-1 0 0,1-1 0 0 0,8 13-85 0 0,15 14 459 0 0,3 0-1 0 0,2-3 0 0 0,1-1 0 0 0,44 37-458 0 0,-68-68 167 0 0,0 1 1 0 0,-2 1-1 0 0,-1 1 0 0 0,0 0 1 0 0,-2 1-1 0 0,3 7-167 0 0,-16-29 323 0 0,-1-2-3259 0 0,1 1-3994 0 0,-2 1-5302 0 0</inkml:trace>
  <inkml:trace contextRef="#ctx0" brushRef="#br0" timeOffset="25936.176">7807 1013 0 0 0,'0'0'584'0'0,"0"0"388"0"0,0 0 106 0 0,0 0-38 0 0,0 0-73 0 0,0 0-65 0 0,0-5-98 0 0,0-9 483 0 0,0 30 1649 0 0,-10 274 1981 0 0,-7-70-3440 0 0,15-32 394 0 0,2-187-1823 0 0,0-1-7 0 0,0 0 3 0 0,0 0 13 0 0,0 0-5 0 0,0 0 6 0 0,0 0 14 0 0,0 0 16 0 0,0 0 13 0 0,0 0 9 0 0,0 0 14 0 0,0 0-22 0 0,0 0-7 0 0,0 0-12 0 0,0 0-25 0 0,0 0 9 0 0,5-19 1911 0 0,-5 11-1944 0 0,0 0 1 0 0,-1 0 0 0 0,0 0-1 0 0,-1 0 1 0 0,1 0 0 0 0,-1 1-1 0 0,-1-1 1 0 0,0 0 0 0 0,0 1-1 0 0,0 0 1 0 0,-1 0 0 0 0,0 0-1 0 0,0 0 1 0 0,-5-5-35 0 0,-1-3-4 0 0,-1 0-1 0 0,0 1 1 0 0,-1 0-1 0 0,0 1 1 0 0,-1 0-1 0 0,-1 1 1 0 0,0 1 0 0 0,-1 0-1 0 0,-6-3 5 0 0,-25-8 47 0 0,46 22-49 0 0,0 0 5 0 0,0 0-8 0 0,0 0-5 0 0,0 0-7 0 0,16-8-50 0 0,35 9 90 0 0,0 3-1 0 0,0 1 1 0 0,-1 3-1 0 0,1 2 0 0 0,-1 2-22 0 0,75 14-6 0 0,-146 19 1066 0 0,-36 17-807 0 0,-49 34 221 0 0,106-96-488 0 0,-18 23 163 0 0,18-16-2557 0 0,13 10-422 0 0,-9-12-6075 0 0,-4-5 8826 0 0,0 0-10134 0 0</inkml:trace>
  <inkml:trace contextRef="#ctx0" brushRef="#br0" timeOffset="27928.527">7754 843 0 0 0,'0'0'335'0'0,"0"0"514"0"0,0 0 13 0 0,0 0-155 0 0,0 0-138 0 0,0 0-89 0 0,0 0-40 0 0,7-11 2365 0 0,-3 14 3675 0 0,-2 4-3331 0 0,2 22-3190 0 0,-3-19 894 0 0,16 209 1193 0 0,-23 131-81 0 0,14-306-1343 0 0,-8-43-602 0 0,2 3-1949 0 0,1-4-4397 0 0,1 0-4311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7:0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792 5481 0 0,'0'0'1151'0'0,"0"0"-196"0"0,0 0 4 0 0,0 0 254 0 0,0 0 326 0 0,0 0 182 0 0,0 0-40 0 0,0 0-206 0 0,0 0-256 0 0,0 0-244 0 0,0 0-197 0 0,4-20-115 0 0,10-60-71 0 0,-24 46 569 0 0,5 31-877 0 0,-2-1-166 0 0,-1 0-1 0 0,0 1 0 0 0,0-1 1 0 0,0 1-1 0 0,0 1 0 0 0,0 0 1 0 0,0 0-1 0 0,-1 0 1 0 0,1 1-1 0 0,-1 1 0 0 0,1-1 1 0 0,-1 1-1 0 0,1 1 0 0 0,-1-1 1 0 0,1 1-1 0 0,-1 1 0 0 0,-4 1-117 0 0,-20 7 40 0 0,0 2 0 0 0,1 1 0 0 0,0 2 0 0 0,1 1 0 0 0,1 1-1 0 0,0 2 1 0 0,-7 7-40 0 0,9-6 23 0 0,2 1-1 0 0,1 1 1 0 0,0 2 0 0 0,2 0-1 0 0,0 1 1 0 0,2 1-1 0 0,1 2 1 0 0,1 0 0 0 0,2 0-1 0 0,0 2 1 0 0,2 0-1 0 0,1 1 1 0 0,-5 22-23 0 0,5-13 4 0 0,3 1 1 0 0,1 1-1 0 0,2-1 0 0 0,2 2 1 0 0,2-1-1 0 0,1 34-4 0 0,2-64 5 0 0,0 0-1 0 0,2 0 0 0 0,-1 0 1 0 0,1 0-1 0 0,1 0 0 0 0,0 0 1 0 0,1 0-1 0 0,0-1 0 0 0,1 1 1 0 0,0-1-1 0 0,1 0 0 0 0,0 0 1 0 0,1 0-1 0 0,0-1 0 0 0,1 0 1 0 0,0 0-1 0 0,0 0 0 0 0,1-1 1 0 0,0 0-1 0 0,1-1 0 0 0,0 0 1 0 0,0 0-1 0 0,1-1 1 0 0,0 0-1 0 0,0 0 0 0 0,1-1 1 0 0,5 1-5 0 0,-1-2 34 0 0,1 0 0 0 0,0-1 1 0 0,0-1-1 0 0,0-1 1 0 0,1 0-1 0 0,-1-2 0 0 0,1 1 1 0 0,-1-2-1 0 0,0 0 1 0 0,1-1-1 0 0,-1-1 0 0 0,0 0 1 0 0,0-1-1 0 0,0-1 1 0 0,0-1-35 0 0,6-1 68 0 0,-1-1 0 0 0,1-1 1 0 0,-2-1-1 0 0,1-1 1 0 0,-1-1-1 0 0,-1-1 0 0 0,13-10-68 0 0,-27 17 25 0 0,0 0 0 0 0,0 0 0 0 0,-1-1 0 0 0,1 0 0 0 0,-1 0 0 0 0,-1 0 0 0 0,0 0 0 0 0,0 0 0 0 0,0-1 0 0 0,-1 1 0 0 0,0-1 0 0 0,0 0 0 0 0,0 0 0 0 0,-2 1 0 0 0,1-1 0 0 0,-1 0 0 0 0,0 0 0 0 0,0 0 0 0 0,-1-4-25 0 0,0 8-25 0 0,1-1 0 0 0,-1 0 0 0 0,0 1 0 0 0,-1-1 0 0 0,1 1 0 0 0,-1 0 0 0 0,0-1 0 0 0,0 1 0 0 0,0 0 0 0 0,-1 0 0 0 0,1 0 0 0 0,-1 0 0 0 0,0 1 0 0 0,0-1 0 0 0,0 1 0 0 0,-1 0 0 0 0,1 0 0 0 0,-1 0 0 0 0,1 0-1 0 0,-1 0 1 0 0,0 1 0 0 0,0 0 0 0 0,-1 0 0 0 0,1 0 0 0 0,-4-1 25 0 0,-115-24-1033 0 0,26 24 801 0 0,97 3 264 0 0,0 0 10 0 0,0 0-9 0 0,0 0-8 0 0,0 0-3 0 0,22-8 191 0 0,20 2 233 0 0,0 1-1 0 0,0 2 1 0 0,0 2-1 0 0,22 3-445 0 0,85-4 612 0 0,-10-16-33 0 0,-102 11-125 0 0,-37 7-350 0 0,0 0-6 0 0,0 0-8 0 0,0 0 1 0 0,0 0-12 0 0,0 0 1 0 0,0 0-22 0 0,0 0-16 0 0,0 0-10 0 0,0 0-7 0 0,-28 2-2881 0 0,11 11-544 0 0,11-8-159 0 0,0 1-3303 0 0,3-2-4643 0 0</inkml:trace>
  <inkml:trace contextRef="#ctx0" brushRef="#br0" timeOffset="293.441">2868 1410 10106 0 0,'0'0'4474'0'0,"0"0"-3452"0"0,0 0-1107 0 0,0 0-11 0 0,0 0 240 0 0,0 0 232 0 0,0 0 108 0 0,0 0-5 0 0,0 0-71 0 0,0 0-107 0 0,0 0-84 0 0,0 0-42 0 0,0 20-29 0 0,0 104 315 0 0,1-116-686 0 0,-2 15 170 0 0,-4-11-5000 0 0,3-11-2261 0 0</inkml:trace>
  <inkml:trace contextRef="#ctx0" brushRef="#br0" timeOffset="506.477">2795 1002 18268 0 0,'0'0'776'0'0,"0"0"-216"0"0,0 0-176 0 0,0 0 8 0 0,0 0 16 0 0,0 0-79 0 0,0 0-81 0 0,0 0-160 0 0,0 0-168 0 0,0 0-216 0 0,0 0-193 0 0,0 0-151 0 0,0 0-104 0 0,0 0-88 0 0,-11-126-248 0 0,18 134-905 0 0,-1-1-3696 0 0,-3 0-3945 0 0</inkml:trace>
  <inkml:trace contextRef="#ctx0" brushRef="#br0" timeOffset="935.744">3036 1075 12219 0 0,'0'0'617'0'0,"0"0"-478"0"0,0 0-223 0 0,0 0 148 0 0,0 0 281 0 0,0 0 170 0 0,0 0 77 0 0,0 0 32 0 0,0 0 10 0 0,0 0-50 0 0,0 0-72 0 0,0 0-100 0 0,0 0-83 0 0,15 28-49 0 0,44 87-51 0 0,-24-2 542 0 0,-30-79-512 0 0,21 162 1072 0 0,-26-195-1271 0 0,0 0-1 0 0,0 0 1 0 0,-1 0-1 0 0,1 0 1 0 0,0 0-1 0 0,0 1 1 0 0,0-1 0 0 0,0 0-1 0 0,0 0 1 0 0,1 0-1 0 0,-1 0 1 0 0,0 1-1 0 0,1-1 1 0 0,-1 0-1 0 0,0 0 1 0 0,1 0-1 0 0,-1 0 1 0 0,1 0-1 0 0,0 0 1 0 0,-1 0-1 0 0,1 0 1 0 0,0 0-1 0 0,-1 0 1 0 0,1-1-1 0 0,0 1 1 0 0,0 0-1 0 0,0 0 1 0 0,0-1 0 0 0,0 1-1 0 0,0 0 1 0 0,0-1-1 0 0,0 1 1 0 0,0-1-1 0 0,0 1 1 0 0,0-1-1 0 0,0 0 1 0 0,1 1-1 0 0,-1-1 1 0 0,0 0-1 0 0,0 0 1 0 0,0 0-1 0 0,0 0 1 0 0,0 0-1 0 0,1 0 1 0 0,-1 0-1 0 0,0 0 1 0 0,0-1-1 0 0,0 1 1 0 0,0 0 0 0 0,0-1-1 0 0,1 1 1 0 0,-1-1-1 0 0,0 1 1 0 0,0-1-1 0 0,0 1 1 0 0,0-1-1 0 0,0 0 1 0 0,-1 1-1 0 0,1-1 1 0 0,1-1-60 0 0,172-346 1756 0 0,-147 285-2261 0 0,-25 60 598 0 0,-1 3-5164 0 0,-1 0-5449 0 0,0 3 823 0 0</inkml:trace>
  <inkml:trace contextRef="#ctx0" brushRef="#br0" timeOffset="1247.6">3625 1329 10498 0 0,'0'0'1426'0'0,"0"0"-449"0"0,0 0 44 0 0,0 0 271 0 0,0 0 147 0 0,0 0-68 0 0,0 0-200 0 0,0 0-224 0 0,0 0-159 0 0,0 0-149 0 0,0 0-122 0 0,0 0-90 0 0,0 0-75 0 0,22-18-65 0 0,68-55-42 0 0,-89 72-233 0 0,1 0 0 0 0,0 1 1 0 0,-1-1-1 0 0,0 0 0 0 0,1 0 0 0 0,-1 0 1 0 0,0 0-1 0 0,1 0 0 0 0,-1 0 0 0 0,0-1 1 0 0,0 1-1 0 0,0 0 0 0 0,0-1 0 0 0,0 1 1 0 0,0-1-1 0 0,0 1 0 0 0,-1-1 0 0 0,1 1 0 0 0,0-1 1 0 0,-1 1-1 0 0,1-1 0 0 0,-1 0 0 0 0,0 1 1 0 0,1-1-1 0 0,-1 0 0 0 0,0 1 0 0 0,0-1 1 0 0,0 0-1 0 0,0 1 0 0 0,-1-1 0 0 0,1 0-12 0 0,-2-6 89 0 0,2 5-98 0 0,0 1-1 0 0,0-1 1 0 0,-1 1-1 0 0,0-1 1 0 0,1 1-1 0 0,-1 0 1 0 0,0-1 0 0 0,0 1-1 0 0,0 0 1 0 0,0 0-1 0 0,0 0 1 0 0,-1 0-1 0 0,1 0 1 0 0,-1 0 0 0 0,1 0-1 0 0,-1 0 1 0 0,0 0-1 0 0,0 1 1 0 0,0-1-1 0 0,0 1 1 0 0,0-1-1 0 0,0 1 1 0 0,0 0 0 0 0,0 0-1 0 0,0 0 1 0 0,-1 0-1 0 0,1 0 1 0 0,0 0-1 0 0,-1 1 1 0 0,1-1 0 0 0,-1 1-1 0 0,1-1 1 0 0,-1 1-1 0 0,1 0 1 0 0,-3 0 9 0 0,-2 0-87 0 0,0 0 1 0 0,0 0-1 0 0,-1 0 0 0 0,1 1 1 0 0,0 0-1 0 0,0 1 1 0 0,0-1-1 0 0,0 1 0 0 0,0 1 1 0 0,0-1-1 0 0,1 1 0 0 0,-2 1 87 0 0,-6 5-40 0 0,1 0-1 0 0,0 1 0 0 0,1 0 0 0 0,0 1 0 0 0,0 1 0 0 0,1 0 0 0 0,1 0 0 0 0,0 1 0 0 0,1 0 0 0 0,-7 13 41 0 0,13-20-1 0 0,0 1 0 0 0,0-1 0 0 0,0 1 0 0 0,1 0 0 0 0,0 0 0 0 0,0 0 0 0 0,1 0 0 0 0,0 0-1 0 0,0 0 1 0 0,1 1 0 0 0,0-1 0 0 0,0 0 0 0 0,1 0 0 0 0,0 0 0 0 0,0 1 0 0 0,1 3 1 0 0,1-4 8 0 0,1-1 1 0 0,-1 1 0 0 0,1-1 0 0 0,0 0-1 0 0,0 0 1 0 0,1-1 0 0 0,0 1 0 0 0,0-1-1 0 0,0 0 1 0 0,1 0 0 0 0,0-1 0 0 0,0 0-1 0 0,0 0 1 0 0,0 0 0 0 0,0 0-1 0 0,1-1 1 0 0,0 0 0 0 0,-1-1 0 0 0,1 0-1 0 0,1 1-8 0 0,13 3-48 0 0,0-1-1 0 0,1-1 0 0 0,-1 0 0 0 0,1-2 1 0 0,0-1-1 0 0,-1 0 0 0 0,1-1 0 0 0,0-2 0 0 0,0 0 1 0 0,-1-1-1 0 0,8-3 49 0 0,26-10-4185 0 0,-3-4-4012 0 0,-42 16-1128 0 0</inkml:trace>
  <inkml:trace contextRef="#ctx0" brushRef="#br0" timeOffset="1713.615">4035 1469 0 0 0,'0'0'1614'0'0,"0"0"558"0"0,0 0 243 0 0,0 0 33 0 0,0 0-128 0 0,0 0-213 0 0,0 0-284 0 0,0 0-220 0 0,0 0-221 0 0,0 0-219 0 0,0 0-159 0 0,0 0-176 0 0,0 0-132 0 0,25-13-88 0 0,74-41-79 0 0,-41 0 529 0 0,-44 32-806 0 0,81-100 713 0 0,-84 218-2336 0 0,-9-91 1432 0 0,1 1 1 0 0,-1-1-1 0 0,1 1 1 0 0,0-1-1 0 0,0 0 1 0 0,1 0-1 0 0,0-1 1 0 0,-1 1 0 0 0,2-1-1 0 0,-1 1 1 0 0,0-1-1 0 0,1-1 1 0 0,0 1-1 0 0,0-1 1 0 0,0 1-1 0 0,0-1 1 0 0,1-1-1 0 0,-1 1 1 0 0,1-1-1 0 0,-1 0 1 0 0,1 0 0 0 0,0-1-1 0 0,0 0 1 0 0,0 0-1 0 0,0 0 1 0 0,0 0-1 0 0,0-1 1 0 0,0 0-1 0 0,0-1 1 0 0,0 1-1 0 0,0-1 1 0 0,0 0-1 0 0,-1-1 1 0 0,1 1 0 0 0,0-1-1 0 0,-1 0 1 0 0,1-1-1 0 0,-1 1 1 0 0,1-1-1 0 0,-1 0 1 0 0,0 0-1 0 0,3-3-61 0 0,9-8 219 0 0,0 0 0 0 0,-1-1 0 0 0,-1 0 0 0 0,0-1 0 0 0,-1-1 0 0 0,-1-1 0 0 0,0 0 0 0 0,-2 0 0 0 0,6-13-219 0 0,-1-58-1148 0 0,-18 83 86 0 0,0 3-2725 0 0,0 2 37 0 0,0 0-8505 0 0</inkml:trace>
  <inkml:trace contextRef="#ctx0" brushRef="#br0" timeOffset="6758.436">7158 615 5905 0 0,'0'0'1857'0'0,"0"0"-361"0"0,0 0-105 0 0,0 0 63 0 0,0 0 42 0 0,0 0-118 0 0,0 0-277 0 0,0 0-305 0 0,0 0-240 0 0,0 0-130 0 0,0 0-27 0 0,0 0 42 0 0,0 0 27 0 0,20 4 2665 0 0,204-23-161 0 0,-162 16-2749 0 0,-13-12-431 0 0,-33 11-1348 0 0,-9 4-4340 0 0,-5 0 1028 0 0,-1 0-6120 0 0</inkml:trace>
  <inkml:trace contextRef="#ctx0" brushRef="#br0" timeOffset="7024.597">7141 865 12355 0 0,'0'0'1684'0'0,"0"0"-826"0"0,0 0-318 0 0,0 0 201 0 0,0 0 263 0 0,0 0 147 0 0,0 0-27 0 0,0 0-143 0 0,0 0-166 0 0,0 0-119 0 0,32-2-136 0 0,100-9-135 0 0,49-1 600 0 0,-149 12-4376 0 0,3 0-3730 0 0,-30 0 5765 0 0,0 0-9911 0 0</inkml:trace>
  <inkml:trace contextRef="#ctx0" brushRef="#br0" timeOffset="8790.69">8649 939 4057 0 0,'0'0'2632'0'0,"0"0"-781"0"0,0 0-225 0 0,0 0 77 0 0,0 0 47 0 0,0 0-104 0 0,0 0-282 0 0,0 0-343 0 0,0 0-254 0 0,0 0-163 0 0,0 0-86 0 0,0 0-26 0 0,-6 18 1076 0 0,-18 16-736 0 0,42-42-327 0 0,27-14 436 0 0,-45 22-866 0 0,0 0-18 0 0,0 0 7 0 0,0 0-13 0 0,0 0-14 0 0,0 0-15 0 0,0 0-1 0 0,0 0-5 0 0,-18 18 787 0 0,23 0-2770 0 0,-5-17 621 0 0,0-1-1403 0 0,0 0-3760 0 0,2 0-4943 0 0</inkml:trace>
  <inkml:trace contextRef="#ctx0" brushRef="#br0" timeOffset="9413.037">9300 287 9178 0 0,'0'0'1538'0'0,"0"0"-317"0"0,0 0-54 0 0,0 0 148 0 0,0 0 152 0 0,0 0-21 0 0,0 0-182 0 0,0 0-270 0 0,0 0-260 0 0,0 0-167 0 0,0 0-125 0 0,0 0-29 0 0,0 0-21 0 0,-5 0-52 0 0,-49 8 322 0 0,-40 50-158 0 0,69-37-425 0 0,21-18-87 0 0,0-1 0 0 0,0 1 0 0 0,1 0-1 0 0,-1 0 1 0 0,1 0 0 0 0,0 1 0 0 0,0-1 0 0 0,0 1 0 0 0,0-1 0 0 0,0 1 0 0 0,1 0 0 0 0,0 0 0 0 0,0 0 0 0 0,0 1 0 0 0,0-1 0 0 0,1 0-1 0 0,-1 1 1 0 0,1-1 0 0 0,0 1 0 0 0,0-1 0 0 0,1 1 0 0 0,-1 2 8 0 0,3-3-11 0 0,-1 0 0 0 0,1 0 0 0 0,0 0 0 0 0,-1 0 1 0 0,2-1-1 0 0,-1 1 0 0 0,0 0 0 0 0,1-1 0 0 0,0 0 0 0 0,-1 0 0 0 0,1 0 0 0 0,1 0 0 0 0,-1 0 1 0 0,0 0-1 0 0,1-1 0 0 0,-1 0 0 0 0,1 1 0 0 0,0-1 0 0 0,2 1 11 0 0,10 7 19 0 0,117 82 101 0 0,-114-74-98 0 0,-14-15-5 0 0,0 1-1 0 0,0 0 1 0 0,-1 0 0 0 0,0 1 0 0 0,1 0 0 0 0,-2-1-1 0 0,1 1 1 0 0,0 0 0 0 0,-1 1 0 0 0,0-1 0 0 0,0 1 0 0 0,-1-1-1 0 0,0 1 1 0 0,1 0 0 0 0,-2 0 0 0 0,2 3-17 0 0,-1 102 581 0 0,-6-104-580 0 0,-1 1 1 0 0,1-1-1 0 0,-1-1 0 0 0,0 1 0 0 0,-1-1 1 0 0,1 0-1 0 0,-2 0 0 0 0,1 0 0 0 0,0-1 1 0 0,-1 0-1 0 0,0 0 0 0 0,0-1 0 0 0,0 0 0 0 0,-1 0 1 0 0,0 0-1 0 0,1-1 0 0 0,-6 1-1 0 0,1 1-154 0 0,-56 20-1718 0 0,22-24-5341 0 0,36-8-1629 0 0,5 4 2553 0 0</inkml:trace>
  <inkml:trace contextRef="#ctx0" brushRef="#br0" timeOffset="9727.384">9127 265 11074 0 0,'0'0'1458'0'0,"0"0"-671"0"0,0 0-280 0 0,0 0 87 0 0,0 0 168 0 0,0 0 70 0 0,0 0-33 0 0,0 0-126 0 0,0 0-139 0 0,0 0-34 0 0,0 0-16 0 0,0 0-7 0 0,0 0-19 0 0,34-2-53 0 0,106-8-78 0 0,86 4-1505 0 0,-173 6-3824 0 0,-44 0-2383 0 0</inkml:trace>
  <inkml:trace contextRef="#ctx0" brushRef="#br0" timeOffset="10121.509">9808 195 2000 0 0,'0'0'1691'0'0,"0"0"-117"0"0,0 0 396 0 0,0 0 346 0 0,0 0-4 0 0,0 0-177 0 0,0 0-303 0 0,0 0-353 0 0,0 0-320 0 0,0 0-247 0 0,0 0-186 0 0,0 0-126 0 0,34-9-105 0 0,105-30-74 0 0,-71 10 278 0 0,-57 22-585 0 0,0 0 1 0 0,-1 0-1 0 0,0-1 1 0 0,-1 0-1 0 0,0-1 1 0 0,0 0-1 0 0,-1-1 1 0 0,0 0-1 0 0,0 0 0 0 0,-1 0 1 0 0,-1-1-1 0 0,1-1-114 0 0,-7 13-11 0 0,-1-1 1 0 0,1 1-1 0 0,0 0 0 0 0,0-1 0 0 0,0 1 0 0 0,0 0 0 0 0,-1-1 0 0 0,1 1 0 0 0,0-1 0 0 0,-1 1 0 0 0,1-1 0 0 0,0 1 0 0 0,-1 0 0 0 0,1-1 0 0 0,-1 1 1 0 0,1-1-1 0 0,-1 0 0 0 0,1 1 0 0 0,-1-1 0 0 0,1 1 0 0 0,-1-1 0 0 0,1 0 0 0 0,-1 1 0 0 0,1-1 0 0 0,-1 0 0 0 0,0 0 0 0 0,1 1 0 0 0,-1-1 1 0 0,0 0-1 0 0,1 0 0 0 0,-1 0 0 0 0,0 0 0 0 0,1 0 0 0 0,-1 0 0 0 0,1 0 0 0 0,-1 0 0 0 0,0 0 0 0 0,1 0 0 0 0,-1 0 0 0 0,0-1 0 0 0,1 1 0 0 0,-1 0 1 0 0,0 0-1 0 0,1 0 0 0 0,-1-1 0 0 0,1 1 0 0 0,-1 0 0 0 0,1-1 0 0 0,-1 1 0 0 0,1-1 0 0 0,-1 1 0 0 0,1-1 0 0 0,-1 1 0 0 0,1-1 0 0 0,-1 1 0 0 0,1-1 1 0 0,0 1-1 0 0,-1-1 0 0 0,1 1 0 0 0,0-1 0 0 0,0 0 0 0 0,-1 1 0 0 0,1-1 0 0 0,0 1 0 0 0,0-1 0 0 0,0 0 0 0 0,0 0 11 0 0,-14 20-17 0 0,1 1 0 0 0,2 0 0 0 0,0 1 0 0 0,1 0 0 0 0,1 1 0 0 0,1 0 0 0 0,1 0 0 0 0,1 0 0 0 0,1 1 0 0 0,0 0 0 0 0,2 1 0 0 0,0 16 17 0 0,-18 85 32 0 0,14-97 95 0 0,-1 0 1 0 0,0-1-1 0 0,-3 0 0 0 0,0-1 0 0 0,-1 0 0 0 0,-2-1 0 0 0,-3 4-127 0 0,-63 51-2839 0 0,28-57-2327 0 0,-7-15-3613 0 0,48-8 1883 0 0</inkml:trace>
  <inkml:trace contextRef="#ctx0" brushRef="#br0" timeOffset="10416.106">9676 530 912 0 0,'0'0'4158'0'0,"0"0"-1262"0"0,0 0-612 0 0,0 0-279 0 0,0 0-298 0 0,0 0-295 0 0,0 0-270 0 0,0 0-233 0 0,0 0-169 0 0,31-26-137 0 0,97-81-112 0 0,-72 70 261 0 0,46 16-263 0 0,-40 14-2809 0 0,-23-5-6427 0 0,-32 9-478 0 0</inkml:trace>
  <inkml:trace contextRef="#ctx0" brushRef="#br0" timeOffset="10664.839">10490 52 4857 0 0,'0'0'3158'0'0,"0"0"-819"0"0,0 0-650 0 0,0 0-349 0 0,0 0-159 0 0,0 0-126 0 0,0 0-109 0 0,0 0-126 0 0,0 0-104 0 0,0 0-61 0 0,0 0-87 0 0,0 0-96 0 0,0 0-100 0 0,-19 27-110 0 0,-60 84-86 0 0,27-24 130 0 0,45-74-287 0 0,0 0-1 0 0,1 0 0 0 0,0 1 1 0 0,1 0-1 0 0,1 0 0 0 0,0 1 0 0 0,1-1 1 0 0,1 1-1 0 0,0-1 0 0 0,0 1 0 0 0,2 0 1 0 0,0 0-1 0 0,1 2-18 0 0,1-14 44 0 0,0 0 0 0 0,1-1 0 0 0,-1 1 0 0 0,1-1 0 0 0,0 0 0 0 0,0 1-1 0 0,0-1 1 0 0,0 0 0 0 0,0-1 0 0 0,0 1 0 0 0,0-1 0 0 0,0 1 0 0 0,1-1 0 0 0,-1 0 0 0 0,1 0 0 0 0,-1 0 0 0 0,1-1 0 0 0,-1 1 0 0 0,1-1 0 0 0,-1 0 0 0 0,1 0 0 0 0,0 0 0 0 0,-1-1-1 0 0,1 1 1 0 0,-1-1 0 0 0,2 0-44 0 0,2 1 57 0 0,93-29 272 0 0,-72-2-1526 0 0,-25 17-2131 0 0,-2 0-4221 0 0,-1 10-3055 0 0</inkml:trace>
  <inkml:trace contextRef="#ctx0" brushRef="#br0" timeOffset="11082.174">10239 273 6481 0 0,'0'0'3006'0'0,"0"0"-1569"0"0,0 0-432 0 0,0 0 175 0 0,0 0 82 0 0,0 0-63 0 0,0 0-217 0 0,0 0-240 0 0,0 0-148 0 0,0 0-119 0 0,0 0-107 0 0,35-5-102 0 0,109-12-94 0 0,-29 13-169 0 0,-98 4-243 0 0,34 2-573 0 0,-17 6-2892 0 0,-22-4-1919 0 0,-6-3-3166 0 0</inkml:trace>
  <inkml:trace contextRef="#ctx0" brushRef="#br0" timeOffset="11373.854">9694 851 5417 0 0,'0'0'2193'0'0,"0"0"-1109"0"0,0 0-295 0 0,0 0 258 0 0,0 0 270 0 0,0 0 107 0 0,0 0-97 0 0,0 0-200 0 0,0 0-178 0 0,0 0-105 0 0,0 0-39 0 0,0 0-7 0 0,33-2 21 0 0,101-3-5 0 0,283-26 3607 0 0,-352 22-4222 0 0,17 0-3232 0 0,-82 12-4517 0 0,0-2-3776 0 0</inkml:trace>
  <inkml:trace contextRef="#ctx0" brushRef="#br0" timeOffset="11757.349">10145 1009 14771 0 0,'0'0'1486'0'0,"0"0"-378"0"0,0 0 0 0 0,0 0 141 0 0,0 0 27 0 0,0 0-143 0 0,0 0-308 0 0,0 0-324 0 0,0 0-214 0 0,0 0-102 0 0,0 0-64 0 0,0 0-25 0 0,0 0-19 0 0,-14 5-29 0 0,-106 38 65 0 0,104-37-105 0 0,0-1-14 0 0,0 1 1 0 0,1 0-1 0 0,-1 1 0 0 0,1 1 1 0 0,0 0-1 0 0,1 1 0 0 0,0 1 1 0 0,-2 3 5 0 0,15-11-10 0 0,0-1 0 0 0,0 1 1 0 0,0 0-1 0 0,1 0 1 0 0,-1 0-1 0 0,1 0 0 0 0,0 0 1 0 0,-1 0-1 0 0,1 0 1 0 0,0 1-1 0 0,0-1 0 0 0,0 0 1 0 0,0 0-1 0 0,1 0 1 0 0,-1 0-1 0 0,1 0 0 0 0,-1 0 1 0 0,1 0-1 0 0,0 0 1 0 0,-1 0-1 0 0,1-1 0 0 0,0 1 1 0 0,0 0-1 0 0,0 0 1 0 0,1-1-1 0 0,-1 1 0 0 0,0 0 1 0 0,1-1-1 0 0,-1 0 0 0 0,1 1 1 0 0,-1-1-1 0 0,1 0 1 0 0,0 1-1 0 0,-1-1 0 0 0,1 0 1 0 0,0 0-1 0 0,0-1 1 0 0,0 1-1 0 0,0 0 0 0 0,0-1 1 0 0,0 1-1 0 0,0-1 1 0 0,0 1-1 0 0,0-1 0 0 0,0 0 10 0 0,27 9 28 0 0,-1 2 0 0 0,-1 0 0 0 0,0 2 0 0 0,-1 1 0 0 0,13 9-28 0 0,-34-20 20 0 0,0 0-1 0 0,1 0 0 0 0,-1 0 0 0 0,-1 1 0 0 0,1-1 0 0 0,-1 1 1 0 0,1 0-1 0 0,-1 1 0 0 0,0-1 0 0 0,-1 1 0 0 0,1 0 0 0 0,-1 0 1 0 0,0 0-1 0 0,0 0 0 0 0,0 0 0 0 0,-1 1 0 0 0,0-1 0 0 0,0 1 1 0 0,0 0-1 0 0,-1 0 0 0 0,0-1 0 0 0,0 1 0 0 0,0 0 0 0 0,-1 0 1 0 0,0 0-1 0 0,0 0 0 0 0,-1 3-19 0 0,-2-5 38 0 0,-1 0 0 0 0,1 0 0 0 0,-1-1 0 0 0,0 1 0 0 0,0-1 0 0 0,0 0 0 0 0,-1 0 0 0 0,1-1 0 0 0,-1 1 0 0 0,1-1 0 0 0,-1 0 0 0 0,0 0 0 0 0,0 0-1 0 0,0-1 1 0 0,0 0 0 0 0,0 0 0 0 0,-5 0-38 0 0,-107 3 218 0 0,105-5-392 0 0,1-1 0 0 0,0 0 0 0 0,0-1 0 0 0,0 0 0 0 0,0 0 0 0 0,0-1 0 0 0,1-1 0 0 0,0 0 0 0 0,-7-4 174 0 0,7 0-2309 0 0,9 3-3649 0 0,1 3-5403 0 0</inkml:trace>
  <inkml:trace contextRef="#ctx0" brushRef="#br0" timeOffset="7488.781">7966 184 11803 0 0,'0'0'1376'0'0,"0"0"-507"0"0,0 0-198 0 0,0 0 129 0 0,0 0 237 0 0,0 0 157 0 0,0 0-79 0 0,0 0-293 0 0,0 0-290 0 0,0 0-256 0 0,0 0-93 0 0,0 0 25 0 0,0 0 28 0 0,-3 10 55 0 0,-19 69 487 0 0,-12 91 672 0 0,-15 152-774 0 0,0-63-617 0 0,47-223-455 0 0,2-36 228 0 0,0 0-58 0 0,0 0-72 0 0,14-4-2060 0 0,22-25-3822 0 0,-28 22 2123 0 0,-1 0-6116 0 0</inkml:trace>
  <inkml:trace contextRef="#ctx0" brushRef="#br0" timeOffset="8052.946">8339 276 9962 0 0,'0'0'1622'0'0,"0"0"-563"0"0,0 0-263 0 0,0 0 108 0 0,0 0 195 0 0,0 0 115 0 0,0 0-65 0 0,0 0-206 0 0,0 0-230 0 0,0 0-180 0 0,0 0-117 0 0,0 0-70 0 0,0 0-51 0 0,-18 26-47 0 0,-55 82-21 0 0,39-31 148 0 0,17-33-204 0 0,2 0-1 0 0,2 2 1 0 0,2-1 0 0 0,2 2 0 0 0,2-1 0 0 0,2 1 0 0 0,1 42-171 0 0,4-84 19 0 0,0 1-1 0 0,0 0 1 0 0,1-1-1 0 0,0 1 1 0 0,0-1 0 0 0,0 1-1 0 0,1-1 1 0 0,-1 1 0 0 0,1-1-1 0 0,0 0 1 0 0,1 0 0 0 0,0 0-1 0 0,-1 0 1 0 0,1 0-1 0 0,1-1 1 0 0,-1 1 0 0 0,1-1-1 0 0,0 0 1 0 0,0 0 0 0 0,0 0-1 0 0,0-1 1 0 0,1 1-1 0 0,-1-1 1 0 0,1 0 0 0 0,0 0-1 0 0,0-1 1 0 0,0 1 0 0 0,0-1-1 0 0,1 0 1 0 0,-1-1 0 0 0,1 1-1 0 0,-1-1 1 0 0,1 0-1 0 0,-1-1 1 0 0,4 1-19 0 0,-4-1 74 0 0,0-1-1 0 0,0 0 1 0 0,0 0 0 0 0,0 0-1 0 0,0 0 1 0 0,0-1 0 0 0,-1 0-1 0 0,1 0 1 0 0,-1 0 0 0 0,1 0-1 0 0,-1-1 1 0 0,0 0 0 0 0,0 0-1 0 0,0 0 1 0 0,0 0 0 0 0,0-1-1 0 0,-1 1 1 0 0,0-1 0 0 0,0 0-1 0 0,0 0 1 0 0,0 0 0 0 0,0-1-1 0 0,-1 1 1 0 0,0-1 0 0 0,0 1-1 0 0,1-3-73 0 0,1-2 26 0 0,-1-1 0 0 0,0 0 0 0 0,0 0 0 0 0,-1 0 0 0 0,0 0 0 0 0,-1 0 0 0 0,0 0 0 0 0,-1 0 0 0 0,0-1 0 0 0,0 1 0 0 0,-1 0 0 0 0,-2-9-26 0 0,0 13-151 0 0,0 1-1 0 0,0-1 1 0 0,-1 0-1 0 0,0 1 1 0 0,0 0 0 0 0,0 0-1 0 0,-1 0 1 0 0,1 0-1 0 0,-1 1 1 0 0,0 0-1 0 0,-1 0 1 0 0,1 0 0 0 0,-1 1-1 0 0,0-1 1 0 0,0 2-1 0 0,0-1 1 0 0,0 0-1 0 0,0 1 1 0 0,0 0-1 0 0,-1 1 1 0 0,1-1 0 0 0,-1 1-1 0 0,1 1 1 0 0,-1-1-1 0 0,0 1 1 0 0,1 0-1 0 0,-1 0 1 0 0,1 1 0 0 0,-1 0-1 0 0,1 0 1 0 0,-1 1-1 0 0,1 0 1 0 0,0 0-1 0 0,-1 0 1 0 0,1 1 0 0 0,0-1-1 0 0,1 2 1 0 0,-5 1 151 0 0,-34 20-3908 0 0,16-7-3492 0 0,14-9-1514 0 0</inkml:trace>
  <inkml:trace contextRef="#ctx0" brushRef="#br0" timeOffset="5664.685">6035 475 10130 0 0,'0'0'1226'0'0,"0"0"-255"0"0,0 0-78 0 0,0 0 23 0 0,0 0 86 0 0,0 0 2 0 0,0 0-88 0 0,0 0-184 0 0,0 0-210 0 0,0 0-182 0 0,0 0-167 0 0,-2-4-79 0 0,-6-13-37 0 0,22 14 359 0 0,-8 9-303 0 0,0 0-1 0 0,0 1 1 0 0,-1 0-1 0 0,0 1 1 0 0,-1-1-1 0 0,1 1 0 0 0,-1 0 1 0 0,-1 0-1 0 0,1 0 1 0 0,-1 0-1 0 0,-1 1 1 0 0,0-1-1 0 0,2 9-112 0 0,3 10 239 0 0,112 395 1253 0 0,-95-278-1232 0 0,-23-143-220 0 0,-1-1 1 0 0,0 1 0 0 0,1-1-1 0 0,-1 0 1 0 0,0 1-1 0 0,1-1 1 0 0,-1 0-1 0 0,1 1 1 0 0,-1-1 0 0 0,1 0-1 0 0,-1 0 1 0 0,1 1-1 0 0,-1-1 1 0 0,1 0-1 0 0,-1 0 1 0 0,1 0-1 0 0,0 0 1 0 0,-1 1 0 0 0,1-1-1 0 0,-1 0 1 0 0,1 0-1 0 0,-1 0 1 0 0,1 0-1 0 0,-1-1 1 0 0,1 1 0 0 0,0 0-1 0 0,-1 0 1 0 0,1 0-1 0 0,-1 0 1 0 0,1 0-1 0 0,-1-1 1 0 0,1 1-1 0 0,-1 0 1 0 0,1-1 0 0 0,-1 1-1 0 0,1 0 1 0 0,-1-1-1 0 0,0 1 1 0 0,1 0-1 0 0,-1-1 1 0 0,1 1 0 0 0,-1-1-1 0 0,0 1 1 0 0,1 0-1 0 0,-1-1 1 0 0,0 1-1 0 0,0-1 1 0 0,1 1-1 0 0,-1-1 1 0 0,0 0 0 0 0,0 1-1 0 0,0-1 1 0 0,0 1-1 0 0,0-1 1 0 0,0 1-1 0 0,0-1 1 0 0,0 1 0 0 0,0-1-1 0 0,0 0 1 0 0,0 1-1 0 0,0-1 1 0 0,0 1-1 0 0,0-1 1 0 0,0 1-1 0 0,0-1 1 0 0,-1 1 0 0 0,1-1-1 0 0,0 0-40 0 0,2-4-230 0 0,51-137 733 0 0,4-13-315 0 0,-8-2-1 0 0,7-57-187 0 0,-54 177-69 0 0,-2 37-10 0 0,0 0-64 0 0,0 0-46 0 0,0 0-65 0 0,-3 15-1305 0 0,-27 44-2209 0 0,22-43-500 0 0,0-1-3646 0 0,4-10-94 0 0</inkml:trace>
  <inkml:trace contextRef="#ctx0" brushRef="#br0" timeOffset="6032.052">6587 817 4585 0 0,'0'0'2175'0'0,"0"0"-1277"0"0,0 0-500 0 0,0 0 132 0 0,0 0 337 0 0,0 0 284 0 0,0 0 98 0 0,0 0-106 0 0,0 0-212 0 0,0 0-206 0 0,0 0-138 0 0,0 0-80 0 0,0 0-52 0 0,-5 23-23 0 0,-16 68-20 0 0,16 2 954 0 0,4-88-1296 0 0,1 0 0 0 0,0 0 0 0 0,0 1 1 0 0,1-1-1 0 0,-1 0 0 0 0,1 0 1 0 0,0 0-1 0 0,1 0 0 0 0,-1-1 0 0 0,1 1 1 0 0,0 0-1 0 0,0 0 0 0 0,0-1 0 0 0,1 0 1 0 0,0 1-1 0 0,-1-1 0 0 0,2 0 1 0 0,-1 0-1 0 0,0 0 0 0 0,1-1 0 0 0,0 1 1 0 0,-1-1-1 0 0,1 0 0 0 0,1 0 1 0 0,-1 0-1 0 0,0-1 0 0 0,1 1 0 0 0,-1-1 1 0 0,1 0-1 0 0,0-1 0 0 0,0 1 0 0 0,0-1 1 0 0,3 1-71 0 0,0-1 116 0 0,0-1-1 0 0,0 0 1 0 0,0 0 0 0 0,0-1 0 0 0,0 0 0 0 0,0 0-1 0 0,0-1 1 0 0,0 0 0 0 0,0-1 0 0 0,-1 1 0 0 0,1-2-1 0 0,-1 1 1 0 0,0-1 0 0 0,0 0 0 0 0,0 0 0 0 0,0-1 0 0 0,-1 0-1 0 0,1 0 1 0 0,-1 0 0 0 0,-1-1 0 0 0,1 0 0 0 0,-1 0-1 0 0,0-1 1 0 0,0 1 0 0 0,-1-1 0 0 0,0 0 0 0 0,0 0-1 0 0,-1-1 1 0 0,0 1 0 0 0,0-1 0 0 0,2-6-116 0 0,-4 10-30 0 0,1-1 0 0 0,-1 1 0 0 0,1 0 0 0 0,-1 0 0 0 0,0-1 0 0 0,-1 1 0 0 0,1 0 0 0 0,-1-1 0 0 0,0 1 0 0 0,0-1 0 0 0,0 1 0 0 0,-1-1 1 0 0,1 1-1 0 0,-1 0 0 0 0,0-1 0 0 0,-1 1 0 0 0,1 0 0 0 0,-1 0 0 0 0,1 0 0 0 0,-1 0 0 0 0,-1 0 0 0 0,1 0 0 0 0,0 1 0 0 0,-1-1 0 0 0,0 1 0 0 0,0-1 0 0 0,0 1 0 0 0,0 0 0 0 0,0 0 0 0 0,-1 0 0 0 0,1 1 1 0 0,-1-1-1 0 0,0 1 0 0 0,0 0 0 0 0,-3-2 30 0 0,-32-8-2246 0 0,11 10-4002 0 0,14 2-4553 0 0</inkml:trace>
  <inkml:trace contextRef="#ctx0" brushRef="#br0" timeOffset="15365.445">6760 2183 1832 0 0,'0'0'1671'0'0,"0"0"-345"0"0,0 0 5 0 0,0 0 219 0 0,0 0 123 0 0,0 0-15 0 0,0 0-144 0 0,0 0-219 0 0,0 0-206 0 0,0 0-187 0 0,0 0-165 0 0,-13-16-139 0 0,-38-49-85 0 0,49 62-414 0 0,-1 0-1 0 0,1 0 1 0 0,-1 0-1 0 0,0 0 1 0 0,0 0 0 0 0,0 0-1 0 0,0 1 1 0 0,0 0-1 0 0,-1-1 1 0 0,1 1 0 0 0,0 0-1 0 0,-1 1 1 0 0,0-1-1 0 0,0 1 1 0 0,1-1 0 0 0,-1 1-1 0 0,0 0 1 0 0,0 0-1 0 0,0 1 1 0 0,0-1-1 0 0,0 1 1 0 0,0 0 0 0 0,0 0-1 0 0,0 0 1 0 0,-3 1-99 0 0,-9 0 162 0 0,1 1-107 0 0,1 1-1 0 0,0 0 0 0 0,0 1 0 0 0,0 0 1 0 0,0 1-1 0 0,1 1 0 0 0,0 0 0 0 0,0 1 0 0 0,1 0 1 0 0,-1 1-1 0 0,1 1 0 0 0,-5 5-54 0 0,7-6 21 0 0,0 1-1 0 0,0 0 0 0 0,1 0 1 0 0,0 1-1 0 0,1 0 0 0 0,0 1 1 0 0,0-1-1 0 0,1 2 0 0 0,1-1 1 0 0,0 1-1 0 0,0 0 1 0 0,1 0-1 0 0,1 0 0 0 0,0 1 1 0 0,1 0-1 0 0,0 0 0 0 0,1 0 1 0 0,0 0-1 0 0,1 0 1 0 0,1 0-1 0 0,0 0 0 0 0,2 11-20 0 0,0-20 48 0 0,1 0 0 0 0,0 1 1 0 0,0-1-1 0 0,0 0 0 0 0,0-1 0 0 0,1 1 0 0 0,0-1 0 0 0,0 1 0 0 0,0-1 1 0 0,0 0-1 0 0,0 0 0 0 0,0-1 0 0 0,1 0 0 0 0,0 1 0 0 0,-1-1 0 0 0,1-1 0 0 0,0 1 1 0 0,0-1-1 0 0,0 0 0 0 0,0 0 0 0 0,0 0 0 0 0,0-1 0 0 0,0 1 0 0 0,0-1 0 0 0,0 0 1 0 0,0-1-1 0 0,0 1 0 0 0,0-1 0 0 0,0 0 0 0 0,0-1 0 0 0,0 1 0 0 0,0-1 0 0 0,-1 0 1 0 0,4-1-49 0 0,28-14 236 0 0,0-2 0 0 0,-1-1 1 0 0,-1-1-1 0 0,-1-2 1 0 0,-1-2-1 0 0,15-14-236 0 0,-45 37 6 0 0,61-54 85 0 0,73-49-139 0 0,-133 132-369 0 0,-26 203 658 0 0,22-220-231 0 0,0 1 1 0 0,1-1 0 0 0,1 1-1 0 0,0 0 1 0 0,0-1 0 0 0,1 1 0 0 0,0-1-1 0 0,1 0 1 0 0,0 0 0 0 0,1 0 0 0 0,0 0-1 0 0,0 0 1 0 0,1-1 0 0 0,0 0 0 0 0,1 0-1 0 0,0 0 1 0 0,1 0 0 0 0,-1-1 0 0 0,2 0-1 0 0,7 6-10 0 0,42 17 47 0 0,-53-29-97 0 0,18-3-416 0 0,-22 0-207 0 0,2-5-284 0 0,0 4-3134 0 0,1-1-4090 0 0</inkml:trace>
  <inkml:trace contextRef="#ctx0" brushRef="#br0" timeOffset="15936.819">7399 2338 2945 0 0,'0'0'2642'0'0,"0"0"-1075"0"0,0 0-439 0 0,0 0 128 0 0,0 0 131 0 0,0 0-32 0 0,0 0-189 0 0,0 0-262 0 0,0 0-255 0 0,0 0-171 0 0,0 0-89 0 0,0 0-10 0 0,0 0 41 0 0,-2 7 6373 0 0,127 12-4984 0 0,152-12-670 0 0,-225-11-736 0 0,-18 2-2991 0 0,-46 14-88 0 0,-1 0-5956 0 0,8-8-2673 0 0</inkml:trace>
  <inkml:trace contextRef="#ctx0" brushRef="#br0" timeOffset="16251.79">7366 2658 13931 0 0,'0'0'1502'0'0,"0"0"-720"0"0,0 0-399 0 0,0 0 125 0 0,0 0 294 0 0,0 0 226 0 0,0 0 74 0 0,0 0-81 0 0,0 0-167 0 0,0 0-123 0 0,0 0-77 0 0,0 0-86 0 0,0 0-37 0 0,30-2-43 0 0,98-9-49 0 0,25-9 675 0 0,-136 18-1123 0 0,-8 0-97 0 0,0 1 1 0 0,0 0-1 0 0,0 0 1 0 0,0 1-1 0 0,0 0 1 0 0,0 1-1 0 0,0-1 1 0 0,0 2-1 0 0,0 0 1 0 0,0 0-1 0 0,5 2 106 0 0,0 8-3021 0 0,-11-6-4774 0 0,-3-2-3792 0 0</inkml:trace>
  <inkml:trace contextRef="#ctx0" brushRef="#br0" timeOffset="17652.808">9221 2611 14811 0 0,'0'0'2066'0'0,"0"0"-1006"0"0,0 0-552 0 0,0 0-18 0 0,0 0 142 0 0,0 0 143 0 0,0 0 49 0 0,0 0-68 0 0,0 0-104 0 0,0 0-97 0 0,0 0-106 0 0,0 0-75 0 0,0 0-73 0 0,35-8-51 0 0,106-22-45 0 0,-7 15-332 0 0,-99 16-2512 0 0,-29 0-1615 0 0,-1 2-7009 0 0</inkml:trace>
  <inkml:trace contextRef="#ctx0" brushRef="#br0" timeOffset="16925.289">8358 2228 13987 0 0,'0'0'1634'0'0,"0"0"-478"0"0,0 0-360 0 0,0 0-2 0 0,0 0 128 0 0,0 0 72 0 0,0 0-55 0 0,0 0-172 0 0,0 0-229 0 0,0 0-213 0 0,0 0-155 0 0,0 0-88 0 0,0 0-37 0 0,-5-8 51 0 0,4 38 533 0 0,-1-2-351 0 0,-2-1 0 0 0,0 0 0 0 0,-2 0 0 0 0,-1-1-1 0 0,-2 0 1 0 0,-8 20-278 0 0,-15 49 198 0 0,-51 191-194 0 0,71-190-3113 0 0,29-88-7056 0 0,-17-8 9332 0 0,5 0-10499 0 0</inkml:trace>
  <inkml:trace contextRef="#ctx0" brushRef="#br0" timeOffset="17290.304">8630 2419 11658 0 0,'0'0'807'0'0,"0"0"-291"0"0,0 0-27 0 0,0 0 180 0 0,0 0 215 0 0,0 0 112 0 0,0 0-37 0 0,0 0-141 0 0,-27 36-187 0 0,-86 111-187 0 0,70-70 2 0 0,42-65-379 0 0,-1-7-10 0 0,1 0 0 0 0,-1 0 0 0 0,1 0 0 0 0,1 0 0 0 0,-1 0 0 0 0,1 0 0 0 0,0 1 0 0 0,0-1 0 0 0,0 0 0 0 0,1 0 0 0 0,-1 0 0 0 0,1 0 0 0 0,1 1 0 0 0,-1-1 0 0 0,1-1 0 0 0,0 1 0 0 0,0 0 0 0 0,0 0 0 0 0,1-1 0 0 0,-1 1 0 0 0,1-1 0 0 0,0 0 0 0 0,1 0 0 0 0,-1 0 0 0 0,1 0 0 0 0,0-1 0 0 0,-1 1 0 0 0,1-1 0 0 0,1 0 0 0 0,-1 0 1 0 0,0 0-1 0 0,1-1 0 0 0,0 0 0 0 0,-1 1 0 0 0,1-2 0 0 0,4 2-57 0 0,12-2 220 0 0,-1-2-1 0 0,1 0 1 0 0,0-1 0 0 0,-1-1 0 0 0,0-1 0 0 0,1 0 0 0 0,-1-2 0 0 0,-1-1 0 0 0,1 0 0 0 0,-1-1 0 0 0,-1-1 0 0 0,0-1 0 0 0,0-1 0 0 0,-1 0 0 0 0,10-9-220 0 0,-16 15 49 0 0,-1-1 0 0 0,0-1 1 0 0,-1 0-1 0 0,1 0 0 0 0,-2-1 0 0 0,1 0 1 0 0,-1 0-1 0 0,0-1 0 0 0,0 0 0 0 0,-1 0 0 0 0,-1-1 1 0 0,1 0-1 0 0,-2 0 0 0 0,1-1 0 0 0,-1 1 1 0 0,-1-1-1 0 0,0 0 0 0 0,-1-1 0 0 0,0 1 0 0 0,0 0 1 0 0,-1-1-1 0 0,-1 0 0 0 0,0-10-49 0 0,-3 16-83 0 0,-1-1-1 0 0,0 1 1 0 0,0 0 0 0 0,-1 0-1 0 0,0 0 1 0 0,0 0 0 0 0,0 1-1 0 0,-1 0 1 0 0,1-1 0 0 0,-1 2-1 0 0,-1-1 1 0 0,1 0 0 0 0,-1 1-1 0 0,0 0 1 0 0,0 1 0 0 0,0-1-1 0 0,0 1 1 0 0,0 0 0 0 0,-1 1-1 0 0,0-1 1 0 0,1 1-1 0 0,-1 1 1 0 0,0-1 0 0 0,-1 1 83 0 0,-91-3-2733 0 0,36 18-5870 0 0,47-7-2481 0 0</inkml:trace>
  <inkml:trace contextRef="#ctx0" brushRef="#br0" timeOffset="18273.011">10178 2231 2361 0 0,'0'0'3432'0'0,"0"0"-1410"0"0,0 0-586 0 0,0 0-19 0 0,0 0-85 0 0,0 0-89 0 0,0 0-136 0 0,0 0-162 0 0,0 0-131 0 0,0 0-135 0 0,0 0-143 0 0,0 0-135 0 0,0 0-95 0 0,-32 14-77 0 0,-100 43-46 0 0,74-19 76 0 0,51-28-196 0 0,-1-1-37 0 0,1 1 0 0 0,0 0 0 0 0,1 0 0 0 0,0 1 0 0 0,1 0 0 0 0,0 0 0 0 0,0 0 0 0 0,2 1 0 0 0,-1-1 0 0 0,1 1 0 0 0,1 0 0 0 0,0 0 0 0 0,1 0 0 0 0,0 0 0 0 0,1 0 0 0 0,0 0 0 0 0,1 1 0 0 0,0 0-26 0 0,1-7 29 0 0,-1 0 0 0 0,1 0 0 0 0,-1 0 0 0 0,2-1 0 0 0,-1 1 0 0 0,1-1 0 0 0,-1 0 0 0 0,2 0 0 0 0,-1 0 0 0 0,0 0 0 0 0,1 0 0 0 0,0 0 0 0 0,0-1 0 0 0,0 0 0 0 0,1 0 0 0 0,0 0 0 0 0,-1-1 0 0 0,1 1 0 0 0,0-1 0 0 0,1 0 0 0 0,0 0-29 0 0,65-2 1841 0 0,-57-1-1685 0 0,-1-1-1 0 0,1-1 1 0 0,0-1-1 0 0,0 0 1 0 0,-1 0-1 0 0,0-2 0 0 0,0 1 1 0 0,0-2-1 0 0,0 0 1 0 0,-1 0-1 0 0,0-1 1 0 0,0-1-1 0 0,-1 0 1 0 0,0 0-1 0 0,0-1 1 0 0,-1-1-1 0 0,0 0 0 0 0,0 0 1 0 0,-1-1-1 0 0,-1 0 1 0 0,0 0-1 0 0,-1-1 1 0 0,0 0-1 0 0,0 0 1 0 0,-1-1-1 0 0,-1 0 0 0 0,0 0 1 0 0,-1 0-1 0 0,-1-1 1 0 0,0 1-1 0 0,0-1 1 0 0,0-13-156 0 0,-3 15 12 0 0,0 1 0 0 0,-1-1-1 0 0,0 1 1 0 0,-1-1 0 0 0,0 1 0 0 0,-1 0 0 0 0,0 0 0 0 0,0 0 0 0 0,-1 0 0 0 0,-1 1 0 0 0,-3-7-12 0 0,5 13-106 0 0,0-1 1 0 0,1 1 0 0 0,-1 0 0 0 0,-1 1-1 0 0,1-1 1 0 0,0 0 0 0 0,-1 1-1 0 0,0 0 1 0 0,0 0 0 0 0,0 0-1 0 0,0 0 1 0 0,-1 1 0 0 0,1-1-1 0 0,0 1 1 0 0,-1 0 0 0 0,0 1-1 0 0,0-1 1 0 0,1 1 0 0 0,-1 0-1 0 0,0 0 1 0 0,0 0 0 0 0,0 1-1 0 0,0-1 1 0 0,0 1 0 0 0,0 1-1 0 0,0-1 1 0 0,0 1 0 0 0,0 0 105 0 0,-32 12-2182 0 0,14 1-3587 0 0,10-6-5359 0 0</inkml:trace>
  <inkml:trace contextRef="#ctx0" brushRef="#br0" timeOffset="18592.495">10486 2482 14571 0 0,'0'0'1658'0'0,"0"0"-633"0"0,0 0-238 0 0,0 0 111 0 0,0 0 118 0 0,0 0-21 0 0,0 0-200 0 0,0 0-245 0 0,0 0-179 0 0,0 0-109 0 0,0 0-48 0 0,0 0-39 0 0,0 0-51 0 0,-3 16-57 0 0,-20 74 11 0 0,12-34-1197 0 0,30-61-4279 0 0,-12-1-475 0 0,2 2-5043 0 0</inkml:trace>
  <inkml:trace contextRef="#ctx0" brushRef="#br0" timeOffset="18953.908">10931 2128 11538 0 0,'0'0'657'0'0,"0"0"-221"0"0,0 0 133 0 0,0 0 282 0 0,0 0 185 0 0,0 0 14 0 0,0 0-178 0 0,0 0-240 0 0,0 0-202 0 0,0 0-136 0 0,0 0-87 0 0,-30 32-51 0 0,-92 98-28 0 0,84-78 54 0 0,39-44-123 0 0,-2-4-20 0 0,1-1 0 0 0,-1 0 0 0 0,1 0-1 0 0,-1 0 1 0 0,1 1 0 0 0,0-1-1 0 0,0 0 1 0 0,1 1 0 0 0,-1-1 0 0 0,1 0-1 0 0,-1 0 1 0 0,1 0 0 0 0,0 0-1 0 0,0 1 1 0 0,1-1 0 0 0,-1 0 0 0 0,0-1-1 0 0,1 1 1 0 0,0 0 0 0 0,0 0-1 0 0,0-1 1 0 0,0 1 0 0 0,0-1-1 0 0,0 1 1 0 0,1-1 0 0 0,-1 0 0 0 0,1 0-1 0 0,0 0 1 0 0,-1 0 0 0 0,1-1-1 0 0,0 1 1 0 0,0-1 0 0 0,0 0 0 0 0,0 0-1 0 0,0 0 1 0 0,3 1-39 0 0,3-1 122 0 0,0 0 0 0 0,0-1 0 0 0,0 0 0 0 0,0-1 0 0 0,0 1 0 0 0,0-2 0 0 0,0 1-1 0 0,0-1 1 0 0,-1-1 0 0 0,1 1 0 0 0,-1-2 0 0 0,1 1 0 0 0,-1-1 0 0 0,0 0 0 0 0,0-1 0 0 0,-1 0 0 0 0,1 0 0 0 0,-1-1 0 0 0,0 1 0 0 0,-1-2 0 0 0,1 1 0 0 0,-1-1-1 0 0,-1 0 1 0 0,1 0 0 0 0,-1 0 0 0 0,0-1 0 0 0,-1 0 0 0 0,0 0 0 0 0,0 0 0 0 0,-1-1 0 0 0,0 1 0 0 0,0-1 0 0 0,-1 1 0 0 0,0-1 0 0 0,0 0 0 0 0,-1 0-1 0 0,0 0 1 0 0,-1 0 0 0 0,0 0 0 0 0,-1 0 0 0 0,1 0 0 0 0,-2-2-122 0 0,0 5-61 0 0,0 0-1 0 0,0 0 1 0 0,0 0-1 0 0,-1 0 0 0 0,0 0 1 0 0,0 1-1 0 0,-1-1 1 0 0,1 1-1 0 0,-1 0 1 0 0,0 0-1 0 0,-1 1 1 0 0,1-1-1 0 0,-1 1 1 0 0,0 0-1 0 0,0 0 0 0 0,0 0 1 0 0,0 1-1 0 0,-1 0 1 0 0,0 0-1 0 0,1 0 1 0 0,-1 1-1 0 0,0-1 1 0 0,0 2-1 0 0,0-1 1 0 0,-3 0 61 0 0,-47-4-3538 0 0,2 15-4426 0 0,33-2-3440 0 0</inkml:trace>
  <inkml:trace contextRef="#ctx0" brushRef="#br0" timeOffset="19324.048">10873 2426 8098 0 0,'0'0'3426'0'0,"0"0"-1915"0"0,0 0-552 0 0,0 0 172 0 0,0 0 101 0 0,0 0-92 0 0,0 0-276 0 0,0 0-328 0 0,0 0-250 0 0,0 0-142 0 0,0 0-82 0 0,-26 10-47 0 0,-80 33-40 0 0,59-7-45 0 0,42-29 50 0 0,2-2 0 0 0,-1 1-1 0 0,1-1 0 0 0,-1 1 0 0 0,2-1 0 0 0,-1 1 1 0 0,1 0-1 0 0,-1 0 0 0 0,2 0 0 0 0,-1 0 1 0 0,1 1-1 0 0,0-1 0 0 0,0 0 0 0 0,0 1 0 0 0,1-1 1 0 0,0 0-1 0 0,1 1 0 0 0,-1-1 0 0 0,1 0 0 0 0,0 1 1 0 0,1-1-1 0 0,0 0 0 0 0,0 0 0 0 0,0 0 0 0 0,0 0 1 0 0,1 0-1 0 0,0-1 0 0 0,1 3 21 0 0,4-2 103 0 0,-1 0-1 0 0,1-1 0 0 0,0 0 1 0 0,0 0-1 0 0,0 0 1 0 0,1-1-1 0 0,0 0 1 0 0,0-1-1 0 0,0 0 1 0 0,0 0-1 0 0,0-1 1 0 0,1 0-1 0 0,-1-1 1 0 0,0 0-1 0 0,1 0 1 0 0,-1-1-1 0 0,1-1 1 0 0,0 1-1 0 0,-1-1 1 0 0,0-1-1 0 0,2 0-102 0 0,-3 0 124 0 0,-1-1 0 0 0,1 0-1 0 0,-1 0 1 0 0,1 0 0 0 0,-1-1-1 0 0,0 0 1 0 0,0 0-1 0 0,-1-1 1 0 0,1 0 0 0 0,-1 0-1 0 0,0-1 1 0 0,0 0-1 0 0,-1 0 1 0 0,0 0 0 0 0,0 0-1 0 0,0-1 1 0 0,-1 0-1 0 0,0 0 1 0 0,0 0 0 0 0,-1-1-1 0 0,0 1 1 0 0,0-1-1 0 0,-1 0 1 0 0,1 1 0 0 0,-2-1-1 0 0,1 0 1 0 0,-1 0-1 0 0,-1 0 1 0 0,1-1 0 0 0,-1 1-1 0 0,-1 0 1 0 0,0 0 0 0 0,0 0-1 0 0,0 0 1 0 0,-1-1-124 0 0,0 2-125 0 0,-1 1 0 0 0,0-1 0 0 0,0 1 1 0 0,0 0-1 0 0,0 0 0 0 0,-1 0 0 0 0,0 0 0 0 0,0 1 1 0 0,-1-1-1 0 0,0 1 0 0 0,0 0 0 0 0,0 1 0 0 0,0-1 1 0 0,-1 1-1 0 0,0 0 0 0 0,1 0 0 0 0,-2 1 1 0 0,1-1 123 0 0,-44-18-8271 0 0,34 18-3263 0 0</inkml:trace>
  <inkml:trace contextRef="#ctx0" brushRef="#br0" timeOffset="21902.06">11197 2364 0 0 0,'0'0'291'0'0,"0"0"860"0"0,0 0 281 0 0,0 0 12 0 0,0 0-65 0 0,0 0-141 0 0,0 0-187 0 0,0 0-148 0 0,0 0-103 0 0,0 0-57 0 0,22-1 4268 0 0,42-36-991 0 0,-58 33-3963 0 0,-1 0 0 0 0,2 1 1 0 0,-1-1-1 0 0,0 1 0 0 0,1 1 0 0 0,0-1 1 0 0,-1 1-1 0 0,1 0 0 0 0,0 0 0 0 0,0 1 0 0 0,0 0 1 0 0,0 0-1 0 0,7 1-57 0 0,-10 30 473 0 0,5 193 722 0 0,18-104-968 0 0,-25-115-425 0 0,8-4 2627 0 0,-10-1-2265 0 0,22-29 554 0 0,66-106-115 0 0,76-106-506 0 0,-116 187-331 0 0,-49 49-3243 0 0,-12 15-3798 0 0,11-5-1661 0 0</inkml:trace>
  <inkml:trace contextRef="#ctx0" brushRef="#br0" timeOffset="29326.122">8656 3667 5921 0 0,'0'0'1907'0'0,"0"0"-78"0"0,0 0 150 0 0,0 0 131 0 0,0 0-67 0 0,0 0-299 0 0,0 0-389 0 0,0 0-308 0 0,0 0-182 0 0,0 0-86 0 0,0 0-59 0 0,0 0-62 0 0,0 0-86 0 0,2 1-81 0 0,10 9 1048 0 0,6-3-107 0 0,24 16-453 0 0,-27-17-927 0 0,0-2 0 0 0,0 0-1 0 0,1 0 1 0 0,0-2 0 0 0,-1 0 0 0 0,1-1 0 0 0,0 0-1 0 0,0-1 1 0 0,9-2-52 0 0,8 2 42 0 0,-32 0-55 0 0,5 1-2915 0 0,-16 3-4046 0 0,4-2 2858 0 0,1-2-7218 0 0</inkml:trace>
  <inkml:trace contextRef="#ctx0" brushRef="#br0" timeOffset="29585.816">8476 4028 7802 0 0,'0'0'2970'0'0,"0"0"-1463"0"0,0 0-434 0 0,0 0 153 0 0,0 0 171 0 0,0 0 50 0 0,0 0-129 0 0,0 0-152 0 0,0 0-152 0 0,0 0-108 0 0,0 0-35 0 0,0 0-23 0 0,0 0-32 0 0,29 10-66 0 0,95 29-89 0 0,-35-29 494 0 0,-71-14-902 0 0,94-17 506 0 0,-87 17-967 0 0,-14 3-2307 0 0,-11-2-4997 0 0,0 3-4431 0 0</inkml:trace>
  <inkml:trace contextRef="#ctx0" brushRef="#br0" timeOffset="32053.618">11283 3255 9282 0 0,'0'0'1392'0'0,"0"0"-428"0"0,0 0-134 0 0,0 0 82 0 0,0 0 123 0 0,0 0 19 0 0,0 0-125 0 0,0 0-201 0 0,0 0-164 0 0,0 0-58 0 0,0 0 35 0 0,0 0 63 0 0,0 0 22 0 0,4 9 9 0 0,27 116 2047 0 0,-30-77-2175 0 0,-2 0 1 0 0,-2 0-1 0 0,-2 0 0 0 0,-6 23-507 0 0,-26 136 356 0 0,6-12-253 0 0,20-155-163 0 0,11-40 21 0 0,-22-13-7387 0 0,13 1-1024 0 0,5 4-1347 0 0</inkml:trace>
  <inkml:trace contextRef="#ctx0" brushRef="#br0" timeOffset="32336.608">10946 3778 11442 0 0,'0'0'1250'0'0,"0"0"-466"0"0,0 0-40 0 0,0 0 205 0 0,0 0 159 0 0,0 0 11 0 0,0 0-112 0 0,32-3-118 0 0,102-7-130 0 0,89 1 1044 0 0,-112 10-1759 0 0,-12-1-2112 0 0,-34-4-5633 0 0,-53 3-2924 0 0</inkml:trace>
  <inkml:trace contextRef="#ctx0" brushRef="#br0" timeOffset="32523.672">11736 3700 3257 0 0,'0'0'3935'0'0,"0"0"-2100"0"0,0 0-813 0 0,0 0-43 0 0,0 0 50 0 0,0 0 25 0 0,0 0-70 0 0,0 0-156 0 0,0 0-186 0 0,0 0-172 0 0,0 0-112 0 0,0 0-103 0 0,0 0-71 0 0,-26 22-34 0 0,-79 70-26 0 0,72-44 66 0 0,33-40-138 0 0,0-4 19 0 0,0 1 0 0 0,0-1 1 0 0,0 1-1 0 0,0-1 0 0 0,1 0 1 0 0,0 1-1 0 0,-1-1 0 0 0,2 1 1 0 0,-1-1-1 0 0,0 0 0 0 0,1 0 1 0 0,0 0-1 0 0,0 0 0 0 0,0 0 1 0 0,1 0-1 0 0,-1-1 0 0 0,1 1 1 0 0,0-1-1 0 0,0 1 0 0 0,0-1 1 0 0,0 0-1 0 0,1 0 0 0 0,-1 0 1 0 0,1-1-1 0 0,-1 1 0 0 0,1-1 1 0 0,0 0-1 0 0,0 0 0 0 0,0 0 1 0 0,1-1-1 0 0,-1 1 0 0 0,0-1 1 0 0,0 0-1 0 0,1 0 0 0 0,0-1-71 0 0,6 3 237 0 0,-1-1 0 0 0,1-1-1 0 0,-1 0 1 0 0,1 0 0 0 0,-1-1 0 0 0,1 0-1 0 0,0-1 1 0 0,-1 0 0 0 0,1-1 0 0 0,-1 0-1 0 0,0-1 1 0 0,1 0 0 0 0,-1-1 0 0 0,0 1-1 0 0,-1-2 1 0 0,1 0 0 0 0,-1 0 0 0 0,0 0-1 0 0,0-1 1 0 0,-1-1 0 0 0,1 0 0 0 0,-1 0-1 0 0,-1 0 1 0 0,0-1 0 0 0,0 0 0 0 0,0 0-1 0 0,4-8-236 0 0,-9 11-10 0 0,0 0 0 0 0,0 0 0 0 0,-1 0 1 0 0,0-1-1 0 0,0 1 0 0 0,0 0 0 0 0,0-1 0 0 0,-1 1 0 0 0,0 0 0 0 0,0-1 0 0 0,0 1 0 0 0,-1 0 0 0 0,0 0 0 0 0,0-1 0 0 0,0 1 0 0 0,-1 0 0 0 0,0 0 0 0 0,0 0 0 0 0,0 0 0 0 0,0 0 1 0 0,-1 1-1 0 0,0-1 10 0 0,-68-21-2878 0 0,37 25-1774 0 0,21 1 1399 0 0,-4 0-8317 0 0</inkml:trace>
  <inkml:trace contextRef="#ctx0" brushRef="#br0" timeOffset="30828.526">9475 3513 5873 0 0,'0'0'1826'0'0,"0"0"-395"0"0,0 0-144 0 0,0 0 49 0 0,0 0 30 0 0,0 0-63 0 0,0 0-128 0 0,0 0-167 0 0,0 0-144 0 0,0 0-138 0 0,0 0-146 0 0,-6-7-126 0 0,-21-18-91 0 0,27 24-326 0 0,0 0 0 0 0,0 0 0 0 0,0 0 0 0 0,1 0 0 0 0,-1 0 0 0 0,0 0 1 0 0,0 0-1 0 0,1 0 0 0 0,-1 0 0 0 0,0 0 0 0 0,1 0 0 0 0,-1 0 0 0 0,1 0 0 0 0,-1 0 0 0 0,1 0 0 0 0,0 0 0 0 0,-1 0 0 0 0,1 0 0 0 0,0 1 0 0 0,0-1 0 0 0,-1 0 0 0 0,1 1 0 0 0,0-1 0 0 0,0 0 0 0 0,0 1 0 0 0,0-1 0 0 0,0 1 1 0 0,0-1-1 0 0,0 1 0 0 0,0 0 0 0 0,0-1 0 0 0,0 1 0 0 0,0 0-37 0 0,2-1 67 0 0,20-13 229 0 0,1 1-1 0 0,0 1 1 0 0,1 1 0 0 0,1 1-1 0 0,0 2 1 0 0,0 0 0 0 0,0 2 0 0 0,1 1-1 0 0,0 1 1 0 0,0 1 0 0 0,0 1 0 0 0,3 2-296 0 0,-29 0 5 0 0,3-1-4 0 0,-1 0 0 0 0,1 0 0 0 0,0 0 0 0 0,-1 0 0 0 0,1 1 1 0 0,0 0-1 0 0,0-1 0 0 0,-1 1 0 0 0,1 1 0 0 0,0-1 0 0 0,0 1 0 0 0,-1-1 0 0 0,1 1 0 0 0,0 0 0 0 0,-1 0 0 0 0,1 1 1 0 0,-1-1-1 0 0,1 1 0 0 0,-1-1 0 0 0,0 1 0 0 0,0 0 0 0 0,0 1 0 0 0,0-1 0 0 0,0 0 0 0 0,0 1 0 0 0,0 0 0 0 0,-1-1 1 0 0,1 1-1 0 0,-1 0 0 0 0,0 0 0 0 0,0 1 0 0 0,0-1 0 0 0,-1 0 0 0 0,1 1 0 0 0,-1-1 0 0 0,1 1 0 0 0,-1-1 0 0 0,0 1 1 0 0,0 1-2 0 0,-4 6 11 0 0,0-1-1 0 0,0 1 1 0 0,-1-1 0 0 0,-1 0 0 0 0,0 0 0 0 0,0-1 0 0 0,-1 1 0 0 0,0-1 0 0 0,0 0 0 0 0,-1-1 0 0 0,0 0 0 0 0,-1 0 0 0 0,0 0 0 0 0,0-1 0 0 0,-1 0 0 0 0,1-1 0 0 0,-2 0 0 0 0,1 0 0 0 0,-3 1-11 0 0,-35 29 0 0 0,29-23-3 0 0,16-12-5 0 0,0-1 0 0 0,0 1 1 0 0,-1 0-1 0 0,1 0 0 0 0,0 0 0 0 0,0 0 1 0 0,0 0-1 0 0,0 0 0 0 0,1 0 0 0 0,-1 0 1 0 0,0 1-1 0 0,0-1 0 0 0,1 1 1 0 0,-1 0-1 0 0,1-1 0 0 0,-1 1 0 0 0,1 0 1 0 0,0 0-1 0 0,0 0 0 0 0,0 0 0 0 0,0 0 1 0 0,0 0-1 0 0,0 0 0 0 0,0 0 0 0 0,1 0 1 0 0,-1 0-1 0 0,1 1 0 0 0,-1-1 0 0 0,1 0 1 0 0,0 0-1 0 0,0 1 0 0 0,0-1 0 0 0,0 0 1 0 0,0 0-1 0 0,1 0 0 0 0,-1 1 1 0 0,1-1-1 0 0,-1 0 0 0 0,1 0 0 0 0,0 0 1 0 0,0 0-1 0 0,0 0 0 0 0,0 0 0 0 0,0 0 1 0 0,0 0-1 0 0,1 1 8 0 0,152 92 7 0 0,-146-90-3 0 0,0 0 0 0 0,0 0 0 0 0,-1 1 0 0 0,0 1 0 0 0,0-1 0 0 0,0 1 0 0 0,-1 0 0 0 0,0 0 0 0 0,0 1 0 0 0,0 0 0 0 0,-1 0 0 0 0,-1 0 0 0 0,1 1 0 0 0,-1 0 0 0 0,-1-1 0 0 0,0 1 0 0 0,0 1 0 0 0,0-1 0 0 0,-1 0 0 0 0,-1 1 0 0 0,1 3-4 0 0,-3-6 14 0 0,1-1 0 0 0,-1 1 1 0 0,0-1-1 0 0,-1 1 1 0 0,1-1-1 0 0,-1 0 1 0 0,-1 1-1 0 0,1-1 1 0 0,-1 0-1 0 0,0 0 1 0 0,0 0-1 0 0,-1-1 0 0 0,0 1 1 0 0,0-1-1 0 0,0 0 1 0 0,-1 0-1 0 0,1 0 1 0 0,-1-1-1 0 0,0 0 1 0 0,-1 0-1 0 0,1 0 1 0 0,-1 0-1 0 0,1-1 1 0 0,-1 0-1 0 0,-1 0-14 0 0,-14 9-54 0 0,-1 0 0 0 0,0-2-1 0 0,-1-1 1 0 0,0 0 0 0 0,0-2 0 0 0,-1-1 0 0 0,0 0-1 0 0,0-2 1 0 0,0-1 0 0 0,0-1 0 0 0,-21-1 54 0 0,45-1-68 0 0,0 0-1 0 0,1 0 1 0 0,-1-1 0 0 0,0 1-1 0 0,1 0 1 0 0,-1 0 0 0 0,0-1 0 0 0,1 1-1 0 0,-1 0 1 0 0,0-1 0 0 0,0 1-1 0 0,1 0 1 0 0,-1-1 0 0 0,0 1 0 0 0,0 0-1 0 0,0-1 1 0 0,0 1 0 0 0,0-1-1 0 0,1 1 1 0 0,-1 0 0 0 0,0-1 0 0 0,0 1-1 0 0,0 0 1 0 0,0-1 0 0 0,0 1 0 0 0,0-1-1 0 0,0 1 1 0 0,0 0 0 0 0,0-1-1 0 0,0 1 1 0 0,0-1 0 0 0,-1 1 0 0 0,1 0-1 0 0,0-1 1 0 0,0 1 0 0 0,0 0-1 0 0,0-1 1 0 0,-1 1 0 0 0,1-1 0 0 0,0 1-1 0 0,0 0 1 0 0,-1 0 0 0 0,1-1-1 0 0,0 1 1 0 0,-1 0 0 0 0,1-1 0 0 0,0 1-1 0 0,0 0 1 0 0,-1 0 0 0 0,1 0 0 0 0,-1-1-1 0 0,1 1 1 0 0,0 0 0 0 0,-1 0-1 0 0,1 0 1 0 0,0 0 0 0 0,-1 0 0 0 0,1 0-1 0 0,-1 0 1 0 0,1 0 0 0 0,0 0-1 0 0,-1 0 1 0 0,1 0 0 0 0,-1 0 0 0 0,1 0-1 0 0,0 0 1 0 0,-1 0 0 0 0,1 0-1 0 0,-1 0 69 0 0,14-12-7440 0 0,-7 8-3360 0 0</inkml:trace>
  <inkml:trace contextRef="#ctx0" brushRef="#br0" timeOffset="31378.333">10433 3814 11130 0 0,'0'0'1350'0'0,"0"0"-282"0"0,0 0 38 0 0,0 0 207 0 0,0 0 114 0 0,0 0-57 0 0,0 0-212 0 0,0 0-240 0 0,0 0-175 0 0,0 0-129 0 0,0 0-98 0 0,0 0-75 0 0,0 0-59 0 0,-4-6-48 0 0,-11-18-68 0 0,-15 18 358 0 0,16 7-593 0 0,0 1 0 0 0,1 1 1 0 0,-1 0-1 0 0,1 1 0 0 0,-1 1 0 0 0,1 0 1 0 0,1 0-1 0 0,-1 2 0 0 0,1-1 0 0 0,-5 5-31 0 0,12-9 7 0 0,3-1-13 0 0,1-1 0 0 0,-1 1 1 0 0,0 0-1 0 0,0 0 0 0 0,0 0 1 0 0,1 0-1 0 0,-1 0 0 0 0,0 0 1 0 0,1 0-1 0 0,-1 0 0 0 0,1 1 1 0 0,-1-1-1 0 0,1 1 0 0 0,0-1 1 0 0,0 1-1 0 0,-1-1 0 0 0,1 1 0 0 0,0 0 1 0 0,0-1-1 0 0,1 1 0 0 0,-1 0 1 0 0,0 0-1 0 0,1 0 0 0 0,-1 0 1 0 0,1 0-1 0 0,-1 0 0 0 0,1 0 1 0 0,0 0-1 0 0,0 0 0 0 0,0 0 1 0 0,0 0-1 0 0,0 0 0 0 0,0 0 1 0 0,1 0-1 0 0,-1 0 6 0 0,36 35-3 0 0,69 62 113 0 0,-103-95-96 0 0,0 0 1 0 0,0 0-1 0 0,0 0 1 0 0,-1 1-1 0 0,1-1 0 0 0,-1 0 1 0 0,0 1-1 0 0,-1-1 1 0 0,1 0-1 0 0,-1 1 1 0 0,1-1-1 0 0,-1 1 1 0 0,-1-1-1 0 0,1 1 1 0 0,-1-1-1 0 0,1 1 1 0 0,-1-1-1 0 0,0 0 1 0 0,-1 1-1 0 0,1-1 1 0 0,-1 0-1 0 0,0 0 0 0 0,0 0 1 0 0,0 0-1 0 0,-1 0 1 0 0,1-1-1 0 0,-1 1 1 0 0,0-1-1 0 0,0 1 1 0 0,0-1-1 0 0,0 0 1 0 0,-1 0-1 0 0,0 0-14 0 0,-2 3 25 0 0,-1 0 0 0 0,1 0 0 0 0,-2-1-1 0 0,1 0 1 0 0,-1 0 0 0 0,1-1 0 0 0,-1 1 0 0 0,-1-2 0 0 0,1 1-1 0 0,0-1 1 0 0,-1-1 0 0 0,0 1 0 0 0,-2-1-25 0 0,-8 1 0 0 0,16-2-61 0 0,0 0 0 0 0,0 0 1 0 0,-1 0-1 0 0,1 0 0 0 0,0-1 1 0 0,-1 0-1 0 0,1 0 0 0 0,-1 0 1 0 0,1 0-1 0 0,0 0 0 0 0,-1-1 1 0 0,1 1-1 0 0,-1-1 0 0 0,1 0 1 0 0,0 0-1 0 0,0 0 0 0 0,0-1 1 0 0,-1 0 60 0 0,-1-8-2307 0 0,5 2-2372 0 0,0 5 1453 0 0,0-1-8304 0 0</inkml:trace>
  <inkml:trace contextRef="#ctx0" brushRef="#br0" timeOffset="26958.327">6846 3494 0 0 0,'0'0'792'0'0,"0"0"395"0"0,0 0 147 0 0,0 0 47 0 0,0 0 28 0 0,0 0-16 0 0,0 0-46 0 0,0 0-45 0 0,0 0-54 0 0,16-2-60 0 0,44-8-77 0 0,-45 7-93 0 0,-15 3-115 0 0,0 0-94 0 0,0 0-83 0 0,0 0-84 0 0,0 0-49 0 0,0 0-69 0 0,-25 0 1331 0 0,-190 30-1666 0 0,43 10-33 0 0,165-38-57 0 0,8-1-111 0 0,-1-1 0 0 0,0 0-1 0 0,1 1 1 0 0,-1-1 0 0 0,1 0 0 0 0,-1 1 0 0 0,0-1-1 0 0,1 1 1 0 0,-1-1 0 0 0,0 1 0 0 0,1-1 0 0 0,-1 1-1 0 0,0-1 1 0 0,0 1 0 0 0,0-1 0 0 0,1 1 0 0 0,-1-1-1 0 0,0 1 1 0 0,0-1 0 0 0,0 1 0 0 0,0-1 0 0 0,0 1-1 0 0,0-1 1 0 0,0 1 0 0 0,0 0 0 0 0,0-1-1 0 0,0 1 1 0 0,0-1 0 0 0,0 1 0 0 0,-1-1 0 0 0,1 1-1 0 0,0-1 1 0 0,0 1 0 0 0,-1-1 0 0 0,1 1 0 0 0,0-1-1 0 0,0 1 1 0 0,-1-1 0 0 0,1 0 0 0 0,0 1 0 0 0,-1-1-1 0 0,1 1 1 0 0,-1-1 0 0 0,1 0 0 0 0,-1 1 0 0 0,1-1-1 0 0,-1 0 1 0 0,1 0 0 0 0,-1 1 0 0 0,1-1 0 0 0,-1 0-1 0 0,1 0 1 0 0,-1 0 0 0 0,1 1 12 0 0,114 36 149 0 0,-60-25-103 0 0,45 24 86 0 0,-99-35-122 0 0,1 1 0 0 0,0-1 0 0 0,-1 0 1 0 0,1 1-1 0 0,-1-1 0 0 0,1 1 0 0 0,-1-1 1 0 0,0 1-1 0 0,1-1 0 0 0,-1 1 0 0 0,0-1 0 0 0,0 1 1 0 0,0 0-1 0 0,0-1 0 0 0,0 1 0 0 0,-1-1 1 0 0,1 1-1 0 0,0-1 0 0 0,-1 1 0 0 0,1-1 1 0 0,-1 1-1 0 0,1-1 0 0 0,-1 0 0 0 0,0 1 0 0 0,0-1 1 0 0,0 0-1 0 0,0 1 0 0 0,0-1 0 0 0,0 0 1 0 0,0 0-1 0 0,0 0 0 0 0,0 0 0 0 0,0 0 0 0 0,0 0 1 0 0,-1 0-1 0 0,1 0 0 0 0,0-1 0 0 0,-1 1 1 0 0,0 0-11 0 0,-181 121 140 0 0,135-95-145 0 0,2 3 0 0 0,1 2 0 0 0,1 1 0 0 0,2 3 1 0 0,-4 6 4 0 0,44-41-1 0 0,0 1 1 0 0,1-1-1 0 0,-1 1 1 0 0,0 0-1 0 0,1-1 1 0 0,-1 1-1 0 0,1 0 1 0 0,-1 0-1 0 0,1 0 1 0 0,0 0-1 0 0,0 0 1 0 0,0 0-1 0 0,0 0 1 0 0,0 1 0 0 0,0-1-1 0 0,1 0 1 0 0,-1 0-1 0 0,1 1 1 0 0,-1-1-1 0 0,1 0 1 0 0,0 1-1 0 0,0-1 1 0 0,0 0-1 0 0,0 1 1 0 0,0-1-1 0 0,1 0 1 0 0,-1 1-1 0 0,1-1 1 0 0,0 0-1 0 0,-1 1 1 0 0,1-1 0 0 0,0 0-1 0 0,0 0 1 0 0,1 0-1 0 0,-1 0 1 0 0,0 0-1 0 0,1 0 1 0 0,-1 0-1 0 0,1-1 1 0 0,-1 1-1 0 0,1 0 1 0 0,0-1-1 0 0,0 1 1 0 0,0-1-1 0 0,0 0 1 0 0,0 0-1 0 0,0 1 1 0 0,0-1 0 0 0,0 0-1 0 0,0-1 1 0 0,1 1 0 0 0,13 3 69 0 0,1 0 1 0 0,0-2 0 0 0,1 0 0 0 0,-1-1 0 0 0,0 0 0 0 0,0-2 0 0 0,1 0-1 0 0,-1-1 1 0 0,0 0 0 0 0,0-2 0 0 0,0 0 0 0 0,-1-1 0 0 0,2-1-70 0 0,3-8-1121 0 0,-14 0-3352 0 0,-2 5-38 0 0,-3 2-6073 0 0</inkml:trace>
  <inkml:trace contextRef="#ctx0" brushRef="#br0" timeOffset="27296.773">6701 3181 7586 0 0,'0'0'730'0'0,"0"0"-329"0"0,0 0-139 0 0,0 0 157 0 0,0 0 387 0 0,0 0 334 0 0,0 0 169 0 0,0 0-34 0 0,0 0-217 0 0,0 0-227 0 0,0 0-122 0 0,0 0-37 0 0,0 0 12 0 0,-4 15 29 0 0,-20 100 1262 0 0,-31 250 1013 0 0,-7-87-2518 0 0,-36 83-242 0 0,58-258-923 0 0,40-95-731 0 0,14-12-8147 0 0,-14 4 9427 0 0,6-4-8077 0 0</inkml:trace>
  <inkml:trace contextRef="#ctx0" brushRef="#br0" timeOffset="27971.296">7373 3693 8762 0 0,'0'0'2995'0'0,"0"0"-1382"0"0,0 0-645 0 0,0 0-35 0 0,0 0 111 0 0,0 0 111 0 0,0 0-30 0 0,0 0-193 0 0,0 0-287 0 0,0 0-239 0 0,0 0-160 0 0,0 0-72 0 0,0 0-6 0 0,-8 13 4 0 0,-60 89 261 0 0,-112 99 131 0 0,152-175-561 0 0,-25 38-14 0 0,53-63 17 0 0,0 0-1 0 0,-1 0 0 0 0,1 1 0 0 0,0-1 0 0 0,0 0 0 0 0,1 1 0 0 0,-1-1 1 0 0,0 0-1 0 0,0 1 0 0 0,0-1 0 0 0,1 0 0 0 0,-1 0 0 0 0,1 0 1 0 0,-1 1-1 0 0,1-1 0 0 0,-1 0 0 0 0,1 0 0 0 0,0 0 0 0 0,0 0 0 0 0,-1 0 1 0 0,1 0-1 0 0,0 0 0 0 0,0 0 0 0 0,0 0 0 0 0,0 0 0 0 0,0-1 0 0 0,0 1 1 0 0,0 0-1 0 0,0-1 0 0 0,1 1 0 0 0,-1 0 0 0 0,0-1 0 0 0,0 0 0 0 0,1 1 1 0 0,-1-1-1 0 0,0 0 0 0 0,0 1 0 0 0,1-1 0 0 0,-1 0 0 0 0,0 0 1 0 0,1 0-1 0 0,-1 0 0 0 0,0 0 0 0 0,0-1 0 0 0,1 1 0 0 0,0 0-5 0 0,3 0 50 0 0,276 10 649 0 0,-178-12-631 0 0,-26 10 5 0 0,-77-8-63 0 0,0 0 15 0 0,0 0 23 0 0,0 0 28 0 0,0 0 40 0 0,0 0 27 0 0,0 0 21 0 0,0 0 23 0 0,-18-12 326 0 0,10 4-489 0 0,1-1 0 0 0,1 0 0 0 0,0 0 0 0 0,0-1 0 0 0,0 1 0 0 0,1-1 0 0 0,1-1 0 0 0,0 1 0 0 0,0 0 0 0 0,0-4-24 0 0,0 1 24 0 0,-35-193 98 0 0,20 72-344 0 0,-4 88-2791 0 0,23 44 2865 0 0,0 1-7116 0 0,0 1 971 0 0,0 0-1889 0 0</inkml:trace>
  <inkml:trace contextRef="#ctx0" brushRef="#br0" timeOffset="28545.562">8087 3487 9994 0 0,'0'0'1594'0'0,"0"0"-373"0"0,0 0-167 0 0,0 0 72 0 0,0 0 91 0 0,0 0-5 0 0,0 0-181 0 0,0 0-289 0 0,0 0-298 0 0,0 0-208 0 0,0 0-124 0 0,0 0-31 0 0,0 0 55 0 0,0 4 74 0 0,-6 28 162 0 0,-2 0 0 0 0,-1 0 0 0 0,-1-1-1 0 0,-2 0 1 0 0,-1-1 0 0 0,-1-1 0 0 0,-12 16-372 0 0,5-2 81 0 0,10-24-59 0 0,1 1-1 0 0,1 0 1 0 0,1 1 0 0 0,1 0-1 0 0,1 0 1 0 0,1 1-1 0 0,0-1 1 0 0,2 1-1 0 0,1 0 1 0 0,0 0 0 0 0,2 12-22 0 0,2-29 52 0 0,1 0 0 0 0,-1 0 0 0 0,1-1 1 0 0,0 1-1 0 0,1-1 0 0 0,-1 1 0 0 0,1-1 1 0 0,0 0-1 0 0,0-1 0 0 0,0 1 1 0 0,0-1-1 0 0,1 1 0 0 0,-1-1 0 0 0,1-1 1 0 0,0 1-1 0 0,1 0-52 0 0,4 1 170 0 0,1 0 0 0 0,-1-1 1 0 0,1 0-1 0 0,0 0 0 0 0,-1-1 1 0 0,1-1-1 0 0,0 0 0 0 0,0 0 1 0 0,0-1-1 0 0,0-1 0 0 0,6 0-170 0 0,13 0 351 0 0,48-33-431 0 0,-75 8-3122 0 0,-12 12-7207 0 0,7 11-1164 0 0</inkml:trace>
  <inkml:trace contextRef="#ctx0" brushRef="#br0" timeOffset="28824.762">7704 3789 9810 0 0,'0'0'4850'0'0,"0"0"-3028"0"0,0 0-1091 0 0,0 0-54 0 0,0 0 152 0 0,0 0 132 0 0,0 0-5 0 0,0 0-86 0 0,0 0-113 0 0,0 0-108 0 0,0 0-59 0 0,0 0-76 0 0,0 0-79 0 0,35-8-71 0 0,110-25-83 0 0,-10 15 184 0 0,-27 17-1350 0 0,-60 2-6862 0 0,-42-1-3701 0 0</inkml:trace>
  <inkml:trace contextRef="#ctx0" brushRef="#br0" timeOffset="34242.217">6830 4912 0 0 0,'0'0'2350'0'0,"0"0"-1063"0"0,0 0-348 0 0,0 0 93 0 0,0 0 159 0 0,0 0 77 0 0,0 0-41 0 0,0 0-140 0 0,0 0-128 0 0,0 0-88 0 0,0 0-50 0 0,0 0-26 0 0,15-15-44 0 0,73-73 580 0 0,-46 34-77 0 0,-2-2 0 0 0,-3-1 0 0 0,27-56-1254 0 0,-61 105-29 0 0,1-1 1092 0 0,-3 16-822 0 0,-36 283 170 0 0,2 313 501 0 0,37-586-466 0 0,6-34 556 0 0,-1-2-922 0 0,108-143 227 0 0,-99 143-299 0 0,1-1 1 0 0,1 2-1 0 0,0 1 1 0 0,1 1-1 0 0,1 0 0 0 0,18-8-8 0 0,-39 22-2 0 0,0 1 0 0 0,0 0 0 0 0,0 0-1 0 0,0 0 1 0 0,0 0 0 0 0,0 0 0 0 0,1 0-1 0 0,-1 1 1 0 0,0-1 0 0 0,1 0 0 0 0,-1 1-1 0 0,1-1 1 0 0,-1 0 0 0 0,1 1 0 0 0,-1 0-1 0 0,1-1 1 0 0,-1 1 0 0 0,1 0-1 0 0,-1 0 1 0 0,1 0 0 0 0,-1 0 0 0 0,1 0-1 0 0,-1 0 1 0 0,1 0 0 0 0,-1 1 0 0 0,1-1-1 0 0,-1 0 1 0 0,1 1 0 0 0,-1-1 0 0 0,0 1-1 0 0,1 0 1 0 0,-1-1 0 0 0,1 1-1 0 0,-1 0 1 0 0,0 0 0 0 0,0 0 0 0 0,0 0-1 0 0,1 0 1 0 0,-1 0 0 0 0,0 0 0 0 0,0 0-1 0 0,-1 1 1 0 0,1-1 0 0 0,0 0 0 0 0,0 1-1 0 0,0-1 1 0 0,-1 0 0 0 0,1 1-1 0 0,-1-1 1 0 0,1 1 0 0 0,-1-1 0 0 0,0 1-1 0 0,1 0 3 0 0,1 55 213 0 0,-3 0 0 0 0,-2 0 0 0 0,-9 44-213 0 0,11-99-18 0 0,0-1-1 0 0,1 1 0 0 0,-1 0 1 0 0,0-1-1 0 0,1 1 0 0 0,-1 0 1 0 0,1-1-1 0 0,0 1 1 0 0,0 0-1 0 0,0 0 0 0 0,0-1 1 0 0,0 1-1 0 0,0 0 0 0 0,0 0 1 0 0,0-1-1 0 0,0 1 0 0 0,1 0 1 0 0,-1-1-1 0 0,1 1 1 0 0,0 0-1 0 0,-1-1 0 0 0,1 1 1 0 0,0-1-1 0 0,0 1 0 0 0,0-1 1 0 0,0 1-1 0 0,0-1 0 0 0,0 0 1 0 0,0 1-1 0 0,1-1 0 0 0,-1 0 1 0 0,0 0-1 0 0,1 0 1 0 0,-1 0-1 0 0,1 0 0 0 0,-1 0 1 0 0,1 0-1 0 0,-1-1 0 0 0,1 1 1 0 0,0-1-1 0 0,0 1 19 0 0,12-20-4352 0 0,-9 10-2821 0 0,-2 8-3827 0 0</inkml:trace>
  <inkml:trace contextRef="#ctx0" brushRef="#br0" timeOffset="37050.026">9221 4750 4113 0 0,'0'0'2362'0'0,"0"0"-174"0"0,0 0-125 0 0,0 0-82 0 0,0 0-116 0 0,0 0-199 0 0,0 0-190 0 0,0 0-195 0 0,0 0-201 0 0,0 0-203 0 0,0 0-204 0 0,0 0-167 0 0,0 0-106 0 0,0-13-63 0 0,0-39-53 0 0,0 39-42 0 0,0 13-55 0 0,0 0-51 0 0,0 0-43 0 0,0 0-22 0 0,1 19 65 0 0,1 35 22 0 0,-1 0 0 0 0,-3 1 0 0 0,-2-1 0 0 0,-3 0 0 0 0,-2 0 0 0 0,-2-1 0 0 0,-15 42-158 0 0,21-80 37 0 0,0-1 0 0 0,-1 0 1 0 0,-1 0-1 0 0,0-1 0 0 0,-1 0 1 0 0,0 0-1 0 0,-1 0 0 0 0,-9 9-37 0 0,2-10 114 0 0,19-16-62 0 0,38-28-50 0 0,0 3 0 0 0,2 2 0 0 0,1 1 0 0 0,1 2 0 0 0,14-4-2 0 0,-42 21 0 0 0,0 1 0 0 0,1 0 0 0 0,-1 1 0 0 0,1 1 0 0 0,0 0 0 0 0,0 2 0 0 0,1 0 0 0 0,12 0 0 0 0,-29 3-4 0 0,0 1 0 0 0,1-1 0 0 0,-1 0-1 0 0,0 0 1 0 0,0 1 0 0 0,0-1 0 0 0,0 1-1 0 0,0 0 1 0 0,0 0 0 0 0,0 0-1 0 0,0 0 1 0 0,-1 0 0 0 0,1 0 0 0 0,-1 0-1 0 0,1 0 1 0 0,-1 1 0 0 0,0-1-1 0 0,0 0 1 0 0,0 1 0 0 0,0-1 0 0 0,-1 1-1 0 0,1-1 1 0 0,-1 1 0 0 0,1 0 0 0 0,-1-1-1 0 0,0 1 1 0 0,0-1 0 0 0,0 1-1 0 0,0 0 5 0 0,0 4 21 0 0,1 0 0 0 0,-1 0 0 0 0,-1 0 0 0 0,1 0 0 0 0,-1-1 0 0 0,0 1 0 0 0,-1 0 0 0 0,1 0-1 0 0,-1-1 1 0 0,-1 1 0 0 0,1-1 0 0 0,-1 1 0 0 0,0-1 0 0 0,-1 0 0 0 0,-1 1-21 0 0,-12 15 50 0 0,-1-2 0 0 0,-1 0 0 0 0,0-2 0 0 0,-2 0 1 0 0,0-1-1 0 0,-1-1 0 0 0,-1-1 0 0 0,0-1 0 0 0,-1-1 0 0 0,-22 9-50 0 0,44-20-33 0 0,-1 0 0 0 0,1 0 0 0 0,-1-1 0 0 0,0 1 0 0 0,1-1 0 0 0,-1 1 0 0 0,0-1 0 0 0,0 0 0 0 0,0 0 0 0 0,0 0 0 0 0,0 0 0 0 0,0-1 0 0 0,0 1 1 0 0,-1-1-1 0 0,1 0 0 0 0,0 0 0 0 0,0 0 0 0 0,0 0 0 0 0,0-1 0 0 0,0 1 0 0 0,0-1 0 0 0,0 0 0 0 0,0 0 0 0 0,0 0 0 0 0,0 0 0 0 0,0 0 0 0 0,0-1 0 0 0,0 1 0 0 0,1-1 0 0 0,-1 0 0 0 0,1 0 0 0 0,-1 0 0 0 0,1 0 0 0 0,0 0 0 0 0,-1 0 0 0 0,1-1 0 0 0,1 1 0 0 0,-1-1 0 0 0,0 1 0 0 0,0-1 0 0 0,0-1 33 0 0,0-5-379 0 0,0 1 1 0 0,1-1-1 0 0,0 1 0 0 0,0-1 0 0 0,1 0 1 0 0,0 1-1 0 0,1-1 0 0 0,0 0 0 0 0,0 1 1 0 0,1-1-1 0 0,0 1 0 0 0,0-1 0 0 0,1 1 1 0 0,0 0-1 0 0,0 0 0 0 0,3-3 379 0 0,8-13-3316 0 0,-7 12-1434 0 0,2-3-5924 0 0</inkml:trace>
  <inkml:trace contextRef="#ctx0" brushRef="#br0" timeOffset="37467.393">9805 5085 5745 0 0,'0'0'2429'0'0,"0"0"-841"0"0,0 0-266 0 0,0 0 115 0 0,0 0 41 0 0,0 0-131 0 0,0 0-309 0 0,0 0-337 0 0,0 0-249 0 0,0 0-193 0 0,0 0-106 0 0,-19 33-54 0 0,-57 102-58 0 0,55-76-8 0 0,23-51-22 0 0,0-4 64 0 0,0 0 0 0 0,-1 0 0 0 0,2 0 0 0 0,-1-1 1 0 0,0 1-1 0 0,1 0 0 0 0,-1-1 0 0 0,1 0 0 0 0,0 1 0 0 0,0-1 0 0 0,1-1 0 0 0,-1 1 0 0 0,1 0 0 0 0,-1-1 0 0 0,1 1 0 0 0,0-1 0 0 0,0 0 0 0 0,0 0 0 0 0,0-1 1 0 0,0 1-1 0 0,0-1 0 0 0,0 0 0 0 0,0 0 0 0 0,1 0 0 0 0,-1-1 0 0 0,0 0 0 0 0,1 0 0 0 0,-1 0 0 0 0,1 0 0 0 0,-1 0 0 0 0,0-1 0 0 0,1 0 0 0 0,-1 0 1 0 0,0 0-1 0 0,0 0 0 0 0,0-1 0 0 0,0 0 0 0 0,1 0-75 0 0,4-2 152 0 0,0 0 1 0 0,0 0 0 0 0,0-1-1 0 0,-1 0 1 0 0,0 0 0 0 0,0-1-1 0 0,0 0 1 0 0,-1 0-1 0 0,0-1 1 0 0,0 0 0 0 0,-1-1-1 0 0,0 1 1 0 0,0-1 0 0 0,-1 0-1 0 0,0 0 1 0 0,0-1 0 0 0,-1 0-1 0 0,0 0 1 0 0,0 0-1 0 0,-1 0 1 0 0,0 0 0 0 0,-1-1-1 0 0,0 1 1 0 0,-1-1 0 0 0,0 0-1 0 0,0 1 1 0 0,-1-1-1 0 0,0 0 1 0 0,-1-1-153 0 0,0 6-57 0 0,-1 0 1 0 0,1 1-1 0 0,-1 0 0 0 0,0-1 0 0 0,0 1 1 0 0,-1 0-1 0 0,1 0 0 0 0,-1 0 0 0 0,0 0 0 0 0,0 1 1 0 0,0-1-1 0 0,-1 1 0 0 0,1 0 0 0 0,-1 0 1 0 0,0 0-1 0 0,0 0 0 0 0,0 0 0 0 0,0 1 1 0 0,0 0-1 0 0,0 0 0 0 0,-1 0 0 0 0,1 0 1 0 0,-1 1-1 0 0,1 0 0 0 0,-1 0 0 0 0,0 0 1 0 0,-3 0 56 0 0,-20 3-4664 0 0,1 8-4000 0 0,20-6-1888 0 0</inkml:trace>
  <inkml:trace contextRef="#ctx0" brushRef="#br0" timeOffset="37879.334">10353 4569 7706 0 0,'0'0'4153'0'0,"0"0"-2549"0"0,0 0-932 0 0,0 0 19 0 0,0 0 124 0 0,0 0 76 0 0,0 0-2 0 0,0 0-79 0 0,0 0-117 0 0,0 0-85 0 0,0 0-20 0 0,0 0-16 0 0,0 0-5 0 0,1 17-17 0 0,3 53-65 0 0,-22 38 737 0 0,-32 300-339 0 0,34-278-890 0 0,0-79-1109 0 0,16-51 570 0 0,0 0-119 0 0,0 0-117 0 0,0 0-102 0 0,4-18-2606 0 0,32-57-8610 0 0,1 0 7291 0 0,-30 56 4809 0 0</inkml:trace>
  <inkml:trace contextRef="#ctx0" brushRef="#br0" timeOffset="38145.871">10631 4577 4161 0 0,'0'0'2288'0'0,"0"0"-143"0"0,0 0-115 0 0,0 0-126 0 0,0 0-205 0 0,0 0-281 0 0,0 0-317 0 0,0 0-287 0 0,0 0-217 0 0,0 0-145 0 0,0 0-98 0 0,0 0-21 0 0,3-2 22 0 0,-2 2-318 0 0,-1 0 0 0 0,1 1 0 0 0,0-1 0 0 0,0 0 0 0 0,-1 0 0 0 0,1 0 1 0 0,0 0-1 0 0,0 1 0 0 0,-1-1 0 0 0,1 0 0 0 0,0 1 0 0 0,-1-1 0 0 0,1 1 0 0 0,0-1 0 0 0,-1 0 0 0 0,1 1 1 0 0,-1-1-1 0 0,1 1 0 0 0,-1 0 0 0 0,1-1 0 0 0,-1 1 0 0 0,1-1 0 0 0,-1 1 0 0 0,1 0 0 0 0,-1-1 0 0 0,0 1 0 0 0,0 0 1 0 0,1 0-1 0 0,-1-1 0 0 0,0 1 0 0 0,0 0 0 0 0,0 0 0 0 0,1-1 0 0 0,-1 1 0 0 0,0 0 0 0 0,0 0 0 0 0,0-1 1 0 0,-1 1-1 0 0,1 0 0 0 0,0 0 0 0 0,0-1 0 0 0,0 1 0 0 0,0 0 0 0 0,-1 0 0 0 0,1-1 0 0 0,0 1 0 0 0,-1 0 1 0 0,1-1-1 0 0,-1 1 0 0 0,1 0 0 0 0,0-1 0 0 0,-1 1 0 0 0,0 0-37 0 0,1 6 156 0 0,-30 144 2366 0 0,-28 228-1984 0 0,50-250-1271 0 0,8-129 386 0 0,0 0-120 0 0,0 0-154 0 0,0 0-270 0 0,-4-7-8067 0 0,1 3-1505 0 0</inkml:trace>
  <inkml:trace contextRef="#ctx0" brushRef="#br0" timeOffset="38457.436">9937 4867 12755 0 0,'0'0'1453'0'0,"0"0"-676"0"0,0 0-364 0 0,0 0 92 0 0,0 0 236 0 0,0 0 179 0 0,0 0 57 0 0,0 0-34 0 0,0 0-91 0 0,0 0-111 0 0,0 0-105 0 0,37 4-111 0 0,116 8-94 0 0,59-9 412 0 0,-57-7-766 0 0,28 0-1156 0 0,-61 11-9022 0 0,-107-6-980 0 0</inkml:trace>
  <inkml:trace contextRef="#ctx0" brushRef="#br0" timeOffset="38823.437">10961 4879 6497 0 0,'0'0'1349'0'0,"0"0"-501"0"0,0 0-104 0 0,0 0 158 0 0,0 0 108 0 0,0 0 16 0 0,0 0-100 0 0,0 0-157 0 0,0 0-122 0 0,0 0-90 0 0,0 0-79 0 0,0 0-40 0 0,0 0-61 0 0,-21 17-69 0 0,-65 56-55 0 0,85-72-238 0 0,-1 0 1 0 0,0 0-1 0 0,0 0 1 0 0,1 0-1 0 0,-1 0 0 0 0,1 0 1 0 0,-1 0-1 0 0,1 0 1 0 0,-1 1-1 0 0,1-1 0 0 0,0 1 1 0 0,-1-1-1 0 0,1 1 1 0 0,0-1-1 0 0,0 1 0 0 0,0 0 1 0 0,0 0-1 0 0,1-1 1 0 0,-1 1-1 0 0,0 0 0 0 0,1 0 1 0 0,-1 0-1 0 0,1 0 1 0 0,0 0-1 0 0,-1 0 0 0 0,1 0 1 0 0,0-1-1 0 0,0 2-15 0 0,1 5 69 0 0,-1-3-26 0 0,0 1-1 0 0,0-1 1 0 0,0 0 0 0 0,0 0-1 0 0,1 1 1 0 0,0-1 0 0 0,0 0 0 0 0,1 0-1 0 0,-1 0 1 0 0,1 0 0 0 0,0 0-1 0 0,0-1 1 0 0,1 1 0 0 0,-1 0-1 0 0,1-1 1 0 0,0 0 0 0 0,0 1-1 0 0,1-1 1 0 0,-1-1 0 0 0,1 1-1 0 0,0 0 1 0 0,0-1 0 0 0,0 0-1 0 0,1 1-42 0 0,2 1 182 0 0,1 0-1 0 0,0-1 0 0 0,1 0 1 0 0,-1 0-1 0 0,0 0 0 0 0,1-1 0 0 0,0 0 1 0 0,0-1-1 0 0,0 0 0 0 0,0-1 1 0 0,0 0-1 0 0,0 0 0 0 0,0-1 1 0 0,1 0-1 0 0,-1 0 0 0 0,0-1 1 0 0,0 0-1 0 0,0-1 0 0 0,0 0 0 0 0,5-2-181 0 0,-8 1 71 0 0,-1 0 0 0 0,1 0 0 0 0,-1-1 0 0 0,0 0-1 0 0,0 0 1 0 0,0 0 0 0 0,-1-1 0 0 0,1 1-1 0 0,-1-1 1 0 0,0 0 0 0 0,0 0 0 0 0,-1-1 0 0 0,1 1-1 0 0,-1-1 1 0 0,-1 0 0 0 0,1 0 0 0 0,-1 0-1 0 0,0 0 1 0 0,0 0 0 0 0,-1 0 0 0 0,1 0 0 0 0,-2-1-1 0 0,1 1 1 0 0,-1-1 0 0 0,0 1 0 0 0,0 0 0 0 0,0-1-1 0 0,-1 1 1 0 0,0-1 0 0 0,0 1 0 0 0,-1 0-1 0 0,0 0 1 0 0,0 0 0 0 0,0 0 0 0 0,-1 0 0 0 0,0 0-1 0 0,0 1 1 0 0,0-1 0 0 0,-1 1 0 0 0,0-1-71 0 0,0 2-105 0 0,0-1-1 0 0,1 1 1 0 0,-2 0 0 0 0,1 0 0 0 0,0 0 0 0 0,-1 1 0 0 0,0 0 0 0 0,0 0 0 0 0,0 0 0 0 0,0 0-1 0 0,0 1 1 0 0,0 0 0 0 0,-1 0 0 0 0,1 0 0 0 0,-1 0 0 0 0,1 1 0 0 0,-1 0 0 0 0,0 1-1 0 0,0-1 1 0 0,-1 1 105 0 0,-47 5-7947 0 0,39-1-3441 0 0</inkml:trace>
  <inkml:trace contextRef="#ctx0" brushRef="#br0" timeOffset="39515.07">11173 5280 7914 0 0,'0'0'4653'0'0,"0"0"-2397"0"0,0 0-873 0 0,0 0-47 0 0,0 0-59 0 0,0 0-108 0 0,0 0-147 0 0,0 0-189 0 0,0 0-138 0 0,0 0-51 0 0,0 0-74 0 0,0 0-79 0 0,0 0-78 0 0,12-27-110 0 0,40-81-90 0 0,17-14 178 0 0,-9 41-443 0 0,-60 81 31 0 0,1-1 1 0 0,0 1-1 0 0,0 0 1 0 0,-1 0-1 0 0,1 0 1 0 0,0 0-1 0 0,0 0 0 0 0,0 0 1 0 0,-1 0-1 0 0,1 0 1 0 0,0 1-1 0 0,0-1 1 0 0,-1 0-1 0 0,1 0 1 0 0,0 1-1 0 0,0-1 0 0 0,-1 0 1 0 0,1 1-1 0 0,0-1 1 0 0,-1 1-1 0 0,1-1 1 0 0,-1 1-1 0 0,1-1 1 0 0,0 1-1 0 0,-1-1 1 0 0,1 1-1 0 0,-1-1 0 0 0,1 1 1 0 0,-1 0-1 0 0,0-1 1 0 0,1 1-1 0 0,-1 0 1 0 0,0 0-1 0 0,1-1 1 0 0,-1 1-1 0 0,0 0 1 0 0,0 0-1 0 0,0-1 0 0 0,0 1 1 0 0,1 0-1 0 0,-1 0 1 0 0,0-1-1 0 0,-1 1 1 0 0,1 0-1 0 0,0 0 1 0 0,0 0-1 0 0,0-1 1 0 0,0 1-1 0 0,0 0 0 0 0,-1 0 1 0 0,1-1-1 0 0,0 1 1 0 0,-1 0-1 0 0,1-1 1 0 0,-1 1-1 0 0,1 0 1 0 0,0-1-1 0 0,-1 1 21 0 0,1 3 44 0 0,1 21-139 0 0,-2-21 93 0 0,0 0 1 0 0,0 1-1 0 0,1-1 1 0 0,-1 0-1 0 0,1 0 1 0 0,1 0-1 0 0,-1 0 1 0 0,0 1-1 0 0,1-1 1 0 0,0 0-1 0 0,0 0 1 0 0,0 0-1 0 0,0 0 1 0 0,1 0-1 0 0,0 0 1 0 0,-1-1-1 0 0,1 1 1 0 0,1 0-1 0 0,-1-1 1 0 0,1 1-1 0 0,-1-1 0 0 0,1 0 1 0 0,0 0-1 0 0,0 0 1 0 0,0 0-1 0 0,0-1 1 0 0,1 1-1 0 0,-1-1 1 0 0,4 2 1 0 0,0-4 53 0 0,0-1 1 0 0,1 0-1 0 0,-1 0 1 0 0,0 0-1 0 0,0-1 1 0 0,0 0-1 0 0,0 0 1 0 0,0-1-1 0 0,0 0 1 0 0,-1 0-1 0 0,0-1 1 0 0,1 0-1 0 0,-1 0 1 0 0,0 0-1 0 0,-1-1 1 0 0,1 1-1 0 0,-1-1 1 0 0,0-1-1 0 0,3-3-53 0 0,6-3 71 0 0,-10 8-59 0 0,6-5 2 0 0,0 0 0 0 0,0 0 0 0 0,1 1 0 0 0,0 1 0 0 0,0-1-1 0 0,1 2 1 0 0,0 0 0 0 0,0 0 0 0 0,3 0-14 0 0,-14 6-4 0 0,1 0 0 0 0,-1 0 0 0 0,0 0 0 0 0,1-1-1 0 0,-1 1 1 0 0,0 0 0 0 0,1 1 0 0 0,-1-1 0 0 0,1 0 0 0 0,-1 0-1 0 0,0 0 1 0 0,1 1 0 0 0,-1-1 0 0 0,0 1 0 0 0,0-1 0 0 0,1 1 0 0 0,-1 0-1 0 0,0-1 1 0 0,0 1 0 0 0,0 0 0 0 0,0 0 0 0 0,0 0 0 0 0,0 0 0 0 0,0 0-1 0 0,0 0 1 0 0,0 0 0 0 0,0 0 0 0 0,0 0 0 0 0,-1 0 0 0 0,1 0 0 0 0,0 1-1 0 0,-1-1 1 0 0,1 0 0 0 0,-1 0 0 0 0,0 1 0 0 0,1-1 0 0 0,-1 0 0 0 0,0 1-1 0 0,0-1 1 0 0,0 1 4 0 0,5 64 4 0 0,-5-55-2 0 0,3 161 117 0 0,16-144-293 0 0,-3-26-4260 0 0,-13-5-3538 0 0,-2 2-3095 0 0</inkml:trace>
  <inkml:trace contextRef="#ctx0" brushRef="#br0" timeOffset="34785.847">7798 4676 14995 0 0,'0'0'1865'0'0,"0"0"-1033"0"0,0 0-336 0 0,0 0-112 0 0,0 0-104 0 0,0 0-104 0 0,0 0-144 0 0,0 0-136 0 0,0 0-120 0 0,0 0-72 0 0,0 0-96 0 0,0 0-88 0 0,0 0-112 0 0,0 0-369 0 0,-86 26-999 0 0,95-15-3017 0 0,-5-4-4097 0 0</inkml:trace>
  <inkml:trace contextRef="#ctx0" brushRef="#br0" timeOffset="35121.855">8133 4654 13075 0 0,'0'0'1764'0'0,"0"0"-484"0"0,0 0-322 0 0,0 0-83 0 0,0 0-27 0 0,0 0-37 0 0,0 0-95 0 0,0 0-119 0 0,0 0-95 0 0,0 0-59 0 0,0 0-10 0 0,0 0 1 0 0,0 0-28 0 0,4 5-42 0 0,47 111 1125 0 0,-44-68-1276 0 0,-2 1 1 0 0,-3-1-1 0 0,-1 1 1 0 0,-4 12-214 0 0,2-28 59 0 0,-13 305 285 0 0,16-332-1762 0 0,3-25 280 0 0,1-9-2832 0 0,-3 8-5942 0 0,-3 15 98 0 0</inkml:trace>
  <inkml:trace contextRef="#ctx0" brushRef="#br0" timeOffset="35437.937">7993 5096 9002 0 0,'0'0'2723'0'0,"0"0"-833"0"0,0 0-515 0 0,0 0-184 0 0,0 0-134 0 0,0 0-116 0 0,0 0-72 0 0,0 0-67 0 0,0 0-60 0 0,0 0-36 0 0,0 0-59 0 0,0 0-69 0 0,0 0-57 0 0,33-13-61 0 0,103-37-78 0 0,-116 42-250 0 0,0 1-1 0 0,1 1 0 0 0,-1 1 0 0 0,1 1 0 0 0,0 1 0 0 0,20-1-131 0 0,3 1 43 0 0,112-2-957 0 0,-122 9-3005 0 0,-2 1-3675 0 0,-23-2-4063 0 0</inkml:trace>
  <inkml:trace contextRef="#ctx0" brushRef="#br0" timeOffset="34539.549">7743 5243 5857 0 0,'0'0'1048'0'0,"0"0"-290"0"0,0 0-66 0 0,0 0 71 0 0,0 0 26 0 0,0 0-59 0 0,0 0-189 0 0,0 0-187 0 0,0 0-142 0 0,0 0-105 0 0,0 0-69 0 0,0 0-99 0 0,-7 26-135 0 0,-21 77-187 0 0,30-77-2095 0 0,2-26-1067 0 0,1 0-1681 0 0</inkml:trace>
  <inkml:trace contextRef="#ctx0" brushRef="#br0" timeOffset="35960.951">7752 5166 0 0 0,'0'0'749'0'0,"0"0"392"0"0,0 0 195 0 0,0 0 172 0 0,0 0 117 0 0,0 0 3 0 0,0 0-64 0 0,0 0-177 0 0,0 0-185 0 0,0 0-154 0 0,0 0-152 0 0,2-3-70 0 0,12-16 631 0 0,-11 26 1947 0 0,-2 30-1820 0 0,-1-37-1544 0 0,-1 12 123 0 0,-1-1 0 0 0,0 0 0 0 0,-1 0 0 0 0,-1 0 0 0 0,1-1 0 0 0,-2 1 0 0 0,1-1 0 0 0,-2 0 0 0 0,-3 6-163 0 0,-18 40 224 0 0,5 4-577 0 0,58-56-3311 0 0,-23-6-3249 0 0,-7-1-3931 0 0</inkml:trace>
  <inkml:trace contextRef="#ctx0" brushRef="#br0" timeOffset="42485.31">5972 247 0 0 0,'0'0'631'0'0,"0"0"-39"0"0,0 0 17 0 0,0 0 190 0 0,0 0 343 0 0,0 0 338 0 0,0 0 208 0 0,0 0 14 0 0,0 0-192 0 0,0 0-241 0 0,0 0-218 0 0,-4-17-188 0 0,-13-53-123 0 0,4 47 551 0 0,7 22-759 0 0,-86-2 1881 0 0,-26 43-1873 0 0,-48 56 424 0 0,148-81-850 0 0,1 0-1 0 0,1 1 0 0 0,0 1 1 0 0,1 1-1 0 0,1 0 0 0 0,0 1 1 0 0,1 0-1 0 0,2 1 0 0 0,0 1 1 0 0,1 0-1 0 0,1 0 0 0 0,-6 21-113 0 0,4-17 70 0 0,-3 21 128 0 0,2 1 1 0 0,1 1-1 0 0,3-1 1 0 0,2 1-1 0 0,2 1 1 0 0,2-1-1 0 0,2 1 1 0 0,2 0-199 0 0,-2-20 115 0 0,0-7-31 0 0,-1 48 143 0 0,4 0-1 0 0,2 0 1 0 0,6 15-227 0 0,0-26 84 0 0,12 60 178 0 0,-5 1 0 0 0,-6 1 0 0 0,-4 23-262 0 0,-8-110 29 0 0,1 79 239 0 0,-5 1 0 0 0,-15 79-268 0 0,-1-64 271 0 0,-6-2-1 0 0,-5 0 1 0 0,-5-2 0 0 0,-7-2 0 0 0,-53 110-271 0 0,90-222 8 0 0,-84 133 112 0 0,-8-38 86 0 0,172-64-235 0 0,-10-12 101 0 0,-44-23-64 0 0,-2 0 0 0 0,1 1 0 0 0,-1 1 0 0 0,-1 1 1 0 0,1 1-1 0 0,-2 0 0 0 0,0 1 0 0 0,0 1 0 0 0,-1 0 0 0 0,0 1 0 0 0,-1 1 0 0 0,-1 0 0 0 0,-1 1 0 0 0,11 17-8 0 0,-14-7 16 0 0,-2 1 0 0 0,0-1-1 0 0,-2 1 1 0 0,-1 1-1 0 0,-1-1 1 0 0,-1 1-1 0 0,-1-1 1 0 0,-2 1-1 0 0,-1 0 1 0 0,-1-1-1 0 0,-1 0 1 0 0,-2 0-1 0 0,-4 14-15 0 0,-5 45 17 0 0,-18 219 90 0 0,44-107-90 0 0,-1-136-11 0 0,-8-35 10 0 0,1 0 0 0 0,2 0 1 0 0,0 0-1 0 0,2-1 0 0 0,1 0 0 0 0,1 0 0 0 0,1-1 1 0 0,1 0-1 0 0,1 0 0 0 0,1-2 0 0 0,2 1 0 0 0,8 10-16 0 0,-12-22 49 0 0,0 1-1 0 0,0-2 0 0 0,1 1 1 0 0,1-2-1 0 0,-1 1 0 0 0,2-2 1 0 0,0 0-1 0 0,0 0 0 0 0,0-2 1 0 0,1 1-1 0 0,0-2 0 0 0,0 0 1 0 0,1-1-1 0 0,0-1 0 0 0,0 0 1 0 0,14 1-49 0 0,217 0 359 0 0,-198-6-4947 0 0,1 0-4555 0 0,-47 1-3474 0 0</inkml:trace>
  <inkml:trace contextRef="#ctx0" brushRef="#br0" timeOffset="43582.979">4915 1068 0 0 0,'0'0'481'0'0,"0"0"502"0"0,0 0 180 0 0,0 0-25 0 0,0 0-123 0 0,0 0-198 0 0,0 0-167 0 0,0 0-102 0 0,0 0 4 0 0,3-8 85 0 0,7-21 94 0 0,25 14 3742 0 0,-35 15-3950 0 0,0 0 64 0 0,0 0 124 0 0,0 0 109 0 0,0 0 17 0 0,-31 26 2383 0 0,-16 15-1960 0 0,46-41-1196 0 0,1 0-20 0 0,0 0 0 0 0,0 0-8 0 0,0 0 4 0 0,21-15 521 0 0,31-29 341 0 0,-76 55 258 0 0,1 7-1196 0 0,23-18 31 0 0,0 0-41 0 0,0 0-43 0 0,0 0-48 0 0,0 0-46 0 0,17 3-1260 0 0,4-2-3123 0 0,-14-1-1292 0 0,-1 0-5632 0 0</inkml:trace>
  <inkml:trace contextRef="#ctx0" brushRef="#br0" timeOffset="44100.419">4932 1366 8434 0 0,'0'0'1903'0'0,"0"0"-746"0"0,0 0-292 0 0,0 0 100 0 0,0 0 145 0 0,0 0 66 0 0,0 0-90 0 0,0 0-209 0 0,0 0-262 0 0,0 0-230 0 0,0 0-150 0 0,0 0-106 0 0,-5 11 1869 0 0,55-34-1155 0 0,-5 2-136 0 0,-45 21-484 0 0,0 0 34 0 0,0 0 3 0 0,0 0-19 0 0,-27 7 525 0 0,-50 33-193 0 0,111-39-1145 0 0,-27 0-3679 0 0,-3 1-3895 0 0,-2-2-3690 0 0</inkml:trace>
  <inkml:trace contextRef="#ctx0" brushRef="#br0" timeOffset="75774.541">136 5560 9186 0 0,'0'0'613'0'0,"0"0"-164"0"0,0 0 13 0 0,0 0 188 0 0,35-10 207 0 0,112-28 137 0 0,124-11 3247 0 0,-225 39-3790 0 0,71-15 614 0 0,-2-4-1 0 0,92-38-1064 0 0,-150 41 988 0 0,-56 26-690 0 0,-1 0 9 0 0,0 0-27 0 0,0 0-67 0 0,-26 71 643 0 0,-86 309 429 0 0,68-213-897 0 0,-169 606 517 0 0,200-727-765 0 0,2 1 1 0 0,2 0-1 0 0,2 1 0 0 0,2 0 1 0 0,2 21-141 0 0,3-68 69 0 0,0-1 35 0 0,0 0 45 0 0,0 0 78 0 0,0 0 16 0 0,0 0 28 0 0,0-33 1067 0 0,-2-3-1107 0 0,2 35-204 0 0,0 1 4 0 0,0 0-46 0 0,0 0 28 0 0,0 0 3 0 0,0 0-26 0 0,0 0 12 0 0,0 0 6 0 0,-16-6-3638 0 0,13 5-392 0 0,0 1-6962 0 0</inkml:trace>
  <inkml:trace contextRef="#ctx0" brushRef="#br0" timeOffset="76365.741">131 6237 8906 0 0,'0'0'436'0'0,"0"0"-124"0"0,0 0 204 0 0,0 0 270 0 0,0 0 303 0 0,0 0 186 0 0,34-8-27 0 0,110-28-122 0 0,214-33 2836 0 0,-276 56-3457 0 0,-47 8-247 0 0,1 0 1 0 0,-2-3 0 0 0,1 0-1 0 0,-1-3 1 0 0,5-3-259 0 0,9-18 1678 0 0,-7 76 29 0 0,-31 55-897 0 0,-10-69-533 0 0,-2-12-171 0 0,0 0 0 0 0,-2 0 1 0 0,0-1-1 0 0,0 1 1 0 0,-2-1-1 0 0,0 0 1 0 0,-5 8-107 0 0,-19 62 320 0 0,27-76-299 0 0,1-3-24 0 0,-1 0 0 0 0,1-1 1 0 0,1 1-1 0 0,0 0 1 0 0,0 1-1 0 0,0-1 0 0 0,1 0 1 0 0,0 0-1 0 0,1 0 1 0 0,0 0-1 0 0,0 3 3 0 0,12 0-646 0 0,-1-11-5342 0 0,-9 0 2699 0 0,-1 0-8394 0 0</inkml:trace>
  <inkml:trace contextRef="#ctx0" brushRef="#br0" timeOffset="76859.909">1390 6635 7346 0 0,'0'0'2004'0'0,"0"0"-153"0"0,0 0-73 0 0,0 0 1 0 0,0 0 19 0 0,0 0-137 0 0,0 0-279 0 0,0 0-325 0 0,0 0-330 0 0,0 0-239 0 0,0 0-172 0 0,0 0-100 0 0,0 0-30 0 0,4-4-21 0 0,0 1-124 0 0,-4 3-27 0 0,0 0 1 0 0,0 1-1 0 0,0-1 1 0 0,0 1-1 0 0,0-1 0 0 0,1 0 1 0 0,-1 1-1 0 0,0-1 1 0 0,0 1-1 0 0,0-1 1 0 0,0 0-1 0 0,1 1 1 0 0,-1-1-1 0 0,0 0 0 0 0,0 1 1 0 0,1-1-1 0 0,-1 0 1 0 0,0 0-1 0 0,1 1 1 0 0,-1-1-1 0 0,0 0 1 0 0,1 0-1 0 0,-1 1 1 0 0,0-1-1 0 0,1 0 0 0 0,-1 0 1 0 0,1 0-1 0 0,-1 0 1 0 0,0 0-1 0 0,1 1 1 0 0,-1-1-1 0 0,1 0 1 0 0,-1 0-1 0 0,0 0 1 0 0,1 0-1 0 0,-1 0 0 0 0,1 0 1 0 0,-1 0-1 0 0,0 0 1 0 0,1-1-1 0 0,-1 1 1 0 0,1 0-1 0 0,-1 0 1 0 0,0 0-1 0 0,1 0 0 0 0,-1 0 1 0 0,1-1-1 0 0,-1 1 1 0 0,0 0-1 0 0,1 0 1 0 0,-1-1-1 0 0,0 1 1 0 0,0 0-1 0 0,1-1 1 0 0,-1 1-1 0 0,0 0 0 0 0,1-1-14 0 0,-38 184 1471 0 0,37-175-1528 0 0,-1 0-1 0 0,-1 0 0 0 0,1 0 1 0 0,-1 0-1 0 0,-1 0 0 0 0,1-1 1 0 0,-1 1-1 0 0,-1-1 0 0 0,1 0 1 0 0,-1 0-1 0 0,-3 4 58 0 0,-9 0-4665 0 0,-5-6-4552 0 0,16-5-1356 0 0</inkml:trace>
  <inkml:trace contextRef="#ctx0" brushRef="#br0" timeOffset="77074.541">1482 5946 16083 0 0,'0'0'929'0'0,"0"0"-193"0"0,0 0-264 0 0,0 0-184 0 0,0 0-104 0 0,0 0-72 0 0,0 0-136 0 0,0 0-336 0 0,0 0-296 0 0,0 0-48 0 0,0 0-33 0 0,0 0 33 0 0,0 0-192 0 0,0 0-1192 0 0,22 8-4938 0 0,-13-1 1417 0 0</inkml:trace>
  <inkml:trace contextRef="#ctx0" brushRef="#br0" timeOffset="77512.974">1631 6870 1208 0 0,'0'0'3925'0'0,"0"0"-2143"0"0,0 0-847 0 0,0 0-99 0 0,0 0 220 0 0,0 0 335 0 0,0 0 283 0 0,0 0 93 0 0,0 0-170 0 0,0 0-227 0 0,0 0-192 0 0,0 0-169 0 0,0 0-135 0 0,5 4 385 0 0,7-63 125 0 0,-7 36-1240 0 0,1 1 1 0 0,0-1-1 0 0,2 1 0 0 0,0 1 1 0 0,2-1-1 0 0,0 1 0 0 0,2 1 1 0 0,0 0-1 0 0,6-7-144 0 0,-10 17-45 0 0,-6 7-8 0 0,0-1 0 0 0,1 1 0 0 0,-1-1-1 0 0,1 1 1 0 0,0 0 0 0 0,0 0 0 0 0,0 0-1 0 0,0 0 1 0 0,0 1 0 0 0,1-1 0 0 0,-1 1-1 0 0,1 0 1 0 0,0 0 0 0 0,-1 0 0 0 0,1 1-1 0 0,0-1 1 0 0,0 1 0 0 0,0 0 0 0 0,3-1 53 0 0,6 33-320 0 0,7 47 277 0 0,-18-67 59 0 0,0 1 0 0 0,0-1 0 0 0,1 0-1 0 0,0-1 1 0 0,1 1 0 0 0,0-1-1 0 0,1 1 1 0 0,0-1 0 0 0,0-1 0 0 0,1 1-1 0 0,3 2-15 0 0,-8-10 41 0 0,0 0-1 0 0,0-1 0 0 0,0 1 1 0 0,1 0-1 0 0,-1 0 0 0 0,1-1 1 0 0,-1 1-1 0 0,1 0 0 0 0,0-1 1 0 0,-1 0-1 0 0,1 1 1 0 0,0-1-1 0 0,0 0 0 0 0,0 0 1 0 0,0 0-1 0 0,0 0 0 0 0,0-1 1 0 0,1 1-1 0 0,-1 0 0 0 0,0-1 1 0 0,0 1-1 0 0,0-1 0 0 0,1 0 1 0 0,-1 0-1 0 0,0 0 0 0 0,0 0 1 0 0,1 0-1 0 0,-1-1 0 0 0,0 1 1 0 0,0 0-1 0 0,0-1 1 0 0,1 0-1 0 0,-1 0 0 0 0,0 1 1 0 0,0-1-1 0 0,0 0 0 0 0,0-1 1 0 0,0 1-1 0 0,0-1-40 0 0,25-29 262 0 0,-1-1 0 0 0,-2-2-1 0 0,-1-1 1 0 0,-2 0 0 0 0,-1-2 0 0 0,1-5-262 0 0,-13 9-839 0 0,-8 33 83 0 0,0 0-524 0 0,-2 0-6198 0 0,2 0-4035 0 0</inkml:trace>
  <inkml:trace contextRef="#ctx0" brushRef="#br0" timeOffset="78032.338">2406 6568 12371 0 0,'0'0'2514'0'0,"0"0"-1013"0"0,0 0-513 0 0,0 0-270 0 0,0 0-199 0 0,0 0-159 0 0,0 0-134 0 0,0 0-59 0 0,0 0-39 0 0,0 0-13 0 0,0 0-38 0 0,0 0-62 0 0,0 0 8 0 0,-22 26-7 0 0,-69 80-4 0 0,60-51 40 0 0,32-46-48 0 0,-1-1 44 0 0,0 0 0 0 0,1 0 0 0 0,-1 0 1 0 0,2 0-1 0 0,-1 0 0 0 0,1 0 0 0 0,1-1 1 0 0,-1 1-1 0 0,1-1 0 0 0,0 1 0 0 0,1-1 1 0 0,0 0-1 0 0,0 0 0 0 0,1 0 0 0 0,-1-1 1 0 0,2 0-1 0 0,-1 0 0 0 0,0 0 0 0 0,1 0 1 0 0,0-1-1 0 0,1 0 0 0 0,-1 0 0 0 0,1-1 1 0 0,0 0-1 0 0,0 0 0 0 0,0 0 1 0 0,4 0-49 0 0,-3-1 150 0 0,1 0 0 0 0,-1-1 0 0 0,1 0 0 0 0,0-1 0 0 0,-1 0 0 0 0,1 0 0 0 0,0-1 0 0 0,0 0 0 0 0,-1 0 0 0 0,1-1 0 0 0,0 0 0 0 0,0-1 0 0 0,-1 0 0 0 0,1 0 0 0 0,-1-1 0 0 0,0 0 0 0 0,0 0 0 0 0,0-1 0 0 0,0 0 0 0 0,-1-1 0 0 0,1 0 1 0 0,5-4-151 0 0,7-7 164 0 0,0-1 1 0 0,-1 0 0 0 0,-1-1 0 0 0,-1-1 0 0 0,-1-1 0 0 0,0 0 0 0 0,2-8-165 0 0,1 0-15 0 0,-2-2-1 0 0,-1 1 1 0 0,-1-2 0 0 0,-2 0-1 0 0,-1-1 1 0 0,-1 0-1 0 0,-2-1 1 0 0,-1 1 0 0 0,-2-2-1 0 0,-1 1 1 0 0,-1-10 15 0 0,-1 1-333 0 0,-1 0-1 0 0,-3 0 1 0 0,-1 0 0 0 0,-6-23 333 0 0,6 50-76 0 0,-1 0 1 0 0,-1 0-1 0 0,0 0 1 0 0,-1 1-1 0 0,0-1 0 0 0,-2 1 1 0 0,1 0-1 0 0,-2 1 1 0 0,0-1-1 0 0,0 2 1 0 0,-1-1-1 0 0,-1 1 1 0 0,-10-10 75 0 0,15 17-28 0 0,0 1 1 0 0,0-1-1 0 0,0 1 1 0 0,-1 1 0 0 0,0-1-1 0 0,0 1 1 0 0,0 0-1 0 0,0 0 1 0 0,0 1-1 0 0,0 0 1 0 0,-1 0 0 0 0,1 0-1 0 0,-1 1 1 0 0,1 0-1 0 0,-1 0 1 0 0,0 0-1 0 0,1 1 1 0 0,-1 0 0 0 0,0 1-1 0 0,1-1 1 0 0,-1 1-1 0 0,0 1 1 0 0,1-1 0 0 0,-1 1-1 0 0,1 0 1 0 0,0 0-1 0 0,0 1 1 0 0,0 0-1 0 0,0 0 1 0 0,0 1 0 0 0,0-1-1 0 0,1 1 1 0 0,0 0-1 0 0,0 1 1 0 0,0-1-1 0 0,0 1 1 0 0,1 0 0 0 0,-1 1-1 0 0,1-1 1 0 0,1 0-1 0 0,-2 4 28 0 0,-5 14 58 0 0,0 1-1 0 0,2 0 0 0 0,1 0 0 0 0,1 0 0 0 0,1 1 1 0 0,2 0-1 0 0,0 0 0 0 0,1 0 0 0 0,2 1 1 0 0,1-1-1 0 0,3 24-57 0 0,7 20 521 0 0,3 0-1 0 0,3-1 1 0 0,3-1 0 0 0,3 0-1 0 0,2-2 1 0 0,4-1 0 0 0,2-1-1 0 0,12 12-520 0 0,-6-1 353 0 0,115 155 318 0 0,-127-196-643 0 0,-22-29-119 0 0,8 8-750 0 0,-8-24-6122 0 0,-3 8-4886 0 0</inkml:trace>
  <inkml:trace contextRef="#ctx0" brushRef="#br0" timeOffset="80973.8">4083 6705 0 0 0,'0'0'251'0'0,"0"0"822"0"0,0 0 248 0 0,0 0-14 0 0,0 0-42 0 0,0 0-3 0 0,0 0 26 0 0,5-5 35 0 0,13-15 29 0 0,-16 1 5194 0 0,-32 15-5726 0 0,28 4-479 0 0,-9 1-336 0 0,1 2-1 0 0,0-1 1 0 0,-1 1-1 0 0,1 0 0 0 0,0 1 1 0 0,1 0-1 0 0,-1 1 1 0 0,1 0-1 0 0,0 1 1 0 0,-1 0-5 0 0,-19 11 41 0 0,-15 4 55 0 0,31-17-61 0 0,1 1 0 0 0,-1 0 0 0 0,1 1 0 0 0,0 0 0 0 0,0 1 0 0 0,1 0 0 0 0,0 1 0 0 0,0 0 0 0 0,1 1-1 0 0,0 0 1 0 0,1 1 0 0 0,0-1 0 0 0,0 2 0 0 0,1 0 0 0 0,0 0 0 0 0,1 0 0 0 0,0 1 0 0 0,-4 10-35 0 0,9-11 36 0 0,1-1 1 0 0,0 1-1 0 0,1 0 0 0 0,0 0 1 0 0,1 0-1 0 0,0 0 0 0 0,0-1 1 0 0,1 1-1 0 0,1 0 0 0 0,0-1 0 0 0,0 0 1 0 0,1 1-1 0 0,0-1 0 0 0,1-1 1 0 0,0 1-1 0 0,1-1 0 0 0,0 0 1 0 0,0 0-1 0 0,1 0 0 0 0,0-1 1 0 0,0 0-1 0 0,1-1 0 0 0,0 1 0 0 0,0-1 1 0 0,1-1-1 0 0,0 0 0 0 0,0 0 1 0 0,1-1-1 0 0,0 0 0 0 0,-1 0 1 0 0,10 1-37 0 0,-11-6 85 0 0,-1 0 1 0 0,1-1-1 0 0,0-1 1 0 0,0 1-1 0 0,0-1 1 0 0,0-1-1 0 0,-1 1 1 0 0,0-1-1 0 0,1-1 0 0 0,-1 1 1 0 0,0-1-1 0 0,0 0 1 0 0,-1-1-1 0 0,1 0 1 0 0,-1 0-1 0 0,0 0 1 0 0,-1-1-1 0 0,1 1 1 0 0,-1-2-1 0 0,5-5-85 0 0,38-45 130 0 0,-2-1-1 0 0,-2-3 0 0 0,-4-1 1 0 0,-2-2-1 0 0,-2-2-129 0 0,-4 6-153 0 0,-2-1 0 0 0,-2-1 0 0 0,-4-1 0 0 0,-2-1 0 0 0,-3-1 0 0 0,-3-1-1 0 0,-3 0 1 0 0,-2-1 0 0 0,-4-1 0 0 0,-1-29 153 0 0,-6 87-18 0 0,0 0 0 0 0,0 0 1 0 0,0 0-1 0 0,-1 1 0 0 0,-1-1 0 0 0,0 0 0 0 0,0 1 0 0 0,-1-1 0 0 0,0 1 1 0 0,-1 0-1 0 0,0 0 0 0 0,0 0 0 0 0,-1 0 0 0 0,0 1 0 0 0,0 0 0 0 0,-1 0 1 0 0,0 0-1 0 0,-3-2 18 0 0,5 6-3 0 0,0 1 1 0 0,0-1 0 0 0,0 0-1 0 0,-1 1 1 0 0,0 0-1 0 0,1 0 1 0 0,-1 0-1 0 0,0 1 1 0 0,-1 0 0 0 0,1 0-1 0 0,0 0 1 0 0,0 0-1 0 0,-1 1 1 0 0,1 0 0 0 0,-1 0-1 0 0,0 1 1 0 0,1-1-1 0 0,-1 1 1 0 0,1 0 0 0 0,-1 1-1 0 0,1-1 1 0 0,-1 1-1 0 0,1 0 1 0 0,-1 1-1 0 0,1-1 1 0 0,-4 3 2 0 0,-4 4-2 0 0,1 0 1 0 0,1 1-1 0 0,-1 1 1 0 0,2 0-1 0 0,-1 1 0 0 0,1 0 1 0 0,1 1-1 0 0,0-1 0 0 0,1 2 1 0 0,0-1-1 0 0,0 1 1 0 0,2 0-1 0 0,0 1 0 0 0,-2 7 2 0 0,-8 18 100 0 0,3 1 0 0 0,1 0 0 0 0,1 1-1 0 0,3 0 1 0 0,1 0 0 0 0,3 1-1 0 0,1 0 1 0 0,2 0 0 0 0,3 30-100 0 0,1-45 110 0 0,1 0-1 0 0,1-1 1 0 0,2 1 0 0 0,0-1-1 0 0,2-1 1 0 0,1 0 0 0 0,1 0-1 0 0,1-1 1 0 0,1 0 0 0 0,1-1-1 0 0,2 2-109 0 0,20 24 363 0 0,2-2 0 0 0,1-1 0 0 0,3-2 0 0 0,19 14-363 0 0,125 79 1012 0 0,-154-111-596 0 0,-32-26-304 0 0,0 0 47 0 0,0 0 18 0 0,0 0 19 0 0,0 0 24 0 0,0 0-13 0 0,0 0-2 0 0,0 0-7 0 0,0 0-30 0 0,0 0-55 0 0,0 0-25 0 0,0 0-22 0 0,0 0-37 0 0,0 0 4 0 0,0 0-9 0 0,0 0-13 0 0,0 0-6 0 0,0 0-6 0 0,0 0 9 0 0,0 0-16 0 0,0 0-17 0 0,2-1-4023 0 0,-1-1 2169 0 0,0 2-4576 0 0,1 0-5427 0 0</inkml:trace>
  <inkml:trace contextRef="#ctx0" brushRef="#br0" timeOffset="82211.365">0 7518 8578 0 0,'0'0'671'0'0,"0"0"-361"0"0,0 0-38 0 0,0 0 297 0 0,0 0 315 0 0,0 0 237 0 0,0 0 108 0 0,0 0-30 0 0,32-9-71 0 0,104-32-105 0 0,-16 17 661 0 0,100-3 329 0 0,2 9 0 0 0,122 9-2013 0 0,-292 8 112 0 0,697-1 700 0 0,-133 55-510 0 0,-438-34-250 0 0,-24-5 214 0 0,-1-6 0 0 0,1-7 0 0 0,-1-7 0 0 0,103-18-266 0 0,-4-12 552 0 0,2 11 0 0 0,79 9-552 0 0,-187 16 163 0 0,-97 3 238 0 0,-49-1-3139 0 0,0 0-4262 0 0,0-2-4637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584 564 0 0 0,'0'0'451'0'0,"0"0"344"0"0,0 0 150 0 0,0-9 93 0 0,0-21-221 0 0,0 7 4774 0 0,0 22-4350 0 0,0 1-79 0 0,0 0-107 0 0,0 0-115 0 0,0 0-97 0 0,0 0-87 0 0,0 0-92 0 0,0 0-72 0 0,0 0-93 0 0,0 0-91 0 0,0 0-85 0 0,0 0-71 0 0,0 0-53 0 0,0 13 199 0 0,-9 133 837 0 0,12 615 480 0 0,-19-606-1512 0 0,24-199-7617 0 0,5 16-489 0 0,-10 19 1098 0 0</inkml:trace>
  <inkml:trace contextRef="#ctx0" brushRef="#br0" timeOffset="613.983">889 549 5017 0 0,'0'0'1278'0'0,"0"0"-251"0"0,0 0-94 0 0,0 0 141 0 0,0 0 205 0 0,0 0 117 0 0,0 0-36 0 0,0 0-190 0 0,0 0-323 0 0,0 0-285 0 0,0 0-210 0 0,0 0-113 0 0,0 0 0 0 0,1-3 61 0 0,5-4 2161 0 0,-7 31 1039 0 0,1-8-4120 0 0,11 304 2455 0 0,-4 154-952 0 0,1-300-567 0 0,-2-185-928 0 0,10-21-1468 0 0,-8 17-1314 0 0,0 0-5484 0 0,-6 11-1606 0 0</inkml:trace>
  <inkml:trace contextRef="#ctx0" brushRef="#br0" timeOffset="1093.376">1305 1389 8578 0 0,'0'0'4239'0'0,"0"0"-2784"0"0,0 0-1035 0 0,0 0-30 0 0,0 0 281 0 0,0 0 336 0 0,0 0 189 0 0,0 0-79 0 0,0 0-272 0 0,0 0-317 0 0,0 0-259 0 0,0 0-121 0 0,0 0-33 0 0,-5 17 437 0 0,-1 24 63 0 0,6-40-603 0 0,0-1-4 0 0,0 0 0 0 0,0 0 1 0 0,0 0 8 0 0,0 0 9 0 0,0 0-13 0 0,10-8 126 0 0,61-62 404 0 0,-73 78 742 0 0,-14 17-1065 0 0,16-25-200 0 0,0 7-2912 0 0,0 1-6225 0 0,0-4-2351 0 0</inkml:trace>
  <inkml:trace contextRef="#ctx0" brushRef="#br0" timeOffset="1746.168">1699 770 8514 0 0,'0'0'1782'0'0,"0"0"-476"0"0,0 0-411 0 0,0 0-24 0 0,0 0 141 0 0,0 0 95 0 0,0 0-21 0 0,0 0-137 0 0,0 0-203 0 0,0 0-115 0 0,0 0-62 0 0,0 0-37 0 0,23-20-6 0 0,74-64-57 0 0,4 26 758 0 0,-72 47-884 0 0,85-15 514 0 0,-112 26-851 0 0,-1 0-1 0 0,1 0 1 0 0,0 0-1 0 0,-1 0 1 0 0,1 0-1 0 0,-1 0 1 0 0,1 1-1 0 0,0-1 1 0 0,-1 0-1 0 0,1 1 0 0 0,-1-1 1 0 0,1 1-1 0 0,-1 0 1 0 0,1 0-1 0 0,-1-1 1 0 0,0 1-1 0 0,1 0 1 0 0,-1 0-1 0 0,0 0 1 0 0,0 0-1 0 0,1 1 1 0 0,-1-1-1 0 0,0 0 1 0 0,0 0-1 0 0,0 1 1 0 0,-1-1-1 0 0,1 0 0 0 0,0 1 1 0 0,0-1-1 0 0,-1 1 1 0 0,1-1-1 0 0,-1 1 1 0 0,1-1-1 0 0,-1 1 1 0 0,0 0-1 0 0,1-1 1 0 0,-1 1-1 0 0,0-1 1 0 0,0 1-1 0 0,0 1-5 0 0,-1 12 43 0 0,-1-1 0 0 0,0 1 1 0 0,-1-1-1 0 0,-1 1 0 0 0,0-1 0 0 0,-1 0 0 0 0,0 0 0 0 0,-1 0 1 0 0,0-1-1 0 0,-2 0 0 0 0,1-1 0 0 0,-1 1 0 0 0,-8 7-43 0 0,3 1 23 0 0,-193 292 115 0 0,199-301-134 0 0,-1 0 1 0 0,1 0 0 0 0,1 1 0 0 0,1 0 0 0 0,0 0 0 0 0,0 1 0 0 0,1 0 0 0 0,1 0 0 0 0,0 0 0 0 0,1 0 0 0 0,1 0 0 0 0,0 0 0 0 0,1 0 0 0 0,0 5-5 0 0,3-13 30 0 0,0 0 0 0 0,1 0-1 0 0,-1 0 1 0 0,1 0 0 0 0,1 0 0 0 0,-1-1 0 0 0,1 0 0 0 0,-1 0 0 0 0,2 0-1 0 0,-1-1 1 0 0,0 1 0 0 0,1-1 0 0 0,0-1 0 0 0,0 1 0 0 0,0-1 0 0 0,0 0 0 0 0,1 0-1 0 0,-1-1 1 0 0,1 1 0 0 0,-1-2 0 0 0,1 1 0 0 0,0-1 0 0 0,2 1-30 0 0,124 1 857 0 0,-10-35-695 0 0,-112 28-311 0 0,0 0 1 0 0,0-1-1 0 0,-1 0 1 0 0,0 0-1 0 0,0-1 0 0 0,0 0 1 0 0,0-1-1 0 0,-1 0 1 0 0,0-1-1 0 0,-1 0 1 0 0,0 0 148 0 0,4-5-1290 0 0,3-3-1718 0 0,-7 4-3332 0 0,-5 4-5125 0 0</inkml:trace>
  <inkml:trace contextRef="#ctx0" brushRef="#br0" timeOffset="2394.846">2528 715 8026 0 0,'0'0'1972'0'0,"0"0"-509"0"0,0 0-413 0 0,0 0-50 0 0,0 0 61 0 0,0 0 38 0 0,0 0-64 0 0,0 0-149 0 0,0 0-199 0 0,0 0-171 0 0,0 0-107 0 0,0 0-49 0 0,0 0-6 0 0,17-22 11 0 0,57-66 31 0 0,-72 84-337 0 0,0 1 0 0 0,1 0-1 0 0,-1-1 1 0 0,1 1 0 0 0,0 0 0 0 0,0 1-1 0 0,1-1 1 0 0,-1 0 0 0 0,0 1 0 0 0,1 0-1 0 0,0 0 1 0 0,-1 0 0 0 0,1 0 0 0 0,0 0-1 0 0,0 1 1 0 0,0 0 0 0 0,4-1-59 0 0,8-2 285 0 0,-3-1-125 0 0,1 1 0 0 0,-1 1-1 0 0,1 0 1 0 0,0 1-1 0 0,0 0 1 0 0,0 2-1 0 0,0-1 1 0 0,0 2 0 0 0,2 0-160 0 0,-13 1 14 0 0,1 0 0 0 0,-1 1 1 0 0,-1-1-1 0 0,1 1 0 0 0,0 0 0 0 0,-1 0 1 0 0,1 0-1 0 0,-1 0 0 0 0,0 0 1 0 0,0 0-1 0 0,0 1 0 0 0,0-1 1 0 0,-1 1-1 0 0,1 0 0 0 0,-1-1 0 0 0,0 1 1 0 0,0 0-1 0 0,-1 0 0 0 0,1-1 1 0 0,-1 1-1 0 0,1 0 0 0 0,-1 0 1 0 0,0 0-1 0 0,-1 0 0 0 0,1 0 0 0 0,-1-1 1 0 0,0 1-1 0 0,0 0 0 0 0,0 0 1 0 0,0-1-1 0 0,0 1 0 0 0,-1-1 1 0 0,0 1-1 0 0,0-1 0 0 0,0 1 0 0 0,-1 1-14 0 0,-111 149 274 0 0,107-146-226 0 0,5-7-56 0 0,1 0 1 0 0,-1-1 0 0 0,1 1 0 0 0,-1 0 0 0 0,1 0 0 0 0,-1 0 0 0 0,1 0 0 0 0,0 0 0 0 0,-1 0 0 0 0,1 0 0 0 0,0 0 0 0 0,0 0 0 0 0,0 1 0 0 0,0-1 0 0 0,0 0 0 0 0,0 1 0 0 0,0-1 0 0 0,1 1 0 0 0,-1-1 0 0 0,0 1 0 0 0,1-1-1 0 0,-1 1 1 0 0,1 0 0 0 0,0-1 0 0 0,-1 1 0 0 0,1 0 0 0 0,0-1 0 0 0,0 1 0 0 0,0 0 0 0 0,0-1 0 0 0,0 1 0 0 0,1 0 0 0 0,-1-1 0 0 0,0 1 0 0 0,1 0 0 0 0,-1-1 0 0 0,1 1 0 0 0,0-1 0 0 0,-1 1 0 0 0,1-1 0 0 0,0 1 0 0 0,0-1 0 0 0,0 0-1 0 0,0 1 1 0 0,0-1 0 0 0,0 0 0 0 0,0 0 0 0 0,1 0 0 0 0,-1 0 0 0 0,0 0 0 0 0,1 0 0 0 0,0 1 7 0 0,83 30 66 0 0,-70-29-56 0 0,-1 1 1 0 0,0 0-1 0 0,0 1 1 0 0,-1 0-1 0 0,0 1 1 0 0,0 1-1 0 0,0 0 1 0 0,0 1-1 0 0,-1 0 1 0 0,-1 1-1 0 0,0 0 1 0 0,0 1-1 0 0,0 0 1 0 0,-1 1-1 0 0,-1 0 0 0 0,8 11-10 0 0,-11-11 54 0 0,-1-1-1 0 0,0 1 0 0 0,-1 0 0 0 0,0 0 1 0 0,-1 0-1 0 0,0 1 0 0 0,-1-1 0 0 0,0 1 0 0 0,-1 0 1 0 0,0 0-1 0 0,-1-1 0 0 0,0 1 0 0 0,0 0 1 0 0,-2 0-1 0 0,1-1 0 0 0,-2 1 0 0 0,0-1 0 0 0,0 1 1 0 0,-1-1-1 0 0,0 0 0 0 0,-5 9-53 0 0,3-10 83 0 0,-1 1 0 0 0,0-1 0 0 0,0 0 0 0 0,-1-1 0 0 0,0 1 0 0 0,-1-2 0 0 0,0 1-1 0 0,-1-1 1 0 0,1-1 0 0 0,-2 0 0 0 0,-6 4-83 0 0,3-3 28 0 0,-1 0 1 0 0,0-2-1 0 0,0 0 0 0 0,-1 0 0 0 0,0-1 1 0 0,1-1-1 0 0,-2-1 0 0 0,1 0 0 0 0,0-1 1 0 0,-1-1-1 0 0,1-1 0 0 0,-17-1-28 0 0,31 1-39 0 0,-1-1 0 0 0,1 0 0 0 0,-1 1 0 0 0,1-1 0 0 0,-1 0 0 0 0,1 0 0 0 0,0 0 0 0 0,-1-1 0 0 0,1 1 0 0 0,0 0 0 0 0,0-1 1 0 0,0 0-1 0 0,0 1 0 0 0,0-1 0 0 0,0 0 0 0 0,1 0 0 0 0,-1 0 0 0 0,1 0 0 0 0,-1 0 0 0 0,1 0 0 0 0,0-1 0 0 0,0 1 0 0 0,0 0 0 0 0,0-1 0 0 0,0 1 0 0 0,0-2 39 0 0,5-27-8253 0 0,-1 27-3159 0 0</inkml:trace>
  <inkml:trace contextRef="#ctx0" brushRef="#br0" timeOffset="6768.966">0 170 0 0 0,'0'0'120'0'0,"0"0"287"0"0,0 0 226 0 0,0 0 241 0 0,0 0 286 0 0,0 0 274 0 0,0 0 155 0 0,0 0-3 0 0,0 0-174 0 0,0 0-291 0 0,0 0-325 0 0,0 0-236 0 0,1-11-132 0 0,4-30-28 0 0,-3 30 24 0 0,-2 11 26 0 0,0 0-17 0 0,0 0-74 0 0,0 0-62 0 0,5 13 635 0 0,13 86 1459 0 0,13 357-558 0 0,-35 48-1080 0 0,-2-118-349 0 0,-9-191-58 0 0,11-22 390 0 0,4-172-705 0 0,0-1 2 0 0,0 0 7 0 0,0 0 7 0 0,0 0 2 0 0,0 0 4 0 0,0 0 2 0 0,0 0 17 0 0,0 0-8 0 0,0 0-12 0 0,15 0 359 0 0,522-22 133 0 0,-3 18-437 0 0,79-22 45 0 0,-420 15-92 0 0,0 8 1 0 0,18 9-61 0 0,166-5 72 0 0,-228-9 44 0 0,-1-5 1 0 0,92-24-117 0 0,-230 36 10 0 0,200-21 106 0 0,-48 18-103 0 0,-162 4-5 0 0,0 0-8 0 0,0 0 12 0 0,0 0 11 0 0,0 0 32 0 0,0 0 39 0 0,0 0 54 0 0,0 0 23 0 0,0 0 45 0 0,0 0 11 0 0,-34-52 453 0 0,0-36-537 0 0,26 45-113 0 0,3-1 0 0 0,1 1 1 0 0,2-1-1 0 0,3 0 1 0 0,1-1-31 0 0,-1-34 32 0 0,-1 68-36 0 0,1-42 39 0 0,-2 0-1 0 0,-3 0 1 0 0,-2 0-1 0 0,-9-37-34 0 0,-99-249 227 0 0,106 303-218 0 0,1 1 0 0 0,2-1 0 0 0,1-1 0 0 0,3 1 0 0 0,0-1 0 0 0,4-25-9 0 0,-1-20 85 0 0,-1-15-58 0 0,0-8 16 0 0,-1 105-51 0 0,0-1 22 0 0,0-1-8 0 0,-3-1 145 0 0,-5-1-71 0 0,0-1-120 0 0,-55-20-112 0 0,-103 9-73 0 0,-254 13 153 0 0,-372 3 52 0 0,594 11 12 0 0,-57-19 45 0 0,-47-28-18 0 0,38 36-62 0 0,140 3 72 0 0,-58 8-81 0 0,35 0 62 0 0,22-3 66 0 0,-11-5-72 0 0,94 5 9 0 0,-15 10-41 0 0,26-10-758 0 0,32-9-2073 0 0,0 1-2100 0 0,3 1 4678 0 0,32 4-6917 0 0,-34-5 6907 0 0,1-1 1 0 0,0 1 0 0 0,0-1-1 0 0,0 1 1 0 0,-1-1 0 0 0,1 0-1 0 0,0 0 1 0 0,-1-1 0 0 0,1 1-1 0 0,-1 0 1 0 0,1-1 0 0 0,-1 1-1 0 0,0-1 1 0 0,0 0 0 0 0,1 0-1 0 0,-1 0 1 0 0,0 0 0 0 0,-1 0-1 0 0,1-1 1 0 0,0 1 0 0 0,-1 0-1 0 0,1-1 1 0 0,-1 1 0 0 0,0-1-1 0 0,0 0 1 0 0,0 1 0 0 0,1-2 290 0 0,-2-1-2553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3943 0 0 0,'-1'0'35'0'0,"56"6"6583"0"0,3-1-3905 0 0,181-9 3383 0 0,218-35-6096 0 0,-79 9 1662 0 0,144 15-3 0 0,392-25 304 0 0,-322 11-430 0 0,-210 7-210 0 0,-141 3-533 0 0,-61 12-425 0 0,131 13-365 0 0,110-5 384 0 0,-84-24 32 0 0,8-6-257 0 0,47 3 77 0 0,70-6 231 0 0,116 13-207 0 0,3 19-76 0 0,-580 0-325 0 0,-1-5-1683 0 0,2-4-4477 0 0,-2 8-5254 0 0</inkml:trace>
  <inkml:trace contextRef="#ctx0" brushRef="#br0" timeOffset="847.641">2365 4072 1968 0 0,'0'0'889'0'0,"0"0"-181"0"0,0 0 47 0 0,0 0 255 0 0,0 0 323 0 0,0 0 227 0 0,0 0-38 0 0,0 0-219 0 0,0 0-247 0 0,0 0-205 0 0,0 0-150 0 0,0 0-106 0 0,-19 8-70 0 0,-58 22-90 0 0,20 13 886 0 0,-82 123-705 0 0,22-33-703 0 0,84-97-205 0 0,32-36 69 0 0,1 0-160 0 0,0 0-186 0 0,7-4-575 0 0,135-94-5015 0 0,-81 62-80 0 0,-41 23 4187 0 0</inkml:trace>
  <inkml:trace contextRef="#ctx0" brushRef="#br0" timeOffset="1133.831">3117 3973 0 0 0,'0'0'2083'0'0,"0"0"-205"0"0,0 0-394 0 0,0 0-133 0 0,0 0 7 0 0,0 0 6 0 0,0 0-122 0 0,0 0-125 0 0,0 0-131 0 0,-36 15-154 0 0,-113 46-132 0 0,-28 35 1080 0 0,162-87-1838 0 0,0-1-1 0 0,0 2 1 0 0,1 0 0 0 0,0 1-1 0 0,1 0 1 0 0,1 1-1 0 0,-1 1 1 0 0,2 0-1 0 0,0 0 1 0 0,0 1-1 0 0,2 0 1 0 0,0 1-1 0 0,0 0 1 0 0,-6 16 58 0 0,12-22-419 0 0,-8 29-1289 0 0,14-14-2984 0 0,6-18-1299 0 0,-4-5 3444 0 0</inkml:trace>
  <inkml:trace contextRef="#ctx0" brushRef="#br0" timeOffset="1428.037">3632 3951 0 0 0,'0'0'784'0'0,"0"0"224"0"0,0 0 202 0 0,0 0 148 0 0,0 0 89 0 0,0 0 13 0 0,0 0-113 0 0,0 0-175 0 0,-31 17-217 0 0,-98 54-188 0 0,96-56-548 0 0,1 2-1 0 0,1 1 1 0 0,1 2 0 0 0,1 0-1 0 0,1 3 1 0 0,0 0 0 0 0,0 4-219 0 0,-61 75-3608 0 0,88-102 3404 0 0,1 1 0 0 0,-1-1-1 0 0,1 1 1 0 0,-1-1-1 0 0,1 1 1 0 0,-1-1 0 0 0,1 1-1 0 0,0-1 1 0 0,-1 1 0 0 0,1 0-1 0 0,0-1 1 0 0,0 1-1 0 0,-1 0 1 0 0,1-1 0 0 0,0 1-1 0 0,0 0 1 0 0,0-1 0 0 0,0 1-1 0 0,0 0 1 0 0,0 0-1 0 0,0-1 1 0 0,0 1 0 0 0,0 0-1 0 0,0-1 1 0 0,0 1 0 0 0,0 0-1 0 0,1-1 1 0 0,-1 1-1 0 0,0 0 1 0 0,1-1 0 0 0,-1 1-1 0 0,0-1 1 0 0,1 1 0 0 0,-1 0-1 0 0,0-1 1 0 0,1 1-1 0 0,-1-1 1 0 0,1 1 0 0 0,-1-1-1 0 0,1 1 1 0 0,-1-1 0 0 0,1 0-1 0 0,0 1 1 0 0,-1-1 204 0 0,7 0-439 0 0</inkml:trace>
  <inkml:trace contextRef="#ctx0" brushRef="#br0" timeOffset="1695.048">4354 3848 0 0 0,'0'0'1790'0'0,"0"0"842"0"0,0 0 45 0 0,0 0-713 0 0,0 0-954 0 0,0 0-401 0 0,0 0-83 0 0,0 0-27 0 0,0 0-49 0 0,-22 11-68 0 0,-148 81 521 0 0,-127 87-367 0 0,261-134-2783 0 0,78-41-2969 0 0,-26-4 2226 0 0,-4 0-535 0 0</inkml:trace>
  <inkml:trace contextRef="#ctx0" brushRef="#br0" timeOffset="1935.488">5092 3840 0 0 0,'0'0'1155'0'0,"0"0"93"0"0,0 0-56 0 0,0 0-158 0 0,-35 27-174 0 0,-113 86-181 0 0,-5 1 623 0 0,-119 63 281 0 0,252-161-2691 0 0,34-6-3360 0 0,18-14 1242 0 0,-19 1 2975 0 0</inkml:trace>
  <inkml:trace contextRef="#ctx0" brushRef="#br0" timeOffset="2134.847">5845 3866 8546 0 0,'0'0'960'0'0,"0"0"-352"0"0,0 0-341 0 0,0 0-108 0 0,0 0 26 0 0,0 0 23 0 0,0 0 12 0 0,-32 15-8 0 0,-96 49-32 0 0,59-21 6 0 0,-10 11-1671 0 0,-2-3 1 0 0,-67 31 1484 0 0,132-72-460 0 0,0 0-910 0 0,9-8-2323 0 0,7-2 1850 0 0,0 0 660 0 0,1 0 970 0 0</inkml:trace>
  <inkml:trace contextRef="#ctx0" brushRef="#br0" timeOffset="2391.586">6474 3756 0 0 0,'0'0'1262'0'0,"0"0"595"0"0,0 0-52 0 0,0 0-398 0 0,0 0-320 0 0,0 0-174 0 0,0 0-142 0 0,0 0-147 0 0,-32 22-96 0 0,-101 73-102 0 0,75-54 22 0 0,-266 168 1235 0 0,241-157-5081 0 0,86-48-5147 0 0,-2-4 9003 0 0,5 0-1784 0 0</inkml:trace>
  <inkml:trace contextRef="#ctx0" brushRef="#br0" timeOffset="2656.04">6979 3804 0 0 0,'0'0'1243'0'0,"0"0"379"0"0,0 0 278 0 0,0 0 16 0 0,0 0-273 0 0,0 0-454 0 0,0 0-384 0 0,0 0-230 0 0,0 0-135 0 0,0 0-93 0 0,0 0-99 0 0,-27 23-77 0 0,-82 73-81 0 0,31-35-32 0 0,-195 108-1960 0 0,257-161 1182 0 0,-7 4-1126 0 0,11-2-3462 0 0,10-7 2837 0 0</inkml:trace>
  <inkml:trace contextRef="#ctx0" brushRef="#br0" timeOffset="2969.243">7665 3741 1464 0 0,'0'0'2334'0'0,"0"0"-393"0"0,0 0-613 0 0,0 0-288 0 0,0 0-73 0 0,0 0-60 0 0,0 0-122 0 0,0 0-155 0 0,0 0-141 0 0,0 0-125 0 0,-31 24-106 0 0,-100 78-93 0 0,-70 40 30 0 0,9-16-2456 0 0,202-122-6186 0 0,-4-4 6288 0 0</inkml:trace>
  <inkml:trace contextRef="#ctx0" brushRef="#br0" timeOffset="3223.319">8339 3656 3945 0 0,'0'0'1972'0'0,"0"0"-896"0"0,0 0-657 0 0,0 0-152 0 0,0 0 70 0 0,0 0 147 0 0,-34 23 73 0 0,-110 71-9 0 0,-6-8 415 0 0,-92 71-1644 0 0,234-148 529 0 0,18-2-8001 0 0,-3-7 6571 0 0</inkml:trace>
  <inkml:trace contextRef="#ctx0" brushRef="#br0" timeOffset="3489.475">8917 3704 9410 0 0,'0'0'1692'0'0,"0"0"-566"0"0,0 0-435 0 0,0 0-179 0 0,0 0-4 0 0,0 0 29 0 0,0 0-34 0 0,-35 22-91 0 0,-112 67-120 0 0,16-9-97 0 0,-26 26-2073 0 0,157-106 1757 0 0,0 0-1 0 0,1 0 1 0 0,-1 0-1 0 0,0 0 1 0 0,1 0-1 0 0,-1 0 1 0 0,0 0-1 0 0,0 1 1 0 0,1-1-1 0 0,-1 0 1 0 0,0 0-1 0 0,1 0 1 0 0,-1 0 0 0 0,0 0-1 0 0,0 1 1 0 0,0-1-1 0 0,1 0 1 0 0,-1 0-1 0 0,0 0 1 0 0,0 1-1 0 0,0-1 1 0 0,1 0-1 0 0,-1 0 1 0 0,0 1-1 0 0,0-1 1 0 0,0 0-1 0 0,0 0 1 0 0,0 1-1 0 0,1-1 1 0 0,-1 0-1 0 0,0 1 1 0 0,0-1-1 0 0,0 0 1 0 0,0 0-1 0 0,0 1 1 0 0,0-1-1 0 0,0 0 1 0 0,0 1-1 0 0,0-1 1 0 0,0 0-1 0 0,0 1 1 0 0,0-1-1 0 0,-1 0 1 0 0,1 0-1 0 0,0 1 1 0 0,0-1-1 0 0,0 0 1 0 0,0 0-1 0 0,0 1 1 0 0,-1-1 0 0 0,1 0-1 0 0,0 0 1 0 0,0 1-1 0 0,0-1 1 0 0,-1 0-1 0 0,1 0 1 0 0,0 0-1 0 0,0 1 122 0 0,26-6-5259 0 0,-11-1 3799 0 0,-2 2 1225 0 0</inkml:trace>
  <inkml:trace contextRef="#ctx0" brushRef="#br0" timeOffset="3773.447">9495 3568 0 0 0,'0'0'1268'0'0,"0"0"721"0"0,0 0 443 0 0,0 0 138 0 0,0 0-132 0 0,0 0-391 0 0,0 0-576 0 0,0 0-492 0 0,0 0-320 0 0,-26 32-229 0 0,-86 103-143 0 0,9-47 81 0 0,21-27-286 0 0,-127 83-2559 0 0,202-141-1730 0 0,1-2-5633 0 0</inkml:trace>
  <inkml:trace contextRef="#ctx0" brushRef="#br0" timeOffset="-2692.44">2060 1038 0 0 0,'0'0'225'0'0,"-8"3"-74"0"0,7-2 4143 0 0,37-27-429 0 0,-1 4-3054 0 0,1 1 1 0 0,1 2-1 0 0,1 2 0 0 0,0 1 0 0 0,1 3 1 0 0,31-8-812 0 0,-48 15 152 0 0,36-11 328 0 0,2 2 0 0 0,0 4 0 0 0,60-5-480 0 0,138 12 790 0 0,-107 25-370 0 0,293 32-125 0 0,-174-32-278 0 0,-90-6 47 0 0,112-19 148 0 0,-218-6-113 0 0,0-3 0 0 0,-1-4 0 0 0,-1-2 0 0 0,6-6-99 0 0,83-19 316 0 0,-144 40-289 0 0,41-12 39 0 0,1 3 0 0 0,0 2 0 0 0,0 3 0 0 0,41 1-66 0 0,146-1 130 0 0,-46 15 125 0 0,351 27 499 0 0,-303-9-400 0 0,11-25 352 0 0,171-18 14 0 0,-353 19-663 0 0,227-13 442 0 0,-90 8-125 0 0,-134 26-212 0 0,106 29 44 0 0,188-9 394 0 0,-244-32-316 0 0,321-6 1379 0 0,-140 4-273 0 0,-264-8-1109 0 0,-47 1-119 0 0,-3-2-13415 0 0,3 1 1457 0 0</inkml:trace>
  <inkml:trace contextRef="#ctx0" brushRef="#br0" timeOffset="7324.905">7687 74 0 0 0,'0'0'175'0'0,"0"0"462"0"0,-2-2 194 0 0,-84-11 6545 0 0,75 15-7047 0 0,1 0 1 0 0,-1 1-1 0 0,0 0 0 0 0,1 1 0 0 0,0 0 0 0 0,0 1 1 0 0,0 0-1 0 0,0 0 0 0 0,1 1 0 0 0,0 0 0 0 0,0 1 1 0 0,0 0-1 0 0,-6 8-329 0 0,-51 84 1999 0 0,17 25 160 0 0,41-101-1932 0 0,0 0 0 0 0,2 1 0 0 0,1 0 0 0 0,0 0 0 0 0,2 0 0 0 0,1 0 0 0 0,1 0 0 0 0,2 16-227 0 0,26 63 839 0 0,-11-70-612 0 0,9 4 40 0 0,55 33 521 0 0,12-18 11 0 0,17-27 126 0 0,65-24-247 0 0,-83-20-195 0 0,-41 6-328 0 0,-32 10-75 0 0,1-2 0 0 0,-1 0 0 0 0,0-1-1 0 0,0-1 1 0 0,0-1 0 0 0,-1 0-1 0 0,0-1 1 0 0,0-2-80 0 0,29-35 476 0 0,6-25-88 0 0,-7-28 90 0 0,-37-56-146 0 0,-7 147-316 0 0,-1 0 0 0 0,0 0 0 0 0,0 1 0 0 0,-1-1 0 0 0,0 0 0 0 0,-1 0 0 0 0,1 0 0 0 0,-1 1 0 0 0,-1-1 0 0 0,0 1 0 0 0,0 0 0 0 0,0 0 0 0 0,-1 0 0 0 0,-1-2-16 0 0,-68-101 178 0 0,42 76-134 0 0,-62-46-25 0 0,4 32-66 0 0,-10 30-182 0 0,-90 22 34 0 0,173-3 53 0 0,0 2 0 0 0,0 0-1 0 0,0 0 1 0 0,1 2 0 0 0,0 0-1 0 0,0 1 1 0 0,-11 5 142 0 0,-49 34-1824 0 0,53-25-1336 0 0,7 2-3746 0 0,11-14-4251 0 0</inkml:trace>
  <inkml:trace contextRef="#ctx0" brushRef="#br0" timeOffset="11173.353">7711 26 0 0 0,'0'0'607'0'0,"0"0"61"0"0,0 0 49 0 0,0 0 142 0 0,0 0 224 0 0,0 0 137 0 0,0 0-85 0 0,0 0-145 0 0,0 0-171 0 0,0 0-207 0 0,0 0-139 0 0,0 0-115 0 0,0 0-112 0 0,-17 9-52 0 0,-57 28-34 0 0,-32 46 281 0 0,-96 108-357 0 0,178-139-385 0 0,70-56 1332 0 0,62-53-698 0 0,-3-5 0 0 0,66-52-333 0 0,30-20 231 0 0,-156 107-240 0 0,-74 39 386 0 0,-494 358-814 0 0,452-303 650 0 0,70-66-212 0 0,1 0 0 0 0,0 0 0 0 0,0 0 0 0 0,-1 0 0 0 0,1 0 0 0 0,0 0 0 0 0,0 0 0 0 0,0 0 0 0 0,0 0 0 0 0,0 0 0 0 0,0 0 0 0 0,1 1 0 0 0,-1-1 0 0 0,0 0 0 0 0,0 0 0 0 0,1 0 0 0 0,-1 0 0 0 0,1 0 0 0 0,-1 0 0 0 0,1-1 0 0 0,-1 1 0 0 0,1 0 0 0 0,0 0 0 0 0,-1 0 0 0 0,1 0 0 0 0,0 0 0 0 0,0-1 0 0 0,-1 1 0 0 0,1 0 0 0 0,0-1 0 0 0,0 1 0 0 0,0-1 0 0 0,0 1 0 0 0,0-1 0 0 0,0 1 0 0 0,0-1 0 0 0,0 0 0 0 0,0 1 0 0 0,0-1 0 0 0,0 0 0 0 0,0 0 0 0 0,0 0 0 0 0,0 0 0 0 0,0 0 0 0 0,0 0 0 0 0,0 0 0 0 0,1 0 0 0 0,-1 0 0 0 0,0 0 0 0 0,0-1 0 0 0,0 1 0 0 0,0 0 0 0 0,0-1 0 0 0,0 1 0 0 0,0-1 0 0 0,0 1 0 0 0,-1-1 0 0 0,1 1 0 0 0,0-1 0 0 0,0 0-1 0 0,0 0 1 0 0,5 1 26 0 0,7-2 31 0 0,0 0-1 0 0,0-1 1 0 0,0-1-1 0 0,-1 0 1 0 0,0-1-1 0 0,0 0 0 0 0,0-1 1 0 0,-1 0-1 0 0,3-2-57 0 0,26-13 55 0 0,266-137 243 0 0,-289 148-150 0 0,-27 13 183 0 0,-191 132-934 0 0,-20 35 792 0 0,199-138-481 0 0,52-27 71 0 0,-20-7 233 0 0,0 0 0 0 0,0-1 0 0 0,0 0 1 0 0,-1-1-1 0 0,1 0 0 0 0,-1 0 0 0 0,0-1 1 0 0,0 0-1 0 0,0 0 0 0 0,4-5-12 0 0,22-11-50 0 0,166-103-124 0 0,61-41 78 0 0,-236 143-13 0 0,-33 23-394 0 0,-187 107-1593 0 0,-6 13 2907 0 0,-60 53-811 0 0,177-104 915 0 0,83-70-913 0 0,0 1 1 0 0,-1-1 0 0 0,1 1 0 0 0,0-1 0 0 0,-1 1 0 0 0,1-1 0 0 0,0 1 0 0 0,0-1 0 0 0,0 1 0 0 0,0-1 0 0 0,-1 1 0 0 0,1 0 0 0 0,0-1 0 0 0,0 1 0 0 0,0-1 0 0 0,0 1 0 0 0,0-1 0 0 0,0 1 0 0 0,0 0 0 0 0,1-1 0 0 0,-1 1 0 0 0,0-1 0 0 0,0 1 0 0 0,0-1 0 0 0,1 1 0 0 0,-1-1 0 0 0,0 1 0 0 0,0-1 0 0 0,1 1 0 0 0,-1-1 0 0 0,0 1 0 0 0,1-1 0 0 0,-1 1 0 0 0,1-1 0 0 0,-1 0 0 0 0,0 1 0 0 0,1-1 0 0 0,-1 0 0 0 0,1 1 0 0 0,-1-1 0 0 0,1 0 0 0 0,-1 0 0 0 0,1 1 0 0 0,0-1 0 0 0,-1 0 0 0 0,1 0 0 0 0,-1 0 0 0 0,1 0 0 0 0,-1 0 0 0 0,1 0 0 0 0,0 0 0 0 0,-1 0 0 0 0,1 0 0 0 0,-1 0 0 0 0,1 0 0 0 0,-1 0 0 0 0,1 0 0 0 0,0 0 0 0 0,-1 0 0 0 0,1-1 0 0 0,0 1-3 0 0,37-2 367 0 0,100-57 353 0 0,269-164-334 0 0,-266 156-278 0 0,-109 52-8 0 0,-31 15 64 0 0,-3 1 4 0 0,-151 84-354 0 0,-275 178 1038 0 0,391-241-649 0 0,54-21-499 0 0,73-35 735 0 0,-57 16-367 0 0,322-165-21 0 0,-268 153-470 0 0,-101 45 147 0 0,-176 122-105 0 0,93-75 422 0 0,-70 33 868 0 0,167-95-916 0 0,0 0 0 0 0,0 0 0 0 0,1 1 0 0 0,-1-1 0 0 0,0 0 0 0 0,0 0 0 0 0,0 1 0 0 0,0-1 0 0 0,0 0 0 0 0,0 0-1 0 0,0 1 1 0 0,0-1 0 0 0,0 0 0 0 0,0 0 0 0 0,0 1 0 0 0,0-1 0 0 0,0 0 0 0 0,0 0 0 0 0,0 1 0 0 0,0-1 0 0 0,-1 0 0 0 0,1 0 0 0 0,0 1 0 0 0,0-1 0 0 0,0 0-1 0 0,0 0 1 0 0,0 0 0 0 0,0 1 0 0 0,-1-1 0 0 0,1 0 0 0 0,0 0 0 0 0,0 0 0 0 0,0 0 0 0 0,-1 1 0 0 0,1-1 3 0 0,26-5-49 0 0,297-138-71 0 0,-268 121-333 0 0,-54 22 379 0 0,-17 8 14 0 0,-137 102 12 0 0,-19 19 911 0 0,172-129-866 0 0,0 0 0 0 0,1 0 0 0 0,-1 0-1 0 0,0 0 1 0 0,0 0 0 0 0,1 0 0 0 0,-1 0 0 0 0,0 0 0 0 0,0 0-1 0 0,1 1 1 0 0,-1-1 0 0 0,0 0 0 0 0,0 0 0 0 0,1 0 0 0 0,-1 0-1 0 0,0 0 1 0 0,0 1 0 0 0,1-1 0 0 0,-1 0 0 0 0,0 0 0 0 0,0 0-1 0 0,0 1 1 0 0,0-1 0 0 0,1 0 0 0 0,-1 0 0 0 0,0 1 0 0 0,0-1-1 0 0,0 0 1 0 0,0 0 0 0 0,0 1 0 0 0,0-1 0 0 0,0 0-1 0 0,0 0 1 0 0,0 1 0 0 0,0-1 0 0 0,0 0 0 0 0,0 0 0 0 0,0 1-1 0 0,0-1 1 0 0,0 0 0 0 0,0 1 0 0 0,0-1 0 0 0,0 0 0 0 0,0 0-1 0 0,0 1 1 0 0,0-1 0 0 0,0 0 0 0 0,0 0 0 0 0,-1 1 0 0 0,1-1 2 0 0,29-7-117 0 0,241-129 86 0 0,-97 35-191 0 0,-194 104-210 0 0,-243 191 113 0 0,220-157 629 0 0,45-36-310 0 0,0 0 1 0 0,-1 0-1 0 0,1 0 1 0 0,0 0 0 0 0,0 0-1 0 0,0 0 1 0 0,0 0-1 0 0,0-1 1 0 0,0 1-1 0 0,0 0 1 0 0,0 0-1 0 0,0-1 1 0 0,0 1-1 0 0,0-1 1 0 0,0 1-1 0 0,1-1 1 0 0,-1 0-1 0 0,0 1 1 0 0,0-1-1 0 0,1 0 1 0 0,-1 0-1 0 0,0 0 1 0 0,0 0-1 0 0,1 0 1 0 0,-1 0-1 0 0,0 0 1 0 0,0 0-1 0 0,1 0 1 0 0,-1-1-1 0 0,0 1 1 0 0,0 0-1 0 0,0-1 1 0 0,1 1-1 0 0,-1-1 1 0 0,0 0 0 0 0,138-49-11 0 0,-12-20-389 0 0,-127 69 391 0 0,0 1 1 0 0,-1 0-1 0 0,1 0 0 0 0,0 0 0 0 0,0 0 1 0 0,-1 0-1 0 0,1 0 0 0 0,0-1 1 0 0,0 1-1 0 0,-1 0 0 0 0,1 0 1 0 0,0 0-1 0 0,0-1 0 0 0,0 1 1 0 0,0 0-1 0 0,-1 0 0 0 0,1-1 1 0 0,0 1-1 0 0,0 0 0 0 0,0 0 1 0 0,0-1-1 0 0,0 1 0 0 0,0 0 1 0 0,0 0-1 0 0,0-1 0 0 0,-1 1 1 0 0,1 0-1 0 0,0-1 0 0 0,0 1 0 0 0,0 0 1 0 0,0 0-1 0 0,1-1 0 0 0,-1 1 1 0 0,0 0-1 0 0,0-1 0 0 0,0 1 1 0 0,0 0-1 0 0,0 0 0 0 0,0-1 1 0 0,0 1-1 0 0,0 0 0 0 0,1 0 1 0 0,-1-1-1 0 0,0 1 0 0 0,0 0 1 0 0,0 0-1 0 0,0 0 0 0 0,1-1 1 0 0,-1 1-1 0 0,0 0 0 0 0,0 0 1 0 0,1 0-1 0 0,-1 0 0 0 0,0-1 0 0 0,0 1 1 0 0,1 0-1 0 0,-1 0 0 0 0,0 0 1 0 0,0 0-1 0 0,1 0 0 0 0,-1 0 1 0 0,0 0 8 0 0,-25 2-569 0 0,-7 13 515 0 0,1 1 0 0 0,0 2-1 0 0,1 1 1 0 0,-22 19 54 0 0,51-37 0 0 0,-102 82 697 0 0,127-97 34 0 0,102-90-503 0 0,66-53-745 0 0,-192 157 501 0 0,-1 0 1 0 0,1 0-1 0 0,-1 0 1 0 0,1 0-1 0 0,-1 0 1 0 0,1 0-1 0 0,-1 0 1 0 0,1 0-1 0 0,-1 0 1 0 0,1 0-1 0 0,-1-1 1 0 0,1 1-1 0 0,0 0 1 0 0,-1 0-1 0 0,1 0 1 0 0,-1-1-1 0 0,1 1 1 0 0,0 0-1 0 0,-1 0 1 0 0,1-1-1 0 0,-1 1 1 0 0,1 0 0 0 0,0-1-1 0 0,-1 1 1 0 0,1-1-1 0 0,0 1 1 0 0,0 0-1 0 0,-1-1 1 0 0,1 1-1 0 0,0-1 1 0 0,0 1-1 0 0,0-1 1 0 0,-1 1-1 0 0,1 0 1 0 0,0-1-1 0 0,0 1 1 0 0,0-1-1 0 0,0 1 1 0 0,0-1-1 0 0,0 1 1 0 0,0-1-1 0 0,0 1 1 0 0,0-1-1 0 0,0 1 1 0 0,0-1-1 0 0,0 1 1 0 0,1-1 0 0 0,-1 1-1 0 0,0-1 1 0 0,0 1-1 0 0,0 0 1 0 0,1-1-1 0 0,-1 1 1 0 0,0-1-1 0 0,0 1 1 0 0,1 0-1 0 0,-1-1 1 0 0,0 1-1 0 0,1 0 1 0 0,-1-1-1 0 0,1 1 1 0 0,-1 0-1 0 0,0-1 1 0 0,1 1-1 0 0,0 0 16 0 0,-40 6-745 0 0,-280 181 545 0 0,348-194 160 0 0,6-17 179 0 0,-1-1 0 0 0,-2-1 0 0 0,0-2-1 0 0,-2-2 1 0 0,-1 0 0 0 0,1-5-139 0 0,-21 21-30 0 0,0 1-1 0 0,-1-2 1 0 0,0 1 0 0 0,-1-1 0 0 0,-1 0 0 0 0,0 0 0 0 0,-2-1 0 0 0,1 0 0 0 0,-2 0 0 0 0,0 0-1 0 0,-1 0 1 0 0,0 0 0 0 0,-2 0 0 0 0,0-9 30 0 0,0 24-20 0 0,0 0-1 0 0,0 0 0 0 0,0 0 1 0 0,0-1-1 0 0,0 1 0 0 0,0 0 1 0 0,0 0-1 0 0,-1 0 0 0 0,1 0 1 0 0,0 0-1 0 0,-1-1 0 0 0,1 1 1 0 0,-1 0-1 0 0,1 0 0 0 0,-1 0 1 0 0,0 0-1 0 0,1 0 0 0 0,-1 1 1 0 0,0-1-1 0 0,0 0 0 0 0,0 0 1 0 0,1 0-1 0 0,-1 1 0 0 0,0-1 1 0 0,0 0-1 0 0,0 1 0 0 0,0-1 1 0 0,0 1-1 0 0,-1-1 0 0 0,1 1 1 0 0,0-1-1 0 0,0 1 0 0 0,0 0 1 0 0,0-1-1 0 0,0 1 0 0 0,0 0 1 0 0,-1 0-1 0 0,1 0 0 0 0,0 0 1 0 0,0 0-1 0 0,0 0 0 0 0,0 1 1 0 0,-1-1-1 0 0,1 0 0 0 0,0 0 1 0 0,0 1-1 0 0,0-1 0 0 0,0 1 21 0 0,-53 24-596 0 0,5 19 1037 0 0,2 2 1 0 0,1 2-1 0 0,-11 21-441 0 0,32-41 133 0 0,10 5-194 0 0,45-33 683 0 0,-15-7-471 0 0,-1 0 0 0 0,1-1 0 0 0,-1 0-1 0 0,-1-1 1 0 0,0-1 0 0 0,0 0 0 0 0,9-11-151 0 0,-13 14 31 0 0,15-13 10 0 0,-5 5-87 0 0,-1 1 0 0 0,0-2 0 0 0,0-1 0 0 0,-2 0 0 0 0,0-1 0 0 0,-1-1 0 0 0,-1 0 0 0 0,-1-1 0 0 0,-1 0 0 0 0,0-1 0 0 0,-1-2 46 0 0,-11 23-20 0 0,1-1 0 0 0,-1 1 0 0 0,1-1 0 0 0,-1 0 0 0 0,1 1 0 0 0,-1-1 0 0 0,1 1 0 0 0,-1-1 0 0 0,0 0-1 0 0,1 1 1 0 0,-1-1 0 0 0,0 0 0 0 0,0 1 0 0 0,1-1 0 0 0,-1 0 0 0 0,0 1 0 0 0,0-1 0 0 0,0 0 0 0 0,0 1 0 0 0,0-1-1 0 0,0 0 1 0 0,0 0 0 0 0,0 1 0 0 0,0-1 0 0 0,0 0 0 0 0,-1 1 0 0 0,1-1 0 0 0,0 0 0 0 0,0 1 0 0 0,-1-1 0 0 0,1 0-1 0 0,0 1 1 0 0,-1-1 0 0 0,1 0 0 0 0,-1 1 0 0 0,1-1 0 0 0,-1 1 0 0 0,1-1 0 0 0,-1 1 0 0 0,1-1 0 0 0,-1 1-1 0 0,1-1 1 0 0,-1 1 0 0 0,0 0 0 0 0,1-1 0 0 0,-1 1 0 0 0,0 0 0 0 0,1 0 0 0 0,-1-1 0 0 0,0 1 0 0 0,1 0 0 0 0,-1 0-1 0 0,0 0 1 0 0,1 0 0 0 0,-1 0 0 0 0,0 0 0 0 0,0 0 0 0 0,0 0 20 0 0,-39 17-923 0 0,-209 175 610 0 0,44-34 1558 0 0,206-158-1236 0 0,-1 0 0 0 0,0 1 0 0 0,0-1 0 0 0,1 0 0 0 0,-1 0 1 0 0,0 0-1 0 0,0 1 0 0 0,0-1 0 0 0,1 0 0 0 0,-1 0 0 0 0,0 0 0 0 0,0 1 0 0 0,0-1 0 0 0,0 0 0 0 0,0 0 0 0 0,0 1 0 0 0,1-1 0 0 0,-1 0 0 0 0,0 0 0 0 0,0 1 1 0 0,0-1-1 0 0,0 0 0 0 0,0 1 0 0 0,0-1 0 0 0,0 0 0 0 0,0 0 0 0 0,0 1 0 0 0,0-1 0 0 0,0 0 0 0 0,0 1 0 0 0,0-1 0 0 0,-1 0 0 0 0,1 0 0 0 0,0 1 0 0 0,0-1 1 0 0,0 0-1 0 0,0 0 0 0 0,0 1 0 0 0,0-1 0 0 0,-1 0 0 0 0,1 0 0 0 0,0 0 0 0 0,0 1 0 0 0,0-1 0 0 0,-1 0 0 0 0,1 0 0 0 0,0 0-9 0 0,26-8 582 0 0,302-253 425 0 0,-323 257-1007 0 0,10-6-30 0 0,0-2 0 0 0,-1 0 1 0 0,0-1-1 0 0,-1 0 1 0 0,0-1-1 0 0,-1-1 0 0 0,-1 0 1 0 0,3-5 29 0 0,-14 19-8 0 0,1 1 1 0 0,0-1-1 0 0,0 0 1 0 0,-1 0-1 0 0,1 0 1 0 0,0 0-1 0 0,-1 0 1 0 0,1 1-1 0 0,-1-1 0 0 0,1 0 1 0 0,-1 0-1 0 0,0-1 1 0 0,1 1-1 0 0,-1 0 1 0 0,0 0-1 0 0,0 0 1 0 0,1 0-1 0 0,-1 0 1 0 0,0 0-1 0 0,0 0 1 0 0,0 0-1 0 0,0 0 0 0 0,-1-1 1 0 0,1 1-1 0 0,0 0 1 0 0,0 0-1 0 0,-1 0 1 0 0,1 0-1 0 0,-1 0 1 0 0,1 0-1 0 0,-1 0 1 0 0,1 0-1 0 0,-1 0 0 0 0,1 0 1 0 0,-1 1-1 0 0,0-1 1 0 0,0 0-1 0 0,1 0 1 0 0,-1 0-1 0 0,0 1 1 0 0,0-1-1 0 0,0 0 1 0 0,0 1-1 0 0,0-1 1 0 0,0 1-1 0 0,0-1 0 0 0,0 1 1 0 0,0 0-1 0 0,0-1 1 0 0,0 1-1 0 0,0 0 1 0 0,0 0-1 0 0,0-1 1 0 0,0 1-1 0 0,-1 0 8 0 0,-14 3-33 0 0,0 0-1 0 0,0 0 0 0 0,0 2 1 0 0,1 0-1 0 0,0 1 1 0 0,0 0-1 0 0,0 1 0 0 0,1 1 1 0 0,0 0-1 0 0,0 1 1 0 0,-1 2 33 0 0,-17 8 69 0 0,-287 194 2277 0 0,310-209-2159 0 0,6-3 1287 0 0,19-18-1055 0 0,82-81-9 0 0,-54 54-393 0 0,-24 27-85 0 0,-1-1 0 0 0,-1-1 0 0 0,-1-1 0 0 0,0-1-1 0 0,-2 0 1 0 0,0-1 0 0 0,-1 0 0 0 0,-2-1 0 0 0,0-1 0 0 0,5-15 68 0 0,-16 37-49 0 0,0 0 1 0 0,1 1-1 0 0,-1-1 1 0 0,0 0-1 0 0,0 0 1 0 0,0 0-1 0 0,0 0 1 0 0,-1 0-1 0 0,1 0 1 0 0,-1-1-1 0 0,1 1 1 0 0,-1 0-1 0 0,1 0 1 0 0,-1 0-1 0 0,0-1 1 0 0,0 1-1 0 0,0 0 1 0 0,-1 0-1 0 0,1 0 1 0 0,0-1-1 0 0,-1 1 1 0 0,0 0-1 0 0,1 0 1 0 0,-1 0-1 0 0,0 0 1 0 0,0 0-1 0 0,0 0 1 0 0,0 0-1 0 0,0 0 1 0 0,-1 1-1 0 0,1-1 1 0 0,0 0-1 0 0,-1 1 0 0 0,0-1 1 0 0,1 1-1 0 0,-1-1 1 0 0,0 1-1 0 0,1 0 1 0 0,-1 0-1 0 0,0-1 1 0 0,0 2-1 0 0,0-1 1 0 0,0 0-1 0 0,0 0 1 0 0,-1 0-1 0 0,0 1 49 0 0,-17 3-190 0 0,0 1 0 0 0,0 0 0 0 0,0 2 0 0 0,0 0 0 0 0,1 2 0 0 0,1 0-1 0 0,-1 1 1 0 0,1 1 0 0 0,0 0 0 0 0,1 1 0 0 0,1 1 0 0 0,0 1 0 0 0,0 1 190 0 0,-25 15 35 0 0,-171 137 808 0 0,185-126-451 0 0,66-37 217 0 0,46-47 62 0 0,-64 29-611 0 0,3 0-105 0 0,-1-2 1 0 0,0 0-1 0 0,-1-1 0 0 0,-2-1 0 0 0,0-1 1 0 0,0-1-1 0 0,2-6 45 0 0,-17 21-149 0 0,0-1 0 0 0,-1 0 0 0 0,0 0 1 0 0,0 0-1 0 0,0-1 0 0 0,-1 1 0 0 0,0-1 0 0 0,-1 0 1 0 0,0 0-1 0 0,0 0 0 0 0,-1 0 0 0 0,0 0 0 0 0,0 0 1 0 0,0 0 148 0 0,-32 9-2102 0 0,9 13 1771 0 0,1 1 0 0 0,0 1 0 0 0,1 1 0 0 0,1 1-1 0 0,-14 17 332 0 0,-5 2-67 0 0,-95 110 935 0 0,132-146-851 0 0,1-1 0 0 0,-1 1 0 0 0,0-1 0 0 0,1 1 0 0 0,-1-1 0 0 0,1 1 0 0 0,-1-1 0 0 0,1 1 0 0 0,-1-1 0 0 0,1 1 0 0 0,-1 0 0 0 0,1-1 0 0 0,-1 1 0 0 0,1 0 0 0 0,0 0 0 0 0,-1-1 0 0 0,1 1 0 0 0,0 0 0 0 0,0 0 0 0 0,0-1 0 0 0,-1 1 0 0 0,1 0 0 0 0,0 0 0 0 0,0-1 0 0 0,0 1 0 0 0,0 0 0 0 0,0 0 0 0 0,1 0 0 0 0,-1-1 0 0 0,0 1 0 0 0,0 0 0 0 0,0 0 0 0 0,1-1 0 0 0,-1 1 0 0 0,0 0 0 0 0,1-1 0 0 0,-1 1 0 0 0,1 0 0 0 0,-1-1 0 0 0,1 1 0 0 0,-1 0 0 0 0,1-1 0 0 0,-1 1 0 0 0,1-1 0 0 0,-1 1 0 0 0,1-1 0 0 0,0 1 0 0 0,-1-1 0 0 0,1 0 0 0 0,0 1 0 0 0,-1-1 0 0 0,1 0 0 0 0,0 1 0 0 0,0-1 0 0 0,-1 0 0 0 0,1 0 0 0 0,0 0 0 0 0,0 0 0 0 0,0 1 0 0 0,-1-1 0 0 0,1 0 0 0 0,0-1 0 0 0,0 1 0 0 0,0 0-17 0 0,91-39 1316 0 0,-69 25-1190 0 0,327-165 41 0 0,-249 142-974 0 0,-111 56 557 0 0,-159 117 951 0 0,117-99-229 0 0,-172 121 2232 0 0,225-158-2707 0 0,-1 0 0 0 0,1 0 0 0 0,-1 1 0 0 0,0-1-1 0 0,1 0 1 0 0,-1 0 0 0 0,1 0 0 0 0,-1 1 0 0 0,1-1 0 0 0,-1 0 0 0 0,1 1-1 0 0,-1-1 1 0 0,0 0 0 0 0,1 1 0 0 0,-1-1 0 0 0,0 0 0 0 0,1 1-1 0 0,-1-1 1 0 0,0 0 0 0 0,0 1 0 0 0,1-1 0 0 0,-1 1 0 0 0,0-1 0 0 0,0 1-1 0 0,0-1 1 0 0,1 1 0 0 0,-1-1 0 0 0,0 1 0 0 0,0-1 0 0 0,0 1 0 0 0,0-1-1 0 0,0 1 1 0 0,0-1 0 0 0,0 1 0 0 0,0-1 0 0 0,0 1 0 0 0,0-1-1 0 0,0 1 1 0 0,-1-1 0 0 0,1 1 0 0 0,0-1 0 0 0,0 1 0 0 0,0-1 0 0 0,-1 0-1 0 0,1 1 1 0 0,0-1 0 0 0,0 1 0 0 0,-1-1 0 0 0,1 0 0 0 0,0 1 0 0 0,-1-1-1 0 0,1 0 1 0 0,-1 1 0 0 0,1-1 0 0 0,0 0 0 0 0,-1 1 0 0 0,1-1-1 0 0,-1 0 4 0 0,21-3 33 0 0,0 0 0 0 0,0-2 0 0 0,0 0 0 0 0,-1-2 0 0 0,0 0 0 0 0,0-1 0 0 0,0-1 0 0 0,-1 0 0 0 0,-1-1 0 0 0,0-2 0 0 0,10-7-33 0 0,35-19-2 0 0,127-94-348 0 0,-181 122 338 0 0,-16 12-193 0 0,-17 12-171 0 0,-37 32 412 0 0,2 2 1 0 0,2 3-1 0 0,-33 39-36 0 0,-95 112 768 0 0,158-150-538 0 0,64-45-128 0 0,-20-10-38 0 0,-1 0-1 0 0,1-1 1 0 0,-1-1-1 0 0,-1-1 1 0 0,1 0-1 0 0,-1-1 1 0 0,0 0-1 0 0,2-3-62 0 0,19-8 46 0 0,492-275-89 0 0,-442 241 28 0 0,-84 51 40 0 0,-10 3-67 0 0,0 0 1 0 0,0 0-1 0 0,1 1 1 0 0,-1 0 0 0 0,1 1-1 0 0,-1 0 1 0 0,1 0-1 0 0,0 1 1 0 0,0 0-1 0 0,-2 2 41 0 0,-5 3-29 0 0,-206 138 65 0 0,-6 23 711 0 0,221-150-750 0 0,36-18-18 0 0,-30-3 21 0 0,15-2 36 0 0,0-1 0 0 0,-1 0 0 0 0,1-1 0 0 0,0 0 0 0 0,-1-1 0 0 0,0-1 0 0 0,0 0 0 0 0,3-3-36 0 0,10-4-2 0 0,171-79-101 0 0,-137 63 4 0 0,-60 28 107 0 0,-79 38-247 0 0,56-22 217 0 0,-198 128 673 0 0,220-143-656 0 0,0 0 0 0 0,1 0 1 0 0,-1 0-1 0 0,1 0 0 0 0,-1 1 1 0 0,0-1-1 0 0,1 0 0 0 0,-1 0 0 0 0,0 0 1 0 0,1 0-1 0 0,-1 0 0 0 0,0 1 1 0 0,1-1-1 0 0,-1 0 0 0 0,0 0 1 0 0,1 1-1 0 0,-1-1 0 0 0,0 0 1 0 0,0 0-1 0 0,1 1 0 0 0,-1-1 1 0 0,0 0-1 0 0,0 1 0 0 0,0-1 1 0 0,1 0-1 0 0,-1 1 0 0 0,0-1 1 0 0,0 0-1 0 0,0 1 0 0 0,0-1 1 0 0,0 0-1 0 0,0 1 0 0 0,0-1 0 0 0,0 1 1 0 0,0-1-1 0 0,0 0 0 0 0,0 1 1 0 0,0-1-1 0 0,0 0 0 0 0,0 1 1 0 0,0-1-1 0 0,0 1 0 0 0,0-1 1 0 0,0 0-1 0 0,-1 1 0 0 0,1-1 1 0 0,0 0-1 0 0,0 1 0 0 0,0-1 1 0 0,-1 0-1 0 0,1 1 0 0 0,0-1 1 0 0,0 0-1 0 0,-1 0 0 0 0,1 1 1 0 0,0-1 3 0 0,35-2-47 0 0,83-42-443 0 0,-9-7-3322 0 0,-92 44-741 0 0,-8-1-3025 0 0</inkml:trace>
  <inkml:trace contextRef="#ctx0" brushRef="#br0" timeOffset="15042.12">1767 1024 0 0 0,'0'0'205'0'0,"0"0"454"0"0,-3 3 10726 0 0,1-3-11875 0 0,-175 27 4480 0 0,26-13-2569 0 0,-325-18 2822 0 0,411-3-3729 0 0,-44 3-379 0 0,109 4-120 0 0,0 0-3 0 0,0 0-18 0 0,0 0-15 0 0,0 0-50 0 0,0 0-137 0 0,0 0-270 0 0,7 1-6383 0 0,-3 2-3902 0 0</inkml:trace>
  <inkml:trace contextRef="#ctx0" brushRef="#br0" timeOffset="16345.916">1986 3966 0 0 0,'0'0'551'0'0,"0"0"841"0"0,0 0 275 0 0,0 0 41 0 0,0 0-55 0 0,0 0-149 0 0,0 0-237 0 0,0 0-179 0 0,0 0-122 0 0,0 0-82 0 0,0 0-40 0 0,0 0-69 0 0,-8 0-56 0 0,-213-1 3830 0 0,-397 9-330 0 0,501-12-4272 0 0,140-5-3166 0 0,-14 3-2491 0 0,-5 3-5293 0 0</inkml:trace>
  <inkml:trace contextRef="#ctx0" brushRef="#br0" timeOffset="17384.231">1289 575 0 0 0,'0'0'545'0'0,"0"0"748"0"0,0 0 203 0 0,0 0-24 0 0,0 0-110 0 0,0 0-182 0 0,0 0-184 0 0,0 0-194 0 0,0 0-185 0 0,-5-3-138 0 0,-12-7-103 0 0,4 30 1117 0 0,-13 178 2082 0 0,13 105-1522 0 0,10-112-1317 0 0,-14 233 423 0 0,15-86-199 0 0,44 391 232 0 0,-51-478-792 0 0,-2 202 298 0 0,35-45-12 0 0,-45-99 60 0 0,9-229-579 0 0,-3 0 1 0 0,-4-1 0 0 0,-6 6-168 0 0,5 55-352 0 0,30-188-3685 0 0,-4 23-2379 0 0,-2 14-4085 0 0</inkml:trace>
  <inkml:trace contextRef="#ctx0" brushRef="#br0" timeOffset="17800.165">1550 3480 11482 0 0,'0'0'649'0'0,"0"0"-255"0"0,0 0-287 0 0,0 0-3 0 0,0 0 209 0 0,0 0 297 0 0,0 0 227 0 0,0 0 72 0 0,0 0-113 0 0,0 0-193 0 0,0 0-162 0 0,0 0-10 0 0,0 0 73 0 0,-3 7 53 0 0,-13 34 201 0 0,-1-1 1 0 0,-3-1-1 0 0,-1 0 0 0 0,-1-2 0 0 0,-3 0 0 0 0,-20 22-758 0 0,-166 145 697 0 0,110-114-563 0 0,88-78-178 0 0,1 1-1 0 0,0 0 1 0 0,0 1 0 0 0,2 0-1 0 0,-1 0 1 0 0,2 1-1 0 0,0 1 1 0 0,1 0 0 0 0,-2 7 44 0 0,-1 15-3791 0 0,7 1-3733 0 0,4-31-3791 0 0</inkml:trace>
  <inkml:trace contextRef="#ctx0" brushRef="#br0" timeOffset="18683.808">1419 589 1312 0 0,'0'0'1062'0'0,"0"0"-397"0"0,0 0-41 0 0,0 0 350 0 0,0 0 550 0 0,0 0 481 0 0,0 0 157 0 0,0 0-229 0 0,0 0-464 0 0,0 0-468 0 0,0 0-331 0 0,0 0-169 0 0,0 0-44 0 0,-2 3 2334 0 0,-10 9-2419 0 0,-117 151 1268 0 0,-111 123-784 0 0,62-66-735 0 0,157-192-243 0 0,-52 93-1583 0 0,71-90-3310 0 0,2-23-1116 0 0,0-3-3035 0 0</inkml:trace>
  <inkml:trace contextRef="#ctx0" brushRef="#br0" timeOffset="20886.408">499 2504 0 0 0,'0'0'635'0'0,"0"0"682"0"0,0 0 157 0 0,0 0-90 0 0,0 0-162 0 0,0 0-131 0 0,0 0-4 0 0,-2-15 54 0 0,-8-70 1008 0 0,10 82-1811 0 0,-1-1 0 0 0,1 0 0 0 0,-1 0 0 0 0,-1 0 0 0 0,1 1 0 0 0,0-1 0 0 0,-1 0 0 0 0,0 1 1 0 0,0-1-1 0 0,0 1 0 0 0,0 0 0 0 0,0 0 0 0 0,-1 0 0 0 0,1 0 0 0 0,-1 0 0 0 0,0 0 0 0 0,-1 0-338 0 0,-61-23 2288 0 0,52 25-2192 0 0,0 0-1 0 0,0 1 1 0 0,-1 0-1 0 0,1 1 0 0 0,0 1 1 0 0,0 0-1 0 0,0 1 1 0 0,0 0-1 0 0,1 1 1 0 0,-3 1-96 0 0,-7 3 58 0 0,0 1 1 0 0,1 2 0 0 0,0-1-1 0 0,1 2 1 0 0,1 1 0 0 0,-1 1-1 0 0,2 0 1 0 0,-13 14-59 0 0,26-23 6 0 0,0 0 0 0 0,1 1 0 0 0,-1 0 1 0 0,1 0-1 0 0,0 0 0 0 0,1 0 0 0 0,0 1 0 0 0,0-1 0 0 0,0 1 0 0 0,1 0 0 0 0,0 0 0 0 0,0 0 1 0 0,0 0-1 0 0,1 0 0 0 0,0 0 0 0 0,1 1 0 0 0,0-1 0 0 0,0 0 0 0 0,0 0 0 0 0,1 1 0 0 0,0-1 1 0 0,0 0-1 0 0,1 0 0 0 0,0 0 0 0 0,0 0 0 0 0,1 0 0 0 0,0-1 0 0 0,0 1 0 0 0,1-1 0 0 0,-1 0 1 0 0,4 4-7 0 0,-2-4 24 0 0,-1 0 0 0 0,1 0 0 0 0,0-1 0 0 0,1 1 1 0 0,0-1-1 0 0,0 0 0 0 0,0-1 0 0 0,0 0 1 0 0,0 0-1 0 0,1 0 0 0 0,0-1 0 0 0,0 0 1 0 0,0 0-1 0 0,0 0 0 0 0,0-1 0 0 0,1 0 1 0 0,5 0-25 0 0,-4 0 75 0 0,0-1 1 0 0,0 0-1 0 0,1 0 1 0 0,-1-1-1 0 0,0 0 1 0 0,0-1-1 0 0,0 0 1 0 0,0-1-1 0 0,0 1 1 0 0,0-2-1 0 0,-1 1 1 0 0,1-1 0 0 0,-1-1-1 0 0,1 1 1 0 0,-1-1-1 0 0,0-1 1 0 0,0 0-1 0 0,-1 0 1 0 0,0 0-1 0 0,1-1 1 0 0,-2 0-1 0 0,6-5-75 0 0,16-20 67 0 0,-1-2-1 0 0,-1 0 1 0 0,-2-1-1 0 0,-2-2 1 0 0,-1 0-1 0 0,-1-2 1 0 0,-2 0 0 0 0,-2 0-1 0 0,3-18-66 0 0,-6 10-47 0 0,-1-2-1 0 0,-3 1 0 0 0,-2-1 1 0 0,-3 0-1 0 0,-1 0 1 0 0,-3-26 47 0 0,1 56-64 0 0,-2 0 1 0 0,0 1-1 0 0,-1-1 1 0 0,0 1-1 0 0,-2 0 1 0 0,0 0 0 0 0,-1 0-1 0 0,-1 0 1 0 0,0 1-1 0 0,-1 0 1 0 0,-1 0-1 0 0,0 1 1 0 0,-1 0 0 0 0,-8-9 63 0 0,14 21-28 0 0,1 0 0 0 0,-2 1 1 0 0,1-1-1 0 0,0 0 0 0 0,0 1 1 0 0,-1 0-1 0 0,0 0 1 0 0,1 0-1 0 0,-1 0 0 0 0,0 0 1 0 0,0 1-1 0 0,0 0 1 0 0,0 0-1 0 0,0 0 0 0 0,0 0 1 0 0,0 0-1 0 0,0 1 0 0 0,0 0 1 0 0,-1 0-1 0 0,1 0 1 0 0,0 0-1 0 0,0 1 0 0 0,0 0 1 0 0,0-1-1 0 0,0 2 1 0 0,0-1-1 0 0,0 0 0 0 0,0 1 1 0 0,0 0-1 0 0,1-1 1 0 0,-1 2-1 0 0,0-1 0 0 0,1 0 1 0 0,0 1-1 0 0,0-1 0 0 0,-1 1 1 0 0,1 0-1 0 0,1 0 1 0 0,-1 0-1 0 0,0 1 0 0 0,1-1 1 0 0,0 1-1 0 0,0-1 1 0 0,-1 2 27 0 0,-9 19 13 0 0,0 0 1 0 0,2 1 0 0 0,0 0 0 0 0,2 1 0 0 0,1 0 0 0 0,1 0-1 0 0,1 0 1 0 0,1 1 0 0 0,2 0 0 0 0,0 0 0 0 0,3 17-14 0 0,-1-15 85 0 0,2 1 0 0 0,1-1 1 0 0,2 0-1 0 0,1 0 0 0 0,1-1 1 0 0,1 1-1 0 0,1-1 0 0 0,2-1 1 0 0,1 0-1 0 0,1-1 0 0 0,8 13-85 0 0,15 14 459 0 0,3 0-1 0 0,2-3 0 0 0,1-1 0 0 0,44 37-458 0 0,-68-68 167 0 0,0 1 1 0 0,-2 1-1 0 0,-1 1 0 0 0,0 0 1 0 0,-2 1-1 0 0,3 7-167 0 0,-16-29 323 0 0,-1-2-3259 0 0,1 1-3994 0 0,-2 1-5302 0 0</inkml:trace>
  <inkml:trace contextRef="#ctx0" brushRef="#br0" timeOffset="25936.176">7807 1013 0 0 0,'0'0'584'0'0,"0"0"388"0"0,0 0 106 0 0,0 0-38 0 0,0 0-73 0 0,0 0-65 0 0,0-5-98 0 0,0-9 483 0 0,0 30 1649 0 0,-10 274 1981 0 0,-7-70-3440 0 0,15-32 394 0 0,2-187-1823 0 0,0-1-7 0 0,0 0 3 0 0,0 0 13 0 0,0 0-5 0 0,0 0 6 0 0,0 0 14 0 0,0 0 16 0 0,0 0 13 0 0,0 0 9 0 0,0 0 14 0 0,0 0-22 0 0,0 0-7 0 0,0 0-12 0 0,0 0-25 0 0,0 0 9 0 0,5-19 1911 0 0,-5 11-1944 0 0,0 0 1 0 0,-1 0 0 0 0,0 0-1 0 0,-1 0 1 0 0,1 0 0 0 0,-1 1-1 0 0,-1-1 1 0 0,0 0 0 0 0,0 1-1 0 0,0 0 1 0 0,-1 0 0 0 0,0 0-1 0 0,0 0 1 0 0,-5-5-35 0 0,-1-3-4 0 0,-1 0-1 0 0,0 1 1 0 0,-1 0-1 0 0,0 1 1 0 0,-1 0-1 0 0,-1 1 1 0 0,0 1 0 0 0,-1 0-1 0 0,-6-3 5 0 0,-25-8 47 0 0,46 22-49 0 0,0 0 5 0 0,0 0-8 0 0,0 0-5 0 0,0 0-7 0 0,16-8-50 0 0,35 9 90 0 0,0 3-1 0 0,0 1 1 0 0,-1 3-1 0 0,1 2 0 0 0,-1 2-22 0 0,75 14-6 0 0,-146 19 1066 0 0,-36 17-807 0 0,-49 34 221 0 0,106-96-488 0 0,-18 23 163 0 0,18-16-2557 0 0,13 10-422 0 0,-9-12-6075 0 0,-4-5 8826 0 0,0 0-10134 0 0</inkml:trace>
  <inkml:trace contextRef="#ctx0" brushRef="#br0" timeOffset="27928.527">7754 843 0 0 0,'0'0'335'0'0,"0"0"514"0"0,0 0 13 0 0,0 0-155 0 0,0 0-138 0 0,0 0-89 0 0,0 0-40 0 0,7-11 2365 0 0,-3 14 3675 0 0,-2 4-3331 0 0,2 22-3190 0 0,-3-19 894 0 0,16 209 1193 0 0,-23 131-81 0 0,14-306-1343 0 0,-8-43-602 0 0,2 3-1949 0 0,1-4-4397 0 0,1 0-4311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7:0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792 5481 0 0,'0'0'1151'0'0,"0"0"-196"0"0,0 0 4 0 0,0 0 254 0 0,0 0 326 0 0,0 0 182 0 0,0 0-40 0 0,0 0-206 0 0,0 0-256 0 0,0 0-244 0 0,0 0-197 0 0,4-20-115 0 0,10-60-71 0 0,-24 46 569 0 0,5 31-877 0 0,-2-1-166 0 0,-1 0-1 0 0,0 1 0 0 0,0-1 1 0 0,0 1-1 0 0,0 1 0 0 0,0 0 1 0 0,0 0-1 0 0,-1 0 1 0 0,1 1-1 0 0,-1 1 0 0 0,1-1 1 0 0,-1 1-1 0 0,1 1 0 0 0,-1-1 1 0 0,1 1-1 0 0,-1 1 0 0 0,-4 1-117 0 0,-20 7 40 0 0,0 2 0 0 0,1 1 0 0 0,0 2 0 0 0,1 1 0 0 0,1 1-1 0 0,0 2 1 0 0,-7 7-40 0 0,9-6 23 0 0,2 1-1 0 0,1 1 1 0 0,0 2 0 0 0,2 0-1 0 0,0 1 1 0 0,2 1-1 0 0,1 2 1 0 0,1 0 0 0 0,2 0-1 0 0,0 2 1 0 0,2 0-1 0 0,1 1 1 0 0,-5 22-23 0 0,5-13 4 0 0,3 1 1 0 0,1 1-1 0 0,2-1 0 0 0,2 2 1 0 0,2-1-1 0 0,1 34-4 0 0,2-64 5 0 0,0 0-1 0 0,2 0 0 0 0,-1 0 1 0 0,1 0-1 0 0,1 0 0 0 0,0 0 1 0 0,1 0-1 0 0,0-1 0 0 0,1 1 1 0 0,0-1-1 0 0,1 0 0 0 0,0 0 1 0 0,1 0-1 0 0,0-1 0 0 0,1 0 1 0 0,0 0-1 0 0,0 0 0 0 0,1-1 1 0 0,0 0-1 0 0,1-1 0 0 0,0 0 1 0 0,0 0-1 0 0,1-1 1 0 0,0 0-1 0 0,0 0 0 0 0,1-1 1 0 0,5 1-5 0 0,-1-2 34 0 0,1 0 0 0 0,0-1 1 0 0,0-1-1 0 0,0-1 1 0 0,1 0-1 0 0,-1-2 0 0 0,1 1 1 0 0,-1-2-1 0 0,0 0 1 0 0,1-1-1 0 0,-1-1 0 0 0,0 0 1 0 0,0-1-1 0 0,0-1 1 0 0,0-1-35 0 0,6-1 68 0 0,-1-1 0 0 0,1-1 1 0 0,-2-1-1 0 0,1-1 1 0 0,-1-1-1 0 0,-1-1 0 0 0,13-10-68 0 0,-27 17 25 0 0,0 0 0 0 0,0 0 0 0 0,-1-1 0 0 0,1 0 0 0 0,-1 0 0 0 0,-1 0 0 0 0,0 0 0 0 0,0 0 0 0 0,0-1 0 0 0,-1 1 0 0 0,0-1 0 0 0,0 0 0 0 0,0 0 0 0 0,-2 1 0 0 0,1-1 0 0 0,-1 0 0 0 0,0 0 0 0 0,0 0 0 0 0,-1-4-25 0 0,0 8-25 0 0,1-1 0 0 0,-1 0 0 0 0,0 1 0 0 0,-1-1 0 0 0,1 1 0 0 0,-1 0 0 0 0,0-1 0 0 0,0 1 0 0 0,0 0 0 0 0,-1 0 0 0 0,1 0 0 0 0,-1 0 0 0 0,0 1 0 0 0,0-1 0 0 0,0 1 0 0 0,-1 0 0 0 0,1 0 0 0 0,-1 0 0 0 0,1 0-1 0 0,-1 0 1 0 0,0 1 0 0 0,0 0 0 0 0,-1 0 0 0 0,1 0 0 0 0,-4-1 25 0 0,-115-24-1033 0 0,26 24 801 0 0,97 3 264 0 0,0 0 10 0 0,0 0-9 0 0,0 0-8 0 0,0 0-3 0 0,22-8 191 0 0,20 2 233 0 0,0 1-1 0 0,0 2 1 0 0,0 2-1 0 0,22 3-445 0 0,85-4 612 0 0,-10-16-33 0 0,-102 11-125 0 0,-37 7-350 0 0,0 0-6 0 0,0 0-8 0 0,0 0 1 0 0,0 0-12 0 0,0 0 1 0 0,0 0-22 0 0,0 0-16 0 0,0 0-10 0 0,0 0-7 0 0,-28 2-2881 0 0,11 11-544 0 0,11-8-159 0 0,0 1-3303 0 0,3-2-4643 0 0</inkml:trace>
  <inkml:trace contextRef="#ctx0" brushRef="#br0" timeOffset="293.441">2868 1410 10106 0 0,'0'0'4474'0'0,"0"0"-3452"0"0,0 0-1107 0 0,0 0-11 0 0,0 0 240 0 0,0 0 232 0 0,0 0 108 0 0,0 0-5 0 0,0 0-71 0 0,0 0-107 0 0,0 0-84 0 0,0 0-42 0 0,0 20-29 0 0,0 104 315 0 0,1-116-686 0 0,-2 15 170 0 0,-4-11-5000 0 0,3-11-2261 0 0</inkml:trace>
  <inkml:trace contextRef="#ctx0" brushRef="#br0" timeOffset="506.477">2795 1002 18268 0 0,'0'0'776'0'0,"0"0"-216"0"0,0 0-176 0 0,0 0 8 0 0,0 0 16 0 0,0 0-79 0 0,0 0-81 0 0,0 0-160 0 0,0 0-168 0 0,0 0-216 0 0,0 0-193 0 0,0 0-151 0 0,0 0-104 0 0,0 0-88 0 0,-11-126-248 0 0,18 134-905 0 0,-1-1-3696 0 0,-3 0-3945 0 0</inkml:trace>
  <inkml:trace contextRef="#ctx0" brushRef="#br0" timeOffset="935.744">3036 1075 12219 0 0,'0'0'617'0'0,"0"0"-478"0"0,0 0-223 0 0,0 0 148 0 0,0 0 281 0 0,0 0 170 0 0,0 0 77 0 0,0 0 32 0 0,0 0 10 0 0,0 0-50 0 0,0 0-72 0 0,0 0-100 0 0,0 0-83 0 0,15 28-49 0 0,44 87-51 0 0,-24-2 542 0 0,-30-79-512 0 0,21 162 1072 0 0,-26-195-1271 0 0,0 0-1 0 0,0 0 1 0 0,-1 0-1 0 0,1 0 1 0 0,0 0-1 0 0,0 1 1 0 0,0-1 0 0 0,0 0-1 0 0,0 0 1 0 0,1 0-1 0 0,-1 0 1 0 0,0 1-1 0 0,1-1 1 0 0,-1 0-1 0 0,0 0 1 0 0,1 0-1 0 0,-1 0 1 0 0,1 0-1 0 0,0 0 1 0 0,-1 0-1 0 0,1 0 1 0 0,0 0-1 0 0,-1 0 1 0 0,1-1-1 0 0,0 1 1 0 0,0 0-1 0 0,0 0 1 0 0,0-1 0 0 0,0 1-1 0 0,0 0 1 0 0,0-1-1 0 0,0 1 1 0 0,0-1-1 0 0,0 1 1 0 0,0-1-1 0 0,0 0 1 0 0,1 1-1 0 0,-1-1 1 0 0,0 0-1 0 0,0 0 1 0 0,0 0-1 0 0,0 0 1 0 0,0 0-1 0 0,1 0 1 0 0,-1 0-1 0 0,0 0 1 0 0,0-1-1 0 0,0 1 1 0 0,0 0 0 0 0,0-1-1 0 0,1 1 1 0 0,-1-1-1 0 0,0 1 1 0 0,0-1-1 0 0,0 1 1 0 0,0-1-1 0 0,0 0 1 0 0,-1 1-1 0 0,1-1 1 0 0,1-1-60 0 0,172-346 1756 0 0,-147 285-2261 0 0,-25 60 598 0 0,-1 3-5164 0 0,-1 0-5449 0 0,0 3 823 0 0</inkml:trace>
  <inkml:trace contextRef="#ctx0" brushRef="#br0" timeOffset="1247.6">3625 1329 10498 0 0,'0'0'1426'0'0,"0"0"-449"0"0,0 0 44 0 0,0 0 271 0 0,0 0 147 0 0,0 0-68 0 0,0 0-200 0 0,0 0-224 0 0,0 0-159 0 0,0 0-149 0 0,0 0-122 0 0,0 0-90 0 0,0 0-75 0 0,22-18-65 0 0,68-55-42 0 0,-89 72-233 0 0,1 0 0 0 0,0 1 1 0 0,-1-1-1 0 0,0 0 0 0 0,1 0 0 0 0,-1 0 1 0 0,0 0-1 0 0,1 0 0 0 0,-1 0 0 0 0,0-1 1 0 0,0 1-1 0 0,0 0 0 0 0,0-1 0 0 0,0 1 1 0 0,0-1-1 0 0,0 1 0 0 0,-1-1 0 0 0,1 1 0 0 0,0-1 1 0 0,-1 1-1 0 0,1-1 0 0 0,-1 0 0 0 0,0 1 1 0 0,1-1-1 0 0,-1 0 0 0 0,0 1 0 0 0,0-1 1 0 0,0 0-1 0 0,0 1 0 0 0,-1-1 0 0 0,1 0-12 0 0,-2-6 89 0 0,2 5-98 0 0,0 1-1 0 0,0-1 1 0 0,-1 1-1 0 0,0-1 1 0 0,1 1-1 0 0,-1 0 1 0 0,0-1 0 0 0,0 1-1 0 0,0 0 1 0 0,0 0-1 0 0,0 0 1 0 0,-1 0-1 0 0,1 0 1 0 0,-1 0 0 0 0,1 0-1 0 0,-1 0 1 0 0,0 0-1 0 0,0 1 1 0 0,0-1-1 0 0,0 1 1 0 0,0-1-1 0 0,0 1 1 0 0,0 0 0 0 0,0 0-1 0 0,0 0 1 0 0,-1 0-1 0 0,1 0 1 0 0,0 0-1 0 0,-1 1 1 0 0,1-1 0 0 0,-1 1-1 0 0,1-1 1 0 0,-1 1-1 0 0,1 0 1 0 0,-3 0 9 0 0,-2 0-87 0 0,0 0 1 0 0,0 0-1 0 0,-1 0 0 0 0,1 1 1 0 0,0 0-1 0 0,0 1 1 0 0,0-1-1 0 0,0 1 0 0 0,0 1 1 0 0,0-1-1 0 0,1 1 0 0 0,-2 1 87 0 0,-6 5-40 0 0,1 0-1 0 0,0 1 0 0 0,1 0 0 0 0,0 1 0 0 0,0 1 0 0 0,1 0 0 0 0,1 0 0 0 0,0 1 0 0 0,1 0 0 0 0,-7 13 41 0 0,13-20-1 0 0,0 1 0 0 0,0-1 0 0 0,0 1 0 0 0,1 0 0 0 0,0 0 0 0 0,0 0 0 0 0,1 0 0 0 0,0 0-1 0 0,0 0 1 0 0,1 1 0 0 0,0-1 0 0 0,0 0 0 0 0,1 0 0 0 0,0 0 0 0 0,0 1 0 0 0,1 3 1 0 0,1-4 8 0 0,1-1 1 0 0,-1 1 0 0 0,1-1 0 0 0,0 0-1 0 0,0 0 1 0 0,1-1 0 0 0,0 1 0 0 0,0-1-1 0 0,0 0 1 0 0,1 0 0 0 0,0-1 0 0 0,0 0-1 0 0,0 0 1 0 0,0 0 0 0 0,0 0-1 0 0,1-1 1 0 0,0 0 0 0 0,-1-1 0 0 0,1 0-1 0 0,1 1-8 0 0,13 3-48 0 0,0-1-1 0 0,1-1 0 0 0,-1 0 0 0 0,1-2 1 0 0,0-1-1 0 0,-1 0 0 0 0,1-1 0 0 0,0-2 0 0 0,0 0 1 0 0,-1-1-1 0 0,8-3 49 0 0,26-10-4185 0 0,-3-4-4012 0 0,-42 16-1128 0 0</inkml:trace>
  <inkml:trace contextRef="#ctx0" brushRef="#br0" timeOffset="1713.615">4035 1469 0 0 0,'0'0'1614'0'0,"0"0"558"0"0,0 0 243 0 0,0 0 33 0 0,0 0-128 0 0,0 0-213 0 0,0 0-284 0 0,0 0-220 0 0,0 0-221 0 0,0 0-219 0 0,0 0-159 0 0,0 0-176 0 0,0 0-132 0 0,25-13-88 0 0,74-41-79 0 0,-41 0 529 0 0,-44 32-806 0 0,81-100 713 0 0,-84 218-2336 0 0,-9-91 1432 0 0,1 1 1 0 0,-1-1-1 0 0,1 1 1 0 0,0-1-1 0 0,0 0 1 0 0,1 0-1 0 0,0-1 1 0 0,-1 1 0 0 0,2-1-1 0 0,-1 1 1 0 0,0-1-1 0 0,1-1 1 0 0,0 1-1 0 0,0-1 1 0 0,0 1-1 0 0,0-1 1 0 0,1-1-1 0 0,-1 1 1 0 0,1-1-1 0 0,-1 0 1 0 0,1 0 0 0 0,0-1-1 0 0,0 0 1 0 0,0 0-1 0 0,0 0 1 0 0,0 0-1 0 0,0-1 1 0 0,0 0-1 0 0,0-1 1 0 0,0 1-1 0 0,0-1 1 0 0,0 0-1 0 0,-1-1 1 0 0,1 1 0 0 0,0-1-1 0 0,-1 0 1 0 0,1-1-1 0 0,-1 1 1 0 0,1-1-1 0 0,-1 0 1 0 0,0 0-1 0 0,3-3-61 0 0,9-8 219 0 0,0 0 0 0 0,-1-1 0 0 0,-1 0 0 0 0,0-1 0 0 0,-1-1 0 0 0,-1-1 0 0 0,0 0 0 0 0,-2 0 0 0 0,6-13-219 0 0,-1-58-1148 0 0,-18 83 86 0 0,0 3-2725 0 0,0 2 37 0 0,0 0-8505 0 0</inkml:trace>
  <inkml:trace contextRef="#ctx0" brushRef="#br0" timeOffset="6758.436">7158 615 5905 0 0,'0'0'1857'0'0,"0"0"-361"0"0,0 0-105 0 0,0 0 63 0 0,0 0 42 0 0,0 0-118 0 0,0 0-277 0 0,0 0-305 0 0,0 0-240 0 0,0 0-130 0 0,0 0-27 0 0,0 0 42 0 0,0 0 27 0 0,20 4 2665 0 0,204-23-161 0 0,-162 16-2749 0 0,-13-12-431 0 0,-33 11-1348 0 0,-9 4-4340 0 0,-5 0 1028 0 0,-1 0-6120 0 0</inkml:trace>
  <inkml:trace contextRef="#ctx0" brushRef="#br0" timeOffset="7024.597">7141 865 12355 0 0,'0'0'1684'0'0,"0"0"-826"0"0,0 0-318 0 0,0 0 201 0 0,0 0 263 0 0,0 0 147 0 0,0 0-27 0 0,0 0-143 0 0,0 0-166 0 0,0 0-119 0 0,32-2-136 0 0,100-9-135 0 0,49-1 600 0 0,-149 12-4376 0 0,3 0-3730 0 0,-30 0 5765 0 0,0 0-9911 0 0</inkml:trace>
  <inkml:trace contextRef="#ctx0" brushRef="#br0" timeOffset="8790.69">8649 939 4057 0 0,'0'0'2632'0'0,"0"0"-781"0"0,0 0-225 0 0,0 0 77 0 0,0 0 47 0 0,0 0-104 0 0,0 0-282 0 0,0 0-343 0 0,0 0-254 0 0,0 0-163 0 0,0 0-86 0 0,0 0-26 0 0,-6 18 1076 0 0,-18 16-736 0 0,42-42-327 0 0,27-14 436 0 0,-45 22-866 0 0,0 0-18 0 0,0 0 7 0 0,0 0-13 0 0,0 0-14 0 0,0 0-15 0 0,0 0-1 0 0,0 0-5 0 0,-18 18 787 0 0,23 0-2770 0 0,-5-17 621 0 0,0-1-1403 0 0,0 0-3760 0 0,2 0-4943 0 0</inkml:trace>
  <inkml:trace contextRef="#ctx0" brushRef="#br0" timeOffset="9413.037">9300 287 9178 0 0,'0'0'1538'0'0,"0"0"-317"0"0,0 0-54 0 0,0 0 148 0 0,0 0 152 0 0,0 0-21 0 0,0 0-182 0 0,0 0-270 0 0,0 0-260 0 0,0 0-167 0 0,0 0-125 0 0,0 0-29 0 0,0 0-21 0 0,-5 0-52 0 0,-49 8 322 0 0,-40 50-158 0 0,69-37-425 0 0,21-18-87 0 0,0-1 0 0 0,0 1 0 0 0,1 0-1 0 0,-1 0 1 0 0,1 0 0 0 0,0 1 0 0 0,0-1 0 0 0,0 1 0 0 0,0-1 0 0 0,0 1 0 0 0,1 0 0 0 0,0 0 0 0 0,0 0 0 0 0,0 1 0 0 0,0-1 0 0 0,1 0-1 0 0,-1 1 1 0 0,1-1 0 0 0,0 1 0 0 0,0-1 0 0 0,1 1 0 0 0,-1 2 8 0 0,3-3-11 0 0,-1 0 0 0 0,1 0 0 0 0,0 0 0 0 0,-1 0 1 0 0,2-1-1 0 0,-1 1 0 0 0,0 0 0 0 0,1-1 0 0 0,0 0 0 0 0,-1 0 0 0 0,1 0 0 0 0,1 0 0 0 0,-1 0 1 0 0,0 0-1 0 0,1-1 0 0 0,-1 0 0 0 0,1 1 0 0 0,0-1 0 0 0,2 1 11 0 0,10 7 19 0 0,117 82 101 0 0,-114-74-98 0 0,-14-15-5 0 0,0 1-1 0 0,0 0 1 0 0,-1 0 0 0 0,0 1 0 0 0,1 0 0 0 0,-2-1-1 0 0,1 1 1 0 0,0 0 0 0 0,-1 1 0 0 0,0-1 0 0 0,0 1 0 0 0,-1-1-1 0 0,0 1 1 0 0,1 0 0 0 0,-2 0 0 0 0,2 3-17 0 0,-1 102 581 0 0,-6-104-580 0 0,-1 1 1 0 0,1-1-1 0 0,-1-1 0 0 0,0 1 0 0 0,-1-1 1 0 0,1 0-1 0 0,-2 0 0 0 0,1 0 0 0 0,0-1 1 0 0,-1 0-1 0 0,0 0 0 0 0,0-1 0 0 0,0 0 0 0 0,-1 0 1 0 0,0 0-1 0 0,1-1 0 0 0,-6 1-1 0 0,1 1-154 0 0,-56 20-1718 0 0,22-24-5341 0 0,36-8-1629 0 0,5 4 2553 0 0</inkml:trace>
  <inkml:trace contextRef="#ctx0" brushRef="#br0" timeOffset="9727.384">9127 265 11074 0 0,'0'0'1458'0'0,"0"0"-671"0"0,0 0-280 0 0,0 0 87 0 0,0 0 168 0 0,0 0 70 0 0,0 0-33 0 0,0 0-126 0 0,0 0-139 0 0,0 0-34 0 0,0 0-16 0 0,0 0-7 0 0,0 0-19 0 0,34-2-53 0 0,106-8-78 0 0,86 4-1505 0 0,-173 6-3824 0 0,-44 0-2383 0 0</inkml:trace>
  <inkml:trace contextRef="#ctx0" brushRef="#br0" timeOffset="10121.509">9808 195 2000 0 0,'0'0'1691'0'0,"0"0"-117"0"0,0 0 396 0 0,0 0 346 0 0,0 0-4 0 0,0 0-177 0 0,0 0-303 0 0,0 0-353 0 0,0 0-320 0 0,0 0-247 0 0,0 0-186 0 0,0 0-126 0 0,34-9-105 0 0,105-30-74 0 0,-71 10 278 0 0,-57 22-585 0 0,0 0 1 0 0,-1 0-1 0 0,0-1 1 0 0,-1 0-1 0 0,0-1 1 0 0,0 0-1 0 0,-1-1 1 0 0,0 0-1 0 0,0 0 0 0 0,-1 0 1 0 0,-1-1-1 0 0,1-1-114 0 0,-7 13-11 0 0,-1-1 1 0 0,1 1-1 0 0,0 0 0 0 0,0-1 0 0 0,0 1 0 0 0,0 0 0 0 0,-1-1 0 0 0,1 1 0 0 0,0-1 0 0 0,-1 1 0 0 0,1-1 0 0 0,0 1 0 0 0,-1 0 0 0 0,1-1 0 0 0,-1 1 1 0 0,1-1-1 0 0,-1 0 0 0 0,1 1 0 0 0,-1-1 0 0 0,1 1 0 0 0,-1-1 0 0 0,1 0 0 0 0,-1 1 0 0 0,1-1 0 0 0,-1 0 0 0 0,0 0 0 0 0,1 1 0 0 0,-1-1 1 0 0,0 0-1 0 0,1 0 0 0 0,-1 0 0 0 0,0 0 0 0 0,1 0 0 0 0,-1 0 0 0 0,1 0 0 0 0,-1 0 0 0 0,0 0 0 0 0,1 0 0 0 0,-1 0 0 0 0,0-1 0 0 0,1 1 0 0 0,-1 0 1 0 0,0 0-1 0 0,1 0 0 0 0,-1-1 0 0 0,1 1 0 0 0,-1 0 0 0 0,1-1 0 0 0,-1 1 0 0 0,1-1 0 0 0,-1 1 0 0 0,1-1 0 0 0,-1 1 0 0 0,1-1 0 0 0,-1 1 0 0 0,1-1 1 0 0,0 1-1 0 0,-1-1 0 0 0,1 1 0 0 0,0-1 0 0 0,0 0 0 0 0,-1 1 0 0 0,1-1 0 0 0,0 1 0 0 0,0-1 0 0 0,0 0 0 0 0,0 0 11 0 0,-14 20-17 0 0,1 1 0 0 0,2 0 0 0 0,0 1 0 0 0,1 0 0 0 0,1 1 0 0 0,1 0 0 0 0,1 0 0 0 0,1 0 0 0 0,1 1 0 0 0,0 0 0 0 0,2 1 0 0 0,0 16 17 0 0,-18 85 32 0 0,14-97 95 0 0,-1 0 1 0 0,0-1-1 0 0,-3 0 0 0 0,0-1 0 0 0,-1 0 0 0 0,-2-1 0 0 0,-3 4-127 0 0,-63 51-2839 0 0,28-57-2327 0 0,-7-15-3613 0 0,48-8 1883 0 0</inkml:trace>
  <inkml:trace contextRef="#ctx0" brushRef="#br0" timeOffset="10416.106">9676 530 912 0 0,'0'0'4158'0'0,"0"0"-1262"0"0,0 0-612 0 0,0 0-279 0 0,0 0-298 0 0,0 0-295 0 0,0 0-270 0 0,0 0-233 0 0,0 0-169 0 0,31-26-137 0 0,97-81-112 0 0,-72 70 261 0 0,46 16-263 0 0,-40 14-2809 0 0,-23-5-6427 0 0,-32 9-478 0 0</inkml:trace>
  <inkml:trace contextRef="#ctx0" brushRef="#br0" timeOffset="10664.839">10490 52 4857 0 0,'0'0'3158'0'0,"0"0"-819"0"0,0 0-650 0 0,0 0-349 0 0,0 0-159 0 0,0 0-126 0 0,0 0-109 0 0,0 0-126 0 0,0 0-104 0 0,0 0-61 0 0,0 0-87 0 0,0 0-96 0 0,0 0-100 0 0,-19 27-110 0 0,-60 84-86 0 0,27-24 130 0 0,45-74-287 0 0,0 0-1 0 0,1 0 0 0 0,0 1 1 0 0,1 0-1 0 0,1 0 0 0 0,0 1 0 0 0,1-1 1 0 0,1 1-1 0 0,0-1 0 0 0,0 1 0 0 0,2 0 1 0 0,0 0-1 0 0,1 2-18 0 0,1-14 44 0 0,0 0 0 0 0,1-1 0 0 0,-1 1 0 0 0,1-1 0 0 0,0 0 0 0 0,0 1-1 0 0,0-1 1 0 0,0 0 0 0 0,0-1 0 0 0,0 1 0 0 0,0-1 0 0 0,0 1 0 0 0,1-1 0 0 0,-1 0 0 0 0,1 0 0 0 0,-1 0 0 0 0,1-1 0 0 0,-1 1 0 0 0,1-1 0 0 0,-1 0 0 0 0,1 0 0 0 0,0 0 0 0 0,-1-1-1 0 0,1 1 1 0 0,-1-1 0 0 0,2 0-44 0 0,2 1 57 0 0,93-29 272 0 0,-72-2-1526 0 0,-25 17-2131 0 0,-2 0-4221 0 0,-1 10-3055 0 0</inkml:trace>
  <inkml:trace contextRef="#ctx0" brushRef="#br0" timeOffset="11082.174">10239 273 6481 0 0,'0'0'3006'0'0,"0"0"-1569"0"0,0 0-432 0 0,0 0 175 0 0,0 0 82 0 0,0 0-63 0 0,0 0-217 0 0,0 0-240 0 0,0 0-148 0 0,0 0-119 0 0,0 0-107 0 0,35-5-102 0 0,109-12-94 0 0,-29 13-169 0 0,-98 4-243 0 0,34 2-573 0 0,-17 6-2892 0 0,-22-4-1919 0 0,-6-3-3166 0 0</inkml:trace>
  <inkml:trace contextRef="#ctx0" brushRef="#br0" timeOffset="11373.854">9694 851 5417 0 0,'0'0'2193'0'0,"0"0"-1109"0"0,0 0-295 0 0,0 0 258 0 0,0 0 270 0 0,0 0 107 0 0,0 0-97 0 0,0 0-200 0 0,0 0-178 0 0,0 0-105 0 0,0 0-39 0 0,0 0-7 0 0,33-2 21 0 0,101-3-5 0 0,283-26 3607 0 0,-352 22-4222 0 0,17 0-3232 0 0,-82 12-4517 0 0,0-2-3776 0 0</inkml:trace>
  <inkml:trace contextRef="#ctx0" brushRef="#br0" timeOffset="11757.349">10145 1009 14771 0 0,'0'0'1486'0'0,"0"0"-378"0"0,0 0 0 0 0,0 0 141 0 0,0 0 27 0 0,0 0-143 0 0,0 0-308 0 0,0 0-324 0 0,0 0-214 0 0,0 0-102 0 0,0 0-64 0 0,0 0-25 0 0,0 0-19 0 0,-14 5-29 0 0,-106 38 65 0 0,104-37-105 0 0,0-1-14 0 0,0 1 1 0 0,1 0-1 0 0,-1 1 0 0 0,1 1 1 0 0,0 0-1 0 0,1 1 0 0 0,0 1 1 0 0,-2 3 5 0 0,15-11-10 0 0,0-1 0 0 0,0 1 1 0 0,0 0-1 0 0,1 0 1 0 0,-1 0-1 0 0,1 0 0 0 0,0 0 1 0 0,-1 0-1 0 0,1 0 1 0 0,0 1-1 0 0,0-1 0 0 0,0 0 1 0 0,0 0-1 0 0,1 0 1 0 0,-1 0-1 0 0,1 0 0 0 0,-1 0 1 0 0,1 0-1 0 0,0 0 1 0 0,-1 0-1 0 0,1-1 0 0 0,0 1 1 0 0,0 0-1 0 0,0 0 1 0 0,1-1-1 0 0,-1 1 0 0 0,0 0 1 0 0,1-1-1 0 0,-1 0 0 0 0,1 1 1 0 0,-1-1-1 0 0,1 0 1 0 0,0 1-1 0 0,-1-1 0 0 0,1 0 1 0 0,0 0-1 0 0,0-1 1 0 0,0 1-1 0 0,0 0 0 0 0,0-1 1 0 0,0 1-1 0 0,0-1 1 0 0,0 1-1 0 0,0-1 0 0 0,0 0 10 0 0,27 9 28 0 0,-1 2 0 0 0,-1 0 0 0 0,0 2 0 0 0,-1 1 0 0 0,13 9-28 0 0,-34-20 20 0 0,0 0-1 0 0,1 0 0 0 0,-1 0 0 0 0,-1 1 0 0 0,1-1 0 0 0,-1 1 1 0 0,1 0-1 0 0,-1 1 0 0 0,0-1 0 0 0,-1 1 0 0 0,1 0 0 0 0,-1 0 1 0 0,0 0-1 0 0,0 0 0 0 0,0 0 0 0 0,-1 1 0 0 0,0-1 0 0 0,0 1 1 0 0,0 0-1 0 0,-1 0 0 0 0,0-1 0 0 0,0 1 0 0 0,0 0 0 0 0,-1 0 1 0 0,0 0-1 0 0,0 0 0 0 0,-1 3-19 0 0,-2-5 38 0 0,-1 0 0 0 0,1 0 0 0 0,-1-1 0 0 0,0 1 0 0 0,0-1 0 0 0,0 0 0 0 0,-1 0 0 0 0,1-1 0 0 0,-1 1 0 0 0,1-1 0 0 0,-1 0 0 0 0,0 0 0 0 0,0 0-1 0 0,0-1 1 0 0,0 0 0 0 0,0 0 0 0 0,-5 0-38 0 0,-107 3 218 0 0,105-5-392 0 0,1-1 0 0 0,0 0 0 0 0,0-1 0 0 0,0 0 0 0 0,0 0 0 0 0,0-1 0 0 0,1-1 0 0 0,0 0 0 0 0,-7-4 174 0 0,7 0-2309 0 0,9 3-3649 0 0,1 3-5403 0 0</inkml:trace>
  <inkml:trace contextRef="#ctx0" brushRef="#br0" timeOffset="7488.781">7966 184 11803 0 0,'0'0'1376'0'0,"0"0"-507"0"0,0 0-198 0 0,0 0 129 0 0,0 0 237 0 0,0 0 157 0 0,0 0-79 0 0,0 0-293 0 0,0 0-290 0 0,0 0-256 0 0,0 0-93 0 0,0 0 25 0 0,0 0 28 0 0,-3 10 55 0 0,-19 69 487 0 0,-12 91 672 0 0,-15 152-774 0 0,0-63-617 0 0,47-223-455 0 0,2-36 228 0 0,0 0-58 0 0,0 0-72 0 0,14-4-2060 0 0,22-25-3822 0 0,-28 22 2123 0 0,-1 0-6116 0 0</inkml:trace>
  <inkml:trace contextRef="#ctx0" brushRef="#br0" timeOffset="8052.946">8339 276 9962 0 0,'0'0'1622'0'0,"0"0"-563"0"0,0 0-263 0 0,0 0 108 0 0,0 0 195 0 0,0 0 115 0 0,0 0-65 0 0,0 0-206 0 0,0 0-230 0 0,0 0-180 0 0,0 0-117 0 0,0 0-70 0 0,0 0-51 0 0,-18 26-47 0 0,-55 82-21 0 0,39-31 148 0 0,17-33-204 0 0,2 0-1 0 0,2 2 1 0 0,2-1 0 0 0,2 2 0 0 0,2-1 0 0 0,2 1 0 0 0,1 42-171 0 0,4-84 19 0 0,0 1-1 0 0,0 0 1 0 0,1-1-1 0 0,0 1 1 0 0,0-1 0 0 0,0 1-1 0 0,1-1 1 0 0,-1 1 0 0 0,1-1-1 0 0,0 0 1 0 0,1 0 0 0 0,0 0-1 0 0,-1 0 1 0 0,1 0-1 0 0,1-1 1 0 0,-1 1 0 0 0,1-1-1 0 0,0 0 1 0 0,0 0 0 0 0,0 0-1 0 0,0-1 1 0 0,1 1-1 0 0,-1-1 1 0 0,1 0 0 0 0,0 0-1 0 0,0-1 1 0 0,0 1 0 0 0,0-1-1 0 0,1 0 1 0 0,-1-1 0 0 0,1 1-1 0 0,-1-1 1 0 0,1 0-1 0 0,-1-1 1 0 0,4 1-19 0 0,-4-1 74 0 0,0-1-1 0 0,0 0 1 0 0,0 0 0 0 0,0 0-1 0 0,0 0 1 0 0,0-1 0 0 0,-1 0-1 0 0,1 0 1 0 0,-1 0 0 0 0,1 0-1 0 0,-1-1 1 0 0,0 0 0 0 0,0 0-1 0 0,0 0 1 0 0,0 0 0 0 0,0-1-1 0 0,-1 1 1 0 0,0-1 0 0 0,0 0-1 0 0,0 0 1 0 0,0 0 0 0 0,0-1-1 0 0,-1 1 1 0 0,0-1 0 0 0,0 1-1 0 0,1-3-73 0 0,1-2 26 0 0,-1-1 0 0 0,0 0 0 0 0,0 0 0 0 0,-1 0 0 0 0,0 0 0 0 0,-1 0 0 0 0,0 0 0 0 0,-1 0 0 0 0,0-1 0 0 0,0 1 0 0 0,-1 0 0 0 0,-2-9-26 0 0,0 13-151 0 0,0 1-1 0 0,0-1 1 0 0,-1 0-1 0 0,0 1 1 0 0,0 0 0 0 0,0 0-1 0 0,-1 0 1 0 0,1 0-1 0 0,-1 1 1 0 0,0 0-1 0 0,-1 0 1 0 0,1 0 0 0 0,-1 1-1 0 0,0-1 1 0 0,0 2-1 0 0,0-1 1 0 0,0 0-1 0 0,0 1 1 0 0,0 0-1 0 0,-1 1 1 0 0,1-1 0 0 0,-1 1-1 0 0,1 1 1 0 0,-1-1-1 0 0,0 1 1 0 0,1 0-1 0 0,-1 0 1 0 0,1 1 0 0 0,-1 0-1 0 0,1 0 1 0 0,-1 1-1 0 0,1 0 1 0 0,0 0-1 0 0,-1 0 1 0 0,1 1 0 0 0,0-1-1 0 0,1 2 1 0 0,-5 1 151 0 0,-34 20-3908 0 0,16-7-3492 0 0,14-9-1514 0 0</inkml:trace>
  <inkml:trace contextRef="#ctx0" brushRef="#br0" timeOffset="5664.685">6035 475 10130 0 0,'0'0'1226'0'0,"0"0"-255"0"0,0 0-78 0 0,0 0 23 0 0,0 0 86 0 0,0 0 2 0 0,0 0-88 0 0,0 0-184 0 0,0 0-210 0 0,0 0-182 0 0,0 0-167 0 0,-2-4-79 0 0,-6-13-37 0 0,22 14 359 0 0,-8 9-303 0 0,0 0-1 0 0,0 1 1 0 0,-1 0-1 0 0,0 1 1 0 0,-1-1-1 0 0,1 1 0 0 0,-1 0 1 0 0,-1 0-1 0 0,1 0 1 0 0,-1 0-1 0 0,-1 1 1 0 0,0-1-1 0 0,2 9-112 0 0,3 10 239 0 0,112 395 1253 0 0,-95-278-1232 0 0,-23-143-220 0 0,-1-1 1 0 0,0 1 0 0 0,1-1-1 0 0,-1 0 1 0 0,0 1-1 0 0,1-1 1 0 0,-1 0-1 0 0,1 1 1 0 0,-1-1 0 0 0,1 0-1 0 0,-1 0 1 0 0,1 1-1 0 0,-1-1 1 0 0,1 0-1 0 0,-1 0 1 0 0,1 0-1 0 0,0 0 1 0 0,-1 1 0 0 0,1-1-1 0 0,-1 0 1 0 0,1 0-1 0 0,-1 0 1 0 0,1 0-1 0 0,-1-1 1 0 0,1 1 0 0 0,0 0-1 0 0,-1 0 1 0 0,1 0-1 0 0,-1 0 1 0 0,1 0-1 0 0,-1-1 1 0 0,1 1-1 0 0,-1 0 1 0 0,1-1 0 0 0,-1 1-1 0 0,1 0 1 0 0,-1-1-1 0 0,0 1 1 0 0,1 0-1 0 0,-1-1 1 0 0,1 1 0 0 0,-1-1-1 0 0,0 1 1 0 0,1 0-1 0 0,-1-1 1 0 0,0 1-1 0 0,0-1 1 0 0,1 1-1 0 0,-1-1 1 0 0,0 0 0 0 0,0 1-1 0 0,0-1 1 0 0,0 1-1 0 0,0-1 1 0 0,0 1-1 0 0,0-1 1 0 0,0 1 0 0 0,0-1-1 0 0,0 0 1 0 0,0 1-1 0 0,0-1 1 0 0,0 1-1 0 0,0-1 1 0 0,0 1-1 0 0,0-1 1 0 0,-1 1 0 0 0,1-1-1 0 0,0 0-40 0 0,2-4-230 0 0,51-137 733 0 0,4-13-315 0 0,-8-2-1 0 0,7-57-187 0 0,-54 177-69 0 0,-2 37-10 0 0,0 0-64 0 0,0 0-46 0 0,0 0-65 0 0,-3 15-1305 0 0,-27 44-2209 0 0,22-43-500 0 0,0-1-3646 0 0,4-10-94 0 0</inkml:trace>
  <inkml:trace contextRef="#ctx0" brushRef="#br0" timeOffset="6032.052">6587 817 4585 0 0,'0'0'2175'0'0,"0"0"-1277"0"0,0 0-500 0 0,0 0 132 0 0,0 0 337 0 0,0 0 284 0 0,0 0 98 0 0,0 0-106 0 0,0 0-212 0 0,0 0-206 0 0,0 0-138 0 0,0 0-80 0 0,0 0-52 0 0,-5 23-23 0 0,-16 68-20 0 0,16 2 954 0 0,4-88-1296 0 0,1 0 0 0 0,0 0 0 0 0,0 1 1 0 0,1-1-1 0 0,-1 0 0 0 0,1 0 1 0 0,0 0-1 0 0,1 0 0 0 0,-1-1 0 0 0,1 1 1 0 0,0 0-1 0 0,0 0 0 0 0,0-1 0 0 0,1 0 1 0 0,0 1-1 0 0,-1-1 0 0 0,2 0 1 0 0,-1 0-1 0 0,0 0 0 0 0,1-1 0 0 0,0 1 1 0 0,-1-1-1 0 0,1 0 0 0 0,1 0 1 0 0,-1 0-1 0 0,0-1 0 0 0,1 1 0 0 0,-1-1 1 0 0,1 0-1 0 0,0-1 0 0 0,0 1 0 0 0,0-1 1 0 0,3 1-71 0 0,0-1 116 0 0,0-1-1 0 0,0 0 1 0 0,0 0 0 0 0,0-1 0 0 0,0 0 0 0 0,0 0-1 0 0,0-1 1 0 0,0 0 0 0 0,0-1 0 0 0,-1 1 0 0 0,1-2-1 0 0,-1 1 1 0 0,0-1 0 0 0,0 0 0 0 0,0 0 0 0 0,0-1 0 0 0,-1 0-1 0 0,1 0 1 0 0,-1 0 0 0 0,-1-1 0 0 0,1 0 0 0 0,-1 0-1 0 0,0-1 1 0 0,0 1 0 0 0,-1-1 0 0 0,0 0 0 0 0,0 0-1 0 0,-1-1 1 0 0,0 1 0 0 0,0-1 0 0 0,2-6-116 0 0,-4 10-30 0 0,1-1 0 0 0,-1 1 0 0 0,1 0 0 0 0,-1 0 0 0 0,0-1 0 0 0,-1 1 0 0 0,1 0 0 0 0,-1-1 0 0 0,0 1 0 0 0,0-1 0 0 0,0 1 0 0 0,-1-1 1 0 0,1 1-1 0 0,-1 0 0 0 0,0-1 0 0 0,-1 1 0 0 0,1 0 0 0 0,-1 0 0 0 0,1 0 0 0 0,-1 0 0 0 0,-1 0 0 0 0,1 0 0 0 0,0 1 0 0 0,-1-1 0 0 0,0 1 0 0 0,0-1 0 0 0,0 1 0 0 0,0 0 0 0 0,0 0 0 0 0,-1 0 0 0 0,1 1 1 0 0,-1-1-1 0 0,0 1 0 0 0,0 0 0 0 0,-3-2 30 0 0,-32-8-2246 0 0,11 10-4002 0 0,14 2-4553 0 0</inkml:trace>
  <inkml:trace contextRef="#ctx0" brushRef="#br0" timeOffset="15365.445">6760 2183 1832 0 0,'0'0'1671'0'0,"0"0"-345"0"0,0 0 5 0 0,0 0 219 0 0,0 0 123 0 0,0 0-15 0 0,0 0-144 0 0,0 0-219 0 0,0 0-206 0 0,0 0-187 0 0,0 0-165 0 0,-13-16-139 0 0,-38-49-85 0 0,49 62-414 0 0,-1 0-1 0 0,1 0 1 0 0,-1 0-1 0 0,0 0 1 0 0,0 0 0 0 0,0 0-1 0 0,0 1 1 0 0,0 0-1 0 0,-1-1 1 0 0,1 1 0 0 0,0 0-1 0 0,-1 1 1 0 0,0-1-1 0 0,0 1 1 0 0,1-1 0 0 0,-1 1-1 0 0,0 0 1 0 0,0 0-1 0 0,0 1 1 0 0,0-1-1 0 0,0 1 1 0 0,0 0 0 0 0,0 0-1 0 0,0 0 1 0 0,-3 1-99 0 0,-9 0 162 0 0,1 1-107 0 0,1 1-1 0 0,0 0 0 0 0,0 1 0 0 0,0 0 1 0 0,0 1-1 0 0,1 1 0 0 0,0 0 0 0 0,0 1 0 0 0,1 0 1 0 0,-1 1-1 0 0,1 1 0 0 0,-5 5-54 0 0,7-6 21 0 0,0 1-1 0 0,0 0 0 0 0,1 0 1 0 0,0 1-1 0 0,1 0 0 0 0,0 1 1 0 0,0-1-1 0 0,1 2 0 0 0,1-1 1 0 0,0 1-1 0 0,0 0 1 0 0,1 0-1 0 0,1 0 0 0 0,0 1 1 0 0,1 0-1 0 0,0 0 0 0 0,1 0 1 0 0,0 0-1 0 0,1 0 1 0 0,1 0-1 0 0,0 0 0 0 0,2 11-20 0 0,0-20 48 0 0,1 0 0 0 0,0 1 1 0 0,0-1-1 0 0,0 0 0 0 0,0-1 0 0 0,1 1 0 0 0,0-1 0 0 0,0 1 0 0 0,0-1 1 0 0,0 0-1 0 0,0 0 0 0 0,0-1 0 0 0,1 0 0 0 0,0 1 0 0 0,-1-1 0 0 0,1-1 0 0 0,0 1 1 0 0,0-1-1 0 0,0 0 0 0 0,0 0 0 0 0,0 0 0 0 0,0-1 0 0 0,0 1 0 0 0,0-1 0 0 0,0 0 1 0 0,0-1-1 0 0,0 1 0 0 0,0-1 0 0 0,0 0 0 0 0,0-1 0 0 0,0 1 0 0 0,0-1 0 0 0,-1 0 1 0 0,4-1-49 0 0,28-14 236 0 0,0-2 0 0 0,-1-1 1 0 0,-1-1-1 0 0,-1-2 1 0 0,-1-2-1 0 0,15-14-236 0 0,-45 37 6 0 0,61-54 85 0 0,73-49-139 0 0,-133 132-369 0 0,-26 203 658 0 0,22-220-231 0 0,0 1 1 0 0,1-1 0 0 0,1 1-1 0 0,0 0 1 0 0,0-1 0 0 0,1 1 0 0 0,0-1-1 0 0,1 0 1 0 0,0 0 0 0 0,1 0 0 0 0,0 0-1 0 0,0 0 1 0 0,1-1 0 0 0,0 0 0 0 0,1 0-1 0 0,0 0 1 0 0,1 0 0 0 0,-1-1 0 0 0,2 0-1 0 0,7 6-10 0 0,42 17 47 0 0,-53-29-97 0 0,18-3-416 0 0,-22 0-207 0 0,2-5-284 0 0,0 4-3134 0 0,1-1-4090 0 0</inkml:trace>
  <inkml:trace contextRef="#ctx0" brushRef="#br0" timeOffset="15936.819">7399 2338 2945 0 0,'0'0'2642'0'0,"0"0"-1075"0"0,0 0-439 0 0,0 0 128 0 0,0 0 131 0 0,0 0-32 0 0,0 0-189 0 0,0 0-262 0 0,0 0-255 0 0,0 0-171 0 0,0 0-89 0 0,0 0-10 0 0,0 0 41 0 0,-2 7 6373 0 0,127 12-4984 0 0,152-12-670 0 0,-225-11-736 0 0,-18 2-2991 0 0,-46 14-88 0 0,-1 0-5956 0 0,8-8-2673 0 0</inkml:trace>
  <inkml:trace contextRef="#ctx0" brushRef="#br0" timeOffset="16251.79">7366 2658 13931 0 0,'0'0'1502'0'0,"0"0"-720"0"0,0 0-399 0 0,0 0 125 0 0,0 0 294 0 0,0 0 226 0 0,0 0 74 0 0,0 0-81 0 0,0 0-167 0 0,0 0-123 0 0,0 0-77 0 0,0 0-86 0 0,0 0-37 0 0,30-2-43 0 0,98-9-49 0 0,25-9 675 0 0,-136 18-1123 0 0,-8 0-97 0 0,0 1 1 0 0,0 0-1 0 0,0 0 1 0 0,0 1-1 0 0,0 0 1 0 0,0 1-1 0 0,0-1 1 0 0,0 2-1 0 0,0 0 1 0 0,0 0-1 0 0,5 2 106 0 0,0 8-3021 0 0,-11-6-4774 0 0,-3-2-3792 0 0</inkml:trace>
  <inkml:trace contextRef="#ctx0" brushRef="#br0" timeOffset="17652.808">9221 2611 14811 0 0,'0'0'2066'0'0,"0"0"-1006"0"0,0 0-552 0 0,0 0-18 0 0,0 0 142 0 0,0 0 143 0 0,0 0 49 0 0,0 0-68 0 0,0 0-104 0 0,0 0-97 0 0,0 0-106 0 0,0 0-75 0 0,0 0-73 0 0,35-8-51 0 0,106-22-45 0 0,-7 15-332 0 0,-99 16-2512 0 0,-29 0-1615 0 0,-1 2-7009 0 0</inkml:trace>
  <inkml:trace contextRef="#ctx0" brushRef="#br0" timeOffset="16925.289">8358 2228 13987 0 0,'0'0'1634'0'0,"0"0"-478"0"0,0 0-360 0 0,0 0-2 0 0,0 0 128 0 0,0 0 72 0 0,0 0-55 0 0,0 0-172 0 0,0 0-229 0 0,0 0-213 0 0,0 0-155 0 0,0 0-88 0 0,0 0-37 0 0,-5-8 51 0 0,4 38 533 0 0,-1-2-351 0 0,-2-1 0 0 0,0 0 0 0 0,-2 0 0 0 0,-1-1-1 0 0,-2 0 1 0 0,-8 20-278 0 0,-15 49 198 0 0,-51 191-194 0 0,71-190-3113 0 0,29-88-7056 0 0,-17-8 9332 0 0,5 0-10499 0 0</inkml:trace>
  <inkml:trace contextRef="#ctx0" brushRef="#br0" timeOffset="17290.304">8630 2419 11658 0 0,'0'0'807'0'0,"0"0"-291"0"0,0 0-27 0 0,0 0 180 0 0,0 0 215 0 0,0 0 112 0 0,0 0-37 0 0,0 0-141 0 0,-27 36-187 0 0,-86 111-187 0 0,70-70 2 0 0,42-65-379 0 0,-1-7-10 0 0,1 0 0 0 0,-1 0 0 0 0,1 0 0 0 0,1 0 0 0 0,-1 0 0 0 0,1 0 0 0 0,0 1 0 0 0,0-1 0 0 0,0 0 0 0 0,1 0 0 0 0,-1 0 0 0 0,1 0 0 0 0,1 1 0 0 0,-1-1 0 0 0,1-1 0 0 0,0 1 0 0 0,0 0 0 0 0,0 0 0 0 0,1-1 0 0 0,-1 1 0 0 0,1-1 0 0 0,0 0 0 0 0,1 0 0 0 0,-1 0 0 0 0,1 0 0 0 0,0-1 0 0 0,-1 1 0 0 0,1-1 0 0 0,1 0 0 0 0,-1 0 1 0 0,0 0-1 0 0,1-1 0 0 0,0 0 0 0 0,-1 1 0 0 0,1-2 0 0 0,4 2-57 0 0,12-2 220 0 0,-1-2-1 0 0,1 0 1 0 0,0-1 0 0 0,-1-1 0 0 0,0-1 0 0 0,1 0 0 0 0,-1-2 0 0 0,-1-1 0 0 0,1 0 0 0 0,-1-1 0 0 0,-1-1 0 0 0,0-1 0 0 0,0-1 0 0 0,-1 0 0 0 0,10-9-220 0 0,-16 15 49 0 0,-1-1 0 0 0,0-1 1 0 0,-1 0-1 0 0,1 0 0 0 0,-2-1 0 0 0,1 0 1 0 0,-1 0-1 0 0,0-1 0 0 0,0 0 0 0 0,-1 0 0 0 0,-1-1 1 0 0,1 0-1 0 0,-2 0 0 0 0,1-1 0 0 0,-1 1 1 0 0,-1-1-1 0 0,0 0 0 0 0,-1-1 0 0 0,0 1 0 0 0,0 0 1 0 0,-1-1-1 0 0,-1 0 0 0 0,0-10-49 0 0,-3 16-83 0 0,-1-1-1 0 0,0 1 1 0 0,0 0 0 0 0,-1 0-1 0 0,0 0 1 0 0,0 0 0 0 0,0 1-1 0 0,-1 0 1 0 0,1-1 0 0 0,-1 2-1 0 0,-1-1 1 0 0,1 0 0 0 0,-1 1-1 0 0,0 0 1 0 0,0 1 0 0 0,0-1-1 0 0,0 1 1 0 0,0 0 0 0 0,-1 1-1 0 0,0-1 1 0 0,1 1-1 0 0,-1 1 1 0 0,0-1 0 0 0,-1 1 83 0 0,-91-3-2733 0 0,36 18-5870 0 0,47-7-2481 0 0</inkml:trace>
  <inkml:trace contextRef="#ctx0" brushRef="#br0" timeOffset="18273.011">10178 2231 2361 0 0,'0'0'3432'0'0,"0"0"-1410"0"0,0 0-586 0 0,0 0-19 0 0,0 0-85 0 0,0 0-89 0 0,0 0-136 0 0,0 0-162 0 0,0 0-131 0 0,0 0-135 0 0,0 0-143 0 0,0 0-135 0 0,0 0-95 0 0,-32 14-77 0 0,-100 43-46 0 0,74-19 76 0 0,51-28-196 0 0,-1-1-37 0 0,1 1 0 0 0,0 0 0 0 0,1 0 0 0 0,0 1 0 0 0,1 0 0 0 0,0 0 0 0 0,0 0 0 0 0,2 1 0 0 0,-1-1 0 0 0,1 1 0 0 0,1 0 0 0 0,0 0 0 0 0,1 0 0 0 0,0 0 0 0 0,1 0 0 0 0,0 0 0 0 0,1 1 0 0 0,0 0-26 0 0,1-7 29 0 0,-1 0 0 0 0,1 0 0 0 0,-1 0 0 0 0,2-1 0 0 0,-1 1 0 0 0,1-1 0 0 0,-1 0 0 0 0,2 0 0 0 0,-1 0 0 0 0,0 0 0 0 0,1 0 0 0 0,0 0 0 0 0,0-1 0 0 0,0 0 0 0 0,1 0 0 0 0,0 0 0 0 0,-1-1 0 0 0,1 1 0 0 0,0-1 0 0 0,1 0 0 0 0,0 0-29 0 0,65-2 1841 0 0,-57-1-1685 0 0,-1-1-1 0 0,1-1 1 0 0,0-1-1 0 0,0 0 1 0 0,-1 0-1 0 0,0-2 0 0 0,0 1 1 0 0,0-2-1 0 0,0 0 1 0 0,-1 0-1 0 0,0-1 1 0 0,0-1-1 0 0,-1 0 1 0 0,0 0-1 0 0,0-1 1 0 0,-1-1-1 0 0,0 0 0 0 0,0 0 1 0 0,-1-1-1 0 0,-1 0 1 0 0,0 0-1 0 0,-1-1 1 0 0,0 0-1 0 0,0 0 1 0 0,-1-1-1 0 0,-1 0 0 0 0,0 0 1 0 0,-1 0-1 0 0,-1-1 1 0 0,0 1-1 0 0,0-1 1 0 0,0-13-156 0 0,-3 15 12 0 0,0 1 0 0 0,-1-1-1 0 0,0 1 1 0 0,-1-1 0 0 0,0 1 0 0 0,-1 0 0 0 0,0 0 0 0 0,0 0 0 0 0,-1 0 0 0 0,-1 1 0 0 0,-3-7-12 0 0,5 13-106 0 0,0-1 1 0 0,1 1 0 0 0,-1 0 0 0 0,-1 1-1 0 0,1-1 1 0 0,0 0 0 0 0,-1 1-1 0 0,0 0 1 0 0,0 0 0 0 0,0 0-1 0 0,0 0 1 0 0,-1 1 0 0 0,1-1-1 0 0,0 1 1 0 0,-1 0 0 0 0,0 1-1 0 0,0-1 1 0 0,1 1 0 0 0,-1 0-1 0 0,0 0 1 0 0,0 0 0 0 0,0 1-1 0 0,0-1 1 0 0,0 1 0 0 0,0 1-1 0 0,0-1 1 0 0,0 1 0 0 0,0 0 105 0 0,-32 12-2182 0 0,14 1-3587 0 0,10-6-5359 0 0</inkml:trace>
  <inkml:trace contextRef="#ctx0" brushRef="#br0" timeOffset="18592.495">10486 2482 14571 0 0,'0'0'1658'0'0,"0"0"-633"0"0,0 0-238 0 0,0 0 111 0 0,0 0 118 0 0,0 0-21 0 0,0 0-200 0 0,0 0-245 0 0,0 0-179 0 0,0 0-109 0 0,0 0-48 0 0,0 0-39 0 0,0 0-51 0 0,-3 16-57 0 0,-20 74 11 0 0,12-34-1197 0 0,30-61-4279 0 0,-12-1-475 0 0,2 2-5043 0 0</inkml:trace>
  <inkml:trace contextRef="#ctx0" brushRef="#br0" timeOffset="18953.908">10931 2128 11538 0 0,'0'0'657'0'0,"0"0"-221"0"0,0 0 133 0 0,0 0 282 0 0,0 0 185 0 0,0 0 14 0 0,0 0-178 0 0,0 0-240 0 0,0 0-202 0 0,0 0-136 0 0,0 0-87 0 0,-30 32-51 0 0,-92 98-28 0 0,84-78 54 0 0,39-44-123 0 0,-2-4-20 0 0,1-1 0 0 0,-1 0 0 0 0,1 0-1 0 0,-1 0 1 0 0,1 1 0 0 0,0-1-1 0 0,0 0 1 0 0,1 1 0 0 0,-1-1 0 0 0,1 0-1 0 0,-1 0 1 0 0,1 0 0 0 0,0 0-1 0 0,0 1 1 0 0,1-1 0 0 0,-1 0 0 0 0,0-1-1 0 0,1 1 1 0 0,0 0 0 0 0,0 0-1 0 0,0-1 1 0 0,0 1 0 0 0,0-1-1 0 0,0 1 1 0 0,1-1 0 0 0,-1 0 0 0 0,1 0-1 0 0,0 0 1 0 0,-1 0 0 0 0,1-1-1 0 0,0 1 1 0 0,0-1 0 0 0,0 0 0 0 0,0 0-1 0 0,0 0 1 0 0,3 1-39 0 0,3-1 122 0 0,0 0 0 0 0,0-1 0 0 0,0 0 0 0 0,0-1 0 0 0,0 1 0 0 0,0-2 0 0 0,0 1-1 0 0,0-1 1 0 0,-1-1 0 0 0,1 1 0 0 0,-1-2 0 0 0,1 1 0 0 0,-1-1 0 0 0,0 0 0 0 0,0-1 0 0 0,-1 0 0 0 0,1 0 0 0 0,-1-1 0 0 0,0 1 0 0 0,-1-2 0 0 0,1 1 0 0 0,-1-1-1 0 0,-1 0 1 0 0,1 0 0 0 0,-1 0 0 0 0,0-1 0 0 0,-1 0 0 0 0,0 0 0 0 0,0 0 0 0 0,-1-1 0 0 0,0 1 0 0 0,0-1 0 0 0,-1 1 0 0 0,0-1 0 0 0,0 0 0 0 0,-1 0-1 0 0,0 0 1 0 0,-1 0 0 0 0,0 0 0 0 0,-1 0 0 0 0,1 0 0 0 0,-2-2-122 0 0,0 5-61 0 0,0 0-1 0 0,0 0 1 0 0,0 0-1 0 0,-1 0 0 0 0,0 0 1 0 0,0 1-1 0 0,-1-1 1 0 0,1 1-1 0 0,-1 0 1 0 0,0 0-1 0 0,-1 1 1 0 0,1-1-1 0 0,-1 1 1 0 0,0 0-1 0 0,0 0 0 0 0,0 0 1 0 0,0 1-1 0 0,-1 0 1 0 0,0 0-1 0 0,1 0 1 0 0,-1 1-1 0 0,0-1 1 0 0,0 2-1 0 0,0-1 1 0 0,-3 0 61 0 0,-47-4-3538 0 0,2 15-4426 0 0,33-2-3440 0 0</inkml:trace>
  <inkml:trace contextRef="#ctx0" brushRef="#br0" timeOffset="19324.048">10873 2426 8098 0 0,'0'0'3426'0'0,"0"0"-1915"0"0,0 0-552 0 0,0 0 172 0 0,0 0 101 0 0,0 0-92 0 0,0 0-276 0 0,0 0-328 0 0,0 0-250 0 0,0 0-142 0 0,0 0-82 0 0,-26 10-47 0 0,-80 33-40 0 0,59-7-45 0 0,42-29 50 0 0,2-2 0 0 0,-1 1-1 0 0,1-1 0 0 0,-1 1 0 0 0,2-1 0 0 0,-1 1 1 0 0,1 0-1 0 0,-1 0 0 0 0,2 0 0 0 0,-1 0 1 0 0,1 1-1 0 0,0-1 0 0 0,0 0 0 0 0,0 1 0 0 0,1-1 1 0 0,0 0-1 0 0,1 1 0 0 0,-1-1 0 0 0,1 0 0 0 0,0 1 1 0 0,1-1-1 0 0,0 0 0 0 0,0 0 0 0 0,0 0 0 0 0,0 0 1 0 0,1 0-1 0 0,0-1 0 0 0,1 3 21 0 0,4-2 103 0 0,-1 0-1 0 0,1-1 0 0 0,0 0 1 0 0,0 0-1 0 0,0 0 1 0 0,1-1-1 0 0,0 0 1 0 0,0-1-1 0 0,0 0 1 0 0,0 0-1 0 0,0-1 1 0 0,1 0-1 0 0,-1-1 1 0 0,0 0-1 0 0,1 0 1 0 0,-1-1-1 0 0,1-1 1 0 0,0 1-1 0 0,-1-1 1 0 0,0-1-1 0 0,2 0-102 0 0,-3 0 124 0 0,-1-1 0 0 0,1 0-1 0 0,-1 0 1 0 0,1 0 0 0 0,-1-1-1 0 0,0 0 1 0 0,0 0-1 0 0,-1-1 1 0 0,1 0 0 0 0,-1 0-1 0 0,0-1 1 0 0,0 0-1 0 0,-1 0 1 0 0,0 0 0 0 0,0 0-1 0 0,0-1 1 0 0,-1 0-1 0 0,0 0 1 0 0,0 0 0 0 0,-1-1-1 0 0,0 1 1 0 0,0-1-1 0 0,-1 0 1 0 0,1 1 0 0 0,-2-1-1 0 0,1 0 1 0 0,-1 0-1 0 0,-1 0 1 0 0,1-1 0 0 0,-1 1-1 0 0,-1 0 1 0 0,0 0 0 0 0,0 0-1 0 0,0 0 1 0 0,-1-1-124 0 0,0 2-125 0 0,-1 1 0 0 0,0-1 0 0 0,0 1 1 0 0,0 0-1 0 0,0 0 0 0 0,-1 0 0 0 0,0 0 0 0 0,0 1 1 0 0,-1-1-1 0 0,0 1 0 0 0,0 0 0 0 0,0 1 0 0 0,0-1 1 0 0,-1 1-1 0 0,0 0 0 0 0,1 0 0 0 0,-2 1 1 0 0,1-1 123 0 0,-44-18-8271 0 0,34 18-3263 0 0</inkml:trace>
  <inkml:trace contextRef="#ctx0" brushRef="#br0" timeOffset="21902.06">11197 2364 0 0 0,'0'0'291'0'0,"0"0"860"0"0,0 0 281 0 0,0 0 12 0 0,0 0-65 0 0,0 0-141 0 0,0 0-187 0 0,0 0-148 0 0,0 0-103 0 0,0 0-57 0 0,22-1 4268 0 0,42-36-991 0 0,-58 33-3963 0 0,-1 0 0 0 0,2 1 1 0 0,-1-1-1 0 0,0 1 0 0 0,1 1 0 0 0,0-1 1 0 0,-1 1-1 0 0,1 0 0 0 0,0 0 0 0 0,0 1 0 0 0,0 0 1 0 0,0 0-1 0 0,7 1-57 0 0,-10 30 473 0 0,5 193 722 0 0,18-104-968 0 0,-25-115-425 0 0,8-4 2627 0 0,-10-1-2265 0 0,22-29 554 0 0,66-106-115 0 0,76-106-506 0 0,-116 187-331 0 0,-49 49-3243 0 0,-12 15-3798 0 0,11-5-1661 0 0</inkml:trace>
  <inkml:trace contextRef="#ctx0" brushRef="#br0" timeOffset="29326.122">8656 3667 5921 0 0,'0'0'1907'0'0,"0"0"-78"0"0,0 0 150 0 0,0 0 131 0 0,0 0-67 0 0,0 0-299 0 0,0 0-389 0 0,0 0-308 0 0,0 0-182 0 0,0 0-86 0 0,0 0-59 0 0,0 0-62 0 0,0 0-86 0 0,2 1-81 0 0,10 9 1048 0 0,6-3-107 0 0,24 16-453 0 0,-27-17-927 0 0,0-2 0 0 0,0 0-1 0 0,1 0 1 0 0,0-2 0 0 0,-1 0 0 0 0,1-1 0 0 0,0 0-1 0 0,0-1 1 0 0,9-2-52 0 0,8 2 42 0 0,-32 0-55 0 0,5 1-2915 0 0,-16 3-4046 0 0,4-2 2858 0 0,1-2-7218 0 0</inkml:trace>
  <inkml:trace contextRef="#ctx0" brushRef="#br0" timeOffset="29585.816">8476 4028 7802 0 0,'0'0'2970'0'0,"0"0"-1463"0"0,0 0-434 0 0,0 0 153 0 0,0 0 171 0 0,0 0 50 0 0,0 0-129 0 0,0 0-152 0 0,0 0-152 0 0,0 0-108 0 0,0 0-35 0 0,0 0-23 0 0,0 0-32 0 0,29 10-66 0 0,95 29-89 0 0,-35-29 494 0 0,-71-14-902 0 0,94-17 506 0 0,-87 17-967 0 0,-14 3-2307 0 0,-11-2-4997 0 0,0 3-4431 0 0</inkml:trace>
  <inkml:trace contextRef="#ctx0" brushRef="#br0" timeOffset="32053.618">11283 3255 9282 0 0,'0'0'1392'0'0,"0"0"-428"0"0,0 0-134 0 0,0 0 82 0 0,0 0 123 0 0,0 0 19 0 0,0 0-125 0 0,0 0-201 0 0,0 0-164 0 0,0 0-58 0 0,0 0 35 0 0,0 0 63 0 0,0 0 22 0 0,4 9 9 0 0,27 116 2047 0 0,-30-77-2175 0 0,-2 0 1 0 0,-2 0-1 0 0,-2 0 0 0 0,-6 23-507 0 0,-26 136 356 0 0,6-12-253 0 0,20-155-163 0 0,11-40 21 0 0,-22-13-7387 0 0,13 1-1024 0 0,5 4-1347 0 0</inkml:trace>
  <inkml:trace contextRef="#ctx0" brushRef="#br0" timeOffset="32336.608">10946 3778 11442 0 0,'0'0'1250'0'0,"0"0"-466"0"0,0 0-40 0 0,0 0 205 0 0,0 0 159 0 0,0 0 11 0 0,0 0-112 0 0,32-3-118 0 0,102-7-130 0 0,89 1 1044 0 0,-112 10-1759 0 0,-12-1-2112 0 0,-34-4-5633 0 0,-53 3-2924 0 0</inkml:trace>
  <inkml:trace contextRef="#ctx0" brushRef="#br0" timeOffset="32523.672">11736 3700 3257 0 0,'0'0'3935'0'0,"0"0"-2100"0"0,0 0-813 0 0,0 0-43 0 0,0 0 50 0 0,0 0 25 0 0,0 0-70 0 0,0 0-156 0 0,0 0-186 0 0,0 0-172 0 0,0 0-112 0 0,0 0-103 0 0,0 0-71 0 0,-26 22-34 0 0,-79 70-26 0 0,72-44 66 0 0,33-40-138 0 0,0-4 19 0 0,0 1 0 0 0,0-1 1 0 0,0 1-1 0 0,0-1 0 0 0,1 0 1 0 0,0 1-1 0 0,-1-1 0 0 0,2 1 1 0 0,-1-1-1 0 0,0 0 0 0 0,1 0 1 0 0,0 0-1 0 0,0 0 0 0 0,0 0 1 0 0,1 0-1 0 0,-1-1 0 0 0,1 1 1 0 0,0-1-1 0 0,0 1 0 0 0,0-1 1 0 0,0 0-1 0 0,1 0 0 0 0,-1 0 1 0 0,1-1-1 0 0,-1 1 0 0 0,1-1 1 0 0,0 0-1 0 0,0 0 0 0 0,0 0 1 0 0,1-1-1 0 0,-1 1 0 0 0,0-1 1 0 0,0 0-1 0 0,1 0 0 0 0,0-1-71 0 0,6 3 237 0 0,-1-1 0 0 0,1-1-1 0 0,-1 0 1 0 0,1 0 0 0 0,-1-1 0 0 0,1 0-1 0 0,0-1 1 0 0,-1 0 0 0 0,1-1 0 0 0,-1 0-1 0 0,0-1 1 0 0,1 0 0 0 0,-1-1 0 0 0,0 1-1 0 0,-1-2 1 0 0,1 0 0 0 0,-1 0 0 0 0,0 0-1 0 0,0-1 1 0 0,-1-1 0 0 0,1 0 0 0 0,-1 0-1 0 0,-1 0 1 0 0,0-1 0 0 0,0 0 0 0 0,0 0-1 0 0,4-8-236 0 0,-9 11-10 0 0,0 0 0 0 0,0 0 0 0 0,-1 0 1 0 0,0-1-1 0 0,0 1 0 0 0,0 0 0 0 0,0-1 0 0 0,-1 1 0 0 0,0 0 0 0 0,0-1 0 0 0,0 1 0 0 0,-1 0 0 0 0,0 0 0 0 0,0-1 0 0 0,0 1 0 0 0,-1 0 0 0 0,0 0 0 0 0,0 0 0 0 0,0 0 0 0 0,0 0 1 0 0,-1 1-1 0 0,0-1 10 0 0,-68-21-2878 0 0,37 25-1774 0 0,21 1 1399 0 0,-4 0-8317 0 0</inkml:trace>
  <inkml:trace contextRef="#ctx0" brushRef="#br0" timeOffset="30828.526">9475 3513 5873 0 0,'0'0'1826'0'0,"0"0"-395"0"0,0 0-144 0 0,0 0 49 0 0,0 0 30 0 0,0 0-63 0 0,0 0-128 0 0,0 0-167 0 0,0 0-144 0 0,0 0-138 0 0,0 0-146 0 0,-6-7-126 0 0,-21-18-91 0 0,27 24-326 0 0,0 0 0 0 0,0 0 0 0 0,0 0 0 0 0,1 0 0 0 0,-1 0 0 0 0,0 0 1 0 0,0 0-1 0 0,1 0 0 0 0,-1 0 0 0 0,0 0 0 0 0,1 0 0 0 0,-1 0 0 0 0,1 0 0 0 0,-1 0 0 0 0,1 0 0 0 0,0 0 0 0 0,-1 0 0 0 0,1 0 0 0 0,0 1 0 0 0,0-1 0 0 0,-1 0 0 0 0,1 1 0 0 0,0-1 0 0 0,0 0 0 0 0,0 1 0 0 0,0-1 0 0 0,0 1 1 0 0,0-1-1 0 0,0 1 0 0 0,0 0 0 0 0,0-1 0 0 0,0 1 0 0 0,0 0-37 0 0,2-1 67 0 0,20-13 229 0 0,1 1-1 0 0,0 1 1 0 0,1 1 0 0 0,1 1-1 0 0,0 2 1 0 0,0 0 0 0 0,0 2 0 0 0,1 1-1 0 0,0 1 1 0 0,0 1 0 0 0,0 1 0 0 0,3 2-296 0 0,-29 0 5 0 0,3-1-4 0 0,-1 0 0 0 0,1 0 0 0 0,0 0 0 0 0,-1 0 0 0 0,1 1 1 0 0,0 0-1 0 0,0-1 0 0 0,-1 1 0 0 0,1 1 0 0 0,0-1 0 0 0,0 1 0 0 0,-1-1 0 0 0,1 1 0 0 0,0 0 0 0 0,-1 0 0 0 0,1 1 1 0 0,-1-1-1 0 0,1 1 0 0 0,-1-1 0 0 0,0 1 0 0 0,0 0 0 0 0,0 1 0 0 0,0-1 0 0 0,0 0 0 0 0,0 1 0 0 0,0 0 0 0 0,-1-1 1 0 0,1 1-1 0 0,-1 0 0 0 0,0 0 0 0 0,0 1 0 0 0,0-1 0 0 0,-1 0 0 0 0,1 1 0 0 0,-1-1 0 0 0,1 1 0 0 0,-1-1 0 0 0,0 1 1 0 0,0 1-2 0 0,-4 6 11 0 0,0-1-1 0 0,0 1 1 0 0,-1-1 0 0 0,-1 0 0 0 0,0 0 0 0 0,0-1 0 0 0,-1 1 0 0 0,0-1 0 0 0,0 0 0 0 0,-1-1 0 0 0,0 0 0 0 0,-1 0 0 0 0,0 0 0 0 0,0-1 0 0 0,-1 0 0 0 0,1-1 0 0 0,-2 0 0 0 0,1 0 0 0 0,-3 1-11 0 0,-35 29 0 0 0,29-23-3 0 0,16-12-5 0 0,0-1 0 0 0,0 1 1 0 0,-1 0-1 0 0,1 0 0 0 0,0 0 0 0 0,0 0 1 0 0,0 0-1 0 0,0 0 0 0 0,1 0 0 0 0,-1 0 1 0 0,0 1-1 0 0,0-1 0 0 0,1 1 1 0 0,-1 0-1 0 0,1-1 0 0 0,-1 1 0 0 0,1 0 1 0 0,0 0-1 0 0,0 0 0 0 0,0 0 0 0 0,0 0 1 0 0,0 0-1 0 0,0 0 0 0 0,0 0 0 0 0,1 0 1 0 0,-1 0-1 0 0,1 1 0 0 0,-1-1 0 0 0,1 0 1 0 0,0 0-1 0 0,0 1 0 0 0,0-1 0 0 0,0 0 1 0 0,0 0-1 0 0,1 0 0 0 0,-1 1 1 0 0,1-1-1 0 0,-1 0 0 0 0,1 0 0 0 0,0 0 1 0 0,0 0-1 0 0,0 0 0 0 0,0 0 0 0 0,0 0 1 0 0,0 0-1 0 0,1 1 8 0 0,152 92 7 0 0,-146-90-3 0 0,0 0 0 0 0,0 0 0 0 0,-1 1 0 0 0,0 1 0 0 0,0-1 0 0 0,0 1 0 0 0,-1 0 0 0 0,0 0 0 0 0,0 1 0 0 0,0 0 0 0 0,-1 0 0 0 0,-1 0 0 0 0,1 1 0 0 0,-1 0 0 0 0,-1-1 0 0 0,0 1 0 0 0,0 1 0 0 0,0-1 0 0 0,-1 0 0 0 0,-1 1 0 0 0,1 3-4 0 0,-3-6 14 0 0,1-1 0 0 0,-1 1 1 0 0,0-1-1 0 0,-1 1 1 0 0,1-1-1 0 0,-1 0 1 0 0,-1 1-1 0 0,1-1 1 0 0,-1 0-1 0 0,0 0 1 0 0,0 0-1 0 0,-1-1 0 0 0,0 1 1 0 0,0-1-1 0 0,0 0 1 0 0,-1 0-1 0 0,1 0 1 0 0,-1-1-1 0 0,0 0 1 0 0,-1 0-1 0 0,1 0 1 0 0,-1 0-1 0 0,1-1 1 0 0,-1 0-1 0 0,-1 0-14 0 0,-14 9-54 0 0,-1 0 0 0 0,0-2-1 0 0,-1-1 1 0 0,0 0 0 0 0,0-2 0 0 0,-1-1 0 0 0,0 0-1 0 0,0-2 1 0 0,0-1 0 0 0,0-1 0 0 0,-21-1 54 0 0,45-1-68 0 0,0 0-1 0 0,1 0 1 0 0,-1-1 0 0 0,0 1-1 0 0,1 0 1 0 0,-1 0 0 0 0,0-1 0 0 0,1 1-1 0 0,-1 0 1 0 0,0-1 0 0 0,0 1-1 0 0,1 0 1 0 0,-1-1 0 0 0,0 1 0 0 0,0 0-1 0 0,0-1 1 0 0,0 1 0 0 0,0-1-1 0 0,1 1 1 0 0,-1 0 0 0 0,0-1 0 0 0,0 1-1 0 0,0 0 1 0 0,0-1 0 0 0,0 1 0 0 0,0-1-1 0 0,0 1 1 0 0,0 0 0 0 0,0-1-1 0 0,0 1 1 0 0,0-1 0 0 0,-1 1 0 0 0,1 0-1 0 0,0-1 1 0 0,0 1 0 0 0,0 0-1 0 0,0-1 1 0 0,-1 1 0 0 0,1-1 0 0 0,0 1-1 0 0,0 0 1 0 0,-1 0 0 0 0,1-1-1 0 0,0 1 1 0 0,-1 0 0 0 0,1-1 0 0 0,0 1-1 0 0,0 0 1 0 0,-1 0 0 0 0,1 0 0 0 0,-1-1-1 0 0,1 1 1 0 0,0 0 0 0 0,-1 0-1 0 0,1 0 1 0 0,0 0 0 0 0,-1 0 0 0 0,1 0-1 0 0,-1 0 1 0 0,1 0 0 0 0,0 0-1 0 0,-1 0 1 0 0,1 0 0 0 0,-1 0 0 0 0,1 0-1 0 0,0 0 1 0 0,-1 0 0 0 0,1 0-1 0 0,-1 0 69 0 0,14-12-7440 0 0,-7 8-3360 0 0</inkml:trace>
  <inkml:trace contextRef="#ctx0" brushRef="#br0" timeOffset="31378.333">10433 3814 11130 0 0,'0'0'1350'0'0,"0"0"-282"0"0,0 0 38 0 0,0 0 207 0 0,0 0 114 0 0,0 0-57 0 0,0 0-212 0 0,0 0-240 0 0,0 0-175 0 0,0 0-129 0 0,0 0-98 0 0,0 0-75 0 0,0 0-59 0 0,-4-6-48 0 0,-11-18-68 0 0,-15 18 358 0 0,16 7-593 0 0,0 1 0 0 0,1 1 1 0 0,-1 0-1 0 0,1 1 0 0 0,-1 1 0 0 0,1 0 1 0 0,1 0-1 0 0,-1 2 0 0 0,1-1 0 0 0,-5 5-31 0 0,12-9 7 0 0,3-1-13 0 0,1-1 0 0 0,-1 1 1 0 0,0 0-1 0 0,0 0 0 0 0,0 0 1 0 0,1 0-1 0 0,-1 0 0 0 0,0 0 1 0 0,1 0-1 0 0,-1 0 0 0 0,1 1 1 0 0,-1-1-1 0 0,1 1 0 0 0,0-1 1 0 0,0 1-1 0 0,-1-1 0 0 0,1 1 0 0 0,0 0 1 0 0,0-1-1 0 0,1 1 0 0 0,-1 0 1 0 0,0 0-1 0 0,1 0 0 0 0,-1 0 1 0 0,1 0-1 0 0,-1 0 0 0 0,1 0 1 0 0,0 0-1 0 0,0 0 0 0 0,0 0 1 0 0,0 0-1 0 0,0 0 0 0 0,0 0 1 0 0,1 0-1 0 0,-1 0 6 0 0,36 35-3 0 0,69 62 113 0 0,-103-95-96 0 0,0 0 1 0 0,0 0-1 0 0,0 0 1 0 0,-1 1-1 0 0,1-1 0 0 0,-1 0 1 0 0,0 1-1 0 0,-1-1 1 0 0,1 0-1 0 0,-1 1 1 0 0,1-1-1 0 0,-1 1 1 0 0,-1-1-1 0 0,1 1 1 0 0,-1-1-1 0 0,1 1 1 0 0,-1-1-1 0 0,0 0 1 0 0,-1 1-1 0 0,1-1 1 0 0,-1 0-1 0 0,0 0 0 0 0,0 0 1 0 0,0 0-1 0 0,-1 0 1 0 0,1-1-1 0 0,-1 1 1 0 0,0-1-1 0 0,0 1 1 0 0,0-1-1 0 0,0 0 1 0 0,-1 0-1 0 0,0 0-14 0 0,-2 3 25 0 0,-1 0 0 0 0,1 0 0 0 0,-2-1-1 0 0,1 0 1 0 0,-1 0 0 0 0,1-1 0 0 0,-1 1 0 0 0,-1-2 0 0 0,1 1-1 0 0,0-1 1 0 0,-1-1 0 0 0,0 1 0 0 0,-2-1-25 0 0,-8 1 0 0 0,16-2-61 0 0,0 0 0 0 0,0 0 1 0 0,-1 0-1 0 0,1 0 0 0 0,0-1 1 0 0,-1 0-1 0 0,1 0 0 0 0,-1 0 1 0 0,1 0-1 0 0,0 0 0 0 0,-1-1 1 0 0,1 1-1 0 0,-1-1 0 0 0,1 0 1 0 0,0 0-1 0 0,0 0 0 0 0,0-1 1 0 0,-1 0 60 0 0,-1-8-2307 0 0,5 2-2372 0 0,0 5 1453 0 0,0-1-8304 0 0</inkml:trace>
  <inkml:trace contextRef="#ctx0" brushRef="#br0" timeOffset="26958.327">6846 3494 0 0 0,'0'0'792'0'0,"0"0"395"0"0,0 0 147 0 0,0 0 47 0 0,0 0 28 0 0,0 0-16 0 0,0 0-46 0 0,0 0-45 0 0,0 0-54 0 0,16-2-60 0 0,44-8-77 0 0,-45 7-93 0 0,-15 3-115 0 0,0 0-94 0 0,0 0-83 0 0,0 0-84 0 0,0 0-49 0 0,0 0-69 0 0,-25 0 1331 0 0,-190 30-1666 0 0,43 10-33 0 0,165-38-57 0 0,8-1-111 0 0,-1-1 0 0 0,0 0-1 0 0,1 1 1 0 0,-1-1 0 0 0,1 0 0 0 0,-1 1 0 0 0,0-1-1 0 0,1 1 1 0 0,-1-1 0 0 0,0 1 0 0 0,1-1 0 0 0,-1 1-1 0 0,0-1 1 0 0,0 1 0 0 0,0-1 0 0 0,1 1 0 0 0,-1-1-1 0 0,0 1 1 0 0,0-1 0 0 0,0 1 0 0 0,0-1 0 0 0,0 1-1 0 0,0-1 1 0 0,0 1 0 0 0,0 0 0 0 0,0-1-1 0 0,0 1 1 0 0,0-1 0 0 0,0 1 0 0 0,-1-1 0 0 0,1 1-1 0 0,0-1 1 0 0,0 1 0 0 0,-1-1 0 0 0,1 1 0 0 0,0-1-1 0 0,0 1 1 0 0,-1-1 0 0 0,1 0 0 0 0,0 1 0 0 0,-1-1-1 0 0,1 1 1 0 0,-1-1 0 0 0,1 0 0 0 0,-1 1 0 0 0,1-1-1 0 0,-1 0 1 0 0,1 0 0 0 0,-1 1 0 0 0,1-1 0 0 0,-1 0-1 0 0,1 0 1 0 0,-1 0 0 0 0,1 1 12 0 0,114 36 149 0 0,-60-25-103 0 0,45 24 86 0 0,-99-35-122 0 0,1 1 0 0 0,0-1 0 0 0,-1 0 1 0 0,1 1-1 0 0,-1-1 0 0 0,1 1 0 0 0,-1-1 1 0 0,0 1-1 0 0,1-1 0 0 0,-1 1 0 0 0,0-1 0 0 0,0 1 1 0 0,0 0-1 0 0,0-1 0 0 0,0 1 0 0 0,-1-1 1 0 0,1 1-1 0 0,0-1 0 0 0,-1 1 0 0 0,1-1 1 0 0,-1 1-1 0 0,1-1 0 0 0,-1 0 0 0 0,0 1 0 0 0,0-1 1 0 0,0 0-1 0 0,0 1 0 0 0,0-1 0 0 0,0 0 1 0 0,0 0-1 0 0,0 0 0 0 0,0 0 0 0 0,0 0 0 0 0,0 0 1 0 0,-1 0-1 0 0,1 0 0 0 0,0-1 0 0 0,-1 1 1 0 0,0 0-11 0 0,-181 121 140 0 0,135-95-145 0 0,2 3 0 0 0,1 2 0 0 0,1 1 0 0 0,2 3 1 0 0,-4 6 4 0 0,44-41-1 0 0,0 1 1 0 0,1-1-1 0 0,-1 1 1 0 0,0 0-1 0 0,1-1 1 0 0,-1 1-1 0 0,1 0 1 0 0,-1 0-1 0 0,1 0 1 0 0,0 0-1 0 0,0 0 1 0 0,0 0-1 0 0,0 0 1 0 0,0 1 0 0 0,0-1-1 0 0,1 0 1 0 0,-1 0-1 0 0,1 1 1 0 0,-1-1-1 0 0,1 0 1 0 0,0 1-1 0 0,0-1 1 0 0,0 0-1 0 0,0 1 1 0 0,0-1-1 0 0,1 0 1 0 0,-1 1-1 0 0,1-1 1 0 0,0 0-1 0 0,-1 1 1 0 0,1-1 0 0 0,0 0-1 0 0,0 0 1 0 0,1 0-1 0 0,-1 0 1 0 0,0 0-1 0 0,1 0 1 0 0,-1 0-1 0 0,1-1 1 0 0,-1 1-1 0 0,1 0 1 0 0,0-1-1 0 0,0 1 1 0 0,0-1-1 0 0,0 0 1 0 0,0 0-1 0 0,0 1 1 0 0,0-1 0 0 0,0 0-1 0 0,0-1 1 0 0,1 1 0 0 0,13 3 69 0 0,1 0 1 0 0,0-2 0 0 0,1 0 0 0 0,-1-1 0 0 0,0 0 0 0 0,0-2 0 0 0,1 0-1 0 0,-1-1 1 0 0,0 0 0 0 0,0-2 0 0 0,0 0 0 0 0,-1-1 0 0 0,2-1-70 0 0,3-8-1121 0 0,-14 0-3352 0 0,-2 5-38 0 0,-3 2-6073 0 0</inkml:trace>
  <inkml:trace contextRef="#ctx0" brushRef="#br0" timeOffset="27296.773">6701 3181 7586 0 0,'0'0'730'0'0,"0"0"-329"0"0,0 0-139 0 0,0 0 157 0 0,0 0 387 0 0,0 0 334 0 0,0 0 169 0 0,0 0-34 0 0,0 0-217 0 0,0 0-227 0 0,0 0-122 0 0,0 0-37 0 0,0 0 12 0 0,-4 15 29 0 0,-20 100 1262 0 0,-31 250 1013 0 0,-7-87-2518 0 0,-36 83-242 0 0,58-258-923 0 0,40-95-731 0 0,14-12-8147 0 0,-14 4 9427 0 0,6-4-8077 0 0</inkml:trace>
  <inkml:trace contextRef="#ctx0" brushRef="#br0" timeOffset="27971.296">7373 3693 8762 0 0,'0'0'2995'0'0,"0"0"-1382"0"0,0 0-645 0 0,0 0-35 0 0,0 0 111 0 0,0 0 111 0 0,0 0-30 0 0,0 0-193 0 0,0 0-287 0 0,0 0-239 0 0,0 0-160 0 0,0 0-72 0 0,0 0-6 0 0,-8 13 4 0 0,-60 89 261 0 0,-112 99 131 0 0,152-175-561 0 0,-25 38-14 0 0,53-63 17 0 0,0 0-1 0 0,-1 0 0 0 0,1 1 0 0 0,0-1 0 0 0,0 0 0 0 0,1 1 0 0 0,-1-1 1 0 0,0 0-1 0 0,0 1 0 0 0,0-1 0 0 0,1 0 0 0 0,-1 0 0 0 0,1 0 1 0 0,-1 1-1 0 0,1-1 0 0 0,-1 0 0 0 0,1 0 0 0 0,0 0 0 0 0,0 0 0 0 0,-1 0 1 0 0,1 0-1 0 0,0 0 0 0 0,0 0 0 0 0,0 0 0 0 0,0 0 0 0 0,0-1 0 0 0,0 1 1 0 0,0 0-1 0 0,0-1 0 0 0,1 1 0 0 0,-1 0 0 0 0,0-1 0 0 0,0 0 0 0 0,1 1 1 0 0,-1-1-1 0 0,0 0 0 0 0,0 1 0 0 0,1-1 0 0 0,-1 0 0 0 0,0 0 1 0 0,1 0-1 0 0,-1 0 0 0 0,0 0 0 0 0,0-1 0 0 0,1 1 0 0 0,0 0-5 0 0,3 0 50 0 0,276 10 649 0 0,-178-12-631 0 0,-26 10 5 0 0,-77-8-63 0 0,0 0 15 0 0,0 0 23 0 0,0 0 28 0 0,0 0 40 0 0,0 0 27 0 0,0 0 21 0 0,0 0 23 0 0,-18-12 326 0 0,10 4-489 0 0,1-1 0 0 0,1 0 0 0 0,0 0 0 0 0,0-1 0 0 0,0 1 0 0 0,1-1 0 0 0,1-1 0 0 0,0 1 0 0 0,0 0 0 0 0,0-4-24 0 0,0 1 24 0 0,-35-193 98 0 0,20 72-344 0 0,-4 88-2791 0 0,23 44 2865 0 0,0 1-7116 0 0,0 1 971 0 0,0 0-1889 0 0</inkml:trace>
  <inkml:trace contextRef="#ctx0" brushRef="#br0" timeOffset="28545.562">8087 3487 9994 0 0,'0'0'1594'0'0,"0"0"-373"0"0,0 0-167 0 0,0 0 72 0 0,0 0 91 0 0,0 0-5 0 0,0 0-181 0 0,0 0-289 0 0,0 0-298 0 0,0 0-208 0 0,0 0-124 0 0,0 0-31 0 0,0 0 55 0 0,0 4 74 0 0,-6 28 162 0 0,-2 0 0 0 0,-1 0 0 0 0,-1-1-1 0 0,-2 0 1 0 0,-1-1 0 0 0,-1-1 0 0 0,-12 16-372 0 0,5-2 81 0 0,10-24-59 0 0,1 1-1 0 0,1 0 1 0 0,1 1 0 0 0,1 0-1 0 0,1 0 1 0 0,1 1-1 0 0,0-1 1 0 0,2 1-1 0 0,1 0 1 0 0,0 0 0 0 0,2 12-22 0 0,2-29 52 0 0,1 0 0 0 0,-1 0 0 0 0,1-1 1 0 0,0 1-1 0 0,1-1 0 0 0,-1 1 0 0 0,1-1 1 0 0,0 0-1 0 0,0-1 0 0 0,0 1 1 0 0,0-1-1 0 0,1 1 0 0 0,-1-1 0 0 0,1-1 1 0 0,0 1-1 0 0,1 0-52 0 0,4 1 170 0 0,1 0 0 0 0,-1-1 1 0 0,1 0-1 0 0,0 0 0 0 0,-1-1 1 0 0,1-1-1 0 0,0 0 0 0 0,0 0 1 0 0,0-1-1 0 0,0-1 0 0 0,6 0-170 0 0,13 0 351 0 0,48-33-431 0 0,-75 8-3122 0 0,-12 12-7207 0 0,7 11-1164 0 0</inkml:trace>
  <inkml:trace contextRef="#ctx0" brushRef="#br0" timeOffset="28824.762">7704 3789 9810 0 0,'0'0'4850'0'0,"0"0"-3028"0"0,0 0-1091 0 0,0 0-54 0 0,0 0 152 0 0,0 0 132 0 0,0 0-5 0 0,0 0-86 0 0,0 0-113 0 0,0 0-108 0 0,0 0-59 0 0,0 0-76 0 0,0 0-79 0 0,35-8-71 0 0,110-25-83 0 0,-10 15 184 0 0,-27 17-1350 0 0,-60 2-6862 0 0,-42-1-3701 0 0</inkml:trace>
  <inkml:trace contextRef="#ctx0" brushRef="#br0" timeOffset="34242.217">6830 4912 0 0 0,'0'0'2350'0'0,"0"0"-1063"0"0,0 0-348 0 0,0 0 93 0 0,0 0 159 0 0,0 0 77 0 0,0 0-41 0 0,0 0-140 0 0,0 0-128 0 0,0 0-88 0 0,0 0-50 0 0,0 0-26 0 0,15-15-44 0 0,73-73 580 0 0,-46 34-77 0 0,-2-2 0 0 0,-3-1 0 0 0,27-56-1254 0 0,-61 105-29 0 0,1-1 1092 0 0,-3 16-822 0 0,-36 283 170 0 0,2 313 501 0 0,37-586-466 0 0,6-34 556 0 0,-1-2-922 0 0,108-143 227 0 0,-99 143-299 0 0,1-1 1 0 0,1 2-1 0 0,0 1 1 0 0,1 1-1 0 0,1 0 0 0 0,18-8-8 0 0,-39 22-2 0 0,0 1 0 0 0,0 0 0 0 0,0 0-1 0 0,0 0 1 0 0,0 0 0 0 0,0 0 0 0 0,1 0-1 0 0,-1 1 1 0 0,0-1 0 0 0,1 0 0 0 0,-1 1-1 0 0,1-1 1 0 0,-1 0 0 0 0,1 1 0 0 0,-1 0-1 0 0,1-1 1 0 0,-1 1 0 0 0,1 0-1 0 0,-1 0 1 0 0,1 0 0 0 0,-1 0 0 0 0,1 0-1 0 0,-1 0 1 0 0,1 0 0 0 0,-1 1 0 0 0,1-1-1 0 0,-1 0 1 0 0,1 1 0 0 0,-1-1 0 0 0,0 1-1 0 0,1 0 1 0 0,-1-1 0 0 0,1 1-1 0 0,-1 0 1 0 0,0 0 0 0 0,0 0 0 0 0,0 0-1 0 0,1 0 1 0 0,-1 0 0 0 0,0 0 0 0 0,0 0-1 0 0,-1 1 1 0 0,1-1 0 0 0,0 0 0 0 0,0 1-1 0 0,0-1 1 0 0,-1 0 0 0 0,1 1-1 0 0,-1-1 1 0 0,1 1 0 0 0,-1-1 0 0 0,0 1-1 0 0,1 0 3 0 0,1 55 213 0 0,-3 0 0 0 0,-2 0 0 0 0,-9 44-213 0 0,11-99-18 0 0,0-1-1 0 0,1 1 0 0 0,-1 0 1 0 0,0-1-1 0 0,1 1 0 0 0,-1 0 1 0 0,1-1-1 0 0,0 1 1 0 0,0 0-1 0 0,0 0 0 0 0,0-1 1 0 0,0 1-1 0 0,0 0 0 0 0,0 0 1 0 0,0-1-1 0 0,0 1 0 0 0,1 0 1 0 0,-1-1-1 0 0,1 1 1 0 0,0 0-1 0 0,-1-1 0 0 0,1 1 1 0 0,0-1-1 0 0,0 1 0 0 0,0-1 1 0 0,0 1-1 0 0,0-1 0 0 0,0 0 1 0 0,0 1-1 0 0,1-1 0 0 0,-1 0 1 0 0,0 0-1 0 0,1 0 1 0 0,-1 0-1 0 0,1 0 0 0 0,-1 0 1 0 0,1 0-1 0 0,-1-1 0 0 0,1 1 1 0 0,0-1-1 0 0,0 1 19 0 0,12-20-4352 0 0,-9 10-2821 0 0,-2 8-3827 0 0</inkml:trace>
  <inkml:trace contextRef="#ctx0" brushRef="#br0" timeOffset="37050.026">9221 4750 4113 0 0,'0'0'2362'0'0,"0"0"-174"0"0,0 0-125 0 0,0 0-82 0 0,0 0-116 0 0,0 0-199 0 0,0 0-190 0 0,0 0-195 0 0,0 0-201 0 0,0 0-203 0 0,0 0-204 0 0,0 0-167 0 0,0 0-106 0 0,0-13-63 0 0,0-39-53 0 0,0 39-42 0 0,0 13-55 0 0,0 0-51 0 0,0 0-43 0 0,0 0-22 0 0,1 19 65 0 0,1 35 22 0 0,-1 0 0 0 0,-3 1 0 0 0,-2-1 0 0 0,-3 0 0 0 0,-2 0 0 0 0,-2-1 0 0 0,-15 42-158 0 0,21-80 37 0 0,0-1 0 0 0,-1 0 1 0 0,-1 0-1 0 0,0-1 0 0 0,-1 0 1 0 0,0 0-1 0 0,-1 0 0 0 0,-9 9-37 0 0,2-10 114 0 0,19-16-62 0 0,38-28-50 0 0,0 3 0 0 0,2 2 0 0 0,1 1 0 0 0,1 2 0 0 0,14-4-2 0 0,-42 21 0 0 0,0 1 0 0 0,1 0 0 0 0,-1 1 0 0 0,1 1 0 0 0,0 0 0 0 0,0 2 0 0 0,1 0 0 0 0,12 0 0 0 0,-29 3-4 0 0,0 1 0 0 0,1-1 0 0 0,-1 0-1 0 0,0 0 1 0 0,0 1 0 0 0,0-1 0 0 0,0 1-1 0 0,0 0 1 0 0,0 0 0 0 0,0 0-1 0 0,0 0 1 0 0,-1 0 0 0 0,1 0 0 0 0,-1 0-1 0 0,1 0 1 0 0,-1 1 0 0 0,0-1-1 0 0,0 0 1 0 0,0 1 0 0 0,0-1 0 0 0,-1 1-1 0 0,1-1 1 0 0,-1 1 0 0 0,1 0 0 0 0,-1-1-1 0 0,0 1 1 0 0,0-1 0 0 0,0 1-1 0 0,0 0 5 0 0,0 4 21 0 0,1 0 0 0 0,-1 0 0 0 0,-1 0 0 0 0,1 0 0 0 0,-1-1 0 0 0,0 1 0 0 0,-1 0 0 0 0,1 0-1 0 0,-1-1 1 0 0,-1 1 0 0 0,1-1 0 0 0,-1 1 0 0 0,0-1 0 0 0,-1 0 0 0 0,-1 1-21 0 0,-12 15 50 0 0,-1-2 0 0 0,-1 0 0 0 0,0-2 0 0 0,-2 0 1 0 0,0-1-1 0 0,-1-1 0 0 0,-1-1 0 0 0,0-1 0 0 0,-1-1 0 0 0,-22 9-50 0 0,44-20-33 0 0,-1 0 0 0 0,1 0 0 0 0,-1-1 0 0 0,0 1 0 0 0,1-1 0 0 0,-1 1 0 0 0,0-1 0 0 0,0 0 0 0 0,0 0 0 0 0,0 0 0 0 0,0 0 0 0 0,0-1 0 0 0,0 1 1 0 0,-1-1-1 0 0,1 0 0 0 0,0 0 0 0 0,0 0 0 0 0,0 0 0 0 0,0-1 0 0 0,0 1 0 0 0,0-1 0 0 0,0 0 0 0 0,0 0 0 0 0,0 0 0 0 0,0 0 0 0 0,0 0 0 0 0,0-1 0 0 0,0 1 0 0 0,1-1 0 0 0,-1 0 0 0 0,1 0 0 0 0,-1 0 0 0 0,1 0 0 0 0,0 0 0 0 0,-1 0 0 0 0,1-1 0 0 0,1 1 0 0 0,-1-1 0 0 0,0 1 0 0 0,0-1 0 0 0,0-1 33 0 0,0-5-379 0 0,0 1 1 0 0,1-1-1 0 0,0 1 0 0 0,0-1 0 0 0,1 0 1 0 0,0 1-1 0 0,1-1 0 0 0,0 0 0 0 0,0 1 1 0 0,1-1-1 0 0,0 1 0 0 0,0-1 0 0 0,1 1 1 0 0,0 0-1 0 0,0 0 0 0 0,3-3 379 0 0,8-13-3316 0 0,-7 12-1434 0 0,2-3-5924 0 0</inkml:trace>
  <inkml:trace contextRef="#ctx0" brushRef="#br0" timeOffset="37467.393">9805 5085 5745 0 0,'0'0'2429'0'0,"0"0"-841"0"0,0 0-266 0 0,0 0 115 0 0,0 0 41 0 0,0 0-131 0 0,0 0-309 0 0,0 0-337 0 0,0 0-249 0 0,0 0-193 0 0,0 0-106 0 0,-19 33-54 0 0,-57 102-58 0 0,55-76-8 0 0,23-51-22 0 0,0-4 64 0 0,0 0 0 0 0,-1 0 0 0 0,2 0 0 0 0,-1-1 1 0 0,0 1-1 0 0,1 0 0 0 0,-1-1 0 0 0,1 0 0 0 0,0 1 0 0 0,0-1 0 0 0,1-1 0 0 0,-1 1 0 0 0,1 0 0 0 0,-1-1 0 0 0,1 1 0 0 0,0-1 0 0 0,0 0 0 0 0,0 0 0 0 0,0-1 1 0 0,0 1-1 0 0,0-1 0 0 0,0 0 0 0 0,0 0 0 0 0,1 0 0 0 0,-1-1 0 0 0,0 0 0 0 0,1 0 0 0 0,-1 0 0 0 0,1 0 0 0 0,-1 0 0 0 0,0-1 0 0 0,1 0 0 0 0,-1 0 1 0 0,0 0-1 0 0,0 0 0 0 0,0-1 0 0 0,0 0 0 0 0,1 0-75 0 0,4-2 152 0 0,0 0 1 0 0,0 0 0 0 0,0-1-1 0 0,-1 0 1 0 0,0 0 0 0 0,0-1-1 0 0,0 0 1 0 0,-1 0-1 0 0,0-1 1 0 0,0 0 0 0 0,-1-1-1 0 0,0 1 1 0 0,0-1 0 0 0,-1 0-1 0 0,0 0 1 0 0,0-1 0 0 0,-1 0-1 0 0,0 0 1 0 0,0 0-1 0 0,-1 0 1 0 0,0 0 0 0 0,-1-1-1 0 0,0 1 1 0 0,-1-1 0 0 0,0 0-1 0 0,0 1 1 0 0,-1-1-1 0 0,0 0 1 0 0,-1-1-153 0 0,0 6-57 0 0,-1 0 1 0 0,1 1-1 0 0,-1 0 0 0 0,0-1 0 0 0,0 1 1 0 0,-1 0-1 0 0,1 0 0 0 0,-1 0 0 0 0,0 0 0 0 0,0 1 1 0 0,0-1-1 0 0,-1 1 0 0 0,1 0 0 0 0,-1 0 1 0 0,0 0-1 0 0,0 0 0 0 0,0 0 0 0 0,0 1 1 0 0,0 0-1 0 0,0 0 0 0 0,-1 0 0 0 0,1 0 1 0 0,-1 1-1 0 0,1 0 0 0 0,-1 0 0 0 0,0 0 1 0 0,-3 0 56 0 0,-20 3-4664 0 0,1 8-4000 0 0,20-6-1888 0 0</inkml:trace>
  <inkml:trace contextRef="#ctx0" brushRef="#br0" timeOffset="37879.334">10353 4569 7706 0 0,'0'0'4153'0'0,"0"0"-2549"0"0,0 0-932 0 0,0 0 19 0 0,0 0 124 0 0,0 0 76 0 0,0 0-2 0 0,0 0-79 0 0,0 0-117 0 0,0 0-85 0 0,0 0-20 0 0,0 0-16 0 0,0 0-5 0 0,1 17-17 0 0,3 53-65 0 0,-22 38 737 0 0,-32 300-339 0 0,34-278-890 0 0,0-79-1109 0 0,16-51 570 0 0,0 0-119 0 0,0 0-117 0 0,0 0-102 0 0,4-18-2606 0 0,32-57-8610 0 0,1 0 7291 0 0,-30 56 4809 0 0</inkml:trace>
  <inkml:trace contextRef="#ctx0" brushRef="#br0" timeOffset="38145.871">10631 4577 4161 0 0,'0'0'2288'0'0,"0"0"-143"0"0,0 0-115 0 0,0 0-126 0 0,0 0-205 0 0,0 0-281 0 0,0 0-317 0 0,0 0-287 0 0,0 0-217 0 0,0 0-145 0 0,0 0-98 0 0,0 0-21 0 0,3-2 22 0 0,-2 2-318 0 0,-1 0 0 0 0,1 1 0 0 0,0-1 0 0 0,0 0 0 0 0,-1 0 0 0 0,1 0 1 0 0,0 0-1 0 0,0 1 0 0 0,-1-1 0 0 0,1 0 0 0 0,0 1 0 0 0,-1-1 0 0 0,1 1 0 0 0,0-1 0 0 0,-1 0 0 0 0,1 1 1 0 0,-1-1-1 0 0,1 1 0 0 0,-1 0 0 0 0,1-1 0 0 0,-1 1 0 0 0,1-1 0 0 0,-1 1 0 0 0,1 0 0 0 0,-1-1 0 0 0,0 1 0 0 0,0 0 1 0 0,1 0-1 0 0,-1-1 0 0 0,0 1 0 0 0,0 0 0 0 0,0 0 0 0 0,1-1 0 0 0,-1 1 0 0 0,0 0 0 0 0,0 0 0 0 0,0-1 1 0 0,-1 1-1 0 0,1 0 0 0 0,0 0 0 0 0,0-1 0 0 0,0 1 0 0 0,0 0 0 0 0,-1 0 0 0 0,1-1 0 0 0,0 1 0 0 0,-1 0 1 0 0,1-1-1 0 0,-1 1 0 0 0,1 0 0 0 0,0-1 0 0 0,-1 1 0 0 0,0 0-37 0 0,1 6 156 0 0,-30 144 2366 0 0,-28 228-1984 0 0,50-250-1271 0 0,8-129 386 0 0,0 0-120 0 0,0 0-154 0 0,0 0-270 0 0,-4-7-8067 0 0,1 3-1505 0 0</inkml:trace>
  <inkml:trace contextRef="#ctx0" brushRef="#br0" timeOffset="38457.436">9937 4867 12755 0 0,'0'0'1453'0'0,"0"0"-676"0"0,0 0-364 0 0,0 0 92 0 0,0 0 236 0 0,0 0 179 0 0,0 0 57 0 0,0 0-34 0 0,0 0-91 0 0,0 0-111 0 0,0 0-105 0 0,37 4-111 0 0,116 8-94 0 0,59-9 412 0 0,-57-7-766 0 0,28 0-1156 0 0,-61 11-9022 0 0,-107-6-980 0 0</inkml:trace>
  <inkml:trace contextRef="#ctx0" brushRef="#br0" timeOffset="38823.437">10961 4879 6497 0 0,'0'0'1349'0'0,"0"0"-501"0"0,0 0-104 0 0,0 0 158 0 0,0 0 108 0 0,0 0 16 0 0,0 0-100 0 0,0 0-157 0 0,0 0-122 0 0,0 0-90 0 0,0 0-79 0 0,0 0-40 0 0,0 0-61 0 0,-21 17-69 0 0,-65 56-55 0 0,85-72-238 0 0,-1 0 1 0 0,0 0-1 0 0,0 0 1 0 0,1 0-1 0 0,-1 0 0 0 0,1 0 1 0 0,-1 0-1 0 0,1 0 1 0 0,-1 1-1 0 0,1-1 0 0 0,0 1 1 0 0,-1-1-1 0 0,1 1 1 0 0,0-1-1 0 0,0 1 0 0 0,0 0 1 0 0,0 0-1 0 0,1-1 1 0 0,-1 1-1 0 0,0 0 0 0 0,1 0 1 0 0,-1 0-1 0 0,1 0 1 0 0,0 0-1 0 0,-1 0 0 0 0,1 0 1 0 0,0-1-1 0 0,0 2-15 0 0,1 5 69 0 0,-1-3-26 0 0,0 1-1 0 0,0-1 1 0 0,0 0 0 0 0,0 0-1 0 0,1 1 1 0 0,0-1 0 0 0,0 0 0 0 0,1 0-1 0 0,-1 0 1 0 0,1 0 0 0 0,0 0-1 0 0,0-1 1 0 0,1 1 0 0 0,-1 0-1 0 0,1-1 1 0 0,0 0 0 0 0,0 1-1 0 0,1-1 1 0 0,-1-1 0 0 0,1 1-1 0 0,0 0 1 0 0,0-1 0 0 0,0 0-1 0 0,1 1-42 0 0,2 1 182 0 0,1 0-1 0 0,0-1 0 0 0,1 0 1 0 0,-1 0-1 0 0,0 0 0 0 0,1-1 0 0 0,0 0 1 0 0,0-1-1 0 0,0 0 0 0 0,0-1 1 0 0,0 0-1 0 0,0 0 0 0 0,0-1 1 0 0,1 0-1 0 0,-1 0 0 0 0,0-1 1 0 0,0 0-1 0 0,0-1 0 0 0,0 0 0 0 0,5-2-181 0 0,-8 1 71 0 0,-1 0 0 0 0,1 0 0 0 0,-1-1 0 0 0,0 0-1 0 0,0 0 1 0 0,0 0 0 0 0,-1-1 0 0 0,1 1-1 0 0,-1-1 1 0 0,0 0 0 0 0,0 0 0 0 0,-1-1 0 0 0,1 1-1 0 0,-1-1 1 0 0,-1 0 0 0 0,1 0 0 0 0,-1 0-1 0 0,0 0 1 0 0,0 0 0 0 0,-1 0 0 0 0,1 0 0 0 0,-2-1-1 0 0,1 1 1 0 0,-1-1 0 0 0,0 1 0 0 0,0 0 0 0 0,0-1-1 0 0,-1 1 1 0 0,0-1 0 0 0,0 1 0 0 0,-1 0-1 0 0,0 0 1 0 0,0 0 0 0 0,0 0 0 0 0,-1 0 0 0 0,0 0-1 0 0,0 1 1 0 0,0-1 0 0 0,-1 1 0 0 0,0-1-71 0 0,0 2-105 0 0,0-1-1 0 0,1 1 1 0 0,-2 0 0 0 0,1 0 0 0 0,0 0 0 0 0,-1 1 0 0 0,0 0 0 0 0,0 0 0 0 0,0 0 0 0 0,0 0-1 0 0,0 1 1 0 0,0 0 0 0 0,-1 0 0 0 0,1 0 0 0 0,-1 0 0 0 0,1 1 0 0 0,-1 0 0 0 0,0 1-1 0 0,0-1 1 0 0,-1 1 105 0 0,-47 5-7947 0 0,39-1-3441 0 0</inkml:trace>
  <inkml:trace contextRef="#ctx0" brushRef="#br0" timeOffset="39515.07">11173 5280 7914 0 0,'0'0'4653'0'0,"0"0"-2397"0"0,0 0-873 0 0,0 0-47 0 0,0 0-59 0 0,0 0-108 0 0,0 0-147 0 0,0 0-189 0 0,0 0-138 0 0,0 0-51 0 0,0 0-74 0 0,0 0-79 0 0,0 0-78 0 0,12-27-110 0 0,40-81-90 0 0,17-14 178 0 0,-9 41-443 0 0,-60 81 31 0 0,1-1 1 0 0,0 1-1 0 0,0 0 1 0 0,-1 0-1 0 0,1 0 1 0 0,0 0-1 0 0,0 0 0 0 0,0 0 1 0 0,-1 0-1 0 0,1 0 1 0 0,0 1-1 0 0,0-1 1 0 0,-1 0-1 0 0,1 0 1 0 0,0 1-1 0 0,0-1 0 0 0,-1 0 1 0 0,1 1-1 0 0,0-1 1 0 0,-1 1-1 0 0,1-1 1 0 0,-1 1-1 0 0,1-1 1 0 0,0 1-1 0 0,-1-1 1 0 0,1 1-1 0 0,-1-1 0 0 0,1 1 1 0 0,-1 0-1 0 0,0-1 1 0 0,1 1-1 0 0,-1 0 1 0 0,0 0-1 0 0,1-1 1 0 0,-1 1-1 0 0,0 0 1 0 0,0 0-1 0 0,0-1 0 0 0,0 1 1 0 0,1 0-1 0 0,-1 0 1 0 0,0-1-1 0 0,-1 1 1 0 0,1 0-1 0 0,0 0 1 0 0,0 0-1 0 0,0-1 1 0 0,0 1-1 0 0,0 0 0 0 0,-1 0 1 0 0,1-1-1 0 0,0 1 1 0 0,-1 0-1 0 0,1-1 1 0 0,-1 1-1 0 0,1 0 1 0 0,0-1-1 0 0,-1 1 21 0 0,1 3 44 0 0,1 21-139 0 0,-2-21 93 0 0,0 0 1 0 0,0 1-1 0 0,1-1 1 0 0,-1 0-1 0 0,1 0 1 0 0,1 0-1 0 0,-1 0 1 0 0,0 1-1 0 0,1-1 1 0 0,0 0-1 0 0,0 0 1 0 0,0 0-1 0 0,0 0 1 0 0,1 0-1 0 0,0 0 1 0 0,-1-1-1 0 0,1 1 1 0 0,1 0-1 0 0,-1-1 1 0 0,1 1-1 0 0,-1-1 0 0 0,1 0 1 0 0,0 0-1 0 0,0 0 1 0 0,0 0-1 0 0,0-1 1 0 0,1 1-1 0 0,-1-1 1 0 0,4 2 1 0 0,0-4 53 0 0,0-1 1 0 0,1 0-1 0 0,-1 0 1 0 0,0 0-1 0 0,0-1 1 0 0,0 0-1 0 0,0 0 1 0 0,0-1-1 0 0,0 0 1 0 0,-1 0-1 0 0,0-1 1 0 0,1 0-1 0 0,-1 0 1 0 0,0 0-1 0 0,-1-1 1 0 0,1 1-1 0 0,-1-1 1 0 0,0-1-1 0 0,3-3-53 0 0,6-3 71 0 0,-10 8-59 0 0,6-5 2 0 0,0 0 0 0 0,0 0 0 0 0,1 1 0 0 0,0 1 0 0 0,0-1-1 0 0,1 2 1 0 0,0 0 0 0 0,0 0 0 0 0,3 0-14 0 0,-14 6-4 0 0,1 0 0 0 0,-1 0 0 0 0,0 0 0 0 0,1-1-1 0 0,-1 1 1 0 0,0 0 0 0 0,1 1 0 0 0,-1-1 0 0 0,1 0 0 0 0,-1 0-1 0 0,0 0 1 0 0,1 1 0 0 0,-1-1 0 0 0,0 1 0 0 0,0-1 0 0 0,1 1 0 0 0,-1 0-1 0 0,0-1 1 0 0,0 1 0 0 0,0 0 0 0 0,0 0 0 0 0,0 0 0 0 0,0 0 0 0 0,0 0-1 0 0,0 0 1 0 0,0 0 0 0 0,0 0 0 0 0,0 0 0 0 0,-1 0 0 0 0,1 0 0 0 0,0 1-1 0 0,-1-1 1 0 0,1 0 0 0 0,-1 0 0 0 0,0 1 0 0 0,1-1 0 0 0,-1 0 0 0 0,0 1-1 0 0,0-1 1 0 0,0 1 4 0 0,5 64 4 0 0,-5-55-2 0 0,3 161 117 0 0,16-144-293 0 0,-3-26-4260 0 0,-13-5-3538 0 0,-2 2-3095 0 0</inkml:trace>
  <inkml:trace contextRef="#ctx0" brushRef="#br0" timeOffset="34785.847">7798 4676 14995 0 0,'0'0'1865'0'0,"0"0"-1033"0"0,0 0-336 0 0,0 0-112 0 0,0 0-104 0 0,0 0-104 0 0,0 0-144 0 0,0 0-136 0 0,0 0-120 0 0,0 0-72 0 0,0 0-96 0 0,0 0-88 0 0,0 0-112 0 0,0 0-369 0 0,-86 26-999 0 0,95-15-3017 0 0,-5-4-4097 0 0</inkml:trace>
  <inkml:trace contextRef="#ctx0" brushRef="#br0" timeOffset="35121.855">8133 4654 13075 0 0,'0'0'1764'0'0,"0"0"-484"0"0,0 0-322 0 0,0 0-83 0 0,0 0-27 0 0,0 0-37 0 0,0 0-95 0 0,0 0-119 0 0,0 0-95 0 0,0 0-59 0 0,0 0-10 0 0,0 0 1 0 0,0 0-28 0 0,4 5-42 0 0,47 111 1125 0 0,-44-68-1276 0 0,-2 1 1 0 0,-3-1-1 0 0,-1 1 1 0 0,-4 12-214 0 0,2-28 59 0 0,-13 305 285 0 0,16-332-1762 0 0,3-25 280 0 0,1-9-2832 0 0,-3 8-5942 0 0,-3 15 98 0 0</inkml:trace>
  <inkml:trace contextRef="#ctx0" brushRef="#br0" timeOffset="35437.937">7993 5096 9002 0 0,'0'0'2723'0'0,"0"0"-833"0"0,0 0-515 0 0,0 0-184 0 0,0 0-134 0 0,0 0-116 0 0,0 0-72 0 0,0 0-67 0 0,0 0-60 0 0,0 0-36 0 0,0 0-59 0 0,0 0-69 0 0,0 0-57 0 0,33-13-61 0 0,103-37-78 0 0,-116 42-250 0 0,0 1-1 0 0,1 1 0 0 0,-1 1 0 0 0,1 1 0 0 0,0 1 0 0 0,20-1-131 0 0,3 1 43 0 0,112-2-957 0 0,-122 9-3005 0 0,-2 1-3675 0 0,-23-2-4063 0 0</inkml:trace>
  <inkml:trace contextRef="#ctx0" brushRef="#br0" timeOffset="34539.549">7743 5243 5857 0 0,'0'0'1048'0'0,"0"0"-290"0"0,0 0-66 0 0,0 0 71 0 0,0 0 26 0 0,0 0-59 0 0,0 0-189 0 0,0 0-187 0 0,0 0-142 0 0,0 0-105 0 0,0 0-69 0 0,0 0-99 0 0,-7 26-135 0 0,-21 77-187 0 0,30-77-2095 0 0,2-26-1067 0 0,1 0-1681 0 0</inkml:trace>
  <inkml:trace contextRef="#ctx0" brushRef="#br0" timeOffset="35960.951">7752 5166 0 0 0,'0'0'749'0'0,"0"0"392"0"0,0 0 195 0 0,0 0 172 0 0,0 0 117 0 0,0 0 3 0 0,0 0-64 0 0,0 0-177 0 0,0 0-185 0 0,0 0-154 0 0,0 0-152 0 0,2-3-70 0 0,12-16 631 0 0,-11 26 1947 0 0,-2 30-1820 0 0,-1-37-1544 0 0,-1 12 123 0 0,-1-1 0 0 0,0 0 0 0 0,-1 0 0 0 0,-1 0 0 0 0,1-1 0 0 0,-2 1 0 0 0,1-1 0 0 0,-2 0 0 0 0,-3 6-163 0 0,-18 40 224 0 0,5 4-577 0 0,58-56-3311 0 0,-23-6-3249 0 0,-7-1-3931 0 0</inkml:trace>
  <inkml:trace contextRef="#ctx0" brushRef="#br0" timeOffset="42485.31">5972 247 0 0 0,'0'0'631'0'0,"0"0"-39"0"0,0 0 17 0 0,0 0 190 0 0,0 0 343 0 0,0 0 338 0 0,0 0 208 0 0,0 0 14 0 0,0 0-192 0 0,0 0-241 0 0,0 0-218 0 0,-4-17-188 0 0,-13-53-123 0 0,4 47 551 0 0,7 22-759 0 0,-86-2 1881 0 0,-26 43-1873 0 0,-48 56 424 0 0,148-81-850 0 0,1 0-1 0 0,1 1 0 0 0,0 1 1 0 0,1 1-1 0 0,1 0 0 0 0,0 1 1 0 0,1 0-1 0 0,2 1 0 0 0,0 1 1 0 0,1 0-1 0 0,1 0 0 0 0,-6 21-113 0 0,4-17 70 0 0,-3 21 128 0 0,2 1 1 0 0,1 1-1 0 0,3-1 1 0 0,2 1-1 0 0,2 1 1 0 0,2-1-1 0 0,2 1 1 0 0,2 0-199 0 0,-2-20 115 0 0,0-7-31 0 0,-1 48 143 0 0,4 0-1 0 0,2 0 1 0 0,6 15-227 0 0,0-26 84 0 0,12 60 178 0 0,-5 1 0 0 0,-6 1 0 0 0,-4 23-262 0 0,-8-110 29 0 0,1 79 239 0 0,-5 1 0 0 0,-15 79-268 0 0,-1-64 271 0 0,-6-2-1 0 0,-5 0 1 0 0,-5-2 0 0 0,-7-2 0 0 0,-53 110-271 0 0,90-222 8 0 0,-84 133 112 0 0,-8-38 86 0 0,172-64-235 0 0,-10-12 101 0 0,-44-23-64 0 0,-2 0 0 0 0,1 1 0 0 0,-1 1 0 0 0,-1 1 1 0 0,1 1-1 0 0,-2 0 0 0 0,0 1 0 0 0,0 1 0 0 0,-1 0 0 0 0,0 1 0 0 0,-1 1 0 0 0,-1 0 0 0 0,-1 1 0 0 0,11 17-8 0 0,-14-7 16 0 0,-2 1 0 0 0,0-1-1 0 0,-2 1 1 0 0,-1 1-1 0 0,-1-1 1 0 0,-1 1-1 0 0,-1-1 1 0 0,-2 1-1 0 0,-1 0 1 0 0,-1-1-1 0 0,-1 0 1 0 0,-2 0-1 0 0,-4 14-15 0 0,-5 45 17 0 0,-18 219 90 0 0,44-107-90 0 0,-1-136-11 0 0,-8-35 10 0 0,1 0 0 0 0,2 0 1 0 0,0 0-1 0 0,2-1 0 0 0,1 0 0 0 0,1 0 0 0 0,1-1 1 0 0,1 0-1 0 0,1 0 0 0 0,1-2 0 0 0,2 1 0 0 0,8 10-16 0 0,-12-22 49 0 0,0 1-1 0 0,0-2 0 0 0,1 1 1 0 0,1-2-1 0 0,-1 1 0 0 0,2-2 1 0 0,0 0-1 0 0,0 0 0 0 0,0-2 1 0 0,1 1-1 0 0,0-2 0 0 0,0 0 1 0 0,1-1-1 0 0,0-1 0 0 0,0 0 1 0 0,14 1-49 0 0,217 0 359 0 0,-198-6-4947 0 0,1 0-4555 0 0,-47 1-3474 0 0</inkml:trace>
  <inkml:trace contextRef="#ctx0" brushRef="#br0" timeOffset="43582.979">4915 1068 0 0 0,'0'0'481'0'0,"0"0"502"0"0,0 0 180 0 0,0 0-25 0 0,0 0-123 0 0,0 0-198 0 0,0 0-167 0 0,0 0-102 0 0,0 0 4 0 0,3-8 85 0 0,7-21 94 0 0,25 14 3742 0 0,-35 15-3950 0 0,0 0 64 0 0,0 0 124 0 0,0 0 109 0 0,0 0 17 0 0,-31 26 2383 0 0,-16 15-1960 0 0,46-41-1196 0 0,1 0-20 0 0,0 0 0 0 0,0 0-8 0 0,0 0 4 0 0,21-15 521 0 0,31-29 341 0 0,-76 55 258 0 0,1 7-1196 0 0,23-18 31 0 0,0 0-41 0 0,0 0-43 0 0,0 0-48 0 0,0 0-46 0 0,17 3-1260 0 0,4-2-3123 0 0,-14-1-1292 0 0,-1 0-5632 0 0</inkml:trace>
  <inkml:trace contextRef="#ctx0" brushRef="#br0" timeOffset="44100.419">4932 1366 8434 0 0,'0'0'1903'0'0,"0"0"-746"0"0,0 0-292 0 0,0 0 100 0 0,0 0 145 0 0,0 0 66 0 0,0 0-90 0 0,0 0-209 0 0,0 0-262 0 0,0 0-230 0 0,0 0-150 0 0,0 0-106 0 0,-5 11 1869 0 0,55-34-1155 0 0,-5 2-136 0 0,-45 21-484 0 0,0 0 34 0 0,0 0 3 0 0,0 0-19 0 0,-27 7 525 0 0,-50 33-193 0 0,111-39-1145 0 0,-27 0-3679 0 0,-3 1-3895 0 0,-2-2-3690 0 0</inkml:trace>
  <inkml:trace contextRef="#ctx0" brushRef="#br0" timeOffset="75774.541">136 5560 9186 0 0,'0'0'613'0'0,"0"0"-164"0"0,0 0 13 0 0,0 0 188 0 0,35-10 207 0 0,112-28 137 0 0,124-11 3247 0 0,-225 39-3790 0 0,71-15 614 0 0,-2-4-1 0 0,92-38-1064 0 0,-150 41 988 0 0,-56 26-690 0 0,-1 0 9 0 0,0 0-27 0 0,0 0-67 0 0,-26 71 643 0 0,-86 309 429 0 0,68-213-897 0 0,-169 606 517 0 0,200-727-765 0 0,2 1 1 0 0,2 0-1 0 0,2 1 0 0 0,2 0 1 0 0,2 21-141 0 0,3-68 69 0 0,0-1 35 0 0,0 0 45 0 0,0 0 78 0 0,0 0 16 0 0,0 0 28 0 0,0-33 1067 0 0,-2-3-1107 0 0,2 35-204 0 0,0 1 4 0 0,0 0-46 0 0,0 0 28 0 0,0 0 3 0 0,0 0-26 0 0,0 0 12 0 0,0 0 6 0 0,-16-6-3638 0 0,13 5-392 0 0,0 1-6962 0 0</inkml:trace>
  <inkml:trace contextRef="#ctx0" brushRef="#br0" timeOffset="76365.741">131 6237 8906 0 0,'0'0'436'0'0,"0"0"-124"0"0,0 0 204 0 0,0 0 270 0 0,0 0 303 0 0,0 0 186 0 0,34-8-27 0 0,110-28-122 0 0,214-33 2836 0 0,-276 56-3457 0 0,-47 8-247 0 0,1 0 1 0 0,-2-3 0 0 0,1 0-1 0 0,-1-3 1 0 0,5-3-259 0 0,9-18 1678 0 0,-7 76 29 0 0,-31 55-897 0 0,-10-69-533 0 0,-2-12-171 0 0,0 0 0 0 0,-2 0 1 0 0,0-1-1 0 0,0 1 1 0 0,-2-1-1 0 0,0 0 1 0 0,-5 8-107 0 0,-19 62 320 0 0,27-76-299 0 0,1-3-24 0 0,-1 0 0 0 0,1-1 1 0 0,1 1-1 0 0,0 0 1 0 0,0 1-1 0 0,0-1 0 0 0,1 0 1 0 0,0 0-1 0 0,1 0 1 0 0,0 0-1 0 0,0 3 3 0 0,12 0-646 0 0,-1-11-5342 0 0,-9 0 2699 0 0,-1 0-8394 0 0</inkml:trace>
  <inkml:trace contextRef="#ctx0" brushRef="#br0" timeOffset="76859.909">1390 6635 7346 0 0,'0'0'2004'0'0,"0"0"-153"0"0,0 0-73 0 0,0 0 1 0 0,0 0 19 0 0,0 0-137 0 0,0 0-279 0 0,0 0-325 0 0,0 0-330 0 0,0 0-239 0 0,0 0-172 0 0,0 0-100 0 0,0 0-30 0 0,4-4-21 0 0,0 1-124 0 0,-4 3-27 0 0,0 0 1 0 0,0 1-1 0 0,0-1 1 0 0,0 1-1 0 0,0-1 0 0 0,1 0 1 0 0,-1 1-1 0 0,0-1 1 0 0,0 1-1 0 0,0-1 1 0 0,0 0-1 0 0,1 1 1 0 0,-1-1-1 0 0,0 0 0 0 0,0 1 1 0 0,1-1-1 0 0,-1 0 1 0 0,0 0-1 0 0,1 1 1 0 0,-1-1-1 0 0,0 0 1 0 0,1 0-1 0 0,-1 1 1 0 0,0-1-1 0 0,1 0 0 0 0,-1 0 1 0 0,1 0-1 0 0,-1 0 1 0 0,0 0-1 0 0,1 1 1 0 0,-1-1-1 0 0,1 0 1 0 0,-1 0-1 0 0,0 0 1 0 0,1 0-1 0 0,-1 0 0 0 0,1 0 1 0 0,-1 0-1 0 0,0 0 1 0 0,1-1-1 0 0,-1 1 1 0 0,1 0-1 0 0,-1 0 1 0 0,0 0-1 0 0,1 0 0 0 0,-1 0 1 0 0,1-1-1 0 0,-1 1 1 0 0,0 0-1 0 0,1 0 1 0 0,-1-1-1 0 0,0 1 1 0 0,0 0-1 0 0,1-1 1 0 0,-1 1-1 0 0,0 0 0 0 0,1-1-14 0 0,-38 184 1471 0 0,37-175-1528 0 0,-1 0-1 0 0,-1 0 0 0 0,1 0 1 0 0,-1 0-1 0 0,-1 0 0 0 0,1-1 1 0 0,-1 1-1 0 0,-1-1 0 0 0,1 0 1 0 0,-1 0-1 0 0,-3 4 58 0 0,-9 0-4665 0 0,-5-6-4552 0 0,16-5-1356 0 0</inkml:trace>
  <inkml:trace contextRef="#ctx0" brushRef="#br0" timeOffset="77074.541">1482 5946 16083 0 0,'0'0'929'0'0,"0"0"-193"0"0,0 0-264 0 0,0 0-184 0 0,0 0-104 0 0,0 0-72 0 0,0 0-136 0 0,0 0-336 0 0,0 0-296 0 0,0 0-48 0 0,0 0-33 0 0,0 0 33 0 0,0 0-192 0 0,0 0-1192 0 0,22 8-4938 0 0,-13-1 1417 0 0</inkml:trace>
  <inkml:trace contextRef="#ctx0" brushRef="#br0" timeOffset="77512.974">1631 6870 1208 0 0,'0'0'3925'0'0,"0"0"-2143"0"0,0 0-847 0 0,0 0-99 0 0,0 0 220 0 0,0 0 335 0 0,0 0 283 0 0,0 0 93 0 0,0 0-170 0 0,0 0-227 0 0,0 0-192 0 0,0 0-169 0 0,0 0-135 0 0,5 4 385 0 0,7-63 125 0 0,-7 36-1240 0 0,1 1 1 0 0,0-1-1 0 0,2 1 0 0 0,0 1 1 0 0,2-1-1 0 0,0 1 0 0 0,2 1 1 0 0,0 0-1 0 0,6-7-144 0 0,-10 17-45 0 0,-6 7-8 0 0,0-1 0 0 0,1 1 0 0 0,-1-1-1 0 0,1 1 1 0 0,0 0 0 0 0,0 0 0 0 0,0 0-1 0 0,0 0 1 0 0,0 1 0 0 0,1-1 0 0 0,-1 1-1 0 0,1 0 1 0 0,0 0 0 0 0,-1 0 0 0 0,1 1-1 0 0,0-1 1 0 0,0 1 0 0 0,0 0 0 0 0,3-1 53 0 0,6 33-320 0 0,7 47 277 0 0,-18-67 59 0 0,0 1 0 0 0,0-1 0 0 0,1 0-1 0 0,0-1 1 0 0,1 1 0 0 0,0-1-1 0 0,1 1 1 0 0,0-1 0 0 0,0-1 0 0 0,1 1-1 0 0,3 2-15 0 0,-8-10 41 0 0,0 0-1 0 0,0-1 0 0 0,0 1 1 0 0,1 0-1 0 0,-1 0 0 0 0,1-1 1 0 0,-1 1-1 0 0,1 0 0 0 0,0-1 1 0 0,-1 0-1 0 0,1 1 1 0 0,0-1-1 0 0,0 0 0 0 0,0 0 1 0 0,0 0-1 0 0,0 0 0 0 0,0-1 1 0 0,1 1-1 0 0,-1 0 0 0 0,0-1 1 0 0,0 1-1 0 0,0-1 0 0 0,1 0 1 0 0,-1 0-1 0 0,0 0 0 0 0,0 0 1 0 0,1 0-1 0 0,-1-1 0 0 0,0 1 1 0 0,0 0-1 0 0,0-1 1 0 0,1 0-1 0 0,-1 0 0 0 0,0 1 1 0 0,0-1-1 0 0,0 0 0 0 0,0-1 1 0 0,0 1-1 0 0,0-1-40 0 0,25-29 262 0 0,-1-1 0 0 0,-2-2-1 0 0,-1-1 1 0 0,-2 0 0 0 0,-1-2 0 0 0,1-5-262 0 0,-13 9-839 0 0,-8 33 83 0 0,0 0-524 0 0,-2 0-6198 0 0,2 0-4035 0 0</inkml:trace>
  <inkml:trace contextRef="#ctx0" brushRef="#br0" timeOffset="78032.338">2406 6568 12371 0 0,'0'0'2514'0'0,"0"0"-1013"0"0,0 0-513 0 0,0 0-270 0 0,0 0-199 0 0,0 0-159 0 0,0 0-134 0 0,0 0-59 0 0,0 0-39 0 0,0 0-13 0 0,0 0-38 0 0,0 0-62 0 0,0 0 8 0 0,-22 26-7 0 0,-69 80-4 0 0,60-51 40 0 0,32-46-48 0 0,-1-1 44 0 0,0 0 0 0 0,1 0 0 0 0,-1 0 1 0 0,2 0-1 0 0,-1 0 0 0 0,1 0 0 0 0,1-1 1 0 0,-1 1-1 0 0,1-1 0 0 0,0 1 0 0 0,1-1 1 0 0,0 0-1 0 0,0 0 0 0 0,1 0 0 0 0,-1-1 1 0 0,2 0-1 0 0,-1 0 0 0 0,0 0 0 0 0,1 0 1 0 0,0-1-1 0 0,1 0 0 0 0,-1 0 0 0 0,1-1 1 0 0,0 0-1 0 0,0 0 0 0 0,0 0 1 0 0,4 0-49 0 0,-3-1 150 0 0,1 0 0 0 0,-1-1 0 0 0,1 0 0 0 0,0-1 0 0 0,-1 0 0 0 0,1 0 0 0 0,0-1 0 0 0,0 0 0 0 0,-1 0 0 0 0,1-1 0 0 0,0 0 0 0 0,0-1 0 0 0,-1 0 0 0 0,1 0 0 0 0,-1-1 0 0 0,0 0 0 0 0,0 0 0 0 0,0-1 0 0 0,0 0 0 0 0,-1-1 0 0 0,1 0 1 0 0,5-4-151 0 0,7-7 164 0 0,0-1 1 0 0,-1 0 0 0 0,-1-1 0 0 0,-1-1 0 0 0,-1-1 0 0 0,0 0 0 0 0,2-8-165 0 0,1 0-15 0 0,-2-2-1 0 0,-1 1 1 0 0,-1-2 0 0 0,-2 0-1 0 0,-1-1 1 0 0,-1 0-1 0 0,-2-1 1 0 0,-1 1 0 0 0,-2-2-1 0 0,-1 1 1 0 0,-1-10 15 0 0,-1 1-333 0 0,-1 0-1 0 0,-3 0 1 0 0,-1 0 0 0 0,-6-23 333 0 0,6 50-76 0 0,-1 0 1 0 0,-1 0-1 0 0,0 0 1 0 0,-1 1-1 0 0,0-1 0 0 0,-2 1 1 0 0,1 0-1 0 0,-2 1 1 0 0,0-1-1 0 0,0 2 1 0 0,-1-1-1 0 0,-1 1 1 0 0,-10-10 75 0 0,15 17-28 0 0,0 1 1 0 0,0-1-1 0 0,0 1 1 0 0,-1 1 0 0 0,0-1-1 0 0,0 1 1 0 0,0 0-1 0 0,0 0 1 0 0,0 1-1 0 0,0 0 1 0 0,-1 0 0 0 0,1 0-1 0 0,-1 1 1 0 0,1 0-1 0 0,-1 0 1 0 0,0 0-1 0 0,1 1 1 0 0,-1 0 0 0 0,0 1-1 0 0,1-1 1 0 0,-1 1-1 0 0,0 1 1 0 0,1-1 0 0 0,-1 1-1 0 0,1 0 1 0 0,0 0-1 0 0,0 1 1 0 0,0 0-1 0 0,0 0 1 0 0,0 1 0 0 0,0-1-1 0 0,1 1 1 0 0,0 0-1 0 0,0 1 1 0 0,0-1-1 0 0,0 1 1 0 0,1 0 0 0 0,-1 1-1 0 0,1-1 1 0 0,1 0-1 0 0,-2 4 28 0 0,-5 14 58 0 0,0 1-1 0 0,2 0 0 0 0,1 0 0 0 0,1 0 0 0 0,1 1 1 0 0,2 0-1 0 0,0 0 0 0 0,1 0 0 0 0,2 1 1 0 0,1-1-1 0 0,3 24-57 0 0,7 20 521 0 0,3 0-1 0 0,3-1 1 0 0,3-1 0 0 0,3 0-1 0 0,2-2 1 0 0,4-1 0 0 0,2-1-1 0 0,12 12-520 0 0,-6-1 353 0 0,115 155 318 0 0,-127-196-643 0 0,-22-29-119 0 0,8 8-750 0 0,-8-24-6122 0 0,-3 8-4886 0 0</inkml:trace>
  <inkml:trace contextRef="#ctx0" brushRef="#br0" timeOffset="80973.8">4083 6705 0 0 0,'0'0'251'0'0,"0"0"822"0"0,0 0 248 0 0,0 0-14 0 0,0 0-42 0 0,0 0-3 0 0,0 0 26 0 0,5-5 35 0 0,13-15 29 0 0,-16 1 5194 0 0,-32 15-5726 0 0,28 4-479 0 0,-9 1-336 0 0,1 2-1 0 0,0-1 1 0 0,-1 1-1 0 0,1 0 0 0 0,0 1 1 0 0,1 0-1 0 0,-1 1 1 0 0,1 0-1 0 0,0 1 1 0 0,-1 0-5 0 0,-19 11 41 0 0,-15 4 55 0 0,31-17-61 0 0,1 1 0 0 0,-1 0 0 0 0,1 1 0 0 0,0 0 0 0 0,0 1 0 0 0,1 0 0 0 0,0 1 0 0 0,0 0 0 0 0,1 1-1 0 0,0 0 1 0 0,1 1 0 0 0,0-1 0 0 0,0 2 0 0 0,1 0 0 0 0,0 0 0 0 0,1 0 0 0 0,0 1 0 0 0,-4 10-35 0 0,9-11 36 0 0,1-1 1 0 0,0 1-1 0 0,1 0 0 0 0,0 0 1 0 0,1 0-1 0 0,0 0 0 0 0,0-1 1 0 0,1 1-1 0 0,1 0 0 0 0,0-1 0 0 0,0 0 1 0 0,1 1-1 0 0,0-1 0 0 0,1-1 1 0 0,0 1-1 0 0,1-1 0 0 0,0 0 1 0 0,0 0-1 0 0,1 0 0 0 0,0-1 1 0 0,0 0-1 0 0,1-1 0 0 0,0 1 0 0 0,0-1 1 0 0,1-1-1 0 0,0 0 0 0 0,0 0 1 0 0,1-1-1 0 0,0 0 0 0 0,-1 0 1 0 0,10 1-37 0 0,-11-6 85 0 0,-1 0 1 0 0,1-1-1 0 0,0-1 1 0 0,0 1-1 0 0,0-1 1 0 0,0-1-1 0 0,-1 1 1 0 0,0-1-1 0 0,1-1 0 0 0,-1 1 1 0 0,0-1-1 0 0,0 0 1 0 0,-1-1-1 0 0,1 0 1 0 0,-1 0-1 0 0,0 0 1 0 0,-1-1-1 0 0,1 1 1 0 0,-1-2-1 0 0,5-5-85 0 0,38-45 130 0 0,-2-1-1 0 0,-2-3 0 0 0,-4-1 1 0 0,-2-2-1 0 0,-2-2-129 0 0,-4 6-153 0 0,-2-1 0 0 0,-2-1 0 0 0,-4-1 0 0 0,-2-1 0 0 0,-3-1 0 0 0,-3-1-1 0 0,-3 0 1 0 0,-2-1 0 0 0,-4-1 0 0 0,-1-29 153 0 0,-6 87-18 0 0,0 0 0 0 0,0 0 1 0 0,0 0-1 0 0,-1 1 0 0 0,-1-1 0 0 0,0 0 0 0 0,0 1 0 0 0,-1-1 0 0 0,0 1 1 0 0,-1 0-1 0 0,0 0 0 0 0,0 0 0 0 0,-1 0 0 0 0,0 1 0 0 0,0 0 0 0 0,-1 0 1 0 0,0 0-1 0 0,-3-2 18 0 0,5 6-3 0 0,0 1 1 0 0,0-1 0 0 0,0 0-1 0 0,-1 1 1 0 0,0 0-1 0 0,1 0 1 0 0,-1 0-1 0 0,0 1 1 0 0,-1 0 0 0 0,1 0-1 0 0,0 0 1 0 0,0 0-1 0 0,-1 1 1 0 0,1 0 0 0 0,-1 0-1 0 0,0 1 1 0 0,1-1-1 0 0,-1 1 1 0 0,1 0 0 0 0,-1 1-1 0 0,1-1 1 0 0,-1 1-1 0 0,1 0 1 0 0,-1 1-1 0 0,1-1 1 0 0,-4 3 2 0 0,-4 4-2 0 0,1 0 1 0 0,1 1-1 0 0,-1 1 1 0 0,2 0-1 0 0,-1 1 0 0 0,1 0 1 0 0,1 1-1 0 0,0-1 0 0 0,1 2 1 0 0,0-1-1 0 0,0 1 1 0 0,2 0-1 0 0,0 1 0 0 0,-2 7 2 0 0,-8 18 100 0 0,3 1 0 0 0,1 0 0 0 0,1 1-1 0 0,3 0 1 0 0,1 0 0 0 0,3 1-1 0 0,1 0 1 0 0,2 0 0 0 0,3 30-100 0 0,1-45 110 0 0,1 0-1 0 0,1-1 1 0 0,2 1 0 0 0,0-1-1 0 0,2-1 1 0 0,1 0 0 0 0,1 0-1 0 0,1-1 1 0 0,1 0 0 0 0,1-1-1 0 0,2 2-109 0 0,20 24 363 0 0,2-2 0 0 0,1-1 0 0 0,3-2 0 0 0,19 14-363 0 0,125 79 1012 0 0,-154-111-596 0 0,-32-26-304 0 0,0 0 47 0 0,0 0 18 0 0,0 0 19 0 0,0 0 24 0 0,0 0-13 0 0,0 0-2 0 0,0 0-7 0 0,0 0-30 0 0,0 0-55 0 0,0 0-25 0 0,0 0-22 0 0,0 0-37 0 0,0 0 4 0 0,0 0-9 0 0,0 0-13 0 0,0 0-6 0 0,0 0-6 0 0,0 0 9 0 0,0 0-16 0 0,0 0-17 0 0,2-1-4023 0 0,-1-1 2169 0 0,0 2-4576 0 0,1 0-5427 0 0</inkml:trace>
  <inkml:trace contextRef="#ctx0" brushRef="#br0" timeOffset="82211.365">0 7518 8578 0 0,'0'0'671'0'0,"0"0"-361"0"0,0 0-38 0 0,0 0 297 0 0,0 0 315 0 0,0 0 237 0 0,0 0 108 0 0,0 0-30 0 0,32-9-71 0 0,104-32-105 0 0,-16 17 661 0 0,100-3 329 0 0,2 9 0 0 0,122 9-2013 0 0,-292 8 112 0 0,697-1 700 0 0,-133 55-510 0 0,-438-34-250 0 0,-24-5 214 0 0,-1-6 0 0 0,1-7 0 0 0,-1-7 0 0 0,103-18-266 0 0,-4-12 552 0 0,2 11 0 0 0,79 9-552 0 0,-187 16 163 0 0,-97 3 238 0 0,-49-1-3139 0 0,0 0-4262 0 0,0-2-4637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30 6369 0 0,'0'0'2001'0'0,"0"0"-348"0"0,0 0-190 0 0,0 0-46 0 0,0 0-28 0 0,0 0-42 0 0,0 0-69 0 0,0 0-90 0 0,0 0-117 0 0,0 0-169 0 0,0 0-225 0 0,0 0-234 0 0,0 0-180 0 0,-10-6-98 0 0,-31-17-30 0 0,41 23-131 0 0,-1 0 0 0 0,1 0 1 0 0,-1 0-1 0 0,1 0 0 0 0,-1 0 0 0 0,0 0 1 0 0,1 0-1 0 0,-1 0 0 0 0,1 0 1 0 0,-1 0-1 0 0,1 0 0 0 0,-1 0 1 0 0,1 0-1 0 0,-1 1 0 0 0,1-1 1 0 0,-1 0-1 0 0,1 0 0 0 0,-1 1 0 0 0,1-1 1 0 0,-1 0-1 0 0,1 1 0 0 0,-1-1 1 0 0,1 0-1 0 0,0 1 0 0 0,-1-1 1 0 0,1 0-1 0 0,0 1 0 0 0,-1-1 0 0 0,1 1 1 0 0,0-1-1 0 0,-1 1 0 0 0,1-1 1 0 0,0 1-1 0 0,0-1 0 0 0,0 1 1 0 0,0-1-1 0 0,-1 1 0 0 0,1 0 1 0 0,0-1-1 0 0,0 1 0 0 0,0-1 0 0 0,0 1 1 0 0,0-1-1 0 0,0 1 0 0 0,0-1 1 0 0,0 1-1 0 0,1-1 0 0 0,-1 1 1 0 0,0 0-5 0 0,-1 4 46 0 0,-12 167 699 0 0,13-124-610 0 0,-11 273 779 0 0,-19 57-914 0 0,10-126 209 0 0,20-250-204 0 0,0-1 1 0 0,0 1-1 0 0,0-1 0 0 0,1 1 1 0 0,-1 0-1 0 0,1-1 0 0 0,-1 1 0 0 0,1-1 1 0 0,-1 1-1 0 0,1-1 0 0 0,0 1 1 0 0,0-1-1 0 0,0 0 0 0 0,0 1 1 0 0,0-1-1 0 0,0 0 0 0 0,0 0 0 0 0,0 1 1 0 0,0-1-1 0 0,0 0 0 0 0,1 0 1 0 0,-1 0-1 0 0,1-1 0 0 0,-1 1 1 0 0,0 0-1 0 0,1 0 0 0 0,-1-1 0 0 0,1 1 1 0 0,0-1-1 0 0,-1 1 0 0 0,1-1 1 0 0,-1 0-1 0 0,1 0 0 0 0,0 0 0 0 0,-1 0 1 0 0,1 0-1 0 0,0 0 0 0 0,-1 0 1 0 0,1 0-1 0 0,0-1-5 0 0,66-23 442 0 0,67-75-114 0 0,-102 71-326 0 0,1 1 1 0 0,2 2-1 0 0,0 2 0 0 0,2 1 1 0 0,24-9-3 0 0,-61 30-1 0 0,0 1 0 0 0,1-1 0 0 0,-1 1 0 0 0,0-1 0 0 0,0 1 0 0 0,0 0 0 0 0,1-1 0 0 0,-1 1 0 0 0,0 0 0 0 0,0 0 0 0 0,1 0 0 0 0,-1 0 0 0 0,0 0 0 0 0,0 0 0 0 0,1 0 0 0 0,-1 1 0 0 0,0-1 0 0 0,0 0 0 0 0,0 1 0 0 0,1-1 0 0 0,-1 0 0 0 0,0 1 0 0 0,0 0 0 0 0,0-1 0 0 0,0 1 0 0 0,0 0 0 0 0,0-1 0 0 0,0 1 0 0 0,0 0 0 0 0,0 0 0 0 0,0 0 0 0 0,0 0 0 0 0,-1 0 0 0 0,1 0 0 0 0,0 0 1 0 0,-1 0-1 0 0,1 0 0 0 0,0 0 0 0 0,-1 1 0 0 0,0-1 0 0 0,1 0 0 0 0,-1 0 0 0 0,0 0 0 0 0,1 1 0 0 0,-1 0 1 0 0,4 66 111 0 0,-5-53-92 0 0,4 172 220 0 0,-3-181-241 0 0,1 1 0 0 0,1-1 0 0 0,0 1 0 0 0,-1-1 0 0 0,2 0 0 0 0,-1 1 0 0 0,1-1 0 0 0,0 0 0 0 0,0-1 0 0 0,1 1 0 0 0,-1 0 0 0 0,1-1 0 0 0,1 0 0 0 0,-1 0 0 0 0,1 0 0 0 0,0-1 0 0 0,0 1 0 0 0,0-1-1 0 0,0 0 1 0 0,1-1 0 0 0,1 1 2 0 0,-4-4-49 0 0,0 0-1 0 0,0 0 0 0 0,0 0 0 0 0,0-1 1 0 0,0 1-1 0 0,0-1 0 0 0,0 1 0 0 0,-1-1 0 0 0,1 0 1 0 0,0-1-1 0 0,0 1 0 0 0,0 0 0 0 0,-1-1 0 0 0,1 1 1 0 0,-1-1-1 0 0,1 0 0 0 0,-1 0 0 0 0,0 0 1 0 0,0 0-1 0 0,0 0 0 0 0,0-1 0 0 0,0 1 0 0 0,0-1 1 0 0,0 1-1 0 0,0-1 50 0 0,13-15-1025 0 0,34-23-3719 0 0,-14 19-4301 0 0,-23 15 286 0 0</inkml:trace>
  <inkml:trace contextRef="#ctx0" brushRef="#br0" timeOffset="763.754">1188 958 0 0 0,'0'0'2094'0'0,"0"0"100"0"0,0 0 106 0 0,0 0 127 0 0,0 0-12 0 0,0 0-314 0 0,0 0-486 0 0,0 0-580 0 0,0 0-432 0 0,0 0-147 0 0,0 0-94 0 0,0 0-17 0 0,-20 6 17 0 0,-133 55 696 0 0,146-58-1000 0 0,-1 0 1 0 0,0 1 0 0 0,1 0 0 0 0,0 0-1 0 0,0 0 1 0 0,0 1 0 0 0,0 0-1 0 0,1 0 1 0 0,0 1 0 0 0,0 0-1 0 0,0 0 1 0 0,1 0 0 0 0,-1 1-1 0 0,2 0 1 0 0,-1 0 0 0 0,1 0-1 0 0,0 0 1 0 0,1 1 0 0 0,-1 0-1 0 0,1-1 1 0 0,1 1 0 0 0,0 0-1 0 0,0 1 1 0 0,0-1 0 0 0,1 0-1 0 0,1 0 1 0 0,-1 1 0 0 0,1 4-59 0 0,1-10 25 0 0,0 0 1 0 0,0-1 0 0 0,0 1-1 0 0,0 0 1 0 0,1-1 0 0 0,-1 1-1 0 0,1-1 1 0 0,-1 1-1 0 0,1-1 1 0 0,0 1 0 0 0,0-1-1 0 0,0 0 1 0 0,0 0 0 0 0,0 0-1 0 0,1 0 1 0 0,-1-1 0 0 0,1 1-1 0 0,-1-1 1 0 0,1 1-1 0 0,-1-1 1 0 0,1 0 0 0 0,0 0-1 0 0,0 0 1 0 0,0 0 0 0 0,-1 0-1 0 0,1-1 1 0 0,0 1-1 0 0,0-1 1 0 0,0 0 0 0 0,0 0-1 0 0,0 0 1 0 0,0 0 0 0 0,0-1-1 0 0,1 1-25 0 0,94-37 1535 0 0,-75 19-1370 0 0,0 0 0 0 0,-2-2 1 0 0,0 0-1 0 0,-1-2 1 0 0,-1 0-1 0 0,16-25-165 0 0,59-65 236 0 0,-94 112-239 0 0,1 0 0 0 0,-1 0 1 0 0,1 0-1 0 0,-1-1 0 0 0,1 1 1 0 0,-1 0-1 0 0,1 0 0 0 0,-1 0 0 0 0,1 0 1 0 0,-1 0-1 0 0,1 0 0 0 0,0 0 0 0 0,-1 0 1 0 0,1 0-1 0 0,-1 1 0 0 0,1-1 0 0 0,-1 0 1 0 0,1 0-1 0 0,-1 0 0 0 0,1 1 1 0 0,-1-1-1 0 0,1 0 0 0 0,-1 0 0 0 0,1 1 1 0 0,-1-1-1 0 0,0 0 0 0 0,1 1 0 0 0,-1-1 1 0 0,1 1-1 0 0,-1-1 0 0 0,0 0 0 0 0,1 1 1 0 0,-1-1-1 0 0,0 1 0 0 0,0-1 1 0 0,1 1-1 0 0,-1-1 0 0 0,0 1 0 0 0,0-1 1 0 0,0 1-1 0 0,0 0 0 0 0,1-1 0 0 0,-1 1 1 0 0,0-1-1 0 0,0 1 0 0 0,0-1 0 0 0,0 1 1 0 0,0-1-1 0 0,-1 1 0 0 0,1-1 0 0 0,0 1 1 0 0,0 0-1 0 0,0-1 0 0 0,0 1 1 0 0,-1-1-1 0 0,1 1 0 0 0,0-1 0 0 0,0 1 1 0 0,-1-1-1 0 0,1 1 3 0 0,1 52 144 0 0,-1-45-156 0 0,-1 17 23 0 0,0 0 1 0 0,2 0-1 0 0,0-1 1 0 0,2 1-1 0 0,1-1 1 0 0,1 0-1 0 0,1 0 0 0 0,1 0 1 0 0,1 0-1 0 0,1-1 1 0 0,1-1-1 0 0,1 0 1 0 0,1 0-1 0 0,13 17-11 0 0,-23-37 16 0 0,0 1-1 0 0,0-1 1 0 0,0 0 0 0 0,0 0-1 0 0,0-1 1 0 0,0 1 0 0 0,1 0-1 0 0,-1-1 1 0 0,1 1 0 0 0,-1-1 0 0 0,1 0-1 0 0,-1 0 1 0 0,1 0 0 0 0,0 0-1 0 0,-1 0 1 0 0,1-1 0 0 0,0 1-1 0 0,0-1 1 0 0,0 0 0 0 0,0 1-1 0 0,-1-1 1 0 0,1-1 0 0 0,0 1-1 0 0,0 0 1 0 0,0-1 0 0 0,0 1 0 0 0,-1-1-1 0 0,1 0 1 0 0,0 0 0 0 0,-1 0-1 0 0,1 0 1 0 0,-1-1 0 0 0,1 1-1 0 0,2-2-15 0 0,15-21 140 0 0,-1-1 0 0 0,-2 0 0 0 0,0-1 0 0 0,-1-1 0 0 0,-2 0 0 0 0,-1-1 0 0 0,1-6-140 0 0,75-131 115 0 0,-89 165-123 0 0,0 1 1 0 0,0 0-1 0 0,0-1 0 0 0,0 1 0 0 0,1 0 0 0 0,-1-1 0 0 0,0 1 0 0 0,0-1 0 0 0,1 1 0 0 0,-1 0 0 0 0,0-1 1 0 0,1 1-1 0 0,-1-1 0 0 0,1 1 0 0 0,-1-1 0 0 0,1 1 0 0 0,-1-1 0 0 0,1 0 0 0 0,-1 1 0 0 0,1-1 1 0 0,-1 0-1 0 0,1 1 0 0 0,-1-1 0 0 0,1 0 0 0 0,0 1 0 0 0,-1-1 0 0 0,1 0 0 0 0,0 0 0 0 0,-1 0 0 0 0,1 0 1 0 0,0 0-1 0 0,-1 0 0 0 0,1 0 0 0 0,0 0 0 0 0,-1 0 0 0 0,1 0 0 0 0,0 0 0 0 0,-1 0 0 0 0,1 0 1 0 0,-1 0-1 0 0,1 0 0 0 0,0-1 0 0 0,-1 1 0 0 0,1 0 0 0 0,-1-1 0 0 0,1 1 0 0 0,0 0 0 0 0,-1-1 0 0 0,1 1 1 0 0,-1-1-1 0 0,1 1 0 0 0,-1-1 0 0 0,1 1 0 0 0,-1-1 0 0 0,0 1 0 0 0,1-1 0 0 0,-1 1 0 0 0,0-1 1 0 0,1 1-1 0 0,-1-1 0 0 0,0 0 0 0 0,0 1 8 0 0,15 110 29 0 0,-14-98-30 0 0,0 0 0 0 0,1 1 1 0 0,0-1-1 0 0,1 0 0 0 0,0 0 0 0 0,1 0 0 0 0,0-1 0 0 0,1 1 0 0 0,1-1 1 0 0,-1 0-1 0 0,2 0 0 0 0,-1-1 0 0 0,2 0 0 0 0,-1 0 0 0 0,1 0 0 0 0,1-1 1 0 0,0-1 0 0 0,-6-6 20 0 0,1-1 1 0 0,0 1 0 0 0,0-1 0 0 0,0 0-1 0 0,0-1 1 0 0,0 1 0 0 0,0-1 0 0 0,0 1-1 0 0,0-1 1 0 0,0 0 0 0 0,1-1 0 0 0,-1 1 0 0 0,0-1-1 0 0,0 0 1 0 0,0 0 0 0 0,0 0 0 0 0,-1 0-1 0 0,1-1 1 0 0,0 1 0 0 0,0-1 0 0 0,-1 0 0 0 0,1 0-1 0 0,-1-1 1 0 0,0 1 0 0 0,0-1 0 0 0,0 0-1 0 0,0 1 1 0 0,0-1 0 0 0,0 0 0 0 0,-1-1-1 0 0,1 1 1 0 0,-1 0 0 0 0,0-1 0 0 0,0 0 0 0 0,0 1-1 0 0,-1-1 1 0 0,1 0 0 0 0,0-2-21 0 0,7-7 40 0 0,112-195 672 0 0,-110 183-6685 0 0,-10 22 2297 0 0,-1 4-7837 0 0</inkml:trace>
  <inkml:trace contextRef="#ctx0" brushRef="#br0" timeOffset="1082.496">2362 1204 10498 0 0,'0'0'3201'0'0,"0"0"-1058"0"0,0 0-292 0 0,0 0-136 0 0,0 0-229 0 0,0 0-202 0 0,0 0-216 0 0,35-19-245 0 0,108-63-171 0 0,-64 21 210 0 0,-71 56-811 0 0,-1-1 1 0 0,0 0 0 0 0,-1 0-1 0 0,1 0 1 0 0,-1-1 0 0 0,-1 0-1 0 0,1-1 1 0 0,-1 1-1 0 0,0-1 1 0 0,-1 0 0 0 0,0 0-1 0 0,0 0 1 0 0,-1-1 0 0 0,0 1-1 0 0,0-1 1 0 0,-1 0 0 0 0,0 0-1 0 0,-1 0 1 0 0,0 0-1 0 0,0 0 1 0 0,-1-6-52 0 0,-4 10-10 0 0,1 1-1 0 0,-1 0 1 0 0,0 0-1 0 0,0 0 1 0 0,0 1-1 0 0,-1-1 1 0 0,1 1-1 0 0,-1 0 1 0 0,0 0-1 0 0,0 1 1 0 0,0 0-1 0 0,0-1 1 0 0,0 2-1 0 0,-1-1 1 0 0,1 1-1 0 0,-1-1 1 0 0,1 1-1 0 0,-1 1 1 0 0,1-1-1 0 0,-1 1 1 0 0,1 0-1 0 0,-1 0 1 0 0,1 1-1 0 0,-1 0 1 0 0,1 0-1 0 0,-1 0 1 0 0,1 0-1 0 0,0 1 1 0 0,-1 0-1 0 0,-2 1 11 0 0,-3 3-13 0 0,-1 1 0 0 0,1-1-1 0 0,0 2 1 0 0,0-1 0 0 0,1 2 0 0 0,0-1-1 0 0,1 2 1 0 0,-1-1 0 0 0,2 1-1 0 0,0 0 1 0 0,0 1 0 0 0,1 0-1 0 0,0 0 1 0 0,0 1 0 0 0,2-1 0 0 0,-1 1-1 0 0,2 1 1 0 0,-1-1 0 0 0,2 1-1 0 0,0-1 1 0 0,0 1 0 0 0,1 0-1 0 0,1 0 1 0 0,0 1 0 0 0,0-1 0 0 0,2 0-1 0 0,0 0 1 0 0,0 0 0 0 0,1 0-1 0 0,1 0 1 0 0,0 0 0 0 0,0-1 0 0 0,2 1-1 0 0,3 7 14 0 0,3-1 29 0 0,2 0 0 0 0,0-1 0 0 0,1 0-1 0 0,1-1 1 0 0,0-1 0 0 0,2 0 0 0 0,-1-1 0 0 0,2-1-1 0 0,0 0 1 0 0,1-2 0 0 0,0 0 0 0 0,1-1 0 0 0,0-1-1 0 0,1-1 1 0 0,0 0 0 0 0,0-2 0 0 0,1-1-1 0 0,-1 0 1 0 0,2-2 0 0 0,-1 0 0 0 0,0-2 0 0 0,21 1-29 0 0,50-17-1074 0 0,-58-4-4917 0 0,-25 10-5932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36 11594 0 0,'0'0'1391'0'0,"0"0"-453"0"0,0 0-371 0 0,0 0-91 0 0,0 0 192 0 0,0 0 206 0 0,0 0 59 0 0,0 0-69 0 0,0 0-186 0 0,0 0-196 0 0,-7 26-91 0 0,-22 83-68 0 0,17 19 453 0 0,13-105-650 0 0,-1-18-103 0 0,0 0 1 0 0,0 0-1 0 0,1 0 1 0 0,-1 0 0 0 0,1-1-1 0 0,1 1 1 0 0,-1 0-1 0 0,0-1 1 0 0,1 1 0 0 0,0-1-1 0 0,0 1 1 0 0,1-1-1 0 0,-1 0 1 0 0,1 0 0 0 0,0 0-1 0 0,0 0 1 0 0,0-1-1 0 0,1 1 1 0 0,-1-1 0 0 0,1 0-1 0 0,0 0 1 0 0,0 0-1 0 0,0 0 1 0 0,0-1 0 0 0,0 0-1 0 0,0 1 1 0 0,1-2-1 0 0,-1 1 1 0 0,1 0 0 0 0,0-1-1 0 0,-1 0 1 0 0,1 0-1 0 0,4 0-23 0 0,-1-1 78 0 0,0 0 0 0 0,0-1 1 0 0,1 0-1 0 0,-1-1 0 0 0,-1 0 0 0 0,1 0 0 0 0,0-1 0 0 0,0 0 0 0 0,-1 0 0 0 0,0 0 0 0 0,1-1 0 0 0,-2-1 0 0 0,1 1 0 0 0,0-1 0 0 0,1-2-78 0 0,155-146 627 0 0,-162 153-633 0 0,-1-1 1 0 0,0 1-1 0 0,1-1 1 0 0,-1 1-1 0 0,0 0 0 0 0,1-1 1 0 0,-1 1-1 0 0,0-1 1 0 0,1 1-1 0 0,-1 0 0 0 0,1 0 1 0 0,-1-1-1 0 0,1 1 1 0 0,-1 0-1 0 0,0 0 0 0 0,1 0 1 0 0,-1-1-1 0 0,1 1 0 0 0,-1 0 1 0 0,1 0-1 0 0,-1 0 1 0 0,1 0-1 0 0,-1 0 0 0 0,1 0 1 0 0,-1 0-1 0 0,1 0 1 0 0,-1 0-1 0 0,1 0 0 0 0,-1 0 1 0 0,1 0-1 0 0,-1 0 0 0 0,1 1 1 0 0,-1-1-1 0 0,1 0 1 0 0,-1 0-1 0 0,1 1 0 0 0,-1-1 1 0 0,1 0-1 0 0,-1 0 1 0 0,0 1-1 0 0,1-1 0 0 0,-1 0 1 0 0,1 1-1 0 0,-1-1 1 0 0,0 1-1 0 0,0-1 0 0 0,1 0 1 0 0,-1 1-1 0 0,0-1 0 0 0,0 1 1 0 0,1-1-1 0 0,-1 1 1 0 0,0-1-1 0 0,0 1 0 0 0,0-1 1 0 0,0 1-1 0 0,0-1 6 0 0,5 7 15 0 0,28 51 71 0 0,-30-49-78 0 0,1 1 1 0 0,0-1 0 0 0,0 0-1 0 0,1-1 1 0 0,0 1 0 0 0,0-1-1 0 0,1 0 1 0 0,0 0 0 0 0,0-1-1 0 0,1 0 1 0 0,0 0 0 0 0,0 0-1 0 0,1-1 1 0 0,0 0 0 0 0,0 0-1 0 0,0-1 1 0 0,1 0 0 0 0,0-1-1 0 0,0 0 1 0 0,0 0 0 0 0,0-1-1 0 0,1 0 1 0 0,-1-1 0 0 0,1 0-1 0 0,5 1-8 0 0,-6-6 86 0 0,1 1 0 0 0,-1-1 0 0 0,1-1 0 0 0,-1 0-1 0 0,0 0 1 0 0,0-1 0 0 0,-1 0 0 0 0,1-1 0 0 0,-1 1-1 0 0,0-2 1 0 0,-1 1 0 0 0,1-1 0 0 0,-1 0 0 0 0,-1-1-1 0 0,1 1 1 0 0,-1-1 0 0 0,-1-1 0 0 0,1 1 0 0 0,-2-1-1 0 0,1 0 1 0 0,0-2-86 0 0,68-165 860 0 0,-61 125-1551 0 0,-12 50 234 0 0,0 1-331 0 0,0 0-508 0 0,0 0-678 0 0,0 1-3138 0 0,0 2-46 0 0,0 1-5682 0 0</inkml:trace>
  <inkml:trace contextRef="#ctx0" brushRef="#br0" timeOffset="311.707">1087 341 7986 0 0,'0'0'1416'0'0,"0"0"-94"0"0,0 0-6 0 0,0 0 64 0 0,0 0 42 0 0,0 0-47 0 0,0 0-104 0 0,33 4-126 0 0,104 6-156 0 0,-133-9-920 0 0,1-1 1 0 0,-1 1 0 0 0,0-1 0 0 0,1 0 0 0 0,-1 0 0 0 0,1-1-1 0 0,-1 1 1 0 0,0-1 0 0 0,1 0 0 0 0,-1 0 0 0 0,0 0 0 0 0,0-1-1 0 0,1 0 1 0 0,-1 1 0 0 0,0-2 0 0 0,-1 1 0 0 0,2-1-70 0 0,8-5 238 0 0,1 1-122 0 0,0 0 0 0 0,-1-1-1 0 0,1 0 1 0 0,-2-1 0 0 0,1-1-1 0 0,-1 0 1 0 0,-1 0 0 0 0,0-1 0 0 0,0-1-1 0 0,-1 0 1 0 0,-1 0 0 0 0,0-1-1 0 0,-1 0 1 0 0,0-1 0 0 0,-1 0 0 0 0,0 0-1 0 0,2-9-115 0 0,-8 19 6 0 0,0 0 0 0 0,0-1-1 0 0,-1 1 1 0 0,1 0 0 0 0,-1 0 0 0 0,0 0-1 0 0,0 0 1 0 0,0-1 0 0 0,-1 1 0 0 0,1 0-1 0 0,-1 0 1 0 0,0 0 0 0 0,-1 0 0 0 0,1 0-1 0 0,-1 0 1 0 0,1 0 0 0 0,-1 1 0 0 0,0-1-1 0 0,0 0 1 0 0,-1 1 0 0 0,1-1 0 0 0,-1 1-1 0 0,0 0 1 0 0,0 0 0 0 0,0 0 0 0 0,0 1-1 0 0,0-1 1 0 0,-1 0 0 0 0,1 1 0 0 0,-1 0-1 0 0,1 0 1 0 0,-1 0 0 0 0,0 1 0 0 0,0-1-1 0 0,0 1 1 0 0,0 0 0 0 0,0 0 0 0 0,0 0-1 0 0,-1 0-5 0 0,-7 2-21 0 0,1-1 1 0 0,-1 2-1 0 0,1 0 0 0 0,-1 0 0 0 0,1 1 0 0 0,0 0 0 0 0,0 1 0 0 0,0 0 1 0 0,1 1-1 0 0,-1 0 0 0 0,1 1 0 0 0,0 0 0 0 0,0 1 0 0 0,1 0 1 0 0,0 0-1 0 0,0 1 0 0 0,1 0 0 0 0,0 0 0 0 0,0 1 0 0 0,1 0 0 0 0,0 1 1 0 0,1-1-1 0 0,0 1 0 0 0,1 1 0 0 0,0-1 0 0 0,0 1 0 0 0,1 0 0 0 0,0 0 1 0 0,1 0-1 0 0,0 0 0 0 0,1 1 0 0 0,0-1 0 0 0,1 11 21 0 0,0-10 10 0 0,0-1 0 0 0,2 1 0 0 0,-1-1 0 0 0,1 0 1 0 0,1 1-1 0 0,0-1 0 0 0,1 0 0 0 0,0 0 0 0 0,1 0 0 0 0,0 0 0 0 0,0-1 0 0 0,1 0 0 0 0,1 1 0 0 0,-1-2 0 0 0,2 1 0 0 0,-1-1 1 0 0,2 0-1 0 0,-1 0 0 0 0,1-1 0 0 0,0 0 0 0 0,1 0 0 0 0,0-1 0 0 0,0 0 0 0 0,0-1 0 0 0,7 4-10 0 0,-2-1-26 0 0,1-1 0 0 0,0-1 0 0 0,0 0 0 0 0,1-1 0 0 0,-1 0 0 0 0,1-2 0 0 0,1 0 0 0 0,-1 0 0 0 0,1-1 26 0 0,55 1-4615 0 0,-56-4-6024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72 0 0 0,'0'0'695'0'0,"0"0"330"0"0,0 0 145 0 0,0 0 42 0 0,0 0 94 0 0,8-4 54 0 0,25-14 39 0 0,-25 14 21 0 0,-8 4-26 0 0,0 0-39 0 0,0 0-63 0 0,0 0-82 0 0,-14-22 4424 0 0,-57 1-4611 0 0,49 19-985 0 0,-1 2-1 0 0,0 1 1 0 0,0 0 0 0 0,1 2-1 0 0,-1 1 1 0 0,1 0-1 0 0,0 2 1 0 0,0 1-1 0 0,1 0 1 0 0,-1 2 0 0 0,2 0-1 0 0,-1 1 1 0 0,1 1-1 0 0,1 1 1 0 0,0 1-1 0 0,1 1 1 0 0,-16 15-38 0 0,24-18 6 0 0,0 0 1 0 0,1 0-1 0 0,0 1 1 0 0,1 0-1 0 0,0 0 0 0 0,1 1 1 0 0,0 0-1 0 0,1 1 0 0 0,1-1 1 0 0,0 1-1 0 0,1 0 1 0 0,0 0-1 0 0,1 1 0 0 0,1-1 1 0 0,0 1-1 0 0,1-1 0 0 0,0 1 1 0 0,2 6-7 0 0,0-15 9 0 0,0 1 1 0 0,0-1 0 0 0,0 1 0 0 0,1-1-1 0 0,0 0 1 0 0,1 0 0 0 0,-1 0-1 0 0,1 0 1 0 0,0 0 0 0 0,0-1-1 0 0,1 1 1 0 0,0-1 0 0 0,0 0-1 0 0,0 0 1 0 0,1 0 0 0 0,-1-1 0 0 0,1 0-1 0 0,0 0 1 0 0,1 0 0 0 0,-1 0-1 0 0,1-1 1 0 0,-1 0 0 0 0,1 0-1 0 0,0 0 1 0 0,0-1 0 0 0,0 0-1 0 0,1 0 1 0 0,-1 0 0 0 0,0-1-1 0 0,4 1-9 0 0,9-2 106 0 0,0 0 0 0 0,1-1 0 0 0,-1-1 0 0 0,0 0 0 0 0,0-2 0 0 0,0 0 0 0 0,0-1-1 0 0,-1-1 1 0 0,0-1 0 0 0,0-1 0 0 0,0 0 0 0 0,-1-1 0 0 0,-1-1 0 0 0,1 0 0 0 0,3-5-106 0 0,22-17 114 0 0,-1-2 0 0 0,-2-1 1 0 0,-2-2-1 0 0,-2-2 1 0 0,2-5-115 0 0,83-121 520 0 0,-120 164-437 0 0,0 1-2 0 0,0 5-84 0 0,1 225 111 0 0,1-217-104 0 0,0 0 0 0 0,1 0 0 0 0,0 0 0 0 0,1-1 0 0 0,1 1 0 0 0,-1-1 0 0 0,2 0 0 0 0,0 0 0 0 0,0 0 0 0 0,1-1-1 0 0,1 0 1 0 0,0 0 0 0 0,0-1 0 0 0,1 0 0 0 0,5 4-4 0 0,33 7-517 0 0,-27-26-6345 0 0,-17 4-4618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67 0 0 0,'0'0'968'0'0,"0"0"607"0"0,0 0 278 0 0,0 0 54 0 0,0 0-98 0 0,0 0-199 0 0,0 0-260 0 0,0 0-205 0 0,0 0-129 0 0,0 0-134 0 0,0 0-106 0 0,-5-8-93 0 0,-15-27-84 0 0,19 34-548 0 0,0 0 0 0 0,0 1 1 0 0,0-1-1 0 0,-1 0 0 0 0,1 0 1 0 0,0 0-1 0 0,0 1 0 0 0,0-1 1 0 0,0 1-1 0 0,-1-1 0 0 0,1 1 1 0 0,0-1-1 0 0,0 1 0 0 0,-1 0 1 0 0,1 0-1 0 0,0 0 0 0 0,-1-1 1 0 0,1 1-1 0 0,0 0 0 0 0,-1 1 1 0 0,1-1-1 0 0,0 0 0 0 0,-1 0 1 0 0,1 0-1 0 0,0 1 0 0 0,0-1 1 0 0,-1 1-1 0 0,1-1 0 0 0,0 1 1 0 0,0 0-1 0 0,0-1 0 0 0,-1 1 1 0 0,1 0-1 0 0,-1 0-51 0 0,1 0 12 0 0,-16 11 84 0 0,0 1-1 0 0,0 0 0 0 0,1 1 0 0 0,1 1 0 0 0,1 0 0 0 0,-13 17-95 0 0,-9 9 103 0 0,21-26-84 0 0,1 0 0 0 0,0 0 0 0 0,1 1 1 0 0,1 1-1 0 0,1 0 0 0 0,0 1 0 0 0,1 0 0 0 0,1 0 1 0 0,1 1-1 0 0,1 0 0 0 0,0 1 0 0 0,2 0 0 0 0,0 0 0 0 0,1 0 1 0 0,1 0-1 0 0,0 17-19 0 0,3-35 17 0 0,1 0 0 0 0,-1 0-1 0 0,1 0 1 0 0,0 0 0 0 0,0 0 0 0 0,0 0 0 0 0,0 0 0 0 0,0 0 0 0 0,0 0 0 0 0,0-1 0 0 0,1 1-1 0 0,-1 0 1 0 0,1-1 0 0 0,-1 1 0 0 0,1-1 0 0 0,0 0 0 0 0,0 1 0 0 0,-1-1 0 0 0,1 0 0 0 0,0 0 0 0 0,0 0-1 0 0,0 0 1 0 0,0 0 0 0 0,0-1 0 0 0,0 1 0 0 0,1-1 0 0 0,-1 1 0 0 0,0-1 0 0 0,0 0 0 0 0,0 0 0 0 0,0 0-1 0 0,2 0-16 0 0,73-5 937 0 0,63-65-152 0 0,-103 47-716 0 0,0-2 0 0 0,-2-1 0 0 0,-1-2 0 0 0,-1-2 0 0 0,-1-1 0 0 0,-2-1 0 0 0,-1-1 0 0 0,-2-2 0 0 0,10-17-69 0 0,23-73 268 0 0,-60 125-241 0 0,0 1 1 0 0,-1-1-1 0 0,1 0 1 0 0,0 0-1 0 0,0 0 1 0 0,0 0-1 0 0,-1 0 1 0 0,1 0-1 0 0,0 0 0 0 0,0 0 1 0 0,-1 0-1 0 0,1 0 1 0 0,0 0-1 0 0,0 0 1 0 0,0 0-1 0 0,-1 0 1 0 0,1 0-1 0 0,0 0 0 0 0,0 0 1 0 0,0 0-1 0 0,-1-1 1 0 0,1 1-1 0 0,0 0 1 0 0,0 0-1 0 0,0 0 1 0 0,-1 0-1 0 0,1 0 0 0 0,0 0 1 0 0,0-1-1 0 0,0 1 1 0 0,0 0-1 0 0,-1 0 1 0 0,1 0-1 0 0,0 0 0 0 0,0-1 1 0 0,0 1-28 0 0,-17 23-346 0 0,16-22 398 0 0,-14 25-63 0 0,2 1 1 0 0,0 0 0 0 0,1 1 0 0 0,2 0 0 0 0,1 1 0 0 0,2 0 0 0 0,-4 25 10 0 0,8-40 11 0 0,-1 137 10 0 0,5-146-17 0 0,-1 0-1 0 0,1 1 1 0 0,1-1-1 0 0,-1 0 1 0 0,1 0 0 0 0,0 0-1 0 0,0 0 1 0 0,1-1 0 0 0,-1 1-1 0 0,1 0 1 0 0,0-1 0 0 0,0 0-1 0 0,1 1 1 0 0,-1-2 0 0 0,1 1-1 0 0,0 0 1 0 0,0-1 0 0 0,0 1-1 0 0,0-1 1 0 0,1 0 0 0 0,-1 0-1 0 0,1-1 1 0 0,0 0 0 0 0,0 1-1 0 0,0-2 1 0 0,0 1 0 0 0,0 0-1 0 0,0-1 1 0 0,0 0 0 0 0,1 0-1 0 0,1-1-3 0 0,6 1 32 0 0,0-1 1 0 0,0-1-1 0 0,0 0 0 0 0,0-1 1 0 0,-1 0-1 0 0,1-1 0 0 0,-1 0 0 0 0,1-1 1 0 0,-1 0-1 0 0,0-1 0 0 0,-1-1 1 0 0,1 0-1 0 0,-1 0 0 0 0,0-1 0 0 0,9-8-32 0 0,47-38 107 0 0,-1-4-1 0 0,-3-2 1 0 0,-3-3-1 0 0,-3-2 0 0 0,42-63-106 0 0,-29 42 72 0 0,-57 133-302 0 0,10 110 458 0 0,-14-113-142 0 0,-2 1 1 0 0,-2 0 0 0 0,-1 0 0 0 0,-3 0-1 0 0,-4 34-86 0 0,2-71 2 0 0,-1-1-1 0 0,0 0 1 0 0,0 0-1 0 0,-1 0 1 0 0,0 0-1 0 0,0 0 1 0 0,0-1-1 0 0,-1 1 1 0 0,-1-1-1 0 0,1 0 1 0 0,-1 0-1 0 0,0-1 1 0 0,-1 1-1 0 0,1-1 1 0 0,-1 0-1 0 0,0-1 1 0 0,-1 0-1 0 0,0 1 1 0 0,1-2-1 0 0,-1 1 1 0 0,-1-1-1 0 0,1 0 1 0 0,-1-1-1 0 0,0 0 1 0 0,1 0-1 0 0,-1 0 1 0 0,-1-1-1 0 0,1-1 1 0 0,0 1-1 0 0,0-1 1 0 0,-1-1-1 0 0,-2 1-1 0 0,-5-1-33 0 0,-50-11-8 0 0,70-3-268 0 0,28-1 257 0 0,-28 14 50 0 0,32-12 29 0 0,1 2 0 0 0,0 2 0 0 0,0 2 0 0 0,32-3-27 0 0,99 1 564 0 0,-132 3-421 0 0,81-29 271 0 0,-84 4-2093 0 0,-30 22-2987 0 0,0-2-4135 0 0,-1 4-1242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41 0 0 0,'0'0'1355'0'0,"0"0"179"0"0,0 0 89 0 0,0 0 33 0 0,0 0-129 0 0,0 0-99 0 0,0 0-145 0 0,0 0-211 0 0,0 0-110 0 0,0 0-100 0 0,-5-5-85 0 0,-27-26 1061 0 0,-56 27 2016 0 0,80 4-3760 0 0,0 1 1 0 0,0 1-1 0 0,1 0 1 0 0,-1 0-1 0 0,1 0 1 0 0,0 1-1 0 0,-1 0 0 0 0,1 0 1 0 0,0 1-1 0 0,1 0 1 0 0,-1 0-1 0 0,1 0 1 0 0,0 1-1 0 0,0 0 0 0 0,0 0 1 0 0,0 1-95 0 0,-7 12 21 0 0,0 1-1 0 0,0 0 1 0 0,2 1 0 0 0,1 0-1 0 0,0 0 1 0 0,1 1 0 0 0,1 4-21 0 0,-6 8 27 0 0,4-9-11 0 0,1 0-1 0 0,0 0 1 0 0,2 1-1 0 0,1 0 1 0 0,1 1 0 0 0,2-1-1 0 0,0 1 1 0 0,1 0-1 0 0,2-1 1 0 0,1 12-16 0 0,0-32 37 0 0,1 0 0 0 0,-1 0 0 0 0,1 0-1 0 0,0 0 1 0 0,0 0 0 0 0,1 0 0 0 0,-1-1 0 0 0,1 1 0 0 0,0-1-1 0 0,0 1 1 0 0,1-1 0 0 0,-1 0 0 0 0,1-1 0 0 0,0 1 0 0 0,0 0 0 0 0,0-1-1 0 0,1 0 1 0 0,-1 0 0 0 0,1 0 0 0 0,-1-1 0 0 0,1 0 0 0 0,0 1-1 0 0,0-2 1 0 0,0 1 0 0 0,0 0 0 0 0,0-1 0 0 0,1 0 0 0 0,-1-1 0 0 0,0 1-1 0 0,1-1 1 0 0,-1 0 0 0 0,0 0 0 0 0,1 0 0 0 0,-1-1 0 0 0,0 0 0 0 0,0 0-1 0 0,1 0 1 0 0,-1-1 0 0 0,0 0 0 0 0,0 0 0 0 0,-1 0 0 0 0,1 0-1 0 0,0-1 1 0 0,-1 0 0 0 0,1 0 0 0 0,0 0-37 0 0,27-17 106 0 0,-1 0-1 0 0,-1-3 1 0 0,-1 0 0 0 0,-1-2 0 0 0,-1 0 0 0 0,-1-2-1 0 0,-1-2 1 0 0,-2 0 0 0 0,0-1 0 0 0,-2-2-106 0 0,-6 8 40 0 0,0-1 1 0 0,-2 0 0 0 0,-1-1 0 0 0,-1-1 0 0 0,-1 0 0 0 0,-2-1-1 0 0,0 1 1 0 0,-2-5-41 0 0,-2 18 78 0 0,-4 36-260 0 0,0-12 192 0 0,-1 37 15 0 0,0-26-10 0 0,0 1 0 0 0,1-1 0 0 0,1 1 0 0 0,0-1 1 0 0,2 0-1 0 0,1 0 0 0 0,0 0 0 0 0,2 0 0 0 0,0-1 0 0 0,2 0 1 0 0,4 9-16 0 0,-9-24 6 0 0,5 11-11 0 0,1-1 1 0 0,0 0-1 0 0,1-1 1 0 0,0 0 0 0 0,1-1-1 0 0,1 0 1 0 0,0-1-1 0 0,1 0 5 0 0,-11-11-57 0 0,-1 0 0 0 0,0 0-1 0 0,1 0 1 0 0,-1-1 0 0 0,1 1 0 0 0,-1 0-1 0 0,0-1 1 0 0,1 0 0 0 0,0 1 0 0 0,-1-1-1 0 0,1 0 1 0 0,-1 1 0 0 0,1-1 0 0 0,-1 0-1 0 0,1 0 1 0 0,-1 0 0 0 0,1-1-1 0 0,0 1 1 0 0,-1 0 0 0 0,1-1 0 0 0,-1 1-1 0 0,1-1 1 0 0,-1 1 0 0 0,1-1 0 0 0,-1 0-1 0 0,0 1 1 0 0,1-1 0 0 0,-1 0 0 0 0,0 0-1 0 0,1 0 1 0 0,0-1 57 0 0,21-22-9250 0 0,-21 22 7757 0 0,5-5-9898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222 520 6041 0 0,'0'0'704'0'0,"0"0"-493"0"0,0 0-307 0 0,0 0-69 0 0,0 0 149 0 0,0 0 274 0 0,0 0 361 0 0,0 0 347 0 0,0 0 290 0 0,0 0 203 0 0,0 0-1 0 0,0 0-114 0 0,0 0-152 0 0,15-1-125 0 0,51-6-97 0 0,-56 5-709 0 0,0-1 0 0 0,0 1-1 0 0,0-2 1 0 0,-1 1 0 0 0,1-2 0 0 0,-1 1 0 0 0,0-1 0 0 0,0 0 0 0 0,-1-1 0 0 0,5-4-261 0 0,12-7 446 0 0,-5 7-265 0 0,-2-2 1 0 0,1 0-1 0 0,-2-1 0 0 0,1 0 1 0 0,-2-2-1 0 0,0 0 1 0 0,-1-1-1 0 0,0 0 0 0 0,-1-1 1 0 0,-1-1-1 0 0,-1 0 0 0 0,0-1 1 0 0,-2 0-1 0 0,0 0 1 0 0,-1-2-1 0 0,-1 1 0 0 0,-1-1 1 0 0,0 0-1 0 0,-2 0 0 0 0,-1-1 1 0 0,2-16-182 0 0,-15-11 964 0 0,9 49-899 0 0,-6 8-487 0 0,-8 191 295 0 0,28 489 296 0 0,-13-590-164 0 0,-5 0-1 0 0,-4-1 1 0 0,-12 54-5 0 0,12-113 2 0 0,-1-1 0 0 0,-2-1 0 0 0,-1 0 0 0 0,-2 0 0 0 0,-2-1 0 0 0,-1-1 1 0 0,-1-1-1 0 0,-2 0 0 0 0,-1-1 0 0 0,-19 20-2 0 0,25-35-1 0 0,0-1 0 0 0,-1 0 0 0 0,-1-1 0 0 0,0-1-1 0 0,-1 0 1 0 0,0-2 0 0 0,-1 0 0 0 0,-1-1 0 0 0,0-1 0 0 0,0-1 0 0 0,-1 0 0 0 0,0-2 0 0 0,0-1-1 0 0,-1 0 1 0 0,0-1 0 0 0,0-2 0 0 0,0 0 0 0 0,-22-1 1 0 0,40-2 1 0 0,1 0 1 0 0,-1-1-1 0 0,0 1 0 0 0,1-1 1 0 0,-1 0-1 0 0,1 0 0 0 0,-1-1 1 0 0,1 1-1 0 0,-1-1 0 0 0,1 0 1 0 0,0 1-1 0 0,0-1 0 0 0,0-1 1 0 0,0 1-1 0 0,0 0 0 0 0,1-1 1 0 0,-1 1-1 0 0,0-1 0 0 0,1 0 0 0 0,0 0 1 0 0,0 0-1 0 0,0 0 0 0 0,0 0 1 0 0,0-1-1 0 0,1 1 0 0 0,0 0 1 0 0,-1-1-1 0 0,1 0 0 0 0,0 1 1 0 0,1-1-1 0 0,-1 1 0 0 0,0-2-1 0 0,0-6 5 0 0,0 0 0 0 0,1 0-1 0 0,0 0 1 0 0,1 0 0 0 0,0 0 0 0 0,0 0-1 0 0,2 0 1 0 0,-1 0 0 0 0,1 0-1 0 0,2-4-4 0 0,23-43 39 0 0,2 1 0 0 0,3 1 0 0 0,2 2 0 0 0,2 2-1 0 0,2 1 1 0 0,3 2 0 0 0,2 1 0 0 0,2 3 0 0 0,34-25-39 0 0,-21 18 30 0 0,3 3-1 0 0,1 3 1 0 0,10-2-30 0 0,-41 32-207 0 0,-21 27-6928 0 0,-8-1-729 0 0,-1-9-2254 0 0</inkml:trace>
  <inkml:trace contextRef="#ctx0" brushRef="#br0" timeOffset="306.967">1006 965 3657 0 0,'0'0'2258'0'0,"0"0"-499"0"0,0 0-195 0 0,0 0 52 0 0,0 0 2 0 0,0 0-38 0 0,0 0-151 0 0,0 0-294 0 0,0 0-235 0 0,0 0-187 0 0,0 0-138 0 0,0 0-106 0 0,0 0-104 0 0,-2 31-92 0 0,-3 96-72 0 0,18-28 259 0 0,-4-76-301 0 0,37 68 292 0 0,-44-88-393 0 0,1-1 0 0 0,0 1 1 0 0,-1-1-1 0 0,1 0 0 0 0,0 0 0 0 0,0 0 1 0 0,0 0-1 0 0,0-1 0 0 0,1 1 0 0 0,-1-1 0 0 0,0 0 1 0 0,1 0-1 0 0,-1 0 0 0 0,1 0 0 0 0,-1-1 1 0 0,1 1-1 0 0,-1-1 0 0 0,2 0-58 0 0,-1 0 107 0 0,1 0-1 0 0,-1-1 1 0 0,1 1-1 0 0,-1-1 0 0 0,0 0 1 0 0,0 0-1 0 0,1 0 1 0 0,-1-1-1 0 0,0 0 1 0 0,0 0-1 0 0,0 0 1 0 0,0 0-1 0 0,-1 0 1 0 0,1-1-1 0 0,-1 1 1 0 0,1-1-1 0 0,-1 0 1 0 0,0 0-1 0 0,2-3-106 0 0,9-9 111 0 0,-1 1 0 0 0,0-2 0 0 0,-1 0 1 0 0,-1 0-1 0 0,-1-1 0 0 0,0 0 0 0 0,-1-1 0 0 0,-1 0 0 0 0,-1 0 0 0 0,5-16-111 0 0,-11 31-81 0 0,15-66-183 0 0,-14 39-2376 0 0,-5 29-5059 0 0,1 1-3644 0 0</inkml:trace>
  <inkml:trace contextRef="#ctx0" brushRef="#br0" timeOffset="774.213">1464 1385 8386 0 0,'0'0'3645'0'0,"0"0"-2277"0"0,0 0-737 0 0,0 0 82 0 0,0 0 162 0 0,0 0 109 0 0,0 0-42 0 0,0 0-141 0 0,0 0-114 0 0,19-34-76 0 0,60-109-60 0 0,-28 33 617 0 0,-14 0 171 0 0,-37 109-1296 0 0,0 1-78 0 0,-6 26-669 0 0,1-16 680 0 0,1 0 0 0 0,0 0 0 0 0,0 1 0 0 0,1 0 0 0 0,1-1 0 0 0,0 1 0 0 0,0 0 0 0 0,1 0 0 0 0,0 0 0 0 0,1 0 0 0 0,1 0 0 0 0,-1 0 0 0 0,2 0 1 0 0,0 0-1 0 0,0-1 0 0 0,1 1 0 0 0,0 0 0 0 0,0-1 0 0 0,1 0 0 0 0,1 0 0 0 0,5 9 24 0 0,-7-15 58 0 0,1-1 0 0 0,-1 1 0 0 0,1-1 0 0 0,0 0 0 0 0,0 0 0 0 0,0 0 1 0 0,0 0-1 0 0,0-1 0 0 0,1 0 0 0 0,-1 1 0 0 0,1-2 0 0 0,0 1 0 0 0,0-1 0 0 0,-1 1 0 0 0,1-1 0 0 0,0 0 0 0 0,0-1 0 0 0,0 1 0 0 0,0-1 1 0 0,0 0-1 0 0,0-1 0 0 0,0 1 0 0 0,0-1 0 0 0,0 0 0 0 0,0 0 0 0 0,0 0 0 0 0,-1-1 0 0 0,1 0 0 0 0,1 0-58 0 0,10-12 125 0 0,-1 0 0 0 0,-1-1 0 0 0,0 0 1 0 0,-1-1-1 0 0,-1-1 0 0 0,0 0 0 0 0,-1-1 0 0 0,-1 0 0 0 0,-1 0 0 0 0,-1-1 0 0 0,0 0 0 0 0,4-20-125 0 0,0 9-638 0 0,-11 29 206 0 0,4-11-1217 0 0,0 7-4481 0 0,-3 4-5283 0 0</inkml:trace>
  <inkml:trace contextRef="#ctx0" brushRef="#br0" timeOffset="1074.911">2403 932 13443 0 0,'0'0'1518'0'0,"0"0"-405"0"0,0 0-127 0 0,0 0 15 0 0,0 0-33 0 0,0 0-91 0 0,0 0-144 0 0,0 0-135 0 0,0 0-137 0 0,0 0-112 0 0,0 0-91 0 0,0 0-98 0 0,0 0-42 0 0,-27 3-31 0 0,-84 10-43 0 0,108-13-43 0 0,-1 0-1 0 0,1 0 0 0 0,0 1 1 0 0,0 0-1 0 0,0 0 0 0 0,-1 0 1 0 0,1 0-1 0 0,0 0 0 0 0,0 0 1 0 0,1 1-1 0 0,-1-1 0 0 0,0 1 1 0 0,0 0-1 0 0,1 0 1 0 0,-1 0-1 0 0,1 0 0 0 0,0 1 1 0 0,-1-1-1 0 0,1 1 0 0 0,0-1 1 0 0,1 1-1 0 0,-1 0 0 0 0,0-1 1 0 0,1 1-1 0 0,-1 1 0 0 0,-5 9-1 0 0,-1-2 0 0 0,1 1 0 0 0,0 0-1 0 0,0 1 1 0 0,2-1 0 0 0,-1 1-1 0 0,2 0 1 0 0,0 1 0 0 0,0-1-1 0 0,1 1 1 0 0,1 0 0 0 0,-1 10 1 0 0,2-19-5 0 0,1 0 0 0 0,0 0 1 0 0,0 0-1 0 0,0 0 1 0 0,0 0-1 0 0,1 0 1 0 0,0 0-1 0 0,0 0 1 0 0,0-1-1 0 0,1 1 1 0 0,-1 0-1 0 0,1-1 1 0 0,0 1-1 0 0,1-1 1 0 0,-1 1-1 0 0,1-1 1 0 0,0 0-1 0 0,0 0 1 0 0,0 0-1 0 0,0-1 1 0 0,1 1-1 0 0,-1-1 1 0 0,1 0-1 0 0,0 0 1 0 0,0 0-1 0 0,0 0 1 0 0,0-1-1 0 0,1 1 1 0 0,-1-1-1 0 0,1 0 0 0 0,1 0 5 0 0,2 0-72 0 0,0 1 0 0 0,0-1 0 0 0,0-1-1 0 0,1 1 1 0 0,-1-1 0 0 0,1-1-1 0 0,-1 0 1 0 0,1 0 0 0 0,-1 0-1 0 0,0-1 1 0 0,1-1 0 0 0,-1 1-1 0 0,0-1 1 0 0,0-1 0 0 0,1 1-1 0 0,-2-2 1 0 0,1 1 0 0 0,0-1 0 0 0,-1 0-1 0 0,0 0 1 0 0,0-1 0 0 0,0 0-1 0 0,0 0 1 0 0,-1-1 0 0 0,0 0-1 0 0,0 0 1 0 0,4-6 72 0 0,13-15-1699 0 0,12-16-3151 0 0,-13 15-2133 0 0,-15 13-100 0 0</inkml:trace>
  <inkml:trace contextRef="#ctx0" brushRef="#br0" timeOffset="1401.889">2931 306 11739 0 0,'0'0'1892'0'0,"0"0"-739"0"0,0 0-514 0 0,0 0-144 0 0,0 0 119 0 0,0 0 306 0 0,0 0 200 0 0,0 0 59 0 0,0 0-59 0 0,0 0-222 0 0,0 0-205 0 0,0 0-106 0 0,0 34-67 0 0,0 108-29 0 0,-15-30 377 0 0,-8-4-324 0 0,2-20-478 0 0,4 0 0 0 0,4 1 0 0 0,4 1 1 0 0,4 0-1 0 0,4 34-66 0 0,3-111-90 0 0,1 0 1 0 0,0 0 0 0 0,0 0-1 0 0,1-1 1 0 0,1 1-1 0 0,0-1 1 0 0,1 0-1 0 0,6 10 90 0 0,2 3-880 0 0,-11-21-1020 0 0,-5-16-11045 0 0,1 4 3583 0 0</inkml:trace>
  <inkml:trace contextRef="#ctx0" brushRef="#br0" timeOffset="1701.117">2622 943 9234 0 0,'0'0'2625'0'0,"0"0"-845"0"0,0 0-652 0 0,0 0-264 0 0,0 0-75 0 0,0 0 29 0 0,0 0 39 0 0,0 0-61 0 0,0 0-88 0 0,0 0-65 0 0,0 0-133 0 0,0 0-116 0 0,0 0-71 0 0,30-3-45 0 0,95-11-11 0 0,-40 21 250 0 0,148 44-794 0 0,-187-38-1320 0 0,-25-12-4082 0 0,-10-1-5186 0 0</inkml:trace>
  <inkml:trace contextRef="#ctx0" brushRef="#br0" timeOffset="1973.033">3430 1002 10290 0 0,'0'0'1112'0'0,"0"0"-431"0"0,0 0-141 0 0,0 0 124 0 0,0 0 151 0 0,0 0 60 0 0,0 0-61 0 0,0 0-160 0 0,0 0-214 0 0,-4 32-181 0 0,-12 98-131 0 0,18-64-465 0 0,5-58-190 0 0,3-4-3541 0 0,-7-5 1534 0 0,1 1-7272 0 0</inkml:trace>
  <inkml:trace contextRef="#ctx0" brushRef="#br0" timeOffset="1974.033">3438 601 9610 0 0,'0'0'1152'0'0,"0"0"-912"0"0,0 0-400 0 0,0 0-248 0 0,0 0-136 0 0,0 0-128 0 0,0 0-352 0 0,0 0-809 0 0,0 0-3520 0 0,0 0 4345 0 0</inkml:trace>
  <inkml:trace contextRef="#ctx0" brushRef="#br0" timeOffset="2297.122">3738 976 5521 0 0,'0'0'1791'0'0,"0"0"-652"0"0,0 0-309 0 0,0 0-60 0 0,0 0-68 0 0,0 0-70 0 0,0 0-92 0 0,0 0-78 0 0,0 0-60 0 0,0 0-62 0 0,0 0-25 0 0,-8 33-31 0 0,-22 102-13 0 0,29-134-258 0 0,0 0 1 0 0,1 1-1 0 0,-1-1 1 0 0,0 0-1 0 0,0 1 1 0 0,0-1-1 0 0,1 0 0 0 0,-1 1 1 0 0,1-1-1 0 0,-1 1 1 0 0,1-1-1 0 0,0 1 1 0 0,0-1-1 0 0,-1 1 1 0 0,1-1-1 0 0,0 1 0 0 0,0 0 1 0 0,0-1-1 0 0,1 1 1 0 0,-1-1-1 0 0,0 1 1 0 0,1-1-1 0 0,-1 1 1 0 0,1-1-1 0 0,-1 1 0 0 0,1-1 1 0 0,-1 0-1 0 0,1 1 1 0 0,0-1-1 0 0,0 0 1 0 0,0 1-1 0 0,0-1 0 0 0,0 0 1 0 0,0 0-1 0 0,0 0-13 0 0,5 2 113 0 0,-2 0 104 0 0,1 0 0 0 0,0-1 0 0 0,0 1 1 0 0,0-1-1 0 0,1 0 0 0 0,-1-1 0 0 0,0 1 0 0 0,1-1 0 0 0,-1 0 1 0 0,1-1-1 0 0,-1 1 0 0 0,1-1 0 0 0,0 0 0 0 0,-1 0 1 0 0,1-1-1 0 0,-1 0 0 0 0,1 0 0 0 0,-1 0 0 0 0,0 0 0 0 0,1-1 1 0 0,-1 0-1 0 0,0 0 0 0 0,0-1 0 0 0,0 1 0 0 0,0-1 1 0 0,-1 0-1 0 0,1 0 0 0 0,-1-1 0 0 0,1 1 0 0 0,-1-1 1 0 0,-1 0-1 0 0,1 0 0 0 0,0-1 0 0 0,-1 1 0 0 0,0-1 0 0 0,0 1 1 0 0,0-1-1 0 0,-1 0 0 0 0,1 0 0 0 0,-1-1 0 0 0,1-2-217 0 0,0 1 16 0 0,0-1 0 0 0,0 1-1 0 0,-1-1 1 0 0,1 1 0 0 0,-2-1-1 0 0,1 0 1 0 0,-1 0 0 0 0,0 1-1 0 0,-1-1 1 0 0,0 0 0 0 0,0 0-1 0 0,-1 0 1 0 0,0 0-1 0 0,0 0 1 0 0,0 1 0 0 0,-1-1-1 0 0,-1 0 1 0 0,1 1 0 0 0,-1-1-1 0 0,-1 1 1 0 0,1 0 0 0 0,-1 0-1 0 0,0 1 1 0 0,-1-1 0 0 0,1 1-1 0 0,-1 0 1 0 0,-1 0 0 0 0,1 0-1 0 0,-1 1 1 0 0,0 0 0 0 0,0 0-1 0 0,-1 0 1 0 0,1 1-1 0 0,-4-2-15 0 0,-50-2-2185 0 0,41 13-1339 0 0,3 5-3804 0 0,9-3-3653 0 0</inkml:trace>
  <inkml:trace contextRef="#ctx0" brushRef="#br0" timeOffset="2599.823">4104 1127 6657 0 0,'0'0'3170'0'0,"0"0"-622"0"0,0 0-549 0 0,0 0-448 0 0,0 0-328 0 0,0 0-218 0 0,0 0-190 0 0,0 0-125 0 0,0 0-76 0 0,0 0-75 0 0,0 0-85 0 0,0 0-56 0 0,0 0-98 0 0,29-26-58 0 0,91-81-20 0 0,-61 56 135 0 0,-48 42-328 0 0,0 1 1 0 0,1 0-1 0 0,0 0 0 0 0,0 1 1 0 0,1 1-1 0 0,-1 0 1 0 0,2 1-1 0 0,-1 0 1 0 0,12-2-30 0 0,-23 8-18 0 0,0 0-1 0 0,1 0 1 0 0,-1 0-1 0 0,0 0 1 0 0,0 1 0 0 0,0-1-1 0 0,0 1 1 0 0,0-1-1 0 0,0 1 1 0 0,-1 0 0 0 0,1 0-1 0 0,-1 0 1 0 0,1 0-1 0 0,-1 0 1 0 0,0 0 0 0 0,1 0-1 0 0,-1 0 1 0 0,0 1 0 0 0,0-1-1 0 0,-1 0 1 0 0,1 1-1 0 0,0-1 1 0 0,-1 1 0 0 0,0-1-1 0 0,1 0 1 0 0,-1 1-1 0 0,0-1 1 0 0,0 1 0 0 0,0-1-1 0 0,-1 1 1 0 0,1-1 0 0 0,0 1-1 0 0,-1-1 1 0 0,0 1 18 0 0,3 21-53 0 0,-1-18 59 0 0,-1 0-1 0 0,1-1 1 0 0,0 1-1 0 0,0 0 1 0 0,1-1-1 0 0,0 1 0 0 0,0-1 1 0 0,0 1-1 0 0,0-1 1 0 0,1 0-1 0 0,0 0 0 0 0,0 0 1 0 0,0 0-1 0 0,1-1 1 0 0,0 1-1 0 0,0-1 1 0 0,0 0-1 0 0,0 0 0 0 0,1-1 1 0 0,-1 1-1 0 0,1-1 1 0 0,0 0-1 0 0,0 0 0 0 0,0 0 1 0 0,0-1-1 0 0,1 0 1 0 0,-1 0-1 0 0,1 0 1 0 0,-1 0-1 0 0,1-1 0 0 0,0 0 1 0 0,4 0-6 0 0,-4-1 67 0 0,-1 0 0 0 0,1-1-1 0 0,0 1 1 0 0,0-1 0 0 0,0 0 0 0 0,-1-1 0 0 0,1 1 0 0 0,-1-1 0 0 0,1 0 0 0 0,-1-1-1 0 0,0 1 1 0 0,1-1 0 0 0,-1 0 0 0 0,-1 0 0 0 0,1-1 0 0 0,0 0 0 0 0,-1 1-1 0 0,0-1 1 0 0,0-1 0 0 0,0 1 0 0 0,0-1-67 0 0,7-7 59 0 0,-1-1 0 0 0,0 0 0 0 0,-1-1 1 0 0,-1 0-1 0 0,0-1 0 0 0,-1 1 0 0 0,0-2 0 0 0,-1 1 0 0 0,-1 0 0 0 0,1-10-59 0 0,-4-53-5113 0 0,-6 66-2029 0 0,2 1-4719 0 0</inkml:trace>
  <inkml:trace contextRef="#ctx0" brushRef="#br0" timeOffset="3454.037">3419 634 0 0 0,'0'0'552'0'0,"0"0"655"0"0,0 0 75 0 0,0 0-123 0 0,0 0-34 0 0,0 0 126 0 0,0 0 137 0 0,0 0 101 0 0,0 0 2 0 0,0 0-134 0 0,0 0-170 0 0,0 0-168 0 0,0 0-184 0 0,0 11 1018 0 0,1-7 1822 0 0,7-4-1592 0 0,-17 0-496 0 0,9 0-1515 0 0,0 0-13 0 0,0 0-30 0 0,0 0-12 0 0,0 0 1 0 0,0 0-1 0 0,-16 3-57 0 0,-28 16 11 0 0,65-16-69 0 0,43-21 81 0 0,-45 9-101 0 0,-30 15-636 0 0,3-3-92 0 0,-14 8 885 0 0,18-7-3503 0 0,2-1-3524 0 0,2-3-4585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4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908 133 4065 0 0,'0'0'1340'0'0,"0"0"-237"0"0,0 0-167 0 0,0 0 18 0 0,0 0 193 0 0,0 0 253 0 0,0 0 172 0 0,0 0 15 0 0,0 0-148 0 0,0 0-257 0 0,0 0-298 0 0,7-22-221 0 0,20-66-166 0 0,-21 66-113 0 0,-6 22-72 0 0,0 0-63 0 0,-4 174 724 0 0,-8-1 0 0 0,-8 0 0 0 0,-8-2 0 0 0,-18 51-973 0 0,7-77 232 0 0,-6-2-1 0 0,-45 94-231 0 0,77-200-203 0 0,12-36 79 0 0,1-1-33 0 0,0 0-40 0 0,5-1-418 0 0,75-131-1367 0 0,29-96-3331 0 0,-15-5-7242 0 0,-76 187 9632 0 0</inkml:trace>
  <inkml:trace contextRef="#ctx0" brushRef="#br0" timeOffset="372.945">1260 192 2216 0 0,'0'0'2680'0'0,"0"0"-316"0"0,0 0-463 0 0,0 0-396 0 0,0 0-270 0 0,0 0-92 0 0,0 0 31 0 0,0 0 18 0 0,0 0-98 0 0,0 0-196 0 0,-3 37-191 0 0,-9 118-137 0 0,-19 238 1870 0 0,43-62-1285 0 0,14-135-508 0 0,-20-188 1183 0 0,-3-22-1156 0 0,-3-25-419 0 0,-2 12-236 0 0,-2 0-1 0 0,0 0 0 0 0,-2 0 1 0 0,-1 1-1 0 0,-1 0 0 0 0,-1 0 1 0 0,-2 1-1 0 0,0 0 1 0 0,-1 1-1 0 0,-2 0 0 0 0,-1 1 1 0 0,0 1-1 0 0,-2 0 1 0 0,0 1-1 0 0,-1 1 0 0 0,-2 0 1 0 0,0 2-1 0 0,0 0 1 0 0,-24-14-19 0 0,33 25-43 0 0,-1 1 0 0 0,0 0 1 0 0,0 1-1 0 0,0 0 0 0 0,0 1 0 0 0,-1 0 1 0 0,0 1-1 0 0,0 1 0 0 0,0 0 1 0 0,0 0-1 0 0,0 1 0 0 0,0 1 1 0 0,0 1-1 0 0,-5 0 43 0 0,11 0-201 0 0,-1 0 0 0 0,1 0 0 0 0,0 1-1 0 0,-1 0 1 0 0,1 1 0 0 0,0-1 0 0 0,0 1 0 0 0,0 1 0 0 0,1-1-1 0 0,-1 1 1 0 0,1 1 0 0 0,0-1 0 0 0,0 1 0 0 0,0 0 0 0 0,0 0-1 0 0,1 1 1 0 0,0-1 0 0 0,0 1 0 0 0,1 0 0 0 0,0 1 0 0 0,0-1 0 0 0,0 1-1 0 0,1 0 1 0 0,0 0 0 0 0,0 0 201 0 0,-7 23-3185 0 0,5-11-2202 0 0,4-6-5628 0 0</inkml:trace>
  <inkml:trace contextRef="#ctx0" brushRef="#br0" timeOffset="1386.253">1523 1109 12971 0 0,'0'0'1580'0'0,"0"0"-1176"0"0,0 0-410 0 0,0 0 158 0 0,0 0 341 0 0,0 0 268 0 0,0 0 102 0 0,0 0-36 0 0,0 0-87 0 0,32-10-114 0 0,104-34-131 0 0,-18-13 438 0 0,-110 53-865 0 0,0 0 0 0 0,0 0 0 0 0,0-1 0 0 0,-1 0 0 0 0,0-1 0 0 0,0 1 0 0 0,-1-1 0 0 0,1-1 0 0 0,-1 1 0 0 0,-1-1 0 0 0,1 0 0 0 0,-1 0 0 0 0,0-1 0 0 0,-1 0 0 0 0,0 0-1 0 0,0 0 1 0 0,0 0 0 0 0,-1 0 0 0 0,-1-1 0 0 0,1 1 0 0 0,-1-1 0 0 0,-1 0 0 0 0,0 0 0 0 0,0-2-68 0 0,-2 8-4 0 0,-1 0 0 0 0,0 0-1 0 0,0 0 1 0 0,0 0 0 0 0,-1 1 0 0 0,1-1-1 0 0,-1 1 1 0 0,1-1 0 0 0,-1 1 0 0 0,0 0 0 0 0,0 0-1 0 0,0 0 1 0 0,0 1 0 0 0,0-1 0 0 0,0 1-1 0 0,0-1 1 0 0,0 1 0 0 0,-1 0 0 0 0,1 0-1 0 0,-1 1 1 0 0,1-1 0 0 0,-1 1 0 0 0,1 0-1 0 0,-1-1 1 0 0,1 1 0 0 0,-1 1 0 0 0,1-1 0 0 0,0 1-1 0 0,-1-1 1 0 0,1 1 0 0 0,-1 0 0 0 0,1 0-1 0 0,0 0 1 0 0,-3 2 4 0 0,-15 6-50 0 0,1 1 0 0 0,0 0 1 0 0,0 2-1 0 0,1 0 0 0 0,1 2 0 0 0,0 0 0 0 0,1 0 0 0 0,1 2 0 0 0,0 0 1 0 0,1 1-1 0 0,1 0 0 0 0,0 1 0 0 0,0 4 50 0 0,6-12-20 0 0,2 1-1 0 0,-1 0 1 0 0,1 0 0 0 0,1 1 0 0 0,0 0-1 0 0,1 0 1 0 0,0 0 0 0 0,0 0-1 0 0,2 0 1 0 0,-1 1 0 0 0,2 0-1 0 0,0-1 1 0 0,0 1 0 0 0,1 0 20 0 0,2-5 12 0 0,1 0 0 0 0,0-1 0 0 0,0 1 0 0 0,0-1 1 0 0,1 0-1 0 0,0 0 0 0 0,1 0 0 0 0,0-1 0 0 0,0 0 0 0 0,0 0 0 0 0,0 0 0 0 0,1 0 0 0 0,0-1 1 0 0,0 0-1 0 0,1 0 0 0 0,0 0 0 0 0,-1-1 0 0 0,2 0 0 0 0,-1-1 0 0 0,0 1 0 0 0,1-2 1 0 0,-1 1-1 0 0,7 1-12 0 0,18 5 87 0 0,0-2 1 0 0,1-2 0 0 0,-1 0-1 0 0,1-2 1 0 0,0-2 0 0 0,-1-1-1 0 0,1-1 1 0 0,8-3-88 0 0,-15-1 64 0 0,0-1 0 0 0,-1-2 0 0 0,0 0 0 0 0,0-2 0 0 0,-1-1 0 0 0,-1-1 0 0 0,1 0 0 0 0,-2-2 0 0 0,0-1 0 0 0,-1-1 0 0 0,0 0 0 0 0,-1-2 0 0 0,-1 0 0 0 0,-1-1 0 0 0,15-20-64 0 0,79-116 184 0 0,-107 147-179 0 0,1-1 0 0 0,-2 0-1 0 0,1-1 1 0 0,-1 1 0 0 0,-1-1 0 0 0,0 0-1 0 0,0 0 1 0 0,-1 0 0 0 0,0-1-1 0 0,0 1 1 0 0,-2 0 0 0 0,1-1 0 0 0,-1 1-1 0 0,-1 0 1 0 0,0-3-5 0 0,-1 10-20 0 0,-1 0 0 0 0,1 0 0 0 0,-1 0 0 0 0,0 1 1 0 0,0-1-1 0 0,0 1 0 0 0,0 0 0 0 0,0 0 0 0 0,0 0 0 0 0,-1 0 0 0 0,1 0 0 0 0,-1 1 0 0 0,1 0 0 0 0,-1 0 1 0 0,0 0-1 0 0,1 0 0 0 0,-1 0 0 0 0,0 1 0 0 0,0-1 0 0 0,1 1 0 0 0,-1 0 0 0 0,0 0 0 0 0,0 1 0 0 0,0-1 0 0 0,1 1 1 0 0,-1 0 19 0 0,-9 2-40 0 0,1 1 1 0 0,-1 1 0 0 0,1 0 0 0 0,0 1 0 0 0,1 0 0 0 0,0 1 0 0 0,0 1-1 0 0,0-1 1 0 0,1 2 0 0 0,0-1 0 0 0,0 1 0 0 0,1 1 0 0 0,0 0 0 0 0,1 0-1 0 0,0 0 1 0 0,1 1 0 0 0,-1 2 39 0 0,7-12-7 0 0,0 0 1 0 0,0 1-1 0 0,0-1 0 0 0,-1 1 1 0 0,2 0-1 0 0,-1-1 0 0 0,0 1 1 0 0,0-1-1 0 0,0 1 0 0 0,1 0 0 0 0,-1 0 1 0 0,1 0-1 0 0,-1-1 0 0 0,1 1 1 0 0,0 0-1 0 0,0 0 0 0 0,0 0 1 0 0,0 0-1 0 0,0 0 0 0 0,0-1 0 0 0,0 1 1 0 0,1 0-1 0 0,-1 0 0 0 0,0 0 1 0 0,1-1-1 0 0,0 1 0 0 0,-1 0 1 0 0,1 0-1 0 0,0-1 0 0 0,0 1 0 0 0,0-1 1 0 0,0 1-1 0 0,0-1 0 0 0,1 1 1 0 0,-1-1-1 0 0,0 0 0 0 0,1 1 1 0 0,-1-1-1 0 0,1 0 0 0 0,-1 0 0 0 0,1 0 1 0 0,-1 0-1 0 0,1 0 0 0 0,0-1 1 0 0,-1 1-1 0 0,2 0 7 0 0,85 10 71 0 0,-57-13-50 0 0,0-1 0 0 0,0-2 0 0 0,0-1 0 0 0,-1-1 0 0 0,24-9-21 0 0,34 3-132 0 0,-87 40 80 0 0,-62 168 367 0 0,61-191-317 0 0,-1 1 1 0 0,2-1 0 0 0,-1 0 0 0 0,0 1-1 0 0,1-1 1 0 0,0 0 0 0 0,0 1-1 0 0,0-1 1 0 0,0 0 0 0 0,1 0 0 0 0,0 0-1 0 0,0 0 1 0 0,0 0 0 0 0,0 0-1 0 0,1-1 1 0 0,-1 1 0 0 0,1-1 0 0 0,0 0-1 0 0,0 1 1 0 0,0-1 0 0 0,0-1-1 0 0,1 1 1 0 0,-1 0 0 0 0,1-1 0 0 0,0 1-1 0 0,-1-1 1 0 0,1 0 0 0 0,0-1-1 0 0,0 1 1 0 0,0-1 0 0 0,1 1-1 0 0,-1-1 2 0 0,17 2 43 0 0,-1 0 0 0 0,0-1 0 0 0,1-1 0 0 0,-1-1 0 0 0,1 0 0 0 0,16-4-43 0 0,107-51 260 0 0,-114 40-207 0 0,-7 4-21 0 0,0-1 0 0 0,-1-1 0 0 0,0-1-1 0 0,-1-1 1 0 0,0-1 0 0 0,-2-1 0 0 0,0-1 0 0 0,0 0 0 0 0,-2-1-1 0 0,-1-1 1 0 0,0-1 0 0 0,-1 0 0 0 0,-2-1 0 0 0,11-22-32 0 0,-5-31 186 0 0,-19 73-183 0 0,0 0 1 0 0,1 0-1 0 0,-1 1 0 0 0,0-1 1 0 0,0 0-1 0 0,-1 0 0 0 0,1 0 1 0 0,0 0-1 0 0,-1 1 0 0 0,1-1 0 0 0,-1 0 1 0 0,1 0-1 0 0,-1 1 0 0 0,0-1 1 0 0,1 0-1 0 0,-1 1 0 0 0,0-1 1 0 0,0 1-1 0 0,-1-1 0 0 0,1 1 1 0 0,0-1-1 0 0,0 1 0 0 0,-1 0 1 0 0,1 0-1 0 0,0 0 0 0 0,-1 0 1 0 0,0 0-1 0 0,1 0 0 0 0,-1 0 1 0 0,1 0-1 0 0,-1 0 0 0 0,0 1 1 0 0,0-1-1 0 0,1 1 0 0 0,-1-1 1 0 0,0 1-1 0 0,-1-1-3 0 0,-5 1-10 0 0,0 1 0 0 0,1 0 0 0 0,-1 0-1 0 0,0 0 1 0 0,1 1 0 0 0,0 0 0 0 0,-1 0 0 0 0,1 1 0 0 0,0 0-1 0 0,0 0 1 0 0,0 0 0 0 0,1 1 0 0 0,-1 0 0 0 0,1 1 0 0 0,0 0-1 0 0,0-1 1 0 0,1 2 0 0 0,-1-1 0 0 0,1 1 0 0 0,-1 1 10 0 0,-7 8-30 0 0,2-1 1 0 0,0 2-1 0 0,1-1 1 0 0,0 1 0 0 0,1 1-1 0 0,1 0 1 0 0,-5 15 29 0 0,9-24 3 0 0,0 1 1 0 0,0-1-1 0 0,1 1 1 0 0,0 0 0 0 0,1 0-1 0 0,0 1 1 0 0,0-1-1 0 0,1 0 1 0 0,1 1 0 0 0,-1-1-1 0 0,1 1 1 0 0,1-1 0 0 0,0 0-1 0 0,0 1 1 0 0,1-1-1 0 0,0 0 1 0 0,1 0 0 0 0,0 0-1 0 0,0 0 1 0 0,1 0-1 0 0,0-1 1 0 0,0 1 0 0 0,1-1-1 0 0,0 0 1 0 0,1-1-1 0 0,-1 1 1 0 0,5 2-4 0 0,7 2 62 0 0,1-2 0 0 0,1-1 0 0 0,0 0 0 0 0,0-1 0 0 0,0-1 0 0 0,1-1 0 0 0,0-1-1 0 0,0 0 1 0 0,1-2 0 0 0,-1 0 0 0 0,1-1 0 0 0,0-1 0 0 0,0-1 0 0 0,-1-1 0 0 0,1-1 0 0 0,17-4-62 0 0,51-16-1709 0 0,-36-3-2743 0 0,-42 20-6946 0 0</inkml:trace>
  <inkml:trace contextRef="#ctx0" brushRef="#br0" timeOffset="20216.914">280 2295 2232 0 0,'0'0'1225'0'0,"0"0"-230"0"0,0 0-61 0 0,0 0 95 0 0,0 0 164 0 0,0 0 156 0 0,0 0 14 0 0,0 0-126 0 0,0 0-151 0 0,0 0-217 0 0,0 0-198 0 0,-22 6-134 0 0,-71 23-104 0 0,90-28-405 0 0,0 0 1 0 0,0 0-1 0 0,0 1 1 0 0,0-1 0 0 0,0 1-1 0 0,0 0 1 0 0,0 0-1 0 0,1 0 1 0 0,-1 0 0 0 0,1 0-1 0 0,-1 1 1 0 0,1-1-1 0 0,0 1 1 0 0,0-1 0 0 0,0 1-1 0 0,0 0 1 0 0,1 0-1 0 0,-1 0 1 0 0,1 0 0 0 0,-1 2-29 0 0,-4 8 124 0 0,-9 11 42 0 0,0 0-1 0 0,3 2 1 0 0,0-1 0 0 0,1 1 0 0 0,1 1 0 0 0,2 0 0 0 0,1 0 0 0 0,1 1-1 0 0,1 0 1 0 0,1 0 0 0 0,1 15-166 0 0,3-39 43 0 0,1 0-1 0 0,-1-1 0 0 0,1 1 1 0 0,0 0-1 0 0,-1-1 1 0 0,2 1-1 0 0,-1-1 1 0 0,0 1-1 0 0,1-1 0 0 0,0 0 1 0 0,0 1-1 0 0,0-1 1 0 0,0 0-1 0 0,0 0 1 0 0,0-1-1 0 0,1 1 1 0 0,0 0-1 0 0,-1-1 0 0 0,1 1 1 0 0,0-1-1 0 0,0 0 1 0 0,0 0-1 0 0,1 0 1 0 0,-1 0-1 0 0,0-1 0 0 0,1 1 1 0 0,-1-1-1 0 0,1 0 1 0 0,-1 0-1 0 0,1 0 1 0 0,0-1-1 0 0,-1 1 1 0 0,1-1-1 0 0,0 0 0 0 0,-1 0 1 0 0,1 0-1 0 0,0 0 1 0 0,0-1-1 0 0,-1 0 1 0 0,1 1-1 0 0,-1-1 0 0 0,1-1 1 0 0,-1 1-1 0 0,1 0 1 0 0,-1-1-1 0 0,0 0 1 0 0,1 1-1 0 0,-1-1 0 0 0,0-1 1 0 0,1 0-43 0 0,14-14-8 0 0,-1 0 1 0 0,0-2-1 0 0,-1 0 0 0 0,-1-1 1 0 0,-1-1-1 0 0,0 0 0 0 0,-2-1 1 0 0,-1 0-1 0 0,0-1 0 0 0,-2 0 1 0 0,-1 0-1 0 0,0-1 0 0 0,-2-1 1 0 0,-1 1-1 0 0,-1-1 0 0 0,0 1 1 0 0,-3-1-1 0 0,0 0 0 0 0,-1 0 1 0 0,-1-5 7 0 0,0 23-104 0 0,1 0 0 0 0,-1 0 0 0 0,-1 0 1 0 0,1 0-1 0 0,-1 0 0 0 0,0 0 0 0 0,-1 1 1 0 0,1-1-1 0 0,-1 1 0 0 0,0 0 0 0 0,-1 0 1 0 0,0 0-1 0 0,0 0 0 0 0,0 0 0 0 0,-1 1 1 0 0,1 0-1 0 0,-1 0 0 0 0,-1 0 0 0 0,1 1 1 0 0,0-1-1 0 0,-1 1 0 0 0,0 1 0 0 0,0-1 1 0 0,0 1-1 0 0,-1 0 0 0 0,1 0 0 0 0,-1 1 1 0 0,0 0-1 0 0,1 0 0 0 0,-1 0 0 0 0,0 1 1 0 0,0 0-1 0 0,0 1 0 0 0,-7-1 104 0 0,13 2-14 0 0,0-1-1 0 0,0 1 1 0 0,-1-1-1 0 0,1 1 1 0 0,0-1 0 0 0,0 1-1 0 0,0 0 1 0 0,0 0-1 0 0,0-1 1 0 0,0 1-1 0 0,0 0 1 0 0,0 0 0 0 0,1 0-1 0 0,-1 0 1 0 0,0 0-1 0 0,0 0 1 0 0,1 0-1 0 0,-1 0 1 0 0,1 1 0 0 0,-1-1-1 0 0,1 0 1 0 0,-1 0-1 0 0,1 0 1 0 0,0 1-1 0 0,0-1 1 0 0,-1 0 0 0 0,1 0-1 0 0,0 1 1 0 0,0-1-1 0 0,0 0 1 0 0,0 0 0 0 0,1 1-1 0 0,-1-1 1 0 0,0 0-1 0 0,0 0 1 0 0,1 0-1 0 0,-1 1 1 0 0,1-1 0 0 0,-1 0-1 0 0,1 0 1 0 0,-1 0-1 0 0,1 0 1 0 0,0 0-1 0 0,0 0 1 0 0,-1 0 0 0 0,1 0-1 0 0,0 0 1 0 0,0 0-1 0 0,1 0 15 0 0,7 3 84 0 0,1-1 0 0 0,0 0-1 0 0,0-1 1 0 0,0 0 0 0 0,0-1 0 0 0,0 0-1 0 0,1-1 1 0 0,-1 0 0 0 0,0 0-1 0 0,0-1 1 0 0,0 0 0 0 0,0-1 0 0 0,0 0-1 0 0,0-1 1 0 0,0 0 0 0 0,0 0-1 0 0,-1-1 1 0 0,0 0 0 0 0,1-1-1 0 0,-2 0 1 0 0,1-1 0 0 0,-1 1 0 0 0,1-2-1 0 0,-2 1 1 0 0,1-1 0 0 0,2-4-84 0 0,12-5 98 0 0,0-2 0 0 0,-2-1 0 0 0,0 0 1 0 0,-2-2-1 0 0,0 0 0 0 0,-1-1 0 0 0,-1-1 0 0 0,-1 0 1 0 0,-1-1-1 0 0,-1-1 0 0 0,-1 0 0 0 0,-2 0 0 0 0,0-2 1 0 0,-2 1-1 0 0,-1-1 0 0 0,-1 0 0 0 0,-1 0 0 0 0,-1-1 0 0 0,-1-14-98 0 0,-14 23 218 0 0,3 53-693 0 0,0 24 484 0 0,3-1 1 0 0,2 1-1 0 0,3 0 0 0 0,2 9-9 0 0,-1-56 0 0 0,45 446-33 0 0,-27-322 25 0 0,-11-71 12 0 0,13 86-58 0 0,-6 0 0 0 0,-7 1-1 0 0,-7 19 55 0 0,-1-154 9 0 0,-1-1-1 0 0,-1 1 0 0 0,0-1 1 0 0,-1 1-1 0 0,-1-1 0 0 0,0 0 1 0 0,-1 0-1 0 0,0 0 0 0 0,-1-1 1 0 0,-1 0-1 0 0,-1 0 0 0 0,0 0 1 0 0,0-1-1 0 0,-1 0 0 0 0,-1-1 1 0 0,0 0-1 0 0,-1-1 0 0 0,0 0 1 0 0,-1 0-1 0 0,0-1 0 0 0,0-1 0 0 0,-1 0 1 0 0,-1-1-1 0 0,1 0 0 0 0,-7 1-8 0 0,18-8 14 0 0,-1 0-1 0 0,0 0 1 0 0,-1-1-1 0 0,1 1 1 0 0,0-1-1 0 0,0 0 1 0 0,0 0 0 0 0,0 0-1 0 0,0 0 1 0 0,0 0-1 0 0,0-1 1 0 0,0 1-1 0 0,0-1 1 0 0,0 0-1 0 0,0 0 1 0 0,0 0-1 0 0,0-1 1 0 0,0 1-1 0 0,0 0 1 0 0,1-1-1 0 0,-1 0 1 0 0,1 0-1 0 0,-1 0 1 0 0,1 0-1 0 0,0 0 1 0 0,0 0-1 0 0,0 0 1 0 0,0-1-1 0 0,0 1 1 0 0,0-1-1 0 0,0 0 1 0 0,1 1-1 0 0,0-1 1 0 0,-1 0-1 0 0,1 0 1 0 0,0 0-1 0 0,0 0 1 0 0,0-1-14 0 0,-20-123 280 0 0,20 91-237 0 0,1-1 0 0 0,2 0-1 0 0,1 1 1 0 0,2 0 0 0 0,2 0 0 0 0,1 0-1 0 0,2 1 1 0 0,1 0 0 0 0,2 0 0 0 0,1 1 0 0 0,2 1-1 0 0,8-11-42 0 0,-4 12-292 0 0,1 1-1 0 0,1 1 0 0 0,2 1 0 0 0,22-20 293 0 0,-12 18-3795 0 0,2 2-3469 0 0,-25 20-1050 0 0</inkml:trace>
  <inkml:trace contextRef="#ctx0" brushRef="#br0" timeOffset="21256.08">1620 2251 7586 0 0,'0'0'1535'0'0,"0"0"-929"0"0,0 0-448 0 0,0 0-6 0 0,0 0 249 0 0,0 0 393 0 0,0 0 283 0 0,0 0 156 0 0,0 0 15 0 0,0 0-127 0 0,0 0-228 0 0,0 0-195 0 0,0 0-147 0 0,9 14-144 0 0,44 68 294 0 0,-48-72-407 0 0,-1 0 0 0 0,0 1 0 0 0,-1 0 0 0 0,0-1 0 0 0,-1 1 0 0 0,0 0 0 0 0,0 0 0 0 0,-1 1 0 0 0,-1-1 0 0 0,0 0 0 0 0,-1 0 0 0 0,0 0 0 0 0,-1 8-294 0 0,-1 30 370 0 0,13 131 421 0 0,12-17-110 0 0,-9-116-518 0 0,-8-29-22 0 0,4-26 1606 0 0,30-68-1543 0 0,169-311-108 0 0,-164 299-117 0 0,55-103 13 0 0,-93 182-1459 0 0,-10 22 1274 0 0,-3 9-2250 0 0,3-4-5660 0 0,4-14-3277 0 0</inkml:trace>
  <inkml:trace contextRef="#ctx0" brushRef="#br0" timeOffset="21774.011">1630 2295 0 0 0,'0'0'713'0'0,"0"0"229"0"0,0 0 50 0 0,0 0-9 0 0,0 0-23 0 0,0 0-53 0 0,0 0-47 0 0,0 0-23 0 0,0 0 0 0 0,-2 0-379 0 0,-4 3 8965 0 0,6-3-8656 0 0,0 0-75 0 0,0 0-57 0 0,-8 19 2396 0 0,-164 124-1769 0 0,134-116-1276 0 0,35-24-8030 0 0,9-7-299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4:04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0 217,'86'-41,"-71"36,107-25,1 4,1 6,78 0,-90 8,311-22,-188 12,-209 16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4:05.64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0 170,'371'-66,"-14"43,-148 15,1320-54,-233 52,-198 62,-373-18,-546-34,-171 1,0 0,1 0,-1 1,0 0,0 1,0 0,0 0,-1 1,1 0,-1 0,0 1,0-1,-1 2,1-1,4 8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584 564 0 0 0,'0'0'451'0'0,"0"0"344"0"0,0 0 150 0 0,0-9 93 0 0,0-21-221 0 0,0 7 4774 0 0,0 22-4350 0 0,0 1-79 0 0,0 0-107 0 0,0 0-115 0 0,0 0-97 0 0,0 0-87 0 0,0 0-92 0 0,0 0-72 0 0,0 0-93 0 0,0 0-91 0 0,0 0-85 0 0,0 0-71 0 0,0 0-53 0 0,0 13 199 0 0,-9 133 837 0 0,12 615 480 0 0,-19-606-1512 0 0,24-199-7617 0 0,5 16-489 0 0,-10 19 1098 0 0</inkml:trace>
  <inkml:trace contextRef="#ctx0" brushRef="#br0" timeOffset="613.983">889 549 5017 0 0,'0'0'1278'0'0,"0"0"-251"0"0,0 0-94 0 0,0 0 141 0 0,0 0 205 0 0,0 0 117 0 0,0 0-36 0 0,0 0-190 0 0,0 0-323 0 0,0 0-285 0 0,0 0-210 0 0,0 0-113 0 0,0 0 0 0 0,1-3 61 0 0,5-4 2161 0 0,-7 31 1039 0 0,1-8-4120 0 0,11 304 2455 0 0,-4 154-952 0 0,1-300-567 0 0,-2-185-928 0 0,10-21-1468 0 0,-8 17-1314 0 0,0 0-5484 0 0,-6 11-1606 0 0</inkml:trace>
  <inkml:trace contextRef="#ctx0" brushRef="#br0" timeOffset="1093.376">1305 1389 8578 0 0,'0'0'4239'0'0,"0"0"-2784"0"0,0 0-1035 0 0,0 0-30 0 0,0 0 281 0 0,0 0 336 0 0,0 0 189 0 0,0 0-79 0 0,0 0-272 0 0,0 0-317 0 0,0 0-259 0 0,0 0-121 0 0,0 0-33 0 0,-5 17 437 0 0,-1 24 63 0 0,6-40-603 0 0,0-1-4 0 0,0 0 0 0 0,0 0 1 0 0,0 0 8 0 0,0 0 9 0 0,0 0-13 0 0,10-8 126 0 0,61-62 404 0 0,-73 78 742 0 0,-14 17-1065 0 0,16-25-200 0 0,0 7-2912 0 0,0 1-6225 0 0,0-4-2351 0 0</inkml:trace>
  <inkml:trace contextRef="#ctx0" brushRef="#br0" timeOffset="1746.168">1699 770 8514 0 0,'0'0'1782'0'0,"0"0"-476"0"0,0 0-411 0 0,0 0-24 0 0,0 0 141 0 0,0 0 95 0 0,0 0-21 0 0,0 0-137 0 0,0 0-203 0 0,0 0-115 0 0,0 0-62 0 0,0 0-37 0 0,23-20-6 0 0,74-64-57 0 0,4 26 758 0 0,-72 47-884 0 0,85-15 514 0 0,-112 26-851 0 0,-1 0-1 0 0,1 0 1 0 0,0 0-1 0 0,-1 0 1 0 0,1 0-1 0 0,-1 0 1 0 0,1 1-1 0 0,0-1 1 0 0,-1 0-1 0 0,1 1 0 0 0,-1-1 1 0 0,1 1-1 0 0,-1 0 1 0 0,1 0-1 0 0,-1-1 1 0 0,0 1-1 0 0,1 0 1 0 0,-1 0-1 0 0,0 0 1 0 0,0 0-1 0 0,1 1 1 0 0,-1-1-1 0 0,0 0 1 0 0,0 0-1 0 0,0 1 1 0 0,-1-1-1 0 0,1 0 0 0 0,0 1 1 0 0,0-1-1 0 0,-1 1 1 0 0,1-1-1 0 0,-1 1 1 0 0,1-1-1 0 0,-1 1 1 0 0,0 0-1 0 0,1-1 1 0 0,-1 1-1 0 0,0-1 1 0 0,0 1-1 0 0,0 1-5 0 0,-1 12 43 0 0,-1-1 0 0 0,0 1 1 0 0,-1-1-1 0 0,-1 1 0 0 0,0-1 0 0 0,-1 0 0 0 0,0 0 0 0 0,-1 0 1 0 0,0-1-1 0 0,-2 0 0 0 0,1-1 0 0 0,-1 1 0 0 0,-8 7-43 0 0,3 1 23 0 0,-193 292 115 0 0,199-301-134 0 0,-1 0 1 0 0,1 0 0 0 0,1 1 0 0 0,1 0 0 0 0,0 0 0 0 0,0 1 0 0 0,1 0 0 0 0,1 0 0 0 0,0 0 0 0 0,1 0 0 0 0,1 0 0 0 0,0 0 0 0 0,1 0 0 0 0,0 5-5 0 0,3-13 30 0 0,0 0 0 0 0,1 0-1 0 0,-1 0 1 0 0,1 0 0 0 0,1 0 0 0 0,-1-1 0 0 0,1 0 0 0 0,-1 0 0 0 0,2 0-1 0 0,-1-1 1 0 0,0 1 0 0 0,1-1 0 0 0,0-1 0 0 0,0 1 0 0 0,0-1 0 0 0,0 0 0 0 0,1 0-1 0 0,-1-1 1 0 0,1 1 0 0 0,-1-2 0 0 0,1 1 0 0 0,0-1 0 0 0,2 1-30 0 0,124 1 857 0 0,-10-35-695 0 0,-112 28-311 0 0,0 0 1 0 0,0-1-1 0 0,-1 0 1 0 0,0 0-1 0 0,0-1 0 0 0,0 0 1 0 0,0-1-1 0 0,-1 0 1 0 0,0-1-1 0 0,-1 0 1 0 0,0 0 148 0 0,4-5-1290 0 0,3-3-1718 0 0,-7 4-3332 0 0,-5 4-5125 0 0</inkml:trace>
  <inkml:trace contextRef="#ctx0" brushRef="#br0" timeOffset="2394.846">2528 715 8026 0 0,'0'0'1972'0'0,"0"0"-509"0"0,0 0-413 0 0,0 0-50 0 0,0 0 61 0 0,0 0 38 0 0,0 0-64 0 0,0 0-149 0 0,0 0-199 0 0,0 0-171 0 0,0 0-107 0 0,0 0-49 0 0,0 0-6 0 0,17-22 11 0 0,57-66 31 0 0,-72 84-337 0 0,0 1 0 0 0,1 0-1 0 0,-1-1 1 0 0,1 1 0 0 0,0 0 0 0 0,0 1-1 0 0,1-1 1 0 0,-1 0 0 0 0,0 1 0 0 0,1 0-1 0 0,0 0 1 0 0,-1 0 0 0 0,1 0 0 0 0,0 0-1 0 0,0 1 1 0 0,0 0 0 0 0,4-1-59 0 0,8-2 285 0 0,-3-1-125 0 0,1 1 0 0 0,-1 1-1 0 0,1 0 1 0 0,0 1-1 0 0,0 0 1 0 0,0 2-1 0 0,0-1 1 0 0,0 2 0 0 0,2 0-160 0 0,-13 1 14 0 0,1 0 0 0 0,-1 1 1 0 0,-1-1-1 0 0,1 1 0 0 0,0 0 0 0 0,-1 0 1 0 0,1 0-1 0 0,-1 0 0 0 0,0 0 1 0 0,0 0-1 0 0,0 1 0 0 0,0-1 1 0 0,-1 1-1 0 0,1 0 0 0 0,-1-1 0 0 0,0 1 1 0 0,0 0-1 0 0,-1 0 0 0 0,1-1 1 0 0,-1 1-1 0 0,1 0 0 0 0,-1 0 1 0 0,0 0-1 0 0,-1 0 0 0 0,1 0 0 0 0,-1-1 1 0 0,0 1-1 0 0,0 0 0 0 0,0 0 1 0 0,0-1-1 0 0,0 1 0 0 0,-1-1 1 0 0,0 1-1 0 0,0-1 0 0 0,0 1 0 0 0,-1 1-14 0 0,-111 149 274 0 0,107-146-226 0 0,5-7-56 0 0,1 0 1 0 0,-1-1 0 0 0,1 1 0 0 0,-1 0 0 0 0,1 0 0 0 0,-1 0 0 0 0,1 0 0 0 0,0 0 0 0 0,-1 0 0 0 0,1 0 0 0 0,0 0 0 0 0,0 0 0 0 0,0 1 0 0 0,0-1 0 0 0,0 0 0 0 0,0 1 0 0 0,0-1 0 0 0,1 1 0 0 0,-1-1 0 0 0,0 1 0 0 0,1-1-1 0 0,-1 1 1 0 0,1 0 0 0 0,0-1 0 0 0,-1 1 0 0 0,1 0 0 0 0,0-1 0 0 0,0 1 0 0 0,0 0 0 0 0,0-1 0 0 0,0 1 0 0 0,1 0 0 0 0,-1-1 0 0 0,0 1 0 0 0,1 0 0 0 0,-1-1 0 0 0,1 1 0 0 0,0-1 0 0 0,-1 1 0 0 0,1-1 0 0 0,0 1 0 0 0,0-1 0 0 0,0 0-1 0 0,0 1 1 0 0,0-1 0 0 0,0 0 0 0 0,0 0 0 0 0,1 0 0 0 0,-1 0 0 0 0,0 0 0 0 0,1 0 0 0 0,0 1 7 0 0,83 30 66 0 0,-70-29-56 0 0,-1 1 1 0 0,0 0-1 0 0,0 1 1 0 0,-1 0-1 0 0,0 1 1 0 0,0 1-1 0 0,0 0 1 0 0,0 1-1 0 0,-1 0 1 0 0,-1 1-1 0 0,0 0 1 0 0,0 1-1 0 0,0 0 1 0 0,-1 1-1 0 0,-1 0 0 0 0,8 11-10 0 0,-11-11 54 0 0,-1-1-1 0 0,0 1 0 0 0,-1 0 0 0 0,0 0 1 0 0,-1 0-1 0 0,0 1 0 0 0,-1-1 0 0 0,0 1 0 0 0,-1 0 1 0 0,0 0-1 0 0,-1-1 0 0 0,0 1 0 0 0,0 0 1 0 0,-2 0-1 0 0,1-1 0 0 0,-2 1 0 0 0,0-1 0 0 0,0 1 1 0 0,-1-1-1 0 0,0 0 0 0 0,-5 9-53 0 0,3-10 83 0 0,-1 1 0 0 0,0-1 0 0 0,0 0 0 0 0,-1-1 0 0 0,0 1 0 0 0,-1-2 0 0 0,0 1-1 0 0,-1-1 1 0 0,1-1 0 0 0,-2 0 0 0 0,-6 4-83 0 0,3-3 28 0 0,-1 0 1 0 0,0-2-1 0 0,0 0 0 0 0,-1 0 0 0 0,0-1 1 0 0,1-1-1 0 0,-2-1 0 0 0,1 0 0 0 0,0-1 1 0 0,-1-1-1 0 0,1-1 0 0 0,-17-1-28 0 0,31 1-39 0 0,-1-1 0 0 0,1 0 0 0 0,-1 1 0 0 0,1-1 0 0 0,-1 0 0 0 0,1 0 0 0 0,0 0 0 0 0,-1-1 0 0 0,1 1 0 0 0,0 0 0 0 0,0-1 1 0 0,0 0-1 0 0,0 1 0 0 0,0-1 0 0 0,0 0 0 0 0,1 0 0 0 0,-1 0 0 0 0,1 0 0 0 0,-1 0 0 0 0,1 0 0 0 0,0-1 0 0 0,0 1 0 0 0,0 0 0 0 0,0-1 0 0 0,0 1 0 0 0,0-2 39 0 0,5-27-8253 0 0,-1 27-3159 0 0</inkml:trace>
  <inkml:trace contextRef="#ctx0" brushRef="#br0" timeOffset="6768.966">0 170 0 0 0,'0'0'120'0'0,"0"0"287"0"0,0 0 226 0 0,0 0 241 0 0,0 0 286 0 0,0 0 274 0 0,0 0 155 0 0,0 0-3 0 0,0 0-174 0 0,0 0-291 0 0,0 0-325 0 0,0 0-236 0 0,1-11-132 0 0,4-30-28 0 0,-3 30 24 0 0,-2 11 26 0 0,0 0-17 0 0,0 0-74 0 0,0 0-62 0 0,5 13 635 0 0,13 86 1459 0 0,13 357-558 0 0,-35 48-1080 0 0,-2-118-349 0 0,-9-191-58 0 0,11-22 390 0 0,4-172-705 0 0,0-1 2 0 0,0 0 7 0 0,0 0 7 0 0,0 0 2 0 0,0 0 4 0 0,0 0 2 0 0,0 0 17 0 0,0 0-8 0 0,0 0-12 0 0,15 0 359 0 0,522-22 133 0 0,-3 18-437 0 0,79-22 45 0 0,-420 15-92 0 0,0 8 1 0 0,18 9-61 0 0,166-5 72 0 0,-228-9 44 0 0,-1-5 1 0 0,92-24-117 0 0,-230 36 10 0 0,200-21 106 0 0,-48 18-103 0 0,-162 4-5 0 0,0 0-8 0 0,0 0 12 0 0,0 0 11 0 0,0 0 32 0 0,0 0 39 0 0,0 0 54 0 0,0 0 23 0 0,0 0 45 0 0,0 0 11 0 0,-34-52 453 0 0,0-36-537 0 0,26 45-113 0 0,3-1 0 0 0,1 1 1 0 0,2-1-1 0 0,3 0 1 0 0,1-1-31 0 0,-1-34 32 0 0,-1 68-36 0 0,1-42 39 0 0,-2 0-1 0 0,-3 0 1 0 0,-2 0-1 0 0,-9-37-34 0 0,-99-249 227 0 0,106 303-218 0 0,1 1 0 0 0,2-1 0 0 0,1-1 0 0 0,3 1 0 0 0,0-1 0 0 0,4-25-9 0 0,-1-20 85 0 0,-1-15-58 0 0,0-8 16 0 0,-1 105-51 0 0,0-1 22 0 0,0-1-8 0 0,-3-1 145 0 0,-5-1-71 0 0,0-1-120 0 0,-55-20-112 0 0,-103 9-73 0 0,-254 13 153 0 0,-372 3 52 0 0,594 11 12 0 0,-57-19 45 0 0,-47-28-18 0 0,38 36-62 0 0,140 3 72 0 0,-58 8-81 0 0,35 0 62 0 0,22-3 66 0 0,-11-5-72 0 0,94 5 9 0 0,-15 10-41 0 0,26-10-758 0 0,32-9-2073 0 0,0 1-2100 0 0,3 1 4678 0 0,32 4-6917 0 0,-34-5 6907 0 0,1-1 1 0 0,0 1 0 0 0,0-1-1 0 0,0 1 1 0 0,-1-1 0 0 0,1 0-1 0 0,0 0 1 0 0,-1-1 0 0 0,1 1-1 0 0,-1 0 1 0 0,1-1 0 0 0,-1 1-1 0 0,0-1 1 0 0,0 0 0 0 0,1 0-1 0 0,-1 0 1 0 0,0 0 0 0 0,-1 0-1 0 0,1-1 1 0 0,0 1 0 0 0,-1 0-1 0 0,1-1 1 0 0,-1 1 0 0 0,0-1-1 0 0,0 0 1 0 0,0 1 0 0 0,1-2 290 0 0,-2-1-2553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3943 0 0 0,'-1'0'35'0'0,"56"6"6583"0"0,3-1-3905 0 0,181-9 3383 0 0,218-35-6096 0 0,-79 9 1662 0 0,144 15-3 0 0,392-25 304 0 0,-322 11-430 0 0,-210 7-210 0 0,-141 3-533 0 0,-61 12-425 0 0,131 13-365 0 0,110-5 384 0 0,-84-24 32 0 0,8-6-257 0 0,47 3 77 0 0,70-6 231 0 0,116 13-207 0 0,3 19-76 0 0,-580 0-325 0 0,-1-5-1683 0 0,2-4-4477 0 0,-2 8-5254 0 0</inkml:trace>
  <inkml:trace contextRef="#ctx0" brushRef="#br0" timeOffset="847.641">2365 4072 1968 0 0,'0'0'889'0'0,"0"0"-181"0"0,0 0 47 0 0,0 0 255 0 0,0 0 323 0 0,0 0 227 0 0,0 0-38 0 0,0 0-219 0 0,0 0-247 0 0,0 0-205 0 0,0 0-150 0 0,0 0-106 0 0,-19 8-70 0 0,-58 22-90 0 0,20 13 886 0 0,-82 123-705 0 0,22-33-703 0 0,84-97-205 0 0,32-36 69 0 0,1 0-160 0 0,0 0-186 0 0,7-4-575 0 0,135-94-5015 0 0,-81 62-80 0 0,-41 23 4187 0 0</inkml:trace>
  <inkml:trace contextRef="#ctx0" brushRef="#br0" timeOffset="1133.831">3117 3973 0 0 0,'0'0'2083'0'0,"0"0"-205"0"0,0 0-394 0 0,0 0-133 0 0,0 0 7 0 0,0 0 6 0 0,0 0-122 0 0,0 0-125 0 0,0 0-131 0 0,-36 15-154 0 0,-113 46-132 0 0,-28 35 1080 0 0,162-87-1838 0 0,0-1-1 0 0,0 2 1 0 0,1 0 0 0 0,0 1-1 0 0,1 0 1 0 0,1 1-1 0 0,-1 1 1 0 0,2 0-1 0 0,0 0 1 0 0,0 1-1 0 0,2 0 1 0 0,0 1-1 0 0,0 0 1 0 0,-6 16 58 0 0,12-22-419 0 0,-8 29-1289 0 0,14-14-2984 0 0,6-18-1299 0 0,-4-5 3444 0 0</inkml:trace>
  <inkml:trace contextRef="#ctx0" brushRef="#br0" timeOffset="1428.037">3632 3951 0 0 0,'0'0'784'0'0,"0"0"224"0"0,0 0 202 0 0,0 0 148 0 0,0 0 89 0 0,0 0 13 0 0,0 0-113 0 0,0 0-175 0 0,-31 17-217 0 0,-98 54-188 0 0,96-56-548 0 0,1 2-1 0 0,1 1 1 0 0,1 2 0 0 0,1 0-1 0 0,1 3 1 0 0,0 0 0 0 0,0 4-219 0 0,-61 75-3608 0 0,88-102 3404 0 0,1 1 0 0 0,-1-1-1 0 0,1 1 1 0 0,-1-1-1 0 0,1 1 1 0 0,-1-1 0 0 0,1 1-1 0 0,0-1 1 0 0,-1 1 0 0 0,1 0-1 0 0,0-1 1 0 0,0 1-1 0 0,-1 0 1 0 0,1-1 0 0 0,0 1-1 0 0,0 0 1 0 0,0-1 0 0 0,0 1-1 0 0,0 0 1 0 0,0 0-1 0 0,0-1 1 0 0,0 1 0 0 0,0 0-1 0 0,0-1 1 0 0,0 1 0 0 0,0 0-1 0 0,1-1 1 0 0,-1 1-1 0 0,0 0 1 0 0,1-1 0 0 0,-1 1-1 0 0,0-1 1 0 0,1 1 0 0 0,-1 0-1 0 0,0-1 1 0 0,1 1-1 0 0,-1-1 1 0 0,1 1 0 0 0,-1-1-1 0 0,1 1 1 0 0,-1-1 0 0 0,1 0-1 0 0,0 1 1 0 0,-1-1 204 0 0,7 0-439 0 0</inkml:trace>
  <inkml:trace contextRef="#ctx0" brushRef="#br0" timeOffset="1695.048">4354 3848 0 0 0,'0'0'1790'0'0,"0"0"842"0"0,0 0 45 0 0,0 0-713 0 0,0 0-954 0 0,0 0-401 0 0,0 0-83 0 0,0 0-27 0 0,0 0-49 0 0,-22 11-68 0 0,-148 81 521 0 0,-127 87-367 0 0,261-134-2783 0 0,78-41-2969 0 0,-26-4 2226 0 0,-4 0-535 0 0</inkml:trace>
  <inkml:trace contextRef="#ctx0" brushRef="#br0" timeOffset="1935.488">5092 3840 0 0 0,'0'0'1155'0'0,"0"0"93"0"0,0 0-56 0 0,0 0-158 0 0,-35 27-174 0 0,-113 86-181 0 0,-5 1 623 0 0,-119 63 281 0 0,252-161-2691 0 0,34-6-3360 0 0,18-14 1242 0 0,-19 1 2975 0 0</inkml:trace>
  <inkml:trace contextRef="#ctx0" brushRef="#br0" timeOffset="2134.847">5845 3866 8546 0 0,'0'0'960'0'0,"0"0"-352"0"0,0 0-341 0 0,0 0-108 0 0,0 0 26 0 0,0 0 23 0 0,0 0 12 0 0,-32 15-8 0 0,-96 49-32 0 0,59-21 6 0 0,-10 11-1671 0 0,-2-3 1 0 0,-67 31 1484 0 0,132-72-460 0 0,0 0-910 0 0,9-8-2323 0 0,7-2 1850 0 0,0 0 660 0 0,1 0 970 0 0</inkml:trace>
  <inkml:trace contextRef="#ctx0" brushRef="#br0" timeOffset="2391.586">6474 3756 0 0 0,'0'0'1262'0'0,"0"0"595"0"0,0 0-52 0 0,0 0-398 0 0,0 0-320 0 0,0 0-174 0 0,0 0-142 0 0,0 0-147 0 0,-32 22-96 0 0,-101 73-102 0 0,75-54 22 0 0,-266 168 1235 0 0,241-157-5081 0 0,86-48-5147 0 0,-2-4 9003 0 0,5 0-1784 0 0</inkml:trace>
  <inkml:trace contextRef="#ctx0" brushRef="#br0" timeOffset="2656.04">6979 3804 0 0 0,'0'0'1243'0'0,"0"0"379"0"0,0 0 278 0 0,0 0 16 0 0,0 0-273 0 0,0 0-454 0 0,0 0-384 0 0,0 0-230 0 0,0 0-135 0 0,0 0-93 0 0,0 0-99 0 0,-27 23-77 0 0,-82 73-81 0 0,31-35-32 0 0,-195 108-1960 0 0,257-161 1182 0 0,-7 4-1126 0 0,11-2-3462 0 0,10-7 2837 0 0</inkml:trace>
  <inkml:trace contextRef="#ctx0" brushRef="#br0" timeOffset="2969.243">7665 3741 1464 0 0,'0'0'2334'0'0,"0"0"-393"0"0,0 0-613 0 0,0 0-288 0 0,0 0-73 0 0,0 0-60 0 0,0 0-122 0 0,0 0-155 0 0,0 0-141 0 0,0 0-125 0 0,-31 24-106 0 0,-100 78-93 0 0,-70 40 30 0 0,9-16-2456 0 0,202-122-6186 0 0,-4-4 6288 0 0</inkml:trace>
  <inkml:trace contextRef="#ctx0" brushRef="#br0" timeOffset="3223.319">8339 3656 3945 0 0,'0'0'1972'0'0,"0"0"-896"0"0,0 0-657 0 0,0 0-152 0 0,0 0 70 0 0,0 0 147 0 0,-34 23 73 0 0,-110 71-9 0 0,-6-8 415 0 0,-92 71-1644 0 0,234-148 529 0 0,18-2-8001 0 0,-3-7 6571 0 0</inkml:trace>
  <inkml:trace contextRef="#ctx0" brushRef="#br0" timeOffset="3489.475">8917 3704 9410 0 0,'0'0'1692'0'0,"0"0"-566"0"0,0 0-435 0 0,0 0-179 0 0,0 0-4 0 0,0 0 29 0 0,0 0-34 0 0,-35 22-91 0 0,-112 67-120 0 0,16-9-97 0 0,-26 26-2073 0 0,157-106 1757 0 0,0 0-1 0 0,1 0 1 0 0,-1 0-1 0 0,0 0 1 0 0,1 0-1 0 0,-1 0 1 0 0,0 0-1 0 0,0 1 1 0 0,1-1-1 0 0,-1 0 1 0 0,0 0-1 0 0,1 0 1 0 0,-1 0 0 0 0,0 0-1 0 0,0 1 1 0 0,0-1-1 0 0,1 0 1 0 0,-1 0-1 0 0,0 0 1 0 0,0 1-1 0 0,0-1 1 0 0,1 0-1 0 0,-1 0 1 0 0,0 1-1 0 0,0-1 1 0 0,0 0-1 0 0,0 0 1 0 0,0 1-1 0 0,1-1 1 0 0,-1 0-1 0 0,0 1 1 0 0,0-1-1 0 0,0 0 1 0 0,0 0-1 0 0,0 1 1 0 0,0-1-1 0 0,0 0 1 0 0,0 1-1 0 0,0-1 1 0 0,0 0-1 0 0,0 1 1 0 0,0-1-1 0 0,-1 0 1 0 0,1 0-1 0 0,0 1 1 0 0,0-1-1 0 0,0 0 1 0 0,0 0-1 0 0,0 1 1 0 0,-1-1 0 0 0,1 0-1 0 0,0 0 1 0 0,0 1-1 0 0,0-1 1 0 0,-1 0-1 0 0,1 0 1 0 0,0 0-1 0 0,0 1 122 0 0,26-6-5259 0 0,-11-1 3799 0 0,-2 2 1225 0 0</inkml:trace>
  <inkml:trace contextRef="#ctx0" brushRef="#br0" timeOffset="3773.447">9495 3568 0 0 0,'0'0'1268'0'0,"0"0"721"0"0,0 0 443 0 0,0 0 138 0 0,0 0-132 0 0,0 0-391 0 0,0 0-576 0 0,0 0-492 0 0,0 0-320 0 0,-26 32-229 0 0,-86 103-143 0 0,9-47 81 0 0,21-27-286 0 0,-127 83-2559 0 0,202-141-1730 0 0,1-2-5633 0 0</inkml:trace>
  <inkml:trace contextRef="#ctx0" brushRef="#br0" timeOffset="-2692.44">2060 1038 0 0 0,'0'0'225'0'0,"-8"3"-74"0"0,7-2 4143 0 0,37-27-429 0 0,-1 4-3054 0 0,1 1 1 0 0,1 2-1 0 0,1 2 0 0 0,0 1 0 0 0,1 3 1 0 0,31-8-812 0 0,-48 15 152 0 0,36-11 328 0 0,2 2 0 0 0,0 4 0 0 0,60-5-480 0 0,138 12 790 0 0,-107 25-370 0 0,293 32-125 0 0,-174-32-278 0 0,-90-6 47 0 0,112-19 148 0 0,-218-6-113 0 0,0-3 0 0 0,-1-4 0 0 0,-1-2 0 0 0,6-6-99 0 0,83-19 316 0 0,-144 40-289 0 0,41-12 39 0 0,1 3 0 0 0,0 2 0 0 0,0 3 0 0 0,41 1-66 0 0,146-1 130 0 0,-46 15 125 0 0,351 27 499 0 0,-303-9-400 0 0,11-25 352 0 0,171-18 14 0 0,-353 19-663 0 0,227-13 442 0 0,-90 8-125 0 0,-134 26-212 0 0,106 29 44 0 0,188-9 394 0 0,-244-32-316 0 0,321-6 1379 0 0,-140 4-273 0 0,-264-8-1109 0 0,-47 1-119 0 0,-3-2-13415 0 0,3 1 1457 0 0</inkml:trace>
  <inkml:trace contextRef="#ctx0" brushRef="#br0" timeOffset="7324.905">7687 74 0 0 0,'0'0'175'0'0,"0"0"462"0"0,-2-2 194 0 0,-84-11 6545 0 0,75 15-7047 0 0,1 0 1 0 0,-1 1-1 0 0,0 0 0 0 0,1 1 0 0 0,0 0 0 0 0,0 1 1 0 0,0 0-1 0 0,0 0 0 0 0,1 1 0 0 0,0 0 0 0 0,0 1 1 0 0,0 0-1 0 0,-6 8-329 0 0,-51 84 1999 0 0,17 25 160 0 0,41-101-1932 0 0,0 0 0 0 0,2 1 0 0 0,1 0 0 0 0,0 0 0 0 0,2 0 0 0 0,1 0 0 0 0,1 0 0 0 0,2 16-227 0 0,26 63 839 0 0,-11-70-612 0 0,9 4 40 0 0,55 33 521 0 0,12-18 11 0 0,17-27 126 0 0,65-24-247 0 0,-83-20-195 0 0,-41 6-328 0 0,-32 10-75 0 0,1-2 0 0 0,-1 0 0 0 0,0-1-1 0 0,0-1 1 0 0,0-1 0 0 0,-1 0-1 0 0,0-1 1 0 0,0-2-80 0 0,29-35 476 0 0,6-25-88 0 0,-7-28 90 0 0,-37-56-146 0 0,-7 147-316 0 0,-1 0 0 0 0,0 0 0 0 0,0 1 0 0 0,-1-1 0 0 0,0 0 0 0 0,-1 0 0 0 0,1 0 0 0 0,-1 1 0 0 0,-1-1 0 0 0,0 1 0 0 0,0 0 0 0 0,0 0 0 0 0,-1 0 0 0 0,-1-2-16 0 0,-68-101 178 0 0,42 76-134 0 0,-62-46-25 0 0,4 32-66 0 0,-10 30-182 0 0,-90 22 34 0 0,173-3 53 0 0,0 2 0 0 0,0 0-1 0 0,0 0 1 0 0,1 2 0 0 0,0 0-1 0 0,0 1 1 0 0,-11 5 142 0 0,-49 34-1824 0 0,53-25-1336 0 0,7 2-3746 0 0,11-14-4251 0 0</inkml:trace>
  <inkml:trace contextRef="#ctx0" brushRef="#br0" timeOffset="11173.353">7711 26 0 0 0,'0'0'607'0'0,"0"0"61"0"0,0 0 49 0 0,0 0 142 0 0,0 0 224 0 0,0 0 137 0 0,0 0-85 0 0,0 0-145 0 0,0 0-171 0 0,0 0-207 0 0,0 0-139 0 0,0 0-115 0 0,0 0-112 0 0,-17 9-52 0 0,-57 28-34 0 0,-32 46 281 0 0,-96 108-357 0 0,178-139-385 0 0,70-56 1332 0 0,62-53-698 0 0,-3-5 0 0 0,66-52-333 0 0,30-20 231 0 0,-156 107-240 0 0,-74 39 386 0 0,-494 358-814 0 0,452-303 650 0 0,70-66-212 0 0,1 0 0 0 0,0 0 0 0 0,0 0 0 0 0,-1 0 0 0 0,1 0 0 0 0,0 0 0 0 0,0 0 0 0 0,0 0 0 0 0,0 0 0 0 0,0 0 0 0 0,0 0 0 0 0,1 1 0 0 0,-1-1 0 0 0,0 0 0 0 0,0 0 0 0 0,1 0 0 0 0,-1 0 0 0 0,1 0 0 0 0,-1 0 0 0 0,1-1 0 0 0,-1 1 0 0 0,1 0 0 0 0,0 0 0 0 0,-1 0 0 0 0,1 0 0 0 0,0 0 0 0 0,0-1 0 0 0,-1 1 0 0 0,1 0 0 0 0,0-1 0 0 0,0 1 0 0 0,0-1 0 0 0,0 1 0 0 0,0-1 0 0 0,0 1 0 0 0,0-1 0 0 0,0 0 0 0 0,0 1 0 0 0,0-1 0 0 0,0 0 0 0 0,0 0 0 0 0,0 0 0 0 0,0 0 0 0 0,0 0 0 0 0,0 0 0 0 0,0 0 0 0 0,1 0 0 0 0,-1 0 0 0 0,0 0 0 0 0,0-1 0 0 0,0 1 0 0 0,0 0 0 0 0,0-1 0 0 0,0 1 0 0 0,0-1 0 0 0,0 1 0 0 0,-1-1 0 0 0,1 1 0 0 0,0-1 0 0 0,0 0-1 0 0,0 0 1 0 0,5 1 26 0 0,7-2 31 0 0,0 0-1 0 0,0-1 1 0 0,0-1-1 0 0,-1 0 1 0 0,0-1-1 0 0,0 0 0 0 0,0-1 1 0 0,-1 0-1 0 0,3-2-57 0 0,26-13 55 0 0,266-137 243 0 0,-289 148-150 0 0,-27 13 183 0 0,-191 132-934 0 0,-20 35 792 0 0,199-138-481 0 0,52-27 71 0 0,-20-7 233 0 0,0 0 0 0 0,0-1 0 0 0,0 0 1 0 0,-1-1-1 0 0,1 0 0 0 0,-1 0 0 0 0,0-1 1 0 0,0 0-1 0 0,0 0 0 0 0,4-5-12 0 0,22-11-50 0 0,166-103-124 0 0,61-41 78 0 0,-236 143-13 0 0,-33 23-394 0 0,-187 107-1593 0 0,-6 13 2907 0 0,-60 53-811 0 0,177-104 915 0 0,83-70-913 0 0,0 1 1 0 0,-1-1 0 0 0,1 1 0 0 0,0-1 0 0 0,-1 1 0 0 0,1-1 0 0 0,0 1 0 0 0,0-1 0 0 0,0 1 0 0 0,0-1 0 0 0,-1 1 0 0 0,1 0 0 0 0,0-1 0 0 0,0 1 0 0 0,0-1 0 0 0,0 1 0 0 0,0-1 0 0 0,0 1 0 0 0,0 0 0 0 0,1-1 0 0 0,-1 1 0 0 0,0-1 0 0 0,0 1 0 0 0,0-1 0 0 0,1 1 0 0 0,-1-1 0 0 0,0 1 0 0 0,0-1 0 0 0,1 1 0 0 0,-1-1 0 0 0,0 1 0 0 0,1-1 0 0 0,-1 1 0 0 0,1-1 0 0 0,-1 0 0 0 0,0 1 0 0 0,1-1 0 0 0,-1 0 0 0 0,1 1 0 0 0,-1-1 0 0 0,1 0 0 0 0,-1 0 0 0 0,1 1 0 0 0,0-1 0 0 0,-1 0 0 0 0,1 0 0 0 0,-1 0 0 0 0,1 0 0 0 0,-1 0 0 0 0,1 0 0 0 0,0 0 0 0 0,-1 0 0 0 0,1 0 0 0 0,-1 0 0 0 0,1 0 0 0 0,-1 0 0 0 0,1 0 0 0 0,0 0 0 0 0,-1 0 0 0 0,1-1 0 0 0,0 1-3 0 0,37-2 367 0 0,100-57 353 0 0,269-164-334 0 0,-266 156-278 0 0,-109 52-8 0 0,-31 15 64 0 0,-3 1 4 0 0,-151 84-354 0 0,-275 178 1038 0 0,391-241-649 0 0,54-21-499 0 0,73-35 735 0 0,-57 16-367 0 0,322-165-21 0 0,-268 153-470 0 0,-101 45 147 0 0,-176 122-105 0 0,93-75 422 0 0,-70 33 868 0 0,167-95-916 0 0,0 0 0 0 0,0 0 0 0 0,1 1 0 0 0,-1-1 0 0 0,0 0 0 0 0,0 0 0 0 0,0 1 0 0 0,0-1 0 0 0,0 0 0 0 0,0 0-1 0 0,0 1 1 0 0,0-1 0 0 0,0 0 0 0 0,0 0 0 0 0,0 1 0 0 0,0-1 0 0 0,0 0 0 0 0,0 0 0 0 0,0 1 0 0 0,0-1 0 0 0,-1 0 0 0 0,1 0 0 0 0,0 1 0 0 0,0-1 0 0 0,0 0-1 0 0,0 0 1 0 0,0 0 0 0 0,0 1 0 0 0,-1-1 0 0 0,1 0 0 0 0,0 0 0 0 0,0 0 0 0 0,0 0 0 0 0,-1 1 0 0 0,1-1 3 0 0,26-5-49 0 0,297-138-71 0 0,-268 121-333 0 0,-54 22 379 0 0,-17 8 14 0 0,-137 102 12 0 0,-19 19 911 0 0,172-129-866 0 0,0 0 0 0 0,1 0 0 0 0,-1 0-1 0 0,0 0 1 0 0,0 0 0 0 0,1 0 0 0 0,-1 0 0 0 0,0 0 0 0 0,0 0-1 0 0,1 1 1 0 0,-1-1 0 0 0,0 0 0 0 0,0 0 0 0 0,1 0 0 0 0,-1 0-1 0 0,0 0 1 0 0,0 1 0 0 0,1-1 0 0 0,-1 0 0 0 0,0 0 0 0 0,0 0-1 0 0,0 1 1 0 0,0-1 0 0 0,1 0 0 0 0,-1 0 0 0 0,0 1 0 0 0,0-1-1 0 0,0 0 1 0 0,0 0 0 0 0,0 1 0 0 0,0-1 0 0 0,0 0-1 0 0,0 0 1 0 0,0 1 0 0 0,0-1 0 0 0,0 0 0 0 0,0 0 0 0 0,0 1-1 0 0,0-1 1 0 0,0 0 0 0 0,0 1 0 0 0,0-1 0 0 0,0 0 0 0 0,0 0-1 0 0,0 1 1 0 0,0-1 0 0 0,0 0 0 0 0,0 0 0 0 0,-1 1 0 0 0,1-1 2 0 0,29-7-117 0 0,241-129 86 0 0,-97 35-191 0 0,-194 104-210 0 0,-243 191 113 0 0,220-157 629 0 0,45-36-310 0 0,0 0 1 0 0,-1 0-1 0 0,1 0 1 0 0,0 0 0 0 0,0 0-1 0 0,0 0 1 0 0,0 0-1 0 0,0-1 1 0 0,0 1-1 0 0,0 0 1 0 0,0 0-1 0 0,0-1 1 0 0,0 1-1 0 0,0-1 1 0 0,0 1-1 0 0,1-1 1 0 0,-1 0-1 0 0,0 1 1 0 0,0-1-1 0 0,1 0 1 0 0,-1 0-1 0 0,0 0 1 0 0,0 0-1 0 0,1 0 1 0 0,-1 0-1 0 0,0 0 1 0 0,0 0-1 0 0,1 0 1 0 0,-1-1-1 0 0,0 1 1 0 0,0 0-1 0 0,0-1 1 0 0,1 1-1 0 0,-1-1 1 0 0,0 0 0 0 0,138-49-11 0 0,-12-20-389 0 0,-127 69 391 0 0,0 1 1 0 0,-1 0-1 0 0,1 0 0 0 0,0 0 0 0 0,0 0 1 0 0,-1 0-1 0 0,1 0 0 0 0,0-1 1 0 0,0 1-1 0 0,-1 0 0 0 0,1 0 1 0 0,0 0-1 0 0,0-1 0 0 0,0 1 1 0 0,0 0-1 0 0,-1 0 0 0 0,1-1 1 0 0,0 1-1 0 0,0 0 0 0 0,0 0 1 0 0,0-1-1 0 0,0 1 0 0 0,0 0 1 0 0,0 0-1 0 0,0-1 0 0 0,-1 1 1 0 0,1 0-1 0 0,0-1 0 0 0,0 1 0 0 0,0 0 1 0 0,0 0-1 0 0,1-1 0 0 0,-1 1 1 0 0,0 0-1 0 0,0-1 0 0 0,0 1 1 0 0,0 0-1 0 0,0 0 0 0 0,0-1 1 0 0,0 1-1 0 0,0 0 0 0 0,1 0 1 0 0,-1-1-1 0 0,0 1 0 0 0,0 0 1 0 0,0 0-1 0 0,0 0 0 0 0,1-1 1 0 0,-1 1-1 0 0,0 0 0 0 0,0 0 1 0 0,1 0-1 0 0,-1 0 0 0 0,0-1 0 0 0,0 1 1 0 0,1 0-1 0 0,-1 0 0 0 0,0 0 1 0 0,0 0-1 0 0,1 0 0 0 0,-1 0 1 0 0,0 0 8 0 0,-25 2-569 0 0,-7 13 515 0 0,1 1 0 0 0,0 2-1 0 0,1 1 1 0 0,-22 19 54 0 0,51-37 0 0 0,-102 82 697 0 0,127-97 34 0 0,102-90-503 0 0,66-53-745 0 0,-192 157 501 0 0,-1 0 1 0 0,1 0-1 0 0,-1 0 1 0 0,1 0-1 0 0,-1 0 1 0 0,1 0-1 0 0,-1 0 1 0 0,1 0-1 0 0,-1 0 1 0 0,1 0-1 0 0,-1-1 1 0 0,1 1-1 0 0,0 0 1 0 0,-1 0-1 0 0,1 0 1 0 0,-1-1-1 0 0,1 1 1 0 0,0 0-1 0 0,-1 0 1 0 0,1-1-1 0 0,-1 1 1 0 0,1 0 0 0 0,0-1-1 0 0,-1 1 1 0 0,1-1-1 0 0,0 1 1 0 0,0 0-1 0 0,-1-1 1 0 0,1 1-1 0 0,0-1 1 0 0,0 1-1 0 0,0-1 1 0 0,-1 1-1 0 0,1 0 1 0 0,0-1-1 0 0,0 1 1 0 0,0-1-1 0 0,0 1 1 0 0,0-1-1 0 0,0 1 1 0 0,0-1-1 0 0,0 1 1 0 0,0-1-1 0 0,0 1 1 0 0,0-1-1 0 0,0 1 1 0 0,1-1 0 0 0,-1 1-1 0 0,0-1 1 0 0,0 1-1 0 0,0 0 1 0 0,1-1-1 0 0,-1 1 1 0 0,0-1-1 0 0,0 1 1 0 0,1 0-1 0 0,-1-1 1 0 0,0 1-1 0 0,1 0 1 0 0,-1-1-1 0 0,1 1 1 0 0,-1 0-1 0 0,0-1 1 0 0,1 1-1 0 0,0 0 16 0 0,-40 6-745 0 0,-280 181 545 0 0,348-194 160 0 0,6-17 179 0 0,-1-1 0 0 0,-2-1 0 0 0,0-2-1 0 0,-2-2 1 0 0,-1 0 0 0 0,1-5-139 0 0,-21 21-30 0 0,0 1-1 0 0,-1-2 1 0 0,0 1 0 0 0,-1-1 0 0 0,-1 0 0 0 0,0 0 0 0 0,-2-1 0 0 0,1 0 0 0 0,-2 0 0 0 0,0 0-1 0 0,-1 0 1 0 0,0 0 0 0 0,-2 0 0 0 0,0-9 30 0 0,0 24-20 0 0,0 0-1 0 0,0 0 0 0 0,0 0 1 0 0,0-1-1 0 0,0 1 0 0 0,0 0 1 0 0,0 0-1 0 0,-1 0 0 0 0,1 0 1 0 0,0 0-1 0 0,-1-1 0 0 0,1 1 1 0 0,-1 0-1 0 0,1 0 0 0 0,-1 0 1 0 0,0 0-1 0 0,1 0 0 0 0,-1 1 1 0 0,0-1-1 0 0,0 0 0 0 0,0 0 1 0 0,1 0-1 0 0,-1 1 0 0 0,0-1 1 0 0,0 0-1 0 0,0 1 0 0 0,0-1 1 0 0,0 1-1 0 0,-1-1 0 0 0,1 1 1 0 0,0-1-1 0 0,0 1 0 0 0,0 0 1 0 0,0-1-1 0 0,0 1 0 0 0,0 0 1 0 0,-1 0-1 0 0,1 0 0 0 0,0 0 1 0 0,0 0-1 0 0,0 0 0 0 0,0 1 1 0 0,-1-1-1 0 0,1 0 0 0 0,0 0 1 0 0,0 1-1 0 0,0-1 0 0 0,0 1 21 0 0,-53 24-596 0 0,5 19 1037 0 0,2 2 1 0 0,1 2-1 0 0,-11 21-441 0 0,32-41 133 0 0,10 5-194 0 0,45-33 683 0 0,-15-7-471 0 0,-1 0 0 0 0,1-1 0 0 0,-1 0-1 0 0,-1-1 1 0 0,0-1 0 0 0,0 0 0 0 0,9-11-151 0 0,-13 14 31 0 0,15-13 10 0 0,-5 5-87 0 0,-1 1 0 0 0,0-2 0 0 0,0-1 0 0 0,-2 0 0 0 0,0-1 0 0 0,-1-1 0 0 0,-1 0 0 0 0,-1-1 0 0 0,-1 0 0 0 0,0-1 0 0 0,-1-2 46 0 0,-11 23-20 0 0,1-1 0 0 0,-1 1 0 0 0,1-1 0 0 0,-1 0 0 0 0,1 1 0 0 0,-1-1 0 0 0,1 1 0 0 0,-1-1 0 0 0,0 0-1 0 0,1 1 1 0 0,-1-1 0 0 0,0 0 0 0 0,0 1 0 0 0,1-1 0 0 0,-1 0 0 0 0,0 1 0 0 0,0-1 0 0 0,0 0 0 0 0,0 1 0 0 0,0-1-1 0 0,0 0 1 0 0,0 0 0 0 0,0 1 0 0 0,0-1 0 0 0,0 0 0 0 0,-1 1 0 0 0,1-1 0 0 0,0 0 0 0 0,0 1 0 0 0,-1-1 0 0 0,1 0-1 0 0,0 1 1 0 0,-1-1 0 0 0,1 0 0 0 0,-1 1 0 0 0,1-1 0 0 0,-1 1 0 0 0,1-1 0 0 0,-1 1 0 0 0,1-1 0 0 0,-1 1-1 0 0,1-1 1 0 0,-1 1 0 0 0,0 0 0 0 0,1-1 0 0 0,-1 1 0 0 0,0 0 0 0 0,1 0 0 0 0,-1-1 0 0 0,0 1 0 0 0,1 0 0 0 0,-1 0-1 0 0,0 0 1 0 0,1 0 0 0 0,-1 0 0 0 0,0 0 0 0 0,0 0 0 0 0,0 0 20 0 0,-39 17-923 0 0,-209 175 610 0 0,44-34 1558 0 0,206-158-1236 0 0,-1 0 0 0 0,0 1 0 0 0,0-1 0 0 0,1 0 0 0 0,-1 0 1 0 0,0 0-1 0 0,0 1 0 0 0,0-1 0 0 0,1 0 0 0 0,-1 0 0 0 0,0 0 0 0 0,0 1 0 0 0,0-1 0 0 0,0 0 0 0 0,0 0 0 0 0,0 1 0 0 0,1-1 0 0 0,-1 0 0 0 0,0 0 0 0 0,0 1 1 0 0,0-1-1 0 0,0 0 0 0 0,0 1 0 0 0,0-1 0 0 0,0 0 0 0 0,0 0 0 0 0,0 1 0 0 0,0-1 0 0 0,0 0 0 0 0,0 1 0 0 0,0-1 0 0 0,-1 0 0 0 0,1 0 0 0 0,0 1 0 0 0,0-1 1 0 0,0 0-1 0 0,0 0 0 0 0,0 1 0 0 0,0-1 0 0 0,-1 0 0 0 0,1 0 0 0 0,0 0 0 0 0,0 1 0 0 0,0-1 0 0 0,-1 0 0 0 0,1 0 0 0 0,0 0-9 0 0,26-8 582 0 0,302-253 425 0 0,-323 257-1007 0 0,10-6-30 0 0,0-2 0 0 0,-1 0 1 0 0,0-1-1 0 0,-1 0 1 0 0,0-1-1 0 0,-1-1 0 0 0,-1 0 1 0 0,3-5 29 0 0,-14 19-8 0 0,1 1 1 0 0,0-1-1 0 0,0 0 1 0 0,-1 0-1 0 0,1 0 1 0 0,0 0-1 0 0,-1 0 1 0 0,1 1-1 0 0,-1-1 0 0 0,1 0 1 0 0,-1 0-1 0 0,0-1 1 0 0,1 1-1 0 0,-1 0 1 0 0,0 0-1 0 0,0 0 1 0 0,1 0-1 0 0,-1 0 1 0 0,0 0-1 0 0,0 0 1 0 0,0 0-1 0 0,0 0 0 0 0,-1-1 1 0 0,1 1-1 0 0,0 0 1 0 0,0 0-1 0 0,-1 0 1 0 0,1 0-1 0 0,-1 0 1 0 0,1 0-1 0 0,-1 0 1 0 0,1 0-1 0 0,-1 0 0 0 0,1 0 1 0 0,-1 1-1 0 0,0-1 1 0 0,0 0-1 0 0,1 0 1 0 0,-1 0-1 0 0,0 1 1 0 0,0-1-1 0 0,0 0 1 0 0,0 1-1 0 0,0-1 1 0 0,0 1-1 0 0,0-1 0 0 0,0 1 1 0 0,0 0-1 0 0,0-1 1 0 0,0 1-1 0 0,0 0 1 0 0,0 0-1 0 0,0-1 1 0 0,0 1-1 0 0,-1 0 8 0 0,-14 3-33 0 0,0 0-1 0 0,0 0 0 0 0,0 2 1 0 0,1 0-1 0 0,0 1 1 0 0,0 0-1 0 0,0 1 0 0 0,1 1 1 0 0,0 0-1 0 0,0 1 1 0 0,-1 2 33 0 0,-17 8 69 0 0,-287 194 2277 0 0,310-209-2159 0 0,6-3 1287 0 0,19-18-1055 0 0,82-81-9 0 0,-54 54-393 0 0,-24 27-85 0 0,-1-1 0 0 0,-1-1 0 0 0,-1-1 0 0 0,0-1-1 0 0,-2 0 1 0 0,0-1 0 0 0,-1 0 0 0 0,-2-1 0 0 0,0-1 0 0 0,5-15 68 0 0,-16 37-49 0 0,0 0 1 0 0,1 1-1 0 0,-1-1 1 0 0,0 0-1 0 0,0 0 1 0 0,0 0-1 0 0,0 0 1 0 0,-1 0-1 0 0,1 0 1 0 0,-1-1-1 0 0,1 1 1 0 0,-1 0-1 0 0,1 0 1 0 0,-1 0-1 0 0,0-1 1 0 0,0 1-1 0 0,0 0 1 0 0,-1 0-1 0 0,1 0 1 0 0,0-1-1 0 0,-1 1 1 0 0,0 0-1 0 0,1 0 1 0 0,-1 0-1 0 0,0 0 1 0 0,0 0-1 0 0,0 0 1 0 0,0 0-1 0 0,0 0 1 0 0,-1 1-1 0 0,1-1 1 0 0,0 0-1 0 0,-1 1 0 0 0,0-1 1 0 0,1 1-1 0 0,-1-1 1 0 0,0 1-1 0 0,1 0 1 0 0,-1 0-1 0 0,0-1 1 0 0,0 2-1 0 0,0-1 1 0 0,0 0-1 0 0,0 0 1 0 0,-1 0-1 0 0,0 1 49 0 0,-17 3-190 0 0,0 1 0 0 0,0 0 0 0 0,0 2 0 0 0,0 0 0 0 0,1 2 0 0 0,1 0-1 0 0,-1 1 1 0 0,1 1 0 0 0,0 0 0 0 0,1 1 0 0 0,1 1 0 0 0,0 1 0 0 0,0 1 190 0 0,-25 15 35 0 0,-171 137 808 0 0,185-126-451 0 0,66-37 217 0 0,46-47 62 0 0,-64 29-611 0 0,3 0-105 0 0,-1-2 1 0 0,0 0-1 0 0,-1-1 0 0 0,-2-1 0 0 0,0-1 1 0 0,0-1-1 0 0,2-6 45 0 0,-17 21-149 0 0,0-1 0 0 0,-1 0 0 0 0,0 0 1 0 0,0 0-1 0 0,0-1 0 0 0,-1 1 0 0 0,0-1 0 0 0,-1 0 1 0 0,0 0-1 0 0,0 0 0 0 0,-1 0 0 0 0,0 0 0 0 0,0 0 1 0 0,0 0 148 0 0,-32 9-2102 0 0,9 13 1771 0 0,1 1 0 0 0,0 1 0 0 0,1 1 0 0 0,1 1-1 0 0,-14 17 332 0 0,-5 2-67 0 0,-95 110 935 0 0,132-146-851 0 0,1-1 0 0 0,-1 1 0 0 0,0-1 0 0 0,1 1 0 0 0,-1-1 0 0 0,1 1 0 0 0,-1-1 0 0 0,1 1 0 0 0,-1-1 0 0 0,1 1 0 0 0,-1 0 0 0 0,1-1 0 0 0,-1 1 0 0 0,1 0 0 0 0,0 0 0 0 0,-1-1 0 0 0,1 1 0 0 0,0 0 0 0 0,0 0 0 0 0,0-1 0 0 0,-1 1 0 0 0,1 0 0 0 0,0 0 0 0 0,0-1 0 0 0,0 1 0 0 0,0 0 0 0 0,0 0 0 0 0,1 0 0 0 0,-1-1 0 0 0,0 1 0 0 0,0 0 0 0 0,0 0 0 0 0,1-1 0 0 0,-1 1 0 0 0,0 0 0 0 0,1-1 0 0 0,-1 1 0 0 0,1 0 0 0 0,-1-1 0 0 0,1 1 0 0 0,-1 0 0 0 0,1-1 0 0 0,-1 1 0 0 0,1-1 0 0 0,-1 1 0 0 0,1-1 0 0 0,0 1 0 0 0,-1-1 0 0 0,1 0 0 0 0,0 1 0 0 0,-1-1 0 0 0,1 0 0 0 0,0 1 0 0 0,0-1 0 0 0,-1 0 0 0 0,1 0 0 0 0,0 0 0 0 0,0 0 0 0 0,0 1 0 0 0,-1-1 0 0 0,1 0 0 0 0,0-1 0 0 0,0 1 0 0 0,0 0-17 0 0,91-39 1316 0 0,-69 25-1190 0 0,327-165 41 0 0,-249 142-974 0 0,-111 56 557 0 0,-159 117 951 0 0,117-99-229 0 0,-172 121 2232 0 0,225-158-2707 0 0,-1 0 0 0 0,1 0 0 0 0,-1 1 0 0 0,0-1-1 0 0,1 0 1 0 0,-1 0 0 0 0,1 0 0 0 0,-1 1 0 0 0,1-1 0 0 0,-1 0 0 0 0,1 1-1 0 0,-1-1 1 0 0,0 0 0 0 0,1 1 0 0 0,-1-1 0 0 0,0 0 0 0 0,1 1-1 0 0,-1-1 1 0 0,0 0 0 0 0,0 1 0 0 0,1-1 0 0 0,-1 1 0 0 0,0-1 0 0 0,0 1-1 0 0,0-1 1 0 0,1 1 0 0 0,-1-1 0 0 0,0 1 0 0 0,0-1 0 0 0,0 1 0 0 0,0-1-1 0 0,0 1 1 0 0,0-1 0 0 0,0 1 0 0 0,0-1 0 0 0,0 1 0 0 0,0-1-1 0 0,0 1 1 0 0,-1-1 0 0 0,1 1 0 0 0,0-1 0 0 0,0 1 0 0 0,0-1 0 0 0,-1 0-1 0 0,1 1 1 0 0,0-1 0 0 0,0 1 0 0 0,-1-1 0 0 0,1 0 0 0 0,0 1 0 0 0,-1-1-1 0 0,1 0 1 0 0,-1 1 0 0 0,1-1 0 0 0,0 0 0 0 0,-1 1 0 0 0,1-1-1 0 0,-1 0 4 0 0,21-3 33 0 0,0 0 0 0 0,0-2 0 0 0,0 0 0 0 0,-1-2 0 0 0,0 0 0 0 0,0-1 0 0 0,0-1 0 0 0,-1 0 0 0 0,-1-1 0 0 0,0-2 0 0 0,10-7-33 0 0,35-19-2 0 0,127-94-348 0 0,-181 122 338 0 0,-16 12-193 0 0,-17 12-171 0 0,-37 32 412 0 0,2 2 1 0 0,2 3-1 0 0,-33 39-36 0 0,-95 112 768 0 0,158-150-538 0 0,64-45-128 0 0,-20-10-38 0 0,-1 0-1 0 0,1-1 1 0 0,-1-1-1 0 0,-1-1 1 0 0,1 0-1 0 0,-1-1 1 0 0,0 0-1 0 0,2-3-62 0 0,19-8 46 0 0,492-275-89 0 0,-442 241 28 0 0,-84 51 40 0 0,-10 3-67 0 0,0 0 1 0 0,0 0-1 0 0,1 1 1 0 0,-1 0 0 0 0,1 1-1 0 0,-1 0 1 0 0,1 0-1 0 0,0 1 1 0 0,0 0-1 0 0,-2 2 41 0 0,-5 3-29 0 0,-206 138 65 0 0,-6 23 711 0 0,221-150-750 0 0,36-18-18 0 0,-30-3 21 0 0,15-2 36 0 0,0-1 0 0 0,-1 0 0 0 0,1-1 0 0 0,0 0 0 0 0,-1-1 0 0 0,0-1 0 0 0,0 0 0 0 0,3-3-36 0 0,10-4-2 0 0,171-79-101 0 0,-137 63 4 0 0,-60 28 107 0 0,-79 38-247 0 0,56-22 217 0 0,-198 128 673 0 0,220-143-656 0 0,0 0 0 0 0,1 0 1 0 0,-1 0-1 0 0,1 0 0 0 0,-1 1 1 0 0,0-1-1 0 0,1 0 0 0 0,-1 0 0 0 0,0 0 1 0 0,1 0-1 0 0,-1 0 0 0 0,0 1 1 0 0,1-1-1 0 0,-1 0 0 0 0,0 0 1 0 0,1 1-1 0 0,-1-1 0 0 0,0 0 1 0 0,0 0-1 0 0,1 1 0 0 0,-1-1 1 0 0,0 0-1 0 0,0 1 0 0 0,0-1 1 0 0,1 0-1 0 0,-1 1 0 0 0,0-1 1 0 0,0 0-1 0 0,0 1 0 0 0,0-1 1 0 0,0 0-1 0 0,0 1 0 0 0,0-1 0 0 0,0 1 1 0 0,0-1-1 0 0,0 0 0 0 0,0 1 1 0 0,0-1-1 0 0,0 0 0 0 0,0 1 1 0 0,0-1-1 0 0,0 1 0 0 0,0-1 1 0 0,0 0-1 0 0,-1 1 0 0 0,1-1 1 0 0,0 0-1 0 0,0 1 0 0 0,0-1 1 0 0,-1 0-1 0 0,1 1 0 0 0,0-1 1 0 0,0 0-1 0 0,-1 0 0 0 0,1 1 1 0 0,0-1 3 0 0,35-2-47 0 0,83-42-443 0 0,-9-7-3322 0 0,-92 44-741 0 0,-8-1-3025 0 0</inkml:trace>
  <inkml:trace contextRef="#ctx0" brushRef="#br0" timeOffset="15042.12">1767 1024 0 0 0,'0'0'205'0'0,"0"0"454"0"0,-3 3 10726 0 0,1-3-11875 0 0,-175 27 4480 0 0,26-13-2569 0 0,-325-18 2822 0 0,411-3-3729 0 0,-44 3-379 0 0,109 4-120 0 0,0 0-3 0 0,0 0-18 0 0,0 0-15 0 0,0 0-50 0 0,0 0-137 0 0,0 0-270 0 0,7 1-6383 0 0,-3 2-3902 0 0</inkml:trace>
  <inkml:trace contextRef="#ctx0" brushRef="#br0" timeOffset="16345.916">1986 3966 0 0 0,'0'0'551'0'0,"0"0"841"0"0,0 0 275 0 0,0 0 41 0 0,0 0-55 0 0,0 0-149 0 0,0 0-237 0 0,0 0-179 0 0,0 0-122 0 0,0 0-82 0 0,0 0-40 0 0,0 0-69 0 0,-8 0-56 0 0,-213-1 3830 0 0,-397 9-330 0 0,501-12-4272 0 0,140-5-3166 0 0,-14 3-2491 0 0,-5 3-5293 0 0</inkml:trace>
  <inkml:trace contextRef="#ctx0" brushRef="#br0" timeOffset="17384.231">1289 575 0 0 0,'0'0'545'0'0,"0"0"748"0"0,0 0 203 0 0,0 0-24 0 0,0 0-110 0 0,0 0-182 0 0,0 0-184 0 0,0 0-194 0 0,0 0-185 0 0,-5-3-138 0 0,-12-7-103 0 0,4 30 1117 0 0,-13 178 2082 0 0,13 105-1522 0 0,10-112-1317 0 0,-14 233 423 0 0,15-86-199 0 0,44 391 232 0 0,-51-478-792 0 0,-2 202 298 0 0,35-45-12 0 0,-45-99 60 0 0,9-229-579 0 0,-3 0 1 0 0,-4-1 0 0 0,-6 6-168 0 0,5 55-352 0 0,30-188-3685 0 0,-4 23-2379 0 0,-2 14-4085 0 0</inkml:trace>
  <inkml:trace contextRef="#ctx0" brushRef="#br0" timeOffset="17800.165">1550 3480 11482 0 0,'0'0'649'0'0,"0"0"-255"0"0,0 0-287 0 0,0 0-3 0 0,0 0 209 0 0,0 0 297 0 0,0 0 227 0 0,0 0 72 0 0,0 0-113 0 0,0 0-193 0 0,0 0-162 0 0,0 0-10 0 0,0 0 73 0 0,-3 7 53 0 0,-13 34 201 0 0,-1-1 1 0 0,-3-1-1 0 0,-1 0 0 0 0,-1-2 0 0 0,-3 0 0 0 0,-20 22-758 0 0,-166 145 697 0 0,110-114-563 0 0,88-78-178 0 0,1 1-1 0 0,0 0 1 0 0,0 1 0 0 0,2 0-1 0 0,-1 0 1 0 0,2 1-1 0 0,0 1 1 0 0,1 0 0 0 0,-2 7 44 0 0,-1 15-3791 0 0,7 1-3733 0 0,4-31-3791 0 0</inkml:trace>
  <inkml:trace contextRef="#ctx0" brushRef="#br0" timeOffset="18683.808">1419 589 1312 0 0,'0'0'1062'0'0,"0"0"-397"0"0,0 0-41 0 0,0 0 350 0 0,0 0 550 0 0,0 0 481 0 0,0 0 157 0 0,0 0-229 0 0,0 0-464 0 0,0 0-468 0 0,0 0-331 0 0,0 0-169 0 0,0 0-44 0 0,-2 3 2334 0 0,-10 9-2419 0 0,-117 151 1268 0 0,-111 123-784 0 0,62-66-735 0 0,157-192-243 0 0,-52 93-1583 0 0,71-90-3310 0 0,2-23-1116 0 0,0-3-3035 0 0</inkml:trace>
  <inkml:trace contextRef="#ctx0" brushRef="#br0" timeOffset="20886.408">499 2504 0 0 0,'0'0'635'0'0,"0"0"682"0"0,0 0 157 0 0,0 0-90 0 0,0 0-162 0 0,0 0-131 0 0,0 0-4 0 0,-2-15 54 0 0,-8-70 1008 0 0,10 82-1811 0 0,-1-1 0 0 0,1 0 0 0 0,-1 0 0 0 0,-1 0 0 0 0,1 1 0 0 0,0-1 0 0 0,-1 0 0 0 0,0 1 1 0 0,0-1-1 0 0,0 1 0 0 0,0 0 0 0 0,0 0 0 0 0,-1 0 0 0 0,1 0 0 0 0,-1 0 0 0 0,0 0 0 0 0,-1 0-338 0 0,-61-23 2288 0 0,52 25-2192 0 0,0 0-1 0 0,0 1 1 0 0,-1 0-1 0 0,1 1 0 0 0,0 1 1 0 0,0 0-1 0 0,0 1 1 0 0,0 0-1 0 0,1 1 1 0 0,-3 1-96 0 0,-7 3 58 0 0,0 1 1 0 0,1 2 0 0 0,0-1-1 0 0,1 2 1 0 0,1 1 0 0 0,-1 1-1 0 0,2 0 1 0 0,-13 14-59 0 0,26-23 6 0 0,0 0 0 0 0,1 1 0 0 0,-1 0 1 0 0,1 0-1 0 0,0 0 0 0 0,1 0 0 0 0,0 1 0 0 0,0-1 0 0 0,0 1 0 0 0,1 0 0 0 0,0 0 0 0 0,0 0 1 0 0,0 0-1 0 0,1 0 0 0 0,0 0 0 0 0,1 1 0 0 0,0-1 0 0 0,0 0 0 0 0,0 0 0 0 0,1 1 0 0 0,0-1 1 0 0,0 0-1 0 0,1 0 0 0 0,0 0 0 0 0,0 0 0 0 0,1 0 0 0 0,0-1 0 0 0,0 1 0 0 0,1-1 0 0 0,-1 0 1 0 0,4 4-7 0 0,-2-4 24 0 0,-1 0 0 0 0,1 0 0 0 0,0-1 0 0 0,1 1 1 0 0,0-1-1 0 0,0 0 0 0 0,0-1 0 0 0,0 0 1 0 0,0 0-1 0 0,1 0 0 0 0,0-1 0 0 0,0 0 1 0 0,0 0-1 0 0,0 0 0 0 0,0-1 0 0 0,1 0 1 0 0,5 0-25 0 0,-4 0 75 0 0,0-1 1 0 0,0 0-1 0 0,1 0 1 0 0,-1-1-1 0 0,0 0 1 0 0,0-1-1 0 0,0 0 1 0 0,0-1-1 0 0,0 1 1 0 0,0-2-1 0 0,-1 1 1 0 0,1-1 0 0 0,-1-1-1 0 0,1 1 1 0 0,-1-1-1 0 0,0-1 1 0 0,0 0-1 0 0,-1 0 1 0 0,0 0-1 0 0,1-1 1 0 0,-2 0-1 0 0,6-5-75 0 0,16-20 67 0 0,-1-2-1 0 0,-1 0 1 0 0,-2-1-1 0 0,-2-2 1 0 0,-1 0-1 0 0,-1-2 1 0 0,-2 0 0 0 0,-2 0-1 0 0,3-18-66 0 0,-6 10-47 0 0,-1-2-1 0 0,-3 1 0 0 0,-2-1 1 0 0,-3 0-1 0 0,-1 0 1 0 0,-3-26 47 0 0,1 56-64 0 0,-2 0 1 0 0,0 1-1 0 0,-1-1 1 0 0,0 1-1 0 0,-2 0 1 0 0,0 0 0 0 0,-1 0-1 0 0,-1 0 1 0 0,0 1-1 0 0,-1 0 1 0 0,-1 0-1 0 0,0 1 1 0 0,-1 0 0 0 0,-8-9 63 0 0,14 21-28 0 0,1 0 0 0 0,-2 1 1 0 0,1-1-1 0 0,0 0 0 0 0,0 1 1 0 0,-1 0-1 0 0,0 0 1 0 0,1 0-1 0 0,-1 0 0 0 0,0 0 1 0 0,0 1-1 0 0,0 0 1 0 0,0 0-1 0 0,0 0 0 0 0,0 0 1 0 0,0 0-1 0 0,0 1 0 0 0,0 0 1 0 0,-1 0-1 0 0,1 0 1 0 0,0 0-1 0 0,0 1 0 0 0,0 0 1 0 0,0-1-1 0 0,0 2 1 0 0,0-1-1 0 0,0 0 0 0 0,0 1 1 0 0,0 0-1 0 0,1-1 1 0 0,-1 2-1 0 0,0-1 0 0 0,1 0 1 0 0,0 1-1 0 0,0-1 0 0 0,-1 1 1 0 0,1 0-1 0 0,1 0 1 0 0,-1 0-1 0 0,0 1 0 0 0,1-1 1 0 0,0 1-1 0 0,0-1 1 0 0,-1 2 27 0 0,-9 19 13 0 0,0 0 1 0 0,2 1 0 0 0,0 0 0 0 0,2 1 0 0 0,1 0 0 0 0,1 0-1 0 0,1 0 1 0 0,1 1 0 0 0,2 0 0 0 0,0 0 0 0 0,3 17-14 0 0,-1-15 85 0 0,2 1 0 0 0,1-1 1 0 0,2 0-1 0 0,1 0 0 0 0,1-1 1 0 0,1 1-1 0 0,1-1 0 0 0,2-1 1 0 0,1 0-1 0 0,1-1 0 0 0,8 13-85 0 0,15 14 459 0 0,3 0-1 0 0,2-3 0 0 0,1-1 0 0 0,44 37-458 0 0,-68-68 167 0 0,0 1 1 0 0,-2 1-1 0 0,-1 1 0 0 0,0 0 1 0 0,-2 1-1 0 0,3 7-167 0 0,-16-29 323 0 0,-1-2-3259 0 0,1 1-3994 0 0,-2 1-5302 0 0</inkml:trace>
  <inkml:trace contextRef="#ctx0" brushRef="#br0" timeOffset="25936.176">7807 1013 0 0 0,'0'0'584'0'0,"0"0"388"0"0,0 0 106 0 0,0 0-38 0 0,0 0-73 0 0,0 0-65 0 0,0-5-98 0 0,0-9 483 0 0,0 30 1649 0 0,-10 274 1981 0 0,-7-70-3440 0 0,15-32 394 0 0,2-187-1823 0 0,0-1-7 0 0,0 0 3 0 0,0 0 13 0 0,0 0-5 0 0,0 0 6 0 0,0 0 14 0 0,0 0 16 0 0,0 0 13 0 0,0 0 9 0 0,0 0 14 0 0,0 0-22 0 0,0 0-7 0 0,0 0-12 0 0,0 0-25 0 0,0 0 9 0 0,5-19 1911 0 0,-5 11-1944 0 0,0 0 1 0 0,-1 0 0 0 0,0 0-1 0 0,-1 0 1 0 0,1 0 0 0 0,-1 1-1 0 0,-1-1 1 0 0,0 0 0 0 0,0 1-1 0 0,0 0 1 0 0,-1 0 0 0 0,0 0-1 0 0,0 0 1 0 0,-5-5-35 0 0,-1-3-4 0 0,-1 0-1 0 0,0 1 1 0 0,-1 0-1 0 0,0 1 1 0 0,-1 0-1 0 0,-1 1 1 0 0,0 1 0 0 0,-1 0-1 0 0,-6-3 5 0 0,-25-8 47 0 0,46 22-49 0 0,0 0 5 0 0,0 0-8 0 0,0 0-5 0 0,0 0-7 0 0,16-8-50 0 0,35 9 90 0 0,0 3-1 0 0,0 1 1 0 0,-1 3-1 0 0,1 2 0 0 0,-1 2-22 0 0,75 14-6 0 0,-146 19 1066 0 0,-36 17-807 0 0,-49 34 221 0 0,106-96-488 0 0,-18 23 163 0 0,18-16-2557 0 0,13 10-422 0 0,-9-12-6075 0 0,-4-5 8826 0 0,0 0-10134 0 0</inkml:trace>
  <inkml:trace contextRef="#ctx0" brushRef="#br0" timeOffset="27928.527">7754 843 0 0 0,'0'0'335'0'0,"0"0"514"0"0,0 0 13 0 0,0 0-155 0 0,0 0-138 0 0,0 0-89 0 0,0 0-40 0 0,7-11 2365 0 0,-3 14 3675 0 0,-2 4-3331 0 0,2 22-3190 0 0,-3-19 894 0 0,16 209 1193 0 0,-23 131-81 0 0,14-306-1343 0 0,-8-43-602 0 0,2 3-1949 0 0,1-4-4397 0 0,1 0-4311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7:0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792 5481 0 0,'0'0'1151'0'0,"0"0"-196"0"0,0 0 4 0 0,0 0 254 0 0,0 0 326 0 0,0 0 182 0 0,0 0-40 0 0,0 0-206 0 0,0 0-256 0 0,0 0-244 0 0,0 0-197 0 0,4-20-115 0 0,10-60-71 0 0,-24 46 569 0 0,5 31-877 0 0,-2-1-166 0 0,-1 0-1 0 0,0 1 0 0 0,0-1 1 0 0,0 1-1 0 0,0 1 0 0 0,0 0 1 0 0,0 0-1 0 0,-1 0 1 0 0,1 1-1 0 0,-1 1 0 0 0,1-1 1 0 0,-1 1-1 0 0,1 1 0 0 0,-1-1 1 0 0,1 1-1 0 0,-1 1 0 0 0,-4 1-117 0 0,-20 7 40 0 0,0 2 0 0 0,1 1 0 0 0,0 2 0 0 0,1 1 0 0 0,1 1-1 0 0,0 2 1 0 0,-7 7-40 0 0,9-6 23 0 0,2 1-1 0 0,1 1 1 0 0,0 2 0 0 0,2 0-1 0 0,0 1 1 0 0,2 1-1 0 0,1 2 1 0 0,1 0 0 0 0,2 0-1 0 0,0 2 1 0 0,2 0-1 0 0,1 1 1 0 0,-5 22-23 0 0,5-13 4 0 0,3 1 1 0 0,1 1-1 0 0,2-1 0 0 0,2 2 1 0 0,2-1-1 0 0,1 34-4 0 0,2-64 5 0 0,0 0-1 0 0,2 0 0 0 0,-1 0 1 0 0,1 0-1 0 0,1 0 0 0 0,0 0 1 0 0,1 0-1 0 0,0-1 0 0 0,1 1 1 0 0,0-1-1 0 0,1 0 0 0 0,0 0 1 0 0,1 0-1 0 0,0-1 0 0 0,1 0 1 0 0,0 0-1 0 0,0 0 0 0 0,1-1 1 0 0,0 0-1 0 0,1-1 0 0 0,0 0 1 0 0,0 0-1 0 0,1-1 1 0 0,0 0-1 0 0,0 0 0 0 0,1-1 1 0 0,5 1-5 0 0,-1-2 34 0 0,1 0 0 0 0,0-1 1 0 0,0-1-1 0 0,0-1 1 0 0,1 0-1 0 0,-1-2 0 0 0,1 1 1 0 0,-1-2-1 0 0,0 0 1 0 0,1-1-1 0 0,-1-1 0 0 0,0 0 1 0 0,0-1-1 0 0,0-1 1 0 0,0-1-35 0 0,6-1 68 0 0,-1-1 0 0 0,1-1 1 0 0,-2-1-1 0 0,1-1 1 0 0,-1-1-1 0 0,-1-1 0 0 0,13-10-68 0 0,-27 17 25 0 0,0 0 0 0 0,0 0 0 0 0,-1-1 0 0 0,1 0 0 0 0,-1 0 0 0 0,-1 0 0 0 0,0 0 0 0 0,0 0 0 0 0,0-1 0 0 0,-1 1 0 0 0,0-1 0 0 0,0 0 0 0 0,0 0 0 0 0,-2 1 0 0 0,1-1 0 0 0,-1 0 0 0 0,0 0 0 0 0,0 0 0 0 0,-1-4-25 0 0,0 8-25 0 0,1-1 0 0 0,-1 0 0 0 0,0 1 0 0 0,-1-1 0 0 0,1 1 0 0 0,-1 0 0 0 0,0-1 0 0 0,0 1 0 0 0,0 0 0 0 0,-1 0 0 0 0,1 0 0 0 0,-1 0 0 0 0,0 1 0 0 0,0-1 0 0 0,0 1 0 0 0,-1 0 0 0 0,1 0 0 0 0,-1 0 0 0 0,1 0-1 0 0,-1 0 1 0 0,0 1 0 0 0,0 0 0 0 0,-1 0 0 0 0,1 0 0 0 0,-4-1 25 0 0,-115-24-1033 0 0,26 24 801 0 0,97 3 264 0 0,0 0 10 0 0,0 0-9 0 0,0 0-8 0 0,0 0-3 0 0,22-8 191 0 0,20 2 233 0 0,0 1-1 0 0,0 2 1 0 0,0 2-1 0 0,22 3-445 0 0,85-4 612 0 0,-10-16-33 0 0,-102 11-125 0 0,-37 7-350 0 0,0 0-6 0 0,0 0-8 0 0,0 0 1 0 0,0 0-12 0 0,0 0 1 0 0,0 0-22 0 0,0 0-16 0 0,0 0-10 0 0,0 0-7 0 0,-28 2-2881 0 0,11 11-544 0 0,11-8-159 0 0,0 1-3303 0 0,3-2-4643 0 0</inkml:trace>
  <inkml:trace contextRef="#ctx0" brushRef="#br0" timeOffset="293.441">2868 1410 10106 0 0,'0'0'4474'0'0,"0"0"-3452"0"0,0 0-1107 0 0,0 0-11 0 0,0 0 240 0 0,0 0 232 0 0,0 0 108 0 0,0 0-5 0 0,0 0-71 0 0,0 0-107 0 0,0 0-84 0 0,0 0-42 0 0,0 20-29 0 0,0 104 315 0 0,1-116-686 0 0,-2 15 170 0 0,-4-11-5000 0 0,3-11-2261 0 0</inkml:trace>
  <inkml:trace contextRef="#ctx0" brushRef="#br0" timeOffset="506.477">2795 1002 18268 0 0,'0'0'776'0'0,"0"0"-216"0"0,0 0-176 0 0,0 0 8 0 0,0 0 16 0 0,0 0-79 0 0,0 0-81 0 0,0 0-160 0 0,0 0-168 0 0,0 0-216 0 0,0 0-193 0 0,0 0-151 0 0,0 0-104 0 0,0 0-88 0 0,-11-126-248 0 0,18 134-905 0 0,-1-1-3696 0 0,-3 0-3945 0 0</inkml:trace>
  <inkml:trace contextRef="#ctx0" brushRef="#br0" timeOffset="935.744">3036 1075 12219 0 0,'0'0'617'0'0,"0"0"-478"0"0,0 0-223 0 0,0 0 148 0 0,0 0 281 0 0,0 0 170 0 0,0 0 77 0 0,0 0 32 0 0,0 0 10 0 0,0 0-50 0 0,0 0-72 0 0,0 0-100 0 0,0 0-83 0 0,15 28-49 0 0,44 87-51 0 0,-24-2 542 0 0,-30-79-512 0 0,21 162 1072 0 0,-26-195-1271 0 0,0 0-1 0 0,0 0 1 0 0,-1 0-1 0 0,1 0 1 0 0,0 0-1 0 0,0 1 1 0 0,0-1 0 0 0,0 0-1 0 0,0 0 1 0 0,1 0-1 0 0,-1 0 1 0 0,0 1-1 0 0,1-1 1 0 0,-1 0-1 0 0,0 0 1 0 0,1 0-1 0 0,-1 0 1 0 0,1 0-1 0 0,0 0 1 0 0,-1 0-1 0 0,1 0 1 0 0,0 0-1 0 0,-1 0 1 0 0,1-1-1 0 0,0 1 1 0 0,0 0-1 0 0,0 0 1 0 0,0-1 0 0 0,0 1-1 0 0,0 0 1 0 0,0-1-1 0 0,0 1 1 0 0,0-1-1 0 0,0 1 1 0 0,0-1-1 0 0,0 0 1 0 0,1 1-1 0 0,-1-1 1 0 0,0 0-1 0 0,0 0 1 0 0,0 0-1 0 0,0 0 1 0 0,0 0-1 0 0,1 0 1 0 0,-1 0-1 0 0,0 0 1 0 0,0-1-1 0 0,0 1 1 0 0,0 0 0 0 0,0-1-1 0 0,1 1 1 0 0,-1-1-1 0 0,0 1 1 0 0,0-1-1 0 0,0 1 1 0 0,0-1-1 0 0,0 0 1 0 0,-1 1-1 0 0,1-1 1 0 0,1-1-60 0 0,172-346 1756 0 0,-147 285-2261 0 0,-25 60 598 0 0,-1 3-5164 0 0,-1 0-5449 0 0,0 3 823 0 0</inkml:trace>
  <inkml:trace contextRef="#ctx0" brushRef="#br0" timeOffset="1247.6">3625 1329 10498 0 0,'0'0'1426'0'0,"0"0"-449"0"0,0 0 44 0 0,0 0 271 0 0,0 0 147 0 0,0 0-68 0 0,0 0-200 0 0,0 0-224 0 0,0 0-159 0 0,0 0-149 0 0,0 0-122 0 0,0 0-90 0 0,0 0-75 0 0,22-18-65 0 0,68-55-42 0 0,-89 72-233 0 0,1 0 0 0 0,0 1 1 0 0,-1-1-1 0 0,0 0 0 0 0,1 0 0 0 0,-1 0 1 0 0,0 0-1 0 0,1 0 0 0 0,-1 0 0 0 0,0-1 1 0 0,0 1-1 0 0,0 0 0 0 0,0-1 0 0 0,0 1 1 0 0,0-1-1 0 0,0 1 0 0 0,-1-1 0 0 0,1 1 0 0 0,0-1 1 0 0,-1 1-1 0 0,1-1 0 0 0,-1 0 0 0 0,0 1 1 0 0,1-1-1 0 0,-1 0 0 0 0,0 1 0 0 0,0-1 1 0 0,0 0-1 0 0,0 1 0 0 0,-1-1 0 0 0,1 0-12 0 0,-2-6 89 0 0,2 5-98 0 0,0 1-1 0 0,0-1 1 0 0,-1 1-1 0 0,0-1 1 0 0,1 1-1 0 0,-1 0 1 0 0,0-1 0 0 0,0 1-1 0 0,0 0 1 0 0,0 0-1 0 0,0 0 1 0 0,-1 0-1 0 0,1 0 1 0 0,-1 0 0 0 0,1 0-1 0 0,-1 0 1 0 0,0 0-1 0 0,0 1 1 0 0,0-1-1 0 0,0 1 1 0 0,0-1-1 0 0,0 1 1 0 0,0 0 0 0 0,0 0-1 0 0,0 0 1 0 0,-1 0-1 0 0,1 0 1 0 0,0 0-1 0 0,-1 1 1 0 0,1-1 0 0 0,-1 1-1 0 0,1-1 1 0 0,-1 1-1 0 0,1 0 1 0 0,-3 0 9 0 0,-2 0-87 0 0,0 0 1 0 0,0 0-1 0 0,-1 0 0 0 0,1 1 1 0 0,0 0-1 0 0,0 1 1 0 0,0-1-1 0 0,0 1 0 0 0,0 1 1 0 0,0-1-1 0 0,1 1 0 0 0,-2 1 87 0 0,-6 5-40 0 0,1 0-1 0 0,0 1 0 0 0,1 0 0 0 0,0 1 0 0 0,0 1 0 0 0,1 0 0 0 0,1 0 0 0 0,0 1 0 0 0,1 0 0 0 0,-7 13 41 0 0,13-20-1 0 0,0 1 0 0 0,0-1 0 0 0,0 1 0 0 0,1 0 0 0 0,0 0 0 0 0,0 0 0 0 0,1 0 0 0 0,0 0-1 0 0,0 0 1 0 0,1 1 0 0 0,0-1 0 0 0,0 0 0 0 0,1 0 0 0 0,0 0 0 0 0,0 1 0 0 0,1 3 1 0 0,1-4 8 0 0,1-1 1 0 0,-1 1 0 0 0,1-1 0 0 0,0 0-1 0 0,0 0 1 0 0,1-1 0 0 0,0 1 0 0 0,0-1-1 0 0,0 0 1 0 0,1 0 0 0 0,0-1 0 0 0,0 0-1 0 0,0 0 1 0 0,0 0 0 0 0,0 0-1 0 0,1-1 1 0 0,0 0 0 0 0,-1-1 0 0 0,1 0-1 0 0,1 1-8 0 0,13 3-48 0 0,0-1-1 0 0,1-1 0 0 0,-1 0 0 0 0,1-2 1 0 0,0-1-1 0 0,-1 0 0 0 0,1-1 0 0 0,0-2 0 0 0,0 0 1 0 0,-1-1-1 0 0,8-3 49 0 0,26-10-4185 0 0,-3-4-4012 0 0,-42 16-1128 0 0</inkml:trace>
  <inkml:trace contextRef="#ctx0" brushRef="#br0" timeOffset="1713.615">4035 1469 0 0 0,'0'0'1614'0'0,"0"0"558"0"0,0 0 243 0 0,0 0 33 0 0,0 0-128 0 0,0 0-213 0 0,0 0-284 0 0,0 0-220 0 0,0 0-221 0 0,0 0-219 0 0,0 0-159 0 0,0 0-176 0 0,0 0-132 0 0,25-13-88 0 0,74-41-79 0 0,-41 0 529 0 0,-44 32-806 0 0,81-100 713 0 0,-84 218-2336 0 0,-9-91 1432 0 0,1 1 1 0 0,-1-1-1 0 0,1 1 1 0 0,0-1-1 0 0,0 0 1 0 0,1 0-1 0 0,0-1 1 0 0,-1 1 0 0 0,2-1-1 0 0,-1 1 1 0 0,0-1-1 0 0,1-1 1 0 0,0 1-1 0 0,0-1 1 0 0,0 1-1 0 0,0-1 1 0 0,1-1-1 0 0,-1 1 1 0 0,1-1-1 0 0,-1 0 1 0 0,1 0 0 0 0,0-1-1 0 0,0 0 1 0 0,0 0-1 0 0,0 0 1 0 0,0 0-1 0 0,0-1 1 0 0,0 0-1 0 0,0-1 1 0 0,0 1-1 0 0,0-1 1 0 0,0 0-1 0 0,-1-1 1 0 0,1 1 0 0 0,0-1-1 0 0,-1 0 1 0 0,1-1-1 0 0,-1 1 1 0 0,1-1-1 0 0,-1 0 1 0 0,0 0-1 0 0,3-3-61 0 0,9-8 219 0 0,0 0 0 0 0,-1-1 0 0 0,-1 0 0 0 0,0-1 0 0 0,-1-1 0 0 0,-1-1 0 0 0,0 0 0 0 0,-2 0 0 0 0,6-13-219 0 0,-1-58-1148 0 0,-18 83 86 0 0,0 3-2725 0 0,0 2 37 0 0,0 0-8505 0 0</inkml:trace>
  <inkml:trace contextRef="#ctx0" brushRef="#br0" timeOffset="6758.436">7158 615 5905 0 0,'0'0'1857'0'0,"0"0"-361"0"0,0 0-105 0 0,0 0 63 0 0,0 0 42 0 0,0 0-118 0 0,0 0-277 0 0,0 0-305 0 0,0 0-240 0 0,0 0-130 0 0,0 0-27 0 0,0 0 42 0 0,0 0 27 0 0,20 4 2665 0 0,204-23-161 0 0,-162 16-2749 0 0,-13-12-431 0 0,-33 11-1348 0 0,-9 4-4340 0 0,-5 0 1028 0 0,-1 0-6120 0 0</inkml:trace>
  <inkml:trace contextRef="#ctx0" brushRef="#br0" timeOffset="7024.597">7141 865 12355 0 0,'0'0'1684'0'0,"0"0"-826"0"0,0 0-318 0 0,0 0 201 0 0,0 0 263 0 0,0 0 147 0 0,0 0-27 0 0,0 0-143 0 0,0 0-166 0 0,0 0-119 0 0,32-2-136 0 0,100-9-135 0 0,49-1 600 0 0,-149 12-4376 0 0,3 0-3730 0 0,-30 0 5765 0 0,0 0-9911 0 0</inkml:trace>
  <inkml:trace contextRef="#ctx0" brushRef="#br0" timeOffset="8790.69">8649 939 4057 0 0,'0'0'2632'0'0,"0"0"-781"0"0,0 0-225 0 0,0 0 77 0 0,0 0 47 0 0,0 0-104 0 0,0 0-282 0 0,0 0-343 0 0,0 0-254 0 0,0 0-163 0 0,0 0-86 0 0,0 0-26 0 0,-6 18 1076 0 0,-18 16-736 0 0,42-42-327 0 0,27-14 436 0 0,-45 22-866 0 0,0 0-18 0 0,0 0 7 0 0,0 0-13 0 0,0 0-14 0 0,0 0-15 0 0,0 0-1 0 0,0 0-5 0 0,-18 18 787 0 0,23 0-2770 0 0,-5-17 621 0 0,0-1-1403 0 0,0 0-3760 0 0,2 0-4943 0 0</inkml:trace>
  <inkml:trace contextRef="#ctx0" brushRef="#br0" timeOffset="9413.037">9300 287 9178 0 0,'0'0'1538'0'0,"0"0"-317"0"0,0 0-54 0 0,0 0 148 0 0,0 0 152 0 0,0 0-21 0 0,0 0-182 0 0,0 0-270 0 0,0 0-260 0 0,0 0-167 0 0,0 0-125 0 0,0 0-29 0 0,0 0-21 0 0,-5 0-52 0 0,-49 8 322 0 0,-40 50-158 0 0,69-37-425 0 0,21-18-87 0 0,0-1 0 0 0,0 1 0 0 0,1 0-1 0 0,-1 0 1 0 0,1 0 0 0 0,0 1 0 0 0,0-1 0 0 0,0 1 0 0 0,0-1 0 0 0,0 1 0 0 0,1 0 0 0 0,0 0 0 0 0,0 0 0 0 0,0 1 0 0 0,0-1 0 0 0,1 0-1 0 0,-1 1 1 0 0,1-1 0 0 0,0 1 0 0 0,0-1 0 0 0,1 1 0 0 0,-1 2 8 0 0,3-3-11 0 0,-1 0 0 0 0,1 0 0 0 0,0 0 0 0 0,-1 0 1 0 0,2-1-1 0 0,-1 1 0 0 0,0 0 0 0 0,1-1 0 0 0,0 0 0 0 0,-1 0 0 0 0,1 0 0 0 0,1 0 0 0 0,-1 0 1 0 0,0 0-1 0 0,1-1 0 0 0,-1 0 0 0 0,1 1 0 0 0,0-1 0 0 0,2 1 11 0 0,10 7 19 0 0,117 82 101 0 0,-114-74-98 0 0,-14-15-5 0 0,0 1-1 0 0,0 0 1 0 0,-1 0 0 0 0,0 1 0 0 0,1 0 0 0 0,-2-1-1 0 0,1 1 1 0 0,0 0 0 0 0,-1 1 0 0 0,0-1 0 0 0,0 1 0 0 0,-1-1-1 0 0,0 1 1 0 0,1 0 0 0 0,-2 0 0 0 0,2 3-17 0 0,-1 102 581 0 0,-6-104-580 0 0,-1 1 1 0 0,1-1-1 0 0,-1-1 0 0 0,0 1 0 0 0,-1-1 1 0 0,1 0-1 0 0,-2 0 0 0 0,1 0 0 0 0,0-1 1 0 0,-1 0-1 0 0,0 0 0 0 0,0-1 0 0 0,0 0 0 0 0,-1 0 1 0 0,0 0-1 0 0,1-1 0 0 0,-6 1-1 0 0,1 1-154 0 0,-56 20-1718 0 0,22-24-5341 0 0,36-8-1629 0 0,5 4 2553 0 0</inkml:trace>
  <inkml:trace contextRef="#ctx0" brushRef="#br0" timeOffset="9727.384">9127 265 11074 0 0,'0'0'1458'0'0,"0"0"-671"0"0,0 0-280 0 0,0 0 87 0 0,0 0 168 0 0,0 0 70 0 0,0 0-33 0 0,0 0-126 0 0,0 0-139 0 0,0 0-34 0 0,0 0-16 0 0,0 0-7 0 0,0 0-19 0 0,34-2-53 0 0,106-8-78 0 0,86 4-1505 0 0,-173 6-3824 0 0,-44 0-2383 0 0</inkml:trace>
  <inkml:trace contextRef="#ctx0" brushRef="#br0" timeOffset="10121.509">9808 195 2000 0 0,'0'0'1691'0'0,"0"0"-117"0"0,0 0 396 0 0,0 0 346 0 0,0 0-4 0 0,0 0-177 0 0,0 0-303 0 0,0 0-353 0 0,0 0-320 0 0,0 0-247 0 0,0 0-186 0 0,0 0-126 0 0,34-9-105 0 0,105-30-74 0 0,-71 10 278 0 0,-57 22-585 0 0,0 0 1 0 0,-1 0-1 0 0,0-1 1 0 0,-1 0-1 0 0,0-1 1 0 0,0 0-1 0 0,-1-1 1 0 0,0 0-1 0 0,0 0 0 0 0,-1 0 1 0 0,-1-1-1 0 0,1-1-114 0 0,-7 13-11 0 0,-1-1 1 0 0,1 1-1 0 0,0 0 0 0 0,0-1 0 0 0,0 1 0 0 0,0 0 0 0 0,-1-1 0 0 0,1 1 0 0 0,0-1 0 0 0,-1 1 0 0 0,1-1 0 0 0,0 1 0 0 0,-1 0 0 0 0,1-1 0 0 0,-1 1 1 0 0,1-1-1 0 0,-1 0 0 0 0,1 1 0 0 0,-1-1 0 0 0,1 1 0 0 0,-1-1 0 0 0,1 0 0 0 0,-1 1 0 0 0,1-1 0 0 0,-1 0 0 0 0,0 0 0 0 0,1 1 0 0 0,-1-1 1 0 0,0 0-1 0 0,1 0 0 0 0,-1 0 0 0 0,0 0 0 0 0,1 0 0 0 0,-1 0 0 0 0,1 0 0 0 0,-1 0 0 0 0,0 0 0 0 0,1 0 0 0 0,-1 0 0 0 0,0-1 0 0 0,1 1 0 0 0,-1 0 1 0 0,0 0-1 0 0,1 0 0 0 0,-1-1 0 0 0,1 1 0 0 0,-1 0 0 0 0,1-1 0 0 0,-1 1 0 0 0,1-1 0 0 0,-1 1 0 0 0,1-1 0 0 0,-1 1 0 0 0,1-1 0 0 0,-1 1 0 0 0,1-1 1 0 0,0 1-1 0 0,-1-1 0 0 0,1 1 0 0 0,0-1 0 0 0,0 0 0 0 0,-1 1 0 0 0,1-1 0 0 0,0 1 0 0 0,0-1 0 0 0,0 0 0 0 0,0 0 11 0 0,-14 20-17 0 0,1 1 0 0 0,2 0 0 0 0,0 1 0 0 0,1 0 0 0 0,1 1 0 0 0,1 0 0 0 0,1 0 0 0 0,1 0 0 0 0,1 1 0 0 0,0 0 0 0 0,2 1 0 0 0,0 16 17 0 0,-18 85 32 0 0,14-97 95 0 0,-1 0 1 0 0,0-1-1 0 0,-3 0 0 0 0,0-1 0 0 0,-1 0 0 0 0,-2-1 0 0 0,-3 4-127 0 0,-63 51-2839 0 0,28-57-2327 0 0,-7-15-3613 0 0,48-8 1883 0 0</inkml:trace>
  <inkml:trace contextRef="#ctx0" brushRef="#br0" timeOffset="10416.106">9676 530 912 0 0,'0'0'4158'0'0,"0"0"-1262"0"0,0 0-612 0 0,0 0-279 0 0,0 0-298 0 0,0 0-295 0 0,0 0-270 0 0,0 0-233 0 0,0 0-169 0 0,31-26-137 0 0,97-81-112 0 0,-72 70 261 0 0,46 16-263 0 0,-40 14-2809 0 0,-23-5-6427 0 0,-32 9-478 0 0</inkml:trace>
  <inkml:trace contextRef="#ctx0" brushRef="#br0" timeOffset="10664.839">10490 52 4857 0 0,'0'0'3158'0'0,"0"0"-819"0"0,0 0-650 0 0,0 0-349 0 0,0 0-159 0 0,0 0-126 0 0,0 0-109 0 0,0 0-126 0 0,0 0-104 0 0,0 0-61 0 0,0 0-87 0 0,0 0-96 0 0,0 0-100 0 0,-19 27-110 0 0,-60 84-86 0 0,27-24 130 0 0,45-74-287 0 0,0 0-1 0 0,1 0 0 0 0,0 1 1 0 0,1 0-1 0 0,1 0 0 0 0,0 1 0 0 0,1-1 1 0 0,1 1-1 0 0,0-1 0 0 0,0 1 0 0 0,2 0 1 0 0,0 0-1 0 0,1 2-18 0 0,1-14 44 0 0,0 0 0 0 0,1-1 0 0 0,-1 1 0 0 0,1-1 0 0 0,0 0 0 0 0,0 1-1 0 0,0-1 1 0 0,0 0 0 0 0,0-1 0 0 0,0 1 0 0 0,0-1 0 0 0,0 1 0 0 0,1-1 0 0 0,-1 0 0 0 0,1 0 0 0 0,-1 0 0 0 0,1-1 0 0 0,-1 1 0 0 0,1-1 0 0 0,-1 0 0 0 0,1 0 0 0 0,0 0 0 0 0,-1-1-1 0 0,1 1 1 0 0,-1-1 0 0 0,2 0-44 0 0,2 1 57 0 0,93-29 272 0 0,-72-2-1526 0 0,-25 17-2131 0 0,-2 0-4221 0 0,-1 10-3055 0 0</inkml:trace>
  <inkml:trace contextRef="#ctx0" brushRef="#br0" timeOffset="11082.174">10239 273 6481 0 0,'0'0'3006'0'0,"0"0"-1569"0"0,0 0-432 0 0,0 0 175 0 0,0 0 82 0 0,0 0-63 0 0,0 0-217 0 0,0 0-240 0 0,0 0-148 0 0,0 0-119 0 0,0 0-107 0 0,35-5-102 0 0,109-12-94 0 0,-29 13-169 0 0,-98 4-243 0 0,34 2-573 0 0,-17 6-2892 0 0,-22-4-1919 0 0,-6-3-3166 0 0</inkml:trace>
  <inkml:trace contextRef="#ctx0" brushRef="#br0" timeOffset="11373.854">9694 851 5417 0 0,'0'0'2193'0'0,"0"0"-1109"0"0,0 0-295 0 0,0 0 258 0 0,0 0 270 0 0,0 0 107 0 0,0 0-97 0 0,0 0-200 0 0,0 0-178 0 0,0 0-105 0 0,0 0-39 0 0,0 0-7 0 0,33-2 21 0 0,101-3-5 0 0,283-26 3607 0 0,-352 22-4222 0 0,17 0-3232 0 0,-82 12-4517 0 0,0-2-3776 0 0</inkml:trace>
  <inkml:trace contextRef="#ctx0" brushRef="#br0" timeOffset="11757.349">10145 1009 14771 0 0,'0'0'1486'0'0,"0"0"-378"0"0,0 0 0 0 0,0 0 141 0 0,0 0 27 0 0,0 0-143 0 0,0 0-308 0 0,0 0-324 0 0,0 0-214 0 0,0 0-102 0 0,0 0-64 0 0,0 0-25 0 0,0 0-19 0 0,-14 5-29 0 0,-106 38 65 0 0,104-37-105 0 0,0-1-14 0 0,0 1 1 0 0,1 0-1 0 0,-1 1 0 0 0,1 1 1 0 0,0 0-1 0 0,1 1 0 0 0,0 1 1 0 0,-2 3 5 0 0,15-11-10 0 0,0-1 0 0 0,0 1 1 0 0,0 0-1 0 0,1 0 1 0 0,-1 0-1 0 0,1 0 0 0 0,0 0 1 0 0,-1 0-1 0 0,1 0 1 0 0,0 1-1 0 0,0-1 0 0 0,0 0 1 0 0,0 0-1 0 0,1 0 1 0 0,-1 0-1 0 0,1 0 0 0 0,-1 0 1 0 0,1 0-1 0 0,0 0 1 0 0,-1 0-1 0 0,1-1 0 0 0,0 1 1 0 0,0 0-1 0 0,0 0 1 0 0,1-1-1 0 0,-1 1 0 0 0,0 0 1 0 0,1-1-1 0 0,-1 0 0 0 0,1 1 1 0 0,-1-1-1 0 0,1 0 1 0 0,0 1-1 0 0,-1-1 0 0 0,1 0 1 0 0,0 0-1 0 0,0-1 1 0 0,0 1-1 0 0,0 0 0 0 0,0-1 1 0 0,0 1-1 0 0,0-1 1 0 0,0 1-1 0 0,0-1 0 0 0,0 0 10 0 0,27 9 28 0 0,-1 2 0 0 0,-1 0 0 0 0,0 2 0 0 0,-1 1 0 0 0,13 9-28 0 0,-34-20 20 0 0,0 0-1 0 0,1 0 0 0 0,-1 0 0 0 0,-1 1 0 0 0,1-1 0 0 0,-1 1 1 0 0,1 0-1 0 0,-1 1 0 0 0,0-1 0 0 0,-1 1 0 0 0,1 0 0 0 0,-1 0 1 0 0,0 0-1 0 0,0 0 0 0 0,0 0 0 0 0,-1 1 0 0 0,0-1 0 0 0,0 1 1 0 0,0 0-1 0 0,-1 0 0 0 0,0-1 0 0 0,0 1 0 0 0,0 0 0 0 0,-1 0 1 0 0,0 0-1 0 0,0 0 0 0 0,-1 3-19 0 0,-2-5 38 0 0,-1 0 0 0 0,1 0 0 0 0,-1-1 0 0 0,0 1 0 0 0,0-1 0 0 0,0 0 0 0 0,-1 0 0 0 0,1-1 0 0 0,-1 1 0 0 0,1-1 0 0 0,-1 0 0 0 0,0 0 0 0 0,0 0-1 0 0,0-1 1 0 0,0 0 0 0 0,0 0 0 0 0,-5 0-38 0 0,-107 3 218 0 0,105-5-392 0 0,1-1 0 0 0,0 0 0 0 0,0-1 0 0 0,0 0 0 0 0,0 0 0 0 0,0-1 0 0 0,1-1 0 0 0,0 0 0 0 0,-7-4 174 0 0,7 0-2309 0 0,9 3-3649 0 0,1 3-5403 0 0</inkml:trace>
  <inkml:trace contextRef="#ctx0" brushRef="#br0" timeOffset="7488.781">7966 184 11803 0 0,'0'0'1376'0'0,"0"0"-507"0"0,0 0-198 0 0,0 0 129 0 0,0 0 237 0 0,0 0 157 0 0,0 0-79 0 0,0 0-293 0 0,0 0-290 0 0,0 0-256 0 0,0 0-93 0 0,0 0 25 0 0,0 0 28 0 0,-3 10 55 0 0,-19 69 487 0 0,-12 91 672 0 0,-15 152-774 0 0,0-63-617 0 0,47-223-455 0 0,2-36 228 0 0,0 0-58 0 0,0 0-72 0 0,14-4-2060 0 0,22-25-3822 0 0,-28 22 2123 0 0,-1 0-6116 0 0</inkml:trace>
  <inkml:trace contextRef="#ctx0" brushRef="#br0" timeOffset="8052.946">8339 276 9962 0 0,'0'0'1622'0'0,"0"0"-563"0"0,0 0-263 0 0,0 0 108 0 0,0 0 195 0 0,0 0 115 0 0,0 0-65 0 0,0 0-206 0 0,0 0-230 0 0,0 0-180 0 0,0 0-117 0 0,0 0-70 0 0,0 0-51 0 0,-18 26-47 0 0,-55 82-21 0 0,39-31 148 0 0,17-33-204 0 0,2 0-1 0 0,2 2 1 0 0,2-1 0 0 0,2 2 0 0 0,2-1 0 0 0,2 1 0 0 0,1 42-171 0 0,4-84 19 0 0,0 1-1 0 0,0 0 1 0 0,1-1-1 0 0,0 1 1 0 0,0-1 0 0 0,0 1-1 0 0,1-1 1 0 0,-1 1 0 0 0,1-1-1 0 0,0 0 1 0 0,1 0 0 0 0,0 0-1 0 0,-1 0 1 0 0,1 0-1 0 0,1-1 1 0 0,-1 1 0 0 0,1-1-1 0 0,0 0 1 0 0,0 0 0 0 0,0 0-1 0 0,0-1 1 0 0,1 1-1 0 0,-1-1 1 0 0,1 0 0 0 0,0 0-1 0 0,0-1 1 0 0,0 1 0 0 0,0-1-1 0 0,1 0 1 0 0,-1-1 0 0 0,1 1-1 0 0,-1-1 1 0 0,1 0-1 0 0,-1-1 1 0 0,4 1-19 0 0,-4-1 74 0 0,0-1-1 0 0,0 0 1 0 0,0 0 0 0 0,0 0-1 0 0,0 0 1 0 0,0-1 0 0 0,-1 0-1 0 0,1 0 1 0 0,-1 0 0 0 0,1 0-1 0 0,-1-1 1 0 0,0 0 0 0 0,0 0-1 0 0,0 0 1 0 0,0 0 0 0 0,0-1-1 0 0,-1 1 1 0 0,0-1 0 0 0,0 0-1 0 0,0 0 1 0 0,0 0 0 0 0,0-1-1 0 0,-1 1 1 0 0,0-1 0 0 0,0 1-1 0 0,1-3-73 0 0,1-2 26 0 0,-1-1 0 0 0,0 0 0 0 0,0 0 0 0 0,-1 0 0 0 0,0 0 0 0 0,-1 0 0 0 0,0 0 0 0 0,-1 0 0 0 0,0-1 0 0 0,0 1 0 0 0,-1 0 0 0 0,-2-9-26 0 0,0 13-151 0 0,0 1-1 0 0,0-1 1 0 0,-1 0-1 0 0,0 1 1 0 0,0 0 0 0 0,0 0-1 0 0,-1 0 1 0 0,1 0-1 0 0,-1 1 1 0 0,0 0-1 0 0,-1 0 1 0 0,1 0 0 0 0,-1 1-1 0 0,0-1 1 0 0,0 2-1 0 0,0-1 1 0 0,0 0-1 0 0,0 1 1 0 0,0 0-1 0 0,-1 1 1 0 0,1-1 0 0 0,-1 1-1 0 0,1 1 1 0 0,-1-1-1 0 0,0 1 1 0 0,1 0-1 0 0,-1 0 1 0 0,1 1 0 0 0,-1 0-1 0 0,1 0 1 0 0,-1 1-1 0 0,1 0 1 0 0,0 0-1 0 0,-1 0 1 0 0,1 1 0 0 0,0-1-1 0 0,1 2 1 0 0,-5 1 151 0 0,-34 20-3908 0 0,16-7-3492 0 0,14-9-1514 0 0</inkml:trace>
  <inkml:trace contextRef="#ctx0" brushRef="#br0" timeOffset="5664.685">6035 475 10130 0 0,'0'0'1226'0'0,"0"0"-255"0"0,0 0-78 0 0,0 0 23 0 0,0 0 86 0 0,0 0 2 0 0,0 0-88 0 0,0 0-184 0 0,0 0-210 0 0,0 0-182 0 0,0 0-167 0 0,-2-4-79 0 0,-6-13-37 0 0,22 14 359 0 0,-8 9-303 0 0,0 0-1 0 0,0 1 1 0 0,-1 0-1 0 0,0 1 1 0 0,-1-1-1 0 0,1 1 0 0 0,-1 0 1 0 0,-1 0-1 0 0,1 0 1 0 0,-1 0-1 0 0,-1 1 1 0 0,0-1-1 0 0,2 9-112 0 0,3 10 239 0 0,112 395 1253 0 0,-95-278-1232 0 0,-23-143-220 0 0,-1-1 1 0 0,0 1 0 0 0,1-1-1 0 0,-1 0 1 0 0,0 1-1 0 0,1-1 1 0 0,-1 0-1 0 0,1 1 1 0 0,-1-1 0 0 0,1 0-1 0 0,-1 0 1 0 0,1 1-1 0 0,-1-1 1 0 0,1 0-1 0 0,-1 0 1 0 0,1 0-1 0 0,0 0 1 0 0,-1 1 0 0 0,1-1-1 0 0,-1 0 1 0 0,1 0-1 0 0,-1 0 1 0 0,1 0-1 0 0,-1-1 1 0 0,1 1 0 0 0,0 0-1 0 0,-1 0 1 0 0,1 0-1 0 0,-1 0 1 0 0,1 0-1 0 0,-1-1 1 0 0,1 1-1 0 0,-1 0 1 0 0,1-1 0 0 0,-1 1-1 0 0,1 0 1 0 0,-1-1-1 0 0,0 1 1 0 0,1 0-1 0 0,-1-1 1 0 0,1 1 0 0 0,-1-1-1 0 0,0 1 1 0 0,1 0-1 0 0,-1-1 1 0 0,0 1-1 0 0,0-1 1 0 0,1 1-1 0 0,-1-1 1 0 0,0 0 0 0 0,0 1-1 0 0,0-1 1 0 0,0 1-1 0 0,0-1 1 0 0,0 1-1 0 0,0-1 1 0 0,0 1 0 0 0,0-1-1 0 0,0 0 1 0 0,0 1-1 0 0,0-1 1 0 0,0 1-1 0 0,0-1 1 0 0,0 1-1 0 0,0-1 1 0 0,-1 1 0 0 0,1-1-1 0 0,0 0-40 0 0,2-4-230 0 0,51-137 733 0 0,4-13-315 0 0,-8-2-1 0 0,7-57-187 0 0,-54 177-69 0 0,-2 37-10 0 0,0 0-64 0 0,0 0-46 0 0,0 0-65 0 0,-3 15-1305 0 0,-27 44-2209 0 0,22-43-500 0 0,0-1-3646 0 0,4-10-94 0 0</inkml:trace>
  <inkml:trace contextRef="#ctx0" brushRef="#br0" timeOffset="6032.052">6587 817 4585 0 0,'0'0'2175'0'0,"0"0"-1277"0"0,0 0-500 0 0,0 0 132 0 0,0 0 337 0 0,0 0 284 0 0,0 0 98 0 0,0 0-106 0 0,0 0-212 0 0,0 0-206 0 0,0 0-138 0 0,0 0-80 0 0,0 0-52 0 0,-5 23-23 0 0,-16 68-20 0 0,16 2 954 0 0,4-88-1296 0 0,1 0 0 0 0,0 0 0 0 0,0 1 1 0 0,1-1-1 0 0,-1 0 0 0 0,1 0 1 0 0,0 0-1 0 0,1 0 0 0 0,-1-1 0 0 0,1 1 1 0 0,0 0-1 0 0,0 0 0 0 0,0-1 0 0 0,1 0 1 0 0,0 1-1 0 0,-1-1 0 0 0,2 0 1 0 0,-1 0-1 0 0,0 0 0 0 0,1-1 0 0 0,0 1 1 0 0,-1-1-1 0 0,1 0 0 0 0,1 0 1 0 0,-1 0-1 0 0,0-1 0 0 0,1 1 0 0 0,-1-1 1 0 0,1 0-1 0 0,0-1 0 0 0,0 1 0 0 0,0-1 1 0 0,3 1-71 0 0,0-1 116 0 0,0-1-1 0 0,0 0 1 0 0,0 0 0 0 0,0-1 0 0 0,0 0 0 0 0,0 0-1 0 0,0-1 1 0 0,0 0 0 0 0,0-1 0 0 0,-1 1 0 0 0,1-2-1 0 0,-1 1 1 0 0,0-1 0 0 0,0 0 0 0 0,0 0 0 0 0,0-1 0 0 0,-1 0-1 0 0,1 0 1 0 0,-1 0 0 0 0,-1-1 0 0 0,1 0 0 0 0,-1 0-1 0 0,0-1 1 0 0,0 1 0 0 0,-1-1 0 0 0,0 0 0 0 0,0 0-1 0 0,-1-1 1 0 0,0 1 0 0 0,0-1 0 0 0,2-6-116 0 0,-4 10-30 0 0,1-1 0 0 0,-1 1 0 0 0,1 0 0 0 0,-1 0 0 0 0,0-1 0 0 0,-1 1 0 0 0,1 0 0 0 0,-1-1 0 0 0,0 1 0 0 0,0-1 0 0 0,0 1 0 0 0,-1-1 1 0 0,1 1-1 0 0,-1 0 0 0 0,0-1 0 0 0,-1 1 0 0 0,1 0 0 0 0,-1 0 0 0 0,1 0 0 0 0,-1 0 0 0 0,-1 0 0 0 0,1 0 0 0 0,0 1 0 0 0,-1-1 0 0 0,0 1 0 0 0,0-1 0 0 0,0 1 0 0 0,0 0 0 0 0,0 0 0 0 0,-1 0 0 0 0,1 1 1 0 0,-1-1-1 0 0,0 1 0 0 0,0 0 0 0 0,-3-2 30 0 0,-32-8-2246 0 0,11 10-4002 0 0,14 2-4553 0 0</inkml:trace>
  <inkml:trace contextRef="#ctx0" brushRef="#br0" timeOffset="15365.445">6760 2183 1832 0 0,'0'0'1671'0'0,"0"0"-345"0"0,0 0 5 0 0,0 0 219 0 0,0 0 123 0 0,0 0-15 0 0,0 0-144 0 0,0 0-219 0 0,0 0-206 0 0,0 0-187 0 0,0 0-165 0 0,-13-16-139 0 0,-38-49-85 0 0,49 62-414 0 0,-1 0-1 0 0,1 0 1 0 0,-1 0-1 0 0,0 0 1 0 0,0 0 0 0 0,0 0-1 0 0,0 1 1 0 0,0 0-1 0 0,-1-1 1 0 0,1 1 0 0 0,0 0-1 0 0,-1 1 1 0 0,0-1-1 0 0,0 1 1 0 0,1-1 0 0 0,-1 1-1 0 0,0 0 1 0 0,0 0-1 0 0,0 1 1 0 0,0-1-1 0 0,0 1 1 0 0,0 0 0 0 0,0 0-1 0 0,0 0 1 0 0,-3 1-99 0 0,-9 0 162 0 0,1 1-107 0 0,1 1-1 0 0,0 0 0 0 0,0 1 0 0 0,0 0 1 0 0,0 1-1 0 0,1 1 0 0 0,0 0 0 0 0,0 1 0 0 0,1 0 1 0 0,-1 1-1 0 0,1 1 0 0 0,-5 5-54 0 0,7-6 21 0 0,0 1-1 0 0,0 0 0 0 0,1 0 1 0 0,0 1-1 0 0,1 0 0 0 0,0 1 1 0 0,0-1-1 0 0,1 2 0 0 0,1-1 1 0 0,0 1-1 0 0,0 0 1 0 0,1 0-1 0 0,1 0 0 0 0,0 1 1 0 0,1 0-1 0 0,0 0 0 0 0,1 0 1 0 0,0 0-1 0 0,1 0 1 0 0,1 0-1 0 0,0 0 0 0 0,2 11-20 0 0,0-20 48 0 0,1 0 0 0 0,0 1 1 0 0,0-1-1 0 0,0 0 0 0 0,0-1 0 0 0,1 1 0 0 0,0-1 0 0 0,0 1 0 0 0,0-1 1 0 0,0 0-1 0 0,0 0 0 0 0,0-1 0 0 0,1 0 0 0 0,0 1 0 0 0,-1-1 0 0 0,1-1 0 0 0,0 1 1 0 0,0-1-1 0 0,0 0 0 0 0,0 0 0 0 0,0 0 0 0 0,0-1 0 0 0,0 1 0 0 0,0-1 0 0 0,0 0 1 0 0,0-1-1 0 0,0 1 0 0 0,0-1 0 0 0,0 0 0 0 0,0-1 0 0 0,0 1 0 0 0,0-1 0 0 0,-1 0 1 0 0,4-1-49 0 0,28-14 236 0 0,0-2 0 0 0,-1-1 1 0 0,-1-1-1 0 0,-1-2 1 0 0,-1-2-1 0 0,15-14-236 0 0,-45 37 6 0 0,61-54 85 0 0,73-49-139 0 0,-133 132-369 0 0,-26 203 658 0 0,22-220-231 0 0,0 1 1 0 0,1-1 0 0 0,1 1-1 0 0,0 0 1 0 0,0-1 0 0 0,1 1 0 0 0,0-1-1 0 0,1 0 1 0 0,0 0 0 0 0,1 0 0 0 0,0 0-1 0 0,0 0 1 0 0,1-1 0 0 0,0 0 0 0 0,1 0-1 0 0,0 0 1 0 0,1 0 0 0 0,-1-1 0 0 0,2 0-1 0 0,7 6-10 0 0,42 17 47 0 0,-53-29-97 0 0,18-3-416 0 0,-22 0-207 0 0,2-5-284 0 0,0 4-3134 0 0,1-1-4090 0 0</inkml:trace>
  <inkml:trace contextRef="#ctx0" brushRef="#br0" timeOffset="15936.819">7399 2338 2945 0 0,'0'0'2642'0'0,"0"0"-1075"0"0,0 0-439 0 0,0 0 128 0 0,0 0 131 0 0,0 0-32 0 0,0 0-189 0 0,0 0-262 0 0,0 0-255 0 0,0 0-171 0 0,0 0-89 0 0,0 0-10 0 0,0 0 41 0 0,-2 7 6373 0 0,127 12-4984 0 0,152-12-670 0 0,-225-11-736 0 0,-18 2-2991 0 0,-46 14-88 0 0,-1 0-5956 0 0,8-8-2673 0 0</inkml:trace>
  <inkml:trace contextRef="#ctx0" brushRef="#br0" timeOffset="16251.79">7366 2658 13931 0 0,'0'0'1502'0'0,"0"0"-720"0"0,0 0-399 0 0,0 0 125 0 0,0 0 294 0 0,0 0 226 0 0,0 0 74 0 0,0 0-81 0 0,0 0-167 0 0,0 0-123 0 0,0 0-77 0 0,0 0-86 0 0,0 0-37 0 0,30-2-43 0 0,98-9-49 0 0,25-9 675 0 0,-136 18-1123 0 0,-8 0-97 0 0,0 1 1 0 0,0 0-1 0 0,0 0 1 0 0,0 1-1 0 0,0 0 1 0 0,0 1-1 0 0,0-1 1 0 0,0 2-1 0 0,0 0 1 0 0,0 0-1 0 0,5 2 106 0 0,0 8-3021 0 0,-11-6-4774 0 0,-3-2-3792 0 0</inkml:trace>
  <inkml:trace contextRef="#ctx0" brushRef="#br0" timeOffset="17652.808">9221 2611 14811 0 0,'0'0'2066'0'0,"0"0"-1006"0"0,0 0-552 0 0,0 0-18 0 0,0 0 142 0 0,0 0 143 0 0,0 0 49 0 0,0 0-68 0 0,0 0-104 0 0,0 0-97 0 0,0 0-106 0 0,0 0-75 0 0,0 0-73 0 0,35-8-51 0 0,106-22-45 0 0,-7 15-332 0 0,-99 16-2512 0 0,-29 0-1615 0 0,-1 2-7009 0 0</inkml:trace>
  <inkml:trace contextRef="#ctx0" brushRef="#br0" timeOffset="16925.289">8358 2228 13987 0 0,'0'0'1634'0'0,"0"0"-478"0"0,0 0-360 0 0,0 0-2 0 0,0 0 128 0 0,0 0 72 0 0,0 0-55 0 0,0 0-172 0 0,0 0-229 0 0,0 0-213 0 0,0 0-155 0 0,0 0-88 0 0,0 0-37 0 0,-5-8 51 0 0,4 38 533 0 0,-1-2-351 0 0,-2-1 0 0 0,0 0 0 0 0,-2 0 0 0 0,-1-1-1 0 0,-2 0 1 0 0,-8 20-278 0 0,-15 49 198 0 0,-51 191-194 0 0,71-190-3113 0 0,29-88-7056 0 0,-17-8 9332 0 0,5 0-10499 0 0</inkml:trace>
  <inkml:trace contextRef="#ctx0" brushRef="#br0" timeOffset="17290.304">8630 2419 11658 0 0,'0'0'807'0'0,"0"0"-291"0"0,0 0-27 0 0,0 0 180 0 0,0 0 215 0 0,0 0 112 0 0,0 0-37 0 0,0 0-141 0 0,-27 36-187 0 0,-86 111-187 0 0,70-70 2 0 0,42-65-379 0 0,-1-7-10 0 0,1 0 0 0 0,-1 0 0 0 0,1 0 0 0 0,1 0 0 0 0,-1 0 0 0 0,1 0 0 0 0,0 1 0 0 0,0-1 0 0 0,0 0 0 0 0,1 0 0 0 0,-1 0 0 0 0,1 0 0 0 0,1 1 0 0 0,-1-1 0 0 0,1-1 0 0 0,0 1 0 0 0,0 0 0 0 0,0 0 0 0 0,1-1 0 0 0,-1 1 0 0 0,1-1 0 0 0,0 0 0 0 0,1 0 0 0 0,-1 0 0 0 0,1 0 0 0 0,0-1 0 0 0,-1 1 0 0 0,1-1 0 0 0,1 0 0 0 0,-1 0 1 0 0,0 0-1 0 0,1-1 0 0 0,0 0 0 0 0,-1 1 0 0 0,1-2 0 0 0,4 2-57 0 0,12-2 220 0 0,-1-2-1 0 0,1 0 1 0 0,0-1 0 0 0,-1-1 0 0 0,0-1 0 0 0,1 0 0 0 0,-1-2 0 0 0,-1-1 0 0 0,1 0 0 0 0,-1-1 0 0 0,-1-1 0 0 0,0-1 0 0 0,0-1 0 0 0,-1 0 0 0 0,10-9-220 0 0,-16 15 49 0 0,-1-1 0 0 0,0-1 1 0 0,-1 0-1 0 0,1 0 0 0 0,-2-1 0 0 0,1 0 1 0 0,-1 0-1 0 0,0-1 0 0 0,0 0 0 0 0,-1 0 0 0 0,-1-1 1 0 0,1 0-1 0 0,-2 0 0 0 0,1-1 0 0 0,-1 1 1 0 0,-1-1-1 0 0,0 0 0 0 0,-1-1 0 0 0,0 1 0 0 0,0 0 1 0 0,-1-1-1 0 0,-1 0 0 0 0,0-10-49 0 0,-3 16-83 0 0,-1-1-1 0 0,0 1 1 0 0,0 0 0 0 0,-1 0-1 0 0,0 0 1 0 0,0 0 0 0 0,0 1-1 0 0,-1 0 1 0 0,1-1 0 0 0,-1 2-1 0 0,-1-1 1 0 0,1 0 0 0 0,-1 1-1 0 0,0 0 1 0 0,0 1 0 0 0,0-1-1 0 0,0 1 1 0 0,0 0 0 0 0,-1 1-1 0 0,0-1 1 0 0,1 1-1 0 0,-1 1 1 0 0,0-1 0 0 0,-1 1 83 0 0,-91-3-2733 0 0,36 18-5870 0 0,47-7-2481 0 0</inkml:trace>
  <inkml:trace contextRef="#ctx0" brushRef="#br0" timeOffset="18273.011">10178 2231 2361 0 0,'0'0'3432'0'0,"0"0"-1410"0"0,0 0-586 0 0,0 0-19 0 0,0 0-85 0 0,0 0-89 0 0,0 0-136 0 0,0 0-162 0 0,0 0-131 0 0,0 0-135 0 0,0 0-143 0 0,0 0-135 0 0,0 0-95 0 0,-32 14-77 0 0,-100 43-46 0 0,74-19 76 0 0,51-28-196 0 0,-1-1-37 0 0,1 1 0 0 0,0 0 0 0 0,1 0 0 0 0,0 1 0 0 0,1 0 0 0 0,0 0 0 0 0,0 0 0 0 0,2 1 0 0 0,-1-1 0 0 0,1 1 0 0 0,1 0 0 0 0,0 0 0 0 0,1 0 0 0 0,0 0 0 0 0,1 0 0 0 0,0 0 0 0 0,1 1 0 0 0,0 0-26 0 0,1-7 29 0 0,-1 0 0 0 0,1 0 0 0 0,-1 0 0 0 0,2-1 0 0 0,-1 1 0 0 0,1-1 0 0 0,-1 0 0 0 0,2 0 0 0 0,-1 0 0 0 0,0 0 0 0 0,1 0 0 0 0,0 0 0 0 0,0-1 0 0 0,0 0 0 0 0,1 0 0 0 0,0 0 0 0 0,-1-1 0 0 0,1 1 0 0 0,0-1 0 0 0,1 0 0 0 0,0 0-29 0 0,65-2 1841 0 0,-57-1-1685 0 0,-1-1-1 0 0,1-1 1 0 0,0-1-1 0 0,0 0 1 0 0,-1 0-1 0 0,0-2 0 0 0,0 1 1 0 0,0-2-1 0 0,0 0 1 0 0,-1 0-1 0 0,0-1 1 0 0,0-1-1 0 0,-1 0 1 0 0,0 0-1 0 0,0-1 1 0 0,-1-1-1 0 0,0 0 0 0 0,0 0 1 0 0,-1-1-1 0 0,-1 0 1 0 0,0 0-1 0 0,-1-1 1 0 0,0 0-1 0 0,0 0 1 0 0,-1-1-1 0 0,-1 0 0 0 0,0 0 1 0 0,-1 0-1 0 0,-1-1 1 0 0,0 1-1 0 0,0-1 1 0 0,0-13-156 0 0,-3 15 12 0 0,0 1 0 0 0,-1-1-1 0 0,0 1 1 0 0,-1-1 0 0 0,0 1 0 0 0,-1 0 0 0 0,0 0 0 0 0,0 0 0 0 0,-1 0 0 0 0,-1 1 0 0 0,-3-7-12 0 0,5 13-106 0 0,0-1 1 0 0,1 1 0 0 0,-1 0 0 0 0,-1 1-1 0 0,1-1 1 0 0,0 0 0 0 0,-1 1-1 0 0,0 0 1 0 0,0 0 0 0 0,0 0-1 0 0,0 0 1 0 0,-1 1 0 0 0,1-1-1 0 0,0 1 1 0 0,-1 0 0 0 0,0 1-1 0 0,0-1 1 0 0,1 1 0 0 0,-1 0-1 0 0,0 0 1 0 0,0 0 0 0 0,0 1-1 0 0,0-1 1 0 0,0 1 0 0 0,0 1-1 0 0,0-1 1 0 0,0 1 0 0 0,0 0 105 0 0,-32 12-2182 0 0,14 1-3587 0 0,10-6-5359 0 0</inkml:trace>
  <inkml:trace contextRef="#ctx0" brushRef="#br0" timeOffset="18592.495">10486 2482 14571 0 0,'0'0'1658'0'0,"0"0"-633"0"0,0 0-238 0 0,0 0 111 0 0,0 0 118 0 0,0 0-21 0 0,0 0-200 0 0,0 0-245 0 0,0 0-179 0 0,0 0-109 0 0,0 0-48 0 0,0 0-39 0 0,0 0-51 0 0,-3 16-57 0 0,-20 74 11 0 0,12-34-1197 0 0,30-61-4279 0 0,-12-1-475 0 0,2 2-5043 0 0</inkml:trace>
  <inkml:trace contextRef="#ctx0" brushRef="#br0" timeOffset="18953.908">10931 2128 11538 0 0,'0'0'657'0'0,"0"0"-221"0"0,0 0 133 0 0,0 0 282 0 0,0 0 185 0 0,0 0 14 0 0,0 0-178 0 0,0 0-240 0 0,0 0-202 0 0,0 0-136 0 0,0 0-87 0 0,-30 32-51 0 0,-92 98-28 0 0,84-78 54 0 0,39-44-123 0 0,-2-4-20 0 0,1-1 0 0 0,-1 0 0 0 0,1 0-1 0 0,-1 0 1 0 0,1 1 0 0 0,0-1-1 0 0,0 0 1 0 0,1 1 0 0 0,-1-1 0 0 0,1 0-1 0 0,-1 0 1 0 0,1 0 0 0 0,0 0-1 0 0,0 1 1 0 0,1-1 0 0 0,-1 0 0 0 0,0-1-1 0 0,1 1 1 0 0,0 0 0 0 0,0 0-1 0 0,0-1 1 0 0,0 1 0 0 0,0-1-1 0 0,0 1 1 0 0,1-1 0 0 0,-1 0 0 0 0,1 0-1 0 0,0 0 1 0 0,-1 0 0 0 0,1-1-1 0 0,0 1 1 0 0,0-1 0 0 0,0 0 0 0 0,0 0-1 0 0,0 0 1 0 0,3 1-39 0 0,3-1 122 0 0,0 0 0 0 0,0-1 0 0 0,0 0 0 0 0,0-1 0 0 0,0 1 0 0 0,0-2 0 0 0,0 1-1 0 0,0-1 1 0 0,-1-1 0 0 0,1 1 0 0 0,-1-2 0 0 0,1 1 0 0 0,-1-1 0 0 0,0 0 0 0 0,0-1 0 0 0,-1 0 0 0 0,1 0 0 0 0,-1-1 0 0 0,0 1 0 0 0,-1-2 0 0 0,1 1 0 0 0,-1-1-1 0 0,-1 0 1 0 0,1 0 0 0 0,-1 0 0 0 0,0-1 0 0 0,-1 0 0 0 0,0 0 0 0 0,0 0 0 0 0,-1-1 0 0 0,0 1 0 0 0,0-1 0 0 0,-1 1 0 0 0,0-1 0 0 0,0 0 0 0 0,-1 0-1 0 0,0 0 1 0 0,-1 0 0 0 0,0 0 0 0 0,-1 0 0 0 0,1 0 0 0 0,-2-2-122 0 0,0 5-61 0 0,0 0-1 0 0,0 0 1 0 0,0 0-1 0 0,-1 0 0 0 0,0 0 1 0 0,0 1-1 0 0,-1-1 1 0 0,1 1-1 0 0,-1 0 1 0 0,0 0-1 0 0,-1 1 1 0 0,1-1-1 0 0,-1 1 1 0 0,0 0-1 0 0,0 0 0 0 0,0 0 1 0 0,0 1-1 0 0,-1 0 1 0 0,0 0-1 0 0,1 0 1 0 0,-1 1-1 0 0,0-1 1 0 0,0 2-1 0 0,0-1 1 0 0,-3 0 61 0 0,-47-4-3538 0 0,2 15-4426 0 0,33-2-3440 0 0</inkml:trace>
  <inkml:trace contextRef="#ctx0" brushRef="#br0" timeOffset="19324.048">10873 2426 8098 0 0,'0'0'3426'0'0,"0"0"-1915"0"0,0 0-552 0 0,0 0 172 0 0,0 0 101 0 0,0 0-92 0 0,0 0-276 0 0,0 0-328 0 0,0 0-250 0 0,0 0-142 0 0,0 0-82 0 0,-26 10-47 0 0,-80 33-40 0 0,59-7-45 0 0,42-29 50 0 0,2-2 0 0 0,-1 1-1 0 0,1-1 0 0 0,-1 1 0 0 0,2-1 0 0 0,-1 1 1 0 0,1 0-1 0 0,-1 0 0 0 0,2 0 0 0 0,-1 0 1 0 0,1 1-1 0 0,0-1 0 0 0,0 0 0 0 0,0 1 0 0 0,1-1 1 0 0,0 0-1 0 0,1 1 0 0 0,-1-1 0 0 0,1 0 0 0 0,0 1 1 0 0,1-1-1 0 0,0 0 0 0 0,0 0 0 0 0,0 0 0 0 0,0 0 1 0 0,1 0-1 0 0,0-1 0 0 0,1 3 21 0 0,4-2 103 0 0,-1 0-1 0 0,1-1 0 0 0,0 0 1 0 0,0 0-1 0 0,0 0 1 0 0,1-1-1 0 0,0 0 1 0 0,0-1-1 0 0,0 0 1 0 0,0 0-1 0 0,0-1 1 0 0,1 0-1 0 0,-1-1 1 0 0,0 0-1 0 0,1 0 1 0 0,-1-1-1 0 0,1-1 1 0 0,0 1-1 0 0,-1-1 1 0 0,0-1-1 0 0,2 0-102 0 0,-3 0 124 0 0,-1-1 0 0 0,1 0-1 0 0,-1 0 1 0 0,1 0 0 0 0,-1-1-1 0 0,0 0 1 0 0,0 0-1 0 0,-1-1 1 0 0,1 0 0 0 0,-1 0-1 0 0,0-1 1 0 0,0 0-1 0 0,-1 0 1 0 0,0 0 0 0 0,0 0-1 0 0,0-1 1 0 0,-1 0-1 0 0,0 0 1 0 0,0 0 0 0 0,-1-1-1 0 0,0 1 1 0 0,0-1-1 0 0,-1 0 1 0 0,1 1 0 0 0,-2-1-1 0 0,1 0 1 0 0,-1 0-1 0 0,-1 0 1 0 0,1-1 0 0 0,-1 1-1 0 0,-1 0 1 0 0,0 0 0 0 0,0 0-1 0 0,0 0 1 0 0,-1-1-124 0 0,0 2-125 0 0,-1 1 0 0 0,0-1 0 0 0,0 1 1 0 0,0 0-1 0 0,0 0 0 0 0,-1 0 0 0 0,0 0 0 0 0,0 1 1 0 0,-1-1-1 0 0,0 1 0 0 0,0 0 0 0 0,0 1 0 0 0,0-1 1 0 0,-1 1-1 0 0,0 0 0 0 0,1 0 0 0 0,-2 1 1 0 0,1-1 123 0 0,-44-18-8271 0 0,34 18-3263 0 0</inkml:trace>
  <inkml:trace contextRef="#ctx0" brushRef="#br0" timeOffset="21902.06">11197 2364 0 0 0,'0'0'291'0'0,"0"0"860"0"0,0 0 281 0 0,0 0 12 0 0,0 0-65 0 0,0 0-141 0 0,0 0-187 0 0,0 0-148 0 0,0 0-103 0 0,0 0-57 0 0,22-1 4268 0 0,42-36-991 0 0,-58 33-3963 0 0,-1 0 0 0 0,2 1 1 0 0,-1-1-1 0 0,0 1 0 0 0,1 1 0 0 0,0-1 1 0 0,-1 1-1 0 0,1 0 0 0 0,0 0 0 0 0,0 1 0 0 0,0 0 1 0 0,0 0-1 0 0,7 1-57 0 0,-10 30 473 0 0,5 193 722 0 0,18-104-968 0 0,-25-115-425 0 0,8-4 2627 0 0,-10-1-2265 0 0,22-29 554 0 0,66-106-115 0 0,76-106-506 0 0,-116 187-331 0 0,-49 49-3243 0 0,-12 15-3798 0 0,11-5-1661 0 0</inkml:trace>
  <inkml:trace contextRef="#ctx0" brushRef="#br0" timeOffset="29326.122">8656 3667 5921 0 0,'0'0'1907'0'0,"0"0"-78"0"0,0 0 150 0 0,0 0 131 0 0,0 0-67 0 0,0 0-299 0 0,0 0-389 0 0,0 0-308 0 0,0 0-182 0 0,0 0-86 0 0,0 0-59 0 0,0 0-62 0 0,0 0-86 0 0,2 1-81 0 0,10 9 1048 0 0,6-3-107 0 0,24 16-453 0 0,-27-17-927 0 0,0-2 0 0 0,0 0-1 0 0,1 0 1 0 0,0-2 0 0 0,-1 0 0 0 0,1-1 0 0 0,0 0-1 0 0,0-1 1 0 0,9-2-52 0 0,8 2 42 0 0,-32 0-55 0 0,5 1-2915 0 0,-16 3-4046 0 0,4-2 2858 0 0,1-2-7218 0 0</inkml:trace>
  <inkml:trace contextRef="#ctx0" brushRef="#br0" timeOffset="29585.816">8476 4028 7802 0 0,'0'0'2970'0'0,"0"0"-1463"0"0,0 0-434 0 0,0 0 153 0 0,0 0 171 0 0,0 0 50 0 0,0 0-129 0 0,0 0-152 0 0,0 0-152 0 0,0 0-108 0 0,0 0-35 0 0,0 0-23 0 0,0 0-32 0 0,29 10-66 0 0,95 29-89 0 0,-35-29 494 0 0,-71-14-902 0 0,94-17 506 0 0,-87 17-967 0 0,-14 3-2307 0 0,-11-2-4997 0 0,0 3-4431 0 0</inkml:trace>
  <inkml:trace contextRef="#ctx0" brushRef="#br0" timeOffset="32053.618">11283 3255 9282 0 0,'0'0'1392'0'0,"0"0"-428"0"0,0 0-134 0 0,0 0 82 0 0,0 0 123 0 0,0 0 19 0 0,0 0-125 0 0,0 0-201 0 0,0 0-164 0 0,0 0-58 0 0,0 0 35 0 0,0 0 63 0 0,0 0 22 0 0,4 9 9 0 0,27 116 2047 0 0,-30-77-2175 0 0,-2 0 1 0 0,-2 0-1 0 0,-2 0 0 0 0,-6 23-507 0 0,-26 136 356 0 0,6-12-253 0 0,20-155-163 0 0,11-40 21 0 0,-22-13-7387 0 0,13 1-1024 0 0,5 4-1347 0 0</inkml:trace>
  <inkml:trace contextRef="#ctx0" brushRef="#br0" timeOffset="32336.608">10946 3778 11442 0 0,'0'0'1250'0'0,"0"0"-466"0"0,0 0-40 0 0,0 0 205 0 0,0 0 159 0 0,0 0 11 0 0,0 0-112 0 0,32-3-118 0 0,102-7-130 0 0,89 1 1044 0 0,-112 10-1759 0 0,-12-1-2112 0 0,-34-4-5633 0 0,-53 3-2924 0 0</inkml:trace>
  <inkml:trace contextRef="#ctx0" brushRef="#br0" timeOffset="32523.672">11736 3700 3257 0 0,'0'0'3935'0'0,"0"0"-2100"0"0,0 0-813 0 0,0 0-43 0 0,0 0 50 0 0,0 0 25 0 0,0 0-70 0 0,0 0-156 0 0,0 0-186 0 0,0 0-172 0 0,0 0-112 0 0,0 0-103 0 0,0 0-71 0 0,-26 22-34 0 0,-79 70-26 0 0,72-44 66 0 0,33-40-138 0 0,0-4 19 0 0,0 1 0 0 0,0-1 1 0 0,0 1-1 0 0,0-1 0 0 0,1 0 1 0 0,0 1-1 0 0,-1-1 0 0 0,2 1 1 0 0,-1-1-1 0 0,0 0 0 0 0,1 0 1 0 0,0 0-1 0 0,0 0 0 0 0,0 0 1 0 0,1 0-1 0 0,-1-1 0 0 0,1 1 1 0 0,0-1-1 0 0,0 1 0 0 0,0-1 1 0 0,0 0-1 0 0,1 0 0 0 0,-1 0 1 0 0,1-1-1 0 0,-1 1 0 0 0,1-1 1 0 0,0 0-1 0 0,0 0 0 0 0,0 0 1 0 0,1-1-1 0 0,-1 1 0 0 0,0-1 1 0 0,0 0-1 0 0,1 0 0 0 0,0-1-71 0 0,6 3 237 0 0,-1-1 0 0 0,1-1-1 0 0,-1 0 1 0 0,1 0 0 0 0,-1-1 0 0 0,1 0-1 0 0,0-1 1 0 0,-1 0 0 0 0,1-1 0 0 0,-1 0-1 0 0,0-1 1 0 0,1 0 0 0 0,-1-1 0 0 0,0 1-1 0 0,-1-2 1 0 0,1 0 0 0 0,-1 0 0 0 0,0 0-1 0 0,0-1 1 0 0,-1-1 0 0 0,1 0 0 0 0,-1 0-1 0 0,-1 0 1 0 0,0-1 0 0 0,0 0 0 0 0,0 0-1 0 0,4-8-236 0 0,-9 11-10 0 0,0 0 0 0 0,0 0 0 0 0,-1 0 1 0 0,0-1-1 0 0,0 1 0 0 0,0 0 0 0 0,0-1 0 0 0,-1 1 0 0 0,0 0 0 0 0,0-1 0 0 0,0 1 0 0 0,-1 0 0 0 0,0 0 0 0 0,0-1 0 0 0,0 1 0 0 0,-1 0 0 0 0,0 0 0 0 0,0 0 0 0 0,0 0 0 0 0,0 0 1 0 0,-1 1-1 0 0,0-1 10 0 0,-68-21-2878 0 0,37 25-1774 0 0,21 1 1399 0 0,-4 0-8317 0 0</inkml:trace>
  <inkml:trace contextRef="#ctx0" brushRef="#br0" timeOffset="30828.526">9475 3513 5873 0 0,'0'0'1826'0'0,"0"0"-395"0"0,0 0-144 0 0,0 0 49 0 0,0 0 30 0 0,0 0-63 0 0,0 0-128 0 0,0 0-167 0 0,0 0-144 0 0,0 0-138 0 0,0 0-146 0 0,-6-7-126 0 0,-21-18-91 0 0,27 24-326 0 0,0 0 0 0 0,0 0 0 0 0,0 0 0 0 0,1 0 0 0 0,-1 0 0 0 0,0 0 1 0 0,0 0-1 0 0,1 0 0 0 0,-1 0 0 0 0,0 0 0 0 0,1 0 0 0 0,-1 0 0 0 0,1 0 0 0 0,-1 0 0 0 0,1 0 0 0 0,0 0 0 0 0,-1 0 0 0 0,1 0 0 0 0,0 1 0 0 0,0-1 0 0 0,-1 0 0 0 0,1 1 0 0 0,0-1 0 0 0,0 0 0 0 0,0 1 0 0 0,0-1 0 0 0,0 1 1 0 0,0-1-1 0 0,0 1 0 0 0,0 0 0 0 0,0-1 0 0 0,0 1 0 0 0,0 0-37 0 0,2-1 67 0 0,20-13 229 0 0,1 1-1 0 0,0 1 1 0 0,1 1 0 0 0,1 1-1 0 0,0 2 1 0 0,0 0 0 0 0,0 2 0 0 0,1 1-1 0 0,0 1 1 0 0,0 1 0 0 0,0 1 0 0 0,3 2-296 0 0,-29 0 5 0 0,3-1-4 0 0,-1 0 0 0 0,1 0 0 0 0,0 0 0 0 0,-1 0 0 0 0,1 1 1 0 0,0 0-1 0 0,0-1 0 0 0,-1 1 0 0 0,1 1 0 0 0,0-1 0 0 0,0 1 0 0 0,-1-1 0 0 0,1 1 0 0 0,0 0 0 0 0,-1 0 0 0 0,1 1 1 0 0,-1-1-1 0 0,1 1 0 0 0,-1-1 0 0 0,0 1 0 0 0,0 0 0 0 0,0 1 0 0 0,0-1 0 0 0,0 0 0 0 0,0 1 0 0 0,0 0 0 0 0,-1-1 1 0 0,1 1-1 0 0,-1 0 0 0 0,0 0 0 0 0,0 1 0 0 0,0-1 0 0 0,-1 0 0 0 0,1 1 0 0 0,-1-1 0 0 0,1 1 0 0 0,-1-1 0 0 0,0 1 1 0 0,0 1-2 0 0,-4 6 11 0 0,0-1-1 0 0,0 1 1 0 0,-1-1 0 0 0,-1 0 0 0 0,0 0 0 0 0,0-1 0 0 0,-1 1 0 0 0,0-1 0 0 0,0 0 0 0 0,-1-1 0 0 0,0 0 0 0 0,-1 0 0 0 0,0 0 0 0 0,0-1 0 0 0,-1 0 0 0 0,1-1 0 0 0,-2 0 0 0 0,1 0 0 0 0,-3 1-11 0 0,-35 29 0 0 0,29-23-3 0 0,16-12-5 0 0,0-1 0 0 0,0 1 1 0 0,-1 0-1 0 0,1 0 0 0 0,0 0 0 0 0,0 0 1 0 0,0 0-1 0 0,0 0 0 0 0,1 0 0 0 0,-1 0 1 0 0,0 1-1 0 0,0-1 0 0 0,1 1 1 0 0,-1 0-1 0 0,1-1 0 0 0,-1 1 0 0 0,1 0 1 0 0,0 0-1 0 0,0 0 0 0 0,0 0 0 0 0,0 0 1 0 0,0 0-1 0 0,0 0 0 0 0,0 0 0 0 0,1 0 1 0 0,-1 0-1 0 0,1 1 0 0 0,-1-1 0 0 0,1 0 1 0 0,0 0-1 0 0,0 1 0 0 0,0-1 0 0 0,0 0 1 0 0,0 0-1 0 0,1 0 0 0 0,-1 1 1 0 0,1-1-1 0 0,-1 0 0 0 0,1 0 0 0 0,0 0 1 0 0,0 0-1 0 0,0 0 0 0 0,0 0 0 0 0,0 0 1 0 0,0 0-1 0 0,1 1 8 0 0,152 92 7 0 0,-146-90-3 0 0,0 0 0 0 0,0 0 0 0 0,-1 1 0 0 0,0 1 0 0 0,0-1 0 0 0,0 1 0 0 0,-1 0 0 0 0,0 0 0 0 0,0 1 0 0 0,0 0 0 0 0,-1 0 0 0 0,-1 0 0 0 0,1 1 0 0 0,-1 0 0 0 0,-1-1 0 0 0,0 1 0 0 0,0 1 0 0 0,0-1 0 0 0,-1 0 0 0 0,-1 1 0 0 0,1 3-4 0 0,-3-6 14 0 0,1-1 0 0 0,-1 1 1 0 0,0-1-1 0 0,-1 1 1 0 0,1-1-1 0 0,-1 0 1 0 0,-1 1-1 0 0,1-1 1 0 0,-1 0-1 0 0,0 0 1 0 0,0 0-1 0 0,-1-1 0 0 0,0 1 1 0 0,0-1-1 0 0,0 0 1 0 0,-1 0-1 0 0,1 0 1 0 0,-1-1-1 0 0,0 0 1 0 0,-1 0-1 0 0,1 0 1 0 0,-1 0-1 0 0,1-1 1 0 0,-1 0-1 0 0,-1 0-14 0 0,-14 9-54 0 0,-1 0 0 0 0,0-2-1 0 0,-1-1 1 0 0,0 0 0 0 0,0-2 0 0 0,-1-1 0 0 0,0 0-1 0 0,0-2 1 0 0,0-1 0 0 0,0-1 0 0 0,-21-1 54 0 0,45-1-68 0 0,0 0-1 0 0,1 0 1 0 0,-1-1 0 0 0,0 1-1 0 0,1 0 1 0 0,-1 0 0 0 0,0-1 0 0 0,1 1-1 0 0,-1 0 1 0 0,0-1 0 0 0,0 1-1 0 0,1 0 1 0 0,-1-1 0 0 0,0 1 0 0 0,0 0-1 0 0,0-1 1 0 0,0 1 0 0 0,0-1-1 0 0,1 1 1 0 0,-1 0 0 0 0,0-1 0 0 0,0 1-1 0 0,0 0 1 0 0,0-1 0 0 0,0 1 0 0 0,0-1-1 0 0,0 1 1 0 0,0 0 0 0 0,0-1-1 0 0,0 1 1 0 0,0-1 0 0 0,-1 1 0 0 0,1 0-1 0 0,0-1 1 0 0,0 1 0 0 0,0 0-1 0 0,0-1 1 0 0,-1 1 0 0 0,1-1 0 0 0,0 1-1 0 0,0 0 1 0 0,-1 0 0 0 0,1-1-1 0 0,0 1 1 0 0,-1 0 0 0 0,1-1 0 0 0,0 1-1 0 0,0 0 1 0 0,-1 0 0 0 0,1 0 0 0 0,-1-1-1 0 0,1 1 1 0 0,0 0 0 0 0,-1 0-1 0 0,1 0 1 0 0,0 0 0 0 0,-1 0 0 0 0,1 0-1 0 0,-1 0 1 0 0,1 0 0 0 0,0 0-1 0 0,-1 0 1 0 0,1 0 0 0 0,-1 0 0 0 0,1 0-1 0 0,0 0 1 0 0,-1 0 0 0 0,1 0-1 0 0,-1 0 69 0 0,14-12-7440 0 0,-7 8-3360 0 0</inkml:trace>
  <inkml:trace contextRef="#ctx0" brushRef="#br0" timeOffset="31378.333">10433 3814 11130 0 0,'0'0'1350'0'0,"0"0"-282"0"0,0 0 38 0 0,0 0 207 0 0,0 0 114 0 0,0 0-57 0 0,0 0-212 0 0,0 0-240 0 0,0 0-175 0 0,0 0-129 0 0,0 0-98 0 0,0 0-75 0 0,0 0-59 0 0,-4-6-48 0 0,-11-18-68 0 0,-15 18 358 0 0,16 7-593 0 0,0 1 0 0 0,1 1 1 0 0,-1 0-1 0 0,1 1 0 0 0,-1 1 0 0 0,1 0 1 0 0,1 0-1 0 0,-1 2 0 0 0,1-1 0 0 0,-5 5-31 0 0,12-9 7 0 0,3-1-13 0 0,1-1 0 0 0,-1 1 1 0 0,0 0-1 0 0,0 0 0 0 0,0 0 1 0 0,1 0-1 0 0,-1 0 0 0 0,0 0 1 0 0,1 0-1 0 0,-1 0 0 0 0,1 1 1 0 0,-1-1-1 0 0,1 1 0 0 0,0-1 1 0 0,0 1-1 0 0,-1-1 0 0 0,1 1 0 0 0,0 0 1 0 0,0-1-1 0 0,1 1 0 0 0,-1 0 1 0 0,0 0-1 0 0,1 0 0 0 0,-1 0 1 0 0,1 0-1 0 0,-1 0 0 0 0,1 0 1 0 0,0 0-1 0 0,0 0 0 0 0,0 0 1 0 0,0 0-1 0 0,0 0 0 0 0,0 0 1 0 0,1 0-1 0 0,-1 0 6 0 0,36 35-3 0 0,69 62 113 0 0,-103-95-96 0 0,0 0 1 0 0,0 0-1 0 0,0 0 1 0 0,-1 1-1 0 0,1-1 0 0 0,-1 0 1 0 0,0 1-1 0 0,-1-1 1 0 0,1 0-1 0 0,-1 1 1 0 0,1-1-1 0 0,-1 1 1 0 0,-1-1-1 0 0,1 1 1 0 0,-1-1-1 0 0,1 1 1 0 0,-1-1-1 0 0,0 0 1 0 0,-1 1-1 0 0,1-1 1 0 0,-1 0-1 0 0,0 0 0 0 0,0 0 1 0 0,0 0-1 0 0,-1 0 1 0 0,1-1-1 0 0,-1 1 1 0 0,0-1-1 0 0,0 1 1 0 0,0-1-1 0 0,0 0 1 0 0,-1 0-1 0 0,0 0-14 0 0,-2 3 25 0 0,-1 0 0 0 0,1 0 0 0 0,-2-1-1 0 0,1 0 1 0 0,-1 0 0 0 0,1-1 0 0 0,-1 1 0 0 0,-1-2 0 0 0,1 1-1 0 0,0-1 1 0 0,-1-1 0 0 0,0 1 0 0 0,-2-1-25 0 0,-8 1 0 0 0,16-2-61 0 0,0 0 0 0 0,0 0 1 0 0,-1 0-1 0 0,1 0 0 0 0,0-1 1 0 0,-1 0-1 0 0,1 0 0 0 0,-1 0 1 0 0,1 0-1 0 0,0 0 0 0 0,-1-1 1 0 0,1 1-1 0 0,-1-1 0 0 0,1 0 1 0 0,0 0-1 0 0,0 0 0 0 0,0-1 1 0 0,-1 0 60 0 0,-1-8-2307 0 0,5 2-2372 0 0,0 5 1453 0 0,0-1-8304 0 0</inkml:trace>
  <inkml:trace contextRef="#ctx0" brushRef="#br0" timeOffset="26958.327">6846 3494 0 0 0,'0'0'792'0'0,"0"0"395"0"0,0 0 147 0 0,0 0 47 0 0,0 0 28 0 0,0 0-16 0 0,0 0-46 0 0,0 0-45 0 0,0 0-54 0 0,16-2-60 0 0,44-8-77 0 0,-45 7-93 0 0,-15 3-115 0 0,0 0-94 0 0,0 0-83 0 0,0 0-84 0 0,0 0-49 0 0,0 0-69 0 0,-25 0 1331 0 0,-190 30-1666 0 0,43 10-33 0 0,165-38-57 0 0,8-1-111 0 0,-1-1 0 0 0,0 0-1 0 0,1 1 1 0 0,-1-1 0 0 0,1 0 0 0 0,-1 1 0 0 0,0-1-1 0 0,1 1 1 0 0,-1-1 0 0 0,0 1 0 0 0,1-1 0 0 0,-1 1-1 0 0,0-1 1 0 0,0 1 0 0 0,0-1 0 0 0,1 1 0 0 0,-1-1-1 0 0,0 1 1 0 0,0-1 0 0 0,0 1 0 0 0,0-1 0 0 0,0 1-1 0 0,0-1 1 0 0,0 1 0 0 0,0 0 0 0 0,0-1-1 0 0,0 1 1 0 0,0-1 0 0 0,0 1 0 0 0,-1-1 0 0 0,1 1-1 0 0,0-1 1 0 0,0 1 0 0 0,-1-1 0 0 0,1 1 0 0 0,0-1-1 0 0,0 1 1 0 0,-1-1 0 0 0,1 0 0 0 0,0 1 0 0 0,-1-1-1 0 0,1 1 1 0 0,-1-1 0 0 0,1 0 0 0 0,-1 1 0 0 0,1-1-1 0 0,-1 0 1 0 0,1 0 0 0 0,-1 1 0 0 0,1-1 0 0 0,-1 0-1 0 0,1 0 1 0 0,-1 0 0 0 0,1 1 12 0 0,114 36 149 0 0,-60-25-103 0 0,45 24 86 0 0,-99-35-122 0 0,1 1 0 0 0,0-1 0 0 0,-1 0 1 0 0,1 1-1 0 0,-1-1 0 0 0,1 1 0 0 0,-1-1 1 0 0,0 1-1 0 0,1-1 0 0 0,-1 1 0 0 0,0-1 0 0 0,0 1 1 0 0,0 0-1 0 0,0-1 0 0 0,0 1 0 0 0,-1-1 1 0 0,1 1-1 0 0,0-1 0 0 0,-1 1 0 0 0,1-1 1 0 0,-1 1-1 0 0,1-1 0 0 0,-1 0 0 0 0,0 1 0 0 0,0-1 1 0 0,0 0-1 0 0,0 1 0 0 0,0-1 0 0 0,0 0 1 0 0,0 0-1 0 0,0 0 0 0 0,0 0 0 0 0,0 0 0 0 0,0 0 1 0 0,-1 0-1 0 0,1 0 0 0 0,0-1 0 0 0,-1 1 1 0 0,0 0-11 0 0,-181 121 140 0 0,135-95-145 0 0,2 3 0 0 0,1 2 0 0 0,1 1 0 0 0,2 3 1 0 0,-4 6 4 0 0,44-41-1 0 0,0 1 1 0 0,1-1-1 0 0,-1 1 1 0 0,0 0-1 0 0,1-1 1 0 0,-1 1-1 0 0,1 0 1 0 0,-1 0-1 0 0,1 0 1 0 0,0 0-1 0 0,0 0 1 0 0,0 0-1 0 0,0 0 1 0 0,0 1 0 0 0,0-1-1 0 0,1 0 1 0 0,-1 0-1 0 0,1 1 1 0 0,-1-1-1 0 0,1 0 1 0 0,0 1-1 0 0,0-1 1 0 0,0 0-1 0 0,0 1 1 0 0,0-1-1 0 0,1 0 1 0 0,-1 1-1 0 0,1-1 1 0 0,0 0-1 0 0,-1 1 1 0 0,1-1 0 0 0,0 0-1 0 0,0 0 1 0 0,1 0-1 0 0,-1 0 1 0 0,0 0-1 0 0,1 0 1 0 0,-1 0-1 0 0,1-1 1 0 0,-1 1-1 0 0,1 0 1 0 0,0-1-1 0 0,0 1 1 0 0,0-1-1 0 0,0 0 1 0 0,0 0-1 0 0,0 1 1 0 0,0-1 0 0 0,0 0-1 0 0,0-1 1 0 0,1 1 0 0 0,13 3 69 0 0,1 0 1 0 0,0-2 0 0 0,1 0 0 0 0,-1-1 0 0 0,0 0 0 0 0,0-2 0 0 0,1 0-1 0 0,-1-1 1 0 0,0 0 0 0 0,0-2 0 0 0,0 0 0 0 0,-1-1 0 0 0,2-1-70 0 0,3-8-1121 0 0,-14 0-3352 0 0,-2 5-38 0 0,-3 2-6073 0 0</inkml:trace>
  <inkml:trace contextRef="#ctx0" brushRef="#br0" timeOffset="27296.773">6701 3181 7586 0 0,'0'0'730'0'0,"0"0"-329"0"0,0 0-139 0 0,0 0 157 0 0,0 0 387 0 0,0 0 334 0 0,0 0 169 0 0,0 0-34 0 0,0 0-217 0 0,0 0-227 0 0,0 0-122 0 0,0 0-37 0 0,0 0 12 0 0,-4 15 29 0 0,-20 100 1262 0 0,-31 250 1013 0 0,-7-87-2518 0 0,-36 83-242 0 0,58-258-923 0 0,40-95-731 0 0,14-12-8147 0 0,-14 4 9427 0 0,6-4-8077 0 0</inkml:trace>
  <inkml:trace contextRef="#ctx0" brushRef="#br0" timeOffset="27971.296">7373 3693 8762 0 0,'0'0'2995'0'0,"0"0"-1382"0"0,0 0-645 0 0,0 0-35 0 0,0 0 111 0 0,0 0 111 0 0,0 0-30 0 0,0 0-193 0 0,0 0-287 0 0,0 0-239 0 0,0 0-160 0 0,0 0-72 0 0,0 0-6 0 0,-8 13 4 0 0,-60 89 261 0 0,-112 99 131 0 0,152-175-561 0 0,-25 38-14 0 0,53-63 17 0 0,0 0-1 0 0,-1 0 0 0 0,1 1 0 0 0,0-1 0 0 0,0 0 0 0 0,1 1 0 0 0,-1-1 1 0 0,0 0-1 0 0,0 1 0 0 0,0-1 0 0 0,1 0 0 0 0,-1 0 0 0 0,1 0 1 0 0,-1 1-1 0 0,1-1 0 0 0,-1 0 0 0 0,1 0 0 0 0,0 0 0 0 0,0 0 0 0 0,-1 0 1 0 0,1 0-1 0 0,0 0 0 0 0,0 0 0 0 0,0 0 0 0 0,0 0 0 0 0,0-1 0 0 0,0 1 1 0 0,0 0-1 0 0,0-1 0 0 0,1 1 0 0 0,-1 0 0 0 0,0-1 0 0 0,0 0 0 0 0,1 1 1 0 0,-1-1-1 0 0,0 0 0 0 0,0 1 0 0 0,1-1 0 0 0,-1 0 0 0 0,0 0 1 0 0,1 0-1 0 0,-1 0 0 0 0,0 0 0 0 0,0-1 0 0 0,1 1 0 0 0,0 0-5 0 0,3 0 50 0 0,276 10 649 0 0,-178-12-631 0 0,-26 10 5 0 0,-77-8-63 0 0,0 0 15 0 0,0 0 23 0 0,0 0 28 0 0,0 0 40 0 0,0 0 27 0 0,0 0 21 0 0,0 0 23 0 0,-18-12 326 0 0,10 4-489 0 0,1-1 0 0 0,1 0 0 0 0,0 0 0 0 0,0-1 0 0 0,0 1 0 0 0,1-1 0 0 0,1-1 0 0 0,0 1 0 0 0,0 0 0 0 0,0-4-24 0 0,0 1 24 0 0,-35-193 98 0 0,20 72-344 0 0,-4 88-2791 0 0,23 44 2865 0 0,0 1-7116 0 0,0 1 971 0 0,0 0-1889 0 0</inkml:trace>
  <inkml:trace contextRef="#ctx0" brushRef="#br0" timeOffset="28545.562">8087 3487 9994 0 0,'0'0'1594'0'0,"0"0"-373"0"0,0 0-167 0 0,0 0 72 0 0,0 0 91 0 0,0 0-5 0 0,0 0-181 0 0,0 0-289 0 0,0 0-298 0 0,0 0-208 0 0,0 0-124 0 0,0 0-31 0 0,0 0 55 0 0,0 4 74 0 0,-6 28 162 0 0,-2 0 0 0 0,-1 0 0 0 0,-1-1-1 0 0,-2 0 1 0 0,-1-1 0 0 0,-1-1 0 0 0,-12 16-372 0 0,5-2 81 0 0,10-24-59 0 0,1 1-1 0 0,1 0 1 0 0,1 1 0 0 0,1 0-1 0 0,1 0 1 0 0,1 1-1 0 0,0-1 1 0 0,2 1-1 0 0,1 0 1 0 0,0 0 0 0 0,2 12-22 0 0,2-29 52 0 0,1 0 0 0 0,-1 0 0 0 0,1-1 1 0 0,0 1-1 0 0,1-1 0 0 0,-1 1 0 0 0,1-1 1 0 0,0 0-1 0 0,0-1 0 0 0,0 1 1 0 0,0-1-1 0 0,1 1 0 0 0,-1-1 0 0 0,1-1 1 0 0,0 1-1 0 0,1 0-52 0 0,4 1 170 0 0,1 0 0 0 0,-1-1 1 0 0,1 0-1 0 0,0 0 0 0 0,-1-1 1 0 0,1-1-1 0 0,0 0 0 0 0,0 0 1 0 0,0-1-1 0 0,0-1 0 0 0,6 0-170 0 0,13 0 351 0 0,48-33-431 0 0,-75 8-3122 0 0,-12 12-7207 0 0,7 11-1164 0 0</inkml:trace>
  <inkml:trace contextRef="#ctx0" brushRef="#br0" timeOffset="28824.762">7704 3789 9810 0 0,'0'0'4850'0'0,"0"0"-3028"0"0,0 0-1091 0 0,0 0-54 0 0,0 0 152 0 0,0 0 132 0 0,0 0-5 0 0,0 0-86 0 0,0 0-113 0 0,0 0-108 0 0,0 0-59 0 0,0 0-76 0 0,0 0-79 0 0,35-8-71 0 0,110-25-83 0 0,-10 15 184 0 0,-27 17-1350 0 0,-60 2-6862 0 0,-42-1-3701 0 0</inkml:trace>
  <inkml:trace contextRef="#ctx0" brushRef="#br0" timeOffset="34242.217">6830 4912 0 0 0,'0'0'2350'0'0,"0"0"-1063"0"0,0 0-348 0 0,0 0 93 0 0,0 0 159 0 0,0 0 77 0 0,0 0-41 0 0,0 0-140 0 0,0 0-128 0 0,0 0-88 0 0,0 0-50 0 0,0 0-26 0 0,15-15-44 0 0,73-73 580 0 0,-46 34-77 0 0,-2-2 0 0 0,-3-1 0 0 0,27-56-1254 0 0,-61 105-29 0 0,1-1 1092 0 0,-3 16-822 0 0,-36 283 170 0 0,2 313 501 0 0,37-586-466 0 0,6-34 556 0 0,-1-2-922 0 0,108-143 227 0 0,-99 143-299 0 0,1-1 1 0 0,1 2-1 0 0,0 1 1 0 0,1 1-1 0 0,1 0 0 0 0,18-8-8 0 0,-39 22-2 0 0,0 1 0 0 0,0 0 0 0 0,0 0-1 0 0,0 0 1 0 0,0 0 0 0 0,0 0 0 0 0,1 0-1 0 0,-1 1 1 0 0,0-1 0 0 0,1 0 0 0 0,-1 1-1 0 0,1-1 1 0 0,-1 0 0 0 0,1 1 0 0 0,-1 0-1 0 0,1-1 1 0 0,-1 1 0 0 0,1 0-1 0 0,-1 0 1 0 0,1 0 0 0 0,-1 0 0 0 0,1 0-1 0 0,-1 0 1 0 0,1 0 0 0 0,-1 1 0 0 0,1-1-1 0 0,-1 0 1 0 0,1 1 0 0 0,-1-1 0 0 0,0 1-1 0 0,1 0 1 0 0,-1-1 0 0 0,1 1-1 0 0,-1 0 1 0 0,0 0 0 0 0,0 0 0 0 0,0 0-1 0 0,1 0 1 0 0,-1 0 0 0 0,0 0 0 0 0,0 0-1 0 0,-1 1 1 0 0,1-1 0 0 0,0 0 0 0 0,0 1-1 0 0,0-1 1 0 0,-1 0 0 0 0,1 1-1 0 0,-1-1 1 0 0,1 1 0 0 0,-1-1 0 0 0,0 1-1 0 0,1 0 3 0 0,1 55 213 0 0,-3 0 0 0 0,-2 0 0 0 0,-9 44-213 0 0,11-99-18 0 0,0-1-1 0 0,1 1 0 0 0,-1 0 1 0 0,0-1-1 0 0,1 1 0 0 0,-1 0 1 0 0,1-1-1 0 0,0 1 1 0 0,0 0-1 0 0,0 0 0 0 0,0-1 1 0 0,0 1-1 0 0,0 0 0 0 0,0 0 1 0 0,0-1-1 0 0,0 1 0 0 0,1 0 1 0 0,-1-1-1 0 0,1 1 1 0 0,0 0-1 0 0,-1-1 0 0 0,1 1 1 0 0,0-1-1 0 0,0 1 0 0 0,0-1 1 0 0,0 1-1 0 0,0-1 0 0 0,0 0 1 0 0,0 1-1 0 0,1-1 0 0 0,-1 0 1 0 0,0 0-1 0 0,1 0 1 0 0,-1 0-1 0 0,1 0 0 0 0,-1 0 1 0 0,1 0-1 0 0,-1-1 0 0 0,1 1 1 0 0,0-1-1 0 0,0 1 19 0 0,12-20-4352 0 0,-9 10-2821 0 0,-2 8-3827 0 0</inkml:trace>
  <inkml:trace contextRef="#ctx0" brushRef="#br0" timeOffset="37050.026">9221 4750 4113 0 0,'0'0'2362'0'0,"0"0"-174"0"0,0 0-125 0 0,0 0-82 0 0,0 0-116 0 0,0 0-199 0 0,0 0-190 0 0,0 0-195 0 0,0 0-201 0 0,0 0-203 0 0,0 0-204 0 0,0 0-167 0 0,0 0-106 0 0,0-13-63 0 0,0-39-53 0 0,0 39-42 0 0,0 13-55 0 0,0 0-51 0 0,0 0-43 0 0,0 0-22 0 0,1 19 65 0 0,1 35 22 0 0,-1 0 0 0 0,-3 1 0 0 0,-2-1 0 0 0,-3 0 0 0 0,-2 0 0 0 0,-2-1 0 0 0,-15 42-158 0 0,21-80 37 0 0,0-1 0 0 0,-1 0 1 0 0,-1 0-1 0 0,0-1 0 0 0,-1 0 1 0 0,0 0-1 0 0,-1 0 0 0 0,-9 9-37 0 0,2-10 114 0 0,19-16-62 0 0,38-28-50 0 0,0 3 0 0 0,2 2 0 0 0,1 1 0 0 0,1 2 0 0 0,14-4-2 0 0,-42 21 0 0 0,0 1 0 0 0,1 0 0 0 0,-1 1 0 0 0,1 1 0 0 0,0 0 0 0 0,0 2 0 0 0,1 0 0 0 0,12 0 0 0 0,-29 3-4 0 0,0 1 0 0 0,1-1 0 0 0,-1 0-1 0 0,0 0 1 0 0,0 1 0 0 0,0-1 0 0 0,0 1-1 0 0,0 0 1 0 0,0 0 0 0 0,0 0-1 0 0,0 0 1 0 0,-1 0 0 0 0,1 0 0 0 0,-1 0-1 0 0,1 0 1 0 0,-1 1 0 0 0,0-1-1 0 0,0 0 1 0 0,0 1 0 0 0,0-1 0 0 0,-1 1-1 0 0,1-1 1 0 0,-1 1 0 0 0,1 0 0 0 0,-1-1-1 0 0,0 1 1 0 0,0-1 0 0 0,0 1-1 0 0,0 0 5 0 0,0 4 21 0 0,1 0 0 0 0,-1 0 0 0 0,-1 0 0 0 0,1 0 0 0 0,-1-1 0 0 0,0 1 0 0 0,-1 0 0 0 0,1 0-1 0 0,-1-1 1 0 0,-1 1 0 0 0,1-1 0 0 0,-1 1 0 0 0,0-1 0 0 0,-1 0 0 0 0,-1 1-21 0 0,-12 15 50 0 0,-1-2 0 0 0,-1 0 0 0 0,0-2 0 0 0,-2 0 1 0 0,0-1-1 0 0,-1-1 0 0 0,-1-1 0 0 0,0-1 0 0 0,-1-1 0 0 0,-22 9-50 0 0,44-20-33 0 0,-1 0 0 0 0,1 0 0 0 0,-1-1 0 0 0,0 1 0 0 0,1-1 0 0 0,-1 1 0 0 0,0-1 0 0 0,0 0 0 0 0,0 0 0 0 0,0 0 0 0 0,0 0 0 0 0,0-1 0 0 0,0 1 1 0 0,-1-1-1 0 0,1 0 0 0 0,0 0 0 0 0,0 0 0 0 0,0 0 0 0 0,0-1 0 0 0,0 1 0 0 0,0-1 0 0 0,0 0 0 0 0,0 0 0 0 0,0 0 0 0 0,0 0 0 0 0,0 0 0 0 0,0-1 0 0 0,0 1 0 0 0,1-1 0 0 0,-1 0 0 0 0,1 0 0 0 0,-1 0 0 0 0,1 0 0 0 0,0 0 0 0 0,-1 0 0 0 0,1-1 0 0 0,1 1 0 0 0,-1-1 0 0 0,0 1 0 0 0,0-1 0 0 0,0-1 33 0 0,0-5-379 0 0,0 1 1 0 0,1-1-1 0 0,0 1 0 0 0,0-1 0 0 0,1 0 1 0 0,0 1-1 0 0,1-1 0 0 0,0 0 0 0 0,0 1 1 0 0,1-1-1 0 0,0 1 0 0 0,0-1 0 0 0,1 1 1 0 0,0 0-1 0 0,0 0 0 0 0,3-3 379 0 0,8-13-3316 0 0,-7 12-1434 0 0,2-3-5924 0 0</inkml:trace>
  <inkml:trace contextRef="#ctx0" brushRef="#br0" timeOffset="37467.393">9805 5085 5745 0 0,'0'0'2429'0'0,"0"0"-841"0"0,0 0-266 0 0,0 0 115 0 0,0 0 41 0 0,0 0-131 0 0,0 0-309 0 0,0 0-337 0 0,0 0-249 0 0,0 0-193 0 0,0 0-106 0 0,-19 33-54 0 0,-57 102-58 0 0,55-76-8 0 0,23-51-22 0 0,0-4 64 0 0,0 0 0 0 0,-1 0 0 0 0,2 0 0 0 0,-1-1 1 0 0,0 1-1 0 0,1 0 0 0 0,-1-1 0 0 0,1 0 0 0 0,0 1 0 0 0,0-1 0 0 0,1-1 0 0 0,-1 1 0 0 0,1 0 0 0 0,-1-1 0 0 0,1 1 0 0 0,0-1 0 0 0,0 0 0 0 0,0 0 0 0 0,0-1 1 0 0,0 1-1 0 0,0-1 0 0 0,0 0 0 0 0,0 0 0 0 0,1 0 0 0 0,-1-1 0 0 0,0 0 0 0 0,1 0 0 0 0,-1 0 0 0 0,1 0 0 0 0,-1 0 0 0 0,0-1 0 0 0,1 0 0 0 0,-1 0 1 0 0,0 0-1 0 0,0 0 0 0 0,0-1 0 0 0,0 0 0 0 0,1 0-75 0 0,4-2 152 0 0,0 0 1 0 0,0 0 0 0 0,0-1-1 0 0,-1 0 1 0 0,0 0 0 0 0,0-1-1 0 0,0 0 1 0 0,-1 0-1 0 0,0-1 1 0 0,0 0 0 0 0,-1-1-1 0 0,0 1 1 0 0,0-1 0 0 0,-1 0-1 0 0,0 0 1 0 0,0-1 0 0 0,-1 0-1 0 0,0 0 1 0 0,0 0-1 0 0,-1 0 1 0 0,0 0 0 0 0,-1-1-1 0 0,0 1 1 0 0,-1-1 0 0 0,0 0-1 0 0,0 1 1 0 0,-1-1-1 0 0,0 0 1 0 0,-1-1-153 0 0,0 6-57 0 0,-1 0 1 0 0,1 1-1 0 0,-1 0 0 0 0,0-1 0 0 0,0 1 1 0 0,-1 0-1 0 0,1 0 0 0 0,-1 0 0 0 0,0 0 0 0 0,0 1 1 0 0,0-1-1 0 0,-1 1 0 0 0,1 0 0 0 0,-1 0 1 0 0,0 0-1 0 0,0 0 0 0 0,0 0 0 0 0,0 1 1 0 0,0 0-1 0 0,0 0 0 0 0,-1 0 0 0 0,1 0 1 0 0,-1 1-1 0 0,1 0 0 0 0,-1 0 0 0 0,0 0 1 0 0,-3 0 56 0 0,-20 3-4664 0 0,1 8-4000 0 0,20-6-1888 0 0</inkml:trace>
  <inkml:trace contextRef="#ctx0" brushRef="#br0" timeOffset="37879.334">10353 4569 7706 0 0,'0'0'4153'0'0,"0"0"-2549"0"0,0 0-932 0 0,0 0 19 0 0,0 0 124 0 0,0 0 76 0 0,0 0-2 0 0,0 0-79 0 0,0 0-117 0 0,0 0-85 0 0,0 0-20 0 0,0 0-16 0 0,0 0-5 0 0,1 17-17 0 0,3 53-65 0 0,-22 38 737 0 0,-32 300-339 0 0,34-278-890 0 0,0-79-1109 0 0,16-51 570 0 0,0 0-119 0 0,0 0-117 0 0,0 0-102 0 0,4-18-2606 0 0,32-57-8610 0 0,1 0 7291 0 0,-30 56 4809 0 0</inkml:trace>
  <inkml:trace contextRef="#ctx0" brushRef="#br0" timeOffset="38145.871">10631 4577 4161 0 0,'0'0'2288'0'0,"0"0"-143"0"0,0 0-115 0 0,0 0-126 0 0,0 0-205 0 0,0 0-281 0 0,0 0-317 0 0,0 0-287 0 0,0 0-217 0 0,0 0-145 0 0,0 0-98 0 0,0 0-21 0 0,3-2 22 0 0,-2 2-318 0 0,-1 0 0 0 0,1 1 0 0 0,0-1 0 0 0,0 0 0 0 0,-1 0 0 0 0,1 0 1 0 0,0 0-1 0 0,0 1 0 0 0,-1-1 0 0 0,1 0 0 0 0,0 1 0 0 0,-1-1 0 0 0,1 1 0 0 0,0-1 0 0 0,-1 0 0 0 0,1 1 1 0 0,-1-1-1 0 0,1 1 0 0 0,-1 0 0 0 0,1-1 0 0 0,-1 1 0 0 0,1-1 0 0 0,-1 1 0 0 0,1 0 0 0 0,-1-1 0 0 0,0 1 0 0 0,0 0 1 0 0,1 0-1 0 0,-1-1 0 0 0,0 1 0 0 0,0 0 0 0 0,0 0 0 0 0,1-1 0 0 0,-1 1 0 0 0,0 0 0 0 0,0 0 0 0 0,0-1 1 0 0,-1 1-1 0 0,1 0 0 0 0,0 0 0 0 0,0-1 0 0 0,0 1 0 0 0,0 0 0 0 0,-1 0 0 0 0,1-1 0 0 0,0 1 0 0 0,-1 0 1 0 0,1-1-1 0 0,-1 1 0 0 0,1 0 0 0 0,0-1 0 0 0,-1 1 0 0 0,0 0-37 0 0,1 6 156 0 0,-30 144 2366 0 0,-28 228-1984 0 0,50-250-1271 0 0,8-129 386 0 0,0 0-120 0 0,0 0-154 0 0,0 0-270 0 0,-4-7-8067 0 0,1 3-1505 0 0</inkml:trace>
  <inkml:trace contextRef="#ctx0" brushRef="#br0" timeOffset="38457.436">9937 4867 12755 0 0,'0'0'1453'0'0,"0"0"-676"0"0,0 0-364 0 0,0 0 92 0 0,0 0 236 0 0,0 0 179 0 0,0 0 57 0 0,0 0-34 0 0,0 0-91 0 0,0 0-111 0 0,0 0-105 0 0,37 4-111 0 0,116 8-94 0 0,59-9 412 0 0,-57-7-766 0 0,28 0-1156 0 0,-61 11-9022 0 0,-107-6-980 0 0</inkml:trace>
  <inkml:trace contextRef="#ctx0" brushRef="#br0" timeOffset="38823.437">10961 4879 6497 0 0,'0'0'1349'0'0,"0"0"-501"0"0,0 0-104 0 0,0 0 158 0 0,0 0 108 0 0,0 0 16 0 0,0 0-100 0 0,0 0-157 0 0,0 0-122 0 0,0 0-90 0 0,0 0-79 0 0,0 0-40 0 0,0 0-61 0 0,-21 17-69 0 0,-65 56-55 0 0,85-72-238 0 0,-1 0 1 0 0,0 0-1 0 0,0 0 1 0 0,1 0-1 0 0,-1 0 0 0 0,1 0 1 0 0,-1 0-1 0 0,1 0 1 0 0,-1 1-1 0 0,1-1 0 0 0,0 1 1 0 0,-1-1-1 0 0,1 1 1 0 0,0-1-1 0 0,0 1 0 0 0,0 0 1 0 0,0 0-1 0 0,1-1 1 0 0,-1 1-1 0 0,0 0 0 0 0,1 0 1 0 0,-1 0-1 0 0,1 0 1 0 0,0 0-1 0 0,-1 0 0 0 0,1 0 1 0 0,0-1-1 0 0,0 2-15 0 0,1 5 69 0 0,-1-3-26 0 0,0 1-1 0 0,0-1 1 0 0,0 0 0 0 0,0 0-1 0 0,1 1 1 0 0,0-1 0 0 0,0 0 0 0 0,1 0-1 0 0,-1 0 1 0 0,1 0 0 0 0,0 0-1 0 0,0-1 1 0 0,1 1 0 0 0,-1 0-1 0 0,1-1 1 0 0,0 0 0 0 0,0 1-1 0 0,1-1 1 0 0,-1-1 0 0 0,1 1-1 0 0,0 0 1 0 0,0-1 0 0 0,0 0-1 0 0,1 1-42 0 0,2 1 182 0 0,1 0-1 0 0,0-1 0 0 0,1 0 1 0 0,-1 0-1 0 0,0 0 0 0 0,1-1 0 0 0,0 0 1 0 0,0-1-1 0 0,0 0 0 0 0,0-1 1 0 0,0 0-1 0 0,0 0 0 0 0,0-1 1 0 0,1 0-1 0 0,-1 0 0 0 0,0-1 1 0 0,0 0-1 0 0,0-1 0 0 0,0 0 0 0 0,5-2-181 0 0,-8 1 71 0 0,-1 0 0 0 0,1 0 0 0 0,-1-1 0 0 0,0 0-1 0 0,0 0 1 0 0,0 0 0 0 0,-1-1 0 0 0,1 1-1 0 0,-1-1 1 0 0,0 0 0 0 0,0 0 0 0 0,-1-1 0 0 0,1 1-1 0 0,-1-1 1 0 0,-1 0 0 0 0,1 0 0 0 0,-1 0-1 0 0,0 0 1 0 0,0 0 0 0 0,-1 0 0 0 0,1 0 0 0 0,-2-1-1 0 0,1 1 1 0 0,-1-1 0 0 0,0 1 0 0 0,0 0 0 0 0,0-1-1 0 0,-1 1 1 0 0,0-1 0 0 0,0 1 0 0 0,-1 0-1 0 0,0 0 1 0 0,0 0 0 0 0,0 0 0 0 0,-1 0 0 0 0,0 0-1 0 0,0 1 1 0 0,0-1 0 0 0,-1 1 0 0 0,0-1-71 0 0,0 2-105 0 0,0-1-1 0 0,1 1 1 0 0,-2 0 0 0 0,1 0 0 0 0,0 0 0 0 0,-1 1 0 0 0,0 0 0 0 0,0 0 0 0 0,0 0 0 0 0,0 0-1 0 0,0 1 1 0 0,0 0 0 0 0,-1 0 0 0 0,1 0 0 0 0,-1 0 0 0 0,1 1 0 0 0,-1 0 0 0 0,0 1-1 0 0,0-1 1 0 0,-1 1 105 0 0,-47 5-7947 0 0,39-1-3441 0 0</inkml:trace>
  <inkml:trace contextRef="#ctx0" brushRef="#br0" timeOffset="39515.07">11173 5280 7914 0 0,'0'0'4653'0'0,"0"0"-2397"0"0,0 0-873 0 0,0 0-47 0 0,0 0-59 0 0,0 0-108 0 0,0 0-147 0 0,0 0-189 0 0,0 0-138 0 0,0 0-51 0 0,0 0-74 0 0,0 0-79 0 0,0 0-78 0 0,12-27-110 0 0,40-81-90 0 0,17-14 178 0 0,-9 41-443 0 0,-60 81 31 0 0,1-1 1 0 0,0 1-1 0 0,0 0 1 0 0,-1 0-1 0 0,1 0 1 0 0,0 0-1 0 0,0 0 0 0 0,0 0 1 0 0,-1 0-1 0 0,1 0 1 0 0,0 1-1 0 0,0-1 1 0 0,-1 0-1 0 0,1 0 1 0 0,0 1-1 0 0,0-1 0 0 0,-1 0 1 0 0,1 1-1 0 0,0-1 1 0 0,-1 1-1 0 0,1-1 1 0 0,-1 1-1 0 0,1-1 1 0 0,0 1-1 0 0,-1-1 1 0 0,1 1-1 0 0,-1-1 0 0 0,1 1 1 0 0,-1 0-1 0 0,0-1 1 0 0,1 1-1 0 0,-1 0 1 0 0,0 0-1 0 0,1-1 1 0 0,-1 1-1 0 0,0 0 1 0 0,0 0-1 0 0,0-1 0 0 0,0 1 1 0 0,1 0-1 0 0,-1 0 1 0 0,0-1-1 0 0,-1 1 1 0 0,1 0-1 0 0,0 0 1 0 0,0 0-1 0 0,0-1 1 0 0,0 1-1 0 0,0 0 0 0 0,-1 0 1 0 0,1-1-1 0 0,0 1 1 0 0,-1 0-1 0 0,1-1 1 0 0,-1 1-1 0 0,1 0 1 0 0,0-1-1 0 0,-1 1 21 0 0,1 3 44 0 0,1 21-139 0 0,-2-21 93 0 0,0 0 1 0 0,0 1-1 0 0,1-1 1 0 0,-1 0-1 0 0,1 0 1 0 0,1 0-1 0 0,-1 0 1 0 0,0 1-1 0 0,1-1 1 0 0,0 0-1 0 0,0 0 1 0 0,0 0-1 0 0,0 0 1 0 0,1 0-1 0 0,0 0 1 0 0,-1-1-1 0 0,1 1 1 0 0,1 0-1 0 0,-1-1 1 0 0,1 1-1 0 0,-1-1 0 0 0,1 0 1 0 0,0 0-1 0 0,0 0 1 0 0,0 0-1 0 0,0-1 1 0 0,1 1-1 0 0,-1-1 1 0 0,4 2 1 0 0,0-4 53 0 0,0-1 1 0 0,1 0-1 0 0,-1 0 1 0 0,0 0-1 0 0,0-1 1 0 0,0 0-1 0 0,0 0 1 0 0,0-1-1 0 0,0 0 1 0 0,-1 0-1 0 0,0-1 1 0 0,1 0-1 0 0,-1 0 1 0 0,0 0-1 0 0,-1-1 1 0 0,1 1-1 0 0,-1-1 1 0 0,0-1-1 0 0,3-3-53 0 0,6-3 71 0 0,-10 8-59 0 0,6-5 2 0 0,0 0 0 0 0,0 0 0 0 0,1 1 0 0 0,0 1 0 0 0,0-1-1 0 0,1 2 1 0 0,0 0 0 0 0,0 0 0 0 0,3 0-14 0 0,-14 6-4 0 0,1 0 0 0 0,-1 0 0 0 0,0 0 0 0 0,1-1-1 0 0,-1 1 1 0 0,0 0 0 0 0,1 1 0 0 0,-1-1 0 0 0,1 0 0 0 0,-1 0-1 0 0,0 0 1 0 0,1 1 0 0 0,-1-1 0 0 0,0 1 0 0 0,0-1 0 0 0,1 1 0 0 0,-1 0-1 0 0,0-1 1 0 0,0 1 0 0 0,0 0 0 0 0,0 0 0 0 0,0 0 0 0 0,0 0 0 0 0,0 0-1 0 0,0 0 1 0 0,0 0 0 0 0,0 0 0 0 0,0 0 0 0 0,-1 0 0 0 0,1 0 0 0 0,0 1-1 0 0,-1-1 1 0 0,1 0 0 0 0,-1 0 0 0 0,0 1 0 0 0,1-1 0 0 0,-1 0 0 0 0,0 1-1 0 0,0-1 1 0 0,0 1 4 0 0,5 64 4 0 0,-5-55-2 0 0,3 161 117 0 0,16-144-293 0 0,-3-26-4260 0 0,-13-5-3538 0 0,-2 2-3095 0 0</inkml:trace>
  <inkml:trace contextRef="#ctx0" brushRef="#br0" timeOffset="34785.847">7798 4676 14995 0 0,'0'0'1865'0'0,"0"0"-1033"0"0,0 0-336 0 0,0 0-112 0 0,0 0-104 0 0,0 0-104 0 0,0 0-144 0 0,0 0-136 0 0,0 0-120 0 0,0 0-72 0 0,0 0-96 0 0,0 0-88 0 0,0 0-112 0 0,0 0-369 0 0,-86 26-999 0 0,95-15-3017 0 0,-5-4-4097 0 0</inkml:trace>
  <inkml:trace contextRef="#ctx0" brushRef="#br0" timeOffset="35121.855">8133 4654 13075 0 0,'0'0'1764'0'0,"0"0"-484"0"0,0 0-322 0 0,0 0-83 0 0,0 0-27 0 0,0 0-37 0 0,0 0-95 0 0,0 0-119 0 0,0 0-95 0 0,0 0-59 0 0,0 0-10 0 0,0 0 1 0 0,0 0-28 0 0,4 5-42 0 0,47 111 1125 0 0,-44-68-1276 0 0,-2 1 1 0 0,-3-1-1 0 0,-1 1 1 0 0,-4 12-214 0 0,2-28 59 0 0,-13 305 285 0 0,16-332-1762 0 0,3-25 280 0 0,1-9-2832 0 0,-3 8-5942 0 0,-3 15 98 0 0</inkml:trace>
  <inkml:trace contextRef="#ctx0" brushRef="#br0" timeOffset="35437.937">7993 5096 9002 0 0,'0'0'2723'0'0,"0"0"-833"0"0,0 0-515 0 0,0 0-184 0 0,0 0-134 0 0,0 0-116 0 0,0 0-72 0 0,0 0-67 0 0,0 0-60 0 0,0 0-36 0 0,0 0-59 0 0,0 0-69 0 0,0 0-57 0 0,33-13-61 0 0,103-37-78 0 0,-116 42-250 0 0,0 1-1 0 0,1 1 0 0 0,-1 1 0 0 0,1 1 0 0 0,0 1 0 0 0,20-1-131 0 0,3 1 43 0 0,112-2-957 0 0,-122 9-3005 0 0,-2 1-3675 0 0,-23-2-4063 0 0</inkml:trace>
  <inkml:trace contextRef="#ctx0" brushRef="#br0" timeOffset="34539.549">7743 5243 5857 0 0,'0'0'1048'0'0,"0"0"-290"0"0,0 0-66 0 0,0 0 71 0 0,0 0 26 0 0,0 0-59 0 0,0 0-189 0 0,0 0-187 0 0,0 0-142 0 0,0 0-105 0 0,0 0-69 0 0,0 0-99 0 0,-7 26-135 0 0,-21 77-187 0 0,30-77-2095 0 0,2-26-1067 0 0,1 0-1681 0 0</inkml:trace>
  <inkml:trace contextRef="#ctx0" brushRef="#br0" timeOffset="35960.951">7752 5166 0 0 0,'0'0'749'0'0,"0"0"392"0"0,0 0 195 0 0,0 0 172 0 0,0 0 117 0 0,0 0 3 0 0,0 0-64 0 0,0 0-177 0 0,0 0-185 0 0,0 0-154 0 0,0 0-152 0 0,2-3-70 0 0,12-16 631 0 0,-11 26 1947 0 0,-2 30-1820 0 0,-1-37-1544 0 0,-1 12 123 0 0,-1-1 0 0 0,0 0 0 0 0,-1 0 0 0 0,-1 0 0 0 0,1-1 0 0 0,-2 1 0 0 0,1-1 0 0 0,-2 0 0 0 0,-3 6-163 0 0,-18 40 224 0 0,5 4-577 0 0,58-56-3311 0 0,-23-6-3249 0 0,-7-1-3931 0 0</inkml:trace>
  <inkml:trace contextRef="#ctx0" brushRef="#br0" timeOffset="42485.31">5972 247 0 0 0,'0'0'631'0'0,"0"0"-39"0"0,0 0 17 0 0,0 0 190 0 0,0 0 343 0 0,0 0 338 0 0,0 0 208 0 0,0 0 14 0 0,0 0-192 0 0,0 0-241 0 0,0 0-218 0 0,-4-17-188 0 0,-13-53-123 0 0,4 47 551 0 0,7 22-759 0 0,-86-2 1881 0 0,-26 43-1873 0 0,-48 56 424 0 0,148-81-850 0 0,1 0-1 0 0,1 1 0 0 0,0 1 1 0 0,1 1-1 0 0,1 0 0 0 0,0 1 1 0 0,1 0-1 0 0,2 1 0 0 0,0 1 1 0 0,1 0-1 0 0,1 0 0 0 0,-6 21-113 0 0,4-17 70 0 0,-3 21 128 0 0,2 1 1 0 0,1 1-1 0 0,3-1 1 0 0,2 1-1 0 0,2 1 1 0 0,2-1-1 0 0,2 1 1 0 0,2 0-199 0 0,-2-20 115 0 0,0-7-31 0 0,-1 48 143 0 0,4 0-1 0 0,2 0 1 0 0,6 15-227 0 0,0-26 84 0 0,12 60 178 0 0,-5 1 0 0 0,-6 1 0 0 0,-4 23-262 0 0,-8-110 29 0 0,1 79 239 0 0,-5 1 0 0 0,-15 79-268 0 0,-1-64 271 0 0,-6-2-1 0 0,-5 0 1 0 0,-5-2 0 0 0,-7-2 0 0 0,-53 110-271 0 0,90-222 8 0 0,-84 133 112 0 0,-8-38 86 0 0,172-64-235 0 0,-10-12 101 0 0,-44-23-64 0 0,-2 0 0 0 0,1 1 0 0 0,-1 1 0 0 0,-1 1 1 0 0,1 1-1 0 0,-2 0 0 0 0,0 1 0 0 0,0 1 0 0 0,-1 0 0 0 0,0 1 0 0 0,-1 1 0 0 0,-1 0 0 0 0,-1 1 0 0 0,11 17-8 0 0,-14-7 16 0 0,-2 1 0 0 0,0-1-1 0 0,-2 1 1 0 0,-1 1-1 0 0,-1-1 1 0 0,-1 1-1 0 0,-1-1 1 0 0,-2 1-1 0 0,-1 0 1 0 0,-1-1-1 0 0,-1 0 1 0 0,-2 0-1 0 0,-4 14-15 0 0,-5 45 17 0 0,-18 219 90 0 0,44-107-90 0 0,-1-136-11 0 0,-8-35 10 0 0,1 0 0 0 0,2 0 1 0 0,0 0-1 0 0,2-1 0 0 0,1 0 0 0 0,1 0 0 0 0,1-1 1 0 0,1 0-1 0 0,1 0 0 0 0,1-2 0 0 0,2 1 0 0 0,8 10-16 0 0,-12-22 49 0 0,0 1-1 0 0,0-2 0 0 0,1 1 1 0 0,1-2-1 0 0,-1 1 0 0 0,2-2 1 0 0,0 0-1 0 0,0 0 0 0 0,0-2 1 0 0,1 1-1 0 0,0-2 0 0 0,0 0 1 0 0,1-1-1 0 0,0-1 0 0 0,0 0 1 0 0,14 1-49 0 0,217 0 359 0 0,-198-6-4947 0 0,1 0-4555 0 0,-47 1-3474 0 0</inkml:trace>
  <inkml:trace contextRef="#ctx0" brushRef="#br0" timeOffset="43582.979">4915 1068 0 0 0,'0'0'481'0'0,"0"0"502"0"0,0 0 180 0 0,0 0-25 0 0,0 0-123 0 0,0 0-198 0 0,0 0-167 0 0,0 0-102 0 0,0 0 4 0 0,3-8 85 0 0,7-21 94 0 0,25 14 3742 0 0,-35 15-3950 0 0,0 0 64 0 0,0 0 124 0 0,0 0 109 0 0,0 0 17 0 0,-31 26 2383 0 0,-16 15-1960 0 0,46-41-1196 0 0,1 0-20 0 0,0 0 0 0 0,0 0-8 0 0,0 0 4 0 0,21-15 521 0 0,31-29 341 0 0,-76 55 258 0 0,1 7-1196 0 0,23-18 31 0 0,0 0-41 0 0,0 0-43 0 0,0 0-48 0 0,0 0-46 0 0,17 3-1260 0 0,4-2-3123 0 0,-14-1-1292 0 0,-1 0-5632 0 0</inkml:trace>
  <inkml:trace contextRef="#ctx0" brushRef="#br0" timeOffset="44100.419">4932 1366 8434 0 0,'0'0'1903'0'0,"0"0"-746"0"0,0 0-292 0 0,0 0 100 0 0,0 0 145 0 0,0 0 66 0 0,0 0-90 0 0,0 0-209 0 0,0 0-262 0 0,0 0-230 0 0,0 0-150 0 0,0 0-106 0 0,-5 11 1869 0 0,55-34-1155 0 0,-5 2-136 0 0,-45 21-484 0 0,0 0 34 0 0,0 0 3 0 0,0 0-19 0 0,-27 7 525 0 0,-50 33-193 0 0,111-39-1145 0 0,-27 0-3679 0 0,-3 1-3895 0 0,-2-2-3690 0 0</inkml:trace>
  <inkml:trace contextRef="#ctx0" brushRef="#br0" timeOffset="75774.541">136 5560 9186 0 0,'0'0'613'0'0,"0"0"-164"0"0,0 0 13 0 0,0 0 188 0 0,35-10 207 0 0,112-28 137 0 0,124-11 3247 0 0,-225 39-3790 0 0,71-15 614 0 0,-2-4-1 0 0,92-38-1064 0 0,-150 41 988 0 0,-56 26-690 0 0,-1 0 9 0 0,0 0-27 0 0,0 0-67 0 0,-26 71 643 0 0,-86 309 429 0 0,68-213-897 0 0,-169 606 517 0 0,200-727-765 0 0,2 1 1 0 0,2 0-1 0 0,2 1 0 0 0,2 0 1 0 0,2 21-141 0 0,3-68 69 0 0,0-1 35 0 0,0 0 45 0 0,0 0 78 0 0,0 0 16 0 0,0 0 28 0 0,0-33 1067 0 0,-2-3-1107 0 0,2 35-204 0 0,0 1 4 0 0,0 0-46 0 0,0 0 28 0 0,0 0 3 0 0,0 0-26 0 0,0 0 12 0 0,0 0 6 0 0,-16-6-3638 0 0,13 5-392 0 0,0 1-6962 0 0</inkml:trace>
  <inkml:trace contextRef="#ctx0" brushRef="#br0" timeOffset="76365.741">131 6237 8906 0 0,'0'0'436'0'0,"0"0"-124"0"0,0 0 204 0 0,0 0 270 0 0,0 0 303 0 0,0 0 186 0 0,34-8-27 0 0,110-28-122 0 0,214-33 2836 0 0,-276 56-3457 0 0,-47 8-247 0 0,1 0 1 0 0,-2-3 0 0 0,1 0-1 0 0,-1-3 1 0 0,5-3-259 0 0,9-18 1678 0 0,-7 76 29 0 0,-31 55-897 0 0,-10-69-533 0 0,-2-12-171 0 0,0 0 0 0 0,-2 0 1 0 0,0-1-1 0 0,0 1 1 0 0,-2-1-1 0 0,0 0 1 0 0,-5 8-107 0 0,-19 62 320 0 0,27-76-299 0 0,1-3-24 0 0,-1 0 0 0 0,1-1 1 0 0,1 1-1 0 0,0 0 1 0 0,0 1-1 0 0,0-1 0 0 0,1 0 1 0 0,0 0-1 0 0,1 0 1 0 0,0 0-1 0 0,0 3 3 0 0,12 0-646 0 0,-1-11-5342 0 0,-9 0 2699 0 0,-1 0-8394 0 0</inkml:trace>
  <inkml:trace contextRef="#ctx0" brushRef="#br0" timeOffset="76859.909">1390 6635 7346 0 0,'0'0'2004'0'0,"0"0"-153"0"0,0 0-73 0 0,0 0 1 0 0,0 0 19 0 0,0 0-137 0 0,0 0-279 0 0,0 0-325 0 0,0 0-330 0 0,0 0-239 0 0,0 0-172 0 0,0 0-100 0 0,0 0-30 0 0,4-4-21 0 0,0 1-124 0 0,-4 3-27 0 0,0 0 1 0 0,0 1-1 0 0,0-1 1 0 0,0 1-1 0 0,0-1 0 0 0,1 0 1 0 0,-1 1-1 0 0,0-1 1 0 0,0 1-1 0 0,0-1 1 0 0,0 0-1 0 0,1 1 1 0 0,-1-1-1 0 0,0 0 0 0 0,0 1 1 0 0,1-1-1 0 0,-1 0 1 0 0,0 0-1 0 0,1 1 1 0 0,-1-1-1 0 0,0 0 1 0 0,1 0-1 0 0,-1 1 1 0 0,0-1-1 0 0,1 0 0 0 0,-1 0 1 0 0,1 0-1 0 0,-1 0 1 0 0,0 0-1 0 0,1 1 1 0 0,-1-1-1 0 0,1 0 1 0 0,-1 0-1 0 0,0 0 1 0 0,1 0-1 0 0,-1 0 0 0 0,1 0 1 0 0,-1 0-1 0 0,0 0 1 0 0,1-1-1 0 0,-1 1 1 0 0,1 0-1 0 0,-1 0 1 0 0,0 0-1 0 0,1 0 0 0 0,-1 0 1 0 0,1-1-1 0 0,-1 1 1 0 0,0 0-1 0 0,1 0 1 0 0,-1-1-1 0 0,0 1 1 0 0,0 0-1 0 0,1-1 1 0 0,-1 1-1 0 0,0 0 0 0 0,1-1-14 0 0,-38 184 1471 0 0,37-175-1528 0 0,-1 0-1 0 0,-1 0 0 0 0,1 0 1 0 0,-1 0-1 0 0,-1 0 0 0 0,1-1 1 0 0,-1 1-1 0 0,-1-1 0 0 0,1 0 1 0 0,-1 0-1 0 0,-3 4 58 0 0,-9 0-4665 0 0,-5-6-4552 0 0,16-5-1356 0 0</inkml:trace>
  <inkml:trace contextRef="#ctx0" brushRef="#br0" timeOffset="77074.541">1482 5946 16083 0 0,'0'0'929'0'0,"0"0"-193"0"0,0 0-264 0 0,0 0-184 0 0,0 0-104 0 0,0 0-72 0 0,0 0-136 0 0,0 0-336 0 0,0 0-296 0 0,0 0-48 0 0,0 0-33 0 0,0 0 33 0 0,0 0-192 0 0,0 0-1192 0 0,22 8-4938 0 0,-13-1 1417 0 0</inkml:trace>
  <inkml:trace contextRef="#ctx0" brushRef="#br0" timeOffset="77512.974">1631 6870 1208 0 0,'0'0'3925'0'0,"0"0"-2143"0"0,0 0-847 0 0,0 0-99 0 0,0 0 220 0 0,0 0 335 0 0,0 0 283 0 0,0 0 93 0 0,0 0-170 0 0,0 0-227 0 0,0 0-192 0 0,0 0-169 0 0,0 0-135 0 0,5 4 385 0 0,7-63 125 0 0,-7 36-1240 0 0,1 1 1 0 0,0-1-1 0 0,2 1 0 0 0,0 1 1 0 0,2-1-1 0 0,0 1 0 0 0,2 1 1 0 0,0 0-1 0 0,6-7-144 0 0,-10 17-45 0 0,-6 7-8 0 0,0-1 0 0 0,1 1 0 0 0,-1-1-1 0 0,1 1 1 0 0,0 0 0 0 0,0 0 0 0 0,0 0-1 0 0,0 0 1 0 0,0 1 0 0 0,1-1 0 0 0,-1 1-1 0 0,1 0 1 0 0,0 0 0 0 0,-1 0 0 0 0,1 1-1 0 0,0-1 1 0 0,0 1 0 0 0,0 0 0 0 0,3-1 53 0 0,6 33-320 0 0,7 47 277 0 0,-18-67 59 0 0,0 1 0 0 0,0-1 0 0 0,1 0-1 0 0,0-1 1 0 0,1 1 0 0 0,0-1-1 0 0,1 1 1 0 0,0-1 0 0 0,0-1 0 0 0,1 1-1 0 0,3 2-15 0 0,-8-10 41 0 0,0 0-1 0 0,0-1 0 0 0,0 1 1 0 0,1 0-1 0 0,-1 0 0 0 0,1-1 1 0 0,-1 1-1 0 0,1 0 0 0 0,0-1 1 0 0,-1 0-1 0 0,1 1 1 0 0,0-1-1 0 0,0 0 0 0 0,0 0 1 0 0,0 0-1 0 0,0 0 0 0 0,0-1 1 0 0,1 1-1 0 0,-1 0 0 0 0,0-1 1 0 0,0 1-1 0 0,0-1 0 0 0,1 0 1 0 0,-1 0-1 0 0,0 0 0 0 0,0 0 1 0 0,1 0-1 0 0,-1-1 0 0 0,0 1 1 0 0,0 0-1 0 0,0-1 1 0 0,1 0-1 0 0,-1 0 0 0 0,0 1 1 0 0,0-1-1 0 0,0 0 0 0 0,0-1 1 0 0,0 1-1 0 0,0-1-40 0 0,25-29 262 0 0,-1-1 0 0 0,-2-2-1 0 0,-1-1 1 0 0,-2 0 0 0 0,-1-2 0 0 0,1-5-262 0 0,-13 9-839 0 0,-8 33 83 0 0,0 0-524 0 0,-2 0-6198 0 0,2 0-4035 0 0</inkml:trace>
  <inkml:trace contextRef="#ctx0" brushRef="#br0" timeOffset="78032.338">2406 6568 12371 0 0,'0'0'2514'0'0,"0"0"-1013"0"0,0 0-513 0 0,0 0-270 0 0,0 0-199 0 0,0 0-159 0 0,0 0-134 0 0,0 0-59 0 0,0 0-39 0 0,0 0-13 0 0,0 0-38 0 0,0 0-62 0 0,0 0 8 0 0,-22 26-7 0 0,-69 80-4 0 0,60-51 40 0 0,32-46-48 0 0,-1-1 44 0 0,0 0 0 0 0,1 0 0 0 0,-1 0 1 0 0,2 0-1 0 0,-1 0 0 0 0,1 0 0 0 0,1-1 1 0 0,-1 1-1 0 0,1-1 0 0 0,0 1 0 0 0,1-1 1 0 0,0 0-1 0 0,0 0 0 0 0,1 0 0 0 0,-1-1 1 0 0,2 0-1 0 0,-1 0 0 0 0,0 0 0 0 0,1 0 1 0 0,0-1-1 0 0,1 0 0 0 0,-1 0 0 0 0,1-1 1 0 0,0 0-1 0 0,0 0 0 0 0,0 0 1 0 0,4 0-49 0 0,-3-1 150 0 0,1 0 0 0 0,-1-1 0 0 0,1 0 0 0 0,0-1 0 0 0,-1 0 0 0 0,1 0 0 0 0,0-1 0 0 0,0 0 0 0 0,-1 0 0 0 0,1-1 0 0 0,0 0 0 0 0,0-1 0 0 0,-1 0 0 0 0,1 0 0 0 0,-1-1 0 0 0,0 0 0 0 0,0 0 0 0 0,0-1 0 0 0,0 0 0 0 0,-1-1 0 0 0,1 0 1 0 0,5-4-151 0 0,7-7 164 0 0,0-1 1 0 0,-1 0 0 0 0,-1-1 0 0 0,-1-1 0 0 0,-1-1 0 0 0,0 0 0 0 0,2-8-165 0 0,1 0-15 0 0,-2-2-1 0 0,-1 1 1 0 0,-1-2 0 0 0,-2 0-1 0 0,-1-1 1 0 0,-1 0-1 0 0,-2-1 1 0 0,-1 1 0 0 0,-2-2-1 0 0,-1 1 1 0 0,-1-10 15 0 0,-1 1-333 0 0,-1 0-1 0 0,-3 0 1 0 0,-1 0 0 0 0,-6-23 333 0 0,6 50-76 0 0,-1 0 1 0 0,-1 0-1 0 0,0 0 1 0 0,-1 1-1 0 0,0-1 0 0 0,-2 1 1 0 0,1 0-1 0 0,-2 1 1 0 0,0-1-1 0 0,0 2 1 0 0,-1-1-1 0 0,-1 1 1 0 0,-10-10 75 0 0,15 17-28 0 0,0 1 1 0 0,0-1-1 0 0,0 1 1 0 0,-1 1 0 0 0,0-1-1 0 0,0 1 1 0 0,0 0-1 0 0,0 0 1 0 0,0 1-1 0 0,0 0 1 0 0,-1 0 0 0 0,1 0-1 0 0,-1 1 1 0 0,1 0-1 0 0,-1 0 1 0 0,0 0-1 0 0,1 1 1 0 0,-1 0 0 0 0,0 1-1 0 0,1-1 1 0 0,-1 1-1 0 0,0 1 1 0 0,1-1 0 0 0,-1 1-1 0 0,1 0 1 0 0,0 0-1 0 0,0 1 1 0 0,0 0-1 0 0,0 0 1 0 0,0 1 0 0 0,0-1-1 0 0,1 1 1 0 0,0 0-1 0 0,0 1 1 0 0,0-1-1 0 0,0 1 1 0 0,1 0 0 0 0,-1 1-1 0 0,1-1 1 0 0,1 0-1 0 0,-2 4 28 0 0,-5 14 58 0 0,0 1-1 0 0,2 0 0 0 0,1 0 0 0 0,1 0 0 0 0,1 1 1 0 0,2 0-1 0 0,0 0 0 0 0,1 0 0 0 0,2 1 1 0 0,1-1-1 0 0,3 24-57 0 0,7 20 521 0 0,3 0-1 0 0,3-1 1 0 0,3-1 0 0 0,3 0-1 0 0,2-2 1 0 0,4-1 0 0 0,2-1-1 0 0,12 12-520 0 0,-6-1 353 0 0,115 155 318 0 0,-127-196-643 0 0,-22-29-119 0 0,8 8-750 0 0,-8-24-6122 0 0,-3 8-4886 0 0</inkml:trace>
  <inkml:trace contextRef="#ctx0" brushRef="#br0" timeOffset="80973.8">4083 6705 0 0 0,'0'0'251'0'0,"0"0"822"0"0,0 0 248 0 0,0 0-14 0 0,0 0-42 0 0,0 0-3 0 0,0 0 26 0 0,5-5 35 0 0,13-15 29 0 0,-16 1 5194 0 0,-32 15-5726 0 0,28 4-479 0 0,-9 1-336 0 0,1 2-1 0 0,0-1 1 0 0,-1 1-1 0 0,1 0 0 0 0,0 1 1 0 0,1 0-1 0 0,-1 1 1 0 0,1 0-1 0 0,0 1 1 0 0,-1 0-5 0 0,-19 11 41 0 0,-15 4 55 0 0,31-17-61 0 0,1 1 0 0 0,-1 0 0 0 0,1 1 0 0 0,0 0 0 0 0,0 1 0 0 0,1 0 0 0 0,0 1 0 0 0,0 0 0 0 0,1 1-1 0 0,0 0 1 0 0,1 1 0 0 0,0-1 0 0 0,0 2 0 0 0,1 0 0 0 0,0 0 0 0 0,1 0 0 0 0,0 1 0 0 0,-4 10-35 0 0,9-11 36 0 0,1-1 1 0 0,0 1-1 0 0,1 0 0 0 0,0 0 1 0 0,1 0-1 0 0,0 0 0 0 0,0-1 1 0 0,1 1-1 0 0,1 0 0 0 0,0-1 0 0 0,0 0 1 0 0,1 1-1 0 0,0-1 0 0 0,1-1 1 0 0,0 1-1 0 0,1-1 0 0 0,0 0 1 0 0,0 0-1 0 0,1 0 0 0 0,0-1 1 0 0,0 0-1 0 0,1-1 0 0 0,0 1 0 0 0,0-1 1 0 0,1-1-1 0 0,0 0 0 0 0,0 0 1 0 0,1-1-1 0 0,0 0 0 0 0,-1 0 1 0 0,10 1-37 0 0,-11-6 85 0 0,-1 0 1 0 0,1-1-1 0 0,0-1 1 0 0,0 1-1 0 0,0-1 1 0 0,0-1-1 0 0,-1 1 1 0 0,0-1-1 0 0,1-1 0 0 0,-1 1 1 0 0,0-1-1 0 0,0 0 1 0 0,-1-1-1 0 0,1 0 1 0 0,-1 0-1 0 0,0 0 1 0 0,-1-1-1 0 0,1 1 1 0 0,-1-2-1 0 0,5-5-85 0 0,38-45 130 0 0,-2-1-1 0 0,-2-3 0 0 0,-4-1 1 0 0,-2-2-1 0 0,-2-2-129 0 0,-4 6-153 0 0,-2-1 0 0 0,-2-1 0 0 0,-4-1 0 0 0,-2-1 0 0 0,-3-1 0 0 0,-3-1-1 0 0,-3 0 1 0 0,-2-1 0 0 0,-4-1 0 0 0,-1-29 153 0 0,-6 87-18 0 0,0 0 0 0 0,0 0 1 0 0,0 0-1 0 0,-1 1 0 0 0,-1-1 0 0 0,0 0 0 0 0,0 1 0 0 0,-1-1 0 0 0,0 1 1 0 0,-1 0-1 0 0,0 0 0 0 0,0 0 0 0 0,-1 0 0 0 0,0 1 0 0 0,0 0 0 0 0,-1 0 1 0 0,0 0-1 0 0,-3-2 18 0 0,5 6-3 0 0,0 1 1 0 0,0-1 0 0 0,0 0-1 0 0,-1 1 1 0 0,0 0-1 0 0,1 0 1 0 0,-1 0-1 0 0,0 1 1 0 0,-1 0 0 0 0,1 0-1 0 0,0 0 1 0 0,0 0-1 0 0,-1 1 1 0 0,1 0 0 0 0,-1 0-1 0 0,0 1 1 0 0,1-1-1 0 0,-1 1 1 0 0,1 0 0 0 0,-1 1-1 0 0,1-1 1 0 0,-1 1-1 0 0,1 0 1 0 0,-1 1-1 0 0,1-1 1 0 0,-4 3 2 0 0,-4 4-2 0 0,1 0 1 0 0,1 1-1 0 0,-1 1 1 0 0,2 0-1 0 0,-1 1 0 0 0,1 0 1 0 0,1 1-1 0 0,0-1 0 0 0,1 2 1 0 0,0-1-1 0 0,0 1 1 0 0,2 0-1 0 0,0 1 0 0 0,-2 7 2 0 0,-8 18 100 0 0,3 1 0 0 0,1 0 0 0 0,1 1-1 0 0,3 0 1 0 0,1 0 0 0 0,3 1-1 0 0,1 0 1 0 0,2 0 0 0 0,3 30-100 0 0,1-45 110 0 0,1 0-1 0 0,1-1 1 0 0,2 1 0 0 0,0-1-1 0 0,2-1 1 0 0,1 0 0 0 0,1 0-1 0 0,1-1 1 0 0,1 0 0 0 0,1-1-1 0 0,2 2-109 0 0,20 24 363 0 0,2-2 0 0 0,1-1 0 0 0,3-2 0 0 0,19 14-363 0 0,125 79 1012 0 0,-154-111-596 0 0,-32-26-304 0 0,0 0 47 0 0,0 0 18 0 0,0 0 19 0 0,0 0 24 0 0,0 0-13 0 0,0 0-2 0 0,0 0-7 0 0,0 0-30 0 0,0 0-55 0 0,0 0-25 0 0,0 0-22 0 0,0 0-37 0 0,0 0 4 0 0,0 0-9 0 0,0 0-13 0 0,0 0-6 0 0,0 0-6 0 0,0 0 9 0 0,0 0-16 0 0,0 0-17 0 0,2-1-4023 0 0,-1-1 2169 0 0,0 2-4576 0 0,1 0-5427 0 0</inkml:trace>
  <inkml:trace contextRef="#ctx0" brushRef="#br0" timeOffset="82211.365">0 7518 8578 0 0,'0'0'671'0'0,"0"0"-361"0"0,0 0-38 0 0,0 0 297 0 0,0 0 315 0 0,0 0 237 0 0,0 0 108 0 0,0 0-30 0 0,32-9-71 0 0,104-32-105 0 0,-16 17 661 0 0,100-3 329 0 0,2 9 0 0 0,122 9-2013 0 0,-292 8 112 0 0,697-1 700 0 0,-133 55-510 0 0,-438-34-250 0 0,-24-5 214 0 0,-1-6 0 0 0,1-7 0 0 0,-1-7 0 0 0,103-18-266 0 0,-4-12 552 0 0,2 11 0 0 0,79 9-552 0 0,-187 16 163 0 0,-97 3 238 0 0,-49-1-3139 0 0,0 0-4262 0 0,0-2-4637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30 6369 0 0,'0'0'2001'0'0,"0"0"-348"0"0,0 0-190 0 0,0 0-46 0 0,0 0-28 0 0,0 0-42 0 0,0 0-69 0 0,0 0-90 0 0,0 0-117 0 0,0 0-169 0 0,0 0-225 0 0,0 0-234 0 0,0 0-180 0 0,-10-6-98 0 0,-31-17-30 0 0,41 23-131 0 0,-1 0 0 0 0,1 0 1 0 0,-1 0-1 0 0,1 0 0 0 0,-1 0 0 0 0,0 0 1 0 0,1 0-1 0 0,-1 0 0 0 0,1 0 1 0 0,-1 0-1 0 0,1 0 0 0 0,-1 0 1 0 0,1 0-1 0 0,-1 1 0 0 0,1-1 1 0 0,-1 0-1 0 0,1 0 0 0 0,-1 1 0 0 0,1-1 1 0 0,-1 0-1 0 0,1 1 0 0 0,-1-1 1 0 0,1 0-1 0 0,0 1 0 0 0,-1-1 1 0 0,1 0-1 0 0,0 1 0 0 0,-1-1 0 0 0,1 1 1 0 0,0-1-1 0 0,-1 1 0 0 0,1-1 1 0 0,0 1-1 0 0,0-1 0 0 0,0 1 1 0 0,0-1-1 0 0,-1 1 0 0 0,1 0 1 0 0,0-1-1 0 0,0 1 0 0 0,0-1 0 0 0,0 1 1 0 0,0-1-1 0 0,0 1 0 0 0,0-1 1 0 0,0 1-1 0 0,1-1 0 0 0,-1 1 1 0 0,0 0-5 0 0,-1 4 46 0 0,-12 167 699 0 0,13-124-610 0 0,-11 273 779 0 0,-19 57-914 0 0,10-126 209 0 0,20-250-204 0 0,0-1 1 0 0,0 1-1 0 0,0-1 0 0 0,1 1 1 0 0,-1 0-1 0 0,1-1 0 0 0,-1 1 0 0 0,1-1 1 0 0,-1 1-1 0 0,1-1 0 0 0,0 1 1 0 0,0-1-1 0 0,0 0 0 0 0,0 1 1 0 0,0-1-1 0 0,0 0 0 0 0,0 0 0 0 0,0 1 1 0 0,0-1-1 0 0,0 0 0 0 0,1 0 1 0 0,-1 0-1 0 0,1-1 0 0 0,-1 1 1 0 0,0 0-1 0 0,1 0 0 0 0,-1-1 0 0 0,1 1 1 0 0,0-1-1 0 0,-1 1 0 0 0,1-1 1 0 0,-1 0-1 0 0,1 0 0 0 0,0 0 0 0 0,-1 0 1 0 0,1 0-1 0 0,0 0 0 0 0,-1 0 1 0 0,1 0-1 0 0,0-1-5 0 0,66-23 442 0 0,67-75-114 0 0,-102 71-326 0 0,1 1 1 0 0,2 2-1 0 0,0 2 0 0 0,2 1 1 0 0,24-9-3 0 0,-61 30-1 0 0,0 1 0 0 0,1-1 0 0 0,-1 1 0 0 0,0-1 0 0 0,0 1 0 0 0,0 0 0 0 0,1-1 0 0 0,-1 1 0 0 0,0 0 0 0 0,0 0 0 0 0,1 0 0 0 0,-1 0 0 0 0,0 0 0 0 0,0 0 0 0 0,1 0 0 0 0,-1 1 0 0 0,0-1 0 0 0,0 0 0 0 0,0 1 0 0 0,1-1 0 0 0,-1 0 0 0 0,0 1 0 0 0,0 0 0 0 0,0-1 0 0 0,0 1 0 0 0,0 0 0 0 0,0-1 0 0 0,0 1 0 0 0,0 0 0 0 0,0 0 0 0 0,0 0 0 0 0,0 0 0 0 0,-1 0 0 0 0,1 0 0 0 0,0 0 1 0 0,-1 0-1 0 0,1 0 0 0 0,0 0 0 0 0,-1 1 0 0 0,0-1 0 0 0,1 0 0 0 0,-1 0 0 0 0,0 0 0 0 0,1 1 0 0 0,-1 0 1 0 0,4 66 111 0 0,-5-53-92 0 0,4 172 220 0 0,-3-181-241 0 0,1 1 0 0 0,1-1 0 0 0,0 1 0 0 0,-1-1 0 0 0,2 0 0 0 0,-1 1 0 0 0,1-1 0 0 0,0 0 0 0 0,0-1 0 0 0,1 1 0 0 0,-1 0 0 0 0,1-1 0 0 0,1 0 0 0 0,-1 0 0 0 0,1 0 0 0 0,0-1 0 0 0,0 1 0 0 0,0-1-1 0 0,0 0 1 0 0,1-1 0 0 0,1 1 2 0 0,-4-4-49 0 0,0 0-1 0 0,0 0 0 0 0,0 0 0 0 0,0-1 1 0 0,0 1-1 0 0,0-1 0 0 0,0 1 0 0 0,-1-1 0 0 0,1 0 1 0 0,0-1-1 0 0,0 1 0 0 0,0 0 0 0 0,-1-1 0 0 0,1 1 1 0 0,-1-1-1 0 0,1 0 0 0 0,-1 0 0 0 0,0 0 1 0 0,0 0-1 0 0,0 0 0 0 0,0-1 0 0 0,0 1 0 0 0,0-1 1 0 0,0 1-1 0 0,0-1 50 0 0,13-15-1025 0 0,34-23-3719 0 0,-14 19-4301 0 0,-23 15 286 0 0</inkml:trace>
  <inkml:trace contextRef="#ctx0" brushRef="#br0" timeOffset="763.754">1188 958 0 0 0,'0'0'2094'0'0,"0"0"100"0"0,0 0 106 0 0,0 0 127 0 0,0 0-12 0 0,0 0-314 0 0,0 0-486 0 0,0 0-580 0 0,0 0-432 0 0,0 0-147 0 0,0 0-94 0 0,0 0-17 0 0,-20 6 17 0 0,-133 55 696 0 0,146-58-1000 0 0,-1 0 1 0 0,0 1 0 0 0,1 0 0 0 0,0 0-1 0 0,0 0 1 0 0,0 1 0 0 0,0 0-1 0 0,1 0 1 0 0,0 1 0 0 0,0 0-1 0 0,0 0 1 0 0,1 0 0 0 0,-1 1-1 0 0,2 0 1 0 0,-1 0 0 0 0,1 0-1 0 0,0 0 1 0 0,1 1 0 0 0,-1 0-1 0 0,1-1 1 0 0,1 1 0 0 0,0 0-1 0 0,0 1 1 0 0,0-1 0 0 0,1 0-1 0 0,1 0 1 0 0,-1 1 0 0 0,1 4-59 0 0,1-10 25 0 0,0 0 1 0 0,0-1 0 0 0,0 1-1 0 0,0 0 1 0 0,1-1 0 0 0,-1 1-1 0 0,1-1 1 0 0,-1 1-1 0 0,1-1 1 0 0,0 1 0 0 0,0-1-1 0 0,0 0 1 0 0,0 0 0 0 0,0 0-1 0 0,1 0 1 0 0,-1-1 0 0 0,1 1-1 0 0,-1-1 1 0 0,1 1-1 0 0,-1-1 1 0 0,1 0 0 0 0,0 0-1 0 0,0 0 1 0 0,0 0 0 0 0,-1 0-1 0 0,1-1 1 0 0,0 1-1 0 0,0-1 1 0 0,0 0 0 0 0,0 0-1 0 0,0 0 1 0 0,0 0 0 0 0,0-1-1 0 0,1 1-25 0 0,94-37 1535 0 0,-75 19-1370 0 0,0 0 0 0 0,-2-2 1 0 0,0 0-1 0 0,-1-2 1 0 0,-1 0-1 0 0,16-25-165 0 0,59-65 236 0 0,-94 112-239 0 0,1 0 0 0 0,-1 0 1 0 0,1 0-1 0 0,-1-1 0 0 0,1 1 1 0 0,-1 0-1 0 0,1 0 0 0 0,-1 0 0 0 0,1 0 1 0 0,-1 0-1 0 0,1 0 0 0 0,0 0 0 0 0,-1 0 1 0 0,1 0-1 0 0,-1 1 0 0 0,1-1 0 0 0,-1 0 1 0 0,1 0-1 0 0,-1 0 0 0 0,1 1 1 0 0,-1-1-1 0 0,1 0 0 0 0,-1 0 0 0 0,1 1 1 0 0,-1-1-1 0 0,0 0 0 0 0,1 1 0 0 0,-1-1 1 0 0,1 1-1 0 0,-1-1 0 0 0,0 0 0 0 0,1 1 1 0 0,-1-1-1 0 0,0 1 0 0 0,0-1 1 0 0,1 1-1 0 0,-1-1 0 0 0,0 1 0 0 0,0-1 1 0 0,0 1-1 0 0,0 0 0 0 0,1-1 0 0 0,-1 1 1 0 0,0-1-1 0 0,0 1 0 0 0,0-1 0 0 0,0 1 1 0 0,0-1-1 0 0,-1 1 0 0 0,1-1 0 0 0,0 1 1 0 0,0 0-1 0 0,0-1 0 0 0,0 1 1 0 0,-1-1-1 0 0,1 1 0 0 0,0-1 0 0 0,0 1 1 0 0,-1-1-1 0 0,1 1 3 0 0,1 52 144 0 0,-1-45-156 0 0,-1 17 23 0 0,0 0 1 0 0,2 0-1 0 0,0-1 1 0 0,2 1-1 0 0,1-1 1 0 0,1 0-1 0 0,1 0 0 0 0,1 0 1 0 0,1 0-1 0 0,1-1 1 0 0,1-1-1 0 0,1 0 1 0 0,1 0-1 0 0,13 17-11 0 0,-23-37 16 0 0,0 1-1 0 0,0-1 1 0 0,0 0 0 0 0,0 0-1 0 0,0-1 1 0 0,0 1 0 0 0,1 0-1 0 0,-1-1 1 0 0,1 1 0 0 0,-1-1 0 0 0,1 0-1 0 0,-1 0 1 0 0,1 0 0 0 0,0 0-1 0 0,-1 0 1 0 0,1-1 0 0 0,0 1-1 0 0,0-1 1 0 0,0 0 0 0 0,0 1-1 0 0,-1-1 1 0 0,1-1 0 0 0,0 1-1 0 0,0 0 1 0 0,0-1 0 0 0,0 1 0 0 0,-1-1-1 0 0,1 0 1 0 0,0 0 0 0 0,-1 0-1 0 0,1 0 1 0 0,-1-1 0 0 0,1 1-1 0 0,2-2-15 0 0,15-21 140 0 0,-1-1 0 0 0,-2 0 0 0 0,0-1 0 0 0,-1-1 0 0 0,-2 0 0 0 0,-1-1 0 0 0,1-6-140 0 0,75-131 115 0 0,-89 165-123 0 0,0 1 1 0 0,0 0-1 0 0,0-1 0 0 0,0 1 0 0 0,1 0 0 0 0,-1-1 0 0 0,0 1 0 0 0,0-1 0 0 0,1 1 0 0 0,-1 0 0 0 0,0-1 1 0 0,1 1-1 0 0,-1-1 0 0 0,1 1 0 0 0,-1-1 0 0 0,1 1 0 0 0,-1-1 0 0 0,1 0 0 0 0,-1 1 0 0 0,1-1 1 0 0,-1 0-1 0 0,1 1 0 0 0,-1-1 0 0 0,1 0 0 0 0,0 1 0 0 0,-1-1 0 0 0,1 0 0 0 0,0 0 0 0 0,-1 0 0 0 0,1 0 1 0 0,0 0-1 0 0,-1 0 0 0 0,1 0 0 0 0,0 0 0 0 0,-1 0 0 0 0,1 0 0 0 0,0 0 0 0 0,-1 0 0 0 0,1 0 1 0 0,-1 0-1 0 0,1 0 0 0 0,0-1 0 0 0,-1 1 0 0 0,1 0 0 0 0,-1-1 0 0 0,1 1 0 0 0,0 0 0 0 0,-1-1 0 0 0,1 1 1 0 0,-1-1-1 0 0,1 1 0 0 0,-1-1 0 0 0,1 1 0 0 0,-1-1 0 0 0,0 1 0 0 0,1-1 0 0 0,-1 1 0 0 0,0-1 1 0 0,1 1-1 0 0,-1-1 0 0 0,0 0 0 0 0,0 1 8 0 0,15 110 29 0 0,-14-98-30 0 0,0 0 0 0 0,1 1 1 0 0,0-1-1 0 0,1 0 0 0 0,0 0 0 0 0,1 0 0 0 0,0-1 0 0 0,1 1 0 0 0,1-1 1 0 0,-1 0-1 0 0,2 0 0 0 0,-1-1 0 0 0,2 0 0 0 0,-1 0 0 0 0,1 0 0 0 0,1-1 1 0 0,0-1 0 0 0,-6-6 20 0 0,1-1 1 0 0,0 1 0 0 0,0-1 0 0 0,0 0-1 0 0,0-1 1 0 0,0 1 0 0 0,0-1 0 0 0,0 1-1 0 0,0-1 1 0 0,0 0 0 0 0,1-1 0 0 0,-1 1 0 0 0,0-1-1 0 0,0 0 1 0 0,0 0 0 0 0,0 0 0 0 0,-1 0-1 0 0,1-1 1 0 0,0 1 0 0 0,0-1 0 0 0,-1 0 0 0 0,1 0-1 0 0,-1-1 1 0 0,0 1 0 0 0,0-1 0 0 0,0 0-1 0 0,0 1 1 0 0,0-1 0 0 0,0 0 0 0 0,-1-1-1 0 0,1 1 1 0 0,-1 0 0 0 0,0-1 0 0 0,0 0 0 0 0,0 1-1 0 0,-1-1 1 0 0,1 0 0 0 0,0-2-21 0 0,7-7 40 0 0,112-195 672 0 0,-110 183-6685 0 0,-10 22 2297 0 0,-1 4-7837 0 0</inkml:trace>
  <inkml:trace contextRef="#ctx0" brushRef="#br0" timeOffset="1082.496">2362 1204 10498 0 0,'0'0'3201'0'0,"0"0"-1058"0"0,0 0-292 0 0,0 0-136 0 0,0 0-229 0 0,0 0-202 0 0,0 0-216 0 0,35-19-245 0 0,108-63-171 0 0,-64 21 210 0 0,-71 56-811 0 0,-1-1 1 0 0,0 0 0 0 0,-1 0-1 0 0,1 0 1 0 0,-1-1 0 0 0,-1 0-1 0 0,1-1 1 0 0,-1 1-1 0 0,0-1 1 0 0,-1 0 0 0 0,0 0-1 0 0,0 0 1 0 0,-1-1 0 0 0,0 1-1 0 0,0-1 1 0 0,-1 0 0 0 0,0 0-1 0 0,-1 0 1 0 0,0 0-1 0 0,0 0 1 0 0,-1-6-52 0 0,-4 10-10 0 0,1 1-1 0 0,-1 0 1 0 0,0 0-1 0 0,0 0 1 0 0,0 1-1 0 0,-1-1 1 0 0,1 1-1 0 0,-1 0 1 0 0,0 0-1 0 0,0 1 1 0 0,0 0-1 0 0,0-1 1 0 0,0 2-1 0 0,-1-1 1 0 0,1 1-1 0 0,-1-1 1 0 0,1 1-1 0 0,-1 1 1 0 0,1-1-1 0 0,-1 1 1 0 0,1 0-1 0 0,-1 0 1 0 0,1 1-1 0 0,-1 0 1 0 0,1 0-1 0 0,-1 0 1 0 0,1 0-1 0 0,0 1 1 0 0,-1 0-1 0 0,-2 1 11 0 0,-3 3-13 0 0,-1 1 0 0 0,1-1-1 0 0,0 2 1 0 0,0-1 0 0 0,1 2 0 0 0,0-1-1 0 0,1 2 1 0 0,-1-1 0 0 0,2 1-1 0 0,0 0 1 0 0,0 1 0 0 0,1 0-1 0 0,0 0 1 0 0,0 1 0 0 0,2-1 0 0 0,-1 1-1 0 0,2 1 1 0 0,-1-1 0 0 0,2 1-1 0 0,0-1 1 0 0,0 1 0 0 0,1 0-1 0 0,1 0 1 0 0,0 1 0 0 0,0-1 0 0 0,2 0-1 0 0,0 0 1 0 0,0 0 0 0 0,1 0-1 0 0,1 0 1 0 0,0 0 0 0 0,0-1 0 0 0,2 1-1 0 0,3 7 14 0 0,3-1 29 0 0,2 0 0 0 0,0-1 0 0 0,1 0-1 0 0,1-1 1 0 0,0-1 0 0 0,2 0 0 0 0,-1-1 0 0 0,2-1-1 0 0,0 0 1 0 0,1-2 0 0 0,0 0 0 0 0,1-1 0 0 0,0-1-1 0 0,1-1 1 0 0,0 0 0 0 0,0-2 0 0 0,1-1-1 0 0,-1 0 1 0 0,2-2 0 0 0,-1 0 0 0 0,0-2 0 0 0,21 1-29 0 0,50-17-1074 0 0,-58-4-4917 0 0,-25 10-5932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36 11594 0 0,'0'0'1391'0'0,"0"0"-453"0"0,0 0-371 0 0,0 0-91 0 0,0 0 192 0 0,0 0 206 0 0,0 0 59 0 0,0 0-69 0 0,0 0-186 0 0,0 0-196 0 0,-7 26-91 0 0,-22 83-68 0 0,17 19 453 0 0,13-105-650 0 0,-1-18-103 0 0,0 0 1 0 0,0 0-1 0 0,1 0 1 0 0,-1 0 0 0 0,1-1-1 0 0,1 1 1 0 0,-1 0-1 0 0,0-1 1 0 0,1 1 0 0 0,0-1-1 0 0,0 1 1 0 0,1-1-1 0 0,-1 0 1 0 0,1 0 0 0 0,0 0-1 0 0,0 0 1 0 0,0-1-1 0 0,1 1 1 0 0,-1-1 0 0 0,1 0-1 0 0,0 0 1 0 0,0 0-1 0 0,0 0 1 0 0,0-1 0 0 0,0 0-1 0 0,0 1 1 0 0,1-2-1 0 0,-1 1 1 0 0,1 0 0 0 0,0-1-1 0 0,-1 0 1 0 0,1 0-1 0 0,4 0-23 0 0,-1-1 78 0 0,0 0 0 0 0,0-1 1 0 0,1 0-1 0 0,-1-1 0 0 0,-1 0 0 0 0,1 0 0 0 0,0-1 0 0 0,0 0 0 0 0,-1 0 0 0 0,0 0 0 0 0,1-1 0 0 0,-2-1 0 0 0,1 1 0 0 0,0-1 0 0 0,1-2-78 0 0,155-146 627 0 0,-162 153-633 0 0,-1-1 1 0 0,0 1-1 0 0,1-1 1 0 0,-1 1-1 0 0,0 0 0 0 0,1-1 1 0 0,-1 1-1 0 0,0-1 1 0 0,1 1-1 0 0,-1 0 0 0 0,1 0 1 0 0,-1-1-1 0 0,1 1 1 0 0,-1 0-1 0 0,0 0 0 0 0,1 0 1 0 0,-1-1-1 0 0,1 1 0 0 0,-1 0 1 0 0,1 0-1 0 0,-1 0 1 0 0,1 0-1 0 0,-1 0 0 0 0,1 0 1 0 0,-1 0-1 0 0,1 0 1 0 0,-1 0-1 0 0,1 0 0 0 0,-1 0 1 0 0,1 0-1 0 0,-1 0 0 0 0,1 1 1 0 0,-1-1-1 0 0,1 0 1 0 0,-1 0-1 0 0,1 1 0 0 0,-1-1 1 0 0,1 0-1 0 0,-1 0 1 0 0,0 1-1 0 0,1-1 0 0 0,-1 0 1 0 0,1 1-1 0 0,-1-1 1 0 0,0 1-1 0 0,0-1 0 0 0,1 0 1 0 0,-1 1-1 0 0,0-1 0 0 0,0 1 1 0 0,1-1-1 0 0,-1 1 1 0 0,0-1-1 0 0,0 1 0 0 0,0-1 1 0 0,0 1-1 0 0,0-1 6 0 0,5 7 15 0 0,28 51 71 0 0,-30-49-78 0 0,1 1 1 0 0,0-1 0 0 0,0 0-1 0 0,1-1 1 0 0,0 1 0 0 0,0-1-1 0 0,1 0 1 0 0,0 0 0 0 0,0-1-1 0 0,1 0 1 0 0,0 0 0 0 0,0 0-1 0 0,1-1 1 0 0,0 0 0 0 0,0 0-1 0 0,0-1 1 0 0,1 0 0 0 0,0-1-1 0 0,0 0 1 0 0,0 0 0 0 0,0-1-1 0 0,1 0 1 0 0,-1-1 0 0 0,1 0-1 0 0,5 1-8 0 0,-6-6 86 0 0,1 1 0 0 0,-1-1 0 0 0,1-1 0 0 0,-1 0-1 0 0,0 0 1 0 0,0-1 0 0 0,-1 0 0 0 0,1-1 0 0 0,-1 1-1 0 0,0-2 1 0 0,-1 1 0 0 0,1-1 0 0 0,-1 0 0 0 0,-1-1-1 0 0,1 1 1 0 0,-1-1 0 0 0,-1-1 0 0 0,1 1 0 0 0,-2-1-1 0 0,1 0 1 0 0,0-2-86 0 0,68-165 860 0 0,-61 125-1551 0 0,-12 50 234 0 0,0 1-331 0 0,0 0-508 0 0,0 0-678 0 0,0 1-3138 0 0,0 2-46 0 0,0 1-5682 0 0</inkml:trace>
  <inkml:trace contextRef="#ctx0" brushRef="#br0" timeOffset="311.707">1087 341 7986 0 0,'0'0'1416'0'0,"0"0"-94"0"0,0 0-6 0 0,0 0 64 0 0,0 0 42 0 0,0 0-47 0 0,0 0-104 0 0,33 4-126 0 0,104 6-156 0 0,-133-9-920 0 0,1-1 1 0 0,-1 1 0 0 0,0-1 0 0 0,1 0 0 0 0,-1 0 0 0 0,1-1-1 0 0,-1 1 1 0 0,0-1 0 0 0,1 0 0 0 0,-1 0 0 0 0,0 0 0 0 0,0-1-1 0 0,1 0 1 0 0,-1 1 0 0 0,0-2 0 0 0,-1 1 0 0 0,2-1-70 0 0,8-5 238 0 0,1 1-122 0 0,0 0 0 0 0,-1-1-1 0 0,1 0 1 0 0,-2-1 0 0 0,1-1-1 0 0,-1 0 1 0 0,-1 0 0 0 0,0-1 0 0 0,0-1-1 0 0,-1 0 1 0 0,-1 0 0 0 0,0-1-1 0 0,-1 0 1 0 0,0-1 0 0 0,-1 0 0 0 0,0 0-1 0 0,2-9-115 0 0,-8 19 6 0 0,0 0 0 0 0,0-1-1 0 0,-1 1 1 0 0,1 0 0 0 0,-1 0 0 0 0,0 0-1 0 0,0 0 1 0 0,0-1 0 0 0,-1 1 0 0 0,1 0-1 0 0,-1 0 1 0 0,0 0 0 0 0,-1 0 0 0 0,1 0-1 0 0,-1 0 1 0 0,1 0 0 0 0,-1 1 0 0 0,0-1-1 0 0,0 0 1 0 0,-1 1 0 0 0,1-1 0 0 0,-1 1-1 0 0,0 0 1 0 0,0 0 0 0 0,0 0 0 0 0,0 1-1 0 0,0-1 1 0 0,-1 0 0 0 0,1 1 0 0 0,-1 0-1 0 0,1 0 1 0 0,-1 0 0 0 0,0 1 0 0 0,0-1-1 0 0,0 1 1 0 0,0 0 0 0 0,0 0 0 0 0,0 0-1 0 0,-1 0-5 0 0,-7 2-21 0 0,1-1 1 0 0,-1 2-1 0 0,1 0 0 0 0,-1 0 0 0 0,1 1 0 0 0,0 0 0 0 0,0 1 0 0 0,0 0 1 0 0,1 1-1 0 0,-1 0 0 0 0,1 1 0 0 0,0 0 0 0 0,0 1 0 0 0,1 0 1 0 0,0 0-1 0 0,0 1 0 0 0,1 0 0 0 0,0 0 0 0 0,0 1 0 0 0,1 0 0 0 0,0 1 1 0 0,1-1-1 0 0,0 1 0 0 0,1 1 0 0 0,0-1 0 0 0,0 1 0 0 0,1 0 0 0 0,0 0 1 0 0,1 0-1 0 0,0 0 0 0 0,1 1 0 0 0,0-1 0 0 0,1 11 21 0 0,0-10 10 0 0,0-1 0 0 0,2 1 0 0 0,-1-1 0 0 0,1 0 1 0 0,1 1-1 0 0,0-1 0 0 0,1 0 0 0 0,0 0 0 0 0,1 0 0 0 0,0 0 0 0 0,0-1 0 0 0,1 0 0 0 0,1 1 0 0 0,-1-2 0 0 0,2 1 0 0 0,-1-1 1 0 0,2 0-1 0 0,-1 0 0 0 0,1-1 0 0 0,0 0 0 0 0,1 0 0 0 0,0-1 0 0 0,0 0 0 0 0,0-1 0 0 0,7 4-10 0 0,-2-1-26 0 0,1-1 0 0 0,0-1 0 0 0,0 0 0 0 0,1-1 0 0 0,-1 0 0 0 0,1-2 0 0 0,1 0 0 0 0,-1 0 0 0 0,1-1 26 0 0,55 1-4615 0 0,-56-4-6024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72 0 0 0,'0'0'695'0'0,"0"0"330"0"0,0 0 145 0 0,0 0 42 0 0,0 0 94 0 0,8-4 54 0 0,25-14 39 0 0,-25 14 21 0 0,-8 4-26 0 0,0 0-39 0 0,0 0-63 0 0,0 0-82 0 0,-14-22 4424 0 0,-57 1-4611 0 0,49 19-985 0 0,-1 2-1 0 0,0 1 1 0 0,0 0 0 0 0,1 2-1 0 0,-1 1 1 0 0,1 0-1 0 0,0 2 1 0 0,0 1-1 0 0,1 0 1 0 0,-1 2 0 0 0,2 0-1 0 0,-1 1 1 0 0,1 1-1 0 0,1 1 1 0 0,0 1-1 0 0,1 1 1 0 0,-16 15-38 0 0,24-18 6 0 0,0 0 1 0 0,1 0-1 0 0,0 1 1 0 0,1 0-1 0 0,0 0 0 0 0,1 1 1 0 0,0 0-1 0 0,1 1 0 0 0,1-1 1 0 0,0 1-1 0 0,1 0 1 0 0,0 0-1 0 0,1 1 0 0 0,1-1 1 0 0,0 1-1 0 0,1-1 0 0 0,0 1 1 0 0,2 6-7 0 0,0-15 9 0 0,0 1 1 0 0,0-1 0 0 0,0 1 0 0 0,1-1-1 0 0,0 0 1 0 0,1 0 0 0 0,-1 0-1 0 0,1 0 1 0 0,0 0 0 0 0,0-1-1 0 0,1 1 1 0 0,0-1 0 0 0,0 0-1 0 0,0 0 1 0 0,1 0 0 0 0,-1-1 0 0 0,1 0-1 0 0,0 0 1 0 0,1 0 0 0 0,-1 0-1 0 0,1-1 1 0 0,-1 0 0 0 0,1 0-1 0 0,0 0 1 0 0,0-1 0 0 0,0 0-1 0 0,1 0 1 0 0,-1 0 0 0 0,0-1-1 0 0,4 1-9 0 0,9-2 106 0 0,0 0 0 0 0,1-1 0 0 0,-1-1 0 0 0,0 0 0 0 0,0-2 0 0 0,0 0 0 0 0,0-1-1 0 0,-1-1 1 0 0,0-1 0 0 0,0-1 0 0 0,0 0 0 0 0,-1-1 0 0 0,-1-1 0 0 0,1 0 0 0 0,3-5-106 0 0,22-17 114 0 0,-1-2 0 0 0,-2-1 1 0 0,-2-2-1 0 0,-2-2 1 0 0,2-5-115 0 0,83-121 520 0 0,-120 164-437 0 0,0 1-2 0 0,0 5-84 0 0,1 225 111 0 0,1-217-104 0 0,0 0 0 0 0,1 0 0 0 0,0 0 0 0 0,1-1 0 0 0,1 1 0 0 0,-1-1 0 0 0,2 0 0 0 0,0 0 0 0 0,0 0 0 0 0,1-1-1 0 0,1 0 1 0 0,0 0 0 0 0,0-1 0 0 0,1 0 0 0 0,5 4-4 0 0,33 7-517 0 0,-27-26-6345 0 0,-17 4-4618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67 0 0 0,'0'0'968'0'0,"0"0"607"0"0,0 0 278 0 0,0 0 54 0 0,0 0-98 0 0,0 0-199 0 0,0 0-260 0 0,0 0-205 0 0,0 0-129 0 0,0 0-134 0 0,0 0-106 0 0,-5-8-93 0 0,-15-27-84 0 0,19 34-548 0 0,0 0 0 0 0,0 1 1 0 0,0-1-1 0 0,-1 0 0 0 0,1 0 1 0 0,0 0-1 0 0,0 1 0 0 0,0-1 1 0 0,0 1-1 0 0,-1-1 0 0 0,1 1 1 0 0,0-1-1 0 0,0 1 0 0 0,-1 0 1 0 0,1 0-1 0 0,0 0 0 0 0,-1-1 1 0 0,1 1-1 0 0,0 0 0 0 0,-1 1 1 0 0,1-1-1 0 0,0 0 0 0 0,-1 0 1 0 0,1 0-1 0 0,0 1 0 0 0,0-1 1 0 0,-1 1-1 0 0,1-1 0 0 0,0 1 1 0 0,0 0-1 0 0,0-1 0 0 0,-1 1 1 0 0,1 0-1 0 0,-1 0-51 0 0,1 0 12 0 0,-16 11 84 0 0,0 1-1 0 0,0 0 0 0 0,1 1 0 0 0,1 1 0 0 0,1 0 0 0 0,-13 17-95 0 0,-9 9 103 0 0,21-26-84 0 0,1 0 0 0 0,0 0 0 0 0,1 1 1 0 0,1 1-1 0 0,1 0 0 0 0,0 1 0 0 0,1 0 0 0 0,1 0 1 0 0,1 1-1 0 0,1 0 0 0 0,0 1 0 0 0,2 0 0 0 0,0 0 0 0 0,1 0 1 0 0,1 0-1 0 0,0 17-19 0 0,3-35 17 0 0,1 0 0 0 0,-1 0-1 0 0,1 0 1 0 0,0 0 0 0 0,0 0 0 0 0,0 0 0 0 0,0 0 0 0 0,0 0 0 0 0,0 0 0 0 0,0-1 0 0 0,1 1-1 0 0,-1 0 1 0 0,1-1 0 0 0,-1 1 0 0 0,1-1 0 0 0,0 0 0 0 0,0 1 0 0 0,-1-1 0 0 0,1 0 0 0 0,0 0 0 0 0,0 0-1 0 0,0 0 1 0 0,0 0 0 0 0,0-1 0 0 0,0 1 0 0 0,1-1 0 0 0,-1 1 0 0 0,0-1 0 0 0,0 0 0 0 0,0 0 0 0 0,0 0-1 0 0,2 0-16 0 0,73-5 937 0 0,63-65-152 0 0,-103 47-716 0 0,0-2 0 0 0,-2-1 0 0 0,-1-2 0 0 0,-1-2 0 0 0,-1-1 0 0 0,-2-1 0 0 0,-1-1 0 0 0,-2-2 0 0 0,10-17-69 0 0,23-73 268 0 0,-60 125-241 0 0,0 1 1 0 0,-1-1-1 0 0,1 0 1 0 0,0 0-1 0 0,0 0 1 0 0,0 0-1 0 0,-1 0 1 0 0,1 0-1 0 0,0 0 0 0 0,0 0 1 0 0,-1 0-1 0 0,1 0 1 0 0,0 0-1 0 0,0 0 1 0 0,0 0-1 0 0,-1 0 1 0 0,1 0-1 0 0,0 0 0 0 0,0 0 1 0 0,0 0-1 0 0,-1-1 1 0 0,1 1-1 0 0,0 0 1 0 0,0 0-1 0 0,0 0 1 0 0,-1 0-1 0 0,1 0 0 0 0,0 0 1 0 0,0-1-1 0 0,0 1 1 0 0,0 0-1 0 0,-1 0 1 0 0,1 0-1 0 0,0 0 0 0 0,0-1 1 0 0,0 1-28 0 0,-17 23-346 0 0,16-22 398 0 0,-14 25-63 0 0,2 1 1 0 0,0 0 0 0 0,1 1 0 0 0,2 0 0 0 0,1 1 0 0 0,2 0 0 0 0,-4 25 10 0 0,8-40 11 0 0,-1 137 10 0 0,5-146-17 0 0,-1 0-1 0 0,1 1 1 0 0,1-1-1 0 0,-1 0 1 0 0,1 0 0 0 0,0 0-1 0 0,0 0 1 0 0,1-1 0 0 0,-1 1-1 0 0,1 0 1 0 0,0-1 0 0 0,0 0-1 0 0,1 1 1 0 0,-1-2 0 0 0,1 1-1 0 0,0 0 1 0 0,0-1 0 0 0,0 1-1 0 0,0-1 1 0 0,1 0 0 0 0,-1 0-1 0 0,1-1 1 0 0,0 0 0 0 0,0 1-1 0 0,0-2 1 0 0,0 1 0 0 0,0 0-1 0 0,0-1 1 0 0,0 0 0 0 0,1 0-1 0 0,1-1-3 0 0,6 1 32 0 0,0-1 1 0 0,0-1-1 0 0,0 0 0 0 0,0-1 1 0 0,-1 0-1 0 0,1-1 0 0 0,-1 0 0 0 0,1-1 1 0 0,-1 0-1 0 0,0-1 0 0 0,-1-1 1 0 0,1 0-1 0 0,-1 0 0 0 0,0-1 0 0 0,9-8-32 0 0,47-38 107 0 0,-1-4-1 0 0,-3-2 1 0 0,-3-3-1 0 0,-3-2 0 0 0,42-63-106 0 0,-29 42 72 0 0,-57 133-302 0 0,10 110 458 0 0,-14-113-142 0 0,-2 1 1 0 0,-2 0 0 0 0,-1 0 0 0 0,-3 0-1 0 0,-4 34-86 0 0,2-71 2 0 0,-1-1-1 0 0,0 0 1 0 0,0 0-1 0 0,-1 0 1 0 0,0 0-1 0 0,0 0 1 0 0,0-1-1 0 0,-1 1 1 0 0,-1-1-1 0 0,1 0 1 0 0,-1 0-1 0 0,0-1 1 0 0,-1 1-1 0 0,1-1 1 0 0,-1 0-1 0 0,0-1 1 0 0,-1 0-1 0 0,0 1 1 0 0,1-2-1 0 0,-1 1 1 0 0,-1-1-1 0 0,1 0 1 0 0,-1-1-1 0 0,0 0 1 0 0,1 0-1 0 0,-1 0 1 0 0,-1-1-1 0 0,1-1 1 0 0,0 1-1 0 0,0-1 1 0 0,-1-1-1 0 0,-2 1-1 0 0,-5-1-33 0 0,-50-11-8 0 0,70-3-268 0 0,28-1 257 0 0,-28 14 50 0 0,32-12 29 0 0,1 2 0 0 0,0 2 0 0 0,0 2 0 0 0,32-3-27 0 0,99 1 564 0 0,-132 3-421 0 0,81-29 271 0 0,-84 4-2093 0 0,-30 22-2987 0 0,0-2-4135 0 0,-1 4-1242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41 0 0 0,'0'0'1355'0'0,"0"0"179"0"0,0 0 89 0 0,0 0 33 0 0,0 0-129 0 0,0 0-99 0 0,0 0-145 0 0,0 0-211 0 0,0 0-110 0 0,0 0-100 0 0,-5-5-85 0 0,-27-26 1061 0 0,-56 27 2016 0 0,80 4-3760 0 0,0 1 1 0 0,0 1-1 0 0,1 0 1 0 0,-1 0-1 0 0,1 0 1 0 0,0 1-1 0 0,-1 0 0 0 0,1 0 1 0 0,0 1-1 0 0,1 0 1 0 0,-1 0-1 0 0,1 0 1 0 0,0 1-1 0 0,0 0 0 0 0,0 0 1 0 0,0 1-95 0 0,-7 12 21 0 0,0 1-1 0 0,0 0 1 0 0,2 1 0 0 0,1 0-1 0 0,0 0 1 0 0,1 1 0 0 0,1 4-21 0 0,-6 8 27 0 0,4-9-11 0 0,1 0-1 0 0,0 0 1 0 0,2 1-1 0 0,1 0 1 0 0,1 1 0 0 0,2-1-1 0 0,0 1 1 0 0,1 0-1 0 0,2-1 1 0 0,1 12-16 0 0,0-32 37 0 0,1 0 0 0 0,-1 0 0 0 0,1 0-1 0 0,0 0 1 0 0,0 0 0 0 0,1 0 0 0 0,-1-1 0 0 0,1 1 0 0 0,0-1-1 0 0,0 1 1 0 0,1-1 0 0 0,-1 0 0 0 0,1-1 0 0 0,0 1 0 0 0,0 0 0 0 0,0-1-1 0 0,1 0 1 0 0,-1 0 0 0 0,1 0 0 0 0,-1-1 0 0 0,1 0 0 0 0,0 1-1 0 0,0-2 1 0 0,0 1 0 0 0,0 0 0 0 0,0-1 0 0 0,1 0 0 0 0,-1-1 0 0 0,0 1-1 0 0,1-1 1 0 0,-1 0 0 0 0,0 0 0 0 0,1 0 0 0 0,-1-1 0 0 0,0 0 0 0 0,0 0-1 0 0,1 0 1 0 0,-1-1 0 0 0,0 0 0 0 0,0 0 0 0 0,-1 0 0 0 0,1 0-1 0 0,0-1 1 0 0,-1 0 0 0 0,1 0 0 0 0,0 0-37 0 0,27-17 106 0 0,-1 0-1 0 0,-1-3 1 0 0,-1 0 0 0 0,-1-2 0 0 0,-1 0 0 0 0,-1-2-1 0 0,-1-2 1 0 0,-2 0 0 0 0,0-1 0 0 0,-2-2-106 0 0,-6 8 40 0 0,0-1 1 0 0,-2 0 0 0 0,-1-1 0 0 0,-1-1 0 0 0,-1 0 0 0 0,-2-1-1 0 0,0 1 1 0 0,-2-5-41 0 0,-2 18 78 0 0,-4 36-260 0 0,0-12 192 0 0,-1 37 15 0 0,0-26-10 0 0,0 1 0 0 0,1-1 0 0 0,1 1 0 0 0,0-1 1 0 0,2 0-1 0 0,1 0 0 0 0,0 0 0 0 0,2 0 0 0 0,0-1 0 0 0,2 0 1 0 0,4 9-16 0 0,-9-24 6 0 0,5 11-11 0 0,1-1 1 0 0,0 0-1 0 0,1-1 1 0 0,0 0 0 0 0,1-1-1 0 0,1 0 1 0 0,0-1-1 0 0,1 0 5 0 0,-11-11-57 0 0,-1 0 0 0 0,0 0-1 0 0,1 0 1 0 0,-1-1 0 0 0,1 1 0 0 0,-1 0-1 0 0,0-1 1 0 0,1 0 0 0 0,0 1 0 0 0,-1-1-1 0 0,1 0 1 0 0,-1 1 0 0 0,1-1 0 0 0,-1 0-1 0 0,1 0 1 0 0,-1 0 0 0 0,1-1-1 0 0,0 1 1 0 0,-1 0 0 0 0,1-1 0 0 0,-1 1-1 0 0,1-1 1 0 0,-1 1 0 0 0,1-1 0 0 0,-1 0-1 0 0,0 1 1 0 0,1-1 0 0 0,-1 0 0 0 0,0 0-1 0 0,1 0 1 0 0,0-1 57 0 0,21-22-9250 0 0,-21 22 7757 0 0,5-5-9898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222 520 6041 0 0,'0'0'704'0'0,"0"0"-493"0"0,0 0-307 0 0,0 0-69 0 0,0 0 149 0 0,0 0 274 0 0,0 0 361 0 0,0 0 347 0 0,0 0 290 0 0,0 0 203 0 0,0 0-1 0 0,0 0-114 0 0,0 0-152 0 0,15-1-125 0 0,51-6-97 0 0,-56 5-709 0 0,0-1 0 0 0,0 1-1 0 0,0-2 1 0 0,-1 1 0 0 0,1-2 0 0 0,-1 1 0 0 0,0-1 0 0 0,0 0 0 0 0,-1-1 0 0 0,5-4-261 0 0,12-7 446 0 0,-5 7-265 0 0,-2-2 1 0 0,1 0-1 0 0,-2-1 0 0 0,1 0 1 0 0,-2-2-1 0 0,0 0 1 0 0,-1-1-1 0 0,0 0 0 0 0,-1-1 1 0 0,-1-1-1 0 0,-1 0 0 0 0,0-1 1 0 0,-2 0-1 0 0,0 0 1 0 0,-1-2-1 0 0,-1 1 0 0 0,-1-1 1 0 0,0 0-1 0 0,-2 0 0 0 0,-1-1 1 0 0,2-16-182 0 0,-15-11 964 0 0,9 49-899 0 0,-6 8-487 0 0,-8 191 295 0 0,28 489 296 0 0,-13-590-164 0 0,-5 0-1 0 0,-4-1 1 0 0,-12 54-5 0 0,12-113 2 0 0,-1-1 0 0 0,-2-1 0 0 0,-1 0 0 0 0,-2 0 0 0 0,-2-1 0 0 0,-1-1 1 0 0,-1-1-1 0 0,-2 0 0 0 0,-1-1 0 0 0,-19 20-2 0 0,25-35-1 0 0,0-1 0 0 0,-1 0 0 0 0,-1-1 0 0 0,0-1-1 0 0,-1 0 1 0 0,0-2 0 0 0,-1 0 0 0 0,-1-1 0 0 0,0-1 0 0 0,0-1 0 0 0,-1 0 0 0 0,0-2 0 0 0,0-1-1 0 0,-1 0 1 0 0,0-1 0 0 0,0-2 0 0 0,0 0 0 0 0,-22-1 1 0 0,40-2 1 0 0,1 0 1 0 0,-1-1-1 0 0,0 1 0 0 0,1-1 1 0 0,-1 0-1 0 0,1 0 0 0 0,-1-1 1 0 0,1 1-1 0 0,-1-1 0 0 0,1 0 1 0 0,0 1-1 0 0,0-1 0 0 0,0-1 1 0 0,0 1-1 0 0,0 0 0 0 0,1-1 1 0 0,-1 1-1 0 0,0-1 0 0 0,1 0 0 0 0,0 0 1 0 0,0 0-1 0 0,0 0 0 0 0,0 0 1 0 0,0-1-1 0 0,1 1 0 0 0,0 0 1 0 0,-1-1-1 0 0,1 0 0 0 0,0 1 1 0 0,1-1-1 0 0,-1 1 0 0 0,0-2-1 0 0,0-6 5 0 0,0 0 0 0 0,1 0-1 0 0,0 0 1 0 0,1 0 0 0 0,0 0 0 0 0,0 0-1 0 0,2 0 1 0 0,-1 0 0 0 0,1 0-1 0 0,2-4-4 0 0,23-43 39 0 0,2 1 0 0 0,3 1 0 0 0,2 2 0 0 0,2 2-1 0 0,2 1 1 0 0,3 2 0 0 0,2 1 0 0 0,2 3 0 0 0,34-25-39 0 0,-21 18 30 0 0,3 3-1 0 0,1 3 1 0 0,10-2-30 0 0,-41 32-207 0 0,-21 27-6928 0 0,-8-1-729 0 0,-1-9-2254 0 0</inkml:trace>
  <inkml:trace contextRef="#ctx0" brushRef="#br0" timeOffset="306.967">1006 965 3657 0 0,'0'0'2258'0'0,"0"0"-499"0"0,0 0-195 0 0,0 0 52 0 0,0 0 2 0 0,0 0-38 0 0,0 0-151 0 0,0 0-294 0 0,0 0-235 0 0,0 0-187 0 0,0 0-138 0 0,0 0-106 0 0,0 0-104 0 0,-2 31-92 0 0,-3 96-72 0 0,18-28 259 0 0,-4-76-301 0 0,37 68 292 0 0,-44-88-393 0 0,1-1 0 0 0,0 1 1 0 0,-1-1-1 0 0,1 0 0 0 0,0 0 0 0 0,0 0 1 0 0,0 0-1 0 0,0-1 0 0 0,1 1 0 0 0,-1-1 0 0 0,0 0 1 0 0,1 0-1 0 0,-1 0 0 0 0,1 0 0 0 0,-1-1 1 0 0,1 1-1 0 0,-1-1 0 0 0,2 0-58 0 0,-1 0 107 0 0,1 0-1 0 0,-1-1 1 0 0,1 1-1 0 0,-1-1 0 0 0,0 0 1 0 0,0 0-1 0 0,1 0 1 0 0,-1-1-1 0 0,0 0 1 0 0,0 0-1 0 0,0 0 1 0 0,0 0-1 0 0,-1 0 1 0 0,1-1-1 0 0,-1 1 1 0 0,1-1-1 0 0,-1 0 1 0 0,0 0-1 0 0,2-3-106 0 0,9-9 111 0 0,-1 1 0 0 0,0-2 0 0 0,-1 0 1 0 0,-1 0-1 0 0,-1-1 0 0 0,0 0 0 0 0,-1-1 0 0 0,-1 0 0 0 0,-1 0 0 0 0,5-16-111 0 0,-11 31-81 0 0,15-66-183 0 0,-14 39-2376 0 0,-5 29-5059 0 0,1 1-3644 0 0</inkml:trace>
  <inkml:trace contextRef="#ctx0" brushRef="#br0" timeOffset="774.213">1464 1385 8386 0 0,'0'0'3645'0'0,"0"0"-2277"0"0,0 0-737 0 0,0 0 82 0 0,0 0 162 0 0,0 0 109 0 0,0 0-42 0 0,0 0-141 0 0,0 0-114 0 0,19-34-76 0 0,60-109-60 0 0,-28 33 617 0 0,-14 0 171 0 0,-37 109-1296 0 0,0 1-78 0 0,-6 26-669 0 0,1-16 680 0 0,1 0 0 0 0,0 0 0 0 0,0 1 0 0 0,1 0 0 0 0,1-1 0 0 0,0 1 0 0 0,0 0 0 0 0,1 0 0 0 0,0 0 0 0 0,1 0 0 0 0,1 0 0 0 0,-1 0 0 0 0,2 0 1 0 0,0 0-1 0 0,0-1 0 0 0,1 1 0 0 0,0 0 0 0 0,0-1 0 0 0,1 0 0 0 0,1 0 0 0 0,5 9 24 0 0,-7-15 58 0 0,1-1 0 0 0,-1 1 0 0 0,1-1 0 0 0,0 0 0 0 0,0 0 0 0 0,0 0 1 0 0,0 0-1 0 0,0-1 0 0 0,1 0 0 0 0,-1 1 0 0 0,1-2 0 0 0,0 1 0 0 0,0-1 0 0 0,-1 1 0 0 0,1-1 0 0 0,0 0 0 0 0,0-1 0 0 0,0 1 0 0 0,0-1 1 0 0,0 0-1 0 0,0-1 0 0 0,0 1 0 0 0,0-1 0 0 0,0 0 0 0 0,0 0 0 0 0,0 0 0 0 0,-1-1 0 0 0,1 0 0 0 0,1 0-58 0 0,10-12 125 0 0,-1 0 0 0 0,-1-1 0 0 0,0 0 1 0 0,-1-1-1 0 0,-1-1 0 0 0,0 0 0 0 0,-1-1 0 0 0,-1 0 0 0 0,-1 0 0 0 0,-1-1 0 0 0,0 0 0 0 0,4-20-125 0 0,0 9-638 0 0,-11 29 206 0 0,4-11-1217 0 0,0 7-4481 0 0,-3 4-5283 0 0</inkml:trace>
  <inkml:trace contextRef="#ctx0" brushRef="#br0" timeOffset="1074.911">2403 932 13443 0 0,'0'0'1518'0'0,"0"0"-405"0"0,0 0-127 0 0,0 0 15 0 0,0 0-33 0 0,0 0-91 0 0,0 0-144 0 0,0 0-135 0 0,0 0-137 0 0,0 0-112 0 0,0 0-91 0 0,0 0-98 0 0,0 0-42 0 0,-27 3-31 0 0,-84 10-43 0 0,108-13-43 0 0,-1 0-1 0 0,1 0 0 0 0,0 1 1 0 0,0 0-1 0 0,0 0 0 0 0,-1 0 1 0 0,1 0-1 0 0,0 0 0 0 0,0 0 1 0 0,1 1-1 0 0,-1-1 0 0 0,0 1 1 0 0,0 0-1 0 0,1 0 1 0 0,-1 0-1 0 0,1 0 0 0 0,0 1 1 0 0,-1-1-1 0 0,1 1 0 0 0,0-1 1 0 0,1 1-1 0 0,-1 0 0 0 0,0-1 1 0 0,1 1-1 0 0,-1 1 0 0 0,-5 9-1 0 0,-1-2 0 0 0,1 1 0 0 0,0 0-1 0 0,0 1 1 0 0,2-1 0 0 0,-1 1-1 0 0,2 0 1 0 0,0 1 0 0 0,0-1-1 0 0,1 1 1 0 0,1 0 0 0 0,-1 10 1 0 0,2-19-5 0 0,1 0 0 0 0,0 0 1 0 0,0 0-1 0 0,0 0 1 0 0,0 0-1 0 0,1 0 1 0 0,0 0-1 0 0,0 0 1 0 0,0-1-1 0 0,1 1 1 0 0,-1 0-1 0 0,1-1 1 0 0,0 1-1 0 0,1-1 1 0 0,-1 1-1 0 0,1-1 1 0 0,0 0-1 0 0,0 0 1 0 0,0 0-1 0 0,0-1 1 0 0,1 1-1 0 0,-1-1 1 0 0,1 0-1 0 0,0 0 1 0 0,0 0-1 0 0,0 0 1 0 0,0-1-1 0 0,1 1 1 0 0,-1-1-1 0 0,1 0 0 0 0,1 0 5 0 0,2 0-72 0 0,0 1 0 0 0,0-1 0 0 0,0-1-1 0 0,1 1 1 0 0,-1-1 0 0 0,1-1-1 0 0,-1 0 1 0 0,1 0 0 0 0,-1 0-1 0 0,0-1 1 0 0,1-1 0 0 0,-1 1-1 0 0,0-1 1 0 0,0-1 0 0 0,1 1-1 0 0,-2-2 1 0 0,1 1 0 0 0,0-1 0 0 0,-1 0-1 0 0,0 0 1 0 0,0-1 0 0 0,0 0-1 0 0,0 0 1 0 0,-1-1 0 0 0,0 0-1 0 0,0 0 1 0 0,4-6 72 0 0,13-15-1699 0 0,12-16-3151 0 0,-13 15-2133 0 0,-15 13-100 0 0</inkml:trace>
  <inkml:trace contextRef="#ctx0" brushRef="#br0" timeOffset="1401.889">2931 306 11739 0 0,'0'0'1892'0'0,"0"0"-739"0"0,0 0-514 0 0,0 0-144 0 0,0 0 119 0 0,0 0 306 0 0,0 0 200 0 0,0 0 59 0 0,0 0-59 0 0,0 0-222 0 0,0 0-205 0 0,0 0-106 0 0,0 34-67 0 0,0 108-29 0 0,-15-30 377 0 0,-8-4-324 0 0,2-20-478 0 0,4 0 0 0 0,4 1 0 0 0,4 1 1 0 0,4 0-1 0 0,4 34-66 0 0,3-111-90 0 0,1 0 1 0 0,0 0 0 0 0,0 0-1 0 0,1-1 1 0 0,1 1-1 0 0,0-1 1 0 0,1 0-1 0 0,6 10 90 0 0,2 3-880 0 0,-11-21-1020 0 0,-5-16-11045 0 0,1 4 3583 0 0</inkml:trace>
  <inkml:trace contextRef="#ctx0" brushRef="#br0" timeOffset="1701.117">2622 943 9234 0 0,'0'0'2625'0'0,"0"0"-845"0"0,0 0-652 0 0,0 0-264 0 0,0 0-75 0 0,0 0 29 0 0,0 0 39 0 0,0 0-61 0 0,0 0-88 0 0,0 0-65 0 0,0 0-133 0 0,0 0-116 0 0,0 0-71 0 0,30-3-45 0 0,95-11-11 0 0,-40 21 250 0 0,148 44-794 0 0,-187-38-1320 0 0,-25-12-4082 0 0,-10-1-5186 0 0</inkml:trace>
  <inkml:trace contextRef="#ctx0" brushRef="#br0" timeOffset="1973.033">3430 1002 10290 0 0,'0'0'1112'0'0,"0"0"-431"0"0,0 0-141 0 0,0 0 124 0 0,0 0 151 0 0,0 0 60 0 0,0 0-61 0 0,0 0-160 0 0,0 0-214 0 0,-4 32-181 0 0,-12 98-131 0 0,18-64-465 0 0,5-58-190 0 0,3-4-3541 0 0,-7-5 1534 0 0,1 1-7272 0 0</inkml:trace>
  <inkml:trace contextRef="#ctx0" brushRef="#br0" timeOffset="1974.033">3438 601 9610 0 0,'0'0'1152'0'0,"0"0"-912"0"0,0 0-400 0 0,0 0-248 0 0,0 0-136 0 0,0 0-128 0 0,0 0-352 0 0,0 0-809 0 0,0 0-3520 0 0,0 0 4345 0 0</inkml:trace>
  <inkml:trace contextRef="#ctx0" brushRef="#br0" timeOffset="2297.122">3738 976 5521 0 0,'0'0'1791'0'0,"0"0"-652"0"0,0 0-309 0 0,0 0-60 0 0,0 0-68 0 0,0 0-70 0 0,0 0-92 0 0,0 0-78 0 0,0 0-60 0 0,0 0-62 0 0,0 0-25 0 0,-8 33-31 0 0,-22 102-13 0 0,29-134-258 0 0,0 0 1 0 0,1 1-1 0 0,-1-1 1 0 0,0 0-1 0 0,0 1 1 0 0,0-1-1 0 0,1 0 0 0 0,-1 1 1 0 0,1-1-1 0 0,-1 1 1 0 0,1-1-1 0 0,0 1 1 0 0,0-1-1 0 0,-1 1 1 0 0,1-1-1 0 0,0 1 0 0 0,0 0 1 0 0,0-1-1 0 0,1 1 1 0 0,-1-1-1 0 0,0 1 1 0 0,1-1-1 0 0,-1 1 1 0 0,1-1-1 0 0,-1 1 0 0 0,1-1 1 0 0,-1 0-1 0 0,1 1 1 0 0,0-1-1 0 0,0 0 1 0 0,0 1-1 0 0,0-1 0 0 0,0 0 1 0 0,0 0-1 0 0,0 0-13 0 0,5 2 113 0 0,-2 0 104 0 0,1 0 0 0 0,0-1 0 0 0,0 1 1 0 0,0-1-1 0 0,1 0 0 0 0,-1-1 0 0 0,0 1 0 0 0,1-1 0 0 0,-1 0 1 0 0,1-1-1 0 0,-1 1 0 0 0,1-1 0 0 0,0 0 0 0 0,-1 0 1 0 0,1-1-1 0 0,-1 0 0 0 0,1 0 0 0 0,-1 0 0 0 0,0 0 0 0 0,1-1 1 0 0,-1 0-1 0 0,0 0 0 0 0,0-1 0 0 0,0 1 0 0 0,0-1 1 0 0,-1 0-1 0 0,1 0 0 0 0,-1-1 0 0 0,1 1 0 0 0,-1-1 1 0 0,-1 0-1 0 0,1 0 0 0 0,0-1 0 0 0,-1 1 0 0 0,0-1 0 0 0,0 1 1 0 0,0-1-1 0 0,-1 0 0 0 0,1 0 0 0 0,-1-1 0 0 0,1-2-217 0 0,0 1 16 0 0,0-1 0 0 0,0 1-1 0 0,-1-1 1 0 0,1 1 0 0 0,-2-1-1 0 0,1 0 1 0 0,-1 0 0 0 0,0 1-1 0 0,-1-1 1 0 0,0 0 0 0 0,0 0-1 0 0,-1 0 1 0 0,0 0-1 0 0,0 0 1 0 0,0 1 0 0 0,-1-1-1 0 0,-1 0 1 0 0,1 1 0 0 0,-1-1-1 0 0,-1 1 1 0 0,1 0 0 0 0,-1 0-1 0 0,0 1 1 0 0,-1-1 0 0 0,1 1-1 0 0,-1 0 1 0 0,-1 0 0 0 0,1 0-1 0 0,-1 1 1 0 0,0 0 0 0 0,0 0-1 0 0,-1 0 1 0 0,1 1-1 0 0,-4-2-15 0 0,-50-2-2185 0 0,41 13-1339 0 0,3 5-3804 0 0,9-3-3653 0 0</inkml:trace>
  <inkml:trace contextRef="#ctx0" brushRef="#br0" timeOffset="2599.823">4104 1127 6657 0 0,'0'0'3170'0'0,"0"0"-622"0"0,0 0-549 0 0,0 0-448 0 0,0 0-328 0 0,0 0-218 0 0,0 0-190 0 0,0 0-125 0 0,0 0-76 0 0,0 0-75 0 0,0 0-85 0 0,0 0-56 0 0,0 0-98 0 0,29-26-58 0 0,91-81-20 0 0,-61 56 135 0 0,-48 42-328 0 0,0 1 1 0 0,1 0-1 0 0,0 0 0 0 0,0 1 1 0 0,1 1-1 0 0,-1 0 1 0 0,2 1-1 0 0,-1 0 1 0 0,12-2-30 0 0,-23 8-18 0 0,0 0-1 0 0,1 0 1 0 0,-1 0-1 0 0,0 0 1 0 0,0 1 0 0 0,0-1-1 0 0,0 1 1 0 0,0-1-1 0 0,0 1 1 0 0,-1 0 0 0 0,1 0-1 0 0,-1 0 1 0 0,1 0-1 0 0,-1 0 1 0 0,0 0 0 0 0,1 0-1 0 0,-1 0 1 0 0,0 1 0 0 0,0-1-1 0 0,-1 0 1 0 0,1 1-1 0 0,0-1 1 0 0,-1 1 0 0 0,0-1-1 0 0,1 0 1 0 0,-1 1-1 0 0,0-1 1 0 0,0 1 0 0 0,0-1-1 0 0,-1 1 1 0 0,1-1 0 0 0,0 1-1 0 0,-1-1 1 0 0,0 1 18 0 0,3 21-53 0 0,-1-18 59 0 0,-1 0-1 0 0,1-1 1 0 0,0 1-1 0 0,0 0 1 0 0,1-1-1 0 0,0 1 0 0 0,0-1 1 0 0,0 1-1 0 0,0-1 1 0 0,1 0-1 0 0,0 0 0 0 0,0 0 1 0 0,0 0-1 0 0,1-1 1 0 0,0 1-1 0 0,0-1 1 0 0,0 0-1 0 0,0 0 0 0 0,1-1 1 0 0,-1 1-1 0 0,1-1 1 0 0,0 0-1 0 0,0 0 0 0 0,0 0 1 0 0,0-1-1 0 0,1 0 1 0 0,-1 0-1 0 0,1 0 1 0 0,-1 0-1 0 0,1-1 0 0 0,0 0 1 0 0,4 0-6 0 0,-4-1 67 0 0,-1 0 0 0 0,1-1-1 0 0,0 1 1 0 0,0-1 0 0 0,0 0 0 0 0,-1-1 0 0 0,1 1 0 0 0,-1-1 0 0 0,1 0 0 0 0,-1-1-1 0 0,0 1 1 0 0,1-1 0 0 0,-1 0 0 0 0,-1 0 0 0 0,1-1 0 0 0,0 0 0 0 0,-1 1-1 0 0,0-1 1 0 0,0-1 0 0 0,0 1 0 0 0,0-1-67 0 0,7-7 59 0 0,-1-1 0 0 0,0 0 0 0 0,-1-1 1 0 0,-1 0-1 0 0,0-1 0 0 0,-1 1 0 0 0,0-2 0 0 0,-1 1 0 0 0,-1 0 0 0 0,1-10-59 0 0,-4-53-5113 0 0,-6 66-2029 0 0,2 1-4719 0 0</inkml:trace>
  <inkml:trace contextRef="#ctx0" brushRef="#br0" timeOffset="3454.037">3419 634 0 0 0,'0'0'552'0'0,"0"0"655"0"0,0 0 75 0 0,0 0-123 0 0,0 0-34 0 0,0 0 126 0 0,0 0 137 0 0,0 0 101 0 0,0 0 2 0 0,0 0-134 0 0,0 0-170 0 0,0 0-168 0 0,0 0-184 0 0,0 11 1018 0 0,1-7 1822 0 0,7-4-1592 0 0,-17 0-496 0 0,9 0-1515 0 0,0 0-13 0 0,0 0-30 0 0,0 0-12 0 0,0 0 1 0 0,0 0-1 0 0,-16 3-57 0 0,-28 16 11 0 0,65-16-69 0 0,43-21 81 0 0,-45 9-101 0 0,-30 15-636 0 0,3-3-92 0 0,-14 8 885 0 0,18-7-3503 0 0,2-1-3524 0 0,2-3-4585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4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908 133 4065 0 0,'0'0'1340'0'0,"0"0"-237"0"0,0 0-167 0 0,0 0 18 0 0,0 0 193 0 0,0 0 253 0 0,0 0 172 0 0,0 0 15 0 0,0 0-148 0 0,0 0-257 0 0,0 0-298 0 0,7-22-221 0 0,20-66-166 0 0,-21 66-113 0 0,-6 22-72 0 0,0 0-63 0 0,-4 174 724 0 0,-8-1 0 0 0,-8 0 0 0 0,-8-2 0 0 0,-18 51-973 0 0,7-77 232 0 0,-6-2-1 0 0,-45 94-231 0 0,77-200-203 0 0,12-36 79 0 0,1-1-33 0 0,0 0-40 0 0,5-1-418 0 0,75-131-1367 0 0,29-96-3331 0 0,-15-5-7242 0 0,-76 187 9632 0 0</inkml:trace>
  <inkml:trace contextRef="#ctx0" brushRef="#br0" timeOffset="372.945">1260 192 2216 0 0,'0'0'2680'0'0,"0"0"-316"0"0,0 0-463 0 0,0 0-396 0 0,0 0-270 0 0,0 0-92 0 0,0 0 31 0 0,0 0 18 0 0,0 0-98 0 0,0 0-196 0 0,-3 37-191 0 0,-9 118-137 0 0,-19 238 1870 0 0,43-62-1285 0 0,14-135-508 0 0,-20-188 1183 0 0,-3-22-1156 0 0,-3-25-419 0 0,-2 12-236 0 0,-2 0-1 0 0,0 0 0 0 0,-2 0 1 0 0,-1 1-1 0 0,-1 0 0 0 0,-1 0 1 0 0,-2 1-1 0 0,0 0 1 0 0,-1 1-1 0 0,-2 0 0 0 0,-1 1 1 0 0,0 1-1 0 0,-2 0 1 0 0,0 1-1 0 0,-1 1 0 0 0,-2 0 1 0 0,0 2-1 0 0,0 0 1 0 0,-24-14-19 0 0,33 25-43 0 0,-1 1 0 0 0,0 0 1 0 0,0 1-1 0 0,0 0 0 0 0,0 1 0 0 0,-1 0 1 0 0,0 1-1 0 0,0 1 0 0 0,0 0 1 0 0,0 0-1 0 0,0 1 0 0 0,0 1 1 0 0,0 1-1 0 0,-5 0 43 0 0,11 0-201 0 0,-1 0 0 0 0,1 0 0 0 0,0 1-1 0 0,-1 0 1 0 0,1 1 0 0 0,0-1 0 0 0,0 1 0 0 0,0 1 0 0 0,1-1-1 0 0,-1 1 1 0 0,1 1 0 0 0,0-1 0 0 0,0 1 0 0 0,0 0 0 0 0,0 0-1 0 0,1 1 1 0 0,0-1 0 0 0,0 1 0 0 0,1 0 0 0 0,0 1 0 0 0,0-1 0 0 0,0 1-1 0 0,1 0 1 0 0,0 0 0 0 0,0 0 201 0 0,-7 23-3185 0 0,5-11-2202 0 0,4-6-5628 0 0</inkml:trace>
  <inkml:trace contextRef="#ctx0" brushRef="#br0" timeOffset="1386.253">1523 1109 12971 0 0,'0'0'1580'0'0,"0"0"-1176"0"0,0 0-410 0 0,0 0 158 0 0,0 0 341 0 0,0 0 268 0 0,0 0 102 0 0,0 0-36 0 0,0 0-87 0 0,32-10-114 0 0,104-34-131 0 0,-18-13 438 0 0,-110 53-865 0 0,0 0 0 0 0,0 0 0 0 0,0-1 0 0 0,-1 0 0 0 0,0-1 0 0 0,0 1 0 0 0,-1-1 0 0 0,1-1 0 0 0,-1 1 0 0 0,-1-1 0 0 0,1 0 0 0 0,-1 0 0 0 0,0-1 0 0 0,-1 0 0 0 0,0 0-1 0 0,0 0 1 0 0,0 0 0 0 0,-1 0 0 0 0,-1-1 0 0 0,1 1 0 0 0,-1-1 0 0 0,-1 0 0 0 0,0 0 0 0 0,0-2-68 0 0,-2 8-4 0 0,-1 0 0 0 0,0 0-1 0 0,0 0 1 0 0,0 0 0 0 0,-1 1 0 0 0,1-1-1 0 0,-1 1 1 0 0,1-1 0 0 0,-1 1 0 0 0,0 0 0 0 0,0 0-1 0 0,0 0 1 0 0,0 1 0 0 0,0-1 0 0 0,0 1-1 0 0,0-1 1 0 0,0 1 0 0 0,-1 0 0 0 0,1 0-1 0 0,-1 1 1 0 0,1-1 0 0 0,-1 1 0 0 0,1 0-1 0 0,-1-1 1 0 0,1 1 0 0 0,-1 1 0 0 0,1-1 0 0 0,0 1-1 0 0,-1-1 1 0 0,1 1 0 0 0,-1 0 0 0 0,1 0-1 0 0,0 0 1 0 0,-3 2 4 0 0,-15 6-50 0 0,1 1 0 0 0,0 0 1 0 0,0 2-1 0 0,1 0 0 0 0,1 2 0 0 0,0 0 0 0 0,1 0 0 0 0,1 2 0 0 0,0 0 1 0 0,1 1-1 0 0,1 0 0 0 0,0 1 0 0 0,0 4 50 0 0,6-12-20 0 0,2 1-1 0 0,-1 0 1 0 0,1 0 0 0 0,1 1 0 0 0,0 0-1 0 0,1 0 1 0 0,0 0 0 0 0,0 0-1 0 0,2 0 1 0 0,-1 1 0 0 0,2 0-1 0 0,0-1 1 0 0,0 1 0 0 0,1 0 20 0 0,2-5 12 0 0,1 0 0 0 0,0-1 0 0 0,0 1 0 0 0,0-1 1 0 0,1 0-1 0 0,0 0 0 0 0,1 0 0 0 0,0-1 0 0 0,0 0 0 0 0,0 0 0 0 0,0 0 0 0 0,1 0 0 0 0,0-1 1 0 0,0 0-1 0 0,1 0 0 0 0,0 0 0 0 0,-1-1 0 0 0,2 0 0 0 0,-1-1 0 0 0,0 1 0 0 0,1-2 1 0 0,-1 1-1 0 0,7 1-12 0 0,18 5 87 0 0,0-2 1 0 0,1-2 0 0 0,-1 0-1 0 0,1-2 1 0 0,0-2 0 0 0,-1-1-1 0 0,1-1 1 0 0,8-3-88 0 0,-15-1 64 0 0,0-1 0 0 0,-1-2 0 0 0,0 0 0 0 0,0-2 0 0 0,-1-1 0 0 0,-1-1 0 0 0,1 0 0 0 0,-2-2 0 0 0,0-1 0 0 0,-1-1 0 0 0,0 0 0 0 0,-1-2 0 0 0,-1 0 0 0 0,-1-1 0 0 0,15-20-64 0 0,79-116 184 0 0,-107 147-179 0 0,1-1 0 0 0,-2 0-1 0 0,1-1 1 0 0,-1 1 0 0 0,-1-1 0 0 0,0 0-1 0 0,0 0 1 0 0,-1 0 0 0 0,0-1-1 0 0,0 1 1 0 0,-2 0 0 0 0,1-1 0 0 0,-1 1-1 0 0,-1 0 1 0 0,0-3-5 0 0,-1 10-20 0 0,-1 0 0 0 0,1 0 0 0 0,-1 0 0 0 0,0 1 1 0 0,0-1-1 0 0,0 1 0 0 0,0 0 0 0 0,0 0 0 0 0,0 0 0 0 0,-1 0 0 0 0,1 0 0 0 0,-1 1 0 0 0,1 0 0 0 0,-1 0 1 0 0,0 0-1 0 0,1 0 0 0 0,-1 0 0 0 0,0 1 0 0 0,0-1 0 0 0,1 1 0 0 0,-1 0 0 0 0,0 0 0 0 0,0 1 0 0 0,0-1 0 0 0,1 1 1 0 0,-1 0 19 0 0,-9 2-40 0 0,1 1 1 0 0,-1 1 0 0 0,1 0 0 0 0,0 1 0 0 0,1 0 0 0 0,0 1 0 0 0,0 1-1 0 0,0-1 1 0 0,1 2 0 0 0,0-1 0 0 0,0 1 0 0 0,1 1 0 0 0,0 0 0 0 0,1 0-1 0 0,0 0 1 0 0,1 1 0 0 0,-1 2 39 0 0,7-12-7 0 0,0 0 1 0 0,0 1-1 0 0,0-1 0 0 0,-1 1 1 0 0,2 0-1 0 0,-1-1 0 0 0,0 1 1 0 0,0-1-1 0 0,0 1 0 0 0,1 0 0 0 0,-1 0 1 0 0,1 0-1 0 0,-1-1 0 0 0,1 1 1 0 0,0 0-1 0 0,0 0 0 0 0,0 0 1 0 0,0 0-1 0 0,0 0 0 0 0,0-1 0 0 0,0 1 1 0 0,1 0-1 0 0,-1 0 0 0 0,0 0 1 0 0,1-1-1 0 0,0 1 0 0 0,-1 0 1 0 0,1 0-1 0 0,0-1 0 0 0,0 1 0 0 0,0-1 1 0 0,0 1-1 0 0,0-1 0 0 0,1 1 1 0 0,-1-1-1 0 0,0 0 0 0 0,1 1 1 0 0,-1-1-1 0 0,1 0 0 0 0,-1 0 0 0 0,1 0 1 0 0,-1 0-1 0 0,1 0 0 0 0,0-1 1 0 0,-1 1-1 0 0,2 0 7 0 0,85 10 71 0 0,-57-13-50 0 0,0-1 0 0 0,0-2 0 0 0,0-1 0 0 0,-1-1 0 0 0,24-9-21 0 0,34 3-132 0 0,-87 40 80 0 0,-62 168 367 0 0,61-191-317 0 0,-1 1 1 0 0,2-1 0 0 0,-1 0 0 0 0,0 1-1 0 0,1-1 1 0 0,0 0 0 0 0,0 1-1 0 0,0-1 1 0 0,0 0 0 0 0,1 0 0 0 0,0 0-1 0 0,0 0 1 0 0,0 0 0 0 0,0 0-1 0 0,1-1 1 0 0,-1 1 0 0 0,1-1 0 0 0,0 0-1 0 0,0 1 1 0 0,0-1 0 0 0,0-1-1 0 0,1 1 1 0 0,-1 0 0 0 0,1-1 0 0 0,0 1-1 0 0,-1-1 1 0 0,1 0 0 0 0,0-1-1 0 0,0 1 1 0 0,0-1 0 0 0,1 1-1 0 0,-1-1 2 0 0,17 2 43 0 0,-1 0 0 0 0,0-1 0 0 0,1-1 0 0 0,-1-1 0 0 0,1 0 0 0 0,16-4-43 0 0,107-51 260 0 0,-114 40-207 0 0,-7 4-21 0 0,0-1 0 0 0,-1-1 0 0 0,0-1-1 0 0,-1-1 1 0 0,0-1 0 0 0,-2-1 0 0 0,0-1 0 0 0,0 0 0 0 0,-2-1-1 0 0,-1-1 1 0 0,0-1 0 0 0,-1 0 0 0 0,-2-1 0 0 0,11-22-32 0 0,-5-31 186 0 0,-19 73-183 0 0,0 0 1 0 0,1 0-1 0 0,-1 1 0 0 0,0-1 1 0 0,0 0-1 0 0,-1 0 0 0 0,1 0 1 0 0,0 0-1 0 0,-1 1 0 0 0,1-1 0 0 0,-1 0 1 0 0,1 0-1 0 0,-1 1 0 0 0,0-1 1 0 0,1 0-1 0 0,-1 1 0 0 0,0-1 1 0 0,0 1-1 0 0,-1-1 0 0 0,1 1 1 0 0,0-1-1 0 0,0 1 0 0 0,-1 0 1 0 0,1 0-1 0 0,0 0 0 0 0,-1 0 1 0 0,0 0-1 0 0,1 0 0 0 0,-1 0 1 0 0,1 0-1 0 0,-1 0 0 0 0,0 1 1 0 0,0-1-1 0 0,1 1 0 0 0,-1-1 1 0 0,0 1-1 0 0,-1-1-3 0 0,-5 1-10 0 0,0 1 0 0 0,1 0 0 0 0,-1 0-1 0 0,0 0 1 0 0,1 1 0 0 0,0 0 0 0 0,-1 0 0 0 0,1 1 0 0 0,0 0-1 0 0,0 0 1 0 0,0 0 0 0 0,1 1 0 0 0,-1 0 0 0 0,1 1 0 0 0,0 0-1 0 0,0-1 1 0 0,1 2 0 0 0,-1-1 0 0 0,1 1 0 0 0,-1 1 10 0 0,-7 8-30 0 0,2-1 1 0 0,0 2-1 0 0,1-1 1 0 0,0 1 0 0 0,1 1-1 0 0,1 0 1 0 0,-5 15 29 0 0,9-24 3 0 0,0 1 1 0 0,0-1-1 0 0,1 1 1 0 0,0 0 0 0 0,1 0-1 0 0,0 1 1 0 0,0-1-1 0 0,1 0 1 0 0,1 1 0 0 0,-1-1-1 0 0,1 1 1 0 0,1-1 0 0 0,0 0-1 0 0,0 1 1 0 0,1-1-1 0 0,0 0 1 0 0,1 0 0 0 0,0 0-1 0 0,0 0 1 0 0,1 0-1 0 0,0-1 1 0 0,0 1 0 0 0,1-1-1 0 0,0 0 1 0 0,1-1-1 0 0,-1 1 1 0 0,5 2-4 0 0,7 2 62 0 0,1-2 0 0 0,1-1 0 0 0,0 0 0 0 0,0-1 0 0 0,0-1 0 0 0,1-1 0 0 0,0-1-1 0 0,0 0 1 0 0,1-2 0 0 0,-1 0 0 0 0,1-1 0 0 0,0-1 0 0 0,0-1 0 0 0,-1-1 0 0 0,1-1 0 0 0,17-4-62 0 0,51-16-1709 0 0,-36-3-2743 0 0,-42 20-6946 0 0</inkml:trace>
  <inkml:trace contextRef="#ctx0" brushRef="#br0" timeOffset="20216.914">280 2295 2232 0 0,'0'0'1225'0'0,"0"0"-230"0"0,0 0-61 0 0,0 0 95 0 0,0 0 164 0 0,0 0 156 0 0,0 0 14 0 0,0 0-126 0 0,0 0-151 0 0,0 0-217 0 0,0 0-198 0 0,-22 6-134 0 0,-71 23-104 0 0,90-28-405 0 0,0 0 1 0 0,0 0-1 0 0,0 1 1 0 0,0-1 0 0 0,0 1-1 0 0,0 0 1 0 0,0 0-1 0 0,1 0 1 0 0,-1 0 0 0 0,1 0-1 0 0,-1 1 1 0 0,1-1-1 0 0,0 1 1 0 0,0-1 0 0 0,0 1-1 0 0,0 0 1 0 0,1 0-1 0 0,-1 0 1 0 0,1 0 0 0 0,-1 2-29 0 0,-4 8 124 0 0,-9 11 42 0 0,0 0-1 0 0,3 2 1 0 0,0-1 0 0 0,1 1 0 0 0,1 1 0 0 0,2 0 0 0 0,1 0 0 0 0,1 1-1 0 0,1 0 1 0 0,1 0 0 0 0,1 15-166 0 0,3-39 43 0 0,1 0-1 0 0,-1-1 0 0 0,1 1 1 0 0,0 0-1 0 0,-1-1 1 0 0,2 1-1 0 0,-1-1 1 0 0,0 1-1 0 0,1-1 0 0 0,0 0 1 0 0,0 1-1 0 0,0-1 1 0 0,0 0-1 0 0,0 0 1 0 0,0-1-1 0 0,1 1 1 0 0,0 0-1 0 0,-1-1 0 0 0,1 1 1 0 0,0-1-1 0 0,0 0 1 0 0,0 0-1 0 0,1 0 1 0 0,-1 0-1 0 0,0-1 0 0 0,1 1 1 0 0,-1-1-1 0 0,1 0 1 0 0,-1 0-1 0 0,1 0 1 0 0,0-1-1 0 0,-1 1 1 0 0,1-1-1 0 0,0 0 0 0 0,-1 0 1 0 0,1 0-1 0 0,0 0 1 0 0,0-1-1 0 0,-1 0 1 0 0,1 1-1 0 0,-1-1 0 0 0,1-1 1 0 0,-1 1-1 0 0,1 0 1 0 0,-1-1-1 0 0,0 0 1 0 0,1 1-1 0 0,-1-1 0 0 0,0-1 1 0 0,1 0-43 0 0,14-14-8 0 0,-1 0 1 0 0,0-2-1 0 0,-1 0 0 0 0,-1-1 1 0 0,-1-1-1 0 0,0 0 0 0 0,-2-1 1 0 0,-1 0-1 0 0,0-1 0 0 0,-2 0 1 0 0,-1 0-1 0 0,0-1 0 0 0,-2-1 1 0 0,-1 1-1 0 0,-1-1 0 0 0,0 1 1 0 0,-3-1-1 0 0,0 0 0 0 0,-1 0 1 0 0,-1-5 7 0 0,0 23-104 0 0,1 0 0 0 0,-1 0 0 0 0,-1 0 1 0 0,1 0-1 0 0,-1 0 0 0 0,0 0 0 0 0,-1 1 1 0 0,1-1-1 0 0,-1 1 0 0 0,0 0 0 0 0,-1 0 1 0 0,0 0-1 0 0,0 0 0 0 0,0 0 0 0 0,-1 1 1 0 0,1 0-1 0 0,-1 0 0 0 0,-1 0 0 0 0,1 1 1 0 0,0-1-1 0 0,-1 1 0 0 0,0 1 0 0 0,0-1 1 0 0,0 1-1 0 0,-1 0 0 0 0,1 0 0 0 0,-1 1 1 0 0,0 0-1 0 0,1 0 0 0 0,-1 0 0 0 0,0 1 1 0 0,0 0-1 0 0,0 1 0 0 0,-7-1 104 0 0,13 2-14 0 0,0-1-1 0 0,0 1 1 0 0,-1-1-1 0 0,1 1 1 0 0,0-1 0 0 0,0 1-1 0 0,0 0 1 0 0,0 0-1 0 0,0-1 1 0 0,0 1-1 0 0,0 0 1 0 0,0 0 0 0 0,1 0-1 0 0,-1 0 1 0 0,0 0-1 0 0,0 0 1 0 0,1 0-1 0 0,-1 0 1 0 0,1 1 0 0 0,-1-1-1 0 0,1 0 1 0 0,-1 0-1 0 0,1 0 1 0 0,0 1-1 0 0,0-1 1 0 0,-1 0 0 0 0,1 0-1 0 0,0 1 1 0 0,0-1-1 0 0,0 0 1 0 0,0 0 0 0 0,1 1-1 0 0,-1-1 1 0 0,0 0-1 0 0,0 0 1 0 0,1 0-1 0 0,-1 1 1 0 0,1-1 0 0 0,-1 0-1 0 0,1 0 1 0 0,-1 0-1 0 0,1 0 1 0 0,0 0-1 0 0,0 0 1 0 0,-1 0 0 0 0,1 0-1 0 0,0 0 1 0 0,0 0-1 0 0,1 0 15 0 0,7 3 84 0 0,1-1 0 0 0,0 0-1 0 0,0-1 1 0 0,0 0 0 0 0,0-1 0 0 0,0 0-1 0 0,1-1 1 0 0,-1 0 0 0 0,0 0-1 0 0,0-1 1 0 0,0 0 0 0 0,0-1 0 0 0,0 0-1 0 0,0-1 1 0 0,0 0 0 0 0,0 0-1 0 0,-1-1 1 0 0,0 0 0 0 0,1-1-1 0 0,-2 0 1 0 0,1-1 0 0 0,-1 1 0 0 0,1-2-1 0 0,-2 1 1 0 0,1-1 0 0 0,2-4-84 0 0,12-5 98 0 0,0-2 0 0 0,-2-1 0 0 0,0 0 1 0 0,-2-2-1 0 0,0 0 0 0 0,-1-1 0 0 0,-1-1 0 0 0,-1 0 1 0 0,-1-1-1 0 0,-1-1 0 0 0,-1 0 0 0 0,-2 0 0 0 0,0-2 1 0 0,-2 1-1 0 0,-1-1 0 0 0,-1 0 0 0 0,-1 0 0 0 0,-1-1 0 0 0,-1-14-98 0 0,-14 23 218 0 0,3 53-693 0 0,0 24 484 0 0,3-1 1 0 0,2 1-1 0 0,3 0 0 0 0,2 9-9 0 0,-1-56 0 0 0,45 446-33 0 0,-27-322 25 0 0,-11-71 12 0 0,13 86-58 0 0,-6 0 0 0 0,-7 1-1 0 0,-7 19 55 0 0,-1-154 9 0 0,-1-1-1 0 0,-1 1 0 0 0,0-1 1 0 0,-1 1-1 0 0,-1-1 0 0 0,0 0 1 0 0,-1 0-1 0 0,0 0 0 0 0,-1-1 1 0 0,-1 0-1 0 0,-1 0 0 0 0,0 0 1 0 0,0-1-1 0 0,-1 0 0 0 0,-1-1 1 0 0,0 0-1 0 0,-1-1 0 0 0,0 0 1 0 0,-1 0-1 0 0,0-1 0 0 0,0-1 0 0 0,-1 0 1 0 0,-1-1-1 0 0,1 0 0 0 0,-7 1-8 0 0,18-8 14 0 0,-1 0-1 0 0,0 0 1 0 0,-1-1-1 0 0,1 1 1 0 0,0-1-1 0 0,0 0 1 0 0,0 0 0 0 0,0 0-1 0 0,0 0 1 0 0,0 0-1 0 0,0-1 1 0 0,0 1-1 0 0,0-1 1 0 0,0 0-1 0 0,0 0 1 0 0,0 0-1 0 0,0-1 1 0 0,0 1-1 0 0,0 0 1 0 0,1-1-1 0 0,-1 0 1 0 0,1 0-1 0 0,-1 0 1 0 0,1 0-1 0 0,0 0 1 0 0,0 0-1 0 0,0 0 1 0 0,0-1-1 0 0,0 1 1 0 0,0-1-1 0 0,0 0 1 0 0,1 1-1 0 0,0-1 1 0 0,-1 0-1 0 0,1 0 1 0 0,0 0-1 0 0,0 0 1 0 0,0-1-14 0 0,-20-123 280 0 0,20 91-237 0 0,1-1 0 0 0,2 0-1 0 0,1 1 1 0 0,2 0 0 0 0,2 0 0 0 0,1 0-1 0 0,2 1 1 0 0,1 0 0 0 0,2 0 0 0 0,1 1 0 0 0,2 1-1 0 0,8-11-42 0 0,-4 12-292 0 0,1 1-1 0 0,1 1 0 0 0,2 1 0 0 0,22-20 293 0 0,-12 18-3795 0 0,2 2-3469 0 0,-25 20-1050 0 0</inkml:trace>
  <inkml:trace contextRef="#ctx0" brushRef="#br0" timeOffset="21256.08">1620 2251 7586 0 0,'0'0'1535'0'0,"0"0"-929"0"0,0 0-448 0 0,0 0-6 0 0,0 0 249 0 0,0 0 393 0 0,0 0 283 0 0,0 0 156 0 0,0 0 15 0 0,0 0-127 0 0,0 0-228 0 0,0 0-195 0 0,0 0-147 0 0,9 14-144 0 0,44 68 294 0 0,-48-72-407 0 0,-1 0 0 0 0,0 1 0 0 0,-1 0 0 0 0,0-1 0 0 0,-1 1 0 0 0,0 0 0 0 0,0 0 0 0 0,-1 1 0 0 0,-1-1 0 0 0,0 0 0 0 0,-1 0 0 0 0,0 0 0 0 0,-1 8-294 0 0,-1 30 370 0 0,13 131 421 0 0,12-17-110 0 0,-9-116-518 0 0,-8-29-22 0 0,4-26 1606 0 0,30-68-1543 0 0,169-311-108 0 0,-164 299-117 0 0,55-103 13 0 0,-93 182-1459 0 0,-10 22 1274 0 0,-3 9-2250 0 0,3-4-5660 0 0,4-14-3277 0 0</inkml:trace>
  <inkml:trace contextRef="#ctx0" brushRef="#br0" timeOffset="21774.011">1630 2295 0 0 0,'0'0'713'0'0,"0"0"229"0"0,0 0 50 0 0,0 0-9 0 0,0 0-23 0 0,0 0-53 0 0,0 0-47 0 0,0 0-23 0 0,0 0 0 0 0,-2 0-379 0 0,-4 3 8965 0 0,6-3-8656 0 0,0 0-75 0 0,0 0-57 0 0,-8 19 2396 0 0,-164 124-1769 0 0,134-116-1276 0 0,35-24-8030 0 0,9-7-299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3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1352 4441 0 0,'0'0'1236'0'0,"0"0"-318"0"0,0 0-115 0 0,0 0 83 0 0,0 0 97 0 0,0 0 4 0 0,0 0-103 0 0,0 0-99 0 0,0 0 68 0 0,0 0 169 0 0,0 0 201 0 0,0 0 152 0 0,0 0-61 0 0,13-4-172 0 0,86-44 502 0 0,238-256 1493 0 0,-301 274-2993 0 0,2 2-1 0 0,0 2 1 0 0,1 1-1 0 0,2 2 1 0 0,0 2 0 0 0,39-14-144 0 0,-17 23 28 0 0,-61 16-13 0 0,0-1 0 0 0,0 0 0 0 0,0 1 0 0 0,0 0 0 0 0,-1-1 0 0 0,0 1 0 0 0,1 0 0 0 0,-1 0 0 0 0,-1 0 0 0 0,1 0 1 0 0,0 0-1 0 0,-1 0 0 0 0,0 0 0 0 0,0 0 0 0 0,0 0 0 0 0,-1 0 0 0 0,1 0 0 0 0,-1-1 0 0 0,0 2-15 0 0,1 0 23 0 0,-4 23 17 0 0,-2 1 1 0 0,0-1-1 0 0,-2 0 0 0 0,-1-1 1 0 0,-1 0-1 0 0,-1 0 0 0 0,-2-1 1 0 0,-3 4-41 0 0,0 3 17 0 0,10-20-13 0 0,-4 11-13 0 0,0 0 0 0 0,-1-1 1 0 0,-2 0-1 0 0,0-1 1 0 0,-1-1-1 0 0,-1 0 1 0 0,-1-1-1 0 0,-1 0 0 0 0,-1-1 1 0 0,0-1-1 0 0,-20 14 9 0 0,30-27-6 0 0,-69 23-244 0 0,74-30 215 0 0,1 0 0 0 0,0 0-1 0 0,0-1 1 0 0,0 1 0 0 0,0 0-1 0 0,1-1 1 0 0,-1 0 0 0 0,0 1-1 0 0,1-1 1 0 0,0 0 0 0 0,0 1-1 0 0,0-1 1 0 0,0 0 0 0 0,0 0-1 0 0,0 0 1 0 0,1 0 0 0 0,0 0-1 0 0,-1 0 1 0 0,1 0 0 0 0,0 0-1 0 0,1 0 1 0 0,-1 0 0 0 0,0 0-1 0 0,1-2 36 0 0,-1 5 0 0 0,0-6-19 0 0,1 1 0 0 0,-1 0 1 0 0,1-1-1 0 0,0 1 0 0 0,1 0 0 0 0,-1 0 0 0 0,1 0 0 0 0,0 0 0 0 0,0 0 0 0 0,1 0 1 0 0,-1 1-1 0 0,1-1 0 0 0,0 1 0 0 0,0-1 0 0 0,1 1 0 0 0,-1 0 0 0 0,1 0 1 0 0,0 1-1 0 0,0-1 0 0 0,0 1 0 0 0,1 0 0 0 0,-1 0 0 0 0,1 0 0 0 0,-1 1 0 0 0,1-1 1 0 0,0 1-1 0 0,0 0 0 0 0,0 1 0 0 0,0-1 0 0 0,1 1 0 0 0,-1 0 0 0 0,0 0 1 0 0,0 1-1 0 0,3-1 19 0 0,55 30-195 0 0,-19-3 215 0 0,-25-18 16 0 0,1-2 1 0 0,0 0-1 0 0,0-1 1 0 0,0-1-1 0 0,1-2 1 0 0,-1 1-1 0 0,1-2 1 0 0,-1-1-1 0 0,1-1 1 0 0,0 0-1 0 0,-1-2 1 0 0,1 0-1 0 0,-1-1 1 0 0,0-1-1 0 0,0-1 1 0 0,-1-1-1 0 0,19-9-36 0 0,-14 5 55 0 0,0-2 0 0 0,-2 0 1 0 0,0-1-1 0 0,0-1 0 0 0,-1-2 0 0 0,-1 0 0 0 0,-1-1 0 0 0,0 0 1 0 0,-1-2-1 0 0,-1 0 0 0 0,9-16-55 0 0,-23 31 31 0 0,0 1 0 0 0,0 0 0 0 0,-1-1 0 0 0,0 0 1 0 0,0 1-1 0 0,0-1 0 0 0,-1 0 0 0 0,1 0 0 0 0,-1 0 0 0 0,0 0 0 0 0,0 0 1 0 0,-1 0-1 0 0,0 0 0 0 0,0 0 0 0 0,0 0 0 0 0,0 0 0 0 0,-1-2-31 0 0,-1 6-7 0 0,0 0-1 0 0,0 0 0 0 0,0 0 0 0 0,0 0 1 0 0,0 1-1 0 0,0-1 0 0 0,0 1 0 0 0,0-1 1 0 0,0 1-1 0 0,0 0 0 0 0,0 0 1 0 0,0 0-1 0 0,0 0 0 0 0,0 0 0 0 0,0 0 1 0 0,0 0-1 0 0,-1 1 0 0 0,1-1 0 0 0,0 1 1 0 0,0-1-1 0 0,0 1 0 0 0,1 0 0 0 0,-1 0 1 0 0,0 0-1 0 0,0 0 0 0 0,0 0 1 0 0,1 0-1 0 0,-1 1 0 0 0,0-1 0 0 0,0 1 8 0 0,-19 15-49 0 0,1 1-1 0 0,0 1 1 0 0,1 1 0 0 0,1 1-1 0 0,1 0 1 0 0,1 2-1 0 0,-1 2 50 0 0,6-9-39 0 0,3-6 27 0 0,1 0 1 0 0,0 0-1 0 0,0 1 1 0 0,2 0-1 0 0,-1 0 1 0 0,1 0-1 0 0,1 1 0 0 0,0 0 1 0 0,0 0-1 0 0,1 0 1 0 0,1 0-1 0 0,0 0 1 0 0,1 1-1 0 0,0-1 0 0 0,1 9 12 0 0,0-17-2 0 0,1-1 0 0 0,0 1-1 0 0,-1-1 1 0 0,2 0 0 0 0,-1 0-1 0 0,0 1 1 0 0,0-1 0 0 0,1 0-1 0 0,0 0 1 0 0,0 0-1 0 0,0 0 1 0 0,0-1 0 0 0,0 1-1 0 0,0-1 1 0 0,1 1 0 0 0,-1-1-1 0 0,1 0 1 0 0,-1 1 0 0 0,1-1-1 0 0,0-1 1 0 0,0 1-1 0 0,0 0 1 0 0,0-1 0 0 0,0 1-1 0 0,1-1 1 0 0,-1 0 0 0 0,0 0 2 0 0,96 14 134 0 0,-67-18-82 0 0,0-2-1 0 0,-1-1 0 0 0,0-2 1 0 0,0-1-1 0 0,-1-1 1 0 0,-1-1-1 0 0,1-2 0 0 0,-2-1 1 0 0,0-2-1 0 0,-1 0 1 0 0,3-4-52 0 0,-9 9 41 0 0,-1-2 0 0 0,0 0 1 0 0,0-1-1 0 0,-2-1 0 0 0,0-1 1 0 0,0-1-1 0 0,-2 0 0 0 0,0-1 1 0 0,-1 0-1 0 0,8-15-41 0 0,-21 31 2 0 0,-1 0 0 0 0,0 0 0 0 0,1 0 0 0 0,-1-1 0 0 0,0 1 0 0 0,0-1 0 0 0,-1 1 0 0 0,1-1 0 0 0,0 1 0 0 0,-1-1 0 0 0,0 1 0 0 0,1-1 0 0 0,-1 0 0 0 0,0 1 1 0 0,0-1-1 0 0,-1 1 0 0 0,1-1 0 0 0,0 0 0 0 0,-1 1 0 0 0,0-1 0 0 0,1 1 0 0 0,-1-1 0 0 0,0 1 0 0 0,0 0 0 0 0,-1-1 0 0 0,1 1 0 0 0,0 0 0 0 0,-1 0 0 0 0,1 0 0 0 0,-1 0 0 0 0,0 0 0 0 0,0 0 0 0 0,0 0 0 0 0,0 1 0 0 0,0-1 0 0 0,0 0 0 0 0,0 1 0 0 0,0 0 0 0 0,-1 0 0 0 0,1-1 0 0 0,0 1 0 0 0,-1 0-2 0 0,-16-4-57 0 0,-1 1 0 0 0,1 1 0 0 0,-1 0 0 0 0,0 1 0 0 0,1 1 0 0 0,-1 1 0 0 0,0 1 0 0 0,1 1 0 0 0,-1 1 0 0 0,0 0 0 0 0,1 1 0 0 0,0 1 0 0 0,-4 3 57 0 0,-41 20-171 0 0,64-27 162 0 0,-1-1 1 0 0,0 1-1 0 0,1-1 0 0 0,-1 1 0 0 0,1 0 0 0 0,0-1 0 0 0,-1 1 1 0 0,1 0-1 0 0,-1-1 0 0 0,1 1 0 0 0,0 0 0 0 0,0 0 0 0 0,-1-1 0 0 0,1 1 1 0 0,0 0-1 0 0,0 0 0 0 0,0 0 0 0 0,0-1 0 0 0,0 1 0 0 0,0 0 1 0 0,0 0-1 0 0,0 0 0 0 0,0-1 0 0 0,0 1 0 0 0,1 0 0 0 0,-1 0 1 0 0,0 0-1 0 0,0-1 0 0 0,1 1 0 0 0,-1 0 0 0 0,1-1 0 0 0,-1 1 1 0 0,1 0-1 0 0,-1-1 0 0 0,1 1 0 0 0,-1 0 0 0 0,1-1 0 0 0,-1 1 1 0 0,1-1-1 0 0,0 1 0 0 0,-1-1 0 0 0,1 1 0 0 0,0-1 0 0 0,-1 0 1 0 0,1 1-1 0 0,0-1 0 0 0,0 0 0 0 0,-1 1 0 0 0,1-1 0 0 0,0 0 0 0 0,0 0 1 0 0,-1 0-1 0 0,1 0 0 0 0,0 0 0 0 0,0 0 0 0 0,0 0 0 0 0,-1 0 1 0 0,1 0-1 0 0,0 0 0 0 0,0 0 0 0 0,0-1 0 0 0,-1 1 0 0 0,1 0 1 0 0,0 0-1 0 0,0-1 0 0 0,-1 1 0 0 0,1-1 9 0 0,54 2 141 0 0,0-3 1 0 0,0-2-1 0 0,0-3 0 0 0,-1-2 0 0 0,0-3 1 0 0,35-12-142 0 0,-52 15 135 0 0,10-2 2 0 0,-1-2 1 0 0,-1-2-1 0 0,0-2 0 0 0,0-2 1 0 0,-2-1-1 0 0,-1-3 0 0 0,24-17-137 0 0,-55 31 22 0 0,0 0 0 0 0,-1-1 0 0 0,0 0 0 0 0,0-1-1 0 0,-1 0 1 0 0,-1 0 0 0 0,0-1 0 0 0,0 0 0 0 0,-1-1-1 0 0,-1 1 1 0 0,0-1 0 0 0,-1 0 0 0 0,0-1 0 0 0,-1 1-1 0 0,0-1 1 0 0,-1-2-22 0 0,4-33-7 0 0,-1 1 0 0 0,-3-1 1 0 0,-2 0-1 0 0,-3-3 7 0 0,2 1-47 0 0,-4-57-103 0 0,-4-1-1 0 0,-14-52 151 0 0,10 121-16 0 0,12 39-56 0 0,0 1-98 0 0,-4 26-446 0 0,-38 471 982 0 0,37-91 27 0 0,17-91-325 0 0,-9-274-86 0 0,-4-32 7 0 0,2 0 0 0 0,-1 0 0 0 0,1 1 0 0 0,0-1 1 0 0,1 0-1 0 0,0 0 0 0 0,1-1 0 0 0,0 1 0 0 0,0 0 1 0 0,1-1-1 0 0,0 1 11 0 0,-2-9-26 0 0,1 0 1 0 0,-1-1 0 0 0,0 1 0 0 0,0-1-1 0 0,0 0 1 0 0,0 1 0 0 0,0-1-1 0 0,0 0 1 0 0,0 0 0 0 0,0 0-1 0 0,0-1 1 0 0,0 1 0 0 0,-1 0 0 0 0,1-1-1 0 0,0 1 1 0 0,-1-1 0 0 0,1 0-1 0 0,-1 1 1 0 0,0-1 0 0 0,1 0-1 0 0,-1 0 1 0 0,0 0 0 0 0,0 0-1 0 0,0 0 1 0 0,0 0 0 0 0,-1 0 0 0 0,1 0-1 0 0,-1 0 1 0 0,1 0 0 0 0,-1-1-1 0 0,1-1 26 0 0,1 0-157 0 0,40-88-3404 0 0,-17 30-3897 0 0,-17 41 2651 0 0,-1 5-3916 0 0</inkml:trace>
  <inkml:trace contextRef="#ctx0" brushRef="#br0" timeOffset="307.508">2596 785 7970 0 0,'0'0'2327'0'0,"0"0"-781"0"0,0 0-472 0 0,0 0-71 0 0,0 0 88 0 0,0 0 40 0 0,0 0-53 0 0,0 0-73 0 0,0 0-138 0 0,0 0-139 0 0,0 0-96 0 0,0 0-52 0 0,0 0-30 0 0,21 32-37 0 0,61 98-45 0 0,-46-40 199 0 0,30 233-59 0 0,-54-287-498 0 0,1-69 753 0 0,26-58-626 0 0,4 1 1 0 0,4 2 0 0 0,45-61-238 0 0,-46 82-2722 0 0,-46 66 1098 0 0,0 1-970 0 0,0 1-2845 0 0,-1 2-5634 0 0</inkml:trace>
  <inkml:trace contextRef="#ctx0" brushRef="#br0" timeOffset="683.3">3057 1124 5017 0 0,'0'0'2466'0'0,"0"0"-480"0"0,0 0-135 0 0,0 0 13 0 0,0 0-11 0 0,0 0-57 0 0,0 0-145 0 0,0 0-196 0 0,33-1-239 0 0,106-4-242 0 0,-135 6-909 0 0,1-1 1 0 0,-1 0-1 0 0,1-1 0 0 0,-1 1 1 0 0,1-1-1 0 0,-1 0 0 0 0,0 0 1 0 0,1 0-1 0 0,-1 0 1 0 0,0-1-1 0 0,0 0 0 0 0,0 0 1 0 0,0 0-1 0 0,0 0 1 0 0,0-1-1 0 0,-1 1 0 0 0,4-3-65 0 0,3-5 174 0 0,3 4-104 0 0,0-2 0 0 0,-1 0 0 0 0,-1 0-1 0 0,1-1 1 0 0,-1 0 0 0 0,-1-1 0 0 0,1-1-1 0 0,-2 1 1 0 0,0-1 0 0 0,0-1 0 0 0,-1 0-1 0 0,0 0 1 0 0,-1-1 0 0 0,0 0 0 0 0,-1 0-1 0 0,-1 0 1 0 0,0-1 0 0 0,-1 0 0 0 0,0 0-1 0 0,-1 0 1 0 0,-1 0 0 0 0,0-1 0 0 0,-1-13-70 0 0,-2 24-15 0 0,-1 0 0 0 0,1 0 0 0 0,-1 0 0 0 0,0 0 0 0 0,-1 0 1 0 0,1 0-1 0 0,-1 1 0 0 0,0-1 0 0 0,1 1 0 0 0,-1-1 0 0 0,-1 1 0 0 0,1 0 1 0 0,0 1-1 0 0,-1-1 0 0 0,0 0 0 0 0,1 1 0 0 0,-1 0 0 0 0,0 0 1 0 0,0 0-1 0 0,0 0 0 0 0,-1 1 0 0 0,1 0 0 0 0,0 0 0 0 0,0 0 0 0 0,-1 0 1 0 0,1 1-1 0 0,-1-1 0 0 0,1 1 0 0 0,-1 0 0 0 0,1 0 0 0 0,0 1 0 0 0,-1-1 1 0 0,1 1-1 0 0,0 0 0 0 0,-1 0 0 0 0,1 1 0 0 0,0-1 0 0 0,0 1 0 0 0,0 0 1 0 0,0 0-1 0 0,0 1 0 0 0,0-1 0 0 0,1 1 0 0 0,-4 2 15 0 0,-5 4-16 0 0,-1 0 1 0 0,2 1-1 0 0,-1 0 0 0 0,1 1 0 0 0,1 0 0 0 0,0 1 0 0 0,1 0 0 0 0,0 1 1 0 0,1 0-1 0 0,0 0 0 0 0,1 1 0 0 0,0-1 0 0 0,2 2 0 0 0,-1-1 0 0 0,2 1 1 0 0,0 0-1 0 0,0-1 0 0 0,2 2 0 0 0,0-1 0 0 0,0 0 0 0 0,2 0 1 0 0,-1 1-1 0 0,2-1 0 0 0,0 0 0 0 0,1 1 0 0 0,3 8 16 0 0,-2-11 4 0 0,1 0-1 0 0,1 0 1 0 0,0 0-1 0 0,1 0 0 0 0,0-1 1 0 0,0 0-1 0 0,2 0 1 0 0,-1-1-1 0 0,2 0 1 0 0,-1 0-1 0 0,1-1 1 0 0,1 0-1 0 0,0 0 1 0 0,0-1-1 0 0,1-1 1 0 0,0 0-1 0 0,1 0 1 0 0,0-1-1 0 0,0-1 0 0 0,4 2-3 0 0,109 35-260 0 0,-67-38-2534 0 0,-41-5-3470 0 0,-5 0-5567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15163 0 0,'0'0'712'0'0,"0"0"-312"0"0,0 0-207 0 0,0 0-249 0 0,0 0-241 0 0,0 0-31 0 0,0 0 32 0 0,0 0 40 0 0,0 0 96 0 0,0 0-152 0 0,0 0-344 0 0,0 0-472 0 0,0 0-713 0 0,71 66-1503 0 0,-60-58-4450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4473 0 0,'0'0'2294'0'0,"0"0"-601"0"0,0 0-178 0 0,0 0 82 0 0,0 0 47 0 0,0 0-77 0 0,0 0-244 0 0,0 0-325 0 0,0 0-305 0 0,0 0-237 0 0,0 0-168 0 0,0 0-40 0 0,-4 3 83 0 0,2-1-238 0 0,0 0 0 0 0,0 0 0 0 0,1 0 0 0 0,-1 1 0 0 0,1-1-1 0 0,-1 0 1 0 0,1 1 0 0 0,0 0 0 0 0,0-1 0 0 0,0 1 0 0 0,0 0 0 0 0,0-1 0 0 0,0 1 0 0 0,1 0-1 0 0,-1 0 1 0 0,1 0 0 0 0,0 0 0 0 0,0-1 0 0 0,0 1 0 0 0,0 0 0 0 0,1 0 0 0 0,-1 0 0 0 0,1 0-93 0 0,23 310 3035 0 0,-24-280-2954 0 0,-15 235 281 0 0,-43-5-264 0 0,39-157-2294 0 0,19-106 1528 0 0,0 0-108 0 0,0 0-94 0 0,0 0-145 0 0,-8-14-11633 0 0,5 10 5988 0 0</inkml:trace>
  <inkml:trace contextRef="#ctx0" brushRef="#br0" timeOffset="253.118">1 586 8458 0 0,'0'0'1491'0'0,"0"0"-703"0"0,0 0-291 0 0,0 0 146 0 0,0 0 167 0 0,0 0 101 0 0,0 0-25 0 0,0 0-109 0 0,32-5-96 0 0,105-12-79 0 0,126 3 1796 0 0,-165 15-4962 0 0,14 0-9113 0 0,-99-1 6976 0 0</inkml:trace>
  <inkml:trace contextRef="#ctx0" brushRef="#br0" timeOffset="524.695">951 516 3817 0 0,'0'0'1040'0'0,"0"0"-170"0"0,0 0 58 0 0,0 0 127 0 0,0 0 94 0 0,0 0-38 0 0,0 0-169 0 0,0 0-201 0 0,0 0-177 0 0,0 0-146 0 0,-28 35-94 0 0,-81 109-39 0 0,106-141-265 0 0,1-1-1 0 0,-1 1 1 0 0,1 0 0 0 0,0 0-1 0 0,0-1 1 0 0,0 2 0 0 0,0-1-1 0 0,0 0 1 0 0,0 0 0 0 0,1 0-1 0 0,0 1 1 0 0,0-1 0 0 0,0 1-1 0 0,0-1 1 0 0,0 1-1 0 0,1-1 1 0 0,-1 1 0 0 0,1 0-1 0 0,0-1 1 0 0,0 1 0 0 0,1 3-20 0 0,1 4 121 0 0,-2-5 17 0 0,1 0 0 0 0,1 1 1 0 0,-1-1-1 0 0,1 0 0 0 0,0 0 0 0 0,1 0 1 0 0,-1 0-1 0 0,1 0 0 0 0,0 0 1 0 0,1-1-1 0 0,-1 1 0 0 0,1-1 0 0 0,0 0 1 0 0,0 0-1 0 0,1-1 0 0 0,0 1 1 0 0,0-1-1 0 0,0 0 0 0 0,0 0 1 0 0,0-1-1 0 0,1 0 0 0 0,-1 1 0 0 0,1-2 1 0 0,0 1-1 0 0,0-1 0 0 0,0 0 1 0 0,1 0-1 0 0,-1-1 0 0 0,0 1 1 0 0,6-1-139 0 0,-4 0 278 0 0,0 0 1 0 0,0-1-1 0 0,-1 0 0 0 0,1 0 1 0 0,0-1-1 0 0,0 0 1 0 0,-1 0-1 0 0,1 0 1 0 0,-1-1-1 0 0,1-1 1 0 0,-1 1-1 0 0,0-1 1 0 0,0-1-1 0 0,0 1 1 0 0,0-1-1 0 0,5-4-278 0 0,-4 1 105 0 0,-1 0 1 0 0,0 0-1 0 0,0-1 0 0 0,0 0 1 0 0,-1-1-1 0 0,0 0 0 0 0,-1 1 0 0 0,0-2 1 0 0,0 1-1 0 0,-1-1 0 0 0,-1 1 1 0 0,1-1-1 0 0,-1 0 0 0 0,-1 0 1 0 0,0 0-1 0 0,0-1 0 0 0,-1 1 0 0 0,-1-1 1 0 0,1 1-1 0 0,-2 0 0 0 0,1-1 1 0 0,-1 1-1 0 0,-2-7-105 0 0,2 8-97 0 0,-1 1 0 0 0,0 0 1 0 0,0 0-1 0 0,0-1 0 0 0,-1 1 0 0 0,0 1 1 0 0,-1-1-1 0 0,0 0 0 0 0,0 1 0 0 0,-1 0 1 0 0,1 0-1 0 0,-2 0 0 0 0,1 1 0 0 0,-1-1 0 0 0,0 1 1 0 0,0 1-1 0 0,0-1 0 0 0,-1 1 0 0 0,0 0 1 0 0,0 0-1 0 0,0 1 0 0 0,-1 0 0 0 0,0 1 1 0 0,1-1-1 0 0,-5 0 97 0 0,-19-1-1542 0 0,10 2-2268 0 0,3 3-5925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0 0 0,'0'0'954'0'0,"0"0"823"0"0,0 0 269 0 0,0 0-38 0 0,0 0-135 0 0,0 0-187 0 0,0 0-211 0 0,0 0-235 0 0,0 0-229 0 0,2 26 2263 0 0,1 128 761 0 0,-6 30-3645 0 0,3-184-589 0 0,0 0-114 0 0,0 0-170 0 0,0 0-253 0 0,0 0-478 0 0,0-3-6426 0 0,0-1-3000 0 0</inkml:trace>
  <inkml:trace contextRef="#ctx0" brushRef="#br0" timeOffset="674.805">575 0 2216 0 0,'0'0'2046'0'0,"0"0"-900"0"0,0 0-295 0 0,0 0 100 0 0,0 0 147 0 0,0 0 147 0 0,0 0 54 0 0,0 0-136 0 0,0 0-169 0 0,0 0-163 0 0,0 0-173 0 0,0 0-78 0 0,0 0-36 0 0,-17 8-27 0 0,-84 39 481 0 0,23 12 606 0 0,75-57-1600 0 0,0 0 0 0 0,1 0-1 0 0,-1 0 1 0 0,1 1 0 0 0,0-1-1 0 0,-1 1 1 0 0,1-1 0 0 0,0 1-1 0 0,0 0 1 0 0,1 0 0 0 0,-1-1-1 0 0,1 1 1 0 0,-1 1 0 0 0,1-1-1 0 0,0 0 1 0 0,0 0 0 0 0,0 0-1 0 0,0 0 1 0 0,1 1-1 0 0,0-1 1 0 0,-1 0 0 0 0,1 1-1 0 0,0-1 1 0 0,1 0 0 0 0,-1 1-1 0 0,0-1 1 0 0,1 0 0 0 0,0 1-1 0 0,0-1 1 0 0,0 0 0 0 0,0 0-1 0 0,0 0 1 0 0,1 0 0 0 0,-1 0-1 0 0,1 0 1 0 0,0 0 0 0 0,0-1-1 0 0,0 1 1 0 0,2 1-4 0 0,9 7 52 0 0,0-1 0 0 0,1-1-1 0 0,0 0 1 0 0,1-1 0 0 0,0 0 0 0 0,0-1 0 0 0,0-1-1 0 0,15 4-51 0 0,-15-6 59 0 0,-1 1 0 0 0,0 1 1 0 0,0 0-1 0 0,0 1 0 0 0,-1 0 0 0 0,0 1 0 0 0,0 0 0 0 0,-1 1 0 0 0,0 1 0 0 0,0 0 0 0 0,0 2-59 0 0,-10-9 68 0 0,1 0-1 0 0,-1 1 1 0 0,0-1-1 0 0,0 1 1 0 0,0 0-1 0 0,0 0 1 0 0,-1-1-1 0 0,1 1 0 0 0,-1 0 1 0 0,0 0-1 0 0,0 1 1 0 0,-1-1-1 0 0,1 0 1 0 0,-1 0-1 0 0,0 0 1 0 0,0 0-1 0 0,0 1 1 0 0,-1-1-1 0 0,1 0 1 0 0,-1 0-1 0 0,0 0 0 0 0,0 0 1 0 0,-1 0-1 0 0,1 0 1 0 0,-1 0-1 0 0,0 0 1 0 0,0-1-1 0 0,0 1 1 0 0,-2 1-68 0 0,-9 7 46 0 0,-1 0 1 0 0,0-1-1 0 0,0 0 1 0 0,-1-2-1 0 0,-1 0 1 0 0,0 0-1 0 0,0-1 1 0 0,-1-1-1 0 0,0-1 1 0 0,0 0-1 0 0,0-2 1 0 0,-1 1-1 0 0,1-2 1 0 0,-1-1-1 0 0,0 0 1 0 0,-16-1-47 0 0,14-16-1478 0 0,19-5-4052 0 0,1 15 2672 0 0,0-3-7589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47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6409 0 0,'0'0'1389'0'0,"0"0"-365"0"0,0 0-195 0 0,0 0 4 0 0,0 0 111 0 0,0 0 43 0 0,0 0-114 0 0,0 0-223 0 0,0 0-164 0 0,0 0 51 0 0,0 0 155 0 0,0 0 151 0 0,4 0 94 0 0,86 1 4159 0 0,155-7-3254 0 0,-166-12-1673 0 0,-42 7-747 0 0,-37 11 330 0 0,0 0-66 0 0,0 0-93 0 0,0 0-153 0 0,-10 2-5090 0 0,4 0-896 0 0,2 2-3691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47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6681 0 0,'0'0'3040'0'0,"0"0"-1705"0"0,0 0-631 0 0,0 0 179 0 0,0 0 326 0 0,0 0 164 0 0,0 0-18 0 0,0 0-163 0 0,0 0-193 0 0,34 4-187 0 0,105 14-139 0 0,-36-14 322 0 0,24-11-131 0 0,-67 5-414 0 0,-29 0-1517 0 0,-1 2-4446 0 0,-27 0-4431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348 365 0 0 0,'0'0'1799'0'0,"0"0"147"0"0,0 0-20 0 0,0 0-153 0 0,0 0-206 0 0,0 0-188 0 0,0 0-165 0 0,0 0-141 0 0,0 0-128 0 0,0 0-123 0 0,0 0-97 0 0,0 0-100 0 0,0 0-64 0 0,0 0-51 0 0,0 0-54 0 0,-2-4 2470 0 0,-4-14-2601 0 0,-72-91 892 0 0,73 103-1173 0 0,0 0 0 0 0,-1 1 0 0 0,1-1 0 0 0,-1 1 0 0 0,0 1 0 0 0,0-1 0 0 0,-1 1 0 0 0,1 0 0 0 0,-1 0 0 0 0,0 1 0 0 0,0 0 0 0 0,0 0 0 0 0,0 1 0 0 0,-1 0 0 0 0,1 0 0 0 0,-1 1 0 0 0,1 0 0 0 0,-1 0 0 0 0,1 1 0 0 0,-7 0-44 0 0,11-1 4 0 0,-1 1-1 0 0,1 0 1 0 0,-1 0 0 0 0,0 0-1 0 0,1 0 1 0 0,-1 1 0 0 0,0-1 0 0 0,1 1-1 0 0,-1 0 1 0 0,1 0 0 0 0,-1 0 0 0 0,1 1-1 0 0,0-1 1 0 0,-1 1 0 0 0,1 0-1 0 0,0 0 1 0 0,0 0 0 0 0,0 0 0 0 0,0 0-1 0 0,1 1 1 0 0,-1-1 0 0 0,1 1 0 0 0,-1 0-1 0 0,1 0 1 0 0,0 0 0 0 0,0 0-1 0 0,0 0 1 0 0,0 0 0 0 0,0 3-4 0 0,-4 13 1 0 0,0 1-1 0 0,2-1 1 0 0,0 1 0 0 0,1 0 0 0 0,2 0-1 0 0,0 0 1 0 0,0 0 0 0 0,2 0 0 0 0,3 17-1 0 0,-3-24-10 0 0,4 25 47 0 0,2-1 0 0 0,1 0 1 0 0,2 0-1 0 0,2-1 0 0 0,1 0 0 0 0,2 1-37 0 0,9 25 57 0 0,60 149 222 0 0,-35-72-150 0 0,-6 23 62 0 0,-36-73 114 0 0,-9-83-262 0 0,-1 0 0 0 0,0-1-1 0 0,0 1 1 0 0,0-1 0 0 0,-1 0-1 0 0,0 0 1 0 0,0 0-1 0 0,0 0 1 0 0,0-1 0 0 0,-1 0-1 0 0,0 1 1 0 0,0-2-1 0 0,0 1 1 0 0,0-1 0 0 0,-1 1-1 0 0,1-1 1 0 0,-1-1 0 0 0,0 1-1 0 0,0-1 1 0 0,0 0-1 0 0,0-1 1 0 0,0 1 0 0 0,-2-1-43 0 0,2 0 18 0 0,1 0 1 0 0,0 0-1 0 0,0-1 1 0 0,-1 0-1 0 0,1 0 1 0 0,0-1-1 0 0,0 1 1 0 0,-1-1-1 0 0,1 0 1 0 0,0-1-1 0 0,0 1 1 0 0,0-1-1 0 0,0 0 1 0 0,0 0-1 0 0,-3-3-18 0 0,-4-6 15 0 0,3-1-1814 0 0,9 5-2704 0 0,3 0-4487 0 0,0 4-949 0 0</inkml:trace>
  <inkml:trace contextRef="#ctx0" brushRef="#br0" timeOffset="2258.131">626 1474 0 0 0,'0'0'1094'0'0,"0"0"363"0"0,0 0 164 0 0,0 0-48 0 0,0 0-104 0 0,0 0-168 0 0,0 0-213 0 0,0 0-179 0 0,0 0-121 0 0,0 0-81 0 0,0 0-49 0 0,-3-16 2362 0 0,-41 10 1859 0 0,38 8-4826 0 0,1 0 0 0 0,-1 1 0 0 0,0-1 0 0 0,1 2 0 0 0,-1-1-1 0 0,1 0 1 0 0,0 1 0 0 0,0 0 0 0 0,0 0 0 0 0,1 1 0 0 0,-1-1-1 0 0,1 1 1 0 0,-3 5-53 0 0,1 2 13 0 0,1 0-1 0 0,1 1 0 0 0,0 0 0 0 0,0 0 1 0 0,2 0-1 0 0,-1 0 0 0 0,2 0 1 0 0,0 0-1 0 0,0 1 0 0 0,1-1 1 0 0,1 0-1 0 0,0 1 0 0 0,2 5-12 0 0,-3-15 4 0 0,0-1 0 0 0,0 1-1 0 0,0 0 1 0 0,1 0 0 0 0,-1 0 0 0 0,1 0-1 0 0,0 0 1 0 0,0-1 0 0 0,1 1 0 0 0,-1 0-1 0 0,1-1 1 0 0,0 1 0 0 0,0-1-1 0 0,0 1 1 0 0,0-1 0 0 0,0 0 0 0 0,1 0-1 0 0,0 0 1 0 0,-1 0 0 0 0,1-1-1 0 0,0 1 1 0 0,0-1 0 0 0,1 0 0 0 0,-1 1-1 0 0,0-1 1 0 0,1-1 0 0 0,-1 1 0 0 0,1 0-1 0 0,0-1 1 0 0,-1 0 0 0 0,1 0-1 0 0,0 0 1 0 0,0 0 0 0 0,2-1-4 0 0,2-1 74 0 0,1-1 0 0 0,-1 0 0 0 0,0-1 0 0 0,0 0 0 0 0,0 0-1 0 0,-1 0 1 0 0,1-1 0 0 0,-1-1 0 0 0,1 1 0 0 0,-2-1 0 0 0,1 0 0 0 0,0-1 0 0 0,-1 1 0 0 0,0-1 0 0 0,1-2-74 0 0,2 0 67 0 0,-6 6-53 0 0,1 0-1 0 0,-1 0 0 0 0,0-1 1 0 0,-1 1-1 0 0,1 0 1 0 0,0-1-1 0 0,0 0 0 0 0,-1 0 1 0 0,0 0-1 0 0,0 0 1 0 0,0 0-1 0 0,0 0 0 0 0,0 0 1 0 0,0-1-1 0 0,-1 1 1 0 0,1-1-1 0 0,-1 1 0 0 0,0-1 1 0 0,0 0-1 0 0,-1 1 1 0 0,1-1-1 0 0,-1 0 0 0 0,0 1 1 0 0,0-1-1 0 0,0 0 1 0 0,0 0-1 0 0,-1 1 0 0 0,1-1 1 0 0,-1 0-1 0 0,0 1 1 0 0,0-1-1 0 0,0 0 0 0 0,-1 1 1 0 0,1 0-1 0 0,-1-1 1 0 0,0 1-1 0 0,0 0 0 0 0,0 0 1 0 0,0 0-1 0 0,-1 0 1 0 0,1 0-1 0 0,-3-2-13 0 0,-124-42-2428 0 0,70 31-6779 0 0,48 13-1435 0 0</inkml:trace>
  <inkml:trace contextRef="#ctx0" brushRef="#br0" timeOffset="3506.809">745 23 0 0 0,'0'0'1167'0'0,"0"0"183"0"0,0 0 8 0 0,0 0-112 0 0,0 0-136 0 0,0 0-115 0 0,0 0-90 0 0,0 0-47 0 0,0-4-34 0 0,0-6-375 0 0,0 2 6123 0 0,-36 154-3194 0 0,8-57-3312 0 0,21-64-27 0 0,2 0 1 0 0,1 0 0 0 0,1 0 0 0 0,1 1 0 0 0,1-1-1 0 0,3 23-39 0 0,-1-44 42 0 0,1-1 0 0 0,0 0 0 0 0,-1 0-1 0 0,1 0 1 0 0,0 0 0 0 0,1 0 0 0 0,-1 0 0 0 0,0-1-1 0 0,1 1 1 0 0,-1-1 0 0 0,1 0 0 0 0,0 0-1 0 0,0 1 1 0 0,0-2 0 0 0,0 1 0 0 0,0 0 0 0 0,0-1-1 0 0,1 1 1 0 0,-1-1 0 0 0,1 0 0 0 0,-1 0-1 0 0,0 0 1 0 0,1-1 0 0 0,-1 1 0 0 0,1-1 0 0 0,0 0-1 0 0,-1 0 1 0 0,1 0 0 0 0,-1-1 0 0 0,1 1 0 0 0,-1-1-1 0 0,1 1 1 0 0,0-2-42 0 0,1 2 56 0 0,3-14-2005 0 0,-5 0-2797 0 0,-2 9 164 0 0,0 1-824 0 0,0 1 138 0 0</inkml:trace>
  <inkml:trace contextRef="#ctx0" brushRef="#br0" timeOffset="3819.719">530 170 3697 0 0,'0'0'2043'0'0,"0"0"-344"0"0,0 0-80 0 0,0 0 60 0 0,0 0-8 0 0,0 0-131 0 0,0 0-303 0 0,0 0-380 0 0,0 0-333 0 0,0 0-221 0 0,0 0-112 0 0,0 0-83 0 0,9 4 648 0 0,10 2-337 0 0,0-2 0 0 0,1 0 1 0 0,0-1-1 0 0,0-1 0 0 0,0 0 0 0 0,0-2 1 0 0,0 0-1 0 0,1-2-419 0 0,22 1 151 0 0,-40 1-237 0 0,86-2-364 0 0,-54-4-4148 0 0,-28 4-1080 0 0,-2 1-4939 0 0</inkml:trace>
  <inkml:trace contextRef="#ctx0" brushRef="#br0" timeOffset="6344.772">1318 896 0 0 0,'0'0'289'0'0,"0"0"720"0"0,0 0 368 0 0,0 0 180 0 0,0 0 27 0 0,0 0-29 0 0,0 0-111 0 0,0 0-114 0 0,0-3-135 0 0,0 1-1034 0 0,0 0 0 0 0,-1 1 0 0 0,1-1 0 0 0,0 1 0 0 0,-1-1 0 0 0,1 1 1 0 0,-1-1-1 0 0,0 1 0 0 0,0-1 0 0 0,1 1 0 0 0,-1 0 0 0 0,0-1 0 0 0,0 1 0 0 0,0 0 0 0 0,0 0 1 0 0,0-1-1 0 0,-1 1 0 0 0,1 0 0 0 0,0 0 0 0 0,0 0 0 0 0,-1 1 0 0 0,1-1 0 0 0,-1 0 1 0 0,1 0-1 0 0,0 1 0 0 0,-1-1 0 0 0,0 1 0 0 0,1-1 0 0 0,-1 1 0 0 0,1 0 0 0 0,-1 0 0 0 0,1-1 1 0 0,-1 1-1 0 0,0 0 0 0 0,1 0 0 0 0,-1 1 0 0 0,0-1-161 0 0,-13 2 46 0 0,1 0 0 0 0,-1 1 0 0 0,1 1 0 0 0,0 1 0 0 0,0 0 0 0 0,0 0 0 0 0,0 2-1 0 0,1-1 1 0 0,0 2 0 0 0,1 0 0 0 0,0 0 0 0 0,0 1 0 0 0,0 1 0 0 0,1 0 0 0 0,1 0 0 0 0,-5 7-46 0 0,9-9-5 0 0,2 0 0 0 0,-1 0 1 0 0,1 0-1 0 0,0 1 0 0 0,0 0 0 0 0,1-1 1 0 0,1 1-1 0 0,-1 1 0 0 0,1-1 0 0 0,1 0 1 0 0,0 0-1 0 0,0 1 0 0 0,1-1 1 0 0,0 0-1 0 0,1 1 0 0 0,-1-1 0 0 0,2 1 1 0 0,0-1-1 0 0,0 0 0 0 0,0 0 0 0 0,1 0 1 0 0,1 0-1 0 0,-1-1 0 0 0,1 1 0 0 0,1-1 1 0 0,0 0-1 0 0,0 0 0 0 0,0 0 1 0 0,3 1 3 0 0,-5-5 41 0 0,0 0-1 0 0,0 0 1 0 0,1-1-1 0 0,0 1 0 0 0,-1-1 1 0 0,1 1-1 0 0,1-1 1 0 0,-1 0-1 0 0,0-1 0 0 0,1 1 1 0 0,-1-1-1 0 0,1 0 0 0 0,0 0 1 0 0,0 0-1 0 0,-1-1 1 0 0,1 0-1 0 0,0 0 0 0 0,1 0 1 0 0,-1 0-1 0 0,0-1 1 0 0,0 0-1 0 0,0 0 0 0 0,0 0 1 0 0,0-1-1 0 0,0 0 0 0 0,0 0 1 0 0,0 0-1 0 0,0 0 1 0 0,0-1-1 0 0,0 0 0 0 0,0 0 1 0 0,0 0-40 0 0,23-14 235 0 0,-1-2 1 0 0,-1 0 0 0 0,0-1-1 0 0,-1-2 1 0 0,-2-1-1 0 0,0 0 1 0 0,-1-2 0 0 0,-2-1-1 0 0,0 0 1 0 0,-1-1-1 0 0,-2-1 1 0 0,3-9-236 0 0,-4 7 42 0 0,-2-1 0 0 0,0-1 0 0 0,-3 0 0 0 0,0-1 0 0 0,-2 0 0 0 0,-1-1 0 0 0,-2 0 0 0 0,-1 0 0 0 0,-2 0 0 0 0,-1-1 0 0 0,-2 1 0 0 0,-2-13-42 0 0,2 35-23 0 0,0 1 0 0 0,-1-1 0 0 0,0 1 1 0 0,-1 0-1 0 0,0 0 0 0 0,-1 0 0 0 0,0 0 0 0 0,-1 0 0 0 0,1 0 0 0 0,-2 1 0 0 0,0 0 0 0 0,0 0 0 0 0,0 0 1 0 0,-1 0-1 0 0,-1 1 0 0 0,1 0 0 0 0,-1 1 0 0 0,-1-1 0 0 0,1 1 0 0 0,-1 0 0 0 0,0 1 0 0 0,-1 0 0 0 0,0 0 0 0 0,0 1 1 0 0,0 0-1 0 0,0 1 0 0 0,-1 0 0 0 0,0 0 0 0 0,-4 0 23 0 0,7 3-28 0 0,1 0 0 0 0,-1 0 0 0 0,0 1 1 0 0,1-1-1 0 0,-1 2 0 0 0,0-1 0 0 0,1 1 0 0 0,-1 0 0 0 0,0 0 0 0 0,1 1 1 0 0,0 0-1 0 0,-1 0 0 0 0,1 0 0 0 0,0 1 0 0 0,0 0 0 0 0,0 0 0 0 0,0 1 0 0 0,1 0 1 0 0,-1 0-1 0 0,1 0 0 0 0,0 0 0 0 0,0 1 0 0 0,1 0 0 0 0,-1 0 0 0 0,1 0 1 0 0,0 0-1 0 0,1 1 0 0 0,-1 0 28 0 0,-6 14 0 0 0,2 1-1 0 0,0-1 1 0 0,1 2-1 0 0,1-1 1 0 0,1 1 0 0 0,1-1-1 0 0,1 1 1 0 0,1 0 0 0 0,0 1-1 0 0,2-1 1 0 0,1 0 0 0 0,1 7 0 0 0,3 8 107 0 0,2 0-1 0 0,1-1 1 0 0,1 0 0 0 0,3 0 0 0 0,0-1-1 0 0,3 0 1 0 0,0-1 0 0 0,3-1 0 0 0,0-1-1 0 0,3 0 1 0 0,16 20-107 0 0,-2 2 387 0 0,2-2 30 0 0,-28-41-266 0 0,0 1 1 0 0,0-1-1 0 0,-2 1 0 0 0,1 1 1 0 0,-2-1-1 0 0,1 1 0 0 0,-2 1 1 0 0,1 2-152 0 0,-2-15-879 0 0,-3-20-11815 0 0,-1 15 2036 0 0</inkml:trace>
  <inkml:trace contextRef="#ctx0" brushRef="#br0" timeOffset="6917.736">2027 443 2401 0 0,'0'0'1811'0'0,"0"0"-503"0"0,0 0-259 0 0,0 0-48 0 0,0 0 94 0 0,0 0 189 0 0,0 0 91 0 0,0 0-111 0 0,0 0-222 0 0,0 0-244 0 0,0 0-128 0 0,0 0 15 0 0,0 0 62 0 0,-3 8 32 0 0,-61 217 2991 0 0,15-58-3516 0 0,30-113-119 0 0,3 1 0 0 0,2 1 0 0 0,3 0 0 0 0,2 0-1 0 0,-1 57-134 0 0,10-112-10 0 0,0-1-6 0 0,0 0 1 0 0,86-14 1959 0 0,43-37-1347 0 0,-116 46-1228 0 0,-9-10-5119 0 0,-4 8 4348 0 0,0-14-8823 0 0,0 17 3726 0 0</inkml:trace>
  <inkml:trace contextRef="#ctx0" brushRef="#br0" timeOffset="7229.867">1688 774 3121 0 0,'0'0'2943'0'0,"0"0"-1179"0"0,0 0-495 0 0,0 0-53 0 0,0 0 43 0 0,0 0 64 0 0,0 0-64 0 0,0 0-190 0 0,0 0-250 0 0,0 0-239 0 0,0 0-173 0 0,0 0-102 0 0,-2 0-33 0 0,-6 4 753 0 0,21 4 340 0 0,25 7 488 0 0,-14-10-1413 0 0,1 0 1 0 0,0-2 0 0 0,0 0 0 0 0,0-2-1 0 0,0 0 1 0 0,22-4-441 0 0,14 2 136 0 0,-40 1-694 0 0,19 0 161 0 0,-27 0-3851 0 0,-1 0-3944 0 0,-8 0-3042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50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466 317 0 0 0,'0'0'1432'0'0,"0"0"97"0"0,0 0-137 0 0,0 0-214 0 0,0 0-140 0 0,0 0-37 0 0,0 0 68 0 0,-6-18 2432 0 0,-106-45 2152 0 0,101 58-5429 0 0,0 1 0 0 0,0 0 0 0 0,0 1 0 0 0,0 0 0 0 0,-1 1 0 0 0,0 0 0 0 0,1 1 1 0 0,-1 0-1 0 0,-5 0-224 0 0,13 3 12 0 0,0 0 1 0 0,0 0-1 0 0,0 0 1 0 0,1 1 0 0 0,-1-1-1 0 0,0 1 1 0 0,1 0-1 0 0,0 0 1 0 0,0 0 0 0 0,0 0-1 0 0,0 1 1 0 0,0-1-1 0 0,1 1 1 0 0,-1 0 0 0 0,1 0-1 0 0,0 0 1 0 0,0 0-1 0 0,0 2-12 0 0,-6 16 48 0 0,2 1 0 0 0,0 0 0 0 0,2 0 0 0 0,0 1 0 0 0,2-1 0 0 0,0 1 0 0 0,2 0 0 0 0,1 0-1 0 0,0-1 1 0 0,2 1 0 0 0,1-1 0 0 0,0 0 0 0 0,7 18-48 0 0,55 247 864 0 0,-37-154-469 0 0,18 135 441 0 0,-46-37-236 0 0,-22-138-305 0 0,-23-7 76 0 0,-22-46 45 0 0,-29-41-103 0 0,91 0-348 0 0,0-1-1 0 0,0 0 0 0 0,0 0 1 0 0,0-1-1 0 0,0 1 0 0 0,1-1 1 0 0,-1 0-1 0 0,0 0 0 0 0,1 0 1 0 0,0 0-1 0 0,-1-1 1 0 0,1 0-1 0 0,0 1 0 0 0,0-1 1 0 0,0 0-1 0 0,1 0 0 0 0,-1-1 1 0 0,1 1-1 0 0,0 0 0 0 0,0-1 1 0 0,0 0-1 0 0,0 1 0 0 0,1-1 1 0 0,-1 0-1 0 0,1 0 1 0 0,0 0-1 0 0,0 0 0 0 0,0 0 1 0 0,1 0-1 0 0,-1 0 0 0 0,1 0 1 0 0,0 0-1 0 0,0-1 36 0 0,18-54-3895 0 0,0 41-5729 0 0,-13 14-430 0 0</inkml:trace>
  <inkml:trace contextRef="#ctx0" brushRef="#br0" timeOffset="2964.651">479 1569 344 0 0,'0'0'1976'0'0,"0"0"-116"0"0,0 0-3 0 0,0 0-34 0 0,0 0-18 0 0,0 0-112 0 0,0 0-244 0 0,0 0-297 0 0,0 0-270 0 0,0 0-240 0 0,0 0-152 0 0,2-4 1790 0 0,10 35-1889 0 0,-2-1 0 0 0,-1 1 0 0 0,-1 1 0 0 0,-2-1-1 0 0,-1 1 1 0 0,-2 1 0 0 0,0 2-391 0 0,7 55 112 0 0,-8-77-132 0 0,-2-6 17 0 0,1 0 0 0 0,0 1 0 0 0,1-1 0 0 0,-1 0 0 0 0,1 1 0 0 0,1-1 0 0 0,-1 0 0 0 0,1-1 0 0 0,0 1 0 0 0,1 0 0 0 0,-1-1-1 0 0,4 5 4 0 0,-4-8-85 0 0,8-11 903 0 0,139-274-32 0 0,-142 261-741 0 0,0 0-1 0 0,-1-1 0 0 0,-1 0 0 0 0,-2 0 1 0 0,0-1-1 0 0,0-12-44 0 0,-4 7 156 0 0,0 27-169 0 0,0 1-41 0 0,0 0-4 0 0,0 0-10 0 0,0 0-35 0 0,0 0-55 0 0,0 0-24 0 0,0 0-46 0 0,0 0-60 0 0,0 0-56 0 0,3 25-6647 0 0,0-24 2079 0 0,-1-1-4674 0 0</inkml:trace>
  <inkml:trace contextRef="#ctx0" brushRef="#br0" timeOffset="3446.428">810 1934 0 0 0,'0'0'584'0'0,"0"0"0"0"0,0 0 46 0 0,0 0 226 0 0,0 0 249 0 0,0 0 114 0 0,0 0-98 0 0,0 0-161 0 0,0 0-99 0 0,0 0-47 0 0,0 0 5 0 0,0 0-26 0 0,0 0-110 0 0,-1 7-95 0 0,-27 140 2274 0 0,27-144-2829 0 0,1-1 1 0 0,-1 1-1 0 0,1-1 0 0 0,0 0 1 0 0,-1 1-1 0 0,1-1 0 0 0,1 1 1 0 0,-1-1-1 0 0,0 1 0 0 0,1-1 0 0 0,-1 1 1 0 0,1-1-1 0 0,-1 1 0 0 0,1-1 1 0 0,0 0-1 0 0,0 1 0 0 0,0-1 1 0 0,1 0-1 0 0,-1 0 0 0 0,0 0 1 0 0,1 0-1 0 0,0 0 0 0 0,-1 0 1 0 0,1 0-1 0 0,0-1 0 0 0,0 1 0 0 0,0 0 1 0 0,0-1-1 0 0,0 0 0 0 0,0 1 1 0 0,0-1-1 0 0,0 0 0 0 0,1 0 1 0 0,-1 0-1 0 0,0-1 0 0 0,1 1 1 0 0,-1 0-1 0 0,1-1 0 0 0,-1 0 0 0 0,1 1 1 0 0,-1-1-1 0 0,2 0-33 0 0,7-1 205 0 0,-1-1 1 0 0,1 0-1 0 0,-1-1 0 0 0,1 0 1 0 0,-1-1-1 0 0,0 0 0 0 0,-1 0 0 0 0,1-1 1 0 0,-1 0-1 0 0,0-1 0 0 0,0 0 1 0 0,0 0-1 0 0,-1-1 0 0 0,0 0 1 0 0,0 0-1 0 0,-1-1 0 0 0,0 0 1 0 0,1-3-206 0 0,-5 9 12 0 0,-2 0 0 0 0,1 0 0 0 0,0-1 0 0 0,0 1 1 0 0,-1-1-1 0 0,1 1 0 0 0,-1-1 0 0 0,0 1 1 0 0,0-1-1 0 0,0 0 0 0 0,0 0 0 0 0,0 0 1 0 0,-1 1-1 0 0,1-1 0 0 0,-1 0 0 0 0,0 0 1 0 0,0 0-1 0 0,0 0 0 0 0,0 0 0 0 0,0 0 1 0 0,0 0-1 0 0,-1 1 0 0 0,0-1 0 0 0,1 0 1 0 0,-1 0-1 0 0,0 0 0 0 0,0 1 0 0 0,-1-1 0 0 0,1 1 1 0 0,-1-1-1 0 0,1 1 0 0 0,-1-1 0 0 0,0 1 1 0 0,0 0-1 0 0,0 0 0 0 0,0 0 0 0 0,0 0 1 0 0,0 0-1 0 0,0 0 0 0 0,-1 0 0 0 0,1 1 1 0 0,-1 0-1 0 0,1-1 0 0 0,-1 1 0 0 0,-1 0-12 0 0,-53-10-1637 0 0,18 10-5536 0 0,25 1-3197 0 0</inkml:trace>
  <inkml:trace contextRef="#ctx0" brushRef="#br0" timeOffset="6154.522">757 8 1360 0 0,'0'0'1234'0'0,"0"0"-105"0"0,0 0 66 0 0,0 0 156 0 0,0 0 232 0 0,0 0 30 0 0,0 0-189 0 0,0 0-324 0 0,0 0-346 0 0,0 0-272 0 0,0 0-189 0 0,0 0-89 0 0,-9 1 750 0 0,100 182 4376 0 0,5 8-4542 0 0,-72-139-651 0 0,-11-51 942 0 0,-13-2-790 0 0,11-22 1038 0 0,6-13-1170 0 0,-2 0 0 0 0,-2-2 0 0 0,-1 0 0 0 0,-2 0 0 0 0,-1-1 0 0 0,2-33-157 0 0,18-38-715 0 0,-29 106 518 0 0,0 4-3587 0 0,0 0-4575 0 0,0 0-2378 0 0</inkml:trace>
  <inkml:trace contextRef="#ctx0" brushRef="#br0" timeOffset="9059.847">1701 719 0 0 0,'0'0'576'0'0,"0"0"378"0"0,0 0 202 0 0,0 0 83 0 0,0 0 8 0 0,0 0-100 0 0,0 0-126 0 0,0 0-159 0 0,0 0-149 0 0,0 0-133 0 0,0 0-110 0 0,-13-5-87 0 0,-40-15-75 0 0,49 18-199 0 0,-1 1 0 0 0,0-1 0 0 0,0 1 1 0 0,0 0-1 0 0,0 1 0 0 0,0-1 1 0 0,0 1-1 0 0,-1 0 0 0 0,1 0 0 0 0,0 1 1 0 0,0-1-1 0 0,0 1 0 0 0,0 0 1 0 0,0 1-1 0 0,-1 0-109 0 0,6-2 1 0 0,-14 4 100 0 0,1 1 0 0 0,-1 0 0 0 0,1 1-1 0 0,0 1 1 0 0,0 0 0 0 0,1 1 0 0 0,0 0 0 0 0,1 1 0 0 0,0 0 0 0 0,0 1 0 0 0,-6 7-101 0 0,12-9 18 0 0,0 0 1 0 0,1 1-1 0 0,0 0 1 0 0,0 0 0 0 0,1 0-1 0 0,0 0 1 0 0,1 0-1 0 0,0 1 1 0 0,0-1 0 0 0,1 1-1 0 0,0-1 1 0 0,1 1-1 0 0,0-1 1 0 0,0 1 0 0 0,1 0-1 0 0,1-1 1 0 0,-1 1 0 0 0,1-1-1 0 0,1 0 1 0 0,0 0-1 0 0,0 0 1 0 0,1 0 0 0 0,1 1-19 0 0,0-4 100 0 0,0 0 1 0 0,1 0 0 0 0,0-1-1 0 0,0 0 1 0 0,0 0 0 0 0,1 0 0 0 0,-1-1-1 0 0,1 0 1 0 0,0-1 0 0 0,0 1-1 0 0,1-1 1 0 0,-1-1 0 0 0,0 1 0 0 0,1-1-1 0 0,0 0 1 0 0,0-1 0 0 0,-1 0-1 0 0,1 0 1 0 0,0-1 0 0 0,0 0 0 0 0,0 0-1 0 0,0-1 1 0 0,0 0 0 0 0,-1 0-1 0 0,3-2-100 0 0,5-1 192 0 0,0-1 0 0 0,-1-1 0 0 0,1 0 0 0 0,-1-1 0 0 0,0-1-1 0 0,-1 0 1 0 0,0-1 0 0 0,0 0 0 0 0,-1-1 0 0 0,-1 0-1 0 0,1-1 1 0 0,-1 0 0 0 0,-1-1 0 0 0,0 0 0 0 0,-1-1-1 0 0,0 0 1 0 0,1-5-192 0 0,11-11 82 0 0,-2-1 1 0 0,-1-1-1 0 0,-2-1 0 0 0,-1 0 1 0 0,-1-1-1 0 0,-2-1 0 0 0,-2 0 0 0 0,0 0 1 0 0,-3-1-1 0 0,0-5-82 0 0,-4 31-16 0 0,-1 0 0 0 0,0 0-1 0 0,-1 0 1 0 0,0 0 0 0 0,0 0 0 0 0,-1 0 0 0 0,0-1 0 0 0,-1 1-1 0 0,0 0 1 0 0,0 0 0 0 0,-1 0 0 0 0,0 0 0 0 0,0 0-1 0 0,-1 0 1 0 0,-1 1 0 0 0,1-1 0 0 0,-1 1 0 0 0,-1 0-1 0 0,1 0 1 0 0,-2 0 0 0 0,1 1 0 0 0,-1 0 0 0 0,0 0 0 0 0,0 0-1 0 0,-1 1 1 0 0,0-1 0 0 0,0 2 0 0 0,0-1 0 0 0,-7-3 16 0 0,9 7-19 0 0,1 1 1 0 0,-1-1-1 0 0,1 1 0 0 0,-1 0 1 0 0,1 0-1 0 0,-1 1 1 0 0,0-1-1 0 0,1 1 1 0 0,-1 0-1 0 0,0 0 1 0 0,0 1-1 0 0,1-1 1 0 0,-1 1-1 0 0,1 0 1 0 0,-1 0-1 0 0,1 1 0 0 0,-1-1 1 0 0,1 1-1 0 0,-1 0 1 0 0,1 0-1 0 0,0 1 1 0 0,0-1-1 0 0,0 1 1 0 0,1 0-1 0 0,-1 0 1 0 0,1 0-1 0 0,-1 1 1 0 0,1-1-1 0 0,0 1 1 0 0,0-1-1 0 0,1 1 0 0 0,-1 0 1 0 0,1 0-1 0 0,0 0 1 0 0,-2 4 18 0 0,-1 3 5 0 0,-1 1-1 0 0,2-1 1 0 0,0 1 0 0 0,0 1-1 0 0,1-1 1 0 0,1 0 0 0 0,0 1 0 0 0,0-1-1 0 0,1 1 1 0 0,1-1 0 0 0,0 1-1 0 0,2 12-4 0 0,6 1 134 0 0,0-1-1 0 0,2 0 0 0 0,1-1 0 0 0,0 0 0 0 0,2-1 1 0 0,1 0-1 0 0,1-1 0 0 0,1-1 0 0 0,0 0 0 0 0,2-1 0 0 0,2 0-133 0 0,12 19 421 0 0,76 72 1149 0 0,-82-74-747 0 0,-27-44-1137 0 0,-4 2-1031 0 0,-5-5-1362 0 0,6 2-6490 0 0,4 5-892 0 0</inkml:trace>
  <inkml:trace contextRef="#ctx0" brushRef="#br0" timeOffset="9774.117">2184 428 1104 0 0,'0'0'1911'0'0,"0"0"-481"0"0,0 0-204 0 0,0 0 75 0 0,0 0 118 0 0,0 0 97 0 0,0 0-45 0 0,0 0-224 0 0,0 0-321 0 0,0 0-302 0 0,0 0-217 0 0,0 0-116 0 0,0 0 29 0 0,-2 3 138 0 0,0 10 8 0 0,1 0-1 0 0,0 1 0 0 0,1-1 0 0 0,0 0 0 0 0,1 0 0 0 0,0 0 0 0 0,1 0 1 0 0,1 0-1 0 0,0 0 0 0 0,1 2-465 0 0,4 20 455 0 0,56 208 920 0 0,-20-126-1230 0 0,-30-105 1222 0 0,-14-12-1182 0 0,11-24 721 0 0,7-30-767 0 0,5-21-100 0 0,4 0 0 0 0,3 2 0 0 0,3 1 0 0 0,7-5-39 0 0,17 4-92 0 0,-61 73-3772 0 0,-6-3-666 0 0,4 2-3021 0 0,2 1-1443 0 0</inkml:trace>
  <inkml:trace contextRef="#ctx0" brushRef="#br0" timeOffset="10473.257">1086 1260 1504 0 0,'0'0'2099'0'0,"0"0"-89"0"0,0 0-48 0 0,0 0-86 0 0,0 0-221 0 0,0 0-328 0 0,0 0-378 0 0,0 0-343 0 0,0 0-176 0 0,0 0 23 0 0,0 0 149 0 0,0 0 155 0 0,13 0 59 0 0,204 3 2312 0 0,196-17 894 0 0,227-45-4022 0 0,-280 25 231 0 0,-296 31-230 0 0,-51 3-3411 0 0,-2 0-3610 0 0,-15 0-3809 0 0</inkml:trace>
  <inkml:trace contextRef="#ctx0" brushRef="#br0" timeOffset="12986.884">2228 1650 0 0 0,'0'0'1232'0'0,"0"0"18"0"0,0 0 74 0 0,0 0 20 0 0,0 0-75 0 0,1-7-62 0 0,7-37 908 0 0,-38-5 4205 0 0,22 41-6055 0 0,0-1 1 0 0,-1 2-1 0 0,0-1 0 0 0,-1 1 1 0 0,1 1-1 0 0,-1 0 0 0 0,0 0 1 0 0,-1 1-1 0 0,1 0 1 0 0,-1 0-1 0 0,0 2 0 0 0,0-1 1 0 0,-9 0-266 0 0,11 1 41 0 0,0 1 0 0 0,0 1 0 0 0,0-1-1 0 0,0 1 1 0 0,0 1 0 0 0,0 0 0 0 0,0 0 0 0 0,0 1 0 0 0,0 0 0 0 0,0 1 0 0 0,0 0 0 0 0,0 0 0 0 0,0 1-1 0 0,1 0 1 0 0,-1 0 0 0 0,1 1 0 0 0,0 0 0 0 0,0 1 0 0 0,0 0 0 0 0,1 0 0 0 0,0 0-41 0 0,-6 6-6 0 0,1-1-1 0 0,1 1 1 0 0,0 1 0 0 0,1 0 0 0 0,0 1 0 0 0,0 0-1 0 0,2 0 1 0 0,-1 1 0 0 0,2 0 0 0 0,0 0 0 0 0,1 1-1 0 0,0 0 1 0 0,1 0 0 0 0,1 0 0 0 0,0 1 0 0 0,1 0 0 0 0,1-1-1 0 0,0 1 1 0 0,1 0 0 0 0,1 0 0 0 0,1 0 0 0 0,1 11 6 0 0,-1-23 13 0 0,0 1 1 0 0,1-1 0 0 0,-1 0 0 0 0,1 1 0 0 0,0-1-1 0 0,0 0 1 0 0,0 0 0 0 0,1 0 0 0 0,0-1 0 0 0,-1 1-1 0 0,1-1 1 0 0,1 1 0 0 0,-1-1 0 0 0,0 0-1 0 0,1 0 1 0 0,0 0 0 0 0,-1-1 0 0 0,1 1 0 0 0,0-1-1 0 0,0 0 1 0 0,1 0 0 0 0,-1 0 0 0 0,0-1 0 0 0,0 1-1 0 0,1-1 1 0 0,-1 0 0 0 0,1-1 0 0 0,0 1 0 0 0,3-1-14 0 0,7 2 126 0 0,1-1 0 0 0,-1-1 1 0 0,1 0-1 0 0,-1-1 0 0 0,1-1 1 0 0,-1 0-1 0 0,0-1 1 0 0,7-3-127 0 0,9-3 200 0 0,-1-2 0 0 0,0-1 0 0 0,0-1 0 0 0,-1-2 0 0 0,-1-1 0 0 0,0-1 0 0 0,-2-2 0 0 0,0 0 0 0 0,-1-2 0 0 0,0 0 0 0 0,-2-2 0 0 0,-1-1 0 0 0,-1 0 0 0 0,18-28-200 0 0,-28 33 563 0 0,-11 19-411 0 0,0 0-41 0 0,0 0-75 0 0,0 11-194 0 0,-2 12 175 0 0,1 0-1 0 0,1-1 0 0 0,1 1 1 0 0,1-1-1 0 0,1 0 1 0 0,1 1-1 0 0,1-1 0 0 0,1 0 1 0 0,1-1-1 0 0,0 0 0 0 0,2 0 1 0 0,1-1-1 0 0,0 0 0 0 0,1 0 1 0 0,11 12-17 0 0,-22-31-11 0 0,2 2-31 0 0,1 1 0 0 0,-1-1-1 0 0,0 0 1 0 0,1 0 0 0 0,0 0-1 0 0,0 0 1 0 0,0-1 0 0 0,0 1-1 0 0,0-1 1 0 0,0 1 0 0 0,1-1-1 0 0,-1 0 1 0 0,1-1 0 0 0,0 1-1 0 0,-1 0 1 0 0,1-1 0 0 0,0 0-1 0 0,0 0 1 0 0,0 0 0 0 0,0-1-1 0 0,0 1 1 0 0,0-1 0 0 0,4 0 42 0 0,4-9-2648 0 0,-8 0-4100 0 0,-1 2-5090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1:1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1896 0 0,'0'0'1846'0'0,"0"0"-471"0"0,0 0-275 0 0,0 0 10 0 0,0 0 131 0 0,0 0 185 0 0,0 0 48 0 0,0 0-129 0 0,0 0-263 0 0,0 0-333 0 0,0 0-272 0 0,4-1 1818 0 0,-4 28-905 0 0,1-12-1087 0 0,-1 1 0 0 0,0-1 0 0 0,-1 1 0 0 0,-1-1 0 0 0,0 0 0 0 0,-1 1 0 0 0,-1-1 0 0 0,-4 10-303 0 0,-1-6-115 0 0,0 0 0 0 0,-1-1 0 0 0,-1 0 0 0 0,-1-1 0 0 0,0 0 0 0 0,-1-1 1 0 0,-1 0-1 0 0,-1-1 0 0 0,0-1 0 0 0,-1 0 0 0 0,0-1 0 0 0,-1 0 0 0 0,-12 5 115 0 0,28-17-691 0 0,-5 1 767 0 0,4-1-2631 0 0,0-1-3335 0 0,0 0-4786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0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2406 0 0 0,'0'0'435'0'0,"0"0"837"0"0,0 0 616 0 0,0 0 369 0 0,0 0 82 0 0,0 0-160 0 0,0 0-348 0 0,0 0-377 0 0,0 0-309 0 0,5-9-208 0 0,13-28-120 0 0,-13 28-62 0 0,-5 9-45 0 0,0 0-65 0 0,-11 16 399 0 0,-41 65-968 0 0,2 2 0 0 0,5 2-1 0 0,3 2 1 0 0,-3 20-76 0 0,7-22 53 0 0,-2 18-93 0 0,40-103 41 0 0,0 0-1 0 0,1 1 1 0 0,-1-1-1 0 0,0 0 0 0 0,1 0 1 0 0,-1 1-1 0 0,0-1 1 0 0,1 0-1 0 0,-1 0 0 0 0,1 0 1 0 0,-1 1-1 0 0,0-1 1 0 0,1 0-1 0 0,-1 0 1 0 0,1 0-1 0 0,-1 0 0 0 0,1 0 1 0 0,-1 0-1 0 0,0 0 1 0 0,1 0-1 0 0,-1 0 0 0 0,1 0 1 0 0,-1 0-1 0 0,1 0 1 0 0,-1 0-1 0 0,0-1 1 0 0,1 1-1 0 0,-1 0 0 0 0,1 0 1 0 0,-1 0-1 0 0,0-1 1 0 0,1 1-1 0 0,-1 0 0 0 0,0 0 1 0 0,1-1-1 0 0,-1 1 1 0 0,0 0-1 0 0,1-1 1 0 0,-1 1-1 0 0,0 0 0 0 0,0-1 1 0 0,1 1-1 0 0,-1 0 1 0 0,0-1-1 0 0,0 1 0 0 0,0-1 1 0 0,0 1-1 0 0,1 0 1 0 0,-1-1-1 0 0,0 1 0 0 0,0-1 1 0 0,0 1-1 0 0,0-1 1 0 0,0 1-1 0 0,0 0 1 0 0,0-1-1 0 0,0 1 0 0 0,0-1 1 0 0,0 1-1 0 0,0-1 1 0 0,-1 1-1 0 0,1 0 0 0 0,0-1 1 0 0,0 1-1 0 0,76-131 708 0 0,-5-2 0 0 0,1-21-708 0 0,-30 65 168 0 0,46-105 94 0 0,-75 266 203 0 0,-8-15-382 0 0,1-1-1 0 0,4 0 1 0 0,1-1-1 0 0,4 0 1 0 0,1-1-1 0 0,3 0 1 0 0,3 0-83 0 0,-19-47 3 0 0,0 0 0 0 0,1 0 0 0 0,0 0 0 0 0,0-1 0 0 0,1 1 0 0 0,0-1 0 0 0,0 0 0 0 0,0 0 1 0 0,1-1-1 0 0,0 0 0 0 0,0 0 0 0 0,0 0 0 0 0,1-1 0 0 0,0 0 0 0 0,2 2-3 0 0,-5-7 73 0 0,-1 0-1 0 0,1 1 0 0 0,-1-1 0 0 0,1-1 1 0 0,-1 1-1 0 0,0 0 0 0 0,1-1 1 0 0,-1 1-1 0 0,0-1 0 0 0,0 0 1 0 0,0 0-1 0 0,0-1 0 0 0,0 1 1 0 0,-1-1-1 0 0,1 1 0 0 0,-1-1 0 0 0,1 0 1 0 0,-1 0-1 0 0,0 0 0 0 0,0 0 1 0 0,0 0-1 0 0,-1 0 0 0 0,1-2-72 0 0,23-36 174 0 0,-3 0-1 0 0,-1-2 1 0 0,-2-1 0 0 0,-2 0-1 0 0,-2-1 1 0 0,-2 0-1 0 0,3-27-173 0 0,-8-72-104 0 0,-15 129-401 0 0,-7 24-4367 0 0,13 1 2700 0 0,0 5-4867 0 0,-1-4-4021 0 0</inkml:trace>
  <inkml:trace contextRef="#ctx0" brushRef="#br0" timeOffset="313.106">1175 2447 3625 0 0,'0'0'1657'0'0,"0"0"-388"0"0,0 0-120 0 0,0 0 93 0 0,0 0 137 0 0,0 0 37 0 0,0 0-94 0 0,0 0-189 0 0,0 0-242 0 0,0 0-221 0 0,0 0-136 0 0,0 0-103 0 0,-20 19-43 0 0,-62 64-20 0 0,78-80-314 0 0,-1 2 0 0 0,1-1 0 0 0,0 0 0 0 0,0 1 0 0 0,1 0 0 0 0,-1 0 0 0 0,1 0 0 0 0,0 0 0 0 0,1 0 0 0 0,-1 1 0 0 0,1-1 0 0 0,0 1-1 0 0,1-1 1 0 0,-1 1 0 0 0,1 0 0 0 0,0 0 0 0 0,0 0-54 0 0,-1 10 94 0 0,0-11-44 0 0,1 0-1 0 0,-1 1 1 0 0,1-1-1 0 0,0 0 1 0 0,0 0-1 0 0,1 1 1 0 0,0-1-1 0 0,0 0 1 0 0,0 1 0 0 0,0-1-1 0 0,1 1 1 0 0,0-1-1 0 0,0 0 1 0 0,1 0-1 0 0,-1 0 1 0 0,1 0-1 0 0,0 0 1 0 0,0 0-1 0 0,1 0 1 0 0,0 0-1 0 0,-1-1 1 0 0,2 1-1 0 0,-1-1 1 0 0,0 0-1 0 0,1 0 1 0 0,0 0-1 0 0,0-1 1 0 0,0 1-1 0 0,0-1 1 0 0,0 0-1 0 0,1 0 1 0 0,0 0 0 0 0,-1-1-1 0 0,1 1 1 0 0,0-1-1 0 0,0-1 1 0 0,0 1-1 0 0,1-1 1 0 0,-1 1-1 0 0,0-1 1 0 0,0-1-1 0 0,1 1 1 0 0,-1-1-1 0 0,1 0 1 0 0,-1 0-50 0 0,1-2 126 0 0,0 0 0 0 0,0 0 0 0 0,0-1 0 0 0,-1 0 0 0 0,1 0 1 0 0,-1 0-1 0 0,1 0 0 0 0,-1-1 0 0 0,0 0 0 0 0,-1 0 0 0 0,1-1 0 0 0,-1 1 1 0 0,1-1-1 0 0,-1 0 0 0 0,-1 0 0 0 0,1 0 0 0 0,-1 0 0 0 0,0-1 1 0 0,0 0-1 0 0,0 1 0 0 0,-1-1 0 0 0,1-3-126 0 0,22-137 1172 0 0,-24 139-1203 0 0,-1 1 0 0 0,0-1 0 0 0,-1 1-1 0 0,0-1 1 0 0,0 1 0 0 0,0-1 0 0 0,0 1-1 0 0,-1 0 1 0 0,0 0 0 0 0,-1-1 0 0 0,1 1-1 0 0,-1 1 1 0 0,0-1 0 0 0,-1 0 0 0 0,1 1-1 0 0,-1 0 1 0 0,0 0 0 0 0,-1 0 0 0 0,1 0-1 0 0,-1 0 1 0 0,0 1 0 0 0,0 0 0 0 0,0 0-1 0 0,0 0 1 0 0,-1 1 0 0 0,0 0 0 0 0,0 0-1 0 0,0 0 1 0 0,0 1 0 0 0,0 0 0 0 0,0 0-1 0 0,-1 0 1 0 0,1 1 0 0 0,0 0 0 0 0,-4 0 31 0 0,-38 8-2869 0 0,20 8-6033 0 0,17-7-2567 0 0</inkml:trace>
  <inkml:trace contextRef="#ctx0" brushRef="#br0" timeOffset="673.305">1729 1935 7001 0 0,'0'0'2062'0'0,"0"0"-411"0"0,0 0-10 0 0,0 0 152 0 0,0 0 48 0 0,0 0-156 0 0,0 0-392 0 0,0 0-440 0 0,0 0-333 0 0,0 0-194 0 0,0 0-77 0 0,0 0-7 0 0,0 0 34 0 0,-1 12 25 0 0,-2 94 586 0 0,29 243 739 0 0,-12 90-2829 0 0,-30-435-3870 0 0,12-5 573 0 0,-1 1-4922 0 0</inkml:trace>
  <inkml:trace contextRef="#ctx0" brushRef="#br0" timeOffset="1113.938">1534 2465 6649 0 0,'0'0'1591'0'0,"0"0"-437"0"0,0 0-158 0 0,0 0 38 0 0,0 0 37 0 0,0 0 14 0 0,0 0-41 0 0,0 0-91 0 0,0 0-89 0 0,0 0-151 0 0,0 0-190 0 0,0 0-183 0 0,29-18-150 0 0,91-53-92 0 0,-69 52-53 0 0,-43 20-50 0 0,3 2-39 0 0,0 0-1 0 0,0 0 1 0 0,0 1-1 0 0,-1 0 0 0 0,1 1 1 0 0,-1 0-1 0 0,0 0 1 0 0,0 1-1 0 0,-1 1 1 0 0,0 0-1 0 0,0 0 0 0 0,-1 1 1 0 0,1 0-1 0 0,-1 0 1 0 0,-1 1-1 0 0,1 0 45 0 0,6 6-7 0 0,4 3 33 0 0,-13-11 38 0 0,0-1 0 0 0,0 0 0 0 0,0-1 0 0 0,1 1 0 0 0,0-1 0 0 0,0 0 0 0 0,1 0 0 0 0,-1-1 0 0 0,1 0 0 0 0,0 0 0 0 0,0-1 0 0 0,0 0 0 0 0,1 0 0 0 0,-1 0 0 0 0,1-1 0 0 0,-1 0 0 0 0,1-1 0 0 0,0 0 0 0 0,1 0-64 0 0,0-1 201 0 0,-1 0 1 0 0,1 0-1 0 0,-1-1 1 0 0,1 0-1 0 0,-1-1 0 0 0,0 0 1 0 0,1 0-1 0 0,-1-1 1 0 0,0 0-1 0 0,-1-1 1 0 0,1 1-1 0 0,-1-1 1 0 0,1-1-1 0 0,-1 0 0 0 0,0 0 1 0 0,-1 0-1 0 0,1-1 1 0 0,2-2-202 0 0,-2 0 61 0 0,-1 1 0 0 0,1-1 0 0 0,-2 0 0 0 0,1-1 1 0 0,-1 1-1 0 0,0-1 0 0 0,-1 0 0 0 0,0 0 0 0 0,0-1 0 0 0,-1 1 0 0 0,0-1 1 0 0,-1 0-1 0 0,0 0 0 0 0,-1 0 0 0 0,0 0 0 0 0,0 0 0 0 0,-1 0 0 0 0,0 0 1 0 0,-1 0-1 0 0,0 0-61 0 0,-1 6-21 0 0,0-1 0 0 0,0 1 1 0 0,-1 0-1 0 0,1 0 1 0 0,-1 1-1 0 0,0-1 0 0 0,0 1 1 0 0,0-1-1 0 0,0 1 1 0 0,-1 0-1 0 0,1 0 0 0 0,-1 0 1 0 0,0 1-1 0 0,0-1 0 0 0,0 1 1 0 0,0 0-1 0 0,0 0 1 0 0,-1 1-1 0 0,1-1 0 0 0,0 1 1 0 0,-1 0-1 0 0,1 0 0 0 0,-1 0 1 0 0,1 0-1 0 0,-1 1 1 0 0,0 0-1 0 0,1 0 0 0 0,-1 0 1 0 0,1 1-1 0 0,-1-1 0 0 0,0 1 1 0 0,1 0-1 0 0,-1 1 1 0 0,1-1-1 0 0,0 1 0 0 0,0 0 1 0 0,-1 0-1 0 0,1 0 0 0 0,0 0 1 0 0,1 1-1 0 0,-1 0 21 0 0,-8 8-47 0 0,1 1 0 0 0,0 1-1 0 0,1 0 1 0 0,1 1 0 0 0,0 0-1 0 0,1 0 1 0 0,0 1 0 0 0,1 0-1 0 0,1 0 1 0 0,1 0 0 0 0,0 1 0 0 0,0 0-1 0 0,2 0 1 0 0,0 0 0 0 0,1 1-1 0 0,1-1 1 0 0,0 1 0 0 0,1-1-1 0 0,1 4 48 0 0,0-11 16 0 0,0-1 0 0 0,0 0 0 0 0,1 0-1 0 0,0 0 1 0 0,1 0 0 0 0,0 0-1 0 0,0-1 1 0 0,0 1 0 0 0,1-1 0 0 0,0 0-1 0 0,1 0 1 0 0,-1 0 0 0 0,1-1 0 0 0,1 0-1 0 0,-1 1 1 0 0,1-2 0 0 0,0 1-1 0 0,1-1 1 0 0,-1 0 0 0 0,1 0 0 0 0,0-1-1 0 0,0 0 1 0 0,0 0 0 0 0,1 0 0 0 0,-1-1-1 0 0,1 0 1 0 0,0-1 0 0 0,0 0-1 0 0,3 1-15 0 0,3 0 13 0 0,-1-1 0 0 0,1 0-1 0 0,-1 0 1 0 0,1-1 0 0 0,0-1-1 0 0,-1 0 1 0 0,1-1 0 0 0,-1-1-1 0 0,1 0 1 0 0,-1-1 0 0 0,1 0-1 0 0,6-3-12 0 0,47-38-4376 0 0,-57 35-1275 0 0,-4 2-5469 0 0</inkml:trace>
  <inkml:trace contextRef="#ctx0" brushRef="#br0" timeOffset="-10152.785">12700 175 8698 0 0,'0'0'2071'0'0,"0"0"-367"0"0,0 0-254 0 0,0 0-88 0 0,0 0-74 0 0,0 0-64 0 0,0 0-133 0 0,0 0-193 0 0,0 0-182 0 0,0 0-206 0 0,0 0-143 0 0,0 0-69 0 0,-9 12-36 0 0,-74 113 681 0 0,-82 319 627 0 0,154-415-1554 0 0,2 0 0 0 0,0 1 0 0 0,2 0 0 0 0,2 0 0 0 0,0 1 0 0 0,1 18-16 0 0,4-48-41 0 0,14-2-1 0 0,67-50 562 0 0,36-44-382 0 0,-123 151-108 0 0,-21 87 53 0 0,26-133-79 0 0,1 0-1 0 0,1 0 1 0 0,-1-1 0 0 0,2 1 0 0 0,-1 0-1 0 0,2-1 1 0 0,-1 1 0 0 0,1-1-1 0 0,0 0 1 0 0,1 1 0 0 0,0-2-1 0 0,1 1 1 0 0,0 0 0 0 0,0-1 0 0 0,1 0-1 0 0,0 0 1 0 0,0-1 0 0 0,1 1-1 0 0,0-1 1 0 0,0-1 0 0 0,0 0-1 0 0,9 6-3 0 0,-5-5 34 0 0,1-1 0 0 0,-1 0 0 0 0,1-1 0 0 0,0-1 0 0 0,1 0 0 0 0,-1 0 0 0 0,1-1 0 0 0,-1-1 0 0 0,1 0 0 0 0,0 0 0 0 0,0-2 0 0 0,0 1 0 0 0,0-2 0 0 0,0 0 0 0 0,0 0 0 0 0,0-1 0 0 0,-1-1 0 0 0,1 0-1 0 0,-1-1 1 0 0,0 0 0 0 0,1-1 0 0 0,-2 0 0 0 0,1-1 0 0 0,3-2-34 0 0,-6 2 29 0 0,1 0 0 0 0,-1 0 0 0 0,0-1 0 0 0,0 0 0 0 0,-1-1 0 0 0,0 0 0 0 0,0 0 0 0 0,-1-1 0 0 0,0 0 0 0 0,0-1 0 0 0,-1 1 0 0 0,-1-1 0 0 0,1 0 0 0 0,-1 0 0 0 0,-1-1 0 0 0,0 1 0 0 0,-1-1 0 0 0,0 0 0 0 0,-1 0 0 0 0,0 0 0 0 0,0-1 0 0 0,-1 1 0 0 0,-1 0 0 0 0,0-9-29 0 0,-3 12-18 0 0,0 0 0 0 0,-1 1 0 0 0,0 0 0 0 0,0 0 0 0 0,-1 0 0 0 0,0 0 0 0 0,0 1 0 0 0,0-1 0 0 0,-1 1 0 0 0,0 1 0 0 0,0-1 0 0 0,0 1 0 0 0,-1 0 0 0 0,0 0 0 0 0,0 1 0 0 0,0 0-1 0 0,-1 0 1 0 0,1 1 0 0 0,-1 0 0 0 0,0 0 0 0 0,0 1 0 0 0,0 0 0 0 0,0 0 0 0 0,0 1 0 0 0,0 0 0 0 0,-4 1 18 0 0,-13-4-249 0 0,-1 2 0 0 0,0 1 0 0 0,0 1 0 0 0,0 2 0 0 0,0 0-1 0 0,0 2 1 0 0,1 0 0 0 0,-1 2 0 0 0,1 1 0 0 0,-16 7 249 0 0,-19 11-4243 0 0,3 5-3635 0 0,44-22-3493 0 0</inkml:trace>
  <inkml:trace contextRef="#ctx0" brushRef="#br0" timeOffset="-9871.17">12017 440 6673 0 0,'0'0'2005'0'0,"0"0"-586"0"0,0 0-530 0 0,0 0-279 0 0,0 0 10 0 0,0 0 275 0 0,0 0 329 0 0,0 0 195 0 0,0 0-21 0 0,0 0-114 0 0,0 0-140 0 0,0 0-134 0 0,39 12-99 0 0,123 34-87 0 0,-47-33 286 0 0,-85-14-821 0 0,147-3 428 0 0,1-8 1 0 0,98-23-718 0 0,-214 28-680 0 0,-17 2-5614 0 0,-33 2-5226 0 0</inkml:trace>
  <inkml:trace contextRef="#ctx0" brushRef="#br0" timeOffset="-16137.768">2992 1088 3689 0 0,'0'0'3090'0'0,"0"0"-1633"0"0,0 0-692 0 0,0 0-141 0 0,0 0 135 0 0,0 0 194 0 0,0 0 86 0 0,0 0-55 0 0,0 0-142 0 0,0 0-151 0 0,0 0-145 0 0,-7 1-163 0 0,-20 1-174 0 0,20-1-165 0 0,7-1-133 0 0,0 0-78 0 0,0 0-87 0 0,0 0-104 0 0,0 0-153 0 0,8-3-4982 0 0,-5 2-3710 0 0</inkml:trace>
  <inkml:trace contextRef="#ctx0" brushRef="#br0" timeOffset="-12307.049">8757 897 0 0 0,'0'0'1483'0'0,"0"0"368"0"0,0 0 252 0 0,0 0 91 0 0,0 0-118 0 0,0 0-181 0 0,0 0-214 0 0,0 0-296 0 0,0 0-236 0 0,0 0-170 0 0,2-5-143 0 0,6-11 493 0 0,-10 26 1167 0 0,-11 16-2424 0 0,1 1 1 0 0,2 1-1 0 0,1-1 1 0 0,0 2-1 0 0,2-1 1 0 0,2 1-1 0 0,0 0 1 0 0,2 0 0 0 0,1 0-1 0 0,2 16-72 0 0,0-41 25 0 0,1-1 0 0 0,0 1 0 0 0,0-1 0 0 0,0 1 0 0 0,0-1 0 0 0,1 0 0 0 0,-1 1 0 0 0,1-1 0 0 0,0 0-1 0 0,0 0 1 0 0,0 0 0 0 0,0 0 0 0 0,0-1 0 0 0,1 1 0 0 0,-1 0 0 0 0,1-1 0 0 0,0 0 0 0 0,0 0 0 0 0,0 0 0 0 0,0 0 0 0 0,0 0 0 0 0,0 0 0 0 0,0-1 0 0 0,1 1 0 0 0,-1-1 0 0 0,0 0-1 0 0,1 0 1 0 0,-1 0 0 0 0,1-1 0 0 0,0 1 0 0 0,-1-1 0 0 0,1 0 0 0 0,-1 0 0 0 0,1 0 0 0 0,0 0 0 0 0,-1-1 0 0 0,1 0 0 0 0,-1 1 0 0 0,1-1 0 0 0,-1 0 0 0 0,0-1 0 0 0,1 1 0 0 0,-1-1-1 0 0,0 1 1 0 0,0-1 0 0 0,0 0 0 0 0,2-1-25 0 0,81-47 460 0 0,-2-4-1 0 0,42-36-459 0 0,-106 73 20 0 0,76-43 0 0 0,-95 61-24 0 0,1 0-1 0 0,-1 0 1 0 0,1 0-1 0 0,0 0 1 0 0,-1 0-1 0 0,0 0 1 0 0,1 1-1 0 0,-1-1 1 0 0,0 1-1 0 0,0-1 1 0 0,0 1-1 0 0,0-1 1 0 0,0 1-1 0 0,0 0 1 0 0,0 0-1 0 0,0-1 1 0 0,-1 1-1 0 0,1 0 1 0 0,-1 0-1 0 0,1 0 1 0 0,-1 0-1 0 0,0-1 1 0 0,0 1-1 0 0,0 0 1 0 0,0 0-1 0 0,0 0 1 0 0,0 0-1 0 0,0 0 1 0 0,-1 0 0 0 0,1 0-1 0 0,-1-1 5 0 0,2 7 6 0 0,0 6 1 0 0,1 0 0 0 0,0 0 1 0 0,2 0-1 0 0,-1-1 0 0 0,2 1 1 0 0,-1-1-1 0 0,2 0 0 0 0,0 0 1 0 0,1-1-1 0 0,5 9-7 0 0,-8-16 20 0 0,-1 1-1 0 0,1-1 1 0 0,1 0-1 0 0,-1-1 1 0 0,1 1 0 0 0,0-1-1 0 0,0 0 1 0 0,0 0 0 0 0,0-1-1 0 0,1 1 1 0 0,-1-1-1 0 0,1 0 1 0 0,0-1 0 0 0,0 1-1 0 0,0-1 1 0 0,0 0 0 0 0,0-1-1 0 0,1 0 1 0 0,-1 0-1 0 0,0 0 1 0 0,1 0 0 0 0,-1-1-1 0 0,1 0 1 0 0,2-1-20 0 0,-2-2 97 0 0,1 0-1 0 0,-2 0 1 0 0,1 0 0 0 0,0-1-1 0 0,-1 0 1 0 0,0 0-1 0 0,0-1 1 0 0,0 0 0 0 0,0 0-1 0 0,-1 0 1 0 0,0-1 0 0 0,3-3-97 0 0,3-2 147 0 0,76-107 681 0 0,-76 102-820 0 0,-1 0 1 0 0,-1 0-1 0 0,0-1 0 0 0,-1-1 1 0 0,-1 0-1 0 0,-1 0 0 0 0,0 0 0 0 0,-2 0 1 0 0,3-16-9 0 0,-7 26-39 0 0,0 7-4876 0 0,0 1-5237 0 0,0 0-1340 0 0</inkml:trace>
  <inkml:trace contextRef="#ctx0" brushRef="#br0" timeOffset="-11118.967">10480 922 2024 0 0,'0'0'2580'0'0,"0"0"-1177"0"0,0 0-259 0 0,0 0 231 0 0,0 0 263 0 0,0 0 58 0 0,0 0-138 0 0,0 0-160 0 0,0 0-160 0 0,0 0-174 0 0,0 0-167 0 0,0 0-136 0 0,0 0-116 0 0,-14-12-94 0 0,-47-37-95 0 0,59 47-425 0 0,1 1 0 0 0,-2-1 0 0 0,1 1 0 0 0,0 0 0 0 0,0-1 0 0 0,0 1 0 0 0,-1 0 0 0 0,1 1 0 0 0,0-1 0 0 0,-1 0 0 0 0,1 0 0 0 0,-1 1 0 0 0,1 0 0 0 0,-1-1 0 0 0,1 1 0 0 0,-1 0 0 0 0,1 0 0 0 0,-1 0 0 0 0,1 1 0 0 0,-1-1 0 0 0,1 1 0 0 0,-1-1 0 0 0,1 1 0 0 0,0 0 0 0 0,-3 1-31 0 0,-1 0 58 0 0,-25 9 90 0 0,1 2 1 0 0,0 2 0 0 0,0 1 0 0 0,1 1 0 0 0,2 1 0 0 0,-20 16-149 0 0,38-27 10 0 0,-1 1 0 0 0,1-1 1 0 0,1 1-1 0 0,0 1 0 0 0,0 0 0 0 0,1 0 0 0 0,0 0 0 0 0,0 1 1 0 0,1 0-1 0 0,0 0 0 0 0,1 1 0 0 0,0 0 0 0 0,1 0 0 0 0,0 0 0 0 0,1 0 1 0 0,0 1-1 0 0,1-1 0 0 0,0 1 0 0 0,0-1 0 0 0,2 1 0 0 0,-1 6-10 0 0,2-15 6 0 0,-1 1 0 0 0,1-1-1 0 0,-1 0 1 0 0,1 0 0 0 0,0 0-1 0 0,0 0 1 0 0,1 0-1 0 0,-1 0 1 0 0,1 0 0 0 0,-1 0-1 0 0,1-1 1 0 0,0 1-1 0 0,0 0 1 0 0,0-1 0 0 0,0 0-1 0 0,0 1 1 0 0,1-1 0 0 0,-1 0-1 0 0,1 0 1 0 0,-1 0-1 0 0,1-1 1 0 0,0 1 0 0 0,0 0-1 0 0,0-1 1 0 0,0 0-1 0 0,0 0 1 0 0,0 0 0 0 0,0 0-1 0 0,0 0 1 0 0,0-1 0 0 0,0 1-1 0 0,1-1 1 0 0,-1 0-1 0 0,0 0-5 0 0,7 1 81 0 0,1-1-1 0 0,-1 0 0 0 0,0 0 0 0 0,0-1 1 0 0,0-1-1 0 0,0 0 0 0 0,0 0 0 0 0,0-1 1 0 0,-1 0-1 0 0,6-2-80 0 0,20-15 196 0 0,0-2-1 0 0,-2-1 1 0 0,0-2 0 0 0,-2-1-1 0 0,-1-1 1 0 0,-1-2-1 0 0,-1-1 1 0 0,12-19-196 0 0,19-16 159 0 0,-35 40-91 0 0,-23 24-89 0 0,-1 1-12 0 0,0 0-21 0 0,0 5-122 0 0,-4 74 28 0 0,2-59 148 0 0,0 0-1 0 0,1 0 1 0 0,1 0-1 0 0,1 0 1 0 0,1 0 0 0 0,1 0-1 0 0,0-1 1 0 0,2 1-1 0 0,0 0 1 0 0,-4-17 5 0 0,1 1 1 0 0,-1-1-1 0 0,1 1 0 0 0,0-1 0 0 0,0 0 0 0 0,0 0 0 0 0,0 0 0 0 0,0 0 1 0 0,1 0-1 0 0,-1-1 0 0 0,1 1 0 0 0,0-1 0 0 0,0 0 0 0 0,0 1 0 0 0,0-1 0 0 0,0 0 1 0 0,1-1-1 0 0,-1 1 0 0 0,0-1 0 0 0,1 1 0 0 0,-1-1 0 0 0,1 0 0 0 0,0 0 1 0 0,-1-1-1 0 0,1 1 0 0 0,0-1 0 0 0,-1 0 0 0 0,1 0 0 0 0,0 0 0 0 0,-1 0 1 0 0,1 0-1 0 0,0-1 0 0 0,-1 0 0 0 0,1 0 0 0 0,-1 0 0 0 0,1 0 0 0 0,-1-1 1 0 0,1 1-1 0 0,-1-1 0 0 0,0 0 0 0 0,1 0-5 0 0,20-18 64 0 0,-1-1 0 0 0,-1-2 0 0 0,-1 0 0 0 0,-1-1 1 0 0,-1-1-1 0 0,-1-1 0 0 0,8-16-64 0 0,4-4 67 0 0,37-59-16 0 0,-57 89 5 0 0,-10 16-88 0 0,0 0-68 0 0,0 0-3 0 0,0 19-294 0 0,-9 139 433 0 0,7-152-35 0 0,1 1 0 0 0,1-1 0 0 0,-1 0 0 0 0,1 1 0 0 0,1-1 0 0 0,-1 0 0 0 0,1 1 0 0 0,0-1 0 0 0,0 0 0 0 0,1 0 0 0 0,-1 0 0 0 0,1 0 0 0 0,1 0 0 0 0,-1 0 0 0 0,1 0 0 0 0,0-1 0 0 0,1 1 0 0 0,-1-1 0 0 0,1 0 0 0 0,0 0 0 0 0,0 0 0 0 0,1-1 0 0 0,-1 1 0 0 0,1-1 0 0 0,0 0 0 0 0,5 3-1 0 0,-4-8 29 0 0,-1 0-1 0 0,1-1 0 0 0,0 1 0 0 0,0-1 0 0 0,-1 0 1 0 0,1-1-1 0 0,-1 1 0 0 0,0-1 0 0 0,0 0 0 0 0,0 0 1 0 0,0-1-1 0 0,0 1 0 0 0,-1-1 0 0 0,0 0 0 0 0,1-1 1 0 0,-1 1-1 0 0,-1-1 0 0 0,1 1 0 0 0,-1-1 0 0 0,0 0 1 0 0,0 0-1 0 0,0-1 0 0 0,0 0-28 0 0,4-4 42 0 0,146-254 438 0 0,-130 223-352 0 0,-33 124-314 0 0,18 522 195 0 0,-9-559-15 0 0,-2-1 1 0 0,-1 0-1 0 0,-3 0 1 0 0,-2 0 0 0 0,-2-1-1 0 0,-2 0 1 0 0,-1-1-1 0 0,-3-1 1 0 0,-1 0-1 0 0,-2-1 1 0 0,-2-1-1 0 0,-1-1 1 0 0,-2-2-1 0 0,-2 0 1 0 0,-2-1-1 0 0,-1-2 1 0 0,-1-1-1 0 0,-2-2 1 0 0,-10 7 5 0 0,32-29 3 0 0,0-1 0 0 0,0 0 0 0 0,-1-1 0 0 0,0 0 0 0 0,0-1 1 0 0,0-1-1 0 0,-1 1 0 0 0,0-2 0 0 0,0 0 0 0 0,0 0 0 0 0,-1-2 0 0 0,-10 2-3 0 0,22-4-4 0 0,0-1 1 0 0,-1 1-1 0 0,1-1 0 0 0,0 0 0 0 0,0 0 0 0 0,0 0 1 0 0,-1 0-1 0 0,1 0 0 0 0,0 0 0 0 0,0 0 0 0 0,1-1 0 0 0,-1 1 1 0 0,0-1-1 0 0,0 1 0 0 0,1-1 0 0 0,-1 0 0 0 0,1 1 1 0 0,-1-1-1 0 0,1 0 0 0 0,0 0 0 0 0,0 0 0 0 0,0 0 0 0 0,0-1 1 0 0,0 1-1 0 0,0 0 0 0 0,0 0 0 0 0,1-1 0 0 0,-1 1 1 0 0,1 0-1 0 0,0 0 0 0 0,0-1 0 0 0,0 0 4 0 0,-3-80-78 0 0,9 54 86 0 0,1 0-1 0 0,1 0 0 0 0,1 1 1 0 0,2 0-1 0 0,1 1 0 0 0,1 0 1 0 0,1 1-1 0 0,2 0 0 0 0,12-15-7 0 0,-14 19 0 0 0,27-41 1 0 0,2 1 1 0 0,4 3 0 0 0,2 2 0 0 0,2 2-1 0 0,3 2 1 0 0,38-28-2 0 0,21-11-840 0 0,-99 79-127 0 0,-4 3-5174 0 0,-6 6-5446 0 0</inkml:trace>
  <inkml:trace contextRef="#ctx0" brushRef="#br0" timeOffset="-14528.836">5337 112 0 0 0,'0'0'140'0'0,"0"0"448"0"0,0 0 192 0 0,0 0 110 0 0,0 0 86 0 0,0 0 55 0 0,0 0-43 0 0,0 0-56 0 0,0 0-81 0 0,-27 8-123 0 0,-86 27-73 0 0,60-5 247 0 0,45-21-676 0 0,-14 16 35 0 0,2 1-1 0 0,1 1 0 0 0,2 1 0 0 0,0 0 1 0 0,2 1-1 0 0,1 1 0 0 0,1 1 0 0 0,2-1 0 0 0,1 2 1 0 0,1 0-1 0 0,2 0 0 0 0,1 0 0 0 0,2 1 1 0 0,1-1-1 0 0,2 1 0 0 0,1 24-260 0 0,-1-34 56 0 0,0 0-1 0 0,2 0 1 0 0,0 0 0 0 0,2 0 0 0 0,1 0-1 0 0,0-1 1 0 0,2 1 0 0 0,0-1-1 0 0,2 0 1 0 0,0-1 0 0 0,1 0 0 0 0,1 0-1 0 0,2-1 1 0 0,4 7-56 0 0,-7-17 104 0 0,1-1-1 0 0,0 0 1 0 0,1 0-1 0 0,0-1 0 0 0,0-1 1 0 0,1 0-1 0 0,0 0 1 0 0,0-1-1 0 0,1-1 1 0 0,-1 0-1 0 0,1-1 1 0 0,0 0-1 0 0,0 0 1 0 0,1-2-1 0 0,-1 0 0 0 0,1 0 1 0 0,-1-1-1 0 0,1-1 1 0 0,-1 0-1 0 0,1-1 1 0 0,0-1-1 0 0,-1 0 1 0 0,0-1-1 0 0,1 0 1 0 0,-1-1-1 0 0,1-1-103 0 0,14-6 197 0 0,0-1 1 0 0,-1-1-1 0 0,-1-2 1 0 0,0 0-1 0 0,-1-2 1 0 0,-1-1-1 0 0,-1-1 0 0 0,0-1 1 0 0,-1-1-1 0 0,-1 0 1 0 0,-2-2-1 0 0,0-1 1 0 0,-1 0-1 0 0,-1-1 1 0 0,-2-1-1 0 0,0 0 0 0 0,-2-1 1 0 0,-1-1-1 0 0,-1 0 1 0 0,-2-1-1 0 0,0 1 1 0 0,-2-2-1 0 0,-1 1 0 0 0,1-26-197 0 0,-7 29-54 0 0,0-1 0 0 0,-2 0 0 0 0,-1 1 0 0 0,-2-1 1 0 0,0 1-1 0 0,-1 0 0 0 0,-2 1 0 0 0,-1-1 0 0 0,-1 2 0 0 0,0-1 0 0 0,-2 1 0 0 0,-1 1 0 0 0,-1 0 0 0 0,-1 1 0 0 0,-1 1 0 0 0,-1 0 0 0 0,-5-4 54 0 0,13 14-139 0 0,0 1-1 0 0,0 0 1 0 0,-1 1 0 0 0,0 0 0 0 0,-1 1-1 0 0,0 0 1 0 0,0 0 0 0 0,-1 1 0 0 0,0 1 0 0 0,0 0-1 0 0,0 0 1 0 0,-1 2 0 0 0,0-1 0 0 0,0 1-1 0 0,0 1 1 0 0,0 1 0 0 0,-1 0 0 0 0,1 0-1 0 0,-1 1 1 0 0,-4 1 139 0 0,12 1-244 0 0,0 1-1 0 0,1 0 1 0 0,-1 0-1 0 0,1 0 1 0 0,-1 0-1 0 0,1 1 1 0 0,0 0-1 0 0,0 0 0 0 0,0 0 1 0 0,0 1-1 0 0,0 0 1 0 0,1 0-1 0 0,-3 2 245 0 0,-29 38-7131 0 0,22-24-916 0 0</inkml:trace>
  <inkml:trace contextRef="#ctx0" brushRef="#br0" timeOffset="-14006.856">5972 1361 10730 0 0,'0'0'1953'0'0,"0"0"-1241"0"0,0 0-540 0 0,0 0-113 0 0,0 0 109 0 0,0 0 194 0 0,0 0 122 0 0,19-34 75 0 0,62-104 24 0 0,-6 41 487 0 0,-45 66-659 0 0,-2-1 0 0 0,-2-2 0 0 0,-1-1 0 0 0,-1-1 0 0 0,-2-1 0 0 0,-2 0 1 0 0,14-37-412 0 0,-29 60 410 0 0,-5 21-357 0 0,-1 11-186 0 0,1-5 152 0 0,-1-7 2 0 0,0 0 0 0 0,1 1 0 0 0,0-1 0 0 0,0 1 0 0 0,0-1 0 0 0,1 1 0 0 0,0-1 0 0 0,0 1 0 0 0,0-1 0 0 0,1 0 0 0 0,0 1 0 0 0,0-1 0 0 0,1 0 0 0 0,0 0 0 0 0,0-1 0 0 0,0 1 0 0 0,1-1 0 0 0,-1 1 0 0 0,1-1 0 0 0,1 0 0 0 0,-1 0 0 0 0,1-1 0 0 0,0 1-21 0 0,1-1 121 0 0,0 0 1 0 0,0-1-1 0 0,1 0 1 0 0,-1 0-1 0 0,1 0 1 0 0,-1-1 0 0 0,1 0-1 0 0,0 0 1 0 0,0-1-1 0 0,0 0 1 0 0,0 0-1 0 0,0 0 1 0 0,0-1-1 0 0,1 0 1 0 0,-1 0-1 0 0,0-1 1 0 0,0 0 0 0 0,0-1-1 0 0,0 1 1 0 0,0-1-1 0 0,-1 0 1 0 0,1-1-1 0 0,0 0 1 0 0,4-3-122 0 0,9-4 250 0 0,-1-1 0 0 0,-1-1 1 0 0,0 0-1 0 0,-1-2 0 0 0,0 0 0 0 0,-1-1 1 0 0,8-10-251 0 0,-11 10 57 0 0,0 0 1 0 0,-1-1-1 0 0,-1-1 1 0 0,0 0-1 0 0,-2 0 1 0 0,1-1-1 0 0,-2 0 1 0 0,-1-1-1 0 0,0 0 1 0 0,1-8-58 0 0,-5-25-459 0 0,-10 37-1955 0 0,5 13-1645 0 0,0 1-3281 0 0,1 1-4194 0 0</inkml:trace>
  <inkml:trace contextRef="#ctx0" brushRef="#br0" timeOffset="-13384.688">6977 956 6825 0 0,'0'0'1149'0'0,"0"0"-669"0"0,0 0-321 0 0,0 0 65 0 0,0 0 358 0 0,0 0 449 0 0,0 0 346 0 0,0 0 195 0 0,0 0-73 0 0,0 0-186 0 0,0 0-202 0 0,0 0-220 0 0,31-8-151 0 0,98-27-113 0 0,-43-3 352 0 0,-78 35-888 0 0,0-1 0 0 0,0 1 0 0 0,0-1 0 0 0,-1-1 0 0 0,0 1 1 0 0,0-1-1 0 0,0 0 0 0 0,0-1 0 0 0,-1 0 0 0 0,0 0 0 0 0,0 0 0 0 0,0-1 0 0 0,-1 1 0 0 0,0-1 0 0 0,0-1 0 0 0,-1 1 0 0 0,0-1 1 0 0,0 0-1 0 0,-1 0 0 0 0,0 0 0 0 0,-1 0 0 0 0,1 0 0 0 0,-1-1 0 0 0,-1 1 0 0 0,0-1 0 0 0,0 1 0 0 0,-1-6-91 0 0,-2 10-1 0 0,0 0 0 0 0,-1 0 0 0 0,0 0 0 0 0,0 1-1 0 0,0-1 1 0 0,0 1 0 0 0,-1 0 0 0 0,0-1 0 0 0,1 1 0 0 0,-1 1-1 0 0,0-1 1 0 0,0 1 0 0 0,0-1 0 0 0,-1 1 0 0 0,1 1 0 0 0,-1-1-1 0 0,1 0 1 0 0,-1 1 0 0 0,1 0 0 0 0,-1 0 0 0 0,0 0 0 0 0,0 1-1 0 0,1 0 1 0 0,-1 0 0 0 0,0 0 0 0 0,0 0 0 0 0,1 1 0 0 0,-1 0-1 0 0,0 0 1 0 0,1 0 0 0 0,-1 0 0 0 0,0 1 1 0 0,-10 3-21 0 0,1 0-1 0 0,1 1 1 0 0,-1 1 0 0 0,1 0-1 0 0,0 1 1 0 0,1 0 0 0 0,0 1-1 0 0,0 0 1 0 0,1 1 0 0 0,0 0-1 0 0,1 1 1 0 0,0 0 0 0 0,0 1-1 0 0,1 0 1 0 0,1 0 0 0 0,0 1-1 0 0,1 0 1 0 0,0 0 0 0 0,1 1-1 0 0,1 0 1 0 0,-1 3 21 0 0,2-7 0 0 0,1 0 1 0 0,0-1-1 0 0,0 1 1 0 0,1 0-1 0 0,0 0 1 0 0,1 0 0 0 0,0 1-1 0 0,1-1 1 0 0,0 0-1 0 0,1 0 1 0 0,0 0-1 0 0,0 0 1 0 0,1 1-1 0 0,0-2 1 0 0,1 1-1 0 0,0 0 1 0 0,1 0-1 0 0,0-1 1 0 0,0 0-1 0 0,1 0 1 0 0,0 0 0 0 0,1-1-1 0 0,0 1 1 0 0,0-1-1 0 0,1 0 1 0 0,0-1-1 0 0,0 0 1 0 0,1 0-1 0 0,-1-1 1 0 0,8 5-1 0 0,4 0-90 0 0,1 0 0 0 0,0-2 0 0 0,0 0 0 0 0,1-1 0 0 0,0-1 0 0 0,0-1 0 0 0,1-1 0 0 0,0-1 0 0 0,0-1 0 0 0,0-1 1 0 0,0 0-1 0 0,0-2 0 0 0,0-1 0 0 0,0-1 0 0 0,0 0 0 0 0,4-2 90 0 0,-6-1-3698 0 0,-6-2-6713 0 0</inkml:trace>
  <inkml:trace contextRef="#ctx0" brushRef="#br0" timeOffset="10789.438">3656 1828 0 0 0,'0'0'1071'0'0,"0"0"156"0"0,0 0 226 0 0,0 0 321 0 0,0 0 228 0 0,0 0 90 0 0,0 0-157 0 0,0 0-300 0 0,0 0-281 0 0,0 0-246 0 0,0 0-154 0 0,-1-3-93 0 0,0 0-1081 0 0,1 3 302 0 0,0 1 1 0 0,-1-1-1 0 0,1 0 0 0 0,0 0 1 0 0,0 1-1 0 0,0-1 1 0 0,0 0-1 0 0,0 0 0 0 0,-1 0 1 0 0,1 1-1 0 0,0-1 1 0 0,0 0-1 0 0,0 0 1 0 0,-1 0-1 0 0,1 0 0 0 0,0 0 1 0 0,0 1-1 0 0,-1-1 1 0 0,1 0-1 0 0,0 0 0 0 0,0 0 1 0 0,-1 0-1 0 0,1 0 1 0 0,0 0-1 0 0,0 0 0 0 0,-1 0 1 0 0,1 0-1 0 0,0 0 1 0 0,0 0-1 0 0,-1 0 1 0 0,1 0-1 0 0,0 0 0 0 0,-1 0 1 0 0,1 0-1 0 0,0 0 1 0 0,0 0-1 0 0,-1 0 0 0 0,1 0 1 0 0,0-1-1 0 0,0 1 1 0 0,0 0-1 0 0,-1 0 1 0 0,1 0-1 0 0,0 0 0 0 0,0-1 1 0 0,0 1-1 0 0,-1 0-82 0 0,-1 14 292 0 0,0 0-1 0 0,0 0 1 0 0,1 0-1 0 0,1 0 1 0 0,1 0 0 0 0,0 0-1 0 0,1 0 1 0 0,1 7-292 0 0,47 336 1043 0 0,-54 36-750 0 0,-9-275-301 0 0,25-178-4731 0 0,-7 26-5243 0 0,-5 26-77 0 0</inkml:trace>
  <inkml:trace contextRef="#ctx0" brushRef="#br0" timeOffset="11101.314">3295 2447 7001 0 0,'0'0'2340'0'0,"0"0"-900"0"0,0 0-525 0 0,0 0-100 0 0,0 0 81 0 0,0 0 92 0 0,0 0 107 0 0,0 0 15 0 0,0 0-14 0 0,0 0-9 0 0,0 0-100 0 0,0 0-113 0 0,25-7-93 0 0,80-22-81 0 0,142-37 1568 0 0,-108 65-2049 0 0,-70 19-1044 0 0,-57-9-3257 0 0,-2 0-3926 0 0,-9-9-3401 0 0</inkml:trace>
  <inkml:trace contextRef="#ctx0" brushRef="#br0" timeOffset="11700.83">4146 1780 6961 0 0,'0'0'2398'0'0,"0"0"-911"0"0,0 0-349 0 0,0 0 30 0 0,0 0 64 0 0,0 0-39 0 0,0 0-213 0 0,0 0-221 0 0,0 0-132 0 0,0 0-3 0 0,0 0 26 0 0,0 0-68 0 0,0 0-47 0 0,0 22-41 0 0,6 140 723 0 0,8 122 102 0 0,-23 28-918 0 0,5-135-401 0 0,4-177 0 0 0,0 1-1 0 0,0-1 1 0 0,0 1-1 0 0,0-1 1 0 0,0 1 0 0 0,0-1-1 0 0,0 1 1 0 0,0-1-1 0 0,0 1 1 0 0,0-1 0 0 0,0 1-1 0 0,0-1 1 0 0,0 0-1 0 0,0 1 1 0 0,0-1 0 0 0,0 1-1 0 0,0-1 1 0 0,1 1-1 0 0,-1-1 1 0 0,0 1 0 0 0,0-1-1 0 0,0 0 1 0 0,1 1-1 0 0,-1-1 1 0 0,0 0 0 0 0,1 1-1 0 0,-1-1 1 0 0,0 0-1 0 0,1 1 1 0 0,-1-1 0 0 0,1 0-1 0 0,-1 1 1 0 0,0-1-1 0 0,1 0 1 0 0,-1 0 0 0 0,1 0-1 0 0,-1 1 1 0 0,1-1-1 0 0,-1 0 1 0 0,0 0 0 0 0,1 0-1 0 0,-1 0 1 0 0,1 0-1 0 0,-1 0 1 0 0,1 0 0 0 0,-1 0-1 0 0,1 0 1 0 0,-1 0-1 0 0,1 0 1 0 0,-1 0 0 0 0,1 0-1 0 0,-1-1 1 0 0,1 1-1 0 0,-1 0 1 0 0,0 0 0 0 0,1 0-1 0 0,-1-1 1 0 0,1 1-1 0 0,-1 0 1 0 0,0 0 0 0 0,1-1-1 0 0,-1 1 1 0 0,0 0-1 0 0,1-1 1 0 0,-1 1 0 0 0,25-28 373 0 0,-21 23-306 0 0,33-40 62 0 0,2 2 0 0 0,3 1 0 0 0,0 2 0 0 0,3 2 0 0 0,18-10-129 0 0,-55 42-8 0 0,0 0-1 0 0,1 0 1 0 0,-1 1 0 0 0,1 0-1 0 0,0 1 1 0 0,1 0 0 0 0,-1 0-1 0 0,0 1 1 0 0,1 0 0 0 0,0 1-1 0 0,0 0 1 0 0,8-1 8 0 0,-16 5 0 0 0,0 1 0 0 0,1-1 0 0 0,-1 1 0 0 0,-1-1 0 0 0,1 1 0 0 0,0 0 0 0 0,-1 0 0 0 0,1 0 0 0 0,-1 0 0 0 0,0 0 0 0 0,0 0 0 0 0,0 0 0 0 0,0 0 0 0 0,0 0 0 0 0,-1 0 0 0 0,0 1 0 0 0,1-1 0 0 0,-1 0 0 0 0,0 0 0 0 0,-1 1 0 0 0,1 0 0 0 0,3 243 284 0 0,-3-245-330 0 0,0 0-1 0 0,0-1 1 0 0,0 1-1 0 0,0 0 1 0 0,1-1-1 0 0,-1 1 1 0 0,0 0-1 0 0,1-1 1 0 0,-1 1-1 0 0,1 0 1 0 0,0-1-1 0 0,-1 1 1 0 0,1-1-1 0 0,0 1 1 0 0,0-1-1 0 0,0 1 1 0 0,0-1-1 0 0,0 0 1 0 0,0 0-1 0 0,1 1 1 0 0,-1-1-1 0 0,0 0 1 0 0,1 0-1 0 0,-1 0 1 0 0,0 0-1 0 0,1 0 1 0 0,-1-1-1 0 0,1 1 1 0 0,0 0-1 0 0,0-1 47 0 0,49-16-7558 0 0,-40 7 1194 0 0,-3 4-3327 0 0</inkml:trace>
  <inkml:trace contextRef="#ctx0" brushRef="#br0" timeOffset="12385.585">5258 2428 8162 0 0,'0'0'2214'0'0,"0"0"-427"0"0,0 0-122 0 0,0 0-80 0 0,0 0-176 0 0,0 0-375 0 0,0 0-401 0 0,0 0-211 0 0,0 0-153 0 0,0 0-64 0 0,0 0-12 0 0,0 0 27 0 0,0 0 45 0 0,-25 14 23 0 0,-75 46 1 0 0,15 6 274 0 0,80-62-561 0 0,-1 1-1 0 0,1 0 0 0 0,0 0 1 0 0,0 0-1 0 0,1 0 0 0 0,-1 1 1 0 0,1 0-1 0 0,0 0 0 0 0,1 0 1 0 0,0 0-1 0 0,0 0 0 0 0,0 1 1 0 0,0 0-1 0 0,1-1 0 0 0,0 1 1 0 0,1 0-1 0 0,0 0 0 0 0,0 0 1 0 0,0 5-2 0 0,3-9 12 0 0,0 0 1 0 0,0-1 0 0 0,0 1-1 0 0,0 0 1 0 0,1-1 0 0 0,-1 1-1 0 0,1-1 1 0 0,0 0 0 0 0,0 0-1 0 0,0 0 1 0 0,0 0 0 0 0,0 0-1 0 0,0-1 1 0 0,0 1 0 0 0,0-1-1 0 0,1 0 1 0 0,-1 0 0 0 0,1 0-1 0 0,-1 0 1 0 0,1-1 0 0 0,-1 0-1 0 0,1 1 1 0 0,-1-1 0 0 0,1 0-1 0 0,-1-1 1 0 0,1 1 0 0 0,-1-1-1 0 0,1 1 1 0 0,-1-1 0 0 0,0 0-1 0 0,1 0 1 0 0,-1-1 0 0 0,0 1-1 0 0,0-1 1 0 0,0 1 0 0 0,3-3-13 0 0,24-13 106 0 0,-2-1 1 0 0,0-2-1 0 0,-1-1 1 0 0,-1-1 0 0 0,-1-1-1 0 0,20-23-106 0 0,12-10 21 0 0,-19 20-89 0 0,-37 35-8 0 0,-1 1-2 0 0,0 0-30 0 0,-1 39-84 0 0,0-27 186 0 0,0-1 0 0 0,0 0 0 0 0,1 1 0 0 0,1-1 0 0 0,0 0 0 0 0,1 0 0 0 0,0 1 0 0 0,1-1 0 0 0,0 0 0 0 0,4 9 6 0 0,-1-11 3 0 0,0 0 0 0 0,1-1 0 0 0,0 0-1 0 0,0 0 1 0 0,1-1 0 0 0,0 0 0 0 0,1 0-1 0 0,-1-1 1 0 0,1 0 0 0 0,0-1 0 0 0,1 0 0 0 0,-1 0-1 0 0,1-1 1 0 0,0 0 0 0 0,0 0 0 0 0,1-1-1 0 0,-1-1 1 0 0,1 0 0 0 0,-1 0 0 0 0,1-1-1 0 0,0-1 1 0 0,-1 1 0 0 0,1-2 0 0 0,0 1-1 0 0,-1-2 1 0 0,1 1 0 0 0,0-2-3 0 0,5-1 23 0 0,0-1 0 0 0,-1 0 0 0 0,0-1 0 0 0,0-1 1 0 0,0-1-1 0 0,0 0 0 0 0,-1 0 0 0 0,-1-2 0 0 0,0 0 0 0 0,9-8-23 0 0,-6 6 9 0 0,16-16 27 0 0,0-2 0 0 0,-2-1 0 0 0,-2-1 0 0 0,-1-1 0 0 0,-1-2 0 0 0,10-20-36 0 0,-17 26 11 0 0,-2-1-1 0 0,-1-1 1 0 0,-1 0 0 0 0,-2-1-1 0 0,-1-1 1 0 0,-1 0 0 0 0,-2 0-1 0 0,-2-1 1 0 0,-1 0 0 0 0,-1 0-1 0 0,-2-1 1 0 0,-2 0 0 0 0,-2-25-11 0 0,2 53 39 0 0,-1 0 0 0 0,-1 1 0 0 0,0-1 0 0 0,0 1 0 0 0,0-1 0 0 0,0 1 0 0 0,-1-1 0 0 0,0 1 0 0 0,-1 0 0 0 0,1 0 0 0 0,-1 0 0 0 0,0 0 0 0 0,-1 0 0 0 0,0 1 0 0 0,1 0 0 0 0,-2-1 0 0 0,1 1 0 0 0,0 1 0 0 0,-1-1 0 0 0,0 1 0 0 0,-4-3-39 0 0,8 6 11 0 0,-1 1 0 0 0,1-1 1 0 0,-1 0-1 0 0,1 1 1 0 0,-1 0-1 0 0,0-1 1 0 0,0 1-1 0 0,1 0 0 0 0,-1 0 1 0 0,0-1-1 0 0,1 1 1 0 0,-1 1-1 0 0,0-1 1 0 0,0 0-1 0 0,1 0 0 0 0,-1 1 1 0 0,0-1-1 0 0,1 1 1 0 0,-1-1-1 0 0,1 1 0 0 0,-1 0 1 0 0,1-1-1 0 0,-1 1 1 0 0,1 0-1 0 0,-1 0 1 0 0,1 0-1 0 0,0 0 0 0 0,-1 1 1 0 0,1-1-1 0 0,0 0 1 0 0,0 0-1 0 0,0 1 1 0 0,0-1-1 0 0,0 1 0 0 0,0-1 1 0 0,0 1-1 0 0,1-1 1 0 0,-1 1-1 0 0,0 0-11 0 0,-23 67 12 0 0,16-20 7 0 0,2 1 0 0 0,3-1-1 0 0,1 1 1 0 0,5 40-19 0 0,-2-32 14 0 0,7 30-12 0 0,3-1 0 0 0,3-1 0 0 0,5 0 0 0 0,3-2 0 0 0,15 33-2 0 0,4 38-164 0 0,-41-155 122 0 0,-1-1-1 0 0,1 1 1 0 0,-1 0 0 0 0,0-1 0 0 0,1 1 0 0 0,-1 0 0 0 0,1 0 0 0 0,-1-1-1 0 0,0 1 1 0 0,1 0 0 0 0,-1 0 0 0 0,0 0 0 0 0,1 0 0 0 0,-1 0 0 0 0,0 0-1 0 0,1 0 1 0 0,-1 0 0 0 0,0 0 0 0 0,1 1 0 0 0,-1-1 0 0 0,0 0 0 0 0,1 0-1 0 0,-1 0 1 0 0,1 1 0 0 0,-1-1 0 0 0,1 0 0 0 0,-1 1 0 0 0,0-1 0 0 0,1 0-1 0 0,-1 1 1 0 0,1-1 0 0 0,-1 1 0 0 0,1-1 0 0 0,0 1 0 0 0,-1-1 0 0 0,1 1-1 0 0,-1-1 1 0 0,1 1 0 0 0,0 0 0 0 0,0-1 0 0 0,-1 1 0 0 0,1-1 0 0 0,0 1-1 0 0,0 0 1 0 0,0-1 0 0 0,-1 1 0 0 0,1 0 0 0 0,0-1 0 0 0,0 1 0 0 0,0 0-1 0 0,0-1 1 0 0,0 1 0 0 0,0 0 0 0 0,1-1 0 0 0,-1 1 0 0 0,0-1 0 0 0,0 1-1 0 0,0 0 1 0 0,1-1 0 0 0,-1 1 0 0 0,0-1 0 0 0,1 1 0 0 0,-1 0 0 0 0,0-1-1 0 0,1 1 43 0 0,-36-32-5687 0 0,14 7-3423 0 0,13 16 3003 0 0</inkml:trace>
  <inkml:trace contextRef="#ctx0" brushRef="#br0" timeOffset="12661.312">5780 2248 11050 0 0,'0'0'1609'0'0,"0"0"-484"0"0,0 0-225 0 0,0 0 106 0 0,0 0 181 0 0,0 0 4 0 0,0 0-227 0 0,0 0-328 0 0,0 0-125 0 0,0 0 28 0 0,0 0 96 0 0,0 0 79 0 0,0 0-55 0 0,13 1-51 0 0,98 5 993 0 0,77-34 98 0 0,-71 5-1389 0 0,-98 20-303 0 0,41-6-170 0 0,0 2 0 0 0,1 3-1 0 0,-1 3 1 0 0,15 3 163 0 0,-30 14-1789 0 0,-31-3-5598 0 0,-12-9-4326 0 0</inkml:trace>
  <inkml:trace contextRef="#ctx0" brushRef="#br0" timeOffset="24784.208">7745 2542 0 0 0,'0'0'453'0'0,"0"0"1001"0"0,0 0 186 0 0,0 0-82 0 0,0 0-104 0 0,0 0-143 0 0,0 0-126 0 0,0 0-114 0 0,0 0-103 0 0,0 0-51 0 0,2-5-79 0 0,-2 5-851 0 0,2-4 333 0 0,-1 1 0 0 0,1 0 0 0 0,-1-1 0 0 0,1 1 0 0 0,-1-1 0 0 0,0 1 0 0 0,-1-1 1 0 0,1 0-1 0 0,-1 1 0 0 0,1-1 0 0 0,-1 0 0 0 0,0 1 0 0 0,0-1 0 0 0,-1 0 0 0 0,1 1 0 0 0,-1-1 0 0 0,0 1 0 0 0,0-1 0 0 0,0 1 0 0 0,0-1 1 0 0,-1 1-1 0 0,1-1 0 0 0,-2-1-320 0 0,-2 1 105 0 0,0 0-1 0 0,0 0 1 0 0,0 1 0 0 0,0 0 0 0 0,-1 0 0 0 0,1 0 0 0 0,-1 1-1 0 0,0 0 1 0 0,0 0 0 0 0,1 0 0 0 0,-1 1 0 0 0,0 0 0 0 0,-1 0 0 0 0,1 0-1 0 0,0 1 1 0 0,0 0 0 0 0,0 0 0 0 0,0 0 0 0 0,0 1 0 0 0,0 0 0 0 0,0 0-1 0 0,0 1 1 0 0,-3 1-105 0 0,-7 1 4 0 0,1 2-1 0 0,0 0 1 0 0,0 1-1 0 0,0 0 1 0 0,0 1-1 0 0,1 1 0 0 0,1 0 1 0 0,-4 4-4 0 0,5-4-1 0 0,-1 0 1 0 0,2 1-1 0 0,-1 1 1 0 0,1 0 0 0 0,1 0-1 0 0,0 1 1 0 0,1 1-1 0 0,0-1 1 0 0,1 1-1 0 0,0 1 1 0 0,1 0-1 0 0,1 0 1 0 0,0 0-1 0 0,0 1 1 0 0,2-1-1 0 0,0 1 1 0 0,1 1-1 0 0,0-1 1 0 0,1 0-1 0 0,1 4 2 0 0,0-11-3 0 0,1 0 1 0 0,1 0 0 0 0,-1 0 0 0 0,1 0 0 0 0,0 0 0 0 0,1 0 0 0 0,0 0-1 0 0,0 0 1 0 0,1-1 0 0 0,0 1 0 0 0,1-1 0 0 0,-1 0 0 0 0,1 0 0 0 0,0 0-1 0 0,1 0 1 0 0,0-1 0 0 0,0 1 0 0 0,0-1 0 0 0,1-1 0 0 0,0 1 0 0 0,5 3 0 0 0,-2-5 44 0 0,0 0-1 0 0,0-1 1 0 0,1 0-1 0 0,0 0 0 0 0,-1-1 1 0 0,1 0-1 0 0,0-1 1 0 0,0 0-1 0 0,0 0 0 0 0,0-1 1 0 0,0-1-1 0 0,0 0 1 0 0,0 0-1 0 0,0-1 0 0 0,0 0 1 0 0,0 0-1 0 0,-1-1 1 0 0,1-1-1 0 0,-1 0 0 0 0,0 0 1 0 0,0-1-1 0 0,0 0 1 0 0,-1 0-1 0 0,1-1 0 0 0,-1 0 1 0 0,-1 0-1 0 0,1-1 1 0 0,-1 0-1 0 0,0-1 0 0 0,-1 1 1 0 0,0-1-1 0 0,0 0 0 0 0,2-5-42 0 0,27-35 107 0 0,-3-1 0 0 0,-1-1 0 0 0,-3-2-1 0 0,-2-1 1 0 0,0-7-107 0 0,-18 16 152 0 0,-8 43-117 0 0,0 1-21 0 0,0 0-46 0 0,0 0-9 0 0,0 0-63 0 0,-1 22-392 0 0,-2 9 457 0 0,-1 8 58 0 0,1 1 1 0 0,2 1-1 0 0,2-1 1 0 0,1 0-1 0 0,3 6-19 0 0,31 70 48 0 0,-9-65-232 0 0,-17-47-2921 0 0,-2-10-5671 0 0,-5 2-2177 0 0</inkml:trace>
  <inkml:trace contextRef="#ctx0" brushRef="#br0" timeOffset="25058.513">8242 2509 3241 0 0,'0'0'2316'0'0,"0"0"-1272"0"0,0 0-529 0 0,0 0 260 0 0,0 0 531 0 0,0 0 451 0 0,0 0 138 0 0,0 0-198 0 0,0 0-324 0 0,0 0-296 0 0,0 0-192 0 0,0 0-79 0 0,0 0-41 0 0,17 4-41 0 0,56 11-36 0 0,43-15 1411 0 0,-78-5-1780 0 0,148-16 37 0 0,-151 17-2129 0 0,-35 4 981 0 0,0 0-334 0 0,0 0-546 0 0,0 4-5657 0 0,-1 0-1176 0 0</inkml:trace>
  <inkml:trace contextRef="#ctx0" brushRef="#br0" timeOffset="25429.518">8196 2778 9042 0 0,'0'0'2122'0'0,"0"0"-1097"0"0,0 0-394 0 0,0 0 216 0 0,0 0 336 0 0,0 0 168 0 0,0 0-83 0 0,0 0-205 0 0,0 0-198 0 0,0 0-191 0 0,33-2-194 0 0,104-9-116 0 0,97-13-1341 0 0,-214 20-971 0 0,-9 1-2274 0 0,-3 3-6465 0 0</inkml:trace>
  <inkml:trace contextRef="#ctx0" brushRef="#br0" timeOffset="25929.712">9212 2237 0 0 0,'0'0'1216'0'0,"0"0"559"0"0,0 0 315 0 0,0 0-39 0 0,0 0-420 0 0,0 0-456 0 0,0 0-339 0 0,0 0-220 0 0,0 0-126 0 0,0 0-59 0 0,0 0 7 0 0,-23 9 18 0 0,-69 30 9 0 0,11 20 647 0 0,73-53-1080 0 0,1 1 0 0 0,0 0 0 0 0,0 1 0 0 0,1 0 0 0 0,0 0-1 0 0,0 0 1 0 0,1 0 0 0 0,0 1 0 0 0,0 0 0 0 0,1 0 0 0 0,1 1 0 0 0,-1-1 0 0 0,1 1 0 0 0,1 0 0 0 0,0-1 0 0 0,0 1 0 0 0,1 0 0 0 0,0 0 0 0 0,1 1-32 0 0,0-8 20 0 0,0 0 1 0 0,0 0 0 0 0,0 0 0 0 0,1 0 0 0 0,-1-1 0 0 0,1 1-1 0 0,0 0 1 0 0,0 0 0 0 0,0 0 0 0 0,0 0 0 0 0,0-1 0 0 0,0 1-1 0 0,1-1 1 0 0,0 1 0 0 0,-1-1 0 0 0,1 1 0 0 0,0-1 0 0 0,0 0-1 0 0,0 0 1 0 0,0 0 0 0 0,1 0 0 0 0,-1 0 0 0 0,0 0 0 0 0,1-1-1 0 0,-1 1 1 0 0,1-1 0 0 0,0 0 0 0 0,0 0 0 0 0,1 1-21 0 0,7 1 206 0 0,0-1 0 0 0,0 0 0 0 0,0 0 0 0 0,0-1 0 0 0,0-1 0 0 0,0 1 0 0 0,0-2 0 0 0,0 0 1 0 0,0 0-1 0 0,0-1 0 0 0,0 0 0 0 0,0-1 0 0 0,0-1 0 0 0,-1 1 0 0 0,0-2 0 0 0,0 1 0 0 0,9-6-206 0 0,17-10 329 0 0,0-2 0 0 0,-1-2-1 0 0,-1-1 1 0 0,-1-1 0 0 0,-2-2 0 0 0,-1-1-1 0 0,-1-1 1 0 0,-1-2 0 0 0,-2-1 0 0 0,16-26-329 0 0,-34 45-2 0 0,0 0 0 0 0,-1-1 1 0 0,-1 1-1 0 0,0-2 1 0 0,-1 1-1 0 0,-1-1 1 0 0,0 1-1 0 0,-1-1 1 0 0,-1 0-1 0 0,0 0 1 0 0,-1-7 1 0 0,-1 14-53 0 0,0-1 1 0 0,0 1-1 0 0,-1 0 1 0 0,0 0-1 0 0,-1 0 1 0 0,1 0 0 0 0,-2 0-1 0 0,0 0 1 0 0,0 0-1 0 0,0 1 1 0 0,-1-1-1 0 0,0 1 1 0 0,-1 0 0 0 0,0 0-1 0 0,0 1 1 0 0,-1 0-1 0 0,0 0 1 0 0,0 0-1 0 0,0 0 1 0 0,-5-2 52 0 0,6 5-57 0 0,-1 0 1 0 0,0 1-1 0 0,0-1 1 0 0,0 1-1 0 0,0 1 1 0 0,0-1-1 0 0,-1 1 1 0 0,1 0-1 0 0,-1 1 1 0 0,1-1-1 0 0,-1 1 1 0 0,0 1-1 0 0,1-1 0 0 0,-1 1 1 0 0,0 0-1 0 0,0 1 1 0 0,1 0-1 0 0,-1 0 1 0 0,0 0-1 0 0,1 1 1 0 0,-1 0-1 0 0,1 0 1 0 0,0 0-1 0 0,-1 1 1 0 0,1 0-1 0 0,0 0 1 0 0,1 1-1 0 0,-1 0 0 0 0,1 0 1 0 0,-1 0 56 0 0,-5 4-30 0 0,0 1 1 0 0,0 1-1 0 0,1 0 0 0 0,1 0 1 0 0,-1 1-1 0 0,2 1 0 0 0,-1-1 1 0 0,2 1-1 0 0,-1 0 0 0 0,2 1 1 0 0,0 0-1 0 0,0 0 0 0 0,-3 13 30 0 0,7-15 74 0 0,0 0 0 0 0,0 0 0 0 0,1 0 1 0 0,1 0-1 0 0,0 0 0 0 0,0 0 0 0 0,1 0 0 0 0,0 0 0 0 0,1 0 0 0 0,1 0 0 0 0,-1-1 0 0 0,2 1 0 0 0,-1 0 0 0 0,2-1 1 0 0,-1 0-1 0 0,1 0 0 0 0,1-1 0 0 0,0 1 0 0 0,0-1 0 0 0,7 7-74 0 0,6 6 194 0 0,0-1-1 0 0,2-1 1 0 0,0-1 0 0 0,1-1 0 0 0,1-1-1 0 0,1-1 1 0 0,13 7-194 0 0,-30-19-31 0 0,-1 0 0 0 0,1-1 0 0 0,0 1 1 0 0,1-1-1 0 0,-1-1 0 0 0,0 1 0 0 0,1-1 0 0 0,0-1 0 0 0,-1 1 0 0 0,1-1 0 0 0,0-1 0 0 0,2 1 31 0 0,-2-18-2287 0 0,-4 1-2553 0 0,-3 12 352 0 0,1-3-6000 0 0</inkml:trace>
  <inkml:trace contextRef="#ctx0" brushRef="#br0" timeOffset="26392.948">9858 1861 9738 0 0,'0'0'1683'0'0,"0"0"-717"0"0,0 0-373 0 0,0 0 46 0 0,0 0 178 0 0,0 0 170 0 0,0 0 15 0 0,0 0-166 0 0,0 0-183 0 0,0 0-144 0 0,0 0-85 0 0,0 0-35 0 0,0 0-7 0 0,-1 26-16 0 0,-2 81-22 0 0,23 29 782 0 0,32 143-935 0 0,-51-278-149 0 0,0-1 1 0 0,0 0-1 0 0,0 1 1 0 0,0-1 0 0 0,0 0-1 0 0,0 1 1 0 0,0-1-1 0 0,0 0 1 0 0,-1 0-1 0 0,1 0 1 0 0,0 0 0 0 0,0 0-1 0 0,0 0 1 0 0,0 0-1 0 0,0 0 1 0 0,0-1-1 0 0,0 1 1 0 0,0 0 0 0 0,0-1-1 0 0,0 1 1 0 0,0 0-1 0 0,0-1 1 0 0,0 1 0 0 0,-1-1-1 0 0,1 1 1 0 0,0-1-1 0 0,0 0 1 0 0,-1 1-1 0 0,1-1 1 0 0,0 0 0 0 0,-1 1-1 0 0,1-1 1 0 0,0 0-1 0 0,-1 0 1 0 0,1 0 0 0 0,-1 0-1 0 0,0 1 1 0 0,1-1-1 0 0,-1 0 1 0 0,0 0-1 0 0,1 0 1 0 0,-1 0 0 0 0,0 0-1 0 0,0 0 1 0 0,0 0-1 0 0,0 0 1 0 0,0 0-1 0 0,0 0 1 0 0,0 0 0 0 0,0 0-1 0 0,0 0 1 0 0,0-1-43 0 0,1-1-187 0 0,140-240 1007 0 0,-27 16-1121 0 0,-97 201-1529 0 0,-8 22-7540 0 0,-9 4-1557 0 0</inkml:trace>
  <inkml:trace contextRef="#ctx0" brushRef="#br0" timeOffset="26914.243">8794 2763 3257 0 0,'0'0'2216'0'0,"0"0"-856"0"0,0 0-565 0 0,0 0-117 0 0,0 0 245 0 0,0 0 262 0 0,0 0 196 0 0,0 0 32 0 0,0 0-151 0 0,0 0-147 0 0,0 0-142 0 0,0 0-111 0 0,0 0-155 0 0,37 4-91 0 0,117 9-48 0 0,-48-23 206 0 0,-76 3-511 0 0,316-66 1746 0 0,194-30-1573 0 0,-469 92-1123 0 0,42-4-246 0 0,-75 12-3240 0 0,-1 2-3578 0 0,-29 1-1498 0 0</inkml:trace>
  <inkml:trace contextRef="#ctx0" brushRef="#br0" timeOffset="27386.3">9354 3047 6033 0 0,'0'0'1889'0'0,"0"0"-406"0"0,0 0-170 0 0,0 0 26 0 0,0 0-16 0 0,0 0-133 0 0,0 0-238 0 0,0 0-268 0 0,0 0-192 0 0,-35 15-150 0 0,-106 47-122 0 0,71-14-23 0 0,60-40-178 0 0,-1 1 0 0 0,1 0 0 0 0,1 1 0 0 0,0 0 0 0 0,0 0 0 0 0,1 1 0 0 0,0 0 0 0 0,1 0 0 0 0,0 1 0 0 0,0 0 0 0 0,2 0 0 0 0,0 1 0 0 0,0-1 0 0 0,1 1 0 0 0,0 0 0 0 0,1 0-1 0 0,1 1 1 0 0,-1 11-19 0 0,5-21 41 0 0,0 0 0 0 0,0 0-1 0 0,0 1 1 0 0,1-1-1 0 0,-1-1 1 0 0,1 1 0 0 0,0 0-1 0 0,0-1 1 0 0,0 1-1 0 0,1-1 1 0 0,-1 0-1 0 0,1 0 1 0 0,0 0 0 0 0,0-1-1 0 0,0 1 1 0 0,0-1-1 0 0,0 0 1 0 0,0 0 0 0 0,1 0-1 0 0,-1-1 1 0 0,1 0-1 0 0,-1 0 1 0 0,1 0-1 0 0,-1 0 1 0 0,1-1 0 0 0,0 1-1 0 0,-1-1 1 0 0,1 0-1 0 0,0-1 1 0 0,-1 1-1 0 0,1-1 1 0 0,0 0 0 0 0,-1 0-1 0 0,1 0 1 0 0,3-2-41 0 0,157-74 1910 0 0,-133 59-1636 0 0,-3 3-155 0 0,-1-1 0 0 0,0-2 0 0 0,-2 0-1 0 0,0-1 1 0 0,-1-2 0 0 0,-1-1 0 0 0,0-1-1 0 0,-2-1 1 0 0,-1 0 0 0 0,-1-2 0 0 0,-1 0-1 0 0,-2-2 1 0 0,0 0 0 0 0,-2 0 0 0 0,-1-2 0 0 0,-1 0-1 0 0,5-22-118 0 0,-15 47-12 0 0,-1-1 0 0 0,0 0 0 0 0,0 0 0 0 0,-1 0 0 0 0,0 0-1 0 0,0 0 1 0 0,0 0 0 0 0,-1 0 0 0 0,0 0 0 0 0,0 0 0 0 0,0-1-1 0 0,-1 1 1 0 0,0 0 0 0 0,0 0 0 0 0,0 0 0 0 0,-1 0 0 0 0,0 1 0 0 0,0-1-1 0 0,-1 0 1 0 0,0 1 0 0 0,0-1 0 0 0,0 1 0 0 0,0 0 0 0 0,-1 0-1 0 0,0 0 1 0 0,0 1 0 0 0,0-1 0 0 0,0 1 0 0 0,-1 0 0 0 0,0 0 0 0 0,0 1-1 0 0,0-1 1 0 0,0 1 0 0 0,0 0 0 0 0,-2 0 12 0 0,-2 2-86 0 0,-1 1 0 0 0,1 1 1 0 0,0-1-1 0 0,-1 1 0 0 0,1 1 0 0 0,0 0 1 0 0,-1 0-1 0 0,1 1 0 0 0,0 0 0 0 0,1 0 1 0 0,-1 1-1 0 0,1 0 0 0 0,-1 1 0 0 0,1 0 1 0 0,0 0-1 0 0,1 1 0 0 0,0 0 0 0 0,-1 0 0 0 0,2 1 1 0 0,-1-1-1 0 0,1 2 0 0 0,0-1 0 0 0,1 1 1 0 0,-1-1-1 0 0,2 2 0 0 0,-4 6 86 0 0,-1 0-55 0 0,1 0-1 0 0,0 0 0 0 0,1 1 1 0 0,1 0-1 0 0,1 0 1 0 0,0 1-1 0 0,1-1 1 0 0,1 1-1 0 0,1 0 1 0 0,0 0-1 0 0,1 0 1 0 0,1 1-1 0 0,0-1 1 0 0,2 7 55 0 0,1-11 10 0 0,-1 1 1 0 0,2-1-1 0 0,0 0 1 0 0,1 0-1 0 0,0 0 1 0 0,1 0 0 0 0,0-1-1 0 0,1 0 1 0 0,0-1-1 0 0,1 1 1 0 0,1-1-1 0 0,0-1 1 0 0,0 0 0 0 0,4 4-11 0 0,-5-7-124 0 0,0 0 1 0 0,0 0 0 0 0,1-1 0 0 0,-1 0-1 0 0,1-1 1 0 0,1 1 0 0 0,-1-2 0 0 0,1 0-1 0 0,-1 0 1 0 0,1 0 0 0 0,1-1 0 0 0,7 1 123 0 0,41-8-10028 0 0,-50 0 1397 0 0</inkml:trace>
  <inkml:trace contextRef="#ctx0" brushRef="#br0" timeOffset="28272.333">10097 2682 11258 0 0,'0'0'1494'0'0,"0"0"-767"0"0,0 0-496 0 0,0 0 2 0 0,0 0 238 0 0,0 0 276 0 0,0 0 143 0 0,0 0-91 0 0,0 0-152 0 0,0 0-147 0 0,0 0-84 0 0,0 0-8 0 0,-5 13 16 0 0,-16 36 41 0 0,12-8 5437 0 0,4-19-5467 0 0,-42 100 49 0 0,-34 146-339 0 0,79-258-150 0 0,0 0 0 0 0,1 0 0 0 0,0 0 0 0 0,1 0-1 0 0,0 0 1 0 0,1 1 0 0 0,0-1 0 0 0,1 0-1 0 0,0 0 1 0 0,0 0 0 0 0,2 4 5 0 0,7 5 556 0 0,-11-19-552 0 0,27 3 196 0 0,-14 0-161 0 0,1-1-1 0 0,-1-1 1 0 0,1 0 0 0 0,0 0-1 0 0,0-2 1 0 0,-1 0 0 0 0,1 0-1 0 0,-1-2 1 0 0,6-1-39 0 0,17-1 36 0 0,29 2-34 0 0,-61 0-1038 0 0,-9-1-3730 0 0,1 1-6784 0 0,2 2 1137 0 0</inkml:trace>
  <inkml:trace contextRef="#ctx0" brushRef="#br0" timeOffset="28583.628">9654 2988 13163 0 0,'0'0'1780'0'0,"0"0"-662"0"0,0 0-305 0 0,0 0 11 0 0,0 0 118 0 0,0 0 90 0 0,0 0-65 0 0,0 0-201 0 0,0 0-201 0 0,0 0-50 0 0,0 0 4 0 0,0 0 35 0 0,0 0 26 0 0,12-1-73 0 0,92-5 762 0 0,-43 5-458 0 0,34 0-120 0 0,0 4-1 0 0,76 13-690 0 0,-169-15-444 0 0,22 2 365 0 0,-14-2-10163 0 0,-10-1-1842 0 0</inkml:trace>
  <inkml:trace contextRef="#ctx0" brushRef="#br0" timeOffset="31831.838">11255 2701 0 0 0,'0'0'1284'0'0,"0"0"82"0"0,0 0 8 0 0,0 0-106 0 0,0 0-212 0 0,0 0-248 0 0,0 0-173 0 0,0 0-56 0 0,0 0 97 0 0,0 0 220 0 0,4 0 167 0 0,84 9 5609 0 0,56-9-3804 0 0,-58-2-2052 0 0,65-13-56 0 0,-22-25-423 0 0,-110 52-3395 0 0,-14-5-5465 0 0,-5-4-2018 0 0</inkml:trace>
  <inkml:trace contextRef="#ctx0" brushRef="#br0" timeOffset="32217.414">11323 2922 2713 0 0,'0'0'3739'0'0,"0"0"-2403"0"0,0 0-1030 0 0,0 0-128 0 0,0 0 284 0 0,0 0 303 0 0,0 0 232 0 0,0 0 193 0 0,0 0-35 0 0,0 0-32 0 0,0 0-60 0 0,0 0-139 0 0,0 0-49 0 0,17 5-15 0 0,54 17-31 0 0,33-16 1166 0 0,230-17-1255 0 0,-333 11-1055 0 0,-1 0-80 0 0,0 0-105 0 0,0 0-184 0 0,-3-7-11460 0 0,2 6 4932 0 0</inkml:trace>
  <inkml:trace contextRef="#ctx0" brushRef="#br0" timeOffset="32922.309">11660 2402 872 0 0,'0'0'1669'0'0,"0"0"-325"0"0,0 0 15 0 0,0 0 276 0 0,0 0 317 0 0,0 0 106 0 0,0 0-220 0 0,0 0-433 0 0,0 0-486 0 0,0 0-371 0 0,0 0-185 0 0,0 0-56 0 0,-7-4 37 0 0,-24-13 52 0 0,24 35 1715 0 0,11-2-1885 0 0,2 0 0 0 0,0 0 0 0 0,1 0 0 0 0,0-1-1 0 0,1 0 1 0 0,1-1 0 0 0,1 0 0 0 0,0 0 0 0 0,0-1 0 0 0,1 0 0 0 0,1-1-1 0 0,0 0 1 0 0,1-1 0 0 0,0 0 0 0 0,5 2-226 0 0,-10-6 82 0 0,284 210 670 0 0,-291-216-742 0 0,1-1 0 0 0,0 1 0 0 0,-1 0 0 0 0,1-1-1 0 0,-1 1 1 0 0,1 0 0 0 0,-1 0 0 0 0,1 0 0 0 0,-1 0-1 0 0,0 0 1 0 0,1 1 0 0 0,-1-1 0 0 0,0 0 0 0 0,0 0 0 0 0,0 1-1 0 0,0-1 1 0 0,0 1 0 0 0,0-1 0 0 0,-1 1 0 0 0,1-1-1 0 0,0 1 1 0 0,-1 0 0 0 0,1-1 0 0 0,-1 1 0 0 0,0 0-1 0 0,1-1 1 0 0,-1 1 0 0 0,0 0 0 0 0,0 0 0 0 0,0-1 0 0 0,0 1-1 0 0,0 0 1 0 0,-1-1 0 0 0,1 1 0 0 0,0 0 0 0 0,-1-1-1 0 0,1 1 1 0 0,-1 0 0 0 0,0 0-10 0 0,-169 201 488 0 0,134-167-445 0 0,-1-1-1 0 0,-2-2 0 0 0,-1-2 1 0 0,-11 5-43 0 0,-18 21 70 0 0,59-32-806 0 0,26-43-3889 0 0,-8 10-2543 0 0,1 1-4284 0 0</inkml:trace>
  <inkml:trace contextRef="#ctx0" brushRef="#br0" timeOffset="104285.786">287 3916 304 0 0,'0'0'2343'0'0,"0"0"-561"0"0,0 0-270 0 0,0 0 145 0 0,0 0 236 0 0,0 0 121 0 0,0 0-144 0 0,0 0-375 0 0,0 0-442 0 0,0 0-375 0 0,0 0-261 0 0,-3 2-162 0 0,-4 7-163 0 0,1 0 1 0 0,1 0-1 0 0,0 1 0 0 0,0 0 1 0 0,0 0-1 0 0,2 0 0 0 0,-1 0 0 0 0,1 1 1 0 0,1-1-1 0 0,0 1 0 0 0,0 0 1 0 0,1 0-1 0 0,0 0 0 0 0,2 8-92 0 0,-6 8 89 0 0,3 0-1 0 0,0 1 1 0 0,1-1-1 0 0,2 0 0 0 0,1 1 1 0 0,1-1-1 0 0,1 0 0 0 0,2 0 1 0 0,1-1-1 0 0,0 1 1 0 0,2-1-1 0 0,1-1 0 0 0,1 0 1 0 0,10 15-89 0 0,-18-36 21 0 0,0 1 1 0 0,1-1-1 0 0,-1 0 1 0 0,1 0-1 0 0,0 0 0 0 0,0 0 1 0 0,0 0-1 0 0,1-1 1 0 0,0 0-1 0 0,-1 0 1 0 0,1 0-1 0 0,0-1 0 0 0,0 1 1 0 0,0-1-1 0 0,1-1 1 0 0,-1 1-1 0 0,0-1 0 0 0,1 1 1 0 0,-1-2-1 0 0,1 1 1 0 0,0 0-1 0 0,-1-1 1 0 0,1 0-1 0 0,-1-1 0 0 0,1 1 1 0 0,-1-1-1 0 0,1 0 1 0 0,-1 0-1 0 0,1-1 1 0 0,-1 0-1 0 0,0 0 0 0 0,1 0-21 0 0,19-15 154 0 0,0-1-1 0 0,-1-1 1 0 0,-1-1-1 0 0,-1-1 1 0 0,-1-1-1 0 0,-1-1 0 0 0,-1 0 1 0 0,-1-2-1 0 0,-1 0 1 0 0,-1-1-1 0 0,0-2-153 0 0,33-47 178 0 0,-49 74-184 0 0,0 0 0 0 0,1-1-1 0 0,-1 1 1 0 0,0 0 0 0 0,1-1 0 0 0,0 1 0 0 0,-1 0-1 0 0,1 0 1 0 0,-1 0 0 0 0,1-1 0 0 0,0 1 0 0 0,0 0-1 0 0,0 0 1 0 0,0 0 0 0 0,0 0 0 0 0,0 0-1 0 0,0 1 1 0 0,0-1 0 0 0,0 0 0 0 0,0 0 0 0 0,0 1-1 0 0,1-1 1 0 0,-1 0 0 0 0,0 1 0 0 0,0 0 0 0 0,1-1-1 0 0,-1 1 1 0 0,0 0 0 0 0,1-1 0 0 0,-1 1-1 0 0,0 0 1 0 0,1 0 0 0 0,-1 0 0 0 0,0 0 0 0 0,1 0-1 0 0,-1 1 1 0 0,1-1 0 0 0,-1 0 0 0 0,0 0 0 0 0,0 1-1 0 0,1-1 1 0 0,-1 1 0 0 0,0 0 0 0 0,0-1-1 0 0,1 1 1 0 0,-1 0 0 0 0,0-1 0 0 0,0 1 0 0 0,0 0-1 0 0,0 0 1 0 0,0 0 0 0 0,0 0 0 0 0,0 1 6 0 0,64 112-27 0 0,-59-99 27 0 0,0-1 0 0 0,1 1 0 0 0,1-1 0 0 0,0 0 0 0 0,1-1 0 0 0,1 0 1 0 0,0 0-1 0 0,1-1 0 0 0,0 0 0 0 0,0-1 0 0 0,2 0 0 0 0,-1-1 0 0 0,7 3 0 0 0,-13-10 34 0 0,0 1 0 0 0,0-2 0 0 0,0 1 0 0 0,0-1 0 0 0,1 1 0 0 0,-1-2 0 0 0,1 1 0 0 0,-1-1 0 0 0,1 0 0 0 0,-1 0 0 0 0,1-1 0 0 0,0 0 0 0 0,0 0 0 0 0,-1-1 0 0 0,1 0 0 0 0,-1 0 0 0 0,1 0 0 0 0,0-1 0 0 0,-1 0 1 0 0,0 0-1 0 0,0-1 0 0 0,1 1 0 0 0,-1-1 0 0 0,-1-1 0 0 0,1 1 0 0 0,0-1 0 0 0,-1 0 0 0 0,0 0 0 0 0,0-1 0 0 0,0 0 0 0 0,-1 1 0 0 0,3-5-34 0 0,10-11 78 0 0,-1-2 0 0 0,-1 0 0 0 0,-1 0 0 0 0,-1-1 0 0 0,-1-1 0 0 0,-1 0 0 0 0,-2-1 0 0 0,0 0 0 0 0,-1-1 0 0 0,-2 1 0 0 0,0-1 0 0 0,-2-1 0 0 0,-1 1 0 0 0,-1-1 1 0 0,-1-17-79 0 0,-1 32-532 0 0,0-41-816 0 0,2 19-7172 0 0,-1 26-2826 0 0</inkml:trace>
  <inkml:trace contextRef="#ctx0" brushRef="#br0" timeOffset="104807.259">1681 3327 8666 0 0,'0'0'1217'0'0,"0"0"-176"0"0,0 0 16 0 0,0 0 142 0 0,0 0 116 0 0,0 0-79 0 0,0 0-303 0 0,0 0-372 0 0,0 0-244 0 0,0 0-46 0 0,0 0 87 0 0,0 0 119 0 0,0 0 70 0 0,2 10-6 0 0,13 83 826 0 0,-5 120 666 0 0,-19 402-1471 0 0,7-501-603 0 0,2-114-11 0 0,0 0-3 0 0,16-1 62 0 0,57-65 486 0 0,-41 32-391 0 0,0-3-79 0 0,2 1 0 0 0,1 2 1 0 0,1 2-1 0 0,2 1 0 0 0,2 2 1 0 0,6-2-24 0 0,-45 30-3 0 0,0 0 0 0 0,0 0 1 0 0,0 0-1 0 0,0 1 0 0 0,0-1 1 0 0,1 0-1 0 0,-1 1 0 0 0,0-1 1 0 0,0 1-1 0 0,0-1 0 0 0,1 1 1 0 0,-1 0-1 0 0,0-1 0 0 0,1 1 1 0 0,-1 0-1 0 0,0 0 0 0 0,1 0 1 0 0,-1 0-1 0 0,0 0 0 0 0,1 0 1 0 0,-1 0-1 0 0,0 1 0 0 0,0-1 0 0 0,1 0 1 0 0,-1 1-1 0 0,0-1 0 0 0,0 1 1 0 0,1-1-1 0 0,-1 1 0 0 0,0 0 1 0 0,0-1-1 0 0,0 1 0 0 0,0 0 1 0 0,0 0-1 0 0,0 0 0 0 0,0 0 1 0 0,0 0-1 0 0,0 0 0 0 0,-1 0 1 0 0,1 0-1 0 0,0 0 0 0 0,0 0 0 0 0,-1 1 1 0 0,1-1-1 0 0,-1 0 0 0 0,1 0 1 0 0,-1 1-1 0 0,0-1 0 0 0,1 0 3 0 0,5 71 55 0 0,-6-65-49 0 0,0 266 140 0 0,11-247-281 0 0,33-30-1715 0 0,-31-8 602 0 0,0-1-914 0 0,-3 5-2198 0 0,-3 1-6675 0 0</inkml:trace>
  <inkml:trace contextRef="#ctx0" brushRef="#br0" timeOffset="105847.698">2397 4173 936 0 0,'0'0'1126'0'0,"0"0"-402"0"0,0 0 304 0 0,0 0 408 0 0,0 0 243 0 0,0 0 46 0 0,0 0-139 0 0,0 0-193 0 0,0 0-161 0 0,0 0-161 0 0,0 0-186 0 0,0 0-147 0 0,34 12-115 0 0,104 32-83 0 0,-69-37 370 0 0,-62-9-819 0 0,-1 0-1 0 0,0-1 1 0 0,0 1 0 0 0,0-1 0 0 0,0-1 0 0 0,0 1-1 0 0,0-1 1 0 0,-1 0 0 0 0,0 0 0 0 0,1-1 0 0 0,-2 1-1 0 0,1-1 1 0 0,-1 0 0 0 0,1-1 0 0 0,-1 1 0 0 0,-1-1-1 0 0,1 1 1 0 0,-1-1 0 0 0,0 0 0 0 0,0-1 0 0 0,-1 1 0 0 0,0 0-1 0 0,0-1 1 0 0,0 1 0 0 0,-1-1 0 0 0,0 0 0 0 0,0 1-1 0 0,-1-1 1 0 0,0 0 0 0 0,0 0 0 0 0,0 1 0 0 0,-1-1-1 0 0,-1-3-90 0 0,1 7-34 0 0,-1 0 0 0 0,-1-1 0 0 0,1 1 1 0 0,0 0-1 0 0,-1 0 0 0 0,0 1 0 0 0,1-1 0 0 0,-1 1 0 0 0,0-1 0 0 0,0 1 0 0 0,-1 0 0 0 0,1 0 0 0 0,0 0 0 0 0,-1 0 0 0 0,1 1 0 0 0,-1-1 0 0 0,0 1 0 0 0,1 0 0 0 0,-1 0 0 0 0,0 1 0 0 0,0-1 0 0 0,1 1 0 0 0,-1-1 0 0 0,0 1 0 0 0,0 0 0 0 0,0 1 0 0 0,0-1 0 0 0,0 1 0 0 0,1 0 0 0 0,-1-1 0 0 0,0 2 0 0 0,1-1 0 0 0,-1 0 0 0 0,1 1 0 0 0,-1 0 0 0 0,1-1 0 0 0,-1 1 0 0 0,0 2 34 0 0,-10 5-33 0 0,0 1-1 0 0,1 1 0 0 0,0 0 0 0 0,1 0 0 0 0,1 2 0 0 0,-1-1 1 0 0,2 1-1 0 0,0 1 0 0 0,1 0 0 0 0,0 0 0 0 0,1 1 0 0 0,0 0 1 0 0,1 1-1 0 0,1-1 0 0 0,1 1 0 0 0,0 1 0 0 0,1-1 0 0 0,1 0 0 0 0,0 1 1 0 0,2 0-1 0 0,0 0 0 0 0,0 0 0 0 0,2-1 0 0 0,0 2 34 0 0,-1-13 20 0 0,1 1 0 0 0,0-1-1 0 0,1 0 1 0 0,-1 1 0 0 0,1-1 0 0 0,0 0-1 0 0,0 0 1 0 0,1 0 0 0 0,-1-1 0 0 0,1 1-1 0 0,0 0 1 0 0,0-1 0 0 0,1 0-1 0 0,-1 0 1 0 0,1 0 0 0 0,0 0 0 0 0,0-1-1 0 0,0 1 1 0 0,1-1 0 0 0,-1 0 0 0 0,1 0-1 0 0,0-1 1 0 0,0 1 0 0 0,0-1-1 0 0,0 0 1 0 0,0 0 0 0 0,0-1 0 0 0,0 0-1 0 0,1 0 1 0 0,0 0-20 0 0,9 2 102 0 0,0-1 1 0 0,0-1-1 0 0,0 0 0 0 0,1-1 1 0 0,-1-1-1 0 0,0 0 0 0 0,0-1 1 0 0,0-1-1 0 0,0 0 0 0 0,7-4-102 0 0,15-7 121 0 0,0-3 0 0 0,-1-1 0 0 0,-1-2 0 0 0,-1-1 0 0 0,0-1 0 0 0,-2-2 0 0 0,-1-2 1 0 0,10-10-122 0 0,142-180 281 0 0,-166 195-241 0 0,-1 0-1 0 0,-2-1 1 0 0,0-1-1 0 0,-1 0 1 0 0,-2-1 0 0 0,0 0-1 0 0,2-10-39 0 0,-12 32 14 0 0,1 0-1 0 0,-1 0 1 0 0,0 0-1 0 0,0-1 1 0 0,0 1 0 0 0,0 0-1 0 0,0 0 1 0 0,-1-1-1 0 0,1 1 1 0 0,-1 0-1 0 0,1-1 1 0 0,-1 1-1 0 0,0 0 1 0 0,0-1-1 0 0,0 1 1 0 0,0-1-1 0 0,0 1 1 0 0,-1 0-1 0 0,1-1 1 0 0,-1 1 0 0 0,1 0-1 0 0,-1-1 1 0 0,0 1-1 0 0,0 0 1 0 0,0 0-1 0 0,0 0 1 0 0,0 0-1 0 0,-1 0 1 0 0,1 0-1 0 0,-1 0 1 0 0,1 0-1 0 0,-1 0 1 0 0,0 1 0 0 0,1-1-1 0 0,-1 1 1 0 0,0-1-1 0 0,0 1 1 0 0,0 0-1 0 0,0-1 1 0 0,-1 1-1 0 0,1 0 1 0 0,0 1-1 0 0,0-1 1 0 0,-1 0-1 0 0,1 1 1 0 0,0-1 0 0 0,-1 1-1 0 0,1-1 1 0 0,0 1-1 0 0,-1 0 1 0 0,1 0-1 0 0,-1 0 1 0 0,0 1-14 0 0,-9 2-27 0 0,0 2 0 0 0,0-1 0 0 0,1 2 1 0 0,-1-1-1 0 0,1 2 0 0 0,0-1 0 0 0,1 1 1 0 0,-1 1-1 0 0,1 0 0 0 0,1 1 0 0 0,0-1 0 0 0,0 2 1 0 0,-2 3 26 0 0,5-9-9 0 0,1 1-1 0 0,-1 0 1 0 0,1 0 0 0 0,0 0 0 0 0,1 1 0 0 0,-1 0-1 0 0,1 0 1 0 0,0 0 0 0 0,1 0 0 0 0,-1 1 0 0 0,1 0-1 0 0,1-1 1 0 0,-1 1 0 0 0,1 0 0 0 0,0 0 0 0 0,1 0-1 0 0,-1 1 1 0 0,2-1 0 0 0,-1 1 9 0 0,3-5-2 0 0,0 0 1 0 0,0 1-1 0 0,0-1 1 0 0,1 0-1 0 0,-1 0 0 0 0,1-1 1 0 0,0 1-1 0 0,0-1 1 0 0,0 1-1 0 0,0-1 0 0 0,0 0 1 0 0,0 0-1 0 0,1 0 1 0 0,-1 0-1 0 0,1-1 0 0 0,-1 1 1 0 0,1-1-1 0 0,0 0 0 0 0,-1 0 1 0 0,1-1-1 0 0,0 1 1 0 0,0-1-1 0 0,-1 1 0 0 0,1-1 1 0 0,3-1 1 0 0,3 3 8 0 0,241 2 27 0 0,-250-4-41 0 0,1 0 0 0 0,0 0 0 0 0,0 0 0 0 0,-1 0 1 0 0,1 0-1 0 0,0 1 0 0 0,0-1 0 0 0,-1 1 0 0 0,1-1 1 0 0,0 1-1 0 0,-1 0 0 0 0,1-1 0 0 0,-1 1 0 0 0,1 0 1 0 0,-1 0-1 0 0,1 0 0 0 0,-1 0 0 0 0,1 0 0 0 0,-1 0 0 0 0,0 1 1 0 0,0-1-1 0 0,0 0 0 0 0,0 1 0 0 0,0-1 0 0 0,0 1 1 0 0,0-1-1 0 0,0 1 0 0 0,0 0 0 0 0,-1-1 0 0 0,1 1 1 0 0,-1 0-1 0 0,1-1 0 0 0,-1 1 0 0 0,0 0 0 0 0,1-1 1 0 0,-1 1-1 0 0,0 0 0 0 0,0 1 6 0 0,-22 70-71 0 0,10-42-9 0 0,9-20 69 0 0,2-9 3 0 0,-1 0 0 0 0,1 0 0 0 0,0 0 0 0 0,0 0 0 0 0,0 0-1 0 0,0 0 1 0 0,1 0 0 0 0,-1 0 0 0 0,1 0 0 0 0,-1 1 0 0 0,1-1 0 0 0,0 0 0 0 0,-1 0 0 0 0,1 0 0 0 0,0 1 0 0 0,1-1 0 0 0,-1 0 0 0 0,0 0 0 0 0,1 0-1 0 0,-1 0 1 0 0,1 1 0 0 0,-1-1 0 0 0,1 0 0 0 0,0 0 0 0 0,0 0 0 0 0,0 0 0 0 0,0 0 0 0 0,0-1 0 0 0,1 1 0 0 0,-1 0 0 0 0,1 0 0 0 0,-1-1 0 0 0,1 1 0 0 0,-1-1-1 0 0,1 1 1 0 0,0-1 0 0 0,0 0 0 0 0,0 0 0 0 0,1 1 8 0 0,101 31 135 0 0,-80-31-54 0 0,0-1 1 0 0,-1 0-1 0 0,1-2 1 0 0,0 0-1 0 0,0-2 1 0 0,0-1-1 0 0,-1-1 1 0 0,0-1-1 0 0,0 0 1 0 0,9-6-82 0 0,10-4 207 0 0,0-3 0 0 0,-2-2 1 0 0,0-1-1 0 0,-1-2 0 0 0,-2-1 0 0 0,0-3 1 0 0,22-22-208 0 0,-52 44 60 0 0,-1 0 0 0 0,1 0 0 0 0,-2-1 0 0 0,1 0 0 0 0,-1-1 0 0 0,0 1 0 0 0,0-1 0 0 0,-1 0 0 0 0,0 0 0 0 0,-1 0 0 0 0,1 0 0 0 0,-2-1 0 0 0,1 0 0 0 0,-1 1 0 0 0,0-1 0 0 0,-1 0 0 0 0,0 0 0 0 0,-1 0 0 0 0,0-7-60 0 0,-2 11 3 0 0,0 0 0 0 0,-1 0 0 0 0,1 0 0 0 0,-1 0 0 0 0,0 1 1 0 0,0-1-1 0 0,-1 1 0 0 0,1 0 0 0 0,-1 0 0 0 0,0 0 0 0 0,0 1 0 0 0,-1-1 0 0 0,1 1 0 0 0,-1 0 0 0 0,1 0 1 0 0,-1 1-1 0 0,0-1 0 0 0,0 1 0 0 0,0 0 0 0 0,0 1 0 0 0,-1-1 0 0 0,1 1 0 0 0,0 0 0 0 0,-1 0 0 0 0,1 0 1 0 0,-1 1-1 0 0,1 0 0 0 0,-1 0 0 0 0,1 0 0 0 0,0 1 0 0 0,-1 0 0 0 0,1 0 0 0 0,0 0 0 0 0,-1 1 0 0 0,1 0 1 0 0,0 0-1 0 0,-1 0-3 0 0,-9 6-48 0 0,1 1 0 0 0,0 0 0 0 0,0 1 0 0 0,1 0 0 0 0,0 1 0 0 0,1 1 0 0 0,0 0 0 0 0,0 0 1 0 0,2 1-1 0 0,0 1 0 0 0,0 0 0 0 0,0 2 48 0 0,3-6-9 0 0,0 0 0 0 0,0 1 0 0 0,1 0 0 0 0,1 0 0 0 0,0 0 0 0 0,0 1 1 0 0,1 0-1 0 0,1 0 0 0 0,0 0 0 0 0,0 0 0 0 0,1 0 0 0 0,1 1 0 0 0,0-1 0 0 0,1 1 0 0 0,0-1 0 0 0,1 1 0 0 0,0-1 1 0 0,1 1-1 0 0,1-1 0 0 0,0 0 0 0 0,0 0 0 0 0,1 0 0 0 0,1 0 0 0 0,0-1 0 0 0,0 0 0 0 0,1 0 0 0 0,1 0 0 0 0,-1-1 1 0 0,2 0-1 0 0,0 0 0 0 0,1 0 9 0 0,7 2-3 0 0,0-1 1 0 0,1-1 0 0 0,0-1-1 0 0,1 0 1 0 0,0-1 0 0 0,1-1-1 0 0,-1-1 1 0 0,1-1 0 0 0,1 0-1 0 0,-1-1 1 0 0,0-1 0 0 0,1-1-1 0 0,0-1 1 0 0,-1-1 0 0 0,1 0-1 0 0,18-4 3 0 0,21-10-1232 0 0,-41 6-1619 0 0,0-1-3470 0 0,-8 4-5513 0 0</inkml:trace>
  <inkml:trace contextRef="#ctx0" brushRef="#br0" timeOffset="108833.365">6500 4148 0 0 0,'0'0'536'0'0,"0"0"663"0"0,0 0 291 0 0,0 0 209 0 0,0 0 148 0 0,0 0 7 0 0,0 0-146 0 0,0 0-240 0 0,0 0-214 0 0,0 0-202 0 0,0 0-148 0 0,-6-13-94 0 0,-18-39-54 0 0,23 50-699 0 0,1 1-1 0 0,-1 0 1 0 0,1-1-1 0 0,-1 1 1 0 0,0 0 0 0 0,0 0-1 0 0,0 0 1 0 0,0-1 0 0 0,1 1-1 0 0,-2 0 1 0 0,1 0 0 0 0,0 0-1 0 0,0 1 1 0 0,0-1-1 0 0,0 0 1 0 0,0 0 0 0 0,-1 0-1 0 0,1 1 1 0 0,0-1 0 0 0,-1 1-1 0 0,1-1 1 0 0,0 1 0 0 0,-1 0-1 0 0,1-1 1 0 0,-1 1 0 0 0,1 0-1 0 0,-1 0 1 0 0,1 0-1 0 0,-1 0-56 0 0,-4 0 261 0 0,-12-1-90 0 0,-1 1 0 0 0,1 1 0 0 0,-1 0 0 0 0,1 2 0 0 0,0 0 0 0 0,0 1 0 0 0,0 1 0 0 0,0 0 0 0 0,1 2 0 0 0,0 0 0 0 0,0 0 0 0 0,1 2 0 0 0,0 0 0 0 0,0 1 0 0 0,1 1 0 0 0,0 0 0 0 0,1 1 0 0 0,0 0 0 0 0,-1 4-171 0 0,6-8 11 0 0,0 1 0 0 0,1 0 1 0 0,0 0-1 0 0,0 1 0 0 0,1 0 1 0 0,1 0-1 0 0,0 1 0 0 0,0-1 1 0 0,1 1-1 0 0,0 1 0 0 0,1-1 1 0 0,0 1-1 0 0,1 0 0 0 0,0 0 1 0 0,1 0-1 0 0,0 0 0 0 0,1 0 1 0 0,1 0-1 0 0,0 0 0 0 0,1 8-11 0 0,1-14 26 0 0,0 1 0 0 0,1-1 0 0 0,1 1 0 0 0,-1-1-1 0 0,1 0 1 0 0,0 0 0 0 0,0 0 0 0 0,0-1 0 0 0,1 0 0 0 0,0 1-1 0 0,0-2 1 0 0,0 1 0 0 0,1 0 0 0 0,0-1 0 0 0,0 0-1 0 0,0-1 1 0 0,0 1 0 0 0,0-1 0 0 0,1 0 0 0 0,-1-1-1 0 0,1 1 1 0 0,0-1 0 0 0,0-1 0 0 0,0 1 0 0 0,0-1 0 0 0,0-1-1 0 0,0 1 1 0 0,3-1-26 0 0,14-2 139 0 0,-1-2 1 0 0,0 0-1 0 0,0-1 0 0 0,-1-1 0 0 0,0-2 1 0 0,0 0-1 0 0,0-1 0 0 0,-1-1 0 0 0,0-1 1 0 0,-1-1-1 0 0,-1-1 0 0 0,1-1 0 0 0,-2 0 1 0 0,0-1-1 0 0,-1-1 0 0 0,-1-1 0 0 0,2-3-139 0 0,21-23 129 0 0,-2-1 0 0 0,-2-3 0 0 0,-2 0 0 0 0,1-8-129 0 0,6-6 12 0 0,-33 47 36 0 0,-4 22-170 0 0,-1 45 207 0 0,1 1-1 0 0,3-1 1 0 0,3 0 0 0 0,1 0 0 0 0,18 51-85 0 0,4-19-12 0 0,-26-77 10 0 0,-6-7-137 0 0,1 0 1 0 0,-1 1 0 0 0,1-1-1 0 0,0 0 1 0 0,0 1 0 0 0,0-1 0 0 0,0 0-1 0 0,0 0 1 0 0,0 0 0 0 0,0 0-1 0 0,0 0 1 0 0,1 0 0 0 0,-1 0-1 0 0,0 0 1 0 0,1 0 0 0 0,-1-1 0 0 0,0 1-1 0 0,1 0 1 0 0,-1-1 0 0 0,1 1-1 0 0,-1-1 1 0 0,1 0 0 0 0,-1 1 0 0 0,1-1-1 0 0,-1 0 1 0 0,1 0 0 0 0,-1 0-1 0 0,1 0 1 0 0,-1 0 0 0 0,1 0 0 0 0,0-1-1 0 0,0 1 139 0 0,6-3-4350 0 0,-1 3-6230 0 0</inkml:trace>
  <inkml:trace contextRef="#ctx0" brushRef="#br0" timeOffset="109248.332">7290 4070 8386 0 0,'0'0'2202'0'0,"0"0"-689"0"0,0 0-366 0 0,0 0-16 0 0,0 0 67 0 0,0 0-9 0 0,0 0-83 0 0,0 0-139 0 0,0 0-75 0 0,0 0 3 0 0,0 0-56 0 0,0 0-102 0 0,0 0-71 0 0,22 0-65 0 0,143 0 790 0 0,-106-1-746 0 0,131 13 189 0 0,-131-1-729 0 0,-40-8 316 0 0,-18-1-4289 0 0,-13 8-1419 0 0,6-4-1019 0 0,-1-4-4938 0 0</inkml:trace>
  <inkml:trace contextRef="#ctx0" brushRef="#br0" timeOffset="109562.124">7268 4398 7690 0 0,'0'0'2344'0'0,"0"0"-777"0"0,0 0-348 0 0,0 0-17 0 0,0 0 73 0 0,0 0-35 0 0,0 0-240 0 0,0 0-330 0 0,0 0-144 0 0,0 0 33 0 0,0 0 99 0 0,0 0 114 0 0,6 3-4 0 0,30 8-158 0 0,1-2 0 0 0,0-1 0 0 0,0-1 0 0 0,1-2 1 0 0,0-2-1 0 0,0-2 0 0 0,0-1 0 0 0,20-3-610 0 0,-15-1-244 0 0,16-1 280 0 0,-18 3-9645 0 0,-39 2-2152 0 0</inkml:trace>
  <inkml:trace contextRef="#ctx0" brushRef="#br0" timeOffset="113626.308">8558 3960 0 0 0,'0'0'1376'0'0,"0"0"169"0"0,0 0-52 0 0,0 0-51 0 0,0 0-63 0 0,0 0 27 0 0,-2-3 24 0 0,-6-9-45 0 0,5 9-77 0 0,3 3-120 0 0,0 0-115 0 0,0 0-117 0 0,0 0-121 0 0,0 0-85 0 0,0 0-75 0 0,0 0-63 0 0,0 0-50 0 0,0 0-75 0 0,0 15 629 0 0,-37 187-269 0 0,19-80-790 0 0,-5-2 0 0 0,-26 71-57 0 0,33-79-2526 0 0,31-105-4097 0 0,-10-7 3015 0 0,1 0-5614 0 0</inkml:trace>
  <inkml:trace contextRef="#ctx0" brushRef="#br0" timeOffset="113989.12">8892 4085 424 0 0,'0'0'1018'0'0,"0"0"-294"0"0,0 0 57 0 0,0 0 278 0 0,0 0 292 0 0,-19 34 143 0 0,-57 111-111 0 0,34-30 545 0 0,37-96-1652 0 0,2 0-1 0 0,-1 0 0 0 0,2 0 1 0 0,1 0-1 0 0,0 0 0 0 0,2 0 1 0 0,1 14-276 0 0,-1-27 122 0 0,0-1 0 0 0,0 1 1 0 0,0-1-1 0 0,1 0 0 0 0,-1 1 0 0 0,1-1 1 0 0,1 0-1 0 0,-1 0 0 0 0,1 0 0 0 0,0 0 1 0 0,0-1-1 0 0,0 1 0 0 0,0-1 0 0 0,1 0 0 0 0,0 0 1 0 0,0 0-1 0 0,0 0 0 0 0,1-1 0 0 0,-1 0 1 0 0,1 1-1 0 0,-1-2 0 0 0,1 1 0 0 0,0 0 1 0 0,0-1-1 0 0,0 0 0 0 0,1 0 0 0 0,-1-1 1 0 0,2 1-123 0 0,5 0 266 0 0,0-1 0 0 0,-1-1 0 0 0,1 0 0 0 0,0 0 1 0 0,0-1-1 0 0,-1 0 0 0 0,1-1 0 0 0,-1-1 0 0 0,1 0 1 0 0,-1 0-1 0 0,0-1 0 0 0,0 0 0 0 0,0-1 0 0 0,-1 0 1 0 0,1-1-1 0 0,-1 0 0 0 0,0-1 0 0 0,-1 0 0 0 0,0-1 0 0 0,0 0 1 0 0,-1 0-1 0 0,0 0 0 0 0,0-1 0 0 0,-1-1 0 0 0,5-6-266 0 0,0 2 78 0 0,-1 0-1 0 0,0-1 0 0 0,0 0 0 0 0,-2-1 0 0 0,0 0 1 0 0,0-1-1 0 0,-2 0 0 0 0,0 0 0 0 0,-1-1 1 0 0,-1 1-1 0 0,0-1 0 0 0,-2 0 0 0 0,0-1 0 0 0,-1 1 1 0 0,0 0-1 0 0,-2-1 0 0 0,0 1 0 0 0,-1-1 0 0 0,-4-15-77 0 0,3 27-71 0 0,-1-1 0 0 0,0 1 0 0 0,0 0 0 0 0,-1 0 0 0 0,0 0 0 0 0,-1 0 0 0 0,1 0 0 0 0,-1 1 0 0 0,0 0 0 0 0,-1 0 0 0 0,0 0 0 0 0,1 1 0 0 0,-2 0 0 0 0,1 0 0 0 0,-1 0 0 0 0,1 1 0 0 0,-1 0 0 0 0,-1 1 0 0 0,1-1 0 0 0,0 1 0 0 0,-1 0 0 0 0,0 1 0 0 0,1 0 0 0 0,-1 0 0 0 0,0 1 0 0 0,0 0 0 0 0,0 0 0 0 0,0 1 0 0 0,0 0 0 0 0,0 1 0 0 0,0-1 0 0 0,0 1 0 0 0,0 1 0 0 0,0 0 0 0 0,0 0 0 0 0,1 0 0 0 0,-1 1 0 0 0,-2 1 71 0 0,-42 25-2825 0 0,20-4-5080 0 0,15-9-2301 0 0</inkml:trace>
  <inkml:trace contextRef="#ctx0" brushRef="#br0" timeOffset="115082.692">9468 4439 0 0 0,'0'0'644'0'0,"0"0"955"0"0,0 0 320 0 0,0 0 190 0 0,0 0 71 0 0,0 0-137 0 0,0 0-325 0 0,0 0-352 0 0,0 0-256 0 0,0 0-153 0 0,0 0-58 0 0,0 0-34 0 0,0 0-59 0 0,4 1 5501 0 0,20 4-5965 0 0,136-4 1174 0 0,92-1-689 0 0,-223 7-723 0 0,-29-7-84 0 0,0 0-4 0 0,0 0 16 0 0,0 0-4 0 0,0 0 6 0 0,0 0 12 0 0,0 0 8 0 0,0 0 2 0 0,0 0 17 0 0,0 0-26 0 0,0 0-13 0 0,0 0-3 0 0,0 0-26 0 0,0 0 11 0 0,-7 0-1435 0 0,-3 0-2617 0 0,5 0-4733 0 0,1 0-2770 0 0</inkml:trace>
  <inkml:trace contextRef="#ctx0" brushRef="#br0" timeOffset="115657.541">10734 4148 2152 0 0,'0'0'2993'0'0,"0"0"-976"0"0,0 0-428 0 0,0 0-54 0 0,0 0 20 0 0,0 0 11 0 0,0 0-102 0 0,0 0-157 0 0,0 0-169 0 0,0 0-227 0 0,0 0-246 0 0,0 0-228 0 0,0 0-163 0 0,-6 0-95 0 0,3 0-136 0 0,-1 0-1 0 0,0 1 1 0 0,0-1 0 0 0,0 1 0 0 0,0 0 0 0 0,1 0 0 0 0,-1 0 0 0 0,0 1 0 0 0,1-1 0 0 0,-1 1 0 0 0,1 0 0 0 0,0 0 0 0 0,-1 0 0 0 0,1 0 0 0 0,0 1 0 0 0,0-1 0 0 0,0 1 0 0 0,1 0 0 0 0,-2 1-43 0 0,-13 18 109 0 0,1 2 0 0 0,0 0 0 0 0,2 0 0 0 0,1 2 0 0 0,1-1 0 0 0,1 2 0 0 0,-3 12-109 0 0,9-26-14 0 0,2 0 1 0 0,-1 0 0 0 0,1 0-1 0 0,1 0 1 0 0,1 1 0 0 0,0-1-1 0 0,0 1 1 0 0,1-1 0 0 0,2 9 13 0 0,-2-17-1 0 0,1 0 1 0 0,0-1-1 0 0,0 1 0 0 0,0 0 1 0 0,1-1-1 0 0,-1 1 1 0 0,1-1-1 0 0,0 1 1 0 0,0-1-1 0 0,1 0 0 0 0,0 0 1 0 0,-1 0-1 0 0,1 0 1 0 0,0 0-1 0 0,1-1 1 0 0,-1 1-1 0 0,1-1 0 0 0,-1 0 1 0 0,1 0-1 0 0,0 0 1 0 0,0-1-1 0 0,0 1 0 0 0,1-1 1 0 0,-1 0-1 0 0,1 0 1 0 0,-1-1-1 0 0,1 1 1 0 0,0-1 0 0 0,13 0 221 0 0,-1 0 1 0 0,1-2-1 0 0,0 0 1 0 0,0-1 0 0 0,-1 0-1 0 0,1-2 1 0 0,-1 0 0 0 0,0-1-1 0 0,0-1 1 0 0,0 0-1 0 0,-1-1 1 0 0,0-1 0 0 0,0-1-1 0 0,-1 0 1 0 0,0-1-1 0 0,-1 0 1 0 0,0-2 0 0 0,0 1-1 0 0,7-11-221 0 0,20-9 327 0 0,-23 17-212 0 0,-1-2 0 0 0,0 0 0 0 0,-1-1 0 0 0,-1 0 0 0 0,-1-1 1 0 0,0-1-1 0 0,-1-1 0 0 0,-2 1 0 0 0,0-2 0 0 0,-1 0 0 0 0,2-6-115 0 0,-9 22 4 0 0,0 0 0 0 0,-1-1 0 0 0,0 1-1 0 0,0-1 1 0 0,0 1 0 0 0,0-1-1 0 0,-1 0 1 0 0,0 0 0 0 0,0 0-1 0 0,-1 0 1 0 0,0 0 0 0 0,0 0-1 0 0,0 1 1 0 0,0-1 0 0 0,-1 0-1 0 0,0 0 1 0 0,-1 0 0 0 0,1 0 0 0 0,-1 1-1 0 0,0-1 1 0 0,0 1 0 0 0,-1-1-1 0 0,0 1 1 0 0,0 0 0 0 0,0 0-1 0 0,0 0 1 0 0,-1 0 0 0 0,0 1-1 0 0,0-1 1 0 0,0 1 0 0 0,0 0-1 0 0,-1 0 1 0 0,0 1 0 0 0,-4-3-4 0 0,-6 1-86 0 0,-1 0 0 0 0,0 2 0 0 0,1 0 1 0 0,-1 1-1 0 0,0 0 0 0 0,0 1 0 0 0,0 1 0 0 0,0 1 0 0 0,0 0 1 0 0,0 1-1 0 0,0 1 0 0 0,0 0 0 0 0,1 1 0 0 0,-1 1 1 0 0,1 0-1 0 0,0 1 0 0 0,0 1 0 0 0,1 0 0 0 0,0 1 0 0 0,-11 8 86 0 0,-83 76-2414 0 0,79-55-1095 0 0,5 2-3849 0 0,16-23-3846 0 0</inkml:trace>
  <inkml:trace contextRef="#ctx0" brushRef="#br0" timeOffset="116101.223">11401 4464 12723 0 0,'0'0'2196'0'0,"0"0"-533"0"0,0 0-268 0 0,0 0-17 0 0,0 0-22 0 0,0 0-140 0 0,0 0-295 0 0,0 0-335 0 0,0 0-218 0 0,0 0-106 0 0,0 0-19 0 0,0 0-43 0 0,-5 10-27 0 0,-30 72 226 0 0,36-82-433 0 0,0 0 1 0 0,0-1-1 0 0,0 1 1 0 0,0 0-1 0 0,0 0 0 0 0,0-1 1 0 0,-1 1-1 0 0,1 0 1 0 0,0 0-1 0 0,0 0 1 0 0,0 0-1 0 0,0 0 1 0 0,0 0-1 0 0,0 1 1 0 0,0-1-1 0 0,0 0 1 0 0,0 0-1 0 0,-1 1 1 0 0,1-1-1 0 0,0 0 0 0 0,0 1 1 0 0,0-1-1 0 0,-1 1 1 0 0,1-1-1 0 0,0 1 1 0 0,0-1-1 0 0,-1 1 1 0 0,1 0-1 0 0,0-1 1 0 0,-1 1-1 0 0,1 0 1 0 0,-1 0-1 0 0,1-1 0 0 0,-1 1 1 0 0,1 0-1 0 0,-1 0 1 0 0,0 0-1 0 0,1-1 1 0 0,-1 1-1 0 0,0 0 1 0 0,0 0-1 0 0,1 0 1 0 0,-1 0-1 0 0,0 0 1 0 0,0 0-1 0 0,0 0 0 0 0,0 0 1 0 0,0 0-1 0 0,0-1 1 0 0,-1 1-1 0 0,1 0 1 0 0,0 0-1 0 0,0 0 1 0 0,-1 0-1 0 0,1 0 1 0 0,0 0-1 0 0,-1-1 1 0 0,1 1-1 0 0,-1 0 1 0 0,1 0-1 0 0,-1-1 0 0 0,1 1 1 0 0,-1 0-1 0 0,0-1 1 0 0,1 1-1 0 0,-1 0 1 0 0,0-1-1 0 0,0 1 34 0 0,26-16-4611 0 0,-13 2-4303 0 0,-8 8-359 0 0</inkml:trace>
  <inkml:trace contextRef="#ctx0" brushRef="#br0" timeOffset="116435.411">11931 4011 7282 0 0,'0'0'2011'0'0,"0"0"-404"0"0,0 0-71 0 0,0 0 123 0 0,0 0 92 0 0,0 0-85 0 0,0 0-277 0 0,0 0-307 0 0,0 0-247 0 0,0 0-242 0 0,0 0-201 0 0,0 0-154 0 0,0 0-106 0 0,-6-1-22 0 0,-47 10 185 0 0,44-6-275 0 0,1 1 0 0 0,0 0 0 0 0,1 0 0 0 0,-1 0 0 0 0,1 1 0 0 0,-1 1 0 0 0,2-1 0 0 0,-1 1 0 0 0,0 0 0 0 0,1 1 0 0 0,1-1 0 0 0,-1 1 0 0 0,1 0 0 0 0,0 1 0 0 0,0-1 0 0 0,1 1 0 0 0,0 0 0 0 0,-1 4-20 0 0,2-1 13 0 0,0 0 0 0 0,0 1-1 0 0,1-1 1 0 0,1 1 0 0 0,0 0-1 0 0,0-1 1 0 0,1 1 0 0 0,1 0 0 0 0,0-1-1 0 0,2 11-12 0 0,-2-18 8 0 0,0 1 1 0 0,0 0-1 0 0,1-1 0 0 0,0 0 0 0 0,0 1 0 0 0,0-1 1 0 0,0 0-1 0 0,0 0 0 0 0,1 0 0 0 0,0 0 0 0 0,0 0 1 0 0,0-1-1 0 0,0 1 0 0 0,1-1 0 0 0,-1 0 0 0 0,1 0 0 0 0,0 0 1 0 0,0 0-1 0 0,0-1 0 0 0,0 0 0 0 0,0 0 0 0 0,1 0 1 0 0,-1 0-1 0 0,1 0 0 0 0,-1-1 0 0 0,1 0 0 0 0,1 0-8 0 0,8 1 177 0 0,1-1 0 0 0,-1 0 0 0 0,0-1 0 0 0,0-1 0 0 0,0 0 0 0 0,0-1 0 0 0,0 0 0 0 0,0-1 0 0 0,0-1 0 0 0,-1 0 0 0 0,1-1 0 0 0,-1 0 0 0 0,0-1 0 0 0,-1-1 0 0 0,0 0 0 0 0,0-1 0 0 0,0 0 0 0 0,-1 0 0 0 0,0-1 0 0 0,0-1 0 0 0,-1 0 0 0 0,-1-1 0 0 0,0 1 0 0 0,5-9-177 0 0,-9 13 28 0 0,0 2-15 0 0,-1 1-1 0 0,0-1 0 0 0,0 1 0 0 0,-1-1 1 0 0,1 0-1 0 0,-1 0 0 0 0,0-1 1 0 0,0 1-1 0 0,0-1 0 0 0,0 0 0 0 0,-1 1 1 0 0,0-1-1 0 0,0 0 0 0 0,0-1 0 0 0,-1 1 1 0 0,0 0-1 0 0,0 0 0 0 0,0-1 0 0 0,0 1 1 0 0,-1 0-1 0 0,0-1 0 0 0,0 1 1 0 0,-1 0-1 0 0,1-1 0 0 0,-1 1 0 0 0,0 0 1 0 0,0 0-1 0 0,-1-1 0 0 0,0 1 0 0 0,0 0 1 0 0,0 0-1 0 0,0 1 0 0 0,-1-1-12 0 0,-5-1-76 0 0,1 0 0 0 0,-1 1 0 0 0,0 0-1 0 0,0 0 1 0 0,-1 1 0 0 0,1 0-1 0 0,-1 1 1 0 0,0 0 0 0 0,0 0 0 0 0,0 1-1 0 0,-1 0 1 0 0,1 0 0 0 0,0 1 0 0 0,-1 1-1 0 0,1-1 1 0 0,-1 2 0 0 0,1-1 0 0 0,-1 1-1 0 0,1 1 1 0 0,0-1 0 0 0,0 2 0 0 0,-7 1 76 0 0,-100 47-2921 0 0,47-3-6644 0 0,49-30-2047 0 0</inkml:trace>
  <inkml:trace contextRef="#ctx0" brushRef="#br0" timeOffset="116850.738">12006 4369 2889 0 0,'0'0'1912'0'0,"0"0"-244"0"0,0 0 138 0 0,0 0 168 0 0,0 0-51 0 0,0 0-260 0 0,0 0-372 0 0,0 0-378 0 0,0 0-244 0 0,0 0-188 0 0,0 0-138 0 0,0 0-105 0 0,0 0-87 0 0,-25 3-32 0 0,-81 14-23 0 0,104-17-92 0 0,-1 1 1 0 0,1-1-1 0 0,0 0 0 0 0,-1 0 1 0 0,1 1-1 0 0,0 0 0 0 0,-1-1 1 0 0,1 1-1 0 0,0 0 1 0 0,0 0-1 0 0,0 0 0 0 0,0 0 1 0 0,0 1-1 0 0,0-1 0 0 0,0 0 1 0 0,0 1-1 0 0,0 0 1 0 0,0-1-1 0 0,1 1 0 0 0,-1 0 1 0 0,1 0-1 0 0,-1 0 0 0 0,1 0 1 0 0,0 0-5 0 0,-4 7 15 0 0,-1-4-26 0 0,1 0 1 0 0,0 0-1 0 0,0 1 1 0 0,1-1-1 0 0,-1 1 1 0 0,1 0-1 0 0,0 1 1 0 0,1-1-1 0 0,0 1 0 0 0,0-1 1 0 0,0 1-1 0 0,1 0 1 0 0,0 0-1 0 0,0 0 1 0 0,1 1-1 0 0,0-1 1 0 0,0 0-1 0 0,1 0 1 0 0,-1 1-1 0 0,2-1 0 0 0,-1 0 1 0 0,1 1-1 0 0,0-1 1 0 0,1 0-1 0 0,-1 0 1 0 0,1 0-1 0 0,1 0 1 0 0,-1 0-1 0 0,1 0 1 0 0,1-1-1 0 0,-1 1 0 0 0,3 1 11 0 0,1-2 157 0 0,0 0 0 0 0,0 0 0 0 0,1-1 0 0 0,-1 0 0 0 0,1-1-1 0 0,1 0 1 0 0,-1 0 0 0 0,0-1 0 0 0,1 0 0 0 0,0 0 0 0 0,0-1-1 0 0,0 0 1 0 0,0 0 0 0 0,0-1 0 0 0,0-1 0 0 0,0 1-1 0 0,0-2 1 0 0,0 1 0 0 0,1-1 0 0 0,-1 0 0 0 0,0-1 0 0 0,0 0-1 0 0,-1-1 1 0 0,1 0 0 0 0,0 0 0 0 0,-1 0 0 0 0,1-2-157 0 0,-1 1 102 0 0,-1-1 0 0 0,0 1 0 0 0,0-1 1 0 0,-1-1-1 0 0,1 1 0 0 0,-1-1 0 0 0,0 0 0 0 0,-1-1 0 0 0,0 1 1 0 0,0-1-1 0 0,0 0 0 0 0,-1-1 0 0 0,0 1 0 0 0,0-1 1 0 0,0 0-1 0 0,-1 1 0 0 0,-1-2 0 0 0,1 1 0 0 0,-1 0 1 0 0,-1 0-1 0 0,0-1 0 0 0,0 1 0 0 0,0-1 0 0 0,-1 1 1 0 0,0 0-1 0 0,-1-1 0 0 0,0-2-102 0 0,-1 5-71 0 0,1 1-1 0 0,-1-1 1 0 0,0 1 0 0 0,0 0-1 0 0,-1-1 1 0 0,0 1 0 0 0,0 1-1 0 0,0-1 1 0 0,0 0 0 0 0,-1 1-1 0 0,0-1 1 0 0,1 1 0 0 0,-2 0-1 0 0,1 0 1 0 0,0 1-1 0 0,-1-1 1 0 0,0 1 0 0 0,0 0-1 0 0,0 0 1 0 0,0 1 0 0 0,0 0-1 0 0,-4-2 72 0 0,-75-17-8260 0 0,66 20-2893 0 0</inkml:trace>
  <inkml:trace contextRef="#ctx0" brushRef="#br0" timeOffset="117422.439">12421 4229 6161 0 0,'0'0'2850'0'0,"0"0"-645"0"0,0 0-602 0 0,0 0-266 0 0,0 0-44 0 0,0 0-77 0 0,0 0-197 0 0,0 0-271 0 0,0 0-251 0 0,0 0-165 0 0,0 0-73 0 0,0 0 59 0 0,0 0 131 0 0,0 5 112 0 0,36 189 3243 0 0,-3-26-3561 0 0,3-20-207 0 0,-36-147-27 0 0,0 0 1 0 0,0 1 0 0 0,1-1-1 0 0,-1 1 1 0 0,0-1 0 0 0,1 0-1 0 0,-1 1 1 0 0,1-1-1 0 0,-1 0 1 0 0,1 1 0 0 0,0-1-1 0 0,0 0 1 0 0,-1 0 0 0 0,1 1-1 0 0,0-1 1 0 0,0 0 0 0 0,0 0-1 0 0,0 0 1 0 0,0 0 0 0 0,1 0-1 0 0,-1-1 1 0 0,0 1-1 0 0,0 0 1 0 0,0 0 0 0 0,1-1-1 0 0,-1 1 1 0 0,0-1 0 0 0,1 1-1 0 0,-1-1 1 0 0,1 0 0 0 0,-1 1-1 0 0,1-1 1 0 0,-1 0 0 0 0,0 0-1 0 0,1 0 1 0 0,-1 0-1 0 0,1 0 1 0 0,-1 0 0 0 0,1-1-1 0 0,-1 1 1 0 0,0 0 0 0 0,1-1-1 0 0,-1 1 1 0 0,1-1 0 0 0,-1 1-1 0 0,0-1 1 0 0,0 0-1 0 0,1 1 1 0 0,-1-1 0 0 0,0 0-1 0 0,0 0 1 0 0,0 0-10 0 0,14-18 214 0 0,-2 0-1 0 0,-1-1 0 0 0,0 0 1 0 0,-1-1-1 0 0,-1 0 1 0 0,3-11-214 0 0,-1 2 143 0 0,112-275 195 0 0,-79 213-2276 0 0,-35 88-54 0 0,-3 1-3308 0 0,-3 3-6199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00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0,'0'0'1268'0'0,"0"0"482"0"0,0 0 154 0 0,0 0-166 0 0,0 0-316 0 0,0 0-245 0 0,0 0-138 0 0,0 0-55 0 0,2-2-18 0 0,4-8-55 0 0,-4 8-74 0 0,-2 2-85 0 0,0 0-77 0 0,0 0-32 0 0,0 0-15 0 0,-7 25 2047 0 0,3-20-1430 0 0,13-18-633 0 0,13-18-177 0 0,-39 59 1008 0 0,17-28-1646 0 0,0 0-42 0 0,0 0 4 0 0,5 0-253 0 0,19-8-957 0 0,-9-1-3844 0 0,-7 4-5551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584 564 0 0 0,'0'0'451'0'0,"0"0"344"0"0,0 0 150 0 0,0-9 93 0 0,0-21-221 0 0,0 7 4774 0 0,0 22-4350 0 0,0 1-79 0 0,0 0-107 0 0,0 0-115 0 0,0 0-97 0 0,0 0-87 0 0,0 0-92 0 0,0 0-72 0 0,0 0-93 0 0,0 0-91 0 0,0 0-85 0 0,0 0-71 0 0,0 0-53 0 0,0 13 199 0 0,-9 133 837 0 0,12 615 480 0 0,-19-606-1512 0 0,24-199-7617 0 0,5 16-489 0 0,-10 19 1098 0 0</inkml:trace>
  <inkml:trace contextRef="#ctx0" brushRef="#br0" timeOffset="613.983">889 549 5017 0 0,'0'0'1278'0'0,"0"0"-251"0"0,0 0-94 0 0,0 0 141 0 0,0 0 205 0 0,0 0 117 0 0,0 0-36 0 0,0 0-190 0 0,0 0-323 0 0,0 0-285 0 0,0 0-210 0 0,0 0-113 0 0,0 0 0 0 0,1-3 61 0 0,5-4 2161 0 0,-7 31 1039 0 0,1-8-4120 0 0,11 304 2455 0 0,-4 154-952 0 0,1-300-567 0 0,-2-185-928 0 0,10-21-1468 0 0,-8 17-1314 0 0,0 0-5484 0 0,-6 11-1606 0 0</inkml:trace>
  <inkml:trace contextRef="#ctx0" brushRef="#br0" timeOffset="1093.376">1305 1389 8578 0 0,'0'0'4239'0'0,"0"0"-2784"0"0,0 0-1035 0 0,0 0-30 0 0,0 0 281 0 0,0 0 336 0 0,0 0 189 0 0,0 0-79 0 0,0 0-272 0 0,0 0-317 0 0,0 0-259 0 0,0 0-121 0 0,0 0-33 0 0,-5 17 437 0 0,-1 24 63 0 0,6-40-603 0 0,0-1-4 0 0,0 0 0 0 0,0 0 1 0 0,0 0 8 0 0,0 0 9 0 0,0 0-13 0 0,10-8 126 0 0,61-62 404 0 0,-73 78 742 0 0,-14 17-1065 0 0,16-25-200 0 0,0 7-2912 0 0,0 1-6225 0 0,0-4-2351 0 0</inkml:trace>
  <inkml:trace contextRef="#ctx0" brushRef="#br0" timeOffset="1746.168">1699 770 8514 0 0,'0'0'1782'0'0,"0"0"-476"0"0,0 0-411 0 0,0 0-24 0 0,0 0 141 0 0,0 0 95 0 0,0 0-21 0 0,0 0-137 0 0,0 0-203 0 0,0 0-115 0 0,0 0-62 0 0,0 0-37 0 0,23-20-6 0 0,74-64-57 0 0,4 26 758 0 0,-72 47-884 0 0,85-15 514 0 0,-112 26-851 0 0,-1 0-1 0 0,1 0 1 0 0,0 0-1 0 0,-1 0 1 0 0,1 0-1 0 0,-1 0 1 0 0,1 1-1 0 0,0-1 1 0 0,-1 0-1 0 0,1 1 0 0 0,-1-1 1 0 0,1 1-1 0 0,-1 0 1 0 0,1 0-1 0 0,-1-1 1 0 0,0 1-1 0 0,1 0 1 0 0,-1 0-1 0 0,0 0 1 0 0,0 0-1 0 0,1 1 1 0 0,-1-1-1 0 0,0 0 1 0 0,0 0-1 0 0,0 1 1 0 0,-1-1-1 0 0,1 0 0 0 0,0 1 1 0 0,0-1-1 0 0,-1 1 1 0 0,1-1-1 0 0,-1 1 1 0 0,1-1-1 0 0,-1 1 1 0 0,0 0-1 0 0,1-1 1 0 0,-1 1-1 0 0,0-1 1 0 0,0 1-1 0 0,0 1-5 0 0,-1 12 43 0 0,-1-1 0 0 0,0 1 1 0 0,-1-1-1 0 0,-1 1 0 0 0,0-1 0 0 0,-1 0 0 0 0,0 0 0 0 0,-1 0 1 0 0,0-1-1 0 0,-2 0 0 0 0,1-1 0 0 0,-1 1 0 0 0,-8 7-43 0 0,3 1 23 0 0,-193 292 115 0 0,199-301-134 0 0,-1 0 1 0 0,1 0 0 0 0,1 1 0 0 0,1 0 0 0 0,0 0 0 0 0,0 1 0 0 0,1 0 0 0 0,1 0 0 0 0,0 0 0 0 0,1 0 0 0 0,1 0 0 0 0,0 0 0 0 0,1 0 0 0 0,0 5-5 0 0,3-13 30 0 0,0 0 0 0 0,1 0-1 0 0,-1 0 1 0 0,1 0 0 0 0,1 0 0 0 0,-1-1 0 0 0,1 0 0 0 0,-1 0 0 0 0,2 0-1 0 0,-1-1 1 0 0,0 1 0 0 0,1-1 0 0 0,0-1 0 0 0,0 1 0 0 0,0-1 0 0 0,0 0 0 0 0,1 0-1 0 0,-1-1 1 0 0,1 1 0 0 0,-1-2 0 0 0,1 1 0 0 0,0-1 0 0 0,2 1-30 0 0,124 1 857 0 0,-10-35-695 0 0,-112 28-311 0 0,0 0 1 0 0,0-1-1 0 0,-1 0 1 0 0,0 0-1 0 0,0-1 0 0 0,0 0 1 0 0,0-1-1 0 0,-1 0 1 0 0,0-1-1 0 0,-1 0 1 0 0,0 0 148 0 0,4-5-1290 0 0,3-3-1718 0 0,-7 4-3332 0 0,-5 4-5125 0 0</inkml:trace>
  <inkml:trace contextRef="#ctx0" brushRef="#br0" timeOffset="2394.846">2528 715 8026 0 0,'0'0'1972'0'0,"0"0"-509"0"0,0 0-413 0 0,0 0-50 0 0,0 0 61 0 0,0 0 38 0 0,0 0-64 0 0,0 0-149 0 0,0 0-199 0 0,0 0-171 0 0,0 0-107 0 0,0 0-49 0 0,0 0-6 0 0,17-22 11 0 0,57-66 31 0 0,-72 84-337 0 0,0 1 0 0 0,1 0-1 0 0,-1-1 1 0 0,1 1 0 0 0,0 0 0 0 0,0 1-1 0 0,1-1 1 0 0,-1 0 0 0 0,0 1 0 0 0,1 0-1 0 0,0 0 1 0 0,-1 0 0 0 0,1 0 0 0 0,0 0-1 0 0,0 1 1 0 0,0 0 0 0 0,4-1-59 0 0,8-2 285 0 0,-3-1-125 0 0,1 1 0 0 0,-1 1-1 0 0,1 0 1 0 0,0 1-1 0 0,0 0 1 0 0,0 2-1 0 0,0-1 1 0 0,0 2 0 0 0,2 0-160 0 0,-13 1 14 0 0,1 0 0 0 0,-1 1 1 0 0,-1-1-1 0 0,1 1 0 0 0,0 0 0 0 0,-1 0 1 0 0,1 0-1 0 0,-1 0 0 0 0,0 0 1 0 0,0 0-1 0 0,0 1 0 0 0,0-1 1 0 0,-1 1-1 0 0,1 0 0 0 0,-1-1 0 0 0,0 1 1 0 0,0 0-1 0 0,-1 0 0 0 0,1-1 1 0 0,-1 1-1 0 0,1 0 0 0 0,-1 0 1 0 0,0 0-1 0 0,-1 0 0 0 0,1 0 0 0 0,-1-1 1 0 0,0 1-1 0 0,0 0 0 0 0,0 0 1 0 0,0-1-1 0 0,0 1 0 0 0,-1-1 1 0 0,0 1-1 0 0,0-1 0 0 0,0 1 0 0 0,-1 1-14 0 0,-111 149 274 0 0,107-146-226 0 0,5-7-56 0 0,1 0 1 0 0,-1-1 0 0 0,1 1 0 0 0,-1 0 0 0 0,1 0 0 0 0,-1 0 0 0 0,1 0 0 0 0,0 0 0 0 0,-1 0 0 0 0,1 0 0 0 0,0 0 0 0 0,0 0 0 0 0,0 1 0 0 0,0-1 0 0 0,0 0 0 0 0,0 1 0 0 0,0-1 0 0 0,1 1 0 0 0,-1-1 0 0 0,0 1 0 0 0,1-1-1 0 0,-1 1 1 0 0,1 0 0 0 0,0-1 0 0 0,-1 1 0 0 0,1 0 0 0 0,0-1 0 0 0,0 1 0 0 0,0 0 0 0 0,0-1 0 0 0,0 1 0 0 0,1 0 0 0 0,-1-1 0 0 0,0 1 0 0 0,1 0 0 0 0,-1-1 0 0 0,1 1 0 0 0,0-1 0 0 0,-1 1 0 0 0,1-1 0 0 0,0 1 0 0 0,0-1 0 0 0,0 0-1 0 0,0 1 1 0 0,0-1 0 0 0,0 0 0 0 0,0 0 0 0 0,1 0 0 0 0,-1 0 0 0 0,0 0 0 0 0,1 0 0 0 0,0 1 7 0 0,83 30 66 0 0,-70-29-56 0 0,-1 1 1 0 0,0 0-1 0 0,0 1 1 0 0,-1 0-1 0 0,0 1 1 0 0,0 1-1 0 0,0 0 1 0 0,0 1-1 0 0,-1 0 1 0 0,-1 1-1 0 0,0 0 1 0 0,0 1-1 0 0,0 0 1 0 0,-1 1-1 0 0,-1 0 0 0 0,8 11-10 0 0,-11-11 54 0 0,-1-1-1 0 0,0 1 0 0 0,-1 0 0 0 0,0 0 1 0 0,-1 0-1 0 0,0 1 0 0 0,-1-1 0 0 0,0 1 0 0 0,-1 0 1 0 0,0 0-1 0 0,-1-1 0 0 0,0 1 0 0 0,0 0 1 0 0,-2 0-1 0 0,1-1 0 0 0,-2 1 0 0 0,0-1 0 0 0,0 1 1 0 0,-1-1-1 0 0,0 0 0 0 0,-5 9-53 0 0,3-10 83 0 0,-1 1 0 0 0,0-1 0 0 0,0 0 0 0 0,-1-1 0 0 0,0 1 0 0 0,-1-2 0 0 0,0 1-1 0 0,-1-1 1 0 0,1-1 0 0 0,-2 0 0 0 0,-6 4-83 0 0,3-3 28 0 0,-1 0 1 0 0,0-2-1 0 0,0 0 0 0 0,-1 0 0 0 0,0-1 1 0 0,1-1-1 0 0,-2-1 0 0 0,1 0 0 0 0,0-1 1 0 0,-1-1-1 0 0,1-1 0 0 0,-17-1-28 0 0,31 1-39 0 0,-1-1 0 0 0,1 0 0 0 0,-1 1 0 0 0,1-1 0 0 0,-1 0 0 0 0,1 0 0 0 0,0 0 0 0 0,-1-1 0 0 0,1 1 0 0 0,0 0 0 0 0,0-1 1 0 0,0 0-1 0 0,0 1 0 0 0,0-1 0 0 0,0 0 0 0 0,1 0 0 0 0,-1 0 0 0 0,1 0 0 0 0,-1 0 0 0 0,1 0 0 0 0,0-1 0 0 0,0 1 0 0 0,0 0 0 0 0,0-1 0 0 0,0 1 0 0 0,0-2 39 0 0,5-27-8253 0 0,-1 27-3159 0 0</inkml:trace>
  <inkml:trace contextRef="#ctx0" brushRef="#br0" timeOffset="6768.966">0 170 0 0 0,'0'0'120'0'0,"0"0"287"0"0,0 0 226 0 0,0 0 241 0 0,0 0 286 0 0,0 0 274 0 0,0 0 155 0 0,0 0-3 0 0,0 0-174 0 0,0 0-291 0 0,0 0-325 0 0,0 0-236 0 0,1-11-132 0 0,4-30-28 0 0,-3 30 24 0 0,-2 11 26 0 0,0 0-17 0 0,0 0-74 0 0,0 0-62 0 0,5 13 635 0 0,13 86 1459 0 0,13 357-558 0 0,-35 48-1080 0 0,-2-118-349 0 0,-9-191-58 0 0,11-22 390 0 0,4-172-705 0 0,0-1 2 0 0,0 0 7 0 0,0 0 7 0 0,0 0 2 0 0,0 0 4 0 0,0 0 2 0 0,0 0 17 0 0,0 0-8 0 0,0 0-12 0 0,15 0 359 0 0,522-22 133 0 0,-3 18-437 0 0,79-22 45 0 0,-420 15-92 0 0,0 8 1 0 0,18 9-61 0 0,166-5 72 0 0,-228-9 44 0 0,-1-5 1 0 0,92-24-117 0 0,-230 36 10 0 0,200-21 106 0 0,-48 18-103 0 0,-162 4-5 0 0,0 0-8 0 0,0 0 12 0 0,0 0 11 0 0,0 0 32 0 0,0 0 39 0 0,0 0 54 0 0,0 0 23 0 0,0 0 45 0 0,0 0 11 0 0,-34-52 453 0 0,0-36-537 0 0,26 45-113 0 0,3-1 0 0 0,1 1 1 0 0,2-1-1 0 0,3 0 1 0 0,1-1-31 0 0,-1-34 32 0 0,-1 68-36 0 0,1-42 39 0 0,-2 0-1 0 0,-3 0 1 0 0,-2 0-1 0 0,-9-37-34 0 0,-99-249 227 0 0,106 303-218 0 0,1 1 0 0 0,2-1 0 0 0,1-1 0 0 0,3 1 0 0 0,0-1 0 0 0,4-25-9 0 0,-1-20 85 0 0,-1-15-58 0 0,0-8 16 0 0,-1 105-51 0 0,0-1 22 0 0,0-1-8 0 0,-3-1 145 0 0,-5-1-71 0 0,0-1-120 0 0,-55-20-112 0 0,-103 9-73 0 0,-254 13 153 0 0,-372 3 52 0 0,594 11 12 0 0,-57-19 45 0 0,-47-28-18 0 0,38 36-62 0 0,140 3 72 0 0,-58 8-81 0 0,35 0 62 0 0,22-3 66 0 0,-11-5-72 0 0,94 5 9 0 0,-15 10-41 0 0,26-10-758 0 0,32-9-2073 0 0,0 1-2100 0 0,3 1 4678 0 0,32 4-6917 0 0,-34-5 6907 0 0,1-1 1 0 0,0 1 0 0 0,0-1-1 0 0,0 1 1 0 0,-1-1 0 0 0,1 0-1 0 0,0 0 1 0 0,-1-1 0 0 0,1 1-1 0 0,-1 0 1 0 0,1-1 0 0 0,-1 1-1 0 0,0-1 1 0 0,0 0 0 0 0,1 0-1 0 0,-1 0 1 0 0,0 0 0 0 0,-1 0-1 0 0,1-1 1 0 0,0 1 0 0 0,-1 0-1 0 0,1-1 1 0 0,-1 1 0 0 0,0-1-1 0 0,0 0 1 0 0,0 1 0 0 0,1-2 290 0 0,-2-1-2553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6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3943 0 0 0,'-1'0'35'0'0,"56"6"6583"0"0,3-1-3905 0 0,181-9 3383 0 0,218-35-6096 0 0,-79 9 1662 0 0,144 15-3 0 0,392-25 304 0 0,-322 11-430 0 0,-210 7-210 0 0,-141 3-533 0 0,-61 12-425 0 0,131 13-365 0 0,110-5 384 0 0,-84-24 32 0 0,8-6-257 0 0,47 3 77 0 0,70-6 231 0 0,116 13-207 0 0,3 19-76 0 0,-580 0-325 0 0,-1-5-1683 0 0,2-4-4477 0 0,-2 8-5254 0 0</inkml:trace>
  <inkml:trace contextRef="#ctx0" brushRef="#br0" timeOffset="847.641">2365 4072 1968 0 0,'0'0'889'0'0,"0"0"-181"0"0,0 0 47 0 0,0 0 255 0 0,0 0 323 0 0,0 0 227 0 0,0 0-38 0 0,0 0-219 0 0,0 0-247 0 0,0 0-205 0 0,0 0-150 0 0,0 0-106 0 0,-19 8-70 0 0,-58 22-90 0 0,20 13 886 0 0,-82 123-705 0 0,22-33-703 0 0,84-97-205 0 0,32-36 69 0 0,1 0-160 0 0,0 0-186 0 0,7-4-575 0 0,135-94-5015 0 0,-81 62-80 0 0,-41 23 4187 0 0</inkml:trace>
  <inkml:trace contextRef="#ctx0" brushRef="#br0" timeOffset="1133.831">3117 3973 0 0 0,'0'0'2083'0'0,"0"0"-205"0"0,0 0-394 0 0,0 0-133 0 0,0 0 7 0 0,0 0 6 0 0,0 0-122 0 0,0 0-125 0 0,0 0-131 0 0,-36 15-154 0 0,-113 46-132 0 0,-28 35 1080 0 0,162-87-1838 0 0,0-1-1 0 0,0 2 1 0 0,1 0 0 0 0,0 1-1 0 0,1 0 1 0 0,1 1-1 0 0,-1 1 1 0 0,2 0-1 0 0,0 0 1 0 0,0 1-1 0 0,2 0 1 0 0,0 1-1 0 0,0 0 1 0 0,-6 16 58 0 0,12-22-419 0 0,-8 29-1289 0 0,14-14-2984 0 0,6-18-1299 0 0,-4-5 3444 0 0</inkml:trace>
  <inkml:trace contextRef="#ctx0" brushRef="#br0" timeOffset="1428.037">3632 3951 0 0 0,'0'0'784'0'0,"0"0"224"0"0,0 0 202 0 0,0 0 148 0 0,0 0 89 0 0,0 0 13 0 0,0 0-113 0 0,0 0-175 0 0,-31 17-217 0 0,-98 54-188 0 0,96-56-548 0 0,1 2-1 0 0,1 1 1 0 0,1 2 0 0 0,1 0-1 0 0,1 3 1 0 0,0 0 0 0 0,0 4-219 0 0,-61 75-3608 0 0,88-102 3404 0 0,1 1 0 0 0,-1-1-1 0 0,1 1 1 0 0,-1-1-1 0 0,1 1 1 0 0,-1-1 0 0 0,1 1-1 0 0,0-1 1 0 0,-1 1 0 0 0,1 0-1 0 0,0-1 1 0 0,0 1-1 0 0,-1 0 1 0 0,1-1 0 0 0,0 1-1 0 0,0 0 1 0 0,0-1 0 0 0,0 1-1 0 0,0 0 1 0 0,0 0-1 0 0,0-1 1 0 0,0 1 0 0 0,0 0-1 0 0,0-1 1 0 0,0 1 0 0 0,0 0-1 0 0,1-1 1 0 0,-1 1-1 0 0,0 0 1 0 0,1-1 0 0 0,-1 1-1 0 0,0-1 1 0 0,1 1 0 0 0,-1 0-1 0 0,0-1 1 0 0,1 1-1 0 0,-1-1 1 0 0,1 1 0 0 0,-1-1-1 0 0,1 1 1 0 0,-1-1 0 0 0,1 0-1 0 0,0 1 1 0 0,-1-1 204 0 0,7 0-439 0 0</inkml:trace>
  <inkml:trace contextRef="#ctx0" brushRef="#br0" timeOffset="1695.048">4354 3848 0 0 0,'0'0'1790'0'0,"0"0"842"0"0,0 0 45 0 0,0 0-713 0 0,0 0-954 0 0,0 0-401 0 0,0 0-83 0 0,0 0-27 0 0,0 0-49 0 0,-22 11-68 0 0,-148 81 521 0 0,-127 87-367 0 0,261-134-2783 0 0,78-41-2969 0 0,-26-4 2226 0 0,-4 0-535 0 0</inkml:trace>
  <inkml:trace contextRef="#ctx0" brushRef="#br0" timeOffset="1935.488">5092 3840 0 0 0,'0'0'1155'0'0,"0"0"93"0"0,0 0-56 0 0,0 0-158 0 0,-35 27-174 0 0,-113 86-181 0 0,-5 1 623 0 0,-119 63 281 0 0,252-161-2691 0 0,34-6-3360 0 0,18-14 1242 0 0,-19 1 2975 0 0</inkml:trace>
  <inkml:trace contextRef="#ctx0" brushRef="#br0" timeOffset="2134.847">5845 3866 8546 0 0,'0'0'960'0'0,"0"0"-352"0"0,0 0-341 0 0,0 0-108 0 0,0 0 26 0 0,0 0 23 0 0,0 0 12 0 0,-32 15-8 0 0,-96 49-32 0 0,59-21 6 0 0,-10 11-1671 0 0,-2-3 1 0 0,-67 31 1484 0 0,132-72-460 0 0,0 0-910 0 0,9-8-2323 0 0,7-2 1850 0 0,0 0 660 0 0,1 0 970 0 0</inkml:trace>
  <inkml:trace contextRef="#ctx0" brushRef="#br0" timeOffset="2391.586">6474 3756 0 0 0,'0'0'1262'0'0,"0"0"595"0"0,0 0-52 0 0,0 0-398 0 0,0 0-320 0 0,0 0-174 0 0,0 0-142 0 0,0 0-147 0 0,-32 22-96 0 0,-101 73-102 0 0,75-54 22 0 0,-266 168 1235 0 0,241-157-5081 0 0,86-48-5147 0 0,-2-4 9003 0 0,5 0-1784 0 0</inkml:trace>
  <inkml:trace contextRef="#ctx0" brushRef="#br0" timeOffset="2656.04">6979 3804 0 0 0,'0'0'1243'0'0,"0"0"379"0"0,0 0 278 0 0,0 0 16 0 0,0 0-273 0 0,0 0-454 0 0,0 0-384 0 0,0 0-230 0 0,0 0-135 0 0,0 0-93 0 0,0 0-99 0 0,-27 23-77 0 0,-82 73-81 0 0,31-35-32 0 0,-195 108-1960 0 0,257-161 1182 0 0,-7 4-1126 0 0,11-2-3462 0 0,10-7 2837 0 0</inkml:trace>
  <inkml:trace contextRef="#ctx0" brushRef="#br0" timeOffset="2969.243">7665 3741 1464 0 0,'0'0'2334'0'0,"0"0"-393"0"0,0 0-613 0 0,0 0-288 0 0,0 0-73 0 0,0 0-60 0 0,0 0-122 0 0,0 0-155 0 0,0 0-141 0 0,0 0-125 0 0,-31 24-106 0 0,-100 78-93 0 0,-70 40 30 0 0,9-16-2456 0 0,202-122-6186 0 0,-4-4 6288 0 0</inkml:trace>
  <inkml:trace contextRef="#ctx0" brushRef="#br0" timeOffset="3223.319">8339 3656 3945 0 0,'0'0'1972'0'0,"0"0"-896"0"0,0 0-657 0 0,0 0-152 0 0,0 0 70 0 0,0 0 147 0 0,-34 23 73 0 0,-110 71-9 0 0,-6-8 415 0 0,-92 71-1644 0 0,234-148 529 0 0,18-2-8001 0 0,-3-7 6571 0 0</inkml:trace>
  <inkml:trace contextRef="#ctx0" brushRef="#br0" timeOffset="3489.475">8917 3704 9410 0 0,'0'0'1692'0'0,"0"0"-566"0"0,0 0-435 0 0,0 0-179 0 0,0 0-4 0 0,0 0 29 0 0,0 0-34 0 0,-35 22-91 0 0,-112 67-120 0 0,16-9-97 0 0,-26 26-2073 0 0,157-106 1757 0 0,0 0-1 0 0,1 0 1 0 0,-1 0-1 0 0,0 0 1 0 0,1 0-1 0 0,-1 0 1 0 0,0 0-1 0 0,0 1 1 0 0,1-1-1 0 0,-1 0 1 0 0,0 0-1 0 0,1 0 1 0 0,-1 0 0 0 0,0 0-1 0 0,0 1 1 0 0,0-1-1 0 0,1 0 1 0 0,-1 0-1 0 0,0 0 1 0 0,0 1-1 0 0,0-1 1 0 0,1 0-1 0 0,-1 0 1 0 0,0 1-1 0 0,0-1 1 0 0,0 0-1 0 0,0 0 1 0 0,0 1-1 0 0,1-1 1 0 0,-1 0-1 0 0,0 1 1 0 0,0-1-1 0 0,0 0 1 0 0,0 0-1 0 0,0 1 1 0 0,0-1-1 0 0,0 0 1 0 0,0 1-1 0 0,0-1 1 0 0,0 0-1 0 0,0 1 1 0 0,0-1-1 0 0,-1 0 1 0 0,1 0-1 0 0,0 1 1 0 0,0-1-1 0 0,0 0 1 0 0,0 0-1 0 0,0 1 1 0 0,-1-1 0 0 0,1 0-1 0 0,0 0 1 0 0,0 1-1 0 0,0-1 1 0 0,-1 0-1 0 0,1 0 1 0 0,0 0-1 0 0,0 1 122 0 0,26-6-5259 0 0,-11-1 3799 0 0,-2 2 1225 0 0</inkml:trace>
  <inkml:trace contextRef="#ctx0" brushRef="#br0" timeOffset="3773.447">9495 3568 0 0 0,'0'0'1268'0'0,"0"0"721"0"0,0 0 443 0 0,0 0 138 0 0,0 0-132 0 0,0 0-391 0 0,0 0-576 0 0,0 0-492 0 0,0 0-320 0 0,-26 32-229 0 0,-86 103-143 0 0,9-47 81 0 0,21-27-286 0 0,-127 83-2559 0 0,202-141-1730 0 0,1-2-5633 0 0</inkml:trace>
  <inkml:trace contextRef="#ctx0" brushRef="#br0" timeOffset="-2692.44">2060 1038 0 0 0,'0'0'225'0'0,"-8"3"-74"0"0,7-2 4143 0 0,37-27-429 0 0,-1 4-3054 0 0,1 1 1 0 0,1 2-1 0 0,1 2 0 0 0,0 1 0 0 0,1 3 1 0 0,31-8-812 0 0,-48 15 152 0 0,36-11 328 0 0,2 2 0 0 0,0 4 0 0 0,60-5-480 0 0,138 12 790 0 0,-107 25-370 0 0,293 32-125 0 0,-174-32-278 0 0,-90-6 47 0 0,112-19 148 0 0,-218-6-113 0 0,0-3 0 0 0,-1-4 0 0 0,-1-2 0 0 0,6-6-99 0 0,83-19 316 0 0,-144 40-289 0 0,41-12 39 0 0,1 3 0 0 0,0 2 0 0 0,0 3 0 0 0,41 1-66 0 0,146-1 130 0 0,-46 15 125 0 0,351 27 499 0 0,-303-9-400 0 0,11-25 352 0 0,171-18 14 0 0,-353 19-663 0 0,227-13 442 0 0,-90 8-125 0 0,-134 26-212 0 0,106 29 44 0 0,188-9 394 0 0,-244-32-316 0 0,321-6 1379 0 0,-140 4-273 0 0,-264-8-1109 0 0,-47 1-119 0 0,-3-2-13415 0 0,3 1 1457 0 0</inkml:trace>
  <inkml:trace contextRef="#ctx0" brushRef="#br0" timeOffset="7324.905">7687 74 0 0 0,'0'0'175'0'0,"0"0"462"0"0,-2-2 194 0 0,-84-11 6545 0 0,75 15-7047 0 0,1 0 1 0 0,-1 1-1 0 0,0 0 0 0 0,1 1 0 0 0,0 0 0 0 0,0 1 1 0 0,0 0-1 0 0,0 0 0 0 0,1 1 0 0 0,0 0 0 0 0,0 1 1 0 0,0 0-1 0 0,-6 8-329 0 0,-51 84 1999 0 0,17 25 160 0 0,41-101-1932 0 0,0 0 0 0 0,2 1 0 0 0,1 0 0 0 0,0 0 0 0 0,2 0 0 0 0,1 0 0 0 0,1 0 0 0 0,2 16-227 0 0,26 63 839 0 0,-11-70-612 0 0,9 4 40 0 0,55 33 521 0 0,12-18 11 0 0,17-27 126 0 0,65-24-247 0 0,-83-20-195 0 0,-41 6-328 0 0,-32 10-75 0 0,1-2 0 0 0,-1 0 0 0 0,0-1-1 0 0,0-1 1 0 0,0-1 0 0 0,-1 0-1 0 0,0-1 1 0 0,0-2-80 0 0,29-35 476 0 0,6-25-88 0 0,-7-28 90 0 0,-37-56-146 0 0,-7 147-316 0 0,-1 0 0 0 0,0 0 0 0 0,0 1 0 0 0,-1-1 0 0 0,0 0 0 0 0,-1 0 0 0 0,1 0 0 0 0,-1 1 0 0 0,-1-1 0 0 0,0 1 0 0 0,0 0 0 0 0,0 0 0 0 0,-1 0 0 0 0,-1-2-16 0 0,-68-101 178 0 0,42 76-134 0 0,-62-46-25 0 0,4 32-66 0 0,-10 30-182 0 0,-90 22 34 0 0,173-3 53 0 0,0 2 0 0 0,0 0-1 0 0,0 0 1 0 0,1 2 0 0 0,0 0-1 0 0,0 1 1 0 0,-11 5 142 0 0,-49 34-1824 0 0,53-25-1336 0 0,7 2-3746 0 0,11-14-4251 0 0</inkml:trace>
  <inkml:trace contextRef="#ctx0" brushRef="#br0" timeOffset="11173.353">7711 26 0 0 0,'0'0'607'0'0,"0"0"61"0"0,0 0 49 0 0,0 0 142 0 0,0 0 224 0 0,0 0 137 0 0,0 0-85 0 0,0 0-145 0 0,0 0-171 0 0,0 0-207 0 0,0 0-139 0 0,0 0-115 0 0,0 0-112 0 0,-17 9-52 0 0,-57 28-34 0 0,-32 46 281 0 0,-96 108-357 0 0,178-139-385 0 0,70-56 1332 0 0,62-53-698 0 0,-3-5 0 0 0,66-52-333 0 0,30-20 231 0 0,-156 107-240 0 0,-74 39 386 0 0,-494 358-814 0 0,452-303 650 0 0,70-66-212 0 0,1 0 0 0 0,0 0 0 0 0,0 0 0 0 0,-1 0 0 0 0,1 0 0 0 0,0 0 0 0 0,0 0 0 0 0,0 0 0 0 0,0 0 0 0 0,0 0 0 0 0,0 0 0 0 0,1 1 0 0 0,-1-1 0 0 0,0 0 0 0 0,0 0 0 0 0,1 0 0 0 0,-1 0 0 0 0,1 0 0 0 0,-1 0 0 0 0,1-1 0 0 0,-1 1 0 0 0,1 0 0 0 0,0 0 0 0 0,-1 0 0 0 0,1 0 0 0 0,0 0 0 0 0,0-1 0 0 0,-1 1 0 0 0,1 0 0 0 0,0-1 0 0 0,0 1 0 0 0,0-1 0 0 0,0 1 0 0 0,0-1 0 0 0,0 1 0 0 0,0-1 0 0 0,0 0 0 0 0,0 1 0 0 0,0-1 0 0 0,0 0 0 0 0,0 0 0 0 0,0 0 0 0 0,0 0 0 0 0,0 0 0 0 0,0 0 0 0 0,0 0 0 0 0,1 0 0 0 0,-1 0 0 0 0,0 0 0 0 0,0-1 0 0 0,0 1 0 0 0,0 0 0 0 0,0-1 0 0 0,0 1 0 0 0,0-1 0 0 0,0 1 0 0 0,-1-1 0 0 0,1 1 0 0 0,0-1 0 0 0,0 0-1 0 0,0 0 1 0 0,5 1 26 0 0,7-2 31 0 0,0 0-1 0 0,0-1 1 0 0,0-1-1 0 0,-1 0 1 0 0,0-1-1 0 0,0 0 0 0 0,0-1 1 0 0,-1 0-1 0 0,3-2-57 0 0,26-13 55 0 0,266-137 243 0 0,-289 148-150 0 0,-27 13 183 0 0,-191 132-934 0 0,-20 35 792 0 0,199-138-481 0 0,52-27 71 0 0,-20-7 233 0 0,0 0 0 0 0,0-1 0 0 0,0 0 1 0 0,-1-1-1 0 0,1 0 0 0 0,-1 0 0 0 0,0-1 1 0 0,0 0-1 0 0,0 0 0 0 0,4-5-12 0 0,22-11-50 0 0,166-103-124 0 0,61-41 78 0 0,-236 143-13 0 0,-33 23-394 0 0,-187 107-1593 0 0,-6 13 2907 0 0,-60 53-811 0 0,177-104 915 0 0,83-70-913 0 0,0 1 1 0 0,-1-1 0 0 0,1 1 0 0 0,0-1 0 0 0,-1 1 0 0 0,1-1 0 0 0,0 1 0 0 0,0-1 0 0 0,0 1 0 0 0,0-1 0 0 0,-1 1 0 0 0,1 0 0 0 0,0-1 0 0 0,0 1 0 0 0,0-1 0 0 0,0 1 0 0 0,0-1 0 0 0,0 1 0 0 0,0 0 0 0 0,1-1 0 0 0,-1 1 0 0 0,0-1 0 0 0,0 1 0 0 0,0-1 0 0 0,1 1 0 0 0,-1-1 0 0 0,0 1 0 0 0,0-1 0 0 0,1 1 0 0 0,-1-1 0 0 0,0 1 0 0 0,1-1 0 0 0,-1 1 0 0 0,1-1 0 0 0,-1 0 0 0 0,0 1 0 0 0,1-1 0 0 0,-1 0 0 0 0,1 1 0 0 0,-1-1 0 0 0,1 0 0 0 0,-1 0 0 0 0,1 1 0 0 0,0-1 0 0 0,-1 0 0 0 0,1 0 0 0 0,-1 0 0 0 0,1 0 0 0 0,-1 0 0 0 0,1 0 0 0 0,0 0 0 0 0,-1 0 0 0 0,1 0 0 0 0,-1 0 0 0 0,1 0 0 0 0,-1 0 0 0 0,1 0 0 0 0,0 0 0 0 0,-1 0 0 0 0,1-1 0 0 0,0 1-3 0 0,37-2 367 0 0,100-57 353 0 0,269-164-334 0 0,-266 156-278 0 0,-109 52-8 0 0,-31 15 64 0 0,-3 1 4 0 0,-151 84-354 0 0,-275 178 1038 0 0,391-241-649 0 0,54-21-499 0 0,73-35 735 0 0,-57 16-367 0 0,322-165-21 0 0,-268 153-470 0 0,-101 45 147 0 0,-176 122-105 0 0,93-75 422 0 0,-70 33 868 0 0,167-95-916 0 0,0 0 0 0 0,0 0 0 0 0,1 1 0 0 0,-1-1 0 0 0,0 0 0 0 0,0 0 0 0 0,0 1 0 0 0,0-1 0 0 0,0 0 0 0 0,0 0-1 0 0,0 1 1 0 0,0-1 0 0 0,0 0 0 0 0,0 0 0 0 0,0 1 0 0 0,0-1 0 0 0,0 0 0 0 0,0 0 0 0 0,0 1 0 0 0,0-1 0 0 0,-1 0 0 0 0,1 0 0 0 0,0 1 0 0 0,0-1 0 0 0,0 0-1 0 0,0 0 1 0 0,0 0 0 0 0,0 1 0 0 0,-1-1 0 0 0,1 0 0 0 0,0 0 0 0 0,0 0 0 0 0,0 0 0 0 0,-1 1 0 0 0,1-1 3 0 0,26-5-49 0 0,297-138-71 0 0,-268 121-333 0 0,-54 22 379 0 0,-17 8 14 0 0,-137 102 12 0 0,-19 19 911 0 0,172-129-866 0 0,0 0 0 0 0,1 0 0 0 0,-1 0-1 0 0,0 0 1 0 0,0 0 0 0 0,1 0 0 0 0,-1 0 0 0 0,0 0 0 0 0,0 0-1 0 0,1 1 1 0 0,-1-1 0 0 0,0 0 0 0 0,0 0 0 0 0,1 0 0 0 0,-1 0-1 0 0,0 0 1 0 0,0 1 0 0 0,1-1 0 0 0,-1 0 0 0 0,0 0 0 0 0,0 0-1 0 0,0 1 1 0 0,0-1 0 0 0,1 0 0 0 0,-1 0 0 0 0,0 1 0 0 0,0-1-1 0 0,0 0 1 0 0,0 0 0 0 0,0 1 0 0 0,0-1 0 0 0,0 0-1 0 0,0 0 1 0 0,0 1 0 0 0,0-1 0 0 0,0 0 0 0 0,0 0 0 0 0,0 1-1 0 0,0-1 1 0 0,0 0 0 0 0,0 1 0 0 0,0-1 0 0 0,0 0 0 0 0,0 0-1 0 0,0 1 1 0 0,0-1 0 0 0,0 0 0 0 0,0 0 0 0 0,-1 1 0 0 0,1-1 2 0 0,29-7-117 0 0,241-129 86 0 0,-97 35-191 0 0,-194 104-210 0 0,-243 191 113 0 0,220-157 629 0 0,45-36-310 0 0,0 0 1 0 0,-1 0-1 0 0,1 0 1 0 0,0 0 0 0 0,0 0-1 0 0,0 0 1 0 0,0 0-1 0 0,0-1 1 0 0,0 1-1 0 0,0 0 1 0 0,0 0-1 0 0,0-1 1 0 0,0 1-1 0 0,0-1 1 0 0,0 1-1 0 0,1-1 1 0 0,-1 0-1 0 0,0 1 1 0 0,0-1-1 0 0,1 0 1 0 0,-1 0-1 0 0,0 0 1 0 0,0 0-1 0 0,1 0 1 0 0,-1 0-1 0 0,0 0 1 0 0,0 0-1 0 0,1 0 1 0 0,-1-1-1 0 0,0 1 1 0 0,0 0-1 0 0,0-1 1 0 0,1 1-1 0 0,-1-1 1 0 0,0 0 0 0 0,138-49-11 0 0,-12-20-389 0 0,-127 69 391 0 0,0 1 1 0 0,-1 0-1 0 0,1 0 0 0 0,0 0 0 0 0,0 0 1 0 0,-1 0-1 0 0,1 0 0 0 0,0-1 1 0 0,0 1-1 0 0,-1 0 0 0 0,1 0 1 0 0,0 0-1 0 0,0-1 0 0 0,0 1 1 0 0,0 0-1 0 0,-1 0 0 0 0,1-1 1 0 0,0 1-1 0 0,0 0 0 0 0,0 0 1 0 0,0-1-1 0 0,0 1 0 0 0,0 0 1 0 0,0 0-1 0 0,0-1 0 0 0,-1 1 1 0 0,1 0-1 0 0,0-1 0 0 0,0 1 0 0 0,0 0 1 0 0,0 0-1 0 0,1-1 0 0 0,-1 1 1 0 0,0 0-1 0 0,0-1 0 0 0,0 1 1 0 0,0 0-1 0 0,0 0 0 0 0,0-1 1 0 0,0 1-1 0 0,0 0 0 0 0,1 0 1 0 0,-1-1-1 0 0,0 1 0 0 0,0 0 1 0 0,0 0-1 0 0,0 0 0 0 0,1-1 1 0 0,-1 1-1 0 0,0 0 0 0 0,0 0 1 0 0,1 0-1 0 0,-1 0 0 0 0,0-1 0 0 0,0 1 1 0 0,1 0-1 0 0,-1 0 0 0 0,0 0 1 0 0,0 0-1 0 0,1 0 0 0 0,-1 0 1 0 0,0 0 8 0 0,-25 2-569 0 0,-7 13 515 0 0,1 1 0 0 0,0 2-1 0 0,1 1 1 0 0,-22 19 54 0 0,51-37 0 0 0,-102 82 697 0 0,127-97 34 0 0,102-90-503 0 0,66-53-745 0 0,-192 157 501 0 0,-1 0 1 0 0,1 0-1 0 0,-1 0 1 0 0,1 0-1 0 0,-1 0 1 0 0,1 0-1 0 0,-1 0 1 0 0,1 0-1 0 0,-1 0 1 0 0,1 0-1 0 0,-1-1 1 0 0,1 1-1 0 0,0 0 1 0 0,-1 0-1 0 0,1 0 1 0 0,-1-1-1 0 0,1 1 1 0 0,0 0-1 0 0,-1 0 1 0 0,1-1-1 0 0,-1 1 1 0 0,1 0 0 0 0,0-1-1 0 0,-1 1 1 0 0,1-1-1 0 0,0 1 1 0 0,0 0-1 0 0,-1-1 1 0 0,1 1-1 0 0,0-1 1 0 0,0 1-1 0 0,0-1 1 0 0,-1 1-1 0 0,1 0 1 0 0,0-1-1 0 0,0 1 1 0 0,0-1-1 0 0,0 1 1 0 0,0-1-1 0 0,0 1 1 0 0,0-1-1 0 0,0 1 1 0 0,0-1-1 0 0,0 1 1 0 0,0-1-1 0 0,0 1 1 0 0,1-1 0 0 0,-1 1-1 0 0,0-1 1 0 0,0 1-1 0 0,0 0 1 0 0,1-1-1 0 0,-1 1 1 0 0,0-1-1 0 0,0 1 1 0 0,1 0-1 0 0,-1-1 1 0 0,0 1-1 0 0,1 0 1 0 0,-1-1-1 0 0,1 1 1 0 0,-1 0-1 0 0,0-1 1 0 0,1 1-1 0 0,0 0 16 0 0,-40 6-745 0 0,-280 181 545 0 0,348-194 160 0 0,6-17 179 0 0,-1-1 0 0 0,-2-1 0 0 0,0-2-1 0 0,-2-2 1 0 0,-1 0 0 0 0,1-5-139 0 0,-21 21-30 0 0,0 1-1 0 0,-1-2 1 0 0,0 1 0 0 0,-1-1 0 0 0,-1 0 0 0 0,0 0 0 0 0,-2-1 0 0 0,1 0 0 0 0,-2 0 0 0 0,0 0-1 0 0,-1 0 1 0 0,0 0 0 0 0,-2 0 0 0 0,0-9 30 0 0,0 24-20 0 0,0 0-1 0 0,0 0 0 0 0,0 0 1 0 0,0-1-1 0 0,0 1 0 0 0,0 0 1 0 0,0 0-1 0 0,-1 0 0 0 0,1 0 1 0 0,0 0-1 0 0,-1-1 0 0 0,1 1 1 0 0,-1 0-1 0 0,1 0 0 0 0,-1 0 1 0 0,0 0-1 0 0,1 0 0 0 0,-1 1 1 0 0,0-1-1 0 0,0 0 0 0 0,0 0 1 0 0,1 0-1 0 0,-1 1 0 0 0,0-1 1 0 0,0 0-1 0 0,0 1 0 0 0,0-1 1 0 0,0 1-1 0 0,-1-1 0 0 0,1 1 1 0 0,0-1-1 0 0,0 1 0 0 0,0 0 1 0 0,0-1-1 0 0,0 1 0 0 0,0 0 1 0 0,-1 0-1 0 0,1 0 0 0 0,0 0 1 0 0,0 0-1 0 0,0 0 0 0 0,0 1 1 0 0,-1-1-1 0 0,1 0 0 0 0,0 0 1 0 0,0 1-1 0 0,0-1 0 0 0,0 1 21 0 0,-53 24-596 0 0,5 19 1037 0 0,2 2 1 0 0,1 2-1 0 0,-11 21-441 0 0,32-41 133 0 0,10 5-194 0 0,45-33 683 0 0,-15-7-471 0 0,-1 0 0 0 0,1-1 0 0 0,-1 0-1 0 0,-1-1 1 0 0,0-1 0 0 0,0 0 0 0 0,9-11-151 0 0,-13 14 31 0 0,15-13 10 0 0,-5 5-87 0 0,-1 1 0 0 0,0-2 0 0 0,0-1 0 0 0,-2 0 0 0 0,0-1 0 0 0,-1-1 0 0 0,-1 0 0 0 0,-1-1 0 0 0,-1 0 0 0 0,0-1 0 0 0,-1-2 46 0 0,-11 23-20 0 0,1-1 0 0 0,-1 1 0 0 0,1-1 0 0 0,-1 0 0 0 0,1 1 0 0 0,-1-1 0 0 0,1 1 0 0 0,-1-1 0 0 0,0 0-1 0 0,1 1 1 0 0,-1-1 0 0 0,0 0 0 0 0,0 1 0 0 0,1-1 0 0 0,-1 0 0 0 0,0 1 0 0 0,0-1 0 0 0,0 0 0 0 0,0 1 0 0 0,0-1-1 0 0,0 0 1 0 0,0 0 0 0 0,0 1 0 0 0,0-1 0 0 0,0 0 0 0 0,-1 1 0 0 0,1-1 0 0 0,0 0 0 0 0,0 1 0 0 0,-1-1 0 0 0,1 0-1 0 0,0 1 1 0 0,-1-1 0 0 0,1 0 0 0 0,-1 1 0 0 0,1-1 0 0 0,-1 1 0 0 0,1-1 0 0 0,-1 1 0 0 0,1-1 0 0 0,-1 1-1 0 0,1-1 1 0 0,-1 1 0 0 0,0 0 0 0 0,1-1 0 0 0,-1 1 0 0 0,0 0 0 0 0,1 0 0 0 0,-1-1 0 0 0,0 1 0 0 0,1 0 0 0 0,-1 0-1 0 0,0 0 1 0 0,1 0 0 0 0,-1 0 0 0 0,0 0 0 0 0,0 0 0 0 0,0 0 20 0 0,-39 17-923 0 0,-209 175 610 0 0,44-34 1558 0 0,206-158-1236 0 0,-1 0 0 0 0,0 1 0 0 0,0-1 0 0 0,1 0 0 0 0,-1 0 1 0 0,0 0-1 0 0,0 1 0 0 0,0-1 0 0 0,1 0 0 0 0,-1 0 0 0 0,0 0 0 0 0,0 1 0 0 0,0-1 0 0 0,0 0 0 0 0,0 0 0 0 0,0 1 0 0 0,1-1 0 0 0,-1 0 0 0 0,0 0 0 0 0,0 1 1 0 0,0-1-1 0 0,0 0 0 0 0,0 1 0 0 0,0-1 0 0 0,0 0 0 0 0,0 0 0 0 0,0 1 0 0 0,0-1 0 0 0,0 0 0 0 0,0 1 0 0 0,0-1 0 0 0,-1 0 0 0 0,1 0 0 0 0,0 1 0 0 0,0-1 1 0 0,0 0-1 0 0,0 0 0 0 0,0 1 0 0 0,0-1 0 0 0,-1 0 0 0 0,1 0 0 0 0,0 0 0 0 0,0 1 0 0 0,0-1 0 0 0,-1 0 0 0 0,1 0 0 0 0,0 0-9 0 0,26-8 582 0 0,302-253 425 0 0,-323 257-1007 0 0,10-6-30 0 0,0-2 0 0 0,-1 0 1 0 0,0-1-1 0 0,-1 0 1 0 0,0-1-1 0 0,-1-1 0 0 0,-1 0 1 0 0,3-5 29 0 0,-14 19-8 0 0,1 1 1 0 0,0-1-1 0 0,0 0 1 0 0,-1 0-1 0 0,1 0 1 0 0,0 0-1 0 0,-1 0 1 0 0,1 1-1 0 0,-1-1 0 0 0,1 0 1 0 0,-1 0-1 0 0,0-1 1 0 0,1 1-1 0 0,-1 0 1 0 0,0 0-1 0 0,0 0 1 0 0,1 0-1 0 0,-1 0 1 0 0,0 0-1 0 0,0 0 1 0 0,0 0-1 0 0,0 0 0 0 0,-1-1 1 0 0,1 1-1 0 0,0 0 1 0 0,0 0-1 0 0,-1 0 1 0 0,1 0-1 0 0,-1 0 1 0 0,1 0-1 0 0,-1 0 1 0 0,1 0-1 0 0,-1 0 0 0 0,1 0 1 0 0,-1 1-1 0 0,0-1 1 0 0,0 0-1 0 0,1 0 1 0 0,-1 0-1 0 0,0 1 1 0 0,0-1-1 0 0,0 0 1 0 0,0 1-1 0 0,0-1 1 0 0,0 1-1 0 0,0-1 0 0 0,0 1 1 0 0,0 0-1 0 0,0-1 1 0 0,0 1-1 0 0,0 0 1 0 0,0 0-1 0 0,0-1 1 0 0,0 1-1 0 0,-1 0 8 0 0,-14 3-33 0 0,0 0-1 0 0,0 0 0 0 0,0 2 1 0 0,1 0-1 0 0,0 1 1 0 0,0 0-1 0 0,0 1 0 0 0,1 1 1 0 0,0 0-1 0 0,0 1 1 0 0,-1 2 33 0 0,-17 8 69 0 0,-287 194 2277 0 0,310-209-2159 0 0,6-3 1287 0 0,19-18-1055 0 0,82-81-9 0 0,-54 54-393 0 0,-24 27-85 0 0,-1-1 0 0 0,-1-1 0 0 0,-1-1 0 0 0,0-1-1 0 0,-2 0 1 0 0,0-1 0 0 0,-1 0 0 0 0,-2-1 0 0 0,0-1 0 0 0,5-15 68 0 0,-16 37-49 0 0,0 0 1 0 0,1 1-1 0 0,-1-1 1 0 0,0 0-1 0 0,0 0 1 0 0,0 0-1 0 0,0 0 1 0 0,-1 0-1 0 0,1 0 1 0 0,-1-1-1 0 0,1 1 1 0 0,-1 0-1 0 0,1 0 1 0 0,-1 0-1 0 0,0-1 1 0 0,0 1-1 0 0,0 0 1 0 0,-1 0-1 0 0,1 0 1 0 0,0-1-1 0 0,-1 1 1 0 0,0 0-1 0 0,1 0 1 0 0,-1 0-1 0 0,0 0 1 0 0,0 0-1 0 0,0 0 1 0 0,0 0-1 0 0,0 0 1 0 0,-1 1-1 0 0,1-1 1 0 0,0 0-1 0 0,-1 1 0 0 0,0-1 1 0 0,1 1-1 0 0,-1-1 1 0 0,0 1-1 0 0,1 0 1 0 0,-1 0-1 0 0,0-1 1 0 0,0 2-1 0 0,0-1 1 0 0,0 0-1 0 0,0 0 1 0 0,-1 0-1 0 0,0 1 49 0 0,-17 3-190 0 0,0 1 0 0 0,0 0 0 0 0,0 2 0 0 0,0 0 0 0 0,1 2 0 0 0,1 0-1 0 0,-1 1 1 0 0,1 1 0 0 0,0 0 0 0 0,1 1 0 0 0,1 1 0 0 0,0 1 0 0 0,0 1 190 0 0,-25 15 35 0 0,-171 137 808 0 0,185-126-451 0 0,66-37 217 0 0,46-47 62 0 0,-64 29-611 0 0,3 0-105 0 0,-1-2 1 0 0,0 0-1 0 0,-1-1 0 0 0,-2-1 0 0 0,0-1 1 0 0,0-1-1 0 0,2-6 45 0 0,-17 21-149 0 0,0-1 0 0 0,-1 0 0 0 0,0 0 1 0 0,0 0-1 0 0,0-1 0 0 0,-1 1 0 0 0,0-1 0 0 0,-1 0 1 0 0,0 0-1 0 0,0 0 0 0 0,-1 0 0 0 0,0 0 0 0 0,0 0 1 0 0,0 0 148 0 0,-32 9-2102 0 0,9 13 1771 0 0,1 1 0 0 0,0 1 0 0 0,1 1 0 0 0,1 1-1 0 0,-14 17 332 0 0,-5 2-67 0 0,-95 110 935 0 0,132-146-851 0 0,1-1 0 0 0,-1 1 0 0 0,0-1 0 0 0,1 1 0 0 0,-1-1 0 0 0,1 1 0 0 0,-1-1 0 0 0,1 1 0 0 0,-1-1 0 0 0,1 1 0 0 0,-1 0 0 0 0,1-1 0 0 0,-1 1 0 0 0,1 0 0 0 0,0 0 0 0 0,-1-1 0 0 0,1 1 0 0 0,0 0 0 0 0,0 0 0 0 0,0-1 0 0 0,-1 1 0 0 0,1 0 0 0 0,0 0 0 0 0,0-1 0 0 0,0 1 0 0 0,0 0 0 0 0,0 0 0 0 0,1 0 0 0 0,-1-1 0 0 0,0 1 0 0 0,0 0 0 0 0,0 0 0 0 0,1-1 0 0 0,-1 1 0 0 0,0 0 0 0 0,1-1 0 0 0,-1 1 0 0 0,1 0 0 0 0,-1-1 0 0 0,1 1 0 0 0,-1 0 0 0 0,1-1 0 0 0,-1 1 0 0 0,1-1 0 0 0,-1 1 0 0 0,1-1 0 0 0,0 1 0 0 0,-1-1 0 0 0,1 0 0 0 0,0 1 0 0 0,-1-1 0 0 0,1 0 0 0 0,0 1 0 0 0,0-1 0 0 0,-1 0 0 0 0,1 0 0 0 0,0 0 0 0 0,0 0 0 0 0,0 1 0 0 0,-1-1 0 0 0,1 0 0 0 0,0-1 0 0 0,0 1 0 0 0,0 0-17 0 0,91-39 1316 0 0,-69 25-1190 0 0,327-165 41 0 0,-249 142-974 0 0,-111 56 557 0 0,-159 117 951 0 0,117-99-229 0 0,-172 121 2232 0 0,225-158-2707 0 0,-1 0 0 0 0,1 0 0 0 0,-1 1 0 0 0,0-1-1 0 0,1 0 1 0 0,-1 0 0 0 0,1 0 0 0 0,-1 1 0 0 0,1-1 0 0 0,-1 0 0 0 0,1 1-1 0 0,-1-1 1 0 0,0 0 0 0 0,1 1 0 0 0,-1-1 0 0 0,0 0 0 0 0,1 1-1 0 0,-1-1 1 0 0,0 0 0 0 0,0 1 0 0 0,1-1 0 0 0,-1 1 0 0 0,0-1 0 0 0,0 1-1 0 0,0-1 1 0 0,1 1 0 0 0,-1-1 0 0 0,0 1 0 0 0,0-1 0 0 0,0 1 0 0 0,0-1-1 0 0,0 1 1 0 0,0-1 0 0 0,0 1 0 0 0,0-1 0 0 0,0 1 0 0 0,0-1-1 0 0,0 1 1 0 0,-1-1 0 0 0,1 1 0 0 0,0-1 0 0 0,0 1 0 0 0,0-1 0 0 0,-1 0-1 0 0,1 1 1 0 0,0-1 0 0 0,0 1 0 0 0,-1-1 0 0 0,1 0 0 0 0,0 1 0 0 0,-1-1-1 0 0,1 0 1 0 0,-1 1 0 0 0,1-1 0 0 0,0 0 0 0 0,-1 1 0 0 0,1-1-1 0 0,-1 0 4 0 0,21-3 33 0 0,0 0 0 0 0,0-2 0 0 0,0 0 0 0 0,-1-2 0 0 0,0 0 0 0 0,0-1 0 0 0,0-1 0 0 0,-1 0 0 0 0,-1-1 0 0 0,0-2 0 0 0,10-7-33 0 0,35-19-2 0 0,127-94-348 0 0,-181 122 338 0 0,-16 12-193 0 0,-17 12-171 0 0,-37 32 412 0 0,2 2 1 0 0,2 3-1 0 0,-33 39-36 0 0,-95 112 768 0 0,158-150-538 0 0,64-45-128 0 0,-20-10-38 0 0,-1 0-1 0 0,1-1 1 0 0,-1-1-1 0 0,-1-1 1 0 0,1 0-1 0 0,-1-1 1 0 0,0 0-1 0 0,2-3-62 0 0,19-8 46 0 0,492-275-89 0 0,-442 241 28 0 0,-84 51 40 0 0,-10 3-67 0 0,0 0 1 0 0,0 0-1 0 0,1 1 1 0 0,-1 0 0 0 0,1 1-1 0 0,-1 0 1 0 0,1 0-1 0 0,0 1 1 0 0,0 0-1 0 0,-2 2 41 0 0,-5 3-29 0 0,-206 138 65 0 0,-6 23 711 0 0,221-150-750 0 0,36-18-18 0 0,-30-3 21 0 0,15-2 36 0 0,0-1 0 0 0,-1 0 0 0 0,1-1 0 0 0,0 0 0 0 0,-1-1 0 0 0,0-1 0 0 0,0 0 0 0 0,3-3-36 0 0,10-4-2 0 0,171-79-101 0 0,-137 63 4 0 0,-60 28 107 0 0,-79 38-247 0 0,56-22 217 0 0,-198 128 673 0 0,220-143-656 0 0,0 0 0 0 0,1 0 1 0 0,-1 0-1 0 0,1 0 0 0 0,-1 1 1 0 0,0-1-1 0 0,1 0 0 0 0,-1 0 0 0 0,0 0 1 0 0,1 0-1 0 0,-1 0 0 0 0,0 1 1 0 0,1-1-1 0 0,-1 0 0 0 0,0 0 1 0 0,1 1-1 0 0,-1-1 0 0 0,0 0 1 0 0,0 0-1 0 0,1 1 0 0 0,-1-1 1 0 0,0 0-1 0 0,0 1 0 0 0,0-1 1 0 0,1 0-1 0 0,-1 1 0 0 0,0-1 1 0 0,0 0-1 0 0,0 1 0 0 0,0-1 1 0 0,0 0-1 0 0,0 1 0 0 0,0-1 0 0 0,0 1 1 0 0,0-1-1 0 0,0 0 0 0 0,0 1 1 0 0,0-1-1 0 0,0 0 0 0 0,0 1 1 0 0,0-1-1 0 0,0 1 0 0 0,0-1 1 0 0,0 0-1 0 0,-1 1 0 0 0,1-1 1 0 0,0 0-1 0 0,0 1 0 0 0,0-1 1 0 0,-1 0-1 0 0,1 1 0 0 0,0-1 1 0 0,0 0-1 0 0,-1 0 0 0 0,1 1 1 0 0,0-1 3 0 0,35-2-47 0 0,83-42-443 0 0,-9-7-3322 0 0,-92 44-741 0 0,-8-1-3025 0 0</inkml:trace>
  <inkml:trace contextRef="#ctx0" brushRef="#br0" timeOffset="15042.12">1767 1024 0 0 0,'0'0'205'0'0,"0"0"454"0"0,-3 3 10726 0 0,1-3-11875 0 0,-175 27 4480 0 0,26-13-2569 0 0,-325-18 2822 0 0,411-3-3729 0 0,-44 3-379 0 0,109 4-120 0 0,0 0-3 0 0,0 0-18 0 0,0 0-15 0 0,0 0-50 0 0,0 0-137 0 0,0 0-270 0 0,7 1-6383 0 0,-3 2-3902 0 0</inkml:trace>
  <inkml:trace contextRef="#ctx0" brushRef="#br0" timeOffset="16345.916">1986 3966 0 0 0,'0'0'551'0'0,"0"0"841"0"0,0 0 275 0 0,0 0 41 0 0,0 0-55 0 0,0 0-149 0 0,0 0-237 0 0,0 0-179 0 0,0 0-122 0 0,0 0-82 0 0,0 0-40 0 0,0 0-69 0 0,-8 0-56 0 0,-213-1 3830 0 0,-397 9-330 0 0,501-12-4272 0 0,140-5-3166 0 0,-14 3-2491 0 0,-5 3-5293 0 0</inkml:trace>
  <inkml:trace contextRef="#ctx0" brushRef="#br0" timeOffset="17384.231">1289 575 0 0 0,'0'0'545'0'0,"0"0"748"0"0,0 0 203 0 0,0 0-24 0 0,0 0-110 0 0,0 0-182 0 0,0 0-184 0 0,0 0-194 0 0,0 0-185 0 0,-5-3-138 0 0,-12-7-103 0 0,4 30 1117 0 0,-13 178 2082 0 0,13 105-1522 0 0,10-112-1317 0 0,-14 233 423 0 0,15-86-199 0 0,44 391 232 0 0,-51-478-792 0 0,-2 202 298 0 0,35-45-12 0 0,-45-99 60 0 0,9-229-579 0 0,-3 0 1 0 0,-4-1 0 0 0,-6 6-168 0 0,5 55-352 0 0,30-188-3685 0 0,-4 23-2379 0 0,-2 14-4085 0 0</inkml:trace>
  <inkml:trace contextRef="#ctx0" brushRef="#br0" timeOffset="17800.165">1550 3480 11482 0 0,'0'0'649'0'0,"0"0"-255"0"0,0 0-287 0 0,0 0-3 0 0,0 0 209 0 0,0 0 297 0 0,0 0 227 0 0,0 0 72 0 0,0 0-113 0 0,0 0-193 0 0,0 0-162 0 0,0 0-10 0 0,0 0 73 0 0,-3 7 53 0 0,-13 34 201 0 0,-1-1 1 0 0,-3-1-1 0 0,-1 0 0 0 0,-1-2 0 0 0,-3 0 0 0 0,-20 22-758 0 0,-166 145 697 0 0,110-114-563 0 0,88-78-178 0 0,1 1-1 0 0,0 0 1 0 0,0 1 0 0 0,2 0-1 0 0,-1 0 1 0 0,2 1-1 0 0,0 1 1 0 0,1 0 0 0 0,-2 7 44 0 0,-1 15-3791 0 0,7 1-3733 0 0,4-31-3791 0 0</inkml:trace>
  <inkml:trace contextRef="#ctx0" brushRef="#br0" timeOffset="18683.808">1419 589 1312 0 0,'0'0'1062'0'0,"0"0"-397"0"0,0 0-41 0 0,0 0 350 0 0,0 0 550 0 0,0 0 481 0 0,0 0 157 0 0,0 0-229 0 0,0 0-464 0 0,0 0-468 0 0,0 0-331 0 0,0 0-169 0 0,0 0-44 0 0,-2 3 2334 0 0,-10 9-2419 0 0,-117 151 1268 0 0,-111 123-784 0 0,62-66-735 0 0,157-192-243 0 0,-52 93-1583 0 0,71-90-3310 0 0,2-23-1116 0 0,0-3-3035 0 0</inkml:trace>
  <inkml:trace contextRef="#ctx0" brushRef="#br0" timeOffset="20886.408">499 2504 0 0 0,'0'0'635'0'0,"0"0"682"0"0,0 0 157 0 0,0 0-90 0 0,0 0-162 0 0,0 0-131 0 0,0 0-4 0 0,-2-15 54 0 0,-8-70 1008 0 0,10 82-1811 0 0,-1-1 0 0 0,1 0 0 0 0,-1 0 0 0 0,-1 0 0 0 0,1 1 0 0 0,0-1 0 0 0,-1 0 0 0 0,0 1 1 0 0,0-1-1 0 0,0 1 0 0 0,0 0 0 0 0,0 0 0 0 0,-1 0 0 0 0,1 0 0 0 0,-1 0 0 0 0,0 0 0 0 0,-1 0-338 0 0,-61-23 2288 0 0,52 25-2192 0 0,0 0-1 0 0,0 1 1 0 0,-1 0-1 0 0,1 1 0 0 0,0 1 1 0 0,0 0-1 0 0,0 1 1 0 0,0 0-1 0 0,1 1 1 0 0,-3 1-96 0 0,-7 3 58 0 0,0 1 1 0 0,1 2 0 0 0,0-1-1 0 0,1 2 1 0 0,1 1 0 0 0,-1 1-1 0 0,2 0 1 0 0,-13 14-59 0 0,26-23 6 0 0,0 0 0 0 0,1 1 0 0 0,-1 0 1 0 0,1 0-1 0 0,0 0 0 0 0,1 0 0 0 0,0 1 0 0 0,0-1 0 0 0,0 1 0 0 0,1 0 0 0 0,0 0 0 0 0,0 0 1 0 0,0 0-1 0 0,1 0 0 0 0,0 0 0 0 0,1 1 0 0 0,0-1 0 0 0,0 0 0 0 0,0 0 0 0 0,1 1 0 0 0,0-1 1 0 0,0 0-1 0 0,1 0 0 0 0,0 0 0 0 0,0 0 0 0 0,1 0 0 0 0,0-1 0 0 0,0 1 0 0 0,1-1 0 0 0,-1 0 1 0 0,4 4-7 0 0,-2-4 24 0 0,-1 0 0 0 0,1 0 0 0 0,0-1 0 0 0,1 1 1 0 0,0-1-1 0 0,0 0 0 0 0,0-1 0 0 0,0 0 1 0 0,0 0-1 0 0,1 0 0 0 0,0-1 0 0 0,0 0 1 0 0,0 0-1 0 0,0 0 0 0 0,0-1 0 0 0,1 0 1 0 0,5 0-25 0 0,-4 0 75 0 0,0-1 1 0 0,0 0-1 0 0,1 0 1 0 0,-1-1-1 0 0,0 0 1 0 0,0-1-1 0 0,0 0 1 0 0,0-1-1 0 0,0 1 1 0 0,0-2-1 0 0,-1 1 1 0 0,1-1 0 0 0,-1-1-1 0 0,1 1 1 0 0,-1-1-1 0 0,0-1 1 0 0,0 0-1 0 0,-1 0 1 0 0,0 0-1 0 0,1-1 1 0 0,-2 0-1 0 0,6-5-75 0 0,16-20 67 0 0,-1-2-1 0 0,-1 0 1 0 0,-2-1-1 0 0,-2-2 1 0 0,-1 0-1 0 0,-1-2 1 0 0,-2 0 0 0 0,-2 0-1 0 0,3-18-66 0 0,-6 10-47 0 0,-1-2-1 0 0,-3 1 0 0 0,-2-1 1 0 0,-3 0-1 0 0,-1 0 1 0 0,-3-26 47 0 0,1 56-64 0 0,-2 0 1 0 0,0 1-1 0 0,-1-1 1 0 0,0 1-1 0 0,-2 0 1 0 0,0 0 0 0 0,-1 0-1 0 0,-1 0 1 0 0,0 1-1 0 0,-1 0 1 0 0,-1 0-1 0 0,0 1 1 0 0,-1 0 0 0 0,-8-9 63 0 0,14 21-28 0 0,1 0 0 0 0,-2 1 1 0 0,1-1-1 0 0,0 0 0 0 0,0 1 1 0 0,-1 0-1 0 0,0 0 1 0 0,1 0-1 0 0,-1 0 0 0 0,0 0 1 0 0,0 1-1 0 0,0 0 1 0 0,0 0-1 0 0,0 0 0 0 0,0 0 1 0 0,0 0-1 0 0,0 1 0 0 0,0 0 1 0 0,-1 0-1 0 0,1 0 1 0 0,0 0-1 0 0,0 1 0 0 0,0 0 1 0 0,0-1-1 0 0,0 2 1 0 0,0-1-1 0 0,0 0 0 0 0,0 1 1 0 0,0 0-1 0 0,1-1 1 0 0,-1 2-1 0 0,0-1 0 0 0,1 0 1 0 0,0 1-1 0 0,0-1 0 0 0,-1 1 1 0 0,1 0-1 0 0,1 0 1 0 0,-1 0-1 0 0,0 1 0 0 0,1-1 1 0 0,0 1-1 0 0,0-1 1 0 0,-1 2 27 0 0,-9 19 13 0 0,0 0 1 0 0,2 1 0 0 0,0 0 0 0 0,2 1 0 0 0,1 0 0 0 0,1 0-1 0 0,1 0 1 0 0,1 1 0 0 0,2 0 0 0 0,0 0 0 0 0,3 17-14 0 0,-1-15 85 0 0,2 1 0 0 0,1-1 1 0 0,2 0-1 0 0,1 0 0 0 0,1-1 1 0 0,1 1-1 0 0,1-1 0 0 0,2-1 1 0 0,1 0-1 0 0,1-1 0 0 0,8 13-85 0 0,15 14 459 0 0,3 0-1 0 0,2-3 0 0 0,1-1 0 0 0,44 37-458 0 0,-68-68 167 0 0,0 1 1 0 0,-2 1-1 0 0,-1 1 0 0 0,0 0 1 0 0,-2 1-1 0 0,3 7-167 0 0,-16-29 323 0 0,-1-2-3259 0 0,1 1-3994 0 0,-2 1-5302 0 0</inkml:trace>
  <inkml:trace contextRef="#ctx0" brushRef="#br0" timeOffset="25936.176">7807 1013 0 0 0,'0'0'584'0'0,"0"0"388"0"0,0 0 106 0 0,0 0-38 0 0,0 0-73 0 0,0 0-65 0 0,0-5-98 0 0,0-9 483 0 0,0 30 1649 0 0,-10 274 1981 0 0,-7-70-3440 0 0,15-32 394 0 0,2-187-1823 0 0,0-1-7 0 0,0 0 3 0 0,0 0 13 0 0,0 0-5 0 0,0 0 6 0 0,0 0 14 0 0,0 0 16 0 0,0 0 13 0 0,0 0 9 0 0,0 0 14 0 0,0 0-22 0 0,0 0-7 0 0,0 0-12 0 0,0 0-25 0 0,0 0 9 0 0,5-19 1911 0 0,-5 11-1944 0 0,0 0 1 0 0,-1 0 0 0 0,0 0-1 0 0,-1 0 1 0 0,1 0 0 0 0,-1 1-1 0 0,-1-1 1 0 0,0 0 0 0 0,0 1-1 0 0,0 0 1 0 0,-1 0 0 0 0,0 0-1 0 0,0 0 1 0 0,-5-5-35 0 0,-1-3-4 0 0,-1 0-1 0 0,0 1 1 0 0,-1 0-1 0 0,0 1 1 0 0,-1 0-1 0 0,-1 1 1 0 0,0 1 0 0 0,-1 0-1 0 0,-6-3 5 0 0,-25-8 47 0 0,46 22-49 0 0,0 0 5 0 0,0 0-8 0 0,0 0-5 0 0,0 0-7 0 0,16-8-50 0 0,35 9 90 0 0,0 3-1 0 0,0 1 1 0 0,-1 3-1 0 0,1 2 0 0 0,-1 2-22 0 0,75 14-6 0 0,-146 19 1066 0 0,-36 17-807 0 0,-49 34 221 0 0,106-96-488 0 0,-18 23 163 0 0,18-16-2557 0 0,13 10-422 0 0,-9-12-6075 0 0,-4-5 8826 0 0,0 0-10134 0 0</inkml:trace>
  <inkml:trace contextRef="#ctx0" brushRef="#br0" timeOffset="27928.527">7754 843 0 0 0,'0'0'335'0'0,"0"0"514"0"0,0 0 13 0 0,0 0-155 0 0,0 0-138 0 0,0 0-89 0 0,0 0-40 0 0,7-11 2365 0 0,-3 14 3675 0 0,-2 4-3331 0 0,2 22-3190 0 0,-3-19 894 0 0,16 209 1193 0 0,-23 131-81 0 0,14-306-1343 0 0,-8-43-602 0 0,2 3-1949 0 0,1-4-4397 0 0,1 0-4311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7:0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792 5481 0 0,'0'0'1151'0'0,"0"0"-196"0"0,0 0 4 0 0,0 0 254 0 0,0 0 326 0 0,0 0 182 0 0,0 0-40 0 0,0 0-206 0 0,0 0-256 0 0,0 0-244 0 0,0 0-197 0 0,4-20-115 0 0,10-60-71 0 0,-24 46 569 0 0,5 31-877 0 0,-2-1-166 0 0,-1 0-1 0 0,0 1 0 0 0,0-1 1 0 0,0 1-1 0 0,0 1 0 0 0,0 0 1 0 0,0 0-1 0 0,-1 0 1 0 0,1 1-1 0 0,-1 1 0 0 0,1-1 1 0 0,-1 1-1 0 0,1 1 0 0 0,-1-1 1 0 0,1 1-1 0 0,-1 1 0 0 0,-4 1-117 0 0,-20 7 40 0 0,0 2 0 0 0,1 1 0 0 0,0 2 0 0 0,1 1 0 0 0,1 1-1 0 0,0 2 1 0 0,-7 7-40 0 0,9-6 23 0 0,2 1-1 0 0,1 1 1 0 0,0 2 0 0 0,2 0-1 0 0,0 1 1 0 0,2 1-1 0 0,1 2 1 0 0,1 0 0 0 0,2 0-1 0 0,0 2 1 0 0,2 0-1 0 0,1 1 1 0 0,-5 22-23 0 0,5-13 4 0 0,3 1 1 0 0,1 1-1 0 0,2-1 0 0 0,2 2 1 0 0,2-1-1 0 0,1 34-4 0 0,2-64 5 0 0,0 0-1 0 0,2 0 0 0 0,-1 0 1 0 0,1 0-1 0 0,1 0 0 0 0,0 0 1 0 0,1 0-1 0 0,0-1 0 0 0,1 1 1 0 0,0-1-1 0 0,1 0 0 0 0,0 0 1 0 0,1 0-1 0 0,0-1 0 0 0,1 0 1 0 0,0 0-1 0 0,0 0 0 0 0,1-1 1 0 0,0 0-1 0 0,1-1 0 0 0,0 0 1 0 0,0 0-1 0 0,1-1 1 0 0,0 0-1 0 0,0 0 0 0 0,1-1 1 0 0,5 1-5 0 0,-1-2 34 0 0,1 0 0 0 0,0-1 1 0 0,0-1-1 0 0,0-1 1 0 0,1 0-1 0 0,-1-2 0 0 0,1 1 1 0 0,-1-2-1 0 0,0 0 1 0 0,1-1-1 0 0,-1-1 0 0 0,0 0 1 0 0,0-1-1 0 0,0-1 1 0 0,0-1-35 0 0,6-1 68 0 0,-1-1 0 0 0,1-1 1 0 0,-2-1-1 0 0,1-1 1 0 0,-1-1-1 0 0,-1-1 0 0 0,13-10-68 0 0,-27 17 25 0 0,0 0 0 0 0,0 0 0 0 0,-1-1 0 0 0,1 0 0 0 0,-1 0 0 0 0,-1 0 0 0 0,0 0 0 0 0,0 0 0 0 0,0-1 0 0 0,-1 1 0 0 0,0-1 0 0 0,0 0 0 0 0,0 0 0 0 0,-2 1 0 0 0,1-1 0 0 0,-1 0 0 0 0,0 0 0 0 0,0 0 0 0 0,-1-4-25 0 0,0 8-25 0 0,1-1 0 0 0,-1 0 0 0 0,0 1 0 0 0,-1-1 0 0 0,1 1 0 0 0,-1 0 0 0 0,0-1 0 0 0,0 1 0 0 0,0 0 0 0 0,-1 0 0 0 0,1 0 0 0 0,-1 0 0 0 0,0 1 0 0 0,0-1 0 0 0,0 1 0 0 0,-1 0 0 0 0,1 0 0 0 0,-1 0 0 0 0,1 0-1 0 0,-1 0 1 0 0,0 1 0 0 0,0 0 0 0 0,-1 0 0 0 0,1 0 0 0 0,-4-1 25 0 0,-115-24-1033 0 0,26 24 801 0 0,97 3 264 0 0,0 0 10 0 0,0 0-9 0 0,0 0-8 0 0,0 0-3 0 0,22-8 191 0 0,20 2 233 0 0,0 1-1 0 0,0 2 1 0 0,0 2-1 0 0,22 3-445 0 0,85-4 612 0 0,-10-16-33 0 0,-102 11-125 0 0,-37 7-350 0 0,0 0-6 0 0,0 0-8 0 0,0 0 1 0 0,0 0-12 0 0,0 0 1 0 0,0 0-22 0 0,0 0-16 0 0,0 0-10 0 0,0 0-7 0 0,-28 2-2881 0 0,11 11-544 0 0,11-8-159 0 0,0 1-3303 0 0,3-2-4643 0 0</inkml:trace>
  <inkml:trace contextRef="#ctx0" brushRef="#br0" timeOffset="293.441">2868 1410 10106 0 0,'0'0'4474'0'0,"0"0"-3452"0"0,0 0-1107 0 0,0 0-11 0 0,0 0 240 0 0,0 0 232 0 0,0 0 108 0 0,0 0-5 0 0,0 0-71 0 0,0 0-107 0 0,0 0-84 0 0,0 0-42 0 0,0 20-29 0 0,0 104 315 0 0,1-116-686 0 0,-2 15 170 0 0,-4-11-5000 0 0,3-11-2261 0 0</inkml:trace>
  <inkml:trace contextRef="#ctx0" brushRef="#br0" timeOffset="506.477">2795 1002 18268 0 0,'0'0'776'0'0,"0"0"-216"0"0,0 0-176 0 0,0 0 8 0 0,0 0 16 0 0,0 0-79 0 0,0 0-81 0 0,0 0-160 0 0,0 0-168 0 0,0 0-216 0 0,0 0-193 0 0,0 0-151 0 0,0 0-104 0 0,0 0-88 0 0,-11-126-248 0 0,18 134-905 0 0,-1-1-3696 0 0,-3 0-3945 0 0</inkml:trace>
  <inkml:trace contextRef="#ctx0" brushRef="#br0" timeOffset="935.744">3036 1075 12219 0 0,'0'0'617'0'0,"0"0"-478"0"0,0 0-223 0 0,0 0 148 0 0,0 0 281 0 0,0 0 170 0 0,0 0 77 0 0,0 0 32 0 0,0 0 10 0 0,0 0-50 0 0,0 0-72 0 0,0 0-100 0 0,0 0-83 0 0,15 28-49 0 0,44 87-51 0 0,-24-2 542 0 0,-30-79-512 0 0,21 162 1072 0 0,-26-195-1271 0 0,0 0-1 0 0,0 0 1 0 0,-1 0-1 0 0,1 0 1 0 0,0 0-1 0 0,0 1 1 0 0,0-1 0 0 0,0 0-1 0 0,0 0 1 0 0,1 0-1 0 0,-1 0 1 0 0,0 1-1 0 0,1-1 1 0 0,-1 0-1 0 0,0 0 1 0 0,1 0-1 0 0,-1 0 1 0 0,1 0-1 0 0,0 0 1 0 0,-1 0-1 0 0,1 0 1 0 0,0 0-1 0 0,-1 0 1 0 0,1-1-1 0 0,0 1 1 0 0,0 0-1 0 0,0 0 1 0 0,0-1 0 0 0,0 1-1 0 0,0 0 1 0 0,0-1-1 0 0,0 1 1 0 0,0-1-1 0 0,0 1 1 0 0,0-1-1 0 0,0 0 1 0 0,1 1-1 0 0,-1-1 1 0 0,0 0-1 0 0,0 0 1 0 0,0 0-1 0 0,0 0 1 0 0,0 0-1 0 0,1 0 1 0 0,-1 0-1 0 0,0 0 1 0 0,0-1-1 0 0,0 1 1 0 0,0 0 0 0 0,0-1-1 0 0,1 1 1 0 0,-1-1-1 0 0,0 1 1 0 0,0-1-1 0 0,0 1 1 0 0,0-1-1 0 0,0 0 1 0 0,-1 1-1 0 0,1-1 1 0 0,1-1-60 0 0,172-346 1756 0 0,-147 285-2261 0 0,-25 60 598 0 0,-1 3-5164 0 0,-1 0-5449 0 0,0 3 823 0 0</inkml:trace>
  <inkml:trace contextRef="#ctx0" brushRef="#br0" timeOffset="1247.6">3625 1329 10498 0 0,'0'0'1426'0'0,"0"0"-449"0"0,0 0 44 0 0,0 0 271 0 0,0 0 147 0 0,0 0-68 0 0,0 0-200 0 0,0 0-224 0 0,0 0-159 0 0,0 0-149 0 0,0 0-122 0 0,0 0-90 0 0,0 0-75 0 0,22-18-65 0 0,68-55-42 0 0,-89 72-233 0 0,1 0 0 0 0,0 1 1 0 0,-1-1-1 0 0,0 0 0 0 0,1 0 0 0 0,-1 0 1 0 0,0 0-1 0 0,1 0 0 0 0,-1 0 0 0 0,0-1 1 0 0,0 1-1 0 0,0 0 0 0 0,0-1 0 0 0,0 1 1 0 0,0-1-1 0 0,0 1 0 0 0,-1-1 0 0 0,1 1 0 0 0,0-1 1 0 0,-1 1-1 0 0,1-1 0 0 0,-1 0 0 0 0,0 1 1 0 0,1-1-1 0 0,-1 0 0 0 0,0 1 0 0 0,0-1 1 0 0,0 0-1 0 0,0 1 0 0 0,-1-1 0 0 0,1 0-12 0 0,-2-6 89 0 0,2 5-98 0 0,0 1-1 0 0,0-1 1 0 0,-1 1-1 0 0,0-1 1 0 0,1 1-1 0 0,-1 0 1 0 0,0-1 0 0 0,0 1-1 0 0,0 0 1 0 0,0 0-1 0 0,0 0 1 0 0,-1 0-1 0 0,1 0 1 0 0,-1 0 0 0 0,1 0-1 0 0,-1 0 1 0 0,0 0-1 0 0,0 1 1 0 0,0-1-1 0 0,0 1 1 0 0,0-1-1 0 0,0 1 1 0 0,0 0 0 0 0,0 0-1 0 0,0 0 1 0 0,-1 0-1 0 0,1 0 1 0 0,0 0-1 0 0,-1 1 1 0 0,1-1 0 0 0,-1 1-1 0 0,1-1 1 0 0,-1 1-1 0 0,1 0 1 0 0,-3 0 9 0 0,-2 0-87 0 0,0 0 1 0 0,0 0-1 0 0,-1 0 0 0 0,1 1 1 0 0,0 0-1 0 0,0 1 1 0 0,0-1-1 0 0,0 1 0 0 0,0 1 1 0 0,0-1-1 0 0,1 1 0 0 0,-2 1 87 0 0,-6 5-40 0 0,1 0-1 0 0,0 1 0 0 0,1 0 0 0 0,0 1 0 0 0,0 1 0 0 0,1 0 0 0 0,1 0 0 0 0,0 1 0 0 0,1 0 0 0 0,-7 13 41 0 0,13-20-1 0 0,0 1 0 0 0,0-1 0 0 0,0 1 0 0 0,1 0 0 0 0,0 0 0 0 0,0 0 0 0 0,1 0 0 0 0,0 0-1 0 0,0 0 1 0 0,1 1 0 0 0,0-1 0 0 0,0 0 0 0 0,1 0 0 0 0,0 0 0 0 0,0 1 0 0 0,1 3 1 0 0,1-4 8 0 0,1-1 1 0 0,-1 1 0 0 0,1-1 0 0 0,0 0-1 0 0,0 0 1 0 0,1-1 0 0 0,0 1 0 0 0,0-1-1 0 0,0 0 1 0 0,1 0 0 0 0,0-1 0 0 0,0 0-1 0 0,0 0 1 0 0,0 0 0 0 0,0 0-1 0 0,1-1 1 0 0,0 0 0 0 0,-1-1 0 0 0,1 0-1 0 0,1 1-8 0 0,13 3-48 0 0,0-1-1 0 0,1-1 0 0 0,-1 0 0 0 0,1-2 1 0 0,0-1-1 0 0,-1 0 0 0 0,1-1 0 0 0,0-2 0 0 0,0 0 1 0 0,-1-1-1 0 0,8-3 49 0 0,26-10-4185 0 0,-3-4-4012 0 0,-42 16-1128 0 0</inkml:trace>
  <inkml:trace contextRef="#ctx0" brushRef="#br0" timeOffset="1713.615">4035 1469 0 0 0,'0'0'1614'0'0,"0"0"558"0"0,0 0 243 0 0,0 0 33 0 0,0 0-128 0 0,0 0-213 0 0,0 0-284 0 0,0 0-220 0 0,0 0-221 0 0,0 0-219 0 0,0 0-159 0 0,0 0-176 0 0,0 0-132 0 0,25-13-88 0 0,74-41-79 0 0,-41 0 529 0 0,-44 32-806 0 0,81-100 713 0 0,-84 218-2336 0 0,-9-91 1432 0 0,1 1 1 0 0,-1-1-1 0 0,1 1 1 0 0,0-1-1 0 0,0 0 1 0 0,1 0-1 0 0,0-1 1 0 0,-1 1 0 0 0,2-1-1 0 0,-1 1 1 0 0,0-1-1 0 0,1-1 1 0 0,0 1-1 0 0,0-1 1 0 0,0 1-1 0 0,0-1 1 0 0,1-1-1 0 0,-1 1 1 0 0,1-1-1 0 0,-1 0 1 0 0,1 0 0 0 0,0-1-1 0 0,0 0 1 0 0,0 0-1 0 0,0 0 1 0 0,0 0-1 0 0,0-1 1 0 0,0 0-1 0 0,0-1 1 0 0,0 1-1 0 0,0-1 1 0 0,0 0-1 0 0,-1-1 1 0 0,1 1 0 0 0,0-1-1 0 0,-1 0 1 0 0,1-1-1 0 0,-1 1 1 0 0,1-1-1 0 0,-1 0 1 0 0,0 0-1 0 0,3-3-61 0 0,9-8 219 0 0,0 0 0 0 0,-1-1 0 0 0,-1 0 0 0 0,0-1 0 0 0,-1-1 0 0 0,-1-1 0 0 0,0 0 0 0 0,-2 0 0 0 0,6-13-219 0 0,-1-58-1148 0 0,-18 83 86 0 0,0 3-2725 0 0,0 2 37 0 0,0 0-8505 0 0</inkml:trace>
  <inkml:trace contextRef="#ctx0" brushRef="#br0" timeOffset="6758.436">7158 615 5905 0 0,'0'0'1857'0'0,"0"0"-361"0"0,0 0-105 0 0,0 0 63 0 0,0 0 42 0 0,0 0-118 0 0,0 0-277 0 0,0 0-305 0 0,0 0-240 0 0,0 0-130 0 0,0 0-27 0 0,0 0 42 0 0,0 0 27 0 0,20 4 2665 0 0,204-23-161 0 0,-162 16-2749 0 0,-13-12-431 0 0,-33 11-1348 0 0,-9 4-4340 0 0,-5 0 1028 0 0,-1 0-6120 0 0</inkml:trace>
  <inkml:trace contextRef="#ctx0" brushRef="#br0" timeOffset="7024.597">7141 865 12355 0 0,'0'0'1684'0'0,"0"0"-826"0"0,0 0-318 0 0,0 0 201 0 0,0 0 263 0 0,0 0 147 0 0,0 0-27 0 0,0 0-143 0 0,0 0-166 0 0,0 0-119 0 0,32-2-136 0 0,100-9-135 0 0,49-1 600 0 0,-149 12-4376 0 0,3 0-3730 0 0,-30 0 5765 0 0,0 0-9911 0 0</inkml:trace>
  <inkml:trace contextRef="#ctx0" brushRef="#br0" timeOffset="8790.69">8649 939 4057 0 0,'0'0'2632'0'0,"0"0"-781"0"0,0 0-225 0 0,0 0 77 0 0,0 0 47 0 0,0 0-104 0 0,0 0-282 0 0,0 0-343 0 0,0 0-254 0 0,0 0-163 0 0,0 0-86 0 0,0 0-26 0 0,-6 18 1076 0 0,-18 16-736 0 0,42-42-327 0 0,27-14 436 0 0,-45 22-866 0 0,0 0-18 0 0,0 0 7 0 0,0 0-13 0 0,0 0-14 0 0,0 0-15 0 0,0 0-1 0 0,0 0-5 0 0,-18 18 787 0 0,23 0-2770 0 0,-5-17 621 0 0,0-1-1403 0 0,0 0-3760 0 0,2 0-4943 0 0</inkml:trace>
  <inkml:trace contextRef="#ctx0" brushRef="#br0" timeOffset="9413.037">9300 287 9178 0 0,'0'0'1538'0'0,"0"0"-317"0"0,0 0-54 0 0,0 0 148 0 0,0 0 152 0 0,0 0-21 0 0,0 0-182 0 0,0 0-270 0 0,0 0-260 0 0,0 0-167 0 0,0 0-125 0 0,0 0-29 0 0,0 0-21 0 0,-5 0-52 0 0,-49 8 322 0 0,-40 50-158 0 0,69-37-425 0 0,21-18-87 0 0,0-1 0 0 0,0 1 0 0 0,1 0-1 0 0,-1 0 1 0 0,1 0 0 0 0,0 1 0 0 0,0-1 0 0 0,0 1 0 0 0,0-1 0 0 0,0 1 0 0 0,1 0 0 0 0,0 0 0 0 0,0 0 0 0 0,0 1 0 0 0,0-1 0 0 0,1 0-1 0 0,-1 1 1 0 0,1-1 0 0 0,0 1 0 0 0,0-1 0 0 0,1 1 0 0 0,-1 2 8 0 0,3-3-11 0 0,-1 0 0 0 0,1 0 0 0 0,0 0 0 0 0,-1 0 1 0 0,2-1-1 0 0,-1 1 0 0 0,0 0 0 0 0,1-1 0 0 0,0 0 0 0 0,-1 0 0 0 0,1 0 0 0 0,1 0 0 0 0,-1 0 1 0 0,0 0-1 0 0,1-1 0 0 0,-1 0 0 0 0,1 1 0 0 0,0-1 0 0 0,2 1 11 0 0,10 7 19 0 0,117 82 101 0 0,-114-74-98 0 0,-14-15-5 0 0,0 1-1 0 0,0 0 1 0 0,-1 0 0 0 0,0 1 0 0 0,1 0 0 0 0,-2-1-1 0 0,1 1 1 0 0,0 0 0 0 0,-1 1 0 0 0,0-1 0 0 0,0 1 0 0 0,-1-1-1 0 0,0 1 1 0 0,1 0 0 0 0,-2 0 0 0 0,2 3-17 0 0,-1 102 581 0 0,-6-104-580 0 0,-1 1 1 0 0,1-1-1 0 0,-1-1 0 0 0,0 1 0 0 0,-1-1 1 0 0,1 0-1 0 0,-2 0 0 0 0,1 0 0 0 0,0-1 1 0 0,-1 0-1 0 0,0 0 0 0 0,0-1 0 0 0,0 0 0 0 0,-1 0 1 0 0,0 0-1 0 0,1-1 0 0 0,-6 1-1 0 0,1 1-154 0 0,-56 20-1718 0 0,22-24-5341 0 0,36-8-1629 0 0,5 4 2553 0 0</inkml:trace>
  <inkml:trace contextRef="#ctx0" brushRef="#br0" timeOffset="9727.384">9127 265 11074 0 0,'0'0'1458'0'0,"0"0"-671"0"0,0 0-280 0 0,0 0 87 0 0,0 0 168 0 0,0 0 70 0 0,0 0-33 0 0,0 0-126 0 0,0 0-139 0 0,0 0-34 0 0,0 0-16 0 0,0 0-7 0 0,0 0-19 0 0,34-2-53 0 0,106-8-78 0 0,86 4-1505 0 0,-173 6-3824 0 0,-44 0-2383 0 0</inkml:trace>
  <inkml:trace contextRef="#ctx0" brushRef="#br0" timeOffset="10121.509">9808 195 2000 0 0,'0'0'1691'0'0,"0"0"-117"0"0,0 0 396 0 0,0 0 346 0 0,0 0-4 0 0,0 0-177 0 0,0 0-303 0 0,0 0-353 0 0,0 0-320 0 0,0 0-247 0 0,0 0-186 0 0,0 0-126 0 0,34-9-105 0 0,105-30-74 0 0,-71 10 278 0 0,-57 22-585 0 0,0 0 1 0 0,-1 0-1 0 0,0-1 1 0 0,-1 0-1 0 0,0-1 1 0 0,0 0-1 0 0,-1-1 1 0 0,0 0-1 0 0,0 0 0 0 0,-1 0 1 0 0,-1-1-1 0 0,1-1-114 0 0,-7 13-11 0 0,-1-1 1 0 0,1 1-1 0 0,0 0 0 0 0,0-1 0 0 0,0 1 0 0 0,0 0 0 0 0,-1-1 0 0 0,1 1 0 0 0,0-1 0 0 0,-1 1 0 0 0,1-1 0 0 0,0 1 0 0 0,-1 0 0 0 0,1-1 0 0 0,-1 1 1 0 0,1-1-1 0 0,-1 0 0 0 0,1 1 0 0 0,-1-1 0 0 0,1 1 0 0 0,-1-1 0 0 0,1 0 0 0 0,-1 1 0 0 0,1-1 0 0 0,-1 0 0 0 0,0 0 0 0 0,1 1 0 0 0,-1-1 1 0 0,0 0-1 0 0,1 0 0 0 0,-1 0 0 0 0,0 0 0 0 0,1 0 0 0 0,-1 0 0 0 0,1 0 0 0 0,-1 0 0 0 0,0 0 0 0 0,1 0 0 0 0,-1 0 0 0 0,0-1 0 0 0,1 1 0 0 0,-1 0 1 0 0,0 0-1 0 0,1 0 0 0 0,-1-1 0 0 0,1 1 0 0 0,-1 0 0 0 0,1-1 0 0 0,-1 1 0 0 0,1-1 0 0 0,-1 1 0 0 0,1-1 0 0 0,-1 1 0 0 0,1-1 0 0 0,-1 1 0 0 0,1-1 1 0 0,0 1-1 0 0,-1-1 0 0 0,1 1 0 0 0,0-1 0 0 0,0 0 0 0 0,-1 1 0 0 0,1-1 0 0 0,0 1 0 0 0,0-1 0 0 0,0 0 0 0 0,0 0 11 0 0,-14 20-17 0 0,1 1 0 0 0,2 0 0 0 0,0 1 0 0 0,1 0 0 0 0,1 1 0 0 0,1 0 0 0 0,1 0 0 0 0,1 0 0 0 0,1 1 0 0 0,0 0 0 0 0,2 1 0 0 0,0 16 17 0 0,-18 85 32 0 0,14-97 95 0 0,-1 0 1 0 0,0-1-1 0 0,-3 0 0 0 0,0-1 0 0 0,-1 0 0 0 0,-2-1 0 0 0,-3 4-127 0 0,-63 51-2839 0 0,28-57-2327 0 0,-7-15-3613 0 0,48-8 1883 0 0</inkml:trace>
  <inkml:trace contextRef="#ctx0" brushRef="#br0" timeOffset="10416.106">9676 530 912 0 0,'0'0'4158'0'0,"0"0"-1262"0"0,0 0-612 0 0,0 0-279 0 0,0 0-298 0 0,0 0-295 0 0,0 0-270 0 0,0 0-233 0 0,0 0-169 0 0,31-26-137 0 0,97-81-112 0 0,-72 70 261 0 0,46 16-263 0 0,-40 14-2809 0 0,-23-5-6427 0 0,-32 9-478 0 0</inkml:trace>
  <inkml:trace contextRef="#ctx0" brushRef="#br0" timeOffset="10664.839">10490 52 4857 0 0,'0'0'3158'0'0,"0"0"-819"0"0,0 0-650 0 0,0 0-349 0 0,0 0-159 0 0,0 0-126 0 0,0 0-109 0 0,0 0-126 0 0,0 0-104 0 0,0 0-61 0 0,0 0-87 0 0,0 0-96 0 0,0 0-100 0 0,-19 27-110 0 0,-60 84-86 0 0,27-24 130 0 0,45-74-287 0 0,0 0-1 0 0,1 0 0 0 0,0 1 1 0 0,1 0-1 0 0,1 0 0 0 0,0 1 0 0 0,1-1 1 0 0,1 1-1 0 0,0-1 0 0 0,0 1 0 0 0,2 0 1 0 0,0 0-1 0 0,1 2-18 0 0,1-14 44 0 0,0 0 0 0 0,1-1 0 0 0,-1 1 0 0 0,1-1 0 0 0,0 0 0 0 0,0 1-1 0 0,0-1 1 0 0,0 0 0 0 0,0-1 0 0 0,0 1 0 0 0,0-1 0 0 0,0 1 0 0 0,1-1 0 0 0,-1 0 0 0 0,1 0 0 0 0,-1 0 0 0 0,1-1 0 0 0,-1 1 0 0 0,1-1 0 0 0,-1 0 0 0 0,1 0 0 0 0,0 0 0 0 0,-1-1-1 0 0,1 1 1 0 0,-1-1 0 0 0,2 0-44 0 0,2 1 57 0 0,93-29 272 0 0,-72-2-1526 0 0,-25 17-2131 0 0,-2 0-4221 0 0,-1 10-3055 0 0</inkml:trace>
  <inkml:trace contextRef="#ctx0" brushRef="#br0" timeOffset="11082.174">10239 273 6481 0 0,'0'0'3006'0'0,"0"0"-1569"0"0,0 0-432 0 0,0 0 175 0 0,0 0 82 0 0,0 0-63 0 0,0 0-217 0 0,0 0-240 0 0,0 0-148 0 0,0 0-119 0 0,0 0-107 0 0,35-5-102 0 0,109-12-94 0 0,-29 13-169 0 0,-98 4-243 0 0,34 2-573 0 0,-17 6-2892 0 0,-22-4-1919 0 0,-6-3-3166 0 0</inkml:trace>
  <inkml:trace contextRef="#ctx0" brushRef="#br0" timeOffset="11373.854">9694 851 5417 0 0,'0'0'2193'0'0,"0"0"-1109"0"0,0 0-295 0 0,0 0 258 0 0,0 0 270 0 0,0 0 107 0 0,0 0-97 0 0,0 0-200 0 0,0 0-178 0 0,0 0-105 0 0,0 0-39 0 0,0 0-7 0 0,33-2 21 0 0,101-3-5 0 0,283-26 3607 0 0,-352 22-4222 0 0,17 0-3232 0 0,-82 12-4517 0 0,0-2-3776 0 0</inkml:trace>
  <inkml:trace contextRef="#ctx0" brushRef="#br0" timeOffset="11757.349">10145 1009 14771 0 0,'0'0'1486'0'0,"0"0"-378"0"0,0 0 0 0 0,0 0 141 0 0,0 0 27 0 0,0 0-143 0 0,0 0-308 0 0,0 0-324 0 0,0 0-214 0 0,0 0-102 0 0,0 0-64 0 0,0 0-25 0 0,0 0-19 0 0,-14 5-29 0 0,-106 38 65 0 0,104-37-105 0 0,0-1-14 0 0,0 1 1 0 0,1 0-1 0 0,-1 1 0 0 0,1 1 1 0 0,0 0-1 0 0,1 1 0 0 0,0 1 1 0 0,-2 3 5 0 0,15-11-10 0 0,0-1 0 0 0,0 1 1 0 0,0 0-1 0 0,1 0 1 0 0,-1 0-1 0 0,1 0 0 0 0,0 0 1 0 0,-1 0-1 0 0,1 0 1 0 0,0 1-1 0 0,0-1 0 0 0,0 0 1 0 0,0 0-1 0 0,1 0 1 0 0,-1 0-1 0 0,1 0 0 0 0,-1 0 1 0 0,1 0-1 0 0,0 0 1 0 0,-1 0-1 0 0,1-1 0 0 0,0 1 1 0 0,0 0-1 0 0,0 0 1 0 0,1-1-1 0 0,-1 1 0 0 0,0 0 1 0 0,1-1-1 0 0,-1 0 0 0 0,1 1 1 0 0,-1-1-1 0 0,1 0 1 0 0,0 1-1 0 0,-1-1 0 0 0,1 0 1 0 0,0 0-1 0 0,0-1 1 0 0,0 1-1 0 0,0 0 0 0 0,0-1 1 0 0,0 1-1 0 0,0-1 1 0 0,0 1-1 0 0,0-1 0 0 0,0 0 10 0 0,27 9 28 0 0,-1 2 0 0 0,-1 0 0 0 0,0 2 0 0 0,-1 1 0 0 0,13 9-28 0 0,-34-20 20 0 0,0 0-1 0 0,1 0 0 0 0,-1 0 0 0 0,-1 1 0 0 0,1-1 0 0 0,-1 1 1 0 0,1 0-1 0 0,-1 1 0 0 0,0-1 0 0 0,-1 1 0 0 0,1 0 0 0 0,-1 0 1 0 0,0 0-1 0 0,0 0 0 0 0,0 0 0 0 0,-1 1 0 0 0,0-1 0 0 0,0 1 1 0 0,0 0-1 0 0,-1 0 0 0 0,0-1 0 0 0,0 1 0 0 0,0 0 0 0 0,-1 0 1 0 0,0 0-1 0 0,0 0 0 0 0,-1 3-19 0 0,-2-5 38 0 0,-1 0 0 0 0,1 0 0 0 0,-1-1 0 0 0,0 1 0 0 0,0-1 0 0 0,0 0 0 0 0,-1 0 0 0 0,1-1 0 0 0,-1 1 0 0 0,1-1 0 0 0,-1 0 0 0 0,0 0 0 0 0,0 0-1 0 0,0-1 1 0 0,0 0 0 0 0,0 0 0 0 0,-5 0-38 0 0,-107 3 218 0 0,105-5-392 0 0,1-1 0 0 0,0 0 0 0 0,0-1 0 0 0,0 0 0 0 0,0 0 0 0 0,0-1 0 0 0,1-1 0 0 0,0 0 0 0 0,-7-4 174 0 0,7 0-2309 0 0,9 3-3649 0 0,1 3-5403 0 0</inkml:trace>
  <inkml:trace contextRef="#ctx0" brushRef="#br0" timeOffset="7488.781">7966 184 11803 0 0,'0'0'1376'0'0,"0"0"-507"0"0,0 0-198 0 0,0 0 129 0 0,0 0 237 0 0,0 0 157 0 0,0 0-79 0 0,0 0-293 0 0,0 0-290 0 0,0 0-256 0 0,0 0-93 0 0,0 0 25 0 0,0 0 28 0 0,-3 10 55 0 0,-19 69 487 0 0,-12 91 672 0 0,-15 152-774 0 0,0-63-617 0 0,47-223-455 0 0,2-36 228 0 0,0 0-58 0 0,0 0-72 0 0,14-4-2060 0 0,22-25-3822 0 0,-28 22 2123 0 0,-1 0-6116 0 0</inkml:trace>
  <inkml:trace contextRef="#ctx0" brushRef="#br0" timeOffset="8052.946">8339 276 9962 0 0,'0'0'1622'0'0,"0"0"-563"0"0,0 0-263 0 0,0 0 108 0 0,0 0 195 0 0,0 0 115 0 0,0 0-65 0 0,0 0-206 0 0,0 0-230 0 0,0 0-180 0 0,0 0-117 0 0,0 0-70 0 0,0 0-51 0 0,-18 26-47 0 0,-55 82-21 0 0,39-31 148 0 0,17-33-204 0 0,2 0-1 0 0,2 2 1 0 0,2-1 0 0 0,2 2 0 0 0,2-1 0 0 0,2 1 0 0 0,1 42-171 0 0,4-84 19 0 0,0 1-1 0 0,0 0 1 0 0,1-1-1 0 0,0 1 1 0 0,0-1 0 0 0,0 1-1 0 0,1-1 1 0 0,-1 1 0 0 0,1-1-1 0 0,0 0 1 0 0,1 0 0 0 0,0 0-1 0 0,-1 0 1 0 0,1 0-1 0 0,1-1 1 0 0,-1 1 0 0 0,1-1-1 0 0,0 0 1 0 0,0 0 0 0 0,0 0-1 0 0,0-1 1 0 0,1 1-1 0 0,-1-1 1 0 0,1 0 0 0 0,0 0-1 0 0,0-1 1 0 0,0 1 0 0 0,0-1-1 0 0,1 0 1 0 0,-1-1 0 0 0,1 1-1 0 0,-1-1 1 0 0,1 0-1 0 0,-1-1 1 0 0,4 1-19 0 0,-4-1 74 0 0,0-1-1 0 0,0 0 1 0 0,0 0 0 0 0,0 0-1 0 0,0 0 1 0 0,0-1 0 0 0,-1 0-1 0 0,1 0 1 0 0,-1 0 0 0 0,1 0-1 0 0,-1-1 1 0 0,0 0 0 0 0,0 0-1 0 0,0 0 1 0 0,0 0 0 0 0,0-1-1 0 0,-1 1 1 0 0,0-1 0 0 0,0 0-1 0 0,0 0 1 0 0,0 0 0 0 0,0-1-1 0 0,-1 1 1 0 0,0-1 0 0 0,0 1-1 0 0,1-3-73 0 0,1-2 26 0 0,-1-1 0 0 0,0 0 0 0 0,0 0 0 0 0,-1 0 0 0 0,0 0 0 0 0,-1 0 0 0 0,0 0 0 0 0,-1 0 0 0 0,0-1 0 0 0,0 1 0 0 0,-1 0 0 0 0,-2-9-26 0 0,0 13-151 0 0,0 1-1 0 0,0-1 1 0 0,-1 0-1 0 0,0 1 1 0 0,0 0 0 0 0,0 0-1 0 0,-1 0 1 0 0,1 0-1 0 0,-1 1 1 0 0,0 0-1 0 0,-1 0 1 0 0,1 0 0 0 0,-1 1-1 0 0,0-1 1 0 0,0 2-1 0 0,0-1 1 0 0,0 0-1 0 0,0 1 1 0 0,0 0-1 0 0,-1 1 1 0 0,1-1 0 0 0,-1 1-1 0 0,1 1 1 0 0,-1-1-1 0 0,0 1 1 0 0,1 0-1 0 0,-1 0 1 0 0,1 1 0 0 0,-1 0-1 0 0,1 0 1 0 0,-1 1-1 0 0,1 0 1 0 0,0 0-1 0 0,-1 0 1 0 0,1 1 0 0 0,0-1-1 0 0,1 2 1 0 0,-5 1 151 0 0,-34 20-3908 0 0,16-7-3492 0 0,14-9-1514 0 0</inkml:trace>
  <inkml:trace contextRef="#ctx0" brushRef="#br0" timeOffset="5664.685">6035 475 10130 0 0,'0'0'1226'0'0,"0"0"-255"0"0,0 0-78 0 0,0 0 23 0 0,0 0 86 0 0,0 0 2 0 0,0 0-88 0 0,0 0-184 0 0,0 0-210 0 0,0 0-182 0 0,0 0-167 0 0,-2-4-79 0 0,-6-13-37 0 0,22 14 359 0 0,-8 9-303 0 0,0 0-1 0 0,0 1 1 0 0,-1 0-1 0 0,0 1 1 0 0,-1-1-1 0 0,1 1 0 0 0,-1 0 1 0 0,-1 0-1 0 0,1 0 1 0 0,-1 0-1 0 0,-1 1 1 0 0,0-1-1 0 0,2 9-112 0 0,3 10 239 0 0,112 395 1253 0 0,-95-278-1232 0 0,-23-143-220 0 0,-1-1 1 0 0,0 1 0 0 0,1-1-1 0 0,-1 0 1 0 0,0 1-1 0 0,1-1 1 0 0,-1 0-1 0 0,1 1 1 0 0,-1-1 0 0 0,1 0-1 0 0,-1 0 1 0 0,1 1-1 0 0,-1-1 1 0 0,1 0-1 0 0,-1 0 1 0 0,1 0-1 0 0,0 0 1 0 0,-1 1 0 0 0,1-1-1 0 0,-1 0 1 0 0,1 0-1 0 0,-1 0 1 0 0,1 0-1 0 0,-1-1 1 0 0,1 1 0 0 0,0 0-1 0 0,-1 0 1 0 0,1 0-1 0 0,-1 0 1 0 0,1 0-1 0 0,-1-1 1 0 0,1 1-1 0 0,-1 0 1 0 0,1-1 0 0 0,-1 1-1 0 0,1 0 1 0 0,-1-1-1 0 0,0 1 1 0 0,1 0-1 0 0,-1-1 1 0 0,1 1 0 0 0,-1-1-1 0 0,0 1 1 0 0,1 0-1 0 0,-1-1 1 0 0,0 1-1 0 0,0-1 1 0 0,1 1-1 0 0,-1-1 1 0 0,0 0 0 0 0,0 1-1 0 0,0-1 1 0 0,0 1-1 0 0,0-1 1 0 0,0 1-1 0 0,0-1 1 0 0,0 1 0 0 0,0-1-1 0 0,0 0 1 0 0,0 1-1 0 0,0-1 1 0 0,0 1-1 0 0,0-1 1 0 0,0 1-1 0 0,0-1 1 0 0,-1 1 0 0 0,1-1-1 0 0,0 0-40 0 0,2-4-230 0 0,51-137 733 0 0,4-13-315 0 0,-8-2-1 0 0,7-57-187 0 0,-54 177-69 0 0,-2 37-10 0 0,0 0-64 0 0,0 0-46 0 0,0 0-65 0 0,-3 15-1305 0 0,-27 44-2209 0 0,22-43-500 0 0,0-1-3646 0 0,4-10-94 0 0</inkml:trace>
  <inkml:trace contextRef="#ctx0" brushRef="#br0" timeOffset="6032.052">6587 817 4585 0 0,'0'0'2175'0'0,"0"0"-1277"0"0,0 0-500 0 0,0 0 132 0 0,0 0 337 0 0,0 0 284 0 0,0 0 98 0 0,0 0-106 0 0,0 0-212 0 0,0 0-206 0 0,0 0-138 0 0,0 0-80 0 0,0 0-52 0 0,-5 23-23 0 0,-16 68-20 0 0,16 2 954 0 0,4-88-1296 0 0,1 0 0 0 0,0 0 0 0 0,0 1 1 0 0,1-1-1 0 0,-1 0 0 0 0,1 0 1 0 0,0 0-1 0 0,1 0 0 0 0,-1-1 0 0 0,1 1 1 0 0,0 0-1 0 0,0 0 0 0 0,0-1 0 0 0,1 0 1 0 0,0 1-1 0 0,-1-1 0 0 0,2 0 1 0 0,-1 0-1 0 0,0 0 0 0 0,1-1 0 0 0,0 1 1 0 0,-1-1-1 0 0,1 0 0 0 0,1 0 1 0 0,-1 0-1 0 0,0-1 0 0 0,1 1 0 0 0,-1-1 1 0 0,1 0-1 0 0,0-1 0 0 0,0 1 0 0 0,0-1 1 0 0,3 1-71 0 0,0-1 116 0 0,0-1-1 0 0,0 0 1 0 0,0 0 0 0 0,0-1 0 0 0,0 0 0 0 0,0 0-1 0 0,0-1 1 0 0,0 0 0 0 0,0-1 0 0 0,-1 1 0 0 0,1-2-1 0 0,-1 1 1 0 0,0-1 0 0 0,0 0 0 0 0,0 0 0 0 0,0-1 0 0 0,-1 0-1 0 0,1 0 1 0 0,-1 0 0 0 0,-1-1 0 0 0,1 0 0 0 0,-1 0-1 0 0,0-1 1 0 0,0 1 0 0 0,-1-1 0 0 0,0 0 0 0 0,0 0-1 0 0,-1-1 1 0 0,0 1 0 0 0,0-1 0 0 0,2-6-116 0 0,-4 10-30 0 0,1-1 0 0 0,-1 1 0 0 0,1 0 0 0 0,-1 0 0 0 0,0-1 0 0 0,-1 1 0 0 0,1 0 0 0 0,-1-1 0 0 0,0 1 0 0 0,0-1 0 0 0,0 1 0 0 0,-1-1 1 0 0,1 1-1 0 0,-1 0 0 0 0,0-1 0 0 0,-1 1 0 0 0,1 0 0 0 0,-1 0 0 0 0,1 0 0 0 0,-1 0 0 0 0,-1 0 0 0 0,1 0 0 0 0,0 1 0 0 0,-1-1 0 0 0,0 1 0 0 0,0-1 0 0 0,0 1 0 0 0,0 0 0 0 0,0 0 0 0 0,-1 0 0 0 0,1 1 1 0 0,-1-1-1 0 0,0 1 0 0 0,0 0 0 0 0,-3-2 30 0 0,-32-8-2246 0 0,11 10-4002 0 0,14 2-4553 0 0</inkml:trace>
  <inkml:trace contextRef="#ctx0" brushRef="#br0" timeOffset="15365.445">6760 2183 1832 0 0,'0'0'1671'0'0,"0"0"-345"0"0,0 0 5 0 0,0 0 219 0 0,0 0 123 0 0,0 0-15 0 0,0 0-144 0 0,0 0-219 0 0,0 0-206 0 0,0 0-187 0 0,0 0-165 0 0,-13-16-139 0 0,-38-49-85 0 0,49 62-414 0 0,-1 0-1 0 0,1 0 1 0 0,-1 0-1 0 0,0 0 1 0 0,0 0 0 0 0,0 0-1 0 0,0 1 1 0 0,0 0-1 0 0,-1-1 1 0 0,1 1 0 0 0,0 0-1 0 0,-1 1 1 0 0,0-1-1 0 0,0 1 1 0 0,1-1 0 0 0,-1 1-1 0 0,0 0 1 0 0,0 0-1 0 0,0 1 1 0 0,0-1-1 0 0,0 1 1 0 0,0 0 0 0 0,0 0-1 0 0,0 0 1 0 0,-3 1-99 0 0,-9 0 162 0 0,1 1-107 0 0,1 1-1 0 0,0 0 0 0 0,0 1 0 0 0,0 0 1 0 0,0 1-1 0 0,1 1 0 0 0,0 0 0 0 0,0 1 0 0 0,1 0 1 0 0,-1 1-1 0 0,1 1 0 0 0,-5 5-54 0 0,7-6 21 0 0,0 1-1 0 0,0 0 0 0 0,1 0 1 0 0,0 1-1 0 0,1 0 0 0 0,0 1 1 0 0,0-1-1 0 0,1 2 0 0 0,1-1 1 0 0,0 1-1 0 0,0 0 1 0 0,1 0-1 0 0,1 0 0 0 0,0 1 1 0 0,1 0-1 0 0,0 0 0 0 0,1 0 1 0 0,0 0-1 0 0,1 0 1 0 0,1 0-1 0 0,0 0 0 0 0,2 11-20 0 0,0-20 48 0 0,1 0 0 0 0,0 1 1 0 0,0-1-1 0 0,0 0 0 0 0,0-1 0 0 0,1 1 0 0 0,0-1 0 0 0,0 1 0 0 0,0-1 1 0 0,0 0-1 0 0,0 0 0 0 0,0-1 0 0 0,1 0 0 0 0,0 1 0 0 0,-1-1 0 0 0,1-1 0 0 0,0 1 1 0 0,0-1-1 0 0,0 0 0 0 0,0 0 0 0 0,0 0 0 0 0,0-1 0 0 0,0 1 0 0 0,0-1 0 0 0,0 0 1 0 0,0-1-1 0 0,0 1 0 0 0,0-1 0 0 0,0 0 0 0 0,0-1 0 0 0,0 1 0 0 0,0-1 0 0 0,-1 0 1 0 0,4-1-49 0 0,28-14 236 0 0,0-2 0 0 0,-1-1 1 0 0,-1-1-1 0 0,-1-2 1 0 0,-1-2-1 0 0,15-14-236 0 0,-45 37 6 0 0,61-54 85 0 0,73-49-139 0 0,-133 132-369 0 0,-26 203 658 0 0,22-220-231 0 0,0 1 1 0 0,1-1 0 0 0,1 1-1 0 0,0 0 1 0 0,0-1 0 0 0,1 1 0 0 0,0-1-1 0 0,1 0 1 0 0,0 0 0 0 0,1 0 0 0 0,0 0-1 0 0,0 0 1 0 0,1-1 0 0 0,0 0 0 0 0,1 0-1 0 0,0 0 1 0 0,1 0 0 0 0,-1-1 0 0 0,2 0-1 0 0,7 6-10 0 0,42 17 47 0 0,-53-29-97 0 0,18-3-416 0 0,-22 0-207 0 0,2-5-284 0 0,0 4-3134 0 0,1-1-4090 0 0</inkml:trace>
  <inkml:trace contextRef="#ctx0" brushRef="#br0" timeOffset="15936.819">7399 2338 2945 0 0,'0'0'2642'0'0,"0"0"-1075"0"0,0 0-439 0 0,0 0 128 0 0,0 0 131 0 0,0 0-32 0 0,0 0-189 0 0,0 0-262 0 0,0 0-255 0 0,0 0-171 0 0,0 0-89 0 0,0 0-10 0 0,0 0 41 0 0,-2 7 6373 0 0,127 12-4984 0 0,152-12-670 0 0,-225-11-736 0 0,-18 2-2991 0 0,-46 14-88 0 0,-1 0-5956 0 0,8-8-2673 0 0</inkml:trace>
  <inkml:trace contextRef="#ctx0" brushRef="#br0" timeOffset="16251.79">7366 2658 13931 0 0,'0'0'1502'0'0,"0"0"-720"0"0,0 0-399 0 0,0 0 125 0 0,0 0 294 0 0,0 0 226 0 0,0 0 74 0 0,0 0-81 0 0,0 0-167 0 0,0 0-123 0 0,0 0-77 0 0,0 0-86 0 0,0 0-37 0 0,30-2-43 0 0,98-9-49 0 0,25-9 675 0 0,-136 18-1123 0 0,-8 0-97 0 0,0 1 1 0 0,0 0-1 0 0,0 0 1 0 0,0 1-1 0 0,0 0 1 0 0,0 1-1 0 0,0-1 1 0 0,0 2-1 0 0,0 0 1 0 0,0 0-1 0 0,5 2 106 0 0,0 8-3021 0 0,-11-6-4774 0 0,-3-2-3792 0 0</inkml:trace>
  <inkml:trace contextRef="#ctx0" brushRef="#br0" timeOffset="17652.808">9221 2611 14811 0 0,'0'0'2066'0'0,"0"0"-1006"0"0,0 0-552 0 0,0 0-18 0 0,0 0 142 0 0,0 0 143 0 0,0 0 49 0 0,0 0-68 0 0,0 0-104 0 0,0 0-97 0 0,0 0-106 0 0,0 0-75 0 0,0 0-73 0 0,35-8-51 0 0,106-22-45 0 0,-7 15-332 0 0,-99 16-2512 0 0,-29 0-1615 0 0,-1 2-7009 0 0</inkml:trace>
  <inkml:trace contextRef="#ctx0" brushRef="#br0" timeOffset="16925.289">8358 2228 13987 0 0,'0'0'1634'0'0,"0"0"-478"0"0,0 0-360 0 0,0 0-2 0 0,0 0 128 0 0,0 0 72 0 0,0 0-55 0 0,0 0-172 0 0,0 0-229 0 0,0 0-213 0 0,0 0-155 0 0,0 0-88 0 0,0 0-37 0 0,-5-8 51 0 0,4 38 533 0 0,-1-2-351 0 0,-2-1 0 0 0,0 0 0 0 0,-2 0 0 0 0,-1-1-1 0 0,-2 0 1 0 0,-8 20-278 0 0,-15 49 198 0 0,-51 191-194 0 0,71-190-3113 0 0,29-88-7056 0 0,-17-8 9332 0 0,5 0-10499 0 0</inkml:trace>
  <inkml:trace contextRef="#ctx0" brushRef="#br0" timeOffset="17290.304">8630 2419 11658 0 0,'0'0'807'0'0,"0"0"-291"0"0,0 0-27 0 0,0 0 180 0 0,0 0 215 0 0,0 0 112 0 0,0 0-37 0 0,0 0-141 0 0,-27 36-187 0 0,-86 111-187 0 0,70-70 2 0 0,42-65-379 0 0,-1-7-10 0 0,1 0 0 0 0,-1 0 0 0 0,1 0 0 0 0,1 0 0 0 0,-1 0 0 0 0,1 0 0 0 0,0 1 0 0 0,0-1 0 0 0,0 0 0 0 0,1 0 0 0 0,-1 0 0 0 0,1 0 0 0 0,1 1 0 0 0,-1-1 0 0 0,1-1 0 0 0,0 1 0 0 0,0 0 0 0 0,0 0 0 0 0,1-1 0 0 0,-1 1 0 0 0,1-1 0 0 0,0 0 0 0 0,1 0 0 0 0,-1 0 0 0 0,1 0 0 0 0,0-1 0 0 0,-1 1 0 0 0,1-1 0 0 0,1 0 0 0 0,-1 0 1 0 0,0 0-1 0 0,1-1 0 0 0,0 0 0 0 0,-1 1 0 0 0,1-2 0 0 0,4 2-57 0 0,12-2 220 0 0,-1-2-1 0 0,1 0 1 0 0,0-1 0 0 0,-1-1 0 0 0,0-1 0 0 0,1 0 0 0 0,-1-2 0 0 0,-1-1 0 0 0,1 0 0 0 0,-1-1 0 0 0,-1-1 0 0 0,0-1 0 0 0,0-1 0 0 0,-1 0 0 0 0,10-9-220 0 0,-16 15 49 0 0,-1-1 0 0 0,0-1 1 0 0,-1 0-1 0 0,1 0 0 0 0,-2-1 0 0 0,1 0 1 0 0,-1 0-1 0 0,0-1 0 0 0,0 0 0 0 0,-1 0 0 0 0,-1-1 1 0 0,1 0-1 0 0,-2 0 0 0 0,1-1 0 0 0,-1 1 1 0 0,-1-1-1 0 0,0 0 0 0 0,-1-1 0 0 0,0 1 0 0 0,0 0 1 0 0,-1-1-1 0 0,-1 0 0 0 0,0-10-49 0 0,-3 16-83 0 0,-1-1-1 0 0,0 1 1 0 0,0 0 0 0 0,-1 0-1 0 0,0 0 1 0 0,0 0 0 0 0,0 1-1 0 0,-1 0 1 0 0,1-1 0 0 0,-1 2-1 0 0,-1-1 1 0 0,1 0 0 0 0,-1 1-1 0 0,0 0 1 0 0,0 1 0 0 0,0-1-1 0 0,0 1 1 0 0,0 0 0 0 0,-1 1-1 0 0,0-1 1 0 0,1 1-1 0 0,-1 1 1 0 0,0-1 0 0 0,-1 1 83 0 0,-91-3-2733 0 0,36 18-5870 0 0,47-7-2481 0 0</inkml:trace>
  <inkml:trace contextRef="#ctx0" brushRef="#br0" timeOffset="18273.011">10178 2231 2361 0 0,'0'0'3432'0'0,"0"0"-1410"0"0,0 0-586 0 0,0 0-19 0 0,0 0-85 0 0,0 0-89 0 0,0 0-136 0 0,0 0-162 0 0,0 0-131 0 0,0 0-135 0 0,0 0-143 0 0,0 0-135 0 0,0 0-95 0 0,-32 14-77 0 0,-100 43-46 0 0,74-19 76 0 0,51-28-196 0 0,-1-1-37 0 0,1 1 0 0 0,0 0 0 0 0,1 0 0 0 0,0 1 0 0 0,1 0 0 0 0,0 0 0 0 0,0 0 0 0 0,2 1 0 0 0,-1-1 0 0 0,1 1 0 0 0,1 0 0 0 0,0 0 0 0 0,1 0 0 0 0,0 0 0 0 0,1 0 0 0 0,0 0 0 0 0,1 1 0 0 0,0 0-26 0 0,1-7 29 0 0,-1 0 0 0 0,1 0 0 0 0,-1 0 0 0 0,2-1 0 0 0,-1 1 0 0 0,1-1 0 0 0,-1 0 0 0 0,2 0 0 0 0,-1 0 0 0 0,0 0 0 0 0,1 0 0 0 0,0 0 0 0 0,0-1 0 0 0,0 0 0 0 0,1 0 0 0 0,0 0 0 0 0,-1-1 0 0 0,1 1 0 0 0,0-1 0 0 0,1 0 0 0 0,0 0-29 0 0,65-2 1841 0 0,-57-1-1685 0 0,-1-1-1 0 0,1-1 1 0 0,0-1-1 0 0,0 0 1 0 0,-1 0-1 0 0,0-2 0 0 0,0 1 1 0 0,0-2-1 0 0,0 0 1 0 0,-1 0-1 0 0,0-1 1 0 0,0-1-1 0 0,-1 0 1 0 0,0 0-1 0 0,0-1 1 0 0,-1-1-1 0 0,0 0 0 0 0,0 0 1 0 0,-1-1-1 0 0,-1 0 1 0 0,0 0-1 0 0,-1-1 1 0 0,0 0-1 0 0,0 0 1 0 0,-1-1-1 0 0,-1 0 0 0 0,0 0 1 0 0,-1 0-1 0 0,-1-1 1 0 0,0 1-1 0 0,0-1 1 0 0,0-13-156 0 0,-3 15 12 0 0,0 1 0 0 0,-1-1-1 0 0,0 1 1 0 0,-1-1 0 0 0,0 1 0 0 0,-1 0 0 0 0,0 0 0 0 0,0 0 0 0 0,-1 0 0 0 0,-1 1 0 0 0,-3-7-12 0 0,5 13-106 0 0,0-1 1 0 0,1 1 0 0 0,-1 0 0 0 0,-1 1-1 0 0,1-1 1 0 0,0 0 0 0 0,-1 1-1 0 0,0 0 1 0 0,0 0 0 0 0,0 0-1 0 0,0 0 1 0 0,-1 1 0 0 0,1-1-1 0 0,0 1 1 0 0,-1 0 0 0 0,0 1-1 0 0,0-1 1 0 0,1 1 0 0 0,-1 0-1 0 0,0 0 1 0 0,0 0 0 0 0,0 1-1 0 0,0-1 1 0 0,0 1 0 0 0,0 1-1 0 0,0-1 1 0 0,0 1 0 0 0,0 0 105 0 0,-32 12-2182 0 0,14 1-3587 0 0,10-6-5359 0 0</inkml:trace>
  <inkml:trace contextRef="#ctx0" brushRef="#br0" timeOffset="18592.495">10486 2482 14571 0 0,'0'0'1658'0'0,"0"0"-633"0"0,0 0-238 0 0,0 0 111 0 0,0 0 118 0 0,0 0-21 0 0,0 0-200 0 0,0 0-245 0 0,0 0-179 0 0,0 0-109 0 0,0 0-48 0 0,0 0-39 0 0,0 0-51 0 0,-3 16-57 0 0,-20 74 11 0 0,12-34-1197 0 0,30-61-4279 0 0,-12-1-475 0 0,2 2-5043 0 0</inkml:trace>
  <inkml:trace contextRef="#ctx0" brushRef="#br0" timeOffset="18953.908">10931 2128 11538 0 0,'0'0'657'0'0,"0"0"-221"0"0,0 0 133 0 0,0 0 282 0 0,0 0 185 0 0,0 0 14 0 0,0 0-178 0 0,0 0-240 0 0,0 0-202 0 0,0 0-136 0 0,0 0-87 0 0,-30 32-51 0 0,-92 98-28 0 0,84-78 54 0 0,39-44-123 0 0,-2-4-20 0 0,1-1 0 0 0,-1 0 0 0 0,1 0-1 0 0,-1 0 1 0 0,1 1 0 0 0,0-1-1 0 0,0 0 1 0 0,1 1 0 0 0,-1-1 0 0 0,1 0-1 0 0,-1 0 1 0 0,1 0 0 0 0,0 0-1 0 0,0 1 1 0 0,1-1 0 0 0,-1 0 0 0 0,0-1-1 0 0,1 1 1 0 0,0 0 0 0 0,0 0-1 0 0,0-1 1 0 0,0 1 0 0 0,0-1-1 0 0,0 1 1 0 0,1-1 0 0 0,-1 0 0 0 0,1 0-1 0 0,0 0 1 0 0,-1 0 0 0 0,1-1-1 0 0,0 1 1 0 0,0-1 0 0 0,0 0 0 0 0,0 0-1 0 0,0 0 1 0 0,3 1-39 0 0,3-1 122 0 0,0 0 0 0 0,0-1 0 0 0,0 0 0 0 0,0-1 0 0 0,0 1 0 0 0,0-2 0 0 0,0 1-1 0 0,0-1 1 0 0,-1-1 0 0 0,1 1 0 0 0,-1-2 0 0 0,1 1 0 0 0,-1-1 0 0 0,0 0 0 0 0,0-1 0 0 0,-1 0 0 0 0,1 0 0 0 0,-1-1 0 0 0,0 1 0 0 0,-1-2 0 0 0,1 1 0 0 0,-1-1-1 0 0,-1 0 1 0 0,1 0 0 0 0,-1 0 0 0 0,0-1 0 0 0,-1 0 0 0 0,0 0 0 0 0,0 0 0 0 0,-1-1 0 0 0,0 1 0 0 0,0-1 0 0 0,-1 1 0 0 0,0-1 0 0 0,0 0 0 0 0,-1 0-1 0 0,0 0 1 0 0,-1 0 0 0 0,0 0 0 0 0,-1 0 0 0 0,1 0 0 0 0,-2-2-122 0 0,0 5-61 0 0,0 0-1 0 0,0 0 1 0 0,0 0-1 0 0,-1 0 0 0 0,0 0 1 0 0,0 1-1 0 0,-1-1 1 0 0,1 1-1 0 0,-1 0 1 0 0,0 0-1 0 0,-1 1 1 0 0,1-1-1 0 0,-1 1 1 0 0,0 0-1 0 0,0 0 0 0 0,0 0 1 0 0,0 1-1 0 0,-1 0 1 0 0,0 0-1 0 0,1 0 1 0 0,-1 1-1 0 0,0-1 1 0 0,0 2-1 0 0,0-1 1 0 0,-3 0 61 0 0,-47-4-3538 0 0,2 15-4426 0 0,33-2-3440 0 0</inkml:trace>
  <inkml:trace contextRef="#ctx0" brushRef="#br0" timeOffset="19324.048">10873 2426 8098 0 0,'0'0'3426'0'0,"0"0"-1915"0"0,0 0-552 0 0,0 0 172 0 0,0 0 101 0 0,0 0-92 0 0,0 0-276 0 0,0 0-328 0 0,0 0-250 0 0,0 0-142 0 0,0 0-82 0 0,-26 10-47 0 0,-80 33-40 0 0,59-7-45 0 0,42-29 50 0 0,2-2 0 0 0,-1 1-1 0 0,1-1 0 0 0,-1 1 0 0 0,2-1 0 0 0,-1 1 1 0 0,1 0-1 0 0,-1 0 0 0 0,2 0 0 0 0,-1 0 1 0 0,1 1-1 0 0,0-1 0 0 0,0 0 0 0 0,0 1 0 0 0,1-1 1 0 0,0 0-1 0 0,1 1 0 0 0,-1-1 0 0 0,1 0 0 0 0,0 1 1 0 0,1-1-1 0 0,0 0 0 0 0,0 0 0 0 0,0 0 0 0 0,0 0 1 0 0,1 0-1 0 0,0-1 0 0 0,1 3 21 0 0,4-2 103 0 0,-1 0-1 0 0,1-1 0 0 0,0 0 1 0 0,0 0-1 0 0,0 0 1 0 0,1-1-1 0 0,0 0 1 0 0,0-1-1 0 0,0 0 1 0 0,0 0-1 0 0,0-1 1 0 0,1 0-1 0 0,-1-1 1 0 0,0 0-1 0 0,1 0 1 0 0,-1-1-1 0 0,1-1 1 0 0,0 1-1 0 0,-1-1 1 0 0,0-1-1 0 0,2 0-102 0 0,-3 0 124 0 0,-1-1 0 0 0,1 0-1 0 0,-1 0 1 0 0,1 0 0 0 0,-1-1-1 0 0,0 0 1 0 0,0 0-1 0 0,-1-1 1 0 0,1 0 0 0 0,-1 0-1 0 0,0-1 1 0 0,0 0-1 0 0,-1 0 1 0 0,0 0 0 0 0,0 0-1 0 0,0-1 1 0 0,-1 0-1 0 0,0 0 1 0 0,0 0 0 0 0,-1-1-1 0 0,0 1 1 0 0,0-1-1 0 0,-1 0 1 0 0,1 1 0 0 0,-2-1-1 0 0,1 0 1 0 0,-1 0-1 0 0,-1 0 1 0 0,1-1 0 0 0,-1 1-1 0 0,-1 0 1 0 0,0 0 0 0 0,0 0-1 0 0,0 0 1 0 0,-1-1-124 0 0,0 2-125 0 0,-1 1 0 0 0,0-1 0 0 0,0 1 1 0 0,0 0-1 0 0,0 0 0 0 0,-1 0 0 0 0,0 0 0 0 0,0 1 1 0 0,-1-1-1 0 0,0 1 0 0 0,0 0 0 0 0,0 1 0 0 0,0-1 1 0 0,-1 1-1 0 0,0 0 0 0 0,1 0 0 0 0,-2 1 1 0 0,1-1 123 0 0,-44-18-8271 0 0,34 18-3263 0 0</inkml:trace>
  <inkml:trace contextRef="#ctx0" brushRef="#br0" timeOffset="21902.06">11197 2364 0 0 0,'0'0'291'0'0,"0"0"860"0"0,0 0 281 0 0,0 0 12 0 0,0 0-65 0 0,0 0-141 0 0,0 0-187 0 0,0 0-148 0 0,0 0-103 0 0,0 0-57 0 0,22-1 4268 0 0,42-36-991 0 0,-58 33-3963 0 0,-1 0 0 0 0,2 1 1 0 0,-1-1-1 0 0,0 1 0 0 0,1 1 0 0 0,0-1 1 0 0,-1 1-1 0 0,1 0 0 0 0,0 0 0 0 0,0 1 0 0 0,0 0 1 0 0,0 0-1 0 0,7 1-57 0 0,-10 30 473 0 0,5 193 722 0 0,18-104-968 0 0,-25-115-425 0 0,8-4 2627 0 0,-10-1-2265 0 0,22-29 554 0 0,66-106-115 0 0,76-106-506 0 0,-116 187-331 0 0,-49 49-3243 0 0,-12 15-3798 0 0,11-5-1661 0 0</inkml:trace>
  <inkml:trace contextRef="#ctx0" brushRef="#br0" timeOffset="29326.122">8656 3667 5921 0 0,'0'0'1907'0'0,"0"0"-78"0"0,0 0 150 0 0,0 0 131 0 0,0 0-67 0 0,0 0-299 0 0,0 0-389 0 0,0 0-308 0 0,0 0-182 0 0,0 0-86 0 0,0 0-59 0 0,0 0-62 0 0,0 0-86 0 0,2 1-81 0 0,10 9 1048 0 0,6-3-107 0 0,24 16-453 0 0,-27-17-927 0 0,0-2 0 0 0,0 0-1 0 0,1 0 1 0 0,0-2 0 0 0,-1 0 0 0 0,1-1 0 0 0,0 0-1 0 0,0-1 1 0 0,9-2-52 0 0,8 2 42 0 0,-32 0-55 0 0,5 1-2915 0 0,-16 3-4046 0 0,4-2 2858 0 0,1-2-7218 0 0</inkml:trace>
  <inkml:trace contextRef="#ctx0" brushRef="#br0" timeOffset="29585.816">8476 4028 7802 0 0,'0'0'2970'0'0,"0"0"-1463"0"0,0 0-434 0 0,0 0 153 0 0,0 0 171 0 0,0 0 50 0 0,0 0-129 0 0,0 0-152 0 0,0 0-152 0 0,0 0-108 0 0,0 0-35 0 0,0 0-23 0 0,0 0-32 0 0,29 10-66 0 0,95 29-89 0 0,-35-29 494 0 0,-71-14-902 0 0,94-17 506 0 0,-87 17-967 0 0,-14 3-2307 0 0,-11-2-4997 0 0,0 3-4431 0 0</inkml:trace>
  <inkml:trace contextRef="#ctx0" brushRef="#br0" timeOffset="32053.618">11283 3255 9282 0 0,'0'0'1392'0'0,"0"0"-428"0"0,0 0-134 0 0,0 0 82 0 0,0 0 123 0 0,0 0 19 0 0,0 0-125 0 0,0 0-201 0 0,0 0-164 0 0,0 0-58 0 0,0 0 35 0 0,0 0 63 0 0,0 0 22 0 0,4 9 9 0 0,27 116 2047 0 0,-30-77-2175 0 0,-2 0 1 0 0,-2 0-1 0 0,-2 0 0 0 0,-6 23-507 0 0,-26 136 356 0 0,6-12-253 0 0,20-155-163 0 0,11-40 21 0 0,-22-13-7387 0 0,13 1-1024 0 0,5 4-1347 0 0</inkml:trace>
  <inkml:trace contextRef="#ctx0" brushRef="#br0" timeOffset="32336.608">10946 3778 11442 0 0,'0'0'1250'0'0,"0"0"-466"0"0,0 0-40 0 0,0 0 205 0 0,0 0 159 0 0,0 0 11 0 0,0 0-112 0 0,32-3-118 0 0,102-7-130 0 0,89 1 1044 0 0,-112 10-1759 0 0,-12-1-2112 0 0,-34-4-5633 0 0,-53 3-2924 0 0</inkml:trace>
  <inkml:trace contextRef="#ctx0" brushRef="#br0" timeOffset="32523.672">11736 3700 3257 0 0,'0'0'3935'0'0,"0"0"-2100"0"0,0 0-813 0 0,0 0-43 0 0,0 0 50 0 0,0 0 25 0 0,0 0-70 0 0,0 0-156 0 0,0 0-186 0 0,0 0-172 0 0,0 0-112 0 0,0 0-103 0 0,0 0-71 0 0,-26 22-34 0 0,-79 70-26 0 0,72-44 66 0 0,33-40-138 0 0,0-4 19 0 0,0 1 0 0 0,0-1 1 0 0,0 1-1 0 0,0-1 0 0 0,1 0 1 0 0,0 1-1 0 0,-1-1 0 0 0,2 1 1 0 0,-1-1-1 0 0,0 0 0 0 0,1 0 1 0 0,0 0-1 0 0,0 0 0 0 0,0 0 1 0 0,1 0-1 0 0,-1-1 0 0 0,1 1 1 0 0,0-1-1 0 0,0 1 0 0 0,0-1 1 0 0,0 0-1 0 0,1 0 0 0 0,-1 0 1 0 0,1-1-1 0 0,-1 1 0 0 0,1-1 1 0 0,0 0-1 0 0,0 0 0 0 0,0 0 1 0 0,1-1-1 0 0,-1 1 0 0 0,0-1 1 0 0,0 0-1 0 0,1 0 0 0 0,0-1-71 0 0,6 3 237 0 0,-1-1 0 0 0,1-1-1 0 0,-1 0 1 0 0,1 0 0 0 0,-1-1 0 0 0,1 0-1 0 0,0-1 1 0 0,-1 0 0 0 0,1-1 0 0 0,-1 0-1 0 0,0-1 1 0 0,1 0 0 0 0,-1-1 0 0 0,0 1-1 0 0,-1-2 1 0 0,1 0 0 0 0,-1 0 0 0 0,0 0-1 0 0,0-1 1 0 0,-1-1 0 0 0,1 0 0 0 0,-1 0-1 0 0,-1 0 1 0 0,0-1 0 0 0,0 0 0 0 0,0 0-1 0 0,4-8-236 0 0,-9 11-10 0 0,0 0 0 0 0,0 0 0 0 0,-1 0 1 0 0,0-1-1 0 0,0 1 0 0 0,0 0 0 0 0,0-1 0 0 0,-1 1 0 0 0,0 0 0 0 0,0-1 0 0 0,0 1 0 0 0,-1 0 0 0 0,0 0 0 0 0,0-1 0 0 0,0 1 0 0 0,-1 0 0 0 0,0 0 0 0 0,0 0 0 0 0,0 0 0 0 0,0 0 1 0 0,-1 1-1 0 0,0-1 10 0 0,-68-21-2878 0 0,37 25-1774 0 0,21 1 1399 0 0,-4 0-8317 0 0</inkml:trace>
  <inkml:trace contextRef="#ctx0" brushRef="#br0" timeOffset="30828.526">9475 3513 5873 0 0,'0'0'1826'0'0,"0"0"-395"0"0,0 0-144 0 0,0 0 49 0 0,0 0 30 0 0,0 0-63 0 0,0 0-128 0 0,0 0-167 0 0,0 0-144 0 0,0 0-138 0 0,0 0-146 0 0,-6-7-126 0 0,-21-18-91 0 0,27 24-326 0 0,0 0 0 0 0,0 0 0 0 0,0 0 0 0 0,1 0 0 0 0,-1 0 0 0 0,0 0 1 0 0,0 0-1 0 0,1 0 0 0 0,-1 0 0 0 0,0 0 0 0 0,1 0 0 0 0,-1 0 0 0 0,1 0 0 0 0,-1 0 0 0 0,1 0 0 0 0,0 0 0 0 0,-1 0 0 0 0,1 0 0 0 0,0 1 0 0 0,0-1 0 0 0,-1 0 0 0 0,1 1 0 0 0,0-1 0 0 0,0 0 0 0 0,0 1 0 0 0,0-1 0 0 0,0 1 1 0 0,0-1-1 0 0,0 1 0 0 0,0 0 0 0 0,0-1 0 0 0,0 1 0 0 0,0 0-37 0 0,2-1 67 0 0,20-13 229 0 0,1 1-1 0 0,0 1 1 0 0,1 1 0 0 0,1 1-1 0 0,0 2 1 0 0,0 0 0 0 0,0 2 0 0 0,1 1-1 0 0,0 1 1 0 0,0 1 0 0 0,0 1 0 0 0,3 2-296 0 0,-29 0 5 0 0,3-1-4 0 0,-1 0 0 0 0,1 0 0 0 0,0 0 0 0 0,-1 0 0 0 0,1 1 1 0 0,0 0-1 0 0,0-1 0 0 0,-1 1 0 0 0,1 1 0 0 0,0-1 0 0 0,0 1 0 0 0,-1-1 0 0 0,1 1 0 0 0,0 0 0 0 0,-1 0 0 0 0,1 1 1 0 0,-1-1-1 0 0,1 1 0 0 0,-1-1 0 0 0,0 1 0 0 0,0 0 0 0 0,0 1 0 0 0,0-1 0 0 0,0 0 0 0 0,0 1 0 0 0,0 0 0 0 0,-1-1 1 0 0,1 1-1 0 0,-1 0 0 0 0,0 0 0 0 0,0 1 0 0 0,0-1 0 0 0,-1 0 0 0 0,1 1 0 0 0,-1-1 0 0 0,1 1 0 0 0,-1-1 0 0 0,0 1 1 0 0,0 1-2 0 0,-4 6 11 0 0,0-1-1 0 0,0 1 1 0 0,-1-1 0 0 0,-1 0 0 0 0,0 0 0 0 0,0-1 0 0 0,-1 1 0 0 0,0-1 0 0 0,0 0 0 0 0,-1-1 0 0 0,0 0 0 0 0,-1 0 0 0 0,0 0 0 0 0,0-1 0 0 0,-1 0 0 0 0,1-1 0 0 0,-2 0 0 0 0,1 0 0 0 0,-3 1-11 0 0,-35 29 0 0 0,29-23-3 0 0,16-12-5 0 0,0-1 0 0 0,0 1 1 0 0,-1 0-1 0 0,1 0 0 0 0,0 0 0 0 0,0 0 1 0 0,0 0-1 0 0,0 0 0 0 0,1 0 0 0 0,-1 0 1 0 0,0 1-1 0 0,0-1 0 0 0,1 1 1 0 0,-1 0-1 0 0,1-1 0 0 0,-1 1 0 0 0,1 0 1 0 0,0 0-1 0 0,0 0 0 0 0,0 0 0 0 0,0 0 1 0 0,0 0-1 0 0,0 0 0 0 0,0 0 0 0 0,1 0 1 0 0,-1 0-1 0 0,1 1 0 0 0,-1-1 0 0 0,1 0 1 0 0,0 0-1 0 0,0 1 0 0 0,0-1 0 0 0,0 0 1 0 0,0 0-1 0 0,1 0 0 0 0,-1 1 1 0 0,1-1-1 0 0,-1 0 0 0 0,1 0 0 0 0,0 0 1 0 0,0 0-1 0 0,0 0 0 0 0,0 0 0 0 0,0 0 1 0 0,0 0-1 0 0,1 1 8 0 0,152 92 7 0 0,-146-90-3 0 0,0 0 0 0 0,0 0 0 0 0,-1 1 0 0 0,0 1 0 0 0,0-1 0 0 0,0 1 0 0 0,-1 0 0 0 0,0 0 0 0 0,0 1 0 0 0,0 0 0 0 0,-1 0 0 0 0,-1 0 0 0 0,1 1 0 0 0,-1 0 0 0 0,-1-1 0 0 0,0 1 0 0 0,0 1 0 0 0,0-1 0 0 0,-1 0 0 0 0,-1 1 0 0 0,1 3-4 0 0,-3-6 14 0 0,1-1 0 0 0,-1 1 1 0 0,0-1-1 0 0,-1 1 1 0 0,1-1-1 0 0,-1 0 1 0 0,-1 1-1 0 0,1-1 1 0 0,-1 0-1 0 0,0 0 1 0 0,0 0-1 0 0,-1-1 0 0 0,0 1 1 0 0,0-1-1 0 0,0 0 1 0 0,-1 0-1 0 0,1 0 1 0 0,-1-1-1 0 0,0 0 1 0 0,-1 0-1 0 0,1 0 1 0 0,-1 0-1 0 0,1-1 1 0 0,-1 0-1 0 0,-1 0-14 0 0,-14 9-54 0 0,-1 0 0 0 0,0-2-1 0 0,-1-1 1 0 0,0 0 0 0 0,0-2 0 0 0,-1-1 0 0 0,0 0-1 0 0,0-2 1 0 0,0-1 0 0 0,0-1 0 0 0,-21-1 54 0 0,45-1-68 0 0,0 0-1 0 0,1 0 1 0 0,-1-1 0 0 0,0 1-1 0 0,1 0 1 0 0,-1 0 0 0 0,0-1 0 0 0,1 1-1 0 0,-1 0 1 0 0,0-1 0 0 0,0 1-1 0 0,1 0 1 0 0,-1-1 0 0 0,0 1 0 0 0,0 0-1 0 0,0-1 1 0 0,0 1 0 0 0,0-1-1 0 0,1 1 1 0 0,-1 0 0 0 0,0-1 0 0 0,0 1-1 0 0,0 0 1 0 0,0-1 0 0 0,0 1 0 0 0,0-1-1 0 0,0 1 1 0 0,0 0 0 0 0,0-1-1 0 0,0 1 1 0 0,0-1 0 0 0,-1 1 0 0 0,1 0-1 0 0,0-1 1 0 0,0 1 0 0 0,0 0-1 0 0,0-1 1 0 0,-1 1 0 0 0,1-1 0 0 0,0 1-1 0 0,0 0 1 0 0,-1 0 0 0 0,1-1-1 0 0,0 1 1 0 0,-1 0 0 0 0,1-1 0 0 0,0 1-1 0 0,0 0 1 0 0,-1 0 0 0 0,1 0 0 0 0,-1-1-1 0 0,1 1 1 0 0,0 0 0 0 0,-1 0-1 0 0,1 0 1 0 0,0 0 0 0 0,-1 0 0 0 0,1 0-1 0 0,-1 0 1 0 0,1 0 0 0 0,0 0-1 0 0,-1 0 1 0 0,1 0 0 0 0,-1 0 0 0 0,1 0-1 0 0,0 0 1 0 0,-1 0 0 0 0,1 0-1 0 0,-1 0 69 0 0,14-12-7440 0 0,-7 8-3360 0 0</inkml:trace>
  <inkml:trace contextRef="#ctx0" brushRef="#br0" timeOffset="31378.333">10433 3814 11130 0 0,'0'0'1350'0'0,"0"0"-282"0"0,0 0 38 0 0,0 0 207 0 0,0 0 114 0 0,0 0-57 0 0,0 0-212 0 0,0 0-240 0 0,0 0-175 0 0,0 0-129 0 0,0 0-98 0 0,0 0-75 0 0,0 0-59 0 0,-4-6-48 0 0,-11-18-68 0 0,-15 18 358 0 0,16 7-593 0 0,0 1 0 0 0,1 1 1 0 0,-1 0-1 0 0,1 1 0 0 0,-1 1 0 0 0,1 0 1 0 0,1 0-1 0 0,-1 2 0 0 0,1-1 0 0 0,-5 5-31 0 0,12-9 7 0 0,3-1-13 0 0,1-1 0 0 0,-1 1 1 0 0,0 0-1 0 0,0 0 0 0 0,0 0 1 0 0,1 0-1 0 0,-1 0 0 0 0,0 0 1 0 0,1 0-1 0 0,-1 0 0 0 0,1 1 1 0 0,-1-1-1 0 0,1 1 0 0 0,0-1 1 0 0,0 1-1 0 0,-1-1 0 0 0,1 1 0 0 0,0 0 1 0 0,0-1-1 0 0,1 1 0 0 0,-1 0 1 0 0,0 0-1 0 0,1 0 0 0 0,-1 0 1 0 0,1 0-1 0 0,-1 0 0 0 0,1 0 1 0 0,0 0-1 0 0,0 0 0 0 0,0 0 1 0 0,0 0-1 0 0,0 0 0 0 0,0 0 1 0 0,1 0-1 0 0,-1 0 6 0 0,36 35-3 0 0,69 62 113 0 0,-103-95-96 0 0,0 0 1 0 0,0 0-1 0 0,0 0 1 0 0,-1 1-1 0 0,1-1 0 0 0,-1 0 1 0 0,0 1-1 0 0,-1-1 1 0 0,1 0-1 0 0,-1 1 1 0 0,1-1-1 0 0,-1 1 1 0 0,-1-1-1 0 0,1 1 1 0 0,-1-1-1 0 0,1 1 1 0 0,-1-1-1 0 0,0 0 1 0 0,-1 1-1 0 0,1-1 1 0 0,-1 0-1 0 0,0 0 0 0 0,0 0 1 0 0,0 0-1 0 0,-1 0 1 0 0,1-1-1 0 0,-1 1 1 0 0,0-1-1 0 0,0 1 1 0 0,0-1-1 0 0,0 0 1 0 0,-1 0-1 0 0,0 0-14 0 0,-2 3 25 0 0,-1 0 0 0 0,1 0 0 0 0,-2-1-1 0 0,1 0 1 0 0,-1 0 0 0 0,1-1 0 0 0,-1 1 0 0 0,-1-2 0 0 0,1 1-1 0 0,0-1 1 0 0,-1-1 0 0 0,0 1 0 0 0,-2-1-25 0 0,-8 1 0 0 0,16-2-61 0 0,0 0 0 0 0,0 0 1 0 0,-1 0-1 0 0,1 0 0 0 0,0-1 1 0 0,-1 0-1 0 0,1 0 0 0 0,-1 0 1 0 0,1 0-1 0 0,0 0 0 0 0,-1-1 1 0 0,1 1-1 0 0,-1-1 0 0 0,1 0 1 0 0,0 0-1 0 0,0 0 0 0 0,0-1 1 0 0,-1 0 60 0 0,-1-8-2307 0 0,5 2-2372 0 0,0 5 1453 0 0,0-1-8304 0 0</inkml:trace>
  <inkml:trace contextRef="#ctx0" brushRef="#br0" timeOffset="26958.327">6846 3494 0 0 0,'0'0'792'0'0,"0"0"395"0"0,0 0 147 0 0,0 0 47 0 0,0 0 28 0 0,0 0-16 0 0,0 0-46 0 0,0 0-45 0 0,0 0-54 0 0,16-2-60 0 0,44-8-77 0 0,-45 7-93 0 0,-15 3-115 0 0,0 0-94 0 0,0 0-83 0 0,0 0-84 0 0,0 0-49 0 0,0 0-69 0 0,-25 0 1331 0 0,-190 30-1666 0 0,43 10-33 0 0,165-38-57 0 0,8-1-111 0 0,-1-1 0 0 0,0 0-1 0 0,1 1 1 0 0,-1-1 0 0 0,1 0 0 0 0,-1 1 0 0 0,0-1-1 0 0,1 1 1 0 0,-1-1 0 0 0,0 1 0 0 0,1-1 0 0 0,-1 1-1 0 0,0-1 1 0 0,0 1 0 0 0,0-1 0 0 0,1 1 0 0 0,-1-1-1 0 0,0 1 1 0 0,0-1 0 0 0,0 1 0 0 0,0-1 0 0 0,0 1-1 0 0,0-1 1 0 0,0 1 0 0 0,0 0 0 0 0,0-1-1 0 0,0 1 1 0 0,0-1 0 0 0,0 1 0 0 0,-1-1 0 0 0,1 1-1 0 0,0-1 1 0 0,0 1 0 0 0,-1-1 0 0 0,1 1 0 0 0,0-1-1 0 0,0 1 1 0 0,-1-1 0 0 0,1 0 0 0 0,0 1 0 0 0,-1-1-1 0 0,1 1 1 0 0,-1-1 0 0 0,1 0 0 0 0,-1 1 0 0 0,1-1-1 0 0,-1 0 1 0 0,1 0 0 0 0,-1 1 0 0 0,1-1 0 0 0,-1 0-1 0 0,1 0 1 0 0,-1 0 0 0 0,1 1 12 0 0,114 36 149 0 0,-60-25-103 0 0,45 24 86 0 0,-99-35-122 0 0,1 1 0 0 0,0-1 0 0 0,-1 0 1 0 0,1 1-1 0 0,-1-1 0 0 0,1 1 0 0 0,-1-1 1 0 0,0 1-1 0 0,1-1 0 0 0,-1 1 0 0 0,0-1 0 0 0,0 1 1 0 0,0 0-1 0 0,0-1 0 0 0,0 1 0 0 0,-1-1 1 0 0,1 1-1 0 0,0-1 0 0 0,-1 1 0 0 0,1-1 1 0 0,-1 1-1 0 0,1-1 0 0 0,-1 0 0 0 0,0 1 0 0 0,0-1 1 0 0,0 0-1 0 0,0 1 0 0 0,0-1 0 0 0,0 0 1 0 0,0 0-1 0 0,0 0 0 0 0,0 0 0 0 0,0 0 0 0 0,0 0 1 0 0,-1 0-1 0 0,1 0 0 0 0,0-1 0 0 0,-1 1 1 0 0,0 0-11 0 0,-181 121 140 0 0,135-95-145 0 0,2 3 0 0 0,1 2 0 0 0,1 1 0 0 0,2 3 1 0 0,-4 6 4 0 0,44-41-1 0 0,0 1 1 0 0,1-1-1 0 0,-1 1 1 0 0,0 0-1 0 0,1-1 1 0 0,-1 1-1 0 0,1 0 1 0 0,-1 0-1 0 0,1 0 1 0 0,0 0-1 0 0,0 0 1 0 0,0 0-1 0 0,0 0 1 0 0,0 1 0 0 0,0-1-1 0 0,1 0 1 0 0,-1 0-1 0 0,1 1 1 0 0,-1-1-1 0 0,1 0 1 0 0,0 1-1 0 0,0-1 1 0 0,0 0-1 0 0,0 1 1 0 0,0-1-1 0 0,1 0 1 0 0,-1 1-1 0 0,1-1 1 0 0,0 0-1 0 0,-1 1 1 0 0,1-1 0 0 0,0 0-1 0 0,0 0 1 0 0,1 0-1 0 0,-1 0 1 0 0,0 0-1 0 0,1 0 1 0 0,-1 0-1 0 0,1-1 1 0 0,-1 1-1 0 0,1 0 1 0 0,0-1-1 0 0,0 1 1 0 0,0-1-1 0 0,0 0 1 0 0,0 0-1 0 0,0 1 1 0 0,0-1 0 0 0,0 0-1 0 0,0-1 1 0 0,1 1 0 0 0,13 3 69 0 0,1 0 1 0 0,0-2 0 0 0,1 0 0 0 0,-1-1 0 0 0,0 0 0 0 0,0-2 0 0 0,1 0-1 0 0,-1-1 1 0 0,0 0 0 0 0,0-2 0 0 0,0 0 0 0 0,-1-1 0 0 0,2-1-70 0 0,3-8-1121 0 0,-14 0-3352 0 0,-2 5-38 0 0,-3 2-6073 0 0</inkml:trace>
  <inkml:trace contextRef="#ctx0" brushRef="#br0" timeOffset="27296.773">6701 3181 7586 0 0,'0'0'730'0'0,"0"0"-329"0"0,0 0-139 0 0,0 0 157 0 0,0 0 387 0 0,0 0 334 0 0,0 0 169 0 0,0 0-34 0 0,0 0-217 0 0,0 0-227 0 0,0 0-122 0 0,0 0-37 0 0,0 0 12 0 0,-4 15 29 0 0,-20 100 1262 0 0,-31 250 1013 0 0,-7-87-2518 0 0,-36 83-242 0 0,58-258-923 0 0,40-95-731 0 0,14-12-8147 0 0,-14 4 9427 0 0,6-4-8077 0 0</inkml:trace>
  <inkml:trace contextRef="#ctx0" brushRef="#br0" timeOffset="27971.296">7373 3693 8762 0 0,'0'0'2995'0'0,"0"0"-1382"0"0,0 0-645 0 0,0 0-35 0 0,0 0 111 0 0,0 0 111 0 0,0 0-30 0 0,0 0-193 0 0,0 0-287 0 0,0 0-239 0 0,0 0-160 0 0,0 0-72 0 0,0 0-6 0 0,-8 13 4 0 0,-60 89 261 0 0,-112 99 131 0 0,152-175-561 0 0,-25 38-14 0 0,53-63 17 0 0,0 0-1 0 0,-1 0 0 0 0,1 1 0 0 0,0-1 0 0 0,0 0 0 0 0,1 1 0 0 0,-1-1 1 0 0,0 0-1 0 0,0 1 0 0 0,0-1 0 0 0,1 0 0 0 0,-1 0 0 0 0,1 0 1 0 0,-1 1-1 0 0,1-1 0 0 0,-1 0 0 0 0,1 0 0 0 0,0 0 0 0 0,0 0 0 0 0,-1 0 1 0 0,1 0-1 0 0,0 0 0 0 0,0 0 0 0 0,0 0 0 0 0,0 0 0 0 0,0-1 0 0 0,0 1 1 0 0,0 0-1 0 0,0-1 0 0 0,1 1 0 0 0,-1 0 0 0 0,0-1 0 0 0,0 0 0 0 0,1 1 1 0 0,-1-1-1 0 0,0 0 0 0 0,0 1 0 0 0,1-1 0 0 0,-1 0 0 0 0,0 0 1 0 0,1 0-1 0 0,-1 0 0 0 0,0 0 0 0 0,0-1 0 0 0,1 1 0 0 0,0 0-5 0 0,3 0 50 0 0,276 10 649 0 0,-178-12-631 0 0,-26 10 5 0 0,-77-8-63 0 0,0 0 15 0 0,0 0 23 0 0,0 0 28 0 0,0 0 40 0 0,0 0 27 0 0,0 0 21 0 0,0 0 23 0 0,-18-12 326 0 0,10 4-489 0 0,1-1 0 0 0,1 0 0 0 0,0 0 0 0 0,0-1 0 0 0,0 1 0 0 0,1-1 0 0 0,1-1 0 0 0,0 1 0 0 0,0 0 0 0 0,0-4-24 0 0,0 1 24 0 0,-35-193 98 0 0,20 72-344 0 0,-4 88-2791 0 0,23 44 2865 0 0,0 1-7116 0 0,0 1 971 0 0,0 0-1889 0 0</inkml:trace>
  <inkml:trace contextRef="#ctx0" brushRef="#br0" timeOffset="28545.562">8087 3487 9994 0 0,'0'0'1594'0'0,"0"0"-373"0"0,0 0-167 0 0,0 0 72 0 0,0 0 91 0 0,0 0-5 0 0,0 0-181 0 0,0 0-289 0 0,0 0-298 0 0,0 0-208 0 0,0 0-124 0 0,0 0-31 0 0,0 0 55 0 0,0 4 74 0 0,-6 28 162 0 0,-2 0 0 0 0,-1 0 0 0 0,-1-1-1 0 0,-2 0 1 0 0,-1-1 0 0 0,-1-1 0 0 0,-12 16-372 0 0,5-2 81 0 0,10-24-59 0 0,1 1-1 0 0,1 0 1 0 0,1 1 0 0 0,1 0-1 0 0,1 0 1 0 0,1 1-1 0 0,0-1 1 0 0,2 1-1 0 0,1 0 1 0 0,0 0 0 0 0,2 12-22 0 0,2-29 52 0 0,1 0 0 0 0,-1 0 0 0 0,1-1 1 0 0,0 1-1 0 0,1-1 0 0 0,-1 1 0 0 0,1-1 1 0 0,0 0-1 0 0,0-1 0 0 0,0 1 1 0 0,0-1-1 0 0,1 1 0 0 0,-1-1 0 0 0,1-1 1 0 0,0 1-1 0 0,1 0-52 0 0,4 1 170 0 0,1 0 0 0 0,-1-1 1 0 0,1 0-1 0 0,0 0 0 0 0,-1-1 1 0 0,1-1-1 0 0,0 0 0 0 0,0 0 1 0 0,0-1-1 0 0,0-1 0 0 0,6 0-170 0 0,13 0 351 0 0,48-33-431 0 0,-75 8-3122 0 0,-12 12-7207 0 0,7 11-1164 0 0</inkml:trace>
  <inkml:trace contextRef="#ctx0" brushRef="#br0" timeOffset="28824.762">7704 3789 9810 0 0,'0'0'4850'0'0,"0"0"-3028"0"0,0 0-1091 0 0,0 0-54 0 0,0 0 152 0 0,0 0 132 0 0,0 0-5 0 0,0 0-86 0 0,0 0-113 0 0,0 0-108 0 0,0 0-59 0 0,0 0-76 0 0,0 0-79 0 0,35-8-71 0 0,110-25-83 0 0,-10 15 184 0 0,-27 17-1350 0 0,-60 2-6862 0 0,-42-1-3701 0 0</inkml:trace>
  <inkml:trace contextRef="#ctx0" brushRef="#br0" timeOffset="34242.217">6830 4912 0 0 0,'0'0'2350'0'0,"0"0"-1063"0"0,0 0-348 0 0,0 0 93 0 0,0 0 159 0 0,0 0 77 0 0,0 0-41 0 0,0 0-140 0 0,0 0-128 0 0,0 0-88 0 0,0 0-50 0 0,0 0-26 0 0,15-15-44 0 0,73-73 580 0 0,-46 34-77 0 0,-2-2 0 0 0,-3-1 0 0 0,27-56-1254 0 0,-61 105-29 0 0,1-1 1092 0 0,-3 16-822 0 0,-36 283 170 0 0,2 313 501 0 0,37-586-466 0 0,6-34 556 0 0,-1-2-922 0 0,108-143 227 0 0,-99 143-299 0 0,1-1 1 0 0,1 2-1 0 0,0 1 1 0 0,1 1-1 0 0,1 0 0 0 0,18-8-8 0 0,-39 22-2 0 0,0 1 0 0 0,0 0 0 0 0,0 0-1 0 0,0 0 1 0 0,0 0 0 0 0,0 0 0 0 0,1 0-1 0 0,-1 1 1 0 0,0-1 0 0 0,1 0 0 0 0,-1 1-1 0 0,1-1 1 0 0,-1 0 0 0 0,1 1 0 0 0,-1 0-1 0 0,1-1 1 0 0,-1 1 0 0 0,1 0-1 0 0,-1 0 1 0 0,1 0 0 0 0,-1 0 0 0 0,1 0-1 0 0,-1 0 1 0 0,1 0 0 0 0,-1 1 0 0 0,1-1-1 0 0,-1 0 1 0 0,1 1 0 0 0,-1-1 0 0 0,0 1-1 0 0,1 0 1 0 0,-1-1 0 0 0,1 1-1 0 0,-1 0 1 0 0,0 0 0 0 0,0 0 0 0 0,0 0-1 0 0,1 0 1 0 0,-1 0 0 0 0,0 0 0 0 0,0 0-1 0 0,-1 1 1 0 0,1-1 0 0 0,0 0 0 0 0,0 1-1 0 0,0-1 1 0 0,-1 0 0 0 0,1 1-1 0 0,-1-1 1 0 0,1 1 0 0 0,-1-1 0 0 0,0 1-1 0 0,1 0 3 0 0,1 55 213 0 0,-3 0 0 0 0,-2 0 0 0 0,-9 44-213 0 0,11-99-18 0 0,0-1-1 0 0,1 1 0 0 0,-1 0 1 0 0,0-1-1 0 0,1 1 0 0 0,-1 0 1 0 0,1-1-1 0 0,0 1 1 0 0,0 0-1 0 0,0 0 0 0 0,0-1 1 0 0,0 1-1 0 0,0 0 0 0 0,0 0 1 0 0,0-1-1 0 0,0 1 0 0 0,1 0 1 0 0,-1-1-1 0 0,1 1 1 0 0,0 0-1 0 0,-1-1 0 0 0,1 1 1 0 0,0-1-1 0 0,0 1 0 0 0,0-1 1 0 0,0 1-1 0 0,0-1 0 0 0,0 0 1 0 0,0 1-1 0 0,1-1 0 0 0,-1 0 1 0 0,0 0-1 0 0,1 0 1 0 0,-1 0-1 0 0,1 0 0 0 0,-1 0 1 0 0,1 0-1 0 0,-1-1 0 0 0,1 1 1 0 0,0-1-1 0 0,0 1 19 0 0,12-20-4352 0 0,-9 10-2821 0 0,-2 8-3827 0 0</inkml:trace>
  <inkml:trace contextRef="#ctx0" brushRef="#br0" timeOffset="37050.026">9221 4750 4113 0 0,'0'0'2362'0'0,"0"0"-174"0"0,0 0-125 0 0,0 0-82 0 0,0 0-116 0 0,0 0-199 0 0,0 0-190 0 0,0 0-195 0 0,0 0-201 0 0,0 0-203 0 0,0 0-204 0 0,0 0-167 0 0,0 0-106 0 0,0-13-63 0 0,0-39-53 0 0,0 39-42 0 0,0 13-55 0 0,0 0-51 0 0,0 0-43 0 0,0 0-22 0 0,1 19 65 0 0,1 35 22 0 0,-1 0 0 0 0,-3 1 0 0 0,-2-1 0 0 0,-3 0 0 0 0,-2 0 0 0 0,-2-1 0 0 0,-15 42-158 0 0,21-80 37 0 0,0-1 0 0 0,-1 0 1 0 0,-1 0-1 0 0,0-1 0 0 0,-1 0 1 0 0,0 0-1 0 0,-1 0 0 0 0,-9 9-37 0 0,2-10 114 0 0,19-16-62 0 0,38-28-50 0 0,0 3 0 0 0,2 2 0 0 0,1 1 0 0 0,1 2 0 0 0,14-4-2 0 0,-42 21 0 0 0,0 1 0 0 0,1 0 0 0 0,-1 1 0 0 0,1 1 0 0 0,0 0 0 0 0,0 2 0 0 0,1 0 0 0 0,12 0 0 0 0,-29 3-4 0 0,0 1 0 0 0,1-1 0 0 0,-1 0-1 0 0,0 0 1 0 0,0 1 0 0 0,0-1 0 0 0,0 1-1 0 0,0 0 1 0 0,0 0 0 0 0,0 0-1 0 0,0 0 1 0 0,-1 0 0 0 0,1 0 0 0 0,-1 0-1 0 0,1 0 1 0 0,-1 1 0 0 0,0-1-1 0 0,0 0 1 0 0,0 1 0 0 0,0-1 0 0 0,-1 1-1 0 0,1-1 1 0 0,-1 1 0 0 0,1 0 0 0 0,-1-1-1 0 0,0 1 1 0 0,0-1 0 0 0,0 1-1 0 0,0 0 5 0 0,0 4 21 0 0,1 0 0 0 0,-1 0 0 0 0,-1 0 0 0 0,1 0 0 0 0,-1-1 0 0 0,0 1 0 0 0,-1 0 0 0 0,1 0-1 0 0,-1-1 1 0 0,-1 1 0 0 0,1-1 0 0 0,-1 1 0 0 0,0-1 0 0 0,-1 0 0 0 0,-1 1-21 0 0,-12 15 50 0 0,-1-2 0 0 0,-1 0 0 0 0,0-2 0 0 0,-2 0 1 0 0,0-1-1 0 0,-1-1 0 0 0,-1-1 0 0 0,0-1 0 0 0,-1-1 0 0 0,-22 9-50 0 0,44-20-33 0 0,-1 0 0 0 0,1 0 0 0 0,-1-1 0 0 0,0 1 0 0 0,1-1 0 0 0,-1 1 0 0 0,0-1 0 0 0,0 0 0 0 0,0 0 0 0 0,0 0 0 0 0,0 0 0 0 0,0-1 0 0 0,0 1 1 0 0,-1-1-1 0 0,1 0 0 0 0,0 0 0 0 0,0 0 0 0 0,0 0 0 0 0,0-1 0 0 0,0 1 0 0 0,0-1 0 0 0,0 0 0 0 0,0 0 0 0 0,0 0 0 0 0,0 0 0 0 0,0 0 0 0 0,0-1 0 0 0,0 1 0 0 0,1-1 0 0 0,-1 0 0 0 0,1 0 0 0 0,-1 0 0 0 0,1 0 0 0 0,0 0 0 0 0,-1 0 0 0 0,1-1 0 0 0,1 1 0 0 0,-1-1 0 0 0,0 1 0 0 0,0-1 0 0 0,0-1 33 0 0,0-5-379 0 0,0 1 1 0 0,1-1-1 0 0,0 1 0 0 0,0-1 0 0 0,1 0 1 0 0,0 1-1 0 0,1-1 0 0 0,0 0 0 0 0,0 1 1 0 0,1-1-1 0 0,0 1 0 0 0,0-1 0 0 0,1 1 1 0 0,0 0-1 0 0,0 0 0 0 0,3-3 379 0 0,8-13-3316 0 0,-7 12-1434 0 0,2-3-5924 0 0</inkml:trace>
  <inkml:trace contextRef="#ctx0" brushRef="#br0" timeOffset="37467.393">9805 5085 5745 0 0,'0'0'2429'0'0,"0"0"-841"0"0,0 0-266 0 0,0 0 115 0 0,0 0 41 0 0,0 0-131 0 0,0 0-309 0 0,0 0-337 0 0,0 0-249 0 0,0 0-193 0 0,0 0-106 0 0,-19 33-54 0 0,-57 102-58 0 0,55-76-8 0 0,23-51-22 0 0,0-4 64 0 0,0 0 0 0 0,-1 0 0 0 0,2 0 0 0 0,-1-1 1 0 0,0 1-1 0 0,1 0 0 0 0,-1-1 0 0 0,1 0 0 0 0,0 1 0 0 0,0-1 0 0 0,1-1 0 0 0,-1 1 0 0 0,1 0 0 0 0,-1-1 0 0 0,1 1 0 0 0,0-1 0 0 0,0 0 0 0 0,0 0 0 0 0,0-1 1 0 0,0 1-1 0 0,0-1 0 0 0,0 0 0 0 0,0 0 0 0 0,1 0 0 0 0,-1-1 0 0 0,0 0 0 0 0,1 0 0 0 0,-1 0 0 0 0,1 0 0 0 0,-1 0 0 0 0,0-1 0 0 0,1 0 0 0 0,-1 0 1 0 0,0 0-1 0 0,0 0 0 0 0,0-1 0 0 0,0 0 0 0 0,1 0-75 0 0,4-2 152 0 0,0 0 1 0 0,0 0 0 0 0,0-1-1 0 0,-1 0 1 0 0,0 0 0 0 0,0-1-1 0 0,0 0 1 0 0,-1 0-1 0 0,0-1 1 0 0,0 0 0 0 0,-1-1-1 0 0,0 1 1 0 0,0-1 0 0 0,-1 0-1 0 0,0 0 1 0 0,0-1 0 0 0,-1 0-1 0 0,0 0 1 0 0,0 0-1 0 0,-1 0 1 0 0,0 0 0 0 0,-1-1-1 0 0,0 1 1 0 0,-1-1 0 0 0,0 0-1 0 0,0 1 1 0 0,-1-1-1 0 0,0 0 1 0 0,-1-1-153 0 0,0 6-57 0 0,-1 0 1 0 0,1 1-1 0 0,-1 0 0 0 0,0-1 0 0 0,0 1 1 0 0,-1 0-1 0 0,1 0 0 0 0,-1 0 0 0 0,0 0 0 0 0,0 1 1 0 0,0-1-1 0 0,-1 1 0 0 0,1 0 0 0 0,-1 0 1 0 0,0 0-1 0 0,0 0 0 0 0,0 0 0 0 0,0 1 1 0 0,0 0-1 0 0,0 0 0 0 0,-1 0 0 0 0,1 0 1 0 0,-1 1-1 0 0,1 0 0 0 0,-1 0 0 0 0,0 0 1 0 0,-3 0 56 0 0,-20 3-4664 0 0,1 8-4000 0 0,20-6-1888 0 0</inkml:trace>
  <inkml:trace contextRef="#ctx0" brushRef="#br0" timeOffset="37879.334">10353 4569 7706 0 0,'0'0'4153'0'0,"0"0"-2549"0"0,0 0-932 0 0,0 0 19 0 0,0 0 124 0 0,0 0 76 0 0,0 0-2 0 0,0 0-79 0 0,0 0-117 0 0,0 0-85 0 0,0 0-20 0 0,0 0-16 0 0,0 0-5 0 0,1 17-17 0 0,3 53-65 0 0,-22 38 737 0 0,-32 300-339 0 0,34-278-890 0 0,0-79-1109 0 0,16-51 570 0 0,0 0-119 0 0,0 0-117 0 0,0 0-102 0 0,4-18-2606 0 0,32-57-8610 0 0,1 0 7291 0 0,-30 56 4809 0 0</inkml:trace>
  <inkml:trace contextRef="#ctx0" brushRef="#br0" timeOffset="38145.871">10631 4577 4161 0 0,'0'0'2288'0'0,"0"0"-143"0"0,0 0-115 0 0,0 0-126 0 0,0 0-205 0 0,0 0-281 0 0,0 0-317 0 0,0 0-287 0 0,0 0-217 0 0,0 0-145 0 0,0 0-98 0 0,0 0-21 0 0,3-2 22 0 0,-2 2-318 0 0,-1 0 0 0 0,1 1 0 0 0,0-1 0 0 0,0 0 0 0 0,-1 0 0 0 0,1 0 1 0 0,0 0-1 0 0,0 1 0 0 0,-1-1 0 0 0,1 0 0 0 0,0 1 0 0 0,-1-1 0 0 0,1 1 0 0 0,0-1 0 0 0,-1 0 0 0 0,1 1 1 0 0,-1-1-1 0 0,1 1 0 0 0,-1 0 0 0 0,1-1 0 0 0,-1 1 0 0 0,1-1 0 0 0,-1 1 0 0 0,1 0 0 0 0,-1-1 0 0 0,0 1 0 0 0,0 0 1 0 0,1 0-1 0 0,-1-1 0 0 0,0 1 0 0 0,0 0 0 0 0,0 0 0 0 0,1-1 0 0 0,-1 1 0 0 0,0 0 0 0 0,0 0 0 0 0,0-1 1 0 0,-1 1-1 0 0,1 0 0 0 0,0 0 0 0 0,0-1 0 0 0,0 1 0 0 0,0 0 0 0 0,-1 0 0 0 0,1-1 0 0 0,0 1 0 0 0,-1 0 1 0 0,1-1-1 0 0,-1 1 0 0 0,1 0 0 0 0,0-1 0 0 0,-1 1 0 0 0,0 0-37 0 0,1 6 156 0 0,-30 144 2366 0 0,-28 228-1984 0 0,50-250-1271 0 0,8-129 386 0 0,0 0-120 0 0,0 0-154 0 0,0 0-270 0 0,-4-7-8067 0 0,1 3-1505 0 0</inkml:trace>
  <inkml:trace contextRef="#ctx0" brushRef="#br0" timeOffset="38457.436">9937 4867 12755 0 0,'0'0'1453'0'0,"0"0"-676"0"0,0 0-364 0 0,0 0 92 0 0,0 0 236 0 0,0 0 179 0 0,0 0 57 0 0,0 0-34 0 0,0 0-91 0 0,0 0-111 0 0,0 0-105 0 0,37 4-111 0 0,116 8-94 0 0,59-9 412 0 0,-57-7-766 0 0,28 0-1156 0 0,-61 11-9022 0 0,-107-6-980 0 0</inkml:trace>
  <inkml:trace contextRef="#ctx0" brushRef="#br0" timeOffset="38823.437">10961 4879 6497 0 0,'0'0'1349'0'0,"0"0"-501"0"0,0 0-104 0 0,0 0 158 0 0,0 0 108 0 0,0 0 16 0 0,0 0-100 0 0,0 0-157 0 0,0 0-122 0 0,0 0-90 0 0,0 0-79 0 0,0 0-40 0 0,0 0-61 0 0,-21 17-69 0 0,-65 56-55 0 0,85-72-238 0 0,-1 0 1 0 0,0 0-1 0 0,0 0 1 0 0,1 0-1 0 0,-1 0 0 0 0,1 0 1 0 0,-1 0-1 0 0,1 0 1 0 0,-1 1-1 0 0,1-1 0 0 0,0 1 1 0 0,-1-1-1 0 0,1 1 1 0 0,0-1-1 0 0,0 1 0 0 0,0 0 1 0 0,0 0-1 0 0,1-1 1 0 0,-1 1-1 0 0,0 0 0 0 0,1 0 1 0 0,-1 0-1 0 0,1 0 1 0 0,0 0-1 0 0,-1 0 0 0 0,1 0 1 0 0,0-1-1 0 0,0 2-15 0 0,1 5 69 0 0,-1-3-26 0 0,0 1-1 0 0,0-1 1 0 0,0 0 0 0 0,0 0-1 0 0,1 1 1 0 0,0-1 0 0 0,0 0 0 0 0,1 0-1 0 0,-1 0 1 0 0,1 0 0 0 0,0 0-1 0 0,0-1 1 0 0,1 1 0 0 0,-1 0-1 0 0,1-1 1 0 0,0 0 0 0 0,0 1-1 0 0,1-1 1 0 0,-1-1 0 0 0,1 1-1 0 0,0 0 1 0 0,0-1 0 0 0,0 0-1 0 0,1 1-42 0 0,2 1 182 0 0,1 0-1 0 0,0-1 0 0 0,1 0 1 0 0,-1 0-1 0 0,0 0 0 0 0,1-1 0 0 0,0 0 1 0 0,0-1-1 0 0,0 0 0 0 0,0-1 1 0 0,0 0-1 0 0,0 0 0 0 0,0-1 1 0 0,1 0-1 0 0,-1 0 0 0 0,0-1 1 0 0,0 0-1 0 0,0-1 0 0 0,0 0 0 0 0,5-2-181 0 0,-8 1 71 0 0,-1 0 0 0 0,1 0 0 0 0,-1-1 0 0 0,0 0-1 0 0,0 0 1 0 0,0 0 0 0 0,-1-1 0 0 0,1 1-1 0 0,-1-1 1 0 0,0 0 0 0 0,0 0 0 0 0,-1-1 0 0 0,1 1-1 0 0,-1-1 1 0 0,-1 0 0 0 0,1 0 0 0 0,-1 0-1 0 0,0 0 1 0 0,0 0 0 0 0,-1 0 0 0 0,1 0 0 0 0,-2-1-1 0 0,1 1 1 0 0,-1-1 0 0 0,0 1 0 0 0,0 0 0 0 0,0-1-1 0 0,-1 1 1 0 0,0-1 0 0 0,0 1 0 0 0,-1 0-1 0 0,0 0 1 0 0,0 0 0 0 0,0 0 0 0 0,-1 0 0 0 0,0 0-1 0 0,0 1 1 0 0,0-1 0 0 0,-1 1 0 0 0,0-1-71 0 0,0 2-105 0 0,0-1-1 0 0,1 1 1 0 0,-2 0 0 0 0,1 0 0 0 0,0 0 0 0 0,-1 1 0 0 0,0 0 0 0 0,0 0 0 0 0,0 0 0 0 0,0 0-1 0 0,0 1 1 0 0,0 0 0 0 0,-1 0 0 0 0,1 0 0 0 0,-1 0 0 0 0,1 1 0 0 0,-1 0 0 0 0,0 1-1 0 0,0-1 1 0 0,-1 1 105 0 0,-47 5-7947 0 0,39-1-3441 0 0</inkml:trace>
  <inkml:trace contextRef="#ctx0" brushRef="#br0" timeOffset="39515.07">11173 5280 7914 0 0,'0'0'4653'0'0,"0"0"-2397"0"0,0 0-873 0 0,0 0-47 0 0,0 0-59 0 0,0 0-108 0 0,0 0-147 0 0,0 0-189 0 0,0 0-138 0 0,0 0-51 0 0,0 0-74 0 0,0 0-79 0 0,0 0-78 0 0,12-27-110 0 0,40-81-90 0 0,17-14 178 0 0,-9 41-443 0 0,-60 81 31 0 0,1-1 1 0 0,0 1-1 0 0,0 0 1 0 0,-1 0-1 0 0,1 0 1 0 0,0 0-1 0 0,0 0 0 0 0,0 0 1 0 0,-1 0-1 0 0,1 0 1 0 0,0 1-1 0 0,0-1 1 0 0,-1 0-1 0 0,1 0 1 0 0,0 1-1 0 0,0-1 0 0 0,-1 0 1 0 0,1 1-1 0 0,0-1 1 0 0,-1 1-1 0 0,1-1 1 0 0,-1 1-1 0 0,1-1 1 0 0,0 1-1 0 0,-1-1 1 0 0,1 1-1 0 0,-1-1 0 0 0,1 1 1 0 0,-1 0-1 0 0,0-1 1 0 0,1 1-1 0 0,-1 0 1 0 0,0 0-1 0 0,1-1 1 0 0,-1 1-1 0 0,0 0 1 0 0,0 0-1 0 0,0-1 0 0 0,0 1 1 0 0,1 0-1 0 0,-1 0 1 0 0,0-1-1 0 0,-1 1 1 0 0,1 0-1 0 0,0 0 1 0 0,0 0-1 0 0,0-1 1 0 0,0 1-1 0 0,0 0 0 0 0,-1 0 1 0 0,1-1-1 0 0,0 1 1 0 0,-1 0-1 0 0,1-1 1 0 0,-1 1-1 0 0,1 0 1 0 0,0-1-1 0 0,-1 1 21 0 0,1 3 44 0 0,1 21-139 0 0,-2-21 93 0 0,0 0 1 0 0,0 1-1 0 0,1-1 1 0 0,-1 0-1 0 0,1 0 1 0 0,1 0-1 0 0,-1 0 1 0 0,0 1-1 0 0,1-1 1 0 0,0 0-1 0 0,0 0 1 0 0,0 0-1 0 0,0 0 1 0 0,1 0-1 0 0,0 0 1 0 0,-1-1-1 0 0,1 1 1 0 0,1 0-1 0 0,-1-1 1 0 0,1 1-1 0 0,-1-1 0 0 0,1 0 1 0 0,0 0-1 0 0,0 0 1 0 0,0 0-1 0 0,0-1 1 0 0,1 1-1 0 0,-1-1 1 0 0,4 2 1 0 0,0-4 53 0 0,0-1 1 0 0,1 0-1 0 0,-1 0 1 0 0,0 0-1 0 0,0-1 1 0 0,0 0-1 0 0,0 0 1 0 0,0-1-1 0 0,0 0 1 0 0,-1 0-1 0 0,0-1 1 0 0,1 0-1 0 0,-1 0 1 0 0,0 0-1 0 0,-1-1 1 0 0,1 1-1 0 0,-1-1 1 0 0,0-1-1 0 0,3-3-53 0 0,6-3 71 0 0,-10 8-59 0 0,6-5 2 0 0,0 0 0 0 0,0 0 0 0 0,1 1 0 0 0,0 1 0 0 0,0-1-1 0 0,1 2 1 0 0,0 0 0 0 0,0 0 0 0 0,3 0-14 0 0,-14 6-4 0 0,1 0 0 0 0,-1 0 0 0 0,0 0 0 0 0,1-1-1 0 0,-1 1 1 0 0,0 0 0 0 0,1 1 0 0 0,-1-1 0 0 0,1 0 0 0 0,-1 0-1 0 0,0 0 1 0 0,1 1 0 0 0,-1-1 0 0 0,0 1 0 0 0,0-1 0 0 0,1 1 0 0 0,-1 0-1 0 0,0-1 1 0 0,0 1 0 0 0,0 0 0 0 0,0 0 0 0 0,0 0 0 0 0,0 0 0 0 0,0 0-1 0 0,0 0 1 0 0,0 0 0 0 0,0 0 0 0 0,0 0 0 0 0,-1 0 0 0 0,1 0 0 0 0,0 1-1 0 0,-1-1 1 0 0,1 0 0 0 0,-1 0 0 0 0,0 1 0 0 0,1-1 0 0 0,-1 0 0 0 0,0 1-1 0 0,0-1 1 0 0,0 1 4 0 0,5 64 4 0 0,-5-55-2 0 0,3 161 117 0 0,16-144-293 0 0,-3-26-4260 0 0,-13-5-3538 0 0,-2 2-3095 0 0</inkml:trace>
  <inkml:trace contextRef="#ctx0" brushRef="#br0" timeOffset="34785.847">7798 4676 14995 0 0,'0'0'1865'0'0,"0"0"-1033"0"0,0 0-336 0 0,0 0-112 0 0,0 0-104 0 0,0 0-104 0 0,0 0-144 0 0,0 0-136 0 0,0 0-120 0 0,0 0-72 0 0,0 0-96 0 0,0 0-88 0 0,0 0-112 0 0,0 0-369 0 0,-86 26-999 0 0,95-15-3017 0 0,-5-4-4097 0 0</inkml:trace>
  <inkml:trace contextRef="#ctx0" brushRef="#br0" timeOffset="35121.855">8133 4654 13075 0 0,'0'0'1764'0'0,"0"0"-484"0"0,0 0-322 0 0,0 0-83 0 0,0 0-27 0 0,0 0-37 0 0,0 0-95 0 0,0 0-119 0 0,0 0-95 0 0,0 0-59 0 0,0 0-10 0 0,0 0 1 0 0,0 0-28 0 0,4 5-42 0 0,47 111 1125 0 0,-44-68-1276 0 0,-2 1 1 0 0,-3-1-1 0 0,-1 1 1 0 0,-4 12-214 0 0,2-28 59 0 0,-13 305 285 0 0,16-332-1762 0 0,3-25 280 0 0,1-9-2832 0 0,-3 8-5942 0 0,-3 15 98 0 0</inkml:trace>
  <inkml:trace contextRef="#ctx0" brushRef="#br0" timeOffset="35437.937">7993 5096 9002 0 0,'0'0'2723'0'0,"0"0"-833"0"0,0 0-515 0 0,0 0-184 0 0,0 0-134 0 0,0 0-116 0 0,0 0-72 0 0,0 0-67 0 0,0 0-60 0 0,0 0-36 0 0,0 0-59 0 0,0 0-69 0 0,0 0-57 0 0,33-13-61 0 0,103-37-78 0 0,-116 42-250 0 0,0 1-1 0 0,1 1 0 0 0,-1 1 0 0 0,1 1 0 0 0,0 1 0 0 0,20-1-131 0 0,3 1 43 0 0,112-2-957 0 0,-122 9-3005 0 0,-2 1-3675 0 0,-23-2-4063 0 0</inkml:trace>
  <inkml:trace contextRef="#ctx0" brushRef="#br0" timeOffset="34539.549">7743 5243 5857 0 0,'0'0'1048'0'0,"0"0"-290"0"0,0 0-66 0 0,0 0 71 0 0,0 0 26 0 0,0 0-59 0 0,0 0-189 0 0,0 0-187 0 0,0 0-142 0 0,0 0-105 0 0,0 0-69 0 0,0 0-99 0 0,-7 26-135 0 0,-21 77-187 0 0,30-77-2095 0 0,2-26-1067 0 0,1 0-1681 0 0</inkml:trace>
  <inkml:trace contextRef="#ctx0" brushRef="#br0" timeOffset="35960.951">7752 5166 0 0 0,'0'0'749'0'0,"0"0"392"0"0,0 0 195 0 0,0 0 172 0 0,0 0 117 0 0,0 0 3 0 0,0 0-64 0 0,0 0-177 0 0,0 0-185 0 0,0 0-154 0 0,0 0-152 0 0,2-3-70 0 0,12-16 631 0 0,-11 26 1947 0 0,-2 30-1820 0 0,-1-37-1544 0 0,-1 12 123 0 0,-1-1 0 0 0,0 0 0 0 0,-1 0 0 0 0,-1 0 0 0 0,1-1 0 0 0,-2 1 0 0 0,1-1 0 0 0,-2 0 0 0 0,-3 6-163 0 0,-18 40 224 0 0,5 4-577 0 0,58-56-3311 0 0,-23-6-3249 0 0,-7-1-3931 0 0</inkml:trace>
  <inkml:trace contextRef="#ctx0" brushRef="#br0" timeOffset="42485.31">5972 247 0 0 0,'0'0'631'0'0,"0"0"-39"0"0,0 0 17 0 0,0 0 190 0 0,0 0 343 0 0,0 0 338 0 0,0 0 208 0 0,0 0 14 0 0,0 0-192 0 0,0 0-241 0 0,0 0-218 0 0,-4-17-188 0 0,-13-53-123 0 0,4 47 551 0 0,7 22-759 0 0,-86-2 1881 0 0,-26 43-1873 0 0,-48 56 424 0 0,148-81-850 0 0,1 0-1 0 0,1 1 0 0 0,0 1 1 0 0,1 1-1 0 0,1 0 0 0 0,0 1 1 0 0,1 0-1 0 0,2 1 0 0 0,0 1 1 0 0,1 0-1 0 0,1 0 0 0 0,-6 21-113 0 0,4-17 70 0 0,-3 21 128 0 0,2 1 1 0 0,1 1-1 0 0,3-1 1 0 0,2 1-1 0 0,2 1 1 0 0,2-1-1 0 0,2 1 1 0 0,2 0-199 0 0,-2-20 115 0 0,0-7-31 0 0,-1 48 143 0 0,4 0-1 0 0,2 0 1 0 0,6 15-227 0 0,0-26 84 0 0,12 60 178 0 0,-5 1 0 0 0,-6 1 0 0 0,-4 23-262 0 0,-8-110 29 0 0,1 79 239 0 0,-5 1 0 0 0,-15 79-268 0 0,-1-64 271 0 0,-6-2-1 0 0,-5 0 1 0 0,-5-2 0 0 0,-7-2 0 0 0,-53 110-271 0 0,90-222 8 0 0,-84 133 112 0 0,-8-38 86 0 0,172-64-235 0 0,-10-12 101 0 0,-44-23-64 0 0,-2 0 0 0 0,1 1 0 0 0,-1 1 0 0 0,-1 1 1 0 0,1 1-1 0 0,-2 0 0 0 0,0 1 0 0 0,0 1 0 0 0,-1 0 0 0 0,0 1 0 0 0,-1 1 0 0 0,-1 0 0 0 0,-1 1 0 0 0,11 17-8 0 0,-14-7 16 0 0,-2 1 0 0 0,0-1-1 0 0,-2 1 1 0 0,-1 1-1 0 0,-1-1 1 0 0,-1 1-1 0 0,-1-1 1 0 0,-2 1-1 0 0,-1 0 1 0 0,-1-1-1 0 0,-1 0 1 0 0,-2 0-1 0 0,-4 14-15 0 0,-5 45 17 0 0,-18 219 90 0 0,44-107-90 0 0,-1-136-11 0 0,-8-35 10 0 0,1 0 0 0 0,2 0 1 0 0,0 0-1 0 0,2-1 0 0 0,1 0 0 0 0,1 0 0 0 0,1-1 1 0 0,1 0-1 0 0,1 0 0 0 0,1-2 0 0 0,2 1 0 0 0,8 10-16 0 0,-12-22 49 0 0,0 1-1 0 0,0-2 0 0 0,1 1 1 0 0,1-2-1 0 0,-1 1 0 0 0,2-2 1 0 0,0 0-1 0 0,0 0 0 0 0,0-2 1 0 0,1 1-1 0 0,0-2 0 0 0,0 0 1 0 0,1-1-1 0 0,0-1 0 0 0,0 0 1 0 0,14 1-49 0 0,217 0 359 0 0,-198-6-4947 0 0,1 0-4555 0 0,-47 1-3474 0 0</inkml:trace>
  <inkml:trace contextRef="#ctx0" brushRef="#br0" timeOffset="43582.979">4915 1068 0 0 0,'0'0'481'0'0,"0"0"502"0"0,0 0 180 0 0,0 0-25 0 0,0 0-123 0 0,0 0-198 0 0,0 0-167 0 0,0 0-102 0 0,0 0 4 0 0,3-8 85 0 0,7-21 94 0 0,25 14 3742 0 0,-35 15-3950 0 0,0 0 64 0 0,0 0 124 0 0,0 0 109 0 0,0 0 17 0 0,-31 26 2383 0 0,-16 15-1960 0 0,46-41-1196 0 0,1 0-20 0 0,0 0 0 0 0,0 0-8 0 0,0 0 4 0 0,21-15 521 0 0,31-29 341 0 0,-76 55 258 0 0,1 7-1196 0 0,23-18 31 0 0,0 0-41 0 0,0 0-43 0 0,0 0-48 0 0,0 0-46 0 0,17 3-1260 0 0,4-2-3123 0 0,-14-1-1292 0 0,-1 0-5632 0 0</inkml:trace>
  <inkml:trace contextRef="#ctx0" brushRef="#br0" timeOffset="44100.419">4932 1366 8434 0 0,'0'0'1903'0'0,"0"0"-746"0"0,0 0-292 0 0,0 0 100 0 0,0 0 145 0 0,0 0 66 0 0,0 0-90 0 0,0 0-209 0 0,0 0-262 0 0,0 0-230 0 0,0 0-150 0 0,0 0-106 0 0,-5 11 1869 0 0,55-34-1155 0 0,-5 2-136 0 0,-45 21-484 0 0,0 0 34 0 0,0 0 3 0 0,0 0-19 0 0,-27 7 525 0 0,-50 33-193 0 0,111-39-1145 0 0,-27 0-3679 0 0,-3 1-3895 0 0,-2-2-3690 0 0</inkml:trace>
  <inkml:trace contextRef="#ctx0" brushRef="#br0" timeOffset="75774.541">136 5560 9186 0 0,'0'0'613'0'0,"0"0"-164"0"0,0 0 13 0 0,0 0 188 0 0,35-10 207 0 0,112-28 137 0 0,124-11 3247 0 0,-225 39-3790 0 0,71-15 614 0 0,-2-4-1 0 0,92-38-1064 0 0,-150 41 988 0 0,-56 26-690 0 0,-1 0 9 0 0,0 0-27 0 0,0 0-67 0 0,-26 71 643 0 0,-86 309 429 0 0,68-213-897 0 0,-169 606 517 0 0,200-727-765 0 0,2 1 1 0 0,2 0-1 0 0,2 1 0 0 0,2 0 1 0 0,2 21-141 0 0,3-68 69 0 0,0-1 35 0 0,0 0 45 0 0,0 0 78 0 0,0 0 16 0 0,0 0 28 0 0,0-33 1067 0 0,-2-3-1107 0 0,2 35-204 0 0,0 1 4 0 0,0 0-46 0 0,0 0 28 0 0,0 0 3 0 0,0 0-26 0 0,0 0 12 0 0,0 0 6 0 0,-16-6-3638 0 0,13 5-392 0 0,0 1-6962 0 0</inkml:trace>
  <inkml:trace contextRef="#ctx0" brushRef="#br0" timeOffset="76365.741">131 6237 8906 0 0,'0'0'436'0'0,"0"0"-124"0"0,0 0 204 0 0,0 0 270 0 0,0 0 303 0 0,0 0 186 0 0,34-8-27 0 0,110-28-122 0 0,214-33 2836 0 0,-276 56-3457 0 0,-47 8-247 0 0,1 0 1 0 0,-2-3 0 0 0,1 0-1 0 0,-1-3 1 0 0,5-3-259 0 0,9-18 1678 0 0,-7 76 29 0 0,-31 55-897 0 0,-10-69-533 0 0,-2-12-171 0 0,0 0 0 0 0,-2 0 1 0 0,0-1-1 0 0,0 1 1 0 0,-2-1-1 0 0,0 0 1 0 0,-5 8-107 0 0,-19 62 320 0 0,27-76-299 0 0,1-3-24 0 0,-1 0 0 0 0,1-1 1 0 0,1 1-1 0 0,0 0 1 0 0,0 1-1 0 0,0-1 0 0 0,1 0 1 0 0,0 0-1 0 0,1 0 1 0 0,0 0-1 0 0,0 3 3 0 0,12 0-646 0 0,-1-11-5342 0 0,-9 0 2699 0 0,-1 0-8394 0 0</inkml:trace>
  <inkml:trace contextRef="#ctx0" brushRef="#br0" timeOffset="76859.909">1390 6635 7346 0 0,'0'0'2004'0'0,"0"0"-153"0"0,0 0-73 0 0,0 0 1 0 0,0 0 19 0 0,0 0-137 0 0,0 0-279 0 0,0 0-325 0 0,0 0-330 0 0,0 0-239 0 0,0 0-172 0 0,0 0-100 0 0,0 0-30 0 0,4-4-21 0 0,0 1-124 0 0,-4 3-27 0 0,0 0 1 0 0,0 1-1 0 0,0-1 1 0 0,0 1-1 0 0,0-1 0 0 0,1 0 1 0 0,-1 1-1 0 0,0-1 1 0 0,0 1-1 0 0,0-1 1 0 0,0 0-1 0 0,1 1 1 0 0,-1-1-1 0 0,0 0 0 0 0,0 1 1 0 0,1-1-1 0 0,-1 0 1 0 0,0 0-1 0 0,1 1 1 0 0,-1-1-1 0 0,0 0 1 0 0,1 0-1 0 0,-1 1 1 0 0,0-1-1 0 0,1 0 0 0 0,-1 0 1 0 0,1 0-1 0 0,-1 0 1 0 0,0 0-1 0 0,1 1 1 0 0,-1-1-1 0 0,1 0 1 0 0,-1 0-1 0 0,0 0 1 0 0,1 0-1 0 0,-1 0 0 0 0,1 0 1 0 0,-1 0-1 0 0,0 0 1 0 0,1-1-1 0 0,-1 1 1 0 0,1 0-1 0 0,-1 0 1 0 0,0 0-1 0 0,1 0 0 0 0,-1 0 1 0 0,1-1-1 0 0,-1 1 1 0 0,0 0-1 0 0,1 0 1 0 0,-1-1-1 0 0,0 1 1 0 0,0 0-1 0 0,1-1 1 0 0,-1 1-1 0 0,0 0 0 0 0,1-1-14 0 0,-38 184 1471 0 0,37-175-1528 0 0,-1 0-1 0 0,-1 0 0 0 0,1 0 1 0 0,-1 0-1 0 0,-1 0 0 0 0,1-1 1 0 0,-1 1-1 0 0,-1-1 0 0 0,1 0 1 0 0,-1 0-1 0 0,-3 4 58 0 0,-9 0-4665 0 0,-5-6-4552 0 0,16-5-1356 0 0</inkml:trace>
  <inkml:trace contextRef="#ctx0" brushRef="#br0" timeOffset="77074.541">1482 5946 16083 0 0,'0'0'929'0'0,"0"0"-193"0"0,0 0-264 0 0,0 0-184 0 0,0 0-104 0 0,0 0-72 0 0,0 0-136 0 0,0 0-336 0 0,0 0-296 0 0,0 0-48 0 0,0 0-33 0 0,0 0 33 0 0,0 0-192 0 0,0 0-1192 0 0,22 8-4938 0 0,-13-1 1417 0 0</inkml:trace>
  <inkml:trace contextRef="#ctx0" brushRef="#br0" timeOffset="77512.974">1631 6870 1208 0 0,'0'0'3925'0'0,"0"0"-2143"0"0,0 0-847 0 0,0 0-99 0 0,0 0 220 0 0,0 0 335 0 0,0 0 283 0 0,0 0 93 0 0,0 0-170 0 0,0 0-227 0 0,0 0-192 0 0,0 0-169 0 0,0 0-135 0 0,5 4 385 0 0,7-63 125 0 0,-7 36-1240 0 0,1 1 1 0 0,0-1-1 0 0,2 1 0 0 0,0 1 1 0 0,2-1-1 0 0,0 1 0 0 0,2 1 1 0 0,0 0-1 0 0,6-7-144 0 0,-10 17-45 0 0,-6 7-8 0 0,0-1 0 0 0,1 1 0 0 0,-1-1-1 0 0,1 1 1 0 0,0 0 0 0 0,0 0 0 0 0,0 0-1 0 0,0 0 1 0 0,0 1 0 0 0,1-1 0 0 0,-1 1-1 0 0,1 0 1 0 0,0 0 0 0 0,-1 0 0 0 0,1 1-1 0 0,0-1 1 0 0,0 1 0 0 0,0 0 0 0 0,3-1 53 0 0,6 33-320 0 0,7 47 277 0 0,-18-67 59 0 0,0 1 0 0 0,0-1 0 0 0,1 0-1 0 0,0-1 1 0 0,1 1 0 0 0,0-1-1 0 0,1 1 1 0 0,0-1 0 0 0,0-1 0 0 0,1 1-1 0 0,3 2-15 0 0,-8-10 41 0 0,0 0-1 0 0,0-1 0 0 0,0 1 1 0 0,1 0-1 0 0,-1 0 0 0 0,1-1 1 0 0,-1 1-1 0 0,1 0 0 0 0,0-1 1 0 0,-1 0-1 0 0,1 1 1 0 0,0-1-1 0 0,0 0 0 0 0,0 0 1 0 0,0 0-1 0 0,0 0 0 0 0,0-1 1 0 0,1 1-1 0 0,-1 0 0 0 0,0-1 1 0 0,0 1-1 0 0,0-1 0 0 0,1 0 1 0 0,-1 0-1 0 0,0 0 0 0 0,0 0 1 0 0,1 0-1 0 0,-1-1 0 0 0,0 1 1 0 0,0 0-1 0 0,0-1 1 0 0,1 0-1 0 0,-1 0 0 0 0,0 1 1 0 0,0-1-1 0 0,0 0 0 0 0,0-1 1 0 0,0 1-1 0 0,0-1-40 0 0,25-29 262 0 0,-1-1 0 0 0,-2-2-1 0 0,-1-1 1 0 0,-2 0 0 0 0,-1-2 0 0 0,1-5-262 0 0,-13 9-839 0 0,-8 33 83 0 0,0 0-524 0 0,-2 0-6198 0 0,2 0-4035 0 0</inkml:trace>
  <inkml:trace contextRef="#ctx0" brushRef="#br0" timeOffset="78032.338">2406 6568 12371 0 0,'0'0'2514'0'0,"0"0"-1013"0"0,0 0-513 0 0,0 0-270 0 0,0 0-199 0 0,0 0-159 0 0,0 0-134 0 0,0 0-59 0 0,0 0-39 0 0,0 0-13 0 0,0 0-38 0 0,0 0-62 0 0,0 0 8 0 0,-22 26-7 0 0,-69 80-4 0 0,60-51 40 0 0,32-46-48 0 0,-1-1 44 0 0,0 0 0 0 0,1 0 0 0 0,-1 0 1 0 0,2 0-1 0 0,-1 0 0 0 0,1 0 0 0 0,1-1 1 0 0,-1 1-1 0 0,1-1 0 0 0,0 1 0 0 0,1-1 1 0 0,0 0-1 0 0,0 0 0 0 0,1 0 0 0 0,-1-1 1 0 0,2 0-1 0 0,-1 0 0 0 0,0 0 0 0 0,1 0 1 0 0,0-1-1 0 0,1 0 0 0 0,-1 0 0 0 0,1-1 1 0 0,0 0-1 0 0,0 0 0 0 0,0 0 1 0 0,4 0-49 0 0,-3-1 150 0 0,1 0 0 0 0,-1-1 0 0 0,1 0 0 0 0,0-1 0 0 0,-1 0 0 0 0,1 0 0 0 0,0-1 0 0 0,0 0 0 0 0,-1 0 0 0 0,1-1 0 0 0,0 0 0 0 0,0-1 0 0 0,-1 0 0 0 0,1 0 0 0 0,-1-1 0 0 0,0 0 0 0 0,0 0 0 0 0,0-1 0 0 0,0 0 0 0 0,-1-1 0 0 0,1 0 1 0 0,5-4-151 0 0,7-7 164 0 0,0-1 1 0 0,-1 0 0 0 0,-1-1 0 0 0,-1-1 0 0 0,-1-1 0 0 0,0 0 0 0 0,2-8-165 0 0,1 0-15 0 0,-2-2-1 0 0,-1 1 1 0 0,-1-2 0 0 0,-2 0-1 0 0,-1-1 1 0 0,-1 0-1 0 0,-2-1 1 0 0,-1 1 0 0 0,-2-2-1 0 0,-1 1 1 0 0,-1-10 15 0 0,-1 1-333 0 0,-1 0-1 0 0,-3 0 1 0 0,-1 0 0 0 0,-6-23 333 0 0,6 50-76 0 0,-1 0 1 0 0,-1 0-1 0 0,0 0 1 0 0,-1 1-1 0 0,0-1 0 0 0,-2 1 1 0 0,1 0-1 0 0,-2 1 1 0 0,0-1-1 0 0,0 2 1 0 0,-1-1-1 0 0,-1 1 1 0 0,-10-10 75 0 0,15 17-28 0 0,0 1 1 0 0,0-1-1 0 0,0 1 1 0 0,-1 1 0 0 0,0-1-1 0 0,0 1 1 0 0,0 0-1 0 0,0 0 1 0 0,0 1-1 0 0,0 0 1 0 0,-1 0 0 0 0,1 0-1 0 0,-1 1 1 0 0,1 0-1 0 0,-1 0 1 0 0,0 0-1 0 0,1 1 1 0 0,-1 0 0 0 0,0 1-1 0 0,1-1 1 0 0,-1 1-1 0 0,0 1 1 0 0,1-1 0 0 0,-1 1-1 0 0,1 0 1 0 0,0 0-1 0 0,0 1 1 0 0,0 0-1 0 0,0 0 1 0 0,0 1 0 0 0,0-1-1 0 0,1 1 1 0 0,0 0-1 0 0,0 1 1 0 0,0-1-1 0 0,0 1 1 0 0,1 0 0 0 0,-1 1-1 0 0,1-1 1 0 0,1 0-1 0 0,-2 4 28 0 0,-5 14 58 0 0,0 1-1 0 0,2 0 0 0 0,1 0 0 0 0,1 0 0 0 0,1 1 1 0 0,2 0-1 0 0,0 0 0 0 0,1 0 0 0 0,2 1 1 0 0,1-1-1 0 0,3 24-57 0 0,7 20 521 0 0,3 0-1 0 0,3-1 1 0 0,3-1 0 0 0,3 0-1 0 0,2-2 1 0 0,4-1 0 0 0,2-1-1 0 0,12 12-520 0 0,-6-1 353 0 0,115 155 318 0 0,-127-196-643 0 0,-22-29-119 0 0,8 8-750 0 0,-8-24-6122 0 0,-3 8-4886 0 0</inkml:trace>
  <inkml:trace contextRef="#ctx0" brushRef="#br0" timeOffset="80973.8">4083 6705 0 0 0,'0'0'251'0'0,"0"0"822"0"0,0 0 248 0 0,0 0-14 0 0,0 0-42 0 0,0 0-3 0 0,0 0 26 0 0,5-5 35 0 0,13-15 29 0 0,-16 1 5194 0 0,-32 15-5726 0 0,28 4-479 0 0,-9 1-336 0 0,1 2-1 0 0,0-1 1 0 0,-1 1-1 0 0,1 0 0 0 0,0 1 1 0 0,1 0-1 0 0,-1 1 1 0 0,1 0-1 0 0,0 1 1 0 0,-1 0-5 0 0,-19 11 41 0 0,-15 4 55 0 0,31-17-61 0 0,1 1 0 0 0,-1 0 0 0 0,1 1 0 0 0,0 0 0 0 0,0 1 0 0 0,1 0 0 0 0,0 1 0 0 0,0 0 0 0 0,1 1-1 0 0,0 0 1 0 0,1 1 0 0 0,0-1 0 0 0,0 2 0 0 0,1 0 0 0 0,0 0 0 0 0,1 0 0 0 0,0 1 0 0 0,-4 10-35 0 0,9-11 36 0 0,1-1 1 0 0,0 1-1 0 0,1 0 0 0 0,0 0 1 0 0,1 0-1 0 0,0 0 0 0 0,0-1 1 0 0,1 1-1 0 0,1 0 0 0 0,0-1 0 0 0,0 0 1 0 0,1 1-1 0 0,0-1 0 0 0,1-1 1 0 0,0 1-1 0 0,1-1 0 0 0,0 0 1 0 0,0 0-1 0 0,1 0 0 0 0,0-1 1 0 0,0 0-1 0 0,1-1 0 0 0,0 1 0 0 0,0-1 1 0 0,1-1-1 0 0,0 0 0 0 0,0 0 1 0 0,1-1-1 0 0,0 0 0 0 0,-1 0 1 0 0,10 1-37 0 0,-11-6 85 0 0,-1 0 1 0 0,1-1-1 0 0,0-1 1 0 0,0 1-1 0 0,0-1 1 0 0,0-1-1 0 0,-1 1 1 0 0,0-1-1 0 0,1-1 0 0 0,-1 1 1 0 0,0-1-1 0 0,0 0 1 0 0,-1-1-1 0 0,1 0 1 0 0,-1 0-1 0 0,0 0 1 0 0,-1-1-1 0 0,1 1 1 0 0,-1-2-1 0 0,5-5-85 0 0,38-45 130 0 0,-2-1-1 0 0,-2-3 0 0 0,-4-1 1 0 0,-2-2-1 0 0,-2-2-129 0 0,-4 6-153 0 0,-2-1 0 0 0,-2-1 0 0 0,-4-1 0 0 0,-2-1 0 0 0,-3-1 0 0 0,-3-1-1 0 0,-3 0 1 0 0,-2-1 0 0 0,-4-1 0 0 0,-1-29 153 0 0,-6 87-18 0 0,0 0 0 0 0,0 0 1 0 0,0 0-1 0 0,-1 1 0 0 0,-1-1 0 0 0,0 0 0 0 0,0 1 0 0 0,-1-1 0 0 0,0 1 1 0 0,-1 0-1 0 0,0 0 0 0 0,0 0 0 0 0,-1 0 0 0 0,0 1 0 0 0,0 0 0 0 0,-1 0 1 0 0,0 0-1 0 0,-3-2 18 0 0,5 6-3 0 0,0 1 1 0 0,0-1 0 0 0,0 0-1 0 0,-1 1 1 0 0,0 0-1 0 0,1 0 1 0 0,-1 0-1 0 0,0 1 1 0 0,-1 0 0 0 0,1 0-1 0 0,0 0 1 0 0,0 0-1 0 0,-1 1 1 0 0,1 0 0 0 0,-1 0-1 0 0,0 1 1 0 0,1-1-1 0 0,-1 1 1 0 0,1 0 0 0 0,-1 1-1 0 0,1-1 1 0 0,-1 1-1 0 0,1 0 1 0 0,-1 1-1 0 0,1-1 1 0 0,-4 3 2 0 0,-4 4-2 0 0,1 0 1 0 0,1 1-1 0 0,-1 1 1 0 0,2 0-1 0 0,-1 1 0 0 0,1 0 1 0 0,1 1-1 0 0,0-1 0 0 0,1 2 1 0 0,0-1-1 0 0,0 1 1 0 0,2 0-1 0 0,0 1 0 0 0,-2 7 2 0 0,-8 18 100 0 0,3 1 0 0 0,1 0 0 0 0,1 1-1 0 0,3 0 1 0 0,1 0 0 0 0,3 1-1 0 0,1 0 1 0 0,2 0 0 0 0,3 30-100 0 0,1-45 110 0 0,1 0-1 0 0,1-1 1 0 0,2 1 0 0 0,0-1-1 0 0,2-1 1 0 0,1 0 0 0 0,1 0-1 0 0,1-1 1 0 0,1 0 0 0 0,1-1-1 0 0,2 2-109 0 0,20 24 363 0 0,2-2 0 0 0,1-1 0 0 0,3-2 0 0 0,19 14-363 0 0,125 79 1012 0 0,-154-111-596 0 0,-32-26-304 0 0,0 0 47 0 0,0 0 18 0 0,0 0 19 0 0,0 0 24 0 0,0 0-13 0 0,0 0-2 0 0,0 0-7 0 0,0 0-30 0 0,0 0-55 0 0,0 0-25 0 0,0 0-22 0 0,0 0-37 0 0,0 0 4 0 0,0 0-9 0 0,0 0-13 0 0,0 0-6 0 0,0 0-6 0 0,0 0 9 0 0,0 0-16 0 0,0 0-17 0 0,2-1-4023 0 0,-1-1 2169 0 0,0 2-4576 0 0,1 0-5427 0 0</inkml:trace>
  <inkml:trace contextRef="#ctx0" brushRef="#br0" timeOffset="82211.365">0 7518 8578 0 0,'0'0'671'0'0,"0"0"-361"0"0,0 0-38 0 0,0 0 297 0 0,0 0 315 0 0,0 0 237 0 0,0 0 108 0 0,0 0-30 0 0,32-9-71 0 0,104-32-105 0 0,-16 17 661 0 0,100-3 329 0 0,2 9 0 0 0,122 9-2013 0 0,-292 8 112 0 0,697-1 700 0 0,-133 55-510 0 0,-438-34-250 0 0,-24-5 214 0 0,-1-6 0 0 0,1-7 0 0 0,-1-7 0 0 0,103-18-266 0 0,-4-12 552 0 0,2 11 0 0 0,79 9-552 0 0,-187 16 163 0 0,-97 3 238 0 0,-49-1-3139 0 0,0 0-4262 0 0,0-2-4637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30 6369 0 0,'0'0'2001'0'0,"0"0"-348"0"0,0 0-190 0 0,0 0-46 0 0,0 0-28 0 0,0 0-42 0 0,0 0-69 0 0,0 0-90 0 0,0 0-117 0 0,0 0-169 0 0,0 0-225 0 0,0 0-234 0 0,0 0-180 0 0,-10-6-98 0 0,-31-17-30 0 0,41 23-131 0 0,-1 0 0 0 0,1 0 1 0 0,-1 0-1 0 0,1 0 0 0 0,-1 0 0 0 0,0 0 1 0 0,1 0-1 0 0,-1 0 0 0 0,1 0 1 0 0,-1 0-1 0 0,1 0 0 0 0,-1 0 1 0 0,1 0-1 0 0,-1 1 0 0 0,1-1 1 0 0,-1 0-1 0 0,1 0 0 0 0,-1 1 0 0 0,1-1 1 0 0,-1 0-1 0 0,1 1 0 0 0,-1-1 1 0 0,1 0-1 0 0,0 1 0 0 0,-1-1 1 0 0,1 0-1 0 0,0 1 0 0 0,-1-1 0 0 0,1 1 1 0 0,0-1-1 0 0,-1 1 0 0 0,1-1 1 0 0,0 1-1 0 0,0-1 0 0 0,0 1 1 0 0,0-1-1 0 0,-1 1 0 0 0,1 0 1 0 0,0-1-1 0 0,0 1 0 0 0,0-1 0 0 0,0 1 1 0 0,0-1-1 0 0,0 1 0 0 0,0-1 1 0 0,0 1-1 0 0,1-1 0 0 0,-1 1 1 0 0,0 0-5 0 0,-1 4 46 0 0,-12 167 699 0 0,13-124-610 0 0,-11 273 779 0 0,-19 57-914 0 0,10-126 209 0 0,20-250-204 0 0,0-1 1 0 0,0 1-1 0 0,0-1 0 0 0,1 1 1 0 0,-1 0-1 0 0,1-1 0 0 0,-1 1 0 0 0,1-1 1 0 0,-1 1-1 0 0,1-1 0 0 0,0 1 1 0 0,0-1-1 0 0,0 0 0 0 0,0 1 1 0 0,0-1-1 0 0,0 0 0 0 0,0 0 0 0 0,0 1 1 0 0,0-1-1 0 0,0 0 0 0 0,1 0 1 0 0,-1 0-1 0 0,1-1 0 0 0,-1 1 1 0 0,0 0-1 0 0,1 0 0 0 0,-1-1 0 0 0,1 1 1 0 0,0-1-1 0 0,-1 1 0 0 0,1-1 1 0 0,-1 0-1 0 0,1 0 0 0 0,0 0 0 0 0,-1 0 1 0 0,1 0-1 0 0,0 0 0 0 0,-1 0 1 0 0,1 0-1 0 0,0-1-5 0 0,66-23 442 0 0,67-75-114 0 0,-102 71-326 0 0,1 1 1 0 0,2 2-1 0 0,0 2 0 0 0,2 1 1 0 0,24-9-3 0 0,-61 30-1 0 0,0 1 0 0 0,1-1 0 0 0,-1 1 0 0 0,0-1 0 0 0,0 1 0 0 0,0 0 0 0 0,1-1 0 0 0,-1 1 0 0 0,0 0 0 0 0,0 0 0 0 0,1 0 0 0 0,-1 0 0 0 0,0 0 0 0 0,0 0 0 0 0,1 0 0 0 0,-1 1 0 0 0,0-1 0 0 0,0 0 0 0 0,0 1 0 0 0,1-1 0 0 0,-1 0 0 0 0,0 1 0 0 0,0 0 0 0 0,0-1 0 0 0,0 1 0 0 0,0 0 0 0 0,0-1 0 0 0,0 1 0 0 0,0 0 0 0 0,0 0 0 0 0,0 0 0 0 0,0 0 0 0 0,-1 0 0 0 0,1 0 0 0 0,0 0 1 0 0,-1 0-1 0 0,1 0 0 0 0,0 0 0 0 0,-1 1 0 0 0,0-1 0 0 0,1 0 0 0 0,-1 0 0 0 0,0 0 0 0 0,1 1 0 0 0,-1 0 1 0 0,4 66 111 0 0,-5-53-92 0 0,4 172 220 0 0,-3-181-241 0 0,1 1 0 0 0,1-1 0 0 0,0 1 0 0 0,-1-1 0 0 0,2 0 0 0 0,-1 1 0 0 0,1-1 0 0 0,0 0 0 0 0,0-1 0 0 0,1 1 0 0 0,-1 0 0 0 0,1-1 0 0 0,1 0 0 0 0,-1 0 0 0 0,1 0 0 0 0,0-1 0 0 0,0 1 0 0 0,0-1-1 0 0,0 0 1 0 0,1-1 0 0 0,1 1 2 0 0,-4-4-49 0 0,0 0-1 0 0,0 0 0 0 0,0 0 0 0 0,0-1 1 0 0,0 1-1 0 0,0-1 0 0 0,0 1 0 0 0,-1-1 0 0 0,1 0 1 0 0,0-1-1 0 0,0 1 0 0 0,0 0 0 0 0,-1-1 0 0 0,1 1 1 0 0,-1-1-1 0 0,1 0 0 0 0,-1 0 0 0 0,0 0 1 0 0,0 0-1 0 0,0 0 0 0 0,0-1 0 0 0,0 1 0 0 0,0-1 1 0 0,0 1-1 0 0,0-1 50 0 0,13-15-1025 0 0,34-23-3719 0 0,-14 19-4301 0 0,-23 15 286 0 0</inkml:trace>
  <inkml:trace contextRef="#ctx0" brushRef="#br0" timeOffset="763.754">1188 958 0 0 0,'0'0'2094'0'0,"0"0"100"0"0,0 0 106 0 0,0 0 127 0 0,0 0-12 0 0,0 0-314 0 0,0 0-486 0 0,0 0-580 0 0,0 0-432 0 0,0 0-147 0 0,0 0-94 0 0,0 0-17 0 0,-20 6 17 0 0,-133 55 696 0 0,146-58-1000 0 0,-1 0 1 0 0,0 1 0 0 0,1 0 0 0 0,0 0-1 0 0,0 0 1 0 0,0 1 0 0 0,0 0-1 0 0,1 0 1 0 0,0 1 0 0 0,0 0-1 0 0,0 0 1 0 0,1 0 0 0 0,-1 1-1 0 0,2 0 1 0 0,-1 0 0 0 0,1 0-1 0 0,0 0 1 0 0,1 1 0 0 0,-1 0-1 0 0,1-1 1 0 0,1 1 0 0 0,0 0-1 0 0,0 1 1 0 0,0-1 0 0 0,1 0-1 0 0,1 0 1 0 0,-1 1 0 0 0,1 4-59 0 0,1-10 25 0 0,0 0 1 0 0,0-1 0 0 0,0 1-1 0 0,0 0 1 0 0,1-1 0 0 0,-1 1-1 0 0,1-1 1 0 0,-1 1-1 0 0,1-1 1 0 0,0 1 0 0 0,0-1-1 0 0,0 0 1 0 0,0 0 0 0 0,0 0-1 0 0,1 0 1 0 0,-1-1 0 0 0,1 1-1 0 0,-1-1 1 0 0,1 1-1 0 0,-1-1 1 0 0,1 0 0 0 0,0 0-1 0 0,0 0 1 0 0,0 0 0 0 0,-1 0-1 0 0,1-1 1 0 0,0 1-1 0 0,0-1 1 0 0,0 0 0 0 0,0 0-1 0 0,0 0 1 0 0,0 0 0 0 0,0-1-1 0 0,1 1-25 0 0,94-37 1535 0 0,-75 19-1370 0 0,0 0 0 0 0,-2-2 1 0 0,0 0-1 0 0,-1-2 1 0 0,-1 0-1 0 0,16-25-165 0 0,59-65 236 0 0,-94 112-239 0 0,1 0 0 0 0,-1 0 1 0 0,1 0-1 0 0,-1-1 0 0 0,1 1 1 0 0,-1 0-1 0 0,1 0 0 0 0,-1 0 0 0 0,1 0 1 0 0,-1 0-1 0 0,1 0 0 0 0,0 0 0 0 0,-1 0 1 0 0,1 0-1 0 0,-1 1 0 0 0,1-1 0 0 0,-1 0 1 0 0,1 0-1 0 0,-1 0 0 0 0,1 1 1 0 0,-1-1-1 0 0,1 0 0 0 0,-1 0 0 0 0,1 1 1 0 0,-1-1-1 0 0,0 0 0 0 0,1 1 0 0 0,-1-1 1 0 0,1 1-1 0 0,-1-1 0 0 0,0 0 0 0 0,1 1 1 0 0,-1-1-1 0 0,0 1 0 0 0,0-1 1 0 0,1 1-1 0 0,-1-1 0 0 0,0 1 0 0 0,0-1 1 0 0,0 1-1 0 0,0 0 0 0 0,1-1 0 0 0,-1 1 1 0 0,0-1-1 0 0,0 1 0 0 0,0-1 0 0 0,0 1 1 0 0,0-1-1 0 0,-1 1 0 0 0,1-1 0 0 0,0 1 1 0 0,0 0-1 0 0,0-1 0 0 0,0 1 1 0 0,-1-1-1 0 0,1 1 0 0 0,0-1 0 0 0,0 1 1 0 0,-1-1-1 0 0,1 1 3 0 0,1 52 144 0 0,-1-45-156 0 0,-1 17 23 0 0,0 0 1 0 0,2 0-1 0 0,0-1 1 0 0,2 1-1 0 0,1-1 1 0 0,1 0-1 0 0,1 0 0 0 0,1 0 1 0 0,1 0-1 0 0,1-1 1 0 0,1-1-1 0 0,1 0 1 0 0,1 0-1 0 0,13 17-11 0 0,-23-37 16 0 0,0 1-1 0 0,0-1 1 0 0,0 0 0 0 0,0 0-1 0 0,0-1 1 0 0,0 1 0 0 0,1 0-1 0 0,-1-1 1 0 0,1 1 0 0 0,-1-1 0 0 0,1 0-1 0 0,-1 0 1 0 0,1 0 0 0 0,0 0-1 0 0,-1 0 1 0 0,1-1 0 0 0,0 1-1 0 0,0-1 1 0 0,0 0 0 0 0,0 1-1 0 0,-1-1 1 0 0,1-1 0 0 0,0 1-1 0 0,0 0 1 0 0,0-1 0 0 0,0 1 0 0 0,-1-1-1 0 0,1 0 1 0 0,0 0 0 0 0,-1 0-1 0 0,1 0 1 0 0,-1-1 0 0 0,1 1-1 0 0,2-2-15 0 0,15-21 140 0 0,-1-1 0 0 0,-2 0 0 0 0,0-1 0 0 0,-1-1 0 0 0,-2 0 0 0 0,-1-1 0 0 0,1-6-140 0 0,75-131 115 0 0,-89 165-123 0 0,0 1 1 0 0,0 0-1 0 0,0-1 0 0 0,0 1 0 0 0,1 0 0 0 0,-1-1 0 0 0,0 1 0 0 0,0-1 0 0 0,1 1 0 0 0,-1 0 0 0 0,0-1 1 0 0,1 1-1 0 0,-1-1 0 0 0,1 1 0 0 0,-1-1 0 0 0,1 1 0 0 0,-1-1 0 0 0,1 0 0 0 0,-1 1 0 0 0,1-1 1 0 0,-1 0-1 0 0,1 1 0 0 0,-1-1 0 0 0,1 0 0 0 0,0 1 0 0 0,-1-1 0 0 0,1 0 0 0 0,0 0 0 0 0,-1 0 0 0 0,1 0 1 0 0,0 0-1 0 0,-1 0 0 0 0,1 0 0 0 0,0 0 0 0 0,-1 0 0 0 0,1 0 0 0 0,0 0 0 0 0,-1 0 0 0 0,1 0 1 0 0,-1 0-1 0 0,1 0 0 0 0,0-1 0 0 0,-1 1 0 0 0,1 0 0 0 0,-1-1 0 0 0,1 1 0 0 0,0 0 0 0 0,-1-1 0 0 0,1 1 1 0 0,-1-1-1 0 0,1 1 0 0 0,-1-1 0 0 0,1 1 0 0 0,-1-1 0 0 0,0 1 0 0 0,1-1 0 0 0,-1 1 0 0 0,0-1 1 0 0,1 1-1 0 0,-1-1 0 0 0,0 0 0 0 0,0 1 8 0 0,15 110 29 0 0,-14-98-30 0 0,0 0 0 0 0,1 1 1 0 0,0-1-1 0 0,1 0 0 0 0,0 0 0 0 0,1 0 0 0 0,0-1 0 0 0,1 1 0 0 0,1-1 1 0 0,-1 0-1 0 0,2 0 0 0 0,-1-1 0 0 0,2 0 0 0 0,-1 0 0 0 0,1 0 0 0 0,1-1 1 0 0,0-1 0 0 0,-6-6 20 0 0,1-1 1 0 0,0 1 0 0 0,0-1 0 0 0,0 0-1 0 0,0-1 1 0 0,0 1 0 0 0,0-1 0 0 0,0 1-1 0 0,0-1 1 0 0,0 0 0 0 0,1-1 0 0 0,-1 1 0 0 0,0-1-1 0 0,0 0 1 0 0,0 0 0 0 0,0 0 0 0 0,-1 0-1 0 0,1-1 1 0 0,0 1 0 0 0,0-1 0 0 0,-1 0 0 0 0,1 0-1 0 0,-1-1 1 0 0,0 1 0 0 0,0-1 0 0 0,0 0-1 0 0,0 1 1 0 0,0-1 0 0 0,0 0 0 0 0,-1-1-1 0 0,1 1 1 0 0,-1 0 0 0 0,0-1 0 0 0,0 0 0 0 0,0 1-1 0 0,-1-1 1 0 0,1 0 0 0 0,0-2-21 0 0,7-7 40 0 0,112-195 672 0 0,-110 183-6685 0 0,-10 22 2297 0 0,-1 4-7837 0 0</inkml:trace>
  <inkml:trace contextRef="#ctx0" brushRef="#br0" timeOffset="1082.496">2362 1204 10498 0 0,'0'0'3201'0'0,"0"0"-1058"0"0,0 0-292 0 0,0 0-136 0 0,0 0-229 0 0,0 0-202 0 0,0 0-216 0 0,35-19-245 0 0,108-63-171 0 0,-64 21 210 0 0,-71 56-811 0 0,-1-1 1 0 0,0 0 0 0 0,-1 0-1 0 0,1 0 1 0 0,-1-1 0 0 0,-1 0-1 0 0,1-1 1 0 0,-1 1-1 0 0,0-1 1 0 0,-1 0 0 0 0,0 0-1 0 0,0 0 1 0 0,-1-1 0 0 0,0 1-1 0 0,0-1 1 0 0,-1 0 0 0 0,0 0-1 0 0,-1 0 1 0 0,0 0-1 0 0,0 0 1 0 0,-1-6-52 0 0,-4 10-10 0 0,1 1-1 0 0,-1 0 1 0 0,0 0-1 0 0,0 0 1 0 0,0 1-1 0 0,-1-1 1 0 0,1 1-1 0 0,-1 0 1 0 0,0 0-1 0 0,0 1 1 0 0,0 0-1 0 0,0-1 1 0 0,0 2-1 0 0,-1-1 1 0 0,1 1-1 0 0,-1-1 1 0 0,1 1-1 0 0,-1 1 1 0 0,1-1-1 0 0,-1 1 1 0 0,1 0-1 0 0,-1 0 1 0 0,1 1-1 0 0,-1 0 1 0 0,1 0-1 0 0,-1 0 1 0 0,1 0-1 0 0,0 1 1 0 0,-1 0-1 0 0,-2 1 11 0 0,-3 3-13 0 0,-1 1 0 0 0,1-1-1 0 0,0 2 1 0 0,0-1 0 0 0,1 2 0 0 0,0-1-1 0 0,1 2 1 0 0,-1-1 0 0 0,2 1-1 0 0,0 0 1 0 0,0 1 0 0 0,1 0-1 0 0,0 0 1 0 0,0 1 0 0 0,2-1 0 0 0,-1 1-1 0 0,2 1 1 0 0,-1-1 0 0 0,2 1-1 0 0,0-1 1 0 0,0 1 0 0 0,1 0-1 0 0,1 0 1 0 0,0 1 0 0 0,0-1 0 0 0,2 0-1 0 0,0 0 1 0 0,0 0 0 0 0,1 0-1 0 0,1 0 1 0 0,0 0 0 0 0,0-1 0 0 0,2 1-1 0 0,3 7 14 0 0,3-1 29 0 0,2 0 0 0 0,0-1 0 0 0,1 0-1 0 0,1-1 1 0 0,0-1 0 0 0,2 0 0 0 0,-1-1 0 0 0,2-1-1 0 0,0 0 1 0 0,1-2 0 0 0,0 0 0 0 0,1-1 0 0 0,0-1-1 0 0,1-1 1 0 0,0 0 0 0 0,0-2 0 0 0,1-1-1 0 0,-1 0 1 0 0,2-2 0 0 0,-1 0 0 0 0,0-2 0 0 0,21 1-29 0 0,50-17-1074 0 0,-58-4-4917 0 0,-25 10-5932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36 11594 0 0,'0'0'1391'0'0,"0"0"-453"0"0,0 0-371 0 0,0 0-91 0 0,0 0 192 0 0,0 0 206 0 0,0 0 59 0 0,0 0-69 0 0,0 0-186 0 0,0 0-196 0 0,-7 26-91 0 0,-22 83-68 0 0,17 19 453 0 0,13-105-650 0 0,-1-18-103 0 0,0 0 1 0 0,0 0-1 0 0,1 0 1 0 0,-1 0 0 0 0,1-1-1 0 0,1 1 1 0 0,-1 0-1 0 0,0-1 1 0 0,1 1 0 0 0,0-1-1 0 0,0 1 1 0 0,1-1-1 0 0,-1 0 1 0 0,1 0 0 0 0,0 0-1 0 0,0 0 1 0 0,0-1-1 0 0,1 1 1 0 0,-1-1 0 0 0,1 0-1 0 0,0 0 1 0 0,0 0-1 0 0,0 0 1 0 0,0-1 0 0 0,0 0-1 0 0,0 1 1 0 0,1-2-1 0 0,-1 1 1 0 0,1 0 0 0 0,0-1-1 0 0,-1 0 1 0 0,1 0-1 0 0,4 0-23 0 0,-1-1 78 0 0,0 0 0 0 0,0-1 1 0 0,1 0-1 0 0,-1-1 0 0 0,-1 0 0 0 0,1 0 0 0 0,0-1 0 0 0,0 0 0 0 0,-1 0 0 0 0,0 0 0 0 0,1-1 0 0 0,-2-1 0 0 0,1 1 0 0 0,0-1 0 0 0,1-2-78 0 0,155-146 627 0 0,-162 153-633 0 0,-1-1 1 0 0,0 1-1 0 0,1-1 1 0 0,-1 1-1 0 0,0 0 0 0 0,1-1 1 0 0,-1 1-1 0 0,0-1 1 0 0,1 1-1 0 0,-1 0 0 0 0,1 0 1 0 0,-1-1-1 0 0,1 1 1 0 0,-1 0-1 0 0,0 0 0 0 0,1 0 1 0 0,-1-1-1 0 0,1 1 0 0 0,-1 0 1 0 0,1 0-1 0 0,-1 0 1 0 0,1 0-1 0 0,-1 0 0 0 0,1 0 1 0 0,-1 0-1 0 0,1 0 1 0 0,-1 0-1 0 0,1 0 0 0 0,-1 0 1 0 0,1 0-1 0 0,-1 0 0 0 0,1 1 1 0 0,-1-1-1 0 0,1 0 1 0 0,-1 0-1 0 0,1 1 0 0 0,-1-1 1 0 0,1 0-1 0 0,-1 0 1 0 0,0 1-1 0 0,1-1 0 0 0,-1 0 1 0 0,1 1-1 0 0,-1-1 1 0 0,0 1-1 0 0,0-1 0 0 0,1 0 1 0 0,-1 1-1 0 0,0-1 0 0 0,0 1 1 0 0,1-1-1 0 0,-1 1 1 0 0,0-1-1 0 0,0 1 0 0 0,0-1 1 0 0,0 1-1 0 0,0-1 6 0 0,5 7 15 0 0,28 51 71 0 0,-30-49-78 0 0,1 1 1 0 0,0-1 0 0 0,0 0-1 0 0,1-1 1 0 0,0 1 0 0 0,0-1-1 0 0,1 0 1 0 0,0 0 0 0 0,0-1-1 0 0,1 0 1 0 0,0 0 0 0 0,0 0-1 0 0,1-1 1 0 0,0 0 0 0 0,0 0-1 0 0,0-1 1 0 0,1 0 0 0 0,0-1-1 0 0,0 0 1 0 0,0 0 0 0 0,0-1-1 0 0,1 0 1 0 0,-1-1 0 0 0,1 0-1 0 0,5 1-8 0 0,-6-6 86 0 0,1 1 0 0 0,-1-1 0 0 0,1-1 0 0 0,-1 0-1 0 0,0 0 1 0 0,0-1 0 0 0,-1 0 0 0 0,1-1 0 0 0,-1 1-1 0 0,0-2 1 0 0,-1 1 0 0 0,1-1 0 0 0,-1 0 0 0 0,-1-1-1 0 0,1 1 1 0 0,-1-1 0 0 0,-1-1 0 0 0,1 1 0 0 0,-2-1-1 0 0,1 0 1 0 0,0-2-86 0 0,68-165 860 0 0,-61 125-1551 0 0,-12 50 234 0 0,0 1-331 0 0,0 0-508 0 0,0 0-678 0 0,0 1-3138 0 0,0 2-46 0 0,0 1-5682 0 0</inkml:trace>
  <inkml:trace contextRef="#ctx0" brushRef="#br0" timeOffset="311.707">1087 341 7986 0 0,'0'0'1416'0'0,"0"0"-94"0"0,0 0-6 0 0,0 0 64 0 0,0 0 42 0 0,0 0-47 0 0,0 0-104 0 0,33 4-126 0 0,104 6-156 0 0,-133-9-920 0 0,1-1 1 0 0,-1 1 0 0 0,0-1 0 0 0,1 0 0 0 0,-1 0 0 0 0,1-1-1 0 0,-1 1 1 0 0,0-1 0 0 0,1 0 0 0 0,-1 0 0 0 0,0 0 0 0 0,0-1-1 0 0,1 0 1 0 0,-1 1 0 0 0,0-2 0 0 0,-1 1 0 0 0,2-1-70 0 0,8-5 238 0 0,1 1-122 0 0,0 0 0 0 0,-1-1-1 0 0,1 0 1 0 0,-2-1 0 0 0,1-1-1 0 0,-1 0 1 0 0,-1 0 0 0 0,0-1 0 0 0,0-1-1 0 0,-1 0 1 0 0,-1 0 0 0 0,0-1-1 0 0,-1 0 1 0 0,0-1 0 0 0,-1 0 0 0 0,0 0-1 0 0,2-9-115 0 0,-8 19 6 0 0,0 0 0 0 0,0-1-1 0 0,-1 1 1 0 0,1 0 0 0 0,-1 0 0 0 0,0 0-1 0 0,0 0 1 0 0,0-1 0 0 0,-1 1 0 0 0,1 0-1 0 0,-1 0 1 0 0,0 0 0 0 0,-1 0 0 0 0,1 0-1 0 0,-1 0 1 0 0,1 0 0 0 0,-1 1 0 0 0,0-1-1 0 0,0 0 1 0 0,-1 1 0 0 0,1-1 0 0 0,-1 1-1 0 0,0 0 1 0 0,0 0 0 0 0,0 0 0 0 0,0 1-1 0 0,0-1 1 0 0,-1 0 0 0 0,1 1 0 0 0,-1 0-1 0 0,1 0 1 0 0,-1 0 0 0 0,0 1 0 0 0,0-1-1 0 0,0 1 1 0 0,0 0 0 0 0,0 0 0 0 0,0 0-1 0 0,-1 0-5 0 0,-7 2-21 0 0,1-1 1 0 0,-1 2-1 0 0,1 0 0 0 0,-1 0 0 0 0,1 1 0 0 0,0 0 0 0 0,0 1 0 0 0,0 0 1 0 0,1 1-1 0 0,-1 0 0 0 0,1 1 0 0 0,0 0 0 0 0,0 1 0 0 0,1 0 1 0 0,0 0-1 0 0,0 1 0 0 0,1 0 0 0 0,0 0 0 0 0,0 1 0 0 0,1 0 0 0 0,0 1 1 0 0,1-1-1 0 0,0 1 0 0 0,1 1 0 0 0,0-1 0 0 0,0 1 0 0 0,1 0 0 0 0,0 0 1 0 0,1 0-1 0 0,0 0 0 0 0,1 1 0 0 0,0-1 0 0 0,1 11 21 0 0,0-10 10 0 0,0-1 0 0 0,2 1 0 0 0,-1-1 0 0 0,1 0 1 0 0,1 1-1 0 0,0-1 0 0 0,1 0 0 0 0,0 0 0 0 0,1 0 0 0 0,0 0 0 0 0,0-1 0 0 0,1 0 0 0 0,1 1 0 0 0,-1-2 0 0 0,2 1 0 0 0,-1-1 1 0 0,2 0-1 0 0,-1 0 0 0 0,1-1 0 0 0,0 0 0 0 0,1 0 0 0 0,0-1 0 0 0,0 0 0 0 0,0-1 0 0 0,7 4-10 0 0,-2-1-26 0 0,1-1 0 0 0,0-1 0 0 0,0 0 0 0 0,1-1 0 0 0,-1 0 0 0 0,1-2 0 0 0,1 0 0 0 0,-1 0 0 0 0,1-1 26 0 0,55 1-4615 0 0,-56-4-6024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72 0 0 0,'0'0'695'0'0,"0"0"330"0"0,0 0 145 0 0,0 0 42 0 0,0 0 94 0 0,8-4 54 0 0,25-14 39 0 0,-25 14 21 0 0,-8 4-26 0 0,0 0-39 0 0,0 0-63 0 0,0 0-82 0 0,-14-22 4424 0 0,-57 1-4611 0 0,49 19-985 0 0,-1 2-1 0 0,0 1 1 0 0,0 0 0 0 0,1 2-1 0 0,-1 1 1 0 0,1 0-1 0 0,0 2 1 0 0,0 1-1 0 0,1 0 1 0 0,-1 2 0 0 0,2 0-1 0 0,-1 1 1 0 0,1 1-1 0 0,1 1 1 0 0,0 1-1 0 0,1 1 1 0 0,-16 15-38 0 0,24-18 6 0 0,0 0 1 0 0,1 0-1 0 0,0 1 1 0 0,1 0-1 0 0,0 0 0 0 0,1 1 1 0 0,0 0-1 0 0,1 1 0 0 0,1-1 1 0 0,0 1-1 0 0,1 0 1 0 0,0 0-1 0 0,1 1 0 0 0,1-1 1 0 0,0 1-1 0 0,1-1 0 0 0,0 1 1 0 0,2 6-7 0 0,0-15 9 0 0,0 1 1 0 0,0-1 0 0 0,0 1 0 0 0,1-1-1 0 0,0 0 1 0 0,1 0 0 0 0,-1 0-1 0 0,1 0 1 0 0,0 0 0 0 0,0-1-1 0 0,1 1 1 0 0,0-1 0 0 0,0 0-1 0 0,0 0 1 0 0,1 0 0 0 0,-1-1 0 0 0,1 0-1 0 0,0 0 1 0 0,1 0 0 0 0,-1 0-1 0 0,1-1 1 0 0,-1 0 0 0 0,1 0-1 0 0,0 0 1 0 0,0-1 0 0 0,0 0-1 0 0,1 0 1 0 0,-1 0 0 0 0,0-1-1 0 0,4 1-9 0 0,9-2 106 0 0,0 0 0 0 0,1-1 0 0 0,-1-1 0 0 0,0 0 0 0 0,0-2 0 0 0,0 0 0 0 0,0-1-1 0 0,-1-1 1 0 0,0-1 0 0 0,0-1 0 0 0,0 0 0 0 0,-1-1 0 0 0,-1-1 0 0 0,1 0 0 0 0,3-5-106 0 0,22-17 114 0 0,-1-2 0 0 0,-2-1 1 0 0,-2-2-1 0 0,-2-2 1 0 0,2-5-115 0 0,83-121 520 0 0,-120 164-437 0 0,0 1-2 0 0,0 5-84 0 0,1 225 111 0 0,1-217-104 0 0,0 0 0 0 0,1 0 0 0 0,0 0 0 0 0,1-1 0 0 0,1 1 0 0 0,-1-1 0 0 0,2 0 0 0 0,0 0 0 0 0,0 0 0 0 0,1-1-1 0 0,1 0 1 0 0,0 0 0 0 0,0-1 0 0 0,1 0 0 0 0,5 4-4 0 0,33 7-517 0 0,-27-26-6345 0 0,-17 4-4618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5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67 0 0 0,'0'0'968'0'0,"0"0"607"0"0,0 0 278 0 0,0 0 54 0 0,0 0-98 0 0,0 0-199 0 0,0 0-260 0 0,0 0-205 0 0,0 0-129 0 0,0 0-134 0 0,0 0-106 0 0,-5-8-93 0 0,-15-27-84 0 0,19 34-548 0 0,0 0 0 0 0,0 1 1 0 0,0-1-1 0 0,-1 0 0 0 0,1 0 1 0 0,0 0-1 0 0,0 1 0 0 0,0-1 1 0 0,0 1-1 0 0,-1-1 0 0 0,1 1 1 0 0,0-1-1 0 0,0 1 0 0 0,-1 0 1 0 0,1 0-1 0 0,0 0 0 0 0,-1-1 1 0 0,1 1-1 0 0,0 0 0 0 0,-1 1 1 0 0,1-1-1 0 0,0 0 0 0 0,-1 0 1 0 0,1 0-1 0 0,0 1 0 0 0,0-1 1 0 0,-1 1-1 0 0,1-1 0 0 0,0 1 1 0 0,0 0-1 0 0,0-1 0 0 0,-1 1 1 0 0,1 0-1 0 0,-1 0-51 0 0,1 0 12 0 0,-16 11 84 0 0,0 1-1 0 0,0 0 0 0 0,1 1 0 0 0,1 1 0 0 0,1 0 0 0 0,-13 17-95 0 0,-9 9 103 0 0,21-26-84 0 0,1 0 0 0 0,0 0 0 0 0,1 1 1 0 0,1 1-1 0 0,1 0 0 0 0,0 1 0 0 0,1 0 0 0 0,1 0 1 0 0,1 1-1 0 0,1 0 0 0 0,0 1 0 0 0,2 0 0 0 0,0 0 0 0 0,1 0 1 0 0,1 0-1 0 0,0 17-19 0 0,3-35 17 0 0,1 0 0 0 0,-1 0-1 0 0,1 0 1 0 0,0 0 0 0 0,0 0 0 0 0,0 0 0 0 0,0 0 0 0 0,0 0 0 0 0,0 0 0 0 0,0-1 0 0 0,1 1-1 0 0,-1 0 1 0 0,1-1 0 0 0,-1 1 0 0 0,1-1 0 0 0,0 0 0 0 0,0 1 0 0 0,-1-1 0 0 0,1 0 0 0 0,0 0 0 0 0,0 0-1 0 0,0 0 1 0 0,0 0 0 0 0,0-1 0 0 0,0 1 0 0 0,1-1 0 0 0,-1 1 0 0 0,0-1 0 0 0,0 0 0 0 0,0 0 0 0 0,0 0-1 0 0,2 0-16 0 0,73-5 937 0 0,63-65-152 0 0,-103 47-716 0 0,0-2 0 0 0,-2-1 0 0 0,-1-2 0 0 0,-1-2 0 0 0,-1-1 0 0 0,-2-1 0 0 0,-1-1 0 0 0,-2-2 0 0 0,10-17-69 0 0,23-73 268 0 0,-60 125-241 0 0,0 1 1 0 0,-1-1-1 0 0,1 0 1 0 0,0 0-1 0 0,0 0 1 0 0,0 0-1 0 0,-1 0 1 0 0,1 0-1 0 0,0 0 0 0 0,0 0 1 0 0,-1 0-1 0 0,1 0 1 0 0,0 0-1 0 0,0 0 1 0 0,0 0-1 0 0,-1 0 1 0 0,1 0-1 0 0,0 0 0 0 0,0 0 1 0 0,0 0-1 0 0,-1-1 1 0 0,1 1-1 0 0,0 0 1 0 0,0 0-1 0 0,0 0 1 0 0,-1 0-1 0 0,1 0 0 0 0,0 0 1 0 0,0-1-1 0 0,0 1 1 0 0,0 0-1 0 0,-1 0 1 0 0,1 0-1 0 0,0 0 0 0 0,0-1 1 0 0,0 1-28 0 0,-17 23-346 0 0,16-22 398 0 0,-14 25-63 0 0,2 1 1 0 0,0 0 0 0 0,1 1 0 0 0,2 0 0 0 0,1 1 0 0 0,2 0 0 0 0,-4 25 10 0 0,8-40 11 0 0,-1 137 10 0 0,5-146-17 0 0,-1 0-1 0 0,1 1 1 0 0,1-1-1 0 0,-1 0 1 0 0,1 0 0 0 0,0 0-1 0 0,0 0 1 0 0,1-1 0 0 0,-1 1-1 0 0,1 0 1 0 0,0-1 0 0 0,0 0-1 0 0,1 1 1 0 0,-1-2 0 0 0,1 1-1 0 0,0 0 1 0 0,0-1 0 0 0,0 1-1 0 0,0-1 1 0 0,1 0 0 0 0,-1 0-1 0 0,1-1 1 0 0,0 0 0 0 0,0 1-1 0 0,0-2 1 0 0,0 1 0 0 0,0 0-1 0 0,0-1 1 0 0,0 0 0 0 0,1 0-1 0 0,1-1-3 0 0,6 1 32 0 0,0-1 1 0 0,0-1-1 0 0,0 0 0 0 0,0-1 1 0 0,-1 0-1 0 0,1-1 0 0 0,-1 0 0 0 0,1-1 1 0 0,-1 0-1 0 0,0-1 0 0 0,-1-1 1 0 0,1 0-1 0 0,-1 0 0 0 0,0-1 0 0 0,9-8-32 0 0,47-38 107 0 0,-1-4-1 0 0,-3-2 1 0 0,-3-3-1 0 0,-3-2 0 0 0,42-63-106 0 0,-29 42 72 0 0,-57 133-302 0 0,10 110 458 0 0,-14-113-142 0 0,-2 1 1 0 0,-2 0 0 0 0,-1 0 0 0 0,-3 0-1 0 0,-4 34-86 0 0,2-71 2 0 0,-1-1-1 0 0,0 0 1 0 0,0 0-1 0 0,-1 0 1 0 0,0 0-1 0 0,0 0 1 0 0,0-1-1 0 0,-1 1 1 0 0,-1-1-1 0 0,1 0 1 0 0,-1 0-1 0 0,0-1 1 0 0,-1 1-1 0 0,1-1 1 0 0,-1 0-1 0 0,0-1 1 0 0,-1 0-1 0 0,0 1 1 0 0,1-2-1 0 0,-1 1 1 0 0,-1-1-1 0 0,1 0 1 0 0,-1-1-1 0 0,0 0 1 0 0,1 0-1 0 0,-1 0 1 0 0,-1-1-1 0 0,1-1 1 0 0,0 1-1 0 0,0-1 1 0 0,-1-1-1 0 0,-2 1-1 0 0,-5-1-33 0 0,-50-11-8 0 0,70-3-268 0 0,28-1 257 0 0,-28 14 50 0 0,32-12 29 0 0,1 2 0 0 0,0 2 0 0 0,0 2 0 0 0,32-3-27 0 0,99 1 564 0 0,-132 3-421 0 0,81-29 271 0 0,-84 4-2093 0 0,-30 22-2987 0 0,0-2-4135 0 0,-1 4-1242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41 0 0 0,'0'0'1355'0'0,"0"0"179"0"0,0 0 89 0 0,0 0 33 0 0,0 0-129 0 0,0 0-99 0 0,0 0-145 0 0,0 0-211 0 0,0 0-110 0 0,0 0-100 0 0,-5-5-85 0 0,-27-26 1061 0 0,-56 27 2016 0 0,80 4-3760 0 0,0 1 1 0 0,0 1-1 0 0,1 0 1 0 0,-1 0-1 0 0,1 0 1 0 0,0 1-1 0 0,-1 0 0 0 0,1 0 1 0 0,0 1-1 0 0,1 0 1 0 0,-1 0-1 0 0,1 0 1 0 0,0 1-1 0 0,0 0 0 0 0,0 0 1 0 0,0 1-95 0 0,-7 12 21 0 0,0 1-1 0 0,0 0 1 0 0,2 1 0 0 0,1 0-1 0 0,0 0 1 0 0,1 1 0 0 0,1 4-21 0 0,-6 8 27 0 0,4-9-11 0 0,1 0-1 0 0,0 0 1 0 0,2 1-1 0 0,1 0 1 0 0,1 1 0 0 0,2-1-1 0 0,0 1 1 0 0,1 0-1 0 0,2-1 1 0 0,1 12-16 0 0,0-32 37 0 0,1 0 0 0 0,-1 0 0 0 0,1 0-1 0 0,0 0 1 0 0,0 0 0 0 0,1 0 0 0 0,-1-1 0 0 0,1 1 0 0 0,0-1-1 0 0,0 1 1 0 0,1-1 0 0 0,-1 0 0 0 0,1-1 0 0 0,0 1 0 0 0,0 0 0 0 0,0-1-1 0 0,1 0 1 0 0,-1 0 0 0 0,1 0 0 0 0,-1-1 0 0 0,1 0 0 0 0,0 1-1 0 0,0-2 1 0 0,0 1 0 0 0,0 0 0 0 0,0-1 0 0 0,1 0 0 0 0,-1-1 0 0 0,0 1-1 0 0,1-1 1 0 0,-1 0 0 0 0,0 0 0 0 0,1 0 0 0 0,-1-1 0 0 0,0 0 0 0 0,0 0-1 0 0,1 0 1 0 0,-1-1 0 0 0,0 0 0 0 0,0 0 0 0 0,-1 0 0 0 0,1 0-1 0 0,0-1 1 0 0,-1 0 0 0 0,1 0 0 0 0,0 0-37 0 0,27-17 106 0 0,-1 0-1 0 0,-1-3 1 0 0,-1 0 0 0 0,-1-2 0 0 0,-1 0 0 0 0,-1-2-1 0 0,-1-2 1 0 0,-2 0 0 0 0,0-1 0 0 0,-2-2-106 0 0,-6 8 40 0 0,0-1 1 0 0,-2 0 0 0 0,-1-1 0 0 0,-1-1 0 0 0,-1 0 0 0 0,-2-1-1 0 0,0 1 1 0 0,-2-5-41 0 0,-2 18 78 0 0,-4 36-260 0 0,0-12 192 0 0,-1 37 15 0 0,0-26-10 0 0,0 1 0 0 0,1-1 0 0 0,1 1 0 0 0,0-1 1 0 0,2 0-1 0 0,1 0 0 0 0,0 0 0 0 0,2 0 0 0 0,0-1 0 0 0,2 0 1 0 0,4 9-16 0 0,-9-24 6 0 0,5 11-11 0 0,1-1 1 0 0,0 0-1 0 0,1-1 1 0 0,0 0 0 0 0,1-1-1 0 0,1 0 1 0 0,0-1-1 0 0,1 0 5 0 0,-11-11-57 0 0,-1 0 0 0 0,0 0-1 0 0,1 0 1 0 0,-1-1 0 0 0,1 1 0 0 0,-1 0-1 0 0,0-1 1 0 0,1 0 0 0 0,0 1 0 0 0,-1-1-1 0 0,1 0 1 0 0,-1 1 0 0 0,1-1 0 0 0,-1 0-1 0 0,1 0 1 0 0,-1 0 0 0 0,1-1-1 0 0,0 1 1 0 0,-1 0 0 0 0,1-1 0 0 0,-1 1-1 0 0,1-1 1 0 0,-1 1 0 0 0,1-1 0 0 0,-1 0-1 0 0,0 1 1 0 0,1-1 0 0 0,-1 0 0 0 0,0 0-1 0 0,1 0 1 0 0,0-1 57 0 0,21-22-9250 0 0,-21 22 7757 0 0,5-5-9898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0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222 520 6041 0 0,'0'0'704'0'0,"0"0"-493"0"0,0 0-307 0 0,0 0-69 0 0,0 0 149 0 0,0 0 274 0 0,0 0 361 0 0,0 0 347 0 0,0 0 290 0 0,0 0 203 0 0,0 0-1 0 0,0 0-114 0 0,0 0-152 0 0,15-1-125 0 0,51-6-97 0 0,-56 5-709 0 0,0-1 0 0 0,0 1-1 0 0,0-2 1 0 0,-1 1 0 0 0,1-2 0 0 0,-1 1 0 0 0,0-1 0 0 0,0 0 0 0 0,-1-1 0 0 0,5-4-261 0 0,12-7 446 0 0,-5 7-265 0 0,-2-2 1 0 0,1 0-1 0 0,-2-1 0 0 0,1 0 1 0 0,-2-2-1 0 0,0 0 1 0 0,-1-1-1 0 0,0 0 0 0 0,-1-1 1 0 0,-1-1-1 0 0,-1 0 0 0 0,0-1 1 0 0,-2 0-1 0 0,0 0 1 0 0,-1-2-1 0 0,-1 1 0 0 0,-1-1 1 0 0,0 0-1 0 0,-2 0 0 0 0,-1-1 1 0 0,2-16-182 0 0,-15-11 964 0 0,9 49-899 0 0,-6 8-487 0 0,-8 191 295 0 0,28 489 296 0 0,-13-590-164 0 0,-5 0-1 0 0,-4-1 1 0 0,-12 54-5 0 0,12-113 2 0 0,-1-1 0 0 0,-2-1 0 0 0,-1 0 0 0 0,-2 0 0 0 0,-2-1 0 0 0,-1-1 1 0 0,-1-1-1 0 0,-2 0 0 0 0,-1-1 0 0 0,-19 20-2 0 0,25-35-1 0 0,0-1 0 0 0,-1 0 0 0 0,-1-1 0 0 0,0-1-1 0 0,-1 0 1 0 0,0-2 0 0 0,-1 0 0 0 0,-1-1 0 0 0,0-1 0 0 0,0-1 0 0 0,-1 0 0 0 0,0-2 0 0 0,0-1-1 0 0,-1 0 1 0 0,0-1 0 0 0,0-2 0 0 0,0 0 0 0 0,-22-1 1 0 0,40-2 1 0 0,1 0 1 0 0,-1-1-1 0 0,0 1 0 0 0,1-1 1 0 0,-1 0-1 0 0,1 0 0 0 0,-1-1 1 0 0,1 1-1 0 0,-1-1 0 0 0,1 0 1 0 0,0 1-1 0 0,0-1 0 0 0,0-1 1 0 0,0 1-1 0 0,0 0 0 0 0,1-1 1 0 0,-1 1-1 0 0,0-1 0 0 0,1 0 0 0 0,0 0 1 0 0,0 0-1 0 0,0 0 0 0 0,0 0 1 0 0,0-1-1 0 0,1 1 0 0 0,0 0 1 0 0,-1-1-1 0 0,1 0 0 0 0,0 1 1 0 0,1-1-1 0 0,-1 1 0 0 0,0-2-1 0 0,0-6 5 0 0,0 0 0 0 0,1 0-1 0 0,0 0 1 0 0,1 0 0 0 0,0 0 0 0 0,0 0-1 0 0,2 0 1 0 0,-1 0 0 0 0,1 0-1 0 0,2-4-4 0 0,23-43 39 0 0,2 1 0 0 0,3 1 0 0 0,2 2 0 0 0,2 2-1 0 0,2 1 1 0 0,3 2 0 0 0,2 1 0 0 0,2 3 0 0 0,34-25-39 0 0,-21 18 30 0 0,3 3-1 0 0,1 3 1 0 0,10-2-30 0 0,-41 32-207 0 0,-21 27-6928 0 0,-8-1-729 0 0,-1-9-2254 0 0</inkml:trace>
  <inkml:trace contextRef="#ctx0" brushRef="#br0" timeOffset="306.967">1006 965 3657 0 0,'0'0'2258'0'0,"0"0"-499"0"0,0 0-195 0 0,0 0 52 0 0,0 0 2 0 0,0 0-38 0 0,0 0-151 0 0,0 0-294 0 0,0 0-235 0 0,0 0-187 0 0,0 0-138 0 0,0 0-106 0 0,0 0-104 0 0,-2 31-92 0 0,-3 96-72 0 0,18-28 259 0 0,-4-76-301 0 0,37 68 292 0 0,-44-88-393 0 0,1-1 0 0 0,0 1 1 0 0,-1-1-1 0 0,1 0 0 0 0,0 0 0 0 0,0 0 1 0 0,0 0-1 0 0,0-1 0 0 0,1 1 0 0 0,-1-1 0 0 0,0 0 1 0 0,1 0-1 0 0,-1 0 0 0 0,1 0 0 0 0,-1-1 1 0 0,1 1-1 0 0,-1-1 0 0 0,2 0-58 0 0,-1 0 107 0 0,1 0-1 0 0,-1-1 1 0 0,1 1-1 0 0,-1-1 0 0 0,0 0 1 0 0,0 0-1 0 0,1 0 1 0 0,-1-1-1 0 0,0 0 1 0 0,0 0-1 0 0,0 0 1 0 0,0 0-1 0 0,-1 0 1 0 0,1-1-1 0 0,-1 1 1 0 0,1-1-1 0 0,-1 0 1 0 0,0 0-1 0 0,2-3-106 0 0,9-9 111 0 0,-1 1 0 0 0,0-2 0 0 0,-1 0 1 0 0,-1 0-1 0 0,-1-1 0 0 0,0 0 0 0 0,-1-1 0 0 0,-1 0 0 0 0,-1 0 0 0 0,5-16-111 0 0,-11 31-81 0 0,15-66-183 0 0,-14 39-2376 0 0,-5 29-5059 0 0,1 1-3644 0 0</inkml:trace>
  <inkml:trace contextRef="#ctx0" brushRef="#br0" timeOffset="774.213">1464 1385 8386 0 0,'0'0'3645'0'0,"0"0"-2277"0"0,0 0-737 0 0,0 0 82 0 0,0 0 162 0 0,0 0 109 0 0,0 0-42 0 0,0 0-141 0 0,0 0-114 0 0,19-34-76 0 0,60-109-60 0 0,-28 33 617 0 0,-14 0 171 0 0,-37 109-1296 0 0,0 1-78 0 0,-6 26-669 0 0,1-16 680 0 0,1 0 0 0 0,0 0 0 0 0,0 1 0 0 0,1 0 0 0 0,1-1 0 0 0,0 1 0 0 0,0 0 0 0 0,1 0 0 0 0,0 0 0 0 0,1 0 0 0 0,1 0 0 0 0,-1 0 0 0 0,2 0 1 0 0,0 0-1 0 0,0-1 0 0 0,1 1 0 0 0,0 0 0 0 0,0-1 0 0 0,1 0 0 0 0,1 0 0 0 0,5 9 24 0 0,-7-15 58 0 0,1-1 0 0 0,-1 1 0 0 0,1-1 0 0 0,0 0 0 0 0,0 0 0 0 0,0 0 1 0 0,0 0-1 0 0,0-1 0 0 0,1 0 0 0 0,-1 1 0 0 0,1-2 0 0 0,0 1 0 0 0,0-1 0 0 0,-1 1 0 0 0,1-1 0 0 0,0 0 0 0 0,0-1 0 0 0,0 1 0 0 0,0-1 1 0 0,0 0-1 0 0,0-1 0 0 0,0 1 0 0 0,0-1 0 0 0,0 0 0 0 0,0 0 0 0 0,0 0 0 0 0,-1-1 0 0 0,1 0 0 0 0,1 0-58 0 0,10-12 125 0 0,-1 0 0 0 0,-1-1 0 0 0,0 0 1 0 0,-1-1-1 0 0,-1-1 0 0 0,0 0 0 0 0,-1-1 0 0 0,-1 0 0 0 0,-1 0 0 0 0,-1-1 0 0 0,0 0 0 0 0,4-20-125 0 0,0 9-638 0 0,-11 29 206 0 0,4-11-1217 0 0,0 7-4481 0 0,-3 4-5283 0 0</inkml:trace>
  <inkml:trace contextRef="#ctx0" brushRef="#br0" timeOffset="1074.911">2403 932 13443 0 0,'0'0'1518'0'0,"0"0"-405"0"0,0 0-127 0 0,0 0 15 0 0,0 0-33 0 0,0 0-91 0 0,0 0-144 0 0,0 0-135 0 0,0 0-137 0 0,0 0-112 0 0,0 0-91 0 0,0 0-98 0 0,0 0-42 0 0,-27 3-31 0 0,-84 10-43 0 0,108-13-43 0 0,-1 0-1 0 0,1 0 0 0 0,0 1 1 0 0,0 0-1 0 0,0 0 0 0 0,-1 0 1 0 0,1 0-1 0 0,0 0 0 0 0,0 0 1 0 0,1 1-1 0 0,-1-1 0 0 0,0 1 1 0 0,0 0-1 0 0,1 0 1 0 0,-1 0-1 0 0,1 0 0 0 0,0 1 1 0 0,-1-1-1 0 0,1 1 0 0 0,0-1 1 0 0,1 1-1 0 0,-1 0 0 0 0,0-1 1 0 0,1 1-1 0 0,-1 1 0 0 0,-5 9-1 0 0,-1-2 0 0 0,1 1 0 0 0,0 0-1 0 0,0 1 1 0 0,2-1 0 0 0,-1 1-1 0 0,2 0 1 0 0,0 1 0 0 0,0-1-1 0 0,1 1 1 0 0,1 0 0 0 0,-1 10 1 0 0,2-19-5 0 0,1 0 0 0 0,0 0 1 0 0,0 0-1 0 0,0 0 1 0 0,0 0-1 0 0,1 0 1 0 0,0 0-1 0 0,0 0 1 0 0,0-1-1 0 0,1 1 1 0 0,-1 0-1 0 0,1-1 1 0 0,0 1-1 0 0,1-1 1 0 0,-1 1-1 0 0,1-1 1 0 0,0 0-1 0 0,0 0 1 0 0,0 0-1 0 0,0-1 1 0 0,1 1-1 0 0,-1-1 1 0 0,1 0-1 0 0,0 0 1 0 0,0 0-1 0 0,0 0 1 0 0,0-1-1 0 0,1 1 1 0 0,-1-1-1 0 0,1 0 0 0 0,1 0 5 0 0,2 0-72 0 0,0 1 0 0 0,0-1 0 0 0,0-1-1 0 0,1 1 1 0 0,-1-1 0 0 0,1-1-1 0 0,-1 0 1 0 0,1 0 0 0 0,-1 0-1 0 0,0-1 1 0 0,1-1 0 0 0,-1 1-1 0 0,0-1 1 0 0,0-1 0 0 0,1 1-1 0 0,-2-2 1 0 0,1 1 0 0 0,0-1 0 0 0,-1 0-1 0 0,0 0 1 0 0,0-1 0 0 0,0 0-1 0 0,0 0 1 0 0,-1-1 0 0 0,0 0-1 0 0,0 0 1 0 0,4-6 72 0 0,13-15-1699 0 0,12-16-3151 0 0,-13 15-2133 0 0,-15 13-100 0 0</inkml:trace>
  <inkml:trace contextRef="#ctx0" brushRef="#br0" timeOffset="1401.889">2931 306 11739 0 0,'0'0'1892'0'0,"0"0"-739"0"0,0 0-514 0 0,0 0-144 0 0,0 0 119 0 0,0 0 306 0 0,0 0 200 0 0,0 0 59 0 0,0 0-59 0 0,0 0-222 0 0,0 0-205 0 0,0 0-106 0 0,0 34-67 0 0,0 108-29 0 0,-15-30 377 0 0,-8-4-324 0 0,2-20-478 0 0,4 0 0 0 0,4 1 0 0 0,4 1 1 0 0,4 0-1 0 0,4 34-66 0 0,3-111-90 0 0,1 0 1 0 0,0 0 0 0 0,0 0-1 0 0,1-1 1 0 0,1 1-1 0 0,0-1 1 0 0,1 0-1 0 0,6 10 90 0 0,2 3-880 0 0,-11-21-1020 0 0,-5-16-11045 0 0,1 4 3583 0 0</inkml:trace>
  <inkml:trace contextRef="#ctx0" brushRef="#br0" timeOffset="1701.117">2622 943 9234 0 0,'0'0'2625'0'0,"0"0"-845"0"0,0 0-652 0 0,0 0-264 0 0,0 0-75 0 0,0 0 29 0 0,0 0 39 0 0,0 0-61 0 0,0 0-88 0 0,0 0-65 0 0,0 0-133 0 0,0 0-116 0 0,0 0-71 0 0,30-3-45 0 0,95-11-11 0 0,-40 21 250 0 0,148 44-794 0 0,-187-38-1320 0 0,-25-12-4082 0 0,-10-1-5186 0 0</inkml:trace>
  <inkml:trace contextRef="#ctx0" brushRef="#br0" timeOffset="1973.033">3430 1002 10290 0 0,'0'0'1112'0'0,"0"0"-431"0"0,0 0-141 0 0,0 0 124 0 0,0 0 151 0 0,0 0 60 0 0,0 0-61 0 0,0 0-160 0 0,0 0-214 0 0,-4 32-181 0 0,-12 98-131 0 0,18-64-465 0 0,5-58-190 0 0,3-4-3541 0 0,-7-5 1534 0 0,1 1-7272 0 0</inkml:trace>
  <inkml:trace contextRef="#ctx0" brushRef="#br0" timeOffset="1974.033">3438 601 9610 0 0,'0'0'1152'0'0,"0"0"-912"0"0,0 0-400 0 0,0 0-248 0 0,0 0-136 0 0,0 0-128 0 0,0 0-352 0 0,0 0-809 0 0,0 0-3520 0 0,0 0 4345 0 0</inkml:trace>
  <inkml:trace contextRef="#ctx0" brushRef="#br0" timeOffset="2297.122">3738 976 5521 0 0,'0'0'1791'0'0,"0"0"-652"0"0,0 0-309 0 0,0 0-60 0 0,0 0-68 0 0,0 0-70 0 0,0 0-92 0 0,0 0-78 0 0,0 0-60 0 0,0 0-62 0 0,0 0-25 0 0,-8 33-31 0 0,-22 102-13 0 0,29-134-258 0 0,0 0 1 0 0,1 1-1 0 0,-1-1 1 0 0,0 0-1 0 0,0 1 1 0 0,0-1-1 0 0,1 0 0 0 0,-1 1 1 0 0,1-1-1 0 0,-1 1 1 0 0,1-1-1 0 0,0 1 1 0 0,0-1-1 0 0,-1 1 1 0 0,1-1-1 0 0,0 1 0 0 0,0 0 1 0 0,0-1-1 0 0,1 1 1 0 0,-1-1-1 0 0,0 1 1 0 0,1-1-1 0 0,-1 1 1 0 0,1-1-1 0 0,-1 1 0 0 0,1-1 1 0 0,-1 0-1 0 0,1 1 1 0 0,0-1-1 0 0,0 0 1 0 0,0 1-1 0 0,0-1 0 0 0,0 0 1 0 0,0 0-1 0 0,0 0-13 0 0,5 2 113 0 0,-2 0 104 0 0,1 0 0 0 0,0-1 0 0 0,0 1 1 0 0,0-1-1 0 0,1 0 0 0 0,-1-1 0 0 0,0 1 0 0 0,1-1 0 0 0,-1 0 1 0 0,1-1-1 0 0,-1 1 0 0 0,1-1 0 0 0,0 0 0 0 0,-1 0 1 0 0,1-1-1 0 0,-1 0 0 0 0,1 0 0 0 0,-1 0 0 0 0,0 0 0 0 0,1-1 1 0 0,-1 0-1 0 0,0 0 0 0 0,0-1 0 0 0,0 1 0 0 0,0-1 1 0 0,-1 0-1 0 0,1 0 0 0 0,-1-1 0 0 0,1 1 0 0 0,-1-1 1 0 0,-1 0-1 0 0,1 0 0 0 0,0-1 0 0 0,-1 1 0 0 0,0-1 0 0 0,0 1 1 0 0,0-1-1 0 0,-1 0 0 0 0,1 0 0 0 0,-1-1 0 0 0,1-2-217 0 0,0 1 16 0 0,0-1 0 0 0,0 1-1 0 0,-1-1 1 0 0,1 1 0 0 0,-2-1-1 0 0,1 0 1 0 0,-1 0 0 0 0,0 1-1 0 0,-1-1 1 0 0,0 0 0 0 0,0 0-1 0 0,-1 0 1 0 0,0 0-1 0 0,0 0 1 0 0,0 1 0 0 0,-1-1-1 0 0,-1 0 1 0 0,1 1 0 0 0,-1-1-1 0 0,-1 1 1 0 0,1 0 0 0 0,-1 0-1 0 0,0 1 1 0 0,-1-1 0 0 0,1 1-1 0 0,-1 0 1 0 0,-1 0 0 0 0,1 0-1 0 0,-1 1 1 0 0,0 0 0 0 0,0 0-1 0 0,-1 0 1 0 0,1 1-1 0 0,-4-2-15 0 0,-50-2-2185 0 0,41 13-1339 0 0,3 5-3804 0 0,9-3-3653 0 0</inkml:trace>
  <inkml:trace contextRef="#ctx0" brushRef="#br0" timeOffset="2599.823">4104 1127 6657 0 0,'0'0'3170'0'0,"0"0"-622"0"0,0 0-549 0 0,0 0-448 0 0,0 0-328 0 0,0 0-218 0 0,0 0-190 0 0,0 0-125 0 0,0 0-76 0 0,0 0-75 0 0,0 0-85 0 0,0 0-56 0 0,0 0-98 0 0,29-26-58 0 0,91-81-20 0 0,-61 56 135 0 0,-48 42-328 0 0,0 1 1 0 0,1 0-1 0 0,0 0 0 0 0,0 1 1 0 0,1 1-1 0 0,-1 0 1 0 0,2 1-1 0 0,-1 0 1 0 0,12-2-30 0 0,-23 8-18 0 0,0 0-1 0 0,1 0 1 0 0,-1 0-1 0 0,0 0 1 0 0,0 1 0 0 0,0-1-1 0 0,0 1 1 0 0,0-1-1 0 0,0 1 1 0 0,-1 0 0 0 0,1 0-1 0 0,-1 0 1 0 0,1 0-1 0 0,-1 0 1 0 0,0 0 0 0 0,1 0-1 0 0,-1 0 1 0 0,0 1 0 0 0,0-1-1 0 0,-1 0 1 0 0,1 1-1 0 0,0-1 1 0 0,-1 1 0 0 0,0-1-1 0 0,1 0 1 0 0,-1 1-1 0 0,0-1 1 0 0,0 1 0 0 0,0-1-1 0 0,-1 1 1 0 0,1-1 0 0 0,0 1-1 0 0,-1-1 1 0 0,0 1 18 0 0,3 21-53 0 0,-1-18 59 0 0,-1 0-1 0 0,1-1 1 0 0,0 1-1 0 0,0 0 1 0 0,1-1-1 0 0,0 1 0 0 0,0-1 1 0 0,0 1-1 0 0,0-1 1 0 0,1 0-1 0 0,0 0 0 0 0,0 0 1 0 0,0 0-1 0 0,1-1 1 0 0,0 1-1 0 0,0-1 1 0 0,0 0-1 0 0,0 0 0 0 0,1-1 1 0 0,-1 1-1 0 0,1-1 1 0 0,0 0-1 0 0,0 0 0 0 0,0 0 1 0 0,0-1-1 0 0,1 0 1 0 0,-1 0-1 0 0,1 0 1 0 0,-1 0-1 0 0,1-1 0 0 0,0 0 1 0 0,4 0-6 0 0,-4-1 67 0 0,-1 0 0 0 0,1-1-1 0 0,0 1 1 0 0,0-1 0 0 0,0 0 0 0 0,-1-1 0 0 0,1 1 0 0 0,-1-1 0 0 0,1 0 0 0 0,-1-1-1 0 0,0 1 1 0 0,1-1 0 0 0,-1 0 0 0 0,-1 0 0 0 0,1-1 0 0 0,0 0 0 0 0,-1 1-1 0 0,0-1 1 0 0,0-1 0 0 0,0 1 0 0 0,0-1-67 0 0,7-7 59 0 0,-1-1 0 0 0,0 0 0 0 0,-1-1 1 0 0,-1 0-1 0 0,0-1 0 0 0,-1 1 0 0 0,0-2 0 0 0,-1 1 0 0 0,-1 0 0 0 0,1-10-59 0 0,-4-53-5113 0 0,-6 66-2029 0 0,2 1-4719 0 0</inkml:trace>
  <inkml:trace contextRef="#ctx0" brushRef="#br0" timeOffset="3454.037">3419 634 0 0 0,'0'0'552'0'0,"0"0"655"0"0,0 0 75 0 0,0 0-123 0 0,0 0-34 0 0,0 0 126 0 0,0 0 137 0 0,0 0 101 0 0,0 0 2 0 0,0 0-134 0 0,0 0-170 0 0,0 0-168 0 0,0 0-184 0 0,0 11 1018 0 0,1-7 1822 0 0,7-4-1592 0 0,-17 0-496 0 0,9 0-1515 0 0,0 0-13 0 0,0 0-30 0 0,0 0-12 0 0,0 0 1 0 0,0 0-1 0 0,-16 3-57 0 0,-28 16 11 0 0,65-16-69 0 0,43-21 81 0 0,-45 9-101 0 0,-30 15-636 0 0,3-3-92 0 0,-14 8 885 0 0,18-7-3503 0 0,2-1-3524 0 0,2-3-4585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8:4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908 133 4065 0 0,'0'0'1340'0'0,"0"0"-237"0"0,0 0-167 0 0,0 0 18 0 0,0 0 193 0 0,0 0 253 0 0,0 0 172 0 0,0 0 15 0 0,0 0-148 0 0,0 0-257 0 0,0 0-298 0 0,7-22-221 0 0,20-66-166 0 0,-21 66-113 0 0,-6 22-72 0 0,0 0-63 0 0,-4 174 724 0 0,-8-1 0 0 0,-8 0 0 0 0,-8-2 0 0 0,-18 51-973 0 0,7-77 232 0 0,-6-2-1 0 0,-45 94-231 0 0,77-200-203 0 0,12-36 79 0 0,1-1-33 0 0,0 0-40 0 0,5-1-418 0 0,75-131-1367 0 0,29-96-3331 0 0,-15-5-7242 0 0,-76 187 9632 0 0</inkml:trace>
  <inkml:trace contextRef="#ctx0" brushRef="#br0" timeOffset="372.945">1260 192 2216 0 0,'0'0'2680'0'0,"0"0"-316"0"0,0 0-463 0 0,0 0-396 0 0,0 0-270 0 0,0 0-92 0 0,0 0 31 0 0,0 0 18 0 0,0 0-98 0 0,0 0-196 0 0,-3 37-191 0 0,-9 118-137 0 0,-19 238 1870 0 0,43-62-1285 0 0,14-135-508 0 0,-20-188 1183 0 0,-3-22-1156 0 0,-3-25-419 0 0,-2 12-236 0 0,-2 0-1 0 0,0 0 0 0 0,-2 0 1 0 0,-1 1-1 0 0,-1 0 0 0 0,-1 0 1 0 0,-2 1-1 0 0,0 0 1 0 0,-1 1-1 0 0,-2 0 0 0 0,-1 1 1 0 0,0 1-1 0 0,-2 0 1 0 0,0 1-1 0 0,-1 1 0 0 0,-2 0 1 0 0,0 2-1 0 0,0 0 1 0 0,-24-14-19 0 0,33 25-43 0 0,-1 1 0 0 0,0 0 1 0 0,0 1-1 0 0,0 0 0 0 0,0 1 0 0 0,-1 0 1 0 0,0 1-1 0 0,0 1 0 0 0,0 0 1 0 0,0 0-1 0 0,0 1 0 0 0,0 1 1 0 0,0 1-1 0 0,-5 0 43 0 0,11 0-201 0 0,-1 0 0 0 0,1 0 0 0 0,0 1-1 0 0,-1 0 1 0 0,1 1 0 0 0,0-1 0 0 0,0 1 0 0 0,0 1 0 0 0,1-1-1 0 0,-1 1 1 0 0,1 1 0 0 0,0-1 0 0 0,0 1 0 0 0,0 0 0 0 0,0 0-1 0 0,1 1 1 0 0,0-1 0 0 0,0 1 0 0 0,1 0 0 0 0,0 1 0 0 0,0-1 0 0 0,0 1-1 0 0,1 0 1 0 0,0 0 0 0 0,0 0 201 0 0,-7 23-3185 0 0,5-11-2202 0 0,4-6-5628 0 0</inkml:trace>
  <inkml:trace contextRef="#ctx0" brushRef="#br0" timeOffset="1386.253">1523 1109 12971 0 0,'0'0'1580'0'0,"0"0"-1176"0"0,0 0-410 0 0,0 0 158 0 0,0 0 341 0 0,0 0 268 0 0,0 0 102 0 0,0 0-36 0 0,0 0-87 0 0,32-10-114 0 0,104-34-131 0 0,-18-13 438 0 0,-110 53-865 0 0,0 0 0 0 0,0 0 0 0 0,0-1 0 0 0,-1 0 0 0 0,0-1 0 0 0,0 1 0 0 0,-1-1 0 0 0,1-1 0 0 0,-1 1 0 0 0,-1-1 0 0 0,1 0 0 0 0,-1 0 0 0 0,0-1 0 0 0,-1 0 0 0 0,0 0-1 0 0,0 0 1 0 0,0 0 0 0 0,-1 0 0 0 0,-1-1 0 0 0,1 1 0 0 0,-1-1 0 0 0,-1 0 0 0 0,0 0 0 0 0,0-2-68 0 0,-2 8-4 0 0,-1 0 0 0 0,0 0-1 0 0,0 0 1 0 0,0 0 0 0 0,-1 1 0 0 0,1-1-1 0 0,-1 1 1 0 0,1-1 0 0 0,-1 1 0 0 0,0 0 0 0 0,0 0-1 0 0,0 0 1 0 0,0 1 0 0 0,0-1 0 0 0,0 1-1 0 0,0-1 1 0 0,0 1 0 0 0,-1 0 0 0 0,1 0-1 0 0,-1 1 1 0 0,1-1 0 0 0,-1 1 0 0 0,1 0-1 0 0,-1-1 1 0 0,1 1 0 0 0,-1 1 0 0 0,1-1 0 0 0,0 1-1 0 0,-1-1 1 0 0,1 1 0 0 0,-1 0 0 0 0,1 0-1 0 0,0 0 1 0 0,-3 2 4 0 0,-15 6-50 0 0,1 1 0 0 0,0 0 1 0 0,0 2-1 0 0,1 0 0 0 0,1 2 0 0 0,0 0 0 0 0,1 0 0 0 0,1 2 0 0 0,0 0 1 0 0,1 1-1 0 0,1 0 0 0 0,0 1 0 0 0,0 4 50 0 0,6-12-20 0 0,2 1-1 0 0,-1 0 1 0 0,1 0 0 0 0,1 1 0 0 0,0 0-1 0 0,1 0 1 0 0,0 0 0 0 0,0 0-1 0 0,2 0 1 0 0,-1 1 0 0 0,2 0-1 0 0,0-1 1 0 0,0 1 0 0 0,1 0 20 0 0,2-5 12 0 0,1 0 0 0 0,0-1 0 0 0,0 1 0 0 0,0-1 1 0 0,1 0-1 0 0,0 0 0 0 0,1 0 0 0 0,0-1 0 0 0,0 0 0 0 0,0 0 0 0 0,0 0 0 0 0,1 0 0 0 0,0-1 1 0 0,0 0-1 0 0,1 0 0 0 0,0 0 0 0 0,-1-1 0 0 0,2 0 0 0 0,-1-1 0 0 0,0 1 0 0 0,1-2 1 0 0,-1 1-1 0 0,7 1-12 0 0,18 5 87 0 0,0-2 1 0 0,1-2 0 0 0,-1 0-1 0 0,1-2 1 0 0,0-2 0 0 0,-1-1-1 0 0,1-1 1 0 0,8-3-88 0 0,-15-1 64 0 0,0-1 0 0 0,-1-2 0 0 0,0 0 0 0 0,0-2 0 0 0,-1-1 0 0 0,-1-1 0 0 0,1 0 0 0 0,-2-2 0 0 0,0-1 0 0 0,-1-1 0 0 0,0 0 0 0 0,-1-2 0 0 0,-1 0 0 0 0,-1-1 0 0 0,15-20-64 0 0,79-116 184 0 0,-107 147-179 0 0,1-1 0 0 0,-2 0-1 0 0,1-1 1 0 0,-1 1 0 0 0,-1-1 0 0 0,0 0-1 0 0,0 0 1 0 0,-1 0 0 0 0,0-1-1 0 0,0 1 1 0 0,-2 0 0 0 0,1-1 0 0 0,-1 1-1 0 0,-1 0 1 0 0,0-3-5 0 0,-1 10-20 0 0,-1 0 0 0 0,1 0 0 0 0,-1 0 0 0 0,0 1 1 0 0,0-1-1 0 0,0 1 0 0 0,0 0 0 0 0,0 0 0 0 0,0 0 0 0 0,-1 0 0 0 0,1 0 0 0 0,-1 1 0 0 0,1 0 0 0 0,-1 0 1 0 0,0 0-1 0 0,1 0 0 0 0,-1 0 0 0 0,0 1 0 0 0,0-1 0 0 0,1 1 0 0 0,-1 0 0 0 0,0 0 0 0 0,0 1 0 0 0,0-1 0 0 0,1 1 1 0 0,-1 0 19 0 0,-9 2-40 0 0,1 1 1 0 0,-1 1 0 0 0,1 0 0 0 0,0 1 0 0 0,1 0 0 0 0,0 1 0 0 0,0 1-1 0 0,0-1 1 0 0,1 2 0 0 0,0-1 0 0 0,0 1 0 0 0,1 1 0 0 0,0 0 0 0 0,1 0-1 0 0,0 0 1 0 0,1 1 0 0 0,-1 2 39 0 0,7-12-7 0 0,0 0 1 0 0,0 1-1 0 0,0-1 0 0 0,-1 1 1 0 0,2 0-1 0 0,-1-1 0 0 0,0 1 1 0 0,0-1-1 0 0,0 1 0 0 0,1 0 0 0 0,-1 0 1 0 0,1 0-1 0 0,-1-1 0 0 0,1 1 1 0 0,0 0-1 0 0,0 0 0 0 0,0 0 1 0 0,0 0-1 0 0,0 0 0 0 0,0-1 0 0 0,0 1 1 0 0,1 0-1 0 0,-1 0 0 0 0,0 0 1 0 0,1-1-1 0 0,0 1 0 0 0,-1 0 1 0 0,1 0-1 0 0,0-1 0 0 0,0 1 0 0 0,0-1 1 0 0,0 1-1 0 0,0-1 0 0 0,1 1 1 0 0,-1-1-1 0 0,0 0 0 0 0,1 1 1 0 0,-1-1-1 0 0,1 0 0 0 0,-1 0 0 0 0,1 0 1 0 0,-1 0-1 0 0,1 0 0 0 0,0-1 1 0 0,-1 1-1 0 0,2 0 7 0 0,85 10 71 0 0,-57-13-50 0 0,0-1 0 0 0,0-2 0 0 0,0-1 0 0 0,-1-1 0 0 0,24-9-21 0 0,34 3-132 0 0,-87 40 80 0 0,-62 168 367 0 0,61-191-317 0 0,-1 1 1 0 0,2-1 0 0 0,-1 0 0 0 0,0 1-1 0 0,1-1 1 0 0,0 0 0 0 0,0 1-1 0 0,0-1 1 0 0,0 0 0 0 0,1 0 0 0 0,0 0-1 0 0,0 0 1 0 0,0 0 0 0 0,0 0-1 0 0,1-1 1 0 0,-1 1 0 0 0,1-1 0 0 0,0 0-1 0 0,0 1 1 0 0,0-1 0 0 0,0-1-1 0 0,1 1 1 0 0,-1 0 0 0 0,1-1 0 0 0,0 1-1 0 0,-1-1 1 0 0,1 0 0 0 0,0-1-1 0 0,0 1 1 0 0,0-1 0 0 0,1 1-1 0 0,-1-1 2 0 0,17 2 43 0 0,-1 0 0 0 0,0-1 0 0 0,1-1 0 0 0,-1-1 0 0 0,1 0 0 0 0,16-4-43 0 0,107-51 260 0 0,-114 40-207 0 0,-7 4-21 0 0,0-1 0 0 0,-1-1 0 0 0,0-1-1 0 0,-1-1 1 0 0,0-1 0 0 0,-2-1 0 0 0,0-1 0 0 0,0 0 0 0 0,-2-1-1 0 0,-1-1 1 0 0,0-1 0 0 0,-1 0 0 0 0,-2-1 0 0 0,11-22-32 0 0,-5-31 186 0 0,-19 73-183 0 0,0 0 1 0 0,1 0-1 0 0,-1 1 0 0 0,0-1 1 0 0,0 0-1 0 0,-1 0 0 0 0,1 0 1 0 0,0 0-1 0 0,-1 1 0 0 0,1-1 0 0 0,-1 0 1 0 0,1 0-1 0 0,-1 1 0 0 0,0-1 1 0 0,1 0-1 0 0,-1 1 0 0 0,0-1 1 0 0,0 1-1 0 0,-1-1 0 0 0,1 1 1 0 0,0-1-1 0 0,0 1 0 0 0,-1 0 1 0 0,1 0-1 0 0,0 0 0 0 0,-1 0 1 0 0,0 0-1 0 0,1 0 0 0 0,-1 0 1 0 0,1 0-1 0 0,-1 0 0 0 0,0 1 1 0 0,0-1-1 0 0,1 1 0 0 0,-1-1 1 0 0,0 1-1 0 0,-1-1-3 0 0,-5 1-10 0 0,0 1 0 0 0,1 0 0 0 0,-1 0-1 0 0,0 0 1 0 0,1 1 0 0 0,0 0 0 0 0,-1 0 0 0 0,1 1 0 0 0,0 0-1 0 0,0 0 1 0 0,0 0 0 0 0,1 1 0 0 0,-1 0 0 0 0,1 1 0 0 0,0 0-1 0 0,0-1 1 0 0,1 2 0 0 0,-1-1 0 0 0,1 1 0 0 0,-1 1 10 0 0,-7 8-30 0 0,2-1 1 0 0,0 2-1 0 0,1-1 1 0 0,0 1 0 0 0,1 1-1 0 0,1 0 1 0 0,-5 15 29 0 0,9-24 3 0 0,0 1 1 0 0,0-1-1 0 0,1 1 1 0 0,0 0 0 0 0,1 0-1 0 0,0 1 1 0 0,0-1-1 0 0,1 0 1 0 0,1 1 0 0 0,-1-1-1 0 0,1 1 1 0 0,1-1 0 0 0,0 0-1 0 0,0 1 1 0 0,1-1-1 0 0,0 0 1 0 0,1 0 0 0 0,0 0-1 0 0,0 0 1 0 0,1 0-1 0 0,0-1 1 0 0,0 1 0 0 0,1-1-1 0 0,0 0 1 0 0,1-1-1 0 0,-1 1 1 0 0,5 2-4 0 0,7 2 62 0 0,1-2 0 0 0,1-1 0 0 0,0 0 0 0 0,0-1 0 0 0,0-1 0 0 0,1-1 0 0 0,0-1-1 0 0,0 0 1 0 0,1-2 0 0 0,-1 0 0 0 0,1-1 0 0 0,0-1 0 0 0,0-1 0 0 0,-1-1 0 0 0,1-1 0 0 0,17-4-62 0 0,51-16-1709 0 0,-36-3-2743 0 0,-42 20-6946 0 0</inkml:trace>
  <inkml:trace contextRef="#ctx0" brushRef="#br0" timeOffset="20216.914">280 2295 2232 0 0,'0'0'1225'0'0,"0"0"-230"0"0,0 0-61 0 0,0 0 95 0 0,0 0 164 0 0,0 0 156 0 0,0 0 14 0 0,0 0-126 0 0,0 0-151 0 0,0 0-217 0 0,0 0-198 0 0,-22 6-134 0 0,-71 23-104 0 0,90-28-405 0 0,0 0 1 0 0,0 0-1 0 0,0 1 1 0 0,0-1 0 0 0,0 1-1 0 0,0 0 1 0 0,0 0-1 0 0,1 0 1 0 0,-1 0 0 0 0,1 0-1 0 0,-1 1 1 0 0,1-1-1 0 0,0 1 1 0 0,0-1 0 0 0,0 1-1 0 0,0 0 1 0 0,1 0-1 0 0,-1 0 1 0 0,1 0 0 0 0,-1 2-29 0 0,-4 8 124 0 0,-9 11 42 0 0,0 0-1 0 0,3 2 1 0 0,0-1 0 0 0,1 1 0 0 0,1 1 0 0 0,2 0 0 0 0,1 0 0 0 0,1 1-1 0 0,1 0 1 0 0,1 0 0 0 0,1 15-166 0 0,3-39 43 0 0,1 0-1 0 0,-1-1 0 0 0,1 1 1 0 0,0 0-1 0 0,-1-1 1 0 0,2 1-1 0 0,-1-1 1 0 0,0 1-1 0 0,1-1 0 0 0,0 0 1 0 0,0 1-1 0 0,0-1 1 0 0,0 0-1 0 0,0 0 1 0 0,0-1-1 0 0,1 1 1 0 0,0 0-1 0 0,-1-1 0 0 0,1 1 1 0 0,0-1-1 0 0,0 0 1 0 0,0 0-1 0 0,1 0 1 0 0,-1 0-1 0 0,0-1 0 0 0,1 1 1 0 0,-1-1-1 0 0,1 0 1 0 0,-1 0-1 0 0,1 0 1 0 0,0-1-1 0 0,-1 1 1 0 0,1-1-1 0 0,0 0 0 0 0,-1 0 1 0 0,1 0-1 0 0,0 0 1 0 0,0-1-1 0 0,-1 0 1 0 0,1 1-1 0 0,-1-1 0 0 0,1-1 1 0 0,-1 1-1 0 0,1 0 1 0 0,-1-1-1 0 0,0 0 1 0 0,1 1-1 0 0,-1-1 0 0 0,0-1 1 0 0,1 0-43 0 0,14-14-8 0 0,-1 0 1 0 0,0-2-1 0 0,-1 0 0 0 0,-1-1 1 0 0,-1-1-1 0 0,0 0 0 0 0,-2-1 1 0 0,-1 0-1 0 0,0-1 0 0 0,-2 0 1 0 0,-1 0-1 0 0,0-1 0 0 0,-2-1 1 0 0,-1 1-1 0 0,-1-1 0 0 0,0 1 1 0 0,-3-1-1 0 0,0 0 0 0 0,-1 0 1 0 0,-1-5 7 0 0,0 23-104 0 0,1 0 0 0 0,-1 0 0 0 0,-1 0 1 0 0,1 0-1 0 0,-1 0 0 0 0,0 0 0 0 0,-1 1 1 0 0,1-1-1 0 0,-1 1 0 0 0,0 0 0 0 0,-1 0 1 0 0,0 0-1 0 0,0 0 0 0 0,0 0 0 0 0,-1 1 1 0 0,1 0-1 0 0,-1 0 0 0 0,-1 0 0 0 0,1 1 1 0 0,0-1-1 0 0,-1 1 0 0 0,0 1 0 0 0,0-1 1 0 0,0 1-1 0 0,-1 0 0 0 0,1 0 0 0 0,-1 1 1 0 0,0 0-1 0 0,1 0 0 0 0,-1 0 0 0 0,0 1 1 0 0,0 0-1 0 0,0 1 0 0 0,-7-1 104 0 0,13 2-14 0 0,0-1-1 0 0,0 1 1 0 0,-1-1-1 0 0,1 1 1 0 0,0-1 0 0 0,0 1-1 0 0,0 0 1 0 0,0 0-1 0 0,0-1 1 0 0,0 1-1 0 0,0 0 1 0 0,0 0 0 0 0,1 0-1 0 0,-1 0 1 0 0,0 0-1 0 0,0 0 1 0 0,1 0-1 0 0,-1 0 1 0 0,1 1 0 0 0,-1-1-1 0 0,1 0 1 0 0,-1 0-1 0 0,1 0 1 0 0,0 1-1 0 0,0-1 1 0 0,-1 0 0 0 0,1 0-1 0 0,0 1 1 0 0,0-1-1 0 0,0 0 1 0 0,0 0 0 0 0,1 1-1 0 0,-1-1 1 0 0,0 0-1 0 0,0 0 1 0 0,1 0-1 0 0,-1 1 1 0 0,1-1 0 0 0,-1 0-1 0 0,1 0 1 0 0,-1 0-1 0 0,1 0 1 0 0,0 0-1 0 0,0 0 1 0 0,-1 0 0 0 0,1 0-1 0 0,0 0 1 0 0,0 0-1 0 0,1 0 15 0 0,7 3 84 0 0,1-1 0 0 0,0 0-1 0 0,0-1 1 0 0,0 0 0 0 0,0-1 0 0 0,0 0-1 0 0,1-1 1 0 0,-1 0 0 0 0,0 0-1 0 0,0-1 1 0 0,0 0 0 0 0,0-1 0 0 0,0 0-1 0 0,0-1 1 0 0,0 0 0 0 0,0 0-1 0 0,-1-1 1 0 0,0 0 0 0 0,1-1-1 0 0,-2 0 1 0 0,1-1 0 0 0,-1 1 0 0 0,1-2-1 0 0,-2 1 1 0 0,1-1 0 0 0,2-4-84 0 0,12-5 98 0 0,0-2 0 0 0,-2-1 0 0 0,0 0 1 0 0,-2-2-1 0 0,0 0 0 0 0,-1-1 0 0 0,-1-1 0 0 0,-1 0 1 0 0,-1-1-1 0 0,-1-1 0 0 0,-1 0 0 0 0,-2 0 0 0 0,0-2 1 0 0,-2 1-1 0 0,-1-1 0 0 0,-1 0 0 0 0,-1 0 0 0 0,-1-1 0 0 0,-1-14-98 0 0,-14 23 218 0 0,3 53-693 0 0,0 24 484 0 0,3-1 1 0 0,2 1-1 0 0,3 0 0 0 0,2 9-9 0 0,-1-56 0 0 0,45 446-33 0 0,-27-322 25 0 0,-11-71 12 0 0,13 86-58 0 0,-6 0 0 0 0,-7 1-1 0 0,-7 19 55 0 0,-1-154 9 0 0,-1-1-1 0 0,-1 1 0 0 0,0-1 1 0 0,-1 1-1 0 0,-1-1 0 0 0,0 0 1 0 0,-1 0-1 0 0,0 0 0 0 0,-1-1 1 0 0,-1 0-1 0 0,-1 0 0 0 0,0 0 1 0 0,0-1-1 0 0,-1 0 0 0 0,-1-1 1 0 0,0 0-1 0 0,-1-1 0 0 0,0 0 1 0 0,-1 0-1 0 0,0-1 0 0 0,0-1 0 0 0,-1 0 1 0 0,-1-1-1 0 0,1 0 0 0 0,-7 1-8 0 0,18-8 14 0 0,-1 0-1 0 0,0 0 1 0 0,-1-1-1 0 0,1 1 1 0 0,0-1-1 0 0,0 0 1 0 0,0 0 0 0 0,0 0-1 0 0,0 0 1 0 0,0 0-1 0 0,0-1 1 0 0,0 1-1 0 0,0-1 1 0 0,0 0-1 0 0,0 0 1 0 0,0 0-1 0 0,0-1 1 0 0,0 1-1 0 0,0 0 1 0 0,1-1-1 0 0,-1 0 1 0 0,1 0-1 0 0,-1 0 1 0 0,1 0-1 0 0,0 0 1 0 0,0 0-1 0 0,0 0 1 0 0,0-1-1 0 0,0 1 1 0 0,0-1-1 0 0,0 0 1 0 0,1 1-1 0 0,0-1 1 0 0,-1 0-1 0 0,1 0 1 0 0,0 0-1 0 0,0 0 1 0 0,0-1-14 0 0,-20-123 280 0 0,20 91-237 0 0,1-1 0 0 0,2 0-1 0 0,1 1 1 0 0,2 0 0 0 0,2 0 0 0 0,1 0-1 0 0,2 1 1 0 0,1 0 0 0 0,2 0 0 0 0,1 1 0 0 0,2 1-1 0 0,8-11-42 0 0,-4 12-292 0 0,1 1-1 0 0,1 1 0 0 0,2 1 0 0 0,22-20 293 0 0,-12 18-3795 0 0,2 2-3469 0 0,-25 20-1050 0 0</inkml:trace>
  <inkml:trace contextRef="#ctx0" brushRef="#br0" timeOffset="21256.08">1620 2251 7586 0 0,'0'0'1535'0'0,"0"0"-929"0"0,0 0-448 0 0,0 0-6 0 0,0 0 249 0 0,0 0 393 0 0,0 0 283 0 0,0 0 156 0 0,0 0 15 0 0,0 0-127 0 0,0 0-228 0 0,0 0-195 0 0,0 0-147 0 0,9 14-144 0 0,44 68 294 0 0,-48-72-407 0 0,-1 0 0 0 0,0 1 0 0 0,-1 0 0 0 0,0-1 0 0 0,-1 1 0 0 0,0 0 0 0 0,0 0 0 0 0,-1 1 0 0 0,-1-1 0 0 0,0 0 0 0 0,-1 0 0 0 0,0 0 0 0 0,-1 8-294 0 0,-1 30 370 0 0,13 131 421 0 0,12-17-110 0 0,-9-116-518 0 0,-8-29-22 0 0,4-26 1606 0 0,30-68-1543 0 0,169-311-108 0 0,-164 299-117 0 0,55-103 13 0 0,-93 182-1459 0 0,-10 22 1274 0 0,-3 9-2250 0 0,3-4-5660 0 0,4-14-3277 0 0</inkml:trace>
  <inkml:trace contextRef="#ctx0" brushRef="#br0" timeOffset="21774.011">1630 2295 0 0 0,'0'0'713'0'0,"0"0"229"0"0,0 0 50 0 0,0 0-9 0 0,0 0-23 0 0,0 0-53 0 0,0 0-47 0 0,0 0-23 0 0,0 0 0 0 0,-2 0-379 0 0,-4 3 8965 0 0,6-3-8656 0 0,0 0-75 0 0,0 0-57 0 0,-8 19 2396 0 0,-164 124-1769 0 0,134-116-1276 0 0,35-24-8030 0 0,9-7-299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3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1352 4441 0 0,'0'0'1236'0'0,"0"0"-318"0"0,0 0-115 0 0,0 0 83 0 0,0 0 97 0 0,0 0 4 0 0,0 0-103 0 0,0 0-99 0 0,0 0 68 0 0,0 0 169 0 0,0 0 201 0 0,0 0 152 0 0,0 0-61 0 0,13-4-172 0 0,86-44 502 0 0,238-256 1493 0 0,-301 274-2993 0 0,2 2-1 0 0,0 2 1 0 0,1 1-1 0 0,2 2 1 0 0,0 2 0 0 0,39-14-144 0 0,-17 23 28 0 0,-61 16-13 0 0,0-1 0 0 0,0 0 0 0 0,0 1 0 0 0,0 0 0 0 0,-1-1 0 0 0,0 1 0 0 0,1 0 0 0 0,-1 0 0 0 0,-1 0 0 0 0,1 0 1 0 0,0 0-1 0 0,-1 0 0 0 0,0 0 0 0 0,0 0 0 0 0,0 0 0 0 0,-1 0 0 0 0,1 0 0 0 0,-1-1 0 0 0,0 2-15 0 0,1 0 23 0 0,-4 23 17 0 0,-2 1 1 0 0,0-1-1 0 0,-2 0 0 0 0,-1-1 1 0 0,-1 0-1 0 0,-1 0 0 0 0,-2-1 1 0 0,-3 4-41 0 0,0 3 17 0 0,10-20-13 0 0,-4 11-13 0 0,0 0 0 0 0,-1-1 1 0 0,-2 0-1 0 0,0-1 1 0 0,-1-1-1 0 0,-1 0 1 0 0,-1-1-1 0 0,-1 0 0 0 0,-1-1 1 0 0,0-1-1 0 0,-20 14 9 0 0,30-27-6 0 0,-69 23-244 0 0,74-30 215 0 0,1 0 0 0 0,0 0-1 0 0,0-1 1 0 0,0 1 0 0 0,0 0-1 0 0,1-1 1 0 0,-1 0 0 0 0,0 1-1 0 0,1-1 1 0 0,0 0 0 0 0,0 1-1 0 0,0-1 1 0 0,0 0 0 0 0,0 0-1 0 0,0 0 1 0 0,1 0 0 0 0,0 0-1 0 0,-1 0 1 0 0,1 0 0 0 0,0 0-1 0 0,1 0 1 0 0,-1 0 0 0 0,0 0-1 0 0,1-2 36 0 0,-1 5 0 0 0,0-6-19 0 0,1 1 0 0 0,-1 0 1 0 0,1-1-1 0 0,0 1 0 0 0,1 0 0 0 0,-1 0 0 0 0,1 0 0 0 0,0 0 0 0 0,0 0 0 0 0,1 0 1 0 0,-1 1-1 0 0,1-1 0 0 0,0 1 0 0 0,0-1 0 0 0,1 1 0 0 0,-1 0 0 0 0,1 0 1 0 0,0 1-1 0 0,0-1 0 0 0,0 1 0 0 0,1 0 0 0 0,-1 0 0 0 0,1 0 0 0 0,-1 1 0 0 0,1-1 1 0 0,0 1-1 0 0,0 0 0 0 0,0 1 0 0 0,0-1 0 0 0,1 1 0 0 0,-1 0 0 0 0,0 0 1 0 0,0 1-1 0 0,3-1 19 0 0,55 30-195 0 0,-19-3 215 0 0,-25-18 16 0 0,1-2 1 0 0,0 0-1 0 0,0-1 1 0 0,0-1-1 0 0,1-2 1 0 0,-1 1-1 0 0,1-2 1 0 0,-1-1-1 0 0,1-1 1 0 0,0 0-1 0 0,-1-2 1 0 0,1 0-1 0 0,-1-1 1 0 0,0-1-1 0 0,0-1 1 0 0,-1-1-1 0 0,19-9-36 0 0,-14 5 55 0 0,0-2 0 0 0,-2 0 1 0 0,0-1-1 0 0,0-1 0 0 0,-1-2 0 0 0,-1 0 0 0 0,-1-1 0 0 0,0 0 1 0 0,-1-2-1 0 0,-1 0 0 0 0,9-16-55 0 0,-23 31 31 0 0,0 1 0 0 0,0 0 0 0 0,-1-1 0 0 0,0 0 1 0 0,0 1-1 0 0,0-1 0 0 0,-1 0 0 0 0,1 0 0 0 0,-1 0 0 0 0,0 0 0 0 0,0 0 1 0 0,-1 0-1 0 0,0 0 0 0 0,0 0 0 0 0,0 0 0 0 0,0 0 0 0 0,-1-2-31 0 0,-1 6-7 0 0,0 0-1 0 0,0 0 0 0 0,0 0 0 0 0,0 0 1 0 0,0 1-1 0 0,0-1 0 0 0,0 1 0 0 0,0-1 1 0 0,0 1-1 0 0,0 0 0 0 0,0 0 1 0 0,0 0-1 0 0,0 0 0 0 0,0 0 0 0 0,0 0 1 0 0,0 0-1 0 0,-1 1 0 0 0,1-1 0 0 0,0 1 1 0 0,0-1-1 0 0,0 1 0 0 0,1 0 0 0 0,-1 0 1 0 0,0 0-1 0 0,0 0 0 0 0,0 0 1 0 0,1 0-1 0 0,-1 1 0 0 0,0-1 0 0 0,0 1 8 0 0,-19 15-49 0 0,1 1-1 0 0,0 1 1 0 0,1 1 0 0 0,1 1-1 0 0,1 0 1 0 0,1 2-1 0 0,-1 2 50 0 0,6-9-39 0 0,3-6 27 0 0,1 0 1 0 0,0 0-1 0 0,0 1 1 0 0,2 0-1 0 0,-1 0 1 0 0,1 0-1 0 0,1 1 0 0 0,0 0 1 0 0,0 0-1 0 0,1 0 1 0 0,1 0-1 0 0,0 0 1 0 0,1 1-1 0 0,0-1 0 0 0,1 9 12 0 0,0-17-2 0 0,1-1 0 0 0,0 1-1 0 0,-1-1 1 0 0,2 0 0 0 0,-1 0-1 0 0,0 1 1 0 0,0-1 0 0 0,1 0-1 0 0,0 0 1 0 0,0 0-1 0 0,0 0 1 0 0,0-1 0 0 0,0 1-1 0 0,0-1 1 0 0,1 1 0 0 0,-1-1-1 0 0,1 0 1 0 0,-1 1 0 0 0,1-1-1 0 0,0-1 1 0 0,0 1-1 0 0,0 0 1 0 0,0-1 0 0 0,0 1-1 0 0,1-1 1 0 0,-1 0 0 0 0,0 0 2 0 0,96 14 134 0 0,-67-18-82 0 0,0-2-1 0 0,-1-1 0 0 0,0-2 1 0 0,0-1-1 0 0,-1-1 1 0 0,-1-1-1 0 0,1-2 0 0 0,-2-1 1 0 0,0-2-1 0 0,-1 0 1 0 0,3-4-52 0 0,-9 9 41 0 0,-1-2 0 0 0,0 0 1 0 0,0-1-1 0 0,-2-1 0 0 0,0-1 1 0 0,0-1-1 0 0,-2 0 0 0 0,0-1 1 0 0,-1 0-1 0 0,8-15-41 0 0,-21 31 2 0 0,-1 0 0 0 0,0 0 0 0 0,1 0 0 0 0,-1-1 0 0 0,0 1 0 0 0,0-1 0 0 0,-1 1 0 0 0,1-1 0 0 0,0 1 0 0 0,-1-1 0 0 0,0 1 0 0 0,1-1 0 0 0,-1 0 0 0 0,0 1 1 0 0,0-1-1 0 0,-1 1 0 0 0,1-1 0 0 0,0 0 0 0 0,-1 1 0 0 0,0-1 0 0 0,1 1 0 0 0,-1-1 0 0 0,0 1 0 0 0,0 0 0 0 0,-1-1 0 0 0,1 1 0 0 0,0 0 0 0 0,-1 0 0 0 0,1 0 0 0 0,-1 0 0 0 0,0 0 0 0 0,0 0 0 0 0,0 0 0 0 0,0 1 0 0 0,0-1 0 0 0,0 0 0 0 0,0 1 0 0 0,0 0 0 0 0,-1 0 0 0 0,1-1 0 0 0,0 1 0 0 0,-1 0-2 0 0,-16-4-57 0 0,-1 1 0 0 0,1 1 0 0 0,-1 0 0 0 0,0 1 0 0 0,1 1 0 0 0,-1 1 0 0 0,0 1 0 0 0,1 1 0 0 0,-1 1 0 0 0,0 0 0 0 0,1 1 0 0 0,0 1 0 0 0,-4 3 57 0 0,-41 20-171 0 0,64-27 162 0 0,-1-1 1 0 0,0 1-1 0 0,1-1 0 0 0,-1 1 0 0 0,1 0 0 0 0,0-1 0 0 0,-1 1 1 0 0,1 0-1 0 0,-1-1 0 0 0,1 1 0 0 0,0 0 0 0 0,0 0 0 0 0,-1-1 0 0 0,1 1 1 0 0,0 0-1 0 0,0 0 0 0 0,0 0 0 0 0,0-1 0 0 0,0 1 0 0 0,0 0 1 0 0,0 0-1 0 0,0 0 0 0 0,0-1 0 0 0,0 1 0 0 0,1 0 0 0 0,-1 0 1 0 0,0 0-1 0 0,0-1 0 0 0,1 1 0 0 0,-1 0 0 0 0,1-1 0 0 0,-1 1 1 0 0,1 0-1 0 0,-1-1 0 0 0,1 1 0 0 0,-1 0 0 0 0,1-1 0 0 0,-1 1 1 0 0,1-1-1 0 0,0 1 0 0 0,-1-1 0 0 0,1 1 0 0 0,0-1 0 0 0,-1 0 1 0 0,1 1-1 0 0,0-1 0 0 0,0 0 0 0 0,-1 1 0 0 0,1-1 0 0 0,0 0 0 0 0,0 0 1 0 0,-1 0-1 0 0,1 0 0 0 0,0 0 0 0 0,0 0 0 0 0,0 0 0 0 0,-1 0 1 0 0,1 0-1 0 0,0 0 0 0 0,0 0 0 0 0,0-1 0 0 0,-1 1 0 0 0,1 0 1 0 0,0 0-1 0 0,0-1 0 0 0,-1 1 0 0 0,1-1 9 0 0,54 2 141 0 0,0-3 1 0 0,0-2-1 0 0,0-3 0 0 0,-1-2 0 0 0,0-3 1 0 0,35-12-142 0 0,-52 15 135 0 0,10-2 2 0 0,-1-2 1 0 0,-1-2-1 0 0,0-2 0 0 0,0-2 1 0 0,-2-1-1 0 0,-1-3 0 0 0,24-17-137 0 0,-55 31 22 0 0,0 0 0 0 0,-1-1 0 0 0,0 0 0 0 0,0-1-1 0 0,-1 0 1 0 0,-1 0 0 0 0,0-1 0 0 0,0 0 0 0 0,-1-1-1 0 0,-1 1 1 0 0,0-1 0 0 0,-1 0 0 0 0,0-1 0 0 0,-1 1-1 0 0,0-1 1 0 0,-1-2-22 0 0,4-33-7 0 0,-1 1 0 0 0,-3-1 1 0 0,-2 0-1 0 0,-3-3 7 0 0,2 1-47 0 0,-4-57-103 0 0,-4-1-1 0 0,-14-52 151 0 0,10 121-16 0 0,12 39-56 0 0,0 1-98 0 0,-4 26-446 0 0,-38 471 982 0 0,37-91 27 0 0,17-91-325 0 0,-9-274-86 0 0,-4-32 7 0 0,2 0 0 0 0,-1 0 0 0 0,1 1 0 0 0,0-1 1 0 0,1 0-1 0 0,0 0 0 0 0,1-1 0 0 0,0 1 0 0 0,0 0 1 0 0,1-1-1 0 0,0 1 11 0 0,-2-9-26 0 0,1 0 1 0 0,-1-1 0 0 0,0 1 0 0 0,0-1-1 0 0,0 0 1 0 0,0 1 0 0 0,0-1-1 0 0,0 0 1 0 0,0 0 0 0 0,0 0-1 0 0,0-1 1 0 0,0 1 0 0 0,-1 0 0 0 0,1-1-1 0 0,0 1 1 0 0,-1-1 0 0 0,1 0-1 0 0,-1 1 1 0 0,0-1 0 0 0,1 0-1 0 0,-1 0 1 0 0,0 0 0 0 0,0 0-1 0 0,0 0 1 0 0,0 0 0 0 0,-1 0 0 0 0,1 0-1 0 0,-1 0 1 0 0,1 0 0 0 0,-1-1-1 0 0,1-1 26 0 0,1 0-157 0 0,40-88-3404 0 0,-17 30-3897 0 0,-17 41 2651 0 0,-1 5-3916 0 0</inkml:trace>
  <inkml:trace contextRef="#ctx0" brushRef="#br0" timeOffset="307.508">2596 785 7970 0 0,'0'0'2327'0'0,"0"0"-781"0"0,0 0-472 0 0,0 0-71 0 0,0 0 88 0 0,0 0 40 0 0,0 0-53 0 0,0 0-73 0 0,0 0-138 0 0,0 0-139 0 0,0 0-96 0 0,0 0-52 0 0,0 0-30 0 0,21 32-37 0 0,61 98-45 0 0,-46-40 199 0 0,30 233-59 0 0,-54-287-498 0 0,1-69 753 0 0,26-58-626 0 0,4 1 1 0 0,4 2 0 0 0,45-61-238 0 0,-46 82-2722 0 0,-46 66 1098 0 0,0 1-970 0 0,0 1-2845 0 0,-1 2-5634 0 0</inkml:trace>
  <inkml:trace contextRef="#ctx0" brushRef="#br0" timeOffset="683.3">3057 1124 5017 0 0,'0'0'2466'0'0,"0"0"-480"0"0,0 0-135 0 0,0 0 13 0 0,0 0-11 0 0,0 0-57 0 0,0 0-145 0 0,0 0-196 0 0,33-1-239 0 0,106-4-242 0 0,-135 6-909 0 0,1-1 1 0 0,-1 0-1 0 0,1-1 0 0 0,-1 1 1 0 0,1-1-1 0 0,-1 0 0 0 0,0 0 1 0 0,1 0-1 0 0,-1 0 1 0 0,0-1-1 0 0,0 0 0 0 0,0 0 1 0 0,0 0-1 0 0,0 0 1 0 0,0-1-1 0 0,-1 1 0 0 0,4-3-65 0 0,3-5 174 0 0,3 4-104 0 0,0-2 0 0 0,-1 0 0 0 0,-1 0-1 0 0,1-1 1 0 0,-1 0 0 0 0,-1-1 0 0 0,1-1-1 0 0,-2 1 1 0 0,0-1 0 0 0,0-1 0 0 0,-1 0-1 0 0,0 0 1 0 0,-1-1 0 0 0,0 0 0 0 0,-1 0-1 0 0,-1 0 1 0 0,0-1 0 0 0,-1 0 0 0 0,0 0-1 0 0,-1 0 1 0 0,-1 0 0 0 0,0-1 0 0 0,-1-13-70 0 0,-2 24-15 0 0,-1 0 0 0 0,1 0 0 0 0,-1 0 0 0 0,0 0 0 0 0,-1 0 1 0 0,1 0-1 0 0,-1 1 0 0 0,0-1 0 0 0,1 1 0 0 0,-1-1 0 0 0,-1 1 0 0 0,1 0 1 0 0,0 1-1 0 0,-1-1 0 0 0,0 0 0 0 0,1 1 0 0 0,-1 0 0 0 0,0 0 1 0 0,0 0-1 0 0,0 0 0 0 0,-1 1 0 0 0,1 0 0 0 0,0 0 0 0 0,0 0 0 0 0,-1 0 1 0 0,1 1-1 0 0,-1-1 0 0 0,1 1 0 0 0,-1 0 0 0 0,1 0 0 0 0,0 1 0 0 0,-1-1 1 0 0,1 1-1 0 0,0 0 0 0 0,-1 0 0 0 0,1 1 0 0 0,0-1 0 0 0,0 1 0 0 0,0 0 1 0 0,0 0-1 0 0,0 1 0 0 0,0-1 0 0 0,1 1 0 0 0,-4 2 15 0 0,-5 4-16 0 0,-1 0 1 0 0,2 1-1 0 0,-1 0 0 0 0,1 1 0 0 0,1 0 0 0 0,0 1 0 0 0,1 0 0 0 0,0 1 1 0 0,1 0-1 0 0,0 0 0 0 0,1 1 0 0 0,0-1 0 0 0,2 2 0 0 0,-1-1 0 0 0,2 1 1 0 0,0 0-1 0 0,0-1 0 0 0,2 2 0 0 0,0-1 0 0 0,0 0 0 0 0,2 0 1 0 0,-1 1-1 0 0,2-1 0 0 0,0 0 0 0 0,1 1 0 0 0,3 8 16 0 0,-2-11 4 0 0,1 0-1 0 0,1 0 1 0 0,0 0-1 0 0,1 0 0 0 0,0-1 1 0 0,0 0-1 0 0,2 0 1 0 0,-1-1-1 0 0,2 0 1 0 0,-1 0-1 0 0,1-1 1 0 0,1 0-1 0 0,0 0 1 0 0,0-1-1 0 0,1-1 1 0 0,0 0-1 0 0,1 0 1 0 0,0-1-1 0 0,0-1 0 0 0,4 2-3 0 0,109 35-260 0 0,-67-38-2534 0 0,-41-5-3470 0 0,-5 0-5567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15163 0 0,'0'0'712'0'0,"0"0"-312"0"0,0 0-207 0 0,0 0-249 0 0,0 0-241 0 0,0 0-31 0 0,0 0 32 0 0,0 0 40 0 0,0 0 96 0 0,0 0-152 0 0,0 0-344 0 0,0 0-472 0 0,0 0-713 0 0,71 66-1503 0 0,-60-58-4450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4473 0 0,'0'0'2294'0'0,"0"0"-601"0"0,0 0-178 0 0,0 0 82 0 0,0 0 47 0 0,0 0-77 0 0,0 0-244 0 0,0 0-325 0 0,0 0-305 0 0,0 0-237 0 0,0 0-168 0 0,0 0-40 0 0,-4 3 83 0 0,2-1-238 0 0,0 0 0 0 0,0 0 0 0 0,1 0 0 0 0,-1 1 0 0 0,1-1-1 0 0,-1 0 1 0 0,1 1 0 0 0,0 0 0 0 0,0-1 0 0 0,0 1 0 0 0,0 0 0 0 0,0-1 0 0 0,0 1 0 0 0,1 0-1 0 0,-1 0 1 0 0,1 0 0 0 0,0 0 0 0 0,0-1 0 0 0,0 1 0 0 0,0 0 0 0 0,1 0 0 0 0,-1 0 0 0 0,1 0-93 0 0,23 310 3035 0 0,-24-280-2954 0 0,-15 235 281 0 0,-43-5-264 0 0,39-157-2294 0 0,19-106 1528 0 0,0 0-108 0 0,0 0-94 0 0,0 0-145 0 0,-8-14-11633 0 0,5 10 5988 0 0</inkml:trace>
  <inkml:trace contextRef="#ctx0" brushRef="#br0" timeOffset="253.118">1 586 8458 0 0,'0'0'1491'0'0,"0"0"-703"0"0,0 0-291 0 0,0 0 146 0 0,0 0 167 0 0,0 0 101 0 0,0 0-25 0 0,0 0-109 0 0,32-5-96 0 0,105-12-79 0 0,126 3 1796 0 0,-165 15-4962 0 0,14 0-9113 0 0,-99-1 6976 0 0</inkml:trace>
  <inkml:trace contextRef="#ctx0" brushRef="#br0" timeOffset="524.695">951 516 3817 0 0,'0'0'1040'0'0,"0"0"-170"0"0,0 0 58 0 0,0 0 127 0 0,0 0 94 0 0,0 0-38 0 0,0 0-169 0 0,0 0-201 0 0,0 0-177 0 0,0 0-146 0 0,-28 35-94 0 0,-81 109-39 0 0,106-141-265 0 0,1-1-1 0 0,-1 1 1 0 0,1 0 0 0 0,0 0-1 0 0,0-1 1 0 0,0 2 0 0 0,0-1-1 0 0,0 0 1 0 0,0 0 0 0 0,1 0-1 0 0,0 1 1 0 0,0-1 0 0 0,0 1-1 0 0,0-1 1 0 0,0 1-1 0 0,1-1 1 0 0,-1 1 0 0 0,1 0-1 0 0,0-1 1 0 0,0 1 0 0 0,1 3-20 0 0,1 4 121 0 0,-2-5 17 0 0,1 0 0 0 0,1 1 1 0 0,-1-1-1 0 0,1 0 0 0 0,0 0 0 0 0,1 0 1 0 0,-1 0-1 0 0,1 0 0 0 0,0 0 1 0 0,1-1-1 0 0,-1 1 0 0 0,1-1 0 0 0,0 0 1 0 0,0 0-1 0 0,1-1 0 0 0,0 1 1 0 0,0-1-1 0 0,0 0 0 0 0,0 0 1 0 0,0-1-1 0 0,1 0 0 0 0,-1 1 0 0 0,1-2 1 0 0,0 1-1 0 0,0-1 0 0 0,0 0 1 0 0,1 0-1 0 0,-1-1 0 0 0,0 1 1 0 0,6-1-139 0 0,-4 0 278 0 0,0 0 1 0 0,0-1-1 0 0,-1 0 0 0 0,1 0 1 0 0,0-1-1 0 0,0 0 1 0 0,-1 0-1 0 0,1 0 1 0 0,-1-1-1 0 0,1-1 1 0 0,-1 1-1 0 0,0-1 1 0 0,0-1-1 0 0,0 1 1 0 0,0-1-1 0 0,5-4-278 0 0,-4 1 105 0 0,-1 0 1 0 0,0 0-1 0 0,0-1 0 0 0,0 0 1 0 0,-1-1-1 0 0,0 0 0 0 0,-1 1 0 0 0,0-2 1 0 0,0 1-1 0 0,-1-1 0 0 0,-1 1 1 0 0,1-1-1 0 0,-1 0 0 0 0,-1 0 1 0 0,0 0-1 0 0,0-1 0 0 0,-1 1 0 0 0,-1-1 1 0 0,1 1-1 0 0,-2 0 0 0 0,1-1 1 0 0,-1 1-1 0 0,-2-7-105 0 0,2 8-97 0 0,-1 1 0 0 0,0 0 1 0 0,0 0-1 0 0,0-1 0 0 0,-1 1 0 0 0,0 1 1 0 0,-1-1-1 0 0,0 0 0 0 0,0 1 0 0 0,-1 0 1 0 0,1 0-1 0 0,-2 0 0 0 0,1 1 0 0 0,-1-1 0 0 0,0 1 1 0 0,0 1-1 0 0,0-1 0 0 0,-1 1 0 0 0,0 0 1 0 0,0 0-1 0 0,0 1 0 0 0,-1 0 0 0 0,0 1 1 0 0,1-1-1 0 0,-5 0 97 0 0,-19-1-1542 0 0,10 2-2268 0 0,3 3-5925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29:5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0 0 0,'0'0'954'0'0,"0"0"823"0"0,0 0 269 0 0,0 0-38 0 0,0 0-135 0 0,0 0-187 0 0,0 0-211 0 0,0 0-235 0 0,0 0-229 0 0,2 26 2263 0 0,1 128 761 0 0,-6 30-3645 0 0,3-184-589 0 0,0 0-114 0 0,0 0-170 0 0,0 0-253 0 0,0 0-478 0 0,0-3-6426 0 0,0-1-3000 0 0</inkml:trace>
  <inkml:trace contextRef="#ctx0" brushRef="#br0" timeOffset="674.805">575 0 2216 0 0,'0'0'2046'0'0,"0"0"-900"0"0,0 0-295 0 0,0 0 100 0 0,0 0 147 0 0,0 0 147 0 0,0 0 54 0 0,0 0-136 0 0,0 0-169 0 0,0 0-163 0 0,0 0-173 0 0,0 0-78 0 0,0 0-36 0 0,-17 8-27 0 0,-84 39 481 0 0,23 12 606 0 0,75-57-1600 0 0,0 0 0 0 0,1 0-1 0 0,-1 0 1 0 0,1 1 0 0 0,0-1-1 0 0,-1 1 1 0 0,1-1 0 0 0,0 1-1 0 0,0 0 1 0 0,1 0 0 0 0,-1-1-1 0 0,1 1 1 0 0,-1 1 0 0 0,1-1-1 0 0,0 0 1 0 0,0 0 0 0 0,0 0-1 0 0,0 0 1 0 0,1 1-1 0 0,0-1 1 0 0,-1 0 0 0 0,1 1-1 0 0,0-1 1 0 0,1 0 0 0 0,-1 1-1 0 0,0-1 1 0 0,1 0 0 0 0,0 1-1 0 0,0-1 1 0 0,0 0 0 0 0,0 0-1 0 0,0 0 1 0 0,1 0 0 0 0,-1 0-1 0 0,1 0 1 0 0,0 0 0 0 0,0-1-1 0 0,0 1 1 0 0,2 1-4 0 0,9 7 52 0 0,0-1 0 0 0,1-1-1 0 0,0 0 1 0 0,1-1 0 0 0,0 0 0 0 0,0-1 0 0 0,0-1-1 0 0,15 4-51 0 0,-15-6 59 0 0,-1 1 0 0 0,0 1 1 0 0,0 0-1 0 0,0 1 0 0 0,-1 0 0 0 0,0 1 0 0 0,0 0 0 0 0,-1 1 0 0 0,0 1 0 0 0,0 0 0 0 0,0 2-59 0 0,-10-9 68 0 0,1 0-1 0 0,-1 1 1 0 0,0-1-1 0 0,0 1 1 0 0,0 0-1 0 0,0 0 1 0 0,-1-1-1 0 0,1 1 0 0 0,-1 0 1 0 0,0 0-1 0 0,0 1 1 0 0,-1-1-1 0 0,1 0 1 0 0,-1 0-1 0 0,0 0 1 0 0,0 0-1 0 0,0 1 1 0 0,-1-1-1 0 0,1 0 1 0 0,-1 0-1 0 0,0 0 0 0 0,0 0 1 0 0,-1 0-1 0 0,1 0 1 0 0,-1 0-1 0 0,0 0 1 0 0,0-1-1 0 0,0 1 1 0 0,-2 1-68 0 0,-9 7 46 0 0,-1 0 1 0 0,0-1-1 0 0,0 0 1 0 0,-1-2-1 0 0,-1 0 1 0 0,0 0-1 0 0,0-1 1 0 0,-1-1-1 0 0,0-1 1 0 0,0 0-1 0 0,0-2 1 0 0,-1 1-1 0 0,1-2 1 0 0,-1-1-1 0 0,0 0 1 0 0,-16-1-47 0 0,14-16-1478 0 0,19-5-4052 0 0,1 15 2672 0 0,0-3-7589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47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6409 0 0,'0'0'1389'0'0,"0"0"-365"0"0,0 0-195 0 0,0 0 4 0 0,0 0 111 0 0,0 0 43 0 0,0 0-114 0 0,0 0-223 0 0,0 0-164 0 0,0 0 51 0 0,0 0 155 0 0,0 0 151 0 0,4 0 94 0 0,86 1 4159 0 0,155-7-3254 0 0,-166-12-1673 0 0,-42 7-747 0 0,-37 11 330 0 0,0 0-66 0 0,0 0-93 0 0,0 0-153 0 0,-10 2-5090 0 0,4 0-896 0 0,2 2-3691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47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6681 0 0,'0'0'3040'0'0,"0"0"-1705"0"0,0 0-631 0 0,0 0 179 0 0,0 0 326 0 0,0 0 164 0 0,0 0-18 0 0,0 0-163 0 0,0 0-193 0 0,34 4-187 0 0,105 14-139 0 0,-36-14 322 0 0,24-11-131 0 0,-67 5-414 0 0,-29 0-1517 0 0,-1 2-4446 0 0,-27 0-4431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348 365 0 0 0,'0'0'1799'0'0,"0"0"147"0"0,0 0-20 0 0,0 0-153 0 0,0 0-206 0 0,0 0-188 0 0,0 0-165 0 0,0 0-141 0 0,0 0-128 0 0,0 0-123 0 0,0 0-97 0 0,0 0-100 0 0,0 0-64 0 0,0 0-51 0 0,0 0-54 0 0,-2-4 2470 0 0,-4-14-2601 0 0,-72-91 892 0 0,73 103-1173 0 0,0 0 0 0 0,-1 1 0 0 0,1-1 0 0 0,-1 1 0 0 0,0 1 0 0 0,0-1 0 0 0,-1 1 0 0 0,1 0 0 0 0,-1 0 0 0 0,0 1 0 0 0,0 0 0 0 0,0 0 0 0 0,0 1 0 0 0,-1 0 0 0 0,1 0 0 0 0,-1 1 0 0 0,1 0 0 0 0,-1 0 0 0 0,1 1 0 0 0,-7 0-44 0 0,11-1 4 0 0,-1 1-1 0 0,1 0 1 0 0,-1 0 0 0 0,0 0-1 0 0,1 0 1 0 0,-1 1 0 0 0,0-1 0 0 0,1 1-1 0 0,-1 0 1 0 0,1 0 0 0 0,-1 0 0 0 0,1 1-1 0 0,0-1 1 0 0,-1 1 0 0 0,1 0-1 0 0,0 0 1 0 0,0 0 0 0 0,0 0 0 0 0,0 0-1 0 0,1 1 1 0 0,-1-1 0 0 0,1 1 0 0 0,-1 0-1 0 0,1 0 1 0 0,0 0 0 0 0,0 0-1 0 0,0 0 1 0 0,0 0 0 0 0,0 3-4 0 0,-4 13 1 0 0,0 1-1 0 0,2-1 1 0 0,0 1 0 0 0,1 0 0 0 0,2 0-1 0 0,0 0 1 0 0,0 0 0 0 0,2 0 0 0 0,3 17-1 0 0,-3-24-10 0 0,4 25 47 0 0,2-1 0 0 0,1 0 1 0 0,2 0-1 0 0,2-1 0 0 0,1 0 0 0 0,2 1-37 0 0,9 25 57 0 0,60 149 222 0 0,-35-72-150 0 0,-6 23 62 0 0,-36-73 114 0 0,-9-83-262 0 0,-1 0 0 0 0,0-1-1 0 0,0 1 1 0 0,0-1 0 0 0,-1 0-1 0 0,0 0 1 0 0,0 0-1 0 0,0 0 1 0 0,0-1 0 0 0,-1 0-1 0 0,0 1 1 0 0,0-2-1 0 0,0 1 1 0 0,0-1 0 0 0,-1 1-1 0 0,1-1 1 0 0,-1-1 0 0 0,0 1-1 0 0,0-1 1 0 0,0 0-1 0 0,0-1 1 0 0,0 1 0 0 0,-2-1-43 0 0,2 0 18 0 0,1 0 1 0 0,0 0-1 0 0,0-1 1 0 0,-1 0-1 0 0,1 0 1 0 0,0-1-1 0 0,0 1 1 0 0,-1-1-1 0 0,1 0 1 0 0,0-1-1 0 0,0 1 1 0 0,0-1-1 0 0,0 0 1 0 0,0 0-1 0 0,-3-3-18 0 0,-4-6 15 0 0,3-1-1814 0 0,9 5-2704 0 0,3 0-4487 0 0,0 4-949 0 0</inkml:trace>
  <inkml:trace contextRef="#ctx0" brushRef="#br0" timeOffset="2258.131">626 1474 0 0 0,'0'0'1094'0'0,"0"0"363"0"0,0 0 164 0 0,0 0-48 0 0,0 0-104 0 0,0 0-168 0 0,0 0-213 0 0,0 0-179 0 0,0 0-121 0 0,0 0-81 0 0,0 0-49 0 0,-3-16 2362 0 0,-41 10 1859 0 0,38 8-4826 0 0,1 0 0 0 0,-1 1 0 0 0,0-1 0 0 0,1 2 0 0 0,-1-1-1 0 0,1 0 1 0 0,0 1 0 0 0,0 0 0 0 0,0 0 0 0 0,1 1 0 0 0,-1-1-1 0 0,1 1 1 0 0,-3 5-53 0 0,1 2 13 0 0,1 0-1 0 0,1 1 0 0 0,0 0 0 0 0,0 0 1 0 0,2 0-1 0 0,-1 0 0 0 0,2 0 1 0 0,0 0-1 0 0,0 1 0 0 0,1-1 1 0 0,1 0-1 0 0,0 1 0 0 0,2 5-12 0 0,-3-15 4 0 0,0-1 0 0 0,0 1-1 0 0,0 0 1 0 0,1 0 0 0 0,-1 0 0 0 0,1 0-1 0 0,0 0 1 0 0,0-1 0 0 0,1 1 0 0 0,-1 0-1 0 0,1-1 1 0 0,0 1 0 0 0,0-1-1 0 0,0 1 1 0 0,0-1 0 0 0,0 0 0 0 0,1 0-1 0 0,0 0 1 0 0,-1 0 0 0 0,1-1-1 0 0,0 1 1 0 0,0-1 0 0 0,1 0 0 0 0,-1 1-1 0 0,0-1 1 0 0,1-1 0 0 0,-1 1 0 0 0,1 0-1 0 0,0-1 1 0 0,-1 0 0 0 0,1 0-1 0 0,0 0 1 0 0,0 0 0 0 0,2-1-4 0 0,2-1 74 0 0,1-1 0 0 0,-1 0 0 0 0,0-1 0 0 0,0 0 0 0 0,0 0-1 0 0,-1 0 1 0 0,1-1 0 0 0,-1-1 0 0 0,1 1 0 0 0,-2-1 0 0 0,1 0 0 0 0,0-1 0 0 0,-1 1 0 0 0,0-1 0 0 0,1-2-74 0 0,2 0 67 0 0,-6 6-53 0 0,1 0-1 0 0,-1 0 0 0 0,0-1 1 0 0,-1 1-1 0 0,1 0 1 0 0,0-1-1 0 0,0 0 0 0 0,-1 0 1 0 0,0 0-1 0 0,0 0 1 0 0,0 0-1 0 0,0 0 0 0 0,0 0 1 0 0,0-1-1 0 0,-1 1 1 0 0,1-1-1 0 0,-1 1 0 0 0,0-1 1 0 0,0 0-1 0 0,-1 1 1 0 0,1-1-1 0 0,-1 0 0 0 0,0 1 1 0 0,0-1-1 0 0,0 0 1 0 0,0 0-1 0 0,-1 1 0 0 0,1-1 1 0 0,-1 0-1 0 0,0 1 1 0 0,0-1-1 0 0,0 0 0 0 0,-1 1 1 0 0,1 0-1 0 0,-1-1 1 0 0,0 1-1 0 0,0 0 0 0 0,0 0 1 0 0,0 0-1 0 0,-1 0 1 0 0,1 0-1 0 0,-3-2-13 0 0,-124-42-2428 0 0,70 31-6779 0 0,48 13-1435 0 0</inkml:trace>
  <inkml:trace contextRef="#ctx0" brushRef="#br0" timeOffset="3506.809">745 23 0 0 0,'0'0'1167'0'0,"0"0"183"0"0,0 0 8 0 0,0 0-112 0 0,0 0-136 0 0,0 0-115 0 0,0 0-90 0 0,0 0-47 0 0,0-4-34 0 0,0-6-375 0 0,0 2 6123 0 0,-36 154-3194 0 0,8-57-3312 0 0,21-64-27 0 0,2 0 1 0 0,1 0 0 0 0,1 0 0 0 0,1 1 0 0 0,1-1-1 0 0,3 23-39 0 0,-1-44 42 0 0,1-1 0 0 0,0 0 0 0 0,-1 0-1 0 0,1 0 1 0 0,0 0 0 0 0,1 0 0 0 0,-1 0 0 0 0,0-1-1 0 0,1 1 1 0 0,-1-1 0 0 0,1 0 0 0 0,0 0-1 0 0,0 1 1 0 0,0-2 0 0 0,0 1 0 0 0,0 0 0 0 0,0-1-1 0 0,1 1 1 0 0,-1-1 0 0 0,1 0 0 0 0,-1 0-1 0 0,0 0 1 0 0,1-1 0 0 0,-1 1 0 0 0,1-1 0 0 0,0 0-1 0 0,-1 0 1 0 0,1 0 0 0 0,-1-1 0 0 0,1 1 0 0 0,-1-1-1 0 0,1 1 1 0 0,0-2-42 0 0,1 2 56 0 0,3-14-2005 0 0,-5 0-2797 0 0,-2 9 164 0 0,0 1-824 0 0,0 1 138 0 0</inkml:trace>
  <inkml:trace contextRef="#ctx0" brushRef="#br0" timeOffset="3819.719">530 170 3697 0 0,'0'0'2043'0'0,"0"0"-344"0"0,0 0-80 0 0,0 0 60 0 0,0 0-8 0 0,0 0-131 0 0,0 0-303 0 0,0 0-380 0 0,0 0-333 0 0,0 0-221 0 0,0 0-112 0 0,0 0-83 0 0,9 4 648 0 0,10 2-337 0 0,0-2 0 0 0,1 0 1 0 0,0-1-1 0 0,0-1 0 0 0,0 0 0 0 0,0-2 1 0 0,0 0-1 0 0,1-2-419 0 0,22 1 151 0 0,-40 1-237 0 0,86-2-364 0 0,-54-4-4148 0 0,-28 4-1080 0 0,-2 1-4939 0 0</inkml:trace>
  <inkml:trace contextRef="#ctx0" brushRef="#br0" timeOffset="6344.772">1318 896 0 0 0,'0'0'289'0'0,"0"0"720"0"0,0 0 368 0 0,0 0 180 0 0,0 0 27 0 0,0 0-29 0 0,0 0-111 0 0,0 0-114 0 0,0-3-135 0 0,0 1-1034 0 0,0 0 0 0 0,-1 1 0 0 0,1-1 0 0 0,0 1 0 0 0,-1-1 0 0 0,1 1 1 0 0,-1-1-1 0 0,0 1 0 0 0,0-1 0 0 0,1 1 0 0 0,-1 0 0 0 0,0-1 0 0 0,0 1 0 0 0,0 0 0 0 0,0 0 1 0 0,0-1-1 0 0,-1 1 0 0 0,1 0 0 0 0,0 0 0 0 0,0 0 0 0 0,-1 1 0 0 0,1-1 0 0 0,-1 0 1 0 0,1 0-1 0 0,0 1 0 0 0,-1-1 0 0 0,0 1 0 0 0,1-1 0 0 0,-1 1 0 0 0,1 0 0 0 0,-1 0 0 0 0,1-1 1 0 0,-1 1-1 0 0,0 0 0 0 0,1 0 0 0 0,-1 1 0 0 0,0-1-161 0 0,-13 2 46 0 0,1 0 0 0 0,-1 1 0 0 0,1 1 0 0 0,0 1 0 0 0,0 0 0 0 0,0 0 0 0 0,0 2-1 0 0,1-1 1 0 0,0 2 0 0 0,1 0 0 0 0,0 0 0 0 0,0 1 0 0 0,0 1 0 0 0,1 0 0 0 0,1 0 0 0 0,-5 7-46 0 0,9-9-5 0 0,2 0 0 0 0,-1 0 1 0 0,1 0-1 0 0,0 1 0 0 0,0 0 0 0 0,1-1 1 0 0,1 1-1 0 0,-1 1 0 0 0,1-1 0 0 0,1 0 1 0 0,0 0-1 0 0,0 1 0 0 0,1-1 1 0 0,0 0-1 0 0,1 1 0 0 0,-1-1 0 0 0,2 1 1 0 0,0-1-1 0 0,0 0 0 0 0,0 0 0 0 0,1 0 1 0 0,1 0-1 0 0,-1-1 0 0 0,1 1 0 0 0,1-1 1 0 0,0 0-1 0 0,0 0 0 0 0,0 0 1 0 0,3 1 3 0 0,-5-5 41 0 0,0 0-1 0 0,0 0 1 0 0,1-1-1 0 0,0 1 0 0 0,-1-1 1 0 0,1 1-1 0 0,1-1 1 0 0,-1 0-1 0 0,0-1 0 0 0,1 1 1 0 0,-1-1-1 0 0,1 0 0 0 0,0 0 1 0 0,0 0-1 0 0,-1-1 1 0 0,1 0-1 0 0,0 0 0 0 0,1 0 1 0 0,-1 0-1 0 0,0-1 1 0 0,0 0-1 0 0,0 0 0 0 0,0 0 1 0 0,0-1-1 0 0,0 0 0 0 0,0 0 1 0 0,0 0-1 0 0,0 0 1 0 0,0-1-1 0 0,0 0 0 0 0,0 0 1 0 0,0 0-40 0 0,23-14 235 0 0,-1-2 1 0 0,-1 0 0 0 0,0-1-1 0 0,-1-2 1 0 0,-2-1-1 0 0,0 0 1 0 0,-1-2 0 0 0,-2-1-1 0 0,0 0 1 0 0,-1-1-1 0 0,-2-1 1 0 0,3-9-236 0 0,-4 7 42 0 0,-2-1 0 0 0,0-1 0 0 0,-3 0 0 0 0,0-1 0 0 0,-2 0 0 0 0,-1-1 0 0 0,-2 0 0 0 0,-1 0 0 0 0,-2 0 0 0 0,-1-1 0 0 0,-2 1 0 0 0,-2-13-42 0 0,2 35-23 0 0,0 1 0 0 0,-1-1 0 0 0,0 1 1 0 0,-1 0-1 0 0,0 0 0 0 0,-1 0 0 0 0,0 0 0 0 0,-1 0 0 0 0,1 0 0 0 0,-2 1 0 0 0,0 0 0 0 0,0 0 0 0 0,0 0 1 0 0,-1 0-1 0 0,-1 1 0 0 0,1 0 0 0 0,-1 1 0 0 0,-1-1 0 0 0,1 1 0 0 0,-1 0 0 0 0,0 1 0 0 0,-1 0 0 0 0,0 0 0 0 0,0 1 1 0 0,0 0-1 0 0,0 1 0 0 0,-1 0 0 0 0,0 0 0 0 0,-4 0 23 0 0,7 3-28 0 0,1 0 0 0 0,-1 0 0 0 0,0 1 1 0 0,1-1-1 0 0,-1 2 0 0 0,0-1 0 0 0,1 1 0 0 0,-1 0 0 0 0,0 0 0 0 0,1 1 1 0 0,0 0-1 0 0,-1 0 0 0 0,1 0 0 0 0,0 1 0 0 0,0 0 0 0 0,0 0 0 0 0,0 1 0 0 0,1 0 1 0 0,-1 0-1 0 0,1 0 0 0 0,0 0 0 0 0,0 1 0 0 0,1 0 0 0 0,-1 0 0 0 0,1 0 1 0 0,0 0-1 0 0,1 1 0 0 0,-1 0 28 0 0,-6 14 0 0 0,2 1-1 0 0,0-1 1 0 0,1 2-1 0 0,1-1 1 0 0,1 1 0 0 0,1-1-1 0 0,1 1 1 0 0,1 0 0 0 0,0 1-1 0 0,2-1 1 0 0,1 0 0 0 0,1 7 0 0 0,3 8 107 0 0,2 0-1 0 0,1-1 1 0 0,1 0 0 0 0,3 0 0 0 0,0-1-1 0 0,3 0 1 0 0,0-1 0 0 0,3-1 0 0 0,0-1-1 0 0,3 0 1 0 0,16 20-107 0 0,-2 2 387 0 0,2-2 30 0 0,-28-41-266 0 0,0 1 1 0 0,0-1-1 0 0,-2 1 0 0 0,1 1 1 0 0,-2-1-1 0 0,1 1 0 0 0,-2 1 1 0 0,1 2-152 0 0,-2-15-879 0 0,-3-20-11815 0 0,-1 15 2036 0 0</inkml:trace>
  <inkml:trace contextRef="#ctx0" brushRef="#br0" timeOffset="6917.736">2027 443 2401 0 0,'0'0'1811'0'0,"0"0"-503"0"0,0 0-259 0 0,0 0-48 0 0,0 0 94 0 0,0 0 189 0 0,0 0 91 0 0,0 0-111 0 0,0 0-222 0 0,0 0-244 0 0,0 0-128 0 0,0 0 15 0 0,0 0 62 0 0,-3 8 32 0 0,-61 217 2991 0 0,15-58-3516 0 0,30-113-119 0 0,3 1 0 0 0,2 1 0 0 0,3 0 0 0 0,2 0-1 0 0,-1 57-134 0 0,10-112-10 0 0,0-1-6 0 0,0 0 1 0 0,86-14 1959 0 0,43-37-1347 0 0,-116 46-1228 0 0,-9-10-5119 0 0,-4 8 4348 0 0,0-14-8823 0 0,0 17 3726 0 0</inkml:trace>
  <inkml:trace contextRef="#ctx0" brushRef="#br0" timeOffset="7229.867">1688 774 3121 0 0,'0'0'2943'0'0,"0"0"-1179"0"0,0 0-495 0 0,0 0-53 0 0,0 0 43 0 0,0 0 64 0 0,0 0-64 0 0,0 0-190 0 0,0 0-250 0 0,0 0-239 0 0,0 0-173 0 0,0 0-102 0 0,-2 0-33 0 0,-6 4 753 0 0,21 4 340 0 0,25 7 488 0 0,-14-10-1413 0 0,1 0 1 0 0,0-2 0 0 0,0 0 0 0 0,0-2-1 0 0,0 0 1 0 0,22-4-441 0 0,14 2 136 0 0,-40 1-694 0 0,19 0 161 0 0,-27 0-3851 0 0,-1 0-3944 0 0,-8 0-3042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50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466 317 0 0 0,'0'0'1432'0'0,"0"0"97"0"0,0 0-137 0 0,0 0-214 0 0,0 0-140 0 0,0 0-37 0 0,0 0 68 0 0,-6-18 2432 0 0,-106-45 2152 0 0,101 58-5429 0 0,0 1 0 0 0,0 0 0 0 0,0 1 0 0 0,0 0 0 0 0,-1 1 0 0 0,0 0 0 0 0,1 1 1 0 0,-1 0-1 0 0,-5 0-224 0 0,13 3 12 0 0,0 0 1 0 0,0 0-1 0 0,0 0 1 0 0,1 1 0 0 0,-1-1-1 0 0,0 1 1 0 0,1 0-1 0 0,0 0 1 0 0,0 0 0 0 0,0 0-1 0 0,0 1 1 0 0,0-1-1 0 0,1 1 1 0 0,-1 0 0 0 0,1 0-1 0 0,0 0 1 0 0,0 0-1 0 0,0 2-12 0 0,-6 16 48 0 0,2 1 0 0 0,0 0 0 0 0,2 0 0 0 0,0 1 0 0 0,2-1 0 0 0,0 1 0 0 0,2 0 0 0 0,1 0-1 0 0,0-1 1 0 0,2 1 0 0 0,1-1 0 0 0,0 0 0 0 0,7 18-48 0 0,55 247 864 0 0,-37-154-469 0 0,18 135 441 0 0,-46-37-236 0 0,-22-138-305 0 0,-23-7 76 0 0,-22-46 45 0 0,-29-41-103 0 0,91 0-348 0 0,0-1-1 0 0,0 0 0 0 0,0 0 1 0 0,0-1-1 0 0,0 1 0 0 0,1-1 1 0 0,-1 0-1 0 0,0 0 0 0 0,1 0 1 0 0,0 0-1 0 0,-1-1 1 0 0,1 0-1 0 0,0 1 0 0 0,0-1 1 0 0,0 0-1 0 0,1 0 0 0 0,-1-1 1 0 0,1 1-1 0 0,0 0 0 0 0,0-1 1 0 0,0 0-1 0 0,0 1 0 0 0,1-1 1 0 0,-1 0-1 0 0,1 0 1 0 0,0 0-1 0 0,0 0 0 0 0,0 0 1 0 0,1 0-1 0 0,-1 0 0 0 0,1 0 1 0 0,0 0-1 0 0,0-1 36 0 0,18-54-3895 0 0,0 41-5729 0 0,-13 14-430 0 0</inkml:trace>
  <inkml:trace contextRef="#ctx0" brushRef="#br0" timeOffset="2964.651">479 1569 344 0 0,'0'0'1976'0'0,"0"0"-116"0"0,0 0-3 0 0,0 0-34 0 0,0 0-18 0 0,0 0-112 0 0,0 0-244 0 0,0 0-297 0 0,0 0-270 0 0,0 0-240 0 0,0 0-152 0 0,2-4 1790 0 0,10 35-1889 0 0,-2-1 0 0 0,-1 1 0 0 0,-1 1 0 0 0,-2-1-1 0 0,-1 1 1 0 0,-2 1 0 0 0,0 2-391 0 0,7 55 112 0 0,-8-77-132 0 0,-2-6 17 0 0,1 0 0 0 0,0 1 0 0 0,1-1 0 0 0,-1 0 0 0 0,1 1 0 0 0,1-1 0 0 0,-1 0 0 0 0,1-1 0 0 0,0 1 0 0 0,1 0 0 0 0,-1-1-1 0 0,4 5 4 0 0,-4-8-85 0 0,8-11 903 0 0,139-274-32 0 0,-142 261-741 0 0,0 0-1 0 0,-1-1 0 0 0,-1 0 0 0 0,-2 0 1 0 0,0-1-1 0 0,0-12-44 0 0,-4 7 156 0 0,0 27-169 0 0,0 1-41 0 0,0 0-4 0 0,0 0-10 0 0,0 0-35 0 0,0 0-55 0 0,0 0-24 0 0,0 0-46 0 0,0 0-60 0 0,0 0-56 0 0,3 25-6647 0 0,0-24 2079 0 0,-1-1-4674 0 0</inkml:trace>
  <inkml:trace contextRef="#ctx0" brushRef="#br0" timeOffset="3446.428">810 1934 0 0 0,'0'0'584'0'0,"0"0"0"0"0,0 0 46 0 0,0 0 226 0 0,0 0 249 0 0,0 0 114 0 0,0 0-98 0 0,0 0-161 0 0,0 0-99 0 0,0 0-47 0 0,0 0 5 0 0,0 0-26 0 0,0 0-110 0 0,-1 7-95 0 0,-27 140 2274 0 0,27-144-2829 0 0,1-1 1 0 0,-1 1-1 0 0,1-1 0 0 0,0 0 1 0 0,-1 1-1 0 0,1-1 0 0 0,1 1 1 0 0,-1-1-1 0 0,0 1 0 0 0,1-1 0 0 0,-1 1 1 0 0,1-1-1 0 0,-1 1 0 0 0,1-1 1 0 0,0 0-1 0 0,0 1 0 0 0,0-1 1 0 0,1 0-1 0 0,-1 0 0 0 0,0 0 1 0 0,1 0-1 0 0,0 0 0 0 0,-1 0 1 0 0,1 0-1 0 0,0-1 0 0 0,0 1 0 0 0,0 0 1 0 0,0-1-1 0 0,0 0 0 0 0,0 1 1 0 0,0-1-1 0 0,0 0 0 0 0,1 0 1 0 0,-1 0-1 0 0,0-1 0 0 0,1 1 1 0 0,-1 0-1 0 0,1-1 0 0 0,-1 0 0 0 0,1 1 1 0 0,-1-1-1 0 0,2 0-33 0 0,7-1 205 0 0,-1-1 1 0 0,1 0-1 0 0,-1-1 0 0 0,1 0 1 0 0,-1-1-1 0 0,0 0 0 0 0,-1 0 0 0 0,1-1 1 0 0,-1 0-1 0 0,0-1 0 0 0,0 0 1 0 0,0 0-1 0 0,-1-1 0 0 0,0 0 1 0 0,0 0-1 0 0,-1-1 0 0 0,0 0 1 0 0,1-3-206 0 0,-5 9 12 0 0,-2 0 0 0 0,1 0 0 0 0,0-1 0 0 0,0 1 1 0 0,-1-1-1 0 0,1 1 0 0 0,-1-1 0 0 0,0 1 1 0 0,0-1-1 0 0,0 0 0 0 0,0 0 0 0 0,0 0 1 0 0,-1 1-1 0 0,1-1 0 0 0,-1 0 0 0 0,0 0 1 0 0,0 0-1 0 0,0 0 0 0 0,0 0 0 0 0,0 0 1 0 0,0 0-1 0 0,-1 1 0 0 0,0-1 0 0 0,1 0 1 0 0,-1 0-1 0 0,0 0 0 0 0,0 1 0 0 0,-1-1 0 0 0,1 1 1 0 0,-1-1-1 0 0,1 1 0 0 0,-1-1 0 0 0,0 1 1 0 0,0 0-1 0 0,0 0 0 0 0,0 0 0 0 0,0 0 1 0 0,0 0-1 0 0,0 0 0 0 0,-1 0 0 0 0,1 1 1 0 0,-1 0-1 0 0,1-1 0 0 0,-1 1 0 0 0,-1 0-12 0 0,-53-10-1637 0 0,18 10-5536 0 0,25 1-3197 0 0</inkml:trace>
  <inkml:trace contextRef="#ctx0" brushRef="#br0" timeOffset="6154.522">757 8 1360 0 0,'0'0'1234'0'0,"0"0"-105"0"0,0 0 66 0 0,0 0 156 0 0,0 0 232 0 0,0 0 30 0 0,0 0-189 0 0,0 0-324 0 0,0 0-346 0 0,0 0-272 0 0,0 0-189 0 0,0 0-89 0 0,-9 1 750 0 0,100 182 4376 0 0,5 8-4542 0 0,-72-139-651 0 0,-11-51 942 0 0,-13-2-790 0 0,11-22 1038 0 0,6-13-1170 0 0,-2 0 0 0 0,-2-2 0 0 0,-1 0 0 0 0,-2 0 0 0 0,-1-1 0 0 0,2-33-157 0 0,18-38-715 0 0,-29 106 518 0 0,0 4-3587 0 0,0 0-4575 0 0,0 0-2378 0 0</inkml:trace>
  <inkml:trace contextRef="#ctx0" brushRef="#br0" timeOffset="9059.847">1701 719 0 0 0,'0'0'576'0'0,"0"0"378"0"0,0 0 202 0 0,0 0 83 0 0,0 0 8 0 0,0 0-100 0 0,0 0-126 0 0,0 0-159 0 0,0 0-149 0 0,0 0-133 0 0,0 0-110 0 0,-13-5-87 0 0,-40-15-75 0 0,49 18-199 0 0,-1 1 0 0 0,0-1 0 0 0,0 1 1 0 0,0 0-1 0 0,0 1 0 0 0,0-1 1 0 0,0 1-1 0 0,-1 0 0 0 0,1 0 0 0 0,0 1 1 0 0,0-1-1 0 0,0 1 0 0 0,0 0 1 0 0,0 1-1 0 0,-1 0-109 0 0,6-2 1 0 0,-14 4 100 0 0,1 1 0 0 0,-1 0 0 0 0,1 1-1 0 0,0 1 1 0 0,0 0 0 0 0,1 1 0 0 0,0 0 0 0 0,1 1 0 0 0,0 0 0 0 0,0 1 0 0 0,-6 7-101 0 0,12-9 18 0 0,0 0 1 0 0,1 1-1 0 0,0 0 1 0 0,0 0 0 0 0,1 0-1 0 0,0 0 1 0 0,1 0-1 0 0,0 1 1 0 0,0-1 0 0 0,1 1-1 0 0,0-1 1 0 0,1 1-1 0 0,0-1 1 0 0,0 1 0 0 0,1 0-1 0 0,1-1 1 0 0,-1 1 0 0 0,1-1-1 0 0,1 0 1 0 0,0 0-1 0 0,0 0 1 0 0,1 0 0 0 0,1 1-19 0 0,0-4 100 0 0,0 0 1 0 0,1 0 0 0 0,0-1-1 0 0,0 0 1 0 0,0 0 0 0 0,1 0 0 0 0,-1-1-1 0 0,1 0 1 0 0,0-1 0 0 0,0 1-1 0 0,1-1 1 0 0,-1-1 0 0 0,0 1 0 0 0,1-1-1 0 0,0 0 1 0 0,0-1 0 0 0,-1 0-1 0 0,1 0 1 0 0,0-1 0 0 0,0 0 0 0 0,0 0-1 0 0,0-1 1 0 0,0 0 0 0 0,-1 0-1 0 0,3-2-100 0 0,5-1 192 0 0,0-1 0 0 0,-1-1 0 0 0,1 0 0 0 0,-1-1 0 0 0,0-1-1 0 0,-1 0 1 0 0,0-1 0 0 0,0 0 0 0 0,-1-1 0 0 0,-1 0-1 0 0,1-1 1 0 0,-1 0 0 0 0,-1-1 0 0 0,0 0 0 0 0,-1-1-1 0 0,0 0 1 0 0,1-5-192 0 0,11-11 82 0 0,-2-1 1 0 0,-1-1-1 0 0,-2-1 0 0 0,-1 0 1 0 0,-1-1-1 0 0,-2-1 0 0 0,-2 0 0 0 0,0 0 1 0 0,-3-1-1 0 0,0-5-82 0 0,-4 31-16 0 0,-1 0 0 0 0,0 0-1 0 0,-1 0 1 0 0,0 0 0 0 0,0 0 0 0 0,-1 0 0 0 0,0-1 0 0 0,-1 1-1 0 0,0 0 1 0 0,0 0 0 0 0,-1 0 0 0 0,0 0 0 0 0,0 0-1 0 0,-1 0 1 0 0,-1 1 0 0 0,1-1 0 0 0,-1 1 0 0 0,-1 0-1 0 0,1 0 1 0 0,-2 0 0 0 0,1 1 0 0 0,-1 0 0 0 0,0 0 0 0 0,0 0-1 0 0,-1 1 1 0 0,0-1 0 0 0,0 2 0 0 0,0-1 0 0 0,-7-3 16 0 0,9 7-19 0 0,1 1 1 0 0,-1-1-1 0 0,1 1 0 0 0,-1 0 1 0 0,1 0-1 0 0,-1 1 1 0 0,0-1-1 0 0,1 1 1 0 0,-1 0-1 0 0,0 0 1 0 0,0 1-1 0 0,1-1 1 0 0,-1 1-1 0 0,1 0 1 0 0,-1 0-1 0 0,1 1 0 0 0,-1-1 1 0 0,1 1-1 0 0,-1 0 1 0 0,1 0-1 0 0,0 1 1 0 0,0-1-1 0 0,0 1 1 0 0,1 0-1 0 0,-1 0 1 0 0,1 0-1 0 0,-1 1 1 0 0,1-1-1 0 0,0 1 1 0 0,0-1-1 0 0,1 1 0 0 0,-1 0 1 0 0,1 0-1 0 0,0 0 1 0 0,-2 4 18 0 0,-1 3 5 0 0,-1 1-1 0 0,2-1 1 0 0,0 1 0 0 0,0 1-1 0 0,1-1 1 0 0,1 0 0 0 0,0 1 0 0 0,0-1-1 0 0,1 1 1 0 0,1-1 0 0 0,0 1-1 0 0,2 12-4 0 0,6 1 134 0 0,0-1-1 0 0,2 0 0 0 0,1-1 0 0 0,0 0 0 0 0,2-1 1 0 0,1 0-1 0 0,1-1 0 0 0,1-1 0 0 0,0 0 0 0 0,2-1 0 0 0,2 0-133 0 0,12 19 421 0 0,76 72 1149 0 0,-82-74-747 0 0,-27-44-1137 0 0,-4 2-1031 0 0,-5-5-1362 0 0,6 2-6490 0 0,4 5-892 0 0</inkml:trace>
  <inkml:trace contextRef="#ctx0" brushRef="#br0" timeOffset="9774.117">2184 428 1104 0 0,'0'0'1911'0'0,"0"0"-481"0"0,0 0-204 0 0,0 0 75 0 0,0 0 118 0 0,0 0 97 0 0,0 0-45 0 0,0 0-224 0 0,0 0-321 0 0,0 0-302 0 0,0 0-217 0 0,0 0-116 0 0,0 0 29 0 0,-2 3 138 0 0,0 10 8 0 0,1 0-1 0 0,0 1 0 0 0,1-1 0 0 0,0 0 0 0 0,1 0 0 0 0,0 0 0 0 0,1 0 1 0 0,1 0-1 0 0,0 0 0 0 0,1 2-465 0 0,4 20 455 0 0,56 208 920 0 0,-20-126-1230 0 0,-30-105 1222 0 0,-14-12-1182 0 0,11-24 721 0 0,7-30-767 0 0,5-21-100 0 0,4 0 0 0 0,3 2 0 0 0,3 1 0 0 0,7-5-39 0 0,17 4-92 0 0,-61 73-3772 0 0,-6-3-666 0 0,4 2-3021 0 0,2 1-1443 0 0</inkml:trace>
  <inkml:trace contextRef="#ctx0" brushRef="#br0" timeOffset="10473.257">1086 1260 1504 0 0,'0'0'2099'0'0,"0"0"-89"0"0,0 0-48 0 0,0 0-86 0 0,0 0-221 0 0,0 0-328 0 0,0 0-378 0 0,0 0-343 0 0,0 0-176 0 0,0 0 23 0 0,0 0 149 0 0,0 0 155 0 0,13 0 59 0 0,204 3 2312 0 0,196-17 894 0 0,227-45-4022 0 0,-280 25 231 0 0,-296 31-230 0 0,-51 3-3411 0 0,-2 0-3610 0 0,-15 0-3809 0 0</inkml:trace>
  <inkml:trace contextRef="#ctx0" brushRef="#br0" timeOffset="12986.884">2228 1650 0 0 0,'0'0'1232'0'0,"0"0"18"0"0,0 0 74 0 0,0 0 20 0 0,0 0-75 0 0,1-7-62 0 0,7-37 908 0 0,-38-5 4205 0 0,22 41-6055 0 0,0-1 1 0 0,-1 2-1 0 0,0-1 0 0 0,-1 1 1 0 0,1 1-1 0 0,-1 0 0 0 0,0 0 1 0 0,-1 1-1 0 0,1 0 1 0 0,-1 0-1 0 0,0 2 0 0 0,0-1 1 0 0,-9 0-266 0 0,11 1 41 0 0,0 1 0 0 0,0 1 0 0 0,0-1-1 0 0,0 1 1 0 0,0 1 0 0 0,0 0 0 0 0,0 0 0 0 0,0 1 0 0 0,0 0 0 0 0,0 1 0 0 0,0 0 0 0 0,0 0 0 0 0,0 1-1 0 0,1 0 1 0 0,-1 0 0 0 0,1 1 0 0 0,0 0 0 0 0,0 1 0 0 0,0 0 0 0 0,1 0 0 0 0,0 0-41 0 0,-6 6-6 0 0,1-1-1 0 0,1 1 1 0 0,0 1 0 0 0,1 0 0 0 0,0 1 0 0 0,0 0-1 0 0,2 0 1 0 0,-1 1 0 0 0,2 0 0 0 0,0 0 0 0 0,1 1-1 0 0,0 0 1 0 0,1 0 0 0 0,1 0 0 0 0,0 1 0 0 0,1 0 0 0 0,1-1-1 0 0,0 1 1 0 0,1 0 0 0 0,1 0 0 0 0,1 0 0 0 0,1 11 6 0 0,-1-23 13 0 0,0 1 1 0 0,1-1 0 0 0,-1 0 0 0 0,1 1 0 0 0,0-1-1 0 0,0 0 1 0 0,0 0 0 0 0,1 0 0 0 0,0-1 0 0 0,-1 1-1 0 0,1-1 1 0 0,1 1 0 0 0,-1-1 0 0 0,0 0-1 0 0,1 0 1 0 0,0 0 0 0 0,-1-1 0 0 0,1 1 0 0 0,0-1-1 0 0,0 0 1 0 0,1 0 0 0 0,-1 0 0 0 0,0-1 0 0 0,0 1-1 0 0,1-1 1 0 0,-1 0 0 0 0,1-1 0 0 0,0 1 0 0 0,3-1-14 0 0,7 2 126 0 0,1-1 0 0 0,-1-1 1 0 0,1 0-1 0 0,-1-1 0 0 0,1-1 1 0 0,-1 0-1 0 0,0-1 1 0 0,7-3-127 0 0,9-3 200 0 0,-1-2 0 0 0,0-1 0 0 0,0-1 0 0 0,-1-2 0 0 0,-1-1 0 0 0,0-1 0 0 0,-2-2 0 0 0,0 0 0 0 0,-1-2 0 0 0,0 0 0 0 0,-2-2 0 0 0,-1-1 0 0 0,-1 0 0 0 0,18-28-200 0 0,-28 33 563 0 0,-11 19-411 0 0,0 0-41 0 0,0 0-75 0 0,0 11-194 0 0,-2 12 175 0 0,1 0-1 0 0,1-1 0 0 0,1 1 1 0 0,1-1-1 0 0,1 0 1 0 0,1 1-1 0 0,1-1 0 0 0,1 0 1 0 0,1-1-1 0 0,0 0 0 0 0,2 0 1 0 0,1-1-1 0 0,0 0 0 0 0,1 0 1 0 0,11 12-17 0 0,-22-31-11 0 0,2 2-31 0 0,1 1 0 0 0,-1-1-1 0 0,0 0 1 0 0,1 0 0 0 0,0 0-1 0 0,0 0 1 0 0,0-1 0 0 0,0 1-1 0 0,0-1 1 0 0,0 1 0 0 0,1-1-1 0 0,-1 0 1 0 0,1-1 0 0 0,0 1-1 0 0,-1 0 1 0 0,1-1 0 0 0,0 0-1 0 0,0 0 1 0 0,0 0 0 0 0,0-1-1 0 0,0 1 1 0 0,0-1 0 0 0,4 0 42 0 0,4-9-2648 0 0,-8 0-4100 0 0,-1 2-5090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1:1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1896 0 0,'0'0'1846'0'0,"0"0"-471"0"0,0 0-275 0 0,0 0 10 0 0,0 0 131 0 0,0 0 185 0 0,0 0 48 0 0,0 0-129 0 0,0 0-263 0 0,0 0-333 0 0,0 0-272 0 0,4-1 1818 0 0,-4 28-905 0 0,1-12-1087 0 0,-1 1 0 0 0,0-1 0 0 0,-1 1 0 0 0,-1-1 0 0 0,0 0 0 0 0,-1 1 0 0 0,-1-1 0 0 0,-4 10-303 0 0,-1-6-115 0 0,0 0 0 0 0,-1-1 0 0 0,-1 0 0 0 0,-1-1 0 0 0,0 0 0 0 0,-1-1 1 0 0,-1 0-1 0 0,-1-1 0 0 0,0-1 0 0 0,-1 0 0 0 0,0-1 0 0 0,-1 0 0 0 0,-12 5 115 0 0,28-17-691 0 0,-5 1 767 0 0,4-1-2631 0 0,0-1-3335 0 0,0 0-4786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0:0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2406 0 0 0,'0'0'435'0'0,"0"0"837"0"0,0 0 616 0 0,0 0 369 0 0,0 0 82 0 0,0 0-160 0 0,0 0-348 0 0,0 0-377 0 0,0 0-309 0 0,5-9-208 0 0,13-28-120 0 0,-13 28-62 0 0,-5 9-45 0 0,0 0-65 0 0,-11 16 399 0 0,-41 65-968 0 0,2 2 0 0 0,5 2-1 0 0,3 2 1 0 0,-3 20-76 0 0,7-22 53 0 0,-2 18-93 0 0,40-103 41 0 0,0 0-1 0 0,1 1 1 0 0,-1-1-1 0 0,0 0 0 0 0,1 0 1 0 0,-1 1-1 0 0,0-1 1 0 0,1 0-1 0 0,-1 0 0 0 0,1 0 1 0 0,-1 1-1 0 0,0-1 1 0 0,1 0-1 0 0,-1 0 1 0 0,1 0-1 0 0,-1 0 0 0 0,1 0 1 0 0,-1 0-1 0 0,0 0 1 0 0,1 0-1 0 0,-1 0 0 0 0,1 0 1 0 0,-1 0-1 0 0,1 0 1 0 0,-1 0-1 0 0,0-1 1 0 0,1 1-1 0 0,-1 0 0 0 0,1 0 1 0 0,-1 0-1 0 0,0-1 1 0 0,1 1-1 0 0,-1 0 0 0 0,0 0 1 0 0,1-1-1 0 0,-1 1 1 0 0,0 0-1 0 0,1-1 1 0 0,-1 1-1 0 0,0 0 0 0 0,0-1 1 0 0,1 1-1 0 0,-1 0 1 0 0,0-1-1 0 0,0 1 0 0 0,0-1 1 0 0,0 1-1 0 0,1 0 1 0 0,-1-1-1 0 0,0 1 0 0 0,0-1 1 0 0,0 1-1 0 0,0-1 1 0 0,0 1-1 0 0,0 0 1 0 0,0-1-1 0 0,0 1 0 0 0,0-1 1 0 0,0 1-1 0 0,0-1 1 0 0,-1 1-1 0 0,1 0 0 0 0,0-1 1 0 0,0 1-1 0 0,76-131 708 0 0,-5-2 0 0 0,1-21-708 0 0,-30 65 168 0 0,46-105 94 0 0,-75 266 203 0 0,-8-15-382 0 0,1-1-1 0 0,4 0 1 0 0,1-1-1 0 0,4 0 1 0 0,1-1-1 0 0,3 0 1 0 0,3 0-83 0 0,-19-47 3 0 0,0 0 0 0 0,1 0 0 0 0,0 0 0 0 0,0-1 0 0 0,1 1 0 0 0,0-1 0 0 0,0 0 0 0 0,0 0 1 0 0,1-1-1 0 0,0 0 0 0 0,0 0 0 0 0,0 0 0 0 0,1-1 0 0 0,0 0 0 0 0,2 2-3 0 0,-5-7 73 0 0,-1 0-1 0 0,1 1 0 0 0,-1-1 0 0 0,1-1 1 0 0,-1 1-1 0 0,0 0 0 0 0,1-1 1 0 0,-1 1-1 0 0,0-1 0 0 0,0 0 1 0 0,0 0-1 0 0,0-1 0 0 0,0 1 1 0 0,-1-1-1 0 0,1 1 0 0 0,-1-1 0 0 0,1 0 1 0 0,-1 0-1 0 0,0 0 0 0 0,0 0 1 0 0,0 0-1 0 0,-1 0 0 0 0,1-2-72 0 0,23-36 174 0 0,-3 0-1 0 0,-1-2 1 0 0,-2-1 0 0 0,-2 0-1 0 0,-2-1 1 0 0,-2 0-1 0 0,3-27-173 0 0,-8-72-104 0 0,-15 129-401 0 0,-7 24-4367 0 0,13 1 2700 0 0,0 5-4867 0 0,-1-4-4021 0 0</inkml:trace>
  <inkml:trace contextRef="#ctx0" brushRef="#br0" timeOffset="313.106">1175 2447 3625 0 0,'0'0'1657'0'0,"0"0"-388"0"0,0 0-120 0 0,0 0 93 0 0,0 0 137 0 0,0 0 37 0 0,0 0-94 0 0,0 0-189 0 0,0 0-242 0 0,0 0-221 0 0,0 0-136 0 0,0 0-103 0 0,-20 19-43 0 0,-62 64-20 0 0,78-80-314 0 0,-1 2 0 0 0,1-1 0 0 0,0 0 0 0 0,0 1 0 0 0,1 0 0 0 0,-1 0 0 0 0,1 0 0 0 0,0 0 0 0 0,1 0 0 0 0,-1 1 0 0 0,1-1 0 0 0,0 1-1 0 0,1-1 1 0 0,-1 1 0 0 0,1 0 0 0 0,0 0 0 0 0,0 0-54 0 0,-1 10 94 0 0,0-11-44 0 0,1 0-1 0 0,-1 1 1 0 0,1-1-1 0 0,0 0 1 0 0,0 0-1 0 0,1 1 1 0 0,0-1-1 0 0,0 0 1 0 0,0 1 0 0 0,0-1-1 0 0,1 1 1 0 0,0-1-1 0 0,0 0 1 0 0,1 0-1 0 0,-1 0 1 0 0,1 0-1 0 0,0 0 1 0 0,0 0-1 0 0,1 0 1 0 0,0 0-1 0 0,-1-1 1 0 0,2 1-1 0 0,-1-1 1 0 0,0 0-1 0 0,1 0 1 0 0,0 0-1 0 0,0-1 1 0 0,0 1-1 0 0,0-1 1 0 0,0 0-1 0 0,1 0 1 0 0,0 0 0 0 0,-1-1-1 0 0,1 1 1 0 0,0-1-1 0 0,0-1 1 0 0,0 1-1 0 0,1-1 1 0 0,-1 1-1 0 0,0-1 1 0 0,0-1-1 0 0,1 1 1 0 0,-1-1-1 0 0,1 0 1 0 0,-1 0-50 0 0,1-2 126 0 0,0 0 0 0 0,0 0 0 0 0,0-1 0 0 0,-1 0 0 0 0,1 0 1 0 0,-1 0-1 0 0,1 0 0 0 0,-1-1 0 0 0,0 0 0 0 0,-1 0 0 0 0,1-1 0 0 0,-1 1 1 0 0,1-1-1 0 0,-1 0 0 0 0,-1 0 0 0 0,1 0 0 0 0,-1 0 0 0 0,0-1 1 0 0,0 0-1 0 0,0 1 0 0 0,-1-1 0 0 0,1-3-126 0 0,22-137 1172 0 0,-24 139-1203 0 0,-1 1 0 0 0,0-1 0 0 0,-1 1-1 0 0,0-1 1 0 0,0 1 0 0 0,0-1 0 0 0,0 1-1 0 0,-1 0 1 0 0,0 0 0 0 0,-1-1 0 0 0,1 1-1 0 0,-1 1 1 0 0,0-1 0 0 0,-1 0 0 0 0,1 1-1 0 0,-1 0 1 0 0,0 0 0 0 0,-1 0 0 0 0,1 0-1 0 0,-1 0 1 0 0,0 1 0 0 0,0 0 0 0 0,0 0-1 0 0,0 0 1 0 0,-1 1 0 0 0,0 0 0 0 0,0 0-1 0 0,0 0 1 0 0,0 1 0 0 0,0 0 0 0 0,0 0-1 0 0,-1 0 1 0 0,1 1 0 0 0,0 0 0 0 0,-4 0 31 0 0,-38 8-2869 0 0,20 8-6033 0 0,17-7-2567 0 0</inkml:trace>
  <inkml:trace contextRef="#ctx0" brushRef="#br0" timeOffset="673.305">1729 1935 7001 0 0,'0'0'2062'0'0,"0"0"-411"0"0,0 0-10 0 0,0 0 152 0 0,0 0 48 0 0,0 0-156 0 0,0 0-392 0 0,0 0-440 0 0,0 0-333 0 0,0 0-194 0 0,0 0-77 0 0,0 0-7 0 0,0 0 34 0 0,-1 12 25 0 0,-2 94 586 0 0,29 243 739 0 0,-12 90-2829 0 0,-30-435-3870 0 0,12-5 573 0 0,-1 1-4922 0 0</inkml:trace>
  <inkml:trace contextRef="#ctx0" brushRef="#br0" timeOffset="1113.938">1534 2465 6649 0 0,'0'0'1591'0'0,"0"0"-437"0"0,0 0-158 0 0,0 0 38 0 0,0 0 37 0 0,0 0 14 0 0,0 0-41 0 0,0 0-91 0 0,0 0-89 0 0,0 0-151 0 0,0 0-190 0 0,0 0-183 0 0,29-18-150 0 0,91-53-92 0 0,-69 52-53 0 0,-43 20-50 0 0,3 2-39 0 0,0 0-1 0 0,0 0 1 0 0,0 1-1 0 0,-1 0 0 0 0,1 1 1 0 0,-1 0-1 0 0,0 0 1 0 0,0 1-1 0 0,-1 1 1 0 0,0 0-1 0 0,0 0 0 0 0,-1 1 1 0 0,1 0-1 0 0,-1 0 1 0 0,-1 1-1 0 0,1 0 45 0 0,6 6-7 0 0,4 3 33 0 0,-13-11 38 0 0,0-1 0 0 0,0 0 0 0 0,0-1 0 0 0,1 1 0 0 0,0-1 0 0 0,0 0 0 0 0,1 0 0 0 0,-1-1 0 0 0,1 0 0 0 0,0 0 0 0 0,0-1 0 0 0,0 0 0 0 0,1 0 0 0 0,-1 0 0 0 0,1-1 0 0 0,-1 0 0 0 0,1-1 0 0 0,0 0 0 0 0,1 0-64 0 0,0-1 201 0 0,-1 0 1 0 0,1 0-1 0 0,-1-1 1 0 0,1 0-1 0 0,-1-1 0 0 0,0 0 1 0 0,1 0-1 0 0,-1-1 1 0 0,0 0-1 0 0,-1-1 1 0 0,1 1-1 0 0,-1-1 1 0 0,1-1-1 0 0,-1 0 0 0 0,0 0 1 0 0,-1 0-1 0 0,1-1 1 0 0,2-2-202 0 0,-2 0 61 0 0,-1 1 0 0 0,1-1 0 0 0,-2 0 0 0 0,1-1 1 0 0,-1 1-1 0 0,0-1 0 0 0,-1 0 0 0 0,0 0 0 0 0,0-1 0 0 0,-1 1 0 0 0,0-1 1 0 0,-1 0-1 0 0,0 0 0 0 0,-1 0 0 0 0,0 0 0 0 0,0 0 0 0 0,-1 0 0 0 0,0 0 1 0 0,-1 0-1 0 0,0 0-61 0 0,-1 6-21 0 0,0-1 0 0 0,0 1 1 0 0,-1 0-1 0 0,1 0 1 0 0,-1 1-1 0 0,0-1 0 0 0,0 1 1 0 0,0-1-1 0 0,0 1 1 0 0,-1 0-1 0 0,1 0 0 0 0,-1 0 1 0 0,0 1-1 0 0,0-1 0 0 0,0 1 1 0 0,0 0-1 0 0,0 0 1 0 0,-1 1-1 0 0,1-1 0 0 0,0 1 1 0 0,-1 0-1 0 0,1 0 0 0 0,-1 0 1 0 0,1 0-1 0 0,-1 1 1 0 0,0 0-1 0 0,1 0 0 0 0,-1 0 1 0 0,1 1-1 0 0,-1-1 0 0 0,0 1 1 0 0,1 0-1 0 0,-1 1 1 0 0,1-1-1 0 0,0 1 0 0 0,0 0 1 0 0,-1 0-1 0 0,1 0 0 0 0,0 0 1 0 0,1 1-1 0 0,-1 0 21 0 0,-8 8-47 0 0,1 1 0 0 0,0 1-1 0 0,1 0 1 0 0,1 1 0 0 0,0 0-1 0 0,1 0 1 0 0,0 1 0 0 0,1 0-1 0 0,1 0 1 0 0,1 0 0 0 0,0 1 0 0 0,0 0-1 0 0,2 0 1 0 0,0 0 0 0 0,1 1-1 0 0,1-1 1 0 0,0 1 0 0 0,1-1-1 0 0,1 4 48 0 0,0-11 16 0 0,0-1 0 0 0,0 0 0 0 0,1 0-1 0 0,0 0 1 0 0,1 0 0 0 0,0 0-1 0 0,0-1 1 0 0,0 1 0 0 0,1-1 0 0 0,0 0-1 0 0,1 0 1 0 0,-1 0 0 0 0,1-1 0 0 0,1 0-1 0 0,-1 1 1 0 0,1-2 0 0 0,0 1-1 0 0,1-1 1 0 0,-1 0 0 0 0,1 0 0 0 0,0-1-1 0 0,0 0 1 0 0,0 0 0 0 0,1 0 0 0 0,-1-1-1 0 0,1 0 1 0 0,0-1 0 0 0,0 0-1 0 0,3 1-15 0 0,3 0 13 0 0,-1-1 0 0 0,1 0-1 0 0,-1 0 1 0 0,1-1 0 0 0,0-1-1 0 0,-1 0 1 0 0,1-1 0 0 0,-1-1-1 0 0,1 0 1 0 0,-1-1 0 0 0,1 0-1 0 0,6-3-12 0 0,47-38-4376 0 0,-57 35-1275 0 0,-4 2-5469 0 0</inkml:trace>
  <inkml:trace contextRef="#ctx0" brushRef="#br0" timeOffset="-10152.785">12700 175 8698 0 0,'0'0'2071'0'0,"0"0"-367"0"0,0 0-254 0 0,0 0-88 0 0,0 0-74 0 0,0 0-64 0 0,0 0-133 0 0,0 0-193 0 0,0 0-182 0 0,0 0-206 0 0,0 0-143 0 0,0 0-69 0 0,-9 12-36 0 0,-74 113 681 0 0,-82 319 627 0 0,154-415-1554 0 0,2 0 0 0 0,0 1 0 0 0,2 0 0 0 0,2 0 0 0 0,0 1 0 0 0,1 18-16 0 0,4-48-41 0 0,14-2-1 0 0,67-50 562 0 0,36-44-382 0 0,-123 151-108 0 0,-21 87 53 0 0,26-133-79 0 0,1 0-1 0 0,1 0 1 0 0,-1-1 0 0 0,2 1 0 0 0,-1 0-1 0 0,2-1 1 0 0,-1 1 0 0 0,1-1-1 0 0,0 0 1 0 0,1 1 0 0 0,0-2-1 0 0,1 1 1 0 0,0 0 0 0 0,0-1 0 0 0,1 0-1 0 0,0 0 1 0 0,0-1 0 0 0,1 1-1 0 0,0-1 1 0 0,0-1 0 0 0,0 0-1 0 0,9 6-3 0 0,-5-5 34 0 0,1-1 0 0 0,-1 0 0 0 0,1-1 0 0 0,0-1 0 0 0,1 0 0 0 0,-1 0 0 0 0,1-1 0 0 0,-1-1 0 0 0,1 0 0 0 0,0 0 0 0 0,0-2 0 0 0,0 1 0 0 0,0-2 0 0 0,0 0 0 0 0,0 0 0 0 0,0-1 0 0 0,-1-1 0 0 0,1 0-1 0 0,-1-1 1 0 0,0 0 0 0 0,1-1 0 0 0,-2 0 0 0 0,1-1 0 0 0,3-2-34 0 0,-6 2 29 0 0,1 0 0 0 0,-1 0 0 0 0,0-1 0 0 0,0 0 0 0 0,-1-1 0 0 0,0 0 0 0 0,0 0 0 0 0,-1-1 0 0 0,0 0 0 0 0,0-1 0 0 0,-1 1 0 0 0,-1-1 0 0 0,1 0 0 0 0,-1 0 0 0 0,-1-1 0 0 0,0 1 0 0 0,-1-1 0 0 0,0 0 0 0 0,-1 0 0 0 0,0 0 0 0 0,0-1 0 0 0,-1 1 0 0 0,-1 0 0 0 0,0-9-29 0 0,-3 12-18 0 0,0 0 0 0 0,-1 1 0 0 0,0 0 0 0 0,0 0 0 0 0,-1 0 0 0 0,0 0 0 0 0,0 1 0 0 0,0-1 0 0 0,-1 1 0 0 0,0 1 0 0 0,0-1 0 0 0,0 1 0 0 0,-1 0 0 0 0,0 0 0 0 0,0 1 0 0 0,0 0-1 0 0,-1 0 1 0 0,1 1 0 0 0,-1 0 0 0 0,0 0 0 0 0,0 1 0 0 0,0 0 0 0 0,0 0 0 0 0,0 1 0 0 0,0 0 0 0 0,-4 1 18 0 0,-13-4-249 0 0,-1 2 0 0 0,0 1 0 0 0,0 1 0 0 0,0 2 0 0 0,0 0-1 0 0,0 2 1 0 0,1 0 0 0 0,-1 2 0 0 0,1 1 0 0 0,-16 7 249 0 0,-19 11-4243 0 0,3 5-3635 0 0,44-22-3493 0 0</inkml:trace>
  <inkml:trace contextRef="#ctx0" brushRef="#br0" timeOffset="-9871.17">12017 440 6673 0 0,'0'0'2005'0'0,"0"0"-586"0"0,0 0-530 0 0,0 0-279 0 0,0 0 10 0 0,0 0 275 0 0,0 0 329 0 0,0 0 195 0 0,0 0-21 0 0,0 0-114 0 0,0 0-140 0 0,0 0-134 0 0,39 12-99 0 0,123 34-87 0 0,-47-33 286 0 0,-85-14-821 0 0,147-3 428 0 0,1-8 1 0 0,98-23-718 0 0,-214 28-680 0 0,-17 2-5614 0 0,-33 2-5226 0 0</inkml:trace>
  <inkml:trace contextRef="#ctx0" brushRef="#br0" timeOffset="-16137.768">2992 1088 3689 0 0,'0'0'3090'0'0,"0"0"-1633"0"0,0 0-692 0 0,0 0-141 0 0,0 0 135 0 0,0 0 194 0 0,0 0 86 0 0,0 0-55 0 0,0 0-142 0 0,0 0-151 0 0,0 0-145 0 0,-7 1-163 0 0,-20 1-174 0 0,20-1-165 0 0,7-1-133 0 0,0 0-78 0 0,0 0-87 0 0,0 0-104 0 0,0 0-153 0 0,8-3-4982 0 0,-5 2-3710 0 0</inkml:trace>
  <inkml:trace contextRef="#ctx0" brushRef="#br0" timeOffset="-12307.049">8757 897 0 0 0,'0'0'1483'0'0,"0"0"368"0"0,0 0 252 0 0,0 0 91 0 0,0 0-118 0 0,0 0-181 0 0,0 0-214 0 0,0 0-296 0 0,0 0-236 0 0,0 0-170 0 0,2-5-143 0 0,6-11 493 0 0,-10 26 1167 0 0,-11 16-2424 0 0,1 1 1 0 0,2 1-1 0 0,1-1 1 0 0,0 2-1 0 0,2-1 1 0 0,2 1-1 0 0,0 0 1 0 0,2 0 0 0 0,1 0-1 0 0,2 16-72 0 0,0-41 25 0 0,1-1 0 0 0,0 1 0 0 0,0-1 0 0 0,0 1 0 0 0,0-1 0 0 0,1 0 0 0 0,-1 1 0 0 0,1-1 0 0 0,0 0-1 0 0,0 0 1 0 0,0 0 0 0 0,0 0 0 0 0,0-1 0 0 0,1 1 0 0 0,-1 0 0 0 0,1-1 0 0 0,0 0 0 0 0,0 0 0 0 0,0 0 0 0 0,0 0 0 0 0,0 0 0 0 0,0 0 0 0 0,0-1 0 0 0,1 1 0 0 0,-1-1 0 0 0,0 0-1 0 0,1 0 1 0 0,-1 0 0 0 0,1-1 0 0 0,0 1 0 0 0,-1-1 0 0 0,1 0 0 0 0,-1 0 0 0 0,1 0 0 0 0,0 0 0 0 0,-1-1 0 0 0,1 0 0 0 0,-1 1 0 0 0,1-1 0 0 0,-1 0 0 0 0,0-1 0 0 0,1 1 0 0 0,-1-1-1 0 0,0 1 1 0 0,0-1 0 0 0,0 0 0 0 0,2-1-25 0 0,81-47 460 0 0,-2-4-1 0 0,42-36-459 0 0,-106 73 20 0 0,76-43 0 0 0,-95 61-24 0 0,1 0-1 0 0,-1 0 1 0 0,1 0-1 0 0,0 0 1 0 0,-1 0-1 0 0,0 0 1 0 0,1 1-1 0 0,-1-1 1 0 0,0 1-1 0 0,0-1 1 0 0,0 1-1 0 0,0-1 1 0 0,0 1-1 0 0,0 0 1 0 0,0 0-1 0 0,0-1 1 0 0,-1 1-1 0 0,1 0 1 0 0,-1 0-1 0 0,1 0 1 0 0,-1 0-1 0 0,0-1 1 0 0,0 1-1 0 0,0 0 1 0 0,0 0-1 0 0,0 0 1 0 0,0 0-1 0 0,0 0 1 0 0,-1 0 0 0 0,1 0-1 0 0,-1-1 5 0 0,2 7 6 0 0,0 6 1 0 0,1 0 0 0 0,0 0 1 0 0,2 0-1 0 0,-1-1 0 0 0,2 1 1 0 0,-1-1-1 0 0,2 0 0 0 0,0 0 1 0 0,1-1-1 0 0,5 9-7 0 0,-8-16 20 0 0,-1 1-1 0 0,1-1 1 0 0,1 0-1 0 0,-1-1 1 0 0,1 1 0 0 0,0-1-1 0 0,0 0 1 0 0,0 0 0 0 0,0-1-1 0 0,1 1 1 0 0,-1-1-1 0 0,1 0 1 0 0,0-1 0 0 0,0 1-1 0 0,0-1 1 0 0,0 0 0 0 0,0-1-1 0 0,1 0 1 0 0,-1 0-1 0 0,0 0 1 0 0,1 0 0 0 0,-1-1-1 0 0,1 0 1 0 0,2-1-20 0 0,-2-2 97 0 0,1 0-1 0 0,-2 0 1 0 0,1 0 0 0 0,0-1-1 0 0,-1 0 1 0 0,0 0-1 0 0,0-1 1 0 0,0 0 0 0 0,0 0-1 0 0,-1 0 1 0 0,0-1 0 0 0,3-3-97 0 0,3-2 147 0 0,76-107 681 0 0,-76 102-820 0 0,-1 0 1 0 0,-1 0-1 0 0,0-1 0 0 0,-1-1 1 0 0,-1 0-1 0 0,-1 0 0 0 0,0 0 0 0 0,-2 0 1 0 0,3-16-9 0 0,-7 26-39 0 0,0 7-4876 0 0,0 1-5237 0 0,0 0-1340 0 0</inkml:trace>
  <inkml:trace contextRef="#ctx0" brushRef="#br0" timeOffset="-11118.967">10480 922 2024 0 0,'0'0'2580'0'0,"0"0"-1177"0"0,0 0-259 0 0,0 0 231 0 0,0 0 263 0 0,0 0 58 0 0,0 0-138 0 0,0 0-160 0 0,0 0-160 0 0,0 0-174 0 0,0 0-167 0 0,0 0-136 0 0,0 0-116 0 0,-14-12-94 0 0,-47-37-95 0 0,59 47-425 0 0,1 1 0 0 0,-2-1 0 0 0,1 1 0 0 0,0 0 0 0 0,0-1 0 0 0,0 1 0 0 0,-1 0 0 0 0,1 1 0 0 0,0-1 0 0 0,-1 0 0 0 0,1 0 0 0 0,-1 1 0 0 0,1 0 0 0 0,-1-1 0 0 0,1 1 0 0 0,-1 0 0 0 0,1 0 0 0 0,-1 0 0 0 0,1 1 0 0 0,-1-1 0 0 0,1 1 0 0 0,-1-1 0 0 0,1 1 0 0 0,0 0 0 0 0,-3 1-31 0 0,-1 0 58 0 0,-25 9 90 0 0,1 2 1 0 0,0 2 0 0 0,0 1 0 0 0,1 1 0 0 0,2 1 0 0 0,-20 16-149 0 0,38-27 10 0 0,-1 1 0 0 0,1-1 1 0 0,1 1-1 0 0,0 1 0 0 0,0 0 0 0 0,1 0 0 0 0,0 0 0 0 0,0 1 1 0 0,1 0-1 0 0,0 0 0 0 0,1 1 0 0 0,0 0 0 0 0,1 0 0 0 0,0 0 0 0 0,1 0 1 0 0,0 1-1 0 0,1-1 0 0 0,0 1 0 0 0,0-1 0 0 0,2 1 0 0 0,-1 6-10 0 0,2-15 6 0 0,-1 1 0 0 0,1-1-1 0 0,-1 0 1 0 0,1 0 0 0 0,0 0-1 0 0,0 0 1 0 0,1 0-1 0 0,-1 0 1 0 0,1 0 0 0 0,-1 0-1 0 0,1-1 1 0 0,0 1-1 0 0,0 0 1 0 0,0-1 0 0 0,0 0-1 0 0,0 1 1 0 0,1-1 0 0 0,-1 0-1 0 0,1 0 1 0 0,-1 0-1 0 0,1-1 1 0 0,0 1 0 0 0,0 0-1 0 0,0-1 1 0 0,0 0-1 0 0,0 0 1 0 0,0 0 0 0 0,0 0-1 0 0,0 0 1 0 0,0-1 0 0 0,0 1-1 0 0,1-1 1 0 0,-1 0-1 0 0,0 0-5 0 0,7 1 81 0 0,1-1-1 0 0,-1 0 0 0 0,0 0 0 0 0,0-1 1 0 0,0-1-1 0 0,0 0 0 0 0,0 0 0 0 0,0-1 1 0 0,-1 0-1 0 0,6-2-80 0 0,20-15 196 0 0,0-2-1 0 0,-2-1 1 0 0,0-2 0 0 0,-2-1-1 0 0,-1-1 1 0 0,-1-2-1 0 0,-1-1 1 0 0,12-19-196 0 0,19-16 159 0 0,-35 40-91 0 0,-23 24-89 0 0,-1 1-12 0 0,0 0-21 0 0,0 5-122 0 0,-4 74 28 0 0,2-59 148 0 0,0 0-1 0 0,1 0 1 0 0,1 0-1 0 0,1 0 1 0 0,1 0 0 0 0,1 0-1 0 0,0-1 1 0 0,2 1-1 0 0,0 0 1 0 0,-4-17 5 0 0,1 1 1 0 0,-1-1-1 0 0,1 1 0 0 0,0-1 0 0 0,0 0 0 0 0,0 0 0 0 0,0 0 0 0 0,0 0 1 0 0,1 0-1 0 0,-1-1 0 0 0,1 1 0 0 0,0-1 0 0 0,0 0 0 0 0,0 1 0 0 0,0-1 0 0 0,0 0 1 0 0,1-1-1 0 0,-1 1 0 0 0,0-1 0 0 0,1 1 0 0 0,-1-1 0 0 0,1 0 0 0 0,0 0 1 0 0,-1-1-1 0 0,1 1 0 0 0,0-1 0 0 0,-1 0 0 0 0,1 0 0 0 0,0 0 0 0 0,-1 0 1 0 0,1 0-1 0 0,0-1 0 0 0,-1 0 0 0 0,1 0 0 0 0,-1 0 0 0 0,1 0 0 0 0,-1-1 1 0 0,1 1-1 0 0,-1-1 0 0 0,0 0 0 0 0,1 0-5 0 0,20-18 64 0 0,-1-1 0 0 0,-1-2 0 0 0,-1 0 0 0 0,-1-1 1 0 0,-1-1-1 0 0,-1-1 0 0 0,8-16-64 0 0,4-4 67 0 0,37-59-16 0 0,-57 89 5 0 0,-10 16-88 0 0,0 0-68 0 0,0 0-3 0 0,0 19-294 0 0,-9 139 433 0 0,7-152-35 0 0,1 1 0 0 0,1-1 0 0 0,-1 0 0 0 0,1 1 0 0 0,1-1 0 0 0,-1 0 0 0 0,1 1 0 0 0,0-1 0 0 0,0 0 0 0 0,1 0 0 0 0,-1 0 0 0 0,1 0 0 0 0,1 0 0 0 0,-1 0 0 0 0,1 0 0 0 0,0-1 0 0 0,1 1 0 0 0,-1-1 0 0 0,1 0 0 0 0,0 0 0 0 0,0 0 0 0 0,1-1 0 0 0,-1 1 0 0 0,1-1 0 0 0,0 0 0 0 0,5 3-1 0 0,-4-8 29 0 0,-1 0-1 0 0,1-1 0 0 0,0 1 0 0 0,0-1 0 0 0,-1 0 1 0 0,1-1-1 0 0,-1 1 0 0 0,0-1 0 0 0,0 0 0 0 0,0 0 1 0 0,0-1-1 0 0,0 1 0 0 0,-1-1 0 0 0,0 0 0 0 0,1-1 1 0 0,-1 1-1 0 0,-1-1 0 0 0,1 1 0 0 0,-1-1 0 0 0,0 0 1 0 0,0 0-1 0 0,0-1 0 0 0,0 0-28 0 0,4-4 42 0 0,146-254 438 0 0,-130 223-352 0 0,-33 124-314 0 0,18 522 195 0 0,-9-559-15 0 0,-2-1 1 0 0,-1 0-1 0 0,-3 0 1 0 0,-2 0 0 0 0,-2-1-1 0 0,-2 0 1 0 0,-1-1-1 0 0,-3-1 1 0 0,-1 0-1 0 0,-2-1 1 0 0,-2-1-1 0 0,-1-1 1 0 0,-2-2-1 0 0,-2 0 1 0 0,-2-1-1 0 0,-1-2 1 0 0,-1-1-1 0 0,-2-2 1 0 0,-10 7 5 0 0,32-29 3 0 0,0-1 0 0 0,0 0 0 0 0,-1-1 0 0 0,0 0 0 0 0,0-1 1 0 0,0-1-1 0 0,-1 1 0 0 0,0-2 0 0 0,0 0 0 0 0,0 0 0 0 0,-1-2 0 0 0,-10 2-3 0 0,22-4-4 0 0,0-1 1 0 0,-1 1-1 0 0,1-1 0 0 0,0 0 0 0 0,0 0 0 0 0,0 0 1 0 0,-1 0-1 0 0,1 0 0 0 0,0 0 0 0 0,0 0 0 0 0,1-1 0 0 0,-1 1 1 0 0,0-1-1 0 0,0 1 0 0 0,1-1 0 0 0,-1 0 0 0 0,1 1 1 0 0,-1-1-1 0 0,1 0 0 0 0,0 0 0 0 0,0 0 0 0 0,0 0 0 0 0,0-1 1 0 0,0 1-1 0 0,0 0 0 0 0,0 0 0 0 0,1-1 0 0 0,-1 1 1 0 0,1 0-1 0 0,0 0 0 0 0,0-1 0 0 0,0 0 4 0 0,-3-80-78 0 0,9 54 86 0 0,1 0-1 0 0,1 0 0 0 0,1 1 1 0 0,2 0-1 0 0,1 1 0 0 0,1 0 1 0 0,1 1-1 0 0,2 0 0 0 0,12-15-7 0 0,-14 19 0 0 0,27-41 1 0 0,2 1 1 0 0,4 3 0 0 0,2 2 0 0 0,2 2-1 0 0,3 2 1 0 0,38-28-2 0 0,21-11-840 0 0,-99 79-127 0 0,-4 3-5174 0 0,-6 6-5446 0 0</inkml:trace>
  <inkml:trace contextRef="#ctx0" brushRef="#br0" timeOffset="-14528.836">5337 112 0 0 0,'0'0'140'0'0,"0"0"448"0"0,0 0 192 0 0,0 0 110 0 0,0 0 86 0 0,0 0 55 0 0,0 0-43 0 0,0 0-56 0 0,0 0-81 0 0,-27 8-123 0 0,-86 27-73 0 0,60-5 247 0 0,45-21-676 0 0,-14 16 35 0 0,2 1-1 0 0,1 1 0 0 0,2 1 0 0 0,0 0 1 0 0,2 1-1 0 0,1 1 0 0 0,1 1 0 0 0,2-1 0 0 0,1 2 1 0 0,1 0-1 0 0,2 0 0 0 0,1 0 0 0 0,2 1 1 0 0,1-1-1 0 0,2 1 0 0 0,1 24-260 0 0,-1-34 56 0 0,0 0-1 0 0,2 0 1 0 0,0 0 0 0 0,2 0 0 0 0,1 0-1 0 0,0-1 1 0 0,2 1 0 0 0,0-1-1 0 0,2 0 1 0 0,0-1 0 0 0,1 0 0 0 0,1 0-1 0 0,2-1 1 0 0,4 7-56 0 0,-7-17 104 0 0,1-1-1 0 0,0 0 1 0 0,1 0-1 0 0,0-1 0 0 0,0-1 1 0 0,1 0-1 0 0,0 0 1 0 0,0-1-1 0 0,1-1 1 0 0,-1 0-1 0 0,1-1 1 0 0,0 0-1 0 0,0 0 1 0 0,1-2-1 0 0,-1 0 0 0 0,1 0 1 0 0,-1-1-1 0 0,1-1 1 0 0,-1 0-1 0 0,1-1 1 0 0,0-1-1 0 0,-1 0 1 0 0,0-1-1 0 0,1 0 1 0 0,-1-1-1 0 0,1-1-103 0 0,14-6 197 0 0,0-1 1 0 0,-1-1-1 0 0,-1-2 1 0 0,0 0-1 0 0,-1-2 1 0 0,-1-1-1 0 0,-1-1 0 0 0,0-1 1 0 0,-1-1-1 0 0,-1 0 1 0 0,-2-2-1 0 0,0-1 1 0 0,-1 0-1 0 0,-1-1 1 0 0,-2-1-1 0 0,0 0 0 0 0,-2-1 1 0 0,-1-1-1 0 0,-1 0 1 0 0,-2-1-1 0 0,0 1 1 0 0,-2-2-1 0 0,-1 1 0 0 0,1-26-197 0 0,-7 29-54 0 0,0-1 0 0 0,-2 0 0 0 0,-1 1 0 0 0,-2-1 1 0 0,0 1-1 0 0,-1 0 0 0 0,-2 1 0 0 0,-1-1 0 0 0,-1 2 0 0 0,0-1 0 0 0,-2 1 0 0 0,-1 1 0 0 0,-1 0 0 0 0,-1 1 0 0 0,-1 1 0 0 0,-1 0 0 0 0,-5-4 54 0 0,13 14-139 0 0,0 1-1 0 0,0 0 1 0 0,-1 1 0 0 0,0 0 0 0 0,-1 1-1 0 0,0 0 1 0 0,0 0 0 0 0,-1 1 0 0 0,0 1 0 0 0,0 0-1 0 0,0 0 1 0 0,-1 2 0 0 0,0-1 0 0 0,0 1-1 0 0,0 1 1 0 0,0 1 0 0 0,-1 0 0 0 0,1 0-1 0 0,-1 1 1 0 0,-4 1 139 0 0,12 1-244 0 0,0 1-1 0 0,1 0 1 0 0,-1 0-1 0 0,1 0 1 0 0,-1 0-1 0 0,1 1 1 0 0,0 0-1 0 0,0 0 0 0 0,0 0 1 0 0,0 1-1 0 0,0 0 1 0 0,1 0-1 0 0,-3 2 245 0 0,-29 38-7131 0 0,22-24-916 0 0</inkml:trace>
  <inkml:trace contextRef="#ctx0" brushRef="#br0" timeOffset="-14006.856">5972 1361 10730 0 0,'0'0'1953'0'0,"0"0"-1241"0"0,0 0-540 0 0,0 0-113 0 0,0 0 109 0 0,0 0 194 0 0,0 0 122 0 0,19-34 75 0 0,62-104 24 0 0,-6 41 487 0 0,-45 66-659 0 0,-2-1 0 0 0,-2-2 0 0 0,-1-1 0 0 0,-1-1 0 0 0,-2-1 0 0 0,-2 0 1 0 0,14-37-412 0 0,-29 60 410 0 0,-5 21-357 0 0,-1 11-186 0 0,1-5 152 0 0,-1-7 2 0 0,0 0 0 0 0,1 1 0 0 0,0-1 0 0 0,0 1 0 0 0,0-1 0 0 0,1 1 0 0 0,0-1 0 0 0,0 1 0 0 0,0-1 0 0 0,1 0 0 0 0,0 1 0 0 0,0-1 0 0 0,1 0 0 0 0,0 0 0 0 0,0-1 0 0 0,0 1 0 0 0,1-1 0 0 0,-1 1 0 0 0,1-1 0 0 0,1 0 0 0 0,-1 0 0 0 0,1-1 0 0 0,0 1-21 0 0,1-1 121 0 0,0 0 1 0 0,0-1-1 0 0,1 0 1 0 0,-1 0-1 0 0,1 0 1 0 0,-1-1 0 0 0,1 0-1 0 0,0 0 1 0 0,0-1-1 0 0,0 0 1 0 0,0 0-1 0 0,0 0 1 0 0,0-1-1 0 0,1 0 1 0 0,-1 0-1 0 0,0-1 1 0 0,0 0 0 0 0,0-1-1 0 0,0 1 1 0 0,0-1-1 0 0,-1 0 1 0 0,1-1-1 0 0,0 0 1 0 0,4-3-122 0 0,9-4 250 0 0,-1-1 0 0 0,-1-1 1 0 0,0 0-1 0 0,-1-2 0 0 0,0 0 0 0 0,-1-1 1 0 0,8-10-251 0 0,-11 10 57 0 0,0 0 1 0 0,-1-1-1 0 0,-1-1 1 0 0,0 0-1 0 0,-2 0 1 0 0,1-1-1 0 0,-2 0 1 0 0,-1-1-1 0 0,0 0 1 0 0,1-8-58 0 0,-5-25-459 0 0,-10 37-1955 0 0,5 13-1645 0 0,0 1-3281 0 0,1 1-4194 0 0</inkml:trace>
  <inkml:trace contextRef="#ctx0" brushRef="#br0" timeOffset="-13384.688">6977 956 6825 0 0,'0'0'1149'0'0,"0"0"-669"0"0,0 0-321 0 0,0 0 65 0 0,0 0 358 0 0,0 0 449 0 0,0 0 346 0 0,0 0 195 0 0,0 0-73 0 0,0 0-186 0 0,0 0-202 0 0,0 0-220 0 0,31-8-151 0 0,98-27-113 0 0,-43-3 352 0 0,-78 35-888 0 0,0-1 0 0 0,0 1 0 0 0,0-1 0 0 0,-1-1 0 0 0,0 1 1 0 0,0-1-1 0 0,0 0 0 0 0,0-1 0 0 0,-1 0 0 0 0,0 0 0 0 0,0 0 0 0 0,0-1 0 0 0,-1 1 0 0 0,0-1 0 0 0,0-1 0 0 0,-1 1 0 0 0,0-1 1 0 0,0 0-1 0 0,-1 0 0 0 0,0 0 0 0 0,-1 0 0 0 0,1 0 0 0 0,-1-1 0 0 0,-1 1 0 0 0,0-1 0 0 0,0 1 0 0 0,-1-6-91 0 0,-2 10-1 0 0,0 0 0 0 0,-1 0 0 0 0,0 0 0 0 0,0 1-1 0 0,0-1 1 0 0,0 1 0 0 0,-1 0 0 0 0,0-1 0 0 0,1 1 0 0 0,-1 1-1 0 0,0-1 1 0 0,0 1 0 0 0,0-1 0 0 0,-1 1 0 0 0,1 1 0 0 0,-1-1-1 0 0,1 0 1 0 0,-1 1 0 0 0,1 0 0 0 0,-1 0 0 0 0,0 0 0 0 0,0 1-1 0 0,1 0 1 0 0,-1 0 0 0 0,0 0 0 0 0,0 0 0 0 0,1 1 0 0 0,-1 0-1 0 0,0 0 1 0 0,1 0 0 0 0,-1 0 0 0 0,0 1 1 0 0,-10 3-21 0 0,1 0-1 0 0,1 1 1 0 0,-1 1 0 0 0,1 0-1 0 0,0 1 1 0 0,1 0 0 0 0,0 1-1 0 0,0 0 1 0 0,1 1 0 0 0,0 0-1 0 0,1 1 1 0 0,0 0 0 0 0,0 1-1 0 0,1 0 1 0 0,1 0 0 0 0,0 1-1 0 0,1 0 1 0 0,0 0 0 0 0,1 1-1 0 0,1 0 1 0 0,-1 3 21 0 0,2-7 0 0 0,1 0 1 0 0,0-1-1 0 0,0 1 1 0 0,1 0-1 0 0,0 0 1 0 0,1 0 0 0 0,0 1-1 0 0,1-1 1 0 0,0 0-1 0 0,1 0 1 0 0,0 0-1 0 0,0 0 1 0 0,1 1-1 0 0,0-2 1 0 0,1 1-1 0 0,0 0 1 0 0,1 0-1 0 0,0-1 1 0 0,0 0-1 0 0,1 0 1 0 0,0 0 0 0 0,1-1-1 0 0,0 1 1 0 0,0-1-1 0 0,1 0 1 0 0,0-1-1 0 0,0 0 1 0 0,1 0-1 0 0,-1-1 1 0 0,8 5-1 0 0,4 0-90 0 0,1 0 0 0 0,0-2 0 0 0,0 0 0 0 0,1-1 0 0 0,0-1 0 0 0,0-1 0 0 0,1-1 0 0 0,0-1 0 0 0,0-1 0 0 0,0-1 1 0 0,0 0-1 0 0,0-2 0 0 0,0-1 0 0 0,0-1 0 0 0,0 0 0 0 0,4-2 90 0 0,-6-1-3698 0 0,-6-2-6713 0 0</inkml:trace>
  <inkml:trace contextRef="#ctx0" brushRef="#br0" timeOffset="10789.438">3656 1828 0 0 0,'0'0'1071'0'0,"0"0"156"0"0,0 0 226 0 0,0 0 321 0 0,0 0 228 0 0,0 0 90 0 0,0 0-157 0 0,0 0-300 0 0,0 0-281 0 0,0 0-246 0 0,0 0-154 0 0,-1-3-93 0 0,0 0-1081 0 0,1 3 302 0 0,0 1 1 0 0,-1-1-1 0 0,1 0 0 0 0,0 0 1 0 0,0 1-1 0 0,0-1 1 0 0,0 0-1 0 0,0 0 0 0 0,-1 0 1 0 0,1 1-1 0 0,0-1 1 0 0,0 0-1 0 0,0 0 1 0 0,-1 0-1 0 0,1 0 0 0 0,0 0 1 0 0,0 1-1 0 0,-1-1 1 0 0,1 0-1 0 0,0 0 0 0 0,0 0 1 0 0,-1 0-1 0 0,1 0 1 0 0,0 0-1 0 0,0 0 0 0 0,-1 0 1 0 0,1 0-1 0 0,0 0 1 0 0,0 0-1 0 0,-1 0 1 0 0,1 0-1 0 0,0 0 0 0 0,-1 0 1 0 0,1 0-1 0 0,0 0 1 0 0,0 0-1 0 0,-1 0 0 0 0,1 0 1 0 0,0-1-1 0 0,0 1 1 0 0,0 0-1 0 0,-1 0 1 0 0,1 0-1 0 0,0 0 0 0 0,0-1 1 0 0,0 1-1 0 0,-1 0-82 0 0,-1 14 292 0 0,0 0-1 0 0,0 0 1 0 0,1 0-1 0 0,1 0 1 0 0,1 0 0 0 0,0 0-1 0 0,1 0 1 0 0,1 7-292 0 0,47 336 1043 0 0,-54 36-750 0 0,-9-275-301 0 0,25-178-4731 0 0,-7 26-5243 0 0,-5 26-77 0 0</inkml:trace>
  <inkml:trace contextRef="#ctx0" brushRef="#br0" timeOffset="11101.314">3295 2447 7001 0 0,'0'0'2340'0'0,"0"0"-900"0"0,0 0-525 0 0,0 0-100 0 0,0 0 81 0 0,0 0 92 0 0,0 0 107 0 0,0 0 15 0 0,0 0-14 0 0,0 0-9 0 0,0 0-100 0 0,0 0-113 0 0,25-7-93 0 0,80-22-81 0 0,142-37 1568 0 0,-108 65-2049 0 0,-70 19-1044 0 0,-57-9-3257 0 0,-2 0-3926 0 0,-9-9-3401 0 0</inkml:trace>
  <inkml:trace contextRef="#ctx0" brushRef="#br0" timeOffset="11700.83">4146 1780 6961 0 0,'0'0'2398'0'0,"0"0"-911"0"0,0 0-349 0 0,0 0 30 0 0,0 0 64 0 0,0 0-39 0 0,0 0-213 0 0,0 0-221 0 0,0 0-132 0 0,0 0-3 0 0,0 0 26 0 0,0 0-68 0 0,0 0-47 0 0,0 22-41 0 0,6 140 723 0 0,8 122 102 0 0,-23 28-918 0 0,5-135-401 0 0,4-177 0 0 0,0 1-1 0 0,0-1 1 0 0,0 1-1 0 0,0-1 1 0 0,0 1 0 0 0,0-1-1 0 0,0 1 1 0 0,0-1-1 0 0,0 1 1 0 0,0-1 0 0 0,0 1-1 0 0,0-1 1 0 0,0 0-1 0 0,0 1 1 0 0,0-1 0 0 0,0 1-1 0 0,0-1 1 0 0,1 1-1 0 0,-1-1 1 0 0,0 1 0 0 0,0-1-1 0 0,0 0 1 0 0,1 1-1 0 0,-1-1 1 0 0,0 0 0 0 0,1 1-1 0 0,-1-1 1 0 0,0 0-1 0 0,1 1 1 0 0,-1-1 0 0 0,1 0-1 0 0,-1 1 1 0 0,0-1-1 0 0,1 0 1 0 0,-1 0 0 0 0,1 0-1 0 0,-1 1 1 0 0,1-1-1 0 0,-1 0 1 0 0,0 0 0 0 0,1 0-1 0 0,-1 0 1 0 0,1 0-1 0 0,-1 0 1 0 0,1 0 0 0 0,-1 0-1 0 0,1 0 1 0 0,-1 0-1 0 0,1 0 1 0 0,-1 0 0 0 0,1 0-1 0 0,-1-1 1 0 0,1 1-1 0 0,-1 0 1 0 0,0 0 0 0 0,1 0-1 0 0,-1-1 1 0 0,1 1-1 0 0,-1 0 1 0 0,0 0 0 0 0,1-1-1 0 0,-1 1 1 0 0,0 0-1 0 0,1-1 1 0 0,-1 1 0 0 0,25-28 373 0 0,-21 23-306 0 0,33-40 62 0 0,2 2 0 0 0,3 1 0 0 0,0 2 0 0 0,3 2 0 0 0,18-10-129 0 0,-55 42-8 0 0,0 0-1 0 0,1 0 1 0 0,-1 1 0 0 0,1 0-1 0 0,0 1 1 0 0,1 0 0 0 0,-1 0-1 0 0,0 1 1 0 0,1 0 0 0 0,0 1-1 0 0,0 0 1 0 0,8-1 8 0 0,-16 5 0 0 0,0 1 0 0 0,1-1 0 0 0,-1 1 0 0 0,-1-1 0 0 0,1 1 0 0 0,0 0 0 0 0,-1 0 0 0 0,1 0 0 0 0,-1 0 0 0 0,0 0 0 0 0,0 0 0 0 0,0 0 0 0 0,0 0 0 0 0,0 0 0 0 0,-1 0 0 0 0,0 1 0 0 0,1-1 0 0 0,-1 0 0 0 0,0 0 0 0 0,-1 1 0 0 0,1 0 0 0 0,3 243 284 0 0,-3-245-330 0 0,0 0-1 0 0,0-1 1 0 0,0 1-1 0 0,0 0 1 0 0,1-1-1 0 0,-1 1 1 0 0,0 0-1 0 0,1-1 1 0 0,-1 1-1 0 0,1 0 1 0 0,0-1-1 0 0,-1 1 1 0 0,1-1-1 0 0,0 1 1 0 0,0-1-1 0 0,0 1 1 0 0,0-1-1 0 0,0 0 1 0 0,0 0-1 0 0,1 1 1 0 0,-1-1-1 0 0,0 0 1 0 0,1 0-1 0 0,-1 0 1 0 0,0 0-1 0 0,1 0 1 0 0,-1-1-1 0 0,1 1 1 0 0,0 0-1 0 0,0-1 47 0 0,49-16-7558 0 0,-40 7 1194 0 0,-3 4-3327 0 0</inkml:trace>
  <inkml:trace contextRef="#ctx0" brushRef="#br0" timeOffset="12385.585">5258 2428 8162 0 0,'0'0'2214'0'0,"0"0"-427"0"0,0 0-122 0 0,0 0-80 0 0,0 0-176 0 0,0 0-375 0 0,0 0-401 0 0,0 0-211 0 0,0 0-153 0 0,0 0-64 0 0,0 0-12 0 0,0 0 27 0 0,0 0 45 0 0,-25 14 23 0 0,-75 46 1 0 0,15 6 274 0 0,80-62-561 0 0,-1 1-1 0 0,1 0 0 0 0,0 0 1 0 0,0 0-1 0 0,1 0 0 0 0,-1 1 1 0 0,1 0-1 0 0,0 0 0 0 0,1 0 1 0 0,0 0-1 0 0,0 0 0 0 0,0 1 1 0 0,0 0-1 0 0,1-1 0 0 0,0 1 1 0 0,1 0-1 0 0,0 0 0 0 0,0 0 1 0 0,0 5-2 0 0,3-9 12 0 0,0 0 1 0 0,0-1 0 0 0,0 1-1 0 0,0 0 1 0 0,1-1 0 0 0,-1 1-1 0 0,1-1 1 0 0,0 0 0 0 0,0 0-1 0 0,0 0 1 0 0,0 0 0 0 0,0 0-1 0 0,0-1 1 0 0,0 1 0 0 0,0-1-1 0 0,1 0 1 0 0,-1 0 0 0 0,1 0-1 0 0,-1 0 1 0 0,1-1 0 0 0,-1 0-1 0 0,1 1 1 0 0,-1-1 0 0 0,1 0-1 0 0,-1-1 1 0 0,1 1 0 0 0,-1-1-1 0 0,1 1 1 0 0,-1-1 0 0 0,0 0-1 0 0,1 0 1 0 0,-1-1 0 0 0,0 1-1 0 0,0-1 1 0 0,0 1 0 0 0,3-3-13 0 0,24-13 106 0 0,-2-1 1 0 0,0-2-1 0 0,-1-1 1 0 0,-1-1 0 0 0,-1-1-1 0 0,20-23-106 0 0,12-10 21 0 0,-19 20-89 0 0,-37 35-8 0 0,-1 1-2 0 0,0 0-30 0 0,-1 39-84 0 0,0-27 186 0 0,0-1 0 0 0,0 0 0 0 0,1 1 0 0 0,1-1 0 0 0,0 0 0 0 0,1 0 0 0 0,0 1 0 0 0,1-1 0 0 0,0 0 0 0 0,4 9 6 0 0,-1-11 3 0 0,0 0 0 0 0,1-1 0 0 0,0 0-1 0 0,0 0 1 0 0,1-1 0 0 0,0 0 0 0 0,1 0-1 0 0,-1-1 1 0 0,1 0 0 0 0,0-1 0 0 0,1 0 0 0 0,-1 0-1 0 0,1-1 1 0 0,0 0 0 0 0,0 0 0 0 0,1-1-1 0 0,-1-1 1 0 0,1 0 0 0 0,-1 0 0 0 0,1-1-1 0 0,0-1 1 0 0,-1 1 0 0 0,1-2 0 0 0,0 1-1 0 0,-1-2 1 0 0,1 1 0 0 0,0-2-3 0 0,5-1 23 0 0,0-1 0 0 0,-1 0 0 0 0,0-1 0 0 0,0-1 1 0 0,0-1-1 0 0,0 0 0 0 0,-1 0 0 0 0,-1-2 0 0 0,0 0 0 0 0,9-8-23 0 0,-6 6 9 0 0,16-16 27 0 0,0-2 0 0 0,-2-1 0 0 0,-2-1 0 0 0,-1-1 0 0 0,-1-2 0 0 0,10-20-36 0 0,-17 26 11 0 0,-2-1-1 0 0,-1-1 1 0 0,-1 0 0 0 0,-2-1-1 0 0,-1-1 1 0 0,-1 0 0 0 0,-2 0-1 0 0,-2-1 1 0 0,-1 0 0 0 0,-1 0-1 0 0,-2-1 1 0 0,-2 0 0 0 0,-2-25-11 0 0,2 53 39 0 0,-1 0 0 0 0,-1 1 0 0 0,0-1 0 0 0,0 1 0 0 0,0-1 0 0 0,0 1 0 0 0,-1-1 0 0 0,0 1 0 0 0,-1 0 0 0 0,1 0 0 0 0,-1 0 0 0 0,0 0 0 0 0,-1 0 0 0 0,0 1 0 0 0,1 0 0 0 0,-2-1 0 0 0,1 1 0 0 0,0 1 0 0 0,-1-1 0 0 0,0 1 0 0 0,-4-3-39 0 0,8 6 11 0 0,-1 1 0 0 0,1-1 1 0 0,-1 0-1 0 0,1 1 1 0 0,-1 0-1 0 0,0-1 1 0 0,0 1-1 0 0,1 0 0 0 0,-1 0 1 0 0,0-1-1 0 0,1 1 1 0 0,-1 1-1 0 0,0-1 1 0 0,0 0-1 0 0,1 0 0 0 0,-1 1 1 0 0,0-1-1 0 0,1 1 1 0 0,-1-1-1 0 0,1 1 0 0 0,-1 0 1 0 0,1-1-1 0 0,-1 1 1 0 0,1 0-1 0 0,-1 0 1 0 0,1 0-1 0 0,0 0 0 0 0,-1 1 1 0 0,1-1-1 0 0,0 0 1 0 0,0 0-1 0 0,0 1 1 0 0,0-1-1 0 0,0 1 0 0 0,0-1 1 0 0,0 1-1 0 0,1-1 1 0 0,-1 1-1 0 0,0 0-11 0 0,-23 67 12 0 0,16-20 7 0 0,2 1 0 0 0,3-1-1 0 0,1 1 1 0 0,5 40-19 0 0,-2-32 14 0 0,7 30-12 0 0,3-1 0 0 0,3-1 0 0 0,5 0 0 0 0,3-2 0 0 0,15 33-2 0 0,4 38-164 0 0,-41-155 122 0 0,-1-1-1 0 0,1 1 1 0 0,-1 0 0 0 0,0-1 0 0 0,1 1 0 0 0,-1 0 0 0 0,1 0 0 0 0,-1-1-1 0 0,0 1 1 0 0,1 0 0 0 0,-1 0 0 0 0,0 0 0 0 0,1 0 0 0 0,-1 0 0 0 0,0 0-1 0 0,1 0 1 0 0,-1 0 0 0 0,0 0 0 0 0,1 1 0 0 0,-1-1 0 0 0,0 0 0 0 0,1 0-1 0 0,-1 0 1 0 0,1 1 0 0 0,-1-1 0 0 0,1 0 0 0 0,-1 1 0 0 0,0-1 0 0 0,1 0-1 0 0,-1 1 1 0 0,1-1 0 0 0,-1 1 0 0 0,1-1 0 0 0,0 1 0 0 0,-1-1 0 0 0,1 1-1 0 0,-1-1 1 0 0,1 1 0 0 0,0 0 0 0 0,0-1 0 0 0,-1 1 0 0 0,1-1 0 0 0,0 1-1 0 0,0 0 1 0 0,0-1 0 0 0,-1 1 0 0 0,1 0 0 0 0,0-1 0 0 0,0 1 0 0 0,0 0-1 0 0,0-1 1 0 0,0 1 0 0 0,0 0 0 0 0,1-1 0 0 0,-1 1 0 0 0,0-1 0 0 0,0 1-1 0 0,0 0 1 0 0,1-1 0 0 0,-1 1 0 0 0,0-1 0 0 0,1 1 0 0 0,-1 0 0 0 0,0-1-1 0 0,1 1 43 0 0,-36-32-5687 0 0,14 7-3423 0 0,13 16 3003 0 0</inkml:trace>
  <inkml:trace contextRef="#ctx0" brushRef="#br0" timeOffset="12661.312">5780 2248 11050 0 0,'0'0'1609'0'0,"0"0"-484"0"0,0 0-225 0 0,0 0 106 0 0,0 0 181 0 0,0 0 4 0 0,0 0-227 0 0,0 0-328 0 0,0 0-125 0 0,0 0 28 0 0,0 0 96 0 0,0 0 79 0 0,0 0-55 0 0,13 1-51 0 0,98 5 993 0 0,77-34 98 0 0,-71 5-1389 0 0,-98 20-303 0 0,41-6-170 0 0,0 2 0 0 0,1 3-1 0 0,-1 3 1 0 0,15 3 163 0 0,-30 14-1789 0 0,-31-3-5598 0 0,-12-9-4326 0 0</inkml:trace>
  <inkml:trace contextRef="#ctx0" brushRef="#br0" timeOffset="24784.208">7745 2542 0 0 0,'0'0'453'0'0,"0"0"1001"0"0,0 0 186 0 0,0 0-82 0 0,0 0-104 0 0,0 0-143 0 0,0 0-126 0 0,0 0-114 0 0,0 0-103 0 0,0 0-51 0 0,2-5-79 0 0,-2 5-851 0 0,2-4 333 0 0,-1 1 0 0 0,1 0 0 0 0,-1-1 0 0 0,1 1 0 0 0,-1-1 0 0 0,0 1 0 0 0,-1-1 1 0 0,1 0-1 0 0,-1 1 0 0 0,1-1 0 0 0,-1 0 0 0 0,0 1 0 0 0,0-1 0 0 0,-1 0 0 0 0,1 1 0 0 0,-1-1 0 0 0,0 1 0 0 0,0-1 0 0 0,0 1 0 0 0,0-1 1 0 0,-1 1-1 0 0,1-1 0 0 0,-2-1-320 0 0,-2 1 105 0 0,0 0-1 0 0,0 0 1 0 0,0 1 0 0 0,0 0 0 0 0,-1 0 0 0 0,1 0 0 0 0,-1 1-1 0 0,0 0 1 0 0,0 0 0 0 0,1 0 0 0 0,-1 1 0 0 0,0 0 0 0 0,-1 0 0 0 0,1 0-1 0 0,0 1 1 0 0,0 0 0 0 0,0 0 0 0 0,0 0 0 0 0,0 1 0 0 0,0 0 0 0 0,0 0-1 0 0,0 1 1 0 0,-3 1-105 0 0,-7 1 4 0 0,1 2-1 0 0,0 0 1 0 0,0 1-1 0 0,0 0 1 0 0,0 1-1 0 0,1 1 0 0 0,1 0 1 0 0,-4 4-4 0 0,5-4-1 0 0,-1 0 1 0 0,2 1-1 0 0,-1 1 1 0 0,1 0 0 0 0,1 0-1 0 0,0 1 1 0 0,1 1-1 0 0,0-1 1 0 0,1 1-1 0 0,0 1 1 0 0,1 0-1 0 0,1 0 1 0 0,0 0-1 0 0,0 1 1 0 0,2-1-1 0 0,0 1 1 0 0,1 1-1 0 0,0-1 1 0 0,1 0-1 0 0,1 4 2 0 0,0-11-3 0 0,1 0 1 0 0,1 0 0 0 0,-1 0 0 0 0,1 0 0 0 0,0 0 0 0 0,1 0 0 0 0,0 0-1 0 0,0 0 1 0 0,1-1 0 0 0,0 1 0 0 0,1-1 0 0 0,-1 0 0 0 0,1 0 0 0 0,0 0-1 0 0,1 0 1 0 0,0-1 0 0 0,0 1 0 0 0,0-1 0 0 0,1-1 0 0 0,0 1 0 0 0,5 3 0 0 0,-2-5 44 0 0,0 0-1 0 0,0-1 1 0 0,1 0-1 0 0,0 0 0 0 0,-1-1 1 0 0,1 0-1 0 0,0-1 1 0 0,0 0-1 0 0,0 0 0 0 0,0-1 1 0 0,0-1-1 0 0,0 0 1 0 0,0 0-1 0 0,0-1 0 0 0,0 0 1 0 0,0 0-1 0 0,-1-1 1 0 0,1-1-1 0 0,-1 0 0 0 0,0 0 1 0 0,0-1-1 0 0,0 0 1 0 0,-1 0-1 0 0,1-1 0 0 0,-1 0 1 0 0,-1 0-1 0 0,1-1 1 0 0,-1 0-1 0 0,0-1 0 0 0,-1 1 1 0 0,0-1-1 0 0,0 0 0 0 0,2-5-42 0 0,27-35 107 0 0,-3-1 0 0 0,-1-1 0 0 0,-3-2-1 0 0,-2-1 1 0 0,0-7-107 0 0,-18 16 152 0 0,-8 43-117 0 0,0 1-21 0 0,0 0-46 0 0,0 0-9 0 0,0 0-63 0 0,-1 22-392 0 0,-2 9 457 0 0,-1 8 58 0 0,1 1 1 0 0,2 1-1 0 0,2-1 1 0 0,1 0-1 0 0,3 6-19 0 0,31 70 48 0 0,-9-65-232 0 0,-17-47-2921 0 0,-2-10-5671 0 0,-5 2-2177 0 0</inkml:trace>
  <inkml:trace contextRef="#ctx0" brushRef="#br0" timeOffset="25058.513">8242 2509 3241 0 0,'0'0'2316'0'0,"0"0"-1272"0"0,0 0-529 0 0,0 0 260 0 0,0 0 531 0 0,0 0 451 0 0,0 0 138 0 0,0 0-198 0 0,0 0-324 0 0,0 0-296 0 0,0 0-192 0 0,0 0-79 0 0,0 0-41 0 0,17 4-41 0 0,56 11-36 0 0,43-15 1411 0 0,-78-5-1780 0 0,148-16 37 0 0,-151 17-2129 0 0,-35 4 981 0 0,0 0-334 0 0,0 0-546 0 0,0 4-5657 0 0,-1 0-1176 0 0</inkml:trace>
  <inkml:trace contextRef="#ctx0" brushRef="#br0" timeOffset="25429.518">8196 2778 9042 0 0,'0'0'2122'0'0,"0"0"-1097"0"0,0 0-394 0 0,0 0 216 0 0,0 0 336 0 0,0 0 168 0 0,0 0-83 0 0,0 0-205 0 0,0 0-198 0 0,0 0-191 0 0,33-2-194 0 0,104-9-116 0 0,97-13-1341 0 0,-214 20-971 0 0,-9 1-2274 0 0,-3 3-6465 0 0</inkml:trace>
  <inkml:trace contextRef="#ctx0" brushRef="#br0" timeOffset="25929.712">9212 2237 0 0 0,'0'0'1216'0'0,"0"0"559"0"0,0 0 315 0 0,0 0-39 0 0,0 0-420 0 0,0 0-456 0 0,0 0-339 0 0,0 0-220 0 0,0 0-126 0 0,0 0-59 0 0,0 0 7 0 0,-23 9 18 0 0,-69 30 9 0 0,11 20 647 0 0,73-53-1080 0 0,1 1 0 0 0,0 0 0 0 0,0 1 0 0 0,1 0 0 0 0,0 0-1 0 0,0 0 1 0 0,1 0 0 0 0,0 1 0 0 0,0 0 0 0 0,1 0 0 0 0,1 1 0 0 0,-1-1 0 0 0,1 1 0 0 0,1 0 0 0 0,0-1 0 0 0,0 1 0 0 0,1 0 0 0 0,0 0 0 0 0,1 1-32 0 0,0-8 20 0 0,0 0 1 0 0,0 0 0 0 0,0 0 0 0 0,1 0 0 0 0,-1-1 0 0 0,1 1-1 0 0,0 0 1 0 0,0 0 0 0 0,0 0 0 0 0,0 0 0 0 0,0-1 0 0 0,0 1-1 0 0,1-1 1 0 0,0 1 0 0 0,-1-1 0 0 0,1 1 0 0 0,0-1 0 0 0,0 0-1 0 0,0 0 1 0 0,0 0 0 0 0,1 0 0 0 0,-1 0 0 0 0,0 0 0 0 0,1-1-1 0 0,-1 1 1 0 0,1-1 0 0 0,0 0 0 0 0,0 0 0 0 0,1 1-21 0 0,7 1 206 0 0,0-1 0 0 0,0 0 0 0 0,0 0 0 0 0,0-1 0 0 0,0-1 0 0 0,0 1 0 0 0,0-2 0 0 0,0 0 1 0 0,0 0-1 0 0,0-1 0 0 0,0 0 0 0 0,0-1 0 0 0,0-1 0 0 0,-1 1 0 0 0,0-2 0 0 0,0 1 0 0 0,9-6-206 0 0,17-10 329 0 0,0-2 0 0 0,-1-2-1 0 0,-1-1 1 0 0,-1-1 0 0 0,-2-2 0 0 0,-1-1-1 0 0,-1-1 1 0 0,-1-2 0 0 0,-2-1 0 0 0,16-26-329 0 0,-34 45-2 0 0,0 0 0 0 0,-1-1 1 0 0,-1 1-1 0 0,0-2 1 0 0,-1 1-1 0 0,-1-1 1 0 0,0 1-1 0 0,-1-1 1 0 0,-1 0-1 0 0,0 0 1 0 0,-1-7 1 0 0,-1 14-53 0 0,0-1 1 0 0,0 1-1 0 0,-1 0 1 0 0,0 0-1 0 0,-1 0 1 0 0,1 0 0 0 0,-2 0-1 0 0,0 0 1 0 0,0 0-1 0 0,0 1 1 0 0,-1-1-1 0 0,0 1 1 0 0,-1 0 0 0 0,0 0-1 0 0,0 1 1 0 0,-1 0-1 0 0,0 0 1 0 0,0 0-1 0 0,0 0 1 0 0,-5-2 52 0 0,6 5-57 0 0,-1 0 1 0 0,0 1-1 0 0,0-1 1 0 0,0 1-1 0 0,0 1 1 0 0,0-1-1 0 0,-1 1 1 0 0,1 0-1 0 0,-1 1 1 0 0,1-1-1 0 0,-1 1 1 0 0,0 1-1 0 0,1-1 0 0 0,-1 1 1 0 0,0 0-1 0 0,0 1 1 0 0,1 0-1 0 0,-1 0 1 0 0,0 0-1 0 0,1 1 1 0 0,-1 0-1 0 0,1 0 1 0 0,0 0-1 0 0,-1 1 1 0 0,1 0-1 0 0,0 0 1 0 0,1 1-1 0 0,-1 0 0 0 0,1 0 1 0 0,-1 0 56 0 0,-5 4-30 0 0,0 1 1 0 0,0 1-1 0 0,1 0 0 0 0,1 0 1 0 0,-1 1-1 0 0,2 1 0 0 0,-1-1 1 0 0,2 1-1 0 0,-1 0 0 0 0,2 1 1 0 0,0 0-1 0 0,0 0 0 0 0,-3 13 30 0 0,7-15 74 0 0,0 0 0 0 0,0 0 0 0 0,1 0 1 0 0,1 0-1 0 0,0 0 0 0 0,0 0 0 0 0,1 0 0 0 0,0 0 0 0 0,1 0 0 0 0,1 0 0 0 0,-1-1 0 0 0,2 1 0 0 0,-1 0 0 0 0,2-1 1 0 0,-1 0-1 0 0,1 0 0 0 0,1-1 0 0 0,0 1 0 0 0,0-1 0 0 0,7 7-74 0 0,6 6 194 0 0,0-1-1 0 0,2-1 1 0 0,0-1 0 0 0,1-1 0 0 0,1-1-1 0 0,1-1 1 0 0,13 7-194 0 0,-30-19-31 0 0,-1 0 0 0 0,1-1 0 0 0,0 1 1 0 0,1-1-1 0 0,-1-1 0 0 0,0 1 0 0 0,1-1 0 0 0,0-1 0 0 0,-1 1 0 0 0,1-1 0 0 0,0-1 0 0 0,2 1 31 0 0,-2-18-2287 0 0,-4 1-2553 0 0,-3 12 352 0 0,1-3-6000 0 0</inkml:trace>
  <inkml:trace contextRef="#ctx0" brushRef="#br0" timeOffset="26392.948">9858 1861 9738 0 0,'0'0'1683'0'0,"0"0"-717"0"0,0 0-373 0 0,0 0 46 0 0,0 0 178 0 0,0 0 170 0 0,0 0 15 0 0,0 0-166 0 0,0 0-183 0 0,0 0-144 0 0,0 0-85 0 0,0 0-35 0 0,0 0-7 0 0,-1 26-16 0 0,-2 81-22 0 0,23 29 782 0 0,32 143-935 0 0,-51-278-149 0 0,0-1 1 0 0,0 0-1 0 0,0 1 1 0 0,0-1 0 0 0,0 0-1 0 0,0 1 1 0 0,0-1-1 0 0,0 0 1 0 0,-1 0-1 0 0,1 0 1 0 0,0 0 0 0 0,0 0-1 0 0,0 0 1 0 0,0 0-1 0 0,0 0 1 0 0,0-1-1 0 0,0 1 1 0 0,0 0 0 0 0,0-1-1 0 0,0 1 1 0 0,0 0-1 0 0,0-1 1 0 0,0 1 0 0 0,-1-1-1 0 0,1 1 1 0 0,0-1-1 0 0,0 0 1 0 0,-1 1-1 0 0,1-1 1 0 0,0 0 0 0 0,-1 1-1 0 0,1-1 1 0 0,0 0-1 0 0,-1 0 1 0 0,1 0 0 0 0,-1 0-1 0 0,0 1 1 0 0,1-1-1 0 0,-1 0 1 0 0,0 0-1 0 0,1 0 1 0 0,-1 0 0 0 0,0 0-1 0 0,0 0 1 0 0,0 0-1 0 0,0 0 1 0 0,0 0-1 0 0,0 0 1 0 0,0 0 0 0 0,0 0-1 0 0,0 0 1 0 0,0-1-43 0 0,1-1-187 0 0,140-240 1007 0 0,-27 16-1121 0 0,-97 201-1529 0 0,-8 22-7540 0 0,-9 4-1557 0 0</inkml:trace>
  <inkml:trace contextRef="#ctx0" brushRef="#br0" timeOffset="26914.243">8794 2763 3257 0 0,'0'0'2216'0'0,"0"0"-856"0"0,0 0-565 0 0,0 0-117 0 0,0 0 245 0 0,0 0 262 0 0,0 0 196 0 0,0 0 32 0 0,0 0-151 0 0,0 0-147 0 0,0 0-142 0 0,0 0-111 0 0,0 0-155 0 0,37 4-91 0 0,117 9-48 0 0,-48-23 206 0 0,-76 3-511 0 0,316-66 1746 0 0,194-30-1573 0 0,-469 92-1123 0 0,42-4-246 0 0,-75 12-3240 0 0,-1 2-3578 0 0,-29 1-1498 0 0</inkml:trace>
  <inkml:trace contextRef="#ctx0" brushRef="#br0" timeOffset="27386.3">9354 3047 6033 0 0,'0'0'1889'0'0,"0"0"-406"0"0,0 0-170 0 0,0 0 26 0 0,0 0-16 0 0,0 0-133 0 0,0 0-238 0 0,0 0-268 0 0,0 0-192 0 0,-35 15-150 0 0,-106 47-122 0 0,71-14-23 0 0,60-40-178 0 0,-1 1 0 0 0,1 0 0 0 0,1 1 0 0 0,0 0 0 0 0,0 0 0 0 0,1 1 0 0 0,0 0 0 0 0,1 0 0 0 0,0 1 0 0 0,0 0 0 0 0,2 0 0 0 0,0 1 0 0 0,0-1 0 0 0,1 1 0 0 0,0 0 0 0 0,1 0-1 0 0,1 1 1 0 0,-1 11-19 0 0,5-21 41 0 0,0 0 0 0 0,0 0-1 0 0,0 1 1 0 0,1-1-1 0 0,-1-1 1 0 0,1 1 0 0 0,0 0-1 0 0,0-1 1 0 0,0 1-1 0 0,1-1 1 0 0,-1 0-1 0 0,1 0 1 0 0,0 0 0 0 0,0-1-1 0 0,0 1 1 0 0,0-1-1 0 0,0 0 1 0 0,0 0 0 0 0,1 0-1 0 0,-1-1 1 0 0,1 0-1 0 0,-1 0 1 0 0,1 0-1 0 0,-1 0 1 0 0,1-1 0 0 0,0 1-1 0 0,-1-1 1 0 0,1 0-1 0 0,0-1 1 0 0,-1 1-1 0 0,1-1 1 0 0,0 0 0 0 0,-1 0-1 0 0,1 0 1 0 0,3-2-41 0 0,157-74 1910 0 0,-133 59-1636 0 0,-3 3-155 0 0,-1-1 0 0 0,0-2 0 0 0,-2 0-1 0 0,0-1 1 0 0,-1-2 0 0 0,-1-1 0 0 0,0-1-1 0 0,-2-1 1 0 0,-1 0 0 0 0,-1-2 0 0 0,-1 0-1 0 0,-2-2 1 0 0,0 0 0 0 0,-2 0 0 0 0,-1-2 0 0 0,-1 0-1 0 0,5-22-118 0 0,-15 47-12 0 0,-1-1 0 0 0,0 0 0 0 0,0 0 0 0 0,-1 0 0 0 0,0 0-1 0 0,0 0 1 0 0,0 0 0 0 0,-1 0 0 0 0,0 0 0 0 0,0 0 0 0 0,0-1-1 0 0,-1 1 1 0 0,0 0 0 0 0,0 0 0 0 0,0 0 0 0 0,-1 0 0 0 0,0 1 0 0 0,0-1-1 0 0,-1 0 1 0 0,0 1 0 0 0,0-1 0 0 0,0 1 0 0 0,0 0 0 0 0,-1 0-1 0 0,0 0 1 0 0,0 1 0 0 0,0-1 0 0 0,0 1 0 0 0,-1 0 0 0 0,0 0 0 0 0,0 1-1 0 0,0-1 1 0 0,0 1 0 0 0,0 0 0 0 0,-2 0 12 0 0,-2 2-86 0 0,-1 1 0 0 0,1 1 1 0 0,0-1-1 0 0,-1 1 0 0 0,1 1 0 0 0,0 0 1 0 0,-1 0-1 0 0,1 1 0 0 0,0 0 0 0 0,1 0 1 0 0,-1 1-1 0 0,1 0 0 0 0,-1 1 0 0 0,1 0 1 0 0,0 0-1 0 0,1 1 0 0 0,0 0 0 0 0,-1 0 0 0 0,2 1 1 0 0,-1-1-1 0 0,1 2 0 0 0,0-1 0 0 0,1 1 1 0 0,-1-1-1 0 0,2 2 0 0 0,-4 6 86 0 0,-1 0-55 0 0,1 0-1 0 0,0 0 0 0 0,1 1 1 0 0,1 0-1 0 0,1 0 1 0 0,0 1-1 0 0,1-1 1 0 0,1 1-1 0 0,1 0 1 0 0,0 0-1 0 0,1 0 1 0 0,1 1-1 0 0,0-1 1 0 0,2 7 55 0 0,1-11 10 0 0,-1 1 1 0 0,2-1-1 0 0,0 0 1 0 0,1 0-1 0 0,0 0 1 0 0,1 0 0 0 0,0-1-1 0 0,1 0 1 0 0,0-1-1 0 0,1 1 1 0 0,1-1-1 0 0,0-1 1 0 0,0 0 0 0 0,4 4-11 0 0,-5-7-124 0 0,0 0 1 0 0,0 0 0 0 0,1-1 0 0 0,-1 0-1 0 0,1-1 1 0 0,1 1 0 0 0,-1-2 0 0 0,1 0-1 0 0,-1 0 1 0 0,1 0 0 0 0,1-1 0 0 0,7 1 123 0 0,41-8-10028 0 0,-50 0 1397 0 0</inkml:trace>
  <inkml:trace contextRef="#ctx0" brushRef="#br0" timeOffset="28272.333">10097 2682 11258 0 0,'0'0'1494'0'0,"0"0"-767"0"0,0 0-496 0 0,0 0 2 0 0,0 0 238 0 0,0 0 276 0 0,0 0 143 0 0,0 0-91 0 0,0 0-152 0 0,0 0-147 0 0,0 0-84 0 0,0 0-8 0 0,-5 13 16 0 0,-16 36 41 0 0,12-8 5437 0 0,4-19-5467 0 0,-42 100 49 0 0,-34 146-339 0 0,79-258-150 0 0,0 0 0 0 0,1 0 0 0 0,0 0 0 0 0,1 0-1 0 0,0 0 1 0 0,1 1 0 0 0,0-1 0 0 0,1 0-1 0 0,0 0 1 0 0,0 0 0 0 0,2 4 5 0 0,7 5 556 0 0,-11-19-552 0 0,27 3 196 0 0,-14 0-161 0 0,1-1-1 0 0,-1-1 1 0 0,1 0 0 0 0,0 0-1 0 0,0-2 1 0 0,-1 0 0 0 0,1 0-1 0 0,-1-2 1 0 0,6-1-39 0 0,17-1 36 0 0,29 2-34 0 0,-61 0-1038 0 0,-9-1-3730 0 0,1 1-6784 0 0,2 2 1137 0 0</inkml:trace>
  <inkml:trace contextRef="#ctx0" brushRef="#br0" timeOffset="28583.628">9654 2988 13163 0 0,'0'0'1780'0'0,"0"0"-662"0"0,0 0-305 0 0,0 0 11 0 0,0 0 118 0 0,0 0 90 0 0,0 0-65 0 0,0 0-201 0 0,0 0-201 0 0,0 0-50 0 0,0 0 4 0 0,0 0 35 0 0,0 0 26 0 0,12-1-73 0 0,92-5 762 0 0,-43 5-458 0 0,34 0-120 0 0,0 4-1 0 0,76 13-690 0 0,-169-15-444 0 0,22 2 365 0 0,-14-2-10163 0 0,-10-1-1842 0 0</inkml:trace>
  <inkml:trace contextRef="#ctx0" brushRef="#br0" timeOffset="31831.838">11255 2701 0 0 0,'0'0'1284'0'0,"0"0"82"0"0,0 0 8 0 0,0 0-106 0 0,0 0-212 0 0,0 0-248 0 0,0 0-173 0 0,0 0-56 0 0,0 0 97 0 0,0 0 220 0 0,4 0 167 0 0,84 9 5609 0 0,56-9-3804 0 0,-58-2-2052 0 0,65-13-56 0 0,-22-25-423 0 0,-110 52-3395 0 0,-14-5-5465 0 0,-5-4-2018 0 0</inkml:trace>
  <inkml:trace contextRef="#ctx0" brushRef="#br0" timeOffset="32217.414">11323 2922 2713 0 0,'0'0'3739'0'0,"0"0"-2403"0"0,0 0-1030 0 0,0 0-128 0 0,0 0 284 0 0,0 0 303 0 0,0 0 232 0 0,0 0 193 0 0,0 0-35 0 0,0 0-32 0 0,0 0-60 0 0,0 0-139 0 0,0 0-49 0 0,17 5-15 0 0,54 17-31 0 0,33-16 1166 0 0,230-17-1255 0 0,-333 11-1055 0 0,-1 0-80 0 0,0 0-105 0 0,0 0-184 0 0,-3-7-11460 0 0,2 6 4932 0 0</inkml:trace>
  <inkml:trace contextRef="#ctx0" brushRef="#br0" timeOffset="32922.309">11660 2402 872 0 0,'0'0'1669'0'0,"0"0"-325"0"0,0 0 15 0 0,0 0 276 0 0,0 0 317 0 0,0 0 106 0 0,0 0-220 0 0,0 0-433 0 0,0 0-486 0 0,0 0-371 0 0,0 0-185 0 0,0 0-56 0 0,-7-4 37 0 0,-24-13 52 0 0,24 35 1715 0 0,11-2-1885 0 0,2 0 0 0 0,0 0 0 0 0,1 0 0 0 0,0-1-1 0 0,1 0 1 0 0,1-1 0 0 0,1 0 0 0 0,0 0 0 0 0,0-1 0 0 0,1 0 0 0 0,1-1-1 0 0,0 0 1 0 0,1-1 0 0 0,0 0 0 0 0,5 2-226 0 0,-10-6 82 0 0,284 210 670 0 0,-291-216-742 0 0,1-1 0 0 0,0 1 0 0 0,-1 0 0 0 0,1-1-1 0 0,-1 1 1 0 0,1 0 0 0 0,-1 0 0 0 0,1 0 0 0 0,-1 0-1 0 0,0 0 1 0 0,1 1 0 0 0,-1-1 0 0 0,0 0 0 0 0,0 0 0 0 0,0 1-1 0 0,0-1 1 0 0,0 1 0 0 0,0-1 0 0 0,-1 1 0 0 0,1-1-1 0 0,0 1 1 0 0,-1 0 0 0 0,1-1 0 0 0,-1 1 0 0 0,0 0-1 0 0,1-1 1 0 0,-1 1 0 0 0,0 0 0 0 0,0 0 0 0 0,0-1 0 0 0,0 1-1 0 0,0 0 1 0 0,-1-1 0 0 0,1 1 0 0 0,0 0 0 0 0,-1-1-1 0 0,1 1 1 0 0,-1 0 0 0 0,0 0-10 0 0,-169 201 488 0 0,134-167-445 0 0,-1-1-1 0 0,-2-2 0 0 0,-1-2 1 0 0,-11 5-43 0 0,-18 21 70 0 0,59-32-806 0 0,26-43-3889 0 0,-8 10-2543 0 0,1 1-4284 0 0</inkml:trace>
  <inkml:trace contextRef="#ctx0" brushRef="#br0" timeOffset="104285.786">287 3916 304 0 0,'0'0'2343'0'0,"0"0"-561"0"0,0 0-270 0 0,0 0 145 0 0,0 0 236 0 0,0 0 121 0 0,0 0-144 0 0,0 0-375 0 0,0 0-442 0 0,0 0-375 0 0,0 0-261 0 0,-3 2-162 0 0,-4 7-163 0 0,1 0 1 0 0,1 0-1 0 0,0 1 0 0 0,0 0 1 0 0,0 0-1 0 0,2 0 0 0 0,-1 0 0 0 0,1 1 1 0 0,1-1-1 0 0,0 1 0 0 0,0 0 1 0 0,1 0-1 0 0,0 0 0 0 0,2 8-92 0 0,-6 8 89 0 0,3 0-1 0 0,0 1 1 0 0,1-1-1 0 0,2 0 0 0 0,1 1 1 0 0,1-1-1 0 0,1 0 0 0 0,2 0 1 0 0,1-1-1 0 0,0 1 1 0 0,2-1-1 0 0,1-1 0 0 0,1 0 1 0 0,10 15-89 0 0,-18-36 21 0 0,0 1 1 0 0,1-1-1 0 0,-1 0 1 0 0,1 0-1 0 0,0 0 0 0 0,0 0 1 0 0,0 0-1 0 0,1-1 1 0 0,0 0-1 0 0,-1 0 1 0 0,1 0-1 0 0,0-1 0 0 0,0 1 1 0 0,0-1-1 0 0,1-1 1 0 0,-1 1-1 0 0,0-1 0 0 0,1 1 1 0 0,-1-2-1 0 0,1 1 1 0 0,0 0-1 0 0,-1-1 1 0 0,1 0-1 0 0,-1-1 0 0 0,1 1 1 0 0,-1-1-1 0 0,1 0 1 0 0,-1 0-1 0 0,1-1 1 0 0,-1 0-1 0 0,0 0 0 0 0,1 0-21 0 0,19-15 154 0 0,0-1-1 0 0,-1-1 1 0 0,-1-1-1 0 0,-1-1 1 0 0,-1-1-1 0 0,-1-1 0 0 0,-1 0 1 0 0,-1-2-1 0 0,-1 0 1 0 0,-1-1-1 0 0,0-2-153 0 0,33-47 178 0 0,-49 74-184 0 0,0 0 0 0 0,1-1-1 0 0,-1 1 1 0 0,0 0 0 0 0,1-1 0 0 0,0 1 0 0 0,-1 0-1 0 0,1 0 1 0 0,-1 0 0 0 0,1-1 0 0 0,0 1 0 0 0,0 0-1 0 0,0 0 1 0 0,0 0 0 0 0,0 0 0 0 0,0 0-1 0 0,0 1 1 0 0,0-1 0 0 0,0 0 0 0 0,0 0 0 0 0,0 1-1 0 0,1-1 1 0 0,-1 0 0 0 0,0 1 0 0 0,0 0 0 0 0,1-1-1 0 0,-1 1 1 0 0,0 0 0 0 0,1-1 0 0 0,-1 1-1 0 0,0 0 1 0 0,1 0 0 0 0,-1 0 0 0 0,0 0 0 0 0,1 0-1 0 0,-1 1 1 0 0,1-1 0 0 0,-1 0 0 0 0,0 0 0 0 0,0 1-1 0 0,1-1 1 0 0,-1 1 0 0 0,0 0 0 0 0,0-1-1 0 0,1 1 1 0 0,-1 0 0 0 0,0-1 0 0 0,0 1 0 0 0,0 0-1 0 0,0 0 1 0 0,0 0 0 0 0,0 0 0 0 0,0 1 6 0 0,64 112-27 0 0,-59-99 27 0 0,0-1 0 0 0,1 1 0 0 0,1-1 0 0 0,0 0 0 0 0,1-1 0 0 0,1 0 1 0 0,0 0-1 0 0,1-1 0 0 0,0 0 0 0 0,0-1 0 0 0,2 0 0 0 0,-1-1 0 0 0,7 3 0 0 0,-13-10 34 0 0,0 1 0 0 0,0-2 0 0 0,0 1 0 0 0,0-1 0 0 0,1 1 0 0 0,-1-2 0 0 0,1 1 0 0 0,-1-1 0 0 0,1 0 0 0 0,-1 0 0 0 0,1-1 0 0 0,0 0 0 0 0,0 0 0 0 0,-1-1 0 0 0,1 0 0 0 0,-1 0 0 0 0,1 0 0 0 0,0-1 0 0 0,-1 0 1 0 0,0 0-1 0 0,0-1 0 0 0,1 1 0 0 0,-1-1 0 0 0,-1-1 0 0 0,1 1 0 0 0,0-1 0 0 0,-1 0 0 0 0,0 0 0 0 0,0-1 0 0 0,0 0 0 0 0,-1 1 0 0 0,3-5-34 0 0,10-11 78 0 0,-1-2 0 0 0,-1 0 0 0 0,-1 0 0 0 0,-1-1 0 0 0,-1-1 0 0 0,-1 0 0 0 0,-2-1 0 0 0,0 0 0 0 0,-1-1 0 0 0,-2 1 0 0 0,0-1 0 0 0,-2-1 0 0 0,-1 1 0 0 0,-1-1 1 0 0,-1-17-79 0 0,-1 32-532 0 0,0-41-816 0 0,2 19-7172 0 0,-1 26-2826 0 0</inkml:trace>
  <inkml:trace contextRef="#ctx0" brushRef="#br0" timeOffset="104807.259">1681 3327 8666 0 0,'0'0'1217'0'0,"0"0"-176"0"0,0 0 16 0 0,0 0 142 0 0,0 0 116 0 0,0 0-79 0 0,0 0-303 0 0,0 0-372 0 0,0 0-244 0 0,0 0-46 0 0,0 0 87 0 0,0 0 119 0 0,0 0 70 0 0,2 10-6 0 0,13 83 826 0 0,-5 120 666 0 0,-19 402-1471 0 0,7-501-603 0 0,2-114-11 0 0,0 0-3 0 0,16-1 62 0 0,57-65 486 0 0,-41 32-391 0 0,0-3-79 0 0,2 1 0 0 0,1 2 1 0 0,1 2-1 0 0,2 1 0 0 0,2 2 1 0 0,6-2-24 0 0,-45 30-3 0 0,0 0 0 0 0,0 0 1 0 0,0 0-1 0 0,0 1 0 0 0,0-1 1 0 0,1 0-1 0 0,-1 1 0 0 0,0-1 1 0 0,0 1-1 0 0,0-1 0 0 0,1 1 1 0 0,-1 0-1 0 0,0-1 0 0 0,1 1 1 0 0,-1 0-1 0 0,0 0 0 0 0,1 0 1 0 0,-1 0-1 0 0,0 0 0 0 0,1 0 1 0 0,-1 0-1 0 0,0 1 0 0 0,0-1 0 0 0,1 0 1 0 0,-1 1-1 0 0,0-1 0 0 0,0 1 1 0 0,1-1-1 0 0,-1 1 0 0 0,0 0 1 0 0,0-1-1 0 0,0 1 0 0 0,0 0 1 0 0,0 0-1 0 0,0 0 0 0 0,0 0 1 0 0,0 0-1 0 0,0 0 0 0 0,-1 0 1 0 0,1 0-1 0 0,0 0 0 0 0,0 0 0 0 0,-1 1 1 0 0,1-1-1 0 0,-1 0 0 0 0,1 0 1 0 0,-1 1-1 0 0,0-1 0 0 0,1 0 3 0 0,5 71 55 0 0,-6-65-49 0 0,0 266 140 0 0,11-247-281 0 0,33-30-1715 0 0,-31-8 602 0 0,0-1-914 0 0,-3 5-2198 0 0,-3 1-6675 0 0</inkml:trace>
  <inkml:trace contextRef="#ctx0" brushRef="#br0" timeOffset="105847.698">2397 4173 936 0 0,'0'0'1126'0'0,"0"0"-402"0"0,0 0 304 0 0,0 0 408 0 0,0 0 243 0 0,0 0 46 0 0,0 0-139 0 0,0 0-193 0 0,0 0-161 0 0,0 0-161 0 0,0 0-186 0 0,0 0-147 0 0,34 12-115 0 0,104 32-83 0 0,-69-37 370 0 0,-62-9-819 0 0,-1 0-1 0 0,0-1 1 0 0,0 1 0 0 0,0-1 0 0 0,0-1 0 0 0,0 1-1 0 0,0-1 1 0 0,-1 0 0 0 0,0 0 0 0 0,1-1 0 0 0,-2 1-1 0 0,1-1 1 0 0,-1 0 0 0 0,1-1 0 0 0,-1 1 0 0 0,-1-1-1 0 0,1 1 1 0 0,-1-1 0 0 0,0 0 0 0 0,0-1 0 0 0,-1 1 0 0 0,0 0-1 0 0,0-1 1 0 0,0 1 0 0 0,-1-1 0 0 0,0 0 0 0 0,0 1-1 0 0,-1-1 1 0 0,0 0 0 0 0,0 0 0 0 0,0 1 0 0 0,-1-1-1 0 0,-1-3-90 0 0,1 7-34 0 0,-1 0 0 0 0,-1-1 0 0 0,1 1 1 0 0,0 0-1 0 0,-1 0 0 0 0,0 1 0 0 0,1-1 0 0 0,-1 1 0 0 0,0-1 0 0 0,0 1 0 0 0,-1 0 0 0 0,1 0 0 0 0,0 0 0 0 0,-1 0 0 0 0,1 1 0 0 0,-1-1 0 0 0,0 1 0 0 0,1 0 0 0 0,-1 0 0 0 0,0 1 0 0 0,0-1 0 0 0,1 1 0 0 0,-1-1 0 0 0,0 1 0 0 0,0 0 0 0 0,0 1 0 0 0,0-1 0 0 0,0 1 0 0 0,1 0 0 0 0,-1-1 0 0 0,0 2 0 0 0,1-1 0 0 0,-1 0 0 0 0,1 1 0 0 0,-1 0 0 0 0,1-1 0 0 0,-1 1 0 0 0,0 2 34 0 0,-10 5-33 0 0,0 1-1 0 0,1 1 0 0 0,0 0 0 0 0,1 0 0 0 0,1 2 0 0 0,-1-1 1 0 0,2 1-1 0 0,0 1 0 0 0,1 0 0 0 0,0 0 0 0 0,1 1 0 0 0,0 0 1 0 0,1 1-1 0 0,1-1 0 0 0,1 1 0 0 0,0 1 0 0 0,1-1 0 0 0,1 0 0 0 0,0 1 1 0 0,2 0-1 0 0,0 0 0 0 0,0 0 0 0 0,2-1 0 0 0,0 2 34 0 0,-1-13 20 0 0,1 1 0 0 0,0-1-1 0 0,1 0 1 0 0,-1 1 0 0 0,1-1 0 0 0,0 0-1 0 0,0 0 1 0 0,1 0 0 0 0,-1-1 0 0 0,1 1-1 0 0,0 0 1 0 0,0-1 0 0 0,1 0-1 0 0,-1 0 1 0 0,1 0 0 0 0,0 0 0 0 0,0-1-1 0 0,0 1 1 0 0,1-1 0 0 0,-1 0 0 0 0,1 0-1 0 0,0-1 1 0 0,0 1 0 0 0,0-1-1 0 0,0 0 1 0 0,0 0 0 0 0,0-1 0 0 0,0 0-1 0 0,1 0 1 0 0,0 0-20 0 0,9 2 102 0 0,0-1 1 0 0,0-1-1 0 0,0 0 0 0 0,1-1 1 0 0,-1-1-1 0 0,0 0 0 0 0,0-1 1 0 0,0-1-1 0 0,0 0 0 0 0,7-4-102 0 0,15-7 121 0 0,0-3 0 0 0,-1-1 0 0 0,-1-2 0 0 0,-1-1 0 0 0,0-1 0 0 0,-2-2 0 0 0,-1-2 1 0 0,10-10-122 0 0,142-180 281 0 0,-166 195-241 0 0,-1 0-1 0 0,-2-1 1 0 0,0-1-1 0 0,-1 0 1 0 0,-2-1 0 0 0,0 0-1 0 0,2-10-39 0 0,-12 32 14 0 0,1 0-1 0 0,-1 0 1 0 0,0 0-1 0 0,0-1 1 0 0,0 1 0 0 0,0 0-1 0 0,0 0 1 0 0,-1-1-1 0 0,1 1 1 0 0,-1 0-1 0 0,1-1 1 0 0,-1 1-1 0 0,0 0 1 0 0,0-1-1 0 0,0 1 1 0 0,0-1-1 0 0,0 1 1 0 0,-1 0-1 0 0,1-1 1 0 0,-1 1 0 0 0,1 0-1 0 0,-1-1 1 0 0,0 1-1 0 0,0 0 1 0 0,0 0-1 0 0,0 0 1 0 0,0 0-1 0 0,-1 0 1 0 0,1 0-1 0 0,-1 0 1 0 0,1 0-1 0 0,-1 0 1 0 0,0 1 0 0 0,1-1-1 0 0,-1 1 1 0 0,0-1-1 0 0,0 1 1 0 0,0 0-1 0 0,0-1 1 0 0,-1 1-1 0 0,1 0 1 0 0,0 1-1 0 0,0-1 1 0 0,-1 0-1 0 0,1 1 1 0 0,0-1 0 0 0,-1 1-1 0 0,1-1 1 0 0,0 1-1 0 0,-1 0 1 0 0,1 0-1 0 0,-1 0 1 0 0,0 1-14 0 0,-9 2-27 0 0,0 2 0 0 0,0-1 0 0 0,1 2 1 0 0,-1-1-1 0 0,1 2 0 0 0,0-1 0 0 0,1 1 1 0 0,-1 1-1 0 0,1 0 0 0 0,1 1 0 0 0,0-1 0 0 0,0 2 1 0 0,-2 3 26 0 0,5-9-9 0 0,1 1-1 0 0,-1 0 1 0 0,1 0 0 0 0,0 0 0 0 0,1 1 0 0 0,-1 0-1 0 0,1 0 1 0 0,0 0 0 0 0,1 0 0 0 0,-1 1 0 0 0,1 0-1 0 0,1-1 1 0 0,-1 1 0 0 0,1 0 0 0 0,0 0 0 0 0,1 0-1 0 0,-1 1 1 0 0,2-1 0 0 0,-1 1 9 0 0,3-5-2 0 0,0 0 1 0 0,0 1-1 0 0,0-1 1 0 0,1 0-1 0 0,-1 0 0 0 0,1-1 1 0 0,0 1-1 0 0,0-1 1 0 0,0 1-1 0 0,0-1 0 0 0,0 0 1 0 0,0 0-1 0 0,1 0 1 0 0,-1 0-1 0 0,1-1 0 0 0,-1 1 1 0 0,1-1-1 0 0,0 0 0 0 0,-1 0 1 0 0,1-1-1 0 0,0 1 1 0 0,0-1-1 0 0,-1 1 0 0 0,1-1 1 0 0,3-1 1 0 0,3 3 8 0 0,241 2 27 0 0,-250-4-41 0 0,1 0 0 0 0,0 0 0 0 0,0 0 0 0 0,-1 0 1 0 0,1 0-1 0 0,0 1 0 0 0,0-1 0 0 0,-1 1 0 0 0,1-1 1 0 0,0 1-1 0 0,-1 0 0 0 0,1-1 0 0 0,-1 1 0 0 0,1 0 1 0 0,-1 0-1 0 0,1 0 0 0 0,-1 0 0 0 0,1 0 0 0 0,-1 0 0 0 0,0 1 1 0 0,0-1-1 0 0,0 0 0 0 0,0 1 0 0 0,0-1 0 0 0,0 1 1 0 0,0-1-1 0 0,0 1 0 0 0,0 0 0 0 0,-1-1 0 0 0,1 1 1 0 0,-1 0-1 0 0,1-1 0 0 0,-1 1 0 0 0,0 0 0 0 0,1-1 1 0 0,-1 1-1 0 0,0 0 0 0 0,0 1 6 0 0,-22 70-71 0 0,10-42-9 0 0,9-20 69 0 0,2-9 3 0 0,-1 0 0 0 0,1 0 0 0 0,0 0 0 0 0,0 0 0 0 0,0 0-1 0 0,0 0 1 0 0,1 0 0 0 0,-1 0 0 0 0,1 0 0 0 0,-1 1 0 0 0,1-1 0 0 0,0 0 0 0 0,-1 0 0 0 0,1 0 0 0 0,0 1 0 0 0,1-1 0 0 0,-1 0 0 0 0,0 0 0 0 0,1 0-1 0 0,-1 0 1 0 0,1 1 0 0 0,-1-1 0 0 0,1 0 0 0 0,0 0 0 0 0,0 0 0 0 0,0 0 0 0 0,0 0 0 0 0,0-1 0 0 0,1 1 0 0 0,-1 0 0 0 0,1 0 0 0 0,-1-1 0 0 0,1 1 0 0 0,-1-1-1 0 0,1 1 1 0 0,0-1 0 0 0,0 0 0 0 0,0 0 0 0 0,1 1 8 0 0,101 31 135 0 0,-80-31-54 0 0,0-1 1 0 0,-1 0-1 0 0,1-2 1 0 0,0 0-1 0 0,0-2 1 0 0,0-1-1 0 0,-1-1 1 0 0,0-1-1 0 0,0 0 1 0 0,9-6-82 0 0,10-4 207 0 0,0-3 0 0 0,-2-2 1 0 0,0-1-1 0 0,-1-2 0 0 0,-2-1 0 0 0,0-3 1 0 0,22-22-208 0 0,-52 44 60 0 0,-1 0 0 0 0,1 0 0 0 0,-2-1 0 0 0,1 0 0 0 0,-1-1 0 0 0,0 1 0 0 0,0-1 0 0 0,-1 0 0 0 0,0 0 0 0 0,-1 0 0 0 0,1 0 0 0 0,-2-1 0 0 0,1 0 0 0 0,-1 1 0 0 0,0-1 0 0 0,-1 0 0 0 0,0 0 0 0 0,-1 0 0 0 0,0-7-60 0 0,-2 11 3 0 0,0 0 0 0 0,-1 0 0 0 0,1 0 0 0 0,-1 0 0 0 0,0 1 1 0 0,0-1-1 0 0,-1 1 0 0 0,1 0 0 0 0,-1 0 0 0 0,0 0 0 0 0,0 1 0 0 0,-1-1 0 0 0,1 1 0 0 0,-1 0 0 0 0,1 0 1 0 0,-1 1-1 0 0,0-1 0 0 0,0 1 0 0 0,0 0 0 0 0,0 1 0 0 0,-1-1 0 0 0,1 1 0 0 0,0 0 0 0 0,-1 0 0 0 0,1 0 1 0 0,-1 1-1 0 0,1 0 0 0 0,-1 0 0 0 0,1 0 0 0 0,0 1 0 0 0,-1 0 0 0 0,1 0 0 0 0,0 0 0 0 0,-1 1 0 0 0,1 0 1 0 0,0 0-1 0 0,-1 0-3 0 0,-9 6-48 0 0,1 1 0 0 0,0 0 0 0 0,0 1 0 0 0,1 0 0 0 0,0 1 0 0 0,1 1 0 0 0,0 0 0 0 0,0 0 1 0 0,2 1-1 0 0,0 1 0 0 0,0 0 0 0 0,0 2 48 0 0,3-6-9 0 0,0 0 0 0 0,0 1 0 0 0,1 0 0 0 0,1 0 0 0 0,0 0 0 0 0,0 1 1 0 0,1 0-1 0 0,1 0 0 0 0,0 0 0 0 0,0 0 0 0 0,1 0 0 0 0,1 1 0 0 0,0-1 0 0 0,1 1 0 0 0,0-1 0 0 0,1 1 0 0 0,0-1 1 0 0,1 1-1 0 0,1-1 0 0 0,0 0 0 0 0,0 0 0 0 0,1 0 0 0 0,1 0 0 0 0,0-1 0 0 0,0 0 0 0 0,1 0 0 0 0,1 0 0 0 0,-1-1 1 0 0,2 0-1 0 0,0 0 0 0 0,1 0 9 0 0,7 2-3 0 0,0-1 1 0 0,1-1 0 0 0,0-1-1 0 0,1 0 1 0 0,0-1 0 0 0,1-1-1 0 0,-1-1 1 0 0,1-1 0 0 0,1 0-1 0 0,-1-1 1 0 0,0-1 0 0 0,1-1-1 0 0,0-1 1 0 0,-1-1 0 0 0,1 0-1 0 0,18-4 3 0 0,21-10-1232 0 0,-41 6-1619 0 0,0-1-3470 0 0,-8 4-5513 0 0</inkml:trace>
  <inkml:trace contextRef="#ctx0" brushRef="#br0" timeOffset="108833.365">6500 4148 0 0 0,'0'0'536'0'0,"0"0"663"0"0,0 0 291 0 0,0 0 209 0 0,0 0 148 0 0,0 0 7 0 0,0 0-146 0 0,0 0-240 0 0,0 0-214 0 0,0 0-202 0 0,0 0-148 0 0,-6-13-94 0 0,-18-39-54 0 0,23 50-699 0 0,1 1-1 0 0,-1 0 1 0 0,1-1-1 0 0,-1 1 1 0 0,0 0 0 0 0,0 0-1 0 0,0 0 1 0 0,0-1 0 0 0,1 1-1 0 0,-2 0 1 0 0,1 0 0 0 0,0 0-1 0 0,0 1 1 0 0,0-1-1 0 0,0 0 1 0 0,0 0 0 0 0,-1 0-1 0 0,1 1 1 0 0,0-1 0 0 0,-1 1-1 0 0,1-1 1 0 0,0 1 0 0 0,-1 0-1 0 0,1-1 1 0 0,-1 1 0 0 0,1 0-1 0 0,-1 0 1 0 0,1 0-1 0 0,-1 0-56 0 0,-4 0 261 0 0,-12-1-90 0 0,-1 1 0 0 0,1 1 0 0 0,-1 0 0 0 0,1 2 0 0 0,0 0 0 0 0,0 1 0 0 0,0 1 0 0 0,0 0 0 0 0,1 2 0 0 0,0 0 0 0 0,0 0 0 0 0,1 2 0 0 0,0 0 0 0 0,0 1 0 0 0,1 1 0 0 0,0 0 0 0 0,1 1 0 0 0,0 0 0 0 0,-1 4-171 0 0,6-8 11 0 0,0 1 0 0 0,1 0 1 0 0,0 0-1 0 0,0 1 0 0 0,1 0 1 0 0,1 0-1 0 0,0 1 0 0 0,0-1 1 0 0,1 1-1 0 0,0 1 0 0 0,1-1 1 0 0,0 1-1 0 0,1 0 0 0 0,0 0 1 0 0,1 0-1 0 0,0 0 0 0 0,1 0 1 0 0,1 0-1 0 0,0 0 0 0 0,1 8-11 0 0,1-14 26 0 0,0 1 0 0 0,1-1 0 0 0,1 1 0 0 0,-1-1-1 0 0,1 0 1 0 0,0 0 0 0 0,0 0 0 0 0,0-1 0 0 0,1 0 0 0 0,0 1-1 0 0,0-2 1 0 0,0 1 0 0 0,1 0 0 0 0,0-1 0 0 0,0 0-1 0 0,0-1 1 0 0,0 1 0 0 0,0-1 0 0 0,1 0 0 0 0,-1-1-1 0 0,1 1 1 0 0,0-1 0 0 0,0-1 0 0 0,0 1 0 0 0,0-1 0 0 0,0-1-1 0 0,0 1 1 0 0,3-1-26 0 0,14-2 139 0 0,-1-2 1 0 0,0 0-1 0 0,0-1 0 0 0,-1-1 0 0 0,0-2 1 0 0,0 0-1 0 0,0-1 0 0 0,-1-1 0 0 0,0-1 1 0 0,-1-1-1 0 0,-1-1 0 0 0,1-1 0 0 0,-2 0 1 0 0,0-1-1 0 0,-1-1 0 0 0,-1-1 0 0 0,2-3-139 0 0,21-23 129 0 0,-2-1 0 0 0,-2-3 0 0 0,-2 0 0 0 0,1-8-129 0 0,6-6 12 0 0,-33 47 36 0 0,-4 22-170 0 0,-1 45 207 0 0,1 1-1 0 0,3-1 1 0 0,3 0 0 0 0,1 0 0 0 0,18 51-85 0 0,4-19-12 0 0,-26-77 10 0 0,-6-7-137 0 0,1 0 1 0 0,-1 1 0 0 0,1-1-1 0 0,0 0 1 0 0,0 1 0 0 0,0-1 0 0 0,0 0-1 0 0,0 0 1 0 0,0 0 0 0 0,0 0-1 0 0,0 0 1 0 0,1 0 0 0 0,-1 0-1 0 0,0 0 1 0 0,1 0 0 0 0,-1-1 0 0 0,0 1-1 0 0,1 0 1 0 0,-1-1 0 0 0,1 1-1 0 0,-1-1 1 0 0,1 0 0 0 0,-1 1 0 0 0,1-1-1 0 0,-1 0 1 0 0,1 0 0 0 0,-1 0-1 0 0,1 0 1 0 0,-1 0 0 0 0,1 0 0 0 0,0-1-1 0 0,0 1 139 0 0,6-3-4350 0 0,-1 3-6230 0 0</inkml:trace>
  <inkml:trace contextRef="#ctx0" brushRef="#br0" timeOffset="109248.332">7290 4070 8386 0 0,'0'0'2202'0'0,"0"0"-689"0"0,0 0-366 0 0,0 0-16 0 0,0 0 67 0 0,0 0-9 0 0,0 0-83 0 0,0 0-139 0 0,0 0-75 0 0,0 0 3 0 0,0 0-56 0 0,0 0-102 0 0,0 0-71 0 0,22 0-65 0 0,143 0 790 0 0,-106-1-746 0 0,131 13 189 0 0,-131-1-729 0 0,-40-8 316 0 0,-18-1-4289 0 0,-13 8-1419 0 0,6-4-1019 0 0,-1-4-4938 0 0</inkml:trace>
  <inkml:trace contextRef="#ctx0" brushRef="#br0" timeOffset="109562.124">7268 4398 7690 0 0,'0'0'2344'0'0,"0"0"-777"0"0,0 0-348 0 0,0 0-17 0 0,0 0 73 0 0,0 0-35 0 0,0 0-240 0 0,0 0-330 0 0,0 0-144 0 0,0 0 33 0 0,0 0 99 0 0,0 0 114 0 0,6 3-4 0 0,30 8-158 0 0,1-2 0 0 0,0-1 0 0 0,0-1 0 0 0,1-2 1 0 0,0-2-1 0 0,0-2 0 0 0,0-1 0 0 0,20-3-610 0 0,-15-1-244 0 0,16-1 280 0 0,-18 3-9645 0 0,-39 2-2152 0 0</inkml:trace>
  <inkml:trace contextRef="#ctx0" brushRef="#br0" timeOffset="113626.308">8558 3960 0 0 0,'0'0'1376'0'0,"0"0"169"0"0,0 0-52 0 0,0 0-51 0 0,0 0-63 0 0,0 0 27 0 0,-2-3 24 0 0,-6-9-45 0 0,5 9-77 0 0,3 3-120 0 0,0 0-115 0 0,0 0-117 0 0,0 0-121 0 0,0 0-85 0 0,0 0-75 0 0,0 0-63 0 0,0 0-50 0 0,0 0-75 0 0,0 15 629 0 0,-37 187-269 0 0,19-80-790 0 0,-5-2 0 0 0,-26 71-57 0 0,33-79-2526 0 0,31-105-4097 0 0,-10-7 3015 0 0,1 0-5614 0 0</inkml:trace>
  <inkml:trace contextRef="#ctx0" brushRef="#br0" timeOffset="113989.12">8892 4085 424 0 0,'0'0'1018'0'0,"0"0"-294"0"0,0 0 57 0 0,0 0 278 0 0,0 0 292 0 0,-19 34 143 0 0,-57 111-111 0 0,34-30 545 0 0,37-96-1652 0 0,2 0-1 0 0,-1 0 0 0 0,2 0 1 0 0,1 0-1 0 0,0 0 0 0 0,2 0 1 0 0,1 14-276 0 0,-1-27 122 0 0,0-1 0 0 0,0 1 1 0 0,0-1-1 0 0,1 0 0 0 0,-1 1 0 0 0,1-1 1 0 0,1 0-1 0 0,-1 0 0 0 0,1 0 0 0 0,0 0 1 0 0,0-1-1 0 0,0 1 0 0 0,0-1 0 0 0,1 0 0 0 0,0 0 1 0 0,0 0-1 0 0,0 0 0 0 0,1-1 0 0 0,-1 0 1 0 0,1 1-1 0 0,-1-2 0 0 0,1 1 0 0 0,0 0 1 0 0,0-1-1 0 0,0 0 0 0 0,1 0 0 0 0,-1-1 1 0 0,2 1-123 0 0,5 0 266 0 0,0-1 0 0 0,-1-1 0 0 0,1 0 0 0 0,0 0 1 0 0,0-1-1 0 0,-1 0 0 0 0,1-1 0 0 0,-1-1 0 0 0,1 0 1 0 0,-1 0-1 0 0,0-1 0 0 0,0 0 0 0 0,0-1 0 0 0,-1 0 1 0 0,1-1-1 0 0,-1 0 0 0 0,0-1 0 0 0,-1 0 0 0 0,0-1 0 0 0,0 0 1 0 0,-1 0-1 0 0,0 0 0 0 0,0-1 0 0 0,-1-1 0 0 0,5-6-266 0 0,0 2 78 0 0,-1 0-1 0 0,0-1 0 0 0,0 0 0 0 0,-2-1 0 0 0,0 0 1 0 0,0-1-1 0 0,-2 0 0 0 0,0 0 0 0 0,-1-1 1 0 0,-1 1-1 0 0,0-1 0 0 0,-2 0 0 0 0,0-1 0 0 0,-1 1 1 0 0,0 0-1 0 0,-2-1 0 0 0,0 1 0 0 0,-1-1 0 0 0,-4-15-77 0 0,3 27-71 0 0,-1-1 0 0 0,0 1 0 0 0,0 0 0 0 0,-1 0 0 0 0,0 0 0 0 0,-1 0 0 0 0,1 0 0 0 0,-1 1 0 0 0,0 0 0 0 0,-1 0 0 0 0,0 0 0 0 0,1 1 0 0 0,-2 0 0 0 0,1 0 0 0 0,-1 0 0 0 0,1 1 0 0 0,-1 0 0 0 0,-1 1 0 0 0,1-1 0 0 0,0 1 0 0 0,-1 0 0 0 0,0 1 0 0 0,1 0 0 0 0,-1 0 0 0 0,0 1 0 0 0,0 0 0 0 0,0 0 0 0 0,0 1 0 0 0,0 0 0 0 0,0 1 0 0 0,0-1 0 0 0,0 1 0 0 0,0 1 0 0 0,0 0 0 0 0,0 0 0 0 0,1 0 0 0 0,-1 1 0 0 0,-2 1 71 0 0,-42 25-2825 0 0,20-4-5080 0 0,15-9-2301 0 0</inkml:trace>
  <inkml:trace contextRef="#ctx0" brushRef="#br0" timeOffset="115082.692">9468 4439 0 0 0,'0'0'644'0'0,"0"0"955"0"0,0 0 320 0 0,0 0 190 0 0,0 0 71 0 0,0 0-137 0 0,0 0-325 0 0,0 0-352 0 0,0 0-256 0 0,0 0-153 0 0,0 0-58 0 0,0 0-34 0 0,0 0-59 0 0,4 1 5501 0 0,20 4-5965 0 0,136-4 1174 0 0,92-1-689 0 0,-223 7-723 0 0,-29-7-84 0 0,0 0-4 0 0,0 0 16 0 0,0 0-4 0 0,0 0 6 0 0,0 0 12 0 0,0 0 8 0 0,0 0 2 0 0,0 0 17 0 0,0 0-26 0 0,0 0-13 0 0,0 0-3 0 0,0 0-26 0 0,0 0 11 0 0,-7 0-1435 0 0,-3 0-2617 0 0,5 0-4733 0 0,1 0-2770 0 0</inkml:trace>
  <inkml:trace contextRef="#ctx0" brushRef="#br0" timeOffset="115657.541">10734 4148 2152 0 0,'0'0'2993'0'0,"0"0"-976"0"0,0 0-428 0 0,0 0-54 0 0,0 0 20 0 0,0 0 11 0 0,0 0-102 0 0,0 0-157 0 0,0 0-169 0 0,0 0-227 0 0,0 0-246 0 0,0 0-228 0 0,0 0-163 0 0,-6 0-95 0 0,3 0-136 0 0,-1 0-1 0 0,0 1 1 0 0,0-1 0 0 0,0 1 0 0 0,0 0 0 0 0,1 0 0 0 0,-1 0 0 0 0,0 1 0 0 0,1-1 0 0 0,-1 1 0 0 0,1 0 0 0 0,0 0 0 0 0,-1 0 0 0 0,1 0 0 0 0,0 1 0 0 0,0-1 0 0 0,0 1 0 0 0,1 0 0 0 0,-2 1-43 0 0,-13 18 109 0 0,1 2 0 0 0,0 0 0 0 0,2 0 0 0 0,1 2 0 0 0,1-1 0 0 0,1 2 0 0 0,-3 12-109 0 0,9-26-14 0 0,2 0 1 0 0,-1 0 0 0 0,1 0-1 0 0,1 0 1 0 0,1 1 0 0 0,0-1-1 0 0,0 1 1 0 0,1-1 0 0 0,2 9 13 0 0,-2-17-1 0 0,1 0 1 0 0,0-1-1 0 0,0 1 0 0 0,0 0 1 0 0,1-1-1 0 0,-1 1 1 0 0,1-1-1 0 0,0 1 1 0 0,0-1-1 0 0,1 0 0 0 0,0 0 1 0 0,-1 0-1 0 0,1 0 1 0 0,0 0-1 0 0,1-1 1 0 0,-1 1-1 0 0,1-1 0 0 0,-1 0 1 0 0,1 0-1 0 0,0 0 1 0 0,0-1-1 0 0,0 1 0 0 0,1-1 1 0 0,-1 0-1 0 0,1 0 1 0 0,-1-1-1 0 0,1 1 1 0 0,0-1 0 0 0,13 0 221 0 0,-1 0 1 0 0,1-2-1 0 0,0 0 1 0 0,0-1 0 0 0,-1 0-1 0 0,1-2 1 0 0,-1 0 0 0 0,0-1-1 0 0,0-1 1 0 0,0 0-1 0 0,-1-1 1 0 0,0-1 0 0 0,0-1-1 0 0,-1 0 1 0 0,0-1-1 0 0,-1 0 1 0 0,0-2 0 0 0,0 1-1 0 0,7-11-221 0 0,20-9 327 0 0,-23 17-212 0 0,-1-2 0 0 0,0 0 0 0 0,-1-1 0 0 0,-1 0 0 0 0,-1-1 1 0 0,0-1-1 0 0,-1-1 0 0 0,-2 1 0 0 0,0-2 0 0 0,-1 0 0 0 0,2-6-115 0 0,-9 22 4 0 0,0 0 0 0 0,-1-1 0 0 0,0 1-1 0 0,0-1 1 0 0,0 1 0 0 0,0-1-1 0 0,-1 0 1 0 0,0 0 0 0 0,0 0-1 0 0,-1 0 1 0 0,0 0 0 0 0,0 0-1 0 0,0 1 1 0 0,0-1 0 0 0,-1 0-1 0 0,0 0 1 0 0,-1 0 0 0 0,1 0 0 0 0,-1 1-1 0 0,0-1 1 0 0,0 1 0 0 0,-1-1-1 0 0,0 1 1 0 0,0 0 0 0 0,0 0-1 0 0,0 0 1 0 0,-1 0 0 0 0,0 1-1 0 0,0-1 1 0 0,0 1 0 0 0,0 0-1 0 0,-1 0 1 0 0,0 1 0 0 0,-4-3-4 0 0,-6 1-86 0 0,-1 0 0 0 0,0 2 0 0 0,1 0 1 0 0,-1 1-1 0 0,0 0 0 0 0,0 1 0 0 0,0 1 0 0 0,0 1 0 0 0,0 0 1 0 0,0 1-1 0 0,0 1 0 0 0,0 0 0 0 0,1 1 0 0 0,-1 1 1 0 0,1 0-1 0 0,0 1 0 0 0,0 1 0 0 0,1 0 0 0 0,0 1 0 0 0,-11 8 86 0 0,-83 76-2414 0 0,79-55-1095 0 0,5 2-3849 0 0,16-23-3846 0 0</inkml:trace>
  <inkml:trace contextRef="#ctx0" brushRef="#br0" timeOffset="116101.223">11401 4464 12723 0 0,'0'0'2196'0'0,"0"0"-533"0"0,0 0-268 0 0,0 0-17 0 0,0 0-22 0 0,0 0-140 0 0,0 0-295 0 0,0 0-335 0 0,0 0-218 0 0,0 0-106 0 0,0 0-19 0 0,0 0-43 0 0,-5 10-27 0 0,-30 72 226 0 0,36-82-433 0 0,0 0 1 0 0,0-1-1 0 0,0 1 1 0 0,0 0-1 0 0,0 0 0 0 0,0-1 1 0 0,-1 1-1 0 0,1 0 1 0 0,0 0-1 0 0,0 0 1 0 0,0 0-1 0 0,0 0 1 0 0,0 0-1 0 0,0 1 1 0 0,0-1-1 0 0,0 0 1 0 0,0 0-1 0 0,-1 1 1 0 0,1-1-1 0 0,0 0 0 0 0,0 1 1 0 0,0-1-1 0 0,-1 1 1 0 0,1-1-1 0 0,0 1 1 0 0,0-1-1 0 0,-1 1 1 0 0,1 0-1 0 0,0-1 1 0 0,-1 1-1 0 0,1 0 1 0 0,-1 0-1 0 0,1-1 0 0 0,-1 1 1 0 0,1 0-1 0 0,-1 0 1 0 0,0 0-1 0 0,1-1 1 0 0,-1 1-1 0 0,0 0 1 0 0,0 0-1 0 0,1 0 1 0 0,-1 0-1 0 0,0 0 1 0 0,0 0-1 0 0,0 0 0 0 0,0 0 1 0 0,0 0-1 0 0,0-1 1 0 0,-1 1-1 0 0,1 0 1 0 0,0 0-1 0 0,0 0 1 0 0,-1 0-1 0 0,1 0 1 0 0,0 0-1 0 0,-1-1 1 0 0,1 1-1 0 0,-1 0 1 0 0,1 0-1 0 0,-1-1 0 0 0,1 1 1 0 0,-1 0-1 0 0,0-1 1 0 0,1 1-1 0 0,-1 0 1 0 0,0-1-1 0 0,0 1 34 0 0,26-16-4611 0 0,-13 2-4303 0 0,-8 8-359 0 0</inkml:trace>
  <inkml:trace contextRef="#ctx0" brushRef="#br0" timeOffset="116435.411">11931 4011 7282 0 0,'0'0'2011'0'0,"0"0"-404"0"0,0 0-71 0 0,0 0 123 0 0,0 0 92 0 0,0 0-85 0 0,0 0-277 0 0,0 0-307 0 0,0 0-247 0 0,0 0-242 0 0,0 0-201 0 0,0 0-154 0 0,0 0-106 0 0,-6-1-22 0 0,-47 10 185 0 0,44-6-275 0 0,1 1 0 0 0,0 0 0 0 0,1 0 0 0 0,-1 0 0 0 0,1 1 0 0 0,-1 1 0 0 0,2-1 0 0 0,-1 1 0 0 0,0 0 0 0 0,1 1 0 0 0,1-1 0 0 0,-1 1 0 0 0,1 0 0 0 0,0 1 0 0 0,0-1 0 0 0,1 1 0 0 0,0 0 0 0 0,-1 4-20 0 0,2-1 13 0 0,0 0 0 0 0,0 1-1 0 0,1-1 1 0 0,1 1 0 0 0,0 0-1 0 0,0-1 1 0 0,1 1 0 0 0,1 0 0 0 0,0-1-1 0 0,2 11-12 0 0,-2-18 8 0 0,0 1 1 0 0,0 0-1 0 0,1-1 0 0 0,0 0 0 0 0,0 1 0 0 0,0-1 1 0 0,0 0-1 0 0,0 0 0 0 0,1 0 0 0 0,0 0 0 0 0,0 0 1 0 0,0-1-1 0 0,0 1 0 0 0,1-1 0 0 0,-1 0 0 0 0,1 0 0 0 0,0 0 1 0 0,0 0-1 0 0,0-1 0 0 0,0 0 0 0 0,0 0 0 0 0,1 0 1 0 0,-1 0-1 0 0,1 0 0 0 0,-1-1 0 0 0,1 0 0 0 0,1 0-8 0 0,8 1 177 0 0,1-1 0 0 0,-1 0 0 0 0,0-1 0 0 0,0-1 0 0 0,0 0 0 0 0,0-1 0 0 0,0 0 0 0 0,0-1 0 0 0,0-1 0 0 0,-1 0 0 0 0,1-1 0 0 0,-1 0 0 0 0,0-1 0 0 0,-1-1 0 0 0,0 0 0 0 0,0-1 0 0 0,0 0 0 0 0,-1 0 0 0 0,0-1 0 0 0,0-1 0 0 0,-1 0 0 0 0,-1-1 0 0 0,0 1 0 0 0,5-9-177 0 0,-9 13 28 0 0,0 2-15 0 0,-1 1-1 0 0,0-1 0 0 0,0 1 0 0 0,-1-1 1 0 0,1 0-1 0 0,-1 0 0 0 0,0-1 1 0 0,0 1-1 0 0,0-1 0 0 0,0 0 0 0 0,-1 1 1 0 0,0-1-1 0 0,0 0 0 0 0,0-1 0 0 0,-1 1 1 0 0,0 0-1 0 0,0 0 0 0 0,0-1 0 0 0,0 1 1 0 0,-1 0-1 0 0,0-1 0 0 0,0 1 1 0 0,-1 0-1 0 0,1-1 0 0 0,-1 1 0 0 0,0 0 1 0 0,0 0-1 0 0,-1-1 0 0 0,0 1 0 0 0,0 0 1 0 0,0 0-1 0 0,0 1 0 0 0,-1-1-12 0 0,-5-1-76 0 0,1 0 0 0 0,-1 1 0 0 0,0 0-1 0 0,0 0 1 0 0,-1 1 0 0 0,1 0-1 0 0,-1 1 1 0 0,0 0 0 0 0,0 0 0 0 0,0 1-1 0 0,-1 0 1 0 0,1 0 0 0 0,0 1 0 0 0,-1 1-1 0 0,1-1 1 0 0,-1 2 0 0 0,1-1 0 0 0,-1 1-1 0 0,1 1 1 0 0,0-1 0 0 0,0 2 0 0 0,-7 1 76 0 0,-100 47-2921 0 0,47-3-6644 0 0,49-30-2047 0 0</inkml:trace>
  <inkml:trace contextRef="#ctx0" brushRef="#br0" timeOffset="116850.738">12006 4369 2889 0 0,'0'0'1912'0'0,"0"0"-244"0"0,0 0 138 0 0,0 0 168 0 0,0 0-51 0 0,0 0-260 0 0,0 0-372 0 0,0 0-378 0 0,0 0-244 0 0,0 0-188 0 0,0 0-138 0 0,0 0-105 0 0,0 0-87 0 0,-25 3-32 0 0,-81 14-23 0 0,104-17-92 0 0,-1 1 1 0 0,1-1-1 0 0,0 0 0 0 0,-1 0 1 0 0,1 1-1 0 0,0 0 0 0 0,-1-1 1 0 0,1 1-1 0 0,0 0 1 0 0,0 0-1 0 0,0 0 0 0 0,0 0 1 0 0,0 1-1 0 0,0-1 0 0 0,0 0 1 0 0,0 1-1 0 0,0 0 1 0 0,0-1-1 0 0,1 1 0 0 0,-1 0 1 0 0,1 0-1 0 0,-1 0 0 0 0,1 0 1 0 0,0 0-5 0 0,-4 7 15 0 0,-1-4-26 0 0,1 0 1 0 0,0 0-1 0 0,0 1 1 0 0,1-1-1 0 0,-1 1 1 0 0,1 0-1 0 0,0 1 1 0 0,1-1-1 0 0,0 1 0 0 0,0-1 1 0 0,0 1-1 0 0,1 0 1 0 0,0 0-1 0 0,0 0 1 0 0,1 1-1 0 0,0-1 1 0 0,0 0-1 0 0,1 0 1 0 0,-1 1-1 0 0,2-1 0 0 0,-1 0 1 0 0,1 1-1 0 0,0-1 1 0 0,1 0-1 0 0,-1 0 1 0 0,1 0-1 0 0,1 0 1 0 0,-1 0-1 0 0,1 0 1 0 0,1-1-1 0 0,-1 1 0 0 0,3 1 11 0 0,1-2 157 0 0,0 0 0 0 0,0 0 0 0 0,1-1 0 0 0,-1 0 0 0 0,1-1-1 0 0,1 0 1 0 0,-1 0 0 0 0,0-1 0 0 0,1 0 0 0 0,0 0 0 0 0,0-1-1 0 0,0 0 1 0 0,0 0 0 0 0,0-1 0 0 0,0-1 0 0 0,0 1-1 0 0,0-2 1 0 0,0 1 0 0 0,1-1 0 0 0,-1 0 0 0 0,0-1 0 0 0,0 0-1 0 0,-1-1 1 0 0,1 0 0 0 0,0 0 0 0 0,-1 0 0 0 0,1-2-157 0 0,-1 1 102 0 0,-1-1 0 0 0,0 1 0 0 0,0-1 1 0 0,-1-1-1 0 0,1 1 0 0 0,-1-1 0 0 0,0 0 0 0 0,-1-1 0 0 0,0 1 1 0 0,0-1-1 0 0,0 0 0 0 0,-1-1 0 0 0,0 1 0 0 0,0-1 1 0 0,0 0-1 0 0,-1 1 0 0 0,-1-2 0 0 0,1 1 0 0 0,-1 0 1 0 0,-1 0-1 0 0,0-1 0 0 0,0 1 0 0 0,0-1 0 0 0,-1 1 1 0 0,0 0-1 0 0,-1-1 0 0 0,0-2-102 0 0,-1 5-71 0 0,1 1-1 0 0,-1-1 1 0 0,0 1 0 0 0,0 0-1 0 0,-1-1 1 0 0,0 1 0 0 0,0 1-1 0 0,0-1 1 0 0,0 0 0 0 0,-1 1-1 0 0,0-1 1 0 0,1 1 0 0 0,-2 0-1 0 0,1 0 1 0 0,0 1-1 0 0,-1-1 1 0 0,0 1 0 0 0,0 0-1 0 0,0 0 1 0 0,0 1 0 0 0,0 0-1 0 0,-4-2 72 0 0,-75-17-8260 0 0,66 20-2893 0 0</inkml:trace>
  <inkml:trace contextRef="#ctx0" brushRef="#br0" timeOffset="117422.439">12421 4229 6161 0 0,'0'0'2850'0'0,"0"0"-645"0"0,0 0-602 0 0,0 0-266 0 0,0 0-44 0 0,0 0-77 0 0,0 0-197 0 0,0 0-271 0 0,0 0-251 0 0,0 0-165 0 0,0 0-73 0 0,0 0 59 0 0,0 0 131 0 0,0 5 112 0 0,36 189 3243 0 0,-3-26-3561 0 0,3-20-207 0 0,-36-147-27 0 0,0 0 1 0 0,0 1 0 0 0,1-1-1 0 0,-1 1 1 0 0,0-1 0 0 0,1 0-1 0 0,-1 1 1 0 0,1-1-1 0 0,-1 0 1 0 0,1 1 0 0 0,0-1-1 0 0,0 0 1 0 0,-1 0 0 0 0,1 1-1 0 0,0-1 1 0 0,0 0 0 0 0,0 0-1 0 0,0 0 1 0 0,0 0 0 0 0,1 0-1 0 0,-1-1 1 0 0,0 1-1 0 0,0 0 1 0 0,0 0 0 0 0,1-1-1 0 0,-1 1 1 0 0,0-1 0 0 0,1 1-1 0 0,-1-1 1 0 0,1 0 0 0 0,-1 1-1 0 0,1-1 1 0 0,-1 0 0 0 0,0 0-1 0 0,1 0 1 0 0,-1 0-1 0 0,1 0 1 0 0,-1 0 0 0 0,1-1-1 0 0,-1 1 1 0 0,0 0 0 0 0,1-1-1 0 0,-1 1 1 0 0,1-1 0 0 0,-1 1-1 0 0,0-1 1 0 0,0 0-1 0 0,1 1 1 0 0,-1-1 0 0 0,0 0-1 0 0,0 0 1 0 0,0 0-10 0 0,14-18 214 0 0,-2 0-1 0 0,-1-1 0 0 0,0 0 1 0 0,-1-1-1 0 0,-1 0 1 0 0,3-11-214 0 0,-1 2 143 0 0,112-275 195 0 0,-79 213-2276 0 0,-35 88-54 0 0,-3 1-3308 0 0,-3 3-6199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00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0 0 0,'0'0'1268'0'0,"0"0"482"0"0,0 0 154 0 0,0 0-166 0 0,0 0-316 0 0,0 0-245 0 0,0 0-138 0 0,0 0-55 0 0,2-2-18 0 0,4-8-55 0 0,-4 8-74 0 0,-2 2-85 0 0,0 0-77 0 0,0 0-32 0 0,0 0-15 0 0,-7 25 2047 0 0,3-20-1430 0 0,13-18-633 0 0,13-18-177 0 0,-39 59 1008 0 0,17-28-1646 0 0,0 0-42 0 0,0 0 4 0 0,5 0-253 0 0,19-8-957 0 0,-9-1-3844 0 0,-7 4-5551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0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1134 0 0 0,'0'0'427'0'0,"0"0"261"0"0,0 0 43 0 0,0 0 1 0 0,0 0 88 0 0,-3 8 2549 0 0,37 12 4096 0 0,6-15-3936 0 0,-28-7-3240 0 0,0 1-1 0 0,-1-2 1 0 0,1 0-1 0 0,-1 0 1 0 0,0-1-1 0 0,0 0 1 0 0,0-1-1 0 0,0 0 1 0 0,8-6-289 0 0,48-35 570 0 0,-2-3 1 0 0,-2-2 0 0 0,-3-4 0 0 0,-2-2 0 0 0,46-57-571 0 0,-49 47 245 0 0,-2-2 1 0 0,-4-2 0 0 0,-3-3-1 0 0,-2-1-244 0 0,2-31 639 0 0,-22 117-1058 0 0,-17-7 433 0 0,0 1 1 0 0,0 0-1 0 0,-1 1 0 0 0,0-1 0 0 0,0 1 1 0 0,0 1-1 0 0,-1-1 0 0 0,0 1 0 0 0,0 0 1 0 0,-1 0-1 0 0,0 0 0 0 0,0 0 0 0 0,0 1 1 0 0,-1 0-1 0 0,0 0 0 0 0,-1 0 0 0 0,0 0 1 0 0,0 0-1 0 0,0 2-15 0 0,9 166 273 0 0,-11-148-264 0 0,-1-6 13 0 0,0 1 0 0 0,-2-1 0 0 0,-1 0 0 0 0,0 0 1 0 0,-2 0-1 0 0,0-1 0 0 0,-2 0 0 0 0,0 0 0 0 0,-1 0 0 0 0,-1-1 0 0 0,-1-1 0 0 0,-1 0 0 0 0,-1 0 0 0 0,0-1 0 0 0,-1-1 0 0 0,-1 0 0 0 0,-1-1 0 0 0,0-1 0 0 0,-1 0 0 0 0,-1-1 0 0 0,-7 3-22 0 0,-13 8 11 0 0,0-1 0 0 0,-2-3 0 0 0,0-1 0 0 0,-40 13-11 0 0,55-24-15 0 0,-1-1-1 0 0,-1-1 0 0 0,1-2 1 0 0,-1 0-1 0 0,0-2 1 0 0,-15 0 15 0 0,40-3-133 0 0,0-1 1 0 0,0 0-1 0 0,0 1 0 0 0,0-1 1 0 0,0 0-1 0 0,0 0 1 0 0,0 0-1 0 0,0 0 0 0 0,1 0 1 0 0,-1-1-1 0 0,0 1 1 0 0,1-1-1 0 0,-1 1 0 0 0,1-1 1 0 0,0 1-1 0 0,-1-1 1 0 0,1 0-1 0 0,0 0 1 0 0,0 1-1 0 0,0-1 0 0 0,0 0 1 0 0,0 0-1 0 0,0 0 1 0 0,1 0-1 0 0,-1 0 0 0 0,1 0 1 0 0,-1 0-1 0 0,1 0 1 0 0,0-1-1 0 0,0 1 0 0 0,0 0 1 0 0,0 0-1 0 0,0 0 1 0 0,1 0-1 0 0,-1 0 0 0 0,0 0 1 0 0,1 0-1 0 0,0 0 1 0 0,-1 0-1 0 0,1 0 1 0 0,0 0-1 0 0,0 0 0 0 0,0 0 1 0 0,0 0-1 0 0,0 1 1 0 0,1-1-1 0 0,-1 0 0 0 0,1 1 1 0 0,-1-1-1 0 0,1 1 1 0 0,-1-1-1 0 0,1 1 133 0 0,12-18-5537 0 0,-4 4-5586 0 0</inkml:trace>
  <inkml:trace contextRef="#ctx0" brushRef="#br0" timeOffset="975.329">1362 737 0 0 0,'0'0'711'0'0,"0"0"718"0"0,0 0 399 0 0,0 0 136 0 0,0 0-25 0 0,0 0-137 0 0,0 0-151 0 0,0 0-126 0 0,0 0-91 0 0,0 0-166 0 0,0 0-174 0 0,0 0-197 0 0,0 0-247 0 0,-5 1-215 0 0,-40 20 327 0 0,33-8-640 0 0,0 0 0 0 0,1 1-1 0 0,0 1 1 0 0,2 0-1 0 0,-1 0 1 0 0,2 1 0 0 0,0 0-1 0 0,1 0 1 0 0,1 1-1 0 0,0 0 1 0 0,1 0-1 0 0,1 1 1 0 0,1-1 0 0 0,0 1-1 0 0,1 0 1 0 0,1 0-1 0 0,1 0 1 0 0,1 16-122 0 0,1-29 36 0 0,-1-1 1 0 0,1 1-1 0 0,0-1 1 0 0,1 1-1 0 0,-1-1 1 0 0,1 0-1 0 0,-1 0 0 0 0,1 0 1 0 0,0 0-1 0 0,1 0 1 0 0,-1-1-1 0 0,1 1 1 0 0,-1-1-1 0 0,1 0 1 0 0,0 0-1 0 0,0-1 0 0 0,0 1 1 0 0,1-1-1 0 0,-1 0 1 0 0,1 0-1 0 0,-1 0 1 0 0,1 0-1 0 0,0-1 1 0 0,-1 0-1 0 0,1 0 0 0 0,0 0 1 0 0,0-1-1 0 0,0 0 1 0 0,0 0-1 0 0,0 0 1 0 0,0 0-1 0 0,-1-1 1 0 0,1 1-1 0 0,0-1 0 0 0,0-1 1 0 0,0 1-1 0 0,-1-1 1 0 0,1 1-1 0 0,-1-1 1 0 0,1-1-1 0 0,-1 1 1 0 0,0-1-1 0 0,0 1 0 0 0,0-1 1 0 0,0 0-1 0 0,2-3-36 0 0,9-6 80 0 0,-1-1-1 0 0,0 0 1 0 0,-1-1-1 0 0,-1-1 1 0 0,0 1 0 0 0,-1-2-1 0 0,-1 0 1 0 0,0 0-1 0 0,-1-1 1 0 0,-1 0-1 0 0,0 0 1 0 0,-1-1-1 0 0,-1 0 1 0 0,0-5-80 0 0,-4 18-12 0 0,1 0 0 0 0,-1-1 0 0 0,0 1 0 0 0,0 0 0 0 0,-1-1 0 0 0,0 1 0 0 0,0-1 0 0 0,0 0 0 0 0,-1 1 0 0 0,0-1-1 0 0,0 0 1 0 0,0 0 0 0 0,0 1 0 0 0,-1-1 0 0 0,0 1 0 0 0,-1-1 0 0 0,1 1 0 0 0,-1-1 0 0 0,0 1 0 0 0,0 0 0 0 0,-1-1 0 0 0,1 1 0 0 0,-1 0 0 0 0,0 1 0 0 0,-1-1 0 0 0,1 1 0 0 0,-1-1 0 0 0,0 1 0 0 0,0 0 0 0 0,0 0 0 0 0,0 1 0 0 0,-1-1 0 0 0,0 1 0 0 0,1 0 0 0 0,-1 0 0 0 0,0 1 0 0 0,-1-1-1 0 0,1 1 1 0 0,-4-1 12 0 0,4 3-72 0 0,-1 0-1 0 0,1 0 0 0 0,0 1 0 0 0,0 0 1 0 0,0 0-1 0 0,0 0 0 0 0,0 0 0 0 0,1 1 1 0 0,-1 0-1 0 0,0 0 0 0 0,1 0 0 0 0,-1 1 1 0 0,1-1-1 0 0,0 1 0 0 0,-1 0 0 0 0,2 1 0 0 0,-1-1 1 0 0,0 0-1 0 0,1 1 0 0 0,-1 0 0 0 0,1 0 1 0 0,0 0-1 0 0,0 0 0 0 0,1 1 0 0 0,-1-1 1 0 0,1 1-1 0 0,0 0 0 0 0,0-1 0 0 0,0 1 1 0 0,1 0-1 0 0,0 0 0 0 0,0 0 0 0 0,0 0 1 0 0,0 3 72 0 0,3-7-3 0 0,-1 1 0 0 0,0 0 0 0 0,0-1 0 0 0,1 1 1 0 0,-1-1-1 0 0,1 1 0 0 0,-1-1 0 0 0,1 0 0 0 0,-1 0 1 0 0,1 0-1 0 0,0 0 0 0 0,0 0 0 0 0,-1 0 0 0 0,1 0 1 0 0,0 0-1 0 0,0-1 0 0 0,0 1 0 0 0,0-1 0 0 0,0 1 1 0 0,0-1-1 0 0,0 0 0 0 0,0 0 0 0 0,0 0 0 0 0,0 0 1 0 0,0 0-1 0 0,0 0 0 0 0,0-1 0 0 0,0 1 0 0 0,0-1 1 0 0,0 1-1 0 0,1-1 3 0 0,8 0 40 0 0,12-2 28 0 0,0-1 1 0 0,0-1-1 0 0,-1-1 1 0 0,1-1-1 0 0,-1-1 0 0 0,-1-1 1 0 0,0-1-1 0 0,0-1 1 0 0,-1-1-1 0 0,3-3-68 0 0,-17 12 17 0 0,33-21 136 0 0,-1-2-1 0 0,-2-1 0 0 0,0-2 1 0 0,24-27-153 0 0,-45 39 24 0 0,-1-1 0 0 0,-1-1 0 0 0,-1-1 1 0 0,-1 0-1 0 0,0 0 0 0 0,-2-1 0 0 0,0 0 1 0 0,-1 0-1 0 0,-2-1 0 0 0,0-1 0 0 0,-1 1 0 0 0,-1 0 1 0 0,0-16-25 0 0,0-109-88 0 0,-33 59 74 0 0,28 86 10 0 0,0-1 0 0 0,-1 1 0 0 0,1-1 0 0 0,-1 1 0 0 0,1-1 0 0 0,-1 1 0 0 0,0 0 0 0 0,0 0 0 0 0,0 0 0 0 0,0 0 0 0 0,0 0 0 0 0,0 0 0 0 0,-1 1 0 0 0,1-1 0 0 0,0 1-1 0 0,-1-1 1 0 0,1 1 0 0 0,-1 0 0 0 0,0 0 0 0 0,1 0 0 0 0,-1 1 0 0 0,0-1 0 0 0,0 0 0 0 0,1 1 0 0 0,-1 0 0 0 0,0 0 0 0 0,0 0 0 0 0,0 0 0 0 0,0 0 0 0 0,-1 1 4 0 0,-1 2-15 0 0,0 1 1 0 0,0 0-1 0 0,0 0 1 0 0,1 0-1 0 0,-1 1 1 0 0,1 0-1 0 0,0 0 1 0 0,0 0-1 0 0,1 0 1 0 0,-1 1-1 0 0,1-1 1 0 0,1 1-1 0 0,-1 0 0 0 0,1 0 1 0 0,0 0-1 0 0,0 0 1 0 0,0 0-1 0 0,1 0 1 0 0,0 6 14 0 0,-8 36 57 0 0,3 0-1 0 0,2 0 1 0 0,1 1 0 0 0,3 0-1 0 0,3-1-56 0 0,-2 34 154 0 0,26 377 734 0 0,-21-256-684 0 0,-6-203-207 0 0,0 0-1 0 0,1 0 0 0 0,-1-1 0 0 0,0 1 0 0 0,1 0 0 0 0,-1 0 1 0 0,0 0-1 0 0,1 0 0 0 0,-1 0 0 0 0,0 1 0 0 0,0-1 0 0 0,1 0 0 0 0,-1 0 1 0 0,0 0-1 0 0,1 0 0 0 0,-1 0 0 0 0,0 0 0 0 0,0 0 0 0 0,1 1 1 0 0,-1-1-1 0 0,0 0 0 0 0,0 0 0 0 0,1 0 0 0 0,-1 0 0 0 0,0 1 0 0 0,0-1 1 0 0,1 0-1 0 0,-1 0 0 0 0,0 1 0 0 0,0-1 0 0 0,0 0 0 0 0,0 0 1 0 0,0 1-1 0 0,1-1 0 0 0,-1 0 0 0 0,0 1 0 0 0,0-1 0 0 0,0 0 0 0 0,0 1 4 0 0,12-35-533 0 0,-11 33 459 0 0,17-41-2861 0 0,-5 15-7246 0 0,-11 19 20 0 0</inkml:trace>
  <inkml:trace contextRef="#ctx0" brushRef="#br0" timeOffset="1303.637">2176 615 9362 0 0,'0'0'1494'0'0,"0"0"-558"0"0,0 0-244 0 0,0 0 98 0 0,0 0 162 0 0,0 0 79 0 0,0 0-15 0 0,0 0 35 0 0,0 0-27 0 0,0 0-41 0 0,0 0-62 0 0,0 0-223 0 0,0 0-191 0 0,5 19-125 0 0,24 121 342 0 0,-19-40-139 0 0,-7-62-493 0 0,1-1-1 0 0,1 1 1 0 0,3-1-1 0 0,8 25-91 0 0,-15-60 2 0 0,-1 1-1 0 0,1 0 0 0 0,-1 0 0 0 0,1-1 0 0 0,0 1 0 0 0,1 0 0 0 0,-1 0 0 0 0,0 0 0 0 0,1-1 0 0 0,-1 1 0 0 0,1 0 0 0 0,0-1 0 0 0,0 0 0 0 0,0 1 0 0 0,0-1 0 0 0,0 0 0 0 0,1 0 0 0 0,-1 0 0 0 0,1 0 0 0 0,-1-1 0 0 0,1 1 0 0 0,-1-1 0 0 0,2 1-1 0 0,16-26 567 0 0,106-226 608 0 0,-76 137-1010 0 0,35-67-489 0 0,-85 187-5018 0 0,1 4-2645 0 0,0-4-3405 0 0</inkml:trace>
  <inkml:trace contextRef="#ctx0" brushRef="#br0" timeOffset="1668.658">2750 785 0 0 0,'0'0'1562'0'0,"0"0"426"0"0,0 0 125 0 0,0 0-24 0 0,0 0-79 0 0,0 0-77 0 0,0 0-153 0 0,0 0-188 0 0,0 0-201 0 0,0 0-221 0 0,0 0-158 0 0,0 0-121 0 0,32-2-108 0 0,96-4-110 0 0,-65-9 382 0 0,-57 12-978 0 0,1 0 0 0 0,-1-1 1 0 0,0 1-1 0 0,0-1 0 0 0,-1-1 0 0 0,1 1 0 0 0,-1-1 0 0 0,0 0 1 0 0,0 0-1 0 0,0 0 0 0 0,-1-1 0 0 0,0 0 0 0 0,0 0 0 0 0,0 0 1 0 0,-1 0-1 0 0,0 0 0 0 0,0-1 0 0 0,-1 1 0 0 0,1-1 1 0 0,-2 0-1 0 0,1 0 0 0 0,-1 0 0 0 0,1-2-77 0 0,-2 5-5 0 0,0 1-1 0 0,-1-1 1 0 0,1 0-1 0 0,-1 1 1 0 0,0-1 0 0 0,0 1-1 0 0,0-1 1 0 0,0 1-1 0 0,0-1 1 0 0,-1 1-1 0 0,0 0 1 0 0,1 0 0 0 0,-1-1-1 0 0,0 1 1 0 0,-1 1-1 0 0,1-1 1 0 0,0 0-1 0 0,-1 0 1 0 0,0 1 0 0 0,0 0-1 0 0,1-1 1 0 0,-1 1-1 0 0,-1 0 1 0 0,1 0 0 0 0,0 1-1 0 0,0-1 1 0 0,-1 1-1 0 0,1 0 1 0 0,-1-1-1 0 0,-2 1 6 0 0,-1-1-29 0 0,0 1-1 0 0,0 0 1 0 0,0 0-1 0 0,0 1 0 0 0,0 0 1 0 0,-1 0-1 0 0,1 1 0 0 0,0 0 1 0 0,0 0-1 0 0,0 0 1 0 0,0 1-1 0 0,1 0 0 0 0,-1 1 1 0 0,0-1-1 0 0,1 1 1 0 0,0 1-1 0 0,-1-1 0 0 0,1 1 1 0 0,0 0-1 0 0,1 0 1 0 0,-1 1-1 0 0,1 0 0 0 0,-4 3 30 0 0,-2 4-9 0 0,1-1 0 0 0,0 2 0 0 0,0-1 0 0 0,1 1 0 0 0,1 1 0 0 0,0-1 0 0 0,1 2 1 0 0,0-1-1 0 0,1 1 0 0 0,0 2 9 0 0,1-4 21 0 0,1 0 1 0 0,0 0 0 0 0,1 1-1 0 0,0-1 1 0 0,1 0 0 0 0,1 1 0 0 0,0 0-1 0 0,1-1 1 0 0,0 1 0 0 0,1-1-1 0 0,1 1 1 0 0,0-1 0 0 0,1 1 0 0 0,0-1-1 0 0,1 0 1 0 0,1 0 0 0 0,0 0-1 0 0,0-1 1 0 0,1 0 0 0 0,1 0 0 0 0,0 0-1 0 0,1-1 1 0 0,0 0 0 0 0,1 0 0 0 0,0-1-1 0 0,0-1 1 0 0,1 1 0 0 0,4 2-22 0 0,10 3 78 0 0,0-2 0 0 0,1 0 0 0 0,1-2 0 0 0,0 0 0 0 0,0-2 1 0 0,1-1-1 0 0,0-1 0 0 0,1-1 0 0 0,-1-2 0 0 0,1 0 0 0 0,0-2 0 0 0,0-1 1 0 0,0-2-1 0 0,0 0 0 0 0,2-2-78 0 0,18-5-1028 0 0,-19-2-4527 0 0,-18 3-6157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1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2593 0 0,'0'0'1731'0'0,"0"0"-1049"0"0,0 0-479 0 0,0 0 124 0 0,0 0 342 0 0,0 0 346 0 0,0 0 244 0 0,0 0 89 0 0,0 0-49 0 0,0 0-186 0 0,31-13-209 0 0,96-40-177 0 0,-98 41-374 0 0,4 1 131 0 0,-1-2 0 0 0,-1-1-1 0 0,0-1 1 0 0,-1-2 0 0 0,-1-1 0 0 0,0-2-1 0 0,-1 0 1 0 0,2-5-484 0 0,66-64 850 0 0,-123 189-23 0 0,6-31-755 0 0,3 2 1 0 0,4 0-1 0 0,-6 72-72 0 0,10-70 33 0 0,8-56-27 0 0,-12 88-32 0 0,-5-1 0 0 0,-15 39 26 0 0,25-111-14 0 0,-2-1-1 0 0,-1 0 0 0 0,-1-1 0 0 0,-2 0 1 0 0,-1-1-1 0 0,-1-1 0 0 0,-1 0 0 0 0,-2-1 1 0 0,-18 18 14 0 0,-15-1-226 0 0,51-68-9911 0 0,2 23 8604 0 0,0-6-6413 0 0</inkml:trace>
  <inkml:trace contextRef="#ctx0" brushRef="#br0" timeOffset="536.021">17 711 4257 0 0,'0'0'1366'0'0,"0"0"-682"0"0,0 0 51 0 0,0 0 465 0 0,0 0 313 0 0,0 0 148 0 0,0 0-21 0 0,0 0-180 0 0,33 3-229 0 0,105 10-226 0 0,-123-11-746 0 0,1-1 0 0 0,-1 0 0 0 0,1-1 0 0 0,-1 0 0 0 0,1-2 0 0 0,-1 0 1 0 0,1 0-1 0 0,-1-1 0 0 0,0-1 0 0 0,7-3-259 0 0,-11 3 105 0 0,174-65 1618 0 0,-139 61-1528 0 0,-23 23-150 0 0,-21 44 1628 0 0,-9 179-558 0 0,7-237-1107 0 0,0-1-20 0 0,0 0 10 0 0,0 0-14 0 0,0 0-17 0 0,0 0 5 0 0,0 0-14 0 0,0 0-44 0 0,22-26-1521 0 0,-12 13 9 0 0,-2 5-2283 0 0,-2 0-6796 0 0</inkml:trace>
  <inkml:trace contextRef="#ctx0" brushRef="#br0" timeOffset="3123.349">1025 711 0 0 0,'0'0'327'0'0,"0"0"569"0"0,0 0 272 0 0,0 0 100 0 0,0 0 66 0 0,0 0 22 0 0,0 0-94 0 0,0 0-154 0 0,0 0-220 0 0,0 0-159 0 0,0 0-68 0 0,0 0 8 0 0,-11-6 3071 0 0,-52 79-3637 0 0,53-60-102 0 0,1 0 1 0 0,1 0 0 0 0,1 1-1 0 0,0-1 1 0 0,0 2-1 0 0,1-1 1 0 0,1 1 0 0 0,1 0-1 0 0,0 0 1 0 0,1 0-1 0 0,0 0 1 0 0,2 1 0 0 0,-1-1-1 0 0,2 12-1 0 0,2-23 40 0 0,1 0-1 0 0,-1 0 1 0 0,1 0 0 0 0,0 0-1 0 0,0-1 1 0 0,0 1-1 0 0,1-1 1 0 0,-1 0 0 0 0,1 0-1 0 0,-1 0 1 0 0,1 0-1 0 0,0 0 1 0 0,0-1-1 0 0,1 0 1 0 0,-1 0 0 0 0,0 0-1 0 0,1-1 1 0 0,-1 1-1 0 0,1-1 1 0 0,0 0 0 0 0,-1 0-1 0 0,1-1 1 0 0,0 1-1 0 0,-1-1 1 0 0,1 0-1 0 0,0 0 1 0 0,0-1 0 0 0,-1 1-1 0 0,1-1 1 0 0,0 0-1 0 0,0-1-39 0 0,5 2 251 0 0,6-2 41 0 0,0 0 1 0 0,0-2-1 0 0,0 0 1 0 0,-1-1-1 0 0,1 0 0 0 0,-1-1 1 0 0,0-1-1 0 0,-1 0 1 0 0,1-1-1 0 0,-2-1 0 0 0,1 0 1 0 0,8-8-293 0 0,-16 12 101 0 0,0 1 1 0 0,0-1-1 0 0,0 0 0 0 0,-1-1 1 0 0,1 0-1 0 0,-1 0 1 0 0,0 0-1 0 0,-1 0 0 0 0,0-1 1 0 0,0 1-1 0 0,0-1 1 0 0,-1 0-1 0 0,0-1 0 0 0,0 1 1 0 0,-1 0-1 0 0,0-1 1 0 0,0 1-1 0 0,0-1 0 0 0,-1 0 1 0 0,-1 0-1 0 0,1 1 1 0 0,-1-1-1 0 0,-1 0 1 0 0,1 0-1 0 0,-1 0-101 0 0,0 4-12 0 0,-1 1-1 0 0,1 0 1 0 0,-1-1 0 0 0,1 1-1 0 0,-1 0 1 0 0,0 0 0 0 0,0 0-1 0 0,-1 0 1 0 0,1 1 0 0 0,-1-1-1 0 0,1 0 1 0 0,-1 1 0 0 0,0 0-1 0 0,0 0 1 0 0,0-1 0 0 0,0 2-1 0 0,0-1 1 0 0,0 0 0 0 0,0 1-1 0 0,-1-1 1 0 0,1 1 0 0 0,-1 0-1 0 0,1 0 1 0 0,-1 1 0 0 0,-2-1 12 0 0,-94-3-1527 0 0,10 27-1524 0 0,34 3-4359 0 0,53-25 6687 0 0,-15 7-6983 0 0</inkml:trace>
  <inkml:trace contextRef="#ctx0" brushRef="#br0" timeOffset="3749.674">1451 844 4481 0 0,'0'0'1871'0'0,"0"0"-365"0"0,0 0-147 0 0,0 0-128 0 0,0 0-121 0 0,0 0-143 0 0,0 0-247 0 0,0 0-267 0 0,0 0-201 0 0,0 0 17 0 0,0 0 92 0 0,0 0 101 0 0,0 0 55 0 0,0 9-78 0 0,7 173 1708 0 0,-7-98-1211 0 0,0-83-886 0 0,3-5 2362 0 0,55-148 128 0 0,-36 106-2322 0 0,-3 2-121 0 0,-3 5 9 0 0,1 1 0 0 0,2 1 0 0 0,1 0 0 0 0,2 2 0 0 0,2 0-1 0 0,10-10-105 0 0,-32 43 2 0 0,-1 0 0 0 0,1 0 0 0 0,0 0 0 0 0,0 1 0 0 0,0-1 0 0 0,0 0 0 0 0,0 1-1 0 0,0-1 1 0 0,0 1 0 0 0,0 0 0 0 0,0-1 0 0 0,1 1 0 0 0,-1 0 0 0 0,0 1 0 0 0,1-1 0 0 0,-1 0-1 0 0,1 1 1 0 0,-1-1 0 0 0,1 1 0 0 0,0 0 0 0 0,-1 0 0 0 0,1 0 0 0 0,-1 0 0 0 0,2 0-2 0 0,20 55 48 0 0,-22 43 73 0 0,-3-91-3139 0 0,-2-13-7719 0 0,3 3-756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2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0 0 0,'0'0'831'0'0,"0"0"82"0"0,0 0-26 0 0,0 0-113 0 0,0 0-194 0 0,0 0-185 0 0,0 0-134 0 0,0 0-74 0 0,23-4 3501 0 0,132-61 3531 0 0,-68 27-6040 0 0,-24 12-584 0 0,-61 94 1551 0 0,-8 427-1706 0 0,21-457-479 0 0,-15-38 63 0 0,0 0 20 0 0,0 0 11 0 0,0 0 34 0 0,0 0 41 0 0,0 0 24 0 0,0 0 53 0 0,0 0 20 0 0,6-16 780 0 0,8-39-834 0 0,4 0 0 0 0,1 1 0 0 0,3 0 0 0 0,12-17-173 0 0,-13 27 52 0 0,3 0 1 0 0,1 2-1 0 0,3 0 1 0 0,1 2 0 0 0,27-28-53 0 0,-51 63 155 0 0,9-9-670 0 0,-14 28-188 0 0,-12 2 778 0 0,10-14-3556 0 0,1-2-3697 0 0,1-3-3699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2:48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8 0 0 0,'0'0'846'0'0,"0"0"495"0"0,0 0 235 0 0,0 0 73 0 0,0 0 3 0 0,0 0-63 0 0,0 0-25 0 0,0 0-101 0 0,0 0-186 0 0,-3-6 571 0 0,2 5 5137 0 0,-12 303-5558 0 0,-29 297-524 0 0,37-407-780 0 0,10-156-137 0 0,-3-73-1880 0 0,-2-15-1917 0 0,0 17-6299 0 0,0 23 1696 0 0</inkml:trace>
  <inkml:trace contextRef="#ctx0" brushRef="#br0" timeOffset="280.782">1 704 8226 0 0,'0'0'1367'0'0,"0"0"-363"0"0,0 0-365 0 0,0 0-112 0 0,0 0 83 0 0,0 0 160 0 0,0 0 34 0 0,0 0-59 0 0,0 0-18 0 0,0 0-13 0 0,0 0 77 0 0,0 0 66 0 0,15-2-46 0 0,215-38 2335 0 0,76-47-1926 0 0,-154 41-1563 0 0,-91 22-4488 0 0,-47 17-4717 0 0,-10 6 1312 0 0</inkml:trace>
  <inkml:trace contextRef="#ctx0" brushRef="#br0" timeOffset="738.787">978 59 7914 0 0,'0'0'1432'0'0,"0"0"-160"0"0,0 0-31 0 0,0 0 40 0 0,0 0 26 0 0,0 0-112 0 0,0 0-220 0 0,0 0-202 0 0,0 0-142 0 0,0 0-124 0 0,0 0-79 0 0,0 0-49 0 0,-12 32-34 0 0,-37 99-26 0 0,36-48 113 0 0,14-63-311 0 0,-5 236 2064 0 0,-20 102-2185 0 0,19-215 152 0 0,5-143-149 0 0,0 1 1 0 0,1 0-1 0 0,-1-1 0 0 0,1 1 1 0 0,-1 0-1 0 0,1-1 0 0 0,-1 1 1 0 0,1 0-1 0 0,-1-1 0 0 0,1 1 1 0 0,-1-1-1 0 0,1 1 0 0 0,0-1 1 0 0,0 1-1 0 0,-1-1 0 0 0,1 1 1 0 0,0-1-1 0 0,-1 0 0 0 0,1 0 1 0 0,0 1-1 0 0,0-1 0 0 0,0 0 1 0 0,-1 0-1 0 0,1 0 0 0 0,0 0 1 0 0,0 0-1 0 0,0 0 0 0 0,0 0 1 0 0,-1 0-1 0 0,1 0 0 0 0,0 0 1 0 0,0 0-1 0 0,0 0 0 0 0,-1-1 1 0 0,1 1-1 0 0,0 0 0 0 0,0-1 1 0 0,-1 1-1 0 0,1 0 0 0 0,0-1 1 0 0,-1 1-1 0 0,1-1 0 0 0,0 1 1 0 0,-1-1-1 0 0,1 0 0 0 0,-1 1 1 0 0,1-1-1 0 0,-1 1 0 0 0,1-1 1 0 0,-1 0-1 0 0,1 0 0 0 0,-1 0-3 0 0,27-27 196 0 0,35-41-87 0 0,3 2 0 0 0,3 4 0 0 0,62-44-109 0 0,-63 77-99 0 0,-56 86 218 0 0,-67 204 805 0 0,56-257-920 0 0,-1 0 0 0 0,1 0 0 0 0,0 0 0 0 0,-1 0 0 0 0,1 0 0 0 0,1 0 0 0 0,-1-1 0 0 0,0 1-1 0 0,1 0 1 0 0,-1 0 0 0 0,1 0 0 0 0,0 0 0 0 0,0-1 0 0 0,0 1 0 0 0,0 0 0 0 0,1-1 0 0 0,-1 1 0 0 0,1-1-1 0 0,-1 1 1 0 0,1-1 0 0 0,0 0 0 0 0,0 0 0 0 0,0 0 0 0 0,0 0 0 0 0,0 0 0 0 0,1 0 0 0 0,-1 0 0 0 0,1-1 0 0 0,0 1-4 0 0,3 0-12 0 0,27-8-1001 0 0,-16-19-1663 0 0,-9 9-2294 0 0,-3 6-852 0 0,-1 2-4328 0 0</inkml:trace>
  <inkml:trace contextRef="#ctx0" brushRef="#br0" timeOffset="2917.491">1569 1050 0 0 0,'0'0'1628'0'0,"0"0"-25"0"0,0 0-360 0 0,0 0-435 0 0,0 0-286 0 0,0 0-135 0 0,0 0-18 0 0,0 0 74 0 0,0 0 94 0 0,-1-4 2415 0 0,11 4-1794 0 0,66-2 3856 0 0,35-22-2795 0 0,-76 8-1910 0 0,-2 0-1 0 0,0-2 1 0 0,0-2 0 0 0,-2-1 0 0 0,0-1 0 0 0,-2-2-1 0 0,0-1-308 0 0,36-59 318 0 0,-64 82-315 0 0,0-1-1 0 0,0 1 1 0 0,0-1 0 0 0,0 0 0 0 0,0 0-1 0 0,-1 1 1 0 0,1-1 0 0 0,-1 0 0 0 0,0 0-1 0 0,0 1 1 0 0,0-1 0 0 0,0 0 0 0 0,0 0-1 0 0,0 0 1 0 0,-1 1 0 0 0,1-1 0 0 0,-1 0-1 0 0,0 1 1 0 0,0-1 0 0 0,0 0 0 0 0,0 1-1 0 0,-1-1 1 0 0,1 1 0 0 0,0 0 0 0 0,-1-1-1 0 0,0 1 1 0 0,0 0 0 0 0,0 0-1 0 0,0 0 1 0 0,0 0 0 0 0,0 0 0 0 0,0 1-1 0 0,0-1 1 0 0,-1 0 0 0 0,1 1 0 0 0,-1 0-1 0 0,1 0 1 0 0,-1-1 0 0 0,1 2 0 0 0,-1-1-1 0 0,0 0 1 0 0,1 0 0 0 0,-1 1 0 0 0,0 0-1 0 0,0-1 1 0 0,0 1 0 0 0,1 0 0 0 0,-1 0-1 0 0,0 1 1 0 0,0-1 0 0 0,1 0 0 0 0,-3 1-3 0 0,-17-1-108 0 0,-112 15-323 0 0,104-5 403 0 0,1 2 0 0 0,0 1 0 0 0,1 1 0 0 0,1 1 0 0 0,0 1 0 0 0,-8 8 28 0 0,25-17 4 0 0,1 0 0 0 0,0 1-1 0 0,0 1 1 0 0,1 0 0 0 0,0 0 0 0 0,1 0-1 0 0,0 1 1 0 0,0 0 0 0 0,1 0 0 0 0,0 1-1 0 0,1 0 1 0 0,0 0 0 0 0,1 0 0 0 0,0 1 0 0 0,1-1-1 0 0,0 1 1 0 0,1 0 0 0 0,0 0-4 0 0,0-3 24 0 0,1-1 0 0 0,0 1 0 0 0,1 0 1 0 0,0-1-1 0 0,0 1 0 0 0,1 0 0 0 0,0-1 0 0 0,0 1 1 0 0,1-1-1 0 0,0 1 0 0 0,1-1 0 0 0,0 0 0 0 0,0 0 1 0 0,0 0-1 0 0,1 0 0 0 0,1-1 0 0 0,-1 1 0 0 0,1-1 1 0 0,0 0-1 0 0,1 0 0 0 0,0-1 0 0 0,0 0 0 0 0,0 0 1 0 0,1 0-1 0 0,0-1 0 0 0,0 0 0 0 0,0 0 0 0 0,3 1-24 0 0,18 4 189 0 0,0-2-1 0 0,1 0 1 0 0,0-2-1 0 0,0-1 1 0 0,1-1 0 0 0,-1-2-1 0 0,1-1 1 0 0,0-1-1 0 0,-1-1 1 0 0,1-2-1 0 0,-1-1 1 0 0,0-1-1 0 0,5-3-188 0 0,-15 5 9 0 0,0-2-1 0 0,-1 0 1 0 0,1 0-1 0 0,-1-2 1 0 0,0-1-1 0 0,-1 0 1 0 0,1-1-1 0 0,3-3-8 0 0,-11-19-959 0 0,-15 20-2784 0 0,-1 2-4995 0 0,4 4-1884 0 0</inkml:trace>
  <inkml:trace contextRef="#ctx0" brushRef="#br0" timeOffset="3376.862">2320 1282 5297 0 0,'0'0'1230'0'0,"0"0"-409"0"0,0 0-126 0 0,0 0 96 0 0,0 0 61 0 0,0 0 20 0 0,0 0 2 0 0,0 0 45 0 0,0 0 14 0 0,0 0 87 0 0,0 0 89 0 0,0 0-33 0 0,7-1-5 0 0,-2 0-840 0 0,1-1 1 0 0,-1 1-1 0 0,0-1 0 0 0,1 0 1 0 0,-1-1-1 0 0,0 1 1 0 0,0-1-1 0 0,0 0 1 0 0,0 0-1 0 0,-1 0 0 0 0,1-1 1 0 0,-1 0-1 0 0,0 0 1 0 0,0 0-1 0 0,1-2-231 0 0,-4 5 23 0 0,17-18 577 0 0,0-2 1 0 0,-1 0-1 0 0,-1-1 0 0 0,-1 0 1 0 0,11-23-601 0 0,24-58 947 0 0,13-44-409 0 0,-68 175-884 0 0,1-14 331 0 0,1-1 0 0 0,1 1 0 0 0,0 0 0 0 0,1 0 0 0 0,0 0 0 0 0,1 0 0 0 0,0 0 0 0 0,1 0 0 0 0,1 0 0 0 0,1 0 0 0 0,0 0 0 0 0,4 11 15 0 0,-5-18 8 0 0,2 0 1 0 0,-1 0 0 0 0,1 0 0 0 0,0 0-1 0 0,0-1 1 0 0,1 1 0 0 0,-1-1-1 0 0,2 0 1 0 0,-1-1 0 0 0,1 1 0 0 0,-1-1-1 0 0,2 0 1 0 0,-1-1 0 0 0,0 1-1 0 0,1-1 1 0 0,0 0 0 0 0,0-1 0 0 0,0 0-1 0 0,0 0 1 0 0,1 0 0 0 0,-1-1 0 0 0,1 0-1 0 0,-1-1 1 0 0,1 1 0 0 0,0-1-1 0 0,1-1-8 0 0,0 0 74 0 0,0-1 0 0 0,0 0 0 0 0,0 0 0 0 0,0-1 0 0 0,0 0 0 0 0,-1-1 1 0 0,1 0-1 0 0,-1 0 0 0 0,0-1 0 0 0,0 0 0 0 0,0 0 0 0 0,0-1 0 0 0,-1 0 0 0 0,1-1-74 0 0,9-6 156 0 0,0-1 0 0 0,-1-1 1 0 0,-1 0-1 0 0,0-1 1 0 0,-1-1-1 0 0,0 0 0 0 0,-1-1 1 0 0,-1 0-1 0 0,-1-1 1 0 0,-1-1-1 0 0,6-12-156 0 0,-6 13 24 0 0,-1-1 1 0 0,0 0-1 0 0,-2 0 0 0 0,0-1 1 0 0,-1 0-1 0 0,-1 0 1 0 0,-1 0-1 0 0,-1-1 0 0 0,0 0 1 0 0,-2 1-1 0 0,-1-18-24 0 0,-13-1-1278 0 0,3 27-5059 0 0,8 12-5664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3:14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7 0 0 0,'0'0'1258'0'0,"0"0"358"0"0,0 0 222 0 0,0 0 39 0 0,0 0-108 0 0,3-6 845 0 0,-3 5 6380 0 0,-31 206-8090 0 0,27-160-819 0 0,1-19-59 0 0,1 1 0 0 0,1 0 0 0 0,1 0 0 0 0,2-1 0 0 0,0 1 0 0 0,4 12-26 0 0,-4-32 37 0 0,0 0-1 0 0,1 0 1 0 0,0 0 0 0 0,0 0-1 0 0,1-1 1 0 0,-1 1-1 0 0,1-1 1 0 0,1 0 0 0 0,-1 0-1 0 0,1 0 1 0 0,0-1-1 0 0,1 0 1 0 0,-1 1 0 0 0,1-2-1 0 0,0 1 1 0 0,0-1 0 0 0,0 0-1 0 0,1 0 1 0 0,0-1-1 0 0,-1 0 1 0 0,1 0 0 0 0,0 0-1 0 0,1-1 1 0 0,-1 0-1 0 0,0-1 1 0 0,1 0 0 0 0,-1 0-1 0 0,0 0 1 0 0,1-1-1 0 0,-1 0 1 0 0,1 0 0 0 0,-1-1-1 0 0,1 0 1 0 0,-1 0-1 0 0,0-1 1 0 0,1 0 0 0 0,-1 0-1 0 0,0-1 1 0 0,0 0 0 0 0,1-1-38 0 0,14-10 109 0 0,0 0 0 0 0,0-2-1 0 0,-1-1 1 0 0,-1 0 0 0 0,-1-1-1 0 0,-1-2 1 0 0,0 0 0 0 0,-2 0-1 0 0,0-2 1 0 0,-1 0 0 0 0,-2-1-1 0 0,0 0 1 0 0,-1-1 0 0 0,-1 0-1 0 0,-1-2-106 0 0,-2 2 125 0 0,0 0 0 0 0,-2 0 0 0 0,-1-1 1 0 0,-1 0-1 0 0,0 0 0 0 0,-2 0 1 0 0,-1-12-127 0 0,-1 36 90 0 0,0 1-7 0 0,0 0-23 0 0,0 0-16 0 0,0 0-24 0 0,0 0-13 0 0,0 0-18 0 0,0 0-14 0 0,0 0 33 0 0,0 0 17 0 0,0 0 10 0 0,0 0-11 0 0,0 0-12 0 0,0 0 2 0 0,0 0 2 0 0,0 0-1 0 0,0 0-8 0 0,0 0-7 0 0,0 0 22 0 0,0 0 20 0 0,0 0-10 0 0,0 0-11 0 0,0 0 4 0 0,0 0-11 0 0,0 0 2 0 0,0 0 4 0 0,0 0-7 0 0,0 0 7 0 0,0 0-8 0 0,0 0-24 0 0,0 0-4 0 0,0 0 24 0 0,0 0 5 0 0,0 0 8 0 0,0 0-29 0 0,0 0 1 0 0,0 0 32 0 0,-10 26-113 0 0,1 21 84 0 0,3 1 0 0 0,1 1-1 0 0,2-1 1 0 0,3 1 0 0 0,3 23 4 0 0,0-59-7 0 0,1 0 1 0 0,1-1 0 0 0,0 1-1 0 0,0-1 1 0 0,2 0-1 0 0,-1 0 1 0 0,1 0 0 0 0,1-1-1 0 0,0-1 1 0 0,5 5 6 0 0,-8-9 3 0 0,1-1 0 0 0,0 0 0 0 0,0 0 0 0 0,1-1 0 0 0,-1 0 0 0 0,1 0 0 0 0,0-1 1 0 0,0 1-1 0 0,0-1 0 0 0,0-1 0 0 0,1 0 0 0 0,-1 0 0 0 0,1 0 0 0 0,0-1 0 0 0,-1 0 0 0 0,1 0 0 0 0,0-1 1 0 0,-1 0-1 0 0,1-1 0 0 0,0 1 0 0 0,0-1 0 0 0,-1-1 0 0 0,1 0 0 0 0,-1 0 0 0 0,1 0 0 0 0,-1-1 0 0 0,0 0 1 0 0,0 0-1 0 0,0-1 0 0 0,0 0 0 0 0,-1 0 0 0 0,0 0 0 0 0,0-1 0 0 0,0 0 0 0 0,0-1 0 0 0,-1 1 0 0 0,3-3-3 0 0,133-209 181 0 0,-54 63-73 0 0,-54 113-235 0 0,-32 41 108 0 0,-1 0 3 0 0,0 0 24 0 0,0 0-4 0 0,0 0-21 0 0,0 0 1 0 0,0 0 1 0 0,0 0-18 0 0,0 0-3 0 0,22 3-35 0 0,-18-1 76 0 0,0 0 0 0 0,0 0 0 0 0,0 0 0 0 0,0 0 0 0 0,-1 1 0 0 0,1-1 0 0 0,0 1 0 0 0,-1 0 0 0 0,0 0 0 0 0,0 0 0 0 0,0 0 0 0 0,0 1 0 0 0,0 0 0 0 0,-1-1 0 0 0,1 1 0 0 0,-1 0 0 0 0,0 0 0 0 0,0 0 0 0 0,-1 0 0 0 0,1 0 0 0 0,-1 1 0 0 0,0-1 0 0 0,0 0 0 0 0,0 1 0 0 0,-1-1 0 0 0,0 1 0 0 0,1-1 0 0 0,-1 1 0 0 0,-1-1 0 0 0,1 1 0 0 0,-1 2-5 0 0,5 24 29 0 0,-2-12-13 0 0,0 1-1 0 0,-1 0 0 0 0,-1 0 1 0 0,-1 0-1 0 0,-1 0 1 0 0,0 0-1 0 0,-5 13-15 0 0,-36 60 138 0 0,38-84-143 0 0,0-1 1 0 0,-1 1 0 0 0,0-1 0 0 0,-1 0 0 0 0,0-1 0 0 0,0 1 0 0 0,0-1 0 0 0,-1-1 0 0 0,0 1 0 0 0,0-2 0 0 0,-1 1-1 0 0,0-1 1 0 0,0 0 0 0 0,0-1 0 0 0,0 0 4 0 0,8-3-12 0 0,0 0 1 0 0,0 0-1 0 0,1-1 0 0 0,-1 1 0 0 0,0 0 0 0 0,0-1 0 0 0,0 1 1 0 0,0-1-1 0 0,0 1 0 0 0,0-1 0 0 0,0 1 0 0 0,0-1 1 0 0,0 0-1 0 0,0 1 0 0 0,0-1 0 0 0,0 0 0 0 0,0 0 0 0 0,0 0 1 0 0,0 0-1 0 0,0 0 0 0 0,0 0 0 0 0,0 0 0 0 0,0 0 1 0 0,0 0-1 0 0,0 0 0 0 0,0-1 0 0 0,0 1 0 0 0,0 0 0 0 0,0-1 1 0 0,0 1-1 0 0,0-1 0 0 0,0 1 0 0 0,0-1 0 0 0,0 1 0 0 0,1-1 1 0 0,-1 0-1 0 0,0 1 0 0 0,0-1 0 0 0,1 0 0 0 0,-1 0 1 0 0,0 0-1 0 0,1 1 0 0 0,-1-1 0 0 0,1 0 0 0 0,-1 0 0 0 0,1 0 1 0 0,-1 0-1 0 0,1 0 0 0 0,0 0 0 0 0,-1 0 0 0 0,1 0 0 0 0,0 0 1 0 0,0 0-1 0 0,0 0 0 0 0,0 0 0 0 0,0 0 0 0 0,0 0 1 0 0,0 0-1 0 0,0-1 12 0 0,1 0-13 0 0,0-1 1 0 0,0 1 0 0 0,1-1-1 0 0,-1 1 1 0 0,1-1-1 0 0,0 1 1 0 0,-1 0 0 0 0,1 0-1 0 0,0-1 1 0 0,0 2 0 0 0,1-1-1 0 0,-1 0 1 0 0,0 0-1 0 0,1 1 1 0 0,-1-1 0 0 0,0 1-1 0 0,1 0 1 0 0,0-1 0 0 0,-1 1-1 0 0,1 0 1 0 0,0 1 0 0 0,0-1-1 0 0,-1 0 1 0 0,1 1-1 0 0,0 0 1 0 0,0 0 0 0 0,0 0-1 0 0,0 0 1 0 0,0 0 0 0 0,-1 0-1 0 0,1 1 1 0 0,0-1-1 0 0,0 1 1 0 0,0 0 0 0 0,-1 0-1 0 0,3 0 13 0 0,15 0-29 0 0,119 24 96 0 0,-104-22-37 0 0,-13 1-3 0 0,0-2 1 0 0,0 0-1 0 0,0-2 0 0 0,0 0 1 0 0,0-2-1 0 0,0 0 1 0 0,0-1-1 0 0,-1-2 0 0 0,1 0 1 0 0,16-7-28 0 0,-19 5 16 0 0,-1-2 1 0 0,-1 0-1 0 0,0 0 0 0 0,0-2 1 0 0,-1 0-1 0 0,0-1 1 0 0,-1 0-1 0 0,0-1 0 0 0,-1-1 1 0 0,-1-1-1 0 0,0 1 1 0 0,-1-2-1 0 0,5-9-16 0 0,-12 17-1 0 0,-1-1 0 0 0,0 0 0 0 0,0 0 0 0 0,-1 0-1 0 0,0 0 1 0 0,0-1 0 0 0,-1 1 0 0 0,-1-1 0 0 0,0 0 0 0 0,0 1 0 0 0,-1-1 0 0 0,0 0-1 0 0,0 0 1 0 0,-1 1 0 0 0,-1-1 0 0 0,1 1 0 0 0,-2-1 0 0 0,1 1 0 0 0,-1-1 0 0 0,-1 1-1 0 0,1 0 1 0 0,-2 1 0 0 0,1-1 0 0 0,-1 1 0 0 0,0-1 0 0 0,-7-6 1 0 0,6 11-14 0 0,0 0 1 0 0,0 0-1 0 0,0 1 1 0 0,0 0-1 0 0,-1 0 1 0 0,1 0-1 0 0,-1 1 1 0 0,0 0-1 0 0,1 1 1 0 0,-1-1-1 0 0,0 1 1 0 0,0 0-1 0 0,0 1 1 0 0,0 0-1 0 0,0 0 1 0 0,0 1-1 0 0,0-1 1 0 0,0 1-1 0 0,0 1 1 0 0,0 0-1 0 0,0 0 1 0 0,0 0-1 0 0,1 0 1 0 0,-1 1 0 0 0,1 0-1 0 0,-5 4 14 0 0,-1 2-23 0 0,1 1 0 0 0,0 1 0 0 0,1 0 1 0 0,0 0-1 0 0,1 1 0 0 0,0 0 0 0 0,1 0 0 0 0,-5 10 23 0 0,6-9-1 0 0,1 1-1 0 0,0 0 1 0 0,1 0-1 0 0,1 1 1 0 0,0-1 0 0 0,1 1-1 0 0,0 0 1 0 0,1 0-1 0 0,1 0 1 0 0,0 0-1 0 0,1 0 1 0 0,1 0 0 0 0,2 9 1 0 0,-1-13 18 0 0,1-1 1 0 0,0 0-1 0 0,1 1 1 0 0,0-1 0 0 0,0-1-1 0 0,1 1 1 0 0,0-1-1 0 0,1 0 1 0 0,0 0 0 0 0,1 0-1 0 0,0-1 1 0 0,0 0-1 0 0,0 0 1 0 0,1-1 0 0 0,0 0-1 0 0,1-1 1 0 0,0 1 0 0 0,0-2-1 0 0,0 1 1 0 0,1-1-1 0 0,-1-1 1 0 0,4 2-19 0 0,20 7 125 0 0,0-1 0 0 0,1-2 0 0 0,0-1 1 0 0,1-1-1 0 0,-1-2 0 0 0,9-1-125 0 0,-19-1 89 0 0,0-1 1 0 0,0-2-1 0 0,0 0 1 0 0,1-1-1 0 0,-1-2 1 0 0,0 0-1 0 0,0-2 1 0 0,0 0-1 0 0,7-4-89 0 0,10-7 232 0 0,-56-7-490 0 0,12 11-1371 0 0,2 3-5121 0 0,1 4-4980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3:1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497 547 0 0 0,'0'0'465'0'0,"0"0"544"0"0,0 0 351 0 0,0 0 78 0 0,0 0 43 0 0,0 0-86 0 0,0 0-200 0 0,0 0-213 0 0,0 0-204 0 0,0 0-132 0 0,-10-4-113 0 0,-34-14-60 0 0,39 17-322 0 0,0-1 1 0 0,0 1 0 0 0,0 0 0 0 0,0 1 0 0 0,-1-1-1 0 0,1 1 1 0 0,0 0 0 0 0,-1 0 0 0 0,1 1 0 0 0,0-1-1 0 0,0 1 1 0 0,-1 0 0 0 0,1 1 0 0 0,0-1 0 0 0,0 1-1 0 0,0 0 1 0 0,1 0 0 0 0,-5 3-152 0 0,-12 8 232 0 0,1 0 0 0 0,1 2 1 0 0,0 0-1 0 0,1 1 0 0 0,0 1 0 0 0,1 1 0 0 0,2 1 1 0 0,-1 0-1 0 0,1 2-232 0 0,10-13 31 0 0,0 0 1 0 0,0 0 0 0 0,1 0-1 0 0,0 1 1 0 0,0-1-1 0 0,1 1 1 0 0,1 0-1 0 0,-1 0 1 0 0,1 0-1 0 0,1 0 1 0 0,0 1 0 0 0,0-1-1 0 0,1 0 1 0 0,0 1-1 0 0,0-1 1 0 0,1 0-1 0 0,0 1 1 0 0,1-1-32 0 0,2-2 66 0 0,1 0-1 0 0,0-1 1 0 0,0 1 0 0 0,0-1 0 0 0,1 0-1 0 0,0-1 1 0 0,0 1 0 0 0,0-1-1 0 0,1 0 1 0 0,-1-1 0 0 0,1 0-1 0 0,0 0 1 0 0,1 0 0 0 0,-1-1 0 0 0,1 0-1 0 0,-1 0 1 0 0,1-1 0 0 0,0 0-1 0 0,0 0 1 0 0,0-1 0 0 0,0 0 0 0 0,0 0-1 0 0,1-1 1 0 0,-1 0 0 0 0,0-1-1 0 0,6-1-65 0 0,3-2 152 0 0,-1-1 0 0 0,1 0 0 0 0,-1-2 0 0 0,0 0 0 0 0,-1 0 0 0 0,0-2 0 0 0,0 0 0 0 0,-1 0 0 0 0,0-1 0 0 0,0-1 0 0 0,-1-1 0 0 0,-1 0 0 0 0,0 0 0 0 0,-1-1 0 0 0,0-1 0 0 0,8-13-152 0 0,16-21 241 0 0,-2-3 0 0 0,-2 0 1 0 0,-3-2-1 0 0,11-31-241 0 0,-28 63 0 0 0,-2-1 0 0 0,0 0 0 0 0,-2 0-1 0 0,0-1 1 0 0,-1 1 0 0 0,-2-2 0 0 0,0 1 0 0 0,-2 0 0 0 0,0-1-1 0 0,-1 0 1 0 0,-2 1 0 0 0,0-1 0 0 0,-2 1 0 0 0,0 0 0 0 0,-2-1-1 0 0,-5-13 1 0 0,9 32-13 0 0,-1 0 0 0 0,0-1 0 0 0,0 1 0 0 0,0 0 0 0 0,0 0 0 0 0,-1 0 0 0 0,0 1 0 0 0,0-1 0 0 0,-1 1 0 0 0,1-1 0 0 0,-1 1 0 0 0,0 0 0 0 0,0 1 0 0 0,0-1 0 0 0,-1 1 0 0 0,1-1 0 0 0,-1 1 0 0 0,0 0 0 0 0,1 1 0 0 0,-1 0 0 0 0,-1-1 0 0 0,1 1 0 0 0,0 1 0 0 0,0-1 0 0 0,-1 1 0 0 0,1 0 0 0 0,-1 0 0 0 0,1 1-1 0 0,-1-1 1 0 0,1 1 0 0 0,-1 1 0 0 0,0-1 0 0 0,1 1 0 0 0,-1 0 0 0 0,1 0 0 0 0,0 0 0 0 0,-1 1 0 0 0,1 0 0 0 0,0 0 0 0 0,0 0 0 0 0,0 1 0 0 0,0-1 0 0 0,0 1 0 0 0,0 1 13 0 0,-6 11 0 0 0,2 1-1 0 0,0 0 1 0 0,1 0 0 0 0,0 1 0 0 0,2 0-1 0 0,0 0 1 0 0,1 1 0 0 0,0 0-1 0 0,2 0 1 0 0,0 0 0 0 0,1 0-1 0 0,0 0 1 0 0,2 0 0 0 0,0 0 0 0 0,1 1-1 0 0,3 12 1 0 0,-4-30 2 0 0,3 29 99 0 0,2-1 0 0 0,1 1-1 0 0,1-1 1 0 0,1-1 0 0 0,2 1-1 0 0,1-2 1 0 0,1 1 0 0 0,1-1-1 0 0,1-1 1 0 0,2-1-1 0 0,1 0 1 0 0,0-1 0 0 0,2 0-1 0 0,1-2 1 0 0,0 0 0 0 0,2-2-1 0 0,0 0 1 0 0,2-1 0 0 0,2 0-101 0 0,15 0 330 0 0,-41-19-268 0 0,0 0 26 0 0,0 0 21 0 0,0 0 33 0 0,0 0 0 0 0,0 0 0 0 0,-13-29-564 0 0,0 10-1907 0 0,11 12-1418 0 0,1 0-4295 0 0,1 3-2017 0 0</inkml:trace>
  <inkml:trace contextRef="#ctx0" brushRef="#br0" timeOffset="364.649">1245 378 6881 0 0,'0'0'974'0'0,"0"0"-222"0"0,0 0 191 0 0,0 0 396 0 0,0 0 280 0 0,0 0 67 0 0,0 0-258 0 0,0 0-404 0 0,0 0-281 0 0,0 0-143 0 0,0 0-54 0 0,0 0-32 0 0,0 0-23 0 0,-7 22-48 0 0,-24 69-71 0 0,-29 28 759 0 0,-77 163-934 0 0,127-237-1184 0 0,9-42-57 0 0,-1-15-11268 0 0,1 6 9406 0 0,1-1-1528 0 0</inkml:trace>
  <inkml:trace contextRef="#ctx0" brushRef="#br0" timeOffset="677.215">895 448 1344 0 0,'0'0'1273'0'0,"0"0"-445"0"0,0 0 108 0 0,0 0 448 0 0,0 0 442 0 0,0 0 277 0 0,0 0-72 0 0,0 0-382 0 0,0 0-365 0 0,0 0-260 0 0,0 0-181 0 0,0 0-66 0 0,0 0-34 0 0,2 15-23 0 0,10 48 27 0 0,-11-59-610 0 0,0-1-1 0 0,0 1 1 0 0,0 0 0 0 0,1-1-1 0 0,0 1 1 0 0,-1-1 0 0 0,1 0-1 0 0,0 0 1 0 0,1 0-1 0 0,-1 0 1 0 0,1 0 0 0 0,-1 0-1 0 0,1 0 1 0 0,0-1 0 0 0,0 1-1 0 0,0-1 1 0 0,0 0-1 0 0,1 0 1 0 0,1 1-137 0 0,9 6 377 0 0,9 9-106 0 0,-2 1 1 0 0,0 1 0 0 0,-1 0-1 0 0,-1 2 1 0 0,-1 0-1 0 0,-1 1 1 0 0,-1 0 0 0 0,-1 2-1 0 0,5 12-271 0 0,64 98 146 0 0,-76-125-381 0 0,-6-9-6629 0 0,-2-1-2558 0 0</inkml:trace>
  <inkml:trace contextRef="#ctx0" brushRef="#br0" timeOffset="2617.97">0 1169 2937 0 0,'0'0'766'0'0,"0"0"-419"0"0,0 0-173 0 0,0 0 226 0 0,0 0 401 0 0,0 0 405 0 0,0 0 239 0 0,0 0-31 0 0,0 0-150 0 0,0 0-213 0 0,0 0-176 0 0,0 0-123 0 0,0 0-100 0 0,30 0-49 0 0,94 0-23 0 0,241-8 3803 0 0,145 2-2336 0 0,-254-1-1823 0 0,-249 5-614 0 0,7-4-135 0 0,-20-5-9325 0 0,4 11-1130 0 0</inkml:trace>
  <inkml:trace contextRef="#ctx0" brushRef="#br0" timeOffset="3540.276">464 1593 4153 0 0,'0'0'1113'0'0,"0"0"-238"0"0,0 0 27 0 0,0 0 197 0 0,0 0 126 0 0,0 0 2 0 0,0 0-197 0 0,0 0-249 0 0,0 0-223 0 0,0 0-179 0 0,0 0-95 0 0,0 0-52 0 0,-18 1-26 0 0,-58 9-39 0 0,74-10-147 0 0,-1 0 1 0 0,1 0-1 0 0,-1 1 0 0 0,1-1 0 0 0,-1 1 1 0 0,1 0-1 0 0,-1 0 0 0 0,1 0 1 0 0,0 0-1 0 0,0 0 0 0 0,-1 0 0 0 0,1 1 1 0 0,0-1-1 0 0,0 1 0 0 0,0 0 1 0 0,0-1-1 0 0,1 1 0 0 0,-1 0 0 0 0,0 0 1 0 0,1 0-1 0 0,-2 2-20 0 0,-3 4 93 0 0,-19 23 213 0 0,11-16-189 0 0,1 1-1 0 0,0 0 0 0 0,2 1 1 0 0,0 0-1 0 0,0 0 1 0 0,2 1-1 0 0,0 1 0 0 0,0 3-116 0 0,7-18 22 0 0,-1 0-1 0 0,1 1 0 0 0,0-1 1 0 0,1 1-1 0 0,-1-1 0 0 0,1 1 1 0 0,0 0-1 0 0,0 0 0 0 0,0-1 1 0 0,1 1-1 0 0,-1 0 0 0 0,1 0 1 0 0,0 0-1 0 0,1 0 0 0 0,-1 0 1 0 0,1 0-1 0 0,0-1 0 0 0,0 1 1 0 0,1 0-1 0 0,-1 0 1 0 0,1-1-1 0 0,0 1 0 0 0,0-1 1 0 0,1 0-1 0 0,-1 0 0 0 0,1 0 1 0 0,0 0-1 0 0,0 0 0 0 0,0 0 1 0 0,1-1-1 0 0,1 2-21 0 0,3-2 132 0 0,0 0 0 0 0,0 0 0 0 0,0 0 0 0 0,0-1 0 0 0,1-1 0 0 0,-1 1 0 0 0,1-1 0 0 0,-1-1 0 0 0,1 1 0 0 0,-1-2 0 0 0,1 1 0 0 0,-1-1 0 0 0,1 0 0 0 0,-1-1 0 0 0,1 0 0 0 0,-1 0 0 0 0,0-1 0 0 0,0 0 0 0 0,0 0 0 0 0,0-1 0 0 0,-1 0 0 0 0,1-1 1 0 0,-1 1-1 0 0,0-1 0 0 0,-1-1 0 0 0,1 1 0 0 0,-1-1 0 0 0,0 0 0 0 0,0-2-132 0 0,21-19 116 0 0,-2-1 0 0 0,-2-1 1 0 0,0-1-1 0 0,-2-1 1 0 0,-2-1-1 0 0,0-1 0 0 0,-3-1 1 0 0,0 0-1 0 0,-2-1 0 0 0,-2 0 1 0 0,-1-1-1 0 0,4-33-116 0 0,-11 51-15 0 0,0 0 1 0 0,-2 0-1 0 0,0 0 0 0 0,-1 0 0 0 0,0-1 0 0 0,-2 1 1 0 0,0 0-1 0 0,-2-1 0 0 0,0 1 0 0 0,0 0 1 0 0,-2 0-1 0 0,0 1 0 0 0,-1-1 0 0 0,-1 1 1 0 0,-1 1-1 0 0,-4-9 15 0 0,10 22-18 0 0,-1-1 1 0 0,1 1-1 0 0,0-1 0 0 0,-1 1 1 0 0,0 0-1 0 0,0 0 1 0 0,0 0-1 0 0,0 0 0 0 0,0 1 1 0 0,0-1-1 0 0,-1 1 0 0 0,1 0 1 0 0,-1 0-1 0 0,0 0 0 0 0,0 0 1 0 0,0 0-1 0 0,1 1 1 0 0,-1 0-1 0 0,-1 0 0 0 0,1 0 1 0 0,0 1-1 0 0,0-1 0 0 0,0 1 1 0 0,0 0-1 0 0,0 0 0 0 0,-1 0 1 0 0,1 0-1 0 0,0 1 1 0 0,0 0-1 0 0,0 0 0 0 0,0 0 1 0 0,0 0-1 0 0,0 1 0 0 0,0 0 1 0 0,1-1-1 0 0,-1 1 0 0 0,0 1 1 0 0,1-1-1 0 0,0 0 1 0 0,-3 3 16 0 0,-5 11-26 0 0,0 0 0 0 0,2 1 0 0 0,-1 1-1 0 0,2-1 1 0 0,1 2 0 0 0,0-1-1 0 0,1 1 1 0 0,1 0 0 0 0,0 0 0 0 0,2 0-1 0 0,0 1 1 0 0,2-1 0 0 0,0 16 27 0 0,-1-16 45 0 0,1 0 0 0 0,1 1 0 0 0,0-1 1 0 0,2 0-1 0 0,0-1 0 0 0,1 1 0 0 0,1 0 1 0 0,1-1-1 0 0,1 1 0 0 0,0-2 0 0 0,9 17-45 0 0,16 22 460 0 0,3-2 0 0 0,2-1 0 0 0,17 16-460 0 0,5-10 499 0 0,-26-26-316 0 0,-32-33-160 0 0,0 0 11 0 0,0 0-4 0 0,0 0 15 0 0,0 0 32 0 0,0 0 1 0 0,0 0 6 0 0,0 0-8 0 0,-7-36-3162 0 0,7 18-754 0 0,0 7-2020 0 0,0 3-4874 0 0</inkml:trace>
  <inkml:trace contextRef="#ctx0" brushRef="#br0" timeOffset="4098.515">1084 1188 4057 0 0,'0'0'1890'0'0,"0"0"-898"0"0,0 0-68 0 0,0 0 334 0 0,0 0 335 0 0,0 0 132 0 0,0 0-136 0 0,0 0-275 0 0,0 0-327 0 0,0 0-226 0 0,-13 33-161 0 0,-40 103-134 0 0,15-4 1116 0 0,23-50-866 0 0,-20 127-204 0 0,31-110-456 0 0,6-96-23 0 0,0 0 1 0 0,0-1-1 0 0,-1 1 0 0 0,1 0 1 0 0,1-1-1 0 0,-1 0 1 0 0,0 1-1 0 0,1-1 1 0 0,-1 0-1 0 0,1 0 0 0 0,0-1 1 0 0,-1 1-1 0 0,1 0 1 0 0,0-1-1 0 0,0 0 0 0 0,0 1 1 0 0,0-1-1 0 0,0 0 1 0 0,1-1-1 0 0,-1 1 1 0 0,0-1-1 0 0,0 1 0 0 0,0-1 1 0 0,1 0-1 0 0,-1 0 1 0 0,0 0-1 0 0,0-1 0 0 0,1 1 1 0 0,-1-1-1 0 0,0 0 1 0 0,0 0-1 0 0,2 0-33 0 0,13 0 622 0 0,50-24 485 0 0,-56 9-3959 0 0,-12 3-308 0 0,0 5-3295 0 0,0 4-4498 0 0</inkml:trace>
  <inkml:trace contextRef="#ctx0" brushRef="#br0" timeOffset="4426.136">707 1508 6185 0 0,'0'0'3756'0'0,"0"0"-1877"0"0,0 0-720 0 0,0 0-99 0 0,0 0 106 0 0,0 0 63 0 0,0 0-23 0 0,0 0-159 0 0,0 0-237 0 0,0 0-167 0 0,0 0-91 0 0,0 0-25 0 0,0 0-31 0 0,13 10 14 0 0,42 32-13 0 0,5-32 446 0 0,106-28 321 0 0,-118 9-1299 0 0,63-26-2977 0 0,-98 29-836 0 0,-5 3-2247 0 0,-1-3-5636 0 0</inkml:trace>
  <inkml:trace contextRef="#ctx0" brushRef="#br0" timeOffset="6663.899">1530 1022 616 0 0,'0'0'1555'0'0,"0"0"-900"0"0,0 0-226 0 0,0 0 249 0 0,0 0 273 0 0,0 0 226 0 0,0 0 81 0 0,0 0-45 0 0,0 0-99 0 0,0 0-175 0 0,0 0-122 0 0,0 0-95 0 0,0 0-83 0 0,33-7-59 0 0,102-20-57 0 0,-56 20 948 0 0,-3 9 736 0 0,129-11 721 0 0,-116-5-2618 0 0,-74 13-240 0 0,-20 1-840 0 0,-19 2-3292 0 0,9 1-4574 0 0,10 0 1252 0 0</inkml:trace>
  <inkml:trace contextRef="#ctx0" brushRef="#br0" timeOffset="7080.009">1554 1210 4009 0 0,'0'0'2559'0'0,"0"0"-1300"0"0,0 0-718 0 0,0 0 57 0 0,0 0 402 0 0,0 0 422 0 0,0 0 217 0 0,0 0-99 0 0,0 0-249 0 0,0 0-264 0 0,0 0-156 0 0,0 0-100 0 0,0 0-77 0 0,25-3-56 0 0,81-7-82 0 0,196 4 1335 0 0,-281 0-2814 0 0,-11-6-6797 0 0,-8 8-1702 0 0</inkml:trace>
  <inkml:trace contextRef="#ctx0" brushRef="#br0" timeOffset="8015.245">2294 783 5257 0 0,'0'0'2390'0'0,"0"0"-515"0"0,0 0-348 0 0,0 0-111 0 0,0 0-102 0 0,0 0-148 0 0,0 0-216 0 0,0 0-291 0 0,0 0-283 0 0,0 0-194 0 0,0 0-60 0 0,0 0 96 0 0,0 4 107 0 0,47 73 2002 0 0,-31-57-1994 0 0,-1 2 0 0 0,-2 0 0 0 0,0 0 0 0 0,-1 1 0 0 0,-1 1 0 0 0,-2 0 0 0 0,0 2-333 0 0,5 8 110 0 0,64 139 41 0 0,-61-133-95 0 0,5-92 2187 0 0,63-160-1857 0 0,7 35-240 0 0,-74 148-97 0 0,1 1 1 0 0,2 1 0 0 0,1 1-1 0 0,24-22-49 0 0,-15 15 86 0 0,-16 20 85 0 0,-5 5-781 0 0,-8 2-3569 0 0,-2 2 250 0 0,0 1-1914 0 0,0-1-5578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3:29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2465 0 0,'0'0'1849'0'0,"0"0"-220"0"0,0 0-42 0 0,0 0 93 0 0,0 0 11 0 0,0 0-103 0 0,0 0-273 0 0,0 0-361 0 0,0 0-350 0 0,0 0-245 0 0,0 0-123 0 0,18 0 1704 0 0,138-3 2758 0 0,94-31-2587 0 0,-158 16-1766 0 0,140-15 49 0 0,-189 33-399 0 0,-43 0 10 0 0,0 0 7 0 0,0 0 15 0 0,0 0-4 0 0,0 0-11 0 0,0 0 2 0 0,0 0-3 0 0,0 0-16 0 0,-24-14-9665 0 0,18 12 3208 0 0,3-1-2945 0 0</inkml:trace>
  <inkml:trace contextRef="#ctx0" brushRef="#br0" timeOffset="362.522">73 626 6369 0 0,'0'0'2384'0'0,"0"0"-705"0"0,0 0-566 0 0,0 0-309 0 0,0 0-116 0 0,0 0 90 0 0,0 0 193 0 0,0 0 149 0 0,0 0-4 0 0,0 0-19 0 0,0 0-119 0 0,0 0-172 0 0,0 0-102 0 0,21 1-69 0 0,144 1 1001 0 0,142-11 215 0 0,-194 1-2155 0 0,-103 6-256 0 0,22-8-1905 0 0,-24 1-2048 0 0,0-3-3824 0 0,-6 8-213 0 0</inkml:trace>
  <inkml:trace contextRef="#ctx0" brushRef="#br0" timeOffset="1554.566">391 22 3897 0 0,'0'0'1524'0'0,"0"0"-224"0"0,0 0 50 0 0,0 0 229 0 0,0 0 164 0 0,0 0-51 0 0,0 0-270 0 0,0 0-428 0 0,0 0-370 0 0,0 0-228 0 0,0 0-75 0 0,0 0 21 0 0,-7-3 32 0 0,-20-12 45 0 0,21 11-1 0 0,6 4-10 0 0,0 0-14 0 0,0 0-31 0 0,0 0-33 0 0,0 0-52 0 0,6 12 812 0 0,6 5-853 0 0,1-1-1 0 0,1-1 1 0 0,0 0 0 0 0,1-1 0 0 0,1 0 0 0 0,0-1-1 0 0,1-1 1 0 0,0-1 0 0 0,1 0 0 0 0,0-1 0 0 0,1-1-1 0 0,6 2-236 0 0,-10-3 90 0 0,237 117 258 0 0,-248-123-343 0 0,0 1 0 0 0,0-1 0 0 0,-1 1 0 0 0,1-1 0 0 0,-1 1 0 0 0,0 0-1 0 0,0 0 1 0 0,0 0 0 0 0,0 1 0 0 0,0-1 0 0 0,-1 1 0 0 0,1 0 0 0 0,-1 0 0 0 0,0-1 0 0 0,0 1-1 0 0,0 1 1 0 0,-1-1 0 0 0,0 0-5 0 0,4 5 19 0 0,-5 16 232 0 0,-166 210 142 0 0,122-182-297 0 0,-2-2 0 0 0,-2-2 0 0 0,-43 33-96 0 0,25-27 168 0 0,56-42 73 0 0,-6 4-136 0 0,16-17-75 0 0,0 0-12 0 0,0 0 12 0 0,-22 18 142 0 0,36-39-4703 0 0,-6 13-667 0 0,-5 5 716 0 0,1-1-7407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3:32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512 224 0 0 0,'0'0'1506'0'0,"0"0"106"0"0,0 0 39 0 0,0 0-35 0 0,0 0-71 0 0,0 0-174 0 0,0 0-214 0 0,0 0-191 0 0,0 0-153 0 0,0 0-86 0 0,-4-18-48 0 0,-13-54-47 0 0,-18 5 2134 0 0,26 56-2269 0 0,3 5-319 0 0,-1 1-1 0 0,1 0 0 0 0,-1 0 0 0 0,0 0 0 0 0,0 1 0 0 0,0 0 0 0 0,0 0 0 0 0,-1 1 0 0 0,1 0 1 0 0,-1 1-1 0 0,0-1 0 0 0,0 1 0 0 0,0 1 0 0 0,0-1 0 0 0,-1 2 0 0 0,1-1 0 0 0,0 1 1 0 0,0 0-1 0 0,-1 1 0 0 0,-5 0-177 0 0,10-1 48 0 0,-43 31 118 0 0,28-14-82 0 0,15-12-51 0 0,-1 0-1 0 0,1 0 1 0 0,0 0-1 0 0,0 1 1 0 0,1-1-1 0 0,0 1 1 0 0,0 0-1 0 0,0 0 1 0 0,0 0-1 0 0,1 0 1 0 0,0 0-1 0 0,1 1 1 0 0,-1 1-33 0 0,-1 15 127 0 0,1-1 0 0 0,1 1 0 0 0,2 0 0 0 0,0-1 0 0 0,1 1 0 0 0,1-1 0 0 0,1 1 0 0 0,1-1 0 0 0,7 19-127 0 0,6 38 365 0 0,83 270 752 0 0,-77-276-988 0 0,-2 1 0 0 0,-4 1 1 0 0,-4 0-1 0 0,-2 1 0 0 0,-2 30-129 0 0,-9-80 33 0 0,1-17-12 0 0,0 1-1 0 0,-1 0 1 0 0,0 0 0 0 0,-1 0-1 0 0,0 0 1 0 0,-1 0-1 0 0,0 0 1 0 0,0 0 0 0 0,-1 0-1 0 0,-1 0 1 0 0,0 0 0 0 0,0-1-1 0 0,0 0 1 0 0,-1 1 0 0 0,-1-1-1 0 0,0-1 1 0 0,0 1 0 0 0,0-1-1 0 0,-1 0 1 0 0,-5 6-21 0 0,-2-3 14 0 0,0 0 0 0 0,-1 0 0 0 0,0-2 0 0 0,-1 0 0 0 0,1 0 0 0 0,-2-1 0 0 0,1-1 0 0 0,-1-1 0 0 0,0 0 0 0 0,-1-1 0 0 0,1-1 0 0 0,-1 0 0 0 0,0-1 0 0 0,0-1 0 0 0,0-1 0 0 0,0 0 0 0 0,-13-2-13 0 0,25-2-50 0 0,1 0 1 0 0,-1 0 0 0 0,1 0 0 0 0,0-1-1 0 0,0 1 1 0 0,0-1 0 0 0,0 0 0 0 0,1-1 0 0 0,-1 1-1 0 0,1 0 1 0 0,0-1 0 0 0,0 0 0 0 0,1 0-1 0 0,0 0 1 0 0,0 0 0 0 0,0 0 0 0 0,0 0 0 0 0,1 0-1 0 0,0-1 1 0 0,0 1 0 0 0,0-1 0 0 0,1 1 0 0 0,-1 0-1 0 0,1-1 1 0 0,1 1 0 0 0,0-6 48 0 0,15-59-2349 0 0,6 28-6052 0 0,-14 33-2864 0 0</inkml:trace>
  <inkml:trace contextRef="#ctx0" brushRef="#br0" timeOffset="831.048">972 773 5953 0 0,'0'0'3368'0'0,"0"0"-1513"0"0,0 0-632 0 0,0 0-95 0 0,0 0-67 0 0,0 0-98 0 0,0 0-168 0 0,0 0-216 0 0,0 0-154 0 0,0 0-122 0 0,0 0-83 0 0,0 0-30 0 0,0 0-21 0 0,-21 14 8 0 0,-62 45-2 0 0,29 0 266 0 0,43-42-424 0 0,1 1 0 0 0,1-1 0 0 0,0 2 0 0 0,1-1 0 0 0,1 1-1 0 0,1 0 1 0 0,1 1 0 0 0,1-1 0 0 0,0 1 0 0 0,2 0-1 0 0,0 0 1 0 0,1 0 0 0 0,1 0-17 0 0,1-16 21 0 0,-1 1 0 0 0,1-1 0 0 0,0 0 0 0 0,0 0 0 0 0,0 0 0 0 0,0 0 0 0 0,1 0 0 0 0,-1 0 0 0 0,1 0 0 0 0,0-1 0 0 0,0 1 0 0 0,1-1 0 0 0,-1 1 0 0 0,1-1 0 0 0,0 0 0 0 0,0 0 0 0 0,0 0 0 0 0,0 0 0 0 0,0 0 0 0 0,1-1 0 0 0,-1 1 0 0 0,1-1 0 0 0,0 0 0 0 0,-1 0 0 0 0,1-1 0 0 0,0 1 0 0 0,0-1 0 0 0,0 0 0 0 0,0 0 1 0 0,1 0-1 0 0,-1 0 0 0 0,0-1 0 0 0,0 0 0 0 0,0 1 0 0 0,1-2 0 0 0,-1 1 0 0 0,1 0-21 0 0,8-1 177 0 0,0 0 1 0 0,0-1 0 0 0,0 0 0 0 0,0-1-1 0 0,0-1 1 0 0,-1 0 0 0 0,0 0 0 0 0,1-1-1 0 0,-2-1 1 0 0,1 0 0 0 0,-1 0-1 0 0,0-1 1 0 0,0-1 0 0 0,-1 0 0 0 0,0 0-1 0 0,0-1 1 0 0,-1-1 0 0 0,0 1 0 0 0,-1-1-1 0 0,0-1 1 0 0,5-7-178 0 0,15-28 218 0 0,-1 0 1 0 0,-3-2-1 0 0,-2-1 0 0 0,11-35-218 0 0,-27 67-3 0 0,6-12 0 0 0,0-1 1 0 0,-3 0-1 0 0,0 0 0 0 0,-2-1 1 0 0,-1 0-1 0 0,-2-1 0 0 0,-1 1 1 0 0,-1-1-1 0 0,-2-11 3 0 0,-1 35-6 0 0,0 1-1 0 0,-1-1 1 0 0,1 1 0 0 0,-1-1-1 0 0,-1 1 1 0 0,0 0 0 0 0,0 0-1 0 0,0 0 1 0 0,-1 0-1 0 0,1 0 1 0 0,-2 1 0 0 0,1 0-1 0 0,-1 0 1 0 0,0 0 0 0 0,0 0-1 0 0,-1 1 1 0 0,1 0 0 0 0,-1 0-1 0 0,0 0 1 0 0,-1 1 0 0 0,1 0-1 0 0,-1 0 1 0 0,0 1 0 0 0,0 0-1 0 0,0 0 1 0 0,0 0 0 0 0,-1 1-1 0 0,1 0 1 0 0,-1 0 0 0 0,1 1-1 0 0,-1 0 1 0 0,1 1 0 0 0,-5-1 6 0 0,6 1-14 0 0,0 0 1 0 0,-1 0-1 0 0,1 1 1 0 0,0 0-1 0 0,0 0 1 0 0,-1 0-1 0 0,1 1 1 0 0,0 0-1 0 0,0 0 1 0 0,1 0 0 0 0,-1 1-1 0 0,0 0 1 0 0,1 0-1 0 0,-1 0 1 0 0,1 1-1 0 0,0 0 1 0 0,0 0-1 0 0,1 0 1 0 0,-1 1-1 0 0,1-1 1 0 0,0 1-1 0 0,-3 5 14 0 0,0-1 1 0 0,1 0-1 0 0,1 0 0 0 0,-1 1 0 0 0,1 0 0 0 0,1 0 0 0 0,0 0 0 0 0,1 0 0 0 0,0 1 0 0 0,0 0 0 0 0,1 0 0 0 0,0-1 0 0 0,1 1 0 0 0,0 0 0 0 0,1 0 0 0 0,0 0 0 0 0,1 0 0 0 0,0 0 0 0 0,2 4 0 0 0,2 10 62 0 0,2-1-1 0 0,0 1 1 0 0,2-1 0 0 0,0-1-1 0 0,2 0 1 0 0,1 0 0 0 0,7 9-62 0 0,151 270 1085 0 0,-93-177-714 0 0,-51-106-1977 0 0,-12-45-2301 0 0,-7 14-2444 0 0,-5 9 3536 0 0,3-4-8489 0 0</inkml:trace>
  <inkml:trace contextRef="#ctx0" brushRef="#br0" timeOffset="1135.187">1890 721 5649 0 0,'0'0'2447'0'0,"0"0"-897"0"0,0 0-296 0 0,0 0 119 0 0,0 0 104 0 0,0 0 34 0 0,0 0-132 0 0,0 0-267 0 0,0 0-208 0 0,0 0-85 0 0,0 0-23 0 0,0 0-24 0 0,0 8-36 0 0,-22 62 894 0 0,-123 165 265 0 0,60-110-1926 0 0,23-62-467 0 0,41-48-610 0 0,-21 11-638 0 0,26-21-3546 0 0,-2-3-4602 0 0,17-2 3159 0 0</inkml:trace>
  <inkml:trace contextRef="#ctx0" brushRef="#br0" timeOffset="1610.924">1462 780 1536 0 0,'0'0'2257'0'0,"0"0"-233"0"0,0 0 54 0 0,0 0 98 0 0,0 0-52 0 0,0 0-223 0 0,0 0-443 0 0,0 0-470 0 0,0 0-360 0 0,0 0-213 0 0,0 0-116 0 0,0 0-16 0 0,0 0 158 0 0,2-5 172 0 0,-1 4-623 0 0,-1 0 69 0 0,0 0-1 0 0,0 0 0 0 0,1 1 0 0 0,-1-1 1 0 0,0 0-1 0 0,1 0 0 0 0,-1 0 1 0 0,1 0-1 0 0,-1 1 0 0 0,1-1 0 0 0,-1 0 1 0 0,1 0-1 0 0,-1 1 0 0 0,1-1 0 0 0,0 0 1 0 0,-1 1-1 0 0,1-1 0 0 0,0 1 1 0 0,0-1-1 0 0,0 1 0 0 0,-1-1 0 0 0,1 1 1 0 0,0 0-1 0 0,0-1 0 0 0,0 1 0 0 0,0 0 1 0 0,0 0-1 0 0,-1 0 0 0 0,1 0 1 0 0,0-1-1 0 0,0 1 0 0 0,0 0 0 0 0,0 0 1 0 0,0 1-1 0 0,0-1 0 0 0,0 0 0 0 0,0 0 1 0 0,0 0-1 0 0,-1 1 0 0 0,1-1 1 0 0,0 0-1 0 0,0 1 0 0 0,0-1 0 0 0,0 1 1 0 0,-1-1-1 0 0,1 1 0 0 0,0-1 0 0 0,0 1 1 0 0,-1-1-1 0 0,1 1 0 0 0,0 0 1 0 0,-1-1-1 0 0,1 1 0 0 0,0 1-58 0 0,32 22 1571 0 0,-11-10-1169 0 0,0 2-1 0 0,-1 0 1 0 0,-1 2 0 0 0,-1 0-1 0 0,-1 1 1 0 0,11 13-402 0 0,66 143 706 0 0,-45-70-485 0 0,-39-86-166 0 0,24 44 25 0 0,-5-24-46 0 0,-20-23-33 0 0,0-2 114 0 0,-6-25-295 0 0,10-41-1961 0 0,-3 32-1931 0 0,-3 4-3391 0 0,-4 11-4352 0 0</inkml:trace>
  <inkml:trace contextRef="#ctx0" brushRef="#br0" timeOffset="2448.507">2338 898 0 0 0,'0'0'2406'0'0,"0"0"-190"0"0,0 0-119 0 0,0 0-55 0 0,0 0-145 0 0,0 0-218 0 0,0 0-210 0 0,0 0-214 0 0,0 0-186 0 0,0 0-145 0 0,0 0-89 0 0,0 0-75 0 0,0 0-78 0 0,-3 3 1293 0 0,2-2 2292 0 0,74 6-2968 0 0,138-36-484 0 0,-67 7-417 0 0,-145 22-429 0 0,1 0-32 0 0,0 0-11 0 0,-22 0-7332 0 0,15 0 4675 0 0,1 0-5011 0 0,-1 0-2296 0 0</inkml:trace>
  <inkml:trace contextRef="#ctx0" brushRef="#br0" timeOffset="2723.528">2284 1089 10354 0 0,'0'0'2395'0'0,"0"0"-1166"0"0,0 0-579 0 0,0 0 172 0 0,0 0 353 0 0,0 0 311 0 0,0 0 139 0 0,0 0-216 0 0,0 0-263 0 0,0 0-211 0 0,0 0-184 0 0,0 0-97 0 0,29 4-82 0 0,92 11-66 0 0,93-11 1351 0 0,-176-1-1804 0 0,3 0-1410 0 0,-16-6-5706 0 0,-18 0-4510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3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427 175 0 0 0,'0'0'712'0'0,"0"0"945"0"0,0 0 292 0 0,0 0-32 0 0,0 0-189 0 0,0 0-166 0 0,0 0-71 0 0,0 0-99 0 0,0 0-122 0 0,0 0-168 0 0,0 0-176 0 0,5-5-144 0 0,15-16-78 0 0,-12-38 2746 0 0,-10 53-3416 0 0,-1 1 1 0 0,1 0-1 0 0,-2-1 1 0 0,1 1-1 0 0,0 0 1 0 0,-1 1-1 0 0,0-1 1 0 0,0 0-1 0 0,0 1 1 0 0,-1 0-1 0 0,1 0 0 0 0,-1 1 1 0 0,0-1-1 0 0,0 1 1 0 0,0 0-1 0 0,-1 0 1 0 0,1 1-1 0 0,-1-1 1 0 0,1 1-1 0 0,-1 0 1 0 0,0 1-1 0 0,0 0 1 0 0,0 0-1 0 0,0 0 1 0 0,0 0-1 0 0,0 1 1 0 0,-4 0-35 0 0,-10 0-67 0 0,15-1 75 0 0,0 0-1 0 0,-1 1 1 0 0,1 0-1 0 0,0 0 1 0 0,-1 1-1 0 0,1-1 1 0 0,0 1-1 0 0,0 0 1 0 0,-1 1-1 0 0,1-1 1 0 0,0 1-1 0 0,0 0 1 0 0,0 1-1 0 0,-2 0-7 0 0,-59 45 168 0 0,59-41-124 0 0,0 0-1 0 0,1 1 1 0 0,0 0-1 0 0,0 0 1 0 0,0 0-1 0 0,1 1 1 0 0,1 0-1 0 0,-1 0 1 0 0,1 0-1 0 0,1 0 1 0 0,0 0-1 0 0,0 1 1 0 0,1 0-1 0 0,0 0 1 0 0,1-1-1 0 0,-1 4-43 0 0,3 16 165 0 0,0-1-1 0 0,2 0 0 0 0,1 0 0 0 0,1 0 0 0 0,1 0 1 0 0,2-1-1 0 0,0 0 0 0 0,7 11-164 0 0,91 298 914 0 0,-75-233-534 0 0,-12-46-121 0 0,-3 0 1 0 0,-2 2-1 0 0,-3 0 0 0 0,-1 13-259 0 0,-10 109 214 0 0,-4-169-207 0 0,0-1 0 0 0,-1 1 0 0 0,0-1 1 0 0,-1-1-1 0 0,0 1 0 0 0,0-1 1 0 0,-1 0-1 0 0,-1 0 0 0 0,1-1 0 0 0,-2 0 1 0 0,1 0-1 0 0,-1-1 0 0 0,-1 0 0 0 0,1-1 1 0 0,-1 0-1 0 0,-1-1 0 0 0,1 0 1 0 0,-1 0-1 0 0,0-1 0 0 0,0 0 0 0 0,-1-1 1 0 0,-7 2-8 0 0,-99 16 6 0 0,115-24-157 0 0,1 0 0 0 0,0 0 0 0 0,0 1 0 0 0,0-2 1 0 0,0 1-1 0 0,1 0 0 0 0,-1 0 0 0 0,0 0 0 0 0,1-1 0 0 0,0 1 0 0 0,-1-1 0 0 0,1 1 0 0 0,0-1 0 0 0,0 0 0 0 0,1 1 0 0 0,-1-1 0 0 0,0 0 0 0 0,1 0 0 0 0,0 1 0 0 0,0-1 0 0 0,0 0 0 0 0,0 0 0 0 0,0 0 0 0 0,0 1 0 0 0,1-1 0 0 0,-1 0 0 0 0,1 0 0 0 0,0 0 151 0 0,-1-5-822 0 0,1-12-1727 0 0,2 7-2155 0 0,2 2-6373 0 0</inkml:trace>
  <inkml:trace contextRef="#ctx0" brushRef="#br0" timeOffset="621.475">619 676 5889 0 0,'0'0'3086'0'0,"0"0"-1319"0"0,0 0-685 0 0,0 0-150 0 0,0 0-65 0 0,0 0-7 0 0,0 0-65 0 0,0 0-192 0 0,0 0-213 0 0,0 0-181 0 0,0 0-25 0 0,0 0 129 0 0,0 4 142 0 0,54 238 4454 0 0,33 2-3573 0 0,-52-171-1171 0 0,-35-73-146 0 0,0-1-1 0 0,0 1 1 0 0,0 0-1 0 0,0-1 1 0 0,0 1-1 0 0,0 0 1 0 0,0-1-1 0 0,0 1 1 0 0,0-1-1 0 0,1 1 1 0 0,-1 0-1 0 0,0-1 1 0 0,0 1-1 0 0,0 0 1 0 0,0-1-1 0 0,0 1 1 0 0,1 0-1 0 0,-1-1 1 0 0,0 1-1 0 0,0 0 1 0 0,0-1-1 0 0,1 1 1 0 0,-1 0-1 0 0,0 0 1 0 0,1-1-1 0 0,-1 1 1 0 0,0 0-1 0 0,1 0 1 0 0,-1-1-1 0 0,0 1 1 0 0,1 0-1 0 0,-1 0 1 0 0,0 0-1 0 0,1 0 1 0 0,-1 0-1 0 0,0 0 1 0 0,1 0-1 0 0,-1-1 1 0 0,1 1-1 0 0,-1 0 1 0 0,0 0-1 0 0,1 0 1 0 0,-1 0-1 0 0,0 1 1 0 0,1-1-1 0 0,-1 0 1 0 0,1 0-1 0 0,-1 0 1 0 0,0 0-1 0 0,1 0 1 0 0,-1 0-1 0 0,0 1 1 0 0,1-1-1 0 0,-1 0 1 0 0,0 0-1 0 0,1 0 1 0 0,-1 1-1 0 0,0-1 1 0 0,0 0-1 0 0,1 0 1 0 0,-1 1-1 0 0,0-1 1 0 0,0 0-1 0 0,1 1 1 0 0,-1-1-1 0 0,0 0 0 0 0,0 1 1 0 0,0-1-19 0 0,107-226 815 0 0,18 39-816 0 0,-24 50-256 0 0,-97 133 323 0 0,2 4-9669 0 0,-5 0 8150 0 0,1 0-7437 0 0</inkml:trace>
  <inkml:trace contextRef="#ctx0" brushRef="#br0" timeOffset="2859.749">1648 889 0 0 0,'0'0'968'0'0,"0"0"985"0"0,0 0 298 0 0,0 0-193 0 0,0 0-383 0 0,0 0-388 0 0,0 0-187 0 0,0 0-77 0 0,0 0-130 0 0,0 0-146 0 0,0 0-111 0 0,-3-10-105 0 0,-7-32-64 0 0,9 40-426 0 0,1 1-1 0 0,-1 0 1 0 0,0-1 0 0 0,1 1 0 0 0,-1 0 0 0 0,0-1 0 0 0,0 1 0 0 0,0 0 0 0 0,0 0 0 0 0,0 0 0 0 0,0 0-1 0 0,0 0 1 0 0,0 0 0 0 0,-1 0 0 0 0,1 0 0 0 0,0 1 0 0 0,-1-1 0 0 0,1 0 0 0 0,0 1 0 0 0,-1-1 0 0 0,1 1-1 0 0,-1 0 1 0 0,1-1 0 0 0,-1 1 0 0 0,1 0 0 0 0,-1 0 0 0 0,1 0 0 0 0,-1 0 0 0 0,1 0 0 0 0,-1 0 0 0 0,1 0-1 0 0,0 0 1 0 0,-1 1 0 0 0,-1-1-41 0 0,-3 1 107 0 0,-10 1-57 0 0,-1 1-1 0 0,1 0 0 0 0,0 2 0 0 0,0 0 0 0 0,0 0 1 0 0,1 2-1 0 0,0 0 0 0 0,0 0 0 0 0,0 2 1 0 0,1-1-1 0 0,-9 9-49 0 0,-22 11 72 0 0,37-24-68 0 0,1 0-1 0 0,0 1 1 0 0,0 0 0 0 0,0 0 0 0 0,0 1-1 0 0,1 0 1 0 0,0 0 0 0 0,0 0-1 0 0,1 1 1 0 0,0 0 0 0 0,0 0 0 0 0,0 0-1 0 0,1 1 1 0 0,0-1 0 0 0,0 1 0 0 0,1 0-1 0 0,0 0 1 0 0,1 0 0 0 0,0 1 0 0 0,0-1-1 0 0,0 1 1 0 0,1-1 0 0 0,1 1 0 0 0,-1-1-1 0 0,1 1 1 0 0,1 2-4 0 0,0-7 24 0 0,0 1-1 0 0,0-1 1 0 0,1 1 0 0 0,-1-1 0 0 0,1 1-1 0 0,0-1 1 0 0,0 0 0 0 0,1 0-1 0 0,-1 0 1 0 0,1 0 0 0 0,0 0-1 0 0,0-1 1 0 0,0 1 0 0 0,1-1-1 0 0,-1 0 1 0 0,1 0 0 0 0,0 0-1 0 0,0 0 1 0 0,0-1 0 0 0,0 1-1 0 0,0-1 1 0 0,0 0 0 0 0,1 0-1 0 0,-1-1 1 0 0,1 1 0 0 0,-1-1 0 0 0,4 0-24 0 0,2 2 187 0 0,-1-1 0 0 0,1-1 1 0 0,0 0-1 0 0,0 0 1 0 0,0-1-1 0 0,0 0 1 0 0,0-1-1 0 0,0 0 0 0 0,0-1 1 0 0,-1 0-1 0 0,1 0 1 0 0,8-4-188 0 0,14-11 146 0 0,0-2 0 0 0,-2-2 1 0 0,0 0-1 0 0,-1-2 1 0 0,-2-2-1 0 0,0 0 0 0 0,-1-1 1 0 0,-2-2-1 0 0,-1-1 0 0 0,-1 0 1 0 0,-2-2-1 0 0,0 0 0 0 0,-3-1 1 0 0,0-1-1 0 0,-2-1 1 0 0,-2 0-1 0 0,-1-1 0 0 0,-2 0 1 0 0,-1-1-1 0 0,4-36-146 0 0,-8 38-88 0 0,-1 0 0 0 0,-2 0 0 0 0,-1-1 0 0 0,-2 1 0 0 0,-1-3 88 0 0,1 28-24 0 0,0 0-1 0 0,0 0 1 0 0,0 1 0 0 0,-1-1-1 0 0,-1 0 1 0 0,1 1 0 0 0,-1-1-1 0 0,-1 1 1 0 0,0 0 0 0 0,0 0-1 0 0,0 1 1 0 0,-1-1 0 0 0,0 1-1 0 0,-1 0 1 0 0,1 0 0 0 0,-1 1-1 0 0,-1-1 1 0 0,1 1 0 0 0,-1 1-1 0 0,0-1 1 0 0,0 1 0 0 0,-1 1-1 0 0,0-1 1 0 0,0 1 0 0 0,0 0-1 0 0,0 1 1 0 0,0 0 0 0 0,-1 0-1 0 0,-2 0 25 0 0,5 3-10 0 0,1 0-1 0 0,-1 0 0 0 0,0 0 1 0 0,0 1-1 0 0,0-1 0 0 0,1 1 1 0 0,-1 1-1 0 0,0-1 0 0 0,1 1 1 0 0,-1 0-1 0 0,1 0 0 0 0,0 1 1 0 0,0-1-1 0 0,0 1 0 0 0,0 0 1 0 0,0 1-1 0 0,0-1 0 0 0,1 1 1 0 0,-1 0-1 0 0,1 0 0 0 0,-3 4 11 0 0,-3 8 11 0 0,1 0 0 0 0,0 0 0 0 0,1 1 0 0 0,1 0 0 0 0,1 1 0 0 0,0 0 0 0 0,1 0 0 0 0,1 0 0 0 0,1 0 0 0 0,0 1 0 0 0,1-1-1 0 0,1 1 1 0 0,1 0 0 0 0,1-1 0 0 0,1 1 0 0 0,1 6-11 0 0,3 10 97 0 0,2-1-1 0 0,1 0 1 0 0,2-1-1 0 0,1 0 1 0 0,1-1-1 0 0,2 0 1 0 0,1-1-1 0 0,19 26-96 0 0,-16-22 120 0 0,14 20 735 0 0,1-1-1 0 0,3-2 1 0 0,39 42-855 0 0,-66-82 393 0 0,-10-13-470 0 0,0 1-1 0 0,0 0 0 0 0,0 0 0 0 0,0 0 1 0 0,0-1-1 0 0,0 1 0 0 0,0 0 1 0 0,0 0-1 0 0,0 0 0 0 0,1-1 1 0 0,-1 1-1 0 0,0 0 0 0 0,0 0 0 0 0,0 0 1 0 0,0 0-1 0 0,1-1 0 0 0,-1 1 1 0 0,0 0-1 0 0,0 0 0 0 0,0 0 0 0 0,0 0 1 0 0,1 0-1 0 0,-1 0 0 0 0,0 0 1 0 0,0 0-1 0 0,1-1 0 0 0,-1 1 1 0 0,0 0-1 0 0,0 0 0 0 0,0 0 0 0 0,1 0 1 0 0,-1 0-1 0 0,0 0 0 0 0,0 0 1 0 0,1 0-1 0 0,-1 0 0 0 0,0 0 0 0 0,0 1 1 0 0,0-1-1 0 0,1 0 0 0 0,-1 0 1 0 0,0 0-1 0 0,0 0 0 0 0,0 0 1 0 0,1 0-1 0 0,-1 0 0 0 0,0 1 78 0 0,2-11-2281 0 0,9-11-2007 0 0,-5 11-1781 0 0,-3 5-3908 0 0</inkml:trace>
  <inkml:trace contextRef="#ctx0" brushRef="#br0" timeOffset="3435.412">2447 326 9098 0 0,'0'0'1736'0'0,"0"0"-601"0"0,0 0-328 0 0,0 0 116 0 0,0 0 158 0 0,0 0 133 0 0,0 0 16 0 0,0 0-185 0 0,0 0-266 0 0,0 0-236 0 0,0 0-106 0 0,0 0-33 0 0,0 0 47 0 0,-2 8 36 0 0,-39 231 2403 0 0,29-169-2771 0 0,-3-1 0 0 0,-3-1 0 0 0,-3 0 0 0 0,-3-2 1 0 0,-11 20-120 0 0,17-42 35 0 0,12-28-15 0 0,1 1 1 0 0,0-1-1 0 0,1 1 1 0 0,1 0 0 0 0,1 0-1 0 0,0 0 1 0 0,1 13-21 0 0,3-26 27 0 0,-1-1 1 0 0,1 0 0 0 0,0 0-1 0 0,0 0 1 0 0,0 0 0 0 0,0-1-1 0 0,1 1 1 0 0,-1-1 0 0 0,1 1-1 0 0,-1-1 1 0 0,1 0-1 0 0,0 0 1 0 0,0 0 0 0 0,0 0-1 0 0,0 0 1 0 0,0-1 0 0 0,1 1-1 0 0,-1-1 1 0 0,0 0 0 0 0,1 0-1 0 0,-1 0 1 0 0,1-1 0 0 0,-1 1-1 0 0,1-1 1 0 0,-1 0 0 0 0,1 0-1 0 0,-1 0 1 0 0,1 0-1 0 0,-1 0 1 0 0,1-1 0 0 0,-1 0-1 0 0,0 0 1 0 0,3 0-28 0 0,5 1 89 0 0,8-2 13 0 0,0-1 0 0 0,0 0 0 0 0,0-2 0 0 0,0 0 0 0 0,-1-1 0 0 0,0-1 0 0 0,6-3-102 0 0,16-17-178 0 0,-33-9-3062 0 0,-1 8-2247 0 0,-3 16-1688 0 0,-1 5-3495 0 0</inkml:trace>
  <inkml:trace contextRef="#ctx0" brushRef="#br0" timeOffset="3777.387">2069 610 9658 0 0,'0'0'1602'0'0,"0"0"-530"0"0,0 0-189 0 0,0 0 117 0 0,0 0 156 0 0,0 0 77 0 0,0 0-100 0 0,0 0-255 0 0,0 0-212 0 0,0 0-69 0 0,0 0 39 0 0,0 0 73 0 0,6 1 55 0 0,31 11 159 0 0,1-1-1 0 0,0-3 0 0 0,1-1 1 0 0,0-2-1 0 0,7-1-922 0 0,230 3-1586 0 0,-241-12-2665 0 0,-24 3-1194 0 0,-3 2-6407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36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337 468 5225 0 0,'0'0'1470'0'0,"0"0"-217"0"0,0 0-98 0 0,0 0 48 0 0,0 0 191 0 0,0 0 130 0 0,0 0-36 0 0,0 0-131 0 0,0 0-249 0 0,0 0-258 0 0,0 0-234 0 0,0-6-154 0 0,-1-16-68 0 0,0 17-18 0 0,1 5-13 0 0,0 0-37 0 0,0 0-51 0 0,0 0-75 0 0,0 0-73 0 0,0 0-48 0 0,0 11 57 0 0,34 431 1994 0 0,-3-100-1843 0 0,-27-265-517 0 0,3 70 599 0 0,-9-74-4989 0 0,9-100-493 0 0,1 8-1195 0 0,-6 15 3756 0 0,3-8-2792 0 0</inkml:trace>
  <inkml:trace contextRef="#ctx0" brushRef="#br0" timeOffset="561.923">716 482 3993 0 0,'0'0'1659'0'0,"0"0"-77"0"0,0 0 39 0 0,0 0 118 0 0,0 0-36 0 0,0 0-193 0 0,0 0-294 0 0,0 0-293 0 0,0 0-212 0 0,0 0-159 0 0,0 0-116 0 0,0 0-90 0 0,0 0-70 0 0,-3-1-23 0 0,-12-4 595 0 0,30 42-145 0 0,-2 0-1 0 0,-2 2 1 0 0,-1-1 0 0 0,-2 1-1 0 0,-2 1 1 0 0,0 16-703 0 0,0-12 194 0 0,19 320 583 0 0,-7-223-593 0 0,-2-93-372 0 0,-16-48 185 0 0,0 0-25 0 0,0 0 3 0 0,0 0-5 0 0,0 0-46 0 0,0 0-17 0 0,6-26-2540 0 0,-5 20 1452 0 0,3-6-4088 0 0,0 5-4367 0 0,-2 6 4059 0 0</inkml:trace>
  <inkml:trace contextRef="#ctx0" brushRef="#br0" timeOffset="943.329">1142 1204 7322 0 0,'0'0'1393'0'0,"0"0"-399"0"0,0 0 151 0 0,0 0 462 0 0,0 0 284 0 0,0 0-54 0 0,0 0-348 0 0,0 0-447 0 0,0 0-283 0 0,0 0-147 0 0,0 0-100 0 0,0 0-62 0 0,-1 17-56 0 0,-2 121 1176 0 0,30-182-970 0 0,23-44-660 0 0,-50 87 81 0 0,0 1 18 0 0,0 0-12 0 0,0 0-14 0 0,-35 51-377 0 0,35-50 247 0 0,0-1-29 0 0,0 0-39 0 0,0 0-52 0 0,0 0-77 0 0,0 0-94 0 0,0 0-141 0 0,0 0-232 0 0,0-7-7948 0 0,0 6-2066 0 0</inkml:trace>
  <inkml:trace contextRef="#ctx0" brushRef="#br0" timeOffset="1566.11">1431 652 7122 0 0,'0'0'1895'0'0,"0"0"-322"0"0,0 0-58 0 0,0 0 35 0 0,0 0 0 0 0,0 0-138 0 0,0 0-264 0 0,0 0-234 0 0,0 0-168 0 0,0 0-80 0 0,0 0-49 0 0,0 0-12 0 0,0 0-25 0 0,18-17-43 0 0,58-55-42 0 0,14 10 710 0 0,-63 48-1008 0 0,1 1-1 0 0,1 1 0 0 0,-1 1 0 0 0,2 2 0 0 0,-1 1 0 0 0,14-2-196 0 0,-39 8 3 0 0,-1 0 0 0 0,1 1 1 0 0,0-1-1 0 0,-1 1 0 0 0,1 0 1 0 0,0 0-1 0 0,0 0 0 0 0,0 1 1 0 0,0-1-1 0 0,0 1 0 0 0,0 0 1 0 0,0 0-1 0 0,0 0 0 0 0,0 0 1 0 0,0 1-1 0 0,0 0 0 0 0,-1 0 1 0 0,1 0-1 0 0,0 0 0 0 0,0 0 1 0 0,-1 1-1 0 0,1 0 0 0 0,-1 0 1 0 0,1 0-1 0 0,-1 0 0 0 0,0 0 1 0 0,0 1-1 0 0,0-1 0 0 0,0 1 1 0 0,0 0-1 0 0,0 0 0 0 0,-1 0 1 0 0,1 0-1 0 0,-1 0 0 0 0,0 1 1 0 0,0-1-1 0 0,0 1 0 0 0,-1-1 1 0 0,1 1-1 0 0,-1 1-3 0 0,-2 9 6 0 0,-2 0 1 0 0,1-1-1 0 0,-2 1 1 0 0,0-1-1 0 0,0 1 0 0 0,-1-1 1 0 0,-1 0-1 0 0,0-1 0 0 0,-1 0 1 0 0,-1 0-1 0 0,1 0 1 0 0,-2-1-1 0 0,0 0 0 0 0,-5 6-6 0 0,11-14 2 0 0,-118 142 47 0 0,75-95-35 0 0,2 3 0 0 0,3 2-1 0 0,-24 43-13 0 0,62-95 3 0 0,0 1-1 0 0,1 0 0 0 0,-1 1 0 0 0,1-1 0 0 0,0 0 0 0 0,0 1 0 0 0,0-1 1 0 0,1 1-1 0 0,-1-1 0 0 0,1 1 0 0 0,1 0 0 0 0,-1 0 0 0 0,0-1 0 0 0,1 1 0 0 0,0 0 1 0 0,0 0-1 0 0,1 0 0 0 0,-1-1 0 0 0,1 1 0 0 0,0 0 0 0 0,0 0 0 0 0,1-1 1 0 0,-1 1-1 0 0,1-1 0 0 0,2 5-2 0 0,8-1 40 0 0,-1-1 1 0 0,1 0-1 0 0,0 0 0 0 0,1-2 1 0 0,-1 1-1 0 0,1-1 0 0 0,0-1 1 0 0,1-1-1 0 0,-1 0 0 0 0,0 0 1 0 0,1-1-1 0 0,0-1 1 0 0,0 0-1 0 0,-1-1 0 0 0,1-1 1 0 0,0 0-1 0 0,-1 0 0 0 0,1-2 1 0 0,10-2-41 0 0,-1 1 17 0 0,0 0 1 0 0,0-1 0 0 0,-1-2-1 0 0,0 0 1 0 0,0-1 0 0 0,-1-1-1 0 0,0-2 1 0 0,19-11-18 0 0,5-28-2161 0 0,-30 26-1478 0 0,-6 10-694 0 0,0 3-6972 0 0</inkml:trace>
  <inkml:trace contextRef="#ctx0" brushRef="#br0" timeOffset="1981.229">2808 401 7450 0 0,'0'0'2762'0'0,"0"0"-1552"0"0,0 0-551 0 0,0 0 120 0 0,0 0 256 0 0,0 0 155 0 0,0 0-36 0 0,0 0-195 0 0,0 0-253 0 0,0 0-201 0 0,-34 1-86 0 0,-105 3-47 0 0,74 13 159 0 0,56-9-387 0 0,0-3-92 0 0,2 0-1 0 0,-1 1 1 0 0,1 0 0 0 0,0 1-1 0 0,0-1 1 0 0,0 1 0 0 0,1 1-1 0 0,0-1 1 0 0,1 1 0 0 0,-1 0-1 0 0,2 0 1 0 0,-1 1 0 0 0,1-1-1 0 0,0 1 1 0 0,1 0 0 0 0,0 0-1 0 0,1 0 1 0 0,-1 1 0 0 0,2-1-1 0 0,-1 0 1 0 0,2 1-1 0 0,-1-1 1 0 0,1 4-52 0 0,0-4 16 0 0,0-1 0 0 0,0 0 0 0 0,1 0 0 0 0,0 0 1 0 0,1 1-1 0 0,0-1 0 0 0,0 0 0 0 0,0-1 0 0 0,1 1 0 0 0,0 0 0 0 0,1-1 0 0 0,0 0 0 0 0,0 1 0 0 0,1-2 0 0 0,-1 1 0 0 0,1 0 0 0 0,1-1 0 0 0,-1 0 0 0 0,1 0 1 0 0,0-1-1 0 0,5 3-16 0 0,-2-1 158 0 0,0-2 0 0 0,1 1 0 0 0,0-1 0 0 0,0-1 0 0 0,1 0 0 0 0,-1 0 0 0 0,1-1 0 0 0,0 0 1 0 0,0-1-1 0 0,0 0 0 0 0,0-1 0 0 0,0 0 0 0 0,0-1 0 0 0,1 0 0 0 0,-1-1 0 0 0,0 0 0 0 0,0-1 1 0 0,0 0-1 0 0,8-3-158 0 0,-12 3 90 0 0,1 0-1 0 0,-1-1 1 0 0,1 0 0 0 0,-1 0 0 0 0,0-1 0 0 0,0 0 0 0 0,0 0 0 0 0,-1-1-1 0 0,1 0 1 0 0,-1 0 0 0 0,0 0 0 0 0,-1-1 0 0 0,1 0 0 0 0,-1 0 0 0 0,0 0 0 0 0,-1-1-1 0 0,1 0 1 0 0,-1 1 0 0 0,-1-2 0 0 0,1 1 0 0 0,-1 0 0 0 0,0-1 0 0 0,-1 1-1 0 0,0-1 1 0 0,0 0 0 0 0,-1 0 0 0 0,1-5-90 0 0,-2 3-78 0 0,0 1 0 0 0,0 0 0 0 0,-1-1 0 0 0,-1 1 0 0 0,1 0 0 0 0,-1 0 0 0 0,-1 0 0 0 0,0 0 0 0 0,0 0 0 0 0,-1 1 0 0 0,0-1 0 0 0,0 1 0 0 0,-1 0 0 0 0,0 0 0 0 0,0 0 0 0 0,-1 1 0 0 0,0 0 0 0 0,-1 0 0 0 0,1 1 0 0 0,-1-1 0 0 0,0 1 0 0 0,-1 1-1 0 0,-1-1 80 0 0,-7-5-791 0 0,0 1 0 0 0,-1 1 1 0 0,0 1-1 0 0,0 0 1 0 0,-1 1-1 0 0,0 1 1 0 0,0 0-1 0 0,-1 2 1 0 0,1 0-1 0 0,-17-1 790 0 0,0 2-5569 0 0,7 3-5323 0 0</inkml:trace>
  <inkml:trace contextRef="#ctx0" brushRef="#br0" timeOffset="2294.612">2679 795 0 0 0,'0'0'1444'0'0,"0"0"-117"0"0,0 0 119 0 0,0 0 240 0 0,0 0 115 0 0,0 0-87 0 0,0 0-223 0 0,0 0-260 0 0,0 0-234 0 0,0 0-202 0 0,-30 35-184 0 0,-90 106-159 0 0,116-138-426 0 0,1-1 0 0 0,0 1-1 0 0,1 0 1 0 0,-1-1 0 0 0,0 1-1 0 0,1 0 1 0 0,0 1 0 0 0,-1-1-1 0 0,1 0 1 0 0,0 1 0 0 0,1-1-1 0 0,-1 1 1 0 0,1 0 0 0 0,0-1 0 0 0,-1 1-1 0 0,2 0 1 0 0,-1 0 0 0 0,0 0-1 0 0,1-1 1 0 0,-1 2-26 0 0,2 6 106 0 0,-1-5-39 0 0,-1 0-1 0 0,1 0 0 0 0,1-1 0 0 0,-1 1 0 0 0,1 0 0 0 0,0 0 1 0 0,0-1-1 0 0,0 1 0 0 0,1-1 0 0 0,0 1 0 0 0,0-1 1 0 0,1 1-1 0 0,-1-1 0 0 0,1 0 0 0 0,0 0 0 0 0,1 0 1 0 0,-1-1-1 0 0,1 1 0 0 0,0-1 0 0 0,0 0 0 0 0,0 0 0 0 0,0 0 1 0 0,1-1-1 0 0,0 1 0 0 0,0-1 0 0 0,0 0 0 0 0,1 0-66 0 0,4 1 312 0 0,1 0 0 0 0,0 0-1 0 0,0-2 1 0 0,0 1 0 0 0,0-1-1 0 0,0-1 1 0 0,0 0 0 0 0,1-1-1 0 0,-1 0 1 0 0,0 0-1 0 0,0-1 1 0 0,1-1 0 0 0,-1 0-1 0 0,0 0 1 0 0,0-1 0 0 0,-1-1-1 0 0,1 0 1 0 0,-1 0 0 0 0,1-1-312 0 0,7-4 318 0 0,0-1 1 0 0,-1 0 0 0 0,0-2-1 0 0,-1 0 1 0 0,0 0 0 0 0,-1-2 0 0 0,10-12-319 0 0,-20 21 25 0 0,-1 0 0 0 0,1 0 1 0 0,-1 0-1 0 0,-1-1 0 0 0,1 0 1 0 0,-1 0-1 0 0,0 0 0 0 0,0 0 1 0 0,-1-1-1 0 0,0 1 0 0 0,0-1 1 0 0,0 1-1 0 0,-1-1 0 0 0,0 0 1 0 0,0 1-1 0 0,-1-1 1 0 0,0 0-1 0 0,0 0 0 0 0,0 1 1 0 0,-1-1-1 0 0,0 0 0 0 0,-1 0 1 0 0,1 1-1 0 0,-1-1 0 0 0,0 1-25 0 0,-2-1-80 0 0,1 1-1 0 0,-1-1 1 0 0,0 1 0 0 0,0 0-1 0 0,-1 0 1 0 0,0 1-1 0 0,0-1 1 0 0,0 1 0 0 0,0 0-1 0 0,-1 0 1 0 0,0 1-1 0 0,0 0 1 0 0,0 0 0 0 0,-1 0-1 0 0,1 1 1 0 0,-1 0-1 0 0,0 0 1 0 0,0 0 0 0 0,0 1-1 0 0,-5-1 81 0 0,-70-10-2667 0 0,7 12-4116 0 0,49 4-3538 0 0</inkml:trace>
  <inkml:trace contextRef="#ctx0" brushRef="#br0" timeOffset="4692.003">3905 880 0 0 0,'0'0'524'0'0,"0"0"626"0"0,0 0 283 0 0,0 0 45 0 0,0 0-7 0 0,0 0-77 0 0,0 0-195 0 0,0 0-167 0 0,-8-4-143 0 0,0-1-963 0 0,-3-1 884 0 0,0 0 0 0 0,0 0-1 0 0,-1 1 1 0 0,1 1 0 0 0,-1-1 0 0 0,0 2-1 0 0,0 0 1 0 0,-13-1-810 0 0,14 3 192 0 0,-1 1 0 0 0,1 0 0 0 0,-1 1 0 0 0,1 0 0 0 0,-1 1 0 0 0,1 1 0 0 0,0 0-1 0 0,0 0 1 0 0,-9 4-192 0 0,-2 2 89 0 0,0 1 0 0 0,1 0-1 0 0,0 2 1 0 0,1 0-1 0 0,0 2 1 0 0,1 0-1 0 0,0 1 1 0 0,1 1 0 0 0,1 1-1 0 0,1 0 1 0 0,0 1-1 0 0,1 1 1 0 0,1 0 0 0 0,-1 4-89 0 0,12-20 23 0 0,1 1 0 0 0,-1 0 0 0 0,1 0 0 0 0,0 0 1 0 0,0 0-1 0 0,0 1 0 0 0,0-1 0 0 0,1 1 1 0 0,0-1-1 0 0,0 1 0 0 0,0-1 0 0 0,0 1 0 0 0,1-1 1 0 0,-1 1-1 0 0,1 0 0 0 0,1-1 0 0 0,-1 1 1 0 0,1 0-1 0 0,-1-1 0 0 0,1 1 0 0 0,1-1 0 0 0,-1 1 1 0 0,1-1-1 0 0,-1 0 0 0 0,1 0 0 0 0,0 1 1 0 0,1-1-1 0 0,-1 0 0 0 0,1-1 0 0 0,0 1 0 0 0,0 0 1 0 0,0-1-1 0 0,0 0 0 0 0,3 3-23 0 0,7-2 142 0 0,1 0 0 0 0,-1-2-1 0 0,1 1 1 0 0,-1-1 0 0 0,1-1 0 0 0,0-1 0 0 0,0 0-1 0 0,-1 0 1 0 0,1-2 0 0 0,0 1 0 0 0,-1-2 0 0 0,1 0-1 0 0,-1 0 1 0 0,0-2 0 0 0,0 1 0 0 0,0-2-1 0 0,-1 1 1 0 0,1-2 0 0 0,10-7-142 0 0,6-2 117 0 0,-1 0 0 0 0,0-2 1 0 0,-1-2-1 0 0,-2 0 0 0 0,0-1 0 0 0,-1-2 0 0 0,-1 0 1 0 0,-1-2-1 0 0,14-20-117 0 0,-26 32 90 0 0,30-70 483 0 0,-40 83-452 0 0,0 0-36 0 0,0 0-38 0 0,0 0-26 0 0,0 0-50 0 0,0 25-211 0 0,-1-4 253 0 0,2 0-1 0 0,0 0 1 0 0,1 0-1 0 0,1 0 1 0 0,1 0 0 0 0,1-1-1 0 0,1 0 1 0 0,0 0-1 0 0,9 15-12 0 0,-5-11 27 0 0,-9-20-56 0 0,0 0 0 0 0,1 0 0 0 0,-1-1 0 0 0,1 1 1 0 0,0-1-1 0 0,-1 1 0 0 0,2-1 0 0 0,-1 1 0 0 0,0-1 1 0 0,1 0-1 0 0,-1 0 0 0 0,1 0 0 0 0,0-1 0 0 0,0 1 0 0 0,0-1 1 0 0,1 1-1 0 0,-1-1 0 0 0,0 0 0 0 0,1 0 0 0 0,0 0 1 0 0,1 0 28 0 0,91 14-3399 0 0,-63-14-688 0 0,-2-2-3903 0 0,-20 0-1217 0 0</inkml:trace>
  <inkml:trace contextRef="#ctx0" brushRef="#br0" timeOffset="6669.868">4339 0 2865 0 0,'0'0'2735'0'0,"0"0"-1041"0"0,0 0-556 0 0,0 0-83 0 0,0 0 144 0 0,0 0 182 0 0,0 0 24 0 0,0 0-219 0 0,0 0-331 0 0,0 0-331 0 0,0 0-234 0 0,0 0-111 0 0,0 0 35 0 0,0 0 148 0 0,3 8 844 0 0,65 152 2974 0 0,1 92-2983 0 0,80 642-470 0 0,-129-629-359 0 0,-20-264-299 0 0,0-1 33 0 0,0 0 35 0 0,-375 30 360 0 0,320-23-457 0 0,-399 52-236 0 0,134-11 22 0 0,-179 22-69 0 0,-518 35-32 0 0,415-30 245 0 0,22 6 108 0 0,63 10 153 0 0,369-64-10 0 0,104-24 1449 0 0,44-37-1263 0 0,3-1029-722 0 0,-40 589 206 0 0,34 256 90 0 0,37 163-332 0 0,15 29 229 0 0,23 0 35 0 0,112 0 94 0 0,8 5-27 0 0,66 5 21 0 0,420 8-29 0 0,-145 5 29 0 0,25-4 43 0 0,-172-23-85 0 0,823 27 154 0 0,-1088-8-39 0 0,-56 7-464 0 0,-30 11-3900 0 0,-31-7 3531 0 0,2 0-1844 0 0,-1 1-2637 0 0,0 2-6280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4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1264 281 0 0 0,'0'0'729'0'0,"0"0"350"0"0,0 0 186 0 0,0 0 56 0 0,0 0 4 0 0,7-11-55 0 0,38-53 2141 0 0,-43 61-2970 0 0,-1 0 1 0 0,1 0-1 0 0,0-1 0 0 0,-1 1 1 0 0,0-1-1 0 0,0 1 1 0 0,0-1-1 0 0,-1 1 1 0 0,1-1-1 0 0,-1 0 1 0 0,1 1-1 0 0,-1-1 1 0 0,0 0-1 0 0,-1 1 1 0 0,1-1-1 0 0,-1 0 1 0 0,0 1-1 0 0,0-1-441 0 0,-36-53 2553 0 0,12 44-2388 0 0,0 1 0 0 0,-1 1 0 0 0,0 1 0 0 0,0 2 0 0 0,-1 0 0 0 0,0 2 0 0 0,-1 1 0 0 0,1 1 0 0 0,-1 1 0 0 0,0 2 0 0 0,0 1 0 0 0,0 1 0 0 0,1 1 0 0 0,-1 1 0 0 0,1 2 0 0 0,-1 1 0 0 0,1 1 0 0 0,1 1 0 0 0,-19 8-165 0 0,14-3 36 0 0,0 0-1 0 0,1 2 1 0 0,1 1-1 0 0,1 2 0 0 0,0 1 1 0 0,1 0-1 0 0,1 2 0 0 0,1 2 1 0 0,1 0-1 0 0,1 1 0 0 0,-15 22-35 0 0,-4 11 25 0 0,2 1 1 0 0,3 2-1 0 0,3 2 0 0 0,3 1 0 0 0,0 5-25 0 0,-73 210 53 0 0,85-212-25 0 0,3 2-1 0 0,3 0 1 0 0,3 0-1 0 0,3 1 1 0 0,2 27-28 0 0,3-71-1 0 0,2-1 0 0 0,1 0 0 0 0,1 0 0 0 0,1 0 1 0 0,1 0-1 0 0,1 0 0 0 0,1-1 0 0 0,1 1 0 0 0,1 0 1 0 0,-2-10 11 0 0,1-1 1 0 0,0 0-1 0 0,0 0 1 0 0,1 0-1 0 0,1-1 1 0 0,0-1-1 0 0,1 1 1 0 0,0-1-1 0 0,1-1 0 0 0,0 0 1 0 0,0-1-1 0 0,1 0 1 0 0,0 0-1 0 0,1-1 1 0 0,0-1-1 0 0,0 0 1 0 0,1-1-1 0 0,0-1 0 0 0,0 0 1 0 0,0-1-1 0 0,0 0 1 0 0,1-1-1 0 0,0 0 1 0 0,9-1-12 0 0,22 1 58 0 0,1-3 0 0 0,-1-1 0 0 0,1-2 0 0 0,-1-3 0 0 0,0-1 0 0 0,0-3 0 0 0,-1-1 0 0 0,0-3 0 0 0,-1-1 0 0 0,-1-2 0 0 0,-1-2 0 0 0,0-2 0 0 0,-1-2 0 0 0,-2-2 0 0 0,0-1 0 0 0,4-6-58 0 0,-39 30 5 0 0,1-1 1 0 0,-1 0-1 0 0,0 0 0 0 0,1-1 1 0 0,-1 1-1 0 0,-1-1 0 0 0,1 0 1 0 0,0 0-1 0 0,-1 0 0 0 0,0 0 1 0 0,0 0-1 0 0,0-1 0 0 0,-1 0 1 0 0,1 1-1 0 0,-1-1 0 0 0,0 0 1 0 0,-1 0-1 0 0,1 0 0 0 0,-1 0 1 0 0,0-1-1 0 0,0 1 0 0 0,0 0 1 0 0,-1 0-1 0 0,0-1 0 0 0,0 1 1 0 0,0 0-1 0 0,-1-1 0 0 0,0 1 1 0 0,0 0-1 0 0,0 0 0 0 0,-1 0 1 0 0,1 0-1 0 0,-1 0 0 0 0,0 0 1 0 0,-1 0-1 0 0,1 1 0 0 0,-1-1 1 0 0,-2-2-6 0 0,-9-6-68 0 0,0 1 0 0 0,-1 0 0 0 0,-1 1 0 0 0,0 0 0 0 0,0 1 0 0 0,-1 1 1 0 0,-1 1-1 0 0,1 1 0 0 0,-1 0 0 0 0,-1 1 0 0 0,-16-3 68 0 0,-215-27-827 0 0,206 33 634 0 0,-2-2 161 0 0,47-4-16 0 0,26-4 171 0 0,0 2 0 0 0,1 2 0 0 0,0 0 1 0 0,1 2-1 0 0,0 1 0 0 0,6 0-123 0 0,2-1 122 0 0,64-7 424 0 0,0 4 0 0 0,0 4-1 0 0,60 7-545 0 0,-107-1 53 0 0,31-44 133 0 0,-80 41-3497 0 0,-15 12-7775 0 0,8-4-537 0 0</inkml:trace>
  <inkml:trace contextRef="#ctx0" brushRef="#br0" timeOffset="440.289">1748 1197 11795 0 0,'0'0'960'0'0,"0"0"-367"0"0,0 0-67 0 0,0 0 359 0 0,0 0 347 0 0,0 0 165 0 0,0 0-48 0 0,0 0-210 0 0,0 0-199 0 0,0 0-165 0 0,0 0-136 0 0,0 0-129 0 0,5 26-108 0 0,12 78-92 0 0,-15-92-208 0 0,-1 0-1 0 0,0 1 1 0 0,0-1 0 0 0,-1 0 0 0 0,-1 1 0 0 0,0-1-1 0 0,-1 0 1 0 0,0 1 0 0 0,-3 6-102 0 0,-3 20 265 0 0,-5 23-46 0 0,13-62-290 0 0,-16-13-6456 0 0,12 5-113 0 0,2 7-4494 0 0</inkml:trace>
  <inkml:trace contextRef="#ctx0" brushRef="#br0" timeOffset="768.553">1841 502 11843 0 0,'0'0'1672'0'0,"0"0"-184"0"0,0 0-274 0 0,0 0-139 0 0,0 0-79 0 0,0 0-137 0 0,0 0-128 0 0,0 0-166 0 0,0 0-152 0 0,0 0-134 0 0,0 0-147 0 0,-7 1-74 0 0,2 1-57 0 0,4-2-5 0 0,-1 0 1 0 0,1 0 0 0 0,0 1-1 0 0,0-1 1 0 0,-1 0 0 0 0,1 1-1 0 0,0-1 1 0 0,0 1-1 0 0,0-1 1 0 0,0 1 0 0 0,-1 0-1 0 0,1-1 1 0 0,0 1 0 0 0,0 0-1 0 0,0 0 1 0 0,1 0 0 0 0,-1 0-1 0 0,0 0 1 0 0,0 0-1 0 0,0 0 1 0 0,1 0 0 0 0,-1 0-1 0 0,0 0 1 0 0,1 0 0 0 0,-1 0-1 0 0,1 1 1 0 0,0-1-1 0 0,-1 0 1 0 0,1 0 0 0 0,0 0-1 0 0,-1 1 1 0 0,1-1 0 0 0,0 0-1 0 0,0 1 1 0 0,0-1 0 0 0,0 0-1 0 0,1 0 1 0 0,-1 1 3 0 0,17 43-1457 0 0,-3-30-4821 0 0,-8-10-4560 0 0</inkml:trace>
  <inkml:trace contextRef="#ctx0" brushRef="#br0" timeOffset="1143.76">2141 866 11963 0 0,'0'0'3128'0'0,"0"0"-2090"0"0,0 0-810 0 0,0 0-67 0 0,0 0 167 0 0,0 0 198 0 0,0 0 134 0 0,0 0 29 0 0,0 0-58 0 0,0 0-108 0 0,0 0-110 0 0,0 0-105 0 0,11 25-56 0 0,36 77-33 0 0,9 81 468 0 0,-14 81-500 0 0,-23-230-53 0 0,-18-34-107 0 0,-1 1-1 0 0,0 0 0 0 0,1-1 1 0 0,-1 1-1 0 0,0-1 1 0 0,1 1-1 0 0,-1-1 1 0 0,1 1-1 0 0,-1-1 1 0 0,1 1-1 0 0,-1-1 1 0 0,1 0-1 0 0,-1 1 0 0 0,1-1 1 0 0,-1 0-1 0 0,1 1 1 0 0,-1-1-1 0 0,1 0 1 0 0,0 1-1 0 0,-1-1 1 0 0,1 0-1 0 0,0 0 1 0 0,-1 0-1 0 0,1 0 1 0 0,0 0-1 0 0,-1 0 0 0 0,1 0 1 0 0,0 0-1 0 0,-1 0 1 0 0,1 0-1 0 0,0 0 1 0 0,-1 0-1 0 0,1 0 1 0 0,-1-1-1 0 0,1 1 1 0 0,0 0-1 0 0,-1 0 0 0 0,1-1 1 0 0,-1 1-1 0 0,1 0 1 0 0,-1-1-1 0 0,1 1 1 0 0,-1-1-1 0 0,1 1 1 0 0,-1-1-1 0 0,1 1 1 0 0,-1-1-1 0 0,1 1 0 0 0,-1-1 1 0 0,0 1-1 0 0,1-1 1 0 0,-1 1-1 0 0,0-1 1 0 0,1 0-27 0 0,117-294 2072 0 0,34-28-2201 0 0,-149 311-1924 0 0,-15 27 837 0 0,-13 26-2006 0 0,14-24-1520 0 0,1-4-4919 0 0</inkml:trace>
  <inkml:trace contextRef="#ctx0" brushRef="#br0" timeOffset="1455.056">2743 1135 7394 0 0,'0'0'1660'0'0,"0"0"-78"0"0,0 0 105 0 0,0 0 6 0 0,0 0-139 0 0,0 0-196 0 0,0 0-203 0 0,0 0-165 0 0,0 0-151 0 0,0 0-125 0 0,31-8-114 0 0,99-26-103 0 0,-62 2 302 0 0,-61 27-701 0 0,0 0-1 0 0,-1 0 1 0 0,1-1-1 0 0,-1 0 1 0 0,0 0-1 0 0,0 0 1 0 0,-1-1-1 0 0,0 0 0 0 0,0 0 1 0 0,-1 0-1 0 0,0-1 1 0 0,0 0-1 0 0,-1 1 1 0 0,1-1-1 0 0,-2 0 1 0 0,1-1-1 0 0,-1 1 1 0 0,-1 0-1 0 0,1-1 1 0 0,-1 1-1 0 0,-1-8-97 0 0,-2 13-23 0 0,0 0 0 0 0,0 0 0 0 0,-1 1 0 0 0,1-1 1 0 0,-1 1-1 0 0,0-1 0 0 0,0 1 0 0 0,0 0 0 0 0,0 0 0 0 0,0 0 0 0 0,0 1 0 0 0,0-1 0 0 0,-1 1 0 0 0,1 0 0 0 0,-1 0 0 0 0,1 0 0 0 0,-1 0 0 0 0,1 0 0 0 0,-1 1 0 0 0,1 0 1 0 0,-1-1-1 0 0,0 1 0 0 0,1 1 0 0 0,-1-1 0 0 0,1 0 0 0 0,-1 1 0 0 0,0 0 0 0 0,1 0 0 0 0,0 0 0 0 0,-4 1 23 0 0,-14 7-93 0 0,1 2-1 0 0,0-1 0 0 0,1 2 1 0 0,0 1-1 0 0,0 0 1 0 0,1 2-1 0 0,1 0 1 0 0,1 0-1 0 0,0 2 0 0 0,1 0 1 0 0,1 1-1 0 0,-12 19 94 0 0,-41 90-194 0 0,66-122 196 0 0,-1 0-1 0 0,1 1 1 0 0,0-1-1 0 0,0 1 1 0 0,1-1 0 0 0,-1 0-1 0 0,1 1 1 0 0,1-1-1 0 0,-1 1 1 0 0,1-1 0 0 0,0 0-1 0 0,0 1 1 0 0,0-1-1 0 0,1 0 1 0 0,-1 0-1 0 0,2 0 1 0 0,-1 0 0 0 0,0 0-1 0 0,1 0 1 0 0,0 0-1 0 0,0-1 1 0 0,0 0 0 0 0,1 1-1 0 0,3 2-1 0 0,11 6-105 0 0,1-2 0 0 0,0-1 0 0 0,0 0 1 0 0,1-1-1 0 0,0-1 0 0 0,1-1 0 0 0,0-1 0 0 0,0 0 0 0 0,0-2 0 0 0,1-1 0 0 0,-1 0 0 0 0,1-2 0 0 0,0 0 0 0 0,0-2 0 0 0,14-1 105 0 0,17-3-2718 0 0,-30 1-1006 0 0,-12 2 494 0 0,7-2-7750 0 0</inkml:trace>
  <inkml:trace contextRef="#ctx0" brushRef="#br0" timeOffset="1926.658">3302 1293 3977 0 0,'0'0'1240'0'0,"0"0"-214"0"0,0 0 11 0 0,0 0 151 0 0,0 0 95 0 0,0 0-53 0 0,0 0-150 0 0,0 0-126 0 0,0 0-66 0 0,0 0 12 0 0,0 0 40 0 0,0 0 22 0 0,5 13-15 0 0,16 39-36 0 0,-20-50-820 0 0,0-1 0 0 0,0 0 0 0 0,0 1 0 0 0,0-1 0 0 0,0 0 0 0 0,0 0 1 0 0,0 0-1 0 0,0 0 0 0 0,0 0 0 0 0,1 0 0 0 0,-1 0 0 0 0,0 0 0 0 0,1-1 1 0 0,-1 1-1 0 0,1 0 0 0 0,-1-1 0 0 0,0 1 0 0 0,1-1 0 0 0,0 1 0 0 0,-1-1 1 0 0,1 0-1 0 0,-1 0 0 0 0,1 0 0 0 0,-1 0 0 0 0,1 0 0 0 0,-1 0 0 0 0,1 0 1 0 0,0 0-1 0 0,-1 0 0 0 0,1-1 0 0 0,-1 1 0 0 0,1-1 0 0 0,-1 1-91 0 0,4-1 353 0 0,69-49 2103 0 0,-65 41-2255 0 0,188-223 1614 0 0,-162 188-1795 0 0,-3-2 0 0 0,-1-1 0 0 0,24-50-20 0 0,-67 120-115 0 0,1 0 1 0 0,1 1-1 0 0,1 1 1 0 0,1-1-1 0 0,1 2 1 0 0,1-1-1 0 0,1 0 1 0 0,1 6 114 0 0,4-25 3 0 0,-1 0-1 0 0,1 0 1 0 0,0 0 0 0 0,1 0 0 0 0,-1 0-1 0 0,1 0 1 0 0,0 0 0 0 0,1 0 0 0 0,-1-1-1 0 0,1 1 1 0 0,1 0 0 0 0,-1-1 0 0 0,1 0 0 0 0,-1 1-1 0 0,2-1 1 0 0,-1 0 0 0 0,0 0 0 0 0,1-1-1 0 0,0 1 1 0 0,0-1 0 0 0,1 0 0 0 0,-1 0-1 0 0,1 0 1 0 0,0-1 0 0 0,-1 1 0 0 0,2-1-3 0 0,7 2 86 0 0,0-1 1 0 0,0 0 0 0 0,0-1-1 0 0,0-1 1 0 0,1 0 0 0 0,-1-1-1 0 0,0 0 1 0 0,1-1-1 0 0,-1 0 1 0 0,1-1 0 0 0,-1-1-1 0 0,0 0 1 0 0,0-1 0 0 0,1-1-1 0 0,-2 1 1 0 0,1-2-1 0 0,0 0 1 0 0,-1-1 0 0 0,0 0-1 0 0,0 0 1 0 0,-1-2 0 0 0,0 1-1 0 0,4-5-86 0 0,2 3-26 0 0,-1-2 0 0 0,0 0-1 0 0,0-1 1 0 0,-1 0 0 0 0,-1-1-1 0 0,0-1 1 0 0,-1 0 0 0 0,-1-1-1 0 0,0 0 1 0 0,-1-1 0 0 0,0-1-1 0 0,-1 0 1 0 0,-1 0 0 0 0,-1 0-1 0 0,-1-1 1 0 0,0-1 0 0 0,-1 1-1 0 0,-1-1 1 0 0,0-6 26 0 0,-3-1-1336 0 0,-2 9-2812 0 0,0 5-7973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0,'0'0'407'0'0,"0"0"1631"0"0,0 0 549 0 0,0 0 25 0 0,0 0-214 0 0,0 0-392 0 0,0 0-400 0 0,0 0-361 0 0,0 0-267 0 0,0 0-127 0 0,0 0-110 0 0,0 0-86 0 0,0 0-66 0 0,17 15 2288 0 0,53-8-994 0 0,345-7 435 0 0,-388 4-2231 0 0,2-1-3472 0 0,-25-3 221 0 0,-2 0-4753 0 0,-2 0-2823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6689 0 0,'0'0'1557'0'0,"0"0"-409"0"0,0 0-92 0 0,0 0 191 0 0,0 0 199 0 0,0 0 19 0 0,0 0-190 0 0,0 0-301 0 0,0 0-263 0 0,0 0-198 0 0,0 0-70 0 0,0 0 34 0 0,3 0 80 0 0,111-5 3873 0 0,61-12-2668 0 0,24 13-1293 0 0,-182 15-1264 0 0,-1 0-6096 0 0,-13-10-124 0 0,0 2-4503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1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6649 0 0,'0'0'1905'0'0,"0"0"-536"0"0,0 0-200 0 0,0 0 62 0 0,0 0 85 0 0,0 0 11 0 0,0 0-107 0 0,0 0-160 0 0,0 0-203 0 0,0 0-173 0 0,0 0-118 0 0,0 0-95 0 0,0 0-40 0 0,-29 9-26 0 0,-88 29-6 0 0,47-8 591 0 0,53-20-904 0 0,-1 0 0 0 0,1 1 0 0 0,1 1 0 0 0,0 0 1 0 0,1 1-1 0 0,1 1 0 0 0,0 1 0 0 0,-1 2-86 0 0,13-15-2 0 0,1-1 0 0 0,-1 1 0 0 0,1 0 1 0 0,0 0-1 0 0,0 0 0 0 0,0 0 0 0 0,0 0 0 0 0,0 1 0 0 0,0-1 0 0 0,1 0 0 0 0,-1 0 0 0 0,1 1 0 0 0,0-1 0 0 0,-1 0 0 0 0,1 0 0 0 0,0 1 1 0 0,0-1-1 0 0,1 0 0 0 0,-1 1 0 0 0,0-1 0 0 0,1 0 0 0 0,-1 0 0 0 0,1 1 0 0 0,0-1 0 0 0,0 0 0 0 0,0 0 0 0 0,0 0 0 0 0,0 0 1 0 0,0 0-1 0 0,0 0 0 0 0,1 0 0 0 0,-1-1 0 0 0,2 2 2 0 0,62 54 143 0 0,-45-42-115 0 0,7 6 96 0 0,-1 1-1 0 0,-1 1 1 0 0,-1 1-1 0 0,-1 1 0 0 0,-2 1 1 0 0,0 2-1 0 0,7 13-123 0 0,-24-32 72 0 0,0 0 0 0 0,0 0 0 0 0,-1 0 0 0 0,0 1 0 0 0,-1-1 0 0 0,0 1 0 0 0,0 0 0 0 0,-1 0 0 0 0,0 0 0 0 0,-1-1-1 0 0,0 1 1 0 0,-1 0 0 0 0,-1 6-72 0 0,-1-8 19 0 0,-1 0-1 0 0,0 0 1 0 0,0 0-1 0 0,-1-1 1 0 0,0 1-1 0 0,-1-1 0 0 0,0 0 1 0 0,0-1-1 0 0,0 1 1 0 0,-1-1-1 0 0,0 0 1 0 0,0-1-1 0 0,0 0 1 0 0,-1 0-1 0 0,1-1 1 0 0,-1 1-1 0 0,0-2 1 0 0,-1 1-1 0 0,-4 0-18 0 0,-94 11-1586 0 0,77-36-2514 0 0,22-3-6636 0 0,6 14 2162 0 0</inkml:trace>
  <inkml:trace contextRef="#ctx0" brushRef="#br0" timeOffset="361.313">149 64 9498 0 0,'0'0'1260'0'0,"0"0"-251"0"0,0 0 43 0 0,0 0 177 0 0,0 0 156 0 0,0 0 0 0 0,0 0-252 0 0,0 0-339 0 0,0 0-258 0 0,0 0-142 0 0,0 0 17 0 0,0 0 86 0 0,0 0 69 0 0,14-1 39 0 0,100-12 983 0 0,232-22 706 0 0,-234 25-2703 0 0,-69 6-1973 0 0,-43 4 2299 0 0,0 0 25 0 0,0 0 20 0 0,0 0 12 0 0,0 0-55 0 0,0 0-43 0 0,0 0-58 0 0,0 0-76 0 0,0 0-23 0 0,0 0-16 0 0,0 0-27 0 0,0 0-57 0 0,0 0-136 0 0,0 0-295 0 0,0 0-516 0 0,0 0-1136 0 0,0 0-2951 0 0,0 0-4761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0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4697 0 0,'0'0'1602'0'0,"0"0"-302"0"0,0 0 11 0 0,0 0 181 0 0,0 0 135 0 0,0 0-5 0 0,0 0-212 0 0,0 0-316 0 0,0 0-321 0 0,0 0-265 0 0,0 0-192 0 0,0 0-117 0 0,0 0-41 0 0,0 0 10 0 0,10 0 416 0 0,89 0 1710 0 0,-1-4 0 0 0,73-14-2294 0 0,129-26 974 0 0,-300 44-967 0 0,1 0 0 0 0,0 0 0 0 0,-1 0 0 0 0,1 0 0 0 0,0 0 0 0 0,0 0 0 0 0,-1 0 0 0 0,1 0 0 0 0,0 0 0 0 0,0 0 0 0 0,-1 0 0 0 0,1 1 0 0 0,0-1 0 0 0,-1 0 0 0 0,1 0 0 0 0,0 1 0 0 0,-1-1 0 0 0,1 0 0 0 0,0 1 0 0 0,-1-1 0 0 0,1 1 0 0 0,-1-1 0 0 0,1 1 0 0 0,-1-1 0 0 0,1 1 0 0 0,-1-1 0 0 0,1 1 0 0 0,-1-1 0 0 0,1 1 0 0 0,-1 0 0 0 0,0-1 0 0 0,1 1 0 0 0,-1 0 0 0 0,0-1 1 0 0,0 1-1 0 0,1 0 0 0 0,-1-1 0 0 0,0 1 0 0 0,0 0 0 0 0,0 0 0 0 0,0-1 0 0 0,0 1 0 0 0,0 0 0 0 0,0-1 0 0 0,0 1 0 0 0,0 0 0 0 0,0 0 0 0 0,-1-1 0 0 0,1 1 0 0 0,0 0 0 0 0,0-1 0 0 0,-1 1 0 0 0,1 0 0 0 0,0-1 0 0 0,-1 1 0 0 0,1 0 0 0 0,-1-1 0 0 0,1 1 0 0 0,-1-1 0 0 0,1 1 0 0 0,-1-1 0 0 0,1 1 0 0 0,-1-1 0 0 0,1 1 0 0 0,-1-1-7 0 0,-2 7-16 0 0,-98 268 318 0 0,-71 195-51 0 0,103-222-126 0 0,51-200 113 0 0,16-105-6728 0 0,4 43 3838 0 0,0 5-1950 0 0,0 4-4960 0 0</inkml:trace>
  <inkml:trace contextRef="#ctx0" brushRef="#br0" timeOffset="364.994">65 660 6537 0 0,'0'0'2516'0'0,"0"0"-1053"0"0,0 0-507 0 0,0 0 32 0 0,0 0 110 0 0,0 0 75 0 0,0 0-86 0 0,0 0-219 0 0,0 0-225 0 0,0 0-184 0 0,0 0-52 0 0,0 0 71 0 0,0 0 114 0 0,12-3 85 0 0,216-31 3043 0 0,163-13-1867 0 0,-299 46-3029 0 0,-90 17-4648 0 0,-2-13 1221 0 0,0 0-6732 0 0</inkml:trace>
  <inkml:trace contextRef="#ctx0" brushRef="#br0" timeOffset="828.434">956 899 12971 0 0,'0'0'989'0'0,"0"0"-489"0"0,0 0-182 0 0,0 0 263 0 0,0 0 402 0 0,0 0 249 0 0,0 0 9 0 0,0 0-237 0 0,0 0-308 0 0,0 0-203 0 0,0 0-90 0 0,0 0-49 0 0,-4 11-13 0 0,-12 35-18 0 0,-18 19 793 0 0,20-36-721 0 0,13-29-339 0 0,1 0-8 0 0,0 0-11 0 0,0 0-14 0 0,0 0 3 0 0,0 0-7 0 0,0 0-2 0 0,0 0 6 0 0,16-8 228 0 0,53-57 281 0 0,-69 65-472 0 0,0 0 5 0 0,0 0-13 0 0,0 0-2 0 0,0 0 0 0 0,0 0-18 0 0,0 0-22 0 0,0 0-20 0 0,-29 25-264 0 0,23-20-786 0 0,15-6-12377 0 0,-5-3 2927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0 808 0 0,'0'0'2870'0'0,"0"0"-1214"0"0,0 0-361 0 0,0 0 68 0 0,0 0 164 0 0,0 0 14 0 0,0 0-93 0 0,0 0-184 0 0,0 0-249 0 0,0 0-215 0 0,0 0-218 0 0,-13 4-155 0 0,-44 12-63 0 0,53-15-301 0 0,0 1 0 0 0,1-1 0 0 0,-1 1 0 0 0,0 0 1 0 0,1 0-1 0 0,-1 1 0 0 0,1-1 0 0 0,-1 1 1 0 0,1-1-1 0 0,0 1 0 0 0,0 0 0 0 0,1 0 0 0 0,-1 1 1 0 0,1-1-1 0 0,-1 0 0 0 0,1 1 0 0 0,0 0 0 0 0,0-1 1 0 0,0 2-64 0 0,-8 12 246 0 0,-21 33 291 0 0,2 2-1 0 0,2 0 1 0 0,3 2 0 0 0,1 1 0 0 0,-10 44-537 0 0,15-37 278 0 0,2 0-1 0 0,3 1 1 0 0,3 1 0 0 0,3-1-1 0 0,3 2 1 0 0,3 59-278 0 0,4-94 130 0 0,2 0 0 0 0,1 1 0 0 0,1-2 0 0 0,1 1-1 0 0,2-1 1 0 0,1-1 0 0 0,2 0 0 0 0,0 0 0 0 0,2-1 0 0 0,1-1 0 0 0,1 0 0 0 0,5 3-130 0 0,13 19 625 0 0,-35-47-574 0 0,38-53-4617 0 0,-25 33 958 0 0,-4 7-2256 0 0,-3 3-5090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12075 0 0,'0'0'1848'0'0,"0"0"-862"0"0,0 0-310 0 0,0 0 74 0 0,0 0 125 0 0,0 0 99 0 0,0 0-63 0 0,0 0-199 0 0,0 0-223 0 0,0 0-201 0 0,0 0-114 0 0,0 0-13 0 0,-6 10 23 0 0,-1-2-117 0 0,-18 58 368 0 0,45 263 2337 0 0,-72 280-918 0 0,52-571-1751 0 0,15-65-3978 0 0,-1 10-3603 0 0,-9 10-3734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5329 0 0,'0'0'2223'0'0,"0"0"-494"0"0,0 0-154 0 0,0 0 13 0 0,0 0-10 0 0,0 0-122 0 0,0 0-212 0 0,0 0-241 0 0,0 0-232 0 0,0 0-204 0 0,0 0-127 0 0,0 0-51 0 0,0 0-33 0 0,-2 0 10 0 0,-6 3 2301 0 0,33 0-1023 0 0,12 2-1468 0 0,127-5 630 0 0,-34-8-277 0 0,-130 8-513 0 0,0 0 0 0 0,0 0-4 0 0,7 0 135 0 0,-3 0-852 0 0,-7-3-186 0 0,2 3-7138 0 0,1 0 8017 0 0,0 0-11425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88 11731 0 0,'0'0'937'0'0,"0"0"-430"0"0,0 0-163 0 0,0 0 87 0 0,0 0 150 0 0,0 0 122 0 0,0 0-3 0 0,0 0-109 0 0,0 0-135 0 0,0 0-123 0 0,0 0-70 0 0,0 0-56 0 0,-25 24-30 0 0,-76 79-15 0 0,53-31 128 0 0,39-55-240 0 0,1 0-1 0 0,2 1 1 0 0,-1 0-1 0 0,2 1 1 0 0,1-1-1 0 0,0 1 1 0 0,1 0-1 0 0,1 0 0 0 0,1 0 1 0 0,1 0-1 0 0,1 11-49 0 0,-1-26 49 0 0,1 1 0 0 0,0 0-1 0 0,0 0 1 0 0,0 0-1 0 0,1-1 1 0 0,-1 1-1 0 0,1-1 1 0 0,0 1 0 0 0,1-1-1 0 0,-1 0 1 0 0,1 0-1 0 0,0 0 1 0 0,0 0-1 0 0,0 0 1 0 0,0-1-1 0 0,1 1 1 0 0,-1-1 0 0 0,1 0-1 0 0,0 0 1 0 0,0 0-1 0 0,0 0 1 0 0,0-1-1 0 0,1 0 1 0 0,-1 0 0 0 0,1 0-1 0 0,-1 0 1 0 0,1-1-1 0 0,0 0 1 0 0,2 1-49 0 0,6 1 207 0 0,-1-1 0 0 0,1 0 1 0 0,0 0-1 0 0,1-2 0 0 0,-1 1 0 0 0,0-2 0 0 0,0 0 1 0 0,0 0-1 0 0,0-1 0 0 0,9-3-207 0 0,-3 1 131 0 0,0-2-1 0 0,0 0 0 0 0,0-1 1 0 0,-1-1-1 0 0,0 0 1 0 0,0-2-1 0 0,-1 0 0 0 0,0 0 1 0 0,-1-2-1 0 0,-1 0 1 0 0,1-1-1 0 0,-2-1 0 0 0,0 0 1 0 0,-1-1-1 0 0,0 0 0 0 0,-1-1 1 0 0,-1 0-1 0 0,0-1 1 0 0,-2-1-1 0 0,1 1 0 0 0,-2-1 1 0 0,-1-1-1 0 0,0 0 1 0 0,-1 0-1 0 0,-1 0 0 0 0,-1 0 1 0 0,1-14-131 0 0,-4 25-34 0 0,0-1 0 0 0,0 1 0 0 0,-1-1 0 0 0,0 1-1 0 0,-1 0 1 0 0,0-1 0 0 0,0 1 0 0 0,-1-1 0 0 0,0 1 0 0 0,0 0 0 0 0,-1 0 0 0 0,0 0 0 0 0,0 0 0 0 0,-1 1 0 0 0,0-1-1 0 0,0 1 1 0 0,-1 0 0 0 0,0 0 0 0 0,0 1 0 0 0,-1-1 0 0 0,0 1 0 0 0,0 0 0 0 0,0 1 0 0 0,-1-1 0 0 0,-7-3 34 0 0,4 3-242 0 0,-1 2 0 0 0,0 0 0 0 0,0 0 0 0 0,-1 1 1 0 0,1 0-1 0 0,-1 1 0 0 0,0 1 0 0 0,1-1 0 0 0,-1 2 1 0 0,0 0-1 0 0,0 0 0 0 0,0 1 0 0 0,1 1 0 0 0,-1-1 1 0 0,1 2-1 0 0,-1 0 0 0 0,1 0 0 0 0,0 1 0 0 0,0 1 1 0 0,-7 3 241 0 0,-75 48-11048 0 0,75-40 1825 0 0</inkml:trace>
  <inkml:trace contextRef="#ctx0" brushRef="#br0" timeOffset="565.809">828 430 13475 0 0,'0'0'1840'0'0,"0"0"-638"0"0,0 0-242 0 0,0 0 120 0 0,0 0 103 0 0,0 0-17 0 0,0 0-193 0 0,0 0-297 0 0,0 0-273 0 0,0 0-157 0 0,0 0-97 0 0,0 0-30 0 0,0 0 3 0 0,-3 8-7 0 0,-31 57 317 0 0,67-87-81 0 0,-18 13-310 0 0,-24 19 1 0 0,5 15-1665 0 0,11-22-2570 0 0,4-2-4001 0 0,-9-1-2371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230 954 9714 0 0,'0'0'1034'0'0,"0"0"-225"0"0,0 0 82 0 0,0 0 204 0 0,0 0 136 0 0,0 0-66 0 0,0 0-215 0 0,0 0-253 0 0,0 0-235 0 0,0 0-170 0 0,0 0-107 0 0,-33 34-82 0 0,-99 108-48 0 0,83-68-5 0 0,46-60-43 0 0,0-2-3 0 0,0 0 1 0 0,0 0-1 0 0,1 1 1 0 0,1-1-1 0 0,0 0 1 0 0,1 1-1 0 0,0-1 1 0 0,1 0-1 0 0,1 1 1 0 0,-1-1-1 0 0,3 4-4 0 0,-3-11 39 0 0,0 0-1 0 0,1 0 0 0 0,0 0 0 0 0,0-1 0 0 0,0 1 1 0 0,1 0-1 0 0,-1-1 0 0 0,1 0 0 0 0,0 0 0 0 0,0 0 1 0 0,1 0-1 0 0,-1 0 0 0 0,1-1 0 0 0,0 1 0 0 0,0-1 1 0 0,0 0-1 0 0,0 0 0 0 0,0-1 0 0 0,1 1 0 0 0,-1-1 1 0 0,1 0-1 0 0,0 0 0 0 0,-1 0 0 0 0,1-1 0 0 0,0 1 1 0 0,0-1-1 0 0,0-1 0 0 0,3 1-38 0 0,-1 0 178 0 0,1 0 1 0 0,-1-1-1 0 0,0 0 0 0 0,1-1 0 0 0,-1 0 1 0 0,0 0-1 0 0,1 0 0 0 0,-1-1 1 0 0,0 0-1 0 0,0 0 0 0 0,0-1 1 0 0,0 0-1 0 0,-1 0 0 0 0,1 0 1 0 0,-1-1-1 0 0,0 0 0 0 0,0 0 1 0 0,0-1-1 0 0,0 0 0 0 0,-1 0 1 0 0,0 0-1 0 0,0-1 0 0 0,0 0 1 0 0,2-3-180 0 0,3-3 65 0 0,0-1 0 0 0,-1-1 0 0 0,-1 1-1 0 0,0-1 1 0 0,0-1 0 0 0,-2 1-1 0 0,1-1 1 0 0,-2 0 0 0 0,0-1-1 0 0,-1 0 1 0 0,-1 1 0 0 0,0-1 0 0 0,-1 0-1 0 0,-1 0 1 0 0,0 0 0 0 0,-1-1-1 0 0,-2-2-63 0 0,1 12-52 0 0,0 1-1 0 0,-1 0 0 0 0,0-1 0 0 0,-1 1 1 0 0,0 0-1 0 0,1 1 0 0 0,-2-1 0 0 0,1 0 0 0 0,-1 1 1 0 0,0 0-1 0 0,0-1 0 0 0,0 2 0 0 0,-1-1 1 0 0,1 0-1 0 0,-1 1 0 0 0,0 0 0 0 0,-1 0 1 0 0,1 1-1 0 0,-1-1 0 0 0,0 1 0 0 0,1 0 0 0 0,-1 1 1 0 0,-5-2 52 0 0,5 2-438 0 0,0 0 1 0 0,-1 0-1 0 0,1 1 0 0 0,0 0 1 0 0,-1 0-1 0 0,0 1 1 0 0,1 0-1 0 0,-1 0 0 0 0,1 0 1 0 0,-1 1-1 0 0,1 0 1 0 0,-1 0-1 0 0,1 1 0 0 0,0 0 1 0 0,-3 1 437 0 0,-11 5-6474 0 0,7-1-4496 0 0</inkml:trace>
  <inkml:trace contextRef="#ctx0" brushRef="#br0" timeOffset="367.929">640 733 5233 0 0,'0'0'2670'0'0,"0"0"-678"0"0,0 0-266 0 0,0 0-35 0 0,0 0-108 0 0,0 0-213 0 0,0 0-289 0 0,0 0-282 0 0,0 0-208 0 0,0 0-120 0 0,0 0-47 0 0,0 0-32 0 0,0 0-32 0 0,0 0-39 0 0,-1 22 652 0 0,-66 110-235 0 0,62-123-736 0 0,1 0-1 0 0,0 0 0 0 0,0 1 0 0 0,1-1 1 0 0,0 1-1 0 0,0 0 0 0 0,1 0 0 0 0,1 0 1 0 0,0 0-1 0 0,0 0 0 0 0,1 1 0 0 0,0-1 0 0 0,1 2-1 0 0,1-9 23 0 0,0 0 0 0 0,0 0 0 0 0,0 0 0 0 0,1-1 0 0 0,-1 1 0 0 0,1-1 0 0 0,0 0-1 0 0,0 0 1 0 0,0 0 0 0 0,0 0 0 0 0,0 0 0 0 0,0 0 0 0 0,0-1 0 0 0,1 1 0 0 0,-1-1-1 0 0,1 0 1 0 0,-1 0 0 0 0,1-1 0 0 0,-1 1 0 0 0,1-1 0 0 0,-1 1 0 0 0,1-1 0 0 0,0 0-1 0 0,-1-1 1 0 0,1 1 0 0 0,-1-1 0 0 0,1 1 0 0 0,-1-1 0 0 0,1 0-23 0 0,12 0 178 0 0,-9 1-196 0 0,0-1 0 0 0,1 0-1 0 0,-1-1 1 0 0,0 1 0 0 0,0-2 0 0 0,0 1-1 0 0,0-1 1 0 0,0 0 0 0 0,0 0 0 0 0,-1-1-1 0 0,0 1 1 0 0,0-2 0 0 0,0 1 0 0 0,0-1 0 0 0,0 0-1 0 0,-1 0 1 0 0,0 0 0 0 0,4-6 18 0 0,5-15-3914 0 0,-9 16-1855 0 0,-3 6-3388 0 0</inkml:trace>
  <inkml:trace contextRef="#ctx0" brushRef="#br0" timeOffset="890.169">917 696 2985 0 0,'0'0'2571'0'0,"0"0"-199"0"0,0 0 4 0 0,0 0-41 0 0,0 0-248 0 0,0 0-395 0 0,0 0-425 0 0,0 0-357 0 0,0 0-216 0 0,0 0-124 0 0,0 0-83 0 0,0 0 2 0 0,-2 4-3 0 0,-86 201 2433 0 0,27-49-2529 0 0,7 3 0 0 0,-9 64-390 0 0,23-72 68 0 0,36-123 34 0 0,4-42-60 0 0,14-9-2652 0 0,-3 11-5809 0 0,-10 11-2567 0 0</inkml:trace>
  <inkml:trace contextRef="#ctx0" brushRef="#br0" timeOffset="2914.447">1316 1149 6777 0 0,'0'0'1681'0'0,"0"0"-466"0"0,0 0-130 0 0,0 0 237 0 0,0 0 248 0 0,0 0 89 0 0,0 0-107 0 0,0 0-313 0 0,0 0-300 0 0,0 0-270 0 0,0 0-217 0 0,0-3-96 0 0,0 3-284 0 0,-1 0-1 0 0,1 1 1 0 0,0-1-1 0 0,0 0 1 0 0,0 0 0 0 0,0 0-1 0 0,-1 1 1 0 0,1-1-1 0 0,0 0 1 0 0,0 0-1 0 0,-1 0 1 0 0,1 1-1 0 0,0-1 1 0 0,0 0-1 0 0,-1 0 1 0 0,1 0-1 0 0,0 0 1 0 0,0 0-1 0 0,-1 1 1 0 0,1-1-1 0 0,0 0 1 0 0,-1 0-1 0 0,1 0 1 0 0,0 0-1 0 0,0 0 1 0 0,-1 0-1 0 0,1 0 1 0 0,0 0 0 0 0,-1 0-1 0 0,1 0 1 0 0,0 0-1 0 0,-1 0 1 0 0,1-1-1 0 0,0 1-71 0 0,-10 23 534 0 0,-20 26-221 0 0,-2-1-1 0 0,-2-1 1 0 0,-3-2-1 0 0,-1-2 1 0 0,-2-1-1 0 0,-29 22-312 0 0,-56 50-18 0 0,111-101-675 0 0,13-20-4692 0 0,11-9 1907 0 0,-2 2-1066 0 0,-1 5-1689 0 0,-2 1 1227 0 0</inkml:trace>
  <inkml:trace contextRef="#ctx0" brushRef="#br0" timeOffset="3168.997">1031 1013 8402 0 0,'0'0'1796'0'0,"0"0"-357"0"0,0 0-176 0 0,0 0-52 0 0,0 0-44 0 0,0 0-114 0 0,0 0-148 0 0,0 0-170 0 0,0 0-109 0 0,0 0-47 0 0,0 0-25 0 0,0 0-18 0 0,1 22-14 0 0,5 73-11 0 0,17-16 542 0 0,-13-62-787 0 0,150 262 1760 0 0,-117-194-2091 0 0,-43-84-54 0 0,1 0 0 0 0,-1 1 0 0 0,1-1-1 0 0,0 0 1 0 0,-1 0 0 0 0,1 0 0 0 0,0 0 0 0 0,0 0 0 0 0,0 0 0 0 0,0 0 0 0 0,0 0 0 0 0,0 0 0 0 0,0-1 0 0 0,0 1 0 0 0,0 0 0 0 0,0-1 0 0 0,0 1 0 0 0,1-1 0 0 0,-1 1 0 0 0,0-1 0 0 0,0 1 0 0 0,1-1 0 0 0,-1 0 0 0 0,0 0 0 0 0,0 1 0 0 0,1-1 0 0 0,-1 0 0 0 0,0 0 0 0 0,1 0 0 0 0,-1-1 0 0 0,1 1 119 0 0,23-10-10966 0 0,-22 9 1043 0 0</inkml:trace>
  <inkml:trace contextRef="#ctx0" brushRef="#br0" timeOffset="3679.55">1323 398 6345 0 0,'0'0'1953'0'0,"0"0"-610"0"0,0 0-408 0 0,0 0-109 0 0,0 0-11 0 0,0 0-15 0 0,0 0-54 0 0,0 0-83 0 0,0 0-47 0 0,0 0 20 0 0,0 0 25 0 0,0 0 38 0 0,0 0 11 0 0,17 9-30 0 0,53 31-13 0 0,-64-37-514 0 0,-1 1 0 0 0,1 0 0 0 0,-1 0 0 0 0,-1 0 0 0 0,1 1 0 0 0,-1-1 0 0 0,1 1 0 0 0,-1 0 0 0 0,-1 1 0 0 0,1-1 0 0 0,-1 1 0 0 0,0-1 0 0 0,0 1 0 0 0,0 0 0 0 0,1 6-153 0 0,0-1 193 0 0,16 54 258 0 0,-2 1-1 0 0,-4 1 0 0 0,-2 1 1 0 0,-4 0-1 0 0,-2 0 1 0 0,-3 0-1 0 0,-6 54-450 0 0,2-66 49 0 0,-3 0 1 0 0,-3-1-1 0 0,-1 0 1 0 0,-4 0-1 0 0,-1-1 1 0 0,-3 0-1 0 0,-2-1 1 0 0,-3-1-1 0 0,-1-1 1 0 0,-12 16-50 0 0,24-48-63 0 0,-1-1 1 0 0,0 1-1 0 0,-1-2 1 0 0,-1 0-1 0 0,-1 0 1 0 0,0-1-1 0 0,-1-1 1 0 0,-6 4 62 0 0,-52 25-5524 0 0,62-40-1220 0 0,4-3-4919 0 0</inkml:trace>
  <inkml:trace contextRef="#ctx0" brushRef="#br0" timeOffset="4561.496">1495 70 1280 0 0,'0'0'1425'0'0,"0"0"94"0"0,0 0 181 0 0,0 0 212 0 0,0 0 54 0 0,0 0-164 0 0,0 0-273 0 0,0 0-316 0 0,0 0-310 0 0,0 0-178 0 0,0 0-79 0 0,0 0-12 0 0,-12 1 1017 0 0,-13 34-632 0 0,-38 77-288 0 0,59-104-722 0 0,1 0 1 0 0,-1 1-1 0 0,2-1 0 0 0,-1 1 1 0 0,1-1-1 0 0,0 1 0 0 0,1 0 1 0 0,0 0-1 0 0,1 0 0 0 0,-1 0 1 0 0,2 0-1 0 0,-1 0 0 0 0,1 0 1 0 0,1-1-1 0 0,-1 1 0 0 0,2 0 1 0 0,-1-1-1 0 0,1 1 0 0 0,0-1 1 0 0,1 0-1 0 0,0 0 0 0 0,0 0 1 0 0,1 0-1 0 0,4 4-9 0 0,-3-6 111 0 0,1 0 1 0 0,0-1-1 0 0,0 0 0 0 0,0 0 1 0 0,0-1-1 0 0,1 0 0 0 0,0 0 1 0 0,0-1-1 0 0,0 0 0 0 0,1 0 1 0 0,-1-1-1 0 0,0 0 0 0 0,1-1 1 0 0,0 0-1 0 0,-1 0 0 0 0,1 0 0 0 0,0-1 1 0 0,-1-1-1 0 0,1 0 0 0 0,0 0 1 0 0,-1 0-1 0 0,1-1 0 0 0,-1 0 1 0 0,0-1-1 0 0,1 0 0 0 0,-1 0 1 0 0,-1-1-1 0 0,1 0 0 0 0,0 0 1 0 0,0-1-112 0 0,3-1 102 0 0,-1-1 1 0 0,1 0 0 0 0,-1-1 0 0 0,0 0 0 0 0,-1 0-1 0 0,0-1 1 0 0,0 0 0 0 0,-1 0 0 0 0,0-1 0 0 0,-1 0-1 0 0,0-1 1 0 0,-1 1 0 0 0,0-2 0 0 0,0 1 0 0 0,-1 0 0 0 0,-1-1-1 0 0,0 0 1 0 0,0 0 0 0 0,-1 0 0 0 0,-1-1 0 0 0,0-2-103 0 0,-1 8-23 0 0,0 1 1 0 0,-1-1 0 0 0,1 0-1 0 0,-2 0 1 0 0,1 0-1 0 0,-1 1 1 0 0,0-1 0 0 0,0 0-1 0 0,-1 0 1 0 0,0 1 0 0 0,0-1-1 0 0,0 1 1 0 0,-1 0-1 0 0,0 0 1 0 0,0 0 0 0 0,-1 0-1 0 0,0 0 1 0 0,0 1 0 0 0,0-1-1 0 0,-1 1 1 0 0,1 0-1 0 0,-1 1 1 0 0,0-1 0 0 0,-1 1-1 0 0,1 0 1 0 0,-1 0 0 0 0,0 1-1 0 0,0-1 1 0 0,0 1 0 0 0,0 1-1 0 0,-5-2 23 0 0,2 1-233 0 0,0 0 1 0 0,0 2-1 0 0,0-1 0 0 0,0 1 0 0 0,-1 0 1 0 0,1 1-1 0 0,-1 0 0 0 0,1 0 0 0 0,0 1 1 0 0,-1 0-1 0 0,1 1 0 0 0,-8 2 233 0 0,-24 11-3689 0 0,2 4-3851 0 0,22-11-3866 0 0</inkml:trace>
  <inkml:trace contextRef="#ctx0" brushRef="#br0" timeOffset="5252.926">1883 387 9570 0 0,'0'0'1410'0'0,"0"0"-385"0"0,0 0 38 0 0,0 0 163 0 0,0 0 19 0 0,0 0-146 0 0,0 0-285 0 0,0 0-262 0 0,0 0-127 0 0,0 0-77 0 0,0 0-24 0 0,0 0 0 0 0,1 3-7 0 0,-4 30 1320 0 0,29-43 445 0 0,-65 43 227 0 0,36-23-4366 0 0,9-14 191 0 0,-4 2-2203 0 0,1 1-7396 0 0</inkml:trace>
  <inkml:trace contextRef="#ctx0" brushRef="#br0" timeOffset="8567.116">1905 354 0 0 0,'0'0'356'0'0,"0"0"338"0"0,0 0 84 0 0,0 2-33 0 0,0 8-113 0 0,0-8-159 0 0,0-2-149 0 0,0 0-100 0 0,0 2 74 0 0,-2 5 13037 0 0,0-5-13969 0 0,-2-1 638 0 0,1 1 1 0 0,-1 0-1 0 0,0 1 0 0 0,1-1 1 0 0,-1 1-1 0 0,1-1 0 0 0,0 1 0 0 0,0 0 1 0 0,0 0-1 0 0,0 0 0 0 0,0 1 1 0 0,1-1-1 0 0,-1 1 0 0 0,1-1 1 0 0,0 1-1 0 0,0 0 0 0 0,0 0 1 0 0,1 0-1 0 0,-1 0 0 0 0,1 0 0 0 0,0 0 1 0 0,0 0-1 0 0,1 1 0 0 0,-1-1 1 0 0,1 0-1 0 0,0 1-4 0 0,46 4 844 0 0,-41-9-723 0 0,1 0 1 0 0,0 0-1 0 0,0-1 0 0 0,-1 1 0 0 0,1-1 1 0 0,0 0-1 0 0,-1-1 0 0 0,1 1 0 0 0,-1-1 0 0 0,0 0 1 0 0,1-1-1 0 0,-1 1 0 0 0,0-1 0 0 0,0 0 1 0 0,-1 0-1 0 0,1-1 0 0 0,-1 0 0 0 0,1 1 0 0 0,0-2-121 0 0,-4 4 38 0 0,0 1-1 0 0,0 0 1 0 0,0-1-1 0 0,0 0 0 0 0,0 1 1 0 0,0-1-1 0 0,0 0 0 0 0,0 1 1 0 0,0-1-1 0 0,0 0 1 0 0,-1 0-1 0 0,1 0 0 0 0,0 0 1 0 0,0 0-1 0 0,-1 0 1 0 0,1 0-1 0 0,-1 0 0 0 0,1 0 1 0 0,-1 0-1 0 0,1 0 1 0 0,-1 0-1 0 0,0 0 0 0 0,1 0 1 0 0,-1 0-1 0 0,0-1 0 0 0,0 1 1 0 0,0 0-1 0 0,0 0 1 0 0,0 0-1 0 0,0 0 0 0 0,0-1 1 0 0,0 1-1 0 0,0 0 1 0 0,-1 0-1 0 0,1 0 0 0 0,0 0 1 0 0,-1 0-1 0 0,1 0 0 0 0,-1-1 1 0 0,1 1-1 0 0,-1 0 1 0 0,0 0-1 0 0,1 1 0 0 0,-1-1 1 0 0,0 0-1 0 0,0 0 1 0 0,0 0-1 0 0,0 0 0 0 0,1 1 1 0 0,-1-1-1 0 0,0 0 1 0 0,0 1-1 0 0,0-1 0 0 0,-1 1 1 0 0,1-1-1 0 0,0 1 0 0 0,0-1 1 0 0,0 1-1 0 0,0 0-37 0 0,-4-1-49 0 0,1 1 0 0 0,-1 0 0 0 0,1 0 0 0 0,0 0 0 0 0,-1 1 0 0 0,1 0 0 0 0,0 0 0 0 0,0 0 1 0 0,-1 0-1 0 0,1 0 0 0 0,0 1 0 0 0,0 0 0 0 0,0 0 0 0 0,1 0 0 0 0,-1 0 0 0 0,0 1 0 0 0,1-1 0 0 0,-1 1 0 0 0,1 0 0 0 0,0 0 0 0 0,0 1 49 0 0,2-4 4 0 0,1 1 1 0 0,-1 0-1 0 0,1-1 1 0 0,0 1-1 0 0,-1 0 1 0 0,1-1-1 0 0,0 1 1 0 0,0 0-1 0 0,-1 0 0 0 0,1-1 1 0 0,0 1-1 0 0,0 0 1 0 0,0-1-1 0 0,0 1 1 0 0,0 0-1 0 0,0 0 1 0 0,0 0-1 0 0,0-1 0 0 0,0 1 1 0 0,0 0-1 0 0,0-1 1 0 0,1 1-1 0 0,-1 0 1 0 0,0 0-1 0 0,1-1 1 0 0,-1 1-1 0 0,0 0 0 0 0,1-1 1 0 0,-1 1-1 0 0,1 0 1 0 0,-1-1-1 0 0,1 1 1 0 0,-1-1-1 0 0,1 1 1 0 0,-1-1-1 0 0,1 1 0 0 0,-1-1 1 0 0,1 1-1 0 0,0-1 1 0 0,-1 0-1 0 0,1 1 1 0 0,0-1-1 0 0,-1 0 1 0 0,1 0-1 0 0,0 1 0 0 0,0-1 1 0 0,-1 0-1 0 0,1 0 1 0 0,0 0-1 0 0,0 0 1 0 0,-1 0-1 0 0,1 0 1 0 0,0 0-1 0 0,0 0-4 0 0,43 5 1603 0 0,-44-5-1435 0 0,0 0-11 0 0,0 0-1 0 0,0 0-12 0 0,0 0-19 0 0,0 0-36 0 0,0 0-32 0 0,0 0-30 0 0,-13 0-1761 0 0,11 0-2302 0 0,1 0-3438 0 0,1 0-3710 0 0</inkml:trace>
  <inkml:trace contextRef="#ctx0" brushRef="#br0" timeOffset="9765.794">2067 11 0 0 0,'0'0'1780'0'0,"0"0"165"0"0,0 0 131 0 0,0 0 63 0 0,0 0-113 0 0,0 0-243 0 0,0 0-281 0 0,0 0-314 0 0,0 0-257 0 0,0 0-163 0 0,0 0-102 0 0,0 0-56 0 0,0 0-33 0 0,26-7 2834 0 0,107 3-1796 0 0,-130 5-1606 0 0,0 1 1 0 0,0 0-1 0 0,-1-1 1 0 0,1 1-1 0 0,-1 0 1 0 0,0 0-1 0 0,1 0 0 0 0,-1 1 1 0 0,0-1-1 0 0,0 0 1 0 0,0 1-1 0 0,-1 0 1 0 0,1-1-1 0 0,-1 1 1 0 0,1 0-1 0 0,-1 0 0 0 0,0 0 1 0 0,0-1-1 0 0,0 1 1 0 0,0 0-1 0 0,-1 1 1 0 0,1-1-1 0 0,-1 0 1 0 0,0 0-1 0 0,0 0 0 0 0,0 0 1 0 0,0 0-1 0 0,0 0 1 0 0,-1 0-1 0 0,1 0 1 0 0,-2 3-10 0 0,2 0 6 0 0,0-2 16 0 0,1 0 1 0 0,-2 0 0 0 0,1 0-1 0 0,0 0 1 0 0,-1-1 0 0 0,1 1-1 0 0,-1 0 1 0 0,0 0 0 0 0,0 0-1 0 0,-1-1 1 0 0,1 1 0 0 0,-1-1-1 0 0,0 1 1 0 0,0-1 0 0 0,0 1-1 0 0,0-1 1 0 0,-1 0 0 0 0,1 0-1 0 0,-1 0 1 0 0,0-1 0 0 0,1 1-1 0 0,-1 0 1 0 0,-1-1 0 0 0,1 0-1 0 0,0 0 1 0 0,0 0 0 0 0,-4 2-23 0 0,-43 18 325 0 0,50-22-313 0 0,0 0-17 0 0,0 0-10 0 0,8 23-242 0 0,106 90 371 0 0,-110-108-92 0 0,0 0-1 0 0,-1 0 1 0 0,1 0 0 0 0,-1 0-1 0 0,0 0 1 0 0,-1 1-1 0 0,1-1 1 0 0,-1 1-1 0 0,0 0 1 0 0,0 0-1 0 0,-1-1 1 0 0,0 1-1 0 0,0 0 1 0 0,0 0-1 0 0,-1 0 1 0 0,0 2-22 0 0,-1-5 59 0 0,-1 1 1 0 0,1 0 0 0 0,-1 0 0 0 0,0-1-1 0 0,0 1 1 0 0,0-1 0 0 0,-1 0 0 0 0,1 1-1 0 0,-1-1 1 0 0,0 0 0 0 0,0-1-1 0 0,0 1 1 0 0,0 0 0 0 0,-1-1 0 0 0,1 0-1 0 0,-1 1 1 0 0,1-2 0 0 0,-1 1 0 0 0,0 0-1 0 0,1-1 1 0 0,-1 1 0 0 0,0-1 0 0 0,0 0-1 0 0,0 0 1 0 0,-2-1-60 0 0,-9 6 127 0 0,-43 2 444 0 0,57-8-521 0 0,9-10-1880 0 0,1 8-5899 0 0,-7 2-3631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44 0 0 0,'0'0'412'0'0,"0"0"854"0"0,0 0 402 0 0,0 0 276 0 0,0 0 221 0 0,0 0 29 0 0,0 0-173 0 0,0 0-267 0 0,0 0-329 0 0,0 0-292 0 0,0 0-187 0 0,3-7-122 0 0,10-23-81 0 0,-10 23-74 0 0,-3 7-57 0 0,0 0-68 0 0,0 0-68 0 0,0 0-58 0 0,0 0-74 0 0,0 0-55 0 0,0 0-66 0 0,0 0-48 0 0,-5 23 326 0 0,-138 230 699 0 0,-65 52-922 0 0,152-227-257 0 0,-77 84-324 0 0,133-161 247 0 0,-34 24-409 0 0,9-18-4872 0 0,23-14-5059 0 0,2 3 2708 0 0</inkml:trace>
  <inkml:trace contextRef="#ctx0" brushRef="#br0" timeOffset="469.894">116 4 5777 0 0,'0'0'1755'0'0,"0"0"-340"0"0,0 0-202 0 0,0 0-9 0 0,0 0 132 0 0,0 0 19 0 0,0 0-121 0 0,0 0-245 0 0,0 0-287 0 0,0 0-202 0 0,0 0-112 0 0,0 0-13 0 0,0 0 31 0 0,-2 8 30 0 0,0-3-357 0 0,1-3-26 0 0,0 0 0 0 0,0 1 1 0 0,1-1-1 0 0,-1 1 0 0 0,0-1 0 0 0,1 1 1 0 0,0-1-1 0 0,0 1 0 0 0,-1-1 1 0 0,1 1-1 0 0,1 0 0 0 0,-1-1 1 0 0,0 1-1 0 0,1-1 0 0 0,-1 1 1 0 0,1-1-1 0 0,0 1 0 0 0,0-1 1 0 0,0 0-1 0 0,0 1 0 0 0,0-1 0 0 0,0 0 1 0 0,1 0-1 0 0,0 1-53 0 0,25 31 1158 0 0,109 164 1737 0 0,-120-161-2716 0 0,-2 0 0 0 0,-1 1 0 0 0,-2 0 0 0 0,-2 1 0 0 0,-1 0-1 0 0,2 34-178 0 0,-7-47 46 0 0,1 0 0 0 0,1-1-1 0 0,1 1 1 0 0,1-1-1 0 0,1-1 1 0 0,6 11-46 0 0,14-4 116 0 0,-18-20-1114 0 0,24-46-7024 0 0,-29 25 2160 0 0,0-1-5127 0 0</inkml:trace>
  <inkml:trace contextRef="#ctx0" brushRef="#br0" timeOffset="781.635">764 376 3601 0 0,'0'0'2111'0'0,"0"0"-616"0"0,0 0-263 0 0,0 0 92 0 0,0 0 207 0 0,0 0 103 0 0,0 0-107 0 0,0 0-281 0 0,0 0-317 0 0,0 0-262 0 0,0 0-154 0 0,0 0-26 0 0,0 0 33 0 0,5 0 70 0 0,86 14 2947 0 0,224-20-942 0 0,-237 2-2654 0 0,-57 5-2114 0 0,-21 3-2214 0 0,-6 1-3425 0 0,-1-1-3296 0 0</inkml:trace>
  <inkml:trace contextRef="#ctx0" brushRef="#br0" timeOffset="1094.129">860 582 10914 0 0,'0'0'1561'0'0,"0"0"-641"0"0,0 0-396 0 0,0 0-15 0 0,0 0 170 0 0,0 0 171 0 0,0 0 67 0 0,0 0-10 0 0,0 0-77 0 0,0 0-93 0 0,0 0-57 0 0,0 0-52 0 0,0 0-62 0 0,24 5-50 0 0,80 17-68 0 0,-92-19-364 0 0,-1-2 1 0 0,1 1-1 0 0,-1-2 1 0 0,1 1-1 0 0,-1-2 0 0 0,1 1 1 0 0,-1-2-1 0 0,1 1 0 0 0,-1-2 1 0 0,8-2-85 0 0,15-2 95 0 0,36-7-117 0 0,57-10-289 0 0,-44 6-3166 0 0,-69 15-345 0 0,-4-1-4357 0 0</inkml:trace>
  <inkml:trace contextRef="#ctx0" brushRef="#br0" timeOffset="1523.668">2018 228 5609 0 0,'0'0'3241'0'0,"0"0"-1553"0"0,0 0-561 0 0,0 0-13 0 0,0 0 30 0 0,0 0-64 0 0,0 0-210 0 0,0 0-250 0 0,0 0-221 0 0,0 0-153 0 0,0 0-103 0 0,0 0-62 0 0,-33 19-19 0 0,-99 58-20 0 0,130-76-39 0 0,-1 0-1 0 0,0 0 0 0 0,1 0 0 0 0,-1 0 0 0 0,1 1 0 0 0,0-1 0 0 0,-1 1 0 0 0,1-1 1 0 0,0 1-1 0 0,0 0 0 0 0,0 0 0 0 0,0 0 0 0 0,0 0 0 0 0,0 0 0 0 0,1 0 0 0 0,-1 1 1 0 0,1-1-1 0 0,-1 1 0 0 0,1-1 0 0 0,0 1 0 0 0,0-1 0 0 0,0 1 0 0 0,0 0 0 0 0,0 0-2 0 0,0 6 12 0 0,-2-2 5 0 0,1 1 1 0 0,-1-1-1 0 0,1 0 1 0 0,1 1-1 0 0,0-1 0 0 0,0 1 1 0 0,0-1-1 0 0,1 1 1 0 0,0 0-1 0 0,0-1 0 0 0,1 1 1 0 0,0-1-1 0 0,0 1 1 0 0,1-1-1 0 0,0 1 0 0 0,0-1 1 0 0,1 0-1 0 0,0 0 1 0 0,0 0-1 0 0,1 0 0 0 0,0-1 1 0 0,0 1-1 0 0,0-1-17 0 0,5 1 159 0 0,0 0 1 0 0,0-1-1 0 0,0-1 0 0 0,1 1 1 0 0,0-1-1 0 0,0-1 0 0 0,0 0 1 0 0,1 0-1 0 0,-1-1 0 0 0,1 0 0 0 0,0-1 1 0 0,0-1-1 0 0,0 1 0 0 0,0-2 1 0 0,0 1-1 0 0,0-1 0 0 0,0-1 1 0 0,0 0-1 0 0,-1-1 0 0 0,3-1-159 0 0,5-1 349 0 0,-1-2 1 0 0,0-1-1 0 0,0 0 0 0 0,0-1 0 0 0,-1 0 0 0 0,0-2 0 0 0,-1 1 0 0 0,0-2 1 0 0,-1 0-1 0 0,0-1 0 0 0,12-14-349 0 0,-19 19 8 0 0,-1-1 0 0 0,1-1 0 0 0,-2 1 0 0 0,1-1 0 0 0,-1 0 0 0 0,-1 0 0 0 0,1-1 0 0 0,-2 1 0 0 0,1-1 0 0 0,-1 0 0 0 0,-1 0 0 0 0,0 0-1 0 0,0-1 1 0 0,-1 1 0 0 0,0 0 0 0 0,-1-1 0 0 0,0 1 0 0 0,-1 0 0 0 0,0 0 0 0 0,0-1 0 0 0,-1 1 0 0 0,-1 0 0 0 0,0 0 0 0 0,0 0 0 0 0,-1 1 0 0 0,0-1 0 0 0,0 1 0 0 0,-1 0 0 0 0,-1 0 0 0 0,1 0 0 0 0,-1 1 0 0 0,-1 0 0 0 0,-1-1-8 0 0,-1 0-331 0 0,-1 0-1 0 0,0 1 1 0 0,0 1 0 0 0,-1-1 0 0 0,0 2 0 0 0,0-1 0 0 0,0 2-1 0 0,-1-1 1 0 0,0 2 0 0 0,0-1 0 0 0,-10-1 331 0 0,-86-6-5990 0 0,66 12-314 0 0,10 0-2978 0 0</inkml:trace>
  <inkml:trace contextRef="#ctx0" brushRef="#br0" timeOffset="1873.187">1561 379 9218 0 0,'0'0'2214'0'0,"0"0"-947"0"0,0 0-335 0 0,0 0 197 0 0,0 0 180 0 0,0 0 31 0 0,0 0-190 0 0,0 0-330 0 0,0 0-283 0 0,0 0-150 0 0,0 0-50 0 0,0 0-6 0 0,9-1 56 0 0,60 2 836 0 0,166 21 1544 0 0,-97-22-2206 0 0,-1-6 0 0 0,39-10-561 0 0,15-1 204 0 0,-108 13 79 0 0,-66 3-3876 0 0,-2 1-3908 0 0,-15 0-3681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9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302 574 0 0 0,'0'0'1175'0'0,"0"0"264"0"0,0 0 116 0 0,0 0 1 0 0,0 0-70 0 0,0 0-120 0 0,3-9-117 0 0,10-25-126 0 0,-16 9 4192 0 0,-32 22-3248 0 0,26 4-1589 0 0,-3 0-314 0 0,1 1 0 0 0,0 0 0 0 0,-1 1 0 0 0,1 0 0 0 0,0 1 0 0 0,0 0 0 0 0,0 1 0 0 0,1 0 0 0 0,-3 2-164 0 0,-12 5 210 0 0,16-7-156 0 0,-1 1 0 0 0,1 0 0 0 0,1 0 0 0 0,-1 1 0 0 0,1 0 0 0 0,0 0 0 0 0,0 1 1 0 0,1 0-1 0 0,0 0 0 0 0,1 1 0 0 0,0-1 0 0 0,0 2 0 0 0,-1 2-54 0 0,2 0 30 0 0,1 0 1 0 0,0 0-1 0 0,0 0 1 0 0,2 1-1 0 0,-1-1 1 0 0,2 1 0 0 0,0-1-1 0 0,0 1 1 0 0,1 11-31 0 0,0-22 16 0 0,0 0-1 0 0,0-1 1 0 0,0 1 0 0 0,0 0 0 0 0,1-1 0 0 0,-1 1 0 0 0,0 0 0 0 0,1-1 0 0 0,-1 1 0 0 0,1 0 0 0 0,-1-1 0 0 0,1 1 0 0 0,0-1 0 0 0,0 1 0 0 0,0-1 0 0 0,-1 0 0 0 0,1 1 0 0 0,1-1 0 0 0,-1 0-1 0 0,0 1 1 0 0,0-1 0 0 0,0 0 0 0 0,1 0 0 0 0,-1 0 0 0 0,0 0 0 0 0,1 0 0 0 0,-1-1 0 0 0,1 1 0 0 0,0 0 0 0 0,-1-1 0 0 0,1 1 0 0 0,-1-1 0 0 0,1 1 0 0 0,0-1 0 0 0,-1 0 0 0 0,1 1-1 0 0,0-1 1 0 0,-1 0 0 0 0,2 0-16 0 0,65-18 1102 0 0,-18-11-967 0 0,-1-1 0 0 0,-1-3 0 0 0,-2-2 1 0 0,-2-2-1 0 0,35-38-135 0 0,-71 67 77 0 0,-8 9-96 0 0,0-1 0 0 0,0 0 0 0 0,0 0 0 0 0,0 1 0 0 0,1-1 0 0 0,-1 0 0 0 0,0 1 0 0 0,0-1 0 0 0,1 0 0 0 0,-1 0 0 0 0,0 0 0 0 0,0 1 0 0 0,1-1 0 0 0,-1 0 0 0 0,0 0 0 0 0,1 0 1 0 0,-1 0-1 0 0,0 1 0 0 0,1-1 0 0 0,-1 0 0 0 0,0 0 0 0 0,1 0 0 0 0,-1 0 0 0 0,1 0 0 0 0,-1 0 0 0 0,0 0 0 0 0,1 0 0 0 0,-1 0 0 0 0,0 0 0 0 0,1 0 0 0 0,-1 0 0 0 0,0 0 0 0 0,1-1 0 0 0,-1 1 0 0 0,0 0 0 0 0,1 0 0 0 0,-1 0 1 0 0,0 0-1 0 0,1-1 0 0 0,-1 1 0 0 0,0 0 0 0 0,0 0 0 0 0,1 0 0 0 0,-1-1 0 0 0,0 1 0 0 0,1 0 19 0 0,-18 73-107 0 0,14-65 106 0 0,0 0 0 0 0,0 0 0 0 0,0 1 0 0 0,1-1 0 0 0,1 1 0 0 0,0-1 0 0 0,0 1 0 0 0,0 0 0 0 0,1-1 0 0 0,0 1 0 0 0,1 0 0 0 0,0-1 0 0 0,0 1 0 0 0,1 0 0 0 0,0-1 0 0 0,1 0 0 0 0,0 1 0 0 0,0 0 1 0 0,0-4 8 0 0,0 1 1 0 0,0-1 0 0 0,0 1 0 0 0,0-1-1 0 0,1 0 1 0 0,0 0 0 0 0,0-1 0 0 0,0 1 0 0 0,1-1-1 0 0,-1 0 1 0 0,1 0 0 0 0,0 0 0 0 0,0-1-1 0 0,0 1 1 0 0,1-1 0 0 0,-1-1 0 0 0,1 1 0 0 0,0-1-1 0 0,0 0 1 0 0,0 0 0 0 0,0 0 0 0 0,0-1-1 0 0,0 0 1 0 0,6 0-9 0 0,-1 0 57 0 0,0-1 1 0 0,0 0-1 0 0,0-1 0 0 0,0 0 0 0 0,-1-1 0 0 0,1 0 1 0 0,-1-1-1 0 0,1 0 0 0 0,8-4-57 0 0,15-13 123 0 0,-1-1 0 0 0,-1-2 0 0 0,0-1 0 0 0,-2-2-1 0 0,-1-1 1 0 0,-2-1 0 0 0,1-3-123 0 0,-5 6 10 0 0,-2 0 1 0 0,-1-2-1 0 0,-1 0 0 0 0,-2-1 0 0 0,0-1 0 0 0,-2 0 0 0 0,-1-2 1 0 0,-2 1-1 0 0,0-2 0 0 0,-3 1 0 0 0,0-1 0 0 0,-2-1 0 0 0,-2 0 1 0 0,-1 0-1 0 0,-1 0 0 0 0,-2-7-10 0 0,0 33 1 0 0,-1-1 1 0 0,-1 0-1 0 0,1 1 1 0 0,-2-1-1 0 0,1 1 1 0 0,-1-1-1 0 0,0 1 1 0 0,0 0-1 0 0,-1 0 1 0 0,0 0-1 0 0,0 0 1 0 0,-1 0-1 0 0,1 1 1 0 0,-2-1-1 0 0,1 1 1 0 0,-1 0-1 0 0,0 0 0 0 0,0 1 1 0 0,-4-4-2 0 0,8 7-13 0 0,0 0 1 0 0,-1 1-1 0 0,1-1 0 0 0,0 1 1 0 0,-1 0-1 0 0,1-1 1 0 0,-1 1-1 0 0,1 0 0 0 0,-1 0 1 0 0,1 0-1 0 0,-1 0 1 0 0,0 0-1 0 0,0 0 0 0 0,1 0 1 0 0,-1 1-1 0 0,0-1 0 0 0,0 1 1 0 0,0-1-1 0 0,0 1 1 0 0,0 0-1 0 0,0 0 0 0 0,0 0 1 0 0,0 0-1 0 0,0 0 1 0 0,0 0-1 0 0,1 0 0 0 0,-1 1 1 0 0,0-1-1 0 0,0 0 1 0 0,0 1-1 0 0,0 0 0 0 0,0 0 1 0 0,1-1-1 0 0,-1 1 0 0 0,0 0 1 0 0,1 0-1 0 0,-2 2 13 0 0,-5 9-10 0 0,1 1 0 0 0,1 0 0 0 0,0 0 0 0 0,1 1 0 0 0,0 0 0 0 0,1 0 0 0 0,1 0 1 0 0,0 0-1 0 0,1 0 0 0 0,0 1 0 0 0,1-1 0 0 0,1 1 0 0 0,1-1 0 0 0,0 1 0 0 0,1 4 10 0 0,31 137 121 0 0,-27-130-113 0 0,11 43 82 0 0,-2 2 1 0 0,-4-1-1 0 0,-2 2 1 0 0,-3 25-91 0 0,-6 12 48 0 0,0-108-76 0 0,0-1 9 0 0,0 0-4 0 0,0 0-3 0 0,0 0-9 0 0,0 0 10 0 0,0 0 13 0 0,0 0 18 0 0,0 0-11 0 0,0 0-12 0 0,0 0-14 0 0,0 0-9 0 0,-6-29-1837 0 0,3-30-6157 0 0,3 44 2424 0 0,0 8-3265 0 0</inkml:trace>
  <inkml:trace contextRef="#ctx0" brushRef="#br0" timeOffset="312.215">625 386 5489 0 0,'0'0'4836'0'0,"0"0"-2998"0"0,0 0-1106 0 0,0 0-43 0 0,0 0 182 0 0,0 0 155 0 0,0 0 31 0 0,0 0-89 0 0,0 0-123 0 0,0 0-40 0 0,0 0 26 0 0,0 0-4 0 0,0 0-42 0 0,25-1-77 0 0,83-4-93 0 0,295-37 1786 0 0,-265 35-2568 0 0,-80 7-7067 0 0,-54 0 6529 0 0,1 0-10679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73 840 0 0 0,'0'0'1240'0'0,"0"0"253"0"0,0 0 44 0 0,0 0-43 0 0,0 0-128 0 0,0 0-68 0 0,0-7-31 0 0,0-27 1158 0 0,-4 35 4128 0 0,-10 10-5620 0 0,9-6-873 0 0,1-1-33 0 0,-1 0 0 0 0,1 0 0 0 0,0 0 1 0 0,0 1-1 0 0,0-1 0 0 0,0 1 0 0 0,1 0 1 0 0,0 0-1 0 0,0 0 0 0 0,0 1 0 0 0,1-1 0 0 0,0 1 1 0 0,0-1-1 0 0,0 2-27 0 0,2-6 15 0 0,0-1 11 0 0,0 0 24 0 0,0 0 34 0 0,83-84 2600 0 0,-81 92-2276 0 0,-4 8-2493 0 0,2 0-4686 0 0,2-12-3190 0 0</inkml:trace>
  <inkml:trace contextRef="#ctx0" brushRef="#br0" timeOffset="523.717">75 1175 8034 0 0,'0'0'1245'0'0,"0"0"-351"0"0,0 0 2 0 0,0 0 240 0 0,0 0 151 0 0,0 0-45 0 0,0 0-245 0 0,0 0-307 0 0,0 0-235 0 0,0 0-145 0 0,0 0-60 0 0,0 0 0 0 0,-3 4 44 0 0,-17 43 1429 0 0,20-47-1616 0 0,0 0-11 0 0,0 0 20 0 0,0 0 12 0 0,0 0 9 0 0,0 0 10 0 0,17-4 830 0 0,28-25-129 0 0,-44 29-762 0 0,-1 0 10 0 0,0 0-10 0 0,0 0 7 0 0,0 0-5 0 0,0 0-8 0 0,0 0-7 0 0,-11 10 274 0 0,4 1-168 0 0,7-11-182 0 0,0 0-1 0 0,0 0 1 0 0,0 0-1 0 0,0 1 0 0 0,0-1 1 0 0,1 0-1 0 0,-1 0 0 0 0,0 0 1 0 0,0 0-1 0 0,0 1 1 0 0,0-1-1 0 0,0 0 0 0 0,0 0 1 0 0,0 0-1 0 0,1 1 0 0 0,-1-1 1 0 0,0 0-1 0 0,0 0 1 0 0,0 0-1 0 0,0 1 0 0 0,0-1 1 0 0,0 0 3 0 0,8-8-4002 0 0,-6 6-410 0 0,-2 2-7041 0 0</inkml:trace>
  <inkml:trace contextRef="#ctx0" brushRef="#br0" timeOffset="6446.681">1063 762 6497 0 0,'0'0'1331'0'0,"0"0"-290"0"0,0 0 8 0 0,0 0 101 0 0,0 0 161 0 0,0 0 69 0 0,0 0-124 0 0,0 0-180 0 0,0 0-222 0 0,0 0-202 0 0,0 0-145 0 0,-5-7-118 0 0,-18-23-86 0 0,18 23-52 0 0,5 7-30 0 0,0 0-4 0 0,0 0 5 0 0,0 0-5 0 0,0 0-6 0 0,0 0-26 0 0,0 0-23 0 0,0 0-21 0 0,0 0-26 0 0,0 0-19 0 0,0 0-18 0 0,0 0-20 0 0,3 12 85 0 0,95 179 1335 0 0,-45-77-925 0 0,-6 2-1 0 0,20 81-552 0 0,-25-13 352 0 0,-39-133-111 0 0,9-66 1469 0 0,33-102-1242 0 0,75-204-301 0 0,8-17-161 0 0,-115 298-19 0 0,-13 39 16 0 0,0 1 21 0 0,0 0-28 0 0,0 0-20 0 0,0 0 12 0 0,0 0 2 0 0,0 0-7 0 0,0 0-11 0 0,0 0-8 0 0,0 0-32 0 0,0 0 29 0 0,0 0 18 0 0,0 0-2 0 0,0 0 19 0 0,0 0-12 0 0,0 0 3 0 0,0 0-10 0 0,0 0-3 0 0,0 0 12 0 0,0 0 0 0 0,0 0-1 0 0,0 0 8 0 0,0 0 9 0 0,0 0-13 0 0,0 0-2 0 0,0 0-11 0 0,0 0 12 0 0,0 0 2 0 0,0 0 2 0 0,0 0 20 0 0,0 0-16 0 0,0 0-9 0 0,0 0 4 0 0,0 0-1 0 0,0 0-6 0 0,0 0-6 0 0,0 0-5 0 0,0 0-8 0 0,0 0 10 0 0,0 0 8 0 0,0 0 2 0 0,0 0 6 0 0,0 0 3 0 0,0 0 9 0 0,0 0-6 0 0,0 0 9 0 0,0 0-2 0 0,0 0-11 0 0,0 0 16 0 0,0 0 1 0 0,0 0-6 0 0,0 0-18 0 0,0 0-3 0 0,0 0 21 0 0,0 0 9 0 0,0 0-6 0 0,0 0-14 0 0,0 0-6 0 0,0 0 6 0 0,0 0 5 0 0,0 0-29 0 0,0 0-12 0 0,0 0-46 0 0,0 0-67 0 0,0 0-88 0 0,0 0-126 0 0,0 0-212 0 0,0 0-291 0 0,4 0-7315 0 0,0 0-3041 0 0</inkml:trace>
  <inkml:trace contextRef="#ctx0" brushRef="#br0" timeOffset="29562.377">1682 2287 1496 0 0,'0'0'955'0'0,"0"0"-467"0"0,0 0-160 0 0,0 0 333 0 0,0 0 513 0 0,0 0 403 0 0,0 0 166 0 0,0 0-107 0 0,0 0-289 0 0,0 0-271 0 0,0 0-199 0 0,5-8-125 0 0,25-32 619 0 0,-35 34 4995 0 0,-19 5-5268 0 0,-29 8-1601 0 0,-110 40 582 0 0,15-3 218 0 0,97-26 126 0 0,51-16-437 0 0,1-1-1 0 0,-1 1 1 0 0,0-1 0 0 0,0 0 0 0 0,1 1-1 0 0,-1-1 1 0 0,1 0 0 0 0,-1 1-1 0 0,1-1 1 0 0,0 0 0 0 0,-1 0 0 0 0,1 0-1 0 0,0 0 1 0 0,0 0 0 0 0,0 0 0 0 0,0 0-1 0 0,0 0 1 0 0,0 0 0 0 0,0 0-1 0 0,0 0 1 0 0,0 0 0 0 0,1-1 0 0 0,-1 1-1 0 0,0 0 1 0 0,0-1 0 0 0,1 1-1 0 0,-1-1 1 0 0,0 0 0 0 0,1 1 0 0 0,0-1 14 0 0,5 4-32 0 0,14 8 47 0 0,1-1 0 0 0,0-1 0 0 0,1-1 0 0 0,0-1 0 0 0,1-1 1 0 0,13 2-16 0 0,70 24 90 0 0,-105-32-83 0 0,-1-1-1 0 0,1 1 1 0 0,-1 0 0 0 0,0 0-1 0 0,1-1 1 0 0,-1 1 0 0 0,0 0-1 0 0,0 0 1 0 0,0 1-1 0 0,0-1 1 0 0,0 0 0 0 0,0 0-1 0 0,0 0 1 0 0,0 1 0 0 0,0-1-1 0 0,0 0 1 0 0,-1 1-1 0 0,1-1 1 0 0,-1 1 0 0 0,1-1-1 0 0,-1 1 1 0 0,1-1-1 0 0,-1 1 1 0 0,0-1 0 0 0,0 1-1 0 0,0-1 1 0 0,0 1 0 0 0,0 0-1 0 0,0-1 1 0 0,0 1-1 0 0,0-1 1 0 0,-1 1 0 0 0,1-1-1 0 0,0 1 1 0 0,-1-1 0 0 0,0 1-1 0 0,1-1 1 0 0,-1 0-1 0 0,0 1 1 0 0,0-1 0 0 0,1 0-1 0 0,-1 1 1 0 0,0-1-1 0 0,0 0 1 0 0,0 0 0 0 0,-1 0-1 0 0,1 0 1 0 0,0 0 0 0 0,0 0-1 0 0,-1 0 1 0 0,1 0-1 0 0,0-1 1 0 0,-1 1 0 0 0,1 0-1 0 0,-2 0-6 0 0,-128 97 230 0 0,-79 72-214 0 0,207-168-16 0 0,0 0 0 0 0,-1 0 0 0 0,1 0 1 0 0,1 1-1 0 0,-1-1 0 0 0,0 1 1 0 0,1 0-1 0 0,-1 0 0 0 0,1 0 0 0 0,0 0 1 0 0,0 0-1 0 0,0 0 0 0 0,0 1 0 0 0,0-1 1 0 0,1 1-1 0 0,0-1 0 0 0,-1 1 0 0 0,2 0 1 0 0,-1-1-1 0 0,0 1 0 0 0,1 0 0 0 0,-1 0 1 0 0,1-1-1 0 0,0 1 0 0 0,0 0 1 0 0,1 0-1 0 0,-1 0 0 0 0,1-1 0 0 0,0 1 1 0 0,0 0-1 0 0,0-1 0 0 0,0 1 0 0 0,1 0 1 0 0,-1-1-1 0 0,1 0 0 0 0,0 1 0 0 0,0-1 1 0 0,0 0-1 0 0,1 0 0 0 0,-1 0 0 0 0,1 0 1 0 0,-1-1-1 0 0,1 1 0 0 0,0-1 0 0 0,0 1 1 0 0,2 0-1 0 0,8 3 39 0 0,1-1 0 0 0,0 0 1 0 0,0-2-1 0 0,0 1 0 0 0,0-1 1 0 0,0-1-1 0 0,1-1 0 0 0,5 0-39 0 0,61-1-70 0 0,-79 0-10 0 0,-1 0-1 0 0,1-1 1 0 0,-1 1 0 0 0,1-1-1 0 0,-1 1 1 0 0,1-1 0 0 0,-1 0 0 0 0,1 0-1 0 0,-1 1 1 0 0,0-1 0 0 0,1 0 0 0 0,-1 0-1 0 0,0 0 1 0 0,0 0 0 0 0,0-1 0 0 0,0 1-1 0 0,0 0 1 0 0,0 0 0 0 0,0-1 0 0 0,0 1-1 0 0,0-1 1 0 0,0 1 0 0 0,-1 0 0 0 0,1-1-1 0 0,-1 1 1 0 0,1-1 0 0 0,-1 0 0 0 0,1 1-1 0 0,-1-1 1 0 0,0 1 0 0 0,0-1 0 0 0,0 0-1 0 0,0-1 81 0 0,2-37-7300 0 0,-3 33 3942 0 0,1-2-7163 0 0</inkml:trace>
  <inkml:trace contextRef="#ctx0" brushRef="#br0" timeOffset="30188.295">1374 1812 11218 0 0,'0'0'901'0'0,"0"0"-144"0"0,0 0-15 0 0,0 0 87 0 0,0 0 138 0 0,0 0 59 0 0,0 0-61 0 0,0 0-145 0 0,0 0-236 0 0,0 0-238 0 0,0 0-154 0 0,0 0-57 0 0,0 0 22 0 0,-1 6 59 0 0,12 102 1290 0 0,-1-64-1045 0 0,-2 0 1 0 0,-2 1 0 0 0,-2 0-1 0 0,-2 10-461 0 0,0-9 209 0 0,2 305 915 0 0,-24-94-761 0 0,-8 203 99 0 0,28-365-108 0 0,-12-76 17 0 0,6-22-8421 0 0,6 3-3597 0 0</inkml:trace>
  <inkml:trace contextRef="#ctx0" brushRef="#br0" timeOffset="43078.568">999 107 8490 0 0,'0'0'1706'0'0,"0"0"-400"0"0,0 0-171 0 0,0 0 28 0 0,0 0 156 0 0,0 0 30 0 0,0 0-127 0 0,0 0-188 0 0,0 0-186 0 0,0 0-145 0 0,0 0-106 0 0,-16-18-82 0 0,-48-53-92 0 0,34 53 204 0 0,16 20-503 0 0,-1 1 0 0 0,1 0 1 0 0,1 0-1 0 0,-1 2 0 0 0,0 0 1 0 0,1 0-1 0 0,0 1 0 0 0,0 1 1 0 0,1 0-1 0 0,-6 5-124 0 0,-39 18 290 0 0,43-23-250 0 0,-1-1 0 0 0,2 2-1 0 0,-1 0 1 0 0,1 0 0 0 0,1 1 0 0 0,-1 1-1 0 0,1 0 1 0 0,1 1 0 0 0,0 0-1 0 0,1 0 1 0 0,0 2 0 0 0,0-1-1 0 0,2 1 1 0 0,-1 0 0 0 0,2 1-1 0 0,0 0 1 0 0,0 0 0 0 0,1 0-1 0 0,1 1 1 0 0,1 0 0 0 0,0 0-1 0 0,0 0 1 0 0,2 1 0 0 0,0 1-40 0 0,1 88 229 0 0,4 0 0 0 0,5 0 1 0 0,6 10-230 0 0,18 147 549 0 0,-50-15 39 0 0,5-185-507 0 0,-2-1-1 0 0,-3 0 0 0 0,-3-1 1 0 0,-3-2-1 0 0,-1 0 0 0 0,-4-2 1 0 0,-2 0-1 0 0,-21 27-80 0 0,35-62 32 0 0,0 0-1 0 0,-2-1 1 0 0,0-1 0 0 0,-1 0-1 0 0,-1-2 1 0 0,-1-1 0 0 0,-8 6-32 0 0,117-48-140 0 0,-59 48 330 0 0,27 18-44 0 0,-21 46-128 0 0,-32-69 7 0 0,0 1 1 0 0,-1 0-1 0 0,-1 0 0 0 0,0 0 0 0 0,-1 0 0 0 0,-2 0 0 0 0,1 0 0 0 0,-2-1 0 0 0,0 1 1 0 0,-2-1-1 0 0,1 0 0 0 0,-2 0 0 0 0,-4 6-25 0 0,3 1 16 0 0,-16 40 10 0 0,4 1 0 0 0,2 1 0 0 0,3 0 0 0 0,3 1-1 0 0,3 3-25 0 0,6-52 2 0 0,2-1 0 0 0,0 1-1 0 0,1-1 1 0 0,1 1 0 0 0,1-1-1 0 0,0 1 1 0 0,1-1 0 0 0,1 0-1 0 0,1 0 1 0 0,0 0 0 0 0,1 0-1 0 0,1-1 1 0 0,1 0 0 0 0,0-1-1 0 0,1 1 1 0 0,8 10-2 0 0,-10-15 22 0 0,1-1-1 0 0,0 1 1 0 0,0-1-1 0 0,1-1 1 0 0,0 0 0 0 0,0 0-1 0 0,1-1 1 0 0,1 0-1 0 0,-1-1 1 0 0,1 0 0 0 0,1 0-1 0 0,-1-2 1 0 0,1 1 0 0 0,0-1-1 0 0,0-1 1 0 0,0 0-1 0 0,1-1 1 0 0,-1 0 0 0 0,1-1-1 0 0,3 0-21 0 0,47-2 183 0 0,-1-2 0 0 0,1-3 0 0 0,-1-3 0 0 0,11-4-183 0 0,-62 10-4 0 0,62-10 76 0 0,-65 1-1147 0 0,-8 5-6417 0 0,0 2-4945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3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1 2529 0 0,'0'0'1058'0'0,"0"0"-299"0"0,0 0 196 0 0,0 0 608 0 0,0 0 564 0 0,0 0 204 0 0,0 0-266 0 0,0 0-598 0 0,0 0-583 0 0,0 0-393 0 0,0 0-194 0 0,1 15 785 0 0,-54 146 1206 0 0,-37 42-1289 0 0,-68 107-672 0 0,156-305-312 0 0,-1-1 0 0 0,1 1 0 0 0,0-1 0 0 0,0 1-1 0 0,0 0 1 0 0,1 0 0 0 0,-1 0 0 0 0,1 0 0 0 0,0 0 0 0 0,1 0 0 0 0,-1 0 0 0 0,1 0 0 0 0,0 0 0 0 0,1 0 0 0 0,-1 0 0 0 0,1 0-1 0 0,0 0 1 0 0,0 0 0 0 0,0 0 0 0 0,1 0 0 0 0,0 0 0 0 0,0 0 0 0 0,0-1 0 0 0,0 1 0 0 0,1-1 0 0 0,0 1 0 0 0,0-1 0 0 0,0 0-1 0 0,0 0 1 0 0,1-1 0 0 0,-1 1 0 0 0,1-1 0 0 0,0 1 0 0 0,0-1 0 0 0,0 0 0 0 0,1-1 0 0 0,-1 1 0 0 0,5 1-15 0 0,12 0 303 0 0,1-1 0 0 0,-1-1 0 0 0,1-1 1 0 0,0-1-1 0 0,-1-1 0 0 0,1-1 1 0 0,-1-1-1 0 0,1-1 0 0 0,-1 0 0 0 0,16-7-303 0 0,43 4 330 0 0,-79 7-316 0 0,-1 0-2 0 0,0 0-18 0 0,0 0-25 0 0,0 0-40 0 0,0 0-14 0 0,0 0-26 0 0,-2-23-5166 0 0,2 12 3100 0 0,0 4-3035 0 0,0 0-4779 0 0</inkml:trace>
  <inkml:trace contextRef="#ctx0" brushRef="#br0" timeOffset="262.029">1 269 12699 0 0,'0'0'951'0'0,"0"0"-315"0"0,0 0-140 0 0,0 0 81 0 0,0 0 150 0 0,0 0 108 0 0,0 0 32 0 0,0 0-40 0 0,0 0-65 0 0,0 0-25 0 0,0 0-23 0 0,0 0-39 0 0,28 0-37 0 0,94 1-45 0 0,323 24 1893 0 0,-292-25-4446 0 0,-139-2-81 0 0,-2 0-7186 0 0,-6 2-2421 0 0</inkml:trace>
  <inkml:trace contextRef="#ctx0" brushRef="#br0" timeOffset="617.882">936 339 13235 0 0,'0'0'1319'0'0,"0"0"-526"0"0,0 0-277 0 0,0 0-17 0 0,0 0 35 0 0,0 0 28 0 0,0 0 32 0 0,0 0 10 0 0,0 0 24 0 0,0 0 27 0 0,0 0-32 0 0,0 0-27 0 0,0 0-31 0 0,25 2-14 0 0,152 10 921 0 0,27-11 103 0 0,-111-5-1276 0 0,-2 1-3071 0 0,-90 5 300 0 0,-2 0-3529 0 0,-2 1-5053 0 0</inkml:trace>
  <inkml:trace contextRef="#ctx0" brushRef="#br0" timeOffset="828.656">976 634 13347 0 0,'0'0'944'0'0,"0"0"-365"0"0,0 0 44 0 0,0 0 310 0 0,0 0 197 0 0,0 0 45 0 0,0 0-88 0 0,0 0-149 0 0,0 0-143 0 0,32 2-137 0 0,100 5-158 0 0,115-9 269 0 0,-81-29-2391 0 0,-96 14-6460 0 0,-54 14-2883 0 0</inkml:trace>
  <inkml:trace contextRef="#ctx0" brushRef="#br0" timeOffset="1244.667">2320 188 12051 0 0,'0'0'1025'0'0,"0"0"-291"0"0,0 0 46 0 0,0 0 179 0 0,0 0 97 0 0,0 0-48 0 0,0 0-202 0 0,0 0-233 0 0,0 0-176 0 0,-31 17-131 0 0,-99 57-83 0 0,61-19 7 0 0,56-39-155 0 0,11-14-28 0 0,-106 135 150 0 0,103-130-159 0 0,0 1-1 0 0,1 0 1 0 0,0 1 0 0 0,0-1 0 0 0,1 1 0 0 0,0-1 0 0 0,1 1 0 0 0,-1 0 0 0 0,2 0 0 0 0,-1 0 0 0 0,1 0-1 0 0,1 1 1 0 0,0-1 0 0 0,0 0 0 0 0,1 0 0 0 0,0 0 0 0 0,1 6 2 0 0,2-8 38 0 0,-1 0 0 0 0,1 0 0 0 0,0 0 0 0 0,1-1 1 0 0,0 1-1 0 0,0-1 0 0 0,0 0 0 0 0,1 0 0 0 0,-1-1 0 0 0,1 0 0 0 0,1 0 0 0 0,-1 0 1 0 0,1-1-1 0 0,0 0 0 0 0,0 0 0 0 0,0 0 0 0 0,5 1-38 0 0,6 0 234 0 0,-1 0 0 0 0,1 0 0 0 0,0-2 0 0 0,0 0 0 0 0,0-1 0 0 0,1-1 0 0 0,-1-1 0 0 0,0 0 0 0 0,1-1 0 0 0,-1-1 0 0 0,0-1 0 0 0,0-1 0 0 0,0 0 0 0 0,-1-1 0 0 0,0-1 0 0 0,0-1 0 0 0,0-1-1 0 0,0 0 1 0 0,-1-1 0 0 0,-1 0 0 0 0,0-1 0 0 0,0-1 0 0 0,3-4-234 0 0,-7 7 35 0 0,-1-1-1 0 0,1-1 0 0 0,-2 0 0 0 0,1 0 1 0 0,-1-1-1 0 0,-1 0 0 0 0,0-1 1 0 0,-1 1-1 0 0,0-2 0 0 0,0 1 0 0 0,-2-1 1 0 0,1 0-1 0 0,-2 0 0 0 0,0 0 1 0 0,0-1-1 0 0,-1 1 0 0 0,-1-1 0 0 0,0 0 1 0 0,-1 0-1 0 0,-1 0 0 0 0,0 0 1 0 0,-1 0-1 0 0,0 0 0 0 0,-1-2-34 0 0,-1 5-191 0 0,-1-1-1 0 0,0 0 1 0 0,-1 1-1 0 0,0 0 1 0 0,0 0-1 0 0,-1 1 1 0 0,-1-1-1 0 0,0 1 1 0 0,0 1-1 0 0,-1-1 1 0 0,0 1 0 0 0,0 0-1 0 0,-1 1 1 0 0,-1 0-1 0 0,1 1 1 0 0,-1 0-1 0 0,0 0 1 0 0,-1 1-1 0 0,0 0 1 0 0,0 1-1 0 0,0 0 1 0 0,0 1 0 0 0,-7-2 191 0 0,-29-2-2534 0 0,16 5-2788 0 0,5 3-6109 0 0</inkml:trace>
  <inkml:trace contextRef="#ctx0" brushRef="#br0" timeOffset="1660.586">1797 361 8794 0 0,'0'0'5944'0'0,"0"0"-3980"0"0,0 0-1221 0 0,0 0 103 0 0,0 0 208 0 0,0 0 116 0 0,0 0-48 0 0,0 0-170 0 0,0 0-177 0 0,0 0-115 0 0,0 0-89 0 0,0 0-97 0 0,22 8-63 0 0,132 47 465 0 0,-98-43-570 0 0,0-3 0 0 0,1-3 0 0 0,0-1 0 0 0,0-4 0 0 0,41-4-306 0 0,-7 2 157 0 0,109-2 18 0 0,0-1-452 0 0,-195 6 1203 0 0,-2-1-4109 0 0,0 0-7671 0 0,-3-1-271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4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645 284 6169 0 0,'0'0'1678'0'0,"0"0"-1122"0"0,0 0-635 0 0,0 0-211 0 0,0 0-28 0 0,0 0 173 0 0,0 0 249 0 0,0 0 275 0 0,0 0 216 0 0,0 0 142 0 0,0 0 105 0 0,12 3 103 0 0,138 19 2212 0 0,-83-26-2041 0 0,-1-4 0 0 0,0-2 0 0 0,0-4 1 0 0,-1-2-1 0 0,61-24-1116 0 0,417-151 2499 0 0,-453 165-2120 0 0,-89 26-371 0 0,-1 0-4 0 0,0 0-11 0 0,0 0 13 0 0,0 0-20 0 0,0 27 18 0 0,-34 134 527 0 0,17-105-406 0 0,-72 258 896 0 0,-83 182-1021 0 0,-153 374 308 0 0,248-603 244 0 0,67-220 165 0 0,16-108-1997 0 0,-11 21-7554 0 0,3 31-2839 0 0</inkml:trace>
  <inkml:trace contextRef="#ctx0" brushRef="#br0" timeOffset="415.837">757 1285 13995 0 0,'0'0'1532'0'0,"0"0"-1060"0"0,0 0-420 0 0,0 0 170 0 0,0 0 323 0 0,0 0 235 0 0,0 0 113 0 0,0 0-9 0 0,37-5-105 0 0,120-19-119 0 0,145-24 865 0 0,263-56-396 0 0,-486 94-306 0 0,-95 37-278 0 0,0 15-362 0 0,1 1-1 0 0,2 1 1 0 0,1 0-1 0 0,3 1 1 0 0,2 0-1 0 0,-1 41-182 0 0,-2-3 271 0 0,-9 61 153 0 0,32-153-5560 0 0,-6 1-3054 0 0,0 3-4022 0 0</inkml:trace>
  <inkml:trace contextRef="#ctx0" brushRef="#br0" timeOffset="773.55">2228 1760 12315 0 0,'0'0'1484'0'0,"0"0"-254"0"0,0 0 28 0 0,0 0 141 0 0,0 0 43 0 0,0 0-166 0 0,0 0-341 0 0,0 0-332 0 0,0 0-235 0 0,0 0-119 0 0,0 0 36 0 0,0 0 79 0 0,0 0 62 0 0,0 12 16 0 0,-12 97 426 0 0,-57 141-544 0 0,64-202-1447 0 0,5-47 424 0 0,0-1-340 0 0,0 0-521 0 0,0-7-6266 0 0,0 3-3187 0 0</inkml:trace>
  <inkml:trace contextRef="#ctx0" brushRef="#br0" timeOffset="1051.201">2241 928 16099 0 0,'0'0'977'0'0,"0"0"-345"0"0,0 0-360 0 0,0 0-144 0 0,0 0-144 0 0,0 0-208 0 0,0 0-72 0 0,0 0-32 0 0,0 0 48 0 0,0 0 88 0 0,0 0 8 0 0,0 0-185 0 0,0 0-407 0 0,0 0-1152 0 0,66 121-7018 0 0</inkml:trace>
  <inkml:trace contextRef="#ctx0" brushRef="#br0" timeOffset="1580.718">2523 1985 12499 0 0,'0'0'677'0'0,"0"0"-217"0"0,0 0 48 0 0,0 0 202 0 0,0 0 185 0 0,0 0 49 0 0,0 0-91 0 0,0 0-62 0 0,0 0-9 0 0,0 0 43 0 0,0 0 30 0 0,0 0 1 0 0,11 1 554 0 0,10-32-317 0 0,140-242-42 0 0,-68 134-1204 0 0,-86 126 237 0 0,-7 14-123 0 0,0-1-1 0 0,0 0 0 0 0,0 1 0 0 0,0-1 0 0 0,0 0 0 0 0,1 1 1 0 0,-1-1-1 0 0,0 0 0 0 0,0 1 0 0 0,0-1 0 0 0,1 0 1 0 0,-1 0-1 0 0,0 1 0 0 0,0-1 0 0 0,1 0 0 0 0,-1 0 0 0 0,0 0 1 0 0,1 1-1 0 0,-1-1 0 0 0,0 0 0 0 0,0 0 0 0 0,1 0 1 0 0,-1 0-1 0 0,0 0 0 0 0,1 0 0 0 0,-1 1 0 0 0,0-1 1 0 0,1 0-1 0 0,-1 0 0 0 0,0 0 0 0 0,1 0 0 0 0,-1 0 0 0 0,1 0 40 0 0,-3 23-23 0 0,2 1-1 0 0,1-1 0 0 0,1 1 0 0 0,1-1 1 0 0,1 0-1 0 0,1 1 0 0 0,1-2 0 0 0,1 1 1 0 0,1-1-1 0 0,1 0 0 0 0,4 6 24 0 0,-11-24 54 0 0,0 0 1 0 0,0 0-1 0 0,1-1 1 0 0,-1 1-1 0 0,1-1 1 0 0,0 0-1 0 0,0 0 1 0 0,0 0-1 0 0,1 0 0 0 0,-1 0 1 0 0,1-1-1 0 0,-1 0 1 0 0,1 1-1 0 0,0-1 1 0 0,0 0-1 0 0,0-1 1 0 0,0 1-1 0 0,0-1 0 0 0,1 0 1 0 0,-1 0-1 0 0,0 0 1 0 0,0-1-1 0 0,1 1 1 0 0,-1-1-1 0 0,0 0 0 0 0,1 0 1 0 0,-1-1-1 0 0,0 1 1 0 0,1-1-1 0 0,-1 0 1 0 0,0 0-1 0 0,0 0 1 0 0,0-1-1 0 0,0 1 0 0 0,0-1 1 0 0,0 0-1 0 0,0 0 1 0 0,0-1-1 0 0,0 0-54 0 0,14-14 152 0 0,0-2-1 0 0,-1 0 0 0 0,-1-2 1 0 0,-1 1-1 0 0,-1-2 0 0 0,-1 0 1 0 0,-1-1-1 0 0,0 0 0 0 0,-2 0 1 0 0,-1-1-1 0 0,-1-1 1 0 0,-1 1-1 0 0,-1-1 0 0 0,0-2-151 0 0,2-108-468 0 0,-18 123-1140 0 0,-3 13-4992 0 0,8 2-5153 0 0</inkml:trace>
  <inkml:trace contextRef="#ctx0" brushRef="#br0" timeOffset="2083.018">3651 1561 15851 0 0,'0'0'1611'0'0,"0"0"-580"0"0,0 0-201 0 0,0 0-18 0 0,0 0 1 0 0,0 0-68 0 0,0 0-201 0 0,0 0-187 0 0,0 0-127 0 0,0 0-117 0 0,0 0-69 0 0,0 0-13 0 0,-15 10-9 0 0,-51 33-14 0 0,16 16-99 0 0,39-39 50 0 0,6-10 5 0 0,0 0-1 0 0,0 0 1 0 0,0 0-1 0 0,1 1 1 0 0,1-1-1 0 0,0 1 1 0 0,1 0-1 0 0,-1 0 1 0 0,2 0-1 0 0,0 0 1 0 0,0 0-1 0 0,1 1 1 0 0,1-1-1 0 0,1 8 37 0 0,0-12 25 0 0,0-1-1 0 0,1-1 0 0 0,0 1 1 0 0,0 0-1 0 0,1-1 0 0 0,0 0 0 0 0,-1 1 1 0 0,2-1-1 0 0,-1-1 0 0 0,1 1 0 0 0,-1-1 1 0 0,1 0-1 0 0,1 0 0 0 0,-1 0 1 0 0,0 0-1 0 0,1-1 0 0 0,0 0 0 0 0,0-1 1 0 0,0 1-1 0 0,0-1 0 0 0,0 0 0 0 0,0 0 1 0 0,1-1-1 0 0,-1 0 0 0 0,0 0 1 0 0,1 0-1 0 0,-1-1 0 0 0,1 0 0 0 0,-1-1 1 0 0,1 1-1 0 0,-1-1 0 0 0,0 0 0 0 0,1-1 1 0 0,-1 1-1 0 0,0-1 0 0 0,0 0 1 0 0,0-1-1 0 0,0 0 0 0 0,0 0 0 0 0,2-2-24 0 0,25-15 306 0 0,-1-1-1 0 0,-2-1 1 0 0,0-2-1 0 0,-2-1 0 0 0,0-2 1 0 0,-2 0-1 0 0,-1-2 1 0 0,-1-1-1 0 0,-2 0 1 0 0,-1-2-1 0 0,0-3-305 0 0,16-30-1 0 0,-4-3 0 0 0,-3 0 0 0 0,-2-2 0 0 0,-4-1-1 0 0,0-12 2 0 0,-12 43-146 0 0,-1 0-1 0 0,-2-1 1 0 0,-2-1-1 0 0,-2 0 1 0 0,-2 1-1 0 0,-1-1 1 0 0,-3 0-1 0 0,-1-8 147 0 0,0 43-34 0 0,1 0 1 0 0,-1 0-1 0 0,0 1 0 0 0,0-1 0 0 0,-1 1 1 0 0,0-1-1 0 0,0 1 0 0 0,-1 0 0 0 0,1 0 1 0 0,-1 0-1 0 0,-1 1 0 0 0,1 0 0 0 0,-1-1 1 0 0,0 1-1 0 0,0 1 0 0 0,0-1 0 0 0,-1 1 1 0 0,0 0-1 0 0,0 0 0 0 0,0 1 0 0 0,0-1 1 0 0,0 2-1 0 0,-1-1 0 0 0,1 0 0 0 0,-1 1 1 0 0,0 1-1 0 0,1-1 0 0 0,-1 1 0 0 0,0 0 1 0 0,0 0-1 0 0,0 1 0 0 0,0 0 0 0 0,0 0 1 0 0,0 1-1 0 0,0 0 0 0 0,0 0 0 0 0,0 1 1 0 0,0-1-1 0 0,-6 4 34 0 0,-5 3-9 0 0,0 1 0 0 0,1 0-1 0 0,0 1 1 0 0,0 1 0 0 0,1 1 0 0 0,0 1 0 0 0,1 0 0 0 0,1 1-1 0 0,0 0 1 0 0,1 1 0 0 0,0 0 0 0 0,1 1 0 0 0,1 1 0 0 0,1 0-1 0 0,0 1 1 0 0,1-1 0 0 0,1 2 0 0 0,1-1 0 0 0,1 1 0 0 0,0 0-1 0 0,1 1 1 0 0,1-1 0 0 0,-1 16 9 0 0,0 2 95 0 0,1-1 0 0 0,1 1-1 0 0,2 0 1 0 0,2 0 0 0 0,2 0-1 0 0,1 0 1 0 0,1-1 0 0 0,2 0-1 0 0,2 0 1 0 0,2 0 0 0 0,1 0-95 0 0,5 9 304 0 0,1 0 0 0 0,3-2 0 0 0,2-1 0 0 0,1 0-1 0 0,2-2 1 0 0,2-1 0 0 0,2-1 0 0 0,1-1 0 0 0,1-2 0 0 0,3-1 0 0 0,0-2 0 0 0,40 27-304 0 0,58 29 503 0 0,115 55-503 0 0,-223-123-136 0 0,-20-10-3910 0 0,-6-10-591 0 0,-2 0-7463 0 0</inkml:trace>
  <inkml:trace contextRef="#ctx0" brushRef="#br0" timeOffset="6125.55">6234 1443 3721 0 0,'0'0'1842'0'0,"0"0"-238"0"0,0 0-117 0 0,0 0 47 0 0,0 0 66 0 0,0 0-81 0 0,0 0-208 0 0,0 0-211 0 0,0 0-214 0 0,0 0-188 0 0,0 0-136 0 0,-4-1-115 0 0,2 1-407 0 0,1 0 0 0 0,-1 0 0 0 0,1 0 1 0 0,-1 0-1 0 0,1 0 0 0 0,-1 0 1 0 0,1 0-1 0 0,-1 0 0 0 0,1 1 1 0 0,-1-1-1 0 0,1 1 0 0 0,-1-1 1 0 0,1 1-1 0 0,-1 0 0 0 0,1-1 0 0 0,0 1 1 0 0,-1 0-1 0 0,1 0 0 0 0,0 0 1 0 0,0 0-1 0 0,-1 0 0 0 0,1 0 1 0 0,0 0-1 0 0,0 0 0 0 0,0 1 0 0 0,1-1 1 0 0,-1 0-1 0 0,0 1 0 0 0,0-1 1 0 0,1 1-1 0 0,-1-1 0 0 0,1 0 1 0 0,-1 1-1 0 0,1-1 0 0 0,-1 1 1 0 0,1 0-1 0 0,0 0-40 0 0,-1-1 13 0 0,-65 165 1837 0 0,26-80-1447 0 0,-2-2 1 0 0,-5-2 0 0 0,-35 45-404 0 0,-75 76-467 0 0,157-203 361 0 0,0 1 1 0 0,0 0-1 0 0,-1-1 1 0 0,1 1-1 0 0,0-1 1 0 0,-1 1-1 0 0,1-1 1 0 0,-1 0-1 0 0,1 1 1 0 0,-1-1-1 0 0,1 1 1 0 0,-1-1-1 0 0,1 0 1 0 0,-1 1-1 0 0,1-1 0 0 0,-1 0 1 0 0,0 0-1 0 0,1 1 1 0 0,-1-1-1 0 0,1 0 1 0 0,-1 0-1 0 0,0 0 1 0 0,1 0-1 0 0,-1 0 1 0 0,1 0-1 0 0,-1 0 1 0 0,0 0-1 0 0,1 0 1 0 0,-1 0-1 0 0,0 0 1 0 0,1 0-1 0 0,-1 0 1 0 0,1 0-1 0 0,-1-1 1 0 0,1 1-1 0 0,-1 0 1 0 0,0 0-1 0 0,1-1 1 0 0,-1 1-1 0 0,1 0 1 0 0,-1-1-1 0 0,1 1 1 0 0,-1-1-1 0 0,1 1 0 0 0,0-1 1 0 0,-1 1-1 0 0,1-1 1 0 0,-1 1-1 0 0,1-1 1 0 0,0 1-1 0 0,-1-1 1 0 0,1 1-1 0 0,0-1 1 0 0,0 1-1 0 0,0-1 1 0 0,-1 0-1 0 0,1 1 1 0 0,0-1-1 0 0,0 0 1 0 0,0 1-1 0 0,0-1 1 0 0,0 1-1 0 0,0-2 106 0 0,-4-41-10690 0 0,4 43 10428 0 0,0-12-4547 0 0</inkml:trace>
  <inkml:trace contextRef="#ctx0" brushRef="#br0" timeOffset="6510.775">5706 1366 9322 0 0,'0'0'1218'0'0,"0"0"-226"0"0,0 0-208 0 0,0 0-47 0 0,0 0 76 0 0,0 0 59 0 0,0 0 69 0 0,0 0 28 0 0,0 0-24 0 0,0 0-63 0 0,0 0-98 0 0,0 0-100 0 0,0 0-68 0 0,8 20-6 0 0,28 65-20 0 0,-33-77-434 0 0,1 0 0 0 0,1 0-1 0 0,-1 0 1 0 0,1 0-1 0 0,1-1 1 0 0,-1 0 0 0 0,1 0-1 0 0,1 0 1 0 0,-1-1 0 0 0,1 0-1 0 0,0 0-155 0 0,15 14 454 0 0,30 28 43 0 0,-3 3 0 0 0,-1 2-1 0 0,-4 3 1 0 0,-1 1 0 0 0,-3 1 0 0 0,0 8-497 0 0,125 254 513 0 0,-126-254-466 0 0,-32-65-136 0 0,-4-24-209 0 0,-6-32-1490 0 0,0 32-552 0 0,3 7-4392 0 0,0 8-5022 0 0</inkml:trace>
  <inkml:trace contextRef="#ctx0" brushRef="#br0" timeOffset="7028.335">7037 1130 5185 0 0,'0'0'2287'0'0,"0"0"-818"0"0,0 0-252 0 0,0 0 37 0 0,0 0 162 0 0,0 0 108 0 0,0 0-107 0 0,0 0-173 0 0,0 0-225 0 0,0 0-243 0 0,0 0-177 0 0,0 0-126 0 0,0 0-78 0 0,-8 3-44 0 0,-61 47 797 0 0,34 5-569 0 0,2 2 0 0 0,3 2 0 0 0,2 0 0 0 0,4 2 0 0 0,1 1 0 0 0,4 1 0 0 0,-5 32-579 0 0,17-62 99 0 0,1 1 0 0 0,2 0 1 0 0,1 0-1 0 0,2 1 0 0 0,1-1 0 0 0,2 0 1 0 0,3 22-100 0 0,-1-38 27 0 0,0 0 1 0 0,1 0 0 0 0,1 0 0 0 0,1-1 0 0 0,0 0 0 0 0,1 0-1 0 0,1-1 1 0 0,1 0 0 0 0,0 0 0 0 0,1-1 0 0 0,0-1 0 0 0,2 0-1 0 0,-1 0 1 0 0,2-1 0 0 0,0-1 0 0 0,0 0 0 0 0,1-1-1 0 0,0-1 1 0 0,1 0 0 0 0,1-1 0 0 0,-1 0 0 0 0,9 1-28 0 0,4-2-104 0 0,-29-8 44 0 0,0 0-31 0 0,0 0-74 0 0,0 0-95 0 0,-8-31-4841 0 0,1 7-3267 0 0,7 16-2617 0 0</inkml:trace>
  <inkml:trace contextRef="#ctx0" brushRef="#br0" timeOffset="7499.406">7559 1296 8658 0 0,'0'0'4453'0'0,"0"0"-2633"0"0,0 0-889 0 0,0 0-107 0 0,0 0 128 0 0,0 0 73 0 0,0 0-50 0 0,0 0-193 0 0,0 0-178 0 0,0 0-87 0 0,0 0-51 0 0,0 0-42 0 0,0 0-61 0 0,-21 25-35 0 0,-69 81-46 0 0,39-23 215 0 0,-50 182 383 0 0,57-135-790 0 0,-18 82-81 0 0,60-205-6 0 0,0 1 0 0 0,0 0 0 0 0,1 0 0 0 0,0 0 0 0 0,1-1 0 0 0,0 1 0 0 0,0 0 1 0 0,0 0-1 0 0,1 0 0 0 0,0 0 0 0 0,1 0 0 0 0,0 0 0 0 0,0-1 0 0 0,1 1 0 0 0,0-1 0 0 0,0 1 0 0 0,0-1 0 0 0,1 0 0 0 0,0 0 0 0 0,5 5-3 0 0,-1-8 35 0 0,-1 0 0 0 0,1-1 0 0 0,0 0 0 0 0,0-1 0 0 0,1 0 0 0 0,-1 0 0 0 0,0-1 0 0 0,1 0 0 0 0,-1 0 0 0 0,1-1 0 0 0,-1 0 0 0 0,1 0 0 0 0,-1-1-1 0 0,1 0 1 0 0,1-1-35 0 0,96-30 111 0 0,-81-7-1426 0 0,-24 22-2263 0 0,-6 2-4042 0 0,3 11-3467 0 0</inkml:trace>
  <inkml:trace contextRef="#ctx0" brushRef="#br0" timeOffset="7789.624">7007 1749 13131 0 0,'0'0'1605'0'0,"0"0"-464"0"0,0 0-370 0 0,0 0 7 0 0,0 0 153 0 0,0 0 93 0 0,0 0-34 0 0,0 0-124 0 0,0 0-113 0 0,0 0-111 0 0,0 0-56 0 0,33 1-62 0 0,106 5-75 0 0,31 13 736 0 0,-69-2-873 0 0,-11-2-1133 0 0,-29-10-2965 0 0,-54-6-113 0 0,-2-2-5169 0 0</inkml:trace>
  <inkml:trace contextRef="#ctx0" brushRef="#br0" timeOffset="8112.395">7889 1753 12651 0 0,'0'0'1504'0'0,"0"0"-549"0"0,0 0-254 0 0,0 0 109 0 0,0 0 247 0 0,0 0 142 0 0,0 0-62 0 0,0 0-157 0 0,0 0-140 0 0,0 0-172 0 0,0 0-98 0 0,0 0-54 0 0,0 0-76 0 0,27 0-25 0 0,131 3 327 0 0,72 1 468 0 0,-195-7-2339 0 0,-32 3-3682 0 0,-3-1-4650 0 0,-2 1-1413 0 0</inkml:trace>
  <inkml:trace contextRef="#ctx0" brushRef="#br0" timeOffset="8421.773">7867 2069 8274 0 0,'0'0'2940'0'0,"0"0"-1405"0"0,0 0-352 0 0,0 0 230 0 0,0 0 250 0 0,0 0 93 0 0,0 0-146 0 0,0 0-226 0 0,0 0-228 0 0,0 0-208 0 0,31 5-183 0 0,97 11-155 0 0,-53-23 111 0 0,-59 1-532 0 0,129-43 850 0 0,-139 47-1728 0 0,6-2 1578 0 0,-7 4-3876 0 0,0-1-3550 0 0,-5 1-5388 0 0</inkml:trace>
  <inkml:trace contextRef="#ctx0" brushRef="#br0" timeOffset="11108.064">8953 1211 0 0 0,'0'0'532'0'0,"0"0"842"0"0,0 0 321 0 0,0 0 77 0 0,0 0-74 0 0,0 0-234 0 0,0 0-296 0 0,0 0-298 0 0,0 0-257 0 0,0 0-153 0 0,-25 4 1342 0 0,-87 73 1087 0 0,106-72-1439 0 0,28-21-322 0 0,51-42-37 0 0,-69 102 410 0 0,-15 137 14 0 0,-24 150-391 0 0,-4 14-654 0 0,12-274-230 0 0,26-68-239 0 0,1-3-2 0 0,0 0-11 0 0,0 0 21 0 0,0 0 9 0 0,0 0 3 0 0,0 0-9 0 0,0 0-12 0 0,0 0 35 0 0,0 0 6 0 0,0 0 31 0 0,5-26 376 0 0,15-19-3644 0 0,-14 32-2436 0 0,-5 12-338 0 0,1 1-4732 0 0</inkml:trace>
  <inkml:trace contextRef="#ctx0" brushRef="#br0" timeOffset="11420.035">8559 2220 3993 0 0,'0'0'2639'0'0,"0"0"-1196"0"0,0 0-557 0 0,0 0 6 0 0,0 0 236 0 0,0 0 156 0 0,0 0-1 0 0,0 0-116 0 0,0 0-127 0 0,0 0-59 0 0,0 0-32 0 0,0 0-49 0 0,0 0-93 0 0,8 2-80 0 0,19 3-82 0 0,-1-1 0 0 0,1-2-1 0 0,0 0 1 0 0,0-2 0 0 0,0-1 0 0 0,-1-1 0 0 0,1-1-1 0 0,20-6-644 0 0,110-11 756 0 0,-123 18-4862 0 0,0 2-4455 0 0,-33 0-3229 0 0</inkml:trace>
  <inkml:trace contextRef="#ctx0" brushRef="#br0" timeOffset="12667.614">8796 1318 0 0 0,'-7'-21'2361'0'0,"6"16"1589"0"0,0-2 3362 0 0,-14 19-3165 0 0,-96 101-3292 0 0,88-92-774 0 0,-9 5 16 0 0,63-44-2848 0 0,-17 8-2463 0 0,-5 6-4784 0 0</inkml:trace>
  <inkml:trace contextRef="#ctx0" brushRef="#br0" timeOffset="13603.711">9345 1134 2753 0 0,'0'0'1299'0'0,"0"0"42"0"0,0 0 186 0 0,0 0 286 0 0,0 0 168 0 0,0 0-115 0 0,0 0-318 0 0,0 0-417 0 0,0 0-372 0 0,0 0-244 0 0,0 0-106 0 0,0 0-30 0 0,0 0 18 0 0,-2-1 10 0 0,1 1-378 0 0,1-1 0 0 0,-1 1-1 0 0,1 0 1 0 0,-1 0 0 0 0,1 0 0 0 0,0 0-1 0 0,-1 0 1 0 0,1 0 0 0 0,-1 0 0 0 0,1 0 0 0 0,-1 0-1 0 0,1 0 1 0 0,-1 0 0 0 0,1 0 0 0 0,-1 0-1 0 0,1 0 1 0 0,0 0 0 0 0,-1 0 0 0 0,1 0-1 0 0,-1 1 1 0 0,1-1 0 0 0,0 0 0 0 0,-1 0-1 0 0,1 0 1 0 0,-1 1 0 0 0,1-1 0 0 0,0 0-1 0 0,-1 1 1 0 0,1-1 0 0 0,0 0 0 0 0,-1 1-1 0 0,1-1 1 0 0,0 0 0 0 0,0 1 0 0 0,-1-1-1 0 0,1 1 1 0 0,0-1 0 0 0,0 0 0 0 0,0 1-1 0 0,0-1 1 0 0,-1 1 0 0 0,1-1 0 0 0,0 1-1 0 0,0-1 1 0 0,0 1 0 0 0,0-1 0 0 0,0 0-1 0 0,0 1 1 0 0,0-1 0 0 0,0 1 0 0 0,0-1-1 0 0,0 1 1 0 0,1-1 0 0 0,-1 1 0 0 0,0-1-1 0 0,0 0 1 0 0,0 1 0 0 0,0-1 0 0 0,1 1 0 0 0,-1-1-1 0 0,0 0 1 0 0,1 1-29 0 0,-3 17 482 0 0,-7 39 499 0 0,3 1 1 0 0,2 0-1 0 0,3 32-981 0 0,-4 52 663 0 0,-12 134-12 0 0,-28 43-396 0 0,39-258-350 0 0,23-76 264 0 0,137-150 379 0 0,-8 48-485 0 0,-79 101-170 0 0,-61 56 210 0 0,-18 60 204 0 0,-5 20-124 0 0,15-42-242 0 0,2-78 8 0 0,0 0-46 0 0,0 0-58 0 0,0 0-36 0 0,0 0-38 0 0,23-16-4990 0 0,-16 7-1513 0 0,-7 9 5831 0 0,5-8-10779 0 0</inkml:trace>
  <inkml:trace contextRef="#ctx0" brushRef="#br0" timeOffset="14195.494">9829 891 0 0 0,'0'0'657'0'0,"0"0"793"0"0,0 0 316 0 0,0 0 246 0 0,0 0 182 0 0,0 0-19 0 0,0 0-109 0 0,0 0-251 0 0,0 0-229 0 0,0 0-211 0 0,0 0-211 0 0,0 0-196 0 0,0 0-174 0 0,-4-10-116 0 0,-12-32-119 0 0,12 31-83 0 0,4 11-114 0 0,0 0-121 0 0,0 5 15 0 0,30 90 1210 0 0,13 8-534 0 0,-9-29-664 0 0,-4 1 0 0 0,-3 1-1 0 0,-3 2 1 0 0,-3 0 0 0 0,-4 1 0 0 0,2 47-268 0 0,-13-80 16 0 0,-2 0 0 0 0,-3 0 0 0 0,-1 0-1 0 0,-3 0 1 0 0,-1 0 0 0 0,-3 0 0 0 0,-1 0 0 0 0,-3-1 0 0 0,-2 2-16 0 0,5-27 0 0 0,0-1 0 0 0,-1 1 0 0 0,-1-1 0 0 0,-1-1 0 0 0,0 0 0 0 0,-11 12 0 0 0,-3-2-62 0 0,-2-2-1 0 0,0 0 1 0 0,-2-2 0 0 0,0-1 0 0 0,-2-2 0 0 0,-1 0 0 0 0,-14 5 62 0 0,-101 54-1215 0 0,146-80 1131 0 0,1 0-1 0 0,0 0 1 0 0,-1 1 0 0 0,1-1 0 0 0,0 0-1 0 0,-1 0 1 0 0,1 0 0 0 0,0 0 0 0 0,-1 0-1 0 0,1 0 1 0 0,0 0 0 0 0,-1 0 0 0 0,1 0-1 0 0,0 0 1 0 0,-1 0 0 0 0,1 0-1 0 0,0 0 1 0 0,-1 0 0 0 0,1 0 0 0 0,-1 0-1 0 0,1 0 1 0 0,0 0 0 0 0,-1 0 0 0 0,1 0-1 0 0,0-1 1 0 0,-1 1 0 0 0,1 0-1 0 0,0 0 1 0 0,0 0 0 0 0,-1-1 0 0 0,1 1-1 0 0,0 0 1 0 0,-1 0 0 0 0,1-1 0 0 0,0 1-1 0 0,0 0 1 0 0,0 0 0 0 0,-1-1 0 0 0,1 1-1 0 0,0 0 1 0 0,0-1 0 0 0,0 1-1 0 0,0 0 1 0 0,0-1 0 0 0,0 1 0 0 0,-1 0-1 0 0,1-1 1 0 0,0 1 0 0 0,0-1 0 0 0,0 1-1 0 0,0 0 1 0 0,0-1 0 0 0,0 1 0 0 0,0 0-1 0 0,1-1 1 0 0,-1 1 0 0 0,0 0-1 0 0,0-1 1 0 0,0 1 0 0 0,0 0 0 0 0,0-1-1 0 0,0 1 1 0 0,1 0 0 0 0,-1-1 0 0 0,0 1-1 0 0,0 0 85 0 0,8-17-7099 0 0,-6 13 3669 0 0,1-3-5571 0 0</inkml:trace>
  <inkml:trace contextRef="#ctx0" brushRef="#br0" timeOffset="17036.772">1 2861 0 0 0,'0'0'89'0'0,"0"0"22"0"0,0 0-40 0 0,0 0 61 0 0,0 0 121 0 0,35-10 171 0 0,112-30 152 0 0,-1 5 2029 0 0,8 8 1284 0 0,1 8 0 0 0,1 6 1 0 0,61 7-3890 0 0,320 2 2878 0 0,227-11-464 0 0,1201 8-681 0 0,-170 47-567 0 0,-424-51-519 0 0,-84 11-421 0 0,-276 31 45 0 0,-647-15 319 0 0,-356-9-492 0 0,-8-2-4091 0 0,0-2-1184 0 0,0 1-7060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7-23T20:24:44.4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1,'7936'0,"-7941"0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7-23T20:24:53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0,'6588'0,"7372"0,-13937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36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337 468 5225 0 0,'0'0'1470'0'0,"0"0"-217"0"0,0 0-98 0 0,0 0 48 0 0,0 0 191 0 0,0 0 130 0 0,0 0-36 0 0,0 0-131 0 0,0 0-249 0 0,0 0-258 0 0,0 0-234 0 0,0-6-154 0 0,-1-16-68 0 0,0 17-18 0 0,1 5-13 0 0,0 0-37 0 0,0 0-51 0 0,0 0-75 0 0,0 0-73 0 0,0 0-48 0 0,0 11 57 0 0,34 431 1994 0 0,-3-100-1843 0 0,-27-265-517 0 0,3 70 599 0 0,-9-74-4989 0 0,9-100-493 0 0,1 8-1195 0 0,-6 15 3756 0 0,3-8-2792 0 0</inkml:trace>
  <inkml:trace contextRef="#ctx0" brushRef="#br0" timeOffset="561.923">716 482 3993 0 0,'0'0'1659'0'0,"0"0"-77"0"0,0 0 39 0 0,0 0 118 0 0,0 0-36 0 0,0 0-193 0 0,0 0-294 0 0,0 0-293 0 0,0 0-212 0 0,0 0-159 0 0,0 0-116 0 0,0 0-90 0 0,0 0-70 0 0,-3-1-23 0 0,-12-4 595 0 0,30 42-145 0 0,-2 0-1 0 0,-2 2 1 0 0,-1-1 0 0 0,-2 1-1 0 0,-2 1 1 0 0,0 16-703 0 0,0-12 194 0 0,19 320 583 0 0,-7-223-593 0 0,-2-93-372 0 0,-16-48 185 0 0,0 0-25 0 0,0 0 3 0 0,0 0-5 0 0,0 0-46 0 0,0 0-17 0 0,6-26-2540 0 0,-5 20 1452 0 0,3-6-4088 0 0,0 5-4367 0 0,-2 6 4059 0 0</inkml:trace>
  <inkml:trace contextRef="#ctx0" brushRef="#br0" timeOffset="943.329">1142 1204 7322 0 0,'0'0'1393'0'0,"0"0"-399"0"0,0 0 151 0 0,0 0 462 0 0,0 0 284 0 0,0 0-54 0 0,0 0-348 0 0,0 0-447 0 0,0 0-283 0 0,0 0-147 0 0,0 0-100 0 0,0 0-62 0 0,-1 17-56 0 0,-2 121 1176 0 0,30-182-970 0 0,23-44-660 0 0,-50 87 81 0 0,0 1 18 0 0,0 0-12 0 0,0 0-14 0 0,-35 51-377 0 0,35-50 247 0 0,0-1-29 0 0,0 0-39 0 0,0 0-52 0 0,0 0-77 0 0,0 0-94 0 0,0 0-141 0 0,0 0-232 0 0,0-7-7948 0 0,0 6-2066 0 0</inkml:trace>
  <inkml:trace contextRef="#ctx0" brushRef="#br0" timeOffset="1566.11">1431 652 7122 0 0,'0'0'1895'0'0,"0"0"-322"0"0,0 0-58 0 0,0 0 35 0 0,0 0 0 0 0,0 0-138 0 0,0 0-264 0 0,0 0-234 0 0,0 0-168 0 0,0 0-80 0 0,0 0-49 0 0,0 0-12 0 0,0 0-25 0 0,18-17-43 0 0,58-55-42 0 0,14 10 710 0 0,-63 48-1008 0 0,1 1-1 0 0,1 1 0 0 0,-1 1 0 0 0,2 2 0 0 0,-1 1 0 0 0,14-2-196 0 0,-39 8 3 0 0,-1 0 0 0 0,1 1 1 0 0,0-1-1 0 0,-1 1 0 0 0,1 0 1 0 0,0 0-1 0 0,0 0 0 0 0,0 1 1 0 0,0-1-1 0 0,0 1 0 0 0,0 0 1 0 0,0 0-1 0 0,0 0 0 0 0,0 0 1 0 0,0 1-1 0 0,0 0 0 0 0,-1 0 1 0 0,1 0-1 0 0,0 0 0 0 0,0 0 1 0 0,-1 1-1 0 0,1 0 0 0 0,-1 0 1 0 0,1 0-1 0 0,-1 0 0 0 0,0 0 1 0 0,0 1-1 0 0,0-1 0 0 0,0 1 1 0 0,0 0-1 0 0,0 0 0 0 0,-1 0 1 0 0,1 0-1 0 0,-1 0 0 0 0,0 1 1 0 0,0-1-1 0 0,0 1 0 0 0,-1-1 1 0 0,1 1-1 0 0,-1 1-3 0 0,-2 9 6 0 0,-2 0 1 0 0,1-1-1 0 0,-2 1 1 0 0,0-1-1 0 0,0 1 0 0 0,-1-1 1 0 0,-1 0-1 0 0,0-1 0 0 0,-1 0 1 0 0,-1 0-1 0 0,1 0 1 0 0,-2-1-1 0 0,0 0 0 0 0,-5 6-6 0 0,11-14 2 0 0,-118 142 47 0 0,75-95-35 0 0,2 3 0 0 0,3 2-1 0 0,-24 43-13 0 0,62-95 3 0 0,0 1-1 0 0,1 0 0 0 0,-1 1 0 0 0,1-1 0 0 0,0 0 0 0 0,0 1 0 0 0,0-1 1 0 0,1 1-1 0 0,-1-1 0 0 0,1 1 0 0 0,1 0 0 0 0,-1 0 0 0 0,0-1 0 0 0,1 1 0 0 0,0 0 1 0 0,0 0-1 0 0,1 0 0 0 0,-1-1 0 0 0,1 1 0 0 0,0 0 0 0 0,0 0 0 0 0,1-1 1 0 0,-1 1-1 0 0,1-1 0 0 0,2 5-2 0 0,8-1 40 0 0,-1-1 1 0 0,1 0-1 0 0,0 0 0 0 0,1-2 1 0 0,-1 1-1 0 0,1-1 0 0 0,0-1 1 0 0,1-1-1 0 0,-1 0 0 0 0,0 0 1 0 0,1-1-1 0 0,0-1 1 0 0,0 0-1 0 0,-1-1 0 0 0,1-1 1 0 0,0 0-1 0 0,-1 0 0 0 0,1-2 1 0 0,10-2-41 0 0,-1 1 17 0 0,0 0 1 0 0,0-1 0 0 0,-1-2-1 0 0,0 0 1 0 0,0-1 0 0 0,-1-1-1 0 0,0-2 1 0 0,19-11-18 0 0,5-28-2161 0 0,-30 26-1478 0 0,-6 10-694 0 0,0 3-6972 0 0</inkml:trace>
  <inkml:trace contextRef="#ctx0" brushRef="#br0" timeOffset="1981.229">2808 401 7450 0 0,'0'0'2762'0'0,"0"0"-1552"0"0,0 0-551 0 0,0 0 120 0 0,0 0 256 0 0,0 0 155 0 0,0 0-36 0 0,0 0-195 0 0,0 0-253 0 0,0 0-201 0 0,-34 1-86 0 0,-105 3-47 0 0,74 13 159 0 0,56-9-387 0 0,0-3-92 0 0,2 0-1 0 0,-1 1 1 0 0,1 0 0 0 0,0 1-1 0 0,0-1 1 0 0,0 1 0 0 0,1 1-1 0 0,0-1 1 0 0,1 1 0 0 0,-1 0-1 0 0,2 0 1 0 0,-1 1 0 0 0,1-1-1 0 0,0 1 1 0 0,1 0 0 0 0,0 0-1 0 0,1 0 1 0 0,-1 1 0 0 0,2-1-1 0 0,-1 0 1 0 0,2 1-1 0 0,-1-1 1 0 0,1 4-52 0 0,0-4 16 0 0,0-1 0 0 0,0 0 0 0 0,1 0 0 0 0,0 0 1 0 0,1 1-1 0 0,0-1 0 0 0,0 0 0 0 0,0-1 0 0 0,1 1 0 0 0,0 0 0 0 0,1-1 0 0 0,0 0 0 0 0,0 1 0 0 0,1-2 0 0 0,-1 1 0 0 0,1 0 0 0 0,1-1 0 0 0,-1 0 0 0 0,1 0 1 0 0,0-1-1 0 0,5 3-16 0 0,-2-1 158 0 0,0-2 0 0 0,1 1 0 0 0,0-1 0 0 0,0-1 0 0 0,1 0 0 0 0,-1 0 0 0 0,1-1 0 0 0,0 0 1 0 0,0-1-1 0 0,0 0 0 0 0,0-1 0 0 0,0 0 0 0 0,0-1 0 0 0,1 0 0 0 0,-1-1 0 0 0,0 0 0 0 0,0-1 1 0 0,0 0-1 0 0,8-3-158 0 0,-12 3 90 0 0,1 0-1 0 0,-1-1 1 0 0,1 0 0 0 0,-1 0 0 0 0,0-1 0 0 0,0 0 0 0 0,0 0 0 0 0,-1-1-1 0 0,1 0 1 0 0,-1 0 0 0 0,0 0 0 0 0,-1-1 0 0 0,1 0 0 0 0,-1 0 0 0 0,0 0 0 0 0,-1-1-1 0 0,1 0 1 0 0,-1 1 0 0 0,-1-2 0 0 0,1 1 0 0 0,-1 0 0 0 0,0-1 0 0 0,-1 1-1 0 0,0-1 1 0 0,0 0 0 0 0,-1 0 0 0 0,1-5-90 0 0,-2 3-78 0 0,0 1 0 0 0,0 0 0 0 0,-1-1 0 0 0,-1 1 0 0 0,1 0 0 0 0,-1 0 0 0 0,-1 0 0 0 0,0 0 0 0 0,0 0 0 0 0,-1 1 0 0 0,0-1 0 0 0,0 1 0 0 0,-1 0 0 0 0,0 0 0 0 0,0 0 0 0 0,-1 1 0 0 0,0 0 0 0 0,-1 0 0 0 0,1 1 0 0 0,-1-1 0 0 0,0 1 0 0 0,-1 1-1 0 0,-1-1 80 0 0,-7-5-791 0 0,0 1 0 0 0,-1 1 1 0 0,0 1-1 0 0,0 0 1 0 0,-1 1-1 0 0,0 1 1 0 0,0 0-1 0 0,-1 2 1 0 0,1 0-1 0 0,-17-1 790 0 0,0 2-5569 0 0,7 3-5323 0 0</inkml:trace>
  <inkml:trace contextRef="#ctx0" brushRef="#br0" timeOffset="2294.612">2679 795 0 0 0,'0'0'1444'0'0,"0"0"-117"0"0,0 0 119 0 0,0 0 240 0 0,0 0 115 0 0,0 0-87 0 0,0 0-223 0 0,0 0-260 0 0,0 0-234 0 0,0 0-202 0 0,-30 35-184 0 0,-90 106-159 0 0,116-138-426 0 0,1-1 0 0 0,0 1-1 0 0,1 0 1 0 0,-1-1 0 0 0,0 1-1 0 0,1 0 1 0 0,0 1 0 0 0,-1-1-1 0 0,1 0 1 0 0,0 1 0 0 0,1-1-1 0 0,-1 1 1 0 0,1 0 0 0 0,0-1 0 0 0,-1 1-1 0 0,2 0 1 0 0,-1 0 0 0 0,0 0-1 0 0,1-1 1 0 0,-1 2-26 0 0,2 6 106 0 0,-1-5-39 0 0,-1 0-1 0 0,1 0 0 0 0,1-1 0 0 0,-1 1 0 0 0,1 0 0 0 0,0 0 1 0 0,0-1-1 0 0,0 1 0 0 0,1-1 0 0 0,0 1 0 0 0,0-1 1 0 0,1 1-1 0 0,-1-1 0 0 0,1 0 0 0 0,0 0 0 0 0,1 0 1 0 0,-1-1-1 0 0,1 1 0 0 0,0-1 0 0 0,0 0 0 0 0,0 0 0 0 0,0 0 1 0 0,1-1-1 0 0,0 1 0 0 0,0-1 0 0 0,0 0 0 0 0,1 0-66 0 0,4 1 312 0 0,1 0 0 0 0,0 0-1 0 0,0-2 1 0 0,0 1 0 0 0,0-1-1 0 0,0-1 1 0 0,0 0 0 0 0,1-1-1 0 0,-1 0 1 0 0,0 0-1 0 0,0-1 1 0 0,1-1 0 0 0,-1 0-1 0 0,0 0 1 0 0,0-1 0 0 0,-1-1-1 0 0,1 0 1 0 0,-1 0 0 0 0,1-1-312 0 0,7-4 318 0 0,0-1 1 0 0,-1 0 0 0 0,0-2-1 0 0,-1 0 1 0 0,0 0 0 0 0,-1-2 0 0 0,10-12-319 0 0,-20 21 25 0 0,-1 0 0 0 0,1 0 1 0 0,-1 0-1 0 0,-1-1 0 0 0,1 0 1 0 0,-1 0-1 0 0,0 0 0 0 0,0 0 1 0 0,-1-1-1 0 0,0 1 0 0 0,0-1 1 0 0,0 1-1 0 0,-1-1 0 0 0,0 0 1 0 0,0 1-1 0 0,-1-1 1 0 0,0 0-1 0 0,0 0 0 0 0,0 1 1 0 0,-1-1-1 0 0,0 0 0 0 0,-1 0 1 0 0,1 1-1 0 0,-1-1 0 0 0,0 1-25 0 0,-2-1-80 0 0,1 1-1 0 0,-1-1 1 0 0,0 1 0 0 0,0 0-1 0 0,-1 0 1 0 0,0 1-1 0 0,0-1 1 0 0,0 1 0 0 0,0 0-1 0 0,-1 0 1 0 0,0 1-1 0 0,0 0 1 0 0,0 0 0 0 0,-1 0-1 0 0,1 1 1 0 0,-1 0-1 0 0,0 0 1 0 0,0 0 0 0 0,0 1-1 0 0,-5-1 81 0 0,-70-10-2667 0 0,7 12-4116 0 0,49 4-3538 0 0</inkml:trace>
  <inkml:trace contextRef="#ctx0" brushRef="#br0" timeOffset="4692.003">3905 880 0 0 0,'0'0'524'0'0,"0"0"626"0"0,0 0 283 0 0,0 0 45 0 0,0 0-7 0 0,0 0-77 0 0,0 0-195 0 0,0 0-167 0 0,-8-4-143 0 0,0-1-963 0 0,-3-1 884 0 0,0 0 0 0 0,0 0-1 0 0,-1 1 1 0 0,1 1 0 0 0,-1-1 0 0 0,0 2-1 0 0,0 0 1 0 0,-13-1-810 0 0,14 3 192 0 0,-1 1 0 0 0,1 0 0 0 0,-1 1 0 0 0,1 0 0 0 0,-1 1 0 0 0,1 1 0 0 0,0 0-1 0 0,0 0 1 0 0,-9 4-192 0 0,-2 2 89 0 0,0 1 0 0 0,1 0-1 0 0,0 2 1 0 0,1 0-1 0 0,0 2 1 0 0,1 0-1 0 0,0 1 1 0 0,1 1 0 0 0,1 1-1 0 0,1 0 1 0 0,0 1-1 0 0,1 1 1 0 0,1 0 0 0 0,-1 4-89 0 0,12-20 23 0 0,1 1 0 0 0,-1 0 0 0 0,1 0 0 0 0,0 0 1 0 0,0 0-1 0 0,0 1 0 0 0,0-1 0 0 0,1 1 1 0 0,0-1-1 0 0,0 1 0 0 0,0-1 0 0 0,0 1 0 0 0,1-1 1 0 0,-1 1-1 0 0,1 0 0 0 0,1-1 0 0 0,-1 1 1 0 0,1 0-1 0 0,-1-1 0 0 0,1 1 0 0 0,1-1 0 0 0,-1 1 1 0 0,1-1-1 0 0,-1 0 0 0 0,1 0 0 0 0,0 1 1 0 0,1-1-1 0 0,-1 0 0 0 0,1-1 0 0 0,0 1 0 0 0,0 0 1 0 0,0-1-1 0 0,0 0 0 0 0,3 3-23 0 0,7-2 142 0 0,1 0 0 0 0,-1-2-1 0 0,1 1 1 0 0,-1-1 0 0 0,1-1 0 0 0,0-1 0 0 0,0 0-1 0 0,-1 0 1 0 0,1-2 0 0 0,0 1 0 0 0,-1-2 0 0 0,1 0-1 0 0,-1 0 1 0 0,0-2 0 0 0,0 1 0 0 0,0-2-1 0 0,-1 1 1 0 0,1-2 0 0 0,10-7-142 0 0,6-2 117 0 0,-1 0 0 0 0,0-2 1 0 0,-1-2-1 0 0,-2 0 0 0 0,0-1 0 0 0,-1-2 0 0 0,-1 0 1 0 0,-1-2-1 0 0,14-20-117 0 0,-26 32 90 0 0,30-70 483 0 0,-40 83-452 0 0,0 0-36 0 0,0 0-38 0 0,0 0-26 0 0,0 0-50 0 0,0 25-211 0 0,-1-4 253 0 0,2 0-1 0 0,0 0 1 0 0,1 0-1 0 0,1 0 1 0 0,1 0 0 0 0,1-1-1 0 0,1 0 1 0 0,0 0-1 0 0,9 15-12 0 0,-5-11 27 0 0,-9-20-56 0 0,0 0 0 0 0,1 0 0 0 0,-1-1 0 0 0,1 1 1 0 0,0-1-1 0 0,-1 1 0 0 0,2-1 0 0 0,-1 1 0 0 0,0-1 1 0 0,1 0-1 0 0,-1 0 0 0 0,1 0 0 0 0,0-1 0 0 0,0 1 0 0 0,0-1 1 0 0,1 1-1 0 0,-1-1 0 0 0,0 0 0 0 0,1 0 0 0 0,0 0 1 0 0,1 0 28 0 0,91 14-3399 0 0,-63-14-688 0 0,-2-2-3903 0 0,-20 0-1217 0 0</inkml:trace>
  <inkml:trace contextRef="#ctx0" brushRef="#br0" timeOffset="6669.868">4339 0 2865 0 0,'0'0'2735'0'0,"0"0"-1041"0"0,0 0-556 0 0,0 0-83 0 0,0 0 144 0 0,0 0 182 0 0,0 0 24 0 0,0 0-219 0 0,0 0-331 0 0,0 0-331 0 0,0 0-234 0 0,0 0-111 0 0,0 0 35 0 0,0 0 148 0 0,3 8 844 0 0,65 152 2974 0 0,1 92-2983 0 0,80 642-470 0 0,-129-629-359 0 0,-20-264-299 0 0,0-1 33 0 0,0 0 35 0 0,-375 30 360 0 0,320-23-457 0 0,-399 52-236 0 0,134-11 22 0 0,-179 22-69 0 0,-518 35-32 0 0,415-30 245 0 0,22 6 108 0 0,63 10 153 0 0,369-64-10 0 0,104-24 1449 0 0,44-37-1263 0 0,3-1029-722 0 0,-40 589 206 0 0,34 256 90 0 0,37 163-332 0 0,15 29 229 0 0,23 0 35 0 0,112 0 94 0 0,8 5-27 0 0,66 5 21 0 0,420 8-29 0 0,-145 5 29 0 0,25-4 43 0 0,-172-23-85 0 0,823 27 154 0 0,-1088-8-39 0 0,-56 7-464 0 0,-30 11-3900 0 0,-31-7 3531 0 0,2 0-1844 0 0,-1 1-2637 0 0,0 2-6280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4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1264 281 0 0 0,'0'0'729'0'0,"0"0"350"0"0,0 0 186 0 0,0 0 56 0 0,0 0 4 0 0,7-11-55 0 0,38-53 2141 0 0,-43 61-2970 0 0,-1 0 1 0 0,1 0-1 0 0,0-1 0 0 0,-1 1 1 0 0,0-1-1 0 0,0 1 1 0 0,0-1-1 0 0,-1 1 1 0 0,1-1-1 0 0,-1 0 1 0 0,1 1-1 0 0,-1-1 1 0 0,0 0-1 0 0,-1 1 1 0 0,1-1-1 0 0,-1 0 1 0 0,0 1-1 0 0,0-1-441 0 0,-36-53 2553 0 0,12 44-2388 0 0,0 1 0 0 0,-1 1 0 0 0,0 1 0 0 0,0 2 0 0 0,-1 0 0 0 0,0 2 0 0 0,-1 1 0 0 0,1 1 0 0 0,-1 1 0 0 0,0 2 0 0 0,0 1 0 0 0,0 1 0 0 0,1 1 0 0 0,-1 1 0 0 0,1 2 0 0 0,-1 1 0 0 0,1 1 0 0 0,1 1 0 0 0,-19 8-165 0 0,14-3 36 0 0,0 0-1 0 0,1 2 1 0 0,1 1-1 0 0,1 2 0 0 0,0 1 1 0 0,1 0-1 0 0,1 2 0 0 0,1 2 1 0 0,1 0-1 0 0,1 1 0 0 0,-15 22-35 0 0,-4 11 25 0 0,2 1 1 0 0,3 2-1 0 0,3 2 0 0 0,3 1 0 0 0,0 5-25 0 0,-73 210 53 0 0,85-212-25 0 0,3 2-1 0 0,3 0 1 0 0,3 0-1 0 0,3 1 1 0 0,2 27-28 0 0,3-71-1 0 0,2-1 0 0 0,1 0 0 0 0,1 0 0 0 0,1 0 1 0 0,1 0-1 0 0,1 0 0 0 0,1-1 0 0 0,1 1 0 0 0,1 0 1 0 0,-2-10 11 0 0,1-1 1 0 0,0 0-1 0 0,0 0 1 0 0,1 0-1 0 0,1-1 1 0 0,0-1-1 0 0,1 1 1 0 0,0-1-1 0 0,1-1 0 0 0,0 0 1 0 0,0-1-1 0 0,1 0 1 0 0,0 0-1 0 0,1-1 1 0 0,0-1-1 0 0,0 0 1 0 0,1-1-1 0 0,0-1 0 0 0,0 0 1 0 0,0-1-1 0 0,0 0 1 0 0,1-1-1 0 0,0 0 1 0 0,9-1-12 0 0,22 1 58 0 0,1-3 0 0 0,-1-1 0 0 0,1-2 0 0 0,-1-3 0 0 0,0-1 0 0 0,0-3 0 0 0,-1-1 0 0 0,0-3 0 0 0,-1-1 0 0 0,-1-2 0 0 0,-1-2 0 0 0,0-2 0 0 0,-1-2 0 0 0,-2-2 0 0 0,0-1 0 0 0,4-6-58 0 0,-39 30 5 0 0,1-1 1 0 0,-1 0-1 0 0,0 0 0 0 0,1-1 1 0 0,-1 1-1 0 0,-1-1 0 0 0,1 0 1 0 0,0 0-1 0 0,-1 0 0 0 0,0 0 1 0 0,0 0-1 0 0,0-1 0 0 0,-1 0 1 0 0,1 1-1 0 0,-1-1 0 0 0,0 0 1 0 0,-1 0-1 0 0,1 0 0 0 0,-1 0 1 0 0,0-1-1 0 0,0 1 0 0 0,0 0 1 0 0,-1 0-1 0 0,0-1 0 0 0,0 1 1 0 0,0 0-1 0 0,-1-1 0 0 0,0 1 1 0 0,0 0-1 0 0,0 0 0 0 0,-1 0 1 0 0,1 0-1 0 0,-1 0 0 0 0,0 0 1 0 0,-1 0-1 0 0,1 1 0 0 0,-1-1 1 0 0,-2-2-6 0 0,-9-6-68 0 0,0 1 0 0 0,-1 0 0 0 0,-1 1 0 0 0,0 0 0 0 0,0 1 0 0 0,-1 1 1 0 0,-1 1-1 0 0,1 1 0 0 0,-1 0 0 0 0,-1 1 0 0 0,-16-3 68 0 0,-215-27-827 0 0,206 33 634 0 0,-2-2 161 0 0,47-4-16 0 0,26-4 171 0 0,0 2 0 0 0,1 2 0 0 0,0 0 1 0 0,1 2-1 0 0,0 1 0 0 0,6 0-123 0 0,2-1 122 0 0,64-7 424 0 0,0 4 0 0 0,0 4-1 0 0,60 7-545 0 0,-107-1 53 0 0,31-44 133 0 0,-80 41-3497 0 0,-15 12-7775 0 0,8-4-537 0 0</inkml:trace>
  <inkml:trace contextRef="#ctx0" brushRef="#br0" timeOffset="440.289">1748 1197 11795 0 0,'0'0'960'0'0,"0"0"-367"0"0,0 0-67 0 0,0 0 359 0 0,0 0 347 0 0,0 0 165 0 0,0 0-48 0 0,0 0-210 0 0,0 0-199 0 0,0 0-165 0 0,0 0-136 0 0,0 0-129 0 0,5 26-108 0 0,12 78-92 0 0,-15-92-208 0 0,-1 0-1 0 0,0 1 1 0 0,0-1 0 0 0,-1 0 0 0 0,-1 1 0 0 0,0-1-1 0 0,-1 0 1 0 0,0 1 0 0 0,-3 6-102 0 0,-3 20 265 0 0,-5 23-46 0 0,13-62-290 0 0,-16-13-6456 0 0,12 5-113 0 0,2 7-4494 0 0</inkml:trace>
  <inkml:trace contextRef="#ctx0" brushRef="#br0" timeOffset="768.553">1841 502 11843 0 0,'0'0'1672'0'0,"0"0"-184"0"0,0 0-274 0 0,0 0-139 0 0,0 0-79 0 0,0 0-137 0 0,0 0-128 0 0,0 0-166 0 0,0 0-152 0 0,0 0-134 0 0,0 0-147 0 0,-7 1-74 0 0,2 1-57 0 0,4-2-5 0 0,-1 0 1 0 0,1 0 0 0 0,0 1-1 0 0,0-1 1 0 0,-1 0 0 0 0,1 1-1 0 0,0-1 1 0 0,0 1-1 0 0,0-1 1 0 0,0 1 0 0 0,-1 0-1 0 0,1-1 1 0 0,0 1 0 0 0,0 0-1 0 0,0 0 1 0 0,1 0 0 0 0,-1 0-1 0 0,0 0 1 0 0,0 0-1 0 0,0 0 1 0 0,1 0 0 0 0,-1 0-1 0 0,0 0 1 0 0,1 0 0 0 0,-1 0-1 0 0,1 1 1 0 0,0-1-1 0 0,-1 0 1 0 0,1 0 0 0 0,0 0-1 0 0,-1 1 1 0 0,1-1 0 0 0,0 0-1 0 0,0 1 1 0 0,0-1 0 0 0,0 0-1 0 0,1 0 1 0 0,-1 1 3 0 0,17 43-1457 0 0,-3-30-4821 0 0,-8-10-4560 0 0</inkml:trace>
  <inkml:trace contextRef="#ctx0" brushRef="#br0" timeOffset="1143.76">2141 866 11963 0 0,'0'0'3128'0'0,"0"0"-2090"0"0,0 0-810 0 0,0 0-67 0 0,0 0 167 0 0,0 0 198 0 0,0 0 134 0 0,0 0 29 0 0,0 0-58 0 0,0 0-108 0 0,0 0-110 0 0,0 0-105 0 0,11 25-56 0 0,36 77-33 0 0,9 81 468 0 0,-14 81-500 0 0,-23-230-53 0 0,-18-34-107 0 0,-1 1-1 0 0,0 0 0 0 0,1-1 1 0 0,-1 1-1 0 0,0-1 1 0 0,1 1-1 0 0,-1-1 1 0 0,1 1-1 0 0,-1-1 1 0 0,1 1-1 0 0,-1-1 1 0 0,1 0-1 0 0,-1 1 0 0 0,1-1 1 0 0,-1 0-1 0 0,1 1 1 0 0,-1-1-1 0 0,1 0 1 0 0,0 1-1 0 0,-1-1 1 0 0,1 0-1 0 0,0 0 1 0 0,-1 0-1 0 0,1 0 1 0 0,0 0-1 0 0,-1 0 0 0 0,1 0 1 0 0,0 0-1 0 0,-1 0 1 0 0,1 0-1 0 0,0 0 1 0 0,-1 0-1 0 0,1 0 1 0 0,-1-1-1 0 0,1 1 1 0 0,0 0-1 0 0,-1 0 0 0 0,1-1 1 0 0,-1 1-1 0 0,1 0 1 0 0,-1-1-1 0 0,1 1 1 0 0,-1-1-1 0 0,1 1 1 0 0,-1-1-1 0 0,1 1 1 0 0,-1-1-1 0 0,1 1 0 0 0,-1-1 1 0 0,0 1-1 0 0,1-1 1 0 0,-1 1-1 0 0,0-1 1 0 0,1 0-27 0 0,117-294 2072 0 0,34-28-2201 0 0,-149 311-1924 0 0,-15 27 837 0 0,-13 26-2006 0 0,14-24-1520 0 0,1-4-4919 0 0</inkml:trace>
  <inkml:trace contextRef="#ctx0" brushRef="#br0" timeOffset="1455.056">2743 1135 7394 0 0,'0'0'1660'0'0,"0"0"-78"0"0,0 0 105 0 0,0 0 6 0 0,0 0-139 0 0,0 0-196 0 0,0 0-203 0 0,0 0-165 0 0,0 0-151 0 0,0 0-125 0 0,31-8-114 0 0,99-26-103 0 0,-62 2 302 0 0,-61 27-701 0 0,0 0-1 0 0,-1 0 1 0 0,1-1-1 0 0,-1 0 1 0 0,0 0-1 0 0,0 0 1 0 0,-1-1-1 0 0,0 0 0 0 0,0 0 1 0 0,-1 0-1 0 0,0-1 1 0 0,0 0-1 0 0,-1 1 1 0 0,1-1-1 0 0,-2 0 1 0 0,1-1-1 0 0,-1 1 1 0 0,-1 0-1 0 0,1-1 1 0 0,-1 1-1 0 0,-1-8-97 0 0,-2 13-23 0 0,0 0 0 0 0,0 0 0 0 0,-1 1 0 0 0,1-1 1 0 0,-1 1-1 0 0,0-1 0 0 0,0 1 0 0 0,0 0 0 0 0,0 0 0 0 0,0 0 0 0 0,0 1 0 0 0,0-1 0 0 0,-1 1 0 0 0,1 0 0 0 0,-1 0 0 0 0,1 0 0 0 0,-1 0 0 0 0,1 0 0 0 0,-1 1 0 0 0,1 0 1 0 0,-1-1-1 0 0,0 1 0 0 0,1 1 0 0 0,-1-1 0 0 0,1 0 0 0 0,-1 1 0 0 0,0 0 0 0 0,1 0 0 0 0,0 0 0 0 0,-4 1 23 0 0,-14 7-93 0 0,1 2-1 0 0,0-1 0 0 0,1 2 1 0 0,0 1-1 0 0,0 0 1 0 0,1 2-1 0 0,1 0 1 0 0,1 0-1 0 0,0 2 0 0 0,1 0 1 0 0,1 1-1 0 0,-12 19 94 0 0,-41 90-194 0 0,66-122 196 0 0,-1 0-1 0 0,1 1 1 0 0,0-1-1 0 0,0 1 1 0 0,1-1 0 0 0,-1 0-1 0 0,1 1 1 0 0,1-1-1 0 0,-1 1 1 0 0,1-1 0 0 0,0 0-1 0 0,0 1 1 0 0,0-1-1 0 0,1 0 1 0 0,-1 0-1 0 0,2 0 1 0 0,-1 0 0 0 0,0 0-1 0 0,1 0 1 0 0,0 0-1 0 0,0-1 1 0 0,0 0 0 0 0,1 1-1 0 0,3 2-1 0 0,11 6-105 0 0,1-2 0 0 0,0-1 0 0 0,0 0 1 0 0,1-1-1 0 0,0-1 0 0 0,1-1 0 0 0,0-1 0 0 0,0 0 0 0 0,0-2 0 0 0,1-1 0 0 0,-1 0 0 0 0,1-2 0 0 0,0 0 0 0 0,0-2 0 0 0,14-1 105 0 0,17-3-2718 0 0,-30 1-1006 0 0,-12 2 494 0 0,7-2-7750 0 0</inkml:trace>
  <inkml:trace contextRef="#ctx0" brushRef="#br0" timeOffset="1926.658">3302 1293 3977 0 0,'0'0'1240'0'0,"0"0"-214"0"0,0 0 11 0 0,0 0 151 0 0,0 0 95 0 0,0 0-53 0 0,0 0-150 0 0,0 0-126 0 0,0 0-66 0 0,0 0 12 0 0,0 0 40 0 0,0 0 22 0 0,5 13-15 0 0,16 39-36 0 0,-20-50-820 0 0,0-1 0 0 0,0 0 0 0 0,0 1 0 0 0,0-1 0 0 0,0 0 0 0 0,0 0 1 0 0,0 0-1 0 0,0 0 0 0 0,0 0 0 0 0,1 0 0 0 0,-1 0 0 0 0,0 0 0 0 0,1-1 1 0 0,-1 1-1 0 0,1 0 0 0 0,-1-1 0 0 0,0 1 0 0 0,1-1 0 0 0,0 1 0 0 0,-1-1 1 0 0,1 0-1 0 0,-1 0 0 0 0,1 0 0 0 0,-1 0 0 0 0,1 0 0 0 0,-1 0 0 0 0,1 0 1 0 0,0 0-1 0 0,-1 0 0 0 0,1-1 0 0 0,-1 1 0 0 0,1-1 0 0 0,-1 1-91 0 0,4-1 353 0 0,69-49 2103 0 0,-65 41-2255 0 0,188-223 1614 0 0,-162 188-1795 0 0,-3-2 0 0 0,-1-1 0 0 0,24-50-20 0 0,-67 120-115 0 0,1 0 1 0 0,1 1-1 0 0,1 1 1 0 0,1-1-1 0 0,1 2 1 0 0,1-1-1 0 0,1 0 1 0 0,1 6 114 0 0,4-25 3 0 0,-1 0-1 0 0,1 0 1 0 0,0 0 0 0 0,1 0 0 0 0,-1 0-1 0 0,1 0 1 0 0,0 0 0 0 0,1 0 0 0 0,-1-1-1 0 0,1 1 1 0 0,1 0 0 0 0,-1-1 0 0 0,1 0 0 0 0,-1 1-1 0 0,2-1 1 0 0,-1 0 0 0 0,0 0 0 0 0,1-1-1 0 0,0 1 1 0 0,0-1 0 0 0,1 0 0 0 0,-1 0-1 0 0,1 0 1 0 0,0-1 0 0 0,-1 1 0 0 0,2-1-3 0 0,7 2 86 0 0,0-1 1 0 0,0 0 0 0 0,0-1-1 0 0,0-1 1 0 0,1 0 0 0 0,-1-1-1 0 0,0 0 1 0 0,1-1-1 0 0,-1 0 1 0 0,1-1 0 0 0,-1-1-1 0 0,0 0 1 0 0,0-1 0 0 0,1-1-1 0 0,-2 1 1 0 0,1-2-1 0 0,0 0 1 0 0,-1-1 0 0 0,0 0-1 0 0,0 0 1 0 0,-1-2 0 0 0,0 1-1 0 0,4-5-86 0 0,2 3-26 0 0,-1-2 0 0 0,0 0-1 0 0,0-1 1 0 0,-1 0 0 0 0,-1-1-1 0 0,0-1 1 0 0,-1 0 0 0 0,-1-1-1 0 0,0 0 1 0 0,-1-1 0 0 0,0-1-1 0 0,-1 0 1 0 0,-1 0 0 0 0,-1 0-1 0 0,-1-1 1 0 0,0-1 0 0 0,-1 1-1 0 0,-1-1 1 0 0,0-6 26 0 0,-3-1-1336 0 0,-2 9-2812 0 0,0 5-7973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0,'0'0'407'0'0,"0"0"1631"0"0,0 0 549 0 0,0 0 25 0 0,0 0-214 0 0,0 0-392 0 0,0 0-400 0 0,0 0-361 0 0,0 0-267 0 0,0 0-127 0 0,0 0-110 0 0,0 0-86 0 0,0 0-66 0 0,17 15 2288 0 0,53-8-994 0 0,345-7 435 0 0,-388 4-2231 0 0,2-1-3472 0 0,-25-3 221 0 0,-2 0-4753 0 0,-2 0-2823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6689 0 0,'0'0'1557'0'0,"0"0"-409"0"0,0 0-92 0 0,0 0 191 0 0,0 0 199 0 0,0 0 19 0 0,0 0-190 0 0,0 0-301 0 0,0 0-263 0 0,0 0-198 0 0,0 0-70 0 0,0 0 34 0 0,3 0 80 0 0,111-5 3873 0 0,61-12-2668 0 0,24 13-1293 0 0,-182 15-1264 0 0,-1 0-6096 0 0,-13-10-124 0 0,0 2-4503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1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6649 0 0,'0'0'1905'0'0,"0"0"-536"0"0,0 0-200 0 0,0 0 62 0 0,0 0 85 0 0,0 0 11 0 0,0 0-107 0 0,0 0-160 0 0,0 0-203 0 0,0 0-173 0 0,0 0-118 0 0,0 0-95 0 0,0 0-40 0 0,-29 9-26 0 0,-88 29-6 0 0,47-8 591 0 0,53-20-904 0 0,-1 0 0 0 0,1 1 0 0 0,1 1 0 0 0,0 0 1 0 0,1 1-1 0 0,1 1 0 0 0,0 1 0 0 0,-1 2-86 0 0,13-15-2 0 0,1-1 0 0 0,-1 1 0 0 0,1 0 1 0 0,0 0-1 0 0,0 0 0 0 0,0 0 0 0 0,0 0 0 0 0,0 1 0 0 0,0-1 0 0 0,1 0 0 0 0,-1 0 0 0 0,1 1 0 0 0,0-1 0 0 0,-1 0 0 0 0,1 0 0 0 0,0 1 1 0 0,0-1-1 0 0,1 0 0 0 0,-1 1 0 0 0,0-1 0 0 0,1 0 0 0 0,-1 0 0 0 0,1 1 0 0 0,0-1 0 0 0,0 0 0 0 0,0 0 0 0 0,0 0 0 0 0,0 0 1 0 0,0 0-1 0 0,0 0 0 0 0,1 0 0 0 0,-1-1 0 0 0,2 2 2 0 0,62 54 143 0 0,-45-42-115 0 0,7 6 96 0 0,-1 1-1 0 0,-1 1 1 0 0,-1 1-1 0 0,-1 1 0 0 0,-2 1 1 0 0,0 2-1 0 0,7 13-123 0 0,-24-32 72 0 0,0 0 0 0 0,0 0 0 0 0,-1 0 0 0 0,0 1 0 0 0,-1-1 0 0 0,0 1 0 0 0,0 0 0 0 0,-1 0 0 0 0,0 0 0 0 0,-1-1-1 0 0,0 1 1 0 0,-1 0 0 0 0,-1 6-72 0 0,-1-8 19 0 0,-1 0-1 0 0,0 0 1 0 0,0 0-1 0 0,-1-1 1 0 0,0 1-1 0 0,-1-1 0 0 0,0 0 1 0 0,0-1-1 0 0,0 1 1 0 0,-1-1-1 0 0,0 0 1 0 0,0-1-1 0 0,0 0 1 0 0,-1 0-1 0 0,1-1 1 0 0,-1 1-1 0 0,0-2 1 0 0,-1 1-1 0 0,-4 0-18 0 0,-94 11-1586 0 0,77-36-2514 0 0,22-3-6636 0 0,6 14 2162 0 0</inkml:trace>
  <inkml:trace contextRef="#ctx0" brushRef="#br0" timeOffset="361.313">149 64 9498 0 0,'0'0'1260'0'0,"0"0"-251"0"0,0 0 43 0 0,0 0 177 0 0,0 0 156 0 0,0 0 0 0 0,0 0-252 0 0,0 0-339 0 0,0 0-258 0 0,0 0-142 0 0,0 0 17 0 0,0 0 86 0 0,0 0 69 0 0,14-1 39 0 0,100-12 983 0 0,232-22 706 0 0,-234 25-2703 0 0,-69 6-1973 0 0,-43 4 2299 0 0,0 0 25 0 0,0 0 20 0 0,0 0 12 0 0,0 0-55 0 0,0 0-43 0 0,0 0-58 0 0,0 0-76 0 0,0 0-23 0 0,0 0-16 0 0,0 0-27 0 0,0 0-57 0 0,0 0-136 0 0,0 0-295 0 0,0 0-516 0 0,0 0-1136 0 0,0 0-2951 0 0,0 0-4761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0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4697 0 0,'0'0'1602'0'0,"0"0"-302"0"0,0 0 11 0 0,0 0 181 0 0,0 0 135 0 0,0 0-5 0 0,0 0-212 0 0,0 0-316 0 0,0 0-321 0 0,0 0-265 0 0,0 0-192 0 0,0 0-117 0 0,0 0-41 0 0,0 0 10 0 0,10 0 416 0 0,89 0 1710 0 0,-1-4 0 0 0,73-14-2294 0 0,129-26 974 0 0,-300 44-967 0 0,1 0 0 0 0,0 0 0 0 0,-1 0 0 0 0,1 0 0 0 0,0 0 0 0 0,0 0 0 0 0,-1 0 0 0 0,1 0 0 0 0,0 0 0 0 0,0 0 0 0 0,-1 0 0 0 0,1 1 0 0 0,0-1 0 0 0,-1 0 0 0 0,1 0 0 0 0,0 1 0 0 0,-1-1 0 0 0,1 0 0 0 0,0 1 0 0 0,-1-1 0 0 0,1 1 0 0 0,-1-1 0 0 0,1 1 0 0 0,-1-1 0 0 0,1 1 0 0 0,-1-1 0 0 0,1 1 0 0 0,-1-1 0 0 0,1 1 0 0 0,-1 0 0 0 0,0-1 0 0 0,1 1 0 0 0,-1 0 0 0 0,0-1 1 0 0,0 1-1 0 0,1 0 0 0 0,-1-1 0 0 0,0 1 0 0 0,0 0 0 0 0,0 0 0 0 0,0-1 0 0 0,0 1 0 0 0,0 0 0 0 0,0-1 0 0 0,0 1 0 0 0,0 0 0 0 0,0 0 0 0 0,-1-1 0 0 0,1 1 0 0 0,0 0 0 0 0,0-1 0 0 0,-1 1 0 0 0,1 0 0 0 0,0-1 0 0 0,-1 1 0 0 0,1 0 0 0 0,-1-1 0 0 0,1 1 0 0 0,-1-1 0 0 0,1 1 0 0 0,-1-1 0 0 0,1 1 0 0 0,-1-1 0 0 0,1 1 0 0 0,-1-1-7 0 0,-2 7-16 0 0,-98 268 318 0 0,-71 195-51 0 0,103-222-126 0 0,51-200 113 0 0,16-105-6728 0 0,4 43 3838 0 0,0 5-1950 0 0,0 4-4960 0 0</inkml:trace>
  <inkml:trace contextRef="#ctx0" brushRef="#br0" timeOffset="364.994">65 660 6537 0 0,'0'0'2516'0'0,"0"0"-1053"0"0,0 0-507 0 0,0 0 32 0 0,0 0 110 0 0,0 0 75 0 0,0 0-86 0 0,0 0-219 0 0,0 0-225 0 0,0 0-184 0 0,0 0-52 0 0,0 0 71 0 0,0 0 114 0 0,12-3 85 0 0,216-31 3043 0 0,163-13-1867 0 0,-299 46-3029 0 0,-90 17-4648 0 0,-2-13 1221 0 0,0 0-6732 0 0</inkml:trace>
  <inkml:trace contextRef="#ctx0" brushRef="#br0" timeOffset="828.434">956 899 12971 0 0,'0'0'989'0'0,"0"0"-489"0"0,0 0-182 0 0,0 0 263 0 0,0 0 402 0 0,0 0 249 0 0,0 0 9 0 0,0 0-237 0 0,0 0-308 0 0,0 0-203 0 0,0 0-90 0 0,0 0-49 0 0,-4 11-13 0 0,-12 35-18 0 0,-18 19 793 0 0,20-36-721 0 0,13-29-339 0 0,1 0-8 0 0,0 0-11 0 0,0 0-14 0 0,0 0 3 0 0,0 0-7 0 0,0 0-2 0 0,0 0 6 0 0,16-8 228 0 0,53-57 281 0 0,-69 65-472 0 0,0 0 5 0 0,0 0-13 0 0,0 0-2 0 0,0 0 0 0 0,0 0-18 0 0,0 0-22 0 0,0 0-20 0 0,-29 25-264 0 0,23-20-786 0 0,15-6-12377 0 0,-5-3 2927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0 808 0 0,'0'0'2870'0'0,"0"0"-1214"0"0,0 0-361 0 0,0 0 68 0 0,0 0 164 0 0,0 0 14 0 0,0 0-93 0 0,0 0-184 0 0,0 0-249 0 0,0 0-215 0 0,0 0-218 0 0,-13 4-155 0 0,-44 12-63 0 0,53-15-301 0 0,0 1 0 0 0,1-1 0 0 0,-1 1 0 0 0,0 0 1 0 0,1 0-1 0 0,-1 1 0 0 0,1-1 0 0 0,-1 1 1 0 0,1-1-1 0 0,0 1 0 0 0,0 0 0 0 0,1 0 0 0 0,-1 1 1 0 0,1-1-1 0 0,-1 0 0 0 0,1 1 0 0 0,0 0 0 0 0,0-1 1 0 0,0 2-64 0 0,-8 12 246 0 0,-21 33 291 0 0,2 2-1 0 0,2 0 1 0 0,3 2 0 0 0,1 1 0 0 0,-10 44-537 0 0,15-37 278 0 0,2 0-1 0 0,3 1 1 0 0,3 1 0 0 0,3-1-1 0 0,3 2 1 0 0,3 59-278 0 0,4-94 130 0 0,2 0 0 0 0,1 1 0 0 0,1-2 0 0 0,1 1-1 0 0,2-1 1 0 0,1-1 0 0 0,2 0 0 0 0,0 0 0 0 0,2-1 0 0 0,1-1 0 0 0,1 0 0 0 0,5 3-130 0 0,13 19 625 0 0,-35-47-574 0 0,38-53-4617 0 0,-25 33 958 0 0,-4 7-2256 0 0,-3 3-5090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12075 0 0,'0'0'1848'0'0,"0"0"-862"0"0,0 0-310 0 0,0 0 74 0 0,0 0 125 0 0,0 0 99 0 0,0 0-63 0 0,0 0-199 0 0,0 0-223 0 0,0 0-201 0 0,0 0-114 0 0,0 0-13 0 0,-6 10 23 0 0,-1-2-117 0 0,-18 58 368 0 0,45 263 2337 0 0,-72 280-918 0 0,52-571-1751 0 0,15-65-3978 0 0,-1 10-3603 0 0,-9 10-3734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5329 0 0,'0'0'2223'0'0,"0"0"-494"0"0,0 0-154 0 0,0 0 13 0 0,0 0-10 0 0,0 0-122 0 0,0 0-212 0 0,0 0-241 0 0,0 0-232 0 0,0 0-204 0 0,0 0-127 0 0,0 0-51 0 0,0 0-33 0 0,-2 0 10 0 0,-6 3 2301 0 0,33 0-1023 0 0,12 2-1468 0 0,127-5 630 0 0,-34-8-277 0 0,-130 8-513 0 0,0 0 0 0 0,0 0-4 0 0,7 0 135 0 0,-3 0-852 0 0,-7-3-186 0 0,2 3-7138 0 0,1 0 8017 0 0,0 0-11425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88 11731 0 0,'0'0'937'0'0,"0"0"-430"0"0,0 0-163 0 0,0 0 87 0 0,0 0 150 0 0,0 0 122 0 0,0 0-3 0 0,0 0-109 0 0,0 0-135 0 0,0 0-123 0 0,0 0-70 0 0,0 0-56 0 0,-25 24-30 0 0,-76 79-15 0 0,53-31 128 0 0,39-55-240 0 0,1 0-1 0 0,2 1 1 0 0,-1 0-1 0 0,2 1 1 0 0,1-1-1 0 0,0 1 1 0 0,1 0-1 0 0,1 0 0 0 0,1 0 1 0 0,1 0-1 0 0,1 11-49 0 0,-1-26 49 0 0,1 1 0 0 0,0 0-1 0 0,0 0 1 0 0,0 0-1 0 0,1-1 1 0 0,-1 1-1 0 0,1-1 1 0 0,0 1 0 0 0,1-1-1 0 0,-1 0 1 0 0,1 0-1 0 0,0 0 1 0 0,0 0-1 0 0,0 0 1 0 0,0-1-1 0 0,1 1 1 0 0,-1-1 0 0 0,1 0-1 0 0,0 0 1 0 0,0 0-1 0 0,0 0 1 0 0,0-1-1 0 0,1 0 1 0 0,-1 0 0 0 0,1 0-1 0 0,-1 0 1 0 0,1-1-1 0 0,0 0 1 0 0,2 1-49 0 0,6 1 207 0 0,-1-1 0 0 0,1 0 1 0 0,0 0-1 0 0,1-2 0 0 0,-1 1 0 0 0,0-2 0 0 0,0 0 1 0 0,0 0-1 0 0,0-1 0 0 0,9-3-207 0 0,-3 1 131 0 0,0-2-1 0 0,0 0 0 0 0,0-1 1 0 0,-1-1-1 0 0,0 0 1 0 0,0-2-1 0 0,-1 0 0 0 0,0 0 1 0 0,-1-2-1 0 0,-1 0 1 0 0,1-1-1 0 0,-2-1 0 0 0,0 0 1 0 0,-1-1-1 0 0,0 0 0 0 0,-1-1 1 0 0,-1 0-1 0 0,0-1 1 0 0,-2-1-1 0 0,1 1 0 0 0,-2-1 1 0 0,-1-1-1 0 0,0 0 1 0 0,-1 0-1 0 0,-1 0 0 0 0,-1 0 1 0 0,1-14-131 0 0,-4 25-34 0 0,0-1 0 0 0,0 1 0 0 0,-1-1 0 0 0,0 1-1 0 0,-1 0 1 0 0,0-1 0 0 0,0 1 0 0 0,-1-1 0 0 0,0 1 0 0 0,0 0 0 0 0,-1 0 0 0 0,0 0 0 0 0,0 0 0 0 0,-1 1 0 0 0,0-1-1 0 0,0 1 1 0 0,-1 0 0 0 0,0 0 0 0 0,0 1 0 0 0,-1-1 0 0 0,0 1 0 0 0,0 0 0 0 0,0 1 0 0 0,-1-1 0 0 0,-7-3 34 0 0,4 3-242 0 0,-1 2 0 0 0,0 0 0 0 0,0 0 0 0 0,-1 1 1 0 0,1 0-1 0 0,-1 1 0 0 0,0 1 0 0 0,1-1 0 0 0,-1 2 1 0 0,0 0-1 0 0,0 0 0 0 0,0 1 0 0 0,1 1 0 0 0,-1-1 1 0 0,1 2-1 0 0,-1 0 0 0 0,1 0 0 0 0,0 1 0 0 0,0 1 1 0 0,-7 3 241 0 0,-75 48-11048 0 0,75-40 1825 0 0</inkml:trace>
  <inkml:trace contextRef="#ctx0" brushRef="#br0" timeOffset="565.809">828 430 13475 0 0,'0'0'1840'0'0,"0"0"-638"0"0,0 0-242 0 0,0 0 120 0 0,0 0 103 0 0,0 0-17 0 0,0 0-193 0 0,0 0-297 0 0,0 0-273 0 0,0 0-157 0 0,0 0-97 0 0,0 0-30 0 0,0 0 3 0 0,-3 8-7 0 0,-31 57 317 0 0,67-87-81 0 0,-18 13-310 0 0,-24 19 1 0 0,5 15-1665 0 0,11-22-2570 0 0,4-2-4001 0 0,-9-1-2371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230 954 9714 0 0,'0'0'1034'0'0,"0"0"-225"0"0,0 0 82 0 0,0 0 204 0 0,0 0 136 0 0,0 0-66 0 0,0 0-215 0 0,0 0-253 0 0,0 0-235 0 0,0 0-170 0 0,0 0-107 0 0,-33 34-82 0 0,-99 108-48 0 0,83-68-5 0 0,46-60-43 0 0,0-2-3 0 0,0 0 1 0 0,0 0-1 0 0,1 1 1 0 0,1-1-1 0 0,0 0 1 0 0,1 1-1 0 0,0-1 1 0 0,1 0-1 0 0,1 1 1 0 0,-1-1-1 0 0,3 4-4 0 0,-3-11 39 0 0,0 0-1 0 0,1 0 0 0 0,0 0 0 0 0,0-1 0 0 0,0 1 1 0 0,1 0-1 0 0,-1-1 0 0 0,1 0 0 0 0,0 0 0 0 0,0 0 1 0 0,1 0-1 0 0,-1 0 0 0 0,1-1 0 0 0,0 1 0 0 0,0-1 1 0 0,0 0-1 0 0,0 0 0 0 0,0-1 0 0 0,1 1 0 0 0,-1-1 1 0 0,1 0-1 0 0,0 0 0 0 0,-1 0 0 0 0,1-1 0 0 0,0 1 1 0 0,0-1-1 0 0,0-1 0 0 0,3 1-38 0 0,-1 0 178 0 0,1 0 1 0 0,-1-1-1 0 0,0 0 0 0 0,1-1 0 0 0,-1 0 1 0 0,0 0-1 0 0,1 0 0 0 0,-1-1 1 0 0,0 0-1 0 0,0 0 0 0 0,0-1 1 0 0,0 0-1 0 0,-1 0 0 0 0,1 0 1 0 0,-1-1-1 0 0,0 0 0 0 0,0 0 1 0 0,0-1-1 0 0,0 0 0 0 0,-1 0 1 0 0,0 0-1 0 0,0-1 0 0 0,0 0 1 0 0,2-3-180 0 0,3-3 65 0 0,0-1 0 0 0,-1-1 0 0 0,-1 1-1 0 0,0-1 1 0 0,0-1 0 0 0,-2 1-1 0 0,1-1 1 0 0,-2 0 0 0 0,0-1-1 0 0,-1 0 1 0 0,-1 1 0 0 0,0-1 0 0 0,-1 0-1 0 0,-1 0 1 0 0,0 0 0 0 0,-1-1-1 0 0,-2-2-63 0 0,1 12-52 0 0,0 1-1 0 0,-1 0 0 0 0,0-1 0 0 0,-1 1 1 0 0,0 0-1 0 0,1 1 0 0 0,-2-1 0 0 0,1 0 0 0 0,-1 1 1 0 0,0 0-1 0 0,0-1 0 0 0,0 2 0 0 0,-1-1 1 0 0,1 0-1 0 0,-1 1 0 0 0,0 0 0 0 0,-1 0 1 0 0,1 1-1 0 0,-1-1 0 0 0,0 1 0 0 0,1 0 0 0 0,-1 1 1 0 0,-5-2 52 0 0,5 2-438 0 0,0 0 1 0 0,-1 0-1 0 0,1 1 0 0 0,0 0 1 0 0,-1 0-1 0 0,0 1 1 0 0,1 0-1 0 0,-1 0 0 0 0,1 0 1 0 0,-1 1-1 0 0,1 0 1 0 0,-1 0-1 0 0,1 1 0 0 0,0 0 1 0 0,-3 1 437 0 0,-11 5-6474 0 0,7-1-4496 0 0</inkml:trace>
  <inkml:trace contextRef="#ctx0" brushRef="#br0" timeOffset="367.929">640 733 5233 0 0,'0'0'2670'0'0,"0"0"-678"0"0,0 0-266 0 0,0 0-35 0 0,0 0-108 0 0,0 0-213 0 0,0 0-289 0 0,0 0-282 0 0,0 0-208 0 0,0 0-120 0 0,0 0-47 0 0,0 0-32 0 0,0 0-32 0 0,0 0-39 0 0,-1 22 652 0 0,-66 110-235 0 0,62-123-736 0 0,1 0-1 0 0,0 0 0 0 0,0 1 0 0 0,1-1 1 0 0,0 1-1 0 0,0 0 0 0 0,1 0 0 0 0,1 0 1 0 0,0 0-1 0 0,0 0 0 0 0,1 1 0 0 0,0-1 0 0 0,1 2-1 0 0,1-9 23 0 0,0 0 0 0 0,0 0 0 0 0,0 0 0 0 0,1-1 0 0 0,-1 1 0 0 0,1-1 0 0 0,0 0-1 0 0,0 0 1 0 0,0 0 0 0 0,0 0 0 0 0,0 0 0 0 0,0 0 0 0 0,0-1 0 0 0,1 1 0 0 0,-1-1-1 0 0,1 0 1 0 0,-1 0 0 0 0,1-1 0 0 0,-1 1 0 0 0,1-1 0 0 0,-1 1 0 0 0,1-1 0 0 0,0 0-1 0 0,-1-1 1 0 0,1 1 0 0 0,-1-1 0 0 0,1 1 0 0 0,-1-1 0 0 0,1 0-23 0 0,12 0 178 0 0,-9 1-196 0 0,0-1 0 0 0,1 0-1 0 0,-1-1 1 0 0,0 1 0 0 0,0-2 0 0 0,0 1-1 0 0,0-1 1 0 0,0 0 0 0 0,0 0 0 0 0,-1-1-1 0 0,0 1 1 0 0,0-2 0 0 0,0 1 0 0 0,0-1 0 0 0,0 0-1 0 0,-1 0 1 0 0,0 0 0 0 0,4-6 18 0 0,5-15-3914 0 0,-9 16-1855 0 0,-3 6-3388 0 0</inkml:trace>
  <inkml:trace contextRef="#ctx0" brushRef="#br0" timeOffset="890.169">917 696 2985 0 0,'0'0'2571'0'0,"0"0"-199"0"0,0 0 4 0 0,0 0-41 0 0,0 0-248 0 0,0 0-395 0 0,0 0-425 0 0,0 0-357 0 0,0 0-216 0 0,0 0-124 0 0,0 0-83 0 0,0 0 2 0 0,-2 4-3 0 0,-86 201 2433 0 0,27-49-2529 0 0,7 3 0 0 0,-9 64-390 0 0,23-72 68 0 0,36-123 34 0 0,4-42-60 0 0,14-9-2652 0 0,-3 11-5809 0 0,-10 11-2567 0 0</inkml:trace>
  <inkml:trace contextRef="#ctx0" brushRef="#br0" timeOffset="2914.447">1316 1149 6777 0 0,'0'0'1681'0'0,"0"0"-466"0"0,0 0-130 0 0,0 0 237 0 0,0 0 248 0 0,0 0 89 0 0,0 0-107 0 0,0 0-313 0 0,0 0-300 0 0,0 0-270 0 0,0 0-217 0 0,0-3-96 0 0,0 3-284 0 0,-1 0-1 0 0,1 1 1 0 0,0-1-1 0 0,0 0 1 0 0,0 0 0 0 0,0 0-1 0 0,-1 1 1 0 0,1-1-1 0 0,0 0 1 0 0,0 0-1 0 0,-1 0 1 0 0,1 1-1 0 0,0-1 1 0 0,0 0-1 0 0,-1 0 1 0 0,1 0-1 0 0,0 0 1 0 0,0 0-1 0 0,-1 1 1 0 0,1-1-1 0 0,0 0 1 0 0,-1 0-1 0 0,1 0 1 0 0,0 0-1 0 0,0 0 1 0 0,-1 0-1 0 0,1 0 1 0 0,0 0 0 0 0,-1 0-1 0 0,1 0 1 0 0,0 0-1 0 0,-1 0 1 0 0,1-1-1 0 0,0 1-71 0 0,-10 23 534 0 0,-20 26-221 0 0,-2-1-1 0 0,-2-1 1 0 0,-3-2-1 0 0,-1-2 1 0 0,-2-1-1 0 0,-29 22-312 0 0,-56 50-18 0 0,111-101-675 0 0,13-20-4692 0 0,11-9 1907 0 0,-2 2-1066 0 0,-1 5-1689 0 0,-2 1 1227 0 0</inkml:trace>
  <inkml:trace contextRef="#ctx0" brushRef="#br0" timeOffset="3168.997">1031 1013 8402 0 0,'0'0'1796'0'0,"0"0"-357"0"0,0 0-176 0 0,0 0-52 0 0,0 0-44 0 0,0 0-114 0 0,0 0-148 0 0,0 0-170 0 0,0 0-109 0 0,0 0-47 0 0,0 0-25 0 0,0 0-18 0 0,1 22-14 0 0,5 73-11 0 0,17-16 542 0 0,-13-62-787 0 0,150 262 1760 0 0,-117-194-2091 0 0,-43-84-54 0 0,1 0 0 0 0,-1 1 0 0 0,1-1-1 0 0,0 0 1 0 0,-1 0 0 0 0,1 0 0 0 0,0 0 0 0 0,0 0 0 0 0,0 0 0 0 0,0 0 0 0 0,0 0 0 0 0,0 0 0 0 0,0-1 0 0 0,0 1 0 0 0,0 0 0 0 0,0-1 0 0 0,0 1 0 0 0,1-1 0 0 0,-1 1 0 0 0,0-1 0 0 0,0 1 0 0 0,1-1 0 0 0,-1 0 0 0 0,0 0 0 0 0,0 1 0 0 0,1-1 0 0 0,-1 0 0 0 0,0 0 0 0 0,1 0 0 0 0,-1-1 0 0 0,1 1 119 0 0,23-10-10966 0 0,-22 9 1043 0 0</inkml:trace>
  <inkml:trace contextRef="#ctx0" brushRef="#br0" timeOffset="3679.55">1323 398 6345 0 0,'0'0'1953'0'0,"0"0"-610"0"0,0 0-408 0 0,0 0-109 0 0,0 0-11 0 0,0 0-15 0 0,0 0-54 0 0,0 0-83 0 0,0 0-47 0 0,0 0 20 0 0,0 0 25 0 0,0 0 38 0 0,0 0 11 0 0,17 9-30 0 0,53 31-13 0 0,-64-37-514 0 0,-1 1 0 0 0,1 0 0 0 0,-1 0 0 0 0,-1 0 0 0 0,1 1 0 0 0,-1-1 0 0 0,1 1 0 0 0,-1 0 0 0 0,-1 1 0 0 0,1-1 0 0 0,-1 1 0 0 0,0-1 0 0 0,0 1 0 0 0,0 0 0 0 0,1 6-153 0 0,0-1 193 0 0,16 54 258 0 0,-2 1-1 0 0,-4 1 0 0 0,-2 1 1 0 0,-4 0-1 0 0,-2 0 1 0 0,-3 0-1 0 0,-6 54-450 0 0,2-66 49 0 0,-3 0 1 0 0,-3-1-1 0 0,-1 0 1 0 0,-4 0-1 0 0,-1-1 1 0 0,-3 0-1 0 0,-2-1 1 0 0,-3-1-1 0 0,-1-1 1 0 0,-12 16-50 0 0,24-48-63 0 0,-1-1 1 0 0,0 1-1 0 0,-1-2 1 0 0,-1 0-1 0 0,-1 0 1 0 0,0-1-1 0 0,-1-1 1 0 0,-6 4 62 0 0,-52 25-5524 0 0,62-40-1220 0 0,4-3-4919 0 0</inkml:trace>
  <inkml:trace contextRef="#ctx0" brushRef="#br0" timeOffset="4561.496">1495 70 1280 0 0,'0'0'1425'0'0,"0"0"94"0"0,0 0 181 0 0,0 0 212 0 0,0 0 54 0 0,0 0-164 0 0,0 0-273 0 0,0 0-316 0 0,0 0-310 0 0,0 0-178 0 0,0 0-79 0 0,0 0-12 0 0,-12 1 1017 0 0,-13 34-632 0 0,-38 77-288 0 0,59-104-722 0 0,1 0 1 0 0,-1 1-1 0 0,2-1 0 0 0,-1 1 1 0 0,1-1-1 0 0,0 1 0 0 0,1 0 1 0 0,0 0-1 0 0,1 0 0 0 0,-1 0 1 0 0,2 0-1 0 0,-1 0 0 0 0,1 0 1 0 0,1-1-1 0 0,-1 1 0 0 0,2 0 1 0 0,-1-1-1 0 0,1 1 0 0 0,0-1 1 0 0,1 0-1 0 0,0 0 0 0 0,0 0 1 0 0,1 0-1 0 0,4 4-9 0 0,-3-6 111 0 0,1 0 1 0 0,0-1-1 0 0,0 0 0 0 0,0 0 1 0 0,0-1-1 0 0,1 0 0 0 0,0 0 1 0 0,0-1-1 0 0,0 0 0 0 0,1 0 1 0 0,-1-1-1 0 0,0 0 0 0 0,1-1 1 0 0,0 0-1 0 0,-1 0 0 0 0,1 0 0 0 0,0-1 1 0 0,-1-1-1 0 0,1 0 0 0 0,0 0 1 0 0,-1 0-1 0 0,1-1 0 0 0,-1 0 1 0 0,0-1-1 0 0,1 0 0 0 0,-1 0 1 0 0,-1-1-1 0 0,1 0 0 0 0,0 0 1 0 0,0-1-112 0 0,3-1 102 0 0,-1-1 1 0 0,1 0 0 0 0,-1-1 0 0 0,0 0 0 0 0,-1 0-1 0 0,0-1 1 0 0,0 0 0 0 0,-1 0 0 0 0,0-1 0 0 0,-1 0-1 0 0,0-1 1 0 0,-1 1 0 0 0,0-2 0 0 0,0 1 0 0 0,-1 0 0 0 0,-1-1-1 0 0,0 0 1 0 0,0 0 0 0 0,-1 0 0 0 0,-1-1 0 0 0,0-2-103 0 0,-1 8-23 0 0,0 1 1 0 0,-1-1 0 0 0,1 0-1 0 0,-2 0 1 0 0,1 0-1 0 0,-1 1 1 0 0,0-1 0 0 0,0 0-1 0 0,-1 0 1 0 0,0 1 0 0 0,0-1-1 0 0,0 1 1 0 0,-1 0-1 0 0,0 0 1 0 0,0 0 0 0 0,-1 0-1 0 0,0 0 1 0 0,0 1 0 0 0,0-1-1 0 0,-1 1 1 0 0,1 0-1 0 0,-1 1 1 0 0,0-1 0 0 0,-1 1-1 0 0,1 0 1 0 0,-1 0 0 0 0,0 1-1 0 0,0-1 1 0 0,0 1 0 0 0,0 1-1 0 0,-5-2 23 0 0,2 1-233 0 0,0 0 1 0 0,0 2-1 0 0,0-1 0 0 0,0 1 0 0 0,-1 0 1 0 0,1 1-1 0 0,-1 0 0 0 0,1 0 0 0 0,0 1 1 0 0,-1 0-1 0 0,1 1 0 0 0,-8 2 233 0 0,-24 11-3689 0 0,2 4-3851 0 0,22-11-3866 0 0</inkml:trace>
  <inkml:trace contextRef="#ctx0" brushRef="#br0" timeOffset="5252.926">1883 387 9570 0 0,'0'0'1410'0'0,"0"0"-385"0"0,0 0 38 0 0,0 0 163 0 0,0 0 19 0 0,0 0-146 0 0,0 0-285 0 0,0 0-262 0 0,0 0-127 0 0,0 0-77 0 0,0 0-24 0 0,0 0 0 0 0,1 3-7 0 0,-4 30 1320 0 0,29-43 445 0 0,-65 43 227 0 0,36-23-4366 0 0,9-14 191 0 0,-4 2-2203 0 0,1 1-7396 0 0</inkml:trace>
  <inkml:trace contextRef="#ctx0" brushRef="#br0" timeOffset="8567.116">1905 354 0 0 0,'0'0'356'0'0,"0"0"338"0"0,0 0 84 0 0,0 2-33 0 0,0 8-113 0 0,0-8-159 0 0,0-2-149 0 0,0 0-100 0 0,0 2 74 0 0,-2 5 13037 0 0,0-5-13969 0 0,-2-1 638 0 0,1 1 1 0 0,-1 0-1 0 0,0 1 0 0 0,1-1 1 0 0,-1 1-1 0 0,1-1 0 0 0,0 1 0 0 0,0 0 1 0 0,0 0-1 0 0,0 0 0 0 0,0 1 1 0 0,1-1-1 0 0,-1 1 0 0 0,1-1 1 0 0,0 1-1 0 0,0 0 0 0 0,0 0 1 0 0,1 0-1 0 0,-1 0 0 0 0,1 0 0 0 0,0 0 1 0 0,0 0-1 0 0,1 1 0 0 0,-1-1 1 0 0,1 0-1 0 0,0 1-4 0 0,46 4 844 0 0,-41-9-723 0 0,1 0 1 0 0,0 0-1 0 0,0-1 0 0 0,-1 1 0 0 0,1-1 1 0 0,0 0-1 0 0,-1-1 0 0 0,1 1 0 0 0,-1-1 0 0 0,0 0 1 0 0,1-1-1 0 0,-1 1 0 0 0,0-1 0 0 0,0 0 1 0 0,-1 0-1 0 0,1-1 0 0 0,-1 0 0 0 0,1 1 0 0 0,0-2-121 0 0,-4 4 38 0 0,0 1-1 0 0,0 0 1 0 0,0-1-1 0 0,0 0 0 0 0,0 1 1 0 0,0-1-1 0 0,0 0 0 0 0,0 1 1 0 0,0-1-1 0 0,0 0 1 0 0,-1 0-1 0 0,1 0 0 0 0,0 0 1 0 0,0 0-1 0 0,-1 0 1 0 0,1 0-1 0 0,-1 0 0 0 0,1 0 1 0 0,-1 0-1 0 0,1 0 1 0 0,-1 0-1 0 0,0 0 0 0 0,1 0 1 0 0,-1 0-1 0 0,0-1 0 0 0,0 1 1 0 0,0 0-1 0 0,0 0 1 0 0,0 0-1 0 0,0 0 0 0 0,0-1 1 0 0,0 1-1 0 0,0 0 1 0 0,-1 0-1 0 0,1 0 0 0 0,0 0 1 0 0,-1 0-1 0 0,1 0 0 0 0,-1-1 1 0 0,1 1-1 0 0,-1 0 1 0 0,0 0-1 0 0,1 1 0 0 0,-1-1 1 0 0,0 0-1 0 0,0 0 1 0 0,0 0-1 0 0,0 0 0 0 0,1 1 1 0 0,-1-1-1 0 0,0 0 1 0 0,0 1-1 0 0,0-1 0 0 0,-1 1 1 0 0,1-1-1 0 0,0 1 0 0 0,0-1 1 0 0,0 1-1 0 0,0 0-37 0 0,-4-1-49 0 0,1 1 0 0 0,-1 0 0 0 0,1 0 0 0 0,0 0 0 0 0,-1 1 0 0 0,1 0 0 0 0,0 0 0 0 0,0 0 1 0 0,-1 0-1 0 0,1 0 0 0 0,0 1 0 0 0,0 0 0 0 0,0 0 0 0 0,1 0 0 0 0,-1 0 0 0 0,0 1 0 0 0,1-1 0 0 0,-1 1 0 0 0,1 0 0 0 0,0 0 0 0 0,0 1 49 0 0,2-4 4 0 0,1 1 1 0 0,-1 0-1 0 0,1-1 1 0 0,0 1-1 0 0,-1 0 1 0 0,1-1-1 0 0,0 1 1 0 0,0 0-1 0 0,-1 0 0 0 0,1-1 1 0 0,0 1-1 0 0,0 0 1 0 0,0-1-1 0 0,0 1 1 0 0,0 0-1 0 0,0 0 1 0 0,0 0-1 0 0,0-1 0 0 0,0 1 1 0 0,0 0-1 0 0,0-1 1 0 0,1 1-1 0 0,-1 0 1 0 0,0 0-1 0 0,1-1 1 0 0,-1 1-1 0 0,0 0 0 0 0,1-1 1 0 0,-1 1-1 0 0,1 0 1 0 0,-1-1-1 0 0,1 1 1 0 0,-1-1-1 0 0,1 1 1 0 0,-1-1-1 0 0,1 1 0 0 0,-1-1 1 0 0,1 1-1 0 0,0-1 1 0 0,-1 0-1 0 0,1 1 1 0 0,0-1-1 0 0,-1 0 1 0 0,1 0-1 0 0,0 1 0 0 0,0-1 1 0 0,-1 0-1 0 0,1 0 1 0 0,0 0-1 0 0,0 0 1 0 0,-1 0-1 0 0,1 0 1 0 0,0 0-1 0 0,0 0-4 0 0,43 5 1603 0 0,-44-5-1435 0 0,0 0-11 0 0,0 0-1 0 0,0 0-12 0 0,0 0-19 0 0,0 0-36 0 0,0 0-32 0 0,0 0-30 0 0,-13 0-1761 0 0,11 0-2302 0 0,1 0-3438 0 0,1 0-3710 0 0</inkml:trace>
  <inkml:trace contextRef="#ctx0" brushRef="#br0" timeOffset="9765.794">2067 11 0 0 0,'0'0'1780'0'0,"0"0"165"0"0,0 0 131 0 0,0 0 63 0 0,0 0-113 0 0,0 0-243 0 0,0 0-281 0 0,0 0-314 0 0,0 0-257 0 0,0 0-163 0 0,0 0-102 0 0,0 0-56 0 0,0 0-33 0 0,26-7 2834 0 0,107 3-1796 0 0,-130 5-1606 0 0,0 1 1 0 0,0 0-1 0 0,-1-1 1 0 0,1 1-1 0 0,-1 0 1 0 0,0 0-1 0 0,1 0 0 0 0,-1 1 1 0 0,0-1-1 0 0,0 0 1 0 0,0 1-1 0 0,-1 0 1 0 0,1-1-1 0 0,-1 1 1 0 0,1 0-1 0 0,-1 0 0 0 0,0 0 1 0 0,0-1-1 0 0,0 1 1 0 0,0 0-1 0 0,-1 1 1 0 0,1-1-1 0 0,-1 0 1 0 0,0 0-1 0 0,0 0 0 0 0,0 0 1 0 0,0 0-1 0 0,0 0 1 0 0,-1 0-1 0 0,1 0 1 0 0,-2 3-10 0 0,2 0 6 0 0,0-2 16 0 0,1 0 1 0 0,-2 0 0 0 0,1 0-1 0 0,0 0 1 0 0,-1-1 0 0 0,1 1-1 0 0,-1 0 1 0 0,0 0 0 0 0,0 0-1 0 0,-1-1 1 0 0,1 1 0 0 0,-1-1-1 0 0,0 1 1 0 0,0-1 0 0 0,0 1-1 0 0,0-1 1 0 0,-1 0 0 0 0,1 0-1 0 0,-1 0 1 0 0,0-1 0 0 0,1 1-1 0 0,-1 0 1 0 0,-1-1 0 0 0,1 0-1 0 0,0 0 1 0 0,0 0 0 0 0,-4 2-23 0 0,-43 18 325 0 0,50-22-313 0 0,0 0-17 0 0,0 0-10 0 0,8 23-242 0 0,106 90 371 0 0,-110-108-92 0 0,0 0-1 0 0,-1 0 1 0 0,1 0 0 0 0,-1 0-1 0 0,0 0 1 0 0,-1 1-1 0 0,1-1 1 0 0,-1 1-1 0 0,0 0 1 0 0,0 0-1 0 0,-1-1 1 0 0,0 1-1 0 0,0 0 1 0 0,0 0-1 0 0,-1 0 1 0 0,0 2-22 0 0,-1-5 59 0 0,-1 1 1 0 0,1 0 0 0 0,-1 0 0 0 0,0-1-1 0 0,0 1 1 0 0,0-1 0 0 0,-1 0 0 0 0,1 1-1 0 0,-1-1 1 0 0,0 0 0 0 0,0-1-1 0 0,0 1 1 0 0,0 0 0 0 0,-1-1 0 0 0,1 0-1 0 0,-1 1 1 0 0,1-2 0 0 0,-1 1 0 0 0,0 0-1 0 0,1-1 1 0 0,-1 1 0 0 0,0-1 0 0 0,0 0-1 0 0,0 0 1 0 0,-2-1-60 0 0,-9 6 127 0 0,-43 2 444 0 0,57-8-521 0 0,9-10-1880 0 0,1 8-5899 0 0,-7 2-3631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44 0 0 0,'0'0'412'0'0,"0"0"854"0"0,0 0 402 0 0,0 0 276 0 0,0 0 221 0 0,0 0 29 0 0,0 0-173 0 0,0 0-267 0 0,0 0-329 0 0,0 0-292 0 0,0 0-187 0 0,3-7-122 0 0,10-23-81 0 0,-10 23-74 0 0,-3 7-57 0 0,0 0-68 0 0,0 0-68 0 0,0 0-58 0 0,0 0-74 0 0,0 0-55 0 0,0 0-66 0 0,0 0-48 0 0,-5 23 326 0 0,-138 230 699 0 0,-65 52-922 0 0,152-227-257 0 0,-77 84-324 0 0,133-161 247 0 0,-34 24-409 0 0,9-18-4872 0 0,23-14-5059 0 0,2 3 2708 0 0</inkml:trace>
  <inkml:trace contextRef="#ctx0" brushRef="#br0" timeOffset="469.894">116 4 5777 0 0,'0'0'1755'0'0,"0"0"-340"0"0,0 0-202 0 0,0 0-9 0 0,0 0 132 0 0,0 0 19 0 0,0 0-121 0 0,0 0-245 0 0,0 0-287 0 0,0 0-202 0 0,0 0-112 0 0,0 0-13 0 0,0 0 31 0 0,-2 8 30 0 0,0-3-357 0 0,1-3-26 0 0,0 0 0 0 0,0 1 1 0 0,1-1-1 0 0,-1 1 0 0 0,0-1 0 0 0,1 1 1 0 0,0-1-1 0 0,0 1 0 0 0,-1-1 1 0 0,1 1-1 0 0,1 0 0 0 0,-1-1 1 0 0,0 1-1 0 0,1-1 0 0 0,-1 1 1 0 0,1-1-1 0 0,0 1 0 0 0,0-1 1 0 0,0 0-1 0 0,0 1 0 0 0,0-1 0 0 0,0 0 1 0 0,1 0-1 0 0,0 1-53 0 0,25 31 1158 0 0,109 164 1737 0 0,-120-161-2716 0 0,-2 0 0 0 0,-1 1 0 0 0,-2 0 0 0 0,-2 1 0 0 0,-1 0-1 0 0,2 34-178 0 0,-7-47 46 0 0,1 0 0 0 0,1-1-1 0 0,1 1 1 0 0,1-1-1 0 0,1-1 1 0 0,6 11-46 0 0,14-4 116 0 0,-18-20-1114 0 0,24-46-7024 0 0,-29 25 2160 0 0,0-1-5127 0 0</inkml:trace>
  <inkml:trace contextRef="#ctx0" brushRef="#br0" timeOffset="781.635">764 376 3601 0 0,'0'0'2111'0'0,"0"0"-616"0"0,0 0-263 0 0,0 0 92 0 0,0 0 207 0 0,0 0 103 0 0,0 0-107 0 0,0 0-281 0 0,0 0-317 0 0,0 0-262 0 0,0 0-154 0 0,0 0-26 0 0,0 0 33 0 0,5 0 70 0 0,86 14 2947 0 0,224-20-942 0 0,-237 2-2654 0 0,-57 5-2114 0 0,-21 3-2214 0 0,-6 1-3425 0 0,-1-1-3296 0 0</inkml:trace>
  <inkml:trace contextRef="#ctx0" brushRef="#br0" timeOffset="1094.129">860 582 10914 0 0,'0'0'1561'0'0,"0"0"-641"0"0,0 0-396 0 0,0 0-15 0 0,0 0 170 0 0,0 0 171 0 0,0 0 67 0 0,0 0-10 0 0,0 0-77 0 0,0 0-93 0 0,0 0-57 0 0,0 0-52 0 0,0 0-62 0 0,24 5-50 0 0,80 17-68 0 0,-92-19-364 0 0,-1-2 1 0 0,1 1-1 0 0,-1-2 1 0 0,1 1-1 0 0,-1-2 0 0 0,1 1 1 0 0,-1-2-1 0 0,1 1 0 0 0,-1-2 1 0 0,8-2-85 0 0,15-2 95 0 0,36-7-117 0 0,57-10-289 0 0,-44 6-3166 0 0,-69 15-345 0 0,-4-1-4357 0 0</inkml:trace>
  <inkml:trace contextRef="#ctx0" brushRef="#br0" timeOffset="1523.668">2018 228 5609 0 0,'0'0'3241'0'0,"0"0"-1553"0"0,0 0-561 0 0,0 0-13 0 0,0 0 30 0 0,0 0-64 0 0,0 0-210 0 0,0 0-250 0 0,0 0-221 0 0,0 0-153 0 0,0 0-103 0 0,0 0-62 0 0,-33 19-19 0 0,-99 58-20 0 0,130-76-39 0 0,-1 0-1 0 0,0 0 0 0 0,1 0 0 0 0,-1 0 0 0 0,1 1 0 0 0,0-1 0 0 0,-1 1 0 0 0,1-1 1 0 0,0 1-1 0 0,0 0 0 0 0,0 0 0 0 0,0 0 0 0 0,0 0 0 0 0,0 0 0 0 0,1 0 0 0 0,-1 1 1 0 0,1-1-1 0 0,-1 1 0 0 0,1-1 0 0 0,0 1 0 0 0,0-1 0 0 0,0 1 0 0 0,0 0 0 0 0,0 0-2 0 0,0 6 12 0 0,-2-2 5 0 0,1 1 1 0 0,-1-1-1 0 0,1 0 1 0 0,1 1-1 0 0,0-1 0 0 0,0 1 1 0 0,0-1-1 0 0,1 1 1 0 0,0 0-1 0 0,0-1 0 0 0,1 1 1 0 0,0-1-1 0 0,0 1 1 0 0,1-1-1 0 0,0 1 0 0 0,0-1 1 0 0,1 0-1 0 0,0 0 1 0 0,0 0-1 0 0,1 0 0 0 0,0-1 1 0 0,0 1-1 0 0,0-1-17 0 0,5 1 159 0 0,0 0 1 0 0,0-1-1 0 0,0-1 0 0 0,1 1 1 0 0,0-1-1 0 0,0-1 0 0 0,0 0 1 0 0,1 0-1 0 0,-1-1 0 0 0,1 0 0 0 0,0-1 1 0 0,0-1-1 0 0,0 1 0 0 0,0-2 1 0 0,0 1-1 0 0,0-1 0 0 0,0-1 1 0 0,0 0-1 0 0,-1-1 0 0 0,3-1-159 0 0,5-1 349 0 0,-1-2 1 0 0,0-1-1 0 0,0 0 0 0 0,0-1 0 0 0,-1 0 0 0 0,0-2 0 0 0,-1 1 0 0 0,0-2 1 0 0,-1 0-1 0 0,0-1 0 0 0,12-14-349 0 0,-19 19 8 0 0,-1-1 0 0 0,1-1 0 0 0,-2 1 0 0 0,1-1 0 0 0,-1 0 0 0 0,-1 0 0 0 0,1-1 0 0 0,-2 1 0 0 0,1-1 0 0 0,-1 0 0 0 0,-1 0 0 0 0,0 0-1 0 0,0-1 1 0 0,-1 1 0 0 0,0 0 0 0 0,-1-1 0 0 0,0 1 0 0 0,-1 0 0 0 0,0 0 0 0 0,0-1 0 0 0,-1 1 0 0 0,-1 0 0 0 0,0 0 0 0 0,0 0 0 0 0,-1 1 0 0 0,0-1 0 0 0,0 1 0 0 0,-1 0 0 0 0,-1 0 0 0 0,1 0 0 0 0,-1 1 0 0 0,-1 0 0 0 0,-1-1-8 0 0,-1 0-331 0 0,-1 0-1 0 0,0 1 1 0 0,0 1 0 0 0,-1-1 0 0 0,0 2 0 0 0,0-1 0 0 0,0 2-1 0 0,-1-1 1 0 0,0 2 0 0 0,0-1 0 0 0,-10-1 331 0 0,-86-6-5990 0 0,66 12-314 0 0,10 0-2978 0 0</inkml:trace>
  <inkml:trace contextRef="#ctx0" brushRef="#br0" timeOffset="1873.187">1561 379 9218 0 0,'0'0'2214'0'0,"0"0"-947"0"0,0 0-335 0 0,0 0 197 0 0,0 0 180 0 0,0 0 31 0 0,0 0-190 0 0,0 0-330 0 0,0 0-283 0 0,0 0-150 0 0,0 0-50 0 0,0 0-6 0 0,9-1 56 0 0,60 2 836 0 0,166 21 1544 0 0,-97-22-2206 0 0,-1-6 0 0 0,39-10-561 0 0,15-1 204 0 0,-108 13 79 0 0,-66 3-3876 0 0,-2 1-3908 0 0,-15 0-3681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9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302 574 0 0 0,'0'0'1175'0'0,"0"0"264"0"0,0 0 116 0 0,0 0 1 0 0,0 0-70 0 0,0 0-120 0 0,3-9-117 0 0,10-25-126 0 0,-16 9 4192 0 0,-32 22-3248 0 0,26 4-1589 0 0,-3 0-314 0 0,1 1 0 0 0,0 0 0 0 0,-1 1 0 0 0,1 0 0 0 0,0 1 0 0 0,0 0 0 0 0,0 1 0 0 0,1 0 0 0 0,-3 2-164 0 0,-12 5 210 0 0,16-7-156 0 0,-1 1 0 0 0,1 0 0 0 0,1 0 0 0 0,-1 1 0 0 0,1 0 0 0 0,0 0 0 0 0,0 1 1 0 0,1 0-1 0 0,0 0 0 0 0,1 1 0 0 0,0-1 0 0 0,0 2 0 0 0,-1 2-54 0 0,2 0 30 0 0,1 0 1 0 0,0 0-1 0 0,0 0 1 0 0,2 1-1 0 0,-1-1 1 0 0,2 1 0 0 0,0-1-1 0 0,0 1 1 0 0,1 11-31 0 0,0-22 16 0 0,0 0-1 0 0,0-1 1 0 0,0 1 0 0 0,0 0 0 0 0,1-1 0 0 0,-1 1 0 0 0,0 0 0 0 0,1-1 0 0 0,-1 1 0 0 0,1 0 0 0 0,-1-1 0 0 0,1 1 0 0 0,0-1 0 0 0,0 1 0 0 0,0-1 0 0 0,-1 0 0 0 0,1 1 0 0 0,1-1 0 0 0,-1 0-1 0 0,0 1 1 0 0,0-1 0 0 0,0 0 0 0 0,1 0 0 0 0,-1 0 0 0 0,0 0 0 0 0,1 0 0 0 0,-1-1 0 0 0,1 1 0 0 0,0 0 0 0 0,-1-1 0 0 0,1 1 0 0 0,-1-1 0 0 0,1 1 0 0 0,0-1 0 0 0,-1 0 0 0 0,1 1-1 0 0,0-1 1 0 0,-1 0 0 0 0,2 0-16 0 0,65-18 1102 0 0,-18-11-967 0 0,-1-1 0 0 0,-1-3 0 0 0,-2-2 1 0 0,-2-2-1 0 0,35-38-135 0 0,-71 67 77 0 0,-8 9-96 0 0,0-1 0 0 0,0 0 0 0 0,0 0 0 0 0,0 1 0 0 0,1-1 0 0 0,-1 0 0 0 0,0 1 0 0 0,0-1 0 0 0,1 0 0 0 0,-1 0 0 0 0,0 0 0 0 0,0 1 0 0 0,1-1 0 0 0,-1 0 0 0 0,0 0 0 0 0,1 0 1 0 0,-1 0-1 0 0,0 1 0 0 0,1-1 0 0 0,-1 0 0 0 0,0 0 0 0 0,1 0 0 0 0,-1 0 0 0 0,1 0 0 0 0,-1 0 0 0 0,0 0 0 0 0,1 0 0 0 0,-1 0 0 0 0,0 0 0 0 0,1 0 0 0 0,-1 0 0 0 0,0 0 0 0 0,1-1 0 0 0,-1 1 0 0 0,0 0 0 0 0,1 0 0 0 0,-1 0 1 0 0,0 0-1 0 0,1-1 0 0 0,-1 1 0 0 0,0 0 0 0 0,0 0 0 0 0,1 0 0 0 0,-1-1 0 0 0,0 1 0 0 0,1 0 19 0 0,-18 73-107 0 0,14-65 106 0 0,0 0 0 0 0,0 0 0 0 0,0 1 0 0 0,1-1 0 0 0,1 1 0 0 0,0-1 0 0 0,0 1 0 0 0,0 0 0 0 0,1-1 0 0 0,0 1 0 0 0,1 0 0 0 0,0-1 0 0 0,0 1 0 0 0,1 0 0 0 0,0-1 0 0 0,1 0 0 0 0,0 1 0 0 0,0 0 1 0 0,0-4 8 0 0,0 1 1 0 0,0-1 0 0 0,0 1 0 0 0,0-1-1 0 0,1 0 1 0 0,0 0 0 0 0,0-1 0 0 0,0 1 0 0 0,1-1-1 0 0,-1 0 1 0 0,1 0 0 0 0,0 0 0 0 0,0-1-1 0 0,0 1 1 0 0,1-1 0 0 0,-1-1 0 0 0,1 1 0 0 0,0-1-1 0 0,0 0 1 0 0,0 0 0 0 0,0 0 0 0 0,0-1-1 0 0,0 0 1 0 0,6 0-9 0 0,-1 0 57 0 0,0-1 1 0 0,0 0-1 0 0,0-1 0 0 0,0 0 0 0 0,-1-1 0 0 0,1 0 1 0 0,-1-1-1 0 0,1 0 0 0 0,8-4-57 0 0,15-13 123 0 0,-1-1 0 0 0,-1-2 0 0 0,0-1 0 0 0,-2-2-1 0 0,-1-1 1 0 0,-2-1 0 0 0,1-3-123 0 0,-5 6 10 0 0,-2 0 1 0 0,-1-2-1 0 0,-1 0 0 0 0,-2-1 0 0 0,0-1 0 0 0,-2 0 0 0 0,-1-2 1 0 0,-2 1-1 0 0,0-2 0 0 0,-3 1 0 0 0,0-1 0 0 0,-2-1 0 0 0,-2 0 1 0 0,-1 0-1 0 0,-1 0 0 0 0,-2-7-10 0 0,0 33 1 0 0,-1-1 1 0 0,-1 0-1 0 0,1 1 1 0 0,-2-1-1 0 0,1 1 1 0 0,-1-1-1 0 0,0 1 1 0 0,0 0-1 0 0,-1 0 1 0 0,0 0-1 0 0,0 0 1 0 0,-1 0-1 0 0,1 1 1 0 0,-2-1-1 0 0,1 1 1 0 0,-1 0-1 0 0,0 0 0 0 0,0 1 1 0 0,-4-4-2 0 0,8 7-13 0 0,0 0 1 0 0,-1 1-1 0 0,1-1 0 0 0,0 1 1 0 0,-1 0-1 0 0,1-1 1 0 0,-1 1-1 0 0,1 0 0 0 0,-1 0 1 0 0,1 0-1 0 0,-1 0 1 0 0,0 0-1 0 0,0 0 0 0 0,1 0 1 0 0,-1 1-1 0 0,0-1 0 0 0,0 1 1 0 0,0-1-1 0 0,0 1 1 0 0,0 0-1 0 0,0 0 0 0 0,0 0 1 0 0,0 0-1 0 0,0 0 1 0 0,0 0-1 0 0,1 0 0 0 0,-1 1 1 0 0,0-1-1 0 0,0 0 1 0 0,0 1-1 0 0,0 0 0 0 0,0 0 1 0 0,1-1-1 0 0,-1 1 0 0 0,0 0 1 0 0,1 0-1 0 0,-2 2 13 0 0,-5 9-10 0 0,1 1 0 0 0,1 0 0 0 0,0 0 0 0 0,1 1 0 0 0,0 0 0 0 0,1 0 0 0 0,1 0 1 0 0,0 0-1 0 0,1 0 0 0 0,0 1 0 0 0,1-1 0 0 0,1 1 0 0 0,1-1 0 0 0,0 1 0 0 0,1 4 10 0 0,31 137 121 0 0,-27-130-113 0 0,11 43 82 0 0,-2 2 1 0 0,-4-1-1 0 0,-2 2 1 0 0,-3 25-91 0 0,-6 12 48 0 0,0-108-76 0 0,0-1 9 0 0,0 0-4 0 0,0 0-3 0 0,0 0-9 0 0,0 0 10 0 0,0 0 13 0 0,0 0 18 0 0,0 0-11 0 0,0 0-12 0 0,0 0-14 0 0,0 0-9 0 0,-6-29-1837 0 0,3-30-6157 0 0,3 44 2424 0 0,0 8-3265 0 0</inkml:trace>
  <inkml:trace contextRef="#ctx0" brushRef="#br0" timeOffset="312.215">625 386 5489 0 0,'0'0'4836'0'0,"0"0"-2998"0"0,0 0-1106 0 0,0 0-43 0 0,0 0 182 0 0,0 0 155 0 0,0 0 31 0 0,0 0-89 0 0,0 0-123 0 0,0 0-40 0 0,0 0 26 0 0,0 0-4 0 0,0 0-42 0 0,25-1-77 0 0,83-4-93 0 0,295-37 1786 0 0,-265 35-2568 0 0,-80 7-7067 0 0,-54 0 6529 0 0,1 0-10679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73 840 0 0 0,'0'0'1240'0'0,"0"0"253"0"0,0 0 44 0 0,0 0-43 0 0,0 0-128 0 0,0 0-68 0 0,0-7-31 0 0,0-27 1158 0 0,-4 35 4128 0 0,-10 10-5620 0 0,9-6-873 0 0,1-1-33 0 0,-1 0 0 0 0,1 0 0 0 0,0 0 1 0 0,0 1-1 0 0,0-1 0 0 0,0 1 0 0 0,1 0 1 0 0,0 0-1 0 0,0 0 0 0 0,0 1 0 0 0,1-1 0 0 0,0 1 1 0 0,0-1-1 0 0,0 2-27 0 0,2-6 15 0 0,0-1 11 0 0,0 0 24 0 0,0 0 34 0 0,83-84 2600 0 0,-81 92-2276 0 0,-4 8-2493 0 0,2 0-4686 0 0,2-12-3190 0 0</inkml:trace>
  <inkml:trace contextRef="#ctx0" brushRef="#br0" timeOffset="523.717">75 1175 8034 0 0,'0'0'1245'0'0,"0"0"-351"0"0,0 0 2 0 0,0 0 240 0 0,0 0 151 0 0,0 0-45 0 0,0 0-245 0 0,0 0-307 0 0,0 0-235 0 0,0 0-145 0 0,0 0-60 0 0,0 0 0 0 0,-3 4 44 0 0,-17 43 1429 0 0,20-47-1616 0 0,0 0-11 0 0,0 0 20 0 0,0 0 12 0 0,0 0 9 0 0,0 0 10 0 0,17-4 830 0 0,28-25-129 0 0,-44 29-762 0 0,-1 0 10 0 0,0 0-10 0 0,0 0 7 0 0,0 0-5 0 0,0 0-8 0 0,0 0-7 0 0,-11 10 274 0 0,4 1-168 0 0,7-11-182 0 0,0 0-1 0 0,0 0 1 0 0,0 0-1 0 0,0 1 0 0 0,0-1 1 0 0,1 0-1 0 0,-1 0 0 0 0,0 0 1 0 0,0 0-1 0 0,0 1 1 0 0,0-1-1 0 0,0 0 0 0 0,0 0 1 0 0,0 0-1 0 0,1 1 0 0 0,-1-1 1 0 0,0 0-1 0 0,0 0 1 0 0,0 0-1 0 0,0 1 0 0 0,0-1 1 0 0,0 0 3 0 0,8-8-4002 0 0,-6 6-410 0 0,-2 2-7041 0 0</inkml:trace>
  <inkml:trace contextRef="#ctx0" brushRef="#br0" timeOffset="6446.681">1063 762 6497 0 0,'0'0'1331'0'0,"0"0"-290"0"0,0 0 8 0 0,0 0 101 0 0,0 0 161 0 0,0 0 69 0 0,0 0-124 0 0,0 0-180 0 0,0 0-222 0 0,0 0-202 0 0,0 0-145 0 0,-5-7-118 0 0,-18-23-86 0 0,18 23-52 0 0,5 7-30 0 0,0 0-4 0 0,0 0 5 0 0,0 0-5 0 0,0 0-6 0 0,0 0-26 0 0,0 0-23 0 0,0 0-21 0 0,0 0-26 0 0,0 0-19 0 0,0 0-18 0 0,0 0-20 0 0,3 12 85 0 0,95 179 1335 0 0,-45-77-925 0 0,-6 2-1 0 0,20 81-552 0 0,-25-13 352 0 0,-39-133-111 0 0,9-66 1469 0 0,33-102-1242 0 0,75-204-301 0 0,8-17-161 0 0,-115 298-19 0 0,-13 39 16 0 0,0 1 21 0 0,0 0-28 0 0,0 0-20 0 0,0 0 12 0 0,0 0 2 0 0,0 0-7 0 0,0 0-11 0 0,0 0-8 0 0,0 0-32 0 0,0 0 29 0 0,0 0 18 0 0,0 0-2 0 0,0 0 19 0 0,0 0-12 0 0,0 0 3 0 0,0 0-10 0 0,0 0-3 0 0,0 0 12 0 0,0 0 0 0 0,0 0-1 0 0,0 0 8 0 0,0 0 9 0 0,0 0-13 0 0,0 0-2 0 0,0 0-11 0 0,0 0 12 0 0,0 0 2 0 0,0 0 2 0 0,0 0 20 0 0,0 0-16 0 0,0 0-9 0 0,0 0 4 0 0,0 0-1 0 0,0 0-6 0 0,0 0-6 0 0,0 0-5 0 0,0 0-8 0 0,0 0 10 0 0,0 0 8 0 0,0 0 2 0 0,0 0 6 0 0,0 0 3 0 0,0 0 9 0 0,0 0-6 0 0,0 0 9 0 0,0 0-2 0 0,0 0-11 0 0,0 0 16 0 0,0 0 1 0 0,0 0-6 0 0,0 0-18 0 0,0 0-3 0 0,0 0 21 0 0,0 0 9 0 0,0 0-6 0 0,0 0-14 0 0,0 0-6 0 0,0 0 6 0 0,0 0 5 0 0,0 0-29 0 0,0 0-12 0 0,0 0-46 0 0,0 0-67 0 0,0 0-88 0 0,0 0-126 0 0,0 0-212 0 0,0 0-291 0 0,4 0-7315 0 0,0 0-3041 0 0</inkml:trace>
  <inkml:trace contextRef="#ctx0" brushRef="#br0" timeOffset="29562.377">1682 2287 1496 0 0,'0'0'955'0'0,"0"0"-467"0"0,0 0-160 0 0,0 0 333 0 0,0 0 513 0 0,0 0 403 0 0,0 0 166 0 0,0 0-107 0 0,0 0-289 0 0,0 0-271 0 0,0 0-199 0 0,5-8-125 0 0,25-32 619 0 0,-35 34 4995 0 0,-19 5-5268 0 0,-29 8-1601 0 0,-110 40 582 0 0,15-3 218 0 0,97-26 126 0 0,51-16-437 0 0,1-1-1 0 0,-1 1 1 0 0,0-1 0 0 0,0 0 0 0 0,1 1-1 0 0,-1-1 1 0 0,1 0 0 0 0,-1 1-1 0 0,1-1 1 0 0,0 0 0 0 0,-1 0 0 0 0,1 0-1 0 0,0 0 1 0 0,0 0 0 0 0,0 0 0 0 0,0 0-1 0 0,0 0 1 0 0,0 0 0 0 0,0 0-1 0 0,0 0 1 0 0,0 0 0 0 0,1-1 0 0 0,-1 1-1 0 0,0 0 1 0 0,0-1 0 0 0,1 1-1 0 0,-1-1 1 0 0,0 0 0 0 0,1 1 0 0 0,0-1 14 0 0,5 4-32 0 0,14 8 47 0 0,1-1 0 0 0,0-1 0 0 0,1-1 0 0 0,0-1 0 0 0,1-1 1 0 0,13 2-16 0 0,70 24 90 0 0,-105-32-83 0 0,-1-1-1 0 0,1 1 1 0 0,-1 0 0 0 0,0 0-1 0 0,1-1 1 0 0,-1 1 0 0 0,0 0-1 0 0,0 0 1 0 0,0 1-1 0 0,0-1 1 0 0,0 0 0 0 0,0 0-1 0 0,0 0 1 0 0,0 1 0 0 0,0-1-1 0 0,0 0 1 0 0,-1 1-1 0 0,1-1 1 0 0,-1 1 0 0 0,1-1-1 0 0,-1 1 1 0 0,1-1-1 0 0,-1 1 1 0 0,0-1 0 0 0,0 1-1 0 0,0-1 1 0 0,0 1 0 0 0,0 0-1 0 0,0-1 1 0 0,0 1-1 0 0,0-1 1 0 0,-1 1 0 0 0,1-1-1 0 0,0 1 1 0 0,-1-1 0 0 0,0 1-1 0 0,1-1 1 0 0,-1 0-1 0 0,0 1 1 0 0,0-1 0 0 0,1 0-1 0 0,-1 1 1 0 0,0-1-1 0 0,0 0 1 0 0,0 0 0 0 0,-1 0-1 0 0,1 0 1 0 0,0 0 0 0 0,0 0-1 0 0,-1 0 1 0 0,1 0-1 0 0,0-1 1 0 0,-1 1 0 0 0,1 0-1 0 0,-2 0-6 0 0,-128 97 230 0 0,-79 72-214 0 0,207-168-16 0 0,0 0 0 0 0,-1 0 0 0 0,1 0 1 0 0,1 1-1 0 0,-1-1 0 0 0,0 1 1 0 0,1 0-1 0 0,-1 0 0 0 0,1 0 0 0 0,0 0 1 0 0,0 0-1 0 0,0 0 0 0 0,0 1 0 0 0,0-1 1 0 0,1 1-1 0 0,0-1 0 0 0,-1 1 0 0 0,2 0 1 0 0,-1-1-1 0 0,0 1 0 0 0,1 0 0 0 0,-1 0 1 0 0,1-1-1 0 0,0 1 0 0 0,0 0 1 0 0,1 0-1 0 0,-1 0 0 0 0,1-1 0 0 0,0 1 1 0 0,0 0-1 0 0,0-1 0 0 0,0 1 0 0 0,1 0 1 0 0,-1-1-1 0 0,1 0 0 0 0,0 1 0 0 0,0-1 1 0 0,0 0-1 0 0,1 0 0 0 0,-1 0 0 0 0,1 0 1 0 0,-1-1-1 0 0,1 1 0 0 0,0-1 0 0 0,0 1 1 0 0,2 0-1 0 0,8 3 39 0 0,1-1 0 0 0,0 0 1 0 0,0-2-1 0 0,0 1 0 0 0,0-1 1 0 0,0-1-1 0 0,1-1 0 0 0,5 0-39 0 0,61-1-70 0 0,-79 0-10 0 0,-1 0-1 0 0,1-1 1 0 0,-1 1 0 0 0,1-1-1 0 0,-1 1 1 0 0,1-1 0 0 0,-1 0 0 0 0,1 0-1 0 0,-1 1 1 0 0,0-1 0 0 0,1 0 0 0 0,-1 0-1 0 0,0 0 1 0 0,0 0 0 0 0,0-1 0 0 0,0 1-1 0 0,0 0 1 0 0,0 0 0 0 0,0-1 0 0 0,0 1-1 0 0,0-1 1 0 0,0 1 0 0 0,-1 0 0 0 0,1-1-1 0 0,-1 1 1 0 0,1-1 0 0 0,-1 0 0 0 0,1 1-1 0 0,-1-1 1 0 0,0 1 0 0 0,0-1 0 0 0,0 0-1 0 0,0-1 81 0 0,2-37-7300 0 0,-3 33 3942 0 0,1-2-7163 0 0</inkml:trace>
  <inkml:trace contextRef="#ctx0" brushRef="#br0" timeOffset="30188.295">1374 1812 11218 0 0,'0'0'901'0'0,"0"0"-144"0"0,0 0-15 0 0,0 0 87 0 0,0 0 138 0 0,0 0 59 0 0,0 0-61 0 0,0 0-145 0 0,0 0-236 0 0,0 0-238 0 0,0 0-154 0 0,0 0-57 0 0,0 0 22 0 0,-1 6 59 0 0,12 102 1290 0 0,-1-64-1045 0 0,-2 0 1 0 0,-2 1 0 0 0,-2 0-1 0 0,-2 10-461 0 0,0-9 209 0 0,2 305 915 0 0,-24-94-761 0 0,-8 203 99 0 0,28-365-108 0 0,-12-76 17 0 0,6-22-8421 0 0,6 3-3597 0 0</inkml:trace>
  <inkml:trace contextRef="#ctx0" brushRef="#br0" timeOffset="43078.568">999 107 8490 0 0,'0'0'1706'0'0,"0"0"-400"0"0,0 0-171 0 0,0 0 28 0 0,0 0 156 0 0,0 0 30 0 0,0 0-127 0 0,0 0-188 0 0,0 0-186 0 0,0 0-145 0 0,0 0-106 0 0,-16-18-82 0 0,-48-53-92 0 0,34 53 204 0 0,16 20-503 0 0,-1 1 0 0 0,1 0 1 0 0,1 0-1 0 0,-1 2 0 0 0,0 0 1 0 0,1 0-1 0 0,0 1 0 0 0,0 1 1 0 0,1 0-1 0 0,-6 5-124 0 0,-39 18 290 0 0,43-23-250 0 0,-1-1 0 0 0,2 2-1 0 0,-1 0 1 0 0,1 0 0 0 0,1 1 0 0 0,-1 1-1 0 0,1 0 1 0 0,1 1 0 0 0,0 0-1 0 0,1 0 1 0 0,0 2 0 0 0,0-1-1 0 0,2 1 1 0 0,-1 0 0 0 0,2 1-1 0 0,0 0 1 0 0,0 0 0 0 0,1 0-1 0 0,1 1 1 0 0,1 0 0 0 0,0 0-1 0 0,0 0 1 0 0,2 1 0 0 0,0 1-40 0 0,1 88 229 0 0,4 0 0 0 0,5 0 1 0 0,6 10-230 0 0,18 147 549 0 0,-50-15 39 0 0,5-185-507 0 0,-2-1-1 0 0,-3 0 0 0 0,-3-1 1 0 0,-3-2-1 0 0,-1 0 0 0 0,-4-2 1 0 0,-2 0-1 0 0,-21 27-80 0 0,35-62 32 0 0,0 0-1 0 0,-2-1 1 0 0,0-1 0 0 0,-1 0-1 0 0,-1-2 1 0 0,-1-1 0 0 0,-8 6-32 0 0,117-48-140 0 0,-59 48 330 0 0,27 18-44 0 0,-21 46-128 0 0,-32-69 7 0 0,0 1 1 0 0,-1 0-1 0 0,-1 0 0 0 0,0 0 0 0 0,-1 0 0 0 0,-2 0 0 0 0,1 0 0 0 0,-2-1 0 0 0,0 1 1 0 0,-2-1-1 0 0,1 0 0 0 0,-2 0 0 0 0,-4 6-25 0 0,3 1 16 0 0,-16 40 10 0 0,4 1 0 0 0,2 1 0 0 0,3 0 0 0 0,3 1-1 0 0,3 3-25 0 0,6-52 2 0 0,2-1 0 0 0,0 1-1 0 0,1-1 1 0 0,1 1 0 0 0,1-1-1 0 0,0 1 1 0 0,1-1 0 0 0,1 0-1 0 0,1 0 1 0 0,0 0 0 0 0,1 0-1 0 0,1-1 1 0 0,1 0 0 0 0,0-1-1 0 0,1 1 1 0 0,8 10-2 0 0,-10-15 22 0 0,1-1-1 0 0,0 1 1 0 0,0-1-1 0 0,1-1 1 0 0,0 0 0 0 0,0 0-1 0 0,1-1 1 0 0,1 0-1 0 0,-1-1 1 0 0,1 0 0 0 0,1 0-1 0 0,-1-2 1 0 0,1 1 0 0 0,0-1-1 0 0,0-1 1 0 0,0 0-1 0 0,1-1 1 0 0,-1 0 0 0 0,1-1-1 0 0,3 0-21 0 0,47-2 183 0 0,-1-2 0 0 0,1-3 0 0 0,-1-3 0 0 0,11-4-183 0 0,-62 10-4 0 0,62-10 76 0 0,-65 1-1147 0 0,-8 5-6417 0 0,0 2-4945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3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1 2529 0 0,'0'0'1058'0'0,"0"0"-299"0"0,0 0 196 0 0,0 0 608 0 0,0 0 564 0 0,0 0 204 0 0,0 0-266 0 0,0 0-598 0 0,0 0-583 0 0,0 0-393 0 0,0 0-194 0 0,1 15 785 0 0,-54 146 1206 0 0,-37 42-1289 0 0,-68 107-672 0 0,156-305-312 0 0,-1-1 0 0 0,1 1 0 0 0,0-1 0 0 0,0 1-1 0 0,0 0 1 0 0,1 0 0 0 0,-1 0 0 0 0,1 0 0 0 0,0 0 0 0 0,1 0 0 0 0,-1 0 0 0 0,1 0 0 0 0,0 0 0 0 0,1 0 0 0 0,-1 0 0 0 0,1 0-1 0 0,0 0 1 0 0,0 0 0 0 0,0 0 0 0 0,1 0 0 0 0,0 0 0 0 0,0 0 0 0 0,0-1 0 0 0,0 1 0 0 0,1-1 0 0 0,0 1 0 0 0,0-1 0 0 0,0 0-1 0 0,0 0 1 0 0,1-1 0 0 0,-1 1 0 0 0,1-1 0 0 0,0 1 0 0 0,0-1 0 0 0,0 0 0 0 0,1-1 0 0 0,-1 1 0 0 0,5 1-15 0 0,12 0 303 0 0,1-1 0 0 0,-1-1 0 0 0,1-1 1 0 0,0-1-1 0 0,-1-1 0 0 0,1-1 1 0 0,-1-1-1 0 0,1-1 0 0 0,-1 0 0 0 0,16-7-303 0 0,43 4 330 0 0,-79 7-316 0 0,-1 0-2 0 0,0 0-18 0 0,0 0-25 0 0,0 0-40 0 0,0 0-14 0 0,0 0-26 0 0,-2-23-5166 0 0,2 12 3100 0 0,0 4-3035 0 0,0 0-4779 0 0</inkml:trace>
  <inkml:trace contextRef="#ctx0" brushRef="#br0" timeOffset="262.029">1 269 12699 0 0,'0'0'951'0'0,"0"0"-315"0"0,0 0-140 0 0,0 0 81 0 0,0 0 150 0 0,0 0 108 0 0,0 0 32 0 0,0 0-40 0 0,0 0-65 0 0,0 0-25 0 0,0 0-23 0 0,0 0-39 0 0,28 0-37 0 0,94 1-45 0 0,323 24 1893 0 0,-292-25-4446 0 0,-139-2-81 0 0,-2 0-7186 0 0,-6 2-2421 0 0</inkml:trace>
  <inkml:trace contextRef="#ctx0" brushRef="#br0" timeOffset="617.882">936 339 13235 0 0,'0'0'1319'0'0,"0"0"-526"0"0,0 0-277 0 0,0 0-17 0 0,0 0 35 0 0,0 0 28 0 0,0 0 32 0 0,0 0 10 0 0,0 0 24 0 0,0 0 27 0 0,0 0-32 0 0,0 0-27 0 0,0 0-31 0 0,25 2-14 0 0,152 10 921 0 0,27-11 103 0 0,-111-5-1276 0 0,-2 1-3071 0 0,-90 5 300 0 0,-2 0-3529 0 0,-2 1-5053 0 0</inkml:trace>
  <inkml:trace contextRef="#ctx0" brushRef="#br0" timeOffset="828.656">976 634 13347 0 0,'0'0'944'0'0,"0"0"-365"0"0,0 0 44 0 0,0 0 310 0 0,0 0 197 0 0,0 0 45 0 0,0 0-88 0 0,0 0-149 0 0,0 0-143 0 0,32 2-137 0 0,100 5-158 0 0,115-9 269 0 0,-81-29-2391 0 0,-96 14-6460 0 0,-54 14-2883 0 0</inkml:trace>
  <inkml:trace contextRef="#ctx0" brushRef="#br0" timeOffset="1244.667">2320 188 12051 0 0,'0'0'1025'0'0,"0"0"-291"0"0,0 0 46 0 0,0 0 179 0 0,0 0 97 0 0,0 0-48 0 0,0 0-202 0 0,0 0-233 0 0,0 0-176 0 0,-31 17-131 0 0,-99 57-83 0 0,61-19 7 0 0,56-39-155 0 0,11-14-28 0 0,-106 135 150 0 0,103-130-159 0 0,0 1-1 0 0,1 0 1 0 0,0 1 0 0 0,0-1 0 0 0,1 1 0 0 0,0-1 0 0 0,1 1 0 0 0,-1 0 0 0 0,2 0 0 0 0,-1 0 0 0 0,1 0-1 0 0,1 1 1 0 0,0-1 0 0 0,0 0 0 0 0,1 0 0 0 0,0 0 0 0 0,1 6 2 0 0,2-8 38 0 0,-1 0 0 0 0,1 0 0 0 0,0 0 0 0 0,1-1 1 0 0,0 1-1 0 0,0-1 0 0 0,0 0 0 0 0,1 0 0 0 0,-1-1 0 0 0,1 0 0 0 0,1 0 0 0 0,-1 0 1 0 0,1-1-1 0 0,0 0 0 0 0,0 0 0 0 0,0 0 0 0 0,5 1-38 0 0,6 0 234 0 0,-1 0 0 0 0,1 0 0 0 0,0-2 0 0 0,0 0 0 0 0,0-1 0 0 0,1-1 0 0 0,-1-1 0 0 0,0 0 0 0 0,1-1 0 0 0,-1-1 0 0 0,0-1 0 0 0,0-1 0 0 0,0 0 0 0 0,-1-1 0 0 0,0-1 0 0 0,0-1 0 0 0,0-1-1 0 0,0 0 1 0 0,-1-1 0 0 0,-1 0 0 0 0,0-1 0 0 0,0-1 0 0 0,3-4-234 0 0,-7 7 35 0 0,-1-1-1 0 0,1-1 0 0 0,-2 0 0 0 0,1 0 1 0 0,-1-1-1 0 0,-1 0 0 0 0,0-1 1 0 0,-1 1-1 0 0,0-2 0 0 0,0 1 0 0 0,-2-1 1 0 0,1 0-1 0 0,-2 0 0 0 0,0 0 1 0 0,0-1-1 0 0,-1 1 0 0 0,-1-1 0 0 0,0 0 1 0 0,-1 0-1 0 0,-1 0 0 0 0,0 0 1 0 0,-1 0-1 0 0,0 0 0 0 0,-1-2-34 0 0,-1 5-191 0 0,-1-1-1 0 0,0 0 1 0 0,-1 1-1 0 0,0 0 1 0 0,0 0-1 0 0,-1 1 1 0 0,-1-1-1 0 0,0 1 1 0 0,0 1-1 0 0,-1-1 1 0 0,0 1 0 0 0,0 0-1 0 0,-1 1 1 0 0,-1 0-1 0 0,1 1 1 0 0,-1 0-1 0 0,0 0 1 0 0,-1 1-1 0 0,0 0 1 0 0,0 1-1 0 0,0 0 1 0 0,0 1 0 0 0,-7-2 191 0 0,-29-2-2534 0 0,16 5-2788 0 0,5 3-6109 0 0</inkml:trace>
  <inkml:trace contextRef="#ctx0" brushRef="#br0" timeOffset="1660.586">1797 361 8794 0 0,'0'0'5944'0'0,"0"0"-3980"0"0,0 0-1221 0 0,0 0 103 0 0,0 0 208 0 0,0 0 116 0 0,0 0-48 0 0,0 0-170 0 0,0 0-177 0 0,0 0-115 0 0,0 0-89 0 0,0 0-97 0 0,22 8-63 0 0,132 47 465 0 0,-98-43-570 0 0,0-3 0 0 0,1-3 0 0 0,0-1 0 0 0,0-4 0 0 0,41-4-306 0 0,-7 2 157 0 0,109-2 18 0 0,0-1-452 0 0,-195 6 1203 0 0,-2-1-4109 0 0,0 0-7671 0 0,-3-1-271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4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645 284 6169 0 0,'0'0'1678'0'0,"0"0"-1122"0"0,0 0-635 0 0,0 0-211 0 0,0 0-28 0 0,0 0 173 0 0,0 0 249 0 0,0 0 275 0 0,0 0 216 0 0,0 0 142 0 0,0 0 105 0 0,12 3 103 0 0,138 19 2212 0 0,-83-26-2041 0 0,-1-4 0 0 0,0-2 0 0 0,0-4 1 0 0,-1-2-1 0 0,61-24-1116 0 0,417-151 2499 0 0,-453 165-2120 0 0,-89 26-371 0 0,-1 0-4 0 0,0 0-11 0 0,0 0 13 0 0,0 0-20 0 0,0 27 18 0 0,-34 134 527 0 0,17-105-406 0 0,-72 258 896 0 0,-83 182-1021 0 0,-153 374 308 0 0,248-603 244 0 0,67-220 165 0 0,16-108-1997 0 0,-11 21-7554 0 0,3 31-2839 0 0</inkml:trace>
  <inkml:trace contextRef="#ctx0" brushRef="#br0" timeOffset="415.837">757 1285 13995 0 0,'0'0'1532'0'0,"0"0"-1060"0"0,0 0-420 0 0,0 0 170 0 0,0 0 323 0 0,0 0 235 0 0,0 0 113 0 0,0 0-9 0 0,37-5-105 0 0,120-19-119 0 0,145-24 865 0 0,263-56-396 0 0,-486 94-306 0 0,-95 37-278 0 0,0 15-362 0 0,1 1-1 0 0,2 1 1 0 0,1 0-1 0 0,3 1 1 0 0,2 0-1 0 0,-1 41-182 0 0,-2-3 271 0 0,-9 61 153 0 0,32-153-5560 0 0,-6 1-3054 0 0,0 3-4022 0 0</inkml:trace>
  <inkml:trace contextRef="#ctx0" brushRef="#br0" timeOffset="773.55">2228 1760 12315 0 0,'0'0'1484'0'0,"0"0"-254"0"0,0 0 28 0 0,0 0 141 0 0,0 0 43 0 0,0 0-166 0 0,0 0-341 0 0,0 0-332 0 0,0 0-235 0 0,0 0-119 0 0,0 0 36 0 0,0 0 79 0 0,0 0 62 0 0,0 12 16 0 0,-12 97 426 0 0,-57 141-544 0 0,64-202-1447 0 0,5-47 424 0 0,0-1-340 0 0,0 0-521 0 0,0-7-6266 0 0,0 3-3187 0 0</inkml:trace>
  <inkml:trace contextRef="#ctx0" brushRef="#br0" timeOffset="1051.201">2241 928 16099 0 0,'0'0'977'0'0,"0"0"-345"0"0,0 0-360 0 0,0 0-144 0 0,0 0-144 0 0,0 0-208 0 0,0 0-72 0 0,0 0-32 0 0,0 0 48 0 0,0 0 88 0 0,0 0 8 0 0,0 0-185 0 0,0 0-407 0 0,0 0-1152 0 0,66 121-7018 0 0</inkml:trace>
  <inkml:trace contextRef="#ctx0" brushRef="#br0" timeOffset="1580.718">2523 1985 12499 0 0,'0'0'677'0'0,"0"0"-217"0"0,0 0 48 0 0,0 0 202 0 0,0 0 185 0 0,0 0 49 0 0,0 0-91 0 0,0 0-62 0 0,0 0-9 0 0,0 0 43 0 0,0 0 30 0 0,0 0 1 0 0,11 1 554 0 0,10-32-317 0 0,140-242-42 0 0,-68 134-1204 0 0,-86 126 237 0 0,-7 14-123 0 0,0-1-1 0 0,0 0 0 0 0,0 1 0 0 0,0-1 0 0 0,0 0 0 0 0,1 1 1 0 0,-1-1-1 0 0,0 0 0 0 0,0 1 0 0 0,0-1 0 0 0,1 0 1 0 0,-1 0-1 0 0,0 1 0 0 0,0-1 0 0 0,1 0 0 0 0,-1 0 0 0 0,0 0 1 0 0,1 1-1 0 0,-1-1 0 0 0,0 0 0 0 0,0 0 0 0 0,1 0 1 0 0,-1 0-1 0 0,0 0 0 0 0,1 0 0 0 0,-1 1 0 0 0,0-1 1 0 0,1 0-1 0 0,-1 0 0 0 0,0 0 0 0 0,1 0 0 0 0,-1 0 0 0 0,1 0 40 0 0,-3 23-23 0 0,2 1-1 0 0,1-1 0 0 0,1 1 0 0 0,1-1 1 0 0,1 0-1 0 0,1 1 0 0 0,1-2 0 0 0,1 1 1 0 0,1-1-1 0 0,1 0 0 0 0,4 6 24 0 0,-11-24 54 0 0,0 0 1 0 0,0 0-1 0 0,1-1 1 0 0,-1 1-1 0 0,1-1 1 0 0,0 0-1 0 0,0 0 1 0 0,0 0-1 0 0,1 0 0 0 0,-1 0 1 0 0,1-1-1 0 0,-1 0 1 0 0,1 1-1 0 0,0-1 1 0 0,0 0-1 0 0,0-1 1 0 0,0 1-1 0 0,0-1 0 0 0,1 0 1 0 0,-1 0-1 0 0,0 0 1 0 0,0-1-1 0 0,1 1 1 0 0,-1-1-1 0 0,0 0 0 0 0,1 0 1 0 0,-1-1-1 0 0,0 1 1 0 0,1-1-1 0 0,-1 0 1 0 0,0 0-1 0 0,0 0 1 0 0,0-1-1 0 0,0 1 0 0 0,0-1 1 0 0,0 0-1 0 0,0 0 1 0 0,0-1-1 0 0,0 0-54 0 0,14-14 152 0 0,0-2-1 0 0,-1 0 0 0 0,-1-2 1 0 0,-1 1-1 0 0,-1-2 0 0 0,-1 0 1 0 0,-1-1-1 0 0,0 0 0 0 0,-2 0 1 0 0,-1-1-1 0 0,-1-1 1 0 0,-1 1-1 0 0,-1-1 0 0 0,0-2-151 0 0,2-108-468 0 0,-18 123-1140 0 0,-3 13-4992 0 0,8 2-5153 0 0</inkml:trace>
  <inkml:trace contextRef="#ctx0" brushRef="#br0" timeOffset="2083.018">3651 1561 15851 0 0,'0'0'1611'0'0,"0"0"-580"0"0,0 0-201 0 0,0 0-18 0 0,0 0 1 0 0,0 0-68 0 0,0 0-201 0 0,0 0-187 0 0,0 0-127 0 0,0 0-117 0 0,0 0-69 0 0,0 0-13 0 0,-15 10-9 0 0,-51 33-14 0 0,16 16-99 0 0,39-39 50 0 0,6-10 5 0 0,0 0-1 0 0,0 0 1 0 0,0 0-1 0 0,1 1 1 0 0,1-1-1 0 0,0 1 1 0 0,1 0-1 0 0,-1 0 1 0 0,2 0-1 0 0,0 0 1 0 0,0 0-1 0 0,1 1 1 0 0,1-1-1 0 0,1 8 37 0 0,0-12 25 0 0,0-1-1 0 0,1-1 0 0 0,0 1 1 0 0,0 0-1 0 0,1-1 0 0 0,0 0 0 0 0,-1 1 1 0 0,2-1-1 0 0,-1-1 0 0 0,1 1 0 0 0,-1-1 1 0 0,1 0-1 0 0,1 0 0 0 0,-1 0 1 0 0,0 0-1 0 0,1-1 0 0 0,0 0 0 0 0,0-1 1 0 0,0 1-1 0 0,0-1 0 0 0,0 0 0 0 0,0 0 1 0 0,1-1-1 0 0,-1 0 0 0 0,0 0 1 0 0,1 0-1 0 0,-1-1 0 0 0,1 0 0 0 0,-1-1 1 0 0,1 1-1 0 0,-1-1 0 0 0,0 0 0 0 0,1-1 1 0 0,-1 1-1 0 0,0-1 0 0 0,0 0 1 0 0,0-1-1 0 0,0 0 0 0 0,0 0 0 0 0,2-2-24 0 0,25-15 306 0 0,-1-1-1 0 0,-2-1 1 0 0,0-2-1 0 0,-2-1 0 0 0,0-2 1 0 0,-2 0-1 0 0,-1-2 1 0 0,-1-1-1 0 0,-2 0 1 0 0,-1-2-1 0 0,0-3-305 0 0,16-30-1 0 0,-4-3 0 0 0,-3 0 0 0 0,-2-2 0 0 0,-4-1-1 0 0,0-12 2 0 0,-12 43-146 0 0,-1 0-1 0 0,-2-1 1 0 0,-2-1-1 0 0,-2 0 1 0 0,-2 1-1 0 0,-1-1 1 0 0,-3 0-1 0 0,-1-8 147 0 0,0 43-34 0 0,1 0 1 0 0,-1 0-1 0 0,0 1 0 0 0,0-1 0 0 0,-1 1 1 0 0,0-1-1 0 0,0 1 0 0 0,-1 0 0 0 0,1 0 1 0 0,-1 0-1 0 0,-1 1 0 0 0,1 0 0 0 0,-1-1 1 0 0,0 1-1 0 0,0 1 0 0 0,0-1 0 0 0,-1 1 1 0 0,0 0-1 0 0,0 0 0 0 0,0 1 0 0 0,0-1 1 0 0,0 2-1 0 0,-1-1 0 0 0,1 0 0 0 0,-1 1 1 0 0,0 1-1 0 0,1-1 0 0 0,-1 1 0 0 0,0 0 1 0 0,0 0-1 0 0,0 1 0 0 0,0 0 0 0 0,0 0 1 0 0,0 1-1 0 0,0 0 0 0 0,0 0 0 0 0,0 1 1 0 0,0-1-1 0 0,-6 4 34 0 0,-5 3-9 0 0,0 1 0 0 0,1 0-1 0 0,0 1 1 0 0,0 1 0 0 0,1 1 0 0 0,0 1 0 0 0,1 0 0 0 0,1 1-1 0 0,0 0 1 0 0,1 1 0 0 0,0 0 0 0 0,1 1 0 0 0,1 1 0 0 0,1 0-1 0 0,0 1 1 0 0,1-1 0 0 0,1 2 0 0 0,1-1 0 0 0,1 1 0 0 0,0 0-1 0 0,1 1 1 0 0,1-1 0 0 0,-1 16 9 0 0,0 2 95 0 0,1-1 0 0 0,1 1-1 0 0,2 0 1 0 0,2 0 0 0 0,2 0-1 0 0,1 0 1 0 0,1-1 0 0 0,2 0-1 0 0,2 0 1 0 0,2 0 0 0 0,1 0-95 0 0,5 9 304 0 0,1 0 0 0 0,3-2 0 0 0,2-1 0 0 0,1 0-1 0 0,2-2 1 0 0,2-1 0 0 0,2-1 0 0 0,1-1 0 0 0,1-2 0 0 0,3-1 0 0 0,0-2 0 0 0,40 27-304 0 0,58 29 503 0 0,115 55-503 0 0,-223-123-136 0 0,-20-10-3910 0 0,-6-10-591 0 0,-2 0-7463 0 0</inkml:trace>
  <inkml:trace contextRef="#ctx0" brushRef="#br0" timeOffset="6125.55">6234 1443 3721 0 0,'0'0'1842'0'0,"0"0"-238"0"0,0 0-117 0 0,0 0 47 0 0,0 0 66 0 0,0 0-81 0 0,0 0-208 0 0,0 0-211 0 0,0 0-214 0 0,0 0-188 0 0,0 0-136 0 0,-4-1-115 0 0,2 1-407 0 0,1 0 0 0 0,-1 0 0 0 0,1 0 1 0 0,-1 0-1 0 0,1 0 0 0 0,-1 0 1 0 0,1 0-1 0 0,-1 0 0 0 0,1 1 1 0 0,-1-1-1 0 0,1 1 0 0 0,-1-1 1 0 0,1 1-1 0 0,-1 0 0 0 0,1-1 0 0 0,0 1 1 0 0,-1 0-1 0 0,1 0 0 0 0,0 0 1 0 0,0 0-1 0 0,-1 0 0 0 0,1 0 1 0 0,0 0-1 0 0,0 0 0 0 0,0 1 0 0 0,1-1 1 0 0,-1 0-1 0 0,0 1 0 0 0,0-1 1 0 0,1 1-1 0 0,-1-1 0 0 0,1 0 1 0 0,-1 1-1 0 0,1-1 0 0 0,-1 1 1 0 0,1 0-1 0 0,0 0-40 0 0,-1-1 13 0 0,-65 165 1837 0 0,26-80-1447 0 0,-2-2 1 0 0,-5-2 0 0 0,-35 45-404 0 0,-75 76-467 0 0,157-203 361 0 0,0 1 1 0 0,0 0-1 0 0,-1-1 1 0 0,1 1-1 0 0,0-1 1 0 0,-1 1-1 0 0,1-1 1 0 0,-1 0-1 0 0,1 1 1 0 0,-1-1-1 0 0,1 1 1 0 0,-1-1-1 0 0,1 0 1 0 0,-1 1-1 0 0,1-1 0 0 0,-1 0 1 0 0,0 0-1 0 0,1 1 1 0 0,-1-1-1 0 0,1 0 1 0 0,-1 0-1 0 0,0 0 1 0 0,1 0-1 0 0,-1 0 1 0 0,1 0-1 0 0,-1 0 1 0 0,0 0-1 0 0,1 0 1 0 0,-1 0-1 0 0,0 0 1 0 0,1 0-1 0 0,-1 0 1 0 0,1 0-1 0 0,-1-1 1 0 0,1 1-1 0 0,-1 0 1 0 0,0 0-1 0 0,1-1 1 0 0,-1 1-1 0 0,1 0 1 0 0,-1-1-1 0 0,1 1 1 0 0,-1-1-1 0 0,1 1 0 0 0,0-1 1 0 0,-1 1-1 0 0,1-1 1 0 0,-1 1-1 0 0,1-1 1 0 0,0 1-1 0 0,-1-1 1 0 0,1 1-1 0 0,0-1 1 0 0,0 1-1 0 0,0-1 1 0 0,-1 0-1 0 0,1 1 1 0 0,0-1-1 0 0,0 0 1 0 0,0 1-1 0 0,0-1 1 0 0,0 1-1 0 0,0-2 106 0 0,-4-41-10690 0 0,4 43 10428 0 0,0-12-4547 0 0</inkml:trace>
  <inkml:trace contextRef="#ctx0" brushRef="#br0" timeOffset="6510.775">5706 1366 9322 0 0,'0'0'1218'0'0,"0"0"-226"0"0,0 0-208 0 0,0 0-47 0 0,0 0 76 0 0,0 0 59 0 0,0 0 69 0 0,0 0 28 0 0,0 0-24 0 0,0 0-63 0 0,0 0-98 0 0,0 0-100 0 0,0 0-68 0 0,8 20-6 0 0,28 65-20 0 0,-33-77-434 0 0,1 0 0 0 0,1 0-1 0 0,-1 0 1 0 0,1 0-1 0 0,1-1 1 0 0,-1 0 0 0 0,1 0-1 0 0,1 0 1 0 0,-1-1 0 0 0,1 0-1 0 0,0 0-155 0 0,15 14 454 0 0,30 28 43 0 0,-3 3 0 0 0,-1 2-1 0 0,-4 3 1 0 0,-1 1 0 0 0,-3 1 0 0 0,0 8-497 0 0,125 254 513 0 0,-126-254-466 0 0,-32-65-136 0 0,-4-24-209 0 0,-6-32-1490 0 0,0 32-552 0 0,3 7-4392 0 0,0 8-5022 0 0</inkml:trace>
  <inkml:trace contextRef="#ctx0" brushRef="#br0" timeOffset="7028.335">7037 1130 5185 0 0,'0'0'2287'0'0,"0"0"-818"0"0,0 0-252 0 0,0 0 37 0 0,0 0 162 0 0,0 0 108 0 0,0 0-107 0 0,0 0-173 0 0,0 0-225 0 0,0 0-243 0 0,0 0-177 0 0,0 0-126 0 0,0 0-78 0 0,-8 3-44 0 0,-61 47 797 0 0,34 5-569 0 0,2 2 0 0 0,3 2 0 0 0,2 0 0 0 0,4 2 0 0 0,1 1 0 0 0,4 1 0 0 0,-5 32-579 0 0,17-62 99 0 0,1 1 0 0 0,2 0 1 0 0,1 0-1 0 0,2 1 0 0 0,1-1 0 0 0,2 0 1 0 0,3 22-100 0 0,-1-38 27 0 0,0 0 1 0 0,1 0 0 0 0,1 0 0 0 0,1-1 0 0 0,0 0 0 0 0,1 0-1 0 0,1-1 1 0 0,1 0 0 0 0,0 0 0 0 0,1-1 0 0 0,0-1 0 0 0,2 0-1 0 0,-1 0 1 0 0,2-1 0 0 0,0-1 0 0 0,0 0 0 0 0,1-1-1 0 0,0-1 1 0 0,1 0 0 0 0,1-1 0 0 0,-1 0 0 0 0,9 1-28 0 0,4-2-104 0 0,-29-8 44 0 0,0 0-31 0 0,0 0-74 0 0,0 0-95 0 0,-8-31-4841 0 0,1 7-3267 0 0,7 16-2617 0 0</inkml:trace>
  <inkml:trace contextRef="#ctx0" brushRef="#br0" timeOffset="7499.406">7559 1296 8658 0 0,'0'0'4453'0'0,"0"0"-2633"0"0,0 0-889 0 0,0 0-107 0 0,0 0 128 0 0,0 0 73 0 0,0 0-50 0 0,0 0-193 0 0,0 0-178 0 0,0 0-87 0 0,0 0-51 0 0,0 0-42 0 0,0 0-61 0 0,-21 25-35 0 0,-69 81-46 0 0,39-23 215 0 0,-50 182 383 0 0,57-135-790 0 0,-18 82-81 0 0,60-205-6 0 0,0 1 0 0 0,0 0 0 0 0,1 0 0 0 0,0 0 0 0 0,1-1 0 0 0,0 1 0 0 0,0 0 1 0 0,0 0-1 0 0,1 0 0 0 0,0 0 0 0 0,1 0 0 0 0,0 0 0 0 0,0-1 0 0 0,1 1 0 0 0,0-1 0 0 0,0 1 0 0 0,0-1 0 0 0,1 0 0 0 0,0 0 0 0 0,5 5-3 0 0,-1-8 35 0 0,-1 0 0 0 0,1-1 0 0 0,0 0 0 0 0,0-1 0 0 0,1 0 0 0 0,-1 0 0 0 0,0-1 0 0 0,1 0 0 0 0,-1 0 0 0 0,1-1 0 0 0,-1 0 0 0 0,1 0 0 0 0,-1-1-1 0 0,1 0 1 0 0,1-1-35 0 0,96-30 111 0 0,-81-7-1426 0 0,-24 22-2263 0 0,-6 2-4042 0 0,3 11-3467 0 0</inkml:trace>
  <inkml:trace contextRef="#ctx0" brushRef="#br0" timeOffset="7789.624">7007 1749 13131 0 0,'0'0'1605'0'0,"0"0"-464"0"0,0 0-370 0 0,0 0 7 0 0,0 0 153 0 0,0 0 93 0 0,0 0-34 0 0,0 0-124 0 0,0 0-113 0 0,0 0-111 0 0,0 0-56 0 0,33 1-62 0 0,106 5-75 0 0,31 13 736 0 0,-69-2-873 0 0,-11-2-1133 0 0,-29-10-2965 0 0,-54-6-113 0 0,-2-2-5169 0 0</inkml:trace>
  <inkml:trace contextRef="#ctx0" brushRef="#br0" timeOffset="8112.395">7889 1753 12651 0 0,'0'0'1504'0'0,"0"0"-549"0"0,0 0-254 0 0,0 0 109 0 0,0 0 247 0 0,0 0 142 0 0,0 0-62 0 0,0 0-157 0 0,0 0-140 0 0,0 0-172 0 0,0 0-98 0 0,0 0-54 0 0,0 0-76 0 0,27 0-25 0 0,131 3 327 0 0,72 1 468 0 0,-195-7-2339 0 0,-32 3-3682 0 0,-3-1-4650 0 0,-2 1-1413 0 0</inkml:trace>
  <inkml:trace contextRef="#ctx0" brushRef="#br0" timeOffset="8421.773">7867 2069 8274 0 0,'0'0'2940'0'0,"0"0"-1405"0"0,0 0-352 0 0,0 0 230 0 0,0 0 250 0 0,0 0 93 0 0,0 0-146 0 0,0 0-226 0 0,0 0-228 0 0,0 0-208 0 0,31 5-183 0 0,97 11-155 0 0,-53-23 111 0 0,-59 1-532 0 0,129-43 850 0 0,-139 47-1728 0 0,6-2 1578 0 0,-7 4-3876 0 0,0-1-3550 0 0,-5 1-5388 0 0</inkml:trace>
  <inkml:trace contextRef="#ctx0" brushRef="#br0" timeOffset="11108.064">8953 1211 0 0 0,'0'0'532'0'0,"0"0"842"0"0,0 0 321 0 0,0 0 77 0 0,0 0-74 0 0,0 0-234 0 0,0 0-296 0 0,0 0-298 0 0,0 0-257 0 0,0 0-153 0 0,-25 4 1342 0 0,-87 73 1087 0 0,106-72-1439 0 0,28-21-322 0 0,51-42-37 0 0,-69 102 410 0 0,-15 137 14 0 0,-24 150-391 0 0,-4 14-654 0 0,12-274-230 0 0,26-68-239 0 0,1-3-2 0 0,0 0-11 0 0,0 0 21 0 0,0 0 9 0 0,0 0 3 0 0,0 0-9 0 0,0 0-12 0 0,0 0 35 0 0,0 0 6 0 0,0 0 31 0 0,5-26 376 0 0,15-19-3644 0 0,-14 32-2436 0 0,-5 12-338 0 0,1 1-4732 0 0</inkml:trace>
  <inkml:trace contextRef="#ctx0" brushRef="#br0" timeOffset="11420.035">8559 2220 3993 0 0,'0'0'2639'0'0,"0"0"-1196"0"0,0 0-557 0 0,0 0 6 0 0,0 0 236 0 0,0 0 156 0 0,0 0-1 0 0,0 0-116 0 0,0 0-127 0 0,0 0-59 0 0,0 0-32 0 0,0 0-49 0 0,0 0-93 0 0,8 2-80 0 0,19 3-82 0 0,-1-1 0 0 0,1-2-1 0 0,0 0 1 0 0,0-2 0 0 0,0-1 0 0 0,-1-1 0 0 0,1-1-1 0 0,20-6-644 0 0,110-11 756 0 0,-123 18-4862 0 0,0 2-4455 0 0,-33 0-3229 0 0</inkml:trace>
  <inkml:trace contextRef="#ctx0" brushRef="#br0" timeOffset="12667.614">8796 1318 0 0 0,'-7'-21'2361'0'0,"6"16"1589"0"0,0-2 3362 0 0,-14 19-3165 0 0,-96 101-3292 0 0,88-92-774 0 0,-9 5 16 0 0,63-44-2848 0 0,-17 8-2463 0 0,-5 6-4784 0 0</inkml:trace>
  <inkml:trace contextRef="#ctx0" brushRef="#br0" timeOffset="13603.711">9345 1134 2753 0 0,'0'0'1299'0'0,"0"0"42"0"0,0 0 186 0 0,0 0 286 0 0,0 0 168 0 0,0 0-115 0 0,0 0-318 0 0,0 0-417 0 0,0 0-372 0 0,0 0-244 0 0,0 0-106 0 0,0 0-30 0 0,0 0 18 0 0,-2-1 10 0 0,1 1-378 0 0,1-1 0 0 0,-1 1-1 0 0,1 0 1 0 0,-1 0 0 0 0,1 0 0 0 0,0 0-1 0 0,-1 0 1 0 0,1 0 0 0 0,-1 0 0 0 0,1 0 0 0 0,-1 0-1 0 0,1 0 1 0 0,-1 0 0 0 0,1 0 0 0 0,-1 0-1 0 0,1 0 1 0 0,0 0 0 0 0,-1 0 0 0 0,1 0-1 0 0,-1 1 1 0 0,1-1 0 0 0,0 0 0 0 0,-1 0-1 0 0,1 0 1 0 0,-1 1 0 0 0,1-1 0 0 0,0 0-1 0 0,-1 1 1 0 0,1-1 0 0 0,0 0 0 0 0,-1 1-1 0 0,1-1 1 0 0,0 0 0 0 0,0 1 0 0 0,-1-1-1 0 0,1 1 1 0 0,0-1 0 0 0,0 0 0 0 0,0 1-1 0 0,0-1 1 0 0,-1 1 0 0 0,1-1 0 0 0,0 1-1 0 0,0-1 1 0 0,0 1 0 0 0,0-1 0 0 0,0 0-1 0 0,0 1 1 0 0,0-1 0 0 0,0 1 0 0 0,0-1-1 0 0,0 1 1 0 0,1-1 0 0 0,-1 1 0 0 0,0-1-1 0 0,0 0 1 0 0,0 1 0 0 0,0-1 0 0 0,1 1 0 0 0,-1-1-1 0 0,0 0 1 0 0,1 1-29 0 0,-3 17 482 0 0,-7 39 499 0 0,3 1 1 0 0,2 0-1 0 0,3 32-981 0 0,-4 52 663 0 0,-12 134-12 0 0,-28 43-396 0 0,39-258-350 0 0,23-76 264 0 0,137-150 379 0 0,-8 48-485 0 0,-79 101-170 0 0,-61 56 210 0 0,-18 60 204 0 0,-5 20-124 0 0,15-42-242 0 0,2-78 8 0 0,0 0-46 0 0,0 0-58 0 0,0 0-36 0 0,0 0-38 0 0,23-16-4990 0 0,-16 7-1513 0 0,-7 9 5831 0 0,5-8-10779 0 0</inkml:trace>
  <inkml:trace contextRef="#ctx0" brushRef="#br0" timeOffset="14195.494">9829 891 0 0 0,'0'0'657'0'0,"0"0"793"0"0,0 0 316 0 0,0 0 246 0 0,0 0 182 0 0,0 0-19 0 0,0 0-109 0 0,0 0-251 0 0,0 0-229 0 0,0 0-211 0 0,0 0-211 0 0,0 0-196 0 0,0 0-174 0 0,-4-10-116 0 0,-12-32-119 0 0,12 31-83 0 0,4 11-114 0 0,0 0-121 0 0,0 5 15 0 0,30 90 1210 0 0,13 8-534 0 0,-9-29-664 0 0,-4 1 0 0 0,-3 1-1 0 0,-3 2 1 0 0,-3 0 0 0 0,-4 1 0 0 0,2 47-268 0 0,-13-80 16 0 0,-2 0 0 0 0,-3 0 0 0 0,-1 0-1 0 0,-3 0 1 0 0,-1 0 0 0 0,-3 0 0 0 0,-1 0 0 0 0,-3-1 0 0 0,-2 2-16 0 0,5-27 0 0 0,0-1 0 0 0,-1 1 0 0 0,-1-1 0 0 0,-1-1 0 0 0,0 0 0 0 0,-11 12 0 0 0,-3-2-62 0 0,-2-2-1 0 0,0 0 1 0 0,-2-2 0 0 0,0-1 0 0 0,-2-2 0 0 0,-1 0 0 0 0,-14 5 62 0 0,-101 54-1215 0 0,146-80 1131 0 0,1 0-1 0 0,0 0 1 0 0,-1 1 0 0 0,1-1 0 0 0,0 0-1 0 0,-1 0 1 0 0,1 0 0 0 0,0 0 0 0 0,-1 0-1 0 0,1 0 1 0 0,0 0 0 0 0,-1 0 0 0 0,1 0-1 0 0,0 0 1 0 0,-1 0 0 0 0,1 0-1 0 0,0 0 1 0 0,-1 0 0 0 0,1 0 0 0 0,-1 0-1 0 0,1 0 1 0 0,0 0 0 0 0,-1 0 0 0 0,1 0-1 0 0,0-1 1 0 0,-1 1 0 0 0,1 0-1 0 0,0 0 1 0 0,0 0 0 0 0,-1-1 0 0 0,1 1-1 0 0,0 0 1 0 0,-1 0 0 0 0,1-1 0 0 0,0 1-1 0 0,0 0 1 0 0,0 0 0 0 0,-1-1 0 0 0,1 1-1 0 0,0 0 1 0 0,0-1 0 0 0,0 1-1 0 0,0 0 1 0 0,0-1 0 0 0,0 1 0 0 0,-1 0-1 0 0,1-1 1 0 0,0 1 0 0 0,0-1 0 0 0,0 1-1 0 0,0 0 1 0 0,0-1 0 0 0,0 1 0 0 0,0 0-1 0 0,1-1 1 0 0,-1 1 0 0 0,0 0-1 0 0,0-1 1 0 0,0 1 0 0 0,0 0 0 0 0,0-1-1 0 0,0 1 1 0 0,1 0 0 0 0,-1-1 0 0 0,0 1-1 0 0,0 0 85 0 0,8-17-7099 0 0,-6 13 3669 0 0,1-3-5571 0 0</inkml:trace>
  <inkml:trace contextRef="#ctx0" brushRef="#br0" timeOffset="17036.772">1 2861 0 0 0,'0'0'89'0'0,"0"0"22"0"0,0 0-40 0 0,0 0 61 0 0,0 0 121 0 0,35-10 171 0 0,112-30 152 0 0,-1 5 2029 0 0,8 8 1284 0 0,1 8 0 0 0,1 6 1 0 0,61 7-3890 0 0,320 2 2878 0 0,227-11-464 0 0,1201 8-681 0 0,-170 47-567 0 0,-424-51-519 0 0,-84 11-421 0 0,-276 31 45 0 0,-647-15 319 0 0,-356-9-492 0 0,-8-2-4091 0 0,0-2-1184 0 0,0 1-7060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0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61 1104 0 0,'0'0'775'0'0,"0"0"-261"0"0,0 0-37 0 0,0 0 178 0 0,0 0 349 0 0,0 0 456 0 0,0 0 418 0 0,0 0 204 0 0,0 0-47 0 0,0 0-316 0 0,0 0-420 0 0,1-12-354 0 0,2-37 916 0 0,-31 324-440 0 0,24-227-1299 0 0,2 1 0 0 0,2-1 0 0 0,2 1-1 0 0,2-1 1 0 0,2 0 0 0 0,3 0-1 0 0,1 0 1 0 0,15 40-122 0 0,-23-83 27 0 0,0 1 0 0 0,0-1 0 0 0,0 0-1 0 0,0 0 1 0 0,1 0 0 0 0,0-1 0 0 0,0 1 0 0 0,0-1 0 0 0,0 1 0 0 0,1-1-1 0 0,-1 0 1 0 0,1 0 0 0 0,1-1 0 0 0,-1 1 0 0 0,0-1 0 0 0,1 0 0 0 0,-1 0-1 0 0,1 0 1 0 0,0-1 0 0 0,0 1 0 0 0,0-1 0 0 0,0 0 0 0 0,1-1 0 0 0,-1 1-1 0 0,0-1 1 0 0,1 0 0 0 0,-1-1 0 0 0,1 1 0 0 0,-1-1 0 0 0,1 0 0 0 0,-1-1-1 0 0,1 1 1 0 0,-1-1 0 0 0,1 0 0 0 0,-1 0 0 0 0,5-2-27 0 0,10-8 139 0 0,-1 0 0 0 0,-1-2 0 0 0,0 0 0 0 0,0-1 0 0 0,-2 0 0 0 0,0-2 0 0 0,0 0 0 0 0,-1 0 0 0 0,-2-2-1 0 0,1 0 1 0 0,6-13-139 0 0,-12 20 38 0 0,155-262 312 0 0,-104 165-282 0 0,-47 89-90 0 0,-12 18-29 0 0,4 26-460 0 0,0 19 503 0 0,-3-12 19 0 0,1 0 1 0 0,1 1 0 0 0,2-2 0 0 0,1 1-1 0 0,1 0 1 0 0,2-1 0 0 0,2-1-1 0 0,0 1 1 0 0,2-2 0 0 0,1 0-1 0 0,16 23-11 0 0,-27-48 21 0 0,1 0 1 0 0,0 0-1 0 0,0 0 0 0 0,0 0 0 0 0,0-1 0 0 0,1 0 1 0 0,-1 0-1 0 0,1 0 0 0 0,0 0 0 0 0,0-1 0 0 0,0 1 1 0 0,0-1-1 0 0,1-1 0 0 0,-1 1 0 0 0,0-1 0 0 0,1 0 1 0 0,-1 0-1 0 0,1-1 0 0 0,0 1 0 0 0,-1-1 0 0 0,1 0 1 0 0,-1-1-1 0 0,1 1 0 0 0,-1-1 0 0 0,1 0 0 0 0,-1-1 1 0 0,0 1-1 0 0,1-1 0 0 0,-1 0 0 0 0,0-1 0 0 0,0 1 1 0 0,0-1-1 0 0,-1 0 0 0 0,1 0 0 0 0,-1 0 0 0 0,1-1 1 0 0,-1 1-1 0 0,0-1 0 0 0,2-3-21 0 0,21-26 198 0 0,-2 0-1 0 0,-2-2 0 0 0,-1-1 1 0 0,-2 0-1 0 0,-1-2 1 0 0,-3 0-1 0 0,0-1 1 0 0,-3 0-1 0 0,-1-1 1 0 0,-2-1-1 0 0,-1 0 1 0 0,1-35-198 0 0,-8-16-64 0 0,-7 103-3236 0 0,5 29-936 0 0,0-8-4680 0 0,0-16-455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10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1 292 320 0 0,'0'0'2058'0'0,"0"0"-674"0"0,0 0-181 0 0,0 0 71 0 0,0 0 166 0 0,0 0 195 0 0,0 0 99 0 0,0 0-21 0 0,0 0-142 0 0,0 0-216 0 0,0 0-218 0 0,0 0-212 0 0,32-1-187 0 0,100-7-166 0 0,-129 8-535 0 0,1 0-1 0 0,0 0 1 0 0,0-1 0 0 0,-1 1 0 0 0,1-1 0 0 0,0 0 0 0 0,-1 0 0 0 0,1 0-1 0 0,0 0 1 0 0,-1-1 0 0 0,0 0 0 0 0,1 1 0 0 0,-1-1 0 0 0,0 0-1 0 0,0-1 1 0 0,0 1 0 0 0,0 0 0 0 0,0-1 0 0 0,1-2-37 0 0,5-4 131 0 0,1 2-28 0 0,-1-1 1 0 0,0 0 0 0 0,0 0 0 0 0,-1-1 0 0 0,0 0-1 0 0,0 0 1 0 0,-1-1 0 0 0,0 0 0 0 0,-1 0 0 0 0,0-1-1 0 0,-1 0 1 0 0,0 0 0 0 0,-1 0 0 0 0,0-1 0 0 0,0 1-1 0 0,-2-1 1 0 0,1 0 0 0 0,0-11-104 0 0,-4 20 1 0 0,-1 0 1 0 0,1 1-1 0 0,-1-1 1 0 0,1 1-1 0 0,-1-1 1 0 0,0 1-1 0 0,0 0 0 0 0,0 0 1 0 0,0 0-1 0 0,-1 0 1 0 0,1 0-1 0 0,0 0 1 0 0,-1 1-1 0 0,1-1 0 0 0,-1 1 1 0 0,0 0-1 0 0,1-1 1 0 0,-1 1-1 0 0,0 1 1 0 0,0-1-1 0 0,0 0 1 0 0,0 1-1 0 0,0-1 0 0 0,1 1 1 0 0,-1 0-1 0 0,0 0 1 0 0,0 0-1 0 0,0 0 1 0 0,0 0-1 0 0,0 1 0 0 0,0 0 1 0 0,0-1-1 0 0,0 1 1 0 0,1 0-1 0 0,-1 0 1 0 0,0 1-1 0 0,0-1 0 0 0,1 0 1 0 0,-1 1-1 0 0,0 0-1 0 0,-13 8-70 0 0,0 1-1 0 0,1 0 0 0 0,0 1 0 0 0,0 1 0 0 0,1 0 0 0 0,1 1 1 0 0,-8 11 70 0 0,14-17-3 0 0,-6 5 9 0 0,1 1 0 0 0,1 0 0 0 0,0 1 1 0 0,1 0-1 0 0,1 1 0 0 0,0 0 1 0 0,1 0-1 0 0,1 1 0 0 0,0 0 1 0 0,1 0-1 0 0,1 1 0 0 0,1 0 0 0 0,1-1 1 0 0,0 2-1 0 0,1-1 0 0 0,1 0 1 0 0,1 0-1 0 0,0 2-6 0 0,1-15 22 0 0,1 1-1 0 0,0 0 1 0 0,0-1 0 0 0,0 1 0 0 0,1-1-1 0 0,0 0 1 0 0,0 0 0 0 0,0 0 0 0 0,1 0-1 0 0,-1-1 1 0 0,1 1 0 0 0,0-1 0 0 0,1 0-1 0 0,-1 0 1 0 0,1 0 0 0 0,0-1-1 0 0,-1 1 1 0 0,1-1 0 0 0,1 0 0 0 0,-1-1-1 0 0,0 1 1 0 0,1-1 0 0 0,2 0-22 0 0,136 33 687 0 0,-112-31-629 0 0,1-1-1 0 0,0-1 1 0 0,0-2 0 0 0,0-2 0 0 0,0-1-1 0 0,-1-1 1 0 0,9-3-58 0 0,69-33-3350 0 0,-98 33-2174 0 0,-4-1-5782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10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0 0 0,'0'0'952'0'0,"0"0"449"0"0,0 0 286 0 0,0 0 280 0 0,0 0 162 0 0,0 0-41 0 0,0 0-197 0 0,0 0-270 0 0,0 0-250 0 0,0 0-200 0 0,0 0-172 0 0,0 0-151 0 0,0 0-166 0 0,-11 9 833 0 0,3 11-1282 0 0,2 0 0 0 0,1 0 1 0 0,0 0-1 0 0,1 1 0 0 0,1 0 1 0 0,1 0-1 0 0,1 21-233 0 0,-2 12 259 0 0,-41 774 987 0 0,51-779-1321 0 0,-7-48 78 0 0,0 0 0 0 0,1 0-1 0 0,-1 0 1 0 0,0 0 0 0 0,0-1-1 0 0,1 1 1 0 0,-1 0 0 0 0,1 0-1 0 0,-1-1 1 0 0,0 1 0 0 0,1 0-1 0 0,-1 0 1 0 0,1-1 0 0 0,0 1-1 0 0,-1 0 1 0 0,1-1 0 0 0,0 1-1 0 0,-1-1 1 0 0,1 1 0 0 0,0-1-1 0 0,-1 1 1 0 0,1-1 0 0 0,0 0-1 0 0,0 1 1 0 0,0-1 0 0 0,-1 0-1 0 0,1 1 1 0 0,0-1 0 0 0,0 0-1 0 0,0 0 1 0 0,0 0 0 0 0,0 0-1 0 0,0 0 1 0 0,-1 0-1 0 0,1 0 1 0 0,0 0 0 0 0,0 0-1 0 0,0 0 1 0 0,0-1 0 0 0,0 1-1 0 0,-1 0 1 0 0,1 0 0 0 0,0-1-1 0 0,0 1 1 0 0,-1-1 0 0 0,1 1-1 0 0,0-1 1 0 0,0 1 0 0 0,-1-1-1 0 0,1 1 1 0 0,0-1 0 0 0,-1 0-1 0 0,1 1 1 0 0,-1-1 0 0 0,1 0-1 0 0,-1 1 1 0 0,1-1-3 0 0,121-148 824 0 0,22-24-665 0 0,-76 107-215 0 0,-55 106-101 0 0,18 279 343 0 0,-31-316-197 0 0,1 4-36 0 0,-1 1 0 0 0,2-1-1 0 0,-1 0 1 0 0,1 1 0 0 0,0-1 0 0 0,1 0 0 0 0,-1 0 0 0 0,1 0-1 0 0,1-1 1 0 0,-1 1 0 0 0,1-1 0 0 0,1 1 0 0 0,-1-1 0 0 0,1-1-1 0 0,4 5 48 0 0,-8-9-124 0 0,0-1-1 0 0,0 1 0 0 0,0-1 0 0 0,0 1 0 0 0,0-1 0 0 0,0 1 0 0 0,1-1 0 0 0,-1 0 0 0 0,0 0 0 0 0,0 0 1 0 0,0 1-1 0 0,1-1 0 0 0,-1 0 0 0 0,0-1 0 0 0,0 1 0 0 0,0 0 0 0 0,1 0 0 0 0,-1 0 0 0 0,0-1 1 0 0,0 1-1 0 0,0 0 0 0 0,0-1 0 0 0,1 1 0 0 0,-1-1 0 0 0,0 0 0 0 0,0 1 0 0 0,0-1 0 0 0,0 0 1 0 0,0 0-1 0 0,0 1 0 0 0,-1-1 0 0 0,2-1 125 0 0,18-19-6234 0 0,-15 16 2632 0 0,1-3-6340 0 0</inkml:trace>
  <inkml:trace contextRef="#ctx0" brushRef="#br0" timeOffset="5306.835">1398 814 0 0 0,'0'0'1139'0'0,"0"0"215"0"0,0 0 94 0 0,0 0-8 0 0,0 0-28 0 0,0 0-50 0 0,0 0-74 0 0,0 0-49 0 0,6-2-50 0 0,19-5-73 0 0,-19 5-100 0 0,-24-13 2322 0 0,10 12-3240 0 0,0 1-1 0 0,0-1 1 0 0,0 1 0 0 0,0 1-1 0 0,-1-1 1 0 0,1 2 0 0 0,0-1-1 0 0,-1 1 1 0 0,1 0 0 0 0,-1 1-1 0 0,-2 0-97 0 0,-21 0 125 0 0,12 1-52 0 0,1 0 1 0 0,-1 2-1 0 0,0 0 0 0 0,1 1 1 0 0,0 1-1 0 0,0 1 0 0 0,1 0 1 0 0,0 2-1 0 0,0 0 0 0 0,1 1 1 0 0,0 1-1 0 0,0 0 0 0 0,-4 6-72 0 0,14-11 1 0 0,0 1 0 0 0,1 1 0 0 0,0-1 0 0 0,0 1 0 0 0,1-1 0 0 0,0 2 0 0 0,1-1 0 0 0,-1 0 0 0 0,1 1 0 0 0,1 0 0 0 0,0 0 0 0 0,0 0 0 0 0,1 0 0 0 0,0 1 0 0 0,1-1 0 0 0,0 1 0 0 0,0-1 0 0 0,1 1 0 0 0,0-1 0 0 0,1 1 0 0 0,0-1 0 0 0,0 0 0 0 0,1 1 0 0 0,0-1 0 0 0,1 0 0 0 0,0 0 0 0 0,0 0 0 0 0,1 0 0 0 0,0-1 0 0 0,1 1 0 0 0,0-1 0 0 0,0 0 0 0 0,1-1 0 0 0,0 1 0 0 0,1 0-2 0 0,-4-5 35 0 0,0 1 1 0 0,1 0-1 0 0,0-1 0 0 0,-1 1 0 0 0,1-1 1 0 0,1 0-1 0 0,-1-1 0 0 0,0 1 0 0 0,1-1 1 0 0,-1 0-1 0 0,1 0 0 0 0,-1 0 0 0 0,1 0 1 0 0,0-1-1 0 0,0 0 0 0 0,0 0 0 0 0,0 0 0 0 0,0-1 1 0 0,0 0-1 0 0,0 0 0 0 0,0 0 0 0 0,0 0 1 0 0,0-1-1 0 0,0 0 0 0 0,0 0 0 0 0,0 0 1 0 0,0 0-1 0 0,0-1 0 0 0,-1 0 0 0 0,1 0 1 0 0,-1 0-1 0 0,1-1 0 0 0,3-2-35 0 0,39-30 224 0 0,-1-1 0 0 0,-2-2 0 0 0,-2-2 0 0 0,-1-2 0 0 0,13-20-224 0 0,-43 50 11 0 0,28-34 17 0 0,-2-1 0 0 0,-2-2 0 0 0,28-51-28 0 0,-56 76 815 0 0,-23 54-1457 0 0,11-14 662 0 0,1 0 0 0 0,1 1 0 0 0,1-1 0 0 0,0 1 0 0 0,1-1 0 0 0,1 1 0 0 0,0 0 0 0 0,2-1 0 0 0,0 1 0 0 0,0-1 0 0 0,2 0 0 0 0,0 1 0 0 0,0-1 0 0 0,2-1 0 0 0,3 8-20 0 0,-2 0 20 0 0,-4-9-22 0 0,0-1-1 0 0,2 1 0 0 0,-1-1 0 0 0,2 0 0 0 0,0 0 0 0 0,0 0 0 0 0,1-1 0 0 0,0 0 0 0 0,2 0 0 0 0,-1-1 0 0 0,10 10 3 0 0,-15-19 20 0 0,1-1 0 0 0,-1 0 0 0 0,0 0 0 0 0,0 0 0 0 0,1 0 0 0 0,-1-1 0 0 0,0 0 0 0 0,1 1 0 0 0,-1-1 0 0 0,0 0 0 0 0,1 0-1 0 0,-1-1 1 0 0,1 1 0 0 0,-1-1 0 0 0,0 0 0 0 0,0 0 0 0 0,1 0 0 0 0,-1 0 0 0 0,0 0 0 0 0,0-1 0 0 0,0 1 0 0 0,0-1-1 0 0,0 0 1 0 0,0 0 0 0 0,-1 0 0 0 0,1 0 0 0 0,-1 0 0 0 0,1-1 0 0 0,-1 1 0 0 0,0-1 0 0 0,0 0 0 0 0,0 1 0 0 0,0-1 0 0 0,-1 0-1 0 0,1 0 1 0 0,-1 0 0 0 0,1 0 0 0 0,-1-1 0 0 0,0 0-20 0 0,5-5 0 0 0,151-257 302 0 0,-82 129-346 0 0,-33 67 24 0 0,-42 146-872 0 0,18 141 986 0 0,22 19-120 0 0,-40-233 35 0 0,1-1 0 0 0,-1 1 0 0 0,1-1 0 0 0,-1 0-1 0 0,1 1 1 0 0,0-1 0 0 0,0 1 0 0 0,0-1 0 0 0,0 0 0 0 0,0 0 0 0 0,1 0-1 0 0,-1 0 1 0 0,0 0 0 0 0,1 0 0 0 0,0 0 0 0 0,-1 0 0 0 0,1 0 0 0 0,0-1-1 0 0,0 1 1 0 0,0-1 0 0 0,0 1 0 0 0,1-1 0 0 0,-1 0 0 0 0,0 0-1 0 0,0 0 1 0 0,1 0 0 0 0,-1 0 0 0 0,1 0 0 0 0,-1-1 0 0 0,0 1 0 0 0,1-1-1 0 0,-1 0 1 0 0,1 0 0 0 0,-1 0 0 0 0,1 0 0 0 0,-1 0 0 0 0,1 0 0 0 0,-1-1-1 0 0,1 1 1 0 0,-1-1 0 0 0,1 0 0 0 0,-1 1 0 0 0,0-1 0 0 0,1 0 0 0 0,-1-1-1 0 0,0 1 1 0 0,1-1-9 0 0,18-22 128 0 0,-1-1 0 0 0,-1-1 1 0 0,-1-1-1 0 0,-2-1 0 0 0,0 0 0 0 0,-2-1 0 0 0,-1 0 0 0 0,8-32-128 0 0,3 3 69 0 0,38-96 92 0 0,-56 167-8011 0 0,1-1-626 0 0,-3-8 537 0 0</inkml:trace>
  <inkml:trace contextRef="#ctx0" brushRef="#br0" timeOffset="5825.118">2694 836 3569 0 0,'0'0'2460'0'0,"0"0"-279"0"0,0 0-254 0 0,0 0-215 0 0,0 0-227 0 0,0 0-191 0 0,0 0-168 0 0,0 0-110 0 0,34 4-73 0 0,106 9-101 0 0,-76-18 263 0 0,-56 0-878 0 0,0 1-108 0 0,0 1 1 0 0,0-1-1 0 0,-1-1 1 0 0,0 0 0 0 0,0 0-1 0 0,0 0 1 0 0,0-1-1 0 0,-1 0 1 0 0,0 0-1 0 0,0 0 1 0 0,-1-1-1 0 0,1 0 1 0 0,-1 0-1 0 0,-1-1 1 0 0,0 1-1 0 0,0-1 1 0 0,0 0-1 0 0,-1 0 1 0 0,0 0-1 0 0,0 0 1 0 0,-1-1-1 0 0,0 1 1 0 0,-1-1-1 0 0,0 0 1 0 0,0 1-1 0 0,-1-1 1 0 0,0 0-1 0 0,-1 1 1 0 0,0-1-120 0 0,1 5-21 0 0,-1 1 0 0 0,0 0 0 0 0,0 0 0 0 0,0 0 1 0 0,0 0-1 0 0,-1 0 0 0 0,1 0 0 0 0,-1 0 0 0 0,0 0 0 0 0,0 1 0 0 0,0-1 0 0 0,0 1 0 0 0,0-1 1 0 0,-1 1-1 0 0,1 0 0 0 0,-1 0 0 0 0,0 0 0 0 0,1 0 0 0 0,-1 0 0 0 0,0 1 0 0 0,0-1 0 0 0,0 1 1 0 0,0 0-1 0 0,0 0 0 0 0,0 0 0 0 0,0 0 0 0 0,-1 0 0 0 0,1 1 0 0 0,-1-1 21 0 0,-97 9-836 0 0,81 1 823 0 0,1 1 0 0 0,-1 1 0 0 0,2 0-1 0 0,0 2 1 0 0,0 0 0 0 0,1 1 0 0 0,1 0-1 0 0,0 2 1 0 0,1 0 0 0 0,0 0 0 0 0,2 1-1 0 0,0 1 1 0 0,1 1 0 0 0,1-1-1 0 0,0 2 1 0 0,2 0 0 0 0,0 1 13 0 0,5-15 29 0 0,1 1 0 0 0,1 1-1 0 0,-1-1 1 0 0,1 0 0 0 0,0 1 0 0 0,1-1-1 0 0,0 1 1 0 0,0-1 0 0 0,1 1 0 0 0,-1 0 0 0 0,2-1-1 0 0,-1 1 1 0 0,1 0 0 0 0,0-1 0 0 0,1 1 0 0 0,0-1-1 0 0,0 0 1 0 0,1 1 0 0 0,-1-1 0 0 0,1 0 0 0 0,1 0-1 0 0,0-1 1 0 0,0 1 0 0 0,0-1 0 0 0,1 0-1 0 0,-1 0 1 0 0,1 0 0 0 0,1 0 0 0 0,2 1-29 0 0,18 12 141 0 0,1-3 1 0 0,0 0 0 0 0,1-1-1 0 0,0-2 1 0 0,1-1-1 0 0,1-1 1 0 0,0-2-1 0 0,0 0 1 0 0,0-3-1 0 0,1 0 1 0 0,1-2 0 0 0,-1-1-1 0 0,1-2-141 0 0,70-1-1140 0 0,-80-10-2136 0 0,-13 4-3323 0 0,-3 5-5123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1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32 0 0,'0'0'1148'0'0,"0"0"-177"0"0,0 0-36 0 0,0 0 80 0 0,0 0 142 0 0,0 0 102 0 0,0 0 11 0 0,0 0-120 0 0,0 0-196 0 0,0 0-228 0 0,0 0-225 0 0,29-5 3248 0 0,33-29-2041 0 0,-1-4-1 0 0,-2-2 1 0 0,10-12-1708 0 0,76-73 806 0 0,-116 99-253 0 0,-29 25-440 0 0,0 1-1 0 0,0 0-32 0 0,0 0-32 0 0,0 0-12 0 0,0 17-184 0 0,9 448 1164 0 0,16-114-817 0 0,6-176-171 0 0,-30-176-14 0 0,-1 1 1 0 0,0-1 0 0 0,1 0-1 0 0,-1 1 1 0 0,1-1-1 0 0,-1 0 1 0 0,0 1-1 0 0,1-1 1 0 0,-1 1 0 0 0,1-1-1 0 0,0 1 1 0 0,-1-1-1 0 0,1 1 1 0 0,-1-1-1 0 0,1 1 1 0 0,0 0 0 0 0,-1-1-1 0 0,1 1 1 0 0,0 0-1 0 0,-1-1 1 0 0,1 1-1 0 0,0 0 1 0 0,0 0 0 0 0,-1 0-1 0 0,1 0 1 0 0,0 0-1 0 0,0 0 1 0 0,-1 0-1 0 0,1 0 1 0 0,0 0-1 0 0,0 0 1 0 0,-1 0 0 0 0,1 0-1 0 0,0 0 1 0 0,0 1-1 0 0,-1-1 1 0 0,1 0-1 0 0,0 0 1 0 0,-1 1 0 0 0,1-1-1 0 0,0 1 1 0 0,-1-1-1 0 0,1 1 1 0 0,-1-1-1 0 0,1 1 1 0 0,-1-1 0 0 0,1 1-1 0 0,-1-1 1 0 0,1 1-1 0 0,-1-1 1 0 0,1 1-1 0 0,-1 0 1 0 0,0-1 0 0 0,1 1-1 0 0,-1 0 1 0 0,0 0-1 0 0,0-1 1 0 0,1 1-1 0 0,-1 0 1 0 0,0-1 0 0 0,0 1-1 0 0,0 0 1 0 0,0 0-1 0 0,0-1 1 0 0,0 1-1 0 0,0 0-14 0 0,157-313 1206 0 0,-39 77-1095 0 0,51-61-111 0 0,-103 176 101 0 0,-64 115 83 0 0,-1 6-2990 0 0,-1 3-5198 0 0,0-1-3565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2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31 1088 0 0,'0'0'2087'0'0,"0"0"-908"0"0,0 0-367 0 0,0 0-5 0 0,0 0 81 0 0,0 0 131 0 0,0 0 54 0 0,0 0-17 0 0,0 0-85 0 0,0 0-111 0 0,-32 6-176 0 0,-103 22-143 0 0,68 3 87 0 0,56-19-447 0 0,-5-1-49 0 0,2 1 1 0 0,-1 1-1 0 0,2 0 1 0 0,0 1-1 0 0,0 0 1 0 0,2 1-1 0 0,0 1 1 0 0,0-1-1 0 0,2 2 1 0 0,0-1 0 0 0,0 2-1 0 0,2-1 1 0 0,0 1-1 0 0,1 0 1 0 0,1 0-1 0 0,1 1 1 0 0,0-1-1 0 0,1 1 1 0 0,1 0-1 0 0,1 0 1 0 0,1 9-133 0 0,2-24 66 0 0,0-1 1 0 0,-1 1-1 0 0,1-1 0 0 0,0 0 0 0 0,1 0 1 0 0,-1 0-1 0 0,1 0 0 0 0,-1 0 1 0 0,1 0-1 0 0,0-1 0 0 0,0 1 1 0 0,0-1-1 0 0,0 0 0 0 0,0 1 1 0 0,1-2-1 0 0,-1 1 0 0 0,1 0 0 0 0,-1-1 1 0 0,1 1-1 0 0,0-1 0 0 0,-1 0 1 0 0,1-1-1 0 0,0 1 0 0 0,0 0 1 0 0,0-1-1 0 0,-1 0 0 0 0,1 0 1 0 0,0 0-1 0 0,0-1 0 0 0,0 1 1 0 0,0-1-1 0 0,-1 0 0 0 0,1 0 0 0 0,0 0 1 0 0,-1 0-1 0 0,4-2-66 0 0,25-16 280 0 0,-2-1-1 0 0,0-1 1 0 0,-1-2 0 0 0,-2-1-1 0 0,0-1 1 0 0,20-25-280 0 0,-37 39 28 0 0,209-243 140 0 0,-219 254-180 0 0,0 1 0 0 0,0-1 0 0 0,0 1 0 0 0,-1-1 0 0 0,1 1 0 0 0,0-1 0 0 0,0 1 0 0 0,0-1 1 0 0,0 1-1 0 0,0-1 0 0 0,0 1 0 0 0,0-1 0 0 0,0 1 0 0 0,0-1 0 0 0,0 1 0 0 0,0-1 0 0 0,0 1 0 0 0,0-1 0 0 0,0 1 0 0 0,0-1 1 0 0,1 1-1 0 0,-1-1 0 0 0,0 1 0 0 0,0-1 0 0 0,1 0 0 0 0,-1 1 0 0 0,0-1 0 0 0,0 1 0 0 0,1-1 0 0 0,-1 0 0 0 0,1 1 1 0 0,-1-1-1 0 0,0 0 0 0 0,1 1 0 0 0,-1-1 0 0 0,1 0 0 0 0,-1 0 0 0 0,0 1 0 0 0,1-1 0 0 0,-1 0 0 0 0,1 0 0 0 0,-1 0 0 0 0,1 0 1 0 0,-1 1-1 0 0,1-1 0 0 0,-1 0 0 0 0,1 0 0 0 0,-1 0 0 0 0,1 0 0 0 0,-1 0 0 0 0,1 0 0 0 0,-1 0 0 0 0,1-1 0 0 0,-1 1 0 0 0,1 0 1 0 0,-1 0-1 0 0,1 0 0 0 0,-1 0 0 0 0,1-1 0 0 0,-1 1 0 0 0,1 0 12 0 0,-9 50 79 0 0,-5 3-48 0 0,3 0 0 0 0,1 0-1 0 0,3 1 1 0 0,3 0 0 0 0,1 21-31 0 0,3-69 17 0 0,1 0-1 0 0,-1 0 1 0 0,1 0-1 0 0,0 0 1 0 0,1 0-1 0 0,-1 0 1 0 0,1-1-1 0 0,0 1 0 0 0,1-1 1 0 0,-1 0-1 0 0,1 0 1 0 0,0 0-1 0 0,0 0 1 0 0,1-1-1 0 0,-1 1 1 0 0,1-1-1 0 0,0-1 0 0 0,0 1 1 0 0,0-1-1 0 0,1 1 1 0 0,-1-1-1 0 0,1-1 1 0 0,0 1-1 0 0,0-1 1 0 0,0 0-1 0 0,0-1 0 0 0,0 1 1 0 0,0-1-1 0 0,0 0 1 0 0,0-1-1 0 0,1 1 1 0 0,-1-1-1 0 0,0-1 1 0 0,0 1-1 0 0,1-1 1 0 0,-1 0-1 0 0,0 0 0 0 0,0-1 1 0 0,0 0-1 0 0,0 0 1 0 0,0 0-1 0 0,2-2-16 0 0,34-19 134 0 0,-1-2 0 0 0,-1-2 0 0 0,-1-2 0 0 0,-2-1 0 0 0,0-2 0 0 0,-3-1 0 0 0,-1-2 0 0 0,-1-1 0 0 0,3-8-134 0 0,56-58 40 0 0,84-69 1 0 0,-174 170-43 0 0,-1 1 0 0 0,1 0-1 0 0,0-1 1 0 0,0 1 0 0 0,0 0-1 0 0,0 0 1 0 0,0 0 0 0 0,-1 0-1 0 0,1 0 1 0 0,0 0 0 0 0,0 0 0 0 0,0 0-1 0 0,0 0 1 0 0,0 0 0 0 0,-1 0-1 0 0,1 1 1 0 0,0-1 0 0 0,0 0-1 0 0,0 1 1 0 0,-1-1 0 0 0,1 0 0 0 0,0 1-1 0 0,0-1 1 0 0,-1 1 0 0 0,1-1-1 0 0,0 1 1 0 0,-1 0 0 0 0,1-1 0 0 0,-1 1-1 0 0,1 0 1 0 0,-1-1 0 0 0,1 1-1 0 0,-1 0 1 0 0,1-1 0 0 0,-1 1-1 0 0,1 0 1 0 0,-1 0 0 0 0,0 0 0 0 0,0 0-1 0 0,1-1 1 0 0,-1 1 0 0 0,0 0-1 0 0,0 0 1 0 0,0 0 0 0 0,0 0-1 0 0,0 0 1 0 0,0-1 0 0 0,0 1 0 0 0,0 0-1 0 0,0 0 1 0 0,-1 0 0 0 0,1 0-1 0 0,0-1 1 0 0,-1 1 0 0 0,1 0 0 0 0,0 0-1 0 0,-1 0 1 0 0,1-1 0 0 0,-1 1-1 0 0,1 0 3 0 0,1 13 85 0 0,2 180 355 0 0,-36 4 40 0 0,30-190-473 0 0,-1 0-1 0 0,0 0 1 0 0,0-1 0 0 0,0 1 0 0 0,-1-1 0 0 0,0 0-1 0 0,-1 0 1 0 0,1-1 0 0 0,-1 0 0 0 0,-1 0-1 0 0,1 0 1 0 0,-1 0 0 0 0,0-1 0 0 0,0-1-1 0 0,-1 1 1 0 0,1-1 0 0 0,-1 0 0 0 0,0-1-1 0 0,0 1 1 0 0,0-2 0 0 0,-1 1 0 0 0,1-1-1 0 0,0-1 1 0 0,-1 1 0 0 0,0-1 0 0 0,1-1-1 0 0,-1 0 1 0 0,0 0 0 0 0,-2-1-7 0 0,-96-24 93 0 0,142 22-667 0 0,24 11 593 0 0,121 4-2192 0 0,-152-18-1524 0 0,-11-1-3891 0 0,-11 3-1957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3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79 1488 0 0,'0'0'1275'0'0,"0"0"-90"0"0,0 0 109 0 0,0 0 204 0 0,0 0 201 0 0,0 0 8 0 0,0 0-128 0 0,0 0-185 0 0,0 0-239 0 0,0 0-216 0 0,0 0-213 0 0,0 0-156 0 0,0 0-127 0 0,-22-15-82 0 0,-71-41-61 0 0,92 55-286 0 0,-1 0 0 0 0,0 0 0 0 0,0 0 0 0 0,0 0-1 0 0,0 0 1 0 0,-1 1 0 0 0,1-1 0 0 0,0 1 0 0 0,0 0 0 0 0,0-1 0 0 0,0 1-1 0 0,-1 0 1 0 0,1 0 0 0 0,0 0 0 0 0,0 1 0 0 0,0-1 0 0 0,-1 0 0 0 0,1 1-1 0 0,0-1 1 0 0,0 1 0 0 0,0 0 0 0 0,0 0 0 0 0,0 0 0 0 0,0 0 0 0 0,0 0 0 0 0,0 0-1 0 0,1 1 1 0 0,-1-1 0 0 0,-1 2-14 0 0,-7 4 78 0 0,-15 10 1 0 0,0 1 0 0 0,1 2-1 0 0,1 0 1 0 0,1 1 0 0 0,1 2-1 0 0,0 0 1 0 0,2 1 0 0 0,1 1-1 0 0,1 1 1 0 0,1 1 0 0 0,1 0-1 0 0,2 0 1 0 0,-6 18-79 0 0,17-41 19 0 0,0-1-1 0 0,0 1 1 0 0,0 0-1 0 0,0-1 1 0 0,0 1-1 0 0,1 0 1 0 0,0 0-1 0 0,0 0 1 0 0,0 0-1 0 0,0 1 1 0 0,1-1-1 0 0,0 0 1 0 0,0 0-1 0 0,0 0 1 0 0,0 0-1 0 0,0 1 1 0 0,1-1-1 0 0,0 0 1 0 0,0 0-1 0 0,0 0 1 0 0,0 0-1 0 0,1 0 1 0 0,-1 0-1 0 0,1-1 1 0 0,0 1-1 0 0,0 0 1 0 0,1-1-1 0 0,-1 0 1 0 0,1 1-1 0 0,-1-1 1 0 0,1 0-1 0 0,0 0 1 0 0,0 0-1 0 0,1-1 1 0 0,-1 1-1 0 0,1-1 1 0 0,-1 0 0 0 0,1 0-1 0 0,0 0 1 0 0,-1 0-1 0 0,1-1 1 0 0,1 1-19 0 0,17-2 166 0 0,0-1 0 0 0,-1-1 1 0 0,1-1-1 0 0,0 0 0 0 0,-1-2 1 0 0,0 0-1 0 0,0-2 1 0 0,0 0-1 0 0,-1-2 0 0 0,0 0 1 0 0,-1-1-1 0 0,0-1 0 0 0,0 0 1 0 0,-1-2-1 0 0,-1 0 0 0 0,8-8-166 0 0,72-55 649 0 0,-4-5 0 0 0,57-64-649 0 0,-114 108 524 0 0,-36 36-449 0 0,0 1-15 0 0,0 19-27 0 0,0 19 28 0 0,1 0-1 0 0,1 0 1 0 0,2 0 0 0 0,2-1-1 0 0,6 20-60 0 0,-9-46-5 0 0,1-1 0 0 0,0 1 0 0 0,0-1 0 0 0,1 0 0 0 0,0 0 0 0 0,0 0 0 0 0,1-1 0 0 0,1 0 0 0 0,0 0 0 0 0,0 0 0 0 0,0-1 0 0 0,1 0 0 0 0,1-1 0 0 0,-1 1 0 0 0,1-2 0 0 0,0 1 0 0 0,1-1 0 0 0,-1-1 0 0 0,1 1 0 0 0,10 2 5 0 0,-6-3-136 0 0,0-1 0 0 0,1-1 0 0 0,-1 0 0 0 0,1-1 0 0 0,0 0 1 0 0,-1-1-1 0 0,1-1 0 0 0,0-1 0 0 0,0 0 0 0 0,-1 0 0 0 0,2-2 136 0 0,54-18-7096 0 0,-53 13-4332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9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491 770 0 0 0,'0'0'2390'0'0,"0"0"496"0"0,0 0 20 0 0,0 0-444 0 0,0 0-606 0 0,0 0-592 0 0,0 0-338 0 0,0 0-258 0 0,0 0-255 0 0,0 0-187 0 0,0 0-94 0 0,0 0-31 0 0,-34 16-29 0 0,-110 51-32 0 0,35 9-60 0 0,89-60 4 0 0,0 2-1 0 0,1 0 0 0 0,1 2 1 0 0,1 0-1 0 0,1 1 0 0 0,0 0 1 0 0,2 1-1 0 0,0 1 1 0 0,2 0-1 0 0,0 1 0 0 0,-5 17 17 0 0,16-38 24 0 0,0-1-1 0 0,0 1 1 0 0,0-1-1 0 0,0 1 1 0 0,0 0-1 0 0,0-1 0 0 0,1 1 1 0 0,-1 0-1 0 0,1 0 1 0 0,0 0-1 0 0,0-1 0 0 0,0 1 1 0 0,0 0-1 0 0,0 0 1 0 0,0 0-1 0 0,1-1 0 0 0,0 1 1 0 0,-1 0-1 0 0,1-1 1 0 0,0 1-1 0 0,0 0 1 0 0,1-1-1 0 0,-1 1 0 0 0,0-1 1 0 0,1 0-1 0 0,0 1 1 0 0,-1-1-1 0 0,1 0 0 0 0,0 0 1 0 0,0 0-1 0 0,0 0 1 0 0,0 0-1 0 0,1-1 0 0 0,-1 1 1 0 0,0-1-1 0 0,1 1 1 0 0,-1-1-1 0 0,1 0 1 0 0,-1 0-1 0 0,1 0 0 0 0,0 0 1 0 0,0 0-1 0 0,-1-1 1 0 0,1 1-1 0 0,2-1-23 0 0,14 2 255 0 0,1-2-1 0 0,0-1 1 0 0,0 0 0 0 0,-1-1 0 0 0,1-1-1 0 0,-1-1 1 0 0,0-1 0 0 0,0 0-1 0 0,0-1 1 0 0,-1-2 0 0 0,0 0 0 0 0,0 0-1 0 0,-1-2 1 0 0,0 0 0 0 0,11-9-255 0 0,-18 12 20 0 0,0 1-1 0 0,0-2 1 0 0,0 1 0 0 0,-1-1 0 0 0,-1-1 0 0 0,1 0 0 0 0,-1 0-1 0 0,-1 0 1 0 0,0-1 0 0 0,0 0 0 0 0,-1-1 0 0 0,0 0-1 0 0,-1 0 1 0 0,0 0 0 0 0,0 0 0 0 0,-2-1 0 0 0,1 1-1 0 0,-1-1 1 0 0,-1 0 0 0 0,0 0 0 0 0,-1-2-20 0 0,-18-98-295 0 0,7 88 191 0 0,-2 0 1 0 0,0 2-1 0 0,-2-1 0 0 0,0 1 1 0 0,-1 1-1 0 0,-2 1 0 0 0,0 0 1 0 0,-4-2 103 0 0,3 5-96 0 0,-1 0 1 0 0,-1 2 0 0 0,0 0-1 0 0,-1 1 1 0 0,-1 1 0 0 0,-7-2 95 0 0,30 14 3 0 0,-1 1 1 0 0,1 0 0 0 0,-1 0-1 0 0,1 0 1 0 0,-1 0 0 0 0,0 0-1 0 0,1 0 1 0 0,-1-1 0 0 0,0 1-1 0 0,1 0 1 0 0,-1 0 0 0 0,1 0 0 0 0,-1-1-1 0 0,0 1 1 0 0,0 0 0 0 0,1-1-1 0 0,-1 1 1 0 0,0 0 0 0 0,1-1-1 0 0,-1 1 1 0 0,0 0 0 0 0,0-1-1 0 0,0 1 1 0 0,1 0 0 0 0,-1-1-1 0 0,0 1 1 0 0,0-1 0 0 0,0 1 0 0 0,0 0-1 0 0,0-1 1 0 0,0 1 0 0 0,0-1-1 0 0,0 1 1 0 0,0-1 0 0 0,0 1-1 0 0,0 0 1 0 0,0-1 0 0 0,0 1-1 0 0,0-1 1 0 0,0 1 0 0 0,0-1 0 0 0,0 1-1 0 0,-1 0 1 0 0,1-1 0 0 0,0 1-1 0 0,0 0 1 0 0,0-1 0 0 0,-1 1-1 0 0,1 0 1 0 0,0-1 0 0 0,0 1-1 0 0,-1 0 1 0 0,1-1 0 0 0,0 1-1 0 0,-1 0 1 0 0,1 0 0 0 0,-1-1 0 0 0,1 1-1 0 0,0 0 1 0 0,-1 0 0 0 0,1 0-1 0 0,0-1 1 0 0,-1 1 0 0 0,1 0-1 0 0,-1 0 1 0 0,1 0-4 0 0,6-4 54 0 0,313-191 1796 0 0,-265 161-1515 0 0,-2-2 0 0 0,-2-2 0 0 0,-1-2 0 0 0,-2-3 1 0 0,-2-1-1 0 0,-1-3-335 0 0,8-20 189 0 0,-51 150-233 0 0,-1-49 69 0 0,-2 128-99 0 0,8 0 0 0 0,7-1 0 0 0,9 18 74 0 0,143 564-1282 0 0,-152-686 971 0 0,-3 0-1 0 0,-2 1 0 0 0,-2 0 1 0 0,-3 1-1 0 0,-3-1 0 0 0,-2 0 1 0 0,-3 1-1 0 0,-2-1 1 0 0,-12 45 311 0 0,16-90-9 0 0,-1-1 0 0 0,0 0 0 0 0,-1 0 0 0 0,0 0 0 0 0,-1-1 1 0 0,0 0-1 0 0,-1 0 0 0 0,0 0 0 0 0,-1-1 0 0 0,0 0 1 0 0,0 0-1 0 0,-1-1 0 0 0,0-1 0 0 0,-1 1 0 0 0,0-1 0 0 0,0-1 1 0 0,-1 0-1 0 0,0 0 0 0 0,0-1 0 0 0,-1 0 0 0 0,1-1 0 0 0,-1-1 1 0 0,0 0-1 0 0,-1 0 0 0 0,1-1 0 0 0,-7 0 9 0 0,13-3 17 0 0,-1 0-1 0 0,0-1 1 0 0,1 0-1 0 0,-1 0 1 0 0,1-1-1 0 0,-1 0 0 0 0,1 0 1 0 0,0 0-1 0 0,-1-1 1 0 0,1 0-1 0 0,0 0 1 0 0,1-1-1 0 0,-1 1 1 0 0,1-1-1 0 0,-1-1 1 0 0,1 1-1 0 0,1-1 1 0 0,-1 1-1 0 0,0-1 1 0 0,1-1-1 0 0,0 1 1 0 0,1-1-1 0 0,-1 1-16 0 0,-66-144 244 0 0,58 113-133 0 0,2 0 0 0 0,1-1 0 0 0,2-1 0 0 0,2 1 0 0 0,2-1 0 0 0,1 0 0 0 0,1 0 0 0 0,5-27-111 0 0,-1 45 102 0 0,0 1 0 0 0,2 0-1 0 0,0 0 1 0 0,1 0 0 0 0,1 1-1 0 0,1 0 1 0 0,0 0 0 0 0,1 1 0 0 0,1 0-1 0 0,1 1 1 0 0,1 0 0 0 0,0 0-1 0 0,0 1 1 0 0,2 1 0 0 0,13-11-102 0 0,-3 4 59 0 0,2 1-1 0 0,0 1 1 0 0,1 1 0 0 0,1 2-1 0 0,1 0 1 0 0,0 2 0 0 0,1 2-1 0 0,0 0 1 0 0,9 0-59 0 0,198-42-709 0 0,-136 39-4737 0 0,-77 14-5607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163 413 8442 0 0,'0'0'545'0'0,"0"0"-47"0"0,0 0 439 0 0,0 0 354 0 0,0 0 215 0 0,0 0 43 0 0,0 0-127 0 0,0 0-175 0 0,33 8-177 0 0,104 28-154 0 0,3-20 837 0 0,-101-17-1308 0 0,12-3-174 0 0,0-2 1 0 0,0-2 0 0 0,-1-2 0 0 0,0-3 0 0 0,-1-1 0 0 0,-1-3-1 0 0,0-2 1 0 0,-1-2 0 0 0,-1-2 0 0 0,-2-2 0 0 0,0-2 0 0 0,27-23-272 0 0,-45 32 24 0 0,-1-1 0 0 0,0-1 0 0 0,-2-2 0 0 0,-1 0 0 0 0,0-2 0 0 0,-2 0 0 0 0,5-9-24 0 0,-24 32 10 0 0,0 0 1 0 0,0 0-1 0 0,1 0 1 0 0,-1 0 0 0 0,0 0-1 0 0,0 0 1 0 0,0 0-1 0 0,-1-1 1 0 0,1 1-1 0 0,0 0 1 0 0,0 0-1 0 0,-1-1 1 0 0,1 1 0 0 0,-1-1-1 0 0,1 1 1 0 0,-1-1-1 0 0,0 1 1 0 0,1-1-1 0 0,-1 1 1 0 0,0-1 0 0 0,0 1-1 0 0,0-1 1 0 0,0 1-1 0 0,0-1 1 0 0,-1 1-1 0 0,1-1 1 0 0,0 1-1 0 0,-1-1 1 0 0,1 1 0 0 0,-1 0-1 0 0,1-1 1 0 0,-1 1-1 0 0,0-1 1 0 0,1 1-1 0 0,-1 0 1 0 0,0 0 0 0 0,0-1-1 0 0,-1 0-10 0 0,-6 5-22 0 0,-1-1 1 0 0,1 1-1 0 0,0 0 0 0 0,0 1 1 0 0,0-1-1 0 0,0 2 1 0 0,1-1-1 0 0,0 1 0 0 0,0 0 1 0 0,0 1-1 0 0,0 0 0 0 0,1 0 1 0 0,0 0-1 0 0,0 1 0 0 0,1 0 1 0 0,0 0-1 0 0,0 0 0 0 0,0 0 1 0 0,-1 5 21 0 0,-5 3-4 0 0,-32 58-43 0 0,3 2 0 0 0,3 2 0 0 0,3 1 0 0 0,4 2 0 0 0,4 1 1 0 0,3 1-1 0 0,4 1 0 0 0,3 1 0 0 0,-1 45 47 0 0,-13 88-129 0 0,25-148 58 0 0,-3-1 1 0 0,-3 0-1 0 0,-3 0 0 0 0,-2-1 1 0 0,-4 0-1 0 0,-2-2 1 0 0,-4-1-1 0 0,-2-1 0 0 0,-11 14 71 0 0,31-63-71 0 0,-1-1-1 0 0,0 0 0 0 0,-1 0 1 0 0,0-1-1 0 0,-1-1 0 0 0,0 0 1 0 0,-1 0-1 0 0,-1-1 0 0 0,1-1 1 0 0,-1 0-1 0 0,-1-1 0 0 0,0 0 1 0 0,0-1-1 0 0,-1-1 0 0 0,1 0 1 0 0,-1-1-1 0 0,0 0 0 0 0,-1-1 0 0 0,1-1 1 0 0,-16 1 71 0 0,20-3-87 0 0,0-1 0 0 0,-1 0 0 0 0,1-1 1 0 0,0 0-1 0 0,0-1 0 0 0,0 0 0 0 0,0 0 0 0 0,0-1 1 0 0,0-1-1 0 0,1 0 0 0 0,-1 0 0 0 0,1-1 1 0 0,-8-6 86 0 0,-5-7-62 0 0,0 0 1 0 0,2-2 0 0 0,0 0 0 0 0,1-2 0 0 0,1 0 0 0 0,1-1 0 0 0,1-1 0 0 0,2-1 0 0 0,-8-14 61 0 0,14 22 67 0 0,0 0 1 0 0,1 0-1 0 0,1-1 1 0 0,0-1-1 0 0,2 1 0 0 0,0-1 1 0 0,1 0-1 0 0,0 0 1 0 0,2 0-1 0 0,1-1 0 0 0,0 1 1 0 0,1-1-1 0 0,2-7-67 0 0,-1 20 54 0 0,1 0-1 0 0,0 1 0 0 0,0-1 0 0 0,1 1 1 0 0,0 0-1 0 0,0 0 0 0 0,1 0 1 0 0,-1 0-1 0 0,1 0 0 0 0,0 1 0 0 0,1 0 1 0 0,-1 0-1 0 0,1 0 0 0 0,0 0 1 0 0,1 1-1 0 0,-1-1 0 0 0,1 2 0 0 0,0-1 1 0 0,3-2-54 0 0,125-49 829 0 0,174 0 492 0 0,-212 43-1083 0 0,281-33-131 0 0,-278 38-2955 0 0,-91 6-154 0 0,-6-2-5482 0 0,-1 0-2305 0 0</inkml:trace>
  <inkml:trace contextRef="#ctx0" brushRef="#br0" timeOffset="309.389">1323 1002 6145 0 0,'0'0'1450'0'0,"0"0"-108"0"0,0 0-75 0 0,0 0 89 0 0,0 0 184 0 0,0 0 95 0 0,0 0-81 0 0,0 0-271 0 0,0 0-324 0 0,0 0-277 0 0,5 33-155 0 0,15 105-100 0 0,-15-49 207 0 0,-6-83-587 0 0,1-1 1 0 0,0 1-1 0 0,0 0 1 0 0,0 0-1 0 0,1-1 1 0 0,-1 1-1 0 0,1 0 1 0 0,1-1-1 0 0,-1 1 0 0 0,1-1 1 0 0,0 1-1 0 0,0-1 1 0 0,0 0-1 0 0,1 0 1 0 0,0 0-1 0 0,0 0 1 0 0,0 0-1 0 0,1-1 1 0 0,0 0-1 0 0,0 2-47 0 0,1-2 69 0 0,0 0 0 0 0,0 0 1 0 0,0 0-1 0 0,1 0 0 0 0,-1-1 0 0 0,1 0 1 0 0,-1 0-1 0 0,1 0 0 0 0,0-1 0 0 0,0 0 0 0 0,1 0 1 0 0,-1 0-1 0 0,0-1 0 0 0,1 0 0 0 0,-1-1 1 0 0,0 1-1 0 0,1-1 0 0 0,-1 0 0 0 0,1 0 1 0 0,-1-1-1 0 0,1 0 0 0 0,4-2-69 0 0,2-2 90 0 0,0-1 0 0 0,-1-1 1 0 0,0-1-1 0 0,0 1 0 0 0,-1-2 0 0 0,0 1 0 0 0,0-2 0 0 0,-1 1 1 0 0,0-2-1 0 0,-1 1 0 0 0,0-1 0 0 0,0-1 0 0 0,-2 1 1 0 0,1-1-1 0 0,-1-1 0 0 0,1-5-90 0 0,43-118-426 0 0,-45 74-8017 0 0,-6 57-2747 0 0</inkml:trace>
  <inkml:trace contextRef="#ctx0" brushRef="#br0" timeOffset="664.711">2025 1436 11803 0 0,'0'0'1653'0'0,"0"0"-477"0"0,0 0-178 0 0,0 0 37 0 0,0 0 62 0 0,0 0-14 0 0,0 0-125 0 0,0 0-181 0 0,0 0-154 0 0,21-34-141 0 0,69-108-106 0 0,47-50 401 0 0,-101 159-1148 0 0,-28 63-171 0 0,-9 10 413 0 0,-1-31 132 0 0,1 0 0 0 0,0 0 0 0 0,0 1 1 0 0,1-1-1 0 0,0 0 0 0 0,1 0 0 0 0,0 0 0 0 0,0 0 0 0 0,1 1 0 0 0,0-2 1 0 0,0 1-1 0 0,1 0 0 0 0,0 0 0 0 0,1-1 0 0 0,0 0 0 0 0,0 0 0 0 0,1 0 1 0 0,0 0-1 0 0,1-1 0 0 0,-1 1 0 0 0,3 0-3 0 0,-2-5 82 0 0,1 0 0 0 0,0-1-1 0 0,0 0 1 0 0,0 0 0 0 0,0-1 0 0 0,0 0 0 0 0,0 0-1 0 0,0 0 1 0 0,1-1 0 0 0,-1 0 0 0 0,0-1 0 0 0,0 1-1 0 0,0-1 1 0 0,1-1 0 0 0,-1 1 0 0 0,0-1 0 0 0,-1-1-1 0 0,1 1 1 0 0,0-1 0 0 0,-1 0 0 0 0,1-1-1 0 0,-1 0 1 0 0,0 0 0 0 0,0 0 0 0 0,-1 0 0 0 0,1-1-1 0 0,3-4-81 0 0,22-21 331 0 0,-1 0 0 0 0,-2-2 0 0 0,-1-2-1 0 0,19-30-330 0 0,-46 64-1 0 0,0 0-8 0 0,20-24-612 0 0,-3 18-2995 0 0,-8 12-6681 0 0,-5-1-552 0 0</inkml:trace>
  <inkml:trace contextRef="#ctx0" brushRef="#br0" timeOffset="1039.278">3287 1020 0 0 0,'0'0'2441'0'0,"0"0"344"0"0,0 0 20 0 0,0 0-252 0 0,0 0-406 0 0,0 0-387 0 0,0 0-336 0 0,0 0-273 0 0,0 0-169 0 0,0 0-133 0 0,0 0-150 0 0,0 0-137 0 0,0 0-100 0 0,-24-8-90 0 0,-78-21-69 0 0,100 29-288 0 0,-1-1-1 0 0,1 1 0 0 0,0-1 1 0 0,-1 1-1 0 0,1 0 0 0 0,0 0 1 0 0,-1 0-1 0 0,1 0 1 0 0,0 0-1 0 0,0 0 0 0 0,-1 1 1 0 0,1-1-1 0 0,0 1 1 0 0,0 0-1 0 0,-1 0 0 0 0,1-1 1 0 0,0 1-1 0 0,0 1 0 0 0,0-1 1 0 0,0 0-1 0 0,0 0 1 0 0,0 1-1 0 0,1-1 0 0 0,-1 1 1 0 0,0 0-1 0 0,1-1 0 0 0,-1 1-14 0 0,-6 7 78 0 0,-4 0-53 0 0,1 1 1 0 0,1 0-1 0 0,0 1 1 0 0,1 0-1 0 0,0 1 1 0 0,0-1 0 0 0,1 2-1 0 0,1-1 1 0 0,0 1-1 0 0,1 0 1 0 0,0 1-1 0 0,1 0 1 0 0,1-1 0 0 0,0 2-1 0 0,1-1 1 0 0,0 0-1 0 0,1 1 1 0 0,0 6-26 0 0,3-16-2 0 0,-1 0 1 0 0,1 0 0 0 0,0 0-1 0 0,0 0 1 0 0,1 0-1 0 0,0-1 1 0 0,-1 1 0 0 0,2 0-1 0 0,-1-1 1 0 0,0 0-1 0 0,1 1 1 0 0,0-1 0 0 0,0 0-1 0 0,0 0 1 0 0,1-1 0 0 0,-1 1-1 0 0,1-1 1 0 0,0 1-1 0 0,0-1 1 0 0,0 0 0 0 0,0-1-1 0 0,0 1 1 0 0,1-1-1 0 0,-1 0 1 0 0,1 0 0 0 0,1 0 1 0 0,129 29 37 0 0,-102-29-158 0 0,0-1-1 0 0,0-2 1 0 0,-1-1-1 0 0,1-2 1 0 0,0-1-1 0 0,1-2 122 0 0,13-9-3778 0 0,-2-7-3617 0 0,-35 16-2925 0 0</inkml:trace>
  <inkml:trace contextRef="#ctx0" brushRef="#br0" timeOffset="1351.71">4062 343 13747 0 0,'0'0'1627'0'0,"0"0"-327"0"0,0 0-285 0 0,0 0-105 0 0,0 0 61 0 0,0 0 25 0 0,0 0-77 0 0,0 0-142 0 0,0 0-154 0 0,0 0-79 0 0,0 0-85 0 0,0 0-70 0 0,0 0-19 0 0,-3 34-28 0 0,-11 110-15 0 0,3 77 428 0 0,-22 317-795 0 0,4-350-185 0 0,-2-107-984 0 0,29-80 868 0 0,0-1 0 0 0,1 1 1 0 0,-1-1-1 0 0,0 1 0 0 0,1-1 0 0 0,-1 0 0 0 0,0 0 0 0 0,0 0 0 0 0,1 0 0 0 0,-1 0 0 0 0,0 0 0 0 0,1 0 0 0 0,-1-1 1 0 0,0 1-1 0 0,0-1 0 0 0,1 1 0 0 0,-1-1 0 0 0,1 1 0 0 0,-1-1 0 0 0,0 0 0 0 0,1 0 0 0 0,0 0 0 0 0,-1 0 0 0 0,1 0 1 0 0,-1 0-1 0 0,1 0 0 0 0,0-1 0 0 0,0 1 0 0 0,0 0 0 0 0,0-1 0 0 0,0 1 0 0 0,0-1 0 0 0,0 1 0 0 0,0-1 0 0 0,1 1 1 0 0,-1-1-1 0 0,0 0 341 0 0,0 0-688 0 0,-6-6-4463 0 0,5 0-994 0 0</inkml:trace>
  <inkml:trace contextRef="#ctx0" brushRef="#br0" timeOffset="1648.591">3667 1109 7434 0 0,'0'0'2400'0'0,"0"0"-601"0"0,0 0-525 0 0,0 0-262 0 0,0 0-82 0 0,0 0 7 0 0,0 0-2 0 0,0 0-27 0 0,0 0-74 0 0,0 0-77 0 0,0 0-63 0 0,0 0-96 0 0,0 0-68 0 0,23-2-26 0 0,76-4-9 0 0,14 21 970 0 0,222 43-324 0 0,-267-51-1948 0 0,-24-6-4721 0 0,-30-1-3614 0 0</inkml:trace>
  <inkml:trace contextRef="#ctx0" brushRef="#br0" timeOffset="1965.441">4574 1193 15003 0 0,'0'0'1385'0'0,"0"0"-465"0"0,0 0-64 0 0,0 0 40 0 0,0 0-8 0 0,0 0-88 0 0,0 0-239 0 0,0 0-257 0 0,0 0-168 0 0,-29 195-120 0 0,29-180-96 0 0,0 0-80 0 0,0-8-104 0 0,2 1-177 0 0,1-5-271 0 0,3-3-640 0 0,-2 0-3297 0 0,-3 0-7626 0 0</inkml:trace>
  <inkml:trace contextRef="#ctx0" brushRef="#br0" timeOffset="1966.441">4709 774 16171 0 0,'0'0'1881'0'0,"0"0"-457"0"0,0 0-352 0 0,0 0-255 0 0,0 0-169 0 0,0 0-160 0 0,0 0-184 0 0,0 0-176 0 0,0 0-248 0 0,0 0-272 0 0,0 0-88 0 0,0 0-176 0 0,0 0-185 0 0,0 0-487 0 0,-43-56-3265 0 0,43 71-7770 0 0</inkml:trace>
  <inkml:trace contextRef="#ctx0" brushRef="#br0" timeOffset="2235.125">5031 1249 10514 0 0,'0'0'1156'0'0,"0"0"-457"0"0,0 0-220 0 0,0 0-72 0 0,0 0-42 0 0,0 0-85 0 0,0 0-124 0 0,0 0-106 0 0,0 0-60 0 0,0 0-20 0 0,0 0-9 0 0,0 0 4 0 0,-4 31 30 0 0,-8 98 49 0 0,12-128-38 0 0,-1 0-1 0 0,1 0 1 0 0,-1 0 0 0 0,1 0-1 0 0,0 0 1 0 0,-1 0 0 0 0,1 0 0 0 0,0 0-1 0 0,0 0 1 0 0,0 0 0 0 0,0 0-1 0 0,0 0 1 0 0,0 0 0 0 0,0 1-1 0 0,0-1 1 0 0,0 0 0 0 0,0 0-1 0 0,0 0 1 0 0,1 0 0 0 0,-1 0 0 0 0,1 0-1 0 0,-1 0 1 0 0,1 0 0 0 0,-1 0-1 0 0,1 0 1 0 0,-1 0 0 0 0,1 0-1 0 0,0 0 1 0 0,-1-1 0 0 0,1 1-1 0 0,0 0 1 0 0,0 0 0 0 0,0-1 0 0 0,0 1-1 0 0,-1 0 1 0 0,1-1 0 0 0,0 1-1 0 0,0-1 1 0 0,0 1 0 0 0,0-1-1 0 0,0 0 1 0 0,1 1 0 0 0,-1-1-1 0 0,0 0 1 0 0,0 0 0 0 0,0 0 0 0 0,0 1-1 0 0,0-1 1 0 0,0 0 0 0 0,0-1-1 0 0,0 1 1 0 0,1 0-6 0 0,4 0 109 0 0,7-1 310 0 0,0 0 0 0 0,0-1-1 0 0,0 0 1 0 0,0-1-1 0 0,-1-1 1 0 0,1 0-1 0 0,-1 0 1 0 0,0-1 0 0 0,0-1-1 0 0,0 0 1 0 0,-1-1-1 0 0,0 0 1 0 0,0-1-1 0 0,-1 0 1 0 0,0 0 0 0 0,0-1-1 0 0,-1 0 1 0 0,0-1-1 0 0,-1 0 1 0 0,0-1-1 0 0,0 0 1 0 0,3-8-419 0 0,-6 11 90 0 0,-1 0 1 0 0,1 0-1 0 0,-2-1 1 0 0,0 0-1 0 0,0 0 0 0 0,0 1 1 0 0,-1-2-1 0 0,0 1 0 0 0,-1 0 1 0 0,0 0-1 0 0,0 0 1 0 0,-1-1-1 0 0,-1 1 0 0 0,1 0 1 0 0,-1-1-1 0 0,-1 1 1 0 0,0 0-1 0 0,0 0 0 0 0,-1 0 1 0 0,0 0-1 0 0,0 1 0 0 0,-3-5-90 0 0,5 10-75 0 0,-1 0 0 0 0,1 0-1 0 0,-1 0 1 0 0,0 0-1 0 0,0 0 1 0 0,0 0 0 0 0,0 0-1 0 0,-1 1 1 0 0,1-1-1 0 0,-1 1 1 0 0,1-1 0 0 0,-1 1-1 0 0,0 0 1 0 0,0 0-1 0 0,0 0 1 0 0,0 1 0 0 0,0-1-1 0 0,-1 1 1 0 0,1 0-1 0 0,0-1 1 0 0,-1 1 0 0 0,1 1-1 0 0,-1-1 1 0 0,1 1-1 0 0,-1-1 1 0 0,1 1 0 0 0,-1 0-1 0 0,1 0 1 0 0,-1 0-1 0 0,1 1 1 0 0,-1-1 0 0 0,1 1-1 0 0,-1 0 1 0 0,1 0-1 0 0,-1 0 1 0 0,1 1 0 0 0,0-1-1 0 0,0 1 1 0 0,-1 0 75 0 0,-20 14-2543 0 0,9-4-2005 0 0,3 0-6821 0 0</inkml:trace>
  <inkml:trace contextRef="#ctx0" brushRef="#br0" timeOffset="2548.093">5535 1363 14347 0 0,'0'0'1591'0'0,"0"0"-239"0"0,0 0-123 0 0,0 0-142 0 0,0 0-117 0 0,0 0-156 0 0,0 0-174 0 0,35-30-140 0 0,106-89-112 0 0,-60 66 320 0 0,-73 47-409 0 0,-7 6-306 0 0,-1-1-1 0 0,0 1 1 0 0,0-1 0 0 0,1 1 0 0 0,-1 0 0 0 0,0-1 0 0 0,1 1 0 0 0,-1-1-1 0 0,0 1 1 0 0,1 0 0 0 0,-1-1 0 0 0,1 1 0 0 0,-1 0 0 0 0,0 0 0 0 0,1-1-1 0 0,-1 1 1 0 0,1 0 0 0 0,-1 0 0 0 0,1-1 0 0 0,-1 1 0 0 0,1 0 0 0 0,-1 0 0 0 0,1 0-1 0 0,-1 0 1 0 0,1 0 0 0 0,-1 0 0 0 0,1 0 0 0 0,-1 0 0 0 0,1 0 0 0 0,-1 0-1 0 0,1 0 1 0 0,-1 0 0 0 0,1 1 0 0 0,-1-1 0 0 0,1 0 0 0 0,-1 0 0 0 0,1 0-1 0 0,-1 1 1 0 0,1-1 0 0 0,-1 0 0 0 0,1 0 0 0 0,-1 1 0 0 0,0-1 0 0 0,1 1-1 0 0,-1-1 1 0 0,1 0 0 0 0,-1 1 0 0 0,0-1 0 0 0,0 1 0 0 0,1-1 0 0 0,-1 0-1 0 0,0 1 1 0 0,0-1 0 0 0,1 1 0 0 0,-1-1 0 0 0,0 1 0 0 0,0-1 0 0 0,0 1 0 0 0,0-1-1 0 0,0 1 1 0 0,0-1 0 0 0,0 1 0 0 0,0 0 0 0 0,0-1 0 0 0,0 1 0 0 0,0-1-1 0 0,0 1 1 0 0,0-1 0 0 0,0 1 0 0 0,-1-1 7 0 0,1 9-2 0 0,0-1 0 0 0,0 1-1 0 0,1-1 1 0 0,0 0 0 0 0,0 0 0 0 0,1 1 0 0 0,0-1 0 0 0,0 0-1 0 0,1 0 1 0 0,0-1 0 0 0,1 1 0 0 0,0-1 0 0 0,0 1 0 0 0,0-1-1 0 0,1 0 1 0 0,0-1 0 0 0,0 1 0 0 0,1-1 0 0 0,0 0-1 0 0,0 0 1 0 0,0-1 0 0 0,1 0 0 0 0,-1 0 0 0 0,1 0 0 0 0,1-1-1 0 0,-1 0 1 0 0,1 0 0 0 0,-1-1 0 0 0,1 0 0 0 0,1 0 2 0 0,5-2 204 0 0,0-1 1 0 0,0 0-1 0 0,1-1 0 0 0,-1-1 1 0 0,0 0-1 0 0,0-1 1 0 0,0 0-1 0 0,-1-1 1 0 0,1-1-1 0 0,-1 0 1 0 0,0-1-1 0 0,0 0 0 0 0,0-1 1 0 0,-1 0-1 0 0,0-1 1 0 0,-1 0-1 0 0,0-1 1 0 0,0-1-1 0 0,0 0 1 0 0,6-9-205 0 0,26-17 427 0 0,43-54 64 0 0,-83 63-1171 0 0,-6 18-5469 0 0,0 9-5923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718 86 2192 0 0,'0'0'2473'0'0,"0"0"-582"0"0,0 0-3 0 0,0 0 222 0 0,0 0 127 0 0,0 0-87 0 0,0 0-313 0 0,0 0-315 0 0,0 0-311 0 0,0 0-235 0 0,0 0-176 0 0,0 0-126 0 0,0 0-77 0 0,-11 1-43 0 0,5 0-468 0 0,1 0 5 0 0,0-1 0 0 0,0 1 1 0 0,0 0-1 0 0,0 1 1 0 0,0-1-1 0 0,0 1 0 0 0,0 0 1 0 0,1 0-1 0 0,-1 1 0 0 0,1-1 1 0 0,-1 1-1 0 0,1 0 0 0 0,0 0 1 0 0,0 0-1 0 0,-3 4-91 0 0,-43 60 614 0 0,3 3 0 0 0,3 1 0 0 0,2 4-614 0 0,-6 9 142 0 0,-255 394-680 0 0,290-457 357 0 0,11-16 57 0 0,0 0-1 0 0,-1-1 1 0 0,0 1-1 0 0,1-1 1 0 0,-1 0-1 0 0,-1 0 0 0 0,1 0 1 0 0,-1 0-1 0 0,1-1 1 0 0,-1 0-1 0 0,0 1 1 0 0,0-1-1 0 0,-1-1 1 0 0,1 1-1 0 0,-1 0 125 0 0,4-4-527 0 0,-1 0 0 0 0,1 0 0 0 0,-1 0 0 0 0,1-1 0 0 0,0 1 0 0 0,-1 0 0 0 0,1 0 0 0 0,0-1 0 0 0,0 1 0 0 0,0-1 0 0 0,0 1 1 0 0,0-1-1 0 0,0 1 0 0 0,0-1 0 0 0,1 0 0 0 0,-1 1 0 0 0,0-1 0 0 0,1 0 0 0 0,0 0 0 0 0,-1 1 0 0 0,1-1 0 0 0,0 0 0 0 0,0 0 0 0 0,0 0 0 0 0,0 1 0 0 0,0-1 0 0 0,0 0 0 0 0,1 0 0 0 0,-1 0 0 0 0,0 1 0 0 0,1-2 527 0 0,-1 0-1826 0 0,0-9-3977 0 0</inkml:trace>
  <inkml:trace contextRef="#ctx0" brushRef="#br0" timeOffset="620.164">16 1 12771 0 0,'0'0'2127'0'0,"0"0"-743"0"0,0 0-581 0 0,0 0-202 0 0,0 0 68 0 0,0 0 120 0 0,0 0 53 0 0,0 0-93 0 0,0 0-166 0 0,0 0-167 0 0,0 0-75 0 0,0 0 63 0 0,0 0 107 0 0,3 2 101 0 0,85 82 2374 0 0,-14-6-2303 0 0,-3 4-1 0 0,-4 3 0 0 0,42 70-682 0 0,141 175 309 0 0,-215-287-309 0 0,-2 2 1 0 0,-2 0 0 0 0,-2 3 0 0 0,-2 0 0 0 0,-2 2 0 0 0,13 40-1 0 0,-38-90-4 0 0,1 0 1 0 0,-1-1-1 0 0,0 1 0 0 0,0 0 1 0 0,0-1-1 0 0,0 1 0 0 0,0 0 1 0 0,1-1-1 0 0,-1 1 0 0 0,0 0 1 0 0,0-1-1 0 0,0 1 1 0 0,1 0-1 0 0,-1-1 0 0 0,0 1 1 0 0,0 0-1 0 0,1 0 0 0 0,-1 0 1 0 0,0-1-1 0 0,1 1 0 0 0,-1 0 1 0 0,0 0-1 0 0,1 0 1 0 0,-1 0-1 0 0,0-1 0 0 0,1 1 1 0 0,-1 0-1 0 0,1 0 0 0 0,-1 0 1 0 0,0 0-1 0 0,1 0 0 0 0,-1 0 1 0 0,0 0-1 0 0,1 0 1 0 0,-1 0-1 0 0,1 0 0 0 0,-1 0 1 0 0,0 0-1 0 0,1 1 0 0 0,-1-1 1 0 0,0 0-1 0 0,1 0 0 0 0,-1 0 1 0 0,0 0-1 0 0,1 1 0 0 0,-1-1 1 0 0,0 0-1 0 0,1 0 1 0 0,-1 0-1 0 0,0 1 0 0 0,0-1 1 0 0,1 0-1 0 0,-1 1 0 0 0,0-1 1 0 0,0 0-1 0 0,0 1 0 0 0,1-1 1 0 0,-1 0-1 0 0,0 1 1 0 0,0-1-1 0 0,0 0 4 0 0,1-2-21 0 0,0 2-7 0 0,-1 0 3 0 0,0 0-2 0 0,0 0 12 0 0,0 0-6 0 0,0 0 0 0 0,0 0 5 0 0,0 0-24 0 0,0 0-28 0 0,0 0-19 0 0,0 0-26 0 0,0 0 22 0 0,0 0 19 0 0,0 0-3 0 0,0 0 30 0 0,0 0-4 0 0,0 0 9 0 0,0 0 10 0 0,0 0-6 0 0,0 0 3 0 0,0 0 2 0 0,0 0 5 0 0,0 0-6 0 0,0 0-8 0 0,0 0-8 0 0,0 0-2 0 0,0 0 17 0 0,0 0-8 0 0,0 0-1 0 0,0 0-20 0 0,0 0 8 0 0,0 0 23 0 0,0 0 2 0 0,0 0-7 0 0,0 0-52 0 0,0 0-63 0 0,0 0-58 0 0,0 0-67 0 0,0 0-87 0 0,-2-8-14103 0 0,2 5 2800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4:31.3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416 228,'-258'-25,"246"24,1 0,-1-1,1 0,-1-1,1 0,0-1,0 0,1-1,-1 0,1-1,0 0,0 0,-6-6,40 8,57 5,0-3,0-4,77-16,-30 0,59-11,1 7,0 9,50 7,-235 10,1-1,0 1,0 0,0 0,0 0,0 1,0-1,0 1,-1 0,1 0,0 1,0-1,-1 1,1 0,-1-1,1 2,0 0,7 9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4:33.5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 38,'-34'-33,"66"28,166 40,190-21,-4 31,56 2,36-38,-104-8,-69 27,70 0,-28 2,-2-2,-323-28,192 2,90-16,21-4,135 17,-202 3,258-1,-126 25,-136-26,72-16,366 3,-458 15,304 26,-148-17,-243 2,0-7,27-7,-60 1,58 27,55 3,-183-31,-33 0,0 0,1 1,-1 0,1 0,-1 1,0 0,1 1,-1 0,0 0,0 1,0 0,0 1,4 2,0 5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36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337 468 5225 0 0,'0'0'1470'0'0,"0"0"-217"0"0,0 0-98 0 0,0 0 48 0 0,0 0 191 0 0,0 0 130 0 0,0 0-36 0 0,0 0-131 0 0,0 0-249 0 0,0 0-258 0 0,0 0-234 0 0,0-6-154 0 0,-1-16-68 0 0,0 17-18 0 0,1 5-13 0 0,0 0-37 0 0,0 0-51 0 0,0 0-75 0 0,0 0-73 0 0,0 0-48 0 0,0 11 57 0 0,34 431 1994 0 0,-3-100-1843 0 0,-27-265-517 0 0,3 70 599 0 0,-9-74-4989 0 0,9-100-493 0 0,1 8-1195 0 0,-6 15 3756 0 0,3-8-2792 0 0</inkml:trace>
  <inkml:trace contextRef="#ctx0" brushRef="#br0" timeOffset="561.923">716 482 3993 0 0,'0'0'1659'0'0,"0"0"-77"0"0,0 0 39 0 0,0 0 118 0 0,0 0-36 0 0,0 0-193 0 0,0 0-294 0 0,0 0-293 0 0,0 0-212 0 0,0 0-159 0 0,0 0-116 0 0,0 0-90 0 0,0 0-70 0 0,-3-1-23 0 0,-12-4 595 0 0,30 42-145 0 0,-2 0-1 0 0,-2 2 1 0 0,-1-1 0 0 0,-2 1-1 0 0,-2 1 1 0 0,0 16-703 0 0,0-12 194 0 0,19 320 583 0 0,-7-223-593 0 0,-2-93-372 0 0,-16-48 185 0 0,0 0-25 0 0,0 0 3 0 0,0 0-5 0 0,0 0-46 0 0,0 0-17 0 0,6-26-2540 0 0,-5 20 1452 0 0,3-6-4088 0 0,0 5-4367 0 0,-2 6 4059 0 0</inkml:trace>
  <inkml:trace contextRef="#ctx0" brushRef="#br0" timeOffset="943.329">1142 1204 7322 0 0,'0'0'1393'0'0,"0"0"-399"0"0,0 0 151 0 0,0 0 462 0 0,0 0 284 0 0,0 0-54 0 0,0 0-348 0 0,0 0-447 0 0,0 0-283 0 0,0 0-147 0 0,0 0-100 0 0,0 0-62 0 0,-1 17-56 0 0,-2 121 1176 0 0,30-182-970 0 0,23-44-660 0 0,-50 87 81 0 0,0 1 18 0 0,0 0-12 0 0,0 0-14 0 0,-35 51-377 0 0,35-50 247 0 0,0-1-29 0 0,0 0-39 0 0,0 0-52 0 0,0 0-77 0 0,0 0-94 0 0,0 0-141 0 0,0 0-232 0 0,0-7-7948 0 0,0 6-2066 0 0</inkml:trace>
  <inkml:trace contextRef="#ctx0" brushRef="#br0" timeOffset="1566.11">1431 652 7122 0 0,'0'0'1895'0'0,"0"0"-322"0"0,0 0-58 0 0,0 0 35 0 0,0 0 0 0 0,0 0-138 0 0,0 0-264 0 0,0 0-234 0 0,0 0-168 0 0,0 0-80 0 0,0 0-49 0 0,0 0-12 0 0,0 0-25 0 0,18-17-43 0 0,58-55-42 0 0,14 10 710 0 0,-63 48-1008 0 0,1 1-1 0 0,1 1 0 0 0,-1 1 0 0 0,2 2 0 0 0,-1 1 0 0 0,14-2-196 0 0,-39 8 3 0 0,-1 0 0 0 0,1 1 1 0 0,0-1-1 0 0,-1 1 0 0 0,1 0 1 0 0,0 0-1 0 0,0 0 0 0 0,0 1 1 0 0,0-1-1 0 0,0 1 0 0 0,0 0 1 0 0,0 0-1 0 0,0 0 0 0 0,0 0 1 0 0,0 1-1 0 0,0 0 0 0 0,-1 0 1 0 0,1 0-1 0 0,0 0 0 0 0,0 0 1 0 0,-1 1-1 0 0,1 0 0 0 0,-1 0 1 0 0,1 0-1 0 0,-1 0 0 0 0,0 0 1 0 0,0 1-1 0 0,0-1 0 0 0,0 1 1 0 0,0 0-1 0 0,0 0 0 0 0,-1 0 1 0 0,1 0-1 0 0,-1 0 0 0 0,0 1 1 0 0,0-1-1 0 0,0 1 0 0 0,-1-1 1 0 0,1 1-1 0 0,-1 1-3 0 0,-2 9 6 0 0,-2 0 1 0 0,1-1-1 0 0,-2 1 1 0 0,0-1-1 0 0,0 1 0 0 0,-1-1 1 0 0,-1 0-1 0 0,0-1 0 0 0,-1 0 1 0 0,-1 0-1 0 0,1 0 1 0 0,-2-1-1 0 0,0 0 0 0 0,-5 6-6 0 0,11-14 2 0 0,-118 142 47 0 0,75-95-35 0 0,2 3 0 0 0,3 2-1 0 0,-24 43-13 0 0,62-95 3 0 0,0 1-1 0 0,1 0 0 0 0,-1 1 0 0 0,1-1 0 0 0,0 0 0 0 0,0 1 0 0 0,0-1 1 0 0,1 1-1 0 0,-1-1 0 0 0,1 1 0 0 0,1 0 0 0 0,-1 0 0 0 0,0-1 0 0 0,1 1 0 0 0,0 0 1 0 0,0 0-1 0 0,1 0 0 0 0,-1-1 0 0 0,1 1 0 0 0,0 0 0 0 0,0 0 0 0 0,1-1 1 0 0,-1 1-1 0 0,1-1 0 0 0,2 5-2 0 0,8-1 40 0 0,-1-1 1 0 0,1 0-1 0 0,0 0 0 0 0,1-2 1 0 0,-1 1-1 0 0,1-1 0 0 0,0-1 1 0 0,1-1-1 0 0,-1 0 0 0 0,0 0 1 0 0,1-1-1 0 0,0-1 1 0 0,0 0-1 0 0,-1-1 0 0 0,1-1 1 0 0,0 0-1 0 0,-1 0 0 0 0,1-2 1 0 0,10-2-41 0 0,-1 1 17 0 0,0 0 1 0 0,0-1 0 0 0,-1-2-1 0 0,0 0 1 0 0,0-1 0 0 0,-1-1-1 0 0,0-2 1 0 0,19-11-18 0 0,5-28-2161 0 0,-30 26-1478 0 0,-6 10-694 0 0,0 3-6972 0 0</inkml:trace>
  <inkml:trace contextRef="#ctx0" brushRef="#br0" timeOffset="1981.229">2808 401 7450 0 0,'0'0'2762'0'0,"0"0"-1552"0"0,0 0-551 0 0,0 0 120 0 0,0 0 256 0 0,0 0 155 0 0,0 0-36 0 0,0 0-195 0 0,0 0-253 0 0,0 0-201 0 0,-34 1-86 0 0,-105 3-47 0 0,74 13 159 0 0,56-9-387 0 0,0-3-92 0 0,2 0-1 0 0,-1 1 1 0 0,1 0 0 0 0,0 1-1 0 0,0-1 1 0 0,0 1 0 0 0,1 1-1 0 0,0-1 1 0 0,1 1 0 0 0,-1 0-1 0 0,2 0 1 0 0,-1 1 0 0 0,1-1-1 0 0,0 1 1 0 0,1 0 0 0 0,0 0-1 0 0,1 0 1 0 0,-1 1 0 0 0,2-1-1 0 0,-1 0 1 0 0,2 1-1 0 0,-1-1 1 0 0,1 4-52 0 0,0-4 16 0 0,0-1 0 0 0,0 0 0 0 0,1 0 0 0 0,0 0 1 0 0,1 1-1 0 0,0-1 0 0 0,0 0 0 0 0,0-1 0 0 0,1 1 0 0 0,0 0 0 0 0,1-1 0 0 0,0 0 0 0 0,0 1 0 0 0,1-2 0 0 0,-1 1 0 0 0,1 0 0 0 0,1-1 0 0 0,-1 0 0 0 0,1 0 1 0 0,0-1-1 0 0,5 3-16 0 0,-2-1 158 0 0,0-2 0 0 0,1 1 0 0 0,0-1 0 0 0,0-1 0 0 0,1 0 0 0 0,-1 0 0 0 0,1-1 0 0 0,0 0 1 0 0,0-1-1 0 0,0 0 0 0 0,0-1 0 0 0,0 0 0 0 0,0-1 0 0 0,1 0 0 0 0,-1-1 0 0 0,0 0 0 0 0,0-1 1 0 0,0 0-1 0 0,8-3-158 0 0,-12 3 90 0 0,1 0-1 0 0,-1-1 1 0 0,1 0 0 0 0,-1 0 0 0 0,0-1 0 0 0,0 0 0 0 0,0 0 0 0 0,-1-1-1 0 0,1 0 1 0 0,-1 0 0 0 0,0 0 0 0 0,-1-1 0 0 0,1 0 0 0 0,-1 0 0 0 0,0 0 0 0 0,-1-1-1 0 0,1 0 1 0 0,-1 1 0 0 0,-1-2 0 0 0,1 1 0 0 0,-1 0 0 0 0,0-1 0 0 0,-1 1-1 0 0,0-1 1 0 0,0 0 0 0 0,-1 0 0 0 0,1-5-90 0 0,-2 3-78 0 0,0 1 0 0 0,0 0 0 0 0,-1-1 0 0 0,-1 1 0 0 0,1 0 0 0 0,-1 0 0 0 0,-1 0 0 0 0,0 0 0 0 0,0 0 0 0 0,-1 1 0 0 0,0-1 0 0 0,0 1 0 0 0,-1 0 0 0 0,0 0 0 0 0,0 0 0 0 0,-1 1 0 0 0,0 0 0 0 0,-1 0 0 0 0,1 1 0 0 0,-1-1 0 0 0,0 1 0 0 0,-1 1-1 0 0,-1-1 80 0 0,-7-5-791 0 0,0 1 0 0 0,-1 1 1 0 0,0 1-1 0 0,0 0 1 0 0,-1 1-1 0 0,0 1 1 0 0,0 0-1 0 0,-1 2 1 0 0,1 0-1 0 0,-17-1 790 0 0,0 2-5569 0 0,7 3-5323 0 0</inkml:trace>
  <inkml:trace contextRef="#ctx0" brushRef="#br0" timeOffset="2294.612">2679 795 0 0 0,'0'0'1444'0'0,"0"0"-117"0"0,0 0 119 0 0,0 0 240 0 0,0 0 115 0 0,0 0-87 0 0,0 0-223 0 0,0 0-260 0 0,0 0-234 0 0,0 0-202 0 0,-30 35-184 0 0,-90 106-159 0 0,116-138-426 0 0,1-1 0 0 0,0 1-1 0 0,1 0 1 0 0,-1-1 0 0 0,0 1-1 0 0,1 0 1 0 0,0 1 0 0 0,-1-1-1 0 0,1 0 1 0 0,0 1 0 0 0,1-1-1 0 0,-1 1 1 0 0,1 0 0 0 0,0-1 0 0 0,-1 1-1 0 0,2 0 1 0 0,-1 0 0 0 0,0 0-1 0 0,1-1 1 0 0,-1 2-26 0 0,2 6 106 0 0,-1-5-39 0 0,-1 0-1 0 0,1 0 0 0 0,1-1 0 0 0,-1 1 0 0 0,1 0 0 0 0,0 0 1 0 0,0-1-1 0 0,0 1 0 0 0,1-1 0 0 0,0 1 0 0 0,0-1 1 0 0,1 1-1 0 0,-1-1 0 0 0,1 0 0 0 0,0 0 0 0 0,1 0 1 0 0,-1-1-1 0 0,1 1 0 0 0,0-1 0 0 0,0 0 0 0 0,0 0 0 0 0,0 0 1 0 0,1-1-1 0 0,0 1 0 0 0,0-1 0 0 0,0 0 0 0 0,1 0-66 0 0,4 1 312 0 0,1 0 0 0 0,0 0-1 0 0,0-2 1 0 0,0 1 0 0 0,0-1-1 0 0,0-1 1 0 0,0 0 0 0 0,1-1-1 0 0,-1 0 1 0 0,0 0-1 0 0,0-1 1 0 0,1-1 0 0 0,-1 0-1 0 0,0 0 1 0 0,0-1 0 0 0,-1-1-1 0 0,1 0 1 0 0,-1 0 0 0 0,1-1-312 0 0,7-4 318 0 0,0-1 1 0 0,-1 0 0 0 0,0-2-1 0 0,-1 0 1 0 0,0 0 0 0 0,-1-2 0 0 0,10-12-319 0 0,-20 21 25 0 0,-1 0 0 0 0,1 0 1 0 0,-1 0-1 0 0,-1-1 0 0 0,1 0 1 0 0,-1 0-1 0 0,0 0 0 0 0,0 0 1 0 0,-1-1-1 0 0,0 1 0 0 0,0-1 1 0 0,0 1-1 0 0,-1-1 0 0 0,0 0 1 0 0,0 1-1 0 0,-1-1 1 0 0,0 0-1 0 0,0 0 0 0 0,0 1 1 0 0,-1-1-1 0 0,0 0 0 0 0,-1 0 1 0 0,1 1-1 0 0,-1-1 0 0 0,0 1-25 0 0,-2-1-80 0 0,1 1-1 0 0,-1-1 1 0 0,0 1 0 0 0,0 0-1 0 0,-1 0 1 0 0,0 1-1 0 0,0-1 1 0 0,0 1 0 0 0,0 0-1 0 0,-1 0 1 0 0,0 1-1 0 0,0 0 1 0 0,0 0 0 0 0,-1 0-1 0 0,1 1 1 0 0,-1 0-1 0 0,0 0 1 0 0,0 0 0 0 0,0 1-1 0 0,-5-1 81 0 0,-70-10-2667 0 0,7 12-4116 0 0,49 4-3538 0 0</inkml:trace>
  <inkml:trace contextRef="#ctx0" brushRef="#br0" timeOffset="4692.003">3905 880 0 0 0,'0'0'524'0'0,"0"0"626"0"0,0 0 283 0 0,0 0 45 0 0,0 0-7 0 0,0 0-77 0 0,0 0-195 0 0,0 0-167 0 0,-8-4-143 0 0,0-1-963 0 0,-3-1 884 0 0,0 0 0 0 0,0 0-1 0 0,-1 1 1 0 0,1 1 0 0 0,-1-1 0 0 0,0 2-1 0 0,0 0 1 0 0,-13-1-810 0 0,14 3 192 0 0,-1 1 0 0 0,1 0 0 0 0,-1 1 0 0 0,1 0 0 0 0,-1 1 0 0 0,1 1 0 0 0,0 0-1 0 0,0 0 1 0 0,-9 4-192 0 0,-2 2 89 0 0,0 1 0 0 0,1 0-1 0 0,0 2 1 0 0,1 0-1 0 0,0 2 1 0 0,1 0-1 0 0,0 1 1 0 0,1 1 0 0 0,1 1-1 0 0,1 0 1 0 0,0 1-1 0 0,1 1 1 0 0,1 0 0 0 0,-1 4-89 0 0,12-20 23 0 0,1 1 0 0 0,-1 0 0 0 0,1 0 0 0 0,0 0 1 0 0,0 0-1 0 0,0 1 0 0 0,0-1 0 0 0,1 1 1 0 0,0-1-1 0 0,0 1 0 0 0,0-1 0 0 0,0 1 0 0 0,1-1 1 0 0,-1 1-1 0 0,1 0 0 0 0,1-1 0 0 0,-1 1 1 0 0,1 0-1 0 0,-1-1 0 0 0,1 1 0 0 0,1-1 0 0 0,-1 1 1 0 0,1-1-1 0 0,-1 0 0 0 0,1 0 0 0 0,0 1 1 0 0,1-1-1 0 0,-1 0 0 0 0,1-1 0 0 0,0 1 0 0 0,0 0 1 0 0,0-1-1 0 0,0 0 0 0 0,3 3-23 0 0,7-2 142 0 0,1 0 0 0 0,-1-2-1 0 0,1 1 1 0 0,-1-1 0 0 0,1-1 0 0 0,0-1 0 0 0,0 0-1 0 0,-1 0 1 0 0,1-2 0 0 0,0 1 0 0 0,-1-2 0 0 0,1 0-1 0 0,-1 0 1 0 0,0-2 0 0 0,0 1 0 0 0,0-2-1 0 0,-1 1 1 0 0,1-2 0 0 0,10-7-142 0 0,6-2 117 0 0,-1 0 0 0 0,0-2 1 0 0,-1-2-1 0 0,-2 0 0 0 0,0-1 0 0 0,-1-2 0 0 0,-1 0 1 0 0,-1-2-1 0 0,14-20-117 0 0,-26 32 90 0 0,30-70 483 0 0,-40 83-452 0 0,0 0-36 0 0,0 0-38 0 0,0 0-26 0 0,0 0-50 0 0,0 25-211 0 0,-1-4 253 0 0,2 0-1 0 0,0 0 1 0 0,1 0-1 0 0,1 0 1 0 0,1 0 0 0 0,1-1-1 0 0,1 0 1 0 0,0 0-1 0 0,9 15-12 0 0,-5-11 27 0 0,-9-20-56 0 0,0 0 0 0 0,1 0 0 0 0,-1-1 0 0 0,1 1 1 0 0,0-1-1 0 0,-1 1 0 0 0,2-1 0 0 0,-1 1 0 0 0,0-1 1 0 0,1 0-1 0 0,-1 0 0 0 0,1 0 0 0 0,0-1 0 0 0,0 1 0 0 0,0-1 1 0 0,1 1-1 0 0,-1-1 0 0 0,0 0 0 0 0,1 0 0 0 0,0 0 1 0 0,1 0 28 0 0,91 14-3399 0 0,-63-14-688 0 0,-2-2-3903 0 0,-20 0-1217 0 0</inkml:trace>
  <inkml:trace contextRef="#ctx0" brushRef="#br0" timeOffset="6669.868">4339 0 2865 0 0,'0'0'2735'0'0,"0"0"-1041"0"0,0 0-556 0 0,0 0-83 0 0,0 0 144 0 0,0 0 182 0 0,0 0 24 0 0,0 0-219 0 0,0 0-331 0 0,0 0-331 0 0,0 0-234 0 0,0 0-111 0 0,0 0 35 0 0,0 0 148 0 0,3 8 844 0 0,65 152 2974 0 0,1 92-2983 0 0,80 642-470 0 0,-129-629-359 0 0,-20-264-299 0 0,0-1 33 0 0,0 0 35 0 0,-375 30 360 0 0,320-23-457 0 0,-399 52-236 0 0,134-11 22 0 0,-179 22-69 0 0,-518 35-32 0 0,415-30 245 0 0,22 6 108 0 0,63 10 153 0 0,369-64-10 0 0,104-24 1449 0 0,44-37-1263 0 0,3-1029-722 0 0,-40 589 206 0 0,34 256 90 0 0,37 163-332 0 0,15 29 229 0 0,23 0 35 0 0,112 0 94 0 0,8 5-27 0 0,66 5 21 0 0,420 8-29 0 0,-145 5 29 0 0,25-4 43 0 0,-172-23-85 0 0,823 27 154 0 0,-1088-8-39 0 0,-56 7-464 0 0,-30 11-3900 0 0,-31-7 3531 0 0,2 0-1844 0 0,-1 1-2637 0 0,0 2-6280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4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1264 281 0 0 0,'0'0'729'0'0,"0"0"350"0"0,0 0 186 0 0,0 0 56 0 0,0 0 4 0 0,7-11-55 0 0,38-53 2141 0 0,-43 61-2970 0 0,-1 0 1 0 0,1 0-1 0 0,0-1 0 0 0,-1 1 1 0 0,0-1-1 0 0,0 1 1 0 0,0-1-1 0 0,-1 1 1 0 0,1-1-1 0 0,-1 0 1 0 0,1 1-1 0 0,-1-1 1 0 0,0 0-1 0 0,-1 1 1 0 0,1-1-1 0 0,-1 0 1 0 0,0 1-1 0 0,0-1-441 0 0,-36-53 2553 0 0,12 44-2388 0 0,0 1 0 0 0,-1 1 0 0 0,0 1 0 0 0,0 2 0 0 0,-1 0 0 0 0,0 2 0 0 0,-1 1 0 0 0,1 1 0 0 0,-1 1 0 0 0,0 2 0 0 0,0 1 0 0 0,0 1 0 0 0,1 1 0 0 0,-1 1 0 0 0,1 2 0 0 0,-1 1 0 0 0,1 1 0 0 0,1 1 0 0 0,-19 8-165 0 0,14-3 36 0 0,0 0-1 0 0,1 2 1 0 0,1 1-1 0 0,1 2 0 0 0,0 1 1 0 0,1 0-1 0 0,1 2 0 0 0,1 2 1 0 0,1 0-1 0 0,1 1 0 0 0,-15 22-35 0 0,-4 11 25 0 0,2 1 1 0 0,3 2-1 0 0,3 2 0 0 0,3 1 0 0 0,0 5-25 0 0,-73 210 53 0 0,85-212-25 0 0,3 2-1 0 0,3 0 1 0 0,3 0-1 0 0,3 1 1 0 0,2 27-28 0 0,3-71-1 0 0,2-1 0 0 0,1 0 0 0 0,1 0 0 0 0,1 0 1 0 0,1 0-1 0 0,1 0 0 0 0,1-1 0 0 0,1 1 0 0 0,1 0 1 0 0,-2-10 11 0 0,1-1 1 0 0,0 0-1 0 0,0 0 1 0 0,1 0-1 0 0,1-1 1 0 0,0-1-1 0 0,1 1 1 0 0,0-1-1 0 0,1-1 0 0 0,0 0 1 0 0,0-1-1 0 0,1 0 1 0 0,0 0-1 0 0,1-1 1 0 0,0-1-1 0 0,0 0 1 0 0,1-1-1 0 0,0-1 0 0 0,0 0 1 0 0,0-1-1 0 0,0 0 1 0 0,1-1-1 0 0,0 0 1 0 0,9-1-12 0 0,22 1 58 0 0,1-3 0 0 0,-1-1 0 0 0,1-2 0 0 0,-1-3 0 0 0,0-1 0 0 0,0-3 0 0 0,-1-1 0 0 0,0-3 0 0 0,-1-1 0 0 0,-1-2 0 0 0,-1-2 0 0 0,0-2 0 0 0,-1-2 0 0 0,-2-2 0 0 0,0-1 0 0 0,4-6-58 0 0,-39 30 5 0 0,1-1 1 0 0,-1 0-1 0 0,0 0 0 0 0,1-1 1 0 0,-1 1-1 0 0,-1-1 0 0 0,1 0 1 0 0,0 0-1 0 0,-1 0 0 0 0,0 0 1 0 0,0 0-1 0 0,0-1 0 0 0,-1 0 1 0 0,1 1-1 0 0,-1-1 0 0 0,0 0 1 0 0,-1 0-1 0 0,1 0 0 0 0,-1 0 1 0 0,0-1-1 0 0,0 1 0 0 0,0 0 1 0 0,-1 0-1 0 0,0-1 0 0 0,0 1 1 0 0,0 0-1 0 0,-1-1 0 0 0,0 1 1 0 0,0 0-1 0 0,0 0 0 0 0,-1 0 1 0 0,1 0-1 0 0,-1 0 0 0 0,0 0 1 0 0,-1 0-1 0 0,1 1 0 0 0,-1-1 1 0 0,-2-2-6 0 0,-9-6-68 0 0,0 1 0 0 0,-1 0 0 0 0,-1 1 0 0 0,0 0 0 0 0,0 1 0 0 0,-1 1 1 0 0,-1 1-1 0 0,1 1 0 0 0,-1 0 0 0 0,-1 1 0 0 0,-16-3 68 0 0,-215-27-827 0 0,206 33 634 0 0,-2-2 161 0 0,47-4-16 0 0,26-4 171 0 0,0 2 0 0 0,1 2 0 0 0,0 0 1 0 0,1 2-1 0 0,0 1 0 0 0,6 0-123 0 0,2-1 122 0 0,64-7 424 0 0,0 4 0 0 0,0 4-1 0 0,60 7-545 0 0,-107-1 53 0 0,31-44 133 0 0,-80 41-3497 0 0,-15 12-7775 0 0,8-4-537 0 0</inkml:trace>
  <inkml:trace contextRef="#ctx0" brushRef="#br0" timeOffset="440.289">1748 1197 11795 0 0,'0'0'960'0'0,"0"0"-367"0"0,0 0-67 0 0,0 0 359 0 0,0 0 347 0 0,0 0 165 0 0,0 0-48 0 0,0 0-210 0 0,0 0-199 0 0,0 0-165 0 0,0 0-136 0 0,0 0-129 0 0,5 26-108 0 0,12 78-92 0 0,-15-92-208 0 0,-1 0-1 0 0,0 1 1 0 0,0-1 0 0 0,-1 0 0 0 0,-1 1 0 0 0,0-1-1 0 0,-1 0 1 0 0,0 1 0 0 0,-3 6-102 0 0,-3 20 265 0 0,-5 23-46 0 0,13-62-290 0 0,-16-13-6456 0 0,12 5-113 0 0,2 7-4494 0 0</inkml:trace>
  <inkml:trace contextRef="#ctx0" brushRef="#br0" timeOffset="768.553">1841 502 11843 0 0,'0'0'1672'0'0,"0"0"-184"0"0,0 0-274 0 0,0 0-139 0 0,0 0-79 0 0,0 0-137 0 0,0 0-128 0 0,0 0-166 0 0,0 0-152 0 0,0 0-134 0 0,0 0-147 0 0,-7 1-74 0 0,2 1-57 0 0,4-2-5 0 0,-1 0 1 0 0,1 0 0 0 0,0 1-1 0 0,0-1 1 0 0,-1 0 0 0 0,1 1-1 0 0,0-1 1 0 0,0 1-1 0 0,0-1 1 0 0,0 1 0 0 0,-1 0-1 0 0,1-1 1 0 0,0 1 0 0 0,0 0-1 0 0,0 0 1 0 0,1 0 0 0 0,-1 0-1 0 0,0 0 1 0 0,0 0-1 0 0,0 0 1 0 0,1 0 0 0 0,-1 0-1 0 0,0 0 1 0 0,1 0 0 0 0,-1 0-1 0 0,1 1 1 0 0,0-1-1 0 0,-1 0 1 0 0,1 0 0 0 0,0 0-1 0 0,-1 1 1 0 0,1-1 0 0 0,0 0-1 0 0,0 1 1 0 0,0-1 0 0 0,0 0-1 0 0,1 0 1 0 0,-1 1 3 0 0,17 43-1457 0 0,-3-30-4821 0 0,-8-10-4560 0 0</inkml:trace>
  <inkml:trace contextRef="#ctx0" brushRef="#br0" timeOffset="1143.76">2141 866 11963 0 0,'0'0'3128'0'0,"0"0"-2090"0"0,0 0-810 0 0,0 0-67 0 0,0 0 167 0 0,0 0 198 0 0,0 0 134 0 0,0 0 29 0 0,0 0-58 0 0,0 0-108 0 0,0 0-110 0 0,0 0-105 0 0,11 25-56 0 0,36 77-33 0 0,9 81 468 0 0,-14 81-500 0 0,-23-230-53 0 0,-18-34-107 0 0,-1 1-1 0 0,0 0 0 0 0,1-1 1 0 0,-1 1-1 0 0,0-1 1 0 0,1 1-1 0 0,-1-1 1 0 0,1 1-1 0 0,-1-1 1 0 0,1 1-1 0 0,-1-1 1 0 0,1 0-1 0 0,-1 1 0 0 0,1-1 1 0 0,-1 0-1 0 0,1 1 1 0 0,-1-1-1 0 0,1 0 1 0 0,0 1-1 0 0,-1-1 1 0 0,1 0-1 0 0,0 0 1 0 0,-1 0-1 0 0,1 0 1 0 0,0 0-1 0 0,-1 0 0 0 0,1 0 1 0 0,0 0-1 0 0,-1 0 1 0 0,1 0-1 0 0,0 0 1 0 0,-1 0-1 0 0,1 0 1 0 0,-1-1-1 0 0,1 1 1 0 0,0 0-1 0 0,-1 0 0 0 0,1-1 1 0 0,-1 1-1 0 0,1 0 1 0 0,-1-1-1 0 0,1 1 1 0 0,-1-1-1 0 0,1 1 1 0 0,-1-1-1 0 0,1 1 1 0 0,-1-1-1 0 0,1 1 0 0 0,-1-1 1 0 0,0 1-1 0 0,1-1 1 0 0,-1 1-1 0 0,0-1 1 0 0,1 0-27 0 0,117-294 2072 0 0,34-28-2201 0 0,-149 311-1924 0 0,-15 27 837 0 0,-13 26-2006 0 0,14-24-1520 0 0,1-4-4919 0 0</inkml:trace>
  <inkml:trace contextRef="#ctx0" brushRef="#br0" timeOffset="1455.056">2743 1135 7394 0 0,'0'0'1660'0'0,"0"0"-78"0"0,0 0 105 0 0,0 0 6 0 0,0 0-139 0 0,0 0-196 0 0,0 0-203 0 0,0 0-165 0 0,0 0-151 0 0,0 0-125 0 0,31-8-114 0 0,99-26-103 0 0,-62 2 302 0 0,-61 27-701 0 0,0 0-1 0 0,-1 0 1 0 0,1-1-1 0 0,-1 0 1 0 0,0 0-1 0 0,0 0 1 0 0,-1-1-1 0 0,0 0 0 0 0,0 0 1 0 0,-1 0-1 0 0,0-1 1 0 0,0 0-1 0 0,-1 1 1 0 0,1-1-1 0 0,-2 0 1 0 0,1-1-1 0 0,-1 1 1 0 0,-1 0-1 0 0,1-1 1 0 0,-1 1-1 0 0,-1-8-97 0 0,-2 13-23 0 0,0 0 0 0 0,0 0 0 0 0,-1 1 0 0 0,1-1 1 0 0,-1 1-1 0 0,0-1 0 0 0,0 1 0 0 0,0 0 0 0 0,0 0 0 0 0,0 0 0 0 0,0 1 0 0 0,0-1 0 0 0,-1 1 0 0 0,1 0 0 0 0,-1 0 0 0 0,1 0 0 0 0,-1 0 0 0 0,1 0 0 0 0,-1 1 0 0 0,1 0 1 0 0,-1-1-1 0 0,0 1 0 0 0,1 1 0 0 0,-1-1 0 0 0,1 0 0 0 0,-1 1 0 0 0,0 0 0 0 0,1 0 0 0 0,0 0 0 0 0,-4 1 23 0 0,-14 7-93 0 0,1 2-1 0 0,0-1 0 0 0,1 2 1 0 0,0 1-1 0 0,0 0 1 0 0,1 2-1 0 0,1 0 1 0 0,1 0-1 0 0,0 2 0 0 0,1 0 1 0 0,1 1-1 0 0,-12 19 94 0 0,-41 90-194 0 0,66-122 196 0 0,-1 0-1 0 0,1 1 1 0 0,0-1-1 0 0,0 1 1 0 0,1-1 0 0 0,-1 0-1 0 0,1 1 1 0 0,1-1-1 0 0,-1 1 1 0 0,1-1 0 0 0,0 0-1 0 0,0 1 1 0 0,0-1-1 0 0,1 0 1 0 0,-1 0-1 0 0,2 0 1 0 0,-1 0 0 0 0,0 0-1 0 0,1 0 1 0 0,0 0-1 0 0,0-1 1 0 0,0 0 0 0 0,1 1-1 0 0,3 2-1 0 0,11 6-105 0 0,1-2 0 0 0,0-1 0 0 0,0 0 1 0 0,1-1-1 0 0,0-1 0 0 0,1-1 0 0 0,0-1 0 0 0,0 0 0 0 0,0-2 0 0 0,1-1 0 0 0,-1 0 0 0 0,1-2 0 0 0,0 0 0 0 0,0-2 0 0 0,14-1 105 0 0,17-3-2718 0 0,-30 1-1006 0 0,-12 2 494 0 0,7-2-7750 0 0</inkml:trace>
  <inkml:trace contextRef="#ctx0" brushRef="#br0" timeOffset="1926.658">3302 1293 3977 0 0,'0'0'1240'0'0,"0"0"-214"0"0,0 0 11 0 0,0 0 151 0 0,0 0 95 0 0,0 0-53 0 0,0 0-150 0 0,0 0-126 0 0,0 0-66 0 0,0 0 12 0 0,0 0 40 0 0,0 0 22 0 0,5 13-15 0 0,16 39-36 0 0,-20-50-820 0 0,0-1 0 0 0,0 0 0 0 0,0 1 0 0 0,0-1 0 0 0,0 0 0 0 0,0 0 1 0 0,0 0-1 0 0,0 0 0 0 0,0 0 0 0 0,1 0 0 0 0,-1 0 0 0 0,0 0 0 0 0,1-1 1 0 0,-1 1-1 0 0,1 0 0 0 0,-1-1 0 0 0,0 1 0 0 0,1-1 0 0 0,0 1 0 0 0,-1-1 1 0 0,1 0-1 0 0,-1 0 0 0 0,1 0 0 0 0,-1 0 0 0 0,1 0 0 0 0,-1 0 0 0 0,1 0 1 0 0,0 0-1 0 0,-1 0 0 0 0,1-1 0 0 0,-1 1 0 0 0,1-1 0 0 0,-1 1-91 0 0,4-1 353 0 0,69-49 2103 0 0,-65 41-2255 0 0,188-223 1614 0 0,-162 188-1795 0 0,-3-2 0 0 0,-1-1 0 0 0,24-50-20 0 0,-67 120-115 0 0,1 0 1 0 0,1 1-1 0 0,1 1 1 0 0,1-1-1 0 0,1 2 1 0 0,1-1-1 0 0,1 0 1 0 0,1 6 114 0 0,4-25 3 0 0,-1 0-1 0 0,1 0 1 0 0,0 0 0 0 0,1 0 0 0 0,-1 0-1 0 0,1 0 1 0 0,0 0 0 0 0,1 0 0 0 0,-1-1-1 0 0,1 1 1 0 0,1 0 0 0 0,-1-1 0 0 0,1 0 0 0 0,-1 1-1 0 0,2-1 1 0 0,-1 0 0 0 0,0 0 0 0 0,1-1-1 0 0,0 1 1 0 0,0-1 0 0 0,1 0 0 0 0,-1 0-1 0 0,1 0 1 0 0,0-1 0 0 0,-1 1 0 0 0,2-1-3 0 0,7 2 86 0 0,0-1 1 0 0,0 0 0 0 0,0-1-1 0 0,0-1 1 0 0,1 0 0 0 0,-1-1-1 0 0,0 0 1 0 0,1-1-1 0 0,-1 0 1 0 0,1-1 0 0 0,-1-1-1 0 0,0 0 1 0 0,0-1 0 0 0,1-1-1 0 0,-2 1 1 0 0,1-2-1 0 0,0 0 1 0 0,-1-1 0 0 0,0 0-1 0 0,0 0 1 0 0,-1-2 0 0 0,0 1-1 0 0,4-5-86 0 0,2 3-26 0 0,-1-2 0 0 0,0 0-1 0 0,0-1 1 0 0,-1 0 0 0 0,-1-1-1 0 0,0-1 1 0 0,-1 0 0 0 0,-1-1-1 0 0,0 0 1 0 0,-1-1 0 0 0,0-1-1 0 0,-1 0 1 0 0,-1 0 0 0 0,-1 0-1 0 0,-1-1 1 0 0,0-1 0 0 0,-1 1-1 0 0,-1-1 1 0 0,0-6 26 0 0,-3-1-1336 0 0,-2 9-2812 0 0,0 5-7973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0,'0'0'407'0'0,"0"0"1631"0"0,0 0 549 0 0,0 0 25 0 0,0 0-214 0 0,0 0-392 0 0,0 0-400 0 0,0 0-361 0 0,0 0-267 0 0,0 0-127 0 0,0 0-110 0 0,0 0-86 0 0,0 0-66 0 0,17 15 2288 0 0,53-8-994 0 0,345-7 435 0 0,-388 4-2231 0 0,2-1-3472 0 0,-25-3 221 0 0,-2 0-4753 0 0,-2 0-2823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6689 0 0,'0'0'1557'0'0,"0"0"-409"0"0,0 0-92 0 0,0 0 191 0 0,0 0 199 0 0,0 0 19 0 0,0 0-190 0 0,0 0-301 0 0,0 0-263 0 0,0 0-198 0 0,0 0-70 0 0,0 0 34 0 0,3 0 80 0 0,111-5 3873 0 0,61-12-2668 0 0,24 13-1293 0 0,-182 15-1264 0 0,-1 0-6096 0 0,-13-10-124 0 0,0 2-4503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1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6649 0 0,'0'0'1905'0'0,"0"0"-536"0"0,0 0-200 0 0,0 0 62 0 0,0 0 85 0 0,0 0 11 0 0,0 0-107 0 0,0 0-160 0 0,0 0-203 0 0,0 0-173 0 0,0 0-118 0 0,0 0-95 0 0,0 0-40 0 0,-29 9-26 0 0,-88 29-6 0 0,47-8 591 0 0,53-20-904 0 0,-1 0 0 0 0,1 1 0 0 0,1 1 0 0 0,0 0 1 0 0,1 1-1 0 0,1 1 0 0 0,0 1 0 0 0,-1 2-86 0 0,13-15-2 0 0,1-1 0 0 0,-1 1 0 0 0,1 0 1 0 0,0 0-1 0 0,0 0 0 0 0,0 0 0 0 0,0 0 0 0 0,0 1 0 0 0,0-1 0 0 0,1 0 0 0 0,-1 0 0 0 0,1 1 0 0 0,0-1 0 0 0,-1 0 0 0 0,1 0 0 0 0,0 1 1 0 0,0-1-1 0 0,1 0 0 0 0,-1 1 0 0 0,0-1 0 0 0,1 0 0 0 0,-1 0 0 0 0,1 1 0 0 0,0-1 0 0 0,0 0 0 0 0,0 0 0 0 0,0 0 0 0 0,0 0 1 0 0,0 0-1 0 0,0 0 0 0 0,1 0 0 0 0,-1-1 0 0 0,2 2 2 0 0,62 54 143 0 0,-45-42-115 0 0,7 6 96 0 0,-1 1-1 0 0,-1 1 1 0 0,-1 1-1 0 0,-1 1 0 0 0,-2 1 1 0 0,0 2-1 0 0,7 13-123 0 0,-24-32 72 0 0,0 0 0 0 0,0 0 0 0 0,-1 0 0 0 0,0 1 0 0 0,-1-1 0 0 0,0 1 0 0 0,0 0 0 0 0,-1 0 0 0 0,0 0 0 0 0,-1-1-1 0 0,0 1 1 0 0,-1 0 0 0 0,-1 6-72 0 0,-1-8 19 0 0,-1 0-1 0 0,0 0 1 0 0,0 0-1 0 0,-1-1 1 0 0,0 1-1 0 0,-1-1 0 0 0,0 0 1 0 0,0-1-1 0 0,0 1 1 0 0,-1-1-1 0 0,0 0 1 0 0,0-1-1 0 0,0 0 1 0 0,-1 0-1 0 0,1-1 1 0 0,-1 1-1 0 0,0-2 1 0 0,-1 1-1 0 0,-4 0-18 0 0,-94 11-1586 0 0,77-36-2514 0 0,22-3-6636 0 0,6 14 2162 0 0</inkml:trace>
  <inkml:trace contextRef="#ctx0" brushRef="#br0" timeOffset="361.313">149 64 9498 0 0,'0'0'1260'0'0,"0"0"-251"0"0,0 0 43 0 0,0 0 177 0 0,0 0 156 0 0,0 0 0 0 0,0 0-252 0 0,0 0-339 0 0,0 0-258 0 0,0 0-142 0 0,0 0 17 0 0,0 0 86 0 0,0 0 69 0 0,14-1 39 0 0,100-12 983 0 0,232-22 706 0 0,-234 25-2703 0 0,-69 6-1973 0 0,-43 4 2299 0 0,0 0 25 0 0,0 0 20 0 0,0 0 12 0 0,0 0-55 0 0,0 0-43 0 0,0 0-58 0 0,0 0-76 0 0,0 0-23 0 0,0 0-16 0 0,0 0-27 0 0,0 0-57 0 0,0 0-136 0 0,0 0-295 0 0,0 0-516 0 0,0 0-1136 0 0,0 0-2951 0 0,0 0-4761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0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4697 0 0,'0'0'1602'0'0,"0"0"-302"0"0,0 0 11 0 0,0 0 181 0 0,0 0 135 0 0,0 0-5 0 0,0 0-212 0 0,0 0-316 0 0,0 0-321 0 0,0 0-265 0 0,0 0-192 0 0,0 0-117 0 0,0 0-41 0 0,0 0 10 0 0,10 0 416 0 0,89 0 1710 0 0,-1-4 0 0 0,73-14-2294 0 0,129-26 974 0 0,-300 44-967 0 0,1 0 0 0 0,0 0 0 0 0,-1 0 0 0 0,1 0 0 0 0,0 0 0 0 0,0 0 0 0 0,-1 0 0 0 0,1 0 0 0 0,0 0 0 0 0,0 0 0 0 0,-1 0 0 0 0,1 1 0 0 0,0-1 0 0 0,-1 0 0 0 0,1 0 0 0 0,0 1 0 0 0,-1-1 0 0 0,1 0 0 0 0,0 1 0 0 0,-1-1 0 0 0,1 1 0 0 0,-1-1 0 0 0,1 1 0 0 0,-1-1 0 0 0,1 1 0 0 0,-1-1 0 0 0,1 1 0 0 0,-1-1 0 0 0,1 1 0 0 0,-1 0 0 0 0,0-1 0 0 0,1 1 0 0 0,-1 0 0 0 0,0-1 1 0 0,0 1-1 0 0,1 0 0 0 0,-1-1 0 0 0,0 1 0 0 0,0 0 0 0 0,0 0 0 0 0,0-1 0 0 0,0 1 0 0 0,0 0 0 0 0,0-1 0 0 0,0 1 0 0 0,0 0 0 0 0,0 0 0 0 0,-1-1 0 0 0,1 1 0 0 0,0 0 0 0 0,0-1 0 0 0,-1 1 0 0 0,1 0 0 0 0,0-1 0 0 0,-1 1 0 0 0,1 0 0 0 0,-1-1 0 0 0,1 1 0 0 0,-1-1 0 0 0,1 1 0 0 0,-1-1 0 0 0,1 1 0 0 0,-1-1 0 0 0,1 1 0 0 0,-1-1-7 0 0,-2 7-16 0 0,-98 268 318 0 0,-71 195-51 0 0,103-222-126 0 0,51-200 113 0 0,16-105-6728 0 0,4 43 3838 0 0,0 5-1950 0 0,0 4-4960 0 0</inkml:trace>
  <inkml:trace contextRef="#ctx0" brushRef="#br0" timeOffset="364.994">65 660 6537 0 0,'0'0'2516'0'0,"0"0"-1053"0"0,0 0-507 0 0,0 0 32 0 0,0 0 110 0 0,0 0 75 0 0,0 0-86 0 0,0 0-219 0 0,0 0-225 0 0,0 0-184 0 0,0 0-52 0 0,0 0 71 0 0,0 0 114 0 0,12-3 85 0 0,216-31 3043 0 0,163-13-1867 0 0,-299 46-3029 0 0,-90 17-4648 0 0,-2-13 1221 0 0,0 0-6732 0 0</inkml:trace>
  <inkml:trace contextRef="#ctx0" brushRef="#br0" timeOffset="828.434">956 899 12971 0 0,'0'0'989'0'0,"0"0"-489"0"0,0 0-182 0 0,0 0 263 0 0,0 0 402 0 0,0 0 249 0 0,0 0 9 0 0,0 0-237 0 0,0 0-308 0 0,0 0-203 0 0,0 0-90 0 0,0 0-49 0 0,-4 11-13 0 0,-12 35-18 0 0,-18 19 793 0 0,20-36-721 0 0,13-29-339 0 0,1 0-8 0 0,0 0-11 0 0,0 0-14 0 0,0 0 3 0 0,0 0-7 0 0,0 0-2 0 0,0 0 6 0 0,16-8 228 0 0,53-57 281 0 0,-69 65-472 0 0,0 0 5 0 0,0 0-13 0 0,0 0-2 0 0,0 0 0 0 0,0 0-18 0 0,0 0-22 0 0,0 0-20 0 0,-29 25-264 0 0,23-20-786 0 0,15-6-12377 0 0,-5-3 2927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0 808 0 0,'0'0'2870'0'0,"0"0"-1214"0"0,0 0-361 0 0,0 0 68 0 0,0 0 164 0 0,0 0 14 0 0,0 0-93 0 0,0 0-184 0 0,0 0-249 0 0,0 0-215 0 0,0 0-218 0 0,-13 4-155 0 0,-44 12-63 0 0,53-15-301 0 0,0 1 0 0 0,1-1 0 0 0,-1 1 0 0 0,0 0 1 0 0,1 0-1 0 0,-1 1 0 0 0,1-1 0 0 0,-1 1 1 0 0,1-1-1 0 0,0 1 0 0 0,0 0 0 0 0,1 0 0 0 0,-1 1 1 0 0,1-1-1 0 0,-1 0 0 0 0,1 1 0 0 0,0 0 0 0 0,0-1 1 0 0,0 2-64 0 0,-8 12 246 0 0,-21 33 291 0 0,2 2-1 0 0,2 0 1 0 0,3 2 0 0 0,1 1 0 0 0,-10 44-537 0 0,15-37 278 0 0,2 0-1 0 0,3 1 1 0 0,3 1 0 0 0,3-1-1 0 0,3 2 1 0 0,3 59-278 0 0,4-94 130 0 0,2 0 0 0 0,1 1 0 0 0,1-2 0 0 0,1 1-1 0 0,2-1 1 0 0,1-1 0 0 0,2 0 0 0 0,0 0 0 0 0,2-1 0 0 0,1-1 0 0 0,1 0 0 0 0,5 3-130 0 0,13 19 625 0 0,-35-47-574 0 0,38-53-4617 0 0,-25 33 958 0 0,-4 7-2256 0 0,-3 3-5090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12075 0 0,'0'0'1848'0'0,"0"0"-862"0"0,0 0-310 0 0,0 0 74 0 0,0 0 125 0 0,0 0 99 0 0,0 0-63 0 0,0 0-199 0 0,0 0-223 0 0,0 0-201 0 0,0 0-114 0 0,0 0-13 0 0,-6 10 23 0 0,-1-2-117 0 0,-18 58 368 0 0,45 263 2337 0 0,-72 280-918 0 0,52-571-1751 0 0,15-65-3978 0 0,-1 10-3603 0 0,-9 10-3734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5329 0 0,'0'0'2223'0'0,"0"0"-494"0"0,0 0-154 0 0,0 0 13 0 0,0 0-10 0 0,0 0-122 0 0,0 0-212 0 0,0 0-241 0 0,0 0-232 0 0,0 0-204 0 0,0 0-127 0 0,0 0-51 0 0,0 0-33 0 0,-2 0 10 0 0,-6 3 2301 0 0,33 0-1023 0 0,12 2-1468 0 0,127-5 630 0 0,-34-8-277 0 0,-130 8-513 0 0,0 0 0 0 0,0 0-4 0 0,7 0 135 0 0,-3 0-852 0 0,-7-3-186 0 0,2 3-7138 0 0,1 0 8017 0 0,0 0-11425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88 11731 0 0,'0'0'937'0'0,"0"0"-430"0"0,0 0-163 0 0,0 0 87 0 0,0 0 150 0 0,0 0 122 0 0,0 0-3 0 0,0 0-109 0 0,0 0-135 0 0,0 0-123 0 0,0 0-70 0 0,0 0-56 0 0,-25 24-30 0 0,-76 79-15 0 0,53-31 128 0 0,39-55-240 0 0,1 0-1 0 0,2 1 1 0 0,-1 0-1 0 0,2 1 1 0 0,1-1-1 0 0,0 1 1 0 0,1 0-1 0 0,1 0 0 0 0,1 0 1 0 0,1 0-1 0 0,1 11-49 0 0,-1-26 49 0 0,1 1 0 0 0,0 0-1 0 0,0 0 1 0 0,0 0-1 0 0,1-1 1 0 0,-1 1-1 0 0,1-1 1 0 0,0 1 0 0 0,1-1-1 0 0,-1 0 1 0 0,1 0-1 0 0,0 0 1 0 0,0 0-1 0 0,0 0 1 0 0,0-1-1 0 0,1 1 1 0 0,-1-1 0 0 0,1 0-1 0 0,0 0 1 0 0,0 0-1 0 0,0 0 1 0 0,0-1-1 0 0,1 0 1 0 0,-1 0 0 0 0,1 0-1 0 0,-1 0 1 0 0,1-1-1 0 0,0 0 1 0 0,2 1-49 0 0,6 1 207 0 0,-1-1 0 0 0,1 0 1 0 0,0 0-1 0 0,1-2 0 0 0,-1 1 0 0 0,0-2 0 0 0,0 0 1 0 0,0 0-1 0 0,0-1 0 0 0,9-3-207 0 0,-3 1 131 0 0,0-2-1 0 0,0 0 0 0 0,0-1 1 0 0,-1-1-1 0 0,0 0 1 0 0,0-2-1 0 0,-1 0 0 0 0,0 0 1 0 0,-1-2-1 0 0,-1 0 1 0 0,1-1-1 0 0,-2-1 0 0 0,0 0 1 0 0,-1-1-1 0 0,0 0 0 0 0,-1-1 1 0 0,-1 0-1 0 0,0-1 1 0 0,-2-1-1 0 0,1 1 0 0 0,-2-1 1 0 0,-1-1-1 0 0,0 0 1 0 0,-1 0-1 0 0,-1 0 0 0 0,-1 0 1 0 0,1-14-131 0 0,-4 25-34 0 0,0-1 0 0 0,0 1 0 0 0,-1-1 0 0 0,0 1-1 0 0,-1 0 1 0 0,0-1 0 0 0,0 1 0 0 0,-1-1 0 0 0,0 1 0 0 0,0 0 0 0 0,-1 0 0 0 0,0 0 0 0 0,0 0 0 0 0,-1 1 0 0 0,0-1-1 0 0,0 1 1 0 0,-1 0 0 0 0,0 0 0 0 0,0 1 0 0 0,-1-1 0 0 0,0 1 0 0 0,0 0 0 0 0,0 1 0 0 0,-1-1 0 0 0,-7-3 34 0 0,4 3-242 0 0,-1 2 0 0 0,0 0 0 0 0,0 0 0 0 0,-1 1 1 0 0,1 0-1 0 0,-1 1 0 0 0,0 1 0 0 0,1-1 0 0 0,-1 2 1 0 0,0 0-1 0 0,0 0 0 0 0,0 1 0 0 0,1 1 0 0 0,-1-1 1 0 0,1 2-1 0 0,-1 0 0 0 0,1 0 0 0 0,0 1 0 0 0,0 1 1 0 0,-7 3 241 0 0,-75 48-11048 0 0,75-40 1825 0 0</inkml:trace>
  <inkml:trace contextRef="#ctx0" brushRef="#br0" timeOffset="565.809">828 430 13475 0 0,'0'0'1840'0'0,"0"0"-638"0"0,0 0-242 0 0,0 0 120 0 0,0 0 103 0 0,0 0-17 0 0,0 0-193 0 0,0 0-297 0 0,0 0-273 0 0,0 0-157 0 0,0 0-97 0 0,0 0-30 0 0,0 0 3 0 0,-3 8-7 0 0,-31 57 317 0 0,67-87-81 0 0,-18 13-310 0 0,-24 19 1 0 0,5 15-1665 0 0,11-22-2570 0 0,4-2-4001 0 0,-9-1-2371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230 954 9714 0 0,'0'0'1034'0'0,"0"0"-225"0"0,0 0 82 0 0,0 0 204 0 0,0 0 136 0 0,0 0-66 0 0,0 0-215 0 0,0 0-253 0 0,0 0-235 0 0,0 0-170 0 0,0 0-107 0 0,-33 34-82 0 0,-99 108-48 0 0,83-68-5 0 0,46-60-43 0 0,0-2-3 0 0,0 0 1 0 0,0 0-1 0 0,1 1 1 0 0,1-1-1 0 0,0 0 1 0 0,1 1-1 0 0,0-1 1 0 0,1 0-1 0 0,1 1 1 0 0,-1-1-1 0 0,3 4-4 0 0,-3-11 39 0 0,0 0-1 0 0,1 0 0 0 0,0 0 0 0 0,0-1 0 0 0,0 1 1 0 0,1 0-1 0 0,-1-1 0 0 0,1 0 0 0 0,0 0 0 0 0,0 0 1 0 0,1 0-1 0 0,-1 0 0 0 0,1-1 0 0 0,0 1 0 0 0,0-1 1 0 0,0 0-1 0 0,0 0 0 0 0,0-1 0 0 0,1 1 0 0 0,-1-1 1 0 0,1 0-1 0 0,0 0 0 0 0,-1 0 0 0 0,1-1 0 0 0,0 1 1 0 0,0-1-1 0 0,0-1 0 0 0,3 1-38 0 0,-1 0 178 0 0,1 0 1 0 0,-1-1-1 0 0,0 0 0 0 0,1-1 0 0 0,-1 0 1 0 0,0 0-1 0 0,1 0 0 0 0,-1-1 1 0 0,0 0-1 0 0,0 0 0 0 0,0-1 1 0 0,0 0-1 0 0,-1 0 0 0 0,1 0 1 0 0,-1-1-1 0 0,0 0 0 0 0,0 0 1 0 0,0-1-1 0 0,0 0 0 0 0,-1 0 1 0 0,0 0-1 0 0,0-1 0 0 0,0 0 1 0 0,2-3-180 0 0,3-3 65 0 0,0-1 0 0 0,-1-1 0 0 0,-1 1-1 0 0,0-1 1 0 0,0-1 0 0 0,-2 1-1 0 0,1-1 1 0 0,-2 0 0 0 0,0-1-1 0 0,-1 0 1 0 0,-1 1 0 0 0,0-1 0 0 0,-1 0-1 0 0,-1 0 1 0 0,0 0 0 0 0,-1-1-1 0 0,-2-2-63 0 0,1 12-52 0 0,0 1-1 0 0,-1 0 0 0 0,0-1 0 0 0,-1 1 1 0 0,0 0-1 0 0,1 1 0 0 0,-2-1 0 0 0,1 0 0 0 0,-1 1 1 0 0,0 0-1 0 0,0-1 0 0 0,0 2 0 0 0,-1-1 1 0 0,1 0-1 0 0,-1 1 0 0 0,0 0 0 0 0,-1 0 1 0 0,1 1-1 0 0,-1-1 0 0 0,0 1 0 0 0,1 0 0 0 0,-1 1 1 0 0,-5-2 52 0 0,5 2-438 0 0,0 0 1 0 0,-1 0-1 0 0,1 1 0 0 0,0 0 1 0 0,-1 0-1 0 0,0 1 1 0 0,1 0-1 0 0,-1 0 0 0 0,1 0 1 0 0,-1 1-1 0 0,1 0 1 0 0,-1 0-1 0 0,1 1 0 0 0,0 0 1 0 0,-3 1 437 0 0,-11 5-6474 0 0,7-1-4496 0 0</inkml:trace>
  <inkml:trace contextRef="#ctx0" brushRef="#br0" timeOffset="367.929">640 733 5233 0 0,'0'0'2670'0'0,"0"0"-678"0"0,0 0-266 0 0,0 0-35 0 0,0 0-108 0 0,0 0-213 0 0,0 0-289 0 0,0 0-282 0 0,0 0-208 0 0,0 0-120 0 0,0 0-47 0 0,0 0-32 0 0,0 0-32 0 0,0 0-39 0 0,-1 22 652 0 0,-66 110-235 0 0,62-123-736 0 0,1 0-1 0 0,0 0 0 0 0,0 1 0 0 0,1-1 1 0 0,0 1-1 0 0,0 0 0 0 0,1 0 0 0 0,1 0 1 0 0,0 0-1 0 0,0 0 0 0 0,1 1 0 0 0,0-1 0 0 0,1 2-1 0 0,1-9 23 0 0,0 0 0 0 0,0 0 0 0 0,0 0 0 0 0,1-1 0 0 0,-1 1 0 0 0,1-1 0 0 0,0 0-1 0 0,0 0 1 0 0,0 0 0 0 0,0 0 0 0 0,0 0 0 0 0,0 0 0 0 0,0-1 0 0 0,1 1 0 0 0,-1-1-1 0 0,1 0 1 0 0,-1 0 0 0 0,1-1 0 0 0,-1 1 0 0 0,1-1 0 0 0,-1 1 0 0 0,1-1 0 0 0,0 0-1 0 0,-1-1 1 0 0,1 1 0 0 0,-1-1 0 0 0,1 1 0 0 0,-1-1 0 0 0,1 0-23 0 0,12 0 178 0 0,-9 1-196 0 0,0-1 0 0 0,1 0-1 0 0,-1-1 1 0 0,0 1 0 0 0,0-2 0 0 0,0 1-1 0 0,0-1 1 0 0,0 0 0 0 0,0 0 0 0 0,-1-1-1 0 0,0 1 1 0 0,0-2 0 0 0,0 1 0 0 0,0-1 0 0 0,0 0-1 0 0,-1 0 1 0 0,0 0 0 0 0,4-6 18 0 0,5-15-3914 0 0,-9 16-1855 0 0,-3 6-3388 0 0</inkml:trace>
  <inkml:trace contextRef="#ctx0" brushRef="#br0" timeOffset="890.169">917 696 2985 0 0,'0'0'2571'0'0,"0"0"-199"0"0,0 0 4 0 0,0 0-41 0 0,0 0-248 0 0,0 0-395 0 0,0 0-425 0 0,0 0-357 0 0,0 0-216 0 0,0 0-124 0 0,0 0-83 0 0,0 0 2 0 0,-2 4-3 0 0,-86 201 2433 0 0,27-49-2529 0 0,7 3 0 0 0,-9 64-390 0 0,23-72 68 0 0,36-123 34 0 0,4-42-60 0 0,14-9-2652 0 0,-3 11-5809 0 0,-10 11-2567 0 0</inkml:trace>
  <inkml:trace contextRef="#ctx0" brushRef="#br0" timeOffset="2914.447">1316 1149 6777 0 0,'0'0'1681'0'0,"0"0"-466"0"0,0 0-130 0 0,0 0 237 0 0,0 0 248 0 0,0 0 89 0 0,0 0-107 0 0,0 0-313 0 0,0 0-300 0 0,0 0-270 0 0,0 0-217 0 0,0-3-96 0 0,0 3-284 0 0,-1 0-1 0 0,1 1 1 0 0,0-1-1 0 0,0 0 1 0 0,0 0 0 0 0,0 0-1 0 0,-1 1 1 0 0,1-1-1 0 0,0 0 1 0 0,0 0-1 0 0,-1 0 1 0 0,1 1-1 0 0,0-1 1 0 0,0 0-1 0 0,-1 0 1 0 0,1 0-1 0 0,0 0 1 0 0,0 0-1 0 0,-1 1 1 0 0,1-1-1 0 0,0 0 1 0 0,-1 0-1 0 0,1 0 1 0 0,0 0-1 0 0,0 0 1 0 0,-1 0-1 0 0,1 0 1 0 0,0 0 0 0 0,-1 0-1 0 0,1 0 1 0 0,0 0-1 0 0,-1 0 1 0 0,1-1-1 0 0,0 1-71 0 0,-10 23 534 0 0,-20 26-221 0 0,-2-1-1 0 0,-2-1 1 0 0,-3-2-1 0 0,-1-2 1 0 0,-2-1-1 0 0,-29 22-312 0 0,-56 50-18 0 0,111-101-675 0 0,13-20-4692 0 0,11-9 1907 0 0,-2 2-1066 0 0,-1 5-1689 0 0,-2 1 1227 0 0</inkml:trace>
  <inkml:trace contextRef="#ctx0" brushRef="#br0" timeOffset="3168.997">1031 1013 8402 0 0,'0'0'1796'0'0,"0"0"-357"0"0,0 0-176 0 0,0 0-52 0 0,0 0-44 0 0,0 0-114 0 0,0 0-148 0 0,0 0-170 0 0,0 0-109 0 0,0 0-47 0 0,0 0-25 0 0,0 0-18 0 0,1 22-14 0 0,5 73-11 0 0,17-16 542 0 0,-13-62-787 0 0,150 262 1760 0 0,-117-194-2091 0 0,-43-84-54 0 0,1 0 0 0 0,-1 1 0 0 0,1-1-1 0 0,0 0 1 0 0,-1 0 0 0 0,1 0 0 0 0,0 0 0 0 0,0 0 0 0 0,0 0 0 0 0,0 0 0 0 0,0 0 0 0 0,0 0 0 0 0,0-1 0 0 0,0 1 0 0 0,0 0 0 0 0,0-1 0 0 0,0 1 0 0 0,1-1 0 0 0,-1 1 0 0 0,0-1 0 0 0,0 1 0 0 0,1-1 0 0 0,-1 0 0 0 0,0 0 0 0 0,0 1 0 0 0,1-1 0 0 0,-1 0 0 0 0,0 0 0 0 0,1 0 0 0 0,-1-1 0 0 0,1 1 119 0 0,23-10-10966 0 0,-22 9 1043 0 0</inkml:trace>
  <inkml:trace contextRef="#ctx0" brushRef="#br0" timeOffset="3679.55">1323 398 6345 0 0,'0'0'1953'0'0,"0"0"-610"0"0,0 0-408 0 0,0 0-109 0 0,0 0-11 0 0,0 0-15 0 0,0 0-54 0 0,0 0-83 0 0,0 0-47 0 0,0 0 20 0 0,0 0 25 0 0,0 0 38 0 0,0 0 11 0 0,17 9-30 0 0,53 31-13 0 0,-64-37-514 0 0,-1 1 0 0 0,1 0 0 0 0,-1 0 0 0 0,-1 0 0 0 0,1 1 0 0 0,-1-1 0 0 0,1 1 0 0 0,-1 0 0 0 0,-1 1 0 0 0,1-1 0 0 0,-1 1 0 0 0,0-1 0 0 0,0 1 0 0 0,0 0 0 0 0,1 6-153 0 0,0-1 193 0 0,16 54 258 0 0,-2 1-1 0 0,-4 1 0 0 0,-2 1 1 0 0,-4 0-1 0 0,-2 0 1 0 0,-3 0-1 0 0,-6 54-450 0 0,2-66 49 0 0,-3 0 1 0 0,-3-1-1 0 0,-1 0 1 0 0,-4 0-1 0 0,-1-1 1 0 0,-3 0-1 0 0,-2-1 1 0 0,-3-1-1 0 0,-1-1 1 0 0,-12 16-50 0 0,24-48-63 0 0,-1-1 1 0 0,0 1-1 0 0,-1-2 1 0 0,-1 0-1 0 0,-1 0 1 0 0,0-1-1 0 0,-1-1 1 0 0,-6 4 62 0 0,-52 25-5524 0 0,62-40-1220 0 0,4-3-4919 0 0</inkml:trace>
  <inkml:trace contextRef="#ctx0" brushRef="#br0" timeOffset="4561.496">1495 70 1280 0 0,'0'0'1425'0'0,"0"0"94"0"0,0 0 181 0 0,0 0 212 0 0,0 0 54 0 0,0 0-164 0 0,0 0-273 0 0,0 0-316 0 0,0 0-310 0 0,0 0-178 0 0,0 0-79 0 0,0 0-12 0 0,-12 1 1017 0 0,-13 34-632 0 0,-38 77-288 0 0,59-104-722 0 0,1 0 1 0 0,-1 1-1 0 0,2-1 0 0 0,-1 1 1 0 0,1-1-1 0 0,0 1 0 0 0,1 0 1 0 0,0 0-1 0 0,1 0 0 0 0,-1 0 1 0 0,2 0-1 0 0,-1 0 0 0 0,1 0 1 0 0,1-1-1 0 0,-1 1 0 0 0,2 0 1 0 0,-1-1-1 0 0,1 1 0 0 0,0-1 1 0 0,1 0-1 0 0,0 0 0 0 0,0 0 1 0 0,1 0-1 0 0,4 4-9 0 0,-3-6 111 0 0,1 0 1 0 0,0-1-1 0 0,0 0 0 0 0,0 0 1 0 0,0-1-1 0 0,1 0 0 0 0,0 0 1 0 0,0-1-1 0 0,0 0 0 0 0,1 0 1 0 0,-1-1-1 0 0,0 0 0 0 0,1-1 1 0 0,0 0-1 0 0,-1 0 0 0 0,1 0 0 0 0,0-1 1 0 0,-1-1-1 0 0,1 0 0 0 0,0 0 1 0 0,-1 0-1 0 0,1-1 0 0 0,-1 0 1 0 0,0-1-1 0 0,1 0 0 0 0,-1 0 1 0 0,-1-1-1 0 0,1 0 0 0 0,0 0 1 0 0,0-1-112 0 0,3-1 102 0 0,-1-1 1 0 0,1 0 0 0 0,-1-1 0 0 0,0 0 0 0 0,-1 0-1 0 0,0-1 1 0 0,0 0 0 0 0,-1 0 0 0 0,0-1 0 0 0,-1 0-1 0 0,0-1 1 0 0,-1 1 0 0 0,0-2 0 0 0,0 1 0 0 0,-1 0 0 0 0,-1-1-1 0 0,0 0 1 0 0,0 0 0 0 0,-1 0 0 0 0,-1-1 0 0 0,0-2-103 0 0,-1 8-23 0 0,0 1 1 0 0,-1-1 0 0 0,1 0-1 0 0,-2 0 1 0 0,1 0-1 0 0,-1 1 1 0 0,0-1 0 0 0,0 0-1 0 0,-1 0 1 0 0,0 1 0 0 0,0-1-1 0 0,0 1 1 0 0,-1 0-1 0 0,0 0 1 0 0,0 0 0 0 0,-1 0-1 0 0,0 0 1 0 0,0 1 0 0 0,0-1-1 0 0,-1 1 1 0 0,1 0-1 0 0,-1 1 1 0 0,0-1 0 0 0,-1 1-1 0 0,1 0 1 0 0,-1 0 0 0 0,0 1-1 0 0,0-1 1 0 0,0 1 0 0 0,0 1-1 0 0,-5-2 23 0 0,2 1-233 0 0,0 0 1 0 0,0 2-1 0 0,0-1 0 0 0,0 1 0 0 0,-1 0 1 0 0,1 1-1 0 0,-1 0 0 0 0,1 0 0 0 0,0 1 1 0 0,-1 0-1 0 0,1 1 0 0 0,-8 2 233 0 0,-24 11-3689 0 0,2 4-3851 0 0,22-11-3866 0 0</inkml:trace>
  <inkml:trace contextRef="#ctx0" brushRef="#br0" timeOffset="5252.926">1883 387 9570 0 0,'0'0'1410'0'0,"0"0"-385"0"0,0 0 38 0 0,0 0 163 0 0,0 0 19 0 0,0 0-146 0 0,0 0-285 0 0,0 0-262 0 0,0 0-127 0 0,0 0-77 0 0,0 0-24 0 0,0 0 0 0 0,1 3-7 0 0,-4 30 1320 0 0,29-43 445 0 0,-65 43 227 0 0,36-23-4366 0 0,9-14 191 0 0,-4 2-2203 0 0,1 1-7396 0 0</inkml:trace>
  <inkml:trace contextRef="#ctx0" brushRef="#br0" timeOffset="8567.116">1905 354 0 0 0,'0'0'356'0'0,"0"0"338"0"0,0 0 84 0 0,0 2-33 0 0,0 8-113 0 0,0-8-159 0 0,0-2-149 0 0,0 0-100 0 0,0 2 74 0 0,-2 5 13037 0 0,0-5-13969 0 0,-2-1 638 0 0,1 1 1 0 0,-1 0-1 0 0,0 1 0 0 0,1-1 1 0 0,-1 1-1 0 0,1-1 0 0 0,0 1 0 0 0,0 0 1 0 0,0 0-1 0 0,0 0 0 0 0,0 1 1 0 0,1-1-1 0 0,-1 1 0 0 0,1-1 1 0 0,0 1-1 0 0,0 0 0 0 0,0 0 1 0 0,1 0-1 0 0,-1 0 0 0 0,1 0 0 0 0,0 0 1 0 0,0 0-1 0 0,1 1 0 0 0,-1-1 1 0 0,1 0-1 0 0,0 1-4 0 0,46 4 844 0 0,-41-9-723 0 0,1 0 1 0 0,0 0-1 0 0,0-1 0 0 0,-1 1 0 0 0,1-1 1 0 0,0 0-1 0 0,-1-1 0 0 0,1 1 0 0 0,-1-1 0 0 0,0 0 1 0 0,1-1-1 0 0,-1 1 0 0 0,0-1 0 0 0,0 0 1 0 0,-1 0-1 0 0,1-1 0 0 0,-1 0 0 0 0,1 1 0 0 0,0-2-121 0 0,-4 4 38 0 0,0 1-1 0 0,0 0 1 0 0,0-1-1 0 0,0 0 0 0 0,0 1 1 0 0,0-1-1 0 0,0 0 0 0 0,0 1 1 0 0,0-1-1 0 0,0 0 1 0 0,-1 0-1 0 0,1 0 0 0 0,0 0 1 0 0,0 0-1 0 0,-1 0 1 0 0,1 0-1 0 0,-1 0 0 0 0,1 0 1 0 0,-1 0-1 0 0,1 0 1 0 0,-1 0-1 0 0,0 0 0 0 0,1 0 1 0 0,-1 0-1 0 0,0-1 0 0 0,0 1 1 0 0,0 0-1 0 0,0 0 1 0 0,0 0-1 0 0,0 0 0 0 0,0-1 1 0 0,0 1-1 0 0,0 0 1 0 0,-1 0-1 0 0,1 0 0 0 0,0 0 1 0 0,-1 0-1 0 0,1 0 0 0 0,-1-1 1 0 0,1 1-1 0 0,-1 0 1 0 0,0 0-1 0 0,1 1 0 0 0,-1-1 1 0 0,0 0-1 0 0,0 0 1 0 0,0 0-1 0 0,0 0 0 0 0,1 1 1 0 0,-1-1-1 0 0,0 0 1 0 0,0 1-1 0 0,0-1 0 0 0,-1 1 1 0 0,1-1-1 0 0,0 1 0 0 0,0-1 1 0 0,0 1-1 0 0,0 0-37 0 0,-4-1-49 0 0,1 1 0 0 0,-1 0 0 0 0,1 0 0 0 0,0 0 0 0 0,-1 1 0 0 0,1 0 0 0 0,0 0 0 0 0,0 0 1 0 0,-1 0-1 0 0,1 0 0 0 0,0 1 0 0 0,0 0 0 0 0,0 0 0 0 0,1 0 0 0 0,-1 0 0 0 0,0 1 0 0 0,1-1 0 0 0,-1 1 0 0 0,1 0 0 0 0,0 0 0 0 0,0 1 49 0 0,2-4 4 0 0,1 1 1 0 0,-1 0-1 0 0,1-1 1 0 0,0 1-1 0 0,-1 0 1 0 0,1-1-1 0 0,0 1 1 0 0,0 0-1 0 0,-1 0 0 0 0,1-1 1 0 0,0 1-1 0 0,0 0 1 0 0,0-1-1 0 0,0 1 1 0 0,0 0-1 0 0,0 0 1 0 0,0 0-1 0 0,0-1 0 0 0,0 1 1 0 0,0 0-1 0 0,0-1 1 0 0,1 1-1 0 0,-1 0 1 0 0,0 0-1 0 0,1-1 1 0 0,-1 1-1 0 0,0 0 0 0 0,1-1 1 0 0,-1 1-1 0 0,1 0 1 0 0,-1-1-1 0 0,1 1 1 0 0,-1-1-1 0 0,1 1 1 0 0,-1-1-1 0 0,1 1 0 0 0,-1-1 1 0 0,1 1-1 0 0,0-1 1 0 0,-1 0-1 0 0,1 1 1 0 0,0-1-1 0 0,-1 0 1 0 0,1 0-1 0 0,0 1 0 0 0,0-1 1 0 0,-1 0-1 0 0,1 0 1 0 0,0 0-1 0 0,0 0 1 0 0,-1 0-1 0 0,1 0 1 0 0,0 0-1 0 0,0 0-4 0 0,43 5 1603 0 0,-44-5-1435 0 0,0 0-11 0 0,0 0-1 0 0,0 0-12 0 0,0 0-19 0 0,0 0-36 0 0,0 0-32 0 0,0 0-30 0 0,-13 0-1761 0 0,11 0-2302 0 0,1 0-3438 0 0,1 0-3710 0 0</inkml:trace>
  <inkml:trace contextRef="#ctx0" brushRef="#br0" timeOffset="9765.794">2067 11 0 0 0,'0'0'1780'0'0,"0"0"165"0"0,0 0 131 0 0,0 0 63 0 0,0 0-113 0 0,0 0-243 0 0,0 0-281 0 0,0 0-314 0 0,0 0-257 0 0,0 0-163 0 0,0 0-102 0 0,0 0-56 0 0,0 0-33 0 0,26-7 2834 0 0,107 3-1796 0 0,-130 5-1606 0 0,0 1 1 0 0,0 0-1 0 0,-1-1 1 0 0,1 1-1 0 0,-1 0 1 0 0,0 0-1 0 0,1 0 0 0 0,-1 1 1 0 0,0-1-1 0 0,0 0 1 0 0,0 1-1 0 0,-1 0 1 0 0,1-1-1 0 0,-1 1 1 0 0,1 0-1 0 0,-1 0 0 0 0,0 0 1 0 0,0-1-1 0 0,0 1 1 0 0,0 0-1 0 0,-1 1 1 0 0,1-1-1 0 0,-1 0 1 0 0,0 0-1 0 0,0 0 0 0 0,0 0 1 0 0,0 0-1 0 0,0 0 1 0 0,-1 0-1 0 0,1 0 1 0 0,-2 3-10 0 0,2 0 6 0 0,0-2 16 0 0,1 0 1 0 0,-2 0 0 0 0,1 0-1 0 0,0 0 1 0 0,-1-1 0 0 0,1 1-1 0 0,-1 0 1 0 0,0 0 0 0 0,0 0-1 0 0,-1-1 1 0 0,1 1 0 0 0,-1-1-1 0 0,0 1 1 0 0,0-1 0 0 0,0 1-1 0 0,0-1 1 0 0,-1 0 0 0 0,1 0-1 0 0,-1 0 1 0 0,0-1 0 0 0,1 1-1 0 0,-1 0 1 0 0,-1-1 0 0 0,1 0-1 0 0,0 0 1 0 0,0 0 0 0 0,-4 2-23 0 0,-43 18 325 0 0,50-22-313 0 0,0 0-17 0 0,0 0-10 0 0,8 23-242 0 0,106 90 371 0 0,-110-108-92 0 0,0 0-1 0 0,-1 0 1 0 0,1 0 0 0 0,-1 0-1 0 0,0 0 1 0 0,-1 1-1 0 0,1-1 1 0 0,-1 1-1 0 0,0 0 1 0 0,0 0-1 0 0,-1-1 1 0 0,0 1-1 0 0,0 0 1 0 0,0 0-1 0 0,-1 0 1 0 0,0 2-22 0 0,-1-5 59 0 0,-1 1 1 0 0,1 0 0 0 0,-1 0 0 0 0,0-1-1 0 0,0 1 1 0 0,0-1 0 0 0,-1 0 0 0 0,1 1-1 0 0,-1-1 1 0 0,0 0 0 0 0,0-1-1 0 0,0 1 1 0 0,0 0 0 0 0,-1-1 0 0 0,1 0-1 0 0,-1 1 1 0 0,1-2 0 0 0,-1 1 0 0 0,0 0-1 0 0,1-1 1 0 0,-1 1 0 0 0,0-1 0 0 0,0 0-1 0 0,0 0 1 0 0,-2-1-60 0 0,-9 6 127 0 0,-43 2 444 0 0,57-8-521 0 0,9-10-1880 0 0,1 8-5899 0 0,-7 2-3631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44 0 0 0,'0'0'412'0'0,"0"0"854"0"0,0 0 402 0 0,0 0 276 0 0,0 0 221 0 0,0 0 29 0 0,0 0-173 0 0,0 0-267 0 0,0 0-329 0 0,0 0-292 0 0,0 0-187 0 0,3-7-122 0 0,10-23-81 0 0,-10 23-74 0 0,-3 7-57 0 0,0 0-68 0 0,0 0-68 0 0,0 0-58 0 0,0 0-74 0 0,0 0-55 0 0,0 0-66 0 0,0 0-48 0 0,-5 23 326 0 0,-138 230 699 0 0,-65 52-922 0 0,152-227-257 0 0,-77 84-324 0 0,133-161 247 0 0,-34 24-409 0 0,9-18-4872 0 0,23-14-5059 0 0,2 3 2708 0 0</inkml:trace>
  <inkml:trace contextRef="#ctx0" brushRef="#br0" timeOffset="469.894">116 4 5777 0 0,'0'0'1755'0'0,"0"0"-340"0"0,0 0-202 0 0,0 0-9 0 0,0 0 132 0 0,0 0 19 0 0,0 0-121 0 0,0 0-245 0 0,0 0-287 0 0,0 0-202 0 0,0 0-112 0 0,0 0-13 0 0,0 0 31 0 0,-2 8 30 0 0,0-3-357 0 0,1-3-26 0 0,0 0 0 0 0,0 1 1 0 0,1-1-1 0 0,-1 1 0 0 0,0-1 0 0 0,1 1 1 0 0,0-1-1 0 0,0 1 0 0 0,-1-1 1 0 0,1 1-1 0 0,1 0 0 0 0,-1-1 1 0 0,0 1-1 0 0,1-1 0 0 0,-1 1 1 0 0,1-1-1 0 0,0 1 0 0 0,0-1 1 0 0,0 0-1 0 0,0 1 0 0 0,0-1 0 0 0,0 0 1 0 0,1 0-1 0 0,0 1-53 0 0,25 31 1158 0 0,109 164 1737 0 0,-120-161-2716 0 0,-2 0 0 0 0,-1 1 0 0 0,-2 0 0 0 0,-2 1 0 0 0,-1 0-1 0 0,2 34-178 0 0,-7-47 46 0 0,1 0 0 0 0,1-1-1 0 0,1 1 1 0 0,1-1-1 0 0,1-1 1 0 0,6 11-46 0 0,14-4 116 0 0,-18-20-1114 0 0,24-46-7024 0 0,-29 25 2160 0 0,0-1-5127 0 0</inkml:trace>
  <inkml:trace contextRef="#ctx0" brushRef="#br0" timeOffset="781.635">764 376 3601 0 0,'0'0'2111'0'0,"0"0"-616"0"0,0 0-263 0 0,0 0 92 0 0,0 0 207 0 0,0 0 103 0 0,0 0-107 0 0,0 0-281 0 0,0 0-317 0 0,0 0-262 0 0,0 0-154 0 0,0 0-26 0 0,0 0 33 0 0,5 0 70 0 0,86 14 2947 0 0,224-20-942 0 0,-237 2-2654 0 0,-57 5-2114 0 0,-21 3-2214 0 0,-6 1-3425 0 0,-1-1-3296 0 0</inkml:trace>
  <inkml:trace contextRef="#ctx0" brushRef="#br0" timeOffset="1094.129">860 582 10914 0 0,'0'0'1561'0'0,"0"0"-641"0"0,0 0-396 0 0,0 0-15 0 0,0 0 170 0 0,0 0 171 0 0,0 0 67 0 0,0 0-10 0 0,0 0-77 0 0,0 0-93 0 0,0 0-57 0 0,0 0-52 0 0,0 0-62 0 0,24 5-50 0 0,80 17-68 0 0,-92-19-364 0 0,-1-2 1 0 0,1 1-1 0 0,-1-2 1 0 0,1 1-1 0 0,-1-2 0 0 0,1 1 1 0 0,-1-2-1 0 0,1 1 0 0 0,-1-2 1 0 0,8-2-85 0 0,15-2 95 0 0,36-7-117 0 0,57-10-289 0 0,-44 6-3166 0 0,-69 15-345 0 0,-4-1-4357 0 0</inkml:trace>
  <inkml:trace contextRef="#ctx0" brushRef="#br0" timeOffset="1523.668">2018 228 5609 0 0,'0'0'3241'0'0,"0"0"-1553"0"0,0 0-561 0 0,0 0-13 0 0,0 0 30 0 0,0 0-64 0 0,0 0-210 0 0,0 0-250 0 0,0 0-221 0 0,0 0-153 0 0,0 0-103 0 0,0 0-62 0 0,-33 19-19 0 0,-99 58-20 0 0,130-76-39 0 0,-1 0-1 0 0,0 0 0 0 0,1 0 0 0 0,-1 0 0 0 0,1 1 0 0 0,0-1 0 0 0,-1 1 0 0 0,1-1 1 0 0,0 1-1 0 0,0 0 0 0 0,0 0 0 0 0,0 0 0 0 0,0 0 0 0 0,0 0 0 0 0,1 0 0 0 0,-1 1 1 0 0,1-1-1 0 0,-1 1 0 0 0,1-1 0 0 0,0 1 0 0 0,0-1 0 0 0,0 1 0 0 0,0 0 0 0 0,0 0-2 0 0,0 6 12 0 0,-2-2 5 0 0,1 1 1 0 0,-1-1-1 0 0,1 0 1 0 0,1 1-1 0 0,0-1 0 0 0,0 1 1 0 0,0-1-1 0 0,1 1 1 0 0,0 0-1 0 0,0-1 0 0 0,1 1 1 0 0,0-1-1 0 0,0 1 1 0 0,1-1-1 0 0,0 1 0 0 0,0-1 1 0 0,1 0-1 0 0,0 0 1 0 0,0 0-1 0 0,1 0 0 0 0,0-1 1 0 0,0 1-1 0 0,0-1-17 0 0,5 1 159 0 0,0 0 1 0 0,0-1-1 0 0,0-1 0 0 0,1 1 1 0 0,0-1-1 0 0,0-1 0 0 0,0 0 1 0 0,1 0-1 0 0,-1-1 0 0 0,1 0 0 0 0,0-1 1 0 0,0-1-1 0 0,0 1 0 0 0,0-2 1 0 0,0 1-1 0 0,0-1 0 0 0,0-1 1 0 0,0 0-1 0 0,-1-1 0 0 0,3-1-159 0 0,5-1 349 0 0,-1-2 1 0 0,0-1-1 0 0,0 0 0 0 0,0-1 0 0 0,-1 0 0 0 0,0-2 0 0 0,-1 1 0 0 0,0-2 1 0 0,-1 0-1 0 0,0-1 0 0 0,12-14-349 0 0,-19 19 8 0 0,-1-1 0 0 0,1-1 0 0 0,-2 1 0 0 0,1-1 0 0 0,-1 0 0 0 0,-1 0 0 0 0,1-1 0 0 0,-2 1 0 0 0,1-1 0 0 0,-1 0 0 0 0,-1 0 0 0 0,0 0-1 0 0,0-1 1 0 0,-1 1 0 0 0,0 0 0 0 0,-1-1 0 0 0,0 1 0 0 0,-1 0 0 0 0,0 0 0 0 0,0-1 0 0 0,-1 1 0 0 0,-1 0 0 0 0,0 0 0 0 0,0 0 0 0 0,-1 1 0 0 0,0-1 0 0 0,0 1 0 0 0,-1 0 0 0 0,-1 0 0 0 0,1 0 0 0 0,-1 1 0 0 0,-1 0 0 0 0,-1-1-8 0 0,-1 0-331 0 0,-1 0-1 0 0,0 1 1 0 0,0 1 0 0 0,-1-1 0 0 0,0 2 0 0 0,0-1 0 0 0,0 2-1 0 0,-1-1 1 0 0,0 2 0 0 0,0-1 0 0 0,-10-1 331 0 0,-86-6-5990 0 0,66 12-314 0 0,10 0-2978 0 0</inkml:trace>
  <inkml:trace contextRef="#ctx0" brushRef="#br0" timeOffset="1873.187">1561 379 9218 0 0,'0'0'2214'0'0,"0"0"-947"0"0,0 0-335 0 0,0 0 197 0 0,0 0 180 0 0,0 0 31 0 0,0 0-190 0 0,0 0-330 0 0,0 0-283 0 0,0 0-150 0 0,0 0-50 0 0,0 0-6 0 0,9-1 56 0 0,60 2 836 0 0,166 21 1544 0 0,-97-22-2206 0 0,-1-6 0 0 0,39-10-561 0 0,15-1 204 0 0,-108 13 79 0 0,-66 3-3876 0 0,-2 1-3908 0 0,-15 0-3681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29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302 574 0 0 0,'0'0'1175'0'0,"0"0"264"0"0,0 0 116 0 0,0 0 1 0 0,0 0-70 0 0,0 0-120 0 0,3-9-117 0 0,10-25-126 0 0,-16 9 4192 0 0,-32 22-3248 0 0,26 4-1589 0 0,-3 0-314 0 0,1 1 0 0 0,0 0 0 0 0,-1 1 0 0 0,1 0 0 0 0,0 1 0 0 0,0 0 0 0 0,0 1 0 0 0,1 0 0 0 0,-3 2-164 0 0,-12 5 210 0 0,16-7-156 0 0,-1 1 0 0 0,1 0 0 0 0,1 0 0 0 0,-1 1 0 0 0,1 0 0 0 0,0 0 0 0 0,0 1 1 0 0,1 0-1 0 0,0 0 0 0 0,1 1 0 0 0,0-1 0 0 0,0 2 0 0 0,-1 2-54 0 0,2 0 30 0 0,1 0 1 0 0,0 0-1 0 0,0 0 1 0 0,2 1-1 0 0,-1-1 1 0 0,2 1 0 0 0,0-1-1 0 0,0 1 1 0 0,1 11-31 0 0,0-22 16 0 0,0 0-1 0 0,0-1 1 0 0,0 1 0 0 0,0 0 0 0 0,1-1 0 0 0,-1 1 0 0 0,0 0 0 0 0,1-1 0 0 0,-1 1 0 0 0,1 0 0 0 0,-1-1 0 0 0,1 1 0 0 0,0-1 0 0 0,0 1 0 0 0,0-1 0 0 0,-1 0 0 0 0,1 1 0 0 0,1-1 0 0 0,-1 0-1 0 0,0 1 1 0 0,0-1 0 0 0,0 0 0 0 0,1 0 0 0 0,-1 0 0 0 0,0 0 0 0 0,1 0 0 0 0,-1-1 0 0 0,1 1 0 0 0,0 0 0 0 0,-1-1 0 0 0,1 1 0 0 0,-1-1 0 0 0,1 1 0 0 0,0-1 0 0 0,-1 0 0 0 0,1 1-1 0 0,0-1 1 0 0,-1 0 0 0 0,2 0-16 0 0,65-18 1102 0 0,-18-11-967 0 0,-1-1 0 0 0,-1-3 0 0 0,-2-2 1 0 0,-2-2-1 0 0,35-38-135 0 0,-71 67 77 0 0,-8 9-96 0 0,0-1 0 0 0,0 0 0 0 0,0 0 0 0 0,0 1 0 0 0,1-1 0 0 0,-1 0 0 0 0,0 1 0 0 0,0-1 0 0 0,1 0 0 0 0,-1 0 0 0 0,0 0 0 0 0,0 1 0 0 0,1-1 0 0 0,-1 0 0 0 0,0 0 0 0 0,1 0 1 0 0,-1 0-1 0 0,0 1 0 0 0,1-1 0 0 0,-1 0 0 0 0,0 0 0 0 0,1 0 0 0 0,-1 0 0 0 0,1 0 0 0 0,-1 0 0 0 0,0 0 0 0 0,1 0 0 0 0,-1 0 0 0 0,0 0 0 0 0,1 0 0 0 0,-1 0 0 0 0,0 0 0 0 0,1-1 0 0 0,-1 1 0 0 0,0 0 0 0 0,1 0 0 0 0,-1 0 1 0 0,0 0-1 0 0,1-1 0 0 0,-1 1 0 0 0,0 0 0 0 0,0 0 0 0 0,1 0 0 0 0,-1-1 0 0 0,0 1 0 0 0,1 0 19 0 0,-18 73-107 0 0,14-65 106 0 0,0 0 0 0 0,0 0 0 0 0,0 1 0 0 0,1-1 0 0 0,1 1 0 0 0,0-1 0 0 0,0 1 0 0 0,0 0 0 0 0,1-1 0 0 0,0 1 0 0 0,1 0 0 0 0,0-1 0 0 0,0 1 0 0 0,1 0 0 0 0,0-1 0 0 0,1 0 0 0 0,0 1 0 0 0,0 0 1 0 0,0-4 8 0 0,0 1 1 0 0,0-1 0 0 0,0 1 0 0 0,0-1-1 0 0,1 0 1 0 0,0 0 0 0 0,0-1 0 0 0,0 1 0 0 0,1-1-1 0 0,-1 0 1 0 0,1 0 0 0 0,0 0 0 0 0,0-1-1 0 0,0 1 1 0 0,1-1 0 0 0,-1-1 0 0 0,1 1 0 0 0,0-1-1 0 0,0 0 1 0 0,0 0 0 0 0,0 0 0 0 0,0-1-1 0 0,0 0 1 0 0,6 0-9 0 0,-1 0 57 0 0,0-1 1 0 0,0 0-1 0 0,0-1 0 0 0,0 0 0 0 0,-1-1 0 0 0,1 0 1 0 0,-1-1-1 0 0,1 0 0 0 0,8-4-57 0 0,15-13 123 0 0,-1-1 0 0 0,-1-2 0 0 0,0-1 0 0 0,-2-2-1 0 0,-1-1 1 0 0,-2-1 0 0 0,1-3-123 0 0,-5 6 10 0 0,-2 0 1 0 0,-1-2-1 0 0,-1 0 0 0 0,-2-1 0 0 0,0-1 0 0 0,-2 0 0 0 0,-1-2 1 0 0,-2 1-1 0 0,0-2 0 0 0,-3 1 0 0 0,0-1 0 0 0,-2-1 0 0 0,-2 0 1 0 0,-1 0-1 0 0,-1 0 0 0 0,-2-7-10 0 0,0 33 1 0 0,-1-1 1 0 0,-1 0-1 0 0,1 1 1 0 0,-2-1-1 0 0,1 1 1 0 0,-1-1-1 0 0,0 1 1 0 0,0 0-1 0 0,-1 0 1 0 0,0 0-1 0 0,0 0 1 0 0,-1 0-1 0 0,1 1 1 0 0,-2-1-1 0 0,1 1 1 0 0,-1 0-1 0 0,0 0 0 0 0,0 1 1 0 0,-4-4-2 0 0,8 7-13 0 0,0 0 1 0 0,-1 1-1 0 0,1-1 0 0 0,0 1 1 0 0,-1 0-1 0 0,1-1 1 0 0,-1 1-1 0 0,1 0 0 0 0,-1 0 1 0 0,1 0-1 0 0,-1 0 1 0 0,0 0-1 0 0,0 0 0 0 0,1 0 1 0 0,-1 1-1 0 0,0-1 0 0 0,0 1 1 0 0,0-1-1 0 0,0 1 1 0 0,0 0-1 0 0,0 0 0 0 0,0 0 1 0 0,0 0-1 0 0,0 0 1 0 0,0 0-1 0 0,1 0 0 0 0,-1 1 1 0 0,0-1-1 0 0,0 0 1 0 0,0 1-1 0 0,0 0 0 0 0,0 0 1 0 0,1-1-1 0 0,-1 1 0 0 0,0 0 1 0 0,1 0-1 0 0,-2 2 13 0 0,-5 9-10 0 0,1 1 0 0 0,1 0 0 0 0,0 0 0 0 0,1 1 0 0 0,0 0 0 0 0,1 0 0 0 0,1 0 1 0 0,0 0-1 0 0,1 0 0 0 0,0 1 0 0 0,1-1 0 0 0,1 1 0 0 0,1-1 0 0 0,0 1 0 0 0,1 4 10 0 0,31 137 121 0 0,-27-130-113 0 0,11 43 82 0 0,-2 2 1 0 0,-4-1-1 0 0,-2 2 1 0 0,-3 25-91 0 0,-6 12 48 0 0,0-108-76 0 0,0-1 9 0 0,0 0-4 0 0,0 0-3 0 0,0 0-9 0 0,0 0 10 0 0,0 0 13 0 0,0 0 18 0 0,0 0-11 0 0,0 0-12 0 0,0 0-14 0 0,0 0-9 0 0,-6-29-1837 0 0,3-30-6157 0 0,3 44 2424 0 0,0 8-3265 0 0</inkml:trace>
  <inkml:trace contextRef="#ctx0" brushRef="#br0" timeOffset="312.215">625 386 5489 0 0,'0'0'4836'0'0,"0"0"-2998"0"0,0 0-1106 0 0,0 0-43 0 0,0 0 182 0 0,0 0 155 0 0,0 0 31 0 0,0 0-89 0 0,0 0-123 0 0,0 0-40 0 0,0 0 26 0 0,0 0-4 0 0,0 0-42 0 0,25-1-77 0 0,83-4-93 0 0,295-37 1786 0 0,-265 35-2568 0 0,-80 7-7067 0 0,-54 0 6529 0 0,1 0-10679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4:5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73 840 0 0 0,'0'0'1240'0'0,"0"0"253"0"0,0 0 44 0 0,0 0-43 0 0,0 0-128 0 0,0 0-68 0 0,0-7-31 0 0,0-27 1158 0 0,-4 35 4128 0 0,-10 10-5620 0 0,9-6-873 0 0,1-1-33 0 0,-1 0 0 0 0,1 0 0 0 0,0 0 1 0 0,0 1-1 0 0,0-1 0 0 0,0 1 0 0 0,1 0 1 0 0,0 0-1 0 0,0 0 0 0 0,0 1 0 0 0,1-1 0 0 0,0 1 1 0 0,0-1-1 0 0,0 2-27 0 0,2-6 15 0 0,0-1 11 0 0,0 0 24 0 0,0 0 34 0 0,83-84 2600 0 0,-81 92-2276 0 0,-4 8-2493 0 0,2 0-4686 0 0,2-12-3190 0 0</inkml:trace>
  <inkml:trace contextRef="#ctx0" brushRef="#br0" timeOffset="523.717">75 1175 8034 0 0,'0'0'1245'0'0,"0"0"-351"0"0,0 0 2 0 0,0 0 240 0 0,0 0 151 0 0,0 0-45 0 0,0 0-245 0 0,0 0-307 0 0,0 0-235 0 0,0 0-145 0 0,0 0-60 0 0,0 0 0 0 0,-3 4 44 0 0,-17 43 1429 0 0,20-47-1616 0 0,0 0-11 0 0,0 0 20 0 0,0 0 12 0 0,0 0 9 0 0,0 0 10 0 0,17-4 830 0 0,28-25-129 0 0,-44 29-762 0 0,-1 0 10 0 0,0 0-10 0 0,0 0 7 0 0,0 0-5 0 0,0 0-8 0 0,0 0-7 0 0,-11 10 274 0 0,4 1-168 0 0,7-11-182 0 0,0 0-1 0 0,0 0 1 0 0,0 0-1 0 0,0 1 0 0 0,0-1 1 0 0,1 0-1 0 0,-1 0 0 0 0,0 0 1 0 0,0 0-1 0 0,0 1 1 0 0,0-1-1 0 0,0 0 0 0 0,0 0 1 0 0,0 0-1 0 0,1 1 0 0 0,-1-1 1 0 0,0 0-1 0 0,0 0 1 0 0,0 0-1 0 0,0 1 0 0 0,0-1 1 0 0,0 0 3 0 0,8-8-4002 0 0,-6 6-410 0 0,-2 2-7041 0 0</inkml:trace>
  <inkml:trace contextRef="#ctx0" brushRef="#br0" timeOffset="6446.681">1063 762 6497 0 0,'0'0'1331'0'0,"0"0"-290"0"0,0 0 8 0 0,0 0 101 0 0,0 0 161 0 0,0 0 69 0 0,0 0-124 0 0,0 0-180 0 0,0 0-222 0 0,0 0-202 0 0,0 0-145 0 0,-5-7-118 0 0,-18-23-86 0 0,18 23-52 0 0,5 7-30 0 0,0 0-4 0 0,0 0 5 0 0,0 0-5 0 0,0 0-6 0 0,0 0-26 0 0,0 0-23 0 0,0 0-21 0 0,0 0-26 0 0,0 0-19 0 0,0 0-18 0 0,0 0-20 0 0,3 12 85 0 0,95 179 1335 0 0,-45-77-925 0 0,-6 2-1 0 0,20 81-552 0 0,-25-13 352 0 0,-39-133-111 0 0,9-66 1469 0 0,33-102-1242 0 0,75-204-301 0 0,8-17-161 0 0,-115 298-19 0 0,-13 39 16 0 0,0 1 21 0 0,0 0-28 0 0,0 0-20 0 0,0 0 12 0 0,0 0 2 0 0,0 0-7 0 0,0 0-11 0 0,0 0-8 0 0,0 0-32 0 0,0 0 29 0 0,0 0 18 0 0,0 0-2 0 0,0 0 19 0 0,0 0-12 0 0,0 0 3 0 0,0 0-10 0 0,0 0-3 0 0,0 0 12 0 0,0 0 0 0 0,0 0-1 0 0,0 0 8 0 0,0 0 9 0 0,0 0-13 0 0,0 0-2 0 0,0 0-11 0 0,0 0 12 0 0,0 0 2 0 0,0 0 2 0 0,0 0 20 0 0,0 0-16 0 0,0 0-9 0 0,0 0 4 0 0,0 0-1 0 0,0 0-6 0 0,0 0-6 0 0,0 0-5 0 0,0 0-8 0 0,0 0 10 0 0,0 0 8 0 0,0 0 2 0 0,0 0 6 0 0,0 0 3 0 0,0 0 9 0 0,0 0-6 0 0,0 0 9 0 0,0 0-2 0 0,0 0-11 0 0,0 0 16 0 0,0 0 1 0 0,0 0-6 0 0,0 0-18 0 0,0 0-3 0 0,0 0 21 0 0,0 0 9 0 0,0 0-6 0 0,0 0-14 0 0,0 0-6 0 0,0 0 6 0 0,0 0 5 0 0,0 0-29 0 0,0 0-12 0 0,0 0-46 0 0,0 0-67 0 0,0 0-88 0 0,0 0-126 0 0,0 0-212 0 0,0 0-291 0 0,4 0-7315 0 0,0 0-3041 0 0</inkml:trace>
  <inkml:trace contextRef="#ctx0" brushRef="#br0" timeOffset="29562.377">1682 2287 1496 0 0,'0'0'955'0'0,"0"0"-467"0"0,0 0-160 0 0,0 0 333 0 0,0 0 513 0 0,0 0 403 0 0,0 0 166 0 0,0 0-107 0 0,0 0-289 0 0,0 0-271 0 0,0 0-199 0 0,5-8-125 0 0,25-32 619 0 0,-35 34 4995 0 0,-19 5-5268 0 0,-29 8-1601 0 0,-110 40 582 0 0,15-3 218 0 0,97-26 126 0 0,51-16-437 0 0,1-1-1 0 0,-1 1 1 0 0,0-1 0 0 0,0 0 0 0 0,1 1-1 0 0,-1-1 1 0 0,1 0 0 0 0,-1 1-1 0 0,1-1 1 0 0,0 0 0 0 0,-1 0 0 0 0,1 0-1 0 0,0 0 1 0 0,0 0 0 0 0,0 0 0 0 0,0 0-1 0 0,0 0 1 0 0,0 0 0 0 0,0 0-1 0 0,0 0 1 0 0,0 0 0 0 0,1-1 0 0 0,-1 1-1 0 0,0 0 1 0 0,0-1 0 0 0,1 1-1 0 0,-1-1 1 0 0,0 0 0 0 0,1 1 0 0 0,0-1 14 0 0,5 4-32 0 0,14 8 47 0 0,1-1 0 0 0,0-1 0 0 0,1-1 0 0 0,0-1 0 0 0,1-1 1 0 0,13 2-16 0 0,70 24 90 0 0,-105-32-83 0 0,-1-1-1 0 0,1 1 1 0 0,-1 0 0 0 0,0 0-1 0 0,1-1 1 0 0,-1 1 0 0 0,0 0-1 0 0,0 0 1 0 0,0 1-1 0 0,0-1 1 0 0,0 0 0 0 0,0 0-1 0 0,0 0 1 0 0,0 1 0 0 0,0-1-1 0 0,0 0 1 0 0,-1 1-1 0 0,1-1 1 0 0,-1 1 0 0 0,1-1-1 0 0,-1 1 1 0 0,1-1-1 0 0,-1 1 1 0 0,0-1 0 0 0,0 1-1 0 0,0-1 1 0 0,0 1 0 0 0,0 0-1 0 0,0-1 1 0 0,0 1-1 0 0,0-1 1 0 0,-1 1 0 0 0,1-1-1 0 0,0 1 1 0 0,-1-1 0 0 0,0 1-1 0 0,1-1 1 0 0,-1 0-1 0 0,0 1 1 0 0,0-1 0 0 0,1 0-1 0 0,-1 1 1 0 0,0-1-1 0 0,0 0 1 0 0,0 0 0 0 0,-1 0-1 0 0,1 0 1 0 0,0 0 0 0 0,0 0-1 0 0,-1 0 1 0 0,1 0-1 0 0,0-1 1 0 0,-1 1 0 0 0,1 0-1 0 0,-2 0-6 0 0,-128 97 230 0 0,-79 72-214 0 0,207-168-16 0 0,0 0 0 0 0,-1 0 0 0 0,1 0 1 0 0,1 1-1 0 0,-1-1 0 0 0,0 1 1 0 0,1 0-1 0 0,-1 0 0 0 0,1 0 0 0 0,0 0 1 0 0,0 0-1 0 0,0 0 0 0 0,0 1 0 0 0,0-1 1 0 0,1 1-1 0 0,0-1 0 0 0,-1 1 0 0 0,2 0 1 0 0,-1-1-1 0 0,0 1 0 0 0,1 0 0 0 0,-1 0 1 0 0,1-1-1 0 0,0 1 0 0 0,0 0 1 0 0,1 0-1 0 0,-1 0 0 0 0,1-1 0 0 0,0 1 1 0 0,0 0-1 0 0,0-1 0 0 0,0 1 0 0 0,1 0 1 0 0,-1-1-1 0 0,1 0 0 0 0,0 1 0 0 0,0-1 1 0 0,0 0-1 0 0,1 0 0 0 0,-1 0 0 0 0,1 0 1 0 0,-1-1-1 0 0,1 1 0 0 0,0-1 0 0 0,0 1 1 0 0,2 0-1 0 0,8 3 39 0 0,1-1 0 0 0,0 0 1 0 0,0-2-1 0 0,0 1 0 0 0,0-1 1 0 0,0-1-1 0 0,1-1 0 0 0,5 0-39 0 0,61-1-70 0 0,-79 0-10 0 0,-1 0-1 0 0,1-1 1 0 0,-1 1 0 0 0,1-1-1 0 0,-1 1 1 0 0,1-1 0 0 0,-1 0 0 0 0,1 0-1 0 0,-1 1 1 0 0,0-1 0 0 0,1 0 0 0 0,-1 0-1 0 0,0 0 1 0 0,0 0 0 0 0,0-1 0 0 0,0 1-1 0 0,0 0 1 0 0,0 0 0 0 0,0-1 0 0 0,0 1-1 0 0,0-1 1 0 0,0 1 0 0 0,-1 0 0 0 0,1-1-1 0 0,-1 1 1 0 0,1-1 0 0 0,-1 0 0 0 0,1 1-1 0 0,-1-1 1 0 0,0 1 0 0 0,0-1 0 0 0,0 0-1 0 0,0-1 81 0 0,2-37-7300 0 0,-3 33 3942 0 0,1-2-7163 0 0</inkml:trace>
  <inkml:trace contextRef="#ctx0" brushRef="#br0" timeOffset="30188.295">1374 1812 11218 0 0,'0'0'901'0'0,"0"0"-144"0"0,0 0-15 0 0,0 0 87 0 0,0 0 138 0 0,0 0 59 0 0,0 0-61 0 0,0 0-145 0 0,0 0-236 0 0,0 0-238 0 0,0 0-154 0 0,0 0-57 0 0,0 0 22 0 0,-1 6 59 0 0,12 102 1290 0 0,-1-64-1045 0 0,-2 0 1 0 0,-2 1 0 0 0,-2 0-1 0 0,-2 10-461 0 0,0-9 209 0 0,2 305 915 0 0,-24-94-761 0 0,-8 203 99 0 0,28-365-108 0 0,-12-76 17 0 0,6-22-8421 0 0,6 3-3597 0 0</inkml:trace>
  <inkml:trace contextRef="#ctx0" brushRef="#br0" timeOffset="43078.568">999 107 8490 0 0,'0'0'1706'0'0,"0"0"-400"0"0,0 0-171 0 0,0 0 28 0 0,0 0 156 0 0,0 0 30 0 0,0 0-127 0 0,0 0-188 0 0,0 0-186 0 0,0 0-145 0 0,0 0-106 0 0,-16-18-82 0 0,-48-53-92 0 0,34 53 204 0 0,16 20-503 0 0,-1 1 0 0 0,1 0 1 0 0,1 0-1 0 0,-1 2 0 0 0,0 0 1 0 0,1 0-1 0 0,0 1 0 0 0,0 1 1 0 0,1 0-1 0 0,-6 5-124 0 0,-39 18 290 0 0,43-23-250 0 0,-1-1 0 0 0,2 2-1 0 0,-1 0 1 0 0,1 0 0 0 0,1 1 0 0 0,-1 1-1 0 0,1 0 1 0 0,1 1 0 0 0,0 0-1 0 0,1 0 1 0 0,0 2 0 0 0,0-1-1 0 0,2 1 1 0 0,-1 0 0 0 0,2 1-1 0 0,0 0 1 0 0,0 0 0 0 0,1 0-1 0 0,1 1 1 0 0,1 0 0 0 0,0 0-1 0 0,0 0 1 0 0,2 1 0 0 0,0 1-40 0 0,1 88 229 0 0,4 0 0 0 0,5 0 1 0 0,6 10-230 0 0,18 147 549 0 0,-50-15 39 0 0,5-185-507 0 0,-2-1-1 0 0,-3 0 0 0 0,-3-1 1 0 0,-3-2-1 0 0,-1 0 0 0 0,-4-2 1 0 0,-2 0-1 0 0,-21 27-80 0 0,35-62 32 0 0,0 0-1 0 0,-2-1 1 0 0,0-1 0 0 0,-1 0-1 0 0,-1-2 1 0 0,-1-1 0 0 0,-8 6-32 0 0,117-48-140 0 0,-59 48 330 0 0,27 18-44 0 0,-21 46-128 0 0,-32-69 7 0 0,0 1 1 0 0,-1 0-1 0 0,-1 0 0 0 0,0 0 0 0 0,-1 0 0 0 0,-2 0 0 0 0,1 0 0 0 0,-2-1 0 0 0,0 1 1 0 0,-2-1-1 0 0,1 0 0 0 0,-2 0 0 0 0,-4 6-25 0 0,3 1 16 0 0,-16 40 10 0 0,4 1 0 0 0,2 1 0 0 0,3 0 0 0 0,3 1-1 0 0,3 3-25 0 0,6-52 2 0 0,2-1 0 0 0,0 1-1 0 0,1-1 1 0 0,1 1 0 0 0,1-1-1 0 0,0 1 1 0 0,1-1 0 0 0,1 0-1 0 0,1 0 1 0 0,0 0 0 0 0,1 0-1 0 0,1-1 1 0 0,1 0 0 0 0,0-1-1 0 0,1 1 1 0 0,8 10-2 0 0,-10-15 22 0 0,1-1-1 0 0,0 1 1 0 0,0-1-1 0 0,1-1 1 0 0,0 0 0 0 0,0 0-1 0 0,1-1 1 0 0,1 0-1 0 0,-1-1 1 0 0,1 0 0 0 0,1 0-1 0 0,-1-2 1 0 0,1 1 0 0 0,0-1-1 0 0,0-1 1 0 0,0 0-1 0 0,1-1 1 0 0,-1 0 0 0 0,1-1-1 0 0,3 0-21 0 0,47-2 183 0 0,-1-2 0 0 0,1-3 0 0 0,-1-3 0 0 0,11-4-183 0 0,-62 10-4 0 0,62-10 76 0 0,-65 1-1147 0 0,-8 5-6417 0 0,0 2-4945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3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1 2529 0 0,'0'0'1058'0'0,"0"0"-299"0"0,0 0 196 0 0,0 0 608 0 0,0 0 564 0 0,0 0 204 0 0,0 0-266 0 0,0 0-598 0 0,0 0-583 0 0,0 0-393 0 0,0 0-194 0 0,1 15 785 0 0,-54 146 1206 0 0,-37 42-1289 0 0,-68 107-672 0 0,156-305-312 0 0,-1-1 0 0 0,1 1 0 0 0,0-1 0 0 0,0 1-1 0 0,0 0 1 0 0,1 0 0 0 0,-1 0 0 0 0,1 0 0 0 0,0 0 0 0 0,1 0 0 0 0,-1 0 0 0 0,1 0 0 0 0,0 0 0 0 0,1 0 0 0 0,-1 0 0 0 0,1 0-1 0 0,0 0 1 0 0,0 0 0 0 0,0 0 0 0 0,1 0 0 0 0,0 0 0 0 0,0 0 0 0 0,0-1 0 0 0,0 1 0 0 0,1-1 0 0 0,0 1 0 0 0,0-1 0 0 0,0 0-1 0 0,0 0 1 0 0,1-1 0 0 0,-1 1 0 0 0,1-1 0 0 0,0 1 0 0 0,0-1 0 0 0,0 0 0 0 0,1-1 0 0 0,-1 1 0 0 0,5 1-15 0 0,12 0 303 0 0,1-1 0 0 0,-1-1 0 0 0,1-1 1 0 0,0-1-1 0 0,-1-1 0 0 0,1-1 1 0 0,-1-1-1 0 0,1-1 0 0 0,-1 0 0 0 0,16-7-303 0 0,43 4 330 0 0,-79 7-316 0 0,-1 0-2 0 0,0 0-18 0 0,0 0-25 0 0,0 0-40 0 0,0 0-14 0 0,0 0-26 0 0,-2-23-5166 0 0,2 12 3100 0 0,0 4-3035 0 0,0 0-4779 0 0</inkml:trace>
  <inkml:trace contextRef="#ctx0" brushRef="#br0" timeOffset="262.029">1 269 12699 0 0,'0'0'951'0'0,"0"0"-315"0"0,0 0-140 0 0,0 0 81 0 0,0 0 150 0 0,0 0 108 0 0,0 0 32 0 0,0 0-40 0 0,0 0-65 0 0,0 0-25 0 0,0 0-23 0 0,0 0-39 0 0,28 0-37 0 0,94 1-45 0 0,323 24 1893 0 0,-292-25-4446 0 0,-139-2-81 0 0,-2 0-7186 0 0,-6 2-2421 0 0</inkml:trace>
  <inkml:trace contextRef="#ctx0" brushRef="#br0" timeOffset="617.882">936 339 13235 0 0,'0'0'1319'0'0,"0"0"-526"0"0,0 0-277 0 0,0 0-17 0 0,0 0 35 0 0,0 0 28 0 0,0 0 32 0 0,0 0 10 0 0,0 0 24 0 0,0 0 27 0 0,0 0-32 0 0,0 0-27 0 0,0 0-31 0 0,25 2-14 0 0,152 10 921 0 0,27-11 103 0 0,-111-5-1276 0 0,-2 1-3071 0 0,-90 5 300 0 0,-2 0-3529 0 0,-2 1-5053 0 0</inkml:trace>
  <inkml:trace contextRef="#ctx0" brushRef="#br0" timeOffset="828.656">976 634 13347 0 0,'0'0'944'0'0,"0"0"-365"0"0,0 0 44 0 0,0 0 310 0 0,0 0 197 0 0,0 0 45 0 0,0 0-88 0 0,0 0-149 0 0,0 0-143 0 0,32 2-137 0 0,100 5-158 0 0,115-9 269 0 0,-81-29-2391 0 0,-96 14-6460 0 0,-54 14-2883 0 0</inkml:trace>
  <inkml:trace contextRef="#ctx0" brushRef="#br0" timeOffset="1244.667">2320 188 12051 0 0,'0'0'1025'0'0,"0"0"-291"0"0,0 0 46 0 0,0 0 179 0 0,0 0 97 0 0,0 0-48 0 0,0 0-202 0 0,0 0-233 0 0,0 0-176 0 0,-31 17-131 0 0,-99 57-83 0 0,61-19 7 0 0,56-39-155 0 0,11-14-28 0 0,-106 135 150 0 0,103-130-159 0 0,0 1-1 0 0,1 0 1 0 0,0 1 0 0 0,0-1 0 0 0,1 1 0 0 0,0-1 0 0 0,1 1 0 0 0,-1 0 0 0 0,2 0 0 0 0,-1 0 0 0 0,1 0-1 0 0,1 1 1 0 0,0-1 0 0 0,0 0 0 0 0,1 0 0 0 0,0 0 0 0 0,1 6 2 0 0,2-8 38 0 0,-1 0 0 0 0,1 0 0 0 0,0 0 0 0 0,1-1 1 0 0,0 1-1 0 0,0-1 0 0 0,0 0 0 0 0,1 0 0 0 0,-1-1 0 0 0,1 0 0 0 0,1 0 0 0 0,-1 0 1 0 0,1-1-1 0 0,0 0 0 0 0,0 0 0 0 0,0 0 0 0 0,5 1-38 0 0,6 0 234 0 0,-1 0 0 0 0,1 0 0 0 0,0-2 0 0 0,0 0 0 0 0,0-1 0 0 0,1-1 0 0 0,-1-1 0 0 0,0 0 0 0 0,1-1 0 0 0,-1-1 0 0 0,0-1 0 0 0,0-1 0 0 0,0 0 0 0 0,-1-1 0 0 0,0-1 0 0 0,0-1 0 0 0,0-1-1 0 0,0 0 1 0 0,-1-1 0 0 0,-1 0 0 0 0,0-1 0 0 0,0-1 0 0 0,3-4-234 0 0,-7 7 35 0 0,-1-1-1 0 0,1-1 0 0 0,-2 0 0 0 0,1 0 1 0 0,-1-1-1 0 0,-1 0 0 0 0,0-1 1 0 0,-1 1-1 0 0,0-2 0 0 0,0 1 0 0 0,-2-1 1 0 0,1 0-1 0 0,-2 0 0 0 0,0 0 1 0 0,0-1-1 0 0,-1 1 0 0 0,-1-1 0 0 0,0 0 1 0 0,-1 0-1 0 0,-1 0 0 0 0,0 0 1 0 0,-1 0-1 0 0,0 0 0 0 0,-1-2-34 0 0,-1 5-191 0 0,-1-1-1 0 0,0 0 1 0 0,-1 1-1 0 0,0 0 1 0 0,0 0-1 0 0,-1 1 1 0 0,-1-1-1 0 0,0 1 1 0 0,0 1-1 0 0,-1-1 1 0 0,0 1 0 0 0,0 0-1 0 0,-1 1 1 0 0,-1 0-1 0 0,1 1 1 0 0,-1 0-1 0 0,0 0 1 0 0,-1 1-1 0 0,0 0 1 0 0,0 1-1 0 0,0 0 1 0 0,0 1 0 0 0,-7-2 191 0 0,-29-2-2534 0 0,16 5-2788 0 0,5 3-6109 0 0</inkml:trace>
  <inkml:trace contextRef="#ctx0" brushRef="#br0" timeOffset="1660.586">1797 361 8794 0 0,'0'0'5944'0'0,"0"0"-3980"0"0,0 0-1221 0 0,0 0 103 0 0,0 0 208 0 0,0 0 116 0 0,0 0-48 0 0,0 0-170 0 0,0 0-177 0 0,0 0-115 0 0,0 0-89 0 0,0 0-97 0 0,22 8-63 0 0,132 47 465 0 0,-98-43-570 0 0,0-3 0 0 0,1-3 0 0 0,0-1 0 0 0,0-4 0 0 0,41-4-306 0 0,-7 2 157 0 0,109-2 18 0 0,0-1-452 0 0,-195 6 1203 0 0,-2-1-4109 0 0,0 0-7671 0 0,-3-1-271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5:4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645 284 6169 0 0,'0'0'1678'0'0,"0"0"-1122"0"0,0 0-635 0 0,0 0-211 0 0,0 0-28 0 0,0 0 173 0 0,0 0 249 0 0,0 0 275 0 0,0 0 216 0 0,0 0 142 0 0,0 0 105 0 0,12 3 103 0 0,138 19 2212 0 0,-83-26-2041 0 0,-1-4 0 0 0,0-2 0 0 0,0-4 1 0 0,-1-2-1 0 0,61-24-1116 0 0,417-151 2499 0 0,-453 165-2120 0 0,-89 26-371 0 0,-1 0-4 0 0,0 0-11 0 0,0 0 13 0 0,0 0-20 0 0,0 27 18 0 0,-34 134 527 0 0,17-105-406 0 0,-72 258 896 0 0,-83 182-1021 0 0,-153 374 308 0 0,248-603 244 0 0,67-220 165 0 0,16-108-1997 0 0,-11 21-7554 0 0,3 31-2839 0 0</inkml:trace>
  <inkml:trace contextRef="#ctx0" brushRef="#br0" timeOffset="415.837">757 1285 13995 0 0,'0'0'1532'0'0,"0"0"-1060"0"0,0 0-420 0 0,0 0 170 0 0,0 0 323 0 0,0 0 235 0 0,0 0 113 0 0,0 0-9 0 0,37-5-105 0 0,120-19-119 0 0,145-24 865 0 0,263-56-396 0 0,-486 94-306 0 0,-95 37-278 0 0,0 15-362 0 0,1 1-1 0 0,2 1 1 0 0,1 0-1 0 0,3 1 1 0 0,2 0-1 0 0,-1 41-182 0 0,-2-3 271 0 0,-9 61 153 0 0,32-153-5560 0 0,-6 1-3054 0 0,0 3-4022 0 0</inkml:trace>
  <inkml:trace contextRef="#ctx0" brushRef="#br0" timeOffset="773.55">2228 1760 12315 0 0,'0'0'1484'0'0,"0"0"-254"0"0,0 0 28 0 0,0 0 141 0 0,0 0 43 0 0,0 0-166 0 0,0 0-341 0 0,0 0-332 0 0,0 0-235 0 0,0 0-119 0 0,0 0 36 0 0,0 0 79 0 0,0 0 62 0 0,0 12 16 0 0,-12 97 426 0 0,-57 141-544 0 0,64-202-1447 0 0,5-47 424 0 0,0-1-340 0 0,0 0-521 0 0,0-7-6266 0 0,0 3-3187 0 0</inkml:trace>
  <inkml:trace contextRef="#ctx0" brushRef="#br0" timeOffset="1051.201">2241 928 16099 0 0,'0'0'977'0'0,"0"0"-345"0"0,0 0-360 0 0,0 0-144 0 0,0 0-144 0 0,0 0-208 0 0,0 0-72 0 0,0 0-32 0 0,0 0 48 0 0,0 0 88 0 0,0 0 8 0 0,0 0-185 0 0,0 0-407 0 0,0 0-1152 0 0,66 121-7018 0 0</inkml:trace>
  <inkml:trace contextRef="#ctx0" brushRef="#br0" timeOffset="1580.718">2523 1985 12499 0 0,'0'0'677'0'0,"0"0"-217"0"0,0 0 48 0 0,0 0 202 0 0,0 0 185 0 0,0 0 49 0 0,0 0-91 0 0,0 0-62 0 0,0 0-9 0 0,0 0 43 0 0,0 0 30 0 0,0 0 1 0 0,11 1 554 0 0,10-32-317 0 0,140-242-42 0 0,-68 134-1204 0 0,-86 126 237 0 0,-7 14-123 0 0,0-1-1 0 0,0 0 0 0 0,0 1 0 0 0,0-1 0 0 0,0 0 0 0 0,1 1 1 0 0,-1-1-1 0 0,0 0 0 0 0,0 1 0 0 0,0-1 0 0 0,1 0 1 0 0,-1 0-1 0 0,0 1 0 0 0,0-1 0 0 0,1 0 0 0 0,-1 0 0 0 0,0 0 1 0 0,1 1-1 0 0,-1-1 0 0 0,0 0 0 0 0,0 0 0 0 0,1 0 1 0 0,-1 0-1 0 0,0 0 0 0 0,1 0 0 0 0,-1 1 0 0 0,0-1 1 0 0,1 0-1 0 0,-1 0 0 0 0,0 0 0 0 0,1 0 0 0 0,-1 0 0 0 0,1 0 40 0 0,-3 23-23 0 0,2 1-1 0 0,1-1 0 0 0,1 1 0 0 0,1-1 1 0 0,1 0-1 0 0,1 1 0 0 0,1-2 0 0 0,1 1 1 0 0,1-1-1 0 0,1 0 0 0 0,4 6 24 0 0,-11-24 54 0 0,0 0 1 0 0,0 0-1 0 0,1-1 1 0 0,-1 1-1 0 0,1-1 1 0 0,0 0-1 0 0,0 0 1 0 0,0 0-1 0 0,1 0 0 0 0,-1 0 1 0 0,1-1-1 0 0,-1 0 1 0 0,1 1-1 0 0,0-1 1 0 0,0 0-1 0 0,0-1 1 0 0,0 1-1 0 0,0-1 0 0 0,1 0 1 0 0,-1 0-1 0 0,0 0 1 0 0,0-1-1 0 0,1 1 1 0 0,-1-1-1 0 0,0 0 0 0 0,1 0 1 0 0,-1-1-1 0 0,0 1 1 0 0,1-1-1 0 0,-1 0 1 0 0,0 0-1 0 0,0 0 1 0 0,0-1-1 0 0,0 1 0 0 0,0-1 1 0 0,0 0-1 0 0,0 0 1 0 0,0-1-1 0 0,0 0-54 0 0,14-14 152 0 0,0-2-1 0 0,-1 0 0 0 0,-1-2 1 0 0,-1 1-1 0 0,-1-2 0 0 0,-1 0 1 0 0,-1-1-1 0 0,0 0 0 0 0,-2 0 1 0 0,-1-1-1 0 0,-1-1 1 0 0,-1 1-1 0 0,-1-1 0 0 0,0-2-151 0 0,2-108-468 0 0,-18 123-1140 0 0,-3 13-4992 0 0,8 2-5153 0 0</inkml:trace>
  <inkml:trace contextRef="#ctx0" brushRef="#br0" timeOffset="2083.018">3651 1561 15851 0 0,'0'0'1611'0'0,"0"0"-580"0"0,0 0-201 0 0,0 0-18 0 0,0 0 1 0 0,0 0-68 0 0,0 0-201 0 0,0 0-187 0 0,0 0-127 0 0,0 0-117 0 0,0 0-69 0 0,0 0-13 0 0,-15 10-9 0 0,-51 33-14 0 0,16 16-99 0 0,39-39 50 0 0,6-10 5 0 0,0 0-1 0 0,0 0 1 0 0,0 0-1 0 0,1 1 1 0 0,1-1-1 0 0,0 1 1 0 0,1 0-1 0 0,-1 0 1 0 0,2 0-1 0 0,0 0 1 0 0,0 0-1 0 0,1 1 1 0 0,1-1-1 0 0,1 8 37 0 0,0-12 25 0 0,0-1-1 0 0,1-1 0 0 0,0 1 1 0 0,0 0-1 0 0,1-1 0 0 0,0 0 0 0 0,-1 1 1 0 0,2-1-1 0 0,-1-1 0 0 0,1 1 0 0 0,-1-1 1 0 0,1 0-1 0 0,1 0 0 0 0,-1 0 1 0 0,0 0-1 0 0,1-1 0 0 0,0 0 0 0 0,0-1 1 0 0,0 1-1 0 0,0-1 0 0 0,0 0 0 0 0,0 0 1 0 0,1-1-1 0 0,-1 0 0 0 0,0 0 1 0 0,1 0-1 0 0,-1-1 0 0 0,1 0 0 0 0,-1-1 1 0 0,1 1-1 0 0,-1-1 0 0 0,0 0 0 0 0,1-1 1 0 0,-1 1-1 0 0,0-1 0 0 0,0 0 1 0 0,0-1-1 0 0,0 0 0 0 0,0 0 0 0 0,2-2-24 0 0,25-15 306 0 0,-1-1-1 0 0,-2-1 1 0 0,0-2-1 0 0,-2-1 0 0 0,0-2 1 0 0,-2 0-1 0 0,-1-2 1 0 0,-1-1-1 0 0,-2 0 1 0 0,-1-2-1 0 0,0-3-305 0 0,16-30-1 0 0,-4-3 0 0 0,-3 0 0 0 0,-2-2 0 0 0,-4-1-1 0 0,0-12 2 0 0,-12 43-146 0 0,-1 0-1 0 0,-2-1 1 0 0,-2-1-1 0 0,-2 0 1 0 0,-2 1-1 0 0,-1-1 1 0 0,-3 0-1 0 0,-1-8 147 0 0,0 43-34 0 0,1 0 1 0 0,-1 0-1 0 0,0 1 0 0 0,0-1 0 0 0,-1 1 1 0 0,0-1-1 0 0,0 1 0 0 0,-1 0 0 0 0,1 0 1 0 0,-1 0-1 0 0,-1 1 0 0 0,1 0 0 0 0,-1-1 1 0 0,0 1-1 0 0,0 1 0 0 0,0-1 0 0 0,-1 1 1 0 0,0 0-1 0 0,0 0 0 0 0,0 1 0 0 0,0-1 1 0 0,0 2-1 0 0,-1-1 0 0 0,1 0 0 0 0,-1 1 1 0 0,0 1-1 0 0,1-1 0 0 0,-1 1 0 0 0,0 0 1 0 0,0 0-1 0 0,0 1 0 0 0,0 0 0 0 0,0 0 1 0 0,0 1-1 0 0,0 0 0 0 0,0 0 0 0 0,0 1 1 0 0,0-1-1 0 0,-6 4 34 0 0,-5 3-9 0 0,0 1 0 0 0,1 0-1 0 0,0 1 1 0 0,0 1 0 0 0,1 1 0 0 0,0 1 0 0 0,1 0 0 0 0,1 1-1 0 0,0 0 1 0 0,1 1 0 0 0,0 0 0 0 0,1 1 0 0 0,1 1 0 0 0,1 0-1 0 0,0 1 1 0 0,1-1 0 0 0,1 2 0 0 0,1-1 0 0 0,1 1 0 0 0,0 0-1 0 0,1 1 1 0 0,1-1 0 0 0,-1 16 9 0 0,0 2 95 0 0,1-1 0 0 0,1 1-1 0 0,2 0 1 0 0,2 0 0 0 0,2 0-1 0 0,1 0 1 0 0,1-1 0 0 0,2 0-1 0 0,2 0 1 0 0,2 0 0 0 0,1 0-95 0 0,5 9 304 0 0,1 0 0 0 0,3-2 0 0 0,2-1 0 0 0,1 0-1 0 0,2-2 1 0 0,2-1 0 0 0,2-1 0 0 0,1-1 0 0 0,1-2 0 0 0,3-1 0 0 0,0-2 0 0 0,40 27-304 0 0,58 29 503 0 0,115 55-503 0 0,-223-123-136 0 0,-20-10-3910 0 0,-6-10-591 0 0,-2 0-7463 0 0</inkml:trace>
  <inkml:trace contextRef="#ctx0" brushRef="#br0" timeOffset="6125.55">6234 1443 3721 0 0,'0'0'1842'0'0,"0"0"-238"0"0,0 0-117 0 0,0 0 47 0 0,0 0 66 0 0,0 0-81 0 0,0 0-208 0 0,0 0-211 0 0,0 0-214 0 0,0 0-188 0 0,0 0-136 0 0,-4-1-115 0 0,2 1-407 0 0,1 0 0 0 0,-1 0 0 0 0,1 0 1 0 0,-1 0-1 0 0,1 0 0 0 0,-1 0 1 0 0,1 0-1 0 0,-1 0 0 0 0,1 1 1 0 0,-1-1-1 0 0,1 1 0 0 0,-1-1 1 0 0,1 1-1 0 0,-1 0 0 0 0,1-1 0 0 0,0 1 1 0 0,-1 0-1 0 0,1 0 0 0 0,0 0 1 0 0,0 0-1 0 0,-1 0 0 0 0,1 0 1 0 0,0 0-1 0 0,0 0 0 0 0,0 1 0 0 0,1-1 1 0 0,-1 0-1 0 0,0 1 0 0 0,0-1 1 0 0,1 1-1 0 0,-1-1 0 0 0,1 0 1 0 0,-1 1-1 0 0,1-1 0 0 0,-1 1 1 0 0,1 0-1 0 0,0 0-40 0 0,-1-1 13 0 0,-65 165 1837 0 0,26-80-1447 0 0,-2-2 1 0 0,-5-2 0 0 0,-35 45-404 0 0,-75 76-467 0 0,157-203 361 0 0,0 1 1 0 0,0 0-1 0 0,-1-1 1 0 0,1 1-1 0 0,0-1 1 0 0,-1 1-1 0 0,1-1 1 0 0,-1 0-1 0 0,1 1 1 0 0,-1-1-1 0 0,1 1 1 0 0,-1-1-1 0 0,1 0 1 0 0,-1 1-1 0 0,1-1 0 0 0,-1 0 1 0 0,0 0-1 0 0,1 1 1 0 0,-1-1-1 0 0,1 0 1 0 0,-1 0-1 0 0,0 0 1 0 0,1 0-1 0 0,-1 0 1 0 0,1 0-1 0 0,-1 0 1 0 0,0 0-1 0 0,1 0 1 0 0,-1 0-1 0 0,0 0 1 0 0,1 0-1 0 0,-1 0 1 0 0,1 0-1 0 0,-1-1 1 0 0,1 1-1 0 0,-1 0 1 0 0,0 0-1 0 0,1-1 1 0 0,-1 1-1 0 0,1 0 1 0 0,-1-1-1 0 0,1 1 1 0 0,-1-1-1 0 0,1 1 0 0 0,0-1 1 0 0,-1 1-1 0 0,1-1 1 0 0,-1 1-1 0 0,1-1 1 0 0,0 1-1 0 0,-1-1 1 0 0,1 1-1 0 0,0-1 1 0 0,0 1-1 0 0,0-1 1 0 0,-1 0-1 0 0,1 1 1 0 0,0-1-1 0 0,0 0 1 0 0,0 1-1 0 0,0-1 1 0 0,0 1-1 0 0,0-2 106 0 0,-4-41-10690 0 0,4 43 10428 0 0,0-12-4547 0 0</inkml:trace>
  <inkml:trace contextRef="#ctx0" brushRef="#br0" timeOffset="6510.775">5706 1366 9322 0 0,'0'0'1218'0'0,"0"0"-226"0"0,0 0-208 0 0,0 0-47 0 0,0 0 76 0 0,0 0 59 0 0,0 0 69 0 0,0 0 28 0 0,0 0-24 0 0,0 0-63 0 0,0 0-98 0 0,0 0-100 0 0,0 0-68 0 0,8 20-6 0 0,28 65-20 0 0,-33-77-434 0 0,1 0 0 0 0,1 0-1 0 0,-1 0 1 0 0,1 0-1 0 0,1-1 1 0 0,-1 0 0 0 0,1 0-1 0 0,1 0 1 0 0,-1-1 0 0 0,1 0-1 0 0,0 0-155 0 0,15 14 454 0 0,30 28 43 0 0,-3 3 0 0 0,-1 2-1 0 0,-4 3 1 0 0,-1 1 0 0 0,-3 1 0 0 0,0 8-497 0 0,125 254 513 0 0,-126-254-466 0 0,-32-65-136 0 0,-4-24-209 0 0,-6-32-1490 0 0,0 32-552 0 0,3 7-4392 0 0,0 8-5022 0 0</inkml:trace>
  <inkml:trace contextRef="#ctx0" brushRef="#br0" timeOffset="7028.335">7037 1130 5185 0 0,'0'0'2287'0'0,"0"0"-818"0"0,0 0-252 0 0,0 0 37 0 0,0 0 162 0 0,0 0 108 0 0,0 0-107 0 0,0 0-173 0 0,0 0-225 0 0,0 0-243 0 0,0 0-177 0 0,0 0-126 0 0,0 0-78 0 0,-8 3-44 0 0,-61 47 797 0 0,34 5-569 0 0,2 2 0 0 0,3 2 0 0 0,2 0 0 0 0,4 2 0 0 0,1 1 0 0 0,4 1 0 0 0,-5 32-579 0 0,17-62 99 0 0,1 1 0 0 0,2 0 1 0 0,1 0-1 0 0,2 1 0 0 0,1-1 0 0 0,2 0 1 0 0,3 22-100 0 0,-1-38 27 0 0,0 0 1 0 0,1 0 0 0 0,1 0 0 0 0,1-1 0 0 0,0 0 0 0 0,1 0-1 0 0,1-1 1 0 0,1 0 0 0 0,0 0 0 0 0,1-1 0 0 0,0-1 0 0 0,2 0-1 0 0,-1 0 1 0 0,2-1 0 0 0,0-1 0 0 0,0 0 0 0 0,1-1-1 0 0,0-1 1 0 0,1 0 0 0 0,1-1 0 0 0,-1 0 0 0 0,9 1-28 0 0,4-2-104 0 0,-29-8 44 0 0,0 0-31 0 0,0 0-74 0 0,0 0-95 0 0,-8-31-4841 0 0,1 7-3267 0 0,7 16-2617 0 0</inkml:trace>
  <inkml:trace contextRef="#ctx0" brushRef="#br0" timeOffset="7499.406">7559 1296 8658 0 0,'0'0'4453'0'0,"0"0"-2633"0"0,0 0-889 0 0,0 0-107 0 0,0 0 128 0 0,0 0 73 0 0,0 0-50 0 0,0 0-193 0 0,0 0-178 0 0,0 0-87 0 0,0 0-51 0 0,0 0-42 0 0,0 0-61 0 0,-21 25-35 0 0,-69 81-46 0 0,39-23 215 0 0,-50 182 383 0 0,57-135-790 0 0,-18 82-81 0 0,60-205-6 0 0,0 1 0 0 0,0 0 0 0 0,1 0 0 0 0,0 0 0 0 0,1-1 0 0 0,0 1 0 0 0,0 0 1 0 0,0 0-1 0 0,1 0 0 0 0,0 0 0 0 0,1 0 0 0 0,0 0 0 0 0,0-1 0 0 0,1 1 0 0 0,0-1 0 0 0,0 1 0 0 0,0-1 0 0 0,1 0 0 0 0,0 0 0 0 0,5 5-3 0 0,-1-8 35 0 0,-1 0 0 0 0,1-1 0 0 0,0 0 0 0 0,0-1 0 0 0,1 0 0 0 0,-1 0 0 0 0,0-1 0 0 0,1 0 0 0 0,-1 0 0 0 0,1-1 0 0 0,-1 0 0 0 0,1 0 0 0 0,-1-1-1 0 0,1 0 1 0 0,1-1-35 0 0,96-30 111 0 0,-81-7-1426 0 0,-24 22-2263 0 0,-6 2-4042 0 0,3 11-3467 0 0</inkml:trace>
  <inkml:trace contextRef="#ctx0" brushRef="#br0" timeOffset="7789.624">7007 1749 13131 0 0,'0'0'1605'0'0,"0"0"-464"0"0,0 0-370 0 0,0 0 7 0 0,0 0 153 0 0,0 0 93 0 0,0 0-34 0 0,0 0-124 0 0,0 0-113 0 0,0 0-111 0 0,0 0-56 0 0,33 1-62 0 0,106 5-75 0 0,31 13 736 0 0,-69-2-873 0 0,-11-2-1133 0 0,-29-10-2965 0 0,-54-6-113 0 0,-2-2-5169 0 0</inkml:trace>
  <inkml:trace contextRef="#ctx0" brushRef="#br0" timeOffset="8112.395">7889 1753 12651 0 0,'0'0'1504'0'0,"0"0"-549"0"0,0 0-254 0 0,0 0 109 0 0,0 0 247 0 0,0 0 142 0 0,0 0-62 0 0,0 0-157 0 0,0 0-140 0 0,0 0-172 0 0,0 0-98 0 0,0 0-54 0 0,0 0-76 0 0,27 0-25 0 0,131 3 327 0 0,72 1 468 0 0,-195-7-2339 0 0,-32 3-3682 0 0,-3-1-4650 0 0,-2 1-1413 0 0</inkml:trace>
  <inkml:trace contextRef="#ctx0" brushRef="#br0" timeOffset="8421.773">7867 2069 8274 0 0,'0'0'2940'0'0,"0"0"-1405"0"0,0 0-352 0 0,0 0 230 0 0,0 0 250 0 0,0 0 93 0 0,0 0-146 0 0,0 0-226 0 0,0 0-228 0 0,0 0-208 0 0,31 5-183 0 0,97 11-155 0 0,-53-23 111 0 0,-59 1-532 0 0,129-43 850 0 0,-139 47-1728 0 0,6-2 1578 0 0,-7 4-3876 0 0,0-1-3550 0 0,-5 1-5388 0 0</inkml:trace>
  <inkml:trace contextRef="#ctx0" brushRef="#br0" timeOffset="11108.064">8953 1211 0 0 0,'0'0'532'0'0,"0"0"842"0"0,0 0 321 0 0,0 0 77 0 0,0 0-74 0 0,0 0-234 0 0,0 0-296 0 0,0 0-298 0 0,0 0-257 0 0,0 0-153 0 0,-25 4 1342 0 0,-87 73 1087 0 0,106-72-1439 0 0,28-21-322 0 0,51-42-37 0 0,-69 102 410 0 0,-15 137 14 0 0,-24 150-391 0 0,-4 14-654 0 0,12-274-230 0 0,26-68-239 0 0,1-3-2 0 0,0 0-11 0 0,0 0 21 0 0,0 0 9 0 0,0 0 3 0 0,0 0-9 0 0,0 0-12 0 0,0 0 35 0 0,0 0 6 0 0,0 0 31 0 0,5-26 376 0 0,15-19-3644 0 0,-14 32-2436 0 0,-5 12-338 0 0,1 1-4732 0 0</inkml:trace>
  <inkml:trace contextRef="#ctx0" brushRef="#br0" timeOffset="11420.035">8559 2220 3993 0 0,'0'0'2639'0'0,"0"0"-1196"0"0,0 0-557 0 0,0 0 6 0 0,0 0 236 0 0,0 0 156 0 0,0 0-1 0 0,0 0-116 0 0,0 0-127 0 0,0 0-59 0 0,0 0-32 0 0,0 0-49 0 0,0 0-93 0 0,8 2-80 0 0,19 3-82 0 0,-1-1 0 0 0,1-2-1 0 0,0 0 1 0 0,0-2 0 0 0,0-1 0 0 0,-1-1 0 0 0,1-1-1 0 0,20-6-644 0 0,110-11 756 0 0,-123 18-4862 0 0,0 2-4455 0 0,-33 0-3229 0 0</inkml:trace>
  <inkml:trace contextRef="#ctx0" brushRef="#br0" timeOffset="12667.614">8796 1318 0 0 0,'-7'-21'2361'0'0,"6"16"1589"0"0,0-2 3362 0 0,-14 19-3165 0 0,-96 101-3292 0 0,88-92-774 0 0,-9 5 16 0 0,63-44-2848 0 0,-17 8-2463 0 0,-5 6-4784 0 0</inkml:trace>
  <inkml:trace contextRef="#ctx0" brushRef="#br0" timeOffset="13603.711">9345 1134 2753 0 0,'0'0'1299'0'0,"0"0"42"0"0,0 0 186 0 0,0 0 286 0 0,0 0 168 0 0,0 0-115 0 0,0 0-318 0 0,0 0-417 0 0,0 0-372 0 0,0 0-244 0 0,0 0-106 0 0,0 0-30 0 0,0 0 18 0 0,-2-1 10 0 0,1 1-378 0 0,1-1 0 0 0,-1 1-1 0 0,1 0 1 0 0,-1 0 0 0 0,1 0 0 0 0,0 0-1 0 0,-1 0 1 0 0,1 0 0 0 0,-1 0 0 0 0,1 0 0 0 0,-1 0-1 0 0,1 0 1 0 0,-1 0 0 0 0,1 0 0 0 0,-1 0-1 0 0,1 0 1 0 0,0 0 0 0 0,-1 0 0 0 0,1 0-1 0 0,-1 1 1 0 0,1-1 0 0 0,0 0 0 0 0,-1 0-1 0 0,1 0 1 0 0,-1 1 0 0 0,1-1 0 0 0,0 0-1 0 0,-1 1 1 0 0,1-1 0 0 0,0 0 0 0 0,-1 1-1 0 0,1-1 1 0 0,0 0 0 0 0,0 1 0 0 0,-1-1-1 0 0,1 1 1 0 0,0-1 0 0 0,0 0 0 0 0,0 1-1 0 0,0-1 1 0 0,-1 1 0 0 0,1-1 0 0 0,0 1-1 0 0,0-1 1 0 0,0 1 0 0 0,0-1 0 0 0,0 0-1 0 0,0 1 1 0 0,0-1 0 0 0,0 1 0 0 0,0-1-1 0 0,0 1 1 0 0,1-1 0 0 0,-1 1 0 0 0,0-1-1 0 0,0 0 1 0 0,0 1 0 0 0,0-1 0 0 0,1 1 0 0 0,-1-1-1 0 0,0 0 1 0 0,1 1-29 0 0,-3 17 482 0 0,-7 39 499 0 0,3 1 1 0 0,2 0-1 0 0,3 32-981 0 0,-4 52 663 0 0,-12 134-12 0 0,-28 43-396 0 0,39-258-350 0 0,23-76 264 0 0,137-150 379 0 0,-8 48-485 0 0,-79 101-170 0 0,-61 56 210 0 0,-18 60 204 0 0,-5 20-124 0 0,15-42-242 0 0,2-78 8 0 0,0 0-46 0 0,0 0-58 0 0,0 0-36 0 0,0 0-38 0 0,23-16-4990 0 0,-16 7-1513 0 0,-7 9 5831 0 0,5-8-10779 0 0</inkml:trace>
  <inkml:trace contextRef="#ctx0" brushRef="#br0" timeOffset="14195.494">9829 891 0 0 0,'0'0'657'0'0,"0"0"793"0"0,0 0 316 0 0,0 0 246 0 0,0 0 182 0 0,0 0-19 0 0,0 0-109 0 0,0 0-251 0 0,0 0-229 0 0,0 0-211 0 0,0 0-211 0 0,0 0-196 0 0,0 0-174 0 0,-4-10-116 0 0,-12-32-119 0 0,12 31-83 0 0,4 11-114 0 0,0 0-121 0 0,0 5 15 0 0,30 90 1210 0 0,13 8-534 0 0,-9-29-664 0 0,-4 1 0 0 0,-3 1-1 0 0,-3 2 1 0 0,-3 0 0 0 0,-4 1 0 0 0,2 47-268 0 0,-13-80 16 0 0,-2 0 0 0 0,-3 0 0 0 0,-1 0-1 0 0,-3 0 1 0 0,-1 0 0 0 0,-3 0 0 0 0,-1 0 0 0 0,-3-1 0 0 0,-2 2-16 0 0,5-27 0 0 0,0-1 0 0 0,-1 1 0 0 0,-1-1 0 0 0,-1-1 0 0 0,0 0 0 0 0,-11 12 0 0 0,-3-2-62 0 0,-2-2-1 0 0,0 0 1 0 0,-2-2 0 0 0,0-1 0 0 0,-2-2 0 0 0,-1 0 0 0 0,-14 5 62 0 0,-101 54-1215 0 0,146-80 1131 0 0,1 0-1 0 0,0 0 1 0 0,-1 1 0 0 0,1-1 0 0 0,0 0-1 0 0,-1 0 1 0 0,1 0 0 0 0,0 0 0 0 0,-1 0-1 0 0,1 0 1 0 0,0 0 0 0 0,-1 0 0 0 0,1 0-1 0 0,0 0 1 0 0,-1 0 0 0 0,1 0-1 0 0,0 0 1 0 0,-1 0 0 0 0,1 0 0 0 0,-1 0-1 0 0,1 0 1 0 0,0 0 0 0 0,-1 0 0 0 0,1 0-1 0 0,0-1 1 0 0,-1 1 0 0 0,1 0-1 0 0,0 0 1 0 0,0 0 0 0 0,-1-1 0 0 0,1 1-1 0 0,0 0 1 0 0,-1 0 0 0 0,1-1 0 0 0,0 1-1 0 0,0 0 1 0 0,0 0 0 0 0,-1-1 0 0 0,1 1-1 0 0,0 0 1 0 0,0-1 0 0 0,0 1-1 0 0,0 0 1 0 0,0-1 0 0 0,0 1 0 0 0,-1 0-1 0 0,1-1 1 0 0,0 1 0 0 0,0-1 0 0 0,0 1-1 0 0,0 0 1 0 0,0-1 0 0 0,0 1 0 0 0,0 0-1 0 0,1-1 1 0 0,-1 1 0 0 0,0 0-1 0 0,0-1 1 0 0,0 1 0 0 0,0 0 0 0 0,0-1-1 0 0,0 1 1 0 0,1 0 0 0 0,-1-1 0 0 0,0 1-1 0 0,0 0 85 0 0,8-17-7099 0 0,-6 13 3669 0 0,1-3-5571 0 0</inkml:trace>
  <inkml:trace contextRef="#ctx0" brushRef="#br0" timeOffset="17036.772">1 2861 0 0 0,'0'0'89'0'0,"0"0"22"0"0,0 0-40 0 0,0 0 61 0 0,0 0 121 0 0,35-10 171 0 0,112-30 152 0 0,-1 5 2029 0 0,8 8 1284 0 0,1 8 0 0 0,1 6 1 0 0,61 7-3890 0 0,320 2 2878 0 0,227-11-464 0 0,1201 8-681 0 0,-170 47-567 0 0,-424-51-519 0 0,-84 11-421 0 0,-276 31 45 0 0,-647-15 319 0 0,-356-9-492 0 0,-8-2-4091 0 0,0-2-1184 0 0,0 1-7060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0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61 1104 0 0,'0'0'775'0'0,"0"0"-261"0"0,0 0-37 0 0,0 0 178 0 0,0 0 349 0 0,0 0 456 0 0,0 0 418 0 0,0 0 204 0 0,0 0-47 0 0,0 0-316 0 0,0 0-420 0 0,1-12-354 0 0,2-37 916 0 0,-31 324-440 0 0,24-227-1299 0 0,2 1 0 0 0,2-1 0 0 0,2 1-1 0 0,2-1 1 0 0,2 0 0 0 0,3 0-1 0 0,1 0 1 0 0,15 40-122 0 0,-23-83 27 0 0,0 1 0 0 0,0-1 0 0 0,0 0-1 0 0,0 0 1 0 0,1 0 0 0 0,0-1 0 0 0,0 1 0 0 0,0-1 0 0 0,0 1 0 0 0,1-1-1 0 0,-1 0 1 0 0,1 0 0 0 0,1-1 0 0 0,-1 1 0 0 0,0-1 0 0 0,1 0 0 0 0,-1 0-1 0 0,1 0 1 0 0,0-1 0 0 0,0 1 0 0 0,0-1 0 0 0,0 0 0 0 0,1-1 0 0 0,-1 1-1 0 0,0-1 1 0 0,1 0 0 0 0,-1-1 0 0 0,1 1 0 0 0,-1-1 0 0 0,1 0 0 0 0,-1-1-1 0 0,1 1 1 0 0,-1-1 0 0 0,1 0 0 0 0,-1 0 0 0 0,5-2-27 0 0,10-8 139 0 0,-1 0 0 0 0,-1-2 0 0 0,0 0 0 0 0,0-1 0 0 0,-2 0 0 0 0,0-2 0 0 0,0 0 0 0 0,-1 0 0 0 0,-2-2-1 0 0,1 0 1 0 0,6-13-139 0 0,-12 20 38 0 0,155-262 312 0 0,-104 165-282 0 0,-47 89-90 0 0,-12 18-29 0 0,4 26-460 0 0,0 19 503 0 0,-3-12 19 0 0,1 0 1 0 0,1 1 0 0 0,2-2 0 0 0,1 1-1 0 0,1 0 1 0 0,2-1 0 0 0,2-1-1 0 0,0 1 1 0 0,2-2 0 0 0,1 0-1 0 0,16 23-11 0 0,-27-48 21 0 0,1 0 1 0 0,0 0-1 0 0,0 0 0 0 0,0 0 0 0 0,0-1 0 0 0,1 0 1 0 0,-1 0-1 0 0,1 0 0 0 0,0 0 0 0 0,0-1 0 0 0,0 1 1 0 0,0-1-1 0 0,1-1 0 0 0,-1 1 0 0 0,0-1 0 0 0,1 0 1 0 0,-1 0-1 0 0,1-1 0 0 0,0 1 0 0 0,-1-1 0 0 0,1 0 1 0 0,-1-1-1 0 0,1 1 0 0 0,-1-1 0 0 0,1 0 0 0 0,-1-1 1 0 0,0 1-1 0 0,1-1 0 0 0,-1 0 0 0 0,0-1 0 0 0,0 1 1 0 0,0-1-1 0 0,-1 0 0 0 0,1 0 0 0 0,-1 0 0 0 0,1-1 1 0 0,-1 1-1 0 0,0-1 0 0 0,2-3-21 0 0,21-26 198 0 0,-2 0-1 0 0,-2-2 0 0 0,-1-1 1 0 0,-2 0-1 0 0,-1-2 1 0 0,-3 0-1 0 0,0-1 1 0 0,-3 0-1 0 0,-1-1 1 0 0,-2-1-1 0 0,-1 0 1 0 0,1-35-198 0 0,-8-16-64 0 0,-7 103-3236 0 0,5 29-936 0 0,0-8-4680 0 0,0-16-455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10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1 292 320 0 0,'0'0'2058'0'0,"0"0"-674"0"0,0 0-181 0 0,0 0 71 0 0,0 0 166 0 0,0 0 195 0 0,0 0 99 0 0,0 0-21 0 0,0 0-142 0 0,0 0-216 0 0,0 0-218 0 0,0 0-212 0 0,32-1-187 0 0,100-7-166 0 0,-129 8-535 0 0,1 0-1 0 0,0 0 1 0 0,0-1 0 0 0,-1 1 0 0 0,1-1 0 0 0,0 0 0 0 0,-1 0 0 0 0,1 0-1 0 0,0 0 1 0 0,-1-1 0 0 0,0 0 0 0 0,1 1 0 0 0,-1-1 0 0 0,0 0-1 0 0,0-1 1 0 0,0 1 0 0 0,0 0 0 0 0,0-1 0 0 0,1-2-37 0 0,5-4 131 0 0,1 2-28 0 0,-1-1 1 0 0,0 0 0 0 0,0 0 0 0 0,-1-1 0 0 0,0 0-1 0 0,0 0 1 0 0,-1-1 0 0 0,0 0 0 0 0,-1 0 0 0 0,0-1-1 0 0,-1 0 1 0 0,0 0 0 0 0,-1 0 0 0 0,0-1 0 0 0,0 1-1 0 0,-2-1 1 0 0,1 0 0 0 0,0-11-104 0 0,-4 20 1 0 0,-1 0 1 0 0,1 1-1 0 0,-1-1 1 0 0,1 1-1 0 0,-1-1 1 0 0,0 1-1 0 0,0 0 0 0 0,0 0 1 0 0,0 0-1 0 0,-1 0 1 0 0,1 0-1 0 0,0 0 1 0 0,-1 1-1 0 0,1-1 0 0 0,-1 1 1 0 0,0 0-1 0 0,1-1 1 0 0,-1 1-1 0 0,0 1 1 0 0,0-1-1 0 0,0 0 1 0 0,0 1-1 0 0,0-1 0 0 0,1 1 1 0 0,-1 0-1 0 0,0 0 1 0 0,0 0-1 0 0,0 0 1 0 0,0 0-1 0 0,0 1 0 0 0,0 0 1 0 0,0-1-1 0 0,0 1 1 0 0,1 0-1 0 0,-1 0 1 0 0,0 1-1 0 0,0-1 0 0 0,1 0 1 0 0,-1 1-1 0 0,0 0-1 0 0,-13 8-70 0 0,0 1-1 0 0,1 0 0 0 0,0 1 0 0 0,0 1 0 0 0,1 0 0 0 0,1 1 1 0 0,-8 11 70 0 0,14-17-3 0 0,-6 5 9 0 0,1 1 0 0 0,1 0 0 0 0,0 1 1 0 0,1 0-1 0 0,1 1 0 0 0,0 0 1 0 0,1 0-1 0 0,1 1 0 0 0,0 0 1 0 0,1 0-1 0 0,1 1 0 0 0,1 0 0 0 0,1-1 1 0 0,0 2-1 0 0,1-1 0 0 0,1 0 1 0 0,1 0-1 0 0,0 2-6 0 0,1-15 22 0 0,1 1-1 0 0,0 0 1 0 0,0-1 0 0 0,0 1 0 0 0,1-1-1 0 0,0 0 1 0 0,0 0 0 0 0,0 0 0 0 0,1 0-1 0 0,-1-1 1 0 0,1 1 0 0 0,0-1 0 0 0,1 0-1 0 0,-1 0 1 0 0,1 0 0 0 0,0-1-1 0 0,-1 1 1 0 0,1-1 0 0 0,1 0 0 0 0,-1-1-1 0 0,0 1 1 0 0,1-1 0 0 0,2 0-22 0 0,136 33 687 0 0,-112-31-629 0 0,1-1-1 0 0,0-1 1 0 0,0-2 0 0 0,0-2 0 0 0,0-1-1 0 0,-1-1 1 0 0,9-3-58 0 0,69-33-3350 0 0,-98 33-2174 0 0,-4-1-5782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10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0 0 0,'0'0'952'0'0,"0"0"449"0"0,0 0 286 0 0,0 0 280 0 0,0 0 162 0 0,0 0-41 0 0,0 0-197 0 0,0 0-270 0 0,0 0-250 0 0,0 0-200 0 0,0 0-172 0 0,0 0-151 0 0,0 0-166 0 0,-11 9 833 0 0,3 11-1282 0 0,2 0 0 0 0,1 0 1 0 0,0 0-1 0 0,1 1 0 0 0,1 0 1 0 0,1 0-1 0 0,1 21-233 0 0,-2 12 259 0 0,-41 774 987 0 0,51-779-1321 0 0,-7-48 78 0 0,0 0 0 0 0,1 0-1 0 0,-1 0 1 0 0,0 0 0 0 0,0-1-1 0 0,1 1 1 0 0,-1 0 0 0 0,1 0-1 0 0,-1-1 1 0 0,0 1 0 0 0,1 0-1 0 0,-1 0 1 0 0,1-1 0 0 0,0 1-1 0 0,-1 0 1 0 0,1-1 0 0 0,0 1-1 0 0,-1-1 1 0 0,1 1 0 0 0,0-1-1 0 0,-1 1 1 0 0,1-1 0 0 0,0 0-1 0 0,0 1 1 0 0,0-1 0 0 0,-1 0-1 0 0,1 1 1 0 0,0-1 0 0 0,0 0-1 0 0,0 0 1 0 0,0 0 0 0 0,0 0-1 0 0,0 0 1 0 0,-1 0-1 0 0,1 0 1 0 0,0 0 0 0 0,0 0-1 0 0,0 0 1 0 0,0-1 0 0 0,0 1-1 0 0,-1 0 1 0 0,1 0 0 0 0,0-1-1 0 0,0 1 1 0 0,-1-1 0 0 0,1 1-1 0 0,0-1 1 0 0,0 1 0 0 0,-1-1-1 0 0,1 1 1 0 0,0-1 0 0 0,-1 0-1 0 0,1 1 1 0 0,-1-1 0 0 0,1 0-1 0 0,-1 1 1 0 0,1-1-3 0 0,121-148 824 0 0,22-24-665 0 0,-76 107-215 0 0,-55 106-101 0 0,18 279 343 0 0,-31-316-197 0 0,1 4-36 0 0,-1 1 0 0 0,2-1-1 0 0,-1 0 1 0 0,1 1 0 0 0,0-1 0 0 0,1 0 0 0 0,-1 0 0 0 0,1 0-1 0 0,1-1 1 0 0,-1 1 0 0 0,1-1 0 0 0,1 1 0 0 0,-1-1 0 0 0,1-1-1 0 0,4 5 48 0 0,-8-9-124 0 0,0-1-1 0 0,0 1 0 0 0,0-1 0 0 0,0 1 0 0 0,0-1 0 0 0,0 1 0 0 0,1-1 0 0 0,-1 0 0 0 0,0 0 0 0 0,0 0 1 0 0,0 1-1 0 0,1-1 0 0 0,-1 0 0 0 0,0-1 0 0 0,0 1 0 0 0,0 0 0 0 0,1 0 0 0 0,-1 0 0 0 0,0-1 1 0 0,0 1-1 0 0,0 0 0 0 0,0-1 0 0 0,1 1 0 0 0,-1-1 0 0 0,0 0 0 0 0,0 1 0 0 0,0-1 0 0 0,0 0 1 0 0,0 0-1 0 0,0 1 0 0 0,-1-1 0 0 0,2-1 125 0 0,18-19-6234 0 0,-15 16 2632 0 0,1-3-6340 0 0</inkml:trace>
  <inkml:trace contextRef="#ctx0" brushRef="#br0" timeOffset="5306.835">1398 814 0 0 0,'0'0'1139'0'0,"0"0"215"0"0,0 0 94 0 0,0 0-8 0 0,0 0-28 0 0,0 0-50 0 0,0 0-74 0 0,0 0-49 0 0,6-2-50 0 0,19-5-73 0 0,-19 5-100 0 0,-24-13 2322 0 0,10 12-3240 0 0,0 1-1 0 0,0-1 1 0 0,0 1 0 0 0,0 1-1 0 0,-1-1 1 0 0,1 2 0 0 0,0-1-1 0 0,-1 1 1 0 0,1 0 0 0 0,-1 1-1 0 0,-2 0-97 0 0,-21 0 125 0 0,12 1-52 0 0,1 0 1 0 0,-1 2-1 0 0,0 0 0 0 0,1 1 1 0 0,0 1-1 0 0,0 1 0 0 0,1 0 1 0 0,0 2-1 0 0,0 0 0 0 0,1 1 1 0 0,0 1-1 0 0,0 0 0 0 0,-4 6-72 0 0,14-11 1 0 0,0 1 0 0 0,1 1 0 0 0,0-1 0 0 0,0 1 0 0 0,1-1 0 0 0,0 2 0 0 0,1-1 0 0 0,-1 0 0 0 0,1 1 0 0 0,1 0 0 0 0,0 0 0 0 0,0 0 0 0 0,1 0 0 0 0,0 1 0 0 0,1-1 0 0 0,0 1 0 0 0,0-1 0 0 0,1 1 0 0 0,0-1 0 0 0,1 1 0 0 0,0-1 0 0 0,0 0 0 0 0,1 1 0 0 0,0-1 0 0 0,1 0 0 0 0,0 0 0 0 0,0 0 0 0 0,1 0 0 0 0,0-1 0 0 0,1 1 0 0 0,0-1 0 0 0,0 0 0 0 0,1-1 0 0 0,0 1 0 0 0,1 0-2 0 0,-4-5 35 0 0,0 1 1 0 0,1 0-1 0 0,0-1 0 0 0,-1 1 0 0 0,1-1 1 0 0,1 0-1 0 0,-1-1 0 0 0,0 1 0 0 0,1-1 1 0 0,-1 0-1 0 0,1 0 0 0 0,-1 0 0 0 0,1 0 1 0 0,0-1-1 0 0,0 0 0 0 0,0 0 0 0 0,0 0 0 0 0,0-1 1 0 0,0 0-1 0 0,0 0 0 0 0,0 0 0 0 0,0 0 1 0 0,0-1-1 0 0,0 0 0 0 0,0 0 0 0 0,0 0 1 0 0,0 0-1 0 0,0-1 0 0 0,-1 0 0 0 0,1 0 1 0 0,-1 0-1 0 0,1-1 0 0 0,3-2-35 0 0,39-30 224 0 0,-1-1 0 0 0,-2-2 0 0 0,-2-2 0 0 0,-1-2 0 0 0,13-20-224 0 0,-43 50 11 0 0,28-34 17 0 0,-2-1 0 0 0,-2-2 0 0 0,28-51-28 0 0,-56 76 815 0 0,-23 54-1457 0 0,11-14 662 0 0,1 0 0 0 0,1 1 0 0 0,1-1 0 0 0,0 1 0 0 0,1-1 0 0 0,1 1 0 0 0,0 0 0 0 0,2-1 0 0 0,0 1 0 0 0,0-1 0 0 0,2 0 0 0 0,0 1 0 0 0,0-1 0 0 0,2-1 0 0 0,3 8-20 0 0,-2 0 20 0 0,-4-9-22 0 0,0-1-1 0 0,2 1 0 0 0,-1-1 0 0 0,2 0 0 0 0,0 0 0 0 0,0 0 0 0 0,1-1 0 0 0,0 0 0 0 0,2 0 0 0 0,-1-1 0 0 0,10 10 3 0 0,-15-19 20 0 0,1-1 0 0 0,-1 0 0 0 0,0 0 0 0 0,0 0 0 0 0,1 0 0 0 0,-1-1 0 0 0,0 0 0 0 0,1 1 0 0 0,-1-1 0 0 0,0 0 0 0 0,1 0-1 0 0,-1-1 1 0 0,1 1 0 0 0,-1-1 0 0 0,0 0 0 0 0,0 0 0 0 0,1 0 0 0 0,-1 0 0 0 0,0 0 0 0 0,0-1 0 0 0,0 1 0 0 0,0-1-1 0 0,0 0 1 0 0,0 0 0 0 0,-1 0 0 0 0,1 0 0 0 0,-1 0 0 0 0,1-1 0 0 0,-1 1 0 0 0,0-1 0 0 0,0 0 0 0 0,0 1 0 0 0,0-1 0 0 0,-1 0-1 0 0,1 0 1 0 0,-1 0 0 0 0,1 0 0 0 0,-1-1 0 0 0,0 0-20 0 0,5-5 0 0 0,151-257 302 0 0,-82 129-346 0 0,-33 67 24 0 0,-42 146-872 0 0,18 141 986 0 0,22 19-120 0 0,-40-233 35 0 0,1-1 0 0 0,-1 1 0 0 0,1-1 0 0 0,-1 0-1 0 0,1 1 1 0 0,0-1 0 0 0,0 1 0 0 0,0-1 0 0 0,0 0 0 0 0,0 0 0 0 0,1 0-1 0 0,-1 0 1 0 0,0 0 0 0 0,1 0 0 0 0,0 0 0 0 0,-1 0 0 0 0,1 0 0 0 0,0-1-1 0 0,0 1 1 0 0,0-1 0 0 0,0 1 0 0 0,1-1 0 0 0,-1 0 0 0 0,0 0-1 0 0,0 0 1 0 0,1 0 0 0 0,-1 0 0 0 0,1 0 0 0 0,-1-1 0 0 0,0 1 0 0 0,1-1-1 0 0,-1 0 1 0 0,1 0 0 0 0,-1 0 0 0 0,1 0 0 0 0,-1 0 0 0 0,1 0 0 0 0,-1-1-1 0 0,1 1 1 0 0,-1-1 0 0 0,1 0 0 0 0,-1 1 0 0 0,0-1 0 0 0,1 0 0 0 0,-1-1-1 0 0,0 1 1 0 0,1-1-9 0 0,18-22 128 0 0,-1-1 0 0 0,-1-1 1 0 0,-1-1-1 0 0,-2-1 0 0 0,0 0 0 0 0,-2-1 0 0 0,-1 0 0 0 0,8-32-128 0 0,3 3 69 0 0,38-96 92 0 0,-56 167-8011 0 0,1-1-626 0 0,-3-8 537 0 0</inkml:trace>
  <inkml:trace contextRef="#ctx0" brushRef="#br0" timeOffset="5825.118">2694 836 3569 0 0,'0'0'2460'0'0,"0"0"-279"0"0,0 0-254 0 0,0 0-215 0 0,0 0-227 0 0,0 0-191 0 0,0 0-168 0 0,0 0-110 0 0,34 4-73 0 0,106 9-101 0 0,-76-18 263 0 0,-56 0-878 0 0,0 1-108 0 0,0 1 1 0 0,0-1-1 0 0,-1-1 1 0 0,0 0 0 0 0,0 0-1 0 0,0 0 1 0 0,0-1-1 0 0,-1 0 1 0 0,0 0-1 0 0,0 0 1 0 0,-1-1-1 0 0,1 0 1 0 0,-1 0-1 0 0,-1-1 1 0 0,0 1-1 0 0,0-1 1 0 0,0 0-1 0 0,-1 0 1 0 0,0 0-1 0 0,0 0 1 0 0,-1-1-1 0 0,0 1 1 0 0,-1-1-1 0 0,0 0 1 0 0,0 1-1 0 0,-1-1 1 0 0,0 0-1 0 0,-1 1 1 0 0,0-1-120 0 0,1 5-21 0 0,-1 1 0 0 0,0 0 0 0 0,0 0 0 0 0,0 0 1 0 0,0 0-1 0 0,-1 0 0 0 0,1 0 0 0 0,-1 0 0 0 0,0 0 0 0 0,0 1 0 0 0,0-1 0 0 0,0 1 0 0 0,0-1 1 0 0,-1 1-1 0 0,1 0 0 0 0,-1 0 0 0 0,0 0 0 0 0,1 0 0 0 0,-1 0 0 0 0,0 1 0 0 0,0-1 0 0 0,0 1 1 0 0,0 0-1 0 0,0 0 0 0 0,0 0 0 0 0,0 0 0 0 0,-1 0 0 0 0,1 1 0 0 0,-1-1 21 0 0,-97 9-836 0 0,81 1 823 0 0,1 1 0 0 0,-1 1 0 0 0,2 0-1 0 0,0 2 1 0 0,0 0 0 0 0,1 1 0 0 0,1 0-1 0 0,0 2 1 0 0,1 0 0 0 0,0 0 0 0 0,2 1-1 0 0,0 1 1 0 0,1 1 0 0 0,1-1-1 0 0,0 2 1 0 0,2 0 0 0 0,0 1 13 0 0,5-15 29 0 0,1 1 0 0 0,1 1-1 0 0,-1-1 1 0 0,1 0 0 0 0,0 1 0 0 0,1-1-1 0 0,0 1 1 0 0,0-1 0 0 0,1 1 0 0 0,-1 0 0 0 0,2-1-1 0 0,-1 1 1 0 0,1 0 0 0 0,0-1 0 0 0,1 1 0 0 0,0-1-1 0 0,0 0 1 0 0,1 1 0 0 0,-1-1 0 0 0,1 0 0 0 0,1 0-1 0 0,0-1 1 0 0,0 1 0 0 0,0-1 0 0 0,1 0-1 0 0,-1 0 1 0 0,1 0 0 0 0,1 0 0 0 0,2 1-29 0 0,18 12 141 0 0,1-3 1 0 0,0 0 0 0 0,1-1-1 0 0,0-2 1 0 0,1-1-1 0 0,1-1 1 0 0,0-2-1 0 0,0 0 1 0 0,0-3-1 0 0,1 0 1 0 0,1-2 0 0 0,-1-1-1 0 0,1-2-141 0 0,70-1-1140 0 0,-80-10-2136 0 0,-13 4-3323 0 0,-3 5-5123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1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32 0 0,'0'0'1148'0'0,"0"0"-177"0"0,0 0-36 0 0,0 0 80 0 0,0 0 142 0 0,0 0 102 0 0,0 0 11 0 0,0 0-120 0 0,0 0-196 0 0,0 0-228 0 0,0 0-225 0 0,29-5 3248 0 0,33-29-2041 0 0,-1-4-1 0 0,-2-2 1 0 0,10-12-1708 0 0,76-73 806 0 0,-116 99-253 0 0,-29 25-440 0 0,0 1-1 0 0,0 0-32 0 0,0 0-32 0 0,0 0-12 0 0,0 17-184 0 0,9 448 1164 0 0,16-114-817 0 0,6-176-171 0 0,-30-176-14 0 0,-1 1 1 0 0,0-1 0 0 0,1 0-1 0 0,-1 1 1 0 0,1-1-1 0 0,-1 0 1 0 0,0 1-1 0 0,1-1 1 0 0,-1 1 0 0 0,1-1-1 0 0,0 1 1 0 0,-1-1-1 0 0,1 1 1 0 0,-1-1-1 0 0,1 1 1 0 0,0 0 0 0 0,-1-1-1 0 0,1 1 1 0 0,0 0-1 0 0,-1-1 1 0 0,1 1-1 0 0,0 0 1 0 0,0 0 0 0 0,-1 0-1 0 0,1 0 1 0 0,0 0-1 0 0,0 0 1 0 0,-1 0-1 0 0,1 0 1 0 0,0 0-1 0 0,0 0 1 0 0,-1 0 0 0 0,1 0-1 0 0,0 0 1 0 0,0 1-1 0 0,-1-1 1 0 0,1 0-1 0 0,0 0 1 0 0,-1 1 0 0 0,1-1-1 0 0,0 1 1 0 0,-1-1-1 0 0,1 1 1 0 0,-1-1-1 0 0,1 1 1 0 0,-1-1 0 0 0,1 1-1 0 0,-1-1 1 0 0,1 1-1 0 0,-1-1 1 0 0,1 1-1 0 0,-1 0 1 0 0,0-1 0 0 0,1 1-1 0 0,-1 0 1 0 0,0 0-1 0 0,0-1 1 0 0,1 1-1 0 0,-1 0 1 0 0,0-1 0 0 0,0 1-1 0 0,0 0 1 0 0,0 0-1 0 0,0-1 1 0 0,0 1-1 0 0,0 0-14 0 0,157-313 1206 0 0,-39 77-1095 0 0,51-61-111 0 0,-103 176 101 0 0,-64 115 83 0 0,-1 6-2990 0 0,-1 3-5198 0 0,0-1-3565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2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31 1088 0 0,'0'0'2087'0'0,"0"0"-908"0"0,0 0-367 0 0,0 0-5 0 0,0 0 81 0 0,0 0 131 0 0,0 0 54 0 0,0 0-17 0 0,0 0-85 0 0,0 0-111 0 0,-32 6-176 0 0,-103 22-143 0 0,68 3 87 0 0,56-19-447 0 0,-5-1-49 0 0,2 1 1 0 0,-1 1-1 0 0,2 0 1 0 0,0 1-1 0 0,0 0 1 0 0,2 1-1 0 0,0 1 1 0 0,0-1-1 0 0,2 2 1 0 0,0-1 0 0 0,0 2-1 0 0,2-1 1 0 0,0 1-1 0 0,1 0 1 0 0,1 0-1 0 0,1 1 1 0 0,0-1-1 0 0,1 1 1 0 0,1 0-1 0 0,1 0 1 0 0,1 9-133 0 0,2-24 66 0 0,0-1 1 0 0,-1 1-1 0 0,1-1 0 0 0,0 0 0 0 0,1 0 1 0 0,-1 0-1 0 0,1 0 0 0 0,-1 0 1 0 0,1 0-1 0 0,0-1 0 0 0,0 1 1 0 0,0-1-1 0 0,0 0 0 0 0,0 1 1 0 0,1-2-1 0 0,-1 1 0 0 0,1 0 0 0 0,-1-1 1 0 0,1 1-1 0 0,0-1 0 0 0,-1 0 1 0 0,1-1-1 0 0,0 1 0 0 0,0 0 1 0 0,0-1-1 0 0,-1 0 0 0 0,1 0 1 0 0,0 0-1 0 0,0-1 0 0 0,0 1 1 0 0,0-1-1 0 0,-1 0 0 0 0,1 0 0 0 0,0 0 1 0 0,-1 0-1 0 0,4-2-66 0 0,25-16 280 0 0,-2-1-1 0 0,0-1 1 0 0,-1-2 0 0 0,-2-1-1 0 0,0-1 1 0 0,20-25-280 0 0,-37 39 28 0 0,209-243 140 0 0,-219 254-180 0 0,0 1 0 0 0,0-1 0 0 0,0 1 0 0 0,-1-1 0 0 0,1 1 0 0 0,0-1 0 0 0,0 1 0 0 0,0-1 1 0 0,0 1-1 0 0,0-1 0 0 0,0 1 0 0 0,0-1 0 0 0,0 1 0 0 0,0-1 0 0 0,0 1 0 0 0,0-1 0 0 0,0 1 0 0 0,0-1 0 0 0,0 1 0 0 0,0-1 1 0 0,1 1-1 0 0,-1-1 0 0 0,0 1 0 0 0,0-1 0 0 0,1 0 0 0 0,-1 1 0 0 0,0-1 0 0 0,0 1 0 0 0,1-1 0 0 0,-1 0 0 0 0,1 1 1 0 0,-1-1-1 0 0,0 0 0 0 0,1 1 0 0 0,-1-1 0 0 0,1 0 0 0 0,-1 0 0 0 0,0 1 0 0 0,1-1 0 0 0,-1 0 0 0 0,1 0 0 0 0,-1 0 0 0 0,1 0 1 0 0,-1 1-1 0 0,1-1 0 0 0,-1 0 0 0 0,1 0 0 0 0,-1 0 0 0 0,1 0 0 0 0,-1 0 0 0 0,1 0 0 0 0,-1 0 0 0 0,1-1 0 0 0,-1 1 0 0 0,1 0 1 0 0,-1 0-1 0 0,1 0 0 0 0,-1 0 0 0 0,1-1 0 0 0,-1 1 0 0 0,1 0 12 0 0,-9 50 79 0 0,-5 3-48 0 0,3 0 0 0 0,1 0-1 0 0,3 1 1 0 0,3 0 0 0 0,1 21-31 0 0,3-69 17 0 0,1 0-1 0 0,-1 0 1 0 0,1 0-1 0 0,0 0 1 0 0,1 0-1 0 0,-1 0 1 0 0,1-1-1 0 0,0 1 0 0 0,1-1 1 0 0,-1 0-1 0 0,1 0 1 0 0,0 0-1 0 0,0 0 1 0 0,1-1-1 0 0,-1 1 1 0 0,1-1-1 0 0,0-1 0 0 0,0 1 1 0 0,0-1-1 0 0,1 1 1 0 0,-1-1-1 0 0,1-1 1 0 0,0 1-1 0 0,0-1 1 0 0,0 0-1 0 0,0-1 0 0 0,0 1 1 0 0,0-1-1 0 0,0 0 1 0 0,0-1-1 0 0,1 1 1 0 0,-1-1-1 0 0,0-1 1 0 0,0 1-1 0 0,1-1 1 0 0,-1 0-1 0 0,0 0 0 0 0,0-1 1 0 0,0 0-1 0 0,0 0 1 0 0,0 0-1 0 0,2-2-16 0 0,34-19 134 0 0,-1-2 0 0 0,-1-2 0 0 0,-1-2 0 0 0,-2-1 0 0 0,0-2 0 0 0,-3-1 0 0 0,-1-2 0 0 0,-1-1 0 0 0,3-8-134 0 0,56-58 40 0 0,84-69 1 0 0,-174 170-43 0 0,-1 1 0 0 0,1 0-1 0 0,0-1 1 0 0,0 1 0 0 0,0 0-1 0 0,0 0 1 0 0,0 0 0 0 0,-1 0-1 0 0,1 0 1 0 0,0 0 0 0 0,0 0 0 0 0,0 0-1 0 0,0 0 1 0 0,0 0 0 0 0,-1 0-1 0 0,1 1 1 0 0,0-1 0 0 0,0 0-1 0 0,0 1 1 0 0,-1-1 0 0 0,1 0 0 0 0,0 1-1 0 0,0-1 1 0 0,-1 1 0 0 0,1-1-1 0 0,0 1 1 0 0,-1 0 0 0 0,1-1 0 0 0,-1 1-1 0 0,1 0 1 0 0,-1-1 0 0 0,1 1-1 0 0,-1 0 1 0 0,1-1 0 0 0,-1 1-1 0 0,1 0 1 0 0,-1 0 0 0 0,0 0 0 0 0,0 0-1 0 0,1-1 1 0 0,-1 1 0 0 0,0 0-1 0 0,0 0 1 0 0,0 0 0 0 0,0 0-1 0 0,0 0 1 0 0,0-1 0 0 0,0 1 0 0 0,0 0-1 0 0,0 0 1 0 0,-1 0 0 0 0,1 0-1 0 0,0-1 1 0 0,-1 1 0 0 0,1 0 0 0 0,0 0-1 0 0,-1 0 1 0 0,1-1 0 0 0,-1 1-1 0 0,1 0 3 0 0,1 13 85 0 0,2 180 355 0 0,-36 4 40 0 0,30-190-473 0 0,-1 0-1 0 0,0 0 1 0 0,0-1 0 0 0,0 1 0 0 0,-1-1 0 0 0,0 0-1 0 0,-1 0 1 0 0,1-1 0 0 0,-1 0 0 0 0,-1 0-1 0 0,1 0 1 0 0,-1 0 0 0 0,0-1 0 0 0,0-1-1 0 0,-1 1 1 0 0,1-1 0 0 0,-1 0 0 0 0,0-1-1 0 0,0 1 1 0 0,0-2 0 0 0,-1 1 0 0 0,1-1-1 0 0,0-1 1 0 0,-1 1 0 0 0,0-1 0 0 0,1-1-1 0 0,-1 0 1 0 0,0 0 0 0 0,-2-1-7 0 0,-96-24 93 0 0,142 22-667 0 0,24 11 593 0 0,121 4-2192 0 0,-152-18-1524 0 0,-11-1-3891 0 0,-11 3-1957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3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79 1488 0 0,'0'0'1275'0'0,"0"0"-90"0"0,0 0 109 0 0,0 0 204 0 0,0 0 201 0 0,0 0 8 0 0,0 0-128 0 0,0 0-185 0 0,0 0-239 0 0,0 0-216 0 0,0 0-213 0 0,0 0-156 0 0,0 0-127 0 0,-22-15-82 0 0,-71-41-61 0 0,92 55-286 0 0,-1 0 0 0 0,0 0 0 0 0,0 0 0 0 0,0 0-1 0 0,0 0 1 0 0,-1 1 0 0 0,1-1 0 0 0,0 1 0 0 0,0 0 0 0 0,0-1 0 0 0,0 1-1 0 0,-1 0 1 0 0,1 0 0 0 0,0 0 0 0 0,0 1 0 0 0,0-1 0 0 0,-1 0 0 0 0,1 1-1 0 0,0-1 1 0 0,0 1 0 0 0,0 0 0 0 0,0 0 0 0 0,0 0 0 0 0,0 0 0 0 0,0 0 0 0 0,0 0-1 0 0,1 1 1 0 0,-1-1 0 0 0,-1 2-14 0 0,-7 4 78 0 0,-15 10 1 0 0,0 1 0 0 0,1 2-1 0 0,1 0 1 0 0,1 1 0 0 0,1 2-1 0 0,0 0 1 0 0,2 1 0 0 0,1 1-1 0 0,1 1 1 0 0,1 1 0 0 0,1 0-1 0 0,2 0 1 0 0,-6 18-79 0 0,17-41 19 0 0,0-1-1 0 0,0 1 1 0 0,0 0-1 0 0,0-1 1 0 0,0 1-1 0 0,1 0 1 0 0,0 0-1 0 0,0 0 1 0 0,0 0-1 0 0,0 1 1 0 0,1-1-1 0 0,0 0 1 0 0,0 0-1 0 0,0 0 1 0 0,0 0-1 0 0,0 1 1 0 0,1-1-1 0 0,0 0 1 0 0,0 0-1 0 0,0 0 1 0 0,0 0-1 0 0,1 0 1 0 0,-1 0-1 0 0,1-1 1 0 0,0 1-1 0 0,0 0 1 0 0,1-1-1 0 0,-1 0 1 0 0,1 1-1 0 0,-1-1 1 0 0,1 0-1 0 0,0 0 1 0 0,0 0-1 0 0,1-1 1 0 0,-1 1-1 0 0,1-1 1 0 0,-1 0 0 0 0,1 0-1 0 0,0 0 1 0 0,-1 0-1 0 0,1-1 1 0 0,1 1-19 0 0,17-2 166 0 0,0-1 0 0 0,-1-1 1 0 0,1-1-1 0 0,0 0 0 0 0,-1-2 1 0 0,0 0-1 0 0,0-2 1 0 0,0 0-1 0 0,-1-2 0 0 0,0 0 1 0 0,-1-1-1 0 0,0-1 0 0 0,0 0 1 0 0,-1-2-1 0 0,-1 0 0 0 0,8-8-166 0 0,72-55 649 0 0,-4-5 0 0 0,57-64-649 0 0,-114 108 524 0 0,-36 36-449 0 0,0 1-15 0 0,0 19-27 0 0,0 19 28 0 0,1 0-1 0 0,1 0 1 0 0,2 0 0 0 0,2-1-1 0 0,6 20-60 0 0,-9-46-5 0 0,1-1 0 0 0,0 1 0 0 0,0-1 0 0 0,1 0 0 0 0,0 0 0 0 0,0 0 0 0 0,1-1 0 0 0,1 0 0 0 0,0 0 0 0 0,0 0 0 0 0,0-1 0 0 0,1 0 0 0 0,1-1 0 0 0,-1 1 0 0 0,1-2 0 0 0,0 1 0 0 0,1-1 0 0 0,-1-1 0 0 0,1 1 0 0 0,10 2 5 0 0,-6-3-136 0 0,0-1 0 0 0,1-1 0 0 0,-1 0 0 0 0,1-1 0 0 0,0 0 1 0 0,-1-1-1 0 0,1-1 0 0 0,0-1 0 0 0,0 0 0 0 0,-1 0 0 0 0,2-2 136 0 0,54-18-7096 0 0,-53 13-4332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9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491 770 0 0 0,'0'0'2390'0'0,"0"0"496"0"0,0 0 20 0 0,0 0-444 0 0,0 0-606 0 0,0 0-592 0 0,0 0-338 0 0,0 0-258 0 0,0 0-255 0 0,0 0-187 0 0,0 0-94 0 0,0 0-31 0 0,-34 16-29 0 0,-110 51-32 0 0,35 9-60 0 0,89-60 4 0 0,0 2-1 0 0,1 0 0 0 0,1 2 1 0 0,1 0-1 0 0,1 1 0 0 0,0 0 1 0 0,2 1-1 0 0,0 1 1 0 0,2 0-1 0 0,0 1 0 0 0,-5 17 17 0 0,16-38 24 0 0,0-1-1 0 0,0 1 1 0 0,0-1-1 0 0,0 1 1 0 0,0 0-1 0 0,0-1 0 0 0,1 1 1 0 0,-1 0-1 0 0,1 0 1 0 0,0 0-1 0 0,0-1 0 0 0,0 1 1 0 0,0 0-1 0 0,0 0 1 0 0,0 0-1 0 0,1-1 0 0 0,0 1 1 0 0,-1 0-1 0 0,1-1 1 0 0,0 1-1 0 0,0 0 1 0 0,1-1-1 0 0,-1 1 0 0 0,0-1 1 0 0,1 0-1 0 0,0 1 1 0 0,-1-1-1 0 0,1 0 0 0 0,0 0 1 0 0,0 0-1 0 0,0 0 1 0 0,0 0-1 0 0,1-1 0 0 0,-1 1 1 0 0,0-1-1 0 0,1 1 1 0 0,-1-1-1 0 0,1 0 1 0 0,-1 0-1 0 0,1 0 0 0 0,0 0 1 0 0,0 0-1 0 0,-1-1 1 0 0,1 1-1 0 0,2-1-23 0 0,14 2 255 0 0,1-2-1 0 0,0-1 1 0 0,0 0 0 0 0,-1-1 0 0 0,1-1-1 0 0,-1-1 1 0 0,0-1 0 0 0,0 0-1 0 0,0-1 1 0 0,-1-2 0 0 0,0 0 0 0 0,0 0-1 0 0,-1-2 1 0 0,0 0 0 0 0,11-9-255 0 0,-18 12 20 0 0,0 1-1 0 0,0-2 1 0 0,0 1 0 0 0,-1-1 0 0 0,-1-1 0 0 0,1 0 0 0 0,-1 0-1 0 0,-1 0 1 0 0,0-1 0 0 0,0 0 0 0 0,-1-1 0 0 0,0 0-1 0 0,-1 0 1 0 0,0 0 0 0 0,0 0 0 0 0,-2-1 0 0 0,1 1-1 0 0,-1-1 1 0 0,-1 0 0 0 0,0 0 0 0 0,-1-2-20 0 0,-18-98-295 0 0,7 88 191 0 0,-2 0 1 0 0,0 2-1 0 0,-2-1 0 0 0,0 1 1 0 0,-1 1-1 0 0,-2 1 0 0 0,0 0 1 0 0,-4-2 103 0 0,3 5-96 0 0,-1 0 1 0 0,-1 2 0 0 0,0 0-1 0 0,-1 1 1 0 0,-1 1 0 0 0,-7-2 95 0 0,30 14 3 0 0,-1 1 1 0 0,1 0 0 0 0,-1 0-1 0 0,1 0 1 0 0,-1 0 0 0 0,0 0-1 0 0,1 0 1 0 0,-1-1 0 0 0,0 1-1 0 0,1 0 1 0 0,-1 0 0 0 0,1 0 0 0 0,-1-1-1 0 0,0 1 1 0 0,0 0 0 0 0,1-1-1 0 0,-1 1 1 0 0,0 0 0 0 0,1-1-1 0 0,-1 1 1 0 0,0 0 0 0 0,0-1-1 0 0,0 1 1 0 0,1 0 0 0 0,-1-1-1 0 0,0 1 1 0 0,0-1 0 0 0,0 1 0 0 0,0 0-1 0 0,0-1 1 0 0,0 1 0 0 0,0-1-1 0 0,0 1 1 0 0,0-1 0 0 0,0 1-1 0 0,0 0 1 0 0,0-1 0 0 0,0 1-1 0 0,0-1 1 0 0,0 1 0 0 0,0-1 0 0 0,0 1-1 0 0,-1 0 1 0 0,1-1 0 0 0,0 1-1 0 0,0 0 1 0 0,0-1 0 0 0,-1 1-1 0 0,1 0 1 0 0,0-1 0 0 0,0 1-1 0 0,-1 0 1 0 0,1-1 0 0 0,0 1-1 0 0,-1 0 1 0 0,1 0 0 0 0,-1-1 0 0 0,1 1-1 0 0,0 0 1 0 0,-1 0 0 0 0,1 0-1 0 0,0-1 1 0 0,-1 1 0 0 0,1 0-1 0 0,-1 0 1 0 0,1 0-4 0 0,6-4 54 0 0,313-191 1796 0 0,-265 161-1515 0 0,-2-2 0 0 0,-2-2 0 0 0,-1-2 0 0 0,-2-3 1 0 0,-2-1-1 0 0,-1-3-335 0 0,8-20 189 0 0,-51 150-233 0 0,-1-49 69 0 0,-2 128-99 0 0,8 0 0 0 0,7-1 0 0 0,9 18 74 0 0,143 564-1282 0 0,-152-686 971 0 0,-3 0-1 0 0,-2 1 0 0 0,-2 0 1 0 0,-3 1-1 0 0,-3-1 0 0 0,-2 0 1 0 0,-3 1-1 0 0,-2-1 1 0 0,-12 45 311 0 0,16-90-9 0 0,-1-1 0 0 0,0 0 0 0 0,-1 0 0 0 0,0 0 0 0 0,-1-1 1 0 0,0 0-1 0 0,-1 0 0 0 0,0 0 0 0 0,-1-1 0 0 0,0 0 1 0 0,0 0-1 0 0,-1-1 0 0 0,0-1 0 0 0,-1 1 0 0 0,0-1 0 0 0,0-1 1 0 0,-1 0-1 0 0,0 0 0 0 0,0-1 0 0 0,-1 0 0 0 0,1-1 0 0 0,-1-1 1 0 0,0 0-1 0 0,-1 0 0 0 0,1-1 0 0 0,-7 0 9 0 0,13-3 17 0 0,-1 0-1 0 0,0-1 1 0 0,1 0-1 0 0,-1 0 1 0 0,1-1-1 0 0,-1 0 0 0 0,1 0 1 0 0,0 0-1 0 0,-1-1 1 0 0,1 0-1 0 0,0 0 1 0 0,1-1-1 0 0,-1 1 1 0 0,1-1-1 0 0,-1-1 1 0 0,1 1-1 0 0,1-1 1 0 0,-1 1-1 0 0,0-1 1 0 0,1-1-1 0 0,0 1 1 0 0,1-1-1 0 0,-1 1-16 0 0,-66-144 244 0 0,58 113-133 0 0,2 0 0 0 0,1-1 0 0 0,2-1 0 0 0,2 1 0 0 0,2-1 0 0 0,1 0 0 0 0,1 0 0 0 0,5-27-111 0 0,-1 45 102 0 0,0 1 0 0 0,2 0-1 0 0,0 0 1 0 0,1 0 0 0 0,1 1-1 0 0,1 0 1 0 0,0 0 0 0 0,1 1 0 0 0,1 0-1 0 0,1 1 1 0 0,1 0 0 0 0,0 0-1 0 0,0 1 1 0 0,2 1 0 0 0,13-11-102 0 0,-3 4 59 0 0,2 1-1 0 0,0 1 1 0 0,1 1 0 0 0,1 2-1 0 0,1 0 1 0 0,0 2 0 0 0,1 2-1 0 0,0 0 1 0 0,9 0-59 0 0,198-42-709 0 0,-136 39-4737 0 0,-77 14-5607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163 413 8442 0 0,'0'0'545'0'0,"0"0"-47"0"0,0 0 439 0 0,0 0 354 0 0,0 0 215 0 0,0 0 43 0 0,0 0-127 0 0,0 0-175 0 0,33 8-177 0 0,104 28-154 0 0,3-20 837 0 0,-101-17-1308 0 0,12-3-174 0 0,0-2 1 0 0,0-2 0 0 0,-1-2 0 0 0,0-3 0 0 0,-1-1 0 0 0,-1-3-1 0 0,0-2 1 0 0,-1-2 0 0 0,-1-2 0 0 0,-2-2 0 0 0,0-2 0 0 0,27-23-272 0 0,-45 32 24 0 0,-1-1 0 0 0,0-1 0 0 0,-2-2 0 0 0,-1 0 0 0 0,0-2 0 0 0,-2 0 0 0 0,5-9-24 0 0,-24 32 10 0 0,0 0 1 0 0,0 0-1 0 0,1 0 1 0 0,-1 0 0 0 0,0 0-1 0 0,0 0 1 0 0,0 0-1 0 0,-1-1 1 0 0,1 1-1 0 0,0 0 1 0 0,0 0-1 0 0,-1-1 1 0 0,1 1 0 0 0,-1-1-1 0 0,1 1 1 0 0,-1-1-1 0 0,0 1 1 0 0,1-1-1 0 0,-1 1 1 0 0,0-1 0 0 0,0 1-1 0 0,0-1 1 0 0,0 1-1 0 0,0-1 1 0 0,-1 1-1 0 0,1-1 1 0 0,0 1-1 0 0,-1-1 1 0 0,1 1 0 0 0,-1 0-1 0 0,1-1 1 0 0,-1 1-1 0 0,0-1 1 0 0,1 1-1 0 0,-1 0 1 0 0,0 0 0 0 0,0-1-1 0 0,-1 0-10 0 0,-6 5-22 0 0,-1-1 1 0 0,1 1-1 0 0,0 0 0 0 0,0 1 1 0 0,0-1-1 0 0,0 2 1 0 0,1-1-1 0 0,0 1 0 0 0,0 0 1 0 0,0 1-1 0 0,0 0 0 0 0,1 0 1 0 0,0 0-1 0 0,0 1 0 0 0,1 0 1 0 0,0 0-1 0 0,0 0 0 0 0,0 0 1 0 0,-1 5 21 0 0,-5 3-4 0 0,-32 58-43 0 0,3 2 0 0 0,3 2 0 0 0,3 1 0 0 0,4 2 0 0 0,4 1 1 0 0,3 1-1 0 0,4 1 0 0 0,3 1 0 0 0,-1 45 47 0 0,-13 88-129 0 0,25-148 58 0 0,-3-1 1 0 0,-3 0-1 0 0,-3 0 0 0 0,-2-1 1 0 0,-4 0-1 0 0,-2-2 1 0 0,-4-1-1 0 0,-2-1 0 0 0,-11 14 71 0 0,31-63-71 0 0,-1-1-1 0 0,0 0 0 0 0,-1 0 1 0 0,0-1-1 0 0,-1-1 0 0 0,0 0 1 0 0,-1 0-1 0 0,-1-1 0 0 0,1-1 1 0 0,-1 0-1 0 0,-1-1 0 0 0,0 0 1 0 0,0-1-1 0 0,-1-1 0 0 0,1 0 1 0 0,-1-1-1 0 0,0 0 0 0 0,-1-1 0 0 0,1-1 1 0 0,-16 1 71 0 0,20-3-87 0 0,0-1 0 0 0,-1 0 0 0 0,1-1 1 0 0,0 0-1 0 0,0-1 0 0 0,0 0 0 0 0,0 0 0 0 0,0-1 1 0 0,0-1-1 0 0,1 0 0 0 0,-1 0 0 0 0,1-1 1 0 0,-8-6 86 0 0,-5-7-62 0 0,0 0 1 0 0,2-2 0 0 0,0 0 0 0 0,1-2 0 0 0,1 0 0 0 0,1-1 0 0 0,1-1 0 0 0,2-1 0 0 0,-8-14 61 0 0,14 22 67 0 0,0 0 1 0 0,1 0-1 0 0,1-1 1 0 0,0-1-1 0 0,2 1 0 0 0,0-1 1 0 0,1 0-1 0 0,0 0 1 0 0,2 0-1 0 0,1-1 0 0 0,0 1 1 0 0,1-1-1 0 0,2-7-67 0 0,-1 20 54 0 0,1 0-1 0 0,0 1 0 0 0,0-1 0 0 0,1 1 1 0 0,0 0-1 0 0,0 0 0 0 0,1 0 1 0 0,-1 0-1 0 0,1 0 0 0 0,0 1 0 0 0,1 0 1 0 0,-1 0-1 0 0,1 0 0 0 0,0 0 1 0 0,1 1-1 0 0,-1-1 0 0 0,1 2 0 0 0,0-1 1 0 0,3-2-54 0 0,125-49 829 0 0,174 0 492 0 0,-212 43-1083 0 0,281-33-131 0 0,-278 38-2955 0 0,-91 6-154 0 0,-6-2-5482 0 0,-1 0-2305 0 0</inkml:trace>
  <inkml:trace contextRef="#ctx0" brushRef="#br0" timeOffset="309.389">1323 1002 6145 0 0,'0'0'1450'0'0,"0"0"-108"0"0,0 0-75 0 0,0 0 89 0 0,0 0 184 0 0,0 0 95 0 0,0 0-81 0 0,0 0-271 0 0,0 0-324 0 0,0 0-277 0 0,5 33-155 0 0,15 105-100 0 0,-15-49 207 0 0,-6-83-587 0 0,1-1 1 0 0,0 1-1 0 0,0 0 1 0 0,0 0-1 0 0,1-1 1 0 0,-1 1-1 0 0,1 0 1 0 0,1-1-1 0 0,-1 1 0 0 0,1-1 1 0 0,0 1-1 0 0,0-1 1 0 0,0 0-1 0 0,1 0 1 0 0,0 0-1 0 0,0 0 1 0 0,0 0-1 0 0,1-1 1 0 0,0 0-1 0 0,0 2-47 0 0,1-2 69 0 0,0 0 0 0 0,0 0 1 0 0,0 0-1 0 0,1 0 0 0 0,-1-1 0 0 0,1 0 1 0 0,-1 0-1 0 0,1 0 0 0 0,0-1 0 0 0,0 0 0 0 0,1 0 1 0 0,-1 0-1 0 0,0-1 0 0 0,1 0 0 0 0,-1-1 1 0 0,0 1-1 0 0,1-1 0 0 0,-1 0 0 0 0,1 0 1 0 0,-1-1-1 0 0,1 0 0 0 0,4-2-69 0 0,2-2 90 0 0,0-1 0 0 0,-1-1 1 0 0,0-1-1 0 0,0 1 0 0 0,-1-2 0 0 0,0 1 0 0 0,0-2 0 0 0,-1 1 1 0 0,0-2-1 0 0,-1 1 0 0 0,0-1 0 0 0,0-1 0 0 0,-2 1 1 0 0,1-1-1 0 0,-1-1 0 0 0,1-5-90 0 0,43-118-426 0 0,-45 74-8017 0 0,-6 57-2747 0 0</inkml:trace>
  <inkml:trace contextRef="#ctx0" brushRef="#br0" timeOffset="664.711">2025 1436 11803 0 0,'0'0'1653'0'0,"0"0"-477"0"0,0 0-178 0 0,0 0 37 0 0,0 0 62 0 0,0 0-14 0 0,0 0-125 0 0,0 0-181 0 0,0 0-154 0 0,21-34-141 0 0,69-108-106 0 0,47-50 401 0 0,-101 159-1148 0 0,-28 63-171 0 0,-9 10 413 0 0,-1-31 132 0 0,1 0 0 0 0,0 0 0 0 0,0 1 1 0 0,1-1-1 0 0,0 0 0 0 0,1 0 0 0 0,0 0 0 0 0,0 0 0 0 0,1 1 0 0 0,0-2 1 0 0,0 1-1 0 0,1 0 0 0 0,0 0 0 0 0,1-1 0 0 0,0 0 0 0 0,0 0 0 0 0,1 0 1 0 0,0 0-1 0 0,1-1 0 0 0,-1 1 0 0 0,3 0-3 0 0,-2-5 82 0 0,1 0 0 0 0,0-1-1 0 0,0 0 1 0 0,0 0 0 0 0,0-1 0 0 0,0 0 0 0 0,0 0-1 0 0,0 0 1 0 0,1-1 0 0 0,-1 0 0 0 0,0-1 0 0 0,0 1-1 0 0,0-1 1 0 0,1-1 0 0 0,-1 1 0 0 0,0-1 0 0 0,-1-1-1 0 0,1 1 1 0 0,0-1 0 0 0,-1 0 0 0 0,1-1-1 0 0,-1 0 1 0 0,0 0 0 0 0,0 0 0 0 0,-1 0 0 0 0,1-1-1 0 0,3-4-81 0 0,22-21 331 0 0,-1 0 0 0 0,-2-2 0 0 0,-1-2-1 0 0,19-30-330 0 0,-46 64-1 0 0,0 0-8 0 0,20-24-612 0 0,-3 18-2995 0 0,-8 12-6681 0 0,-5-1-552 0 0</inkml:trace>
  <inkml:trace contextRef="#ctx0" brushRef="#br0" timeOffset="1039.278">3287 1020 0 0 0,'0'0'2441'0'0,"0"0"344"0"0,0 0 20 0 0,0 0-252 0 0,0 0-406 0 0,0 0-387 0 0,0 0-336 0 0,0 0-273 0 0,0 0-169 0 0,0 0-133 0 0,0 0-150 0 0,0 0-137 0 0,0 0-100 0 0,-24-8-90 0 0,-78-21-69 0 0,100 29-288 0 0,-1-1-1 0 0,1 1 0 0 0,0-1 1 0 0,-1 1-1 0 0,1 0 0 0 0,0 0 1 0 0,-1 0-1 0 0,1 0 1 0 0,0 0-1 0 0,0 0 0 0 0,-1 1 1 0 0,1-1-1 0 0,0 1 1 0 0,0 0-1 0 0,-1 0 0 0 0,1-1 1 0 0,0 1-1 0 0,0 1 0 0 0,0-1 1 0 0,0 0-1 0 0,0 0 1 0 0,0 1-1 0 0,1-1 0 0 0,-1 1 1 0 0,0 0-1 0 0,1-1 0 0 0,-1 1-14 0 0,-6 7 78 0 0,-4 0-53 0 0,1 1 1 0 0,1 0-1 0 0,0 1 1 0 0,1 0-1 0 0,0 1 1 0 0,0-1 0 0 0,1 2-1 0 0,1-1 1 0 0,0 1-1 0 0,1 0 1 0 0,0 1-1 0 0,1 0 1 0 0,1-1 0 0 0,0 2-1 0 0,1-1 1 0 0,0 0-1 0 0,1 1 1 0 0,0 6-26 0 0,3-16-2 0 0,-1 0 1 0 0,1 0 0 0 0,0 0-1 0 0,0 0 1 0 0,1 0-1 0 0,0-1 1 0 0,-1 1 0 0 0,2 0-1 0 0,-1-1 1 0 0,0 0-1 0 0,1 1 1 0 0,0-1 0 0 0,0 0-1 0 0,0 0 1 0 0,1-1 0 0 0,-1 1-1 0 0,1-1 1 0 0,0 1-1 0 0,0-1 1 0 0,0 0 0 0 0,0-1-1 0 0,0 1 1 0 0,1-1-1 0 0,-1 0 1 0 0,1 0 0 0 0,1 0 1 0 0,129 29 37 0 0,-102-29-158 0 0,0-1-1 0 0,0-2 1 0 0,-1-1-1 0 0,1-2 1 0 0,0-1-1 0 0,1-2 122 0 0,13-9-3778 0 0,-2-7-3617 0 0,-35 16-2925 0 0</inkml:trace>
  <inkml:trace contextRef="#ctx0" brushRef="#br0" timeOffset="1351.71">4062 343 13747 0 0,'0'0'1627'0'0,"0"0"-327"0"0,0 0-285 0 0,0 0-105 0 0,0 0 61 0 0,0 0 25 0 0,0 0-77 0 0,0 0-142 0 0,0 0-154 0 0,0 0-79 0 0,0 0-85 0 0,0 0-70 0 0,0 0-19 0 0,-3 34-28 0 0,-11 110-15 0 0,3 77 428 0 0,-22 317-795 0 0,4-350-185 0 0,-2-107-984 0 0,29-80 868 0 0,0-1 0 0 0,1 1 1 0 0,-1-1-1 0 0,0 1 0 0 0,1-1 0 0 0,-1 0 0 0 0,0 0 0 0 0,0 0 0 0 0,1 0 0 0 0,-1 0 0 0 0,0 0 0 0 0,1 0 0 0 0,-1-1 1 0 0,0 1-1 0 0,0-1 0 0 0,1 1 0 0 0,-1-1 0 0 0,1 1 0 0 0,-1-1 0 0 0,0 0 0 0 0,1 0 0 0 0,0 0 0 0 0,-1 0 0 0 0,1 0 1 0 0,-1 0-1 0 0,1 0 0 0 0,0-1 0 0 0,0 1 0 0 0,0 0 0 0 0,0-1 0 0 0,0 1 0 0 0,0-1 0 0 0,0 1 0 0 0,0-1 0 0 0,1 1 1 0 0,-1-1-1 0 0,0 0 341 0 0,0 0-688 0 0,-6-6-4463 0 0,5 0-994 0 0</inkml:trace>
  <inkml:trace contextRef="#ctx0" brushRef="#br0" timeOffset="1648.591">3667 1109 7434 0 0,'0'0'2400'0'0,"0"0"-601"0"0,0 0-525 0 0,0 0-262 0 0,0 0-82 0 0,0 0 7 0 0,0 0-2 0 0,0 0-27 0 0,0 0-74 0 0,0 0-77 0 0,0 0-63 0 0,0 0-96 0 0,0 0-68 0 0,23-2-26 0 0,76-4-9 0 0,14 21 970 0 0,222 43-324 0 0,-267-51-1948 0 0,-24-6-4721 0 0,-30-1-3614 0 0</inkml:trace>
  <inkml:trace contextRef="#ctx0" brushRef="#br0" timeOffset="1965.441">4574 1193 15003 0 0,'0'0'1385'0'0,"0"0"-465"0"0,0 0-64 0 0,0 0 40 0 0,0 0-8 0 0,0 0-88 0 0,0 0-239 0 0,0 0-257 0 0,0 0-168 0 0,-29 195-120 0 0,29-180-96 0 0,0 0-80 0 0,0-8-104 0 0,2 1-177 0 0,1-5-271 0 0,3-3-640 0 0,-2 0-3297 0 0,-3 0-7626 0 0</inkml:trace>
  <inkml:trace contextRef="#ctx0" brushRef="#br0" timeOffset="1966.441">4709 774 16171 0 0,'0'0'1881'0'0,"0"0"-457"0"0,0 0-352 0 0,0 0-255 0 0,0 0-169 0 0,0 0-160 0 0,0 0-184 0 0,0 0-176 0 0,0 0-248 0 0,0 0-272 0 0,0 0-88 0 0,0 0-176 0 0,0 0-185 0 0,0 0-487 0 0,-43-56-3265 0 0,43 71-7770 0 0</inkml:trace>
  <inkml:trace contextRef="#ctx0" brushRef="#br0" timeOffset="2235.125">5031 1249 10514 0 0,'0'0'1156'0'0,"0"0"-457"0"0,0 0-220 0 0,0 0-72 0 0,0 0-42 0 0,0 0-85 0 0,0 0-124 0 0,0 0-106 0 0,0 0-60 0 0,0 0-20 0 0,0 0-9 0 0,0 0 4 0 0,-4 31 30 0 0,-8 98 49 0 0,12-128-38 0 0,-1 0-1 0 0,1 0 1 0 0,-1 0 0 0 0,1 0-1 0 0,0 0 1 0 0,-1 0 0 0 0,1 0 0 0 0,0 0-1 0 0,0 0 1 0 0,0 0 0 0 0,0 0-1 0 0,0 0 1 0 0,0 0 0 0 0,0 1-1 0 0,0-1 1 0 0,0 0 0 0 0,0 0-1 0 0,0 0 1 0 0,1 0 0 0 0,-1 0 0 0 0,1 0-1 0 0,-1 0 1 0 0,1 0 0 0 0,-1 0-1 0 0,1 0 1 0 0,-1 0 0 0 0,1 0-1 0 0,0 0 1 0 0,-1-1 0 0 0,1 1-1 0 0,0 0 1 0 0,0 0 0 0 0,0-1 0 0 0,0 1-1 0 0,-1 0 1 0 0,1-1 0 0 0,0 1-1 0 0,0-1 1 0 0,0 1 0 0 0,0-1-1 0 0,0 0 1 0 0,1 1 0 0 0,-1-1-1 0 0,0 0 1 0 0,0 0 0 0 0,0 0 0 0 0,0 1-1 0 0,0-1 1 0 0,0 0 0 0 0,0-1-1 0 0,0 1 1 0 0,1 0-6 0 0,4 0 109 0 0,7-1 310 0 0,0 0 0 0 0,0-1-1 0 0,0 0 1 0 0,0-1-1 0 0,-1-1 1 0 0,1 0-1 0 0,-1 0 1 0 0,0-1 0 0 0,0-1-1 0 0,0 0 1 0 0,-1-1-1 0 0,0 0 1 0 0,0-1-1 0 0,-1 0 1 0 0,0 0 0 0 0,0-1-1 0 0,-1 0 1 0 0,0-1-1 0 0,-1 0 1 0 0,0-1-1 0 0,0 0 1 0 0,3-8-419 0 0,-6 11 90 0 0,-1 0 1 0 0,1 0-1 0 0,-2-1 1 0 0,0 0-1 0 0,0 0 0 0 0,0 1 1 0 0,-1-2-1 0 0,0 1 0 0 0,-1 0 1 0 0,0 0-1 0 0,0 0 1 0 0,-1-1-1 0 0,-1 1 0 0 0,1 0 1 0 0,-1-1-1 0 0,-1 1 1 0 0,0 0-1 0 0,0 0 0 0 0,-1 0 1 0 0,0 0-1 0 0,0 1 0 0 0,-3-5-90 0 0,5 10-75 0 0,-1 0 0 0 0,1 0-1 0 0,-1 0 1 0 0,0 0-1 0 0,0 0 1 0 0,0 0 0 0 0,0 0-1 0 0,-1 1 1 0 0,1-1-1 0 0,-1 1 1 0 0,1-1 0 0 0,-1 1-1 0 0,0 0 1 0 0,0 0-1 0 0,0 0 1 0 0,0 1 0 0 0,0-1-1 0 0,-1 1 1 0 0,1 0-1 0 0,0-1 1 0 0,-1 1 0 0 0,1 1-1 0 0,-1-1 1 0 0,1 1-1 0 0,-1-1 1 0 0,1 1 0 0 0,-1 0-1 0 0,1 0 1 0 0,-1 0-1 0 0,1 1 1 0 0,-1-1 0 0 0,1 1-1 0 0,-1 0 1 0 0,1 0-1 0 0,-1 0 1 0 0,1 1 0 0 0,0-1-1 0 0,0 1 1 0 0,-1 0 75 0 0,-20 14-2543 0 0,9-4-2005 0 0,3 0-6821 0 0</inkml:trace>
  <inkml:trace contextRef="#ctx0" brushRef="#br0" timeOffset="2548.093">5535 1363 14347 0 0,'0'0'1591'0'0,"0"0"-239"0"0,0 0-123 0 0,0 0-142 0 0,0 0-117 0 0,0 0-156 0 0,0 0-174 0 0,35-30-140 0 0,106-89-112 0 0,-60 66 320 0 0,-73 47-409 0 0,-7 6-306 0 0,-1-1-1 0 0,0 1 1 0 0,0-1 0 0 0,1 1 0 0 0,-1 0 0 0 0,0-1 0 0 0,1 1 0 0 0,-1-1-1 0 0,0 1 1 0 0,1 0 0 0 0,-1-1 0 0 0,1 1 0 0 0,-1 0 0 0 0,0 0 0 0 0,1-1-1 0 0,-1 1 1 0 0,1 0 0 0 0,-1 0 0 0 0,1-1 0 0 0,-1 1 0 0 0,1 0 0 0 0,-1 0 0 0 0,1 0-1 0 0,-1 0 1 0 0,1 0 0 0 0,-1 0 0 0 0,1 0 0 0 0,-1 0 0 0 0,1 0 0 0 0,-1 0-1 0 0,1 0 1 0 0,-1 0 0 0 0,1 1 0 0 0,-1-1 0 0 0,1 0 0 0 0,-1 0 0 0 0,1 0-1 0 0,-1 1 1 0 0,1-1 0 0 0,-1 0 0 0 0,1 0 0 0 0,-1 1 0 0 0,0-1 0 0 0,1 1-1 0 0,-1-1 1 0 0,1 0 0 0 0,-1 1 0 0 0,0-1 0 0 0,0 1 0 0 0,1-1 0 0 0,-1 0-1 0 0,0 1 1 0 0,0-1 0 0 0,1 1 0 0 0,-1-1 0 0 0,0 1 0 0 0,0-1 0 0 0,0 1 0 0 0,0-1-1 0 0,0 1 1 0 0,0-1 0 0 0,0 1 0 0 0,0 0 0 0 0,0-1 0 0 0,0 1 0 0 0,0-1-1 0 0,0 1 1 0 0,0-1 0 0 0,0 1 0 0 0,-1-1 7 0 0,1 9-2 0 0,0-1 0 0 0,0 1-1 0 0,1-1 1 0 0,0 0 0 0 0,0 0 0 0 0,1 1 0 0 0,0-1 0 0 0,0 0-1 0 0,1 0 1 0 0,0-1 0 0 0,1 1 0 0 0,0-1 0 0 0,0 1 0 0 0,0-1-1 0 0,1 0 1 0 0,0-1 0 0 0,0 1 0 0 0,1-1 0 0 0,0 0-1 0 0,0 0 1 0 0,0-1 0 0 0,1 0 0 0 0,-1 0 0 0 0,1 0 0 0 0,1-1-1 0 0,-1 0 1 0 0,1 0 0 0 0,-1-1 0 0 0,1 0 0 0 0,1 0 2 0 0,5-2 204 0 0,0-1 1 0 0,0 0-1 0 0,1-1 0 0 0,-1-1 1 0 0,0 0-1 0 0,0-1 1 0 0,0 0-1 0 0,-1-1 1 0 0,1-1-1 0 0,-1 0 1 0 0,0-1-1 0 0,0 0 0 0 0,0-1 1 0 0,-1 0-1 0 0,0-1 1 0 0,-1 0-1 0 0,0-1 1 0 0,0-1-1 0 0,0 0 1 0 0,6-9-205 0 0,26-17 427 0 0,43-54 64 0 0,-83 63-1171 0 0,-6 18-5469 0 0,0 9-5923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6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718 86 2192 0 0,'0'0'2473'0'0,"0"0"-582"0"0,0 0-3 0 0,0 0 222 0 0,0 0 127 0 0,0 0-87 0 0,0 0-313 0 0,0 0-315 0 0,0 0-311 0 0,0 0-235 0 0,0 0-176 0 0,0 0-126 0 0,0 0-77 0 0,-11 1-43 0 0,5 0-468 0 0,1 0 5 0 0,0-1 0 0 0,0 1 1 0 0,0 0-1 0 0,0 1 1 0 0,0-1-1 0 0,0 1 0 0 0,0 0 1 0 0,1 0-1 0 0,-1 1 0 0 0,1-1 1 0 0,-1 1-1 0 0,1 0 0 0 0,0 0 1 0 0,0 0-1 0 0,-3 4-91 0 0,-43 60 614 0 0,3 3 0 0 0,3 1 0 0 0,2 4-614 0 0,-6 9 142 0 0,-255 394-680 0 0,290-457 357 0 0,11-16 57 0 0,0 0-1 0 0,-1-1 1 0 0,0 1-1 0 0,1-1 1 0 0,-1 0-1 0 0,-1 0 0 0 0,1 0 1 0 0,-1 0-1 0 0,1-1 1 0 0,-1 0-1 0 0,0 1 1 0 0,0-1-1 0 0,-1-1 1 0 0,1 1-1 0 0,-1 0 125 0 0,4-4-527 0 0,-1 0 0 0 0,1 0 0 0 0,-1 0 0 0 0,1-1 0 0 0,0 1 0 0 0,-1 0 0 0 0,1 0 0 0 0,0-1 0 0 0,0 1 0 0 0,0-1 0 0 0,0 1 1 0 0,0-1-1 0 0,0 1 0 0 0,0-1 0 0 0,1 0 0 0 0,-1 1 0 0 0,0-1 0 0 0,1 0 0 0 0,0 0 0 0 0,-1 1 0 0 0,1-1 0 0 0,0 0 0 0 0,0 0 0 0 0,0 0 0 0 0,0 1 0 0 0,0-1 0 0 0,0 0 0 0 0,1 0 0 0 0,-1 0 0 0 0,0 1 0 0 0,1-2 527 0 0,-1 0-1826 0 0,0-9-3977 0 0</inkml:trace>
  <inkml:trace contextRef="#ctx0" brushRef="#br0" timeOffset="620.164">16 1 12771 0 0,'0'0'2127'0'0,"0"0"-743"0"0,0 0-581 0 0,0 0-202 0 0,0 0 68 0 0,0 0 120 0 0,0 0 53 0 0,0 0-93 0 0,0 0-166 0 0,0 0-167 0 0,0 0-75 0 0,0 0 63 0 0,0 0 107 0 0,3 2 101 0 0,85 82 2374 0 0,-14-6-2303 0 0,-3 4-1 0 0,-4 3 0 0 0,42 70-682 0 0,141 175 309 0 0,-215-287-309 0 0,-2 2 1 0 0,-2 0 0 0 0,-2 3 0 0 0,-2 0 0 0 0,-2 2 0 0 0,13 40-1 0 0,-38-90-4 0 0,1 0 1 0 0,-1-1-1 0 0,0 1 0 0 0,0 0 1 0 0,0-1-1 0 0,0 1 0 0 0,0 0 1 0 0,1-1-1 0 0,-1 1 0 0 0,0 0 1 0 0,0-1-1 0 0,0 1 1 0 0,1 0-1 0 0,-1-1 0 0 0,0 1 1 0 0,0 0-1 0 0,1 0 0 0 0,-1 0 1 0 0,0-1-1 0 0,1 1 0 0 0,-1 0 1 0 0,0 0-1 0 0,1 0 1 0 0,-1 0-1 0 0,0-1 0 0 0,1 1 1 0 0,-1 0-1 0 0,1 0 0 0 0,-1 0 1 0 0,0 0-1 0 0,1 0 0 0 0,-1 0 1 0 0,0 0-1 0 0,1 0 1 0 0,-1 0-1 0 0,1 0 0 0 0,-1 0 1 0 0,0 0-1 0 0,1 1 0 0 0,-1-1 1 0 0,0 0-1 0 0,1 0 0 0 0,-1 0 1 0 0,0 0-1 0 0,1 1 0 0 0,-1-1 1 0 0,0 0-1 0 0,1 0 1 0 0,-1 0-1 0 0,0 1 0 0 0,0-1 1 0 0,1 0-1 0 0,-1 1 0 0 0,0-1 1 0 0,0 0-1 0 0,0 1 0 0 0,1-1 1 0 0,-1 0-1 0 0,0 1 1 0 0,0-1-1 0 0,0 0 4 0 0,1-2-21 0 0,0 2-7 0 0,-1 0 3 0 0,0 0-2 0 0,0 0 12 0 0,0 0-6 0 0,0 0 0 0 0,0 0 5 0 0,0 0-24 0 0,0 0-28 0 0,0 0-19 0 0,0 0-26 0 0,0 0 22 0 0,0 0 19 0 0,0 0-3 0 0,0 0 30 0 0,0 0-4 0 0,0 0 9 0 0,0 0 10 0 0,0 0-6 0 0,0 0 3 0 0,0 0 2 0 0,0 0 5 0 0,0 0-6 0 0,0 0-8 0 0,0 0-8 0 0,0 0-2 0 0,0 0 17 0 0,0 0-8 0 0,0 0-1 0 0,0 0-20 0 0,0 0 8 0 0,0 0 23 0 0,0 0 2 0 0,0 0-7 0 0,0 0-52 0 0,0 0-63 0 0,0 0-58 0 0,0 0-67 0 0,0 0-87 0 0,-2-8-14103 0 0,2 5 2800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0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769 575 1360 0 0,'0'0'1115'0'0,"0"0"-452"0"0,0 0-410 0 0,0 0-35 0 0,0 0 267 0 0,0 0 423 0 0,0 0 378 0 0,0 0 213 0 0,0 0-32 0 0,0 0-235 0 0,0 0-294 0 0,0 0-249 0 0,0 0-153 0 0,0 0-54 0 0,0 0 37 0 0,0 0 79 0 0,0 0 80 0 0,0 0 37 0 0,-13-3 545 0 0,3 1-1253 0 0,0 0 0 0 0,0 1 1 0 0,0 1-1 0 0,0-1 0 0 0,0 2 1 0 0,0-1-1 0 0,0 1 0 0 0,0 1 0 0 0,0 0 1 0 0,1 0-1 0 0,-8 4-7 0 0,-433 137 1294 0 0,397-118-777 0 0,53-25-500 0 0,0 0-53 0 0,0 0-46 0 0,19 11-157 0 0,182 15 789 0 0,7 1-540 0 0,-207-28-12 0 0,0 1 0 0 0,1 0 0 0 0,-1 0 0 0 0,0 0 0 0 0,0 1 0 0 0,0-1 0 0 0,0 0-1 0 0,1 0 1 0 0,-1 1 0 0 0,0-1 0 0 0,0 0 0 0 0,0 1 0 0 0,0-1 0 0 0,0 1 0 0 0,0 0 0 0 0,0-1 0 0 0,0 1 0 0 0,0 0 0 0 0,0-1 0 0 0,0 1 0 0 0,0 0-1 0 0,-1 0 1 0 0,1 0 0 0 0,0 0 0 0 0,0 0 0 0 0,-1 0 0 0 0,1 0 0 0 0,-1 0 0 0 0,1 0 0 0 0,-1 0 0 0 0,1 0 0 0 0,-1 0 0 0 0,0 1 0 0 0,0-1-1 0 0,1 0 1 0 0,-1 0 0 0 0,0 0 0 0 0,0 0 0 0 0,0 1 0 0 0,0-1 0 0 0,0 0 0 0 0,-1 0 0 0 0,1 0 0 0 0,0 1 0 0 0,0-1 0 0 0,-1 0 0 0 0,1 0 0 0 0,-1 0-1 0 0,1 0 1 0 0,-1 0 0 0 0,1 0 0 0 0,-1 0 0 0 0,0 0 0 0 0,0 0 2 0 0,-161 123 545 0 0,119-95-495 0 0,-61 42 196 0 0,4 4 0 0 0,-45 48-246 0 0,142-121-2 0 0,1-1 1 0 0,0 1-1 0 0,1 0 1 0 0,-1 0-1 0 0,0 0 1 0 0,0 0-1 0 0,1 0 0 0 0,0 1 1 0 0,-1-1-1 0 0,1 0 1 0 0,0 1-1 0 0,0-1 1 0 0,0 1-1 0 0,0-1 1 0 0,1 1-1 0 0,-1 0 0 0 0,1-1 1 0 0,-1 1-1 0 0,1 0 1 0 0,0-1-1 0 0,0 1 1 0 0,0 0-1 0 0,0-1 1 0 0,1 1-1 0 0,-1 0 0 0 0,1-1 1 0 0,0 1-1 0 0,0-1 1 0 0,-1 1-1 0 0,2-1 1 0 0,-1 1-1 0 0,0-1 1 0 0,0 0-1 0 0,1 1 0 0 0,-1-1 1 0 0,1 0-1 0 0,0 0 1 0 0,0 0-1 0 0,-1 0 1 0 0,1-1-1 0 0,1 1 1 0 0,-1 0-1 0 0,0-1 0 0 0,0 1 1 0 0,0-1-1 0 0,1 0 1 0 0,-1 0-1 0 0,2 1 2 0 0,20 6 44 0 0,1-1-1 0 0,-1-1 0 0 0,2-1 0 0 0,-1-2 1 0 0,0 0-1 0 0,1-1 0 0 0,-1-2 1 0 0,1-1-1 0 0,-1 0 0 0 0,1-2 0 0 0,13-4-43 0 0,-11 3-78 0 0,-6 2-215 0 0,0-1 1 0 0,0-1 0 0 0,0-1 0 0 0,-1-1-1 0 0,1-1 1 0 0,12-6 292 0 0,-5-10-3207 0 0,-18 3-5363 0 0,-9 12 1791 0 0</inkml:trace>
  <inkml:trace contextRef="#ctx0" brushRef="#br0" timeOffset="480.881">569 1 2905 0 0,'0'0'2592'0'0,"0"0"-870"0"0,0 0-559 0 0,0 0-436 0 0,0 0-346 0 0,0 0-134 0 0,0 0 117 0 0,0 0 285 0 0,0 0 320 0 0,0 0 163 0 0,0 0-32 0 0,0 0-149 0 0,-13 34-163 0 0,-36 111-109 0 0,32-47 246 0 0,18-73-658 0 0,-51 836 5018 0 0,32-681-4855 0 0,-8-1 0 0 0,-48 172-430 0 0,68-326-50 0 0,-17 106-596 0 0,40-142-1590 0 0,-6 3-184 0 0,-7 5-739 0 0,2-1-3636 0 0,0 0-1605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0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1 660 752 0 0,'0'0'720'0'0,"0"0"-394"0"0,0 0-256 0 0,0 0 34 0 0,0 0 310 0 0,0 0 355 0 0,0 0 221 0 0,0 0 83 0 0,0 0-76 0 0,0 0-185 0 0,0 0-173 0 0,23-26-111 0 0,74-81-83 0 0,1 7 881 0 0,-64 62-590 0 0,-2-1 0 0 0,-2-2 0 0 0,-2-1 0 0 0,-2-1 1 0 0,19-43-737 0 0,8-51 3807 0 0,-54 220-2395 0 0,-64 662 374 0 0,33-546-1693 0 0,-32 41 181 0 0,-34 45-201 0 0,87-251-362 0 0,11-33 121 0 0,0-1-60 0 0,0 0-54 0 0,0 0-80 0 0,9-9-769 0 0,55-85-2648 0 0,-26 30-2586 0 0,-29 49 3995 0 0,5-9-3747 0 0</inkml:trace>
  <inkml:trace contextRef="#ctx0" brushRef="#br0" timeOffset="419.087">658 502 10402 0 0,'0'0'526'0'0,"0"0"-354"0"0,0 0-168 0 0,0 0 16 0 0,0 0 110 0 0,0 0 201 0 0,-21 32 233 0 0,-65 101 238 0 0,11-15 2085 0 0,-5-4 0 0 0,-11 4-2887 0 0,67-85 364 0 0,24-33-378 0 0,29-4 514 0 0,-13-1-250 0 0,13-7-73 0 0,2 1 1 0 0,-1 2-1 0 0,1 1 1 0 0,1 2-1 0 0,-1 1 1 0 0,32-1-178 0 0,-59 6 17 0 0,-1-1 0 0 0,1 1 1 0 0,-1 0-1 0 0,0 1 0 0 0,1-1 1 0 0,-1 0-1 0 0,1 1 0 0 0,-1 0 0 0 0,0 0 1 0 0,1 0-1 0 0,-1 0 0 0 0,0 0 1 0 0,0 1-1 0 0,0 0 0 0 0,0-1 0 0 0,0 1 1 0 0,0 0-1 0 0,0 0 0 0 0,-1 1 1 0 0,1-1-1 0 0,-1 1 0 0 0,0-1 1 0 0,1 1-1 0 0,-1 0 0 0 0,0-1 0 0 0,-1 1 1 0 0,1 0-1 0 0,0 1 0 0 0,-1-1 1 0 0,1 1-18 0 0,2 12 191 0 0,-1 0 1 0 0,0 0 0 0 0,-1 1-1 0 0,0-1 1 0 0,-2 0 0 0 0,0 1-1 0 0,-1 9-191 0 0,0 10 278 0 0,1 209 592 0 0,29-141-738 0 0,-5-105-277 0 0,24-83-1349 0 0,-39 63 194 0 0,1-5-1583 0 0,-3 5-4207 0 0,0 6-4028 0 0</inkml:trace>
  <inkml:trace contextRef="#ctx0" brushRef="#br0" timeOffset="929.489">973 1459 6049 0 0,'0'0'819'0'0,"0"0"-385"0"0,0 0-120 0 0,0 0 130 0 0,0 0 275 0 0,0 0 295 0 0,0 0 259 0 0,0 0 140 0 0,0 0-10 0 0,0 0-111 0 0,0 0-187 0 0,0 0-134 0 0,-1 6-93 0 0,-1 0-671 0 0,3-6-103 0 0,-1 0 1 0 0,0 0-1 0 0,1 0 0 0 0,-1 0 0 0 0,0 0 0 0 0,1 0 0 0 0,-1 0 1 0 0,0 0-1 0 0,0 0 0 0 0,1 0 0 0 0,-1 0 0 0 0,0 0 1 0 0,1 0-1 0 0,-1 0 0 0 0,0 0 0 0 0,1 1 0 0 0,-1-1 0 0 0,0 0 1 0 0,1 0-1 0 0,-1 0 0 0 0,0 0-104 0 0,65-120 1448 0 0,-6-4 1 0 0,19-65-1449 0 0,-60 139 210 0 0,-23 66-251 0 0,1 0-1 0 0,0 0 0 0 0,1 0 0 0 0,1 1 0 0 0,0-1 0 0 0,2 1 1 0 0,0-1-1 0 0,0 1 0 0 0,2-1 0 0 0,0 1 0 0 0,1-1 1 0 0,0 0-1 0 0,2 0 0 0 0,0 1 42 0 0,-3-10 50 0 0,0 0 0 0 0,1-1 0 0 0,-1 1-1 0 0,1-1 1 0 0,1 0 0 0 0,-1 0 0 0 0,1 0 0 0 0,0-1 0 0 0,1 1 0 0 0,-1-1 0 0 0,1 0-1 0 0,0 0 1 0 0,0 0 0 0 0,1-1 0 0 0,-1 0 0 0 0,1 0 0 0 0,0 0 0 0 0,0-1 0 0 0,0 0-1 0 0,1 0 1 0 0,-1 0 0 0 0,1-1 0 0 0,-1 0 0 0 0,1 0 0 0 0,0-1 0 0 0,0 0 0 0 0,0 0-1 0 0,0 0 1 0 0,0-1 0 0 0,0 0 0 0 0,0-1 0 0 0,-1 1 0 0 0,1-1 0 0 0,0-1 0 0 0,0 1 0 0 0,0-1-1 0 0,-1-1 1 0 0,1 1 0 0 0,-1-1 0 0 0,5-2-50 0 0,4-8 52 0 0,-1 0-1 0 0,0-1 1 0 0,-1 0-1 0 0,0-1 1 0 0,-2-1-1 0 0,1 0 1 0 0,-2 0-1 0 0,0-1 1 0 0,-1 0-1 0 0,-1-1 1 0 0,-1 0 0 0 0,0-1-1 0 0,-1 1 1 0 0,-1-1-1 0 0,-1 0 1 0 0,-1 0-1 0 0,0-1 1 0 0,-2 1-1 0 0,0-1 1 0 0,-1-4-52 0 0,0 23-59 0 0,0 0-1 0 0,0 0 1 0 0,0 0-1 0 0,0 1 1 0 0,0-1 0 0 0,0 0-1 0 0,0 0 1 0 0,-1 0 0 0 0,1 0-1 0 0,0 1 1 0 0,0-1-1 0 0,-1 0 1 0 0,1 0 0 0 0,-1 1-1 0 0,1-1 1 0 0,0 0 0 0 0,-1 0-1 0 0,0 1 1 0 0,1-1-1 0 0,-1 0 1 0 0,1 1 0 0 0,-1-1-1 0 0,0 1 1 0 0,1-1 0 0 0,-1 1-1 0 0,0-1 1 0 0,0 1 0 0 0,1 0-1 0 0,-1-1 1 0 0,0 1-1 0 0,0 0 1 0 0,0-1 0 0 0,1 1-1 0 0,-1 0 1 0 0,0 0 0 0 0,0 0-1 0 0,0 0 1 0 0,0 0-1 0 0,1 0 1 0 0,-1 0 0 0 0,0 0-1 0 0,0 0 1 0 0,0 0 0 0 0,0 0-1 0 0,0 1 60 0 0,-12 2-4196 0 0,3 3-4190 0 0,2-2-2431 0 0</inkml:trace>
  <inkml:trace contextRef="#ctx0" brushRef="#br0" timeOffset="1249.801">2042 1036 9738 0 0,'0'0'1006'0'0,"0"0"-420"0"0,0 0-172 0 0,0 0 90 0 0,0 0 159 0 0,0 0 108 0 0,0 0 7 0 0,0 0-37 0 0,0 0-68 0 0,-30 33-99 0 0,-90 107-117 0 0,118-139-438 0 0,-1 1 0 0 0,1-1 0 0 0,0 1 1 0 0,0 0-1 0 0,0 0 0 0 0,0 0 0 0 0,0 0 0 0 0,0 0 1 0 0,1 1-1 0 0,-1-1 0 0 0,1 0 0 0 0,-1 1 0 0 0,1-1 0 0 0,0 1 1 0 0,0 0-1 0 0,0-1 0 0 0,1 1 0 0 0,-1 0 0 0 0,0-1 0 0 0,1 1 1 0 0,0 0-1 0 0,0 0 0 0 0,0-1 0 0 0,0 1 0 0 0,0 0 1 0 0,0 0-1 0 0,1 2-19 0 0,2 3 87 0 0,-1-3-24 0 0,0 1 0 0 0,0-1 0 0 0,0 0-1 0 0,1 0 1 0 0,0 0 0 0 0,0-1-1 0 0,0 1 1 0 0,1-1 0 0 0,-1 1 0 0 0,1-1-1 0 0,0 0 1 0 0,0 0 0 0 0,1-1-1 0 0,-1 1 1 0 0,1-1 0 0 0,0 0-1 0 0,0 0 1 0 0,0-1 0 0 0,0 0 0 0 0,0 1-1 0 0,0-2 1 0 0,2 1-63 0 0,122 18 1562 0 0,-120-19-1442 0 0,0 0 0 0 0,0 0 1 0 0,0-1-1 0 0,0-1 0 0 0,0 1 0 0 0,0-1 0 0 0,-1-1 0 0 0,1 1 0 0 0,0-2 0 0 0,-1 1 0 0 0,1-1 0 0 0,-1 0 0 0 0,0-1 0 0 0,0 0 0 0 0,0 0 0 0 0,0-1 0 0 0,-1 0 0 0 0,0 0 1 0 0,0-1-1 0 0,0 0 0 0 0,-1 0 0 0 0,0-1 0 0 0,0 1 0 0 0,0-1 0 0 0,-1-1 0 0 0,0 1 0 0 0,0-1 0 0 0,-1 0 0 0 0,0 0 0 0 0,-1 0 0 0 0,1 0 0 0 0,-2-1 0 0 0,1 1 1 0 0,-1-1-1 0 0,0 0 0 0 0,-1-1-120 0 0,-1 4-9 0 0,-1-1 1 0 0,0 1-1 0 0,0-1 0 0 0,-1 1 1 0 0,1 0-1 0 0,-1-1 1 0 0,-1 1-1 0 0,1 0 1 0 0,-1 0-1 0 0,0 0 1 0 0,-1 1-1 0 0,1-1 0 0 0,-1 1 1 0 0,0 0-1 0 0,0 0 1 0 0,-1 0-1 0 0,1 0 1 0 0,-1 1-1 0 0,0 0 1 0 0,-1 0-1 0 0,1 0 0 0 0,-1 1 1 0 0,1-1-1 0 0,-1 1 1 0 0,0 1-1 0 0,0-1 1 0 0,-4 0 8 0 0,0-1-177 0 0,1 1 1 0 0,-1 1 0 0 0,0-1-1 0 0,-1 1 1 0 0,1 1 0 0 0,0 0-1 0 0,0 0 1 0 0,-1 1 0 0 0,1 1-1 0 0,0-1 1 0 0,-1 2 0 0 0,1-1-1 0 0,0 2 1 0 0,0-1 0 0 0,0 1-1 0 0,0 1 1 0 0,-3 1 176 0 0,-35 25-2721 0 0,19-5-5727 0 0,15-10-1929 0 0</inkml:trace>
  <inkml:trace contextRef="#ctx0" brushRef="#br0" timeOffset="1718.053">2596 1120 3769 0 0,'0'0'3108'0'0,"0"0"-760"0"0,0 0-391 0 0,0 0-282 0 0,0 0-369 0 0,0 0-380 0 0,0 0-318 0 0,0 0-146 0 0,0 0-63 0 0,0 0-5 0 0,0 0-25 0 0,0 0-49 0 0,0 0-28 0 0,-9 16-33 0 0,-31 47-24 0 0,39-62-212 0 0,1 0 0 0 0,-1 0 0 0 0,0 0 1 0 0,0 1-1 0 0,1-1 0 0 0,-1 0 0 0 0,1 0 1 0 0,-1 1-1 0 0,1-1 0 0 0,-1 0 0 0 0,1 1 1 0 0,0-1-1 0 0,0 1 0 0 0,0-1 0 0 0,0 0 1 0 0,0 1-1 0 0,0-1 0 0 0,0 1 1 0 0,0-1-1 0 0,0 0 0 0 0,1 1 0 0 0,-1-1 1 0 0,0 0-1 0 0,1 1 0 0 0,0-1 0 0 0,-1 0 1 0 0,1 0-1 0 0,-1 1 0 0 0,1-1 0 0 0,0 0 1 0 0,0 0-1 0 0,0 0 0 0 0,0 0 0 0 0,0 0 1 0 0,0 0-1 0 0,0 0 0 0 0,0 0 0 0 0,0-1 1 0 0,0 1-1 0 0,1 0 0 0 0,-1 0 0 0 0,0-1 1 0 0,0 1-1 0 0,1-1 0 0 0,0 1-23 0 0,3 1 177 0 0,9 3 37 0 0,1 0 1 0 0,0-2 0 0 0,1 0 0 0 0,-1-1 0 0 0,0 0 0 0 0,1-1 0 0 0,-1-1 0 0 0,1 0 0 0 0,-1-1 0 0 0,0-1 0 0 0,1-1 0 0 0,-1 0 0 0 0,0 0-1 0 0,0-2 1 0 0,-1 0 0 0 0,1-1 0 0 0,-1 0 0 0 0,0-1 0 0 0,10-7-215 0 0,107-55 431 0 0,-131 70-432 0 0,-1-1 0 0 0,1 0 0 0 0,0 0 0 0 0,0 1-1 0 0,0-1 1 0 0,0 0 0 0 0,0 0 0 0 0,0 1 0 0 0,0-1 0 0 0,0 0 0 0 0,0 1 0 0 0,0-1 0 0 0,0 0 0 0 0,0 0 0 0 0,0 1 0 0 0,0-1 0 0 0,0 0 0 0 0,0 1-1 0 0,0-1 1 0 0,0 0 0 0 0,0 0 0 0 0,0 1 0 0 0,0-1 0 0 0,0 0 0 0 0,1 1 0 0 0,-1-1 0 0 0,0 0 0 0 0,0 0 0 0 0,0 0 0 0 0,1 1 0 0 0,-1-1 0 0 0,0 0 0 0 0,0 0-1 0 0,0 0 1 0 0,1 1 0 0 0,-1-1 0 0 0,0 0 0 0 0,0 0 0 0 0,1 0 0 0 0,-1 0 0 0 0,0 0 0 0 0,1 0 0 0 0,-1 0 0 0 0,0 1 0 0 0,0-1 0 0 0,1 0 0 0 0,-1 0-1 0 0,0 0 1 0 0,1 0 0 0 0,-1 0 0 0 0,0 0 0 0 0,0 0 0 0 0,1 0 0 0 0,-1-1 0 0 0,0 1 0 0 0,1 0 0 0 0,-1 0 0 0 0,0 0 0 0 0,0 0 0 0 0,1 0 0 0 0,-1 0-1 0 0,0-1 1 0 0,0 1 0 0 0,1 0 0 0 0,-1 0 0 0 0,0 0 0 0 0,0-1 1 0 0,-7 36-50 0 0,4-22 61 0 0,1-8-13 0 0,1 0-1 0 0,-1 1 1 0 0,1-1-1 0 0,0 0 1 0 0,1 1-1 0 0,0-1 1 0 0,-1 0-1 0 0,2 1 1 0 0,-1-1 0 0 0,1 1-1 0 0,-1-1 1 0 0,2 0-1 0 0,-1 0 1 0 0,0 0-1 0 0,1 1 1 0 0,0-1-1 0 0,0 0 1 0 0,1-1-1 0 0,-1 1 1 0 0,1 0-1 0 0,0-1 1 0 0,0 0 0 0 0,1 1-1 0 0,-1-1 1 0 0,1-1-1 0 0,3 4 3 0 0,6-2 61 0 0,0 0-1 0 0,0-1 1 0 0,1-1 0 0 0,-1 0 0 0 0,1 0-1 0 0,0-2 1 0 0,0 0 0 0 0,0 0-1 0 0,0-1 1 0 0,0-1 0 0 0,-1 0-1 0 0,1-1 1 0 0,0 0 0 0 0,0-2-1 0 0,-1 1 1 0 0,0-2 0 0 0,0 1-1 0 0,0-2 1 0 0,0 0 0 0 0,-1 0-1 0 0,0-1 1 0 0,0-1 0 0 0,-1 0-1 0 0,0 0 1 0 0,0-1 0 0 0,3-5-61 0 0,0 1 53 0 0,-1-1 0 0 0,0 0-1 0 0,-2 0 1 0 0,1-1 0 0 0,-2-1 0 0 0,0 0 0 0 0,-1 0 0 0 0,-1-1 0 0 0,0 0 0 0 0,-1-1-1 0 0,0-2-52 0 0,5-27-4255 0 0,-5-2-4330 0 0,-7 38-3651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1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1 721 224 0 0,'0'0'703'0'0,"0"0"-476"0"0,0 0-326 0 0,0 0-25 0 0,0 0 203 0 0,0 0 374 0 0,0 0 449 0 0,0 0 392 0 0,0 0 243 0 0,0 0 30 0 0,0 0-116 0 0,16-2-164 0 0,116-19 1653 0 0,120-96 445 0 0,-165 55-1503 0 0,-84 94-43 0 0,13 281-137 0 0,18 43-1268 0 0,-6-249-246 0 0,-27-106-162 0 0,-1-1 0 0 0,0 0 0 0 0,1 1 0 0 0,-1-1 0 0 0,1 0 0 0 0,-1 0 0 0 0,0 0 0 0 0,1 1 0 0 0,-1-1 0 0 0,1 0 0 0 0,-1 0 0 0 0,1 0 0 0 0,-1 0 0 0 0,0 0 0 0 0,1 0 0 0 0,-1 0 0 0 0,1 0 0 0 0,-1 0 0 0 0,1 0 0 0 0,-1 0 0 0 0,1 0 0 0 0,-1 0 0 0 0,1 0 0 0 0,-1 0 0 0 0,0-1 0 0 0,1 1 0 0 0,-1 0 0 0 0,1 0 0 0 0,-1 0 0 0 0,0-1 0 0 0,1 1 0 0 0,-1 0 0 0 0,1-1 0 0 0,-1 1 0 0 0,0 0 0 0 0,1-1 0 0 0,-1 1 0 0 0,0 0 0 0 0,0-1 0 0 0,1 1 0 0 0,-1 0 0 0 0,0-1 0 0 0,0 1 0 0 0,0-1 0 0 0,1 1 0 0 0,-1-1 0 0 0,0 1 0 0 0,0 0 0 0 0,0-1 0 0 0,0 1 0 0 0,0-1 0 0 0,0 1 0 0 0,0-1 0 0 0,0 1 0 0 0,0-1 0 0 0,0 1 0 0 0,0-1 0 0 0,0 1 0 0 0,-1-1-26 0 0,94-216 1006 0 0,118-311-826 0 0,-129 313-107 0 0,-78 175-121 0 0,-4 39-5 0 0,0 1-66 0 0,0 0-126 0 0,0 0-258 0 0,-5 23-2965 0 0,2-15 2373 0 0,-3 16-7538 0 0,4-12-1867 0 0</inkml:trace>
  <inkml:trace contextRef="#ctx0" brushRef="#br0" timeOffset="877.353">1383 687 1472 0 0,'0'0'1366'0'0,"0"0"-519"0"0,0 0-223 0 0,0 0 55 0 0,0 0 177 0 0,0 0 153 0 0,0 0 57 0 0,0 0-95 0 0,0 0-171 0 0,0 0-145 0 0,0 0-92 0 0,0 0 3 0 0,0 0 89 0 0,1 15 10145 0 0,74 7-9073 0 0,19-18-1205 0 0,1-4 0 0 0,0-5 0 0 0,16-5-522 0 0,55 6 258 0 0,-171 5-2513 0 0,5-2 1411 0 0,-9 1-4220 0 0,5 0-564 0 0,2 0-5405 0 0</inkml:trace>
  <inkml:trace contextRef="#ctx0" brushRef="#br0" timeOffset="1248.488">1269 1100 3905 0 0,'0'0'1760'0'0,"0"0"-485"0"0,0 0-236 0 0,0 0 99 0 0,0 0 186 0 0,0 0 122 0 0,0 0-21 0 0,0 0-151 0 0,0 0-234 0 0,0 0-236 0 0,0 0-180 0 0,0 0-122 0 0,0 0-58 0 0,15 3 1374 0 0,38-2 1052 0 0,98-6-643 0 0,67-27-1180 0 0,26 17-655 0 0,-244 15-375 0 0,0 0-2 0 0,0 0 14 0 0,0 0 14 0 0,0 0 17 0 0,0 0 5 0 0,0 0 4 0 0,0 0-6 0 0,-10-5-5249 0 0,8 2-1073 0 0,1 3-4794 0 0</inkml:trace>
  <inkml:trace contextRef="#ctx0" brushRef="#br0" timeOffset="2183.883">3073 463 2905 0 0,'0'0'1984'0'0,"0"0"-545"0"0,0 0-229 0 0,0 0 147 0 0,0 0 277 0 0,0 0 165 0 0,0 0-80 0 0,0 0-351 0 0,0 0-399 0 0,0 0-341 0 0,0 0-192 0 0,0 0-55 0 0,0 0-30 0 0,-6-1-16 0 0,-77 5 958 0 0,36 12-1089 0 0,0 3 0 0 0,2 1 0 0 0,0 2-1 0 0,1 3 1 0 0,-12 10-204 0 0,38-25 14 0 0,1 2 0 0 0,1 0 0 0 0,0 1-1 0 0,0 0 1 0 0,2 1 0 0 0,-1 1 0 0 0,2 0 0 0 0,0 1-1 0 0,1 1 1 0 0,1 0 0 0 0,0 0 0 0 0,1 1 0 0 0,1 1-1 0 0,-3 8-13 0 0,11-23 1 0 0,-1 0-1 0 0,1 0 0 0 0,0 0 0 0 0,0 0 0 0 0,1 0 0 0 0,-1 0 0 0 0,1 0 0 0 0,0 0 0 0 0,0 0 0 0 0,0 1 0 0 0,0-1 0 0 0,1 0 0 0 0,0 0 0 0 0,0 0 0 0 0,0 0 0 0 0,0 0 0 0 0,0-1 0 0 0,1 1 0 0 0,0 0 0 0 0,0 0 0 0 0,0-1 0 0 0,0 1 0 0 0,0-1 0 0 0,1 0 0 0 0,-1 0 1 0 0,1 0-1 0 0,0 0 0 0 0,0 0 0 0 0,0 0 0 0 0,1-1 0 0 0,-1 0 0 0 0,1 1 0 0 0,-1-1 0 0 0,1-1 0 0 0,1 2 0 0 0,8 1 59 0 0,-1 0 0 0 0,1-1-1 0 0,0-1 1 0 0,0 0 0 0 0,0-1 0 0 0,0 0 0 0 0,0-1 0 0 0,0 0-1 0 0,0-1 1 0 0,0-1 0 0 0,0 0 0 0 0,0-1 0 0 0,0 0 0 0 0,-1-1-1 0 0,7-2-58 0 0,174-92 820 0 0,-163 81-730 0 0,-1 0 1 0 0,0-2 0 0 0,-2-2 0 0 0,0 0 0 0 0,-1-2 0 0 0,-1-1 0 0 0,-2 0 0 0 0,0-2-1 0 0,-2-1 1 0 0,0-1 0 0 0,-2 0 0 0 0,-2-2 0 0 0,0 0 0 0 0,9-26-91 0 0,-20 39-12 0 0,-1 1 1 0 0,-1-1-1 0 0,-1 0 0 0 0,0 0 1 0 0,-1 0-1 0 0,-1-1 1 0 0,0 1-1 0 0,-2 0 0 0 0,0 0 1 0 0,-1-1-1 0 0,0 1 1 0 0,-2 0-1 0 0,0 1 0 0 0,-1-1 1 0 0,0 1-1 0 0,-1 0 1 0 0,-1 0-1 0 0,-1 0 0 0 0,0 1 1 0 0,-1 0-1 0 0,-1 1 1 0 0,0 0-1 0 0,-9-9 12 0 0,13 17-13 0 0,1 0 0 0 0,-2 0 1 0 0,1 0-1 0 0,-1 1 0 0 0,0 0 0 0 0,0 0 1 0 0,0 1-1 0 0,0-1 0 0 0,-1 2 0 0 0,0-1 0 0 0,0 1 1 0 0,0 1-1 0 0,0-1 0 0 0,0 1 0 0 0,-1 0 0 0 0,1 1 1 0 0,0 0-1 0 0,-1 1 0 0 0,1 0 0 0 0,-1 0 0 0 0,1 0 1 0 0,-1 1-1 0 0,1 1 0 0 0,-1-1 0 0 0,1 1 0 0 0,0 1 1 0 0,-5 1 12 0 0,0 7-10 0 0,1 1 1 0 0,0 0 0 0 0,0 1 0 0 0,1 0 0 0 0,1 1-1 0 0,0 0 1 0 0,1 1 0 0 0,1 0 0 0 0,0 0 0 0 0,1 0-1 0 0,1 1 1 0 0,0 0 0 0 0,1 1 0 0 0,1-1-1 0 0,0 1 1 0 0,1 0 0 0 0,1 0 0 0 0,1 0 0 0 0,0 0-1 0 0,2 0 1 0 0,0 1 0 0 0,2 11 9 0 0,1-7 41 0 0,2 0-1 0 0,0 0 1 0 0,1 0-1 0 0,1-1 1 0 0,1 0-1 0 0,1 0 1 0 0,1-1-1 0 0,1-1 1 0 0,0 0 0 0 0,2-1-1 0 0,0 0 1 0 0,1 0-1 0 0,1-2 1 0 0,0 0-1 0 0,1-1 1 0 0,1-1-1 0 0,13 9-40 0 0,183 96 975 0 0,-206-116-1316 0 0,-7-19-2666 0 0,0 6-2979 0 0,1 3-5372 0 0</inkml:trace>
  <inkml:trace contextRef="#ctx0" brushRef="#br0" timeOffset="2444.441">3994 334 11995 0 0,'0'0'2416'0'0,"0"0"-1317"0"0,0 0-595 0 0,0 0-41 0 0,0 0 260 0 0,0 0 354 0 0,0 0 188 0 0,0 0-69 0 0,0 0-244 0 0,0 0-317 0 0,0 0-236 0 0,-25 35-126 0 0,-80 114-96 0 0,-21 34 41 0 0,28-16-413 0 0,87-137-376 0 0,9-24-6533 0 0,2-23-1581 0 0,0 9 1848 0 0</inkml:trace>
  <inkml:trace contextRef="#ctx0" brushRef="#br0" timeOffset="2756.82">3587 223 6113 0 0,'0'0'3481'0'0,"0"0"-1434"0"0,0 0-776 0 0,0 0-472 0 0,0 0-319 0 0,0 0-143 0 0,0 0 96 0 0,0 0 204 0 0,0 0 199 0 0,0 0 120 0 0,0 0-29 0 0,0 0-143 0 0,7 18-94 0 0,24 54-45 0 0,36 12 1110 0 0,67 41-58 0 0,-92-86-1429 0 0,91 106 309 0 0,-107-104-1019 0 0,-24-38 190 0 0,2 0-2131 0 0,1-2-3946 0 0,-1-1-4117 0 0</inkml:trace>
  <inkml:trace contextRef="#ctx0" brushRef="#br0" timeOffset="3020.216">2302 1173 9778 0 0,'0'0'740'0'0,"0"0"-292"0"0,0 0-122 0 0,0 0 106 0 0,0 0 183 0 0,0 0 274 0 0,0 0 167 0 0,0 0 58 0 0,0 0-32 0 0,36 5-110 0 0,119 12-156 0 0,19-17 288 0 0,427-62 1501 0 0,204-19-2200 0 0,-680 58-1836 0 0,-99 15-2734 0 0,-1-1-3823 0 0,-21 8-810 0 0</inkml:trace>
  <inkml:trace contextRef="#ctx0" brushRef="#br0" timeOffset="3690.098">3244 1512 6337 0 0,'0'0'1607'0'0,"0"0"-221"0"0,0 0-8 0 0,0 0 75 0 0,0 0-16 0 0,0 0-168 0 0,0 0-258 0 0,0 0-225 0 0,0 0-169 0 0,0 0-117 0 0,0 0-89 0 0,-34-1-72 0 0,-108 1-62 0 0,139 0-262 0 0,-1 0 1 0 0,1-1-1 0 0,-1 1 0 0 0,1 0 0 0 0,0 1 1 0 0,-1-1-1 0 0,1 1 0 0 0,-1-1 1 0 0,1 1-1 0 0,0 0 0 0 0,-1 0 0 0 0,1 0 1 0 0,0 1-1 0 0,0-1 0 0 0,0 1 1 0 0,0 0-1 0 0,0 0 0 0 0,0 0 1 0 0,0 0-1 0 0,-1 2-15 0 0,-6 5 61 0 0,-7 4-31 0 0,0 1-1 0 0,0 1 1 0 0,2 1 0 0 0,-1 0 0 0 0,2 1-1 0 0,0 0 1 0 0,2 1 0 0 0,-1 0 0 0 0,2 1-1 0 0,1 1 1 0 0,0 0 0 0 0,2 0 0 0 0,0 1-1 0 0,1 0 1 0 0,1 0 0 0 0,-1 13-30 0 0,6-29 15 0 0,1-1 1 0 0,1 1-1 0 0,-1 0 1 0 0,1 0-1 0 0,-1-1 1 0 0,1 1-1 0 0,0 0 1 0 0,1-1-1 0 0,-1 1 1 0 0,1-1-1 0 0,0 1 1 0 0,0-1 0 0 0,1 0-1 0 0,-1 0 1 0 0,1 0-1 0 0,0 0 1 0 0,0-1-1 0 0,0 1 1 0 0,1-1-1 0 0,-1 1 1 0 0,1-1-1 0 0,-1 0 1 0 0,1-1-1 0 0,0 1 1 0 0,0-1-1 0 0,1 1 1 0 0,-1-1-1 0 0,0 0 1 0 0,1-1-1 0 0,-1 1 1 0 0,1-1-1 0 0,0 0 1 0 0,-1 0-1 0 0,1 0 1 0 0,0-1-1 0 0,0 0 1 0 0,-1 0-1 0 0,3 0-15 0 0,20-1 235 0 0,0-2 1 0 0,0-1-1 0 0,-1-1 0 0 0,1-1 0 0 0,-1-2 0 0 0,-1 0 0 0 0,0-2 1 0 0,0-1-1 0 0,0 0 0 0 0,-2-2 0 0 0,0-1 0 0 0,13-10-235 0 0,-3 4 83 0 0,0-2-1 0 0,-2-1 1 0 0,0-2-1 0 0,-2-1 1 0 0,0-1-1 0 0,-2-1 1 0 0,-2-2-1 0 0,0 0 1 0 0,-2-2-1 0 0,-1 0 1 0 0,-2-2-1 0 0,-1 0 1 0 0,-2-1-1 0 0,-1-1 1 0 0,-1-4-83 0 0,-10 22-22 0 0,-1 0 1 0 0,0-1-1 0 0,-2 1 1 0 0,0-1-1 0 0,-2 0 0 0 0,0 1 1 0 0,0-1-1 0 0,-2 0 1 0 0,-1 1-1 0 0,-1-6 22 0 0,3 17-12 0 0,-1 0 0 0 0,0 1 1 0 0,0-1-1 0 0,0 1 0 0 0,-1-1 0 0 0,0 1 0 0 0,0 0 0 0 0,-1 0 1 0 0,1 0-1 0 0,-1 1 0 0 0,-1-1 0 0 0,1 1 0 0 0,-1 0 0 0 0,0 0 1 0 0,0 0-1 0 0,0 1 0 0 0,-1 0 0 0 0,1 0 0 0 0,-1 0 0 0 0,0 1 1 0 0,0 0-1 0 0,-1 0 0 0 0,1 0 0 0 0,-1 1 0 0 0,1 0 1 0 0,-1 0-1 0 0,0 1 0 0 0,1 0 0 0 0,-3 0 12 0 0,-2 0-20 0 0,0 2-1 0 0,1-1 1 0 0,-1 1-1 0 0,0 1 1 0 0,0 0-1 0 0,1 1 1 0 0,-1 0-1 0 0,1 0 1 0 0,0 1 0 0 0,0 0-1 0 0,0 1 1 0 0,1 0-1 0 0,-1 1 1 0 0,1 0-1 0 0,1 0 1 0 0,-1 1-1 0 0,1 0 1 0 0,0 1 0 0 0,0-1-1 0 0,-4 8 21 0 0,-8 9-23 0 0,2 0-1 0 0,0 1 1 0 0,2 1-1 0 0,0 1 1 0 0,2 0 0 0 0,-8 24 23 0 0,16-36 4 0 0,1 0 1 0 0,0 1-1 0 0,1-1 1 0 0,1 1-1 0 0,1 0 1 0 0,0 0-1 0 0,1 0 1 0 0,0 0-1 0 0,2 1 1 0 0,0-1-1 0 0,0 0 1 0 0,2 0 0 0 0,0-1-1 0 0,1 1 1 0 0,0 0-1 0 0,1-1 1 0 0,1 0-1 0 0,1 0 1 0 0,0-1-1 0 0,1 1-4 0 0,7 9 32 0 0,1 0 1 0 0,1-1-1 0 0,1-1 0 0 0,1-1 0 0 0,1 0 0 0 0,0-2 1 0 0,2 0-1 0 0,16 10-32 0 0,87 59 533 0 0,-122-86-535 0 0,1 1-1 0 0,-1-1 1 0 0,0 0 0 0 0,0 1-1 0 0,0 0 1 0 0,0 0 0 0 0,-1 0-1 0 0,1 0 1 0 0,-1 0 0 0 0,0 0-1 0 0,0 1 1 0 0,0-1 0 0 0,0 1-1 0 0,-1-1 1 0 0,1 1-1 0 0,-1 0 1 0 0,1 3 2 0 0,-2-7-125 0 0,0 0-55 0 0,0 0-84 0 0,0 0-136 0 0,6-18-8198 0 0,-5 10-2483 0 0</inkml:trace>
  <inkml:trace contextRef="#ctx0" brushRef="#br0" timeOffset="4316.136">4134 1350 0 0 0,'1'-16'1392'0'0,"4"-48"209"0"0,-3 44 1724 0 0,1 15 6289 0 0,-2 16-3103 0 0,-2-5-8700 0 0,-41 75 3825 0 0,-53 111-756 0 0,-90 112-844 0 0,178-293-31 0 0,1 0 0 0 0,0 1-1 0 0,1 0 1 0 0,0 0 0 0 0,1 0-1 0 0,0 1 1 0 0,1 0 0 0 0,1 0-1 0 0,0-1 1 0 0,-1 11-5 0 0,6-20 18 0 0,0-1 0 0 0,-1 0 1 0 0,1 0-1 0 0,0 0 0 0 0,0 0 1 0 0,0-1-1 0 0,0 1 0 0 0,0-1 0 0 0,0 0 1 0 0,1 0-1 0 0,-1 0 0 0 0,0 0 1 0 0,1-1-1 0 0,-1 1 0 0 0,1-1 0 0 0,-1 0 1 0 0,0 0-1 0 0,1 0 0 0 0,-1 0 1 0 0,1 0-1 0 0,-1-1 0 0 0,0 0 0 0 0,1 0 1 0 0,1 0-19 0 0,239-79 1088 0 0,-181 51-1219 0 0,-59 15-3566 0 0,-7 2-3407 0 0,2 8 3709 0 0,-1 0-6658 0 0</inkml:trace>
  <inkml:trace contextRef="#ctx0" brushRef="#br0" timeOffset="4523.986">3675 1593 12763 0 0,'0'0'1056'0'0,"0"0"-392"0"0,0 0 50 0 0,0 0 284 0 0,0 0 195 0 0,0 0 36 0 0,0 0-123 0 0,36-1-150 0 0,114-4-128 0 0,87 1 1135 0 0,-123 0-2934 0 0,-66 3-8329 0 0,-36 1-2411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1 501 2064 0 0,'0'0'1807'0'0,"0"0"-460"0"0,0 0-258 0 0,0 0 12 0 0,0 0 220 0 0,0 0 166 0 0,0 0-13 0 0,0 0-184 0 0,0 0-276 0 0,0 0-178 0 0,0 0-112 0 0,5-2-17 0 0,35-8 531 0 0,1 2 1 0 0,0 2-1 0 0,0 1 1 0 0,0 3-1 0 0,24 1-1238 0 0,70-5 1100 0 0,191-16-188 0 0,-186 21-1012 0 0,-155 4-4422 0 0,6-5 1916 0 0,-1-2-4227 0 0,2 4-3571 0 0</inkml:trace>
  <inkml:trace contextRef="#ctx0" brushRef="#br0" timeOffset="277.814">34 792 11154 0 0,'0'0'1387'0'0,"0"0"-382"0"0,0 0-252 0 0,0 0-45 0 0,0 0-13 0 0,0 0-7 0 0,0 0-44 0 0,0 0 22 0 0,0 0 47 0 0,0 0 57 0 0,0 0 37 0 0,0 0-73 0 0,0 0-129 0 0,32-4-123 0 0,107-15-98 0 0,47-18 379 0 0,-132 29-806 0 0,0 1-1 0 0,0 3 1 0 0,0 2-1 0 0,1 3 1 0 0,39 6 43 0 0,-46 13-3189 0 0,-44-19-3298 0 0,-3-1-2657 0 0</inkml:trace>
  <inkml:trace contextRef="#ctx0" brushRef="#br0" timeOffset="986.085">483 22 2401 0 0,'0'0'724'0'0,"0"0"-95"0"0,0 0 85 0 0,0 0 252 0 0,0 0 352 0 0,0 0 262 0 0,0 0 83 0 0,0 0-60 0 0,0 0-241 0 0,0 0-340 0 0,0 0-352 0 0,0 0-271 0 0,0 0-153 0 0,-15-4-60 0 0,-44-13 57 0 0,60 17-208 0 0,-1 0 1 0 0,0 0-1 0 0,1 0 1 0 0,-1 1-1 0 0,0-1 1 0 0,1 0-1 0 0,-1 0 1 0 0,0 1-1 0 0,1-1 1 0 0,-1 0-1 0 0,0 0 1 0 0,0 1-1 0 0,1-1 0 0 0,-1 0 1 0 0,0 1-1 0 0,0-1 1 0 0,1 0-1 0 0,-1 1 1 0 0,0-1-1 0 0,0 0 1 0 0,0 1-1 0 0,0-1 1 0 0,0 0-1 0 0,1 1 0 0 0,-1-1 1 0 0,0 1-1 0 0,0-1 1 0 0,0 0-1 0 0,0 1 1 0 0,0-1-1 0 0,0 1 1 0 0,0-1-1 0 0,0 0 1 0 0,-1 1-1 0 0,1-1 0 0 0,0 1 1 0 0,0-1-1 0 0,0 0 1 0 0,0 1-1 0 0,0-1 1 0 0,-1 0-1 0 0,1 1 1 0 0,0-1-1 0 0,0 0 1 0 0,-1 1-1 0 0,1-1 1 0 0,0 0-1 0 0,0 0 0 0 0,-1 1 1 0 0,1-1-1 0 0,0 0 1 0 0,-1 0-1 0 0,1 1 1 0 0,0-1-1 0 0,-1 0 1 0 0,1 0-1 0 0,-1 0 1 0 0,1 0-1 0 0,0 0 0 0 0,-1 1 1 0 0,1-1-1 0 0,0 0 1 0 0,-1 0-1 0 0,1 0 1 0 0,-1 0-1 0 0,1 0 1 0 0,0 0-1 0 0,-1 0-35 0 0,1 0 80 0 0,9 14 311 0 0,-1 0 0 0 0,2-1 0 0 0,0 0 0 0 0,1 0 0 0 0,0-1 0 0 0,1-1 0 0 0,0 0 0 0 0,0 0-1 0 0,2-1 1 0 0,-1-1 0 0 0,1 0 0 0 0,0-1 0 0 0,6 2-391 0 0,45 31 389 0 0,191 127 206 0 0,-201-127-587 0 0,52 51 10 0 0,-108-87 1 0 0,1-1-1 0 0,-1 0 1 0 0,0 0-1 0 0,0 0 1 0 0,-1 0-1 0 0,1 0 1 0 0,-1 0-1 0 0,0 0 1 0 0,1-1-1 0 0,-2 1 0 0 0,1 0 1 0 0,0-1-1 0 0,-1 0 1 0 0,0 1-1 0 0,0-1 1 0 0,0 0-1 0 0,0-1 1 0 0,0 1-1 0 0,0 0 1 0 0,-1-1-1 0 0,1 0 1 0 0,-1 0-1 0 0,-2 1-18 0 0,5-2 5 0 0,-224 171 197 0 0,173-132-175 0 0,-2 0 35 0 0,2 3 0 0 0,2 2-1 0 0,-19 23-61 0 0,30-24 23 0 0,2 2 0 0 0,1 1-1 0 0,-19 36-22 0 0,33-31 7 0 0,21-51-11 0 0,1-1 12 0 0,0 0 12 0 0,0 0 0 0 0,0 0 8 0 0,0 0-5 0 0,0 0-13 0 0,0 0-4 0 0,0 0-6 0 0,0 0 16 0 0,0 0-3 0 0,0 0 2 0 0,0 0-25 0 0,0 0-6 0 0,0 0 0 0 0,0 0-1 0 0,0 0-7 0 0,0 0-7 0 0,0 0-2 0 0,0 0-11 0 0,0 0-27 0 0,0 0-29 0 0,0 0-49 0 0,1-14-3866 0 0,7 5-5968 0 0,-4 6-891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33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6569 0 0,'0'0'1562'0'0,"0"0"-346"0"0,0 0-185 0 0,0 0 45 0 0,0 0 66 0 0,0 0-19 0 0,0 0-192 0 0,0 0-267 0 0,0 0-209 0 0,0 0-146 0 0,0 0-41 0 0,0 0 31 0 0,0 0 49 0 0,16 11 3335 0 0,8-5-3130 0 0,-1-2 0 0 0,1 0 0 0 0,0-2 0 0 0,0-1 0 0 0,0 0 0 0 0,19-4-553 0 0,12 2 534 0 0,87-6 39 0 0,-92 7-3239 0 0,-50 0 1844 0 0,0 0-335 0 0,0 0-554 0 0,0 0-1116 0 0,0 0-2773 0 0,0 0-4718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33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5761 0 0,'0'0'3437'0'0,"0"0"-1887"0"0,0 0-989 0 0,0 0-9 0 0,0 0 315 0 0,0 0 349 0 0,0 0 225 0 0,0 0-65 0 0,0 0-192 0 0,0 0-200 0 0,0 0-157 0 0,0 0-101 0 0,0 0-62 0 0,30-5-28 0 0,141-23 459 0 0,-11 24 329 0 0,-115 7-1577 0 0,11 0-1395 0 0,-20-11-6254 0 0,-28 6-3515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3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505 233 0 0 0,'0'0'485'0'0,"0"0"738"0"0,0 0 227 0 0,0 0-10 0 0,0 0-61 0 0,0 0-78 0 0,13-2 2415 0 0,-13-11-892 0 0,-7-42 1211 0 0,-4 32-3558 0 0,-41-54 520 0 0,44 70-912 0 0,1 1 0 0 0,-1 0 0 0 0,0 0 1 0 0,0 1-1 0 0,-1 0 0 0 0,0 0 0 0 0,0 1 0 0 0,0 1 0 0 0,0-1 1 0 0,-1 1-1 0 0,1 1 0 0 0,-1 0 0 0 0,1 0 0 0 0,-1 1 1 0 0,0 0-1 0 0,-9 1-85 0 0,-52 32 242 0 0,55-20-204 0 0,7-6-27 0 0,0 1 1 0 0,0 1 0 0 0,1 0-1 0 0,0 0 1 0 0,0 0 0 0 0,1 1-1 0 0,0 0 1 0 0,1 1-1 0 0,0-1 1 0 0,0 1 0 0 0,1 0-1 0 0,1 1 1 0 0,-1-1 0 0 0,2 1-1 0 0,-1 0 1 0 0,2 0-1 0 0,-1 0 1 0 0,1 0 0 0 0,1 1-1 0 0,0-1 1 0 0,1 5-12 0 0,9 94 197 0 0,88 179 477 0 0,-17-74-221 0 0,-53-128-125 0 0,-4 1 0 0 0,9 72-328 0 0,-9 139 802 0 0,-24-295-775 0 0,1 1 1 0 0,-1-1-1 0 0,0 0 1 0 0,0 0-1 0 0,-1 1 1 0 0,1-1 0 0 0,-1 0-1 0 0,0 0 1 0 0,0-1-1 0 0,0 1 1 0 0,-1 0-1 0 0,1-1 1 0 0,-1 1-1 0 0,0-1 1 0 0,0 0-1 0 0,0 0 1 0 0,0 0-1 0 0,0 0 1 0 0,-1 0-1 0 0,1-1 1 0 0,-1 0-1 0 0,0 0 1 0 0,0 0 0 0 0,0 0-1 0 0,0 0 1 0 0,0-1-1 0 0,0 0 1 0 0,-1 0-28 0 0,-123 21 237 0 0,119-21-240 0 0,-1-1 1 0 0,1 0-1 0 0,-1 0 0 0 0,1-1 0 0 0,-1 0 1 0 0,1 0-1 0 0,0-1 0 0 0,0-1 0 0 0,0 1 1 0 0,0-1-1 0 0,0-1 0 0 0,0 0 0 0 0,1 0 1 0 0,0-1-1 0 0,0 0 0 0 0,-5-3 3 0 0,12 6-75 0 0,-1 0 0 0 0,1 1 0 0 0,-1-1 0 0 0,1 0 0 0 0,0 0 0 0 0,0 0 0 0 0,0 0 0 0 0,0 0 0 0 0,0 0-1 0 0,0-1 1 0 0,1 1 0 0 0,-1 0 0 0 0,1 0 0 0 0,0-1 0 0 0,-1 1 0 0 0,1 0 0 0 0,0-1 0 0 0,0 1 0 0 0,1 0 0 0 0,-1 0 0 0 0,0-1 0 0 0,1 1 0 0 0,-1 0 0 0 0,1 0 0 0 0,0 0 0 0 0,0-1 0 0 0,-1 1 0 0 0,2 0-1 0 0,-1 0 1 0 0,0 0 0 0 0,0 0 0 0 0,1 1 0 0 0,0-2 75 0 0,26-29-3635 0 0,1 9-4917 0 0,-17 15-1744 0 0</inkml:trace>
  <inkml:trace contextRef="#ctx0" brushRef="#br0" timeOffset="754.735">1077 958 528 0 0,'0'0'903'0'0,"0"0"4"0"0,0 0 189 0 0,0 0 220 0 0,0 0 245 0 0,0 0 144 0 0,0 0-68 0 0,0 0-181 0 0,0 0-266 0 0,0 0-313 0 0,0 0-245 0 0,0 0-124 0 0,0 0-40 0 0,-20 2 29 0 0,-63 8 61 0 0,15 24 695 0 0,53-21-956 0 0,0-1-173 0 0,1 1-1 0 0,0 0 1 0 0,1 1-1 0 0,0 1 1 0 0,1 0 0 0 0,1 1-1 0 0,1 0 1 0 0,0 0-1 0 0,1 1 1 0 0,0 1-1 0 0,2-1 1 0 0,-3 9-124 0 0,7-19 14 0 0,-1-1 1 0 0,1 0-1 0 0,0 1 0 0 0,0 0 1 0 0,1 0-1 0 0,0 0 0 0 0,0 0 0 0 0,1 0 1 0 0,-1 0-1 0 0,2 0 0 0 0,-1 1 1 0 0,1-1-1 0 0,0 0 0 0 0,0 0 1 0 0,1 1-1 0 0,0-1 0 0 0,1 0 0 0 0,-1 0 1 0 0,1 0-1 0 0,1 0 0 0 0,-1 0 1 0 0,1-1-1 0 0,0 1 0 0 0,1-1 1 0 0,-1 0-1 0 0,1 1 0 0 0,1-2 1 0 0,-1 1-1 0 0,5 4-14 0 0,0-6 97 0 0,1 0 0 0 0,0 0 0 0 0,0-1 1 0 0,1 0-1 0 0,-1-1 0 0 0,1 0 0 0 0,-1-1 0 0 0,1 0 0 0 0,-1 0 1 0 0,1-1-1 0 0,0-1 0 0 0,-1 0 0 0 0,1 0 0 0 0,0-1 0 0 0,-1 0 1 0 0,0-1-1 0 0,0 0 0 0 0,0-1 0 0 0,0 0 0 0 0,0 0 1 0 0,-1-1-1 0 0,1 0 0 0 0,2-3-97 0 0,27-17 137 0 0,-1-1 0 0 0,-1-1 0 0 0,-1-3-1 0 0,-2-1 1 0 0,0-1 0 0 0,-3-2 0 0 0,-1-1 0 0 0,-1-1 0 0 0,-2-2 0 0 0,-2-1 0 0 0,-1-2-137 0 0,-11 15 3 0 0,-1-2 0 0 0,-2 1 0 0 0,-1-2 0 0 0,-1 1 0 0 0,-1-1 0 0 0,-2 0 0 0 0,-1-1 0 0 0,-1 1 0 0 0,-2-1 0 0 0,-1-26-3 0 0,0 45-7 0 0,1 1 0 0 0,-2-1 0 0 0,1 1 1 0 0,-1 0-1 0 0,-1-1 0 0 0,0 1 0 0 0,0 0 0 0 0,-1 0 0 0 0,0 0 0 0 0,-1 1 0 0 0,0-1 0 0 0,-1 1 0 0 0,0 0 0 0 0,0 0 0 0 0,-1 0 0 0 0,0 1 1 0 0,-1-1-1 0 0,1 2 0 0 0,-2-1 0 0 0,1 1 0 0 0,-1 0 0 0 0,0 0 0 0 0,0 1 0 0 0,-1 0 0 0 0,0 1 0 0 0,0 0 0 0 0,0 0 0 0 0,-1 1 0 0 0,1 0 0 0 0,-1 1 1 0 0,-9-2 6 0 0,11 4-18 0 0,1 0 1 0 0,-1 1 0 0 0,1 0 0 0 0,0 0 0 0 0,-1 1 0 0 0,1 0 0 0 0,0 1 0 0 0,-1-1 0 0 0,1 1 0 0 0,0 1 0 0 0,0-1-1 0 0,0 1 1 0 0,1 0 0 0 0,-1 1 0 0 0,1 0 0 0 0,0 0 0 0 0,-1 0 0 0 0,2 1 0 0 0,-1 0 0 0 0,1 0 0 0 0,-1 0 0 0 0,1 0-1 0 0,1 1 1 0 0,-1 0 0 0 0,1 0 0 0 0,0 1 0 0 0,-2 3 17 0 0,0 5 1 0 0,0-1 0 0 0,1 1 0 0 0,0 0 0 0 0,1 1 0 0 0,1-1 0 0 0,0 1 0 0 0,2-1 0 0 0,-1 1 0 0 0,2 0 0 0 0,0-1 0 0 0,1 1 0 0 0,0 0 0 0 0,2 0 0 0 0,0-1 0 0 0,0 0 0 0 0,1 1 0 0 0,1-1 0 0 0,1-1 0 0 0,0 1 0 0 0,1-1 0 0 0,0 0 0 0 0,1 0 0 0 0,1-1 0 0 0,7 9-1 0 0,41 55 81 0 0,-26-37-6 0 0,-2 1 0 0 0,-1 1 0 0 0,-3 1 1 0 0,14 33-76 0 0,23 101 234 0 0,-62-176-261 0 0,0-1 0 0 0,0 1 0 0 0,0-1 0 0 0,1 1 0 0 0,-1-1 0 0 0,0 0 0 0 0,1 1-1 0 0,-1-1 1 0 0,0 1 0 0 0,1-1 0 0 0,-1 1 0 0 0,0-1 0 0 0,1 0 0 0 0,-1 1 0 0 0,1-1 0 0 0,-1 0-1 0 0,1 1 1 0 0,-1-1 0 0 0,1 0 0 0 0,-1 0 0 0 0,1 0 0 0 0,-1 1 0 0 0,1-1 0 0 0,-1 0 0 0 0,1 0-1 0 0,-1 0 1 0 0,1 0 0 0 0,-1 0 0 0 0,1 0 0 0 0,-1 0 0 0 0,1 0 0 0 0,-1 0 0 0 0,1 0 0 0 0,0 0 0 0 0,-1 0-1 0 0,1-1 1 0 0,-1 1 0 0 0,1 0 0 0 0,-1 0 0 0 0,1 0 0 0 0,-1-1 0 0 0,1 1 0 0 0,-1 0 0 0 0,0-1-1 0 0,1 1 1 0 0,-1 0 0 0 0,1-1 0 0 0,-1 1 0 0 0,0-1 0 0 0,1 1 0 0 0,-1 0 0 0 0,0-1 0 0 0,1 1-1 0 0,-1-1 1 0 0,0 0 27 0 0,36-35-3220 0 0,-19 16-3815 0 0,-7 12-3793 0 0</inkml:trace>
  <inkml:trace contextRef="#ctx0" brushRef="#br0" timeOffset="1328.86">1990 523 8242 0 0,'0'0'1408'0'0,"0"0"-393"0"0,0 0-222 0 0,0 0 144 0 0,0 0 298 0 0,0 0 222 0 0,0 0-18 0 0,0 0-248 0 0,0 0-355 0 0,0 0-330 0 0,0 0-213 0 0,0 0-114 0 0,0 0-16 0 0,-5 11 39 0 0,-58 144 1271 0 0,28 56-653 0 0,27-141-672 0 0,-4 1 0 0 0,-3-1 1 0 0,-8 17-149 0 0,6-22 90 0 0,-2 71 66 0 0,21-134-135 0 0,-1 0 1 0 0,1 0 0 0 0,0 0 0 0 0,-1 0 0 0 0,1 0 0 0 0,0 0 0 0 0,0 0 0 0 0,0-1-1 0 0,0 1 1 0 0,0-1 0 0 0,1 0 0 0 0,-1 1 0 0 0,0-1 0 0 0,1 0 0 0 0,-1 0-1 0 0,0-1 1 0 0,1 1 0 0 0,0 0 0 0 0,-1-1 0 0 0,1 1 0 0 0,-1-1 0 0 0,1 0 0 0 0,-1 0-1 0 0,1 0 1 0 0,0 0 0 0 0,-1-1 0 0 0,1 1 0 0 0,-1-1 0 0 0,1 0-22 0 0,1 1 58 0 0,14-1 62 0 0,1-2 0 0 0,-1 0-1 0 0,0-2 1 0 0,-1 0 0 0 0,1 0 0 0 0,-1-2 0 0 0,10-5-120 0 0,17-5 142 0 0,-43 17-192 0 0,0 0 0 0 0,0 0 0 0 0,0-1 0 0 0,0 1 0 0 0,0 0 0 0 0,1 0 0 0 0,-1 0 0 0 0,-1-1 0 0 0,1 1 0 0 0,0 0 0 0 0,0-1 1 0 0,0 1-1 0 0,0-1 0 0 0,0 1 0 0 0,0-1 0 0 0,0 0 0 0 0,-1 1 0 0 0,1-1 0 0 0,0 0 0 0 0,0 0 0 0 0,-1 1 0 0 0,1-1 0 0 0,0 0 0 0 0,-1 0 0 0 0,1 0 0 0 0,-1 0 0 0 0,1 0 0 0 0,-1 0 0 0 0,0 0 0 0 0,1 0 0 0 0,-1 0 0 0 0,0 0 0 0 0,0 0 0 0 0,0 0 0 0 0,0 0 0 0 0,1 0 0 0 0,-1 0 0 0 0,-1 0 0 0 0,1 0 0 0 0,0 0 0 0 0,0 0 0 0 0,0 0 0 0 0,0 0 0 0 0,-1 0 0 0 0,1 0 0 0 0,-1 0 0 0 0,1 0 0 0 0,0 0 0 0 0,-1 0 0 0 0,0 1 0 0 0,1-1 0 0 0,-1 0 0 0 0,1 0 0 0 0,-1 0 0 0 0,0 1 0 0 0,0-1 0 0 0,1 0 0 0 0,-1 1 0 0 0,0-1 1 0 0,0 1-1 0 0,0-1 50 0 0,-17-19-4823 0 0,1 0-4915 0 0,13 16 2794 0 0</inkml:trace>
  <inkml:trace contextRef="#ctx0" brushRef="#br0" timeOffset="1587.528">1585 932 2993 0 0,'0'0'1979'0'0,"0"0"-507"0"0,0 0-380 0 0,0 0-1 0 0,0 0 205 0 0,0 0 182 0 0,0 0 21 0 0,0 0-203 0 0,0 0-298 0 0,0 0-243 0 0,0 0-132 0 0,0 0-22 0 0,0 0 6 0 0,0 0-10 0 0,0 0-49 0 0,26 7 2424 0 0,17-4-2178 0 0,-1-2 1 0 0,1-1-1 0 0,-1-2 0 0 0,41-8-794 0 0,85-4-11 0 0,-66 15-2032 0 0,-95 2 1239 0 0,-2 0-1129 0 0,-1-2-2316 0 0,-2-1-6056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37:39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650 295 0 0 0,'0'0'1308'0'0,"0"0"190"0"0,0 0-72 0 0,0 0-258 0 0,0 0-244 0 0,0 0-169 0 0,0 0-72 0 0,1-6-9 0 0,-1 4-721 0 0,1-6 577 0 0,0 0 0 0 0,0 1 0 0 0,-1-1 0 0 0,0 0 0 0 0,0 1 0 0 0,-1-1-1 0 0,0 0 1 0 0,0 1 0 0 0,-1-1 0 0 0,0 1 0 0 0,0-1 0 0 0,-1 1 0 0 0,-2-4-530 0 0,-10-11 490 0 0,-1 1 1 0 0,0 1-1 0 0,-2 0 0 0 0,0 1 1 0 0,-1 1-1 0 0,-14-9-490 0 0,29 24 49 0 0,0 0 1 0 0,-1 0-1 0 0,1 0 0 0 0,-1 0 1 0 0,1 1-1 0 0,-1 0 0 0 0,0 0 1 0 0,0 0-1 0 0,0 0 0 0 0,0 1 1 0 0,-1 0-1 0 0,1 0 0 0 0,0 1 1 0 0,0-1-1 0 0,-1 1 0 0 0,1 0 1 0 0,0 0-1 0 0,-1 1 0 0 0,1 0 1 0 0,0 0-1 0 0,0 0 0 0 0,0 0 1 0 0,0 1-1 0 0,0 0 0 0 0,0 0 1 0 0,0 0-1 0 0,-4 3-49 0 0,-114 84 234 0 0,115-82-223 0 0,0 2 0 0 0,0-1 0 0 0,1 1 0 0 0,1 1 0 0 0,-1-1 0 0 0,1 1 0 0 0,1 0 0 0 0,0 0 0 0 0,0 1 0 0 0,1-1 0 0 0,1 1 0 0 0,0 0 0 0 0,0 0 0 0 0,1 0 0 0 0,-1 8-11 0 0,-2 13 84 0 0,2 1-1 0 0,1 0 1 0 0,1-1-1 0 0,2 1 1 0 0,1 0 0 0 0,2-1-1 0 0,6 30-83 0 0,84 196 609 0 0,-56-143-281 0 0,-4 1 1 0 0,8 71-329 0 0,-32-136 198 0 0,-2 1-1 0 0,-2-1 1 0 0,-2 1 0 0 0,-3 0-1 0 0,-3 24-197 0 0,1-64 43 0 0,0 0 0 0 0,-1 0-1 0 0,-1 0 1 0 0,0 0 0 0 0,0-1-1 0 0,-1 1 1 0 0,-1-1 0 0 0,0 0-1 0 0,0 0 1 0 0,-1 0 0 0 0,-1-1-1 0 0,1 0 1 0 0,-2 0 0 0 0,1-1-1 0 0,-1 0 1 0 0,-1 0 0 0 0,0-1-1 0 0,0 1-42 0 0,0-2 32 0 0,-1 0-1 0 0,1-1 0 0 0,-1 0 0 0 0,0-1 0 0 0,0 0 0 0 0,0-1 1 0 0,-1 0-1 0 0,0 0 0 0 0,0-1 0 0 0,0 0 0 0 0,0-1 1 0 0,0 0-1 0 0,-9-1-31 0 0,16-1-4 0 0,1 0 0 0 0,-1-1 0 0 0,1 1 0 0 0,-1-1 0 0 0,1 0 0 0 0,0 0 0 0 0,-1-1 0 0 0,1 1 0 0 0,0-1 0 0 0,0 1 0 0 0,0-1 1 0 0,0 0-1 0 0,0 0 0 0 0,0 0 0 0 0,1-1 0 0 0,-1 1 0 0 0,1-1 0 0 0,-1 1 0 0 0,1-1 0 0 0,0 0 0 0 0,0 0 0 0 0,0 0 0 0 0,1 0 0 0 0,-1 0 0 0 0,1 0 0 0 0,-1-1 0 0 0,0-2 4 0 0,-22-103-1324 0 0,21 86 746 0 0,-14-57-3099 0 0,5 21-4747 0 0,8 48 3703 0 0,0 3-412 0 0</inkml:trace>
  <inkml:trace contextRef="#ctx0" brushRef="#br0" timeOffset="835.954">1230 538 3321 0 0,'0'0'1352'0'0,"0"0"-565"0"0,0 0-328 0 0,0 0 30 0 0,0 0 194 0 0,0 0 306 0 0,0 0 258 0 0,0 0 59 0 0,0 0-211 0 0,0 0-328 0 0,0 0-295 0 0,0 0-165 0 0,-9 6-22 0 0,-163 114 2487 0 0,154-108-2633 0 0,0 1-1 0 0,0 1 1 0 0,1 1-1 0 0,1 0 1 0 0,1 1-1 0 0,0 1 1 0 0,1 0-1 0 0,0 1 1 0 0,2 0-1 0 0,0 1 1 0 0,1 0-1 0 0,0 4-138 0 0,9-19 16 0 0,0 1-1 0 0,1-1 0 0 0,-1 1 1 0 0,1-1-1 0 0,0 1 1 0 0,1-1-1 0 0,-1 1 1 0 0,1 0-1 0 0,-1-1 1 0 0,2 1-1 0 0,-1-1 0 0 0,0 1 1 0 0,1 0-1 0 0,0-1 1 0 0,0 1-1 0 0,0-1 1 0 0,1 1-1 0 0,-1-1 0 0 0,1 0 1 0 0,0 1-1 0 0,0-1 1 0 0,1 0-1 0 0,-1 0 1 0 0,1-1-1 0 0,0 1 1 0 0,0 0-1 0 0,0-1 0 0 0,0 0 1 0 0,1 0-1 0 0,-1 0 1 0 0,1 0-1 0 0,0 0 1 0 0,3 1-16 0 0,5 1 122 0 0,0 0 1 0 0,1-1-1 0 0,0-1 1 0 0,0 0-1 0 0,0 0 1 0 0,0-1-1 0 0,0-1 1 0 0,0 0-1 0 0,1-1 1 0 0,-1-1-1 0 0,0 0 1 0 0,0 0-1 0 0,0-2 1 0 0,3 0-123 0 0,14-6 244 0 0,-1-1-1 0 0,-1-1 1 0 0,0-1 0 0 0,0-2 0 0 0,-2 0 0 0 0,0-2 0 0 0,14-11-244 0 0,-14 8 123 0 0,-1-1 1 0 0,-1-2 0 0 0,0 0 0 0 0,-2-2-1 0 0,-1 0 1 0 0,0-1 0 0 0,-2-1 0 0 0,-1-1 0 0 0,-1-1-1 0 0,10-23-123 0 0,-18 27-1 0 0,-1 0 0 0 0,0-1-1 0 0,-2 1 1 0 0,-1-2 0 0 0,-1 1-1 0 0,-1 0 1 0 0,-2-1 0 0 0,0 0-1 0 0,-1 1 1 0 0,-2-4 1 0 0,1 19-5 0 0,1 0 0 0 0,-1 0 0 0 0,-1 0 0 0 0,0 0 0 0 0,0 0-1 0 0,-1 0 1 0 0,0 1 0 0 0,-1-1 0 0 0,0 1 0 0 0,0 0 0 0 0,-1 0 0 0 0,0 1 0 0 0,-1-1 0 0 0,0 1 0 0 0,0 0 0 0 0,-1 0 0 0 0,0 1-1 0 0,0 0 1 0 0,0 0 0 0 0,-1 1 0 0 0,0 0 0 0 0,-1 1 0 0 0,1-1 0 0 0,-1 1 0 0 0,0 1 0 0 0,0 0 0 0 0,-1 0 0 0 0,1 1 0 0 0,-1 0-1 0 0,0 1 1 0 0,0 0 0 0 0,0 0 0 0 0,0 1 0 0 0,0 0 0 0 0,0 1 0 0 0,0 0 0 0 0,-5 1 5 0 0,11 0-8 0 0,-1 1 0 0 0,1-1 0 0 0,-1 1 1 0 0,1 0-1 0 0,0 0 0 0 0,-1 0 0 0 0,1 0 0 0 0,0 1 1 0 0,0 0-1 0 0,1 0 0 0 0,-1 0 0 0 0,1 0 0 0 0,-1 1 1 0 0,1-1-1 0 0,0 1 0 0 0,0 0 0 0 0,1 0 0 0 0,-1 0 1 0 0,1 0-1 0 0,0 0 0 0 0,0 1 0 0 0,0-1 0 0 0,0 1 0 0 0,1-1 1 0 0,0 1-1 0 0,0-1 0 0 0,0 2 8 0 0,-7 131 55 0 0,13-118-26 0 0,0 0-1 0 0,0 0 1 0 0,2-1 0 0 0,0 1 0 0 0,2-2-1 0 0,-1 1 1 0 0,2-1 0 0 0,1-1 0 0 0,0 0 0 0 0,2 2-29 0 0,-1 0 12 0 0,21 30 56 0 0,50 92 604 0 0,-54-36-80 0 0,-6-65-509 0 0,-19-39-388 0 0,0 0 1 0 0,-1-1-1 0 0,1 1 1 0 0,-1-1-1 0 0,1 0 1 0 0,-1 0-1 0 0,1 0 1 0 0,-1-1-1 0 0,1 1 1 0 0,-1-1-1 0 0,0 0 0 0 0,0 0 1 0 0,0 0-1 0 0,0 0 1 0 0,0-1-1 0 0,0 1 1 0 0,-1-1-1 0 0,1 1 1 0 0,-1-1-1 0 0,2-3 305 0 0,-1 3-369 0 0,17-18-8920 0 0,-12 17 518 0 0</inkml:trace>
  <inkml:trace contextRef="#ctx0" brushRef="#br0" timeOffset="1141.7">2366 340 4257 0 0,'0'0'3711'0'0,"0"0"-2073"0"0,0 0-936 0 0,0 0 27 0 0,0 0 378 0 0,0 0 361 0 0,0 0 214 0 0,0 0-70 0 0,0 0-298 0 0,0 0-327 0 0,0 0-259 0 0,0 0-145 0 0,0 0-78 0 0,-10 13-9 0 0,-80 105 1083 0 0,-69 159-584 0 0,147-260-1033 0 0,6-5-13 0 0,-1-1 0 0 0,0-1 0 0 0,-1 0 0 0 0,0 0 0 0 0,-1 0 1 0 0,1-1-1 0 0,-2 0 0 0 0,1-1 0 0 0,-1 0 0 0 0,-1 0 0 0 0,1-1 0 0 0,-2 0 51 0 0,10-8-310 0 0,0 0 0 0 0,1 0 0 0 0,-1 0 1 0 0,1-1-1 0 0,-1 1 0 0 0,1 0 1 0 0,0-1-1 0 0,-1 1 0 0 0,1-1 0 0 0,0 1 1 0 0,0-1-1 0 0,0 1 0 0 0,0-1 0 0 0,0 0 1 0 0,0 0-1 0 0,1 1 0 0 0,-1-1 1 0 0,1 0-1 0 0,-1 0 0 0 0,1 0 0 0 0,-1 0 1 0 0,1 0-1 0 0,0 0 0 0 0,0 1 0 0 0,0-1 1 0 0,0 0-1 0 0,0 0 0 0 0,1 0 0 0 0,-1 0 1 0 0,1 0-1 0 0,-1 0 0 0 0,1-1 310 0 0,-1 0-777 0 0,0-50-9559 0 0,0 44 7917 0 0</inkml:trace>
  <inkml:trace contextRef="#ctx0" brushRef="#br0" timeOffset="1457.56">1937 384 0 0 0,'0'0'1615'0'0,"0"0"336"0"0,0 0-128 0 0,0 0-271 0 0,0 0-149 0 0,0 0-114 0 0,0 0-137 0 0,0 0-110 0 0,0 0-105 0 0,0 0-121 0 0,0 0-117 0 0,0 0-182 0 0,0 0-140 0 0,0-5-96 0 0,0-4-286 0 0,1 9 72 0 0,-1 1 1 0 0,0-1 0 0 0,0 0 0 0 0,0 0-1 0 0,0 1 1 0 0,1-1 0 0 0,-1 0-1 0 0,0 0 1 0 0,0 1 0 0 0,1-1 0 0 0,-1 0-1 0 0,0 0 1 0 0,0 0 0 0 0,1 0-1 0 0,-1 1 1 0 0,0-1 0 0 0,1 0 0 0 0,-1 0-1 0 0,0 0 1 0 0,0 0 0 0 0,1 0 0 0 0,-1 0-1 0 0,0 0 1 0 0,1 0 0 0 0,-1 0-1 0 0,0 0 1 0 0,1 0 0 0 0,-1 0 0 0 0,0 0-1 0 0,1 0 1 0 0,-1 0 0 0 0,0 0-1 0 0,1 0 1 0 0,-1 0 0 0 0,0 0 0 0 0,0 0-1 0 0,1-1 1 0 0,-1 1 0 0 0,0 0-1 0 0,0 0 1 0 0,1 0-68 0 0,18 22 1095 0 0,1-1 0 0 0,1-1 0 0 0,1-1-1 0 0,0 0 1 0 0,18 8-1095 0 0,9 11 530 0 0,146 131 197 0 0,-145-133-1063 0 0,-24-32-4477 0 0,-23-4-228 0 0,0-4-6156 0 0</inkml:trace>
  <inkml:trace contextRef="#ctx0" brushRef="#br0" timeOffset="1872.865">768 1267 3217 0 0,'0'0'1361'0'0,"0"0"-71"0"0,0 0 52 0 0,0 0-14 0 0,0 0-196 0 0,0 0-322 0 0,0 0-122 0 0,0 0 104 0 0,0 0 212 0 0,0 0 198 0 0,0 0-6 0 0,0 0-125 0 0,15 5-122 0 0,91 20 592 0 0,213-33 2069 0 0,496-62-1504 0 0,-292 5-2168 0 0,-377 53-2108 0 0,-146 12 1369 0 0,-18 0-9359 0 0,12 0-1086 0 0</inkml:trace>
  <inkml:trace contextRef="#ctx0" brushRef="#br0" timeOffset="7724.476">1046 1602 0 0 0,'0'0'113'0'0,"0"0"189"0"0,0 0 298 0 0,0 0 277 0 0,0 0 190 0 0,0 0 18 0 0,0 0-61 0 0,0 0-32 0 0,0 0 26 0 0,0 11 3931 0 0,23-17 230 0 0,12-17-3689 0 0,-21 13-866 0 0,162-105 1398 0 0,-16 34-1546 0 0,-137 78 463 0 0,-36 73-251 0 0,55 257-128 0 0,-27-51-200 0 0,-6-218-269 0 0,4-63 2330 0 0,-7-5-2211 0 0,99-159 317 0 0,182-275-207 0 0,-270 411-148 0 0,-12 22 74 0 0,26-38-169 0 0,-27 41-3329 0 0,-6 2-2884 0 0,2 5-5527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682 164 24 0 0,'0'0'1414'0'0,"0"0"-17"0"0,0 0 132 0 0,0 0 167 0 0,0 0 50 0 0,0 0 11 0 0,0 0-70 0 0,0 0-237 0 0,0 0-234 0 0,0 0-201 0 0,0 0-204 0 0,-5-9-107 0 0,-14-28-61 0 0,-42-24 3158 0 0,-52 33-2461 0 0,94 26-1241 0 0,0 1 0 0 0,0 1 0 0 0,0 1-1 0 0,1 1 1 0 0,-1 1 0 0 0,0 0 0 0 0,1 1 0 0 0,0 1-1 0 0,0 1 1 0 0,0 1 0 0 0,-1 1-99 0 0,3-3 16 0 0,2 0 1 0 0,-1 1-1 0 0,1 1 0 0 0,-1 0 1 0 0,2 1-1 0 0,-1 1 0 0 0,1 0 0 0 0,1 1 1 0 0,0 0-1 0 0,0 1 0 0 0,1 0 1 0 0,0 0-1 0 0,1 2 0 0 0,0-1 1 0 0,1 1-1 0 0,1 1 0 0 0,0-1 1 0 0,0 2-1 0 0,2-1 0 0 0,0 1 1 0 0,0 0-1 0 0,1 0 0 0 0,1 0 0 0 0,1 1 1 0 0,0-1-1 0 0,1 4-16 0 0,2-11 5 0 0,1-1 0 0 0,0 1 0 0 0,1-1 0 0 0,0 1 0 0 0,0-1 0 0 0,1 1 0 0 0,-1-1 0 0 0,2 0 0 0 0,-1 0 0 0 0,1 0 0 0 0,0-1 0 0 0,0 1 0 0 0,1-1 0 0 0,0 0 0 0 0,0 0 0 0 0,0-1 0 0 0,1 1 0 0 0,0-1 0 0 0,0 0 1 0 0,0-1-1 0 0,0 0 0 0 0,1 0 0 0 0,0 0 0 0 0,0-1 0 0 0,0 1 0 0 0,0-2 0 0 0,0 1 0 0 0,1-1 0 0 0,-1 0 0 0 0,1-1 0 0 0,0 0 0 0 0,-1 0 0 0 0,1 0 0 0 0,7-1-5 0 0,-3 1 34 0 0,0 0 1 0 0,0-1 0 0 0,0 0-1 0 0,0-1 1 0 0,0-1-1 0 0,-1 1 1 0 0,1-2-1 0 0,0 0 1 0 0,-1 0 0 0 0,0-1-1 0 0,1 0 1 0 0,-2-1-1 0 0,1 0 1 0 0,0-1 0 0 0,5-4-35 0 0,27-23 113 0 0,-1-2 0 0 0,-2-2 0 0 0,-1-1 0 0 0,-2-2 0 0 0,26-37-113 0 0,-45 54 47 0 0,-1-1 1 0 0,-1-1-1 0 0,0 0 1 0 0,-2-1-1 0 0,-2 0 1 0 0,0-1-1 0 0,8-28-47 0 0,-22 44 293 0 0,-7 25-446 0 0,-25 144 132 0 0,34-156 24 0 0,-3 25 26 0 0,2 0 0 0 0,1-1 0 0 0,1 1-1 0 0,1 0 1 0 0,1-1 0 0 0,7 26-29 0 0,40 117 97 0 0,-33-144-194 0 0,-17-25 41 0 0,6-5-4939 0 0,-3 3-963 0 0,-1 2-5087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10570 0 0,'0'0'2134'0'0,"0"0"-796"0"0,0 0-357 0 0,0 0 89 0 0,0 0 129 0 0,0 0-15 0 0,0 0-200 0 0,0 0-214 0 0,0 0-102 0 0,0 0-27 0 0,0 0-13 0 0,0 0-33 0 0,0 0-57 0 0,27-3-53 0 0,87-11-33 0 0,83-24 1170 0 0,-13 31-946 0 0,-169 14-2088 0 0,-50 0-4595 0 0,19-2-3370 0 0,10-2-362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11707 0 0,'0'0'1437'0'0,"0"0"46"0"0,0 0 97 0 0,0 0-6 0 0,0 0-107 0 0,0 0-229 0 0,0 0-237 0 0,36-7-225 0 0,110-21-226 0 0,-144 28-550 0 0,152-25 571 0 0,-73 22-3855 0 0,-67 3-2024 0 0,-5 0-5939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252 413 6009 0 0,'0'0'2251'0'0,"0"0"-370"0"0,0 0-183 0 0,0 0 46 0 0,0 0-30 0 0,0 0-193 0 0,0 0-288 0 0,0 0-317 0 0,0 0-224 0 0,0 0-123 0 0,0 0-86 0 0,0 0-44 0 0,-26 15-44 0 0,-79 50-71 0 0,50-8 138 0 0,46-42-422 0 0,0-1 0 0 0,1 1 0 0 0,1 0-1 0 0,1 0 1 0 0,0 1 0 0 0,1 0 0 0 0,1 0-1 0 0,0 0 1 0 0,1 1 0 0 0,1-1-1 0 0,0 1 1 0 0,2 0 0 0 0,0-1 0 0 0,1 10-40 0 0,-1-21-22 0 0,1 0 0 0 0,0 0 0 0 0,0-1 0 0 0,1 1 0 0 0,-1 0 1 0 0,1 0-1 0 0,0-1 0 0 0,0 1 0 0 0,0-1 0 0 0,1 1 0 0 0,0-1 1 0 0,0 0-1 0 0,0 0 0 0 0,0 0 0 0 0,1 0 0 0 0,-1-1 0 0 0,1 1 1 0 0,0-1-1 0 0,0 0 0 0 0,0 0 0 0 0,0-1 0 0 0,1 1 1 0 0,-1-1-1 0 0,1 0 0 0 0,0 0 0 0 0,-1 0 0 0 0,1-1 0 0 0,0 0 1 0 0,0 0-1 0 0,4 1 22 0 0,1-2-412 0 0,49-4-2227 0 0,-22-11-7745 0 0,-28 8 1586 0 0</inkml:trace>
  <inkml:trace contextRef="#ctx0" brushRef="#br0" timeOffset="377.442">568 461 5521 0 0,'0'0'2793'0'0,"0"0"-1040"0"0,0 0-410 0 0,0 0 72 0 0,0 0 104 0 0,0 0-61 0 0,0 0-226 0 0,0 0-286 0 0,-26 35-282 0 0,-78 113-220 0 0,64-68 34 0 0,38-68-397 0 0,1-6-39 0 0,-1-1 0 0 0,1 0 0 0 0,0 1 1 0 0,0-1-1 0 0,0 1 0 0 0,1 0 0 0 0,0-1 0 0 0,0 1 0 0 0,1-1 1 0 0,-1 1-1 0 0,1-1 0 0 0,0 1 0 0 0,1-1 0 0 0,-1 1 0 0 0,1-1 1 0 0,0 0-1 0 0,0 0 0 0 0,1 0 0 0 0,0 0 0 0 0,0 0 0 0 0,0-1 1 0 0,0 1-1 0 0,1-1 0 0 0,-1 0 0 0 0,1 0 0 0 0,0 0 0 0 0,1 0 1 0 0,-1-1-1 0 0,0 0 0 0 0,1 0 0 0 0,0 0 0 0 0,0 0 0 0 0,0-1 1 0 0,0 1-43 0 0,8-1 134 0 0,0 1-1 0 0,0-2 1 0 0,0 0 0 0 0,0 0 0 0 0,0-2 0 0 0,0 1 0 0 0,0-1 0 0 0,-1-1 0 0 0,1-1 0 0 0,0 0 0 0 0,-1 0 0 0 0,1-1 0 0 0,-1-1 0 0 0,0 0 0 0 0,0 0 0 0 0,-1-1 0 0 0,0-1 0 0 0,0 0 0 0 0,0-1 0 0 0,-1 0 0 0 0,0 0 0 0 0,-1-1 0 0 0,0 0 0 0 0,0-1 0 0 0,-1 0 0 0 0,0 0 0 0 0,-1-1 0 0 0,0 0 0 0 0,0 0 0 0 0,-2-1 0 0 0,1 0 0 0 0,-1 0 0 0 0,-1 0 0 0 0,0 0 0 0 0,-1-1 0 0 0,0 0 0 0 0,-1 1 0 0 0,-1-1 0 0 0,0 0 0 0 0,0-11-134 0 0,-2 18-86 0 0,0 1 1 0 0,-1 0-1 0 0,0 0 0 0 0,1 0 0 0 0,-2 0 0 0 0,1 0 0 0 0,0 0 0 0 0,-1 0 1 0 0,0 1-1 0 0,0 0 0 0 0,-1-1 0 0 0,1 1 0 0 0,-1 0 0 0 0,0 0 0 0 0,0 1 1 0 0,0-1-1 0 0,0 1 0 0 0,-1 0 0 0 0,1 0 0 0 0,-1 1 0 0 0,0-1 0 0 0,0 1 1 0 0,0 0-1 0 0,0 0 0 0 0,0 0 0 0 0,0 1 0 0 0,-1 0 0 0 0,1 0 0 0 0,0 0 1 0 0,-1 1-1 0 0,1 0 0 0 0,-1 0 0 0 0,1 0 0 0 0,0 1 0 0 0,-1-1 0 0 0,1 1 1 0 0,0 1-1 0 0,0-1 0 0 0,-1 1 0 0 0,1 0 0 0 0,0 0 0 0 0,-4 2 86 0 0,4 0-450 0 0,-32 21-5971 0 0,27-13-4765 0 0</inkml:trace>
  <inkml:trace contextRef="#ctx0" brushRef="#br0" timeOffset="838.77">1025 818 7154 0 0,'0'0'2364'0'0,"0"0"-252"0"0,0 0-110 0 0,0 0-57 0 0,0 0-213 0 0,0 0-385 0 0,0 0-393 0 0,0 0-289 0 0,0 0-114 0 0,0 0 4 0 0,0 0 3 0 0,0 0-19 0 0,0 0-72 0 0,10-9-71 0 0,67-67 624 0 0,1-1 154 0 0,47-30-845 0 0,-121 100-325 0 0,-4 7-25 0 0,0 0-34 0 0,0 0-32 0 0,0 23-473 0 0,-1 115 571 0 0,4-132 22 0 0,-1 0 0 0 0,2-1 0 0 0,-1 0 0 0 0,0 1 0 0 0,1-1 0 0 0,0-1 1 0 0,0 1-1 0 0,1 0 0 0 0,-1-1 0 0 0,1 0 0 0 0,0 0 0 0 0,0-1 0 0 0,0 1 0 0 0,1-1 0 0 0,-1 0 0 0 0,1 0 0 0 0,0-1 0 0 0,-1 0 0 0 0,1 0 0 0 0,0 0 0 0 0,0 0 1 0 0,1-1-1 0 0,-1 0 0 0 0,0-1 0 0 0,0 1 0 0 0,1-1 0 0 0,-1-1 0 0 0,0 1 0 0 0,0-1 0 0 0,0 0 0 0 0,1 0 0 0 0,-1-1 0 0 0,0 1 0 0 0,0-1 0 0 0,-1-1 0 0 0,1 1 1 0 0,0-1-1 0 0,-1 0 0 0 0,3-2-33 0 0,19-16 337 0 0,-1-1 0 0 0,-1-2 1 0 0,-1 0-1 0 0,-1-2 1 0 0,-1 0-1 0 0,10-18-337 0 0,-27 39-49 0 0,-1-1 0 0 0,-1 0 0 0 0,1 0 0 0 0,-1 0 1 0 0,0 0-1 0 0,-1-1 0 0 0,1 1 0 0 0,-1-1 0 0 0,0 0 0 0 0,-1 1 0 0 0,0-1 0 0 0,1-7 49 0 0,-9 14-2988 0 0,4 0-2459 0 0,-2 0-6519 0 0</inkml:trace>
  <inkml:trace contextRef="#ctx0" brushRef="#br0" timeOffset="1308.119">2197 299 14891 0 0,'0'0'1925'0'0,"0"0"-533"0"0,0 0-264 0 0,0 0-5 0 0,0 0 40 0 0,0 0-119 0 0,0 0-226 0 0,0 0-204 0 0,0 0-167 0 0,0 0-159 0 0,0 0-121 0 0,0 0-90 0 0,-6-6-75 0 0,5 5-4 0 0,0-1 2 0 0,-1 1 0 0 0,1 0-1 0 0,0-1 1 0 0,-1 1 0 0 0,1 0-1 0 0,-1 0 1 0 0,1 0-1 0 0,-1 0 1 0 0,1 0 0 0 0,-1 0-1 0 0,0 0 1 0 0,1 1 0 0 0,-1-1-1 0 0,0 0 1 0 0,0 1-1 0 0,1 0 1 0 0,-1-1 0 0 0,0 1-1 0 0,0 0 1 0 0,0 0 0 0 0,0 0-1 0 0,0 0 1 0 0,1 0-1 0 0,-1 0 1 0 0,0 1 0 0 0,0-1-1 0 0,0 1 1 0 0,1-1 0 0 0,-1 1-1 0 0,0 0 1 0 0,1-1-1 0 0,-1 1 1 0 0,0 0 0 0 0,1 0-1 0 0,-1 0 1 0 0,0 1 0 0 0,-9 5-7 0 0,-2 1-25 0 0,0 0 0 0 0,0 0 0 0 0,1 1 0 0 0,0 1 0 0 0,0 0 0 0 0,1 1 0 0 0,1 0 0 0 0,-4 6 32 0 0,14-15-11 0 0,0 0 0 0 0,0 0 0 0 0,0 0 0 0 0,0 0 0 0 0,0 0 0 0 0,1 0 0 0 0,-1 0 0 0 0,1 0 0 0 0,-1 0-1 0 0,1 0 1 0 0,0 0 0 0 0,0 0 0 0 0,0 0 0 0 0,0-1 0 0 0,0 1 0 0 0,0 0 0 0 0,0-1 0 0 0,1 1 0 0 0,-1 0 0 0 0,1-1 0 0 0,-1 0-1 0 0,1 1 1 0 0,-1-1 0 0 0,1 0 0 0 0,0 0 0 0 0,0 0 0 0 0,0 0 0 0 0,0 0 0 0 0,-1 0 0 0 0,1 0 0 0 0,0-1 0 0 0,0 1-1 0 0,0-1 1 0 0,0 1 0 0 0,1-1 0 0 0,-1 0 0 0 0,0 0 0 0 0,0 0 0 0 0,0 0 11 0 0,5 2-9 0 0,44 13-12 0 0,56 30-17 0 0,-105-42 62 0 0,1 1-1 0 0,0 0 1 0 0,-1 1 0 0 0,0-1-1 0 0,0 0 1 0 0,0 1 0 0 0,0-1-1 0 0,-1 1 1 0 0,0-1-1 0 0,0 1 1 0 0,0 0 0 0 0,0-1-1 0 0,-1 1 1 0 0,0 0 0 0 0,0 0-1 0 0,0 0 1 0 0,-1-1-1 0 0,1 1 1 0 0,-1 0 0 0 0,0-1-1 0 0,0 1 1 0 0,-1 0 0 0 0,0-1-1 0 0,1 0 1 0 0,-1 1 0 0 0,-1-1-1 0 0,1 0 1 0 0,-1 0-1 0 0,1 0 1 0 0,-1 0 0 0 0,-1-1-1 0 0,1 1 1 0 0,0-1 0 0 0,-1 0-1 0 0,1 1 1 0 0,-1-2-1 0 0,0 1 1 0 0,0 0 0 0 0,-3 0-24 0 0,-202 166-1187 0 0,202-160-329 0 0,6-3-6353 0 0,1-6-3341 0 0</inkml:trace>
  <inkml:trace contextRef="#ctx0" brushRef="#br0" timeOffset="1588.04">2748 166 14251 0 0,'0'0'2549'0'0,"0"0"-1631"0"0,0 0-385 0 0,0 0 333 0 0,0 0 353 0 0,0 0 114 0 0,0 0-164 0 0,0 0-289 0 0,0 0-222 0 0,-9 34-106 0 0,-27 107-85 0 0,-7 2 382 0 0,33-99-949 0 0,2-1 1 0 0,2 1-1 0 0,2 1 0 0 0,2-1 0 0 0,2 0 0 0 0,2 1 0 0 0,5 27 100 0 0,-7-68-1524 0 0,-2-4-9397 0 0,1-3-819 0 0</inkml:trace>
  <inkml:trace contextRef="#ctx0" brushRef="#br0" timeOffset="1772.553">2359 527 8114 0 0,'0'0'5109'0'0,"0"0"-2663"0"0,0 0-1157 0 0,0 0-314 0 0,0 0-105 0 0,0 0-29 0 0,0 0-63 0 0,0 0-146 0 0,0 0-113 0 0,0 0-130 0 0,0 0-117 0 0,0 0-107 0 0,28 0-71 0 0,86-2-26 0 0,44 15-219 0 0,-41-4-1328 0 0,-51-4-6201 0 0,-44-4-3331 0 0</inkml:trace>
  <inkml:trace contextRef="#ctx0" brushRef="#br0" timeOffset="2085.245">3243 523 13107 0 0,'0'0'2230'0'0,"0"0"-401"0"0,0 0-270 0 0,0 0-190 0 0,0 0-188 0 0,0 0-213 0 0,0 0-266 0 0,0 0-215 0 0,0 0-142 0 0,0 0-106 0 0,0 0-50 0 0,0 0-42 0 0,0 0-39 0 0,-28 15-43 0 0,-86 45-13 0 0,64-16-32 0 0,44-34-28 0 0,-1-1-9 0 0,1 0 0 0 0,1 1 0 0 0,0 0 0 0 0,0 0 0 0 0,1 0-1 0 0,0 0 1 0 0,0 0 0 0 0,2 1 0 0 0,-1 0 0 0 0,1 0 0 0 0,1-1 0 0 0,0 1 0 0 0,0 8 17 0 0,1-17-2 0 0,0 0 1 0 0,0-1 0 0 0,0 1 0 0 0,1-1 0 0 0,-1 1 0 0 0,0 0 0 0 0,1-1 0 0 0,-1 1-1 0 0,1-1 1 0 0,0 1 0 0 0,-1-1 0 0 0,1 0 0 0 0,0 1 0 0 0,0-1 0 0 0,0 0-1 0 0,0 1 1 0 0,0-1 0 0 0,0 0 0 0 0,1 0 0 0 0,-1 0 0 0 0,0 0 0 0 0,0 0 0 0 0,1 0-1 0 0,-1 0 1 0 0,1 0 0 0 0,-1-1 0 0 0,1 1 0 0 0,-1-1 0 0 0,1 1 0 0 0,-1-1 0 0 0,1 1-1 0 0,-1-1 1 0 0,1 0 0 0 0,0 0 0 0 0,-1 0 0 0 0,1 0 0 0 0,0 0 0 0 0,-1 0 0 0 0,1 0-1 0 0,-1 0 1 0 0,1-1 0 0 0,0 1 0 0 0,0-1 1 0 0,68-27 415 0 0,136-145 1250 0 0,-202 168-1650 0 0,1 0 0 0 0,0 1 0 0 0,0 0 0 0 0,0 0 0 0 0,1 0 0 0 0,-1 1 0 0 0,1 0 0 0 0,0 0 0 0 0,0 0 0 0 0,0 1 0 0 0,0 0 0 0 0,3-1-15 0 0,3 43-708 0 0,-11-36 394 0 0,10 61-1446 0 0,-5-44-2679 0 0,1 0-5236 0 0,-5-13-7 0 0</inkml:trace>
  <inkml:trace contextRef="#ctx0" brushRef="#br0" timeOffset="2556.541">3589 766 8466 0 0,'0'0'2579'0'0,"0"0"-304"0"0,0 0-214 0 0,0 0-244 0 0,0 0-358 0 0,0 0-424 0 0,0 0-369 0 0,0 0-228 0 0,0 0-69 0 0,0 0-8 0 0,0 0 3 0 0,0 0-20 0 0,13-14-49 0 0,39-43-38 0 0,-5 25 259 0 0,-34 29-509 0 0,-11 4-14 0 0,-1-1 1 0 0,1 1-1 0 0,-1-1 1 0 0,0 1-1 0 0,1-1 1 0 0,-1 1-1 0 0,0 0 0 0 0,0 0 1 0 0,1 0-1 0 0,-1 0 1 0 0,0 0-1 0 0,0 0 1 0 0,0 0-1 0 0,0 0 1 0 0,0 0-1 0 0,0 0 0 0 0,0 1 1 0 0,-1-1-1 0 0,1 0 1 0 0,0 1-1 0 0,-1-1 1 0 0,1 0-1 0 0,-1 1 0 0 0,1-1 1 0 0,-1 1-1 0 0,0-1 1 0 0,0 1-1 0 0,1-1 1 0 0,-1 1-1 0 0,0 0 7 0 0,12 25 0 0 0,-5-22 113 0 0,0-1 0 0 0,0-1 0 0 0,1 1 0 0 0,-1-1 0 0 0,1 0 0 0 0,-1-1 0 0 0,1 0 0 0 0,0 0 0 0 0,0-1 0 0 0,0 0 0 0 0,0 0 0 0 0,1 0 0 0 0,-1-1 0 0 0,0-1 0 0 0,0 0 0 0 0,0 0 0 0 0,0 0 0 0 0,0-1 0 0 0,0 0 0 0 0,0 0 0 0 0,-1-1 0 0 0,1 0 0 0 0,-1-1 0 0 0,0 0 0 0 0,0 0 0 0 0,0 0 0 0 0,0-1 0 0 0,5-4-113 0 0,12-3 324 0 0,104-61 597 0 0,-104 49-799 0 0,-21 12-3963 0 0,-3 11-1685 0 0,0 1-6549 0 0</inkml:trace>
  <inkml:trace contextRef="#ctx0" brushRef="#br0" timeOffset="2843.269">4638 1 15843 0 0,'0'0'1373'0'0,"0"0"-260"0"0,0 0 19 0 0,0 0 161 0 0,0 0 42 0 0,0 0-204 0 0,0 0-243 0 0,0 0-199 0 0,0 0-145 0 0,1 35-105 0 0,0 112-101 0 0,5-8 243 0 0,30 116-414 0 0,-19-70-1221 0 0,-33-173-1783 0 0,5-12-1100 0 0,7 0 180 0 0,-2 0-7203 0 0</inkml:trace>
  <inkml:trace contextRef="#ctx0" brushRef="#br0" timeOffset="3085.765">4302 317 14875 0 0,'0'0'1591'0'0,"0"0"-339"0"0,0 0-6 0 0,0 0 34 0 0,0 0-82 0 0,0 0-159 0 0,32 0-203 0 0,103 1-193 0 0,76 12 960 0 0,-44-6-1886 0 0,-97-6-8565 0 0,-54-1-3223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682 164 24 0 0,'0'0'1414'0'0,"0"0"-17"0"0,0 0 132 0 0,0 0 167 0 0,0 0 50 0 0,0 0 11 0 0,0 0-70 0 0,0 0-237 0 0,0 0-234 0 0,0 0-201 0 0,0 0-204 0 0,-5-9-107 0 0,-14-28-61 0 0,-42-24 3158 0 0,-52 33-2461 0 0,94 26-1241 0 0,0 1 0 0 0,0 1 0 0 0,0 1-1 0 0,1 1 1 0 0,-1 1 0 0 0,0 0 0 0 0,1 1 0 0 0,0 1-1 0 0,0 1 1 0 0,0 1 0 0 0,-1 1-99 0 0,3-3 16 0 0,2 0 1 0 0,-1 1-1 0 0,1 1 0 0 0,-1 0 1 0 0,2 1-1 0 0,-1 1 0 0 0,1 0 0 0 0,1 1 1 0 0,0 0-1 0 0,0 1 0 0 0,1 0 1 0 0,0 0-1 0 0,1 2 0 0 0,0-1 1 0 0,1 1-1 0 0,1 1 0 0 0,0-1 1 0 0,0 2-1 0 0,2-1 0 0 0,0 1 1 0 0,0 0-1 0 0,1 0 0 0 0,1 0 0 0 0,1 1 1 0 0,0-1-1 0 0,1 4-16 0 0,2-11 5 0 0,1-1 0 0 0,0 1 0 0 0,1-1 0 0 0,0 1 0 0 0,0-1 0 0 0,1 1 0 0 0,-1-1 0 0 0,2 0 0 0 0,-1 0 0 0 0,1 0 0 0 0,0-1 0 0 0,0 1 0 0 0,1-1 0 0 0,0 0 0 0 0,0 0 0 0 0,0-1 0 0 0,1 1 0 0 0,0-1 0 0 0,0 0 1 0 0,0-1-1 0 0,0 0 0 0 0,1 0 0 0 0,0 0 0 0 0,0-1 0 0 0,0 1 0 0 0,0-2 0 0 0,0 1 0 0 0,1-1 0 0 0,-1 0 0 0 0,1-1 0 0 0,0 0 0 0 0,-1 0 0 0 0,1 0 0 0 0,7-1-5 0 0,-3 1 34 0 0,0 0 1 0 0,0-1 0 0 0,0 0-1 0 0,0-1 1 0 0,0-1-1 0 0,-1 1 1 0 0,1-2-1 0 0,0 0 1 0 0,-1 0 0 0 0,0-1-1 0 0,1 0 1 0 0,-2-1-1 0 0,1 0 1 0 0,0-1 0 0 0,5-4-35 0 0,27-23 113 0 0,-1-2 0 0 0,-2-2 0 0 0,-1-1 0 0 0,-2-2 0 0 0,26-37-113 0 0,-45 54 47 0 0,-1-1 1 0 0,-1-1-1 0 0,0 0 1 0 0,-2-1-1 0 0,-2 0 1 0 0,0-1-1 0 0,8-28-47 0 0,-22 44 293 0 0,-7 25-446 0 0,-25 144 132 0 0,34-156 24 0 0,-3 25 26 0 0,2 0 0 0 0,1-1 0 0 0,1 1-1 0 0,1 0 1 0 0,1-1 0 0 0,7 26-29 0 0,40 117 97 0 0,-33-144-194 0 0,-17-25 41 0 0,6-5-4939 0 0,-3 3-963 0 0,-1 2-5087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10570 0 0,'0'0'2134'0'0,"0"0"-796"0"0,0 0-357 0 0,0 0 89 0 0,0 0 129 0 0,0 0-15 0 0,0 0-200 0 0,0 0-214 0 0,0 0-102 0 0,0 0-27 0 0,0 0-13 0 0,0 0-33 0 0,0 0-57 0 0,27-3-53 0 0,87-11-33 0 0,83-24 1170 0 0,-13 31-946 0 0,-169 14-2088 0 0,-50 0-4595 0 0,19-2-3370 0 0,10-2-362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11707 0 0,'0'0'1437'0'0,"0"0"46"0"0,0 0 97 0 0,0 0-6 0 0,0 0-107 0 0,0 0-229 0 0,0 0-237 0 0,36-7-225 0 0,110-21-226 0 0,-144 28-550 0 0,152-25 571 0 0,-73 22-3855 0 0,-67 3-2024 0 0,-5 0-5939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252 413 6009 0 0,'0'0'2251'0'0,"0"0"-370"0"0,0 0-183 0 0,0 0 46 0 0,0 0-30 0 0,0 0-193 0 0,0 0-288 0 0,0 0-317 0 0,0 0-224 0 0,0 0-123 0 0,0 0-86 0 0,0 0-44 0 0,-26 15-44 0 0,-79 50-71 0 0,50-8 138 0 0,46-42-422 0 0,0-1 0 0 0,1 1 0 0 0,1 0-1 0 0,1 0 1 0 0,0 1 0 0 0,1 0 0 0 0,1 0-1 0 0,0 0 1 0 0,1 1 0 0 0,1-1-1 0 0,0 1 1 0 0,2 0 0 0 0,0-1 0 0 0,1 10-40 0 0,-1-21-22 0 0,1 0 0 0 0,0 0 0 0 0,0-1 0 0 0,1 1 0 0 0,-1 0 1 0 0,1 0-1 0 0,0-1 0 0 0,0 1 0 0 0,0-1 0 0 0,1 1 0 0 0,0-1 1 0 0,0 0-1 0 0,0 0 0 0 0,0 0 0 0 0,1 0 0 0 0,-1-1 0 0 0,1 1 1 0 0,0-1-1 0 0,0 0 0 0 0,0 0 0 0 0,0-1 0 0 0,1 1 1 0 0,-1-1-1 0 0,1 0 0 0 0,0 0 0 0 0,-1 0 0 0 0,1-1 0 0 0,0 0 1 0 0,0 0-1 0 0,4 1 22 0 0,1-2-412 0 0,49-4-2227 0 0,-22-11-7745 0 0,-28 8 1586 0 0</inkml:trace>
  <inkml:trace contextRef="#ctx0" brushRef="#br0" timeOffset="377.442">568 461 5521 0 0,'0'0'2793'0'0,"0"0"-1040"0"0,0 0-410 0 0,0 0 72 0 0,0 0 104 0 0,0 0-61 0 0,0 0-226 0 0,0 0-286 0 0,-26 35-282 0 0,-78 113-220 0 0,64-68 34 0 0,38-68-397 0 0,1-6-39 0 0,-1-1 0 0 0,1 0 0 0 0,0 1 1 0 0,0-1-1 0 0,0 1 0 0 0,1 0 0 0 0,0-1 0 0 0,0 1 0 0 0,1-1 1 0 0,-1 1-1 0 0,1-1 0 0 0,0 1 0 0 0,1-1 0 0 0,-1 1 0 0 0,1-1 1 0 0,0 0-1 0 0,0 0 0 0 0,1 0 0 0 0,0 0 0 0 0,0 0 0 0 0,0-1 1 0 0,0 1-1 0 0,1-1 0 0 0,-1 0 0 0 0,1 0 0 0 0,0 0 0 0 0,1 0 1 0 0,-1-1-1 0 0,0 0 0 0 0,1 0 0 0 0,0 0 0 0 0,0 0 0 0 0,0-1 1 0 0,0 1-43 0 0,8-1 134 0 0,0 1-1 0 0,0-2 1 0 0,0 0 0 0 0,0 0 0 0 0,0-2 0 0 0,0 1 0 0 0,0-1 0 0 0,-1-1 0 0 0,1-1 0 0 0,0 0 0 0 0,-1 0 0 0 0,1-1 0 0 0,-1-1 0 0 0,0 0 0 0 0,0 0 0 0 0,-1-1 0 0 0,0-1 0 0 0,0 0 0 0 0,0-1 0 0 0,-1 0 0 0 0,0 0 0 0 0,-1-1 0 0 0,0 0 0 0 0,0-1 0 0 0,-1 0 0 0 0,0 0 0 0 0,-1-1 0 0 0,0 0 0 0 0,0 0 0 0 0,-2-1 0 0 0,1 0 0 0 0,-1 0 0 0 0,-1 0 0 0 0,0 0 0 0 0,-1-1 0 0 0,0 0 0 0 0,-1 1 0 0 0,-1-1 0 0 0,0 0 0 0 0,0-11-134 0 0,-2 18-86 0 0,0 1 1 0 0,-1 0-1 0 0,0 0 0 0 0,1 0 0 0 0,-2 0 0 0 0,1 0 0 0 0,0 0 0 0 0,-1 0 1 0 0,0 1-1 0 0,0 0 0 0 0,-1-1 0 0 0,1 1 0 0 0,-1 0 0 0 0,0 0 0 0 0,0 1 1 0 0,0-1-1 0 0,0 1 0 0 0,-1 0 0 0 0,1 0 0 0 0,-1 1 0 0 0,0-1 0 0 0,0 1 1 0 0,0 0-1 0 0,0 0 0 0 0,0 0 0 0 0,0 1 0 0 0,-1 0 0 0 0,1 0 0 0 0,0 0 1 0 0,-1 1-1 0 0,1 0 0 0 0,-1 0 0 0 0,1 0 0 0 0,0 1 0 0 0,-1-1 0 0 0,1 1 1 0 0,0 1-1 0 0,0-1 0 0 0,-1 1 0 0 0,1 0 0 0 0,0 0 0 0 0,-4 2 86 0 0,4 0-450 0 0,-32 21-5971 0 0,27-13-4765 0 0</inkml:trace>
  <inkml:trace contextRef="#ctx0" brushRef="#br0" timeOffset="838.77">1025 818 7154 0 0,'0'0'2364'0'0,"0"0"-252"0"0,0 0-110 0 0,0 0-57 0 0,0 0-213 0 0,0 0-385 0 0,0 0-393 0 0,0 0-289 0 0,0 0-114 0 0,0 0 4 0 0,0 0 3 0 0,0 0-19 0 0,0 0-72 0 0,10-9-71 0 0,67-67 624 0 0,1-1 154 0 0,47-30-845 0 0,-121 100-325 0 0,-4 7-25 0 0,0 0-34 0 0,0 0-32 0 0,0 23-473 0 0,-1 115 571 0 0,4-132 22 0 0,-1 0 0 0 0,2-1 0 0 0,-1 0 0 0 0,0 1 0 0 0,1-1 0 0 0,0-1 1 0 0,0 1-1 0 0,1 0 0 0 0,-1-1 0 0 0,1 0 0 0 0,0 0 0 0 0,0-1 0 0 0,0 1 0 0 0,1-1 0 0 0,-1 0 0 0 0,1 0 0 0 0,0-1 0 0 0,-1 0 0 0 0,1 0 0 0 0,0 0 0 0 0,0 0 1 0 0,1-1-1 0 0,-1 0 0 0 0,0-1 0 0 0,0 1 0 0 0,1-1 0 0 0,-1-1 0 0 0,0 1 0 0 0,0-1 0 0 0,0 0 0 0 0,1 0 0 0 0,-1-1 0 0 0,0 1 0 0 0,0-1 0 0 0,-1-1 0 0 0,1 1 1 0 0,0-1-1 0 0,-1 0 0 0 0,3-2-33 0 0,19-16 337 0 0,-1-1 0 0 0,-1-2 1 0 0,-1 0-1 0 0,-1-2 1 0 0,-1 0-1 0 0,10-18-337 0 0,-27 39-49 0 0,-1-1 0 0 0,-1 0 0 0 0,1 0 0 0 0,-1 0 1 0 0,0 0-1 0 0,-1-1 0 0 0,1 1 0 0 0,-1-1 0 0 0,0 0 0 0 0,-1 1 0 0 0,0-1 0 0 0,1-7 49 0 0,-9 14-2988 0 0,4 0-2459 0 0,-2 0-6519 0 0</inkml:trace>
  <inkml:trace contextRef="#ctx0" brushRef="#br0" timeOffset="1308.119">2197 299 14891 0 0,'0'0'1925'0'0,"0"0"-533"0"0,0 0-264 0 0,0 0-5 0 0,0 0 40 0 0,0 0-119 0 0,0 0-226 0 0,0 0-204 0 0,0 0-167 0 0,0 0-159 0 0,0 0-121 0 0,0 0-90 0 0,-6-6-75 0 0,5 5-4 0 0,0-1 2 0 0,-1 1 0 0 0,1 0-1 0 0,0-1 1 0 0,-1 1 0 0 0,1 0-1 0 0,-1 0 1 0 0,1 0-1 0 0,-1 0 1 0 0,1 0 0 0 0,-1 0-1 0 0,0 0 1 0 0,1 1 0 0 0,-1-1-1 0 0,0 0 1 0 0,0 1-1 0 0,1 0 1 0 0,-1-1 0 0 0,0 1-1 0 0,0 0 1 0 0,0 0 0 0 0,0 0-1 0 0,0 0 1 0 0,1 0-1 0 0,-1 0 1 0 0,0 1 0 0 0,0-1-1 0 0,0 1 1 0 0,1-1 0 0 0,-1 1-1 0 0,0 0 1 0 0,1-1-1 0 0,-1 1 1 0 0,0 0 0 0 0,1 0-1 0 0,-1 0 1 0 0,0 1 0 0 0,-9 5-7 0 0,-2 1-25 0 0,0 0 0 0 0,0 0 0 0 0,1 1 0 0 0,0 1 0 0 0,0 0 0 0 0,1 1 0 0 0,1 0 0 0 0,-4 6 32 0 0,14-15-11 0 0,0 0 0 0 0,0 0 0 0 0,0 0 0 0 0,0 0 0 0 0,0 0 0 0 0,1 0 0 0 0,-1 0 0 0 0,1 0 0 0 0,-1 0-1 0 0,1 0 1 0 0,0 0 0 0 0,0 0 0 0 0,0 0 0 0 0,0-1 0 0 0,0 1 0 0 0,0 0 0 0 0,0-1 0 0 0,1 1 0 0 0,-1 0 0 0 0,1-1 0 0 0,-1 0-1 0 0,1 1 1 0 0,-1-1 0 0 0,1 0 0 0 0,0 0 0 0 0,0 0 0 0 0,0 0 0 0 0,0 0 0 0 0,-1 0 0 0 0,1 0 0 0 0,0-1 0 0 0,0 1-1 0 0,0-1 1 0 0,0 1 0 0 0,1-1 0 0 0,-1 0 0 0 0,0 0 0 0 0,0 0 0 0 0,0 0 11 0 0,5 2-9 0 0,44 13-12 0 0,56 30-17 0 0,-105-42 62 0 0,1 1-1 0 0,0 0 1 0 0,-1 1 0 0 0,0-1-1 0 0,0 0 1 0 0,0 1 0 0 0,0-1-1 0 0,-1 1 1 0 0,0-1-1 0 0,0 1 1 0 0,0 0 0 0 0,0-1-1 0 0,-1 1 1 0 0,0 0 0 0 0,0 0-1 0 0,0 0 1 0 0,-1-1-1 0 0,1 1 1 0 0,-1 0 0 0 0,0-1-1 0 0,0 1 1 0 0,-1 0 0 0 0,0-1-1 0 0,1 0 1 0 0,-1 1 0 0 0,-1-1-1 0 0,1 0 1 0 0,-1 0-1 0 0,1 0 1 0 0,-1 0 0 0 0,-1-1-1 0 0,1 1 1 0 0,0-1 0 0 0,-1 0-1 0 0,1 1 1 0 0,-1-2-1 0 0,0 1 1 0 0,0 0 0 0 0,-3 0-24 0 0,-202 166-1187 0 0,202-160-329 0 0,6-3-6353 0 0,1-6-3341 0 0</inkml:trace>
  <inkml:trace contextRef="#ctx0" brushRef="#br0" timeOffset="1588.04">2748 166 14251 0 0,'0'0'2549'0'0,"0"0"-1631"0"0,0 0-385 0 0,0 0 333 0 0,0 0 353 0 0,0 0 114 0 0,0 0-164 0 0,0 0-289 0 0,0 0-222 0 0,-9 34-106 0 0,-27 107-85 0 0,-7 2 382 0 0,33-99-949 0 0,2-1 1 0 0,2 1-1 0 0,2 1 0 0 0,2-1 0 0 0,2 0 0 0 0,2 1 0 0 0,5 27 100 0 0,-7-68-1524 0 0,-2-4-9397 0 0,1-3-819 0 0</inkml:trace>
  <inkml:trace contextRef="#ctx0" brushRef="#br0" timeOffset="1772.553">2359 527 8114 0 0,'0'0'5109'0'0,"0"0"-2663"0"0,0 0-1157 0 0,0 0-314 0 0,0 0-105 0 0,0 0-29 0 0,0 0-63 0 0,0 0-146 0 0,0 0-113 0 0,0 0-130 0 0,0 0-117 0 0,0 0-107 0 0,28 0-71 0 0,86-2-26 0 0,44 15-219 0 0,-41-4-1328 0 0,-51-4-6201 0 0,-44-4-3331 0 0</inkml:trace>
  <inkml:trace contextRef="#ctx0" brushRef="#br0" timeOffset="2085.245">3243 523 13107 0 0,'0'0'2230'0'0,"0"0"-401"0"0,0 0-270 0 0,0 0-190 0 0,0 0-188 0 0,0 0-213 0 0,0 0-266 0 0,0 0-215 0 0,0 0-142 0 0,0 0-106 0 0,0 0-50 0 0,0 0-42 0 0,0 0-39 0 0,-28 15-43 0 0,-86 45-13 0 0,64-16-32 0 0,44-34-28 0 0,-1-1-9 0 0,1 0 0 0 0,1 1 0 0 0,0 0 0 0 0,0 0 0 0 0,1 0-1 0 0,0 0 1 0 0,0 0 0 0 0,2 1 0 0 0,-1 0 0 0 0,1 0 0 0 0,1-1 0 0 0,0 1 0 0 0,0 8 17 0 0,1-17-2 0 0,0 0 1 0 0,0-1 0 0 0,0 1 0 0 0,1-1 0 0 0,-1 1 0 0 0,0 0 0 0 0,1-1 0 0 0,-1 1-1 0 0,1-1 1 0 0,0 1 0 0 0,-1-1 0 0 0,1 0 0 0 0,0 1 0 0 0,0-1 0 0 0,0 0-1 0 0,0 1 1 0 0,0-1 0 0 0,0 0 0 0 0,1 0 0 0 0,-1 0 0 0 0,0 0 0 0 0,0 0 0 0 0,1 0-1 0 0,-1 0 1 0 0,1 0 0 0 0,-1-1 0 0 0,1 1 0 0 0,-1-1 0 0 0,1 1 0 0 0,-1-1 0 0 0,1 1-1 0 0,-1-1 1 0 0,1 0 0 0 0,0 0 0 0 0,-1 0 0 0 0,1 0 0 0 0,0 0 0 0 0,-1 0 0 0 0,1 0-1 0 0,-1 0 1 0 0,1-1 0 0 0,0 1 0 0 0,0-1 1 0 0,68-27 415 0 0,136-145 1250 0 0,-202 168-1650 0 0,1 0 0 0 0,0 1 0 0 0,0 0 0 0 0,0 0 0 0 0,1 0 0 0 0,-1 1 0 0 0,1 0 0 0 0,0 0 0 0 0,0 0 0 0 0,0 1 0 0 0,0 0 0 0 0,3-1-15 0 0,3 43-708 0 0,-11-36 394 0 0,10 61-1446 0 0,-5-44-2679 0 0,1 0-5236 0 0,-5-13-7 0 0</inkml:trace>
  <inkml:trace contextRef="#ctx0" brushRef="#br0" timeOffset="2556.541">3589 766 8466 0 0,'0'0'2579'0'0,"0"0"-304"0"0,0 0-214 0 0,0 0-244 0 0,0 0-358 0 0,0 0-424 0 0,0 0-369 0 0,0 0-228 0 0,0 0-69 0 0,0 0-8 0 0,0 0 3 0 0,0 0-20 0 0,13-14-49 0 0,39-43-38 0 0,-5 25 259 0 0,-34 29-509 0 0,-11 4-14 0 0,-1-1 1 0 0,1 1-1 0 0,-1-1 1 0 0,0 1-1 0 0,1-1 1 0 0,-1 1-1 0 0,0 0 0 0 0,0 0 1 0 0,1 0-1 0 0,-1 0 1 0 0,0 0-1 0 0,0 0 1 0 0,0 0-1 0 0,0 0 1 0 0,0 0-1 0 0,0 0 0 0 0,0 1 1 0 0,-1-1-1 0 0,1 0 1 0 0,0 1-1 0 0,-1-1 1 0 0,1 0-1 0 0,-1 1 0 0 0,1-1 1 0 0,-1 1-1 0 0,0-1 1 0 0,0 1-1 0 0,1-1 1 0 0,-1 1-1 0 0,0 0 7 0 0,12 25 0 0 0,-5-22 113 0 0,0-1 0 0 0,0-1 0 0 0,1 1 0 0 0,-1-1 0 0 0,1 0 0 0 0,-1-1 0 0 0,1 0 0 0 0,0 0 0 0 0,0-1 0 0 0,0 0 0 0 0,0 0 0 0 0,1 0 0 0 0,-1-1 0 0 0,0-1 0 0 0,0 0 0 0 0,0 0 0 0 0,0 0 0 0 0,0-1 0 0 0,0 0 0 0 0,0 0 0 0 0,-1-1 0 0 0,1 0 0 0 0,-1-1 0 0 0,0 0 0 0 0,0 0 0 0 0,0 0 0 0 0,0-1 0 0 0,5-4-113 0 0,12-3 324 0 0,104-61 597 0 0,-104 49-799 0 0,-21 12-3963 0 0,-3 11-1685 0 0,0 1-6549 0 0</inkml:trace>
  <inkml:trace contextRef="#ctx0" brushRef="#br0" timeOffset="2843.269">4638 1 15843 0 0,'0'0'1373'0'0,"0"0"-260"0"0,0 0 19 0 0,0 0 161 0 0,0 0 42 0 0,0 0-204 0 0,0 0-243 0 0,0 0-199 0 0,0 0-145 0 0,1 35-105 0 0,0 112-101 0 0,5-8 243 0 0,30 116-414 0 0,-19-70-1221 0 0,-33-173-1783 0 0,5-12-1100 0 0,7 0 180 0 0,-2 0-7203 0 0</inkml:trace>
  <inkml:trace contextRef="#ctx0" brushRef="#br0" timeOffset="3085.765">4302 317 14875 0 0,'0'0'1591'0'0,"0"0"-339"0"0,0 0-6 0 0,0 0 34 0 0,0 0-82 0 0,0 0-159 0 0,32 0-203 0 0,103 1-193 0 0,76 12 960 0 0,-44-6-1886 0 0,-97-6-8565 0 0,-54-1-3223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3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72 0 0,'0'0'1512'0'0,"0"0"-434"0"0,0 0-143 0 0,0 0 184 0 0,0 0 310 0 0,0 0 210 0 0,0 0-44 0 0,0 0-248 0 0,0 0-296 0 0,0 0-237 0 0,0 0-125 0 0,36 0 5522 0 0,171 7-1753 0 0,-15 9-3394 0 0,104 9-260 0 0,-168-22-4494 0 0,-127-3 1015 0 0,-1 0-3351 0 0,0 0-5336 0 0</inkml:trace>
  <inkml:trace contextRef="#ctx0" brushRef="#br0" timeOffset="361.209">84 439 9098 0 0,'0'0'1330'0'0,"0"0"-641"0"0,0 0-381 0 0,0 0 150 0 0,0 0 355 0 0,0 0 362 0 0,0 0 264 0 0,0 0 13 0 0,0 0-103 0 0,0 0-177 0 0,0 0-220 0 0,0 0-155 0 0,0 0-82 0 0,24 9-61 0 0,78 26-65 0 0,9-9 1281 0 0,-56-14-1288 0 0,1-2 1 0 0,0-3-1 0 0,40 0-582 0 0,-89-7 16 0 0,148 4-1884 0 0,-155-9-1464 0 0,0 2-5335 0 0,0 0-2849 0 0</inkml:trace>
  <inkml:trace contextRef="#ctx0" brushRef="#br0" timeOffset="1202.061">608 23 5521 0 0,'0'0'1734'0'0,"0"0"-158"0"0,0 0-65 0 0,0 0 180 0 0,0 0 118 0 0,0 0-74 0 0,0 0-174 0 0,0 0-276 0 0,0 0-309 0 0,0 0-267 0 0,0 0-194 0 0,0 0-127 0 0,0 0-54 0 0,-6-4-8 0 0,-21-11-48 0 0,20 12-25 0 0,7 3-60 0 0,2 6-11 0 0,0 1 0 0 0,0-1-1 0 0,1 0 1 0 0,0 0-1 0 0,0 0 1 0 0,0 0-1 0 0,1-1 1 0 0,0 1-1 0 0,0-1 1 0 0,0 0-1 0 0,1 0 1 0 0,0 0 0 0 0,0-1-1 0 0,0 1 1 0 0,3 1-182 0 0,119 107 933 0 0,105 9-398 0 0,-182-93-504 0 0,-106 34 758 0 0,-119 122-517 0 0,-127 80 146 0 0,252-218-312 0 0,29-15-67 0 0,21-31-2 0 0,0-1-30 0 0,0 0-30 0 0,0 0 25 0 0,0 0-8 0 0,0 0 10 0 0,0 0-20 0 0,0 0 4 0 0,0 0 23 0 0,0 0 1 0 0,0 0-19 0 0,0 0-9 0 0,0 0 19 0 0,6-25-2966 0 0,-2 22 2342 0 0,10-9-1529 0 0,-6 0-4275 0 0,-7 9-2452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3345 0 0,'0'0'1287'0'0,"0"0"-124"0"0,0 0 49 0 0,0 0 217 0 0,0 0 141 0 0,0 0-74 0 0,0 0-273 0 0,0 0-298 0 0,0 0-204 0 0,0 0-94 0 0,0 0 4 0 0,9-9 41 0 0,96-125 3586 0 0,-69 67-1940 0 0,-22 94-2849 0 0,36 112 1214 0 0,-31-51-312 0 0,-4 2 1 0 0,3 82-372 0 0,13 140 225 0 0,2-227-220 0 0,-9-136 1997 0 0,13-30-1837 0 0,3 2-1 0 0,36-50-164 0 0,27-50 50 0 0,-47 76-11 0 0,58-128 90 0 0,-100 186-957 0 0,-21 45-3662 0 0,5 0-4108 0 0,2 0-3053 0 0</inkml:trace>
  <inkml:trace contextRef="#ctx0" brushRef="#br0" timeOffset="569.65">890 476 9474 0 0,'0'0'1800'0'0,"0"0"-354"0"0,0 0-198 0 0,0 0 51 0 0,0 0-8 0 0,0 0-173 0 0,0 0-307 0 0,0 0-311 0 0,0 0-242 0 0,0 0-142 0 0,0 0-50 0 0,0 0 59 0 0,0 0 85 0 0,4 2 119 0 0,12 3 80 0 0,1-1 0 0 0,-1 0-1 0 0,1-1 1 0 0,0-1 0 0 0,0-1 0 0 0,-1 0 0 0 0,1-1 0 0 0,0-1-1 0 0,11-2-408 0 0,220-37 1775 0 0,-248 40-1803 0 0,0 0 23 0 0,0 0-20 0 0,0 0-39 0 0,0 0-44 0 0,0 0-68 0 0,-14 0-3763 0 0,8 0-2184 0 0,1 0-5145 0 0</inkml:trace>
  <inkml:trace contextRef="#ctx0" brushRef="#br0" timeOffset="826.284">853 671 13379 0 0,'0'0'1039'0'0,"0"0"-510"0"0,0 0-177 0 0,0 0 195 0 0,0 0 319 0 0,0 0 234 0 0,0 0 21 0 0,0 0-106 0 0,0 0-120 0 0,0 0-175 0 0,0 0-142 0 0,0 0-85 0 0,23 5-130 0 0,75 18-103 0 0,0-18 29 0 0,-11-21-1077 0 0,-33-4-6947 0 0,-42 16-3415 0 0</inkml:trace>
  <inkml:trace contextRef="#ctx0" brushRef="#br0" timeOffset="1411.74">2005 391 12923 0 0,'0'0'1405'0'0,"0"0"-275"0"0,0 0-103 0 0,0 0-2 0 0,0 0-6 0 0,0 0-112 0 0,0 0-203 0 0,0 0-154 0 0,0 0-122 0 0,0 0-115 0 0,0 0-57 0 0,0 0-66 0 0,-30 9-45 0 0,-97 31-8 0 0,54-7 89 0 0,50-18-195 0 0,1 1 0 0 0,0 1 0 0 0,2 0 0 0 0,-1 2 0 0 0,2 1 0 0 0,1 0 0 0 0,0 2 0 0 0,-9 16-31 0 0,19-27-15 0 0,1 0 0 0 0,1 1 0 0 0,0 0 0 0 0,0 0 0 0 0,1 0 0 0 0,1 1 0 0 0,0 0 0 0 0,1 0 0 0 0,0 0 0 0 0,1 0 1 0 0,0 0-1 0 0,1 1 0 0 0,1-1 0 0 0,0 0 0 0 0,1 4 15 0 0,1-13 14 0 0,0 0 0 0 0,0 0 1 0 0,1 0-1 0 0,-1 0 0 0 0,1 0 1 0 0,0 0-1 0 0,0-1 0 0 0,1 1 0 0 0,-1-1 1 0 0,1 0-1 0 0,-1 0 0 0 0,1 0 1 0 0,0-1-1 0 0,0 1 0 0 0,0-1 1 0 0,1 0-1 0 0,-1 0 0 0 0,0 0 0 0 0,1-1 1 0 0,-1 0-1 0 0,1 0 0 0 0,-1 0 1 0 0,1 0-1 0 0,0-1 0 0 0,-1 1 1 0 0,1-1-1 0 0,0 0 0 0 0,0-1 0 0 0,-1 1 1 0 0,1-1-1 0 0,0 0 0 0 0,-1 0 1 0 0,1 0-1 0 0,-1-1 0 0 0,0 0 1 0 0,2 0-15 0 0,31-17 190 0 0,-1-2 1 0 0,-1-1-1 0 0,-1-1 1 0 0,0-3-1 0 0,-2 0 1 0 0,-1-2 0 0 0,-2-1-1 0 0,0-2 1 0 0,-3-1-1 0 0,21-30-190 0 0,4-4 391 0 0,-51 65-311 0 0,0 1-7 0 0,0 0-7 0 0,0 0-34 0 0,-4 26-195 0 0,-1-6 178 0 0,0 1 1 0 0,2 0-1 0 0,1-1 0 0 0,0 1 1 0 0,2 0-1 0 0,0 0 0 0 0,2 0 1 0 0,0 1-16 0 0,0-11 8 0 0,1 0 0 0 0,0 0 1 0 0,0 1-1 0 0,1-2 0 0 0,1 1 0 0 0,0 0 1 0 0,1-1-1 0 0,0 0 0 0 0,0 0 0 0 0,1-1 1 0 0,0 0-1 0 0,0 0 0 0 0,1-1 1 0 0,1 1-1 0 0,4 2-8 0 0,-12-10-82 0 0,0 0 0 0 0,-1-1 0 0 0,1 1-1 0 0,0 0 1 0 0,0-1 0 0 0,0 1 0 0 0,0-1 0 0 0,0 1 0 0 0,0-1 0 0 0,0 1 0 0 0,0-1 0 0 0,0 0 0 0 0,0 1-1 0 0,0-1 1 0 0,0 0 0 0 0,0 0 0 0 0,0 0 0 0 0,0 0 0 0 0,0 0 0 0 0,0 0 0 0 0,1 0 0 0 0,-1 0 0 0 0,0 0 0 0 0,0-1-1 0 0,0 1 1 0 0,0 0 0 0 0,0-1 0 0 0,0 1 0 0 0,0-1 0 0 0,0 1 0 0 0,0-1 0 0 0,-1 1 0 0 0,1-1 0 0 0,0 0-1 0 0,0 1 1 0 0,0-1 0 0 0,0 0 0 0 0,-1 0 0 0 0,1 0 0 0 0,0 0 0 0 0,-1 1 0 0 0,1-1 0 0 0,-1 0 0 0 0,1 0 0 0 0,-1 0-1 0 0,1 0 1 0 0,-1 0 0 0 0,0 0 0 0 0,0 0 0 0 0,1 0 0 0 0,-1-1 0 0 0,0 1 82 0 0,5-9-6049 0 0,-1 5-5707 0 0</inkml:trace>
  <inkml:trace contextRef="#ctx0" brushRef="#br0" timeOffset="1976.013">2703 78 11426 0 0,'0'0'2554'0'0,"0"0"-672"0"0,0 0-323 0 0,0 0-96 0 0,0 0-43 0 0,0 0-174 0 0,0 0-335 0 0,0 0-326 0 0,0 0-226 0 0,0 0-108 0 0,0 0-39 0 0,0 0-19 0 0,0 0-37 0 0,7 19 378 0 0,-43 216 1083 0 0,-24 22-1539 0 0,6-90-86 0 0,46-82-118 0 0,11-82 133 0 0,1 1 0 0 0,-1-1 0 0 0,1 0 0 0 0,0-1-1 0 0,0 1 1 0 0,0-1 0 0 0,0 1 0 0 0,0-1 0 0 0,1 0 0 0 0,-1-1-1 0 0,0 1 1 0 0,1-1 0 0 0,0 0 0 0 0,-1 0 0 0 0,1 0 0 0 0,0-1-1 0 0,-1 0 1 0 0,1 1 0 0 0,4-2-7 0 0,4 2 13 0 0,140-12 276 0 0,-150 11-306 0 0,-1-1-1 0 0,1 1 0 0 0,0-1 0 0 0,-1 0 0 0 0,0 0 0 0 0,1 0 0 0 0,-1 0 1 0 0,0-1-1 0 0,1 1 0 0 0,-1-1 0 0 0,0 1 0 0 0,0-1 0 0 0,0 0 0 0 0,0 0 1 0 0,0 0-1 0 0,-1 0 0 0 0,1 0 0 0 0,-1 0 0 0 0,1 0 0 0 0,-1-1 1 0 0,0 1-1 0 0,0 0 0 0 0,1-3 18 0 0,2-39-6652 0 0,-7 37 2550 0 0,0 3-1391 0 0,3 4 5196 0 0,-3-3-9493 0 0</inkml:trace>
  <inkml:trace contextRef="#ctx0" brushRef="#br0" timeOffset="2860.395">2377 498 10954 0 0,'0'0'2223'0'0,"0"0"-720"0"0,0 0-324 0 0,0 0 35 0 0,0 0 58 0 0,0 0-86 0 0,0 0-294 0 0,0 0-271 0 0,0 0-51 0 0,0 0 29 0 0,0 0 110 0 0,0 0 51 0 0,0 0-101 0 0,12 4-69 0 0,132 25 1558 0 0,94-44-310 0 0,-61-7-441 0 0,-177 22-1387 0 0,0 0-12 0 0,0 0 9 0 0,0 0-19 0 0,0 0-3 0 0,0 0 30 0 0,0 0-3 0 0,0 0-21 0 0,0 0-2 0 0,0 0 3 0 0,0 0 25 0 0,0 0 2 0 0,0 0-30 0 0,0 0-30 0 0,0 0 18 0 0,-21-8-4575 0 0,15 6 1666 0 0,2 1-3718 0 0,0-3-5695 0 0</inkml:trace>
  <inkml:trace contextRef="#ctx0" brushRef="#br0" timeOffset="3954.368">3176 553 5321 0 0,'0'0'1742'0'0,"0"0"-517"0"0,0 0-191 0 0,0 0 129 0 0,0 0 148 0 0,0 0 21 0 0,0 0-210 0 0,0 0-278 0 0,0 0-196 0 0,0 0-13 0 0,0 0 74 0 0,0 0 111 0 0,0 0 93 0 0,7 4-54 0 0,159 36 4246 0 0,-103-36-4531 0 0,-1-3 0 0 0,0-2 0 0 0,1-4 0 0 0,42-8-574 0 0,-74 13-4 0 0,-30 0-17 0 0,-1 0-35 0 0,0 0-20 0 0,0 0-50 0 0,0 0-28 0 0,0 0-62 0 0,0 0-83 0 0,-14-3-5816 0 0,4 2-3669 0 0,6 1-444 0 0</inkml:trace>
  <inkml:trace contextRef="#ctx0" brushRef="#br0" timeOffset="4315.698">3448 321 10338 0 0,'0'0'1594'0'0,"0"0"-505"0"0,0 0-196 0 0,0 0 170 0 0,0 0 229 0 0,0 0 53 0 0,0 0-152 0 0,0 0-252 0 0,0 0-227 0 0,0 0-145 0 0,0 0-86 0 0,-6 34-62 0 0,-18 108-37 0 0,18-35 409 0 0,13 103-1494 0 0,-6-198-94 0 0,0-7-1131 0 0,-1 0-3674 0 0,0-4-5289 0 0</inkml:trace>
  <inkml:trace contextRef="#ctx0" brushRef="#br0" timeOffset="5306.402">3730 196 3945 0 0,'0'0'1947'0'0,"0"0"-601"0"0,0 0-118 0 0,0 0 223 0 0,0 0 172 0 0,0 0-39 0 0,0 0-108 0 0,0 0-173 0 0,0 0-121 0 0,0 0-76 0 0,0 0-144 0 0,0 0-117 0 0,14 0-88 0 0,45-1-57 0 0,16-26 1257 0 0,-65 21-1713 0 0,141-96 1251 0 0,-151 103-1490 0 0,0-1 0 0 0,0 0 0 0 0,0 1 0 0 0,0-1 0 0 0,0 0 0 0 0,0 1 1 0 0,0-1-1 0 0,0 1 0 0 0,0-1 0 0 0,0 0 0 0 0,0 1 0 0 0,0-1 0 0 0,0 0 1 0 0,0 1-1 0 0,0-1 0 0 0,0 0 0 0 0,0 1 0 0 0,0-1 0 0 0,0 0 0 0 0,1 1 0 0 0,-1-1 1 0 0,0 0-1 0 0,0 1 0 0 0,0-1 0 0 0,1 0 0 0 0,-1 1 0 0 0,0-1 0 0 0,0 0 1 0 0,1 0-1 0 0,-1 1 0 0 0,0-1 0 0 0,0 0 0 0 0,1 0 0 0 0,-1 0 0 0 0,0 0 0 0 0,1 1 1 0 0,-1-1-1 0 0,0 0 0 0 0,1 0 0 0 0,-1 0 0 0 0,1 0 0 0 0,-1 0 0 0 0,0 0 0 0 0,1 0 1 0 0,-1 0-1 0 0,0 0 0 0 0,1 0 0 0 0,-1 0 0 0 0,0 0 0 0 0,1 0 0 0 0,-1 0 1 0 0,1 0-1 0 0,-1 0 0 0 0,0 0 0 0 0,1 0 0 0 0,-1-1 0 0 0,0 1 0 0 0,1 0 0 0 0,-1 0 1 0 0,0 0-1 0 0,1-1-5 0 0,-2 9-23 0 0,-15 607 428 0 0,30-454-518 0 0,5-102 73 0 0,-19-58 36 0 0,0-1 16 0 0,0 0-2 0 0,0 0-17 0 0,0 0 27 0 0,0 0-23 0 0,0 0 17 0 0,0 0 33 0 0,0 0-15 0 0,0 0 20 0 0,0 0-8 0 0,0 0 0 0 0,11-70 304 0 0,22-14-185 0 0,3 1 0 0 0,35-54-163 0 0,35-81 80 0 0,-92 184-81 0 0,2 1 0 0 0,1 1 0 0 0,1 1 0 0 0,1 0 0 0 0,2 1 0 0 0,12-11 1 0 0,19-48 225 0 0,-52 89-170 0 0,0 0-23 0 0,0 0 18 0 0,0 0-15 0 0,0 0-12 0 0,0 0 3 0 0,0 0-34 0 0,-10 7-298 0 0,-42 85-385 0 0,40-41-1815 0 0,11-28-5988 0 0,1-16-3200 0 0</inkml:trace>
  <inkml:trace contextRef="#ctx0" brushRef="#br0" timeOffset="5617.847">4457 575 11867 0 0,'0'0'1309'0'0,"0"0"-337"0"0,0 0-82 0 0,0 0 113 0 0,0 0 76 0 0,0 0-48 0 0,0 0-230 0 0,0 0-261 0 0,0 0-224 0 0,0 0-129 0 0,0 0-71 0 0,0 0-59 0 0,-22 33-5 0 0,-68 103-30 0 0,63-80-12 0 0,28-49-3 0 0,-1-4 3 0 0,0-1 0 0 0,0 1 0 0 0,0-1 1 0 0,0 1-1 0 0,0-1 0 0 0,0 1 0 0 0,1-1 0 0 0,-1 0 0 0 0,1 1 1 0 0,0-1-1 0 0,0 1 0 0 0,0-1 0 0 0,0 0 0 0 0,0 0 0 0 0,0 0 1 0 0,0 1-1 0 0,1-1 0 0 0,-1 0 0 0 0,1-1 0 0 0,0 1 0 0 0,-1 0 1 0 0,1 0-1 0 0,0-1 0 0 0,0 1 0 0 0,0-1 0 0 0,0 1 0 0 0,0-1 1 0 0,1 0-1 0 0,-1 0 0 0 0,0 0 0 0 0,1 0 0 0 0,-1 0 0 0 0,0-1 1 0 0,1 1-1 0 0,-1-1 0 0 0,1 0 0 0 0,1 1-10 0 0,6-1 148 0 0,0-1-1 0 0,0 0 0 0 0,-1 0 1 0 0,1-1-1 0 0,-1 0 1 0 0,1-1-1 0 0,-1 0 1 0 0,0 0-1 0 0,0-1 0 0 0,0 0 1 0 0,0-1-1 0 0,-1 0 1 0 0,0 0-1 0 0,0-1 1 0 0,0 0-1 0 0,-1 0 0 0 0,0 0 1 0 0,0-1-1 0 0,0-1 1 0 0,1-1-148 0 0,-4 4 43 0 0,0 1 1 0 0,0-1 0 0 0,0 0 0 0 0,0 0-1 0 0,-1 0 1 0 0,1-1 0 0 0,-1 1 0 0 0,-1-1-1 0 0,1 0 1 0 0,-1 0 0 0 0,0 0 0 0 0,-1 0-1 0 0,1 0 1 0 0,-1 0 0 0 0,0 0-1 0 0,0-1 1 0 0,-1 1 0 0 0,0 0 0 0 0,0 0-1 0 0,-1-1 1 0 0,0 1 0 0 0,0 0 0 0 0,0 0-1 0 0,0 0 1 0 0,-1 0 0 0 0,0 0 0 0 0,-1 0-1 0 0,1 0 1 0 0,-1 1 0 0 0,0-1-1 0 0,-1 1 1 0 0,1 0 0 0 0,-1 0 0 0 0,-1-1-44 0 0,1 1-111 0 0,-1 1 1 0 0,1 0-1 0 0,-1 1 1 0 0,0-1-1 0 0,0 1 1 0 0,0 0-1 0 0,-1 0 1 0 0,1 0-1 0 0,-1 1 1 0 0,1 0 0 0 0,-1 0-1 0 0,0 0 1 0 0,0 1-1 0 0,0 0 1 0 0,0 0-1 0 0,0 0 1 0 0,0 1-1 0 0,-2 0 111 0 0,-14 0-1840 0 0,8 0-2384 0 0,0 0-7001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591 439 0 0 0,'0'0'216'0'0,"0"0"868"0"0,0 0 545 0 0,0 0 400 0 0,0 0 241 0 0,0 0-47 0 0,0 0-226 0 0,0 0-329 0 0,0 0-326 0 0,0 0-294 0 0,0 0-235 0 0,3-3-123 0 0,9-15 644 0 0,-48 2 2108 0 0,19 14-3321 0 0,0 2 0 0 0,0 0 0 0 0,0 0 0 0 0,0 2 0 0 0,0 0 0 0 0,0 1 0 0 0,0 1 0 0 0,1 1 0 0 0,-1 0 0 0 0,1 1 0 0 0,-4 3-121 0 0,-32 8 241 0 0,-93 42 398 0 0,168-32-843 0 0,141 27 524 0 0,-163-54-315 0 0,-1 0 1 0 0,1 0-1 0 0,-1 1 1 0 0,1-1-1 0 0,-1 0 1 0 0,1 0-1 0 0,-1 1 1 0 0,1-1-1 0 0,-1 0 1 0 0,1 1-1 0 0,-1-1 1 0 0,0 0-1 0 0,1 1 1 0 0,-1-1-1 0 0,1 0 1 0 0,-1 1 0 0 0,0-1-1 0 0,0 1 1 0 0,1-1-1 0 0,-1 1 1 0 0,0-1-1 0 0,0 1 1 0 0,1-1-1 0 0,-1 1 1 0 0,0-1-1 0 0,0 1 1 0 0,0-1-1 0 0,0 1 1 0 0,0 0-1 0 0,0-1 1 0 0,0 1-1 0 0,0-1 1 0 0,0 1-1 0 0,0-1 1 0 0,0 1-1 0 0,0-1 1 0 0,0 1-1 0 0,0-1 1 0 0,0 1-1 0 0,-1 0 1 0 0,1-1-1 0 0,0 1 1 0 0,0-1-1 0 0,-1 0 1 0 0,1 1-1 0 0,0-1 1 0 0,-1 1-1 0 0,1-1 1 0 0,0 1-1 0 0,-1-1 1 0 0,1 0-1 0 0,-1 1 1 0 0,1-1-1 0 0,-1 0 1 0 0,1 1-1 0 0,-1-1 1 0 0,1 0-1 0 0,-1 0 1 0 0,1 1-6 0 0,-33 27 303 0 0,28-24-275 0 0,-107 74 266 0 0,76-56-267 0 0,1 3-1 0 0,1 1 1 0 0,2 1-1 0 0,-13 14-26 0 0,43-38 1 0 0,-1 0 1 0 0,1 0-1 0 0,-1 0 1 0 0,1 0-1 0 0,0 1 0 0 0,1-1 1 0 0,-1 1-1 0 0,0-1 1 0 0,1 1-1 0 0,0 0 0 0 0,0-1 1 0 0,0 1-1 0 0,0 0 1 0 0,1 0-1 0 0,-1 0 0 0 0,1-1 1 0 0,0 1-1 0 0,0 0 0 0 0,1 0 1 0 0,-1 0-1 0 0,1 0 1 0 0,0-1-1 0 0,0 1 0 0 0,0 0 1 0 0,0-1-1 0 0,0 1 1 0 0,1 0-1 0 0,0-1 0 0 0,0 0 1 0 0,0 1-1 0 0,0-1 1 0 0,0 0-1 0 0,1 0 0 0 0,-1 0 1 0 0,1 0-1 0 0,0-1 0 0 0,0 1 1 0 0,0-1-1 0 0,0 0 1 0 0,0 0-1 0 0,1 0 0 0 0,-1 0 1 0 0,1 0-1 0 0,-1-1 1 0 0,1 1-1 0 0,-1-1 0 0 0,2 0-1 0 0,-1 1-51 0 0,1 0-1 0 0,-1-1 1 0 0,0 1-1 0 0,1-1 0 0 0,-1 0 1 0 0,1 0-1 0 0,-1-1 1 0 0,1 1-1 0 0,0-1 1 0 0,-1 0-1 0 0,1 0 0 0 0,-1-1 1 0 0,1 1-1 0 0,-1-1 1 0 0,1 0-1 0 0,-1 0 1 0 0,1-1-1 0 0,-1 1 0 0 0,0-1 1 0 0,1 0-1 0 0,-1 0 1 0 0,0 0-1 0 0,0-1 0 0 0,-1 1 1 0 0,1-1-1 0 0,0 0 1 0 0,-1 0-1 0 0,0-1 1 0 0,0 1-1 0 0,0 0 0 0 0,1-3 52 0 0,17-30-3227 0 0,-11 11-4748 0 0,-8 13-3185 0 0</inkml:trace>
  <inkml:trace contextRef="#ctx0" brushRef="#br0" timeOffset="461.02">444 1 11354 0 0,'0'0'866'0'0,"0"0"-455"0"0,0 0-227 0 0,0 0 254 0 0,0 0 480 0 0,0 0 380 0 0,0 0 153 0 0,0 0-190 0 0,0 0-273 0 0,0 0-239 0 0,0 0-131 0 0,0 0-17 0 0,-5 34-40 0 0,-14 106 4 0 0,-22 146 1907 0 0,-87 177-1488 0 0,26-120-811 0 0,61-235-138 0 0,31-58-2138 0 0,10-50 2088 0 0,-5-16-2269 0 0,4 3-5811 0 0,1 6-2838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525 144 4857 0 0,'0'0'2627'0'0,"0"0"-1329"0"0,0 0-506 0 0,0 0 230 0 0,0 0 427 0 0,0 0 273 0 0,0 0-72 0 0,0 0-389 0 0,0 0-433 0 0,0 0-301 0 0,0 0-160 0 0,0 0-42 0 0,0 0 5 0 0,0 19 1746 0 0,-20 15-1376 0 0,-1-1 0 0 0,-2-2-1 0 0,-1 0 1 0 0,-1-1 0 0 0,-22 18-700 0 0,-25 31 407 0 0,-154 165-44 0 0,178-193-616 0 0,36-40-1640 0 0,8-11-2209 0 0,2-3-3421 0 0,2-1-3298 0 0</inkml:trace>
  <inkml:trace contextRef="#ctx0" brushRef="#br0" timeOffset="363.56">50 137 8226 0 0,'0'0'1959'0'0,"0"0"-671"0"0,0 0-613 0 0,0 0-35 0 0,0 0 247 0 0,0 0 212 0 0,0 0 37 0 0,0 0-72 0 0,0 0-118 0 0,0 0-106 0 0,0 0-49 0 0,0 0-78 0 0,0 0-86 0 0,3 18 7 0 0,11 57 3 0 0,-9-49-185 0 0,2 0 1 0 0,1-1-1 0 0,1 0 0 0 0,1 0 1 0 0,1 0-1 0 0,4 3-452 0 0,7 16 395 0 0,79 150 664 0 0,-95-183-1024 0 0,0 0 1 0 0,1 1 0 0 0,0-2 0 0 0,1 1 0 0 0,0-1 0 0 0,0-1 0 0 0,1 1 0 0 0,1-1-1 0 0,2 1-35 0 0,-8-6-2338 0 0,-8-8-4414 0 0,4 1-3817 0 0</inkml:trace>
  <inkml:trace contextRef="#ctx0" brushRef="#br0" timeOffset="729.42">803 328 11138 0 0,'0'0'1945'0'0,"0"0"-777"0"0,0 0-310 0 0,0 0 135 0 0,0 0 221 0 0,0 0 62 0 0,0 0-213 0 0,0 0-279 0 0,0 0-144 0 0,0 0-36 0 0,0 0 30 0 0,0 0 7 0 0,0 0-129 0 0,11 4-93 0 0,80 29 1137 0 0,92-33-282 0 0,-182 0-1286 0 0,-43-3-8395 0 0,32 3 2058 0 0,3 3-4954 0 0</inkml:trace>
  <inkml:trace contextRef="#ctx0" brushRef="#br0" timeOffset="972.106">689 553 10082 0 0,'0'0'1218'0'0,"0"0"-27"0"0,0 0 226 0 0,0 0 26 0 0,0 0-86 0 0,0 0-183 0 0,0 0-231 0 0,0 0-209 0 0,0 0-175 0 0,0 0-146 0 0,0 0-142 0 0,34 3-117 0 0,104 9-99 0 0,-136-11-57 0 0,80-2-474 0 0,-69-3 113 0 0,2-3-597 0 0,1 0-4895 0 0,-10 6-4683 0 0</inkml:trace>
  <inkml:trace contextRef="#ctx0" brushRef="#br0" timeOffset="1353.331">1543 1 11658 0 0,'0'0'2382'0'0,"0"0"-711"0"0,0 0-386 0 0,0 0 12 0 0,0 0 61 0 0,0 0-9 0 0,0 0-238 0 0,0 0-365 0 0,0 0-277 0 0,0 0-175 0 0,0 0-73 0 0,0 0-25 0 0,0 0-6 0 0,7 12 479 0 0,-6 15-325 0 0,-1 0 0 0 0,-1 0 0 0 0,-2 0 0 0 0,0-1 0 0 0,-2 1 0 0 0,-6 19-344 0 0,-3 21 130 0 0,-4 52 142 0 0,16-94-4388 0 0,2 1-4466 0 0,0-26-2657 0 0</inkml:trace>
  <inkml:trace contextRef="#ctx0" brushRef="#br0" timeOffset="1559.86">1289 373 5641 0 0,'0'0'3282'0'0,"0"0"-1703"0"0,0 0-567 0 0,0 0 69 0 0,0 0 76 0 0,0 0-56 0 0,0 0-163 0 0,0 0-175 0 0,0 0-181 0 0,0 0-132 0 0,0 0-100 0 0,0 0-71 0 0,33 0-41 0 0,101 0-38 0 0,21 0 224 0 0,-98 0-7786 0 0,-57 0-2625 0 0</inkml:trace>
  <inkml:trace contextRef="#ctx0" brushRef="#br0" timeOffset="1926.224">1317 601 1712 0 0,'0'0'4004'0'0,"0"0"-1589"0"0,0 0-540 0 0,0 0-173 0 0,0 0-167 0 0,0 0-120 0 0,0 0-147 0 0,0 0-172 0 0,0 0-170 0 0,34 1-145 0 0,105 1-106 0 0,-18-1 1467 0 0,-120-2-2099 0 0,0 1 0 0 0,0 0-1 0 0,0 0 1 0 0,1-1 0 0 0,-1 1 0 0 0,0 0 0 0 0,0 0-1 0 0,0 0 1 0 0,0 0 0 0 0,1 1 0 0 0,-1-1 0 0 0,0 0-1 0 0,0 0 1 0 0,0 1 0 0 0,0-1 0 0 0,0 1 0 0 0,0-1-1 0 0,1 1 1 0 0,-1-1 0 0 0,0 1 0 0 0,0 0 0 0 0,-1-1-1 0 0,1 1 1 0 0,0 0 0 0 0,0 0 0 0 0,0 0 0 0 0,0 0-1 0 0,-1 0 1 0 0,1-1 0 0 0,0 1 0 0 0,-1 1 0 0 0,1-1-1 0 0,-1 0 1 0 0,1 0 0 0 0,-1 0 0 0 0,0 0 0 0 0,1 0-1 0 0,-1 0 1 0 0,0 1 0 0 0,0-1 0 0 0,0 0 0 0 0,0 1-43 0 0,-28 42 997 0 0,-20-9-789 0 0,-52 54-40 0 0,96-84-155 0 0,0 0-1 0 0,1 0 0 0 0,0 1 1 0 0,0-1-1 0 0,0 1 0 0 0,1 0 1 0 0,0-1-1 0 0,0 1 1 0 0,0 0-1 0 0,1 0 0 0 0,0 0 1 0 0,0 1-1 0 0,0-1 0 0 0,1 0 1 0 0,0 5-13 0 0,2-8 23 0 0,0-1 1 0 0,0 1-1 0 0,0-1 1 0 0,0 0 0 0 0,1 0-1 0 0,-1 0 1 0 0,1 0-1 0 0,-1 0 1 0 0,1 0 0 0 0,0-1-1 0 0,-1 1 1 0 0,1-1 0 0 0,0 0-1 0 0,0 0 1 0 0,0 0-1 0 0,0 0 1 0 0,0 0 0 0 0,0-1-1 0 0,1 1 1 0 0,-1-1-1 0 0,0 0 1 0 0,0 0 0 0 0,0 0-1 0 0,0 0 1 0 0,0-1-1 0 0,1 1 1 0 0,-1-1 0 0 0,1 0-24 0 0,3 1 49 0 0,8 0-73 0 0,-1-1-1 0 0,1 0 1 0 0,0-1-1 0 0,-1 0 1 0 0,1-1-1 0 0,-1-1 1 0 0,0 0-1 0 0,8-4 25 0 0,-6 1-623 0 0,3 0-1421 0 0,-8 1-2239 0 0,-6-1-7183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485 491 1024 0 0,'0'0'2134'0'0,"0"0"-263"0"0,0 0-165 0 0,0 0-7 0 0,0 0-7 0 0,0 0-78 0 0,0 0-183 0 0,0 0-254 0 0,0 0-199 0 0,0 0-158 0 0,0 0-76 0 0,-4-3-57 0 0,-55-28 2873 0 0,46 31-3407 0 0,0 0 0 0 0,0 1 0 0 0,0 0 0 0 0,0 1 0 0 0,0 1 0 0 0,1 0 0 0 0,-1 0 0 0 0,1 2 0 0 0,0-1 0 0 0,0 1 0 0 0,0 1 0 0 0,-1 1-153 0 0,-6 4 21 0 0,0 0 1 0 0,2 0 0 0 0,-1 2-1 0 0,2 0 1 0 0,0 2-1 0 0,0-1 1 0 0,1 2-1 0 0,1 0 1 0 0,1 0 0 0 0,0 2-1 0 0,1-1 1 0 0,1 2-1 0 0,1-1 1 0 0,0 1-1 0 0,2 1 1 0 0,0 0-1 0 0,1 0 1 0 0,0 3-22 0 0,-1 91 1 0 0,8-111 4 0 0,1-1-1 0 0,0 1 0 0 0,-1 0 0 0 0,1-1 1 0 0,0 1-1 0 0,1 0 0 0 0,-1-1 0 0 0,0 1 1 0 0,1-1-1 0 0,-1 0 0 0 0,1 1 0 0 0,0-1 0 0 0,0 0 1 0 0,0 0-1 0 0,0 0 0 0 0,0 0 0 0 0,0 0 1 0 0,1-1-1 0 0,-1 1 0 0 0,0-1 0 0 0,1 1 1 0 0,0-1-1 0 0,-1 0 0 0 0,1 0 0 0 0,0 0 1 0 0,-1 0-1 0 0,1-1 0 0 0,0 1 0 0 0,0-1 1 0 0,0 0-1 0 0,-1 1 0 0 0,1-1-4 0 0,94-10 651 0 0,-63-7-529 0 0,-1-2 0 0 0,0-1 0 0 0,-2-1-1 0 0,0-2 1 0 0,-1-1 0 0 0,-2-2 0 0 0,0-1 0 0 0,-2-1-1 0 0,19-26-121 0 0,61-82 335 0 0,-99 131 129 0 0,-10 21-432 0 0,-4 14-38 0 0,2 1 1 0 0,0 0-1 0 0,2 0 0 0 0,2 0 0 0 0,1 24 6 0 0,32 21-247 0 0,0-53-3197 0 0,7-33-8957 0 0,-33 6 2446 0 0</inkml:trace>
  <inkml:trace contextRef="#ctx0" brushRef="#br0" timeOffset="507.373">1116 144 12875 0 0,'0'0'1444'0'0,"0"0"-480"0"0,0 0-161 0 0,0 0 77 0 0,0 0 102 0 0,0 0 37 0 0,0 0-70 0 0,0 0-123 0 0,0 0-102 0 0,0 0-107 0 0,0 0-94 0 0,0 0-47 0 0,0 0-24 0 0,-5 25-44 0 0,-14 77-75 0 0,-24 37 516 0 0,-72 136-600 0 0,104-249-261 0 0,4-12-5 0 0,1 1-1 0 0,1 0 1 0 0,0-1 0 0 0,1 2 0 0 0,1-1-1 0 0,0 0 1 0 0,1 1 0 0 0,0 8 17 0 0,4-21 6 0 0,0 0 0 0 0,0 0 1 0 0,0 0-1 0 0,1 0 0 0 0,-1-1 1 0 0,1 1-1 0 0,0-1 0 0 0,0 0 0 0 0,0 1 1 0 0,0-1-1 0 0,0-1 0 0 0,0 1 1 0 0,0 0-1 0 0,1-1 0 0 0,-1 0 1 0 0,1 1-1 0 0,-1-1 0 0 0,1-1 1 0 0,-1 1-1 0 0,1 0 0 0 0,0-1 0 0 0,-1 0 1 0 0,1 0-1 0 0,0 0 0 0 0,-1 0 1 0 0,1-1-1 0 0,-1 1 0 0 0,1-1 1 0 0,0 0-1 0 0,-1 0-6 0 0,7 1 53 0 0,125-18 737 0 0,-134 18-846 0 0,0 0 0 0 0,0 0 0 0 0,0 1 0 0 0,0-1 0 0 0,0 0 0 0 0,0-1 0 0 0,0 1 0 0 0,0 0 0 0 0,0 0 0 0 0,-1 0 0 0 0,1-1 0 0 0,0 1 0 0 0,0 0 0 0 0,0-1 1 0 0,0 1-1 0 0,0-1 0 0 0,0 1 0 0 0,-1-1 0 0 0,1 1 0 0 0,0-1 0 0 0,0 0 0 0 0,-1 1 0 0 0,1-1 0 0 0,0 0 0 0 0,-1 0 0 0 0,1 1 0 0 0,-1-1 0 0 0,1 0 0 0 0,-1 0 0 0 0,1 0 0 0 0,-1 0 0 0 0,0 0 0 0 0,1 1 0 0 0,-1-1 0 0 0,0 0 0 0 0,0 0 0 0 0,0 0 0 0 0,1 0 0 0 0,-1 0 0 0 0,0 0 1 0 0,0 0-1 0 0,0 0 0 0 0,-1 0 0 0 0,1 0 0 0 0,0 0 0 0 0,0 0 0 0 0,-1 0 0 0 0,1 0 0 0 0,0 0 0 0 0,-1 0 0 0 0,1 1 0 0 0,-1-2 56 0 0,-6-7-2934 0 0,0 4-5961 0 0,5 1-2589 0 0</inkml:trace>
  <inkml:trace contextRef="#ctx0" brushRef="#br0" timeOffset="853.889">674 502 11682 0 0,'0'0'1705'0'0,"0"0"-646"0"0,0 0-151 0 0,0 0 120 0 0,0 0 39 0 0,0 0-20 0 0,0 0-60 0 0,0 0-62 0 0,0 0-78 0 0,34 0-119 0 0,106 0-138 0 0,83 0 251 0 0,-141-14-3008 0 0,-49 3-8012 0 0,-24 10-889 0 0</inkml:trace>
  <inkml:trace contextRef="#ctx0" brushRef="#br0" timeOffset="1147.467">1414 8 6881 0 0,'0'0'2424'0'0,"0"0"-376"0"0,0 0-176 0 0,0 0-114 0 0,0 0-171 0 0,0 0-251 0 0,0 0-317 0 0,0 0-272 0 0,0 0-180 0 0,0 0-120 0 0,0 0-55 0 0,0 0-45 0 0,28 0 1348 0 0,133-7 537 0 0,-160 8-2229 0 0,1-1 0 0 0,-1 1 0 0 0,0 0 1 0 0,0 0-1 0 0,1 0 0 0 0,-1 0 0 0 0,0 1 0 0 0,0-1 0 0 0,0 0 0 0 0,0 0 0 0 0,0 1 1 0 0,0-1-1 0 0,-1 0 0 0 0,1 1 0 0 0,0-1 0 0 0,-1 1 0 0 0,1-1 0 0 0,-1 1 0 0 0,1-1 1 0 0,-1 1-1 0 0,0-1 0 0 0,0 1 0 0 0,0 0 0 0 0,0-1 0 0 0,0 1 0 0 0,0-1 0 0 0,0 1 0 0 0,0 0 1 0 0,0-1-1 0 0,-1 1 0 0 0,1-1 0 0 0,-1 1 0 0 0,1-1 0 0 0,-1 1 0 0 0,0-1 0 0 0,1 0 1 0 0,-1 1-1 0 0,0-1 0 0 0,0 0 0 0 0,0 1 0 0 0,0-1 0 0 0,0 0 0 0 0,0 0 0 0 0,-1 0-3 0 0,-125 175 279 0 0,125-174-264 0 0,0 0-1 0 0,0 1 0 0 0,0 0 1 0 0,1-1-1 0 0,-1 1 0 0 0,1 0 1 0 0,0 0-1 0 0,0 0 1 0 0,0 0-1 0 0,0 0 0 0 0,1 0 1 0 0,-1 0-1 0 0,1 0 0 0 0,-1 0 1 0 0,1 0-1 0 0,0 0 1 0 0,0 0-1 0 0,1 0 0 0 0,-1 0 1 0 0,1 0-1 0 0,-1 0 0 0 0,1 0 1 0 0,0 0-1 0 0,0 0 0 0 0,0 0 1 0 0,1 0-1 0 0,-1 0 1 0 0,1-1-1 0 0,-1 1 0 0 0,1-1 1 0 0,0 1-1 0 0,0-1 0 0 0,0 1 1 0 0,0-1-1 0 0,1 0 1 0 0,1 1-15 0 0,3-1-6 0 0,0 0 0 0 0,0 0 1 0 0,0-1-1 0 0,0 0 0 0 0,0 0 0 0 0,1-1 1 0 0,-1 0-1 0 0,0 0 0 0 0,0-1 1 0 0,0 0-1 0 0,0 0 0 0 0,0 0 0 0 0,0-1 1 0 0,0 0-1 0 0,0-1 0 0 0,0 0 1 0 0,-1 0-1 0 0,2 0 6 0 0,-8 3-3 0 0,10-6-1263 0 0,-2 1-4981 0 0,-3 1-5595 0 0</inkml:trace>
  <inkml:trace contextRef="#ctx0" brushRef="#br0" timeOffset="2992.902">1711 759 3633 0 0,'0'0'3389'0'0,"0"0"-1349"0"0,0 0-650 0 0,0 0-86 0 0,0 0-24 0 0,0 0-22 0 0,0 0-126 0 0,0 0-227 0 0,0 0-223 0 0,0 0-137 0 0,0 0-32 0 0,3-3 36 0 0,49-19 1421 0 0,141 21 1253 0 0,4 2-3263 0 0,-197-10-2720 0 0,-2 3-3248 0 0,-1 2-4668 0 0</inkml:trace>
  <inkml:trace contextRef="#ctx0" brushRef="#br0" timeOffset="3371.985">1873 494 8130 0 0,'0'0'1767'0'0,"0"0"-654"0"0,0 0-251 0 0,0 0 259 0 0,0 0 302 0 0,0 0 114 0 0,0 0-137 0 0,0 0-280 0 0,-3 31-306 0 0,-7 97-291 0 0,-8 78-79 0 0,18-201-920 0 0,-2 53 371 0 0,6-40-3321 0 0,4-4-4719 0 0,-8-14 43 0 0</inkml:trace>
  <inkml:trace contextRef="#ctx0" brushRef="#br0" timeOffset="4105.12">2243 347 1864 0 0,'0'0'1999'0'0,"0"0"-550"0"0,0 0 194 0 0,0 0 477 0 0,0 0 155 0 0,0 0-207 0 0,0 0-339 0 0,0 0-360 0 0,0 0-279 0 0,0 0-149 0 0,0 0-108 0 0,0 0-90 0 0,32-15-68 0 0,102-49-91 0 0,-16-8 1170 0 0,-95 46-682 0 0,-23 26-973 0 0,0 0-53 0 0,0 0-32 0 0,-1 16-70 0 0,-73 314 616 0 0,59-233-614 0 0,3-1 0 0 0,5 2 0 0 0,4 16 54 0 0,23-55-58 0 0,-20-59 66 0 0,0 0-1 0 0,0-1 1 0 0,0 1 0 0 0,0 0 0 0 0,-1-1 0 0 0,1 1 0 0 0,0 0 0 0 0,0-1 0 0 0,0 1 0 0 0,0 0 0 0 0,0-1 0 0 0,0 1 0 0 0,0-1 0 0 0,0 1 0 0 0,0 0 0 0 0,0-1 0 0 0,0 1 0 0 0,0 0 0 0 0,0-1 0 0 0,0 1-1 0 0,1 0 1 0 0,-1-1 0 0 0,0 1 0 0 0,0 0 0 0 0,0-1 0 0 0,0 1 0 0 0,1 0 0 0 0,-1-1 0 0 0,0 1 0 0 0,0 0 0 0 0,1 0 0 0 0,-1-1 0 0 0,0 1 0 0 0,0 0 0 0 0,1 0 0 0 0,-1 0 0 0 0,0-1 0 0 0,1 1 0 0 0,-1 0-1 0 0,0 0 1 0 0,1 0 0 0 0,-1 0 0 0 0,0 0 0 0 0,1 0 0 0 0,-1 0 0 0 0,1-1 0 0 0,-1 1 0 0 0,0 0 0 0 0,1 0 0 0 0,-1 0 0 0 0,0 1 0 0 0,1-1 0 0 0,-1 0 0 0 0,0 0 0 0 0,1 0 0 0 0,-1 0 0 0 0,0 0 0 0 0,1 0-1 0 0,-1 0 1 0 0,0 1 0 0 0,1-1 0 0 0,-1 0 0 0 0,0 0 0 0 0,1 0 0 0 0,-1 1 0 0 0,0-1 0 0 0,0 0-8 0 0,1-1-7 0 0,38-105 252 0 0,164-350-107 0 0,-137 274-164 0 0,-65 163-630 0 0,-5 28-2332 0 0,3 10 792 0 0,1-8-5616 0 0,0-5-2373 0 0</inkml:trace>
  <inkml:trace contextRef="#ctx0" brushRef="#br0" timeOffset="4520.467">2762 553 5553 0 0,'0'0'1543'0'0,"0"0"-360"0"0,0 0-97 0 0,0 0 25 0 0,0 0 71 0 0,0 0-11 0 0,0 0-146 0 0,-16 34-180 0 0,-47 105-183 0 0,46-65 227 0 0,16-71-812 0 0,1 1 1 0 0,-1 0-1 0 0,1-1 0 0 0,0 1 0 0 0,0-1 1 0 0,1 1-1 0 0,-1 0 0 0 0,1-1 0 0 0,-1 1 0 0 0,1-1 1 0 0,0 1-1 0 0,0-1 0 0 0,1 0 0 0 0,-1 1 1 0 0,1-1-1 0 0,0 0 0 0 0,0 0 0 0 0,0 0 1 0 0,0 0-1 0 0,0 0 0 0 0,0 0 0 0 0,1-1 1 0 0,0 1-1 0 0,-1-1 0 0 0,1 0 0 0 0,0 0 1 0 0,0 0-1 0 0,0 0 0 0 0,0 0 0 0 0,1 0 0 0 0,-1-1 1 0 0,0 0-1 0 0,1 0 0 0 0,-1 0 0 0 0,3 1-77 0 0,4-2 145 0 0,-1 0-1 0 0,1-1 1 0 0,-1 0-1 0 0,1 0 1 0 0,-1-1-1 0 0,0 0 0 0 0,0-1 1 0 0,0 0-1 0 0,0 0 1 0 0,0-1-1 0 0,-1 0 1 0 0,1-1-1 0 0,-1 0 1 0 0,0 0-1 0 0,0-1 0 0 0,-1 1 1 0 0,0-2-1 0 0,0 1 1 0 0,0-1-1 0 0,-1 0 1 0 0,0-1-1 0 0,0 1 0 0 0,-1-1 1 0 0,0 0-1 0 0,0 0 1 0 0,-1-1-1 0 0,0 0 1 0 0,-1 1-1 0 0,0-1 1 0 0,0-1-1 0 0,-1 1 0 0 0,0 0 1 0 0,0-1-1 0 0,-1 1 1 0 0,-1 0-1 0 0,1-4-144 0 0,-1 10-81 0 0,1 1 0 0 0,-1-1 0 0 0,0 0 1 0 0,0 1-1 0 0,0-1 0 0 0,0 0 0 0 0,0 1 0 0 0,-1-1 0 0 0,1 0 0 0 0,-1 1 0 0 0,0-1 0 0 0,0 1 0 0 0,0-1 0 0 0,0 1 1 0 0,0-1-1 0 0,0 1 0 0 0,-1 0 0 0 0,1-1 0 0 0,-1 1 0 0 0,1 0 0 0 0,-1 0 0 0 0,0 0 0 0 0,0 0 0 0 0,0 1 1 0 0,0-1-1 0 0,0 0 0 0 0,0 1 0 0 0,-1-1 0 0 0,1 1 0 0 0,0 0 0 0 0,-1 0 0 0 0,1 0 0 0 0,-1 0 0 0 0,1 0 0 0 0,-1 1 1 0 0,0-1-1 0 0,1 1 0 0 0,-1-1 0 0 0,0 1 0 0 0,1 0 0 0 0,-1 0 0 0 0,-2 1 81 0 0,-10-1-3682 0 0,2 0-4397 0 0</inkml:trace>
  <inkml:trace contextRef="#ctx0" brushRef="#br0" timeOffset="5767.639">3552 115 0 0 0,'0'0'798'0'0,"0"0"587"0"0,0 0 250 0 0,0 0 102 0 0,0 0 28 0 0,0 0-127 0 0,0 0-199 0 0,0 0-176 0 0,0 0-134 0 0,0 0-80 0 0,0 0-38 0 0,0 0-27 0 0,0 0-52 0 0,0 0-1415 0 0,9 4 10044 0 0,-12 20-9465 0 0,0 0 0 0 0,-2-1 0 0 0,0 1 0 0 0,-2-1 1 0 0,0-1-1 0 0,-2 1 0 0 0,0-1 0 0 0,-4 4-96 0 0,3-5 39 0 0,-178 383-34 0 0,184-397-5 0 0,-1 1 1 0 0,0 1-1 0 0,0-1 1 0 0,1 1 0 0 0,0 0-1 0 0,1 0 1 0 0,0 1 0 0 0,0-1 0 0 0,1 1-1 0 0,1-1 1 0 0,-1 9-1 0 0,3-17 4 0 0,0 1 0 0 0,0-1 0 0 0,1 1 1 0 0,-1-1-1 0 0,1 0 0 0 0,-1 0 0 0 0,1 0 0 0 0,0 0 0 0 0,-1 0 0 0 0,1 0 0 0 0,0 0 1 0 0,0 0-1 0 0,-1-1 0 0 0,1 1 0 0 0,0-1 0 0 0,0 1 0 0 0,0-1 0 0 0,0 0 0 0 0,0 1 1 0 0,0-1-1 0 0,0 0 0 0 0,0 0 0 0 0,0-1 0 0 0,-1 1 0 0 0,1 0 0 0 0,0-1 0 0 0,0 1 1 0 0,1-1-5 0 0,5 1 39 0 0,121-31 326 0 0,-75 17-121 0 0,-53 14-233 0 0,23-29-3250 0 0,-21 19 1590 0 0,0-2-1797 0 0,-2 5-2599 0 0,-1 3-5166 0 0</inkml:trace>
  <inkml:trace contextRef="#ctx0" brushRef="#br0" timeOffset="6078.191">3147 480 10226 0 0,'0'0'2150'0'0,"0"0"-628"0"0,0 0-302 0 0,0 0 5 0 0,0 0 28 0 0,0 0-36 0 0,0 0-218 0 0,0 0-312 0 0,0 0-135 0 0,0 0-12 0 0,0 0 58 0 0,0 0 70 0 0,0 0-16 0 0,14 3-81 0 0,109 16 821 0 0,156-63 179 0 0,-248 40-2205 0 0,-16 4-8417 0 0,-14 0-2474 0 0</inkml:trace>
  <inkml:trace contextRef="#ctx0" brushRef="#br0" timeOffset="6390.86">3818 457 12787 0 0,'0'0'1460'0'0,"0"0"-605"0"0,0 0-136 0 0,0 0 278 0 0,0 0 192 0 0,0 0 23 0 0,0 0-104 0 0,0 0-193 0 0,0 0-163 0 0,0 0-116 0 0,0 0-93 0 0,0 0-83 0 0,33 4-32 0 0,103 8-21 0 0,14-9 700 0 0,17-22-2529 0 0,-152 13-394 0 0,-11 1-5432 0 0,-2 2-3832 0 0</inkml:trace>
  <inkml:trace contextRef="#ctx0" brushRef="#br0" timeOffset="6702.638">4163 225 4761 0 0,'0'0'2938'0'0,"0"0"-1302"0"0,0 0-505 0 0,0 0 128 0 0,0 0 160 0 0,0 0 59 0 0,0 0-109 0 0,0 0-190 0 0,0 0-162 0 0,0 0-139 0 0,0 0-85 0 0,0 0-96 0 0,0 0-62 0 0,-12 32-42 0 0,-35 100-35 0 0,34-56 389 0 0,12-56-630 0 0,1 28-66 0 0,-3 0 0 0 0,-1-1 1 0 0,-3 1-1 0 0,-2-1 0 0 0,-9 29-251 0 0,19-56-2590 0 0,16-21-5750 0 0,-12-2-1382 0 0</inkml:trace>
  <inkml:trace contextRef="#ctx0" brushRef="#br0" timeOffset="7120.165">4809 325 14603 0 0,'0'0'1350'0'0,"0"0"-415"0"0,0 0-31 0 0,0 0 129 0 0,0 0 26 0 0,0 0-128 0 0,0 0-192 0 0,0 0-132 0 0,0 0-98 0 0,0 0-23 0 0,0 0-53 0 0,0 0-74 0 0,0 0-23 0 0,6 5 3 0 0,20 19 33 0 0,-25-23-336 0 0,0 1 1 0 0,-1 0 0 0 0,1-1-1 0 0,-1 1 1 0 0,1 0 0 0 0,-1-1-1 0 0,0 1 1 0 0,0 0 0 0 0,0 0-1 0 0,0-1 1 0 0,0 1-1 0 0,0 0 1 0 0,0-1 0 0 0,0 1-1 0 0,0 0 1 0 0,-1 0 0 0 0,1-1-1 0 0,-1 1 1 0 0,0 0 0 0 0,1-1-1 0 0,-1 1 1 0 0,0-1 0 0 0,0 1-1 0 0,0-1 1 0 0,0 1 0 0 0,0-1-1 0 0,0 0 1 0 0,0 1 0 0 0,-1-1-1 0 0,0 0-36 0 0,0 2 57 0 0,-101 134 698 0 0,-40 35-633 0 0,27-39-810 0 0,84-113-1931 0 0,24-19-2018 0 0,-1 0-3802 0 0,7-1-2206 0 0</inkml:trace>
  <inkml:trace contextRef="#ctx0" brushRef="#br0" timeOffset="7427.687">4439 237 6833 0 0,'0'0'6230'0'0,"0"0"-3478"0"0,0 0-1509 0 0,0 0-272 0 0,0 0-55 0 0,0 0-37 0 0,0 0-119 0 0,0 0-177 0 0,0 0-85 0 0,0 0 19 0 0,0 0 83 0 0,0 0 42 0 0,8 14-58 0 0,65 105 785 0 0,-23-49-667 0 0,2-3 0 0 0,3-2 0 0 0,39 34-702 0 0,-5 18-931 0 0,-81-107-999 0 0,-5-8-4233 0 0,-3-2-5511 0 0</inkml:trace>
  <inkml:trace contextRef="#ctx0" brushRef="#br0" timeOffset="7691.854">5056 649 10834 0 0,'0'0'1745'0'0,"0"0"-354"0"0,0 0-92 0 0,0 0-10 0 0,0 0-89 0 0,0 0-203 0 0,0 0-250 0 0,0 0-250 0 0,0 0-148 0 0,0 0-97 0 0,0 0-68 0 0,0 0-32 0 0,-12 31-15 0 0,-34 94 12 0 0,45-124-140 0 0,-1 0 0 0 0,1 1 0 0 0,0-1 1 0 0,0 1-1 0 0,0-1 0 0 0,1 1 0 0 0,-1 0 0 0 0,0-1 1 0 0,1 1-1 0 0,-1 0 0 0 0,0 0 0 0 0,1-1 0 0 0,0 1 1 0 0,0 0-1 0 0,-1 0 0 0 0,1 0 0 0 0,0-1 0 0 0,0 1 1 0 0,1 0-1 0 0,-1 0 0 0 0,0 0 0 0 0,0-1 0 0 0,1 1 0 0 0,-1 0 1 0 0,1-1-1 0 0,0 1 0 0 0,0 0 0 0 0,-1-1 0 0 0,1 1 1 0 0,1 1-10 0 0,3 1 72 0 0,-3 0 10 0 0,1-1 1 0 0,0 1-1 0 0,0-1 0 0 0,1 0 1 0 0,-1 0-1 0 0,1 0 1 0 0,-1-1-1 0 0,1 1 0 0 0,0-1 1 0 0,0 0-1 0 0,0 0 0 0 0,0 0 1 0 0,0-1-1 0 0,0 0 1 0 0,0 1-1 0 0,1-1 0 0 0,-1-1 1 0 0,1 1-1 0 0,-1-1 0 0 0,0 1 1 0 0,1-1-1 0 0,-1 0 0 0 0,1-1 1 0 0,-1 1-1 0 0,1-1 1 0 0,-1 0-1 0 0,0 0 0 0 0,0 0 1 0 0,1-1-83 0 0,6-1 155 0 0,-2-1 1 0 0,1 0 0 0 0,0-1 0 0 0,-1 0 0 0 0,0 0-1 0 0,0-1 1 0 0,0 0 0 0 0,-1 0 0 0 0,0-1-1 0 0,0 0 1 0 0,6-8-156 0 0,-10 9-30 0 0,0 0 0 0 0,-1 0 0 0 0,1 0 0 0 0,-1 0 0 0 0,-1-1 0 0 0,1 1 0 0 0,-1-1 0 0 0,0 0 0 0 0,-1 1 0 0 0,1-1 0 0 0,-1 0 0 0 0,-1 0 0 0 0,1 0 0 0 0,-1 0-1 0 0,-1 0 1 0 0,1 0 0 0 0,-1 0 0 0 0,0 0 0 0 0,-1 0 0 0 0,0 0 0 0 0,0 1 0 0 0,0-1 0 0 0,-1 0 0 0 0,1 1 0 0 0,-2 0 0 0 0,1 0 0 0 0,-1 0 0 0 0,0 0 0 0 0,0 0 0 0 0,-1 1 0 0 0,1 0 0 0 0,-1 0 0 0 0,0 0 0 0 0,-4-2 30 0 0,-35-5-2587 0 0,24 12-2726 0 0,13 0 1730 0 0,-5 0-8137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682 164 24 0 0,'0'0'1414'0'0,"0"0"-17"0"0,0 0 132 0 0,0 0 167 0 0,0 0 50 0 0,0 0 11 0 0,0 0-70 0 0,0 0-237 0 0,0 0-234 0 0,0 0-201 0 0,0 0-204 0 0,-5-9-107 0 0,-14-28-61 0 0,-42-24 3158 0 0,-52 33-2461 0 0,94 26-1241 0 0,0 1 0 0 0,0 1 0 0 0,0 1-1 0 0,1 1 1 0 0,-1 1 0 0 0,0 0 0 0 0,1 1 0 0 0,0 1-1 0 0,0 1 1 0 0,0 1 0 0 0,-1 1-99 0 0,3-3 16 0 0,2 0 1 0 0,-1 1-1 0 0,1 1 0 0 0,-1 0 1 0 0,2 1-1 0 0,-1 1 0 0 0,1 0 0 0 0,1 1 1 0 0,0 0-1 0 0,0 1 0 0 0,1 0 1 0 0,0 0-1 0 0,1 2 0 0 0,0-1 1 0 0,1 1-1 0 0,1 1 0 0 0,0-1 1 0 0,0 2-1 0 0,2-1 0 0 0,0 1 1 0 0,0 0-1 0 0,1 0 0 0 0,1 0 0 0 0,1 1 1 0 0,0-1-1 0 0,1 4-16 0 0,2-11 5 0 0,1-1 0 0 0,0 1 0 0 0,1-1 0 0 0,0 1 0 0 0,0-1 0 0 0,1 1 0 0 0,-1-1 0 0 0,2 0 0 0 0,-1 0 0 0 0,1 0 0 0 0,0-1 0 0 0,0 1 0 0 0,1-1 0 0 0,0 0 0 0 0,0 0 0 0 0,0-1 0 0 0,1 1 0 0 0,0-1 0 0 0,0 0 1 0 0,0-1-1 0 0,0 0 0 0 0,1 0 0 0 0,0 0 0 0 0,0-1 0 0 0,0 1 0 0 0,0-2 0 0 0,0 1 0 0 0,1-1 0 0 0,-1 0 0 0 0,1-1 0 0 0,0 0 0 0 0,-1 0 0 0 0,1 0 0 0 0,7-1-5 0 0,-3 1 34 0 0,0 0 1 0 0,0-1 0 0 0,0 0-1 0 0,0-1 1 0 0,0-1-1 0 0,-1 1 1 0 0,1-2-1 0 0,0 0 1 0 0,-1 0 0 0 0,0-1-1 0 0,1 0 1 0 0,-2-1-1 0 0,1 0 1 0 0,0-1 0 0 0,5-4-35 0 0,27-23 113 0 0,-1-2 0 0 0,-2-2 0 0 0,-1-1 0 0 0,-2-2 0 0 0,26-37-113 0 0,-45 54 47 0 0,-1-1 1 0 0,-1-1-1 0 0,0 0 1 0 0,-2-1-1 0 0,-2 0 1 0 0,0-1-1 0 0,8-28-47 0 0,-22 44 293 0 0,-7 25-446 0 0,-25 144 132 0 0,34-156 24 0 0,-3 25 26 0 0,2 0 0 0 0,1-1 0 0 0,1 1-1 0 0,1 0 1 0 0,1-1 0 0 0,7 26-29 0 0,40 117 97 0 0,-33-144-194 0 0,-17-25 41 0 0,6-5-4939 0 0,-3 3-963 0 0,-1 2-5087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10570 0 0,'0'0'2134'0'0,"0"0"-796"0"0,0 0-357 0 0,0 0 89 0 0,0 0 129 0 0,0 0-15 0 0,0 0-200 0 0,0 0-214 0 0,0 0-102 0 0,0 0-27 0 0,0 0-13 0 0,0 0-33 0 0,0 0-57 0 0,27-3-53 0 0,87-11-33 0 0,83-24 1170 0 0,-13 31-946 0 0,-169 14-2088 0 0,-50 0-4595 0 0,19-2-3370 0 0,10-2-362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11707 0 0,'0'0'1437'0'0,"0"0"46"0"0,0 0 97 0 0,0 0-6 0 0,0 0-107 0 0,0 0-229 0 0,0 0-237 0 0,36-7-225 0 0,110-21-226 0 0,-144 28-550 0 0,152-25 571 0 0,-73 22-3855 0 0,-67 3-2024 0 0,-5 0-5939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252 413 6009 0 0,'0'0'2251'0'0,"0"0"-370"0"0,0 0-183 0 0,0 0 46 0 0,0 0-30 0 0,0 0-193 0 0,0 0-288 0 0,0 0-317 0 0,0 0-224 0 0,0 0-123 0 0,0 0-86 0 0,0 0-44 0 0,-26 15-44 0 0,-79 50-71 0 0,50-8 138 0 0,46-42-422 0 0,0-1 0 0 0,1 1 0 0 0,1 0-1 0 0,1 0 1 0 0,0 1 0 0 0,1 0 0 0 0,1 0-1 0 0,0 0 1 0 0,1 1 0 0 0,1-1-1 0 0,0 1 1 0 0,2 0 0 0 0,0-1 0 0 0,1 10-40 0 0,-1-21-22 0 0,1 0 0 0 0,0 0 0 0 0,0-1 0 0 0,1 1 0 0 0,-1 0 1 0 0,1 0-1 0 0,0-1 0 0 0,0 1 0 0 0,0-1 0 0 0,1 1 0 0 0,0-1 1 0 0,0 0-1 0 0,0 0 0 0 0,0 0 0 0 0,1 0 0 0 0,-1-1 0 0 0,1 1 1 0 0,0-1-1 0 0,0 0 0 0 0,0 0 0 0 0,0-1 0 0 0,1 1 1 0 0,-1-1-1 0 0,1 0 0 0 0,0 0 0 0 0,-1 0 0 0 0,1-1 0 0 0,0 0 1 0 0,0 0-1 0 0,4 1 22 0 0,1-2-412 0 0,49-4-2227 0 0,-22-11-7745 0 0,-28 8 1586 0 0</inkml:trace>
  <inkml:trace contextRef="#ctx0" brushRef="#br0" timeOffset="377.442">568 461 5521 0 0,'0'0'2793'0'0,"0"0"-1040"0"0,0 0-410 0 0,0 0 72 0 0,0 0 104 0 0,0 0-61 0 0,0 0-226 0 0,0 0-286 0 0,-26 35-282 0 0,-78 113-220 0 0,64-68 34 0 0,38-68-397 0 0,1-6-39 0 0,-1-1 0 0 0,1 0 0 0 0,0 1 1 0 0,0-1-1 0 0,0 1 0 0 0,1 0 0 0 0,0-1 0 0 0,0 1 0 0 0,1-1 1 0 0,-1 1-1 0 0,1-1 0 0 0,0 1 0 0 0,1-1 0 0 0,-1 1 0 0 0,1-1 1 0 0,0 0-1 0 0,0 0 0 0 0,1 0 0 0 0,0 0 0 0 0,0 0 0 0 0,0-1 1 0 0,0 1-1 0 0,1-1 0 0 0,-1 0 0 0 0,1 0 0 0 0,0 0 0 0 0,1 0 1 0 0,-1-1-1 0 0,0 0 0 0 0,1 0 0 0 0,0 0 0 0 0,0 0 0 0 0,0-1 1 0 0,0 1-43 0 0,8-1 134 0 0,0 1-1 0 0,0-2 1 0 0,0 0 0 0 0,0 0 0 0 0,0-2 0 0 0,0 1 0 0 0,0-1 0 0 0,-1-1 0 0 0,1-1 0 0 0,0 0 0 0 0,-1 0 0 0 0,1-1 0 0 0,-1-1 0 0 0,0 0 0 0 0,0 0 0 0 0,-1-1 0 0 0,0-1 0 0 0,0 0 0 0 0,0-1 0 0 0,-1 0 0 0 0,0 0 0 0 0,-1-1 0 0 0,0 0 0 0 0,0-1 0 0 0,-1 0 0 0 0,0 0 0 0 0,-1-1 0 0 0,0 0 0 0 0,0 0 0 0 0,-2-1 0 0 0,1 0 0 0 0,-1 0 0 0 0,-1 0 0 0 0,0 0 0 0 0,-1-1 0 0 0,0 0 0 0 0,-1 1 0 0 0,-1-1 0 0 0,0 0 0 0 0,0-11-134 0 0,-2 18-86 0 0,0 1 1 0 0,-1 0-1 0 0,0 0 0 0 0,1 0 0 0 0,-2 0 0 0 0,1 0 0 0 0,0 0 0 0 0,-1 0 1 0 0,0 1-1 0 0,0 0 0 0 0,-1-1 0 0 0,1 1 0 0 0,-1 0 0 0 0,0 0 0 0 0,0 1 1 0 0,0-1-1 0 0,0 1 0 0 0,-1 0 0 0 0,1 0 0 0 0,-1 1 0 0 0,0-1 0 0 0,0 1 1 0 0,0 0-1 0 0,0 0 0 0 0,0 0 0 0 0,0 1 0 0 0,-1 0 0 0 0,1 0 0 0 0,0 0 1 0 0,-1 1-1 0 0,1 0 0 0 0,-1 0 0 0 0,1 0 0 0 0,0 1 0 0 0,-1-1 0 0 0,1 1 1 0 0,0 1-1 0 0,0-1 0 0 0,-1 1 0 0 0,1 0 0 0 0,0 0 0 0 0,-4 2 86 0 0,4 0-450 0 0,-32 21-5971 0 0,27-13-4765 0 0</inkml:trace>
  <inkml:trace contextRef="#ctx0" brushRef="#br0" timeOffset="838.77">1025 818 7154 0 0,'0'0'2364'0'0,"0"0"-252"0"0,0 0-110 0 0,0 0-57 0 0,0 0-213 0 0,0 0-385 0 0,0 0-393 0 0,0 0-289 0 0,0 0-114 0 0,0 0 4 0 0,0 0 3 0 0,0 0-19 0 0,0 0-72 0 0,10-9-71 0 0,67-67 624 0 0,1-1 154 0 0,47-30-845 0 0,-121 100-325 0 0,-4 7-25 0 0,0 0-34 0 0,0 0-32 0 0,0 23-473 0 0,-1 115 571 0 0,4-132 22 0 0,-1 0 0 0 0,2-1 0 0 0,-1 0 0 0 0,0 1 0 0 0,1-1 0 0 0,0-1 1 0 0,0 1-1 0 0,1 0 0 0 0,-1-1 0 0 0,1 0 0 0 0,0 0 0 0 0,0-1 0 0 0,0 1 0 0 0,1-1 0 0 0,-1 0 0 0 0,1 0 0 0 0,0-1 0 0 0,-1 0 0 0 0,1 0 0 0 0,0 0 0 0 0,0 0 1 0 0,1-1-1 0 0,-1 0 0 0 0,0-1 0 0 0,0 1 0 0 0,1-1 0 0 0,-1-1 0 0 0,0 1 0 0 0,0-1 0 0 0,0 0 0 0 0,1 0 0 0 0,-1-1 0 0 0,0 1 0 0 0,0-1 0 0 0,-1-1 0 0 0,1 1 1 0 0,0-1-1 0 0,-1 0 0 0 0,3-2-33 0 0,19-16 337 0 0,-1-1 0 0 0,-1-2 1 0 0,-1 0-1 0 0,-1-2 1 0 0,-1 0-1 0 0,10-18-337 0 0,-27 39-49 0 0,-1-1 0 0 0,-1 0 0 0 0,1 0 0 0 0,-1 0 1 0 0,0 0-1 0 0,-1-1 0 0 0,1 1 0 0 0,-1-1 0 0 0,0 0 0 0 0,-1 1 0 0 0,0-1 0 0 0,1-7 49 0 0,-9 14-2988 0 0,4 0-2459 0 0,-2 0-6519 0 0</inkml:trace>
  <inkml:trace contextRef="#ctx0" brushRef="#br0" timeOffset="1308.119">2197 299 14891 0 0,'0'0'1925'0'0,"0"0"-533"0"0,0 0-264 0 0,0 0-5 0 0,0 0 40 0 0,0 0-119 0 0,0 0-226 0 0,0 0-204 0 0,0 0-167 0 0,0 0-159 0 0,0 0-121 0 0,0 0-90 0 0,-6-6-75 0 0,5 5-4 0 0,0-1 2 0 0,-1 1 0 0 0,1 0-1 0 0,0-1 1 0 0,-1 1 0 0 0,1 0-1 0 0,-1 0 1 0 0,1 0-1 0 0,-1 0 1 0 0,1 0 0 0 0,-1 0-1 0 0,0 0 1 0 0,1 1 0 0 0,-1-1-1 0 0,0 0 1 0 0,0 1-1 0 0,1 0 1 0 0,-1-1 0 0 0,0 1-1 0 0,0 0 1 0 0,0 0 0 0 0,0 0-1 0 0,0 0 1 0 0,1 0-1 0 0,-1 0 1 0 0,0 1 0 0 0,0-1-1 0 0,0 1 1 0 0,1-1 0 0 0,-1 1-1 0 0,0 0 1 0 0,1-1-1 0 0,-1 1 1 0 0,0 0 0 0 0,1 0-1 0 0,-1 0 1 0 0,0 1 0 0 0,-9 5-7 0 0,-2 1-25 0 0,0 0 0 0 0,0 0 0 0 0,1 1 0 0 0,0 1 0 0 0,0 0 0 0 0,1 1 0 0 0,1 0 0 0 0,-4 6 32 0 0,14-15-11 0 0,0 0 0 0 0,0 0 0 0 0,0 0 0 0 0,0 0 0 0 0,0 0 0 0 0,1 0 0 0 0,-1 0 0 0 0,1 0 0 0 0,-1 0-1 0 0,1 0 1 0 0,0 0 0 0 0,0 0 0 0 0,0 0 0 0 0,0-1 0 0 0,0 1 0 0 0,0 0 0 0 0,0-1 0 0 0,1 1 0 0 0,-1 0 0 0 0,1-1 0 0 0,-1 0-1 0 0,1 1 1 0 0,-1-1 0 0 0,1 0 0 0 0,0 0 0 0 0,0 0 0 0 0,0 0 0 0 0,0 0 0 0 0,-1 0 0 0 0,1 0 0 0 0,0-1 0 0 0,0 1-1 0 0,0-1 1 0 0,0 1 0 0 0,1-1 0 0 0,-1 0 0 0 0,0 0 0 0 0,0 0 0 0 0,0 0 11 0 0,5 2-9 0 0,44 13-12 0 0,56 30-17 0 0,-105-42 62 0 0,1 1-1 0 0,0 0 1 0 0,-1 1 0 0 0,0-1-1 0 0,0 0 1 0 0,0 1 0 0 0,0-1-1 0 0,-1 1 1 0 0,0-1-1 0 0,0 1 1 0 0,0 0 0 0 0,0-1-1 0 0,-1 1 1 0 0,0 0 0 0 0,0 0-1 0 0,0 0 1 0 0,-1-1-1 0 0,1 1 1 0 0,-1 0 0 0 0,0-1-1 0 0,0 1 1 0 0,-1 0 0 0 0,0-1-1 0 0,1 0 1 0 0,-1 1 0 0 0,-1-1-1 0 0,1 0 1 0 0,-1 0-1 0 0,1 0 1 0 0,-1 0 0 0 0,-1-1-1 0 0,1 1 1 0 0,0-1 0 0 0,-1 0-1 0 0,1 1 1 0 0,-1-2-1 0 0,0 1 1 0 0,0 0 0 0 0,-3 0-24 0 0,-202 166-1187 0 0,202-160-329 0 0,6-3-6353 0 0,1-6-3341 0 0</inkml:trace>
  <inkml:trace contextRef="#ctx0" brushRef="#br0" timeOffset="1588.04">2748 166 14251 0 0,'0'0'2549'0'0,"0"0"-1631"0"0,0 0-385 0 0,0 0 333 0 0,0 0 353 0 0,0 0 114 0 0,0 0-164 0 0,0 0-289 0 0,0 0-222 0 0,-9 34-106 0 0,-27 107-85 0 0,-7 2 382 0 0,33-99-949 0 0,2-1 1 0 0,2 1-1 0 0,2 1 0 0 0,2-1 0 0 0,2 0 0 0 0,2 1 0 0 0,5 27 100 0 0,-7-68-1524 0 0,-2-4-9397 0 0,1-3-819 0 0</inkml:trace>
  <inkml:trace contextRef="#ctx0" brushRef="#br0" timeOffset="1772.553">2359 527 8114 0 0,'0'0'5109'0'0,"0"0"-2663"0"0,0 0-1157 0 0,0 0-314 0 0,0 0-105 0 0,0 0-29 0 0,0 0-63 0 0,0 0-146 0 0,0 0-113 0 0,0 0-130 0 0,0 0-117 0 0,0 0-107 0 0,28 0-71 0 0,86-2-26 0 0,44 15-219 0 0,-41-4-1328 0 0,-51-4-6201 0 0,-44-4-3331 0 0</inkml:trace>
  <inkml:trace contextRef="#ctx0" brushRef="#br0" timeOffset="2085.245">3243 523 13107 0 0,'0'0'2230'0'0,"0"0"-401"0"0,0 0-270 0 0,0 0-190 0 0,0 0-188 0 0,0 0-213 0 0,0 0-266 0 0,0 0-215 0 0,0 0-142 0 0,0 0-106 0 0,0 0-50 0 0,0 0-42 0 0,0 0-39 0 0,-28 15-43 0 0,-86 45-13 0 0,64-16-32 0 0,44-34-28 0 0,-1-1-9 0 0,1 0 0 0 0,1 1 0 0 0,0 0 0 0 0,0 0 0 0 0,1 0-1 0 0,0 0 1 0 0,0 0 0 0 0,2 1 0 0 0,-1 0 0 0 0,1 0 0 0 0,1-1 0 0 0,0 1 0 0 0,0 8 17 0 0,1-17-2 0 0,0 0 1 0 0,0-1 0 0 0,0 1 0 0 0,1-1 0 0 0,-1 1 0 0 0,0 0 0 0 0,1-1 0 0 0,-1 1-1 0 0,1-1 1 0 0,0 1 0 0 0,-1-1 0 0 0,1 0 0 0 0,0 1 0 0 0,0-1 0 0 0,0 0-1 0 0,0 1 1 0 0,0-1 0 0 0,0 0 0 0 0,1 0 0 0 0,-1 0 0 0 0,0 0 0 0 0,0 0 0 0 0,1 0-1 0 0,-1 0 1 0 0,1 0 0 0 0,-1-1 0 0 0,1 1 0 0 0,-1-1 0 0 0,1 1 0 0 0,-1-1 0 0 0,1 1-1 0 0,-1-1 1 0 0,1 0 0 0 0,0 0 0 0 0,-1 0 0 0 0,1 0 0 0 0,0 0 0 0 0,-1 0 0 0 0,1 0-1 0 0,-1 0 1 0 0,1-1 0 0 0,0 1 0 0 0,0-1 1 0 0,68-27 415 0 0,136-145 1250 0 0,-202 168-1650 0 0,1 0 0 0 0,0 1 0 0 0,0 0 0 0 0,0 0 0 0 0,1 0 0 0 0,-1 1 0 0 0,1 0 0 0 0,0 0 0 0 0,0 0 0 0 0,0 1 0 0 0,0 0 0 0 0,3-1-15 0 0,3 43-708 0 0,-11-36 394 0 0,10 61-1446 0 0,-5-44-2679 0 0,1 0-5236 0 0,-5-13-7 0 0</inkml:trace>
  <inkml:trace contextRef="#ctx0" brushRef="#br0" timeOffset="2556.541">3589 766 8466 0 0,'0'0'2579'0'0,"0"0"-304"0"0,0 0-214 0 0,0 0-244 0 0,0 0-358 0 0,0 0-424 0 0,0 0-369 0 0,0 0-228 0 0,0 0-69 0 0,0 0-8 0 0,0 0 3 0 0,0 0-20 0 0,13-14-49 0 0,39-43-38 0 0,-5 25 259 0 0,-34 29-509 0 0,-11 4-14 0 0,-1-1 1 0 0,1 1-1 0 0,-1-1 1 0 0,0 1-1 0 0,1-1 1 0 0,-1 1-1 0 0,0 0 0 0 0,0 0 1 0 0,1 0-1 0 0,-1 0 1 0 0,0 0-1 0 0,0 0 1 0 0,0 0-1 0 0,0 0 1 0 0,0 0-1 0 0,0 0 0 0 0,0 1 1 0 0,-1-1-1 0 0,1 0 1 0 0,0 1-1 0 0,-1-1 1 0 0,1 0-1 0 0,-1 1 0 0 0,1-1 1 0 0,-1 1-1 0 0,0-1 1 0 0,0 1-1 0 0,1-1 1 0 0,-1 1-1 0 0,0 0 7 0 0,12 25 0 0 0,-5-22 113 0 0,0-1 0 0 0,0-1 0 0 0,1 1 0 0 0,-1-1 0 0 0,1 0 0 0 0,-1-1 0 0 0,1 0 0 0 0,0 0 0 0 0,0-1 0 0 0,0 0 0 0 0,0 0 0 0 0,1 0 0 0 0,-1-1 0 0 0,0-1 0 0 0,0 0 0 0 0,0 0 0 0 0,0 0 0 0 0,0-1 0 0 0,0 0 0 0 0,0 0 0 0 0,-1-1 0 0 0,1 0 0 0 0,-1-1 0 0 0,0 0 0 0 0,0 0 0 0 0,0 0 0 0 0,0-1 0 0 0,5-4-113 0 0,12-3 324 0 0,104-61 597 0 0,-104 49-799 0 0,-21 12-3963 0 0,-3 11-1685 0 0,0 1-6549 0 0</inkml:trace>
  <inkml:trace contextRef="#ctx0" brushRef="#br0" timeOffset="2843.269">4638 1 15843 0 0,'0'0'1373'0'0,"0"0"-260"0"0,0 0 19 0 0,0 0 161 0 0,0 0 42 0 0,0 0-204 0 0,0 0-243 0 0,0 0-199 0 0,0 0-145 0 0,1 35-105 0 0,0 112-101 0 0,5-8 243 0 0,30 116-414 0 0,-19-70-1221 0 0,-33-173-1783 0 0,5-12-1100 0 0,7 0 180 0 0,-2 0-7203 0 0</inkml:trace>
  <inkml:trace contextRef="#ctx0" brushRef="#br0" timeOffset="3085.765">4302 317 14875 0 0,'0'0'1591'0'0,"0"0"-339"0"0,0 0-6 0 0,0 0 34 0 0,0 0-82 0 0,0 0-159 0 0,32 0-203 0 0,103 1-193 0 0,76 12 960 0 0,-44-6-1886 0 0,-97-6-8565 0 0,-54-1-3223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3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72 0 0,'0'0'1512'0'0,"0"0"-434"0"0,0 0-143 0 0,0 0 184 0 0,0 0 310 0 0,0 0 210 0 0,0 0-44 0 0,0 0-248 0 0,0 0-296 0 0,0 0-237 0 0,0 0-125 0 0,36 0 5522 0 0,171 7-1753 0 0,-15 9-3394 0 0,104 9-260 0 0,-168-22-4494 0 0,-127-3 1015 0 0,-1 0-3351 0 0,0 0-5336 0 0</inkml:trace>
  <inkml:trace contextRef="#ctx0" brushRef="#br0" timeOffset="361.209">84 439 9098 0 0,'0'0'1330'0'0,"0"0"-641"0"0,0 0-381 0 0,0 0 150 0 0,0 0 355 0 0,0 0 362 0 0,0 0 264 0 0,0 0 13 0 0,0 0-103 0 0,0 0-177 0 0,0 0-220 0 0,0 0-155 0 0,0 0-82 0 0,24 9-61 0 0,78 26-65 0 0,9-9 1281 0 0,-56-14-1288 0 0,1-2 1 0 0,0-3-1 0 0,40 0-582 0 0,-89-7 16 0 0,148 4-1884 0 0,-155-9-1464 0 0,0 2-5335 0 0,0 0-2849 0 0</inkml:trace>
  <inkml:trace contextRef="#ctx0" brushRef="#br0" timeOffset="1202.061">608 23 5521 0 0,'0'0'1734'0'0,"0"0"-158"0"0,0 0-65 0 0,0 0 180 0 0,0 0 118 0 0,0 0-74 0 0,0 0-174 0 0,0 0-276 0 0,0 0-309 0 0,0 0-267 0 0,0 0-194 0 0,0 0-127 0 0,0 0-54 0 0,-6-4-8 0 0,-21-11-48 0 0,20 12-25 0 0,7 3-60 0 0,2 6-11 0 0,0 1 0 0 0,0-1-1 0 0,1 0 1 0 0,0 0-1 0 0,0 0 1 0 0,0 0-1 0 0,1-1 1 0 0,0 1-1 0 0,0-1 1 0 0,0 0-1 0 0,1 0 1 0 0,0 0 0 0 0,0-1-1 0 0,0 1 1 0 0,3 1-182 0 0,119 107 933 0 0,105 9-398 0 0,-182-93-504 0 0,-106 34 758 0 0,-119 122-517 0 0,-127 80 146 0 0,252-218-312 0 0,29-15-67 0 0,21-31-2 0 0,0-1-30 0 0,0 0-30 0 0,0 0 25 0 0,0 0-8 0 0,0 0 10 0 0,0 0-20 0 0,0 0 4 0 0,0 0 23 0 0,0 0 1 0 0,0 0-19 0 0,0 0-9 0 0,0 0 19 0 0,6-25-2966 0 0,-2 22 2342 0 0,10-9-1529 0 0,-6 0-4275 0 0,-7 9-2452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3345 0 0,'0'0'1287'0'0,"0"0"-124"0"0,0 0 49 0 0,0 0 217 0 0,0 0 141 0 0,0 0-74 0 0,0 0-273 0 0,0 0-298 0 0,0 0-204 0 0,0 0-94 0 0,0 0 4 0 0,9-9 41 0 0,96-125 3586 0 0,-69 67-1940 0 0,-22 94-2849 0 0,36 112 1214 0 0,-31-51-312 0 0,-4 2 1 0 0,3 82-372 0 0,13 140 225 0 0,2-227-220 0 0,-9-136 1997 0 0,13-30-1837 0 0,3 2-1 0 0,36-50-164 0 0,27-50 50 0 0,-47 76-11 0 0,58-128 90 0 0,-100 186-957 0 0,-21 45-3662 0 0,5 0-4108 0 0,2 0-3053 0 0</inkml:trace>
  <inkml:trace contextRef="#ctx0" brushRef="#br0" timeOffset="569.65">890 476 9474 0 0,'0'0'1800'0'0,"0"0"-354"0"0,0 0-198 0 0,0 0 51 0 0,0 0-8 0 0,0 0-173 0 0,0 0-307 0 0,0 0-311 0 0,0 0-242 0 0,0 0-142 0 0,0 0-50 0 0,0 0 59 0 0,0 0 85 0 0,4 2 119 0 0,12 3 80 0 0,1-1 0 0 0,-1 0-1 0 0,1-1 1 0 0,0-1 0 0 0,0-1 0 0 0,-1 0 0 0 0,1-1 0 0 0,0-1-1 0 0,11-2-408 0 0,220-37 1775 0 0,-248 40-1803 0 0,0 0 23 0 0,0 0-20 0 0,0 0-39 0 0,0 0-44 0 0,0 0-68 0 0,-14 0-3763 0 0,8 0-2184 0 0,1 0-5145 0 0</inkml:trace>
  <inkml:trace contextRef="#ctx0" brushRef="#br0" timeOffset="826.284">853 671 13379 0 0,'0'0'1039'0'0,"0"0"-510"0"0,0 0-177 0 0,0 0 195 0 0,0 0 319 0 0,0 0 234 0 0,0 0 21 0 0,0 0-106 0 0,0 0-120 0 0,0 0-175 0 0,0 0-142 0 0,0 0-85 0 0,23 5-130 0 0,75 18-103 0 0,0-18 29 0 0,-11-21-1077 0 0,-33-4-6947 0 0,-42 16-3415 0 0</inkml:trace>
  <inkml:trace contextRef="#ctx0" brushRef="#br0" timeOffset="1411.74">2005 391 12923 0 0,'0'0'1405'0'0,"0"0"-275"0"0,0 0-103 0 0,0 0-2 0 0,0 0-6 0 0,0 0-112 0 0,0 0-203 0 0,0 0-154 0 0,0 0-122 0 0,0 0-115 0 0,0 0-57 0 0,0 0-66 0 0,-30 9-45 0 0,-97 31-8 0 0,54-7 89 0 0,50-18-195 0 0,1 1 0 0 0,0 1 0 0 0,2 0 0 0 0,-1 2 0 0 0,2 1 0 0 0,1 0 0 0 0,0 2 0 0 0,-9 16-31 0 0,19-27-15 0 0,1 0 0 0 0,1 1 0 0 0,0 0 0 0 0,0 0 0 0 0,1 0 0 0 0,1 1 0 0 0,0 0 0 0 0,1 0 0 0 0,0 0 0 0 0,1 0 1 0 0,0 0-1 0 0,1 1 0 0 0,1-1 0 0 0,0 0 0 0 0,1 4 15 0 0,1-13 14 0 0,0 0 0 0 0,0 0 1 0 0,1 0-1 0 0,-1 0 0 0 0,1 0 1 0 0,0 0-1 0 0,0-1 0 0 0,1 1 0 0 0,-1-1 1 0 0,1 0-1 0 0,-1 0 0 0 0,1 0 1 0 0,0-1-1 0 0,0 1 0 0 0,0-1 1 0 0,1 0-1 0 0,-1 0 0 0 0,0 0 0 0 0,1-1 1 0 0,-1 0-1 0 0,1 0 0 0 0,-1 0 1 0 0,1 0-1 0 0,0-1 0 0 0,-1 1 1 0 0,1-1-1 0 0,0 0 0 0 0,0-1 0 0 0,-1 1 1 0 0,1-1-1 0 0,0 0 0 0 0,-1 0 1 0 0,1 0-1 0 0,-1-1 0 0 0,0 0 1 0 0,2 0-15 0 0,31-17 190 0 0,-1-2 1 0 0,-1-1-1 0 0,-1-1 1 0 0,0-3-1 0 0,-2 0 1 0 0,-1-2 0 0 0,-2-1-1 0 0,0-2 1 0 0,-3-1-1 0 0,21-30-190 0 0,4-4 391 0 0,-51 65-311 0 0,0 1-7 0 0,0 0-7 0 0,0 0-34 0 0,-4 26-195 0 0,-1-6 178 0 0,0 1 1 0 0,2 0-1 0 0,1-1 0 0 0,0 1 1 0 0,2 0-1 0 0,0 0 0 0 0,2 0 1 0 0,0 1-16 0 0,0-11 8 0 0,1 0 0 0 0,0 0 1 0 0,0 1-1 0 0,1-2 0 0 0,1 1 0 0 0,0 0 1 0 0,1-1-1 0 0,0 0 0 0 0,0 0 0 0 0,1-1 1 0 0,0 0-1 0 0,0 0 0 0 0,1-1 1 0 0,1 1-1 0 0,4 2-8 0 0,-12-10-82 0 0,0 0 0 0 0,-1-1 0 0 0,1 1-1 0 0,0 0 1 0 0,0-1 0 0 0,0 1 0 0 0,0-1 0 0 0,0 1 0 0 0,0-1 0 0 0,0 1 0 0 0,0-1 0 0 0,0 0 0 0 0,0 1-1 0 0,0-1 1 0 0,0 0 0 0 0,0 0 0 0 0,0 0 0 0 0,0 0 0 0 0,0 0 0 0 0,0 0 0 0 0,1 0 0 0 0,-1 0 0 0 0,0 0 0 0 0,0-1-1 0 0,0 1 1 0 0,0 0 0 0 0,0-1 0 0 0,0 1 0 0 0,0-1 0 0 0,0 1 0 0 0,0-1 0 0 0,-1 1 0 0 0,1-1 0 0 0,0 0-1 0 0,0 1 1 0 0,0-1 0 0 0,0 0 0 0 0,-1 0 0 0 0,1 0 0 0 0,0 0 0 0 0,-1 1 0 0 0,1-1 0 0 0,-1 0 0 0 0,1 0 0 0 0,-1 0-1 0 0,1 0 1 0 0,-1 0 0 0 0,0 0 0 0 0,0 0 0 0 0,1 0 0 0 0,-1-1 0 0 0,0 1 82 0 0,5-9-6049 0 0,-1 5-5707 0 0</inkml:trace>
  <inkml:trace contextRef="#ctx0" brushRef="#br0" timeOffset="1976.013">2703 78 11426 0 0,'0'0'2554'0'0,"0"0"-672"0"0,0 0-323 0 0,0 0-96 0 0,0 0-43 0 0,0 0-174 0 0,0 0-335 0 0,0 0-326 0 0,0 0-226 0 0,0 0-108 0 0,0 0-39 0 0,0 0-19 0 0,0 0-37 0 0,7 19 378 0 0,-43 216 1083 0 0,-24 22-1539 0 0,6-90-86 0 0,46-82-118 0 0,11-82 133 0 0,1 1 0 0 0,-1-1 0 0 0,1 0 0 0 0,0-1-1 0 0,0 1 1 0 0,0-1 0 0 0,0 1 0 0 0,0-1 0 0 0,1 0 0 0 0,-1-1-1 0 0,0 1 1 0 0,1-1 0 0 0,0 0 0 0 0,-1 0 0 0 0,1 0 0 0 0,0-1-1 0 0,-1 0 1 0 0,1 1 0 0 0,4-2-7 0 0,4 2 13 0 0,140-12 276 0 0,-150 11-306 0 0,-1-1-1 0 0,1 1 0 0 0,0-1 0 0 0,-1 0 0 0 0,0 0 0 0 0,1 0 0 0 0,-1 0 1 0 0,0-1-1 0 0,1 1 0 0 0,-1-1 0 0 0,0 1 0 0 0,0-1 0 0 0,0 0 0 0 0,0 0 1 0 0,0 0-1 0 0,-1 0 0 0 0,1 0 0 0 0,-1 0 0 0 0,1 0 0 0 0,-1-1 1 0 0,0 1-1 0 0,0 0 0 0 0,1-3 18 0 0,2-39-6652 0 0,-7 37 2550 0 0,0 3-1391 0 0,3 4 5196 0 0,-3-3-9493 0 0</inkml:trace>
  <inkml:trace contextRef="#ctx0" brushRef="#br0" timeOffset="2860.395">2377 498 10954 0 0,'0'0'2223'0'0,"0"0"-720"0"0,0 0-324 0 0,0 0 35 0 0,0 0 58 0 0,0 0-86 0 0,0 0-294 0 0,0 0-271 0 0,0 0-51 0 0,0 0 29 0 0,0 0 110 0 0,0 0 51 0 0,0 0-101 0 0,12 4-69 0 0,132 25 1558 0 0,94-44-310 0 0,-61-7-441 0 0,-177 22-1387 0 0,0 0-12 0 0,0 0 9 0 0,0 0-19 0 0,0 0-3 0 0,0 0 30 0 0,0 0-3 0 0,0 0-21 0 0,0 0-2 0 0,0 0 3 0 0,0 0 25 0 0,0 0 2 0 0,0 0-30 0 0,0 0-30 0 0,0 0 18 0 0,-21-8-4575 0 0,15 6 1666 0 0,2 1-3718 0 0,0-3-5695 0 0</inkml:trace>
  <inkml:trace contextRef="#ctx0" brushRef="#br0" timeOffset="3954.368">3176 553 5321 0 0,'0'0'1742'0'0,"0"0"-517"0"0,0 0-191 0 0,0 0 129 0 0,0 0 148 0 0,0 0 21 0 0,0 0-210 0 0,0 0-278 0 0,0 0-196 0 0,0 0-13 0 0,0 0 74 0 0,0 0 111 0 0,0 0 93 0 0,7 4-54 0 0,159 36 4246 0 0,-103-36-4531 0 0,-1-3 0 0 0,0-2 0 0 0,1-4 0 0 0,42-8-574 0 0,-74 13-4 0 0,-30 0-17 0 0,-1 0-35 0 0,0 0-20 0 0,0 0-50 0 0,0 0-28 0 0,0 0-62 0 0,0 0-83 0 0,-14-3-5816 0 0,4 2-3669 0 0,6 1-444 0 0</inkml:trace>
  <inkml:trace contextRef="#ctx0" brushRef="#br0" timeOffset="4315.698">3448 321 10338 0 0,'0'0'1594'0'0,"0"0"-505"0"0,0 0-196 0 0,0 0 170 0 0,0 0 229 0 0,0 0 53 0 0,0 0-152 0 0,0 0-252 0 0,0 0-227 0 0,0 0-145 0 0,0 0-86 0 0,-6 34-62 0 0,-18 108-37 0 0,18-35 409 0 0,13 103-1494 0 0,-6-198-94 0 0,0-7-1131 0 0,-1 0-3674 0 0,0-4-5289 0 0</inkml:trace>
  <inkml:trace contextRef="#ctx0" brushRef="#br0" timeOffset="5306.402">3730 196 3945 0 0,'0'0'1947'0'0,"0"0"-601"0"0,0 0-118 0 0,0 0 223 0 0,0 0 172 0 0,0 0-39 0 0,0 0-108 0 0,0 0-173 0 0,0 0-121 0 0,0 0-76 0 0,0 0-144 0 0,0 0-117 0 0,14 0-88 0 0,45-1-57 0 0,16-26 1257 0 0,-65 21-1713 0 0,141-96 1251 0 0,-151 103-1490 0 0,0-1 0 0 0,0 0 0 0 0,0 1 0 0 0,0-1 0 0 0,0 0 0 0 0,0 1 1 0 0,0-1-1 0 0,0 1 0 0 0,0-1 0 0 0,0 0 0 0 0,0 1 0 0 0,0-1 0 0 0,0 0 1 0 0,0 1-1 0 0,0-1 0 0 0,0 0 0 0 0,0 1 0 0 0,0-1 0 0 0,0 0 0 0 0,1 1 0 0 0,-1-1 1 0 0,0 0-1 0 0,0 1 0 0 0,0-1 0 0 0,1 0 0 0 0,-1 1 0 0 0,0-1 0 0 0,0 0 1 0 0,1 0-1 0 0,-1 1 0 0 0,0-1 0 0 0,0 0 0 0 0,1 0 0 0 0,-1 0 0 0 0,0 0 0 0 0,1 1 1 0 0,-1-1-1 0 0,0 0 0 0 0,1 0 0 0 0,-1 0 0 0 0,1 0 0 0 0,-1 0 0 0 0,0 0 0 0 0,1 0 1 0 0,-1 0-1 0 0,0 0 0 0 0,1 0 0 0 0,-1 0 0 0 0,0 0 0 0 0,1 0 0 0 0,-1 0 1 0 0,1 0-1 0 0,-1 0 0 0 0,0 0 0 0 0,1 0 0 0 0,-1-1 0 0 0,0 1 0 0 0,1 0 0 0 0,-1 0 1 0 0,0 0-1 0 0,1-1-5 0 0,-2 9-23 0 0,-15 607 428 0 0,30-454-518 0 0,5-102 73 0 0,-19-58 36 0 0,0-1 16 0 0,0 0-2 0 0,0 0-17 0 0,0 0 27 0 0,0 0-23 0 0,0 0 17 0 0,0 0 33 0 0,0 0-15 0 0,0 0 20 0 0,0 0-8 0 0,0 0 0 0 0,11-70 304 0 0,22-14-185 0 0,3 1 0 0 0,35-54-163 0 0,35-81 80 0 0,-92 184-81 0 0,2 1 0 0 0,1 1 0 0 0,1 1 0 0 0,1 0 0 0 0,2 1 0 0 0,12-11 1 0 0,19-48 225 0 0,-52 89-170 0 0,0 0-23 0 0,0 0 18 0 0,0 0-15 0 0,0 0-12 0 0,0 0 3 0 0,0 0-34 0 0,-10 7-298 0 0,-42 85-385 0 0,40-41-1815 0 0,11-28-5988 0 0,1-16-3200 0 0</inkml:trace>
  <inkml:trace contextRef="#ctx0" brushRef="#br0" timeOffset="5617.847">4457 575 11867 0 0,'0'0'1309'0'0,"0"0"-337"0"0,0 0-82 0 0,0 0 113 0 0,0 0 76 0 0,0 0-48 0 0,0 0-230 0 0,0 0-261 0 0,0 0-224 0 0,0 0-129 0 0,0 0-71 0 0,0 0-59 0 0,-22 33-5 0 0,-68 103-30 0 0,63-80-12 0 0,28-49-3 0 0,-1-4 3 0 0,0-1 0 0 0,0 1 0 0 0,0-1 1 0 0,0 1-1 0 0,0-1 0 0 0,0 1 0 0 0,1-1 0 0 0,-1 0 0 0 0,1 1 1 0 0,0-1-1 0 0,0 1 0 0 0,0-1 0 0 0,0 0 0 0 0,0 0 0 0 0,0 0 1 0 0,0 1-1 0 0,1-1 0 0 0,-1 0 0 0 0,1-1 0 0 0,0 1 0 0 0,-1 0 1 0 0,1 0-1 0 0,0-1 0 0 0,0 1 0 0 0,0-1 0 0 0,0 1 0 0 0,0-1 1 0 0,1 0-1 0 0,-1 0 0 0 0,0 0 0 0 0,1 0 0 0 0,-1 0 0 0 0,0-1 1 0 0,1 1-1 0 0,-1-1 0 0 0,1 0 0 0 0,1 1-10 0 0,6-1 148 0 0,0-1-1 0 0,0 0 0 0 0,-1 0 1 0 0,1-1-1 0 0,-1 0 1 0 0,1-1-1 0 0,-1 0 1 0 0,0 0-1 0 0,0-1 0 0 0,0 0 1 0 0,0-1-1 0 0,-1 0 1 0 0,0 0-1 0 0,0-1 1 0 0,0 0-1 0 0,-1 0 0 0 0,0 0 1 0 0,0-1-1 0 0,0-1 1 0 0,1-1-148 0 0,-4 4 43 0 0,0 1 1 0 0,0-1 0 0 0,0 0 0 0 0,0 0-1 0 0,-1 0 1 0 0,1-1 0 0 0,-1 1 0 0 0,-1-1-1 0 0,1 0 1 0 0,-1 0 0 0 0,0 0 0 0 0,-1 0-1 0 0,1 0 1 0 0,-1 0 0 0 0,0 0-1 0 0,0-1 1 0 0,-1 1 0 0 0,0 0 0 0 0,0 0-1 0 0,-1-1 1 0 0,0 1 0 0 0,0 0 0 0 0,0 0-1 0 0,0 0 1 0 0,-1 0 0 0 0,0 0 0 0 0,-1 0-1 0 0,1 0 1 0 0,-1 1 0 0 0,0-1-1 0 0,-1 1 1 0 0,1 0 0 0 0,-1 0 0 0 0,-1-1-44 0 0,1 1-111 0 0,-1 1 1 0 0,1 0-1 0 0,-1 1 1 0 0,0-1-1 0 0,0 1 1 0 0,0 0-1 0 0,-1 0 1 0 0,1 0-1 0 0,-1 1 1 0 0,1 0 0 0 0,-1 0-1 0 0,0 0 1 0 0,0 1-1 0 0,0 0 1 0 0,0 0-1 0 0,0 0 1 0 0,0 1-1 0 0,-2 0 111 0 0,-14 0-1840 0 0,8 0-2384 0 0,0 0-7001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591 439 0 0 0,'0'0'216'0'0,"0"0"868"0"0,0 0 545 0 0,0 0 400 0 0,0 0 241 0 0,0 0-47 0 0,0 0-226 0 0,0 0-329 0 0,0 0-326 0 0,0 0-294 0 0,0 0-235 0 0,3-3-123 0 0,9-15 644 0 0,-48 2 2108 0 0,19 14-3321 0 0,0 2 0 0 0,0 0 0 0 0,0 0 0 0 0,0 2 0 0 0,0 0 0 0 0,0 1 0 0 0,0 1 0 0 0,1 1 0 0 0,-1 0 0 0 0,1 1 0 0 0,-4 3-121 0 0,-32 8 241 0 0,-93 42 398 0 0,168-32-843 0 0,141 27 524 0 0,-163-54-315 0 0,-1 0 1 0 0,1 0-1 0 0,-1 1 1 0 0,1-1-1 0 0,-1 0 1 0 0,1 0-1 0 0,-1 1 1 0 0,1-1-1 0 0,-1 0 1 0 0,1 1-1 0 0,-1-1 1 0 0,0 0-1 0 0,1 1 1 0 0,-1-1-1 0 0,1 0 1 0 0,-1 1 0 0 0,0-1-1 0 0,0 1 1 0 0,1-1-1 0 0,-1 1 1 0 0,0-1-1 0 0,0 1 1 0 0,1-1-1 0 0,-1 1 1 0 0,0-1-1 0 0,0 1 1 0 0,0-1-1 0 0,0 1 1 0 0,0 0-1 0 0,0-1 1 0 0,0 1-1 0 0,0-1 1 0 0,0 1-1 0 0,0-1 1 0 0,0 1-1 0 0,0-1 1 0 0,0 1-1 0 0,0-1 1 0 0,0 1-1 0 0,-1 0 1 0 0,1-1-1 0 0,0 1 1 0 0,0-1-1 0 0,-1 0 1 0 0,1 1-1 0 0,0-1 1 0 0,-1 1-1 0 0,1-1 1 0 0,0 1-1 0 0,-1-1 1 0 0,1 0-1 0 0,-1 1 1 0 0,1-1-1 0 0,-1 0 1 0 0,1 1-1 0 0,-1-1 1 0 0,1 0-1 0 0,-1 0 1 0 0,1 1-6 0 0,-33 27 303 0 0,28-24-275 0 0,-107 74 266 0 0,76-56-267 0 0,1 3-1 0 0,1 1 1 0 0,2 1-1 0 0,-13 14-26 0 0,43-38 1 0 0,-1 0 1 0 0,1 0-1 0 0,-1 0 1 0 0,1 0-1 0 0,0 1 0 0 0,1-1 1 0 0,-1 1-1 0 0,0-1 1 0 0,1 1-1 0 0,0 0 0 0 0,0-1 1 0 0,0 1-1 0 0,0 0 1 0 0,1 0-1 0 0,-1 0 0 0 0,1-1 1 0 0,0 1-1 0 0,0 0 0 0 0,1 0 1 0 0,-1 0-1 0 0,1 0 1 0 0,0-1-1 0 0,0 1 0 0 0,0 0 1 0 0,0-1-1 0 0,0 1 1 0 0,1 0-1 0 0,0-1 0 0 0,0 0 1 0 0,0 1-1 0 0,0-1 1 0 0,0 0-1 0 0,1 0 0 0 0,-1 0 1 0 0,1 0-1 0 0,0-1 0 0 0,0 1 1 0 0,0-1-1 0 0,0 0 1 0 0,0 0-1 0 0,1 0 0 0 0,-1 0 1 0 0,1 0-1 0 0,-1-1 1 0 0,1 1-1 0 0,-1-1 0 0 0,2 0-1 0 0,-1 1-51 0 0,1 0-1 0 0,-1-1 1 0 0,0 1-1 0 0,1-1 0 0 0,-1 0 1 0 0,1 0-1 0 0,-1-1 1 0 0,1 1-1 0 0,0-1 1 0 0,-1 0-1 0 0,1 0 0 0 0,-1-1 1 0 0,1 1-1 0 0,-1-1 1 0 0,1 0-1 0 0,-1 0 1 0 0,1-1-1 0 0,-1 1 0 0 0,0-1 1 0 0,1 0-1 0 0,-1 0 1 0 0,0 0-1 0 0,0-1 0 0 0,-1 1 1 0 0,1-1-1 0 0,0 0 1 0 0,-1 0-1 0 0,0-1 1 0 0,0 1-1 0 0,0 0 0 0 0,1-3 52 0 0,17-30-3227 0 0,-11 11-4748 0 0,-8 13-3185 0 0</inkml:trace>
  <inkml:trace contextRef="#ctx0" brushRef="#br0" timeOffset="461.02">444 1 11354 0 0,'0'0'866'0'0,"0"0"-455"0"0,0 0-227 0 0,0 0 254 0 0,0 0 480 0 0,0 0 380 0 0,0 0 153 0 0,0 0-190 0 0,0 0-273 0 0,0 0-239 0 0,0 0-131 0 0,0 0-17 0 0,-5 34-40 0 0,-14 106 4 0 0,-22 146 1907 0 0,-87 177-1488 0 0,26-120-811 0 0,61-235-138 0 0,31-58-2138 0 0,10-50 2088 0 0,-5-16-2269 0 0,4 3-5811 0 0,1 6-2838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525 144 4857 0 0,'0'0'2627'0'0,"0"0"-1329"0"0,0 0-506 0 0,0 0 230 0 0,0 0 427 0 0,0 0 273 0 0,0 0-72 0 0,0 0-389 0 0,0 0-433 0 0,0 0-301 0 0,0 0-160 0 0,0 0-42 0 0,0 0 5 0 0,0 19 1746 0 0,-20 15-1376 0 0,-1-1 0 0 0,-2-2-1 0 0,-1 0 1 0 0,-1-1 0 0 0,-22 18-700 0 0,-25 31 407 0 0,-154 165-44 0 0,178-193-616 0 0,36-40-1640 0 0,8-11-2209 0 0,2-3-3421 0 0,2-1-3298 0 0</inkml:trace>
  <inkml:trace contextRef="#ctx0" brushRef="#br0" timeOffset="363.56">50 137 8226 0 0,'0'0'1959'0'0,"0"0"-671"0"0,0 0-613 0 0,0 0-35 0 0,0 0 247 0 0,0 0 212 0 0,0 0 37 0 0,0 0-72 0 0,0 0-118 0 0,0 0-106 0 0,0 0-49 0 0,0 0-78 0 0,0 0-86 0 0,3 18 7 0 0,11 57 3 0 0,-9-49-185 0 0,2 0 1 0 0,1-1-1 0 0,1 0 0 0 0,1 0 1 0 0,1 0-1 0 0,4 3-452 0 0,7 16 395 0 0,79 150 664 0 0,-95-183-1024 0 0,0 0 1 0 0,1 1 0 0 0,0-2 0 0 0,1 1 0 0 0,0-1 0 0 0,0-1 0 0 0,1 1 0 0 0,1-1-1 0 0,2 1-35 0 0,-8-6-2338 0 0,-8-8-4414 0 0,4 1-3817 0 0</inkml:trace>
  <inkml:trace contextRef="#ctx0" brushRef="#br0" timeOffset="729.42">803 328 11138 0 0,'0'0'1945'0'0,"0"0"-777"0"0,0 0-310 0 0,0 0 135 0 0,0 0 221 0 0,0 0 62 0 0,0 0-213 0 0,0 0-279 0 0,0 0-144 0 0,0 0-36 0 0,0 0 30 0 0,0 0 7 0 0,0 0-129 0 0,11 4-93 0 0,80 29 1137 0 0,92-33-282 0 0,-182 0-1286 0 0,-43-3-8395 0 0,32 3 2058 0 0,3 3-4954 0 0</inkml:trace>
  <inkml:trace contextRef="#ctx0" brushRef="#br0" timeOffset="972.106">689 553 10082 0 0,'0'0'1218'0'0,"0"0"-27"0"0,0 0 226 0 0,0 0 26 0 0,0 0-86 0 0,0 0-183 0 0,0 0-231 0 0,0 0-209 0 0,0 0-175 0 0,0 0-146 0 0,0 0-142 0 0,34 3-117 0 0,104 9-99 0 0,-136-11-57 0 0,80-2-474 0 0,-69-3 113 0 0,2-3-597 0 0,1 0-4895 0 0,-10 6-4683 0 0</inkml:trace>
  <inkml:trace contextRef="#ctx0" brushRef="#br0" timeOffset="1353.331">1543 1 11658 0 0,'0'0'2382'0'0,"0"0"-711"0"0,0 0-386 0 0,0 0 12 0 0,0 0 61 0 0,0 0-9 0 0,0 0-238 0 0,0 0-365 0 0,0 0-277 0 0,0 0-175 0 0,0 0-73 0 0,0 0-25 0 0,0 0-6 0 0,7 12 479 0 0,-6 15-325 0 0,-1 0 0 0 0,-1 0 0 0 0,-2 0 0 0 0,0-1 0 0 0,-2 1 0 0 0,-6 19-344 0 0,-3 21 130 0 0,-4 52 142 0 0,16-94-4388 0 0,2 1-4466 0 0,0-26-2657 0 0</inkml:trace>
  <inkml:trace contextRef="#ctx0" brushRef="#br0" timeOffset="1559.86">1289 373 5641 0 0,'0'0'3282'0'0,"0"0"-1703"0"0,0 0-567 0 0,0 0 69 0 0,0 0 76 0 0,0 0-56 0 0,0 0-163 0 0,0 0-175 0 0,0 0-181 0 0,0 0-132 0 0,0 0-100 0 0,0 0-71 0 0,33 0-41 0 0,101 0-38 0 0,21 0 224 0 0,-98 0-7786 0 0,-57 0-2625 0 0</inkml:trace>
  <inkml:trace contextRef="#ctx0" brushRef="#br0" timeOffset="1926.224">1317 601 1712 0 0,'0'0'4004'0'0,"0"0"-1589"0"0,0 0-540 0 0,0 0-173 0 0,0 0-167 0 0,0 0-120 0 0,0 0-147 0 0,0 0-172 0 0,0 0-170 0 0,34 1-145 0 0,105 1-106 0 0,-18-1 1467 0 0,-120-2-2099 0 0,0 1 0 0 0,0 0-1 0 0,0 0 1 0 0,1-1 0 0 0,-1 1 0 0 0,0 0 0 0 0,0 0-1 0 0,0 0 1 0 0,0 0 0 0 0,1 1 0 0 0,-1-1 0 0 0,0 0-1 0 0,0 0 1 0 0,0 1 0 0 0,0-1 0 0 0,0 1 0 0 0,0-1-1 0 0,1 1 1 0 0,-1-1 0 0 0,0 1 0 0 0,0 0 0 0 0,-1-1-1 0 0,1 1 1 0 0,0 0 0 0 0,0 0 0 0 0,0 0 0 0 0,0 0-1 0 0,-1 0 1 0 0,1-1 0 0 0,0 1 0 0 0,-1 1 0 0 0,1-1-1 0 0,-1 0 1 0 0,1 0 0 0 0,-1 0 0 0 0,0 0 0 0 0,1 0-1 0 0,-1 0 1 0 0,0 1 0 0 0,0-1 0 0 0,0 0 0 0 0,0 1-43 0 0,-28 42 997 0 0,-20-9-789 0 0,-52 54-40 0 0,96-84-155 0 0,0 0-1 0 0,1 0 0 0 0,0 1 1 0 0,0-1-1 0 0,0 1 0 0 0,1 0 1 0 0,0-1-1 0 0,0 1 1 0 0,0 0-1 0 0,1 0 0 0 0,0 0 1 0 0,0 1-1 0 0,0-1 0 0 0,1 0 1 0 0,0 5-13 0 0,2-8 23 0 0,0-1 1 0 0,0 1-1 0 0,0-1 1 0 0,0 0 0 0 0,1 0-1 0 0,-1 0 1 0 0,1 0-1 0 0,-1 0 1 0 0,1 0 0 0 0,0-1-1 0 0,-1 1 1 0 0,1-1 0 0 0,0 0-1 0 0,0 0 1 0 0,0 0-1 0 0,0 0 1 0 0,0 0 0 0 0,0-1-1 0 0,1 1 1 0 0,-1-1-1 0 0,0 0 1 0 0,0 0 0 0 0,0 0-1 0 0,0 0 1 0 0,0-1-1 0 0,1 1 1 0 0,-1-1 0 0 0,1 0-24 0 0,3 1 49 0 0,8 0-73 0 0,-1-1-1 0 0,1 0 1 0 0,0-1-1 0 0,-1 0 1 0 0,1-1-1 0 0,-1-1 1 0 0,0 0-1 0 0,8-4 25 0 0,-6 1-623 0 0,3 0-1421 0 0,-8 1-2239 0 0,-6-1-7183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485 491 1024 0 0,'0'0'2134'0'0,"0"0"-263"0"0,0 0-165 0 0,0 0-7 0 0,0 0-7 0 0,0 0-78 0 0,0 0-183 0 0,0 0-254 0 0,0 0-199 0 0,0 0-158 0 0,0 0-76 0 0,-4-3-57 0 0,-55-28 2873 0 0,46 31-3407 0 0,0 0 0 0 0,0 1 0 0 0,0 0 0 0 0,0 1 0 0 0,0 1 0 0 0,1 0 0 0 0,-1 0 0 0 0,1 2 0 0 0,0-1 0 0 0,0 1 0 0 0,0 1 0 0 0,-1 1-153 0 0,-6 4 21 0 0,0 0 1 0 0,2 0 0 0 0,-1 2-1 0 0,2 0 1 0 0,0 2-1 0 0,0-1 1 0 0,1 2-1 0 0,1 0 1 0 0,1 0 0 0 0,0 2-1 0 0,1-1 1 0 0,1 2-1 0 0,1-1 1 0 0,0 1-1 0 0,2 1 1 0 0,0 0-1 0 0,1 0 1 0 0,0 3-22 0 0,-1 91 1 0 0,8-111 4 0 0,1-1-1 0 0,0 1 0 0 0,-1 0 0 0 0,1-1 1 0 0,0 1-1 0 0,1 0 0 0 0,-1-1 0 0 0,0 1 1 0 0,1-1-1 0 0,-1 0 0 0 0,1 1 0 0 0,0-1 0 0 0,0 0 1 0 0,0 0-1 0 0,0 0 0 0 0,0 0 0 0 0,0 0 1 0 0,1-1-1 0 0,-1 1 0 0 0,0-1 0 0 0,1 1 1 0 0,0-1-1 0 0,-1 0 0 0 0,1 0 0 0 0,0 0 1 0 0,-1 0-1 0 0,1-1 0 0 0,0 1 0 0 0,0-1 1 0 0,0 0-1 0 0,-1 1 0 0 0,1-1-4 0 0,94-10 651 0 0,-63-7-529 0 0,-1-2 0 0 0,0-1 0 0 0,-2-1-1 0 0,0-2 1 0 0,-1-1 0 0 0,-2-2 0 0 0,0-1 0 0 0,-2-1-1 0 0,19-26-121 0 0,61-82 335 0 0,-99 131 129 0 0,-10 21-432 0 0,-4 14-38 0 0,2 1 1 0 0,0 0-1 0 0,2 0 0 0 0,2 0 0 0 0,1 24 6 0 0,32 21-247 0 0,0-53-3197 0 0,7-33-8957 0 0,-33 6 2446 0 0</inkml:trace>
  <inkml:trace contextRef="#ctx0" brushRef="#br0" timeOffset="507.373">1116 144 12875 0 0,'0'0'1444'0'0,"0"0"-480"0"0,0 0-161 0 0,0 0 77 0 0,0 0 102 0 0,0 0 37 0 0,0 0-70 0 0,0 0-123 0 0,0 0-102 0 0,0 0-107 0 0,0 0-94 0 0,0 0-47 0 0,0 0-24 0 0,-5 25-44 0 0,-14 77-75 0 0,-24 37 516 0 0,-72 136-600 0 0,104-249-261 0 0,4-12-5 0 0,1 1-1 0 0,1 0 1 0 0,0-1 0 0 0,1 2 0 0 0,1-1-1 0 0,0 0 1 0 0,1 1 0 0 0,0 8 17 0 0,4-21 6 0 0,0 0 0 0 0,0 0 1 0 0,0 0-1 0 0,1 0 0 0 0,-1-1 1 0 0,1 1-1 0 0,0-1 0 0 0,0 0 0 0 0,0 1 1 0 0,0-1-1 0 0,0-1 0 0 0,0 1 1 0 0,0 0-1 0 0,1-1 0 0 0,-1 0 1 0 0,1 1-1 0 0,-1-1 0 0 0,1-1 1 0 0,-1 1-1 0 0,1 0 0 0 0,0-1 0 0 0,-1 0 1 0 0,1 0-1 0 0,0 0 0 0 0,-1 0 1 0 0,1-1-1 0 0,-1 1 0 0 0,1-1 1 0 0,0 0-1 0 0,-1 0-6 0 0,7 1 53 0 0,125-18 737 0 0,-134 18-846 0 0,0 0 0 0 0,0 0 0 0 0,0 1 0 0 0,0-1 0 0 0,0 0 0 0 0,0-1 0 0 0,0 1 0 0 0,0 0 0 0 0,0 0 0 0 0,-1 0 0 0 0,1-1 0 0 0,0 1 0 0 0,0 0 0 0 0,0-1 1 0 0,0 1-1 0 0,0-1 0 0 0,0 1 0 0 0,-1-1 0 0 0,1 1 0 0 0,0-1 0 0 0,0 0 0 0 0,-1 1 0 0 0,1-1 0 0 0,0 0 0 0 0,-1 0 0 0 0,1 1 0 0 0,-1-1 0 0 0,1 0 0 0 0,-1 0 0 0 0,1 0 0 0 0,-1 0 0 0 0,0 0 0 0 0,1 1 0 0 0,-1-1 0 0 0,0 0 0 0 0,0 0 0 0 0,0 0 0 0 0,1 0 0 0 0,-1 0 0 0 0,0 0 1 0 0,0 0-1 0 0,0 0 0 0 0,-1 0 0 0 0,1 0 0 0 0,0 0 0 0 0,0 0 0 0 0,-1 0 0 0 0,1 0 0 0 0,0 0 0 0 0,-1 0 0 0 0,1 1 0 0 0,-1-2 56 0 0,-6-7-2934 0 0,0 4-5961 0 0,5 1-2589 0 0</inkml:trace>
  <inkml:trace contextRef="#ctx0" brushRef="#br0" timeOffset="853.889">674 502 11682 0 0,'0'0'1705'0'0,"0"0"-646"0"0,0 0-151 0 0,0 0 120 0 0,0 0 39 0 0,0 0-20 0 0,0 0-60 0 0,0 0-62 0 0,0 0-78 0 0,34 0-119 0 0,106 0-138 0 0,83 0 251 0 0,-141-14-3008 0 0,-49 3-8012 0 0,-24 10-889 0 0</inkml:trace>
  <inkml:trace contextRef="#ctx0" brushRef="#br0" timeOffset="1147.467">1414 8 6881 0 0,'0'0'2424'0'0,"0"0"-376"0"0,0 0-176 0 0,0 0-114 0 0,0 0-171 0 0,0 0-251 0 0,0 0-317 0 0,0 0-272 0 0,0 0-180 0 0,0 0-120 0 0,0 0-55 0 0,0 0-45 0 0,28 0 1348 0 0,133-7 537 0 0,-160 8-2229 0 0,1-1 0 0 0,-1 1 0 0 0,0 0 1 0 0,0 0-1 0 0,1 0 0 0 0,-1 0 0 0 0,0 1 0 0 0,0-1 0 0 0,0 0 0 0 0,0 0 0 0 0,0 1 1 0 0,0-1-1 0 0,-1 0 0 0 0,1 1 0 0 0,0-1 0 0 0,-1 1 0 0 0,1-1 0 0 0,-1 1 0 0 0,1-1 1 0 0,-1 1-1 0 0,0-1 0 0 0,0 1 0 0 0,0 0 0 0 0,0-1 0 0 0,0 1 0 0 0,0-1 0 0 0,0 1 0 0 0,0 0 1 0 0,0-1-1 0 0,-1 1 0 0 0,1-1 0 0 0,-1 1 0 0 0,1-1 0 0 0,-1 1 0 0 0,0-1 0 0 0,1 0 1 0 0,-1 1-1 0 0,0-1 0 0 0,0 0 0 0 0,0 1 0 0 0,0-1 0 0 0,0 0 0 0 0,0 0 0 0 0,-1 0-3 0 0,-125 175 279 0 0,125-174-264 0 0,0 0-1 0 0,0 1 0 0 0,0 0 1 0 0,1-1-1 0 0,-1 1 0 0 0,1 0 1 0 0,0 0-1 0 0,0 0 1 0 0,0 0-1 0 0,0 0 0 0 0,1 0 1 0 0,-1 0-1 0 0,1 0 0 0 0,-1 0 1 0 0,1 0-1 0 0,0 0 1 0 0,0 0-1 0 0,1 0 0 0 0,-1 0 1 0 0,1 0-1 0 0,-1 0 0 0 0,1 0 1 0 0,0 0-1 0 0,0 0 0 0 0,0 0 1 0 0,1 0-1 0 0,-1 0 1 0 0,1-1-1 0 0,-1 1 0 0 0,1-1 1 0 0,0 1-1 0 0,0-1 0 0 0,0 1 1 0 0,0-1-1 0 0,1 0 1 0 0,1 1-15 0 0,3-1-6 0 0,0 0 0 0 0,0 0 1 0 0,0-1-1 0 0,0 0 0 0 0,0 0 0 0 0,1-1 1 0 0,-1 0-1 0 0,0 0 0 0 0,0-1 1 0 0,0 0-1 0 0,0 0 0 0 0,0 0 0 0 0,0-1 1 0 0,0 0-1 0 0,0-1 0 0 0,0 0 1 0 0,-1 0-1 0 0,2 0 6 0 0,-8 3-3 0 0,10-6-1263 0 0,-2 1-4981 0 0,-3 1-5595 0 0</inkml:trace>
  <inkml:trace contextRef="#ctx0" brushRef="#br0" timeOffset="2992.902">1711 759 3633 0 0,'0'0'3389'0'0,"0"0"-1349"0"0,0 0-650 0 0,0 0-86 0 0,0 0-24 0 0,0 0-22 0 0,0 0-126 0 0,0 0-227 0 0,0 0-223 0 0,0 0-137 0 0,0 0-32 0 0,3-3 36 0 0,49-19 1421 0 0,141 21 1253 0 0,4 2-3263 0 0,-197-10-2720 0 0,-2 3-3248 0 0,-1 2-4668 0 0</inkml:trace>
  <inkml:trace contextRef="#ctx0" brushRef="#br0" timeOffset="3371.985">1873 494 8130 0 0,'0'0'1767'0'0,"0"0"-654"0"0,0 0-251 0 0,0 0 259 0 0,0 0 302 0 0,0 0 114 0 0,0 0-137 0 0,0 0-280 0 0,-3 31-306 0 0,-7 97-291 0 0,-8 78-79 0 0,18-201-920 0 0,-2 53 371 0 0,6-40-3321 0 0,4-4-4719 0 0,-8-14 43 0 0</inkml:trace>
  <inkml:trace contextRef="#ctx0" brushRef="#br0" timeOffset="4105.12">2243 347 1864 0 0,'0'0'1999'0'0,"0"0"-550"0"0,0 0 194 0 0,0 0 477 0 0,0 0 155 0 0,0 0-207 0 0,0 0-339 0 0,0 0-360 0 0,0 0-279 0 0,0 0-149 0 0,0 0-108 0 0,0 0-90 0 0,32-15-68 0 0,102-49-91 0 0,-16-8 1170 0 0,-95 46-682 0 0,-23 26-973 0 0,0 0-53 0 0,0 0-32 0 0,-1 16-70 0 0,-73 314 616 0 0,59-233-614 0 0,3-1 0 0 0,5 2 0 0 0,4 16 54 0 0,23-55-58 0 0,-20-59 66 0 0,0 0-1 0 0,0-1 1 0 0,0 1 0 0 0,0 0 0 0 0,-1-1 0 0 0,1 1 0 0 0,0 0 0 0 0,0-1 0 0 0,0 1 0 0 0,0 0 0 0 0,0-1 0 0 0,0 1 0 0 0,0-1 0 0 0,0 1 0 0 0,0 0 0 0 0,0-1 0 0 0,0 1 0 0 0,0 0 0 0 0,0-1 0 0 0,0 1-1 0 0,1 0 1 0 0,-1-1 0 0 0,0 1 0 0 0,0 0 0 0 0,0-1 0 0 0,0 1 0 0 0,1 0 0 0 0,-1-1 0 0 0,0 1 0 0 0,0 0 0 0 0,1 0 0 0 0,-1-1 0 0 0,0 1 0 0 0,0 0 0 0 0,1 0 0 0 0,-1 0 0 0 0,0-1 0 0 0,1 1 0 0 0,-1 0-1 0 0,0 0 1 0 0,1 0 0 0 0,-1 0 0 0 0,0 0 0 0 0,1 0 0 0 0,-1 0 0 0 0,1-1 0 0 0,-1 1 0 0 0,0 0 0 0 0,1 0 0 0 0,-1 0 0 0 0,0 1 0 0 0,1-1 0 0 0,-1 0 0 0 0,0 0 0 0 0,1 0 0 0 0,-1 0 0 0 0,0 0 0 0 0,1 0-1 0 0,-1 0 1 0 0,0 1 0 0 0,1-1 0 0 0,-1 0 0 0 0,0 0 0 0 0,1 0 0 0 0,-1 1 0 0 0,0-1 0 0 0,0 0-8 0 0,1-1-7 0 0,38-105 252 0 0,164-350-107 0 0,-137 274-164 0 0,-65 163-630 0 0,-5 28-2332 0 0,3 10 792 0 0,1-8-5616 0 0,0-5-2373 0 0</inkml:trace>
  <inkml:trace contextRef="#ctx0" brushRef="#br0" timeOffset="4520.467">2762 553 5553 0 0,'0'0'1543'0'0,"0"0"-360"0"0,0 0-97 0 0,0 0 25 0 0,0 0 71 0 0,0 0-11 0 0,0 0-146 0 0,-16 34-180 0 0,-47 105-183 0 0,46-65 227 0 0,16-71-812 0 0,1 1 1 0 0,-1 0-1 0 0,1-1 0 0 0,0 1 0 0 0,0-1 1 0 0,1 1-1 0 0,-1 0 0 0 0,1-1 0 0 0,-1 1 0 0 0,1-1 1 0 0,0 1-1 0 0,0-1 0 0 0,1 0 0 0 0,-1 1 1 0 0,1-1-1 0 0,0 0 0 0 0,0 0 0 0 0,0 0 1 0 0,0 0-1 0 0,0 0 0 0 0,0 0 0 0 0,1-1 1 0 0,0 1-1 0 0,-1-1 0 0 0,1 0 0 0 0,0 0 1 0 0,0 0-1 0 0,0 0 0 0 0,0 0 0 0 0,1 0 0 0 0,-1-1 1 0 0,0 0-1 0 0,1 0 0 0 0,-1 0 0 0 0,3 1-77 0 0,4-2 145 0 0,-1 0-1 0 0,1-1 1 0 0,-1 0-1 0 0,1 0 1 0 0,-1-1-1 0 0,0 0 0 0 0,0-1 1 0 0,0 0-1 0 0,0 0 1 0 0,0-1-1 0 0,-1 0 1 0 0,1-1-1 0 0,-1 0 1 0 0,0 0-1 0 0,0-1 0 0 0,-1 1 1 0 0,0-2-1 0 0,0 1 1 0 0,0-1-1 0 0,-1 0 1 0 0,0-1-1 0 0,0 1 0 0 0,-1-1 1 0 0,0 0-1 0 0,0 0 1 0 0,-1-1-1 0 0,0 0 1 0 0,-1 1-1 0 0,0-1 1 0 0,0-1-1 0 0,-1 1 0 0 0,0 0 1 0 0,0-1-1 0 0,-1 1 1 0 0,-1 0-1 0 0,1-4-144 0 0,-1 10-81 0 0,1 1 0 0 0,-1-1 0 0 0,0 0 1 0 0,0 1-1 0 0,0-1 0 0 0,0 0 0 0 0,0 1 0 0 0,-1-1 0 0 0,1 0 0 0 0,-1 1 0 0 0,0-1 0 0 0,0 1 0 0 0,0-1 0 0 0,0 1 1 0 0,0-1-1 0 0,0 1 0 0 0,-1 0 0 0 0,1-1 0 0 0,-1 1 0 0 0,1 0 0 0 0,-1 0 0 0 0,0 0 0 0 0,0 0 0 0 0,0 1 1 0 0,0-1-1 0 0,0 0 0 0 0,0 1 0 0 0,-1-1 0 0 0,1 1 0 0 0,0 0 0 0 0,-1 0 0 0 0,1 0 0 0 0,-1 0 0 0 0,1 0 0 0 0,-1 1 1 0 0,0-1-1 0 0,1 1 0 0 0,-1-1 0 0 0,0 1 0 0 0,1 0 0 0 0,-1 0 0 0 0,-2 1 81 0 0,-10-1-3682 0 0,2 0-4397 0 0</inkml:trace>
  <inkml:trace contextRef="#ctx0" brushRef="#br0" timeOffset="5767.639">3552 115 0 0 0,'0'0'798'0'0,"0"0"587"0"0,0 0 250 0 0,0 0 102 0 0,0 0 28 0 0,0 0-127 0 0,0 0-199 0 0,0 0-176 0 0,0 0-134 0 0,0 0-80 0 0,0 0-38 0 0,0 0-27 0 0,0 0-52 0 0,0 0-1415 0 0,9 4 10044 0 0,-12 20-9465 0 0,0 0 0 0 0,-2-1 0 0 0,0 1 0 0 0,-2-1 1 0 0,0-1-1 0 0,-2 1 0 0 0,0-1 0 0 0,-4 4-96 0 0,3-5 39 0 0,-178 383-34 0 0,184-397-5 0 0,-1 1 1 0 0,0 1-1 0 0,0-1 1 0 0,1 1 0 0 0,0 0-1 0 0,1 0 1 0 0,0 1 0 0 0,0-1 0 0 0,1 1-1 0 0,1-1 1 0 0,-1 9-1 0 0,3-17 4 0 0,0 1 0 0 0,0-1 0 0 0,1 1 1 0 0,-1-1-1 0 0,1 0 0 0 0,-1 0 0 0 0,1 0 0 0 0,0 0 0 0 0,-1 0 0 0 0,1 0 0 0 0,0 0 1 0 0,0 0-1 0 0,-1-1 0 0 0,1 1 0 0 0,0-1 0 0 0,0 1 0 0 0,0-1 0 0 0,0 0 0 0 0,0 1 1 0 0,0-1-1 0 0,0 0 0 0 0,0 0 0 0 0,0-1 0 0 0,-1 1 0 0 0,1 0 0 0 0,0-1 0 0 0,0 1 1 0 0,1-1-5 0 0,5 1 39 0 0,121-31 326 0 0,-75 17-121 0 0,-53 14-233 0 0,23-29-3250 0 0,-21 19 1590 0 0,0-2-1797 0 0,-2 5-2599 0 0,-1 3-5166 0 0</inkml:trace>
  <inkml:trace contextRef="#ctx0" brushRef="#br0" timeOffset="6078.191">3147 480 10226 0 0,'0'0'2150'0'0,"0"0"-628"0"0,0 0-302 0 0,0 0 5 0 0,0 0 28 0 0,0 0-36 0 0,0 0-218 0 0,0 0-312 0 0,0 0-135 0 0,0 0-12 0 0,0 0 58 0 0,0 0 70 0 0,0 0-16 0 0,14 3-81 0 0,109 16 821 0 0,156-63 179 0 0,-248 40-2205 0 0,-16 4-8417 0 0,-14 0-2474 0 0</inkml:trace>
  <inkml:trace contextRef="#ctx0" brushRef="#br0" timeOffset="6390.86">3818 457 12787 0 0,'0'0'1460'0'0,"0"0"-605"0"0,0 0-136 0 0,0 0 278 0 0,0 0 192 0 0,0 0 23 0 0,0 0-104 0 0,0 0-193 0 0,0 0-163 0 0,0 0-116 0 0,0 0-93 0 0,0 0-83 0 0,33 4-32 0 0,103 8-21 0 0,14-9 700 0 0,17-22-2529 0 0,-152 13-394 0 0,-11 1-5432 0 0,-2 2-3832 0 0</inkml:trace>
  <inkml:trace contextRef="#ctx0" brushRef="#br0" timeOffset="6702.638">4163 225 4761 0 0,'0'0'2938'0'0,"0"0"-1302"0"0,0 0-505 0 0,0 0 128 0 0,0 0 160 0 0,0 0 59 0 0,0 0-109 0 0,0 0-190 0 0,0 0-162 0 0,0 0-139 0 0,0 0-85 0 0,0 0-96 0 0,0 0-62 0 0,-12 32-42 0 0,-35 100-35 0 0,34-56 389 0 0,12-56-630 0 0,1 28-66 0 0,-3 0 0 0 0,-1-1 1 0 0,-3 1-1 0 0,-2-1 0 0 0,-9 29-251 0 0,19-56-2590 0 0,16-21-5750 0 0,-12-2-1382 0 0</inkml:trace>
  <inkml:trace contextRef="#ctx0" brushRef="#br0" timeOffset="7120.165">4809 325 14603 0 0,'0'0'1350'0'0,"0"0"-415"0"0,0 0-31 0 0,0 0 129 0 0,0 0 26 0 0,0 0-128 0 0,0 0-192 0 0,0 0-132 0 0,0 0-98 0 0,0 0-23 0 0,0 0-53 0 0,0 0-74 0 0,0 0-23 0 0,6 5 3 0 0,20 19 33 0 0,-25-23-336 0 0,0 1 1 0 0,-1 0 0 0 0,1-1-1 0 0,-1 1 1 0 0,1 0 0 0 0,-1-1-1 0 0,0 1 1 0 0,0 0 0 0 0,0 0-1 0 0,0-1 1 0 0,0 1-1 0 0,0 0 1 0 0,0-1 0 0 0,0 1-1 0 0,0 0 1 0 0,-1 0 0 0 0,1-1-1 0 0,-1 1 1 0 0,0 0 0 0 0,1-1-1 0 0,-1 1 1 0 0,0-1 0 0 0,0 1-1 0 0,0-1 1 0 0,0 1 0 0 0,0-1-1 0 0,0 0 1 0 0,0 1 0 0 0,-1-1-1 0 0,0 0-36 0 0,0 2 57 0 0,-101 134 698 0 0,-40 35-633 0 0,27-39-810 0 0,84-113-1931 0 0,24-19-2018 0 0,-1 0-3802 0 0,7-1-2206 0 0</inkml:trace>
  <inkml:trace contextRef="#ctx0" brushRef="#br0" timeOffset="7427.687">4439 237 6833 0 0,'0'0'6230'0'0,"0"0"-3478"0"0,0 0-1509 0 0,0 0-272 0 0,0 0-55 0 0,0 0-37 0 0,0 0-119 0 0,0 0-177 0 0,0 0-85 0 0,0 0 19 0 0,0 0 83 0 0,0 0 42 0 0,8 14-58 0 0,65 105 785 0 0,-23-49-667 0 0,2-3 0 0 0,3-2 0 0 0,39 34-702 0 0,-5 18-931 0 0,-81-107-999 0 0,-5-8-4233 0 0,-3-2-5511 0 0</inkml:trace>
  <inkml:trace contextRef="#ctx0" brushRef="#br0" timeOffset="7691.854">5056 649 10834 0 0,'0'0'1745'0'0,"0"0"-354"0"0,0 0-92 0 0,0 0-10 0 0,0 0-89 0 0,0 0-203 0 0,0 0-250 0 0,0 0-250 0 0,0 0-148 0 0,0 0-97 0 0,0 0-68 0 0,0 0-32 0 0,-12 31-15 0 0,-34 94 12 0 0,45-124-140 0 0,-1 0 0 0 0,1 1 0 0 0,0-1 1 0 0,0 1-1 0 0,0-1 0 0 0,1 1 0 0 0,-1 0 0 0 0,0-1 1 0 0,1 1-1 0 0,-1 0 0 0 0,0 0 0 0 0,1-1 0 0 0,0 1 1 0 0,0 0-1 0 0,-1 0 0 0 0,1 0 0 0 0,0-1 0 0 0,0 1 1 0 0,1 0-1 0 0,-1 0 0 0 0,0 0 0 0 0,0-1 0 0 0,1 1 0 0 0,-1 0 1 0 0,1-1-1 0 0,0 1 0 0 0,0 0 0 0 0,-1-1 0 0 0,1 1 1 0 0,1 1-10 0 0,3 1 72 0 0,-3 0 10 0 0,1-1 1 0 0,0 1-1 0 0,0-1 0 0 0,1 0 1 0 0,-1 0-1 0 0,1 0 1 0 0,-1-1-1 0 0,1 1 0 0 0,0-1 1 0 0,0 0-1 0 0,0 0 0 0 0,0 0 1 0 0,0-1-1 0 0,0 0 1 0 0,0 1-1 0 0,1-1 0 0 0,-1-1 1 0 0,1 1-1 0 0,-1-1 0 0 0,0 1 1 0 0,1-1-1 0 0,-1 0 0 0 0,1-1 1 0 0,-1 1-1 0 0,1-1 1 0 0,-1 0-1 0 0,0 0 0 0 0,0 0 1 0 0,1-1-83 0 0,6-1 155 0 0,-2-1 1 0 0,1 0 0 0 0,0-1 0 0 0,-1 0 0 0 0,0 0-1 0 0,0-1 1 0 0,0 0 0 0 0,-1 0 0 0 0,0-1-1 0 0,0 0 1 0 0,6-8-156 0 0,-10 9-30 0 0,0 0 0 0 0,-1 0 0 0 0,1 0 0 0 0,-1 0 0 0 0,-1-1 0 0 0,1 1 0 0 0,-1-1 0 0 0,0 0 0 0 0,-1 1 0 0 0,1-1 0 0 0,-1 0 0 0 0,-1 0 0 0 0,1 0 0 0 0,-1 0-1 0 0,-1 0 1 0 0,1 0 0 0 0,-1 0 0 0 0,0 0 0 0 0,-1 0 0 0 0,0 0 0 0 0,0 1 0 0 0,0-1 0 0 0,-1 0 0 0 0,1 1 0 0 0,-2 0 0 0 0,1 0 0 0 0,-1 0 0 0 0,0 0 0 0 0,0 0 0 0 0,-1 1 0 0 0,1 0 0 0 0,-1 0 0 0 0,0 0 0 0 0,-4-2 30 0 0,-35-5-2587 0 0,24 12-2726 0 0,13 0 1730 0 0,-5 0-8137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19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1341 9162 0 0,'0'0'896'0'0,"0"0"-136"0"0,17-32-24 0 0,54-106 210 0 0,19-18 5870 0 0,76-94-6816 0 0,9-17 1516 0 0,117-200 546 0 0,-270 437-1656 0 0,-22 30-362 0 0,0 0-23 0 0,0 0-16 0 0,0 0-46 0 0,0 0-27 0 0,0 0-9 0 0,6 22-249 0 0,11 15 451 0 0,-2 0 1 0 0,-1 1-1 0 0,-2 0 0 0 0,-1 1 0 0 0,-3 1 1 0 0,-1-1-1 0 0,1 29-125 0 0,-7-62 10 0 0,22 205 1214 0 0,-9 1 1 0 0,-11 68-1225 0 0,-31-318 1009 0 0,-61-57-1103 0 0,-3 4 0 0 0,-85-64 94 0 0,160 139-200 0 0,0 1-1 0 0,0 1 1 0 0,-2 1-1 0 0,0 0 1 0 0,0 1-1 0 0,-1 1 1 0 0,0 1-1 0 0,-1 1 1 0 0,0 1-1 0 0,0 1 1 0 0,-1 0-1 0 0,0 2 1 0 0,0 0-1 0 0,-1 2 1 0 0,-4 0 200 0 0,5 11-2584 0 0,14 6-3573 0 0,4-6-5109 0 0</inkml:trace>
  <inkml:trace contextRef="#ctx0" brushRef="#br0" timeOffset="1563.166">1057 1112 9458 0 0,'0'0'529'0'0,"0"0"-288"0"0,0 0-65 0 0,0 0 162 0 0,0 0 189 0 0,0 0 107 0 0,0 0 134 0 0,0 0 91 0 0,0 0 97 0 0,0 0 116 0 0,0 0-14 0 0,0 0-101 0 0,0 0-85 0 0,25-8-50 0 0,80-31-50 0 0,-33-8 338 0 0,-56 31-806 0 0,23-18 257 0 0,68-60 620 0 0,-4-4-1 0 0,-4-5-1180 0 0,-69 68 72 0 0,-1 0 0 0 0,-1-3 1 0 0,-3 0-1 0 0,-1-1 0 0 0,-2-2 0 0 0,-1 0 0 0 0,-3-1 0 0 0,3-12-72 0 0,-15 33 4 0 0,0 1-1 0 0,-2-1 1 0 0,0 0-1 0 0,-1-1 1 0 0,-2 1-1 0 0,0 0 1 0 0,-1-1-1 0 0,-2-11-3 0 0,2 28-12 0 0,-1 1-1 0 0,1 0 1 0 0,-1-1-1 0 0,0 1 1 0 0,-1 0-1 0 0,1-1 1 0 0,-1 1-1 0 0,0 0 1 0 0,0 0 0 0 0,0 0-1 0 0,0 1 1 0 0,-1-1-1 0 0,1 0 1 0 0,-1 1-1 0 0,0-1 1 0 0,0 1-1 0 0,0 0 1 0 0,-1 0 0 0 0,1 0-1 0 0,-1 1 1 0 0,1-1-1 0 0,-1 1 1 0 0,0 0-1 0 0,0 0 1 0 0,0 0-1 0 0,0 1 1 0 0,-1-1-1 0 0,1 1 1 0 0,0 0 0 0 0,-1 0-1 0 0,1 0 1 0 0,-1 1-1 0 0,1 0 1 0 0,0 0-1 0 0,-1 0 1 0 0,1 0-1 0 0,-1 1 1 0 0,1-1 0 0 0,-1 1-1 0 0,1 0 1 0 0,0 1-1 0 0,0-1 1 0 0,-1 1-1 0 0,1-1 1 0 0,-3 3 12 0 0,-10 10-41 0 0,2 0 0 0 0,-1 1 1 0 0,2 0-1 0 0,0 1 0 0 0,1 1 0 0 0,1 0 1 0 0,0 1-1 0 0,1 0 0 0 0,-3 10 41 0 0,-2-4-16 0 0,1 1 0 0 0,1 1 0 0 0,2 0 0 0 0,0 0 0 0 0,2 2 0 0 0,1-1 0 0 0,1 1 0 0 0,1 1 0 0 0,2-1 0 0 0,1 3 16 0 0,1-12 3 0 0,1 1 0 0 0,0 0 0 0 0,2 0-1 0 0,0-1 1 0 0,2 1 0 0 0,0 0 0 0 0,1-1 0 0 0,1 1 0 0 0,1-1 0 0 0,0 0-1 0 0,2 0 1 0 0,0-1 0 0 0,1 0 0 0 0,1 0 0 0 0,9 14-3 0 0,-12-23 16 0 0,0 0 0 0 0,1-1 1 0 0,0 1-1 0 0,0-1 0 0 0,0-1 0 0 0,1 0 0 0 0,1 0 1 0 0,-1 0-1 0 0,1-1 0 0 0,0 0 0 0 0,0-1 1 0 0,1 0-1 0 0,-1-1 0 0 0,1 0 0 0 0,0 0 1 0 0,0-1-1 0 0,1 0 0 0 0,-1-1 0 0 0,1 0 1 0 0,-1 0-1 0 0,1-1 0 0 0,3-1-16 0 0,0-1 51 0 0,0 0 0 0 0,1-1 0 0 0,-1 0 0 0 0,0-1 0 0 0,0-1 0 0 0,-1 0 0 0 0,1-1 0 0 0,-1-1-1 0 0,0 0 1 0 0,0-1 0 0 0,-1 0-51 0 0,50-30 234 0 0,-2-4-1 0 0,-2-1 0 0 0,45-44-233 0 0,-83 69 11 0 0,27-18 21 0 0,-44 65-249 0 0,28 73 331 0 0,-27-81-100 0 0,-2-13 11 0 0,1-1 0 0 0,-2 1 0 0 0,1 0 0 0 0,-1 0 0 0 0,0 0 0 0 0,-1 0 0 0 0,0 1 0 0 0,-1-1 0 0 0,1 0 0 0 0,-2 0 0 0 0,1 0 0 0 0,-1 0 0 0 0,-1-1 0 0 0,0 1 0 0 0,0 0 0 0 0,-1-1 0 0 0,1 0 0 0 0,-2 0 0 0 0,-1 2-25 0 0,-3 0 30 0 0,-1-1 1 0 0,0 1-1 0 0,-1-2 0 0 0,0 0 1 0 0,0 0-1 0 0,-1-1 1 0 0,0 0-1 0 0,0-1 1 0 0,-1 0-1 0 0,0-1 1 0 0,0 0-1 0 0,0-2 1 0 0,-1 1-1 0 0,1-1-30 0 0,-7-3 118 0 0,19 0-130 0 0,1 0-32 0 0,0 0-43 0 0,0 0-38 0 0,11-8-406 0 0,10-6 519 0 0,1 0 1 0 0,1 2-1 0 0,0 0 1 0 0,0 2-1 0 0,1 0 1 0 0,1 2-1 0 0,-1 0 1 0 0,3 2 11 0 0,86-2 201 0 0,-75-2-140 0 0,0-2 0 0 0,-1-1 0 0 0,-1-2 1 0 0,0-1-1 0 0,26-18-61 0 0,7-20 397 0 0,-69 53-384 0 0,0 1 0 0 0,1-1 0 0 0,-1 0 0 0 0,0 1 0 0 0,1-1 1 0 0,-1 0-1 0 0,0 1 0 0 0,0-1 0 0 0,1 0 0 0 0,-1 0 0 0 0,0 1 0 0 0,0-1 0 0 0,0 0 0 0 0,0 1 0 0 0,0-1 0 0 0,0 0 0 0 0,0 0 1 0 0,0 1-1 0 0,-1-1 0 0 0,1 0 0 0 0,0 1 0 0 0,0-1 0 0 0,0 0 0 0 0,-1 1 0 0 0,1-1 0 0 0,0 0 0 0 0,-1 1 0 0 0,1-1 0 0 0,-1 0 1 0 0,1 1-1 0 0,-1-1 0 0 0,1 1 0 0 0,-1-1 0 0 0,1 1 0 0 0,-1-1 0 0 0,1 1 0 0 0,-1 0 0 0 0,0-1 0 0 0,1 1 0 0 0,-1 0 1 0 0,0-1-1 0 0,1 1 0 0 0,-1 0 0 0 0,0 0 0 0 0,1-1 0 0 0,-1 1 0 0 0,0 0 0 0 0,0 0 0 0 0,1 0 0 0 0,-1 0 0 0 0,0 0 0 0 0,1 0 1 0 0,-2 0-15 0 0,-5 3-35 0 0,0 0 0 0 0,0 0 0 0 0,1 1 0 0 0,-1-1 0 0 0,1 1-1 0 0,-1 1 1 0 0,1-1 0 0 0,1 1 0 0 0,-1 0 0 0 0,1 1-1 0 0,-1-1 1 0 0,2 1 0 0 0,-1 0 0 0 0,1 1 0 0 0,-1-1-1 0 0,2 1 1 0 0,-1-1 0 0 0,1 1 0 0 0,0 0 0 0 0,0 0-1 0 0,1 1 1 0 0,-1 4 36 0 0,-2 2-12 0 0,1 0 0 0 0,1 0 0 0 0,0 0 0 0 0,1 1 0 0 0,0-1 0 0 0,1 1 0 0 0,1-1 0 0 0,0 1 0 0 0,1 0 0 0 0,1 3 12 0 0,1-12 5 0 0,0 1 0 0 0,0-1 0 0 0,0 0 1 0 0,1 1-1 0 0,0-2 0 0 0,0 1 0 0 0,1 0 0 0 0,-1-1 0 0 0,1 0 0 0 0,1 0 0 0 0,-1 0 0 0 0,1-1 0 0 0,-1 0 0 0 0,1 0 0 0 0,0 0 0 0 0,1 0 0 0 0,-1-1 0 0 0,1 0 0 0 0,-1-1 0 0 0,1 0 0 0 0,0 0 1 0 0,0 0-1 0 0,0-1 0 0 0,3 1-5 0 0,3-1 33 0 0,-1-1 0 0 0,0 0 0 0 0,0 0 0 0 0,0-1 0 0 0,1-1 1 0 0,-1 0-1 0 0,0-1 0 0 0,-1 0 0 0 0,1-1 0 0 0,0 0 0 0 0,-1-1 1 0 0,0 0-1 0 0,0-1 0 0 0,-1 0 0 0 0,1-1 0 0 0,3-3-33 0 0,8-7 57 0 0,0-1 0 0 0,-2-1 0 0 0,0 0 0 0 0,-1-2 0 0 0,0-1 0 0 0,8-14-57 0 0,-22 30 5 0 0,0-1 1 0 0,-1 1-1 0 0,1-1 1 0 0,-1 0-1 0 0,-1 0 1 0 0,1-1 0 0 0,-1 1-1 0 0,0-1 1 0 0,-1 0-1 0 0,0 0 1 0 0,0 0-1 0 0,-1 0 1 0 0,0 0-1 0 0,0 0 1 0 0,-1 0-1 0 0,0 0 1 0 0,-1 0-1 0 0,1 0 1 0 0,-1 0-1 0 0,-1 0 1 0 0,0 0-1 0 0,0 0 1 0 0,0 0-1 0 0,-1 1 1 0 0,0-1-1 0 0,-1 1 1 0 0,0 0 0 0 0,0-1-6 0 0,-4-1-28 0 0,-1 1 1 0 0,0 0 0 0 0,0 1-1 0 0,-1 0 1 0 0,1 0 0 0 0,-1 1 0 0 0,-1 0-1 0 0,1 1 1 0 0,-1 0 0 0 0,0 1-1 0 0,0 0 1 0 0,-1 0 0 0 0,1 1 0 0 0,-1 1-1 0 0,1 0 1 0 0,-1 1 0 0 0,0 0 0 0 0,0 1-1 0 0,0 0 1 0 0,1 1 0 0 0,-1 0-1 0 0,-6 2 28 0 0,-14 11-181 0 0,31-14 174 0 0,1 0-1 0 0,-1 0 1 0 0,1 0-1 0 0,-1 0 1 0 0,1 0-1 0 0,-1 0 1 0 0,1 1 0 0 0,0-1-1 0 0,-1 0 1 0 0,1 0-1 0 0,-1 0 1 0 0,1 0-1 0 0,-1 1 1 0 0,1-1-1 0 0,0 0 1 0 0,-1 1 0 0 0,1-1-1 0 0,0 0 1 0 0,-1 1-1 0 0,1-1 1 0 0,0 0-1 0 0,-1 1 1 0 0,1-1-1 0 0,0 0 1 0 0,0 1 0 0 0,0-1-1 0 0,-1 1 1 0 0,1-1-1 0 0,0 1 1 0 0,0-1-1 0 0,0 0 1 0 0,0 1-1 0 0,0-1 1 0 0,0 1 0 0 0,0-1-1 0 0,-1 1 1 0 0,2-1-1 0 0,-1 1 1 0 0,0-1-1 0 0,0 1 1 0 0,0-1-1 0 0,0 1 1 0 0,0-1 0 0 0,0 0-1 0 0,0 1 1 0 0,1-1-1 0 0,-1 1 1 0 0,0-1-1 0 0,0 1 1 0 0,0-1-1 0 0,1 0 1 0 0,-1 1-1 0 0,0-1 1 0 0,1 0 0 0 0,-1 1-1 0 0,0-1 1 0 0,1 0-1 0 0,-1 1 1 0 0,0-1-1 0 0,1 0 1 0 0,-1 0-1 0 0,1 1 1 0 0,-1-1 0 0 0,1 0-1 0 0,-1 0 1 0 0,0 0-1 0 0,1 0 8 0 0,30 7 58 0 0,0-2-1 0 0,0-1 0 0 0,1-2 0 0 0,-1 0 1 0 0,1-3-1 0 0,-1 0 0 0 0,0-2 1 0 0,1-2-1 0 0,-1 0 0 0 0,-1-2 1 0 0,7-4-58 0 0,28-2 51 0 0,9-3-561 0 0,56-9 1157 0 0,-86 21-3970 0 0,0 2-3505 0 0,-44 2-5191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23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594 715 0 0 0,'0'0'1892'0'0,"0"0"120"0"0,0 0 32 0 0,0 0-93 0 0,0 0-79 0 0,0 0-21 0 0,0 0-74 0 0,0 0-162 0 0,0 0-212 0 0,1-9-222 0 0,1-29-234 0 0,-3 36-839 0 0,0 0 0 0 0,1 0-1 0 0,-1 0 1 0 0,0 0 0 0 0,0 0 0 0 0,-1 0-1 0 0,1 1 1 0 0,0-1 0 0 0,0 0 0 0 0,-1 1-1 0 0,1-1 1 0 0,-1 1 0 0 0,0-1-1 0 0,1 1 1 0 0,-1 0 0 0 0,0-1 0 0 0,0 1-1 0 0,0 0 1 0 0,1 0 0 0 0,-1 1 0 0 0,0-1-1 0 0,-1 0 1 0 0,1 1 0 0 0,0-1-1 0 0,0 1 1 0 0,0-1 0 0 0,-2 1-108 0 0,3 0 44 0 0,-105 0 1307 0 0,-28 54-771 0 0,105-38-523 0 0,1 0 0 0 0,1 2 1 0 0,1 1-1 0 0,0 1 0 0 0,2 1 0 0 0,0 1 0 0 0,1 1 0 0 0,-17 24-57 0 0,32-36 16 0 0,0 1-1 0 0,1 0 0 0 0,0 1 1 0 0,1-1-1 0 0,0 2 0 0 0,1-1 1 0 0,0 0-1 0 0,2 1 0 0 0,-1 3-15 0 0,3-12 3 0 0,0 0 0 0 0,0 1 0 0 0,0-1 0 0 0,1 0 0 0 0,0 1 0 0 0,0-1 0 0 0,1 0-1 0 0,0 1 1 0 0,0-1 0 0 0,0 0 0 0 0,0 0 0 0 0,1 0 0 0 0,0 0 0 0 0,0 0 0 0 0,0 0 0 0 0,0 0 0 0 0,1 0 0 0 0,0-1 0 0 0,0 0 0 0 0,0 1-1 0 0,1-1 1 0 0,-1 0 0 0 0,1-1 0 0 0,0 1 0 0 0,3 1-3 0 0,3 0 43 0 0,1 0 0 0 0,0-1-1 0 0,0 0 1 0 0,1-1 0 0 0,-1 0-1 0 0,1-1 1 0 0,-1 0 0 0 0,1-1-1 0 0,0 0 1 0 0,-1-1 0 0 0,1 0-1 0 0,0-1 1 0 0,-1-1 0 0 0,1 0-1 0 0,0 0 1 0 0,-1-1 0 0 0,0 0-1 0 0,0-1 1 0 0,0 0 0 0 0,0-1-1 0 0,-1 0 1 0 0,1-1 0 0 0,-1 0-1 0 0,-1-1 1 0 0,1 0 0 0 0,-1 0-1 0 0,2-3-42 0 0,41-30 154 0 0,-2-1 0 0 0,-1-3 0 0 0,-3-2 1 0 0,-1-2-1 0 0,-3-2 0 0 0,19-29-154 0 0,26-54 628 0 0,-87 132-471 0 0,0 1-30 0 0,0 0-45 0 0,-2 17-116 0 0,-3 8 67 0 0,1 1 1 0 0,2-1-1 0 0,0 1 1 0 0,2 0 0 0 0,1 0-1 0 0,1 9-33 0 0,2-13 29 0 0,0-1 0 0 0,2 0 0 0 0,0 0 0 0 0,1-1-1 0 0,1 0 1 0 0,1 0 0 0 0,1 0 0 0 0,1-1 0 0 0,0-1 0 0 0,2 0-1 0 0,0 0 1 0 0,0-2 0 0 0,2 1 0 0 0,0-2 0 0 0,1 0 0 0 0,2 0-29 0 0,-6-5 31 0 0,1 0 1 0 0,1-1 0 0 0,-1 0 0 0 0,1-1 0 0 0,1-1 0 0 0,0 0 0 0 0,0-1-1 0 0,0-1 1 0 0,9 2-32 0 0,-23-8-112 0 0,0 1-1 0 0,0-1 0 0 0,1 0 0 0 0,-1 1 1 0 0,0-1-1 0 0,0 0 0 0 0,0 0 0 0 0,0 0 1 0 0,-1 0-1 0 0,1 0 0 0 0,0 0 0 0 0,0 0 1 0 0,0 0-1 0 0,-1 0 0 0 0,1 0 0 0 0,-1 0 1 0 0,1-1-1 0 0,-1 1 0 0 0,1 0 0 0 0,-1 0 0 0 0,0-1 1 0 0,0 1-1 0 0,1 0 0 0 0,-1-1 0 0 0,0 1 1 0 0,0 0-1 0 0,0 0 0 0 0,0-1 0 0 0,-1 1 1 0 0,1 0-1 0 0,0-1 0 0 0,0 1 0 0 0,-1 0 1 0 0,1 0-1 0 0,-1-1 0 0 0,1 1 0 0 0,-1-1 113 0 0,0-10-4340 0 0,1 1-7421 0 0</inkml:trace>
  <inkml:trace contextRef="#ctx0" brushRef="#br0" timeOffset="466.832">1526 734 14411 0 0,'0'0'1402'0'0,"0"0"-313"0"0,0 0-166 0 0,0 0 75 0 0,0 0 94 0 0,0 0-36 0 0,0 0-250 0 0,0 0-292 0 0,0 0-199 0 0,0 0-69 0 0,0 0 92 0 0,0 0 114 0 0,0 0 106 0 0,8 0 19 0 0,372-12 3136 0 0,-158-9-3422 0 0,-215 19-1046 0 0,-24 8-1500 0 0,-2 8 293 0 0,-13 10-5745 0 0,20-19-3522 0 0</inkml:trace>
  <inkml:trace contextRef="#ctx0" brushRef="#br0" timeOffset="994.415">1575 1050 4313 0 0,'0'0'5412'0'0,"0"0"-3157"0"0,0 0-756 0 0,0 0 129 0 0,0 0 75 0 0,0 0-118 0 0,0 0-356 0 0,0 0-426 0 0,0 0-326 0 0,0 0-120 0 0,0 0 64 0 0,0 0 128 0 0,0 0 133 0 0,9 4 37 0 0,1 0-502 0 0,0-1 1 0 0,1 0 0 0 0,0-1 0 0 0,-1 0-1 0 0,1 0 1 0 0,0-1 0 0 0,0-1 0 0 0,0 0-1 0 0,0 0 1 0 0,0-1 0 0 0,1-1-218 0 0,237-48 1851 0 0,-142 42-2007 0 0,-101 20-3093 0 0,-10-3-5731 0 0,1-4-3416 0 0</inkml:trace>
  <inkml:trace contextRef="#ctx0" brushRef="#br0" timeOffset="2602.318">2494 664 2232 0 0,'0'0'903'0'0,"0"0"-105"0"0,0 0 271 0 0,0 0 378 0 0,0 0 131 0 0,0 0-178 0 0,0 0-242 0 0,0 0-109 0 0,0 0 34 0 0,0 0 74 0 0,0 0-44 0 0,0 0-114 0 0,0 0-69 0 0,10-2-48 0 0,31-6-37 0 0,10-23 1751 0 0,32-45-575 0 0,-48 37-1456 0 0,-3-4 121 0 0,-32 43-622 0 0,7 15-225 0 0,-3-4 183 0 0,6 35 100 0 0,-2-1 1 0 0,-2 1-1 0 0,-2 1 0 0 0,-3 30-122 0 0,-11 389 120 0 0,12-362-105 0 0,-2-103 10 0 0,1-1 1 0 0,0 0-1 0 0,0 1 1 0 0,-1-1-1 0 0,1 1 1 0 0,0-1-1 0 0,0 0 1 0 0,0 0-1 0 0,-1 0 0 0 0,1 1 1 0 0,0-1-1 0 0,0 0 1 0 0,0 0-1 0 0,0 0 1 0 0,0 0-1 0 0,-1 0 1 0 0,1 0-1 0 0,0-1 1 0 0,0 1-1 0 0,0 0 0 0 0,0 0 1 0 0,-1-1-1 0 0,1 1 1 0 0,0 0-1 0 0,0-1 1 0 0,0 1-1 0 0,-1-1 1 0 0,1 1-1 0 0,0-1 0 0 0,-1 1 1 0 0,1-1-1 0 0,0 1 1 0 0,-1-1-1 0 0,1 0 1 0 0,-1 1-1 0 0,1-1 1 0 0,-1 0-1 0 0,1 0 0 0 0,-1 1 1 0 0,0-1-1 0 0,1 0 1 0 0,-1 0-1 0 0,0 0 1 0 0,0 1-1 0 0,1-1 1 0 0,-1 0-1 0 0,0 0 0 0 0,0 0 1 0 0,0 0-1 0 0,0 0 1 0 0,0 1-1 0 0,0-1 1 0 0,0 0-1 0 0,-1 0 1 0 0,1 0-1 0 0,0 0-25 0 0,1-1-79 0 0,223-540 1335 0 0,-158 399-1059 0 0,-65 136-2506 0 0,-3 13-5258 0 0,2-6-3919 0 0</inkml:trace>
  <inkml:trace contextRef="#ctx0" brushRef="#br0" timeOffset="3754.078">3812 524 0 0 0,'0'0'1858'0'0,"0"0"-18"0"0,0 0 14 0 0,0 0-106 0 0,0 0-195 0 0,0 0-72 0 0,0 0-159 0 0,0 0-119 0 0,0 0-71 0 0,0 0-109 0 0,0 0-128 0 0,0 0-132 0 0,0-6-126 0 0,0-19-120 0 0,-30 15 1673 0 0,23 12-2052 0 0,-1 0-1 0 0,1 1 1 0 0,0 0-1 0 0,-1 0 0 0 0,2 0 1 0 0,-1 1-1 0 0,0 0 1 0 0,1 0-1 0 0,-1 1 1 0 0,1 0-1 0 0,1 0 0 0 0,-1 0 1 0 0,-2 4-138 0 0,-16 11 242 0 0,9-7-155 0 0,1 0 1 0 0,0 1-1 0 0,1 0 1 0 0,0 1 0 0 0,1 1-1 0 0,1 0 1 0 0,1 0-1 0 0,0 1 1 0 0,1 1-1 0 0,1-1 1 0 0,0 2 0 0 0,-2 11-88 0 0,7-24 20 0 0,1 0 1 0 0,0 0 0 0 0,0 1-1 0 0,1-1 1 0 0,0 1-1 0 0,0 0 1 0 0,0-1 0 0 0,1 1-1 0 0,0-1 1 0 0,0 1 0 0 0,0 0-1 0 0,1-1 1 0 0,0 1 0 0 0,1-1-1 0 0,-1 1 1 0 0,1-1-1 0 0,1 0 1 0 0,-1 1 0 0 0,1-1-1 0 0,0 0 1 0 0,0-1 0 0 0,1 1-1 0 0,-1 0 1 0 0,1-1 0 0 0,1 0-1 0 0,-1 0 1 0 0,1 0-1 0 0,0-1 1 0 0,0 0 0 0 0,0 1-1 0 0,0-2 1 0 0,1 1 0 0 0,0-1-1 0 0,0 1 1 0 0,0-2 0 0 0,0 1-1 0 0,0-1 1 0 0,3 1-21 0 0,9-3 129 0 0,0-2 1 0 0,0 0 0 0 0,0 0 0 0 0,0-2-1 0 0,0 0 1 0 0,0-1 0 0 0,-1-1 0 0 0,0-1-1 0 0,0 0 1 0 0,-1-1 0 0 0,0-1-1 0 0,0 0 1 0 0,-1-2 0 0 0,-1 1 0 0 0,7-8-130 0 0,14-8 166 0 0,-3-2 0 0 0,0-1 0 0 0,-2-1 0 0 0,-1-2 0 0 0,-1-1 0 0 0,-2-2 0 0 0,18-31-166 0 0,-28 40 22 0 0,-1-1-1 0 0,-2 0 1 0 0,0-1-1 0 0,-2-1 1 0 0,-2 0-1 0 0,0 0 0 0 0,-2-1 1 0 0,3-23-22 0 0,-8 38-37 0 0,-1 1-1 0 0,0-1 1 0 0,-1 0 0 0 0,0 0-1 0 0,-2 1 1 0 0,1-1 0 0 0,-2 0-1 0 0,0 1 1 0 0,-1 0 0 0 0,0-1-1 0 0,-1 1 1 0 0,0 1 0 0 0,-2-1 0 0 0,1 1-1 0 0,-1 0 1 0 0,-1 1 0 0 0,-1 0-1 0 0,0 0 1 0 0,-1-1 37 0 0,5 8-56 0 0,0 1 1 0 0,-1-1-1 0 0,1 1 0 0 0,-1 0 0 0 0,0 0 1 0 0,0 1-1 0 0,-1-1 0 0 0,1 1 1 0 0,-1 1-1 0 0,1-1 0 0 0,-1 1 1 0 0,0 1-1 0 0,0-1 0 0 0,0 1 0 0 0,0 0 1 0 0,0 1-1 0 0,0-1 0 0 0,0 1 1 0 0,0 1-1 0 0,-1-1 0 0 0,1 1 1 0 0,0 1-1 0 0,0-1 0 0 0,1 1 0 0 0,-1 0 1 0 0,0 1-1 0 0,1 0 0 0 0,-1 0 1 0 0,1 0-1 0 0,-3 3 56 0 0,0-2-9 0 0,1 1 1 0 0,-1 0-1 0 0,1 1 1 0 0,0 0-1 0 0,1 0 0 0 0,0 1 1 0 0,0 0-1 0 0,0 0 1 0 0,1 0-1 0 0,0 1 1 0 0,0 0-1 0 0,1 0 0 0 0,0 1 1 0 0,0-1-1 0 0,1 1 1 0 0,0 0-1 0 0,1 0 0 0 0,0 1 1 0 0,0-1-1 0 0,1 1 1 0 0,1-1-1 0 0,-1 1 1 0 0,1 9 8 0 0,3 0 47 0 0,0 1 0 0 0,2-1 1 0 0,0 0-1 0 0,1-1 0 0 0,1 1 1 0 0,1-1-1 0 0,0 0 0 0 0,4 4-47 0 0,6 19 100 0 0,113 209 1005 0 0,-35-69-248 0 0,-46-123-616 0 0,-49-57-266 0 0,1-1 0 0 0,-1 0 0 0 0,0 0-1 0 0,1 0 1 0 0,-1-1 0 0 0,1 1-1 0 0,-1 0 1 0 0,1 0 0 0 0,-1 0 0 0 0,1 0-1 0 0,-1 0 1 0 0,0 0 0 0 0,1-1-1 0 0,-1 1 1 0 0,1 0 0 0 0,-1 0 0 0 0,0-1-1 0 0,1 1 1 0 0,-1 0 0 0 0,0-1-1 0 0,1 1 1 0 0,-1 0 0 0 0,0-1 0 0 0,1 1-1 0 0,-1 0 1 0 0,0-1 0 0 0,0 1-1 0 0,0 0 1 0 0,1-1 0 0 0,-1 1 0 0 0,0-1-1 0 0,0 1 1 0 0,0-1 0 0 0,0 1-1 0 0,0-1 1 0 0,0 1 0 0 0,0 0 0 0 0,0-1-1 0 0,0 1 1 0 0,0-1 0 0 0,0 1-1 0 0,0-1 1 0 0,0 1 0 0 0,0-1 0 0 0,0 1-1 0 0,0 0 1 0 0,0-1 0 0 0,-1 1-1 0 0,1-1 1 0 0,0 1 0 0 0,0-1 0 0 0,0 1-1 0 0,-1 0 1 0 0,1-1 25 0 0,0 1-33 0 0,-3-32-3297 0 0,-1 13-3656 0 0,2 11-4699 0 0</inkml:trace>
  <inkml:trace contextRef="#ctx0" brushRef="#br0" timeOffset="4318.868">4326 395 3153 0 0,'0'0'916'0'0,"0"0"229"0"0,0 0 412 0 0,0 0 227 0 0,0 0 41 0 0,0 0-150 0 0,0 0-200 0 0,0 0-170 0 0,0 0-175 0 0,0 0-143 0 0,0 0-115 0 0,0 0-75 0 0,0 0-42 0 0,25 0-36 0 0,80-2-68 0 0,-56-14 209 0 0,-42 9-664 0 0,6-5 70 0 0,-1 0 0 0 0,0 0 1 0 0,0-1-1 0 0,-1-1 0 0 0,-1 0 0 0 0,-1 0 1 0 0,0-1-1 0 0,4-8-266 0 0,-23 56 66 0 0,2 1 1 0 0,2 1-1 0 0,1-1 0 0 0,2 1 1 0 0,1 0-1 0 0,2 0 1 0 0,2 16-67 0 0,-3 47 68 0 0,1 78-74 0 0,1-175 23 0 0,0-1 0 0 0,-1 0 0 0 0,1 0 1 0 0,0 0-1 0 0,0 0 0 0 0,0 1 0 0 0,0-1 1 0 0,0-1-1 0 0,0 1 0 0 0,0 0 1 0 0,0 0-1 0 0,0 0 0 0 0,0 0 0 0 0,-1 0 1 0 0,1-1-1 0 0,0 1 0 0 0,0 0 1 0 0,0-1-1 0 0,0 1 0 0 0,-1-1 0 0 0,1 1 1 0 0,0-1-1 0 0,0 1 0 0 0,-1-1 0 0 0,1 0 1 0 0,0 1-1 0 0,-1-1 0 0 0,1 0 1 0 0,-1 0-1 0 0,1 1 0 0 0,-1-1 0 0 0,1 0 1 0 0,-1 0-1 0 0,1 0 0 0 0,-1 0 0 0 0,0 1 1 0 0,0-1-1 0 0,1 0 0 0 0,-1 0 1 0 0,0 0-1 0 0,0 0 0 0 0,0 0 0 0 0,0 0 1 0 0,0 0-1 0 0,0 0 0 0 0,0 0 0 0 0,0 0-17 0 0,3-4 89 0 0,254-384 534 0 0,-240 367-585 0 0,-1 0 0 0 0,0-1 0 0 0,-2 0 0 0 0,-1-1 1 0 0,-1-1-1 0 0,2-6-38 0 0,11-24 168 0 0,-24 54-151 0 0,-1 1-13 0 0,0 0-34 0 0,0 0-57 0 0,0 0-37 0 0,-26 33-6393 0 0,24-29 3561 0 0,-1 3-8409 0 0</inkml:trace>
  <inkml:trace contextRef="#ctx0" brushRef="#br0" timeOffset="4740.482">3722 1094 1048 0 0,'0'0'1981'0'0,"0"0"-629"0"0,0 0-307 0 0,0 0-62 0 0,0 0 179 0 0,0 0 316 0 0,0 0 159 0 0,0 0 26 0 0,0 0-93 0 0,0 0-220 0 0,0 0-190 0 0,0 0-137 0 0,0 0-106 0 0,32 2-97 0 0,104 5-61 0 0,137-27 2083 0 0,409-57-1061 0 0,-536 58-2193 0 0,-85 16-7380 0 0,-58 3-3374 0 0</inkml:trace>
  <inkml:trace contextRef="#ctx0" brushRef="#br0" timeOffset="7652.025">4020 1706 5849 0 0,'0'0'1143'0'0,"0"0"-220"0"0,0 0 36 0 0,0 0 277 0 0,0 0 250 0 0,0 0 82 0 0,0 0-154 0 0,0 0-274 0 0,0 0-276 0 0,0 0-242 0 0,0 0-121 0 0,0 0-63 0 0,0 0-30 0 0,-11-18 1 0 0,-33-51-18 0 0,12 45 283 0 0,23 24-381 0 0,-3 0-267 0 0,0 1 1 0 0,0 0 0 0 0,1 1 0 0 0,-1 1 0 0 0,1 0-1 0 0,0 0 1 0 0,0 1 0 0 0,0 0 0 0 0,0 1-1 0 0,1 0 1 0 0,0 1 0 0 0,0 0 0 0 0,0 1-1 0 0,1 0 1 0 0,0 0 0 0 0,0 1 0 0 0,0 0 0 0 0,1 1-1 0 0,1 0 1 0 0,0 0 0 0 0,0 1 0 0 0,0 0-1 0 0,1 0 1 0 0,1 0 0 0 0,0 1 0 0 0,0-1-1 0 0,1 1 1 0 0,0 2-27 0 0,-11 104 8 0 0,17-113 9 0 0,0 0 0 0 0,0 0 0 0 0,0 0 0 0 0,1-1 1 0 0,-1 1-1 0 0,1 0 0 0 0,0-1 0 0 0,0 0 0 0 0,0 0 0 0 0,0 0 0 0 0,0 0 0 0 0,1 0 0 0 0,-1 0 0 0 0,1-1 0 0 0,0 0 0 0 0,0 0 1 0 0,0 0-1 0 0,0 0 0 0 0,0-1 0 0 0,0 1 0 0 0,1-1 0 0 0,-1 0 0 0 0,0 0 0 0 0,1-1 0 0 0,-1 1 0 0 0,0-1 0 0 0,1 0 0 0 0,-1 0 0 0 0,1-1 1 0 0,-1 1-1 0 0,1-1-17 0 0,10-1 156 0 0,1-2 0 0 0,-1 0 1 0 0,0 0-1 0 0,0-1 0 0 0,0-1 1 0 0,-1-1-1 0 0,0 0 1 0 0,0 0-1 0 0,-1-2 0 0 0,0 1 1 0 0,0-2-1 0 0,7-7-156 0 0,-5 6 88 0 0,9-3-27 0 0,-1-1 0 0 0,0-2 0 0 0,-1 0 1 0 0,-1-1-1 0 0,-1-1 0 0 0,-1-1 0 0 0,0-1 0 0 0,-2-1 0 0 0,0 0 0 0 0,-1-1 1 0 0,-2-1-1 0 0,0 0 0 0 0,-2-1 0 0 0,0-1 0 0 0,-2 1 0 0 0,-1-2 0 0 0,-1 1 0 0 0,-1-1 1 0 0,2-24-62 0 0,-8 34-43 0 0,-1-1 0 0 0,-1 1 0 0 0,-1-1 0 0 0,0 1 1 0 0,-1 0-1 0 0,-1 0 0 0 0,0 0 0 0 0,-5-9 43 0 0,7 19-21 0 0,-1 1 0 0 0,0 0-1 0 0,0 0 1 0 0,0 0 0 0 0,0 1-1 0 0,-1-1 1 0 0,0 1 0 0 0,-1 0 0 0 0,1 0-1 0 0,-1 0 1 0 0,0 1 0 0 0,0-1-1 0 0,0 1 1 0 0,0 0 0 0 0,-1 1-1 0 0,0-1 1 0 0,0 1 0 0 0,0 0 0 0 0,0 1-1 0 0,0 0 1 0 0,0 0 0 0 0,-1 0-1 0 0,-6-1 22 0 0,8 3-14 0 0,0 0-1 0 0,-1 0 0 0 0,1 1 0 0 0,0-1 0 0 0,-1 1 0 0 0,1 1 0 0 0,0-1 0 0 0,0 1 0 0 0,0-1 0 0 0,0 2 1 0 0,0-1-1 0 0,0 0 0 0 0,0 1 0 0 0,1 0 0 0 0,-1 0 0 0 0,1 0 0 0 0,0 1 0 0 0,0 0 0 0 0,0-1 0 0 0,0 1 1 0 0,1 0-1 0 0,0 1 0 0 0,-1 0 15 0 0,-61 112-287 0 0,57-98 320 0 0,1 0-1 0 0,1 1 1 0 0,1 0-1 0 0,1 0 1 0 0,1 1 0 0 0,0-1-1 0 0,2 1 1 0 0,0-1-1 0 0,1 1 1 0 0,1 0 0 0 0,1-1-1 0 0,1 0 1 0 0,1 1 0 0 0,1-1-1 0 0,0 0 1 0 0,2-1-1 0 0,0 1 1 0 0,1-1 0 0 0,1-1-1 0 0,1 0 1 0 0,0 0-1 0 0,6 6-32 0 0,-5-7 100 0 0,1-1 1 0 0,0 0-1 0 0,0-1 0 0 0,2-1 0 0 0,0 0 0 0 0,0 0 0 0 0,2-2 0 0 0,-1 0 0 0 0,1 0 0 0 0,1-2 0 0 0,0 0 0 0 0,1-1 0 0 0,0 0 0 0 0,14 3-100 0 0,-32-12-36 0 0,0 0-1 0 0,-1-1 1 0 0,1 1 0 0 0,0-1 0 0 0,-1 1 0 0 0,1 0-1 0 0,0-1 1 0 0,0 1 0 0 0,-1-1 0 0 0,1 1 0 0 0,0-1-1 0 0,0 1 1 0 0,0-1 0 0 0,0 1 0 0 0,0-1 0 0 0,0 1-1 0 0,0-1 1 0 0,0 1 0 0 0,0-1 0 0 0,0 1 0 0 0,0-1-1 0 0,0 1 1 0 0,0 0 0 0 0,0-1 0 0 0,0 1 0 0 0,0-1-1 0 0,0 1 1 0 0,1-1 0 0 0,-1 1 0 0 0,0-1 0 0 0,0 1-1 0 0,1-1 1 0 0,-1 1 0 0 0,0 0 0 0 0,0-1 0 0 0,1 1-1 0 0,-1 0 1 0 0,1-1 0 0 0,-1 1 0 0 0,0 0 0 0 0,1-1-1 0 0,-1 1 1 0 0,1 0 0 0 0,-1 0 0 0 0,0-1 0 0 0,1 1-1 0 0,-1 0 1 0 0,1 0 0 0 0,-1 0 0 0 0,1 0 0 0 0,-1 0-1 0 0,1 0 1 0 0,-1 0 0 0 0,1 0 0 0 0,-1 0 0 0 0,1 0 36 0 0,-6-7-1787 0 0,1 3-2164 0 0,2 1-6525 0 0</inkml:trace>
  <inkml:trace contextRef="#ctx0" brushRef="#br0" timeOffset="8157.416">4909 1466 5833 0 0,'0'0'2254'0'0,"0"0"-228"0"0,0 0-179 0 0,0 0-144 0 0,0 0-96 0 0,0 0-112 0 0,0 0-117 0 0,0 0-205 0 0,0 0-233 0 0,0 0-213 0 0,0 0-163 0 0,0 0-72 0 0,0 0-37 0 0,-4 3-36 0 0,-8 9-142 0 0,0 1 1 0 0,1 0-1 0 0,0 0 0 0 0,1 1 1 0 0,1 1-1 0 0,0-1 0 0 0,1 1 1 0 0,-6 15-278 0 0,-20 34 288 0 0,-173 230-61 0 0,203-288 52 0 0,4-6-416 0 0,0 0 0 0 0,-1-1 0 0 0,1 1 1 0 0,0 0-1 0 0,0-1 0 0 0,-1 1 0 0 0,1 0 1 0 0,0 0-1 0 0,-1-1 0 0 0,1 1 0 0 0,0 0 0 0 0,-1 0 1 0 0,1 0-1 0 0,0-1 0 0 0,-1 1 0 0 0,1 0 0 0 0,-1 0 1 0 0,1 0-1 0 0,0 0 0 0 0,-1 0 0 0 0,1 0 0 0 0,0 0 1 0 0,-1 0-1 0 0,1 0 0 0 0,-1 0 0 0 0,1 0 1 0 0,0 0-1 0 0,-1 0 0 0 0,1 0 0 0 0,-1 0 0 0 0,1 0 1 0 0,0 1-1 0 0,-1-1 0 0 0,1 0 0 0 0,0 0 0 0 0,-1 0 1 0 0,1 1-1 0 0,0-1 0 0 0,-1 0 137 0 0,1-1-302 0 0,1-15-3044 0 0,1 4-5413 0 0,1 5 575 0 0</inkml:trace>
  <inkml:trace contextRef="#ctx0" brushRef="#br0" timeOffset="8559.804">4480 1404 6265 0 0,'0'0'3290'0'0,"0"0"-1656"0"0,0 0-636 0 0,0 0 30 0 0,0 0 296 0 0,0 0 264 0 0,0 0 38 0 0,0 0-284 0 0,0 0-349 0 0,0 0-257 0 0,0 0-129 0 0,0 0-45 0 0,0 0-20 0 0,1 22-1 0 0,3 73-45 0 0,21-10 713 0 0,-9-54-882 0 0,2-1-1 0 0,1 0 0 0 0,2-2 1 0 0,0 0-1 0 0,2-2 1 0 0,1 0-1 0 0,22 18-326 0 0,29 33 329 0 0,-19-8-113 0 0,-19-17-42 0 0,-34-47-2345 0 0,-12-21-7173 0 0,7 10-2245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11 354 2465 0 0,'0'0'1700'0'0,"0"0"-201"0"0,0 0 128 0 0,0 0 197 0 0,0 0 111 0 0,0 0-128 0 0,0 0-321 0 0,0 0-387 0 0,0 0-342 0 0,0 0-264 0 0,0 0-187 0 0,22-3 967 0 0,5 7-638 0 0,0-2 0 0 0,0 0-1 0 0,0-2 1 0 0,1-1 0 0 0,-1-1 0 0 0,0-1 0 0 0,-1-2 0 0 0,17-5-635 0 0,59-8 706 0 0,-7 8-321 0 0,-94 10-403 0 0,-1 0 0 0 0,0 0 2 0 0,0 0 2 0 0,0 0 7 0 0,0 0 7 0 0,0 0-17 0 0,0 0-1 0 0,0 0-6 0 0,0 0-30 0 0,0 0-6 0 0,0 30-2025 0 0,-1-22-735 0 0,0-2-3933 0 0,1-3-4088 0 0</inkml:trace>
  <inkml:trace contextRef="#ctx0" brushRef="#br0" timeOffset="316.59">0 589 8714 0 0,'0'0'1232'0'0,"0"0"-545"0"0,0 0-96 0 0,0 0 246 0 0,0 0 349 0 0,0 0 194 0 0,0 0-60 0 0,0 0-181 0 0,0 0-202 0 0,0 0-143 0 0,0 0-108 0 0,0 0-85 0 0,0 0-71 0 0,35-2-63 0 0,107-8-51 0 0,8 0 803 0 0,-48 9-936 0 0,-1-1-3451 0 0,-96-1 2084 0 0,-3 2-1508 0 0,-1 1-3926 0 0,0 0-3139 0 0</inkml:trace>
  <inkml:trace contextRef="#ctx0" brushRef="#br0" timeOffset="1148.139">261 0 8266 0 0,'0'0'1669'0'0,"0"0"-310"0"0,0 0-121 0 0,0 0-7 0 0,0 0-15 0 0,0 0-108 0 0,0 0-247 0 0,0 0-313 0 0,0 0-254 0 0,0 0-104 0 0,0 0 93 0 0,0 0 119 0 0,5 2 129 0 0,22 11 341 0 0,-2 2 1 0 0,1 0-1 0 0,-2 1 0 0 0,0 2 1 0 0,15 14-873 0 0,116 75 973 0 0,2-26-596 0 0,-153-71-45 0 0,-4-9-217 0 0,0-1-1 0 0,0 0 20 0 0,-11 8 153 0 0,-55 57-39 0 0,-35 60-186 0 0,-32 25-28 0 0,40-60 10 0 0,49-39-28 0 0,24-41-798 0 0,-14 10 817 0 0,42-20-5399 0 0,-5-1 1292 0 0,1-2-7078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9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542 988 0 0 0,'0'0'777'0'0,"0"0"462"0"0,0 0 148 0 0,0 0-18 0 0,0 0-174 0 0,0 0-162 0 0,0 0-113 0 0,-11-10-78 0 0,-36-32 2 0 0,-14 17 1894 0 0,-59 22 297 0 0,104 7-2881 0 0,0 0-1 0 0,0 1 0 0 0,1 1 1 0 0,0 1-1 0 0,0 0 0 0 0,1 1 1 0 0,0 0-1 0 0,0 1 1 0 0,1 1-1 0 0,0 0 0 0 0,0 1 1 0 0,2 0-1 0 0,-1 1 0 0 0,1 0 1 0 0,1 1-1 0 0,-6 8-153 0 0,6-4 28 0 0,1 1-1 0 0,0-1 1 0 0,1 1 0 0 0,1 1-1 0 0,1-1 1 0 0,1 1-1 0 0,0 0 1 0 0,2 1-1 0 0,0-1 1 0 0,1 1 0 0 0,1-1-1 0 0,0 1 1 0 0,2 9-28 0 0,0-24 40 0 0,-1-1 1 0 0,1 1 0 0 0,0-1-1 0 0,0 0 1 0 0,0 1-1 0 0,0-1 1 0 0,1 0-1 0 0,0 0 1 0 0,0 0-1 0 0,0 0 1 0 0,0 0-1 0 0,1 0 1 0 0,-1 0-1 0 0,1-1 1 0 0,0 1 0 0 0,0-1-1 0 0,0 0 1 0 0,1 0-1 0 0,-1 0 1 0 0,1 0-1 0 0,0-1 1 0 0,0 0-1 0 0,-1 1 1 0 0,2-1-1 0 0,-1 0 1 0 0,0-1-1 0 0,0 1 1 0 0,3 0-41 0 0,2 0 139 0 0,-1 0 1 0 0,1 0-1 0 0,0-1 0 0 0,0 0 1 0 0,0-1-1 0 0,-1 0 0 0 0,1 0 1 0 0,0-1-1 0 0,0 0 0 0 0,0 0 1 0 0,-1-1-1 0 0,1 0 1 0 0,0-1-1 0 0,1 0-139 0 0,13-8 156 0 0,0 0 0 0 0,-1-2 0 0 0,0 0 0 0 0,-1-2 1 0 0,0 0-1 0 0,-1-1 0 0 0,-1-1 0 0 0,-1-1 0 0 0,0-1 0 0 0,-1 0 0 0 0,-1-1 0 0 0,-1-1 1 0 0,-1-1-1 0 0,4-9-156 0 0,-2 2 102 0 0,56-130 695 0 0,-73 270-511 0 0,0-98-269 0 0,0 7 17 0 0,1 0 0 0 0,1 1 0 0 0,0-1 0 0 0,2 0-1 0 0,0-1 1 0 0,1 1 0 0 0,1 0 0 0 0,1-1 0 0 0,4 9-34 0 0,-5-16 75 0 0,0 0 0 0 0,1-1 0 0 0,1 0-1 0 0,0 0 1 0 0,0 0 0 0 0,1-1 0 0 0,1 0 0 0 0,-1-1 0 0 0,1 1 0 0 0,1-2 0 0 0,0 1 0 0 0,0-1 0 0 0,1-1 0 0 0,0 0 0 0 0,11 5-75 0 0,57 0 1432 0 0,-79-12-1345 0 0,0 0 1 0 0,0 0 1 0 0,0 0 10 0 0,0 0 12 0 0,0 0-21 0 0,0 0-14 0 0,0 0 2 0 0,0 0-6 0 0,0 0-6 0 0,0 0 4 0 0,0 0-13 0 0,0 0-30 0 0,0 0-1 0 0,0 0-4 0 0,0 0-1 0 0,0 0-29 0 0,0 0-11 0 0,0 0-11 0 0,0 0-13 0 0,0 0-21 0 0,0 0-23 0 0,0 0-31 0 0,0 0-82 0 0,0 0-80 0 0,0 0-150 0 0,-1 0-848 0 0,1-1-7067 0 0,0-2-3686 0 0</inkml:trace>
  <inkml:trace contextRef="#ctx0" brushRef="#br0" timeOffset="1719.04">1581 657 2473 0 0,'0'0'1777'0'0,"0"0"-390"0"0,0 0 35 0 0,0 0 284 0 0,0 0 186 0 0,0 0-48 0 0,0 0-253 0 0,0 0-340 0 0,0 0-260 0 0,0 0-144 0 0,0 0-85 0 0,0 0-41 0 0,1-2-22 0 0,0 1-579 0 0,0-1 0 0 0,0 1 0 0 0,0-1 0 0 0,0 1 0 0 0,0-1 0 0 0,-1 1 0 0 0,1-1 0 0 0,-1 0 0 0 0,1 0 0 0 0,-1 1 0 0 0,0-1 0 0 0,1 0 0 0 0,-1 1 0 0 0,0-1 0 0 0,0 0 0 0 0,0 0 0 0 0,-1 1 0 0 0,1-1 0 0 0,0 0 0 0 0,-1 0 0 0 0,1 1 0 0 0,-1-1 0 0 0,1 0 0 0 0,-1 1 0 0 0,0-1 0 0 0,0 1 0 0 0,0-1 0 0 0,0 1 0 0 0,0-1 0 0 0,0 1 0 0 0,0 0 0 0 0,0-1 1 0 0,-1 0-121 0 0,-48-47 1078 0 0,50 48-1075 0 0,-16-12 97 0 0,-1-1 0 0 0,0 2 0 0 0,0 0 0 0 0,-1 2-1 0 0,0-1 1 0 0,-1 2 0 0 0,0 1 0 0 0,-8-2-100 0 0,8 3 30 0 0,-1 1 1 0 0,1 1-1 0 0,-1 1 1 0 0,-1 0-1 0 0,1 2 0 0 0,0 0 1 0 0,-1 1-1 0 0,1 1 0 0 0,-8 2-30 0 0,21 2 1 0 0,0-1-1 0 0,0 1 1 0 0,0 1 0 0 0,1 0-1 0 0,-1 0 1 0 0,1 0-1 0 0,1 0 1 0 0,-1 1-1 0 0,1 0 1 0 0,-1 0-1 0 0,2 1 1 0 0,-1-1-1 0 0,1 1 1 0 0,0 0-1 0 0,0 0 1 0 0,1 1-1 0 0,0-1 1 0 0,0 1-1 0 0,1-1 1 0 0,0 1-1 0 0,0 0 1 0 0,1 0-1 0 0,0 4 0 0 0,-2 117 44 0 0,41 41 19 0 0,-28-138-54 0 0,163 462 109 0 0,-164-447-106 0 0,-2 1 0 0 0,-2 0 0 0 0,-1 0 0 0 0,-3 1 0 0 0,-3 13-12 0 0,-2-41 23 0 0,-1 0-1 0 0,0-1 1 0 0,-2 1 0 0 0,0-1 0 0 0,-1 0 0 0 0,-1-1-1 0 0,-1 0 1 0 0,-1 0 0 0 0,-1-1 0 0 0,0-1-1 0 0,-1 0 1 0 0,-15 15-23 0 0,19-20 13 0 0,-1-1-1 0 0,1-1 1 0 0,-2 0-1 0 0,0 0 0 0 0,0-1 1 0 0,-1 0-1 0 0,0-1 1 0 0,0 0-1 0 0,-1-1 1 0 0,0-1-1 0 0,0 0 1 0 0,-1 0-1 0 0,0-1 0 0 0,1-1 1 0 0,-6 0-13 0 0,16-3-21 0 0,1-1 0 0 0,-1 1 0 0 0,0-1 0 0 0,1 0 0 0 0,-1 0 0 0 0,1 0 0 0 0,-1-1-1 0 0,0 1 1 0 0,1-1 0 0 0,-1 1 0 0 0,1-1 0 0 0,-1 0 0 0 0,1 0 0 0 0,0 0 0 0 0,-1 0 0 0 0,1 0 0 0 0,0-1 0 0 0,0 1 0 0 0,0 0 0 0 0,-1-1 0 0 0,2 0 0 0 0,-1 0 0 0 0,0 1 0 0 0,0-1 0 0 0,1 0-1 0 0,-1-1 1 0 0,1 1 0 0 0,-1 0 0 0 0,1 0 0 0 0,0-1 0 0 0,0 1 0 0 0,0 0 0 0 0,0-1 0 0 0,0 1 0 0 0,1-1 0 0 0,-1 1 0 0 0,1-1 0 0 0,-1-2 21 0 0,-6-62-1893 0 0,7 37-2177 0 0,0 7-3426 0 0,0 11-4240 0 0</inkml:trace>
  <inkml:trace contextRef="#ctx0" brushRef="#br0" timeOffset="5307.958">2227 1187 0 0 0,'0'0'300'0'0,"0"0"832"0"0,0 0 285 0 0,0 0 96 0 0,0 0 96 0 0,0 0 51 0 0,0 0-16 0 0,0 0-87 0 0,0 0-148 0 0,0 0-150 0 0,3-18 3813 0 0,-7 16-4868 0 0,0-1 0 0 0,-1 1 0 0 0,1 0 0 0 0,0 0 0 0 0,-1 1 0 0 0,0-1 0 0 0,1 1 0 0 0,-1 0 0 0 0,0 0 0 0 0,0 1 0 0 0,1-1 0 0 0,-1 1 0 0 0,0 0 0 0 0,0 0 0 0 0,0 1 0 0 0,0 0 0 0 0,1-1 0 0 0,-1 2-204 0 0,-126 63-224 0 0,98-43 487 0 0,25-19-271 0 0,1 1-1 0 0,-1-1 0 0 0,1 1 0 0 0,0 1 0 0 0,0 0 0 0 0,1 0 1 0 0,-1 0-1 0 0,1 1 0 0 0,0 0 0 0 0,0 0 0 0 0,1 0 0 0 0,0 1 1 0 0,0-1-1 0 0,1 1 0 0 0,0 1 0 0 0,0-1 0 0 0,0 0 0 0 0,1 1 1 0 0,0 0-1 0 0,1 0 0 0 0,-1 0 0 0 0,1 0 0 0 0,1 0 0 0 0,0 2 9 0 0,1-4 14 0 0,1 1-1 0 0,-1-1 0 0 0,1 0 0 0 0,1 0 1 0 0,-1 0-1 0 0,1 0 0 0 0,0 0 0 0 0,1 0 1 0 0,-1 0-1 0 0,1-1 0 0 0,0 1 1 0 0,1-1-1 0 0,-1 0 0 0 0,1 0 0 0 0,0 0 1 0 0,1 0-1 0 0,-1-1 0 0 0,1 1 0 0 0,-1-1 1 0 0,1-1-1 0 0,1 1 0 0 0,-1 0 0 0 0,0-1 1 0 0,1 0-1 0 0,0-1 0 0 0,-1 1 0 0 0,1-1 1 0 0,0 0-1 0 0,0-1 0 0 0,0 1 1 0 0,1-1-1 0 0,-1 0 0 0 0,0-1 0 0 0,0 1 1 0 0,1-1-1 0 0,-1-1 0 0 0,1 1-13 0 0,8-3 144 0 0,1-1-1 0 0,-1 0 1 0 0,0-1 0 0 0,-1 0-1 0 0,1-2 1 0 0,-1 1-1 0 0,0-2 1 0 0,0 0 0 0 0,-1 0-1 0 0,0-2 1 0 0,-1 1-1 0 0,0-2 1 0 0,-1 1 0 0 0,0-2-1 0 0,0 1 1 0 0,2-5-144 0 0,-10 13 20 0 0,29-31 27 0 0,-2-1 0 0 0,-1-1 0 0 0,-2-1 0 0 0,-1-2 0 0 0,-2 0 1 0 0,-2-2-1 0 0,-1 0 0 0 0,-3-2 0 0 0,-1 0 0 0 0,-2-1 0 0 0,-2 0 0 0 0,-2-1 0 0 0,4-38-47 0 0,-12 70-30 0 0,0-1-1 0 0,0 1 1 0 0,-2-1-1 0 0,0 1 1 0 0,0-1-1 0 0,-1 1 1 0 0,-1-1-1 0 0,0 0 1 0 0,-1 1-1 0 0,0-1 1 0 0,-1 1-1 0 0,0 0 1 0 0,-1 0-1 0 0,-1 0 1 0 0,0 0 0 0 0,-1 1-1 0 0,0 0 1 0 0,-1 0-1 0 0,-1 1 1 0 0,-7-10 30 0 0,9 17-15 0 0,-1 0 1 0 0,0 1 0 0 0,0 0 0 0 0,0 0 0 0 0,-1 0 0 0 0,1 1 0 0 0,0 1-1 0 0,-1-1 1 0 0,0 1 0 0 0,1 0 0 0 0,-1 1 0 0 0,0-1 0 0 0,1 2-1 0 0,-1-1 1 0 0,1 1 0 0 0,-1 0 0 0 0,0 1 0 0 0,1 0 0 0 0,0 0-1 0 0,-1 0 1 0 0,1 1 0 0 0,0 0 0 0 0,0 1 0 0 0,1-1 0 0 0,-1 1-1 0 0,1 1 1 0 0,-1-1 0 0 0,2 1 0 0 0,-4 2 14 0 0,-7 7 12 0 0,0 1 1 0 0,1 1-1 0 0,1 0 1 0 0,0 1-1 0 0,1 0 0 0 0,1 1 1 0 0,1 1-1 0 0,0 0 1 0 0,2 0-1 0 0,0 1 0 0 0,1 0 1 0 0,1 0-1 0 0,1 1 1 0 0,1 0-1 0 0,0 0 1 0 0,2 1-1 0 0,0-1 0 0 0,2 1 1 0 0,0-1-1 0 0,2 1 1 0 0,0 0-1 0 0,1-1 0 0 0,1 0 1 0 0,1 1-1 0 0,1-1 1 0 0,1 0-1 0 0,1-1 1 0 0,1 0-1 0 0,4 7-12 0 0,1-2 72 0 0,2-1 1 0 0,1 0-1 0 0,1-1 1 0 0,1-1-1 0 0,0-1 1 0 0,2 0-1 0 0,0-1 1 0 0,2-2-1 0 0,15 12-72 0 0,36 14 303 0 0,-77-48-7413 0 0,4 2 5995 0 0,0-3-1659 0 0,0 2-2421 0 0,4-1-4398 0 0</inkml:trace>
  <inkml:trace contextRef="#ctx0" brushRef="#br0" timeOffset="5659.198">2928 985 6425 0 0,'0'0'1639'0'0,"0"0"-280"0"0,0 0 187 0 0,0 0 428 0 0,0 0 197 0 0,0 0-187 0 0,0 0-471 0 0,0 0-453 0 0,0 0-249 0 0,0 0-124 0 0,0 0-77 0 0,0 0-62 0 0,0 0-73 0 0,-19 34-69 0 0,-60 108-72 0 0,-22 17 541 0 0,56-71-902 0 0,26-48-382 0 0,7-32-4916 0 0,9-31-8051 0 0,3 17 8096 0 0</inkml:trace>
  <inkml:trace contextRef="#ctx0" brushRef="#br0" timeOffset="6093.023">2626 974 4217 0 0,'0'0'2899'0'0,"0"0"-404"0"0,0 0-370 0 0,0 0-223 0 0,0 0-165 0 0,0 0-262 0 0,0 0-364 0 0,0 0-347 0 0,0 0-274 0 0,0 0-186 0 0,0 0-85 0 0,0 0 117 0 0,0 0 136 0 0,0 5 132 0 0,4 17-94 0 0,0-1 0 0 0,1 1 0 0 0,1-1 0 0 0,1 0 0 0 0,1 0 0 0 0,1-1 0 0 0,1 0 0 0 0,0 0 0 0 0,7 8-510 0 0,-4-6 230 0 0,164 206 1178 0 0,-134-184-1325 0 0,-42-44-477 0 0,1-1-3369 0 0,-1-6-7194 0 0,-1 4-1030 0 0</inkml:trace>
  <inkml:trace contextRef="#ctx0" brushRef="#br0" timeOffset="8797.179">1643 1846 5041 0 0,'0'0'2901'0'0,"0"0"-671"0"0,0 0-362 0 0,0 0-154 0 0,0 0-190 0 0,0 0-228 0 0,0 0-256 0 0,0 0-217 0 0,0 0-147 0 0,0 0-117 0 0,0 0-119 0 0,0 0-112 0 0,-16 16-73 0 0,-49 52-39 0 0,19 10 296 0 0,-72 157 206 0 0,54-157-882 0 0,58-122-5796 0 0,6-84-9465 0 0,0 116 14833 0 0</inkml:trace>
  <inkml:trace contextRef="#ctx0" brushRef="#br0" timeOffset="9107.526">1338 1902 0 0 0,'0'0'460'0'0,"0"0"1163"0"0,0 0 404 0 0,0 0 68 0 0,0 0-66 0 0,0 0-189 0 0,0 0-270 0 0,0 0-245 0 0,0 0-103 0 0,0 0-94 0 0,0 0-34 0 0,0 0-41 0 0,8 3-180 0 0,-2 0-666 0 0,-3-3-151 0 0,-1 1 1 0 0,0-1-1 0 0,1 1 1 0 0,-1 0-1 0 0,0 0 1 0 0,1 0-1 0 0,-1 1 1 0 0,0-1-1 0 0,0 1 1 0 0,0-1-1 0 0,0 1 1 0 0,0-1-1 0 0,-1 1 1 0 0,1 0-1 0 0,0 0 1 0 0,-1 0-1 0 0,1 0 1 0 0,-1 0-1 0 0,0 0 1 0 0,0 0-1 0 0,1 2-56 0 0,86 228 3512 0 0,-87-229-3529 0 0,0-1 1 0 0,1 1-1 0 0,0-1 1 0 0,-1 1-1 0 0,1-1 1 0 0,0 0 0 0 0,0 0-1 0 0,0 0 1 0 0,0 0-1 0 0,1 0 1 0 0,-1 0-1 0 0,1 0 1 0 0,-1-1 0 0 0,1 1-1 0 0,-1-1 1 0 0,1 0-1 0 0,0 0 1 0 0,-1 0-1 0 0,1 0 1 0 0,0 0 0 0 0,0-1-1 0 0,0 1 17 0 0,19-2-3530 0 0,0-8-4976 0 0,-18 6-2340 0 0</inkml:trace>
  <inkml:trace contextRef="#ctx0" brushRef="#br0" timeOffset="9421.416">1689 2167 9458 0 0,'0'0'1238'0'0,"0"0"-388"0"0,0 0-55 0 0,0 0 51 0 0,0 0-17 0 0,0 0-146 0 0,0 0-213 0 0,0 0-162 0 0,0 0-90 0 0,0 0-31 0 0,0 0-2 0 0,0 0 47 0 0,0 0 85 0 0,6 20 80 0 0,20 61 87 0 0,-26-80-462 0 0,0 0 0 0 0,1 0 0 0 0,-1 0 0 0 0,0 0 0 0 0,0 0 0 0 0,1 0 0 0 0,-1 0 0 0 0,1 0 0 0 0,-1 0-1 0 0,1 0 1 0 0,-1 0 0 0 0,1-1 0 0 0,-1 1 0 0 0,1 0 0 0 0,0 0 0 0 0,0-1 0 0 0,-1 1 0 0 0,1 0 0 0 0,0-1 0 0 0,0 1 0 0 0,0 0 0 0 0,0-1 0 0 0,0 1 0 0 0,-1-1-1 0 0,1 0 1 0 0,0 1 0 0 0,0-1 0 0 0,0 0 0 0 0,0 0 0 0 0,0 1 0 0 0,0-1 0 0 0,1 0 0 0 0,-1 0 0 0 0,0 0 0 0 0,0 0 0 0 0,0 0 0 0 0,0 0 0 0 0,0-1 0 0 0,0 1-22 0 0,5-1 210 0 0,2 0 16 0 0,0-1 0 0 0,0 0 0 0 0,0-1 0 0 0,0 1 0 0 0,-1-1 0 0 0,1-1-1 0 0,-1 0 1 0 0,0 0 0 0 0,0 0 0 0 0,0-1 0 0 0,0 0 0 0 0,-1 0 0 0 0,0 0 0 0 0,0-1 0 0 0,-1 0 0 0 0,1-1 0 0 0,-1 1 0 0 0,-1-1 0 0 0,1 0 0 0 0,1-4-226 0 0,-4 9 14 0 0,-1 0-1 0 0,0 1 0 0 0,0-1 1 0 0,0 0-1 0 0,0 0 0 0 0,-1 0 1 0 0,1 0-1 0 0,0 0 1 0 0,-1 0-1 0 0,1 0 0 0 0,-1 0 1 0 0,0 0-1 0 0,0 0 0 0 0,0 0 1 0 0,0 0-1 0 0,0-1 0 0 0,0 1 1 0 0,0 0-1 0 0,-1 0 1 0 0,1 0-1 0 0,-1 0 0 0 0,1 0 1 0 0,-1 0-1 0 0,0 0 0 0 0,0 0 1 0 0,0 1-1 0 0,0-1 1 0 0,0 0-1 0 0,0 0 0 0 0,0 1 1 0 0,-1-1-1 0 0,1 1 0 0 0,-1-1 1 0 0,1 1-1 0 0,-1-1 0 0 0,0 1 1 0 0,1 0-1 0 0,-1 0 1 0 0,0 0-1 0 0,0 0 0 0 0,0 0 1 0 0,0 0-1 0 0,0 1 0 0 0,0-1 1 0 0,-2 0-14 0 0,-63 3-1843 0 0,26 10-4057 0 0,26-5-4520 0 0</inkml:trace>
  <inkml:trace contextRef="#ctx0" brushRef="#br0" timeOffset="10515.82">1978 39 2393 0 0,'0'0'2436'0'0,"0"0"-389"0"0,0 0-176 0 0,0 0-36 0 0,0 0-113 0 0,0 0-202 0 0,0 0-259 0 0,0 0-295 0 0,0 0-201 0 0,0 0-121 0 0,0 0-56 0 0,0 0-21 0 0,0 0 2 0 0,-12 12-23 0 0,-38 42-52 0 0,8 24 1055 0 0,36-65-1364 0 0,-18 36 156 0 0,-1-2 0 0 0,-2 0 0 0 0,-3-2 0 0 0,-13 15-341 0 0,5-8-340 0 0,36-51-392 0 0,1 1-2231 0 0,-3-2-8692 0 0,3 0 4023 0 0</inkml:trace>
  <inkml:trace contextRef="#ctx0" brushRef="#br0" timeOffset="10873.703">1582 160 3497 0 0,'0'0'1928'0'0,"0"0"-78"0"0,0 0 50 0 0,0 0 27 0 0,0 0-108 0 0,0 0-349 0 0,0 0-414 0 0,0 0-277 0 0,0 0-147 0 0,0 0-29 0 0,0 0 4 0 0,0 0-2 0 0,0 0-15 0 0,0 7-26 0 0,1-1-358 0 0,-1 0 0 0 0,1 0 1 0 0,0-1-1 0 0,1 1 0 0 0,-1 0 1 0 0,1-1-1 0 0,0 1 0 0 0,1-1 0 0 0,-1 0 1 0 0,1 0-1 0 0,0 0 0 0 0,0 0 0 0 0,1 0 1 0 0,-1-1-1 0 0,5 5-206 0 0,12 15 443 0 0,-1 1 0 0 0,0 0 0 0 0,-2 2 0 0 0,-1 0 0 0 0,-2 1 0 0 0,8 19-443 0 0,31 115 561 0 0,-30-104-446 0 0,-12-51-889 0 0,-1-6-5053 0 0,-8-1 3310 0 0,0 0-8963 0 0</inkml:trace>
  <inkml:trace contextRef="#ctx0" brushRef="#br0" timeOffset="13055.384">1921 189 0 0 0,'-7'-28'400'0'0,"7"27"-428"0"0,-2-3-332 0 0,2 1 349 0 0,0 3 25 0 0,-3-39 6257 0 0,0 5 2953 0 0,3 33-8756 0 0,0 1-49 0 0,0 0-39 0 0,0 0-27 0 0,0 0-47 0 0,0 0-50 0 0,0 0-56 0 0,0 0-76 0 0,0 0-36 0 0,0 0-28 0 0,0 0-35 0 0,13-11 1153 0 0,0-18-287 0 0,15-1-845 0 0,-22 21-113 0 0,-8 15 1380 0 0,-103 145-898 0 0,-32 62-119 0 0,40-73-54 0 0,65-97-124 0 0,16-24-25 0 0,-18 29 26 0 0,20-29-112 0 0,14-19-151 0 0,0 0-74 0 0,0 0-62 0 0,19 3-1767 0 0,-14-3-5196 0 0,-5 0-3264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5185 0 0,'0'0'2349'0'0,"0"0"-784"0"0,0 0-299 0 0,0 0 25 0 0,0 0 64 0 0,0 0-35 0 0,0 0-253 0 0,0 0-343 0 0,0 0-268 0 0,0 0-73 0 0,0 0 64 0 0,6 0 118 0 0,165-15 3647 0 0,-26 22-2984 0 0,-21-6-553 0 0,-59-20-418 0 0,-49 8-163 0 0,-16 10-4711 0 0,-4 3-4928 0 0,2 1-732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6313 0 0,'0'0'1934'0'0,"0"0"-318"0"0,0 0-3 0 0,0 0 114 0 0,0 0-24 0 0,0 0-267 0 0,0 0-388 0 0,0 0-346 0 0,0 0-202 0 0,0 0-59 0 0,0 0 85 0 0,0 0 77 0 0,0 0 73 0 0,7 2 32 0 0,89 18 2122 0 0,109-26-1671 0 0,-80 2-3365 0 0,-95 3-3038 0 0,-23 1-3255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03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312 505 0 0 0,'0'0'906'0'0,"0"0"26"0"0,0 0-36 0 0,0 0-21 0 0,0 0 10 0 0,0 0 77 0 0,0 0 131 0 0,4-3 161 0 0,15-9 132 0 0,-15 9 25 0 0,-22-45 7375 0 0,8 38-8522 0 0,0 0 1 0 0,0 1-1 0 0,0 0 0 0 0,-1 1 0 0 0,-1 0 0 0 0,0 1 0 0 0,0 0 0 0 0,-5-2-264 0 0,9 5 62 0 0,1 1-1 0 0,-1 0 0 0 0,0 0 1 0 0,0 0-1 0 0,0 1 0 0 0,0 0 1 0 0,0 1-1 0 0,0 0 0 0 0,-1 0 1 0 0,1 0-1 0 0,0 1 0 0 0,-1 1 1 0 0,1-1-1 0 0,0 1 0 0 0,0 1 1 0 0,-2 0-62 0 0,7-1 13 0 0,1 0-1 0 0,0 0 1 0 0,0 0 0 0 0,0 0 0 0 0,0 1-1 0 0,0-1 1 0 0,0 0 0 0 0,1 1 0 0 0,-1 0-1 0 0,0-1 1 0 0,1 1 0 0 0,-1 0 0 0 0,1 0-1 0 0,0 0 1 0 0,-1 0 0 0 0,1 0 0 0 0,0 0-1 0 0,0 0 1 0 0,1 0 0 0 0,-1 1 0 0 0,0-1-1 0 0,0 1-12 0 0,-7 93 389 0 0,9-82-286 0 0,-2 0-54 0 0,0 0 1 0 0,2 0-1 0 0,0 0 1 0 0,0 0-1 0 0,1-1 1 0 0,1 1-1 0 0,1 0 1 0 0,0-1-1 0 0,0 0 1 0 0,3 4-50 0 0,65 165 700 0 0,-57-127-549 0 0,4 0-63 0 0,41 195 132 0 0,-43-150-166 0 0,-16-91-50 0 0,0 0 0 0 0,-1 0 1 0 0,0 0-1 0 0,0 0 0 0 0,-1 0 0 0 0,0 0 0 0 0,-1 0 0 0 0,0 0 0 0 0,0 0 0 0 0,-1-1 0 0 0,0 1 0 0 0,0-1 0 0 0,-1 1 0 0 0,0-1 0 0 0,-1 1-4 0 0,-11 27 2 0 0,-17 85-10 0 0,20-62-56 0 0,-11-22 13 0 0,-62-23 533 0 0,68-14-286 0 0,-7-40 391 0 0,25 40-623 0 0,0 0-42 0 0,0 0 16 0 0,0 0 3 0 0,0 0-13 0 0,0 0-15 0 0,0 0-10 0 0,0-30-3965 0 0,0 27 221 0 0,0 3-5633 0 0</inkml:trace>
  <inkml:trace contextRef="#ctx0" brushRef="#br0" timeOffset="3844.347">258 1650 2184 0 0,'0'0'1904'0'0,"0"0"-924"0"0,0 0-520 0 0,0 0 109 0 0,0 0 373 0 0,0 0 297 0 0,0 0 101 0 0,0 0-22 0 0,0 0-157 0 0,0 0-113 0 0,0 0-86 0 0,4 0-155 0 0,21 0 518 0 0,2 45 1865 0 0,-11 2-2275 0 0,-1 20-65 0 0,17 87-61 0 0,-16-90-682 0 0,-10-91 1651 0 0,5-18-1841 0 0,44-127 162 0 0,17-12 66 0 0,-71 177-1509 0 0,-14 35 91 0 0,7-17-918 0 0,3-6-2415 0 0,1 2-6260 0 0</inkml:trace>
  <inkml:trace contextRef="#ctx0" brushRef="#br0" timeOffset="4406.688">584 1949 4185 0 0,'0'0'1007'0'0,"0"0"-151"0"0,0 0 198 0 0,0 0 315 0 0,0 0 162 0 0,0 0-97 0 0,0 0-325 0 0,0 0-323 0 0,0 0-197 0 0,0 0-73 0 0,0 0-1 0 0,0 0 21 0 0,-1 7 4 0 0,-3 19 4 0 0,2-20-449 0 0,-1 0 0 0 0,2 0 0 0 0,-1 0 0 0 0,1 0-1 0 0,0 0 1 0 0,0 0 0 0 0,0 1 0 0 0,1-1 0 0 0,0 0-1 0 0,1 1 1 0 0,-1-1 0 0 0,1 0 0 0 0,0 0 0 0 0,1 0-1 0 0,-1 0 1 0 0,1 0 0 0 0,0 0 0 0 0,1 0-1 0 0,0 0 1 0 0,0-1 0 0 0,0 1 0 0 0,0-1 0 0 0,1 0-1 0 0,0 0 1 0 0,0 0 0 0 0,4 3-95 0 0,76-1 1831 0 0,-73-10-1640 0 0,-1-1-1 0 0,0 0 1 0 0,0-1-1 0 0,0 0 1 0 0,0-1 0 0 0,-1 0-1 0 0,0 0 1 0 0,0-1-1 0 0,0 0 1 0 0,-1 0 0 0 0,5-6-191 0 0,-10 10 37 0 0,0 0 0 0 0,0 0 1 0 0,0-1-1 0 0,-1 1 0 0 0,1-1 1 0 0,-1 1-1 0 0,0-1 1 0 0,0 0-1 0 0,0 0 0 0 0,0 0 1 0 0,-1 0-1 0 0,1 0 1 0 0,-1 0-1 0 0,0-1 0 0 0,-1 1 1 0 0,1 0-1 0 0,-1 0 0 0 0,1-1 1 0 0,-1 1-1 0 0,-1 0 1 0 0,1-1-1 0 0,-1 1 0 0 0,1 0 1 0 0,-1-1-1 0 0,0 1 0 0 0,-1 0 1 0 0,1 0-1 0 0,-1 0 1 0 0,0 0-1 0 0,0 0 0 0 0,0 0 1 0 0,0 1-1 0 0,-3-3-37 0 0,0 2-86 0 0,-1 0-1 0 0,1 1 0 0 0,-1 0 1 0 0,0 1-1 0 0,0-1 1 0 0,-1 1-1 0 0,1 0 0 0 0,0 0 1 0 0,-1 1-1 0 0,1 0 1 0 0,-1 0-1 0 0,0 1 1 0 0,1-1-1 0 0,-1 2 0 0 0,-3-1 87 0 0,-62 17-7253 0 0,58-13-1679 0 0</inkml:trace>
  <inkml:trace contextRef="#ctx0" brushRef="#br0" timeOffset="5607.519">595 97 736 0 0,'0'0'1890'0'0,"0"0"168"0"0,0 0 179 0 0,0 0 36 0 0,0 0-179 0 0,0 0-326 0 0,0 0-334 0 0,0 0-258 0 0,0 0-202 0 0,0 0-166 0 0,0 0-125 0 0,0 0-115 0 0,0 0-131 0 0,2 22 935 0 0,34 235 1465 0 0,0-95-2330 0 0,-25-150-454 0 0,-11-12-4 0 0,0 0 31 0 0,6-24 2508 0 0,25-92-2032 0 0,54-146-101 0 0,-77 229-1100 0 0,9-34 619 0 0,-14 44-4317 0 0,-2 0-4337 0 0,-1 22-2482 0 0</inkml:trace>
  <inkml:trace contextRef="#ctx0" brushRef="#br0" timeOffset="9118.452">1033 770 0 0 0,'0'0'1374'0'0,"0"0"274"0"0,0 0 59 0 0,0 0-45 0 0,0 0-206 0 0,0 0-201 0 0,0 0-125 0 0,0 0-72 0 0,-2-1-51 0 0,2 1-878 0 0,-1 0-1 0 0,0 0 1 0 0,1 0-1 0 0,-1 0 1 0 0,1 0 0 0 0,-1 0-1 0 0,1 1 1 0 0,-1-1-1 0 0,0 0 1 0 0,1 0-1 0 0,-1 0 1 0 0,1 1-1 0 0,-1-1 1 0 0,1 0 0 0 0,-1 0-1 0 0,1 1 1 0 0,-1-1-1 0 0,1 0 1 0 0,0 1-1 0 0,-1-1 1 0 0,1 1-1 0 0,-1-1 1 0 0,1 1 0 0 0,0-1-1 0 0,0 1 1 0 0,-1-1-1 0 0,1 1 1 0 0,0-1-1 0 0,0 1 1 0 0,-1-1-1 0 0,1 1 1 0 0,0-1-1 0 0,0 1 1 0 0,0-1 0 0 0,0 1-1 0 0,0 0 1 0 0,0-1-1 0 0,0 1 1 0 0,0-1-1 0 0,0 1 1 0 0,0-1-1 0 0,0 1 1 0 0,0-1 0 0 0,0 1-1 0 0,0 0 1 0 0,1-1-1 0 0,-1 1 1 0 0,0-1-1 0 0,0 1 1 0 0,1-1-1 0 0,-1 1 1 0 0,0-1-1 0 0,1 1 1 0 0,-1-1 0 0 0,0 0-1 0 0,1 1 1 0 0,-1-1-1 0 0,1 1 1 0 0,-1-1-1 0 0,1 0 1 0 0,-1 1-1 0 0,1-1 1 0 0,-1 0 0 0 0,1 0-1 0 0,-1 1 1 0 0,1-1-1 0 0,0 0-128 0 0,0 5-728 0 0,49 146 3715 0 0,-15-34-2438 0 0,4-1 0 0 0,19 31-549 0 0,-1-4 93 0 0,-49-130 300 0 0,-8-21 277 0 0,-1-8-445 0 0,4-11-221 0 0,0 1-1 0 0,2 0 0 0 0,0 0 1 0 0,2 1-1 0 0,1 0 1 0 0,1 0-1 0 0,3-4-3 0 0,0-1-5 0 0,56-143-15 0 0,23-59 92 0 0,-57 147 56 0 0,-14 41 37 0 0,-20 43-117 0 0,0 1 19 0 0,0 0-24 0 0,0 0-22 0 0,0 0-8 0 0,0 0-26 0 0,0 0 26 0 0,0 0 6 0 0,0 0 1 0 0,0 0-12 0 0,0 0-13 0 0,0 0-1 0 0,0 0 12 0 0,0 0 3 0 0,0 0 7 0 0,0 0 8 0 0,0 0 0 0 0,0 0-31 0 0,0 0-23 0 0,0 0 15 0 0,0 0 27 0 0,0 0 8 0 0,0 0-8 0 0,0 0-1 0 0,0 0-10 0 0,0 0 15 0 0,0 0-11 0 0,0 0-25 0 0,0 0-8 0 0,0 0 7 0 0,0 0-10 0 0,0 0-11 0 0,0 0-20 0 0,0 0-15 0 0,-12 5-4477 0 0,6 1-2570 0 0,6-6 5974 0 0,-3 4-10397 0 0</inkml:trace>
  <inkml:trace contextRef="#ctx0" brushRef="#br0" timeOffset="10210.283">1948 1120 1080 0 0,'0'0'1307'0'0,"0"0"-95"0"0,0 0 85 0 0,0 0 134 0 0,0 0 105 0 0,0 0-13 0 0,0 0-135 0 0,0 0-209 0 0,0 0-233 0 0,0 0-193 0 0,0 0-127 0 0,0 0-46 0 0,0 0-12 0 0,-10-3-7 0 0,-47-12 470 0 0,49 16-878 0 0,-1 1 1 0 0,1 1-1 0 0,-1 0 0 0 0,1 0 0 0 0,0 0 0 0 0,0 1 1 0 0,0 0-1 0 0,1 1 0 0 0,0-1 0 0 0,-1 1 0 0 0,2 1 0 0 0,-4 2-152 0 0,-1 0 154 0 0,-1 1-83 0 0,0 0 0 0 0,0 1 0 0 0,1 1 1 0 0,0 0-1 0 0,1 0 0 0 0,0 1 0 0 0,0 0 0 0 0,2 0 0 0 0,-1 1 0 0 0,2 1 0 0 0,0-1 0 0 0,0 1 1 0 0,-2 11-73 0 0,7-20 13 0 0,1 1 1 0 0,0-1 0 0 0,0 1-1 0 0,0-1 1 0 0,1 1 0 0 0,-1-1-1 0 0,2 1 1 0 0,-1 0 0 0 0,0-1 0 0 0,1 1-1 0 0,0-1 1 0 0,1 1 0 0 0,-1-1-1 0 0,1 0 1 0 0,0 1 0 0 0,0-1-1 0 0,1 0 1 0 0,-1 0 0 0 0,1 0-1 0 0,0-1 1 0 0,1 1 0 0 0,-1-1 0 0 0,1 1-1 0 0,0-1 1 0 0,0-1 0 0 0,0 1-14 0 0,2 0 105 0 0,-1-1 0 0 0,1 0 0 0 0,0 0 0 0 0,0-1 0 0 0,1 0 0 0 0,-1 0 1 0 0,0 0-1 0 0,1-1 0 0 0,-1 0 0 0 0,1 0 0 0 0,-1-1 0 0 0,1 1 0 0 0,0-2 0 0 0,-1 1 1 0 0,1-1-1 0 0,-1 0 0 0 0,1 0 0 0 0,-1 0 0 0 0,1-1 0 0 0,-1 0 0 0 0,0-1 0 0 0,0 1 1 0 0,0-1-1 0 0,0 0 0 0 0,-1-1 0 0 0,1 1 0 0 0,-1-1 0 0 0,0 0 0 0 0,1-1-105 0 0,30-18 214 0 0,-1-2-1 0 0,-1-2 0 0 0,-2-1 1 0 0,-1-1-1 0 0,0-1 1 0 0,-3-2-1 0 0,-1-1 0 0 0,-1-2 1 0 0,-2 0-1 0 0,-1-1 0 0 0,-2-2 1 0 0,-1 0-1 0 0,6-21-213 0 0,-16 33-12 0 0,-2-1-1 0 0,0 0 0 0 0,-2 0 0 0 0,-1 0 1 0 0,-1-1-1 0 0,-1 1 0 0 0,-2-1 0 0 0,-1 0 1 0 0,-1 0-1 0 0,-1 0 0 0 0,-1 1 1 0 0,-2-1-1 0 0,-2-5 13 0 0,4 25-20 0 0,0 1 1 0 0,0-1-1 0 0,-1 1 1 0 0,0-1-1 0 0,-1 1 1 0 0,1 0-1 0 0,-1 0 1 0 0,-1 1-1 0 0,1 0 0 0 0,-1 0 1 0 0,0 0-1 0 0,0 1 1 0 0,-1-1-1 0 0,0 1 1 0 0,0 1-1 0 0,0 0 1 0 0,0 0-1 0 0,-1 0 1 0 0,1 1-1 0 0,-1 0 1 0 0,0 0-1 0 0,0 1 0 0 0,0 0 1 0 0,-1 0-1 0 0,1 1 1 0 0,0 0-1 0 0,-1 1 1 0 0,1 0-1 0 0,0 0 1 0 0,-1 1-1 0 0,1-1 1 0 0,0 2-1 0 0,0 0 1 0 0,0 0-1 0 0,0 0 0 0 0,0 1 1 0 0,0 0-1 0 0,0 0 1 0 0,1 1-1 0 0,-1 0 1 0 0,1 0-1 0 0,0 1 1 0 0,1 0 19 0 0,-4 6 1 0 0,1-1 0 0 0,0 1 0 0 0,1 1-1 0 0,0-1 1 0 0,1 2 0 0 0,0-1 0 0 0,1 1 0 0 0,1 0 0 0 0,0 0 0 0 0,0 0 0 0 0,2 1 0 0 0,-1-1 0 0 0,2 1 0 0 0,0 0 0 0 0,0 0 0 0 0,2 0 0 0 0,-1 0 0 0 0,2 0-1 0 0,0 0 1 0 0,1 4-1 0 0,2 4 40 0 0,1 0 0 0 0,1 0-1 0 0,1-1 1 0 0,1 0 0 0 0,1-1-1 0 0,0 1 1 0 0,2-2 0 0 0,8 13-40 0 0,2 7 62 0 0,112 150 547 0 0,-21-16-152 0 0,-112-173-510 0 0,1-1-1 0 0,-1 1 1 0 0,0 0 0 0 0,1 0 0 0 0,-1 0-1 0 0,0-1 1 0 0,1 1 0 0 0,-1 0 0 0 0,0 0-1 0 0,1 0 1 0 0,-1 0 0 0 0,0 0 0 0 0,1 0-1 0 0,-1-1 1 0 0,0 1 0 0 0,1 0-1 0 0,-1 0 1 0 0,0 0 0 0 0,1 0 0 0 0,-1 0-1 0 0,1 0 1 0 0,-1 1 0 0 0,0-1 0 0 0,1 0-1 0 0,-1 0 1 0 0,0 0 0 0 0,1 0 0 0 0,-1 0-1 0 0,0 0 1 0 0,1 1 0 0 0,-1-1 0 0 0,0 0-1 0 0,1 0 1 0 0,-1 1 0 0 0,0-1-1 0 0,0 0 1 0 0,1 0 0 0 0,-1 1 0 0 0,0-1-1 0 0,0 0 1 0 0,0 0 0 0 0,1 1 0 0 0,-1-1-1 0 0,0 0 1 0 0,0 1 0 0 0,0-1 0 0 0,0 1-1 0 0,0-1 1 0 0,0 0 0 0 0,1 1-1 0 0,-1-1 1 0 0,0 0 0 0 0,0 1 0 0 0,0-1-1 0 0,0 0 54 0 0,-8-31-6964 0 0,5 30-4304 0 0</inkml:trace>
  <inkml:trace contextRef="#ctx0" brushRef="#br0" timeOffset="12712.801">2392 844 0 0 0,'0'0'1488'0'0,"0"0"142"0"0,0 0 56 0 0,0 0-141 0 0,0 0-192 0 0,0 0-128 0 0,0 0-65 0 0,0 0-31 0 0,0 0-69 0 0,0 0-127 0 0,-2-2-138 0 0,-6-1 1895 0 0,14 18 1786 0 0,2 1-4477 0 0,46 219 1642 0 0,13-17-1522 0 0,-28-123-178 0 0,-25-76 5 0 0,-14-19 56 0 0,0 0-4 0 0,0 0 10 0 0,0 0 12 0 0,0 0-3 0 0,0 0-1 0 0,0 0 1 0 0,0 0 7 0 0,0 0 7 0 0,1 0 1 0 0,0 0 0 0 0,12-23 132 0 0,87-184 76 0 0,72-118 31 0 0,-137 244 222 0 0,-35 74-1748 0 0,-1 6-2926 0 0,-1 1-4535 0 0,0 0-1313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682 164 24 0 0,'0'0'1414'0'0,"0"0"-17"0"0,0 0 132 0 0,0 0 167 0 0,0 0 50 0 0,0 0 11 0 0,0 0-70 0 0,0 0-237 0 0,0 0-234 0 0,0 0-201 0 0,0 0-204 0 0,-5-9-107 0 0,-14-28-61 0 0,-42-24 3158 0 0,-52 33-2461 0 0,94 26-1241 0 0,0 1 0 0 0,0 1 0 0 0,0 1-1 0 0,1 1 1 0 0,-1 1 0 0 0,0 0 0 0 0,1 1 0 0 0,0 1-1 0 0,0 1 1 0 0,0 1 0 0 0,-1 1-99 0 0,3-3 16 0 0,2 0 1 0 0,-1 1-1 0 0,1 1 0 0 0,-1 0 1 0 0,2 1-1 0 0,-1 1 0 0 0,1 0 0 0 0,1 1 1 0 0,0 0-1 0 0,0 1 0 0 0,1 0 1 0 0,0 0-1 0 0,1 2 0 0 0,0-1 1 0 0,1 1-1 0 0,1 1 0 0 0,0-1 1 0 0,0 2-1 0 0,2-1 0 0 0,0 1 1 0 0,0 0-1 0 0,1 0 0 0 0,1 0 0 0 0,1 1 1 0 0,0-1-1 0 0,1 4-16 0 0,2-11 5 0 0,1-1 0 0 0,0 1 0 0 0,1-1 0 0 0,0 1 0 0 0,0-1 0 0 0,1 1 0 0 0,-1-1 0 0 0,2 0 0 0 0,-1 0 0 0 0,1 0 0 0 0,0-1 0 0 0,0 1 0 0 0,1-1 0 0 0,0 0 0 0 0,0 0 0 0 0,0-1 0 0 0,1 1 0 0 0,0-1 0 0 0,0 0 1 0 0,0-1-1 0 0,0 0 0 0 0,1 0 0 0 0,0 0 0 0 0,0-1 0 0 0,0 1 0 0 0,0-2 0 0 0,0 1 0 0 0,1-1 0 0 0,-1 0 0 0 0,1-1 0 0 0,0 0 0 0 0,-1 0 0 0 0,1 0 0 0 0,7-1-5 0 0,-3 1 34 0 0,0 0 1 0 0,0-1 0 0 0,0 0-1 0 0,0-1 1 0 0,0-1-1 0 0,-1 1 1 0 0,1-2-1 0 0,0 0 1 0 0,-1 0 0 0 0,0-1-1 0 0,1 0 1 0 0,-2-1-1 0 0,1 0 1 0 0,0-1 0 0 0,5-4-35 0 0,27-23 113 0 0,-1-2 0 0 0,-2-2 0 0 0,-1-1 0 0 0,-2-2 0 0 0,26-37-113 0 0,-45 54 47 0 0,-1-1 1 0 0,-1-1-1 0 0,0 0 1 0 0,-2-1-1 0 0,-2 0 1 0 0,0-1-1 0 0,8-28-47 0 0,-22 44 293 0 0,-7 25-446 0 0,-25 144 132 0 0,34-156 24 0 0,-3 25 26 0 0,2 0 0 0 0,1-1 0 0 0,1 1-1 0 0,1 0 1 0 0,1-1 0 0 0,7 26-29 0 0,40 117 97 0 0,-33-144-194 0 0,-17-25 41 0 0,6-5-4939 0 0,-3 3-963 0 0,-1 2-5087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10570 0 0,'0'0'2134'0'0,"0"0"-796"0"0,0 0-357 0 0,0 0 89 0 0,0 0 129 0 0,0 0-15 0 0,0 0-200 0 0,0 0-214 0 0,0 0-102 0 0,0 0-27 0 0,0 0-13 0 0,0 0-33 0 0,0 0-57 0 0,27-3-53 0 0,87-11-33 0 0,83-24 1170 0 0,-13 31-946 0 0,-169 14-2088 0 0,-50 0-4595 0 0,19-2-3370 0 0,10-2-362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11707 0 0,'0'0'1437'0'0,"0"0"46"0"0,0 0 97 0 0,0 0-6 0 0,0 0-107 0 0,0 0-229 0 0,0 0-237 0 0,36-7-225 0 0,110-21-226 0 0,-144 28-550 0 0,152-25 571 0 0,-73 22-3855 0 0,-67 3-2024 0 0,-5 0-5939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252 413 6009 0 0,'0'0'2251'0'0,"0"0"-370"0"0,0 0-183 0 0,0 0 46 0 0,0 0-30 0 0,0 0-193 0 0,0 0-288 0 0,0 0-317 0 0,0 0-224 0 0,0 0-123 0 0,0 0-86 0 0,0 0-44 0 0,-26 15-44 0 0,-79 50-71 0 0,50-8 138 0 0,46-42-422 0 0,0-1 0 0 0,1 1 0 0 0,1 0-1 0 0,1 0 1 0 0,0 1 0 0 0,1 0 0 0 0,1 0-1 0 0,0 0 1 0 0,1 1 0 0 0,1-1-1 0 0,0 1 1 0 0,2 0 0 0 0,0-1 0 0 0,1 10-40 0 0,-1-21-22 0 0,1 0 0 0 0,0 0 0 0 0,0-1 0 0 0,1 1 0 0 0,-1 0 1 0 0,1 0-1 0 0,0-1 0 0 0,0 1 0 0 0,0-1 0 0 0,1 1 0 0 0,0-1 1 0 0,0 0-1 0 0,0 0 0 0 0,0 0 0 0 0,1 0 0 0 0,-1-1 0 0 0,1 1 1 0 0,0-1-1 0 0,0 0 0 0 0,0 0 0 0 0,0-1 0 0 0,1 1 1 0 0,-1-1-1 0 0,1 0 0 0 0,0 0 0 0 0,-1 0 0 0 0,1-1 0 0 0,0 0 1 0 0,0 0-1 0 0,4 1 22 0 0,1-2-412 0 0,49-4-2227 0 0,-22-11-7745 0 0,-28 8 1586 0 0</inkml:trace>
  <inkml:trace contextRef="#ctx0" brushRef="#br0" timeOffset="377.442">568 461 5521 0 0,'0'0'2793'0'0,"0"0"-1040"0"0,0 0-410 0 0,0 0 72 0 0,0 0 104 0 0,0 0-61 0 0,0 0-226 0 0,0 0-286 0 0,-26 35-282 0 0,-78 113-220 0 0,64-68 34 0 0,38-68-397 0 0,1-6-39 0 0,-1-1 0 0 0,1 0 0 0 0,0 1 1 0 0,0-1-1 0 0,0 1 0 0 0,1 0 0 0 0,0-1 0 0 0,0 1 0 0 0,1-1 1 0 0,-1 1-1 0 0,1-1 0 0 0,0 1 0 0 0,1-1 0 0 0,-1 1 0 0 0,1-1 1 0 0,0 0-1 0 0,0 0 0 0 0,1 0 0 0 0,0 0 0 0 0,0 0 0 0 0,0-1 1 0 0,0 1-1 0 0,1-1 0 0 0,-1 0 0 0 0,1 0 0 0 0,0 0 0 0 0,1 0 1 0 0,-1-1-1 0 0,0 0 0 0 0,1 0 0 0 0,0 0 0 0 0,0 0 0 0 0,0-1 1 0 0,0 1-43 0 0,8-1 134 0 0,0 1-1 0 0,0-2 1 0 0,0 0 0 0 0,0 0 0 0 0,0-2 0 0 0,0 1 0 0 0,0-1 0 0 0,-1-1 0 0 0,1-1 0 0 0,0 0 0 0 0,-1 0 0 0 0,1-1 0 0 0,-1-1 0 0 0,0 0 0 0 0,0 0 0 0 0,-1-1 0 0 0,0-1 0 0 0,0 0 0 0 0,0-1 0 0 0,-1 0 0 0 0,0 0 0 0 0,-1-1 0 0 0,0 0 0 0 0,0-1 0 0 0,-1 0 0 0 0,0 0 0 0 0,-1-1 0 0 0,0 0 0 0 0,0 0 0 0 0,-2-1 0 0 0,1 0 0 0 0,-1 0 0 0 0,-1 0 0 0 0,0 0 0 0 0,-1-1 0 0 0,0 0 0 0 0,-1 1 0 0 0,-1-1 0 0 0,0 0 0 0 0,0-11-134 0 0,-2 18-86 0 0,0 1 1 0 0,-1 0-1 0 0,0 0 0 0 0,1 0 0 0 0,-2 0 0 0 0,1 0 0 0 0,0 0 0 0 0,-1 0 1 0 0,0 1-1 0 0,0 0 0 0 0,-1-1 0 0 0,1 1 0 0 0,-1 0 0 0 0,0 0 0 0 0,0 1 1 0 0,0-1-1 0 0,0 1 0 0 0,-1 0 0 0 0,1 0 0 0 0,-1 1 0 0 0,0-1 0 0 0,0 1 1 0 0,0 0-1 0 0,0 0 0 0 0,0 0 0 0 0,0 1 0 0 0,-1 0 0 0 0,1 0 0 0 0,0 0 1 0 0,-1 1-1 0 0,1 0 0 0 0,-1 0 0 0 0,1 0 0 0 0,0 1 0 0 0,-1-1 0 0 0,1 1 1 0 0,0 1-1 0 0,0-1 0 0 0,-1 1 0 0 0,1 0 0 0 0,0 0 0 0 0,-4 2 86 0 0,4 0-450 0 0,-32 21-5971 0 0,27-13-4765 0 0</inkml:trace>
  <inkml:trace contextRef="#ctx0" brushRef="#br0" timeOffset="838.77">1025 818 7154 0 0,'0'0'2364'0'0,"0"0"-252"0"0,0 0-110 0 0,0 0-57 0 0,0 0-213 0 0,0 0-385 0 0,0 0-393 0 0,0 0-289 0 0,0 0-114 0 0,0 0 4 0 0,0 0 3 0 0,0 0-19 0 0,0 0-72 0 0,10-9-71 0 0,67-67 624 0 0,1-1 154 0 0,47-30-845 0 0,-121 100-325 0 0,-4 7-25 0 0,0 0-34 0 0,0 0-32 0 0,0 23-473 0 0,-1 115 571 0 0,4-132 22 0 0,-1 0 0 0 0,2-1 0 0 0,-1 0 0 0 0,0 1 0 0 0,1-1 0 0 0,0-1 1 0 0,0 1-1 0 0,1 0 0 0 0,-1-1 0 0 0,1 0 0 0 0,0 0 0 0 0,0-1 0 0 0,0 1 0 0 0,1-1 0 0 0,-1 0 0 0 0,1 0 0 0 0,0-1 0 0 0,-1 0 0 0 0,1 0 0 0 0,0 0 0 0 0,0 0 1 0 0,1-1-1 0 0,-1 0 0 0 0,0-1 0 0 0,0 1 0 0 0,1-1 0 0 0,-1-1 0 0 0,0 1 0 0 0,0-1 0 0 0,0 0 0 0 0,1 0 0 0 0,-1-1 0 0 0,0 1 0 0 0,0-1 0 0 0,-1-1 0 0 0,1 1 1 0 0,0-1-1 0 0,-1 0 0 0 0,3-2-33 0 0,19-16 337 0 0,-1-1 0 0 0,-1-2 1 0 0,-1 0-1 0 0,-1-2 1 0 0,-1 0-1 0 0,10-18-337 0 0,-27 39-49 0 0,-1-1 0 0 0,-1 0 0 0 0,1 0 0 0 0,-1 0 1 0 0,0 0-1 0 0,-1-1 0 0 0,1 1 0 0 0,-1-1 0 0 0,0 0 0 0 0,-1 1 0 0 0,0-1 0 0 0,1-7 49 0 0,-9 14-2988 0 0,4 0-2459 0 0,-2 0-6519 0 0</inkml:trace>
  <inkml:trace contextRef="#ctx0" brushRef="#br0" timeOffset="1308.119">2197 299 14891 0 0,'0'0'1925'0'0,"0"0"-533"0"0,0 0-264 0 0,0 0-5 0 0,0 0 40 0 0,0 0-119 0 0,0 0-226 0 0,0 0-204 0 0,0 0-167 0 0,0 0-159 0 0,0 0-121 0 0,0 0-90 0 0,-6-6-75 0 0,5 5-4 0 0,0-1 2 0 0,-1 1 0 0 0,1 0-1 0 0,0-1 1 0 0,-1 1 0 0 0,1 0-1 0 0,-1 0 1 0 0,1 0-1 0 0,-1 0 1 0 0,1 0 0 0 0,-1 0-1 0 0,0 0 1 0 0,1 1 0 0 0,-1-1-1 0 0,0 0 1 0 0,0 1-1 0 0,1 0 1 0 0,-1-1 0 0 0,0 1-1 0 0,0 0 1 0 0,0 0 0 0 0,0 0-1 0 0,0 0 1 0 0,1 0-1 0 0,-1 0 1 0 0,0 1 0 0 0,0-1-1 0 0,0 1 1 0 0,1-1 0 0 0,-1 1-1 0 0,0 0 1 0 0,1-1-1 0 0,-1 1 1 0 0,0 0 0 0 0,1 0-1 0 0,-1 0 1 0 0,0 1 0 0 0,-9 5-7 0 0,-2 1-25 0 0,0 0 0 0 0,0 0 0 0 0,1 1 0 0 0,0 1 0 0 0,0 0 0 0 0,1 1 0 0 0,1 0 0 0 0,-4 6 32 0 0,14-15-11 0 0,0 0 0 0 0,0 0 0 0 0,0 0 0 0 0,0 0 0 0 0,0 0 0 0 0,1 0 0 0 0,-1 0 0 0 0,1 0 0 0 0,-1 0-1 0 0,1 0 1 0 0,0 0 0 0 0,0 0 0 0 0,0 0 0 0 0,0-1 0 0 0,0 1 0 0 0,0 0 0 0 0,0-1 0 0 0,1 1 0 0 0,-1 0 0 0 0,1-1 0 0 0,-1 0-1 0 0,1 1 1 0 0,-1-1 0 0 0,1 0 0 0 0,0 0 0 0 0,0 0 0 0 0,0 0 0 0 0,0 0 0 0 0,-1 0 0 0 0,1 0 0 0 0,0-1 0 0 0,0 1-1 0 0,0-1 1 0 0,0 1 0 0 0,1-1 0 0 0,-1 0 0 0 0,0 0 0 0 0,0 0 0 0 0,0 0 11 0 0,5 2-9 0 0,44 13-12 0 0,56 30-17 0 0,-105-42 62 0 0,1 1-1 0 0,0 0 1 0 0,-1 1 0 0 0,0-1-1 0 0,0 0 1 0 0,0 1 0 0 0,0-1-1 0 0,-1 1 1 0 0,0-1-1 0 0,0 1 1 0 0,0 0 0 0 0,0-1-1 0 0,-1 1 1 0 0,0 0 0 0 0,0 0-1 0 0,0 0 1 0 0,-1-1-1 0 0,1 1 1 0 0,-1 0 0 0 0,0-1-1 0 0,0 1 1 0 0,-1 0 0 0 0,0-1-1 0 0,1 0 1 0 0,-1 1 0 0 0,-1-1-1 0 0,1 0 1 0 0,-1 0-1 0 0,1 0 1 0 0,-1 0 0 0 0,-1-1-1 0 0,1 1 1 0 0,0-1 0 0 0,-1 0-1 0 0,1 1 1 0 0,-1-2-1 0 0,0 1 1 0 0,0 0 0 0 0,-3 0-24 0 0,-202 166-1187 0 0,202-160-329 0 0,6-3-6353 0 0,1-6-3341 0 0</inkml:trace>
  <inkml:trace contextRef="#ctx0" brushRef="#br0" timeOffset="1588.04">2748 166 14251 0 0,'0'0'2549'0'0,"0"0"-1631"0"0,0 0-385 0 0,0 0 333 0 0,0 0 353 0 0,0 0 114 0 0,0 0-164 0 0,0 0-289 0 0,0 0-222 0 0,-9 34-106 0 0,-27 107-85 0 0,-7 2 382 0 0,33-99-949 0 0,2-1 1 0 0,2 1-1 0 0,2 1 0 0 0,2-1 0 0 0,2 0 0 0 0,2 1 0 0 0,5 27 100 0 0,-7-68-1524 0 0,-2-4-9397 0 0,1-3-819 0 0</inkml:trace>
  <inkml:trace contextRef="#ctx0" brushRef="#br0" timeOffset="1772.553">2359 527 8114 0 0,'0'0'5109'0'0,"0"0"-2663"0"0,0 0-1157 0 0,0 0-314 0 0,0 0-105 0 0,0 0-29 0 0,0 0-63 0 0,0 0-146 0 0,0 0-113 0 0,0 0-130 0 0,0 0-117 0 0,0 0-107 0 0,28 0-71 0 0,86-2-26 0 0,44 15-219 0 0,-41-4-1328 0 0,-51-4-6201 0 0,-44-4-3331 0 0</inkml:trace>
  <inkml:trace contextRef="#ctx0" brushRef="#br0" timeOffset="2085.245">3243 523 13107 0 0,'0'0'2230'0'0,"0"0"-401"0"0,0 0-270 0 0,0 0-190 0 0,0 0-188 0 0,0 0-213 0 0,0 0-266 0 0,0 0-215 0 0,0 0-142 0 0,0 0-106 0 0,0 0-50 0 0,0 0-42 0 0,0 0-39 0 0,-28 15-43 0 0,-86 45-13 0 0,64-16-32 0 0,44-34-28 0 0,-1-1-9 0 0,1 0 0 0 0,1 1 0 0 0,0 0 0 0 0,0 0 0 0 0,1 0-1 0 0,0 0 1 0 0,0 0 0 0 0,2 1 0 0 0,-1 0 0 0 0,1 0 0 0 0,1-1 0 0 0,0 1 0 0 0,0 8 17 0 0,1-17-2 0 0,0 0 1 0 0,0-1 0 0 0,0 1 0 0 0,1-1 0 0 0,-1 1 0 0 0,0 0 0 0 0,1-1 0 0 0,-1 1-1 0 0,1-1 1 0 0,0 1 0 0 0,-1-1 0 0 0,1 0 0 0 0,0 1 0 0 0,0-1 0 0 0,0 0-1 0 0,0 1 1 0 0,0-1 0 0 0,0 0 0 0 0,1 0 0 0 0,-1 0 0 0 0,0 0 0 0 0,0 0 0 0 0,1 0-1 0 0,-1 0 1 0 0,1 0 0 0 0,-1-1 0 0 0,1 1 0 0 0,-1-1 0 0 0,1 1 0 0 0,-1-1 0 0 0,1 1-1 0 0,-1-1 1 0 0,1 0 0 0 0,0 0 0 0 0,-1 0 0 0 0,1 0 0 0 0,0 0 0 0 0,-1 0 0 0 0,1 0-1 0 0,-1 0 1 0 0,1-1 0 0 0,0 1 0 0 0,0-1 1 0 0,68-27 415 0 0,136-145 1250 0 0,-202 168-1650 0 0,1 0 0 0 0,0 1 0 0 0,0 0 0 0 0,0 0 0 0 0,1 0 0 0 0,-1 1 0 0 0,1 0 0 0 0,0 0 0 0 0,0 0 0 0 0,0 1 0 0 0,0 0 0 0 0,3-1-15 0 0,3 43-708 0 0,-11-36 394 0 0,10 61-1446 0 0,-5-44-2679 0 0,1 0-5236 0 0,-5-13-7 0 0</inkml:trace>
  <inkml:trace contextRef="#ctx0" brushRef="#br0" timeOffset="2556.541">3589 766 8466 0 0,'0'0'2579'0'0,"0"0"-304"0"0,0 0-214 0 0,0 0-244 0 0,0 0-358 0 0,0 0-424 0 0,0 0-369 0 0,0 0-228 0 0,0 0-69 0 0,0 0-8 0 0,0 0 3 0 0,0 0-20 0 0,13-14-49 0 0,39-43-38 0 0,-5 25 259 0 0,-34 29-509 0 0,-11 4-14 0 0,-1-1 1 0 0,1 1-1 0 0,-1-1 1 0 0,0 1-1 0 0,1-1 1 0 0,-1 1-1 0 0,0 0 0 0 0,0 0 1 0 0,1 0-1 0 0,-1 0 1 0 0,0 0-1 0 0,0 0 1 0 0,0 0-1 0 0,0 0 1 0 0,0 0-1 0 0,0 0 0 0 0,0 1 1 0 0,-1-1-1 0 0,1 0 1 0 0,0 1-1 0 0,-1-1 1 0 0,1 0-1 0 0,-1 1 0 0 0,1-1 1 0 0,-1 1-1 0 0,0-1 1 0 0,0 1-1 0 0,1-1 1 0 0,-1 1-1 0 0,0 0 7 0 0,12 25 0 0 0,-5-22 113 0 0,0-1 0 0 0,0-1 0 0 0,1 1 0 0 0,-1-1 0 0 0,1 0 0 0 0,-1-1 0 0 0,1 0 0 0 0,0 0 0 0 0,0-1 0 0 0,0 0 0 0 0,0 0 0 0 0,1 0 0 0 0,-1-1 0 0 0,0-1 0 0 0,0 0 0 0 0,0 0 0 0 0,0 0 0 0 0,0-1 0 0 0,0 0 0 0 0,0 0 0 0 0,-1-1 0 0 0,1 0 0 0 0,-1-1 0 0 0,0 0 0 0 0,0 0 0 0 0,0 0 0 0 0,0-1 0 0 0,5-4-113 0 0,12-3 324 0 0,104-61 597 0 0,-104 49-799 0 0,-21 12-3963 0 0,-3 11-1685 0 0,0 1-6549 0 0</inkml:trace>
  <inkml:trace contextRef="#ctx0" brushRef="#br0" timeOffset="2843.269">4638 1 15843 0 0,'0'0'1373'0'0,"0"0"-260"0"0,0 0 19 0 0,0 0 161 0 0,0 0 42 0 0,0 0-204 0 0,0 0-243 0 0,0 0-199 0 0,0 0-145 0 0,1 35-105 0 0,0 112-101 0 0,5-8 243 0 0,30 116-414 0 0,-19-70-1221 0 0,-33-173-1783 0 0,5-12-1100 0 0,7 0 180 0 0,-2 0-7203 0 0</inkml:trace>
  <inkml:trace contextRef="#ctx0" brushRef="#br0" timeOffset="3085.765">4302 317 14875 0 0,'0'0'1591'0'0,"0"0"-339"0"0,0 0-6 0 0,0 0 34 0 0,0 0-82 0 0,0 0-159 0 0,32 0-203 0 0,103 1-193 0 0,76 12 960 0 0,-44-6-1886 0 0,-97-6-8565 0 0,-54-1-3223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3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72 0 0,'0'0'1512'0'0,"0"0"-434"0"0,0 0-143 0 0,0 0 184 0 0,0 0 310 0 0,0 0 210 0 0,0 0-44 0 0,0 0-248 0 0,0 0-296 0 0,0 0-237 0 0,0 0-125 0 0,36 0 5522 0 0,171 7-1753 0 0,-15 9-3394 0 0,104 9-260 0 0,-168-22-4494 0 0,-127-3 1015 0 0,-1 0-3351 0 0,0 0-5336 0 0</inkml:trace>
  <inkml:trace contextRef="#ctx0" brushRef="#br0" timeOffset="361.209">84 439 9098 0 0,'0'0'1330'0'0,"0"0"-641"0"0,0 0-381 0 0,0 0 150 0 0,0 0 355 0 0,0 0 362 0 0,0 0 264 0 0,0 0 13 0 0,0 0-103 0 0,0 0-177 0 0,0 0-220 0 0,0 0-155 0 0,0 0-82 0 0,24 9-61 0 0,78 26-65 0 0,9-9 1281 0 0,-56-14-1288 0 0,1-2 1 0 0,0-3-1 0 0,40 0-582 0 0,-89-7 16 0 0,148 4-1884 0 0,-155-9-1464 0 0,0 2-5335 0 0,0 0-2849 0 0</inkml:trace>
  <inkml:trace contextRef="#ctx0" brushRef="#br0" timeOffset="1202.061">608 23 5521 0 0,'0'0'1734'0'0,"0"0"-158"0"0,0 0-65 0 0,0 0 180 0 0,0 0 118 0 0,0 0-74 0 0,0 0-174 0 0,0 0-276 0 0,0 0-309 0 0,0 0-267 0 0,0 0-194 0 0,0 0-127 0 0,0 0-54 0 0,-6-4-8 0 0,-21-11-48 0 0,20 12-25 0 0,7 3-60 0 0,2 6-11 0 0,0 1 0 0 0,0-1-1 0 0,1 0 1 0 0,0 0-1 0 0,0 0 1 0 0,0 0-1 0 0,1-1 1 0 0,0 1-1 0 0,0-1 1 0 0,0 0-1 0 0,1 0 1 0 0,0 0 0 0 0,0-1-1 0 0,0 1 1 0 0,3 1-182 0 0,119 107 933 0 0,105 9-398 0 0,-182-93-504 0 0,-106 34 758 0 0,-119 122-517 0 0,-127 80 146 0 0,252-218-312 0 0,29-15-67 0 0,21-31-2 0 0,0-1-30 0 0,0 0-30 0 0,0 0 25 0 0,0 0-8 0 0,0 0 10 0 0,0 0-20 0 0,0 0 4 0 0,0 0 23 0 0,0 0 1 0 0,0 0-19 0 0,0 0-9 0 0,0 0 19 0 0,6-25-2966 0 0,-2 22 2342 0 0,10-9-1529 0 0,-6 0-4275 0 0,-7 9-2452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3345 0 0,'0'0'1287'0'0,"0"0"-124"0"0,0 0 49 0 0,0 0 217 0 0,0 0 141 0 0,0 0-74 0 0,0 0-273 0 0,0 0-298 0 0,0 0-204 0 0,0 0-94 0 0,0 0 4 0 0,9-9 41 0 0,96-125 3586 0 0,-69 67-1940 0 0,-22 94-2849 0 0,36 112 1214 0 0,-31-51-312 0 0,-4 2 1 0 0,3 82-372 0 0,13 140 225 0 0,2-227-220 0 0,-9-136 1997 0 0,13-30-1837 0 0,3 2-1 0 0,36-50-164 0 0,27-50 50 0 0,-47 76-11 0 0,58-128 90 0 0,-100 186-957 0 0,-21 45-3662 0 0,5 0-4108 0 0,2 0-3053 0 0</inkml:trace>
  <inkml:trace contextRef="#ctx0" brushRef="#br0" timeOffset="569.65">890 476 9474 0 0,'0'0'1800'0'0,"0"0"-354"0"0,0 0-198 0 0,0 0 51 0 0,0 0-8 0 0,0 0-173 0 0,0 0-307 0 0,0 0-311 0 0,0 0-242 0 0,0 0-142 0 0,0 0-50 0 0,0 0 59 0 0,0 0 85 0 0,4 2 119 0 0,12 3 80 0 0,1-1 0 0 0,-1 0-1 0 0,1-1 1 0 0,0-1 0 0 0,0-1 0 0 0,-1 0 0 0 0,1-1 0 0 0,0-1-1 0 0,11-2-408 0 0,220-37 1775 0 0,-248 40-1803 0 0,0 0 23 0 0,0 0-20 0 0,0 0-39 0 0,0 0-44 0 0,0 0-68 0 0,-14 0-3763 0 0,8 0-2184 0 0,1 0-5145 0 0</inkml:trace>
  <inkml:trace contextRef="#ctx0" brushRef="#br0" timeOffset="826.284">853 671 13379 0 0,'0'0'1039'0'0,"0"0"-510"0"0,0 0-177 0 0,0 0 195 0 0,0 0 319 0 0,0 0 234 0 0,0 0 21 0 0,0 0-106 0 0,0 0-120 0 0,0 0-175 0 0,0 0-142 0 0,0 0-85 0 0,23 5-130 0 0,75 18-103 0 0,0-18 29 0 0,-11-21-1077 0 0,-33-4-6947 0 0,-42 16-3415 0 0</inkml:trace>
  <inkml:trace contextRef="#ctx0" brushRef="#br0" timeOffset="1411.74">2005 391 12923 0 0,'0'0'1405'0'0,"0"0"-275"0"0,0 0-103 0 0,0 0-2 0 0,0 0-6 0 0,0 0-112 0 0,0 0-203 0 0,0 0-154 0 0,0 0-122 0 0,0 0-115 0 0,0 0-57 0 0,0 0-66 0 0,-30 9-45 0 0,-97 31-8 0 0,54-7 89 0 0,50-18-195 0 0,1 1 0 0 0,0 1 0 0 0,2 0 0 0 0,-1 2 0 0 0,2 1 0 0 0,1 0 0 0 0,0 2 0 0 0,-9 16-31 0 0,19-27-15 0 0,1 0 0 0 0,1 1 0 0 0,0 0 0 0 0,0 0 0 0 0,1 0 0 0 0,1 1 0 0 0,0 0 0 0 0,1 0 0 0 0,0 0 0 0 0,1 0 1 0 0,0 0-1 0 0,1 1 0 0 0,1-1 0 0 0,0 0 0 0 0,1 4 15 0 0,1-13 14 0 0,0 0 0 0 0,0 0 1 0 0,1 0-1 0 0,-1 0 0 0 0,1 0 1 0 0,0 0-1 0 0,0-1 0 0 0,1 1 0 0 0,-1-1 1 0 0,1 0-1 0 0,-1 0 0 0 0,1 0 1 0 0,0-1-1 0 0,0 1 0 0 0,0-1 1 0 0,1 0-1 0 0,-1 0 0 0 0,0 0 0 0 0,1-1 1 0 0,-1 0-1 0 0,1 0 0 0 0,-1 0 1 0 0,1 0-1 0 0,0-1 0 0 0,-1 1 1 0 0,1-1-1 0 0,0 0 0 0 0,0-1 0 0 0,-1 1 1 0 0,1-1-1 0 0,0 0 0 0 0,-1 0 1 0 0,1 0-1 0 0,-1-1 0 0 0,0 0 1 0 0,2 0-15 0 0,31-17 190 0 0,-1-2 1 0 0,-1-1-1 0 0,-1-1 1 0 0,0-3-1 0 0,-2 0 1 0 0,-1-2 0 0 0,-2-1-1 0 0,0-2 1 0 0,-3-1-1 0 0,21-30-190 0 0,4-4 391 0 0,-51 65-311 0 0,0 1-7 0 0,0 0-7 0 0,0 0-34 0 0,-4 26-195 0 0,-1-6 178 0 0,0 1 1 0 0,2 0-1 0 0,1-1 0 0 0,0 1 1 0 0,2 0-1 0 0,0 0 0 0 0,2 0 1 0 0,0 1-16 0 0,0-11 8 0 0,1 0 0 0 0,0 0 1 0 0,0 1-1 0 0,1-2 0 0 0,1 1 0 0 0,0 0 1 0 0,1-1-1 0 0,0 0 0 0 0,0 0 0 0 0,1-1 1 0 0,0 0-1 0 0,0 0 0 0 0,1-1 1 0 0,1 1-1 0 0,4 2-8 0 0,-12-10-82 0 0,0 0 0 0 0,-1-1 0 0 0,1 1-1 0 0,0 0 1 0 0,0-1 0 0 0,0 1 0 0 0,0-1 0 0 0,0 1 0 0 0,0-1 0 0 0,0 1 0 0 0,0-1 0 0 0,0 0 0 0 0,0 1-1 0 0,0-1 1 0 0,0 0 0 0 0,0 0 0 0 0,0 0 0 0 0,0 0 0 0 0,0 0 0 0 0,0 0 0 0 0,1 0 0 0 0,-1 0 0 0 0,0 0 0 0 0,0-1-1 0 0,0 1 1 0 0,0 0 0 0 0,0-1 0 0 0,0 1 0 0 0,0-1 0 0 0,0 1 0 0 0,0-1 0 0 0,-1 1 0 0 0,1-1 0 0 0,0 0-1 0 0,0 1 1 0 0,0-1 0 0 0,0 0 0 0 0,-1 0 0 0 0,1 0 0 0 0,0 0 0 0 0,-1 1 0 0 0,1-1 0 0 0,-1 0 0 0 0,1 0 0 0 0,-1 0-1 0 0,1 0 1 0 0,-1 0 0 0 0,0 0 0 0 0,0 0 0 0 0,1 0 0 0 0,-1-1 0 0 0,0 1 82 0 0,5-9-6049 0 0,-1 5-5707 0 0</inkml:trace>
  <inkml:trace contextRef="#ctx0" brushRef="#br0" timeOffset="1976.013">2703 78 11426 0 0,'0'0'2554'0'0,"0"0"-672"0"0,0 0-323 0 0,0 0-96 0 0,0 0-43 0 0,0 0-174 0 0,0 0-335 0 0,0 0-326 0 0,0 0-226 0 0,0 0-108 0 0,0 0-39 0 0,0 0-19 0 0,0 0-37 0 0,7 19 378 0 0,-43 216 1083 0 0,-24 22-1539 0 0,6-90-86 0 0,46-82-118 0 0,11-82 133 0 0,1 1 0 0 0,-1-1 0 0 0,1 0 0 0 0,0-1-1 0 0,0 1 1 0 0,0-1 0 0 0,0 1 0 0 0,0-1 0 0 0,1 0 0 0 0,-1-1-1 0 0,0 1 1 0 0,1-1 0 0 0,0 0 0 0 0,-1 0 0 0 0,1 0 0 0 0,0-1-1 0 0,-1 0 1 0 0,1 1 0 0 0,4-2-7 0 0,4 2 13 0 0,140-12 276 0 0,-150 11-306 0 0,-1-1-1 0 0,1 1 0 0 0,0-1 0 0 0,-1 0 0 0 0,0 0 0 0 0,1 0 0 0 0,-1 0 1 0 0,0-1-1 0 0,1 1 0 0 0,-1-1 0 0 0,0 1 0 0 0,0-1 0 0 0,0 0 0 0 0,0 0 1 0 0,0 0-1 0 0,-1 0 0 0 0,1 0 0 0 0,-1 0 0 0 0,1 0 0 0 0,-1-1 1 0 0,0 1-1 0 0,0 0 0 0 0,1-3 18 0 0,2-39-6652 0 0,-7 37 2550 0 0,0 3-1391 0 0,3 4 5196 0 0,-3-3-9493 0 0</inkml:trace>
  <inkml:trace contextRef="#ctx0" brushRef="#br0" timeOffset="2860.395">2377 498 10954 0 0,'0'0'2223'0'0,"0"0"-720"0"0,0 0-324 0 0,0 0 35 0 0,0 0 58 0 0,0 0-86 0 0,0 0-294 0 0,0 0-271 0 0,0 0-51 0 0,0 0 29 0 0,0 0 110 0 0,0 0 51 0 0,0 0-101 0 0,12 4-69 0 0,132 25 1558 0 0,94-44-310 0 0,-61-7-441 0 0,-177 22-1387 0 0,0 0-12 0 0,0 0 9 0 0,0 0-19 0 0,0 0-3 0 0,0 0 30 0 0,0 0-3 0 0,0 0-21 0 0,0 0-2 0 0,0 0 3 0 0,0 0 25 0 0,0 0 2 0 0,0 0-30 0 0,0 0-30 0 0,0 0 18 0 0,-21-8-4575 0 0,15 6 1666 0 0,2 1-3718 0 0,0-3-5695 0 0</inkml:trace>
  <inkml:trace contextRef="#ctx0" brushRef="#br0" timeOffset="3954.368">3176 553 5321 0 0,'0'0'1742'0'0,"0"0"-517"0"0,0 0-191 0 0,0 0 129 0 0,0 0 148 0 0,0 0 21 0 0,0 0-210 0 0,0 0-278 0 0,0 0-196 0 0,0 0-13 0 0,0 0 74 0 0,0 0 111 0 0,0 0 93 0 0,7 4-54 0 0,159 36 4246 0 0,-103-36-4531 0 0,-1-3 0 0 0,0-2 0 0 0,1-4 0 0 0,42-8-574 0 0,-74 13-4 0 0,-30 0-17 0 0,-1 0-35 0 0,0 0-20 0 0,0 0-50 0 0,0 0-28 0 0,0 0-62 0 0,0 0-83 0 0,-14-3-5816 0 0,4 2-3669 0 0,6 1-444 0 0</inkml:trace>
  <inkml:trace contextRef="#ctx0" brushRef="#br0" timeOffset="4315.698">3448 321 10338 0 0,'0'0'1594'0'0,"0"0"-505"0"0,0 0-196 0 0,0 0 170 0 0,0 0 229 0 0,0 0 53 0 0,0 0-152 0 0,0 0-252 0 0,0 0-227 0 0,0 0-145 0 0,0 0-86 0 0,-6 34-62 0 0,-18 108-37 0 0,18-35 409 0 0,13 103-1494 0 0,-6-198-94 0 0,0-7-1131 0 0,-1 0-3674 0 0,0-4-5289 0 0</inkml:trace>
  <inkml:trace contextRef="#ctx0" brushRef="#br0" timeOffset="5306.402">3730 196 3945 0 0,'0'0'1947'0'0,"0"0"-601"0"0,0 0-118 0 0,0 0 223 0 0,0 0 172 0 0,0 0-39 0 0,0 0-108 0 0,0 0-173 0 0,0 0-121 0 0,0 0-76 0 0,0 0-144 0 0,0 0-117 0 0,14 0-88 0 0,45-1-57 0 0,16-26 1257 0 0,-65 21-1713 0 0,141-96 1251 0 0,-151 103-1490 0 0,0-1 0 0 0,0 0 0 0 0,0 1 0 0 0,0-1 0 0 0,0 0 0 0 0,0 1 1 0 0,0-1-1 0 0,0 1 0 0 0,0-1 0 0 0,0 0 0 0 0,0 1 0 0 0,0-1 0 0 0,0 0 1 0 0,0 1-1 0 0,0-1 0 0 0,0 0 0 0 0,0 1 0 0 0,0-1 0 0 0,0 0 0 0 0,1 1 0 0 0,-1-1 1 0 0,0 0-1 0 0,0 1 0 0 0,0-1 0 0 0,1 0 0 0 0,-1 1 0 0 0,0-1 0 0 0,0 0 1 0 0,1 0-1 0 0,-1 1 0 0 0,0-1 0 0 0,0 0 0 0 0,1 0 0 0 0,-1 0 0 0 0,0 0 0 0 0,1 1 1 0 0,-1-1-1 0 0,0 0 0 0 0,1 0 0 0 0,-1 0 0 0 0,1 0 0 0 0,-1 0 0 0 0,0 0 0 0 0,1 0 1 0 0,-1 0-1 0 0,0 0 0 0 0,1 0 0 0 0,-1 0 0 0 0,0 0 0 0 0,1 0 0 0 0,-1 0 1 0 0,1 0-1 0 0,-1 0 0 0 0,0 0 0 0 0,1 0 0 0 0,-1-1 0 0 0,0 1 0 0 0,1 0 0 0 0,-1 0 1 0 0,0 0-1 0 0,1-1-5 0 0,-2 9-23 0 0,-15 607 428 0 0,30-454-518 0 0,5-102 73 0 0,-19-58 36 0 0,0-1 16 0 0,0 0-2 0 0,0 0-17 0 0,0 0 27 0 0,0 0-23 0 0,0 0 17 0 0,0 0 33 0 0,0 0-15 0 0,0 0 20 0 0,0 0-8 0 0,0 0 0 0 0,11-70 304 0 0,22-14-185 0 0,3 1 0 0 0,35-54-163 0 0,35-81 80 0 0,-92 184-81 0 0,2 1 0 0 0,1 1 0 0 0,1 1 0 0 0,1 0 0 0 0,2 1 0 0 0,12-11 1 0 0,19-48 225 0 0,-52 89-170 0 0,0 0-23 0 0,0 0 18 0 0,0 0-15 0 0,0 0-12 0 0,0 0 3 0 0,0 0-34 0 0,-10 7-298 0 0,-42 85-385 0 0,40-41-1815 0 0,11-28-5988 0 0,1-16-3200 0 0</inkml:trace>
  <inkml:trace contextRef="#ctx0" brushRef="#br0" timeOffset="5617.847">4457 575 11867 0 0,'0'0'1309'0'0,"0"0"-337"0"0,0 0-82 0 0,0 0 113 0 0,0 0 76 0 0,0 0-48 0 0,0 0-230 0 0,0 0-261 0 0,0 0-224 0 0,0 0-129 0 0,0 0-71 0 0,0 0-59 0 0,-22 33-5 0 0,-68 103-30 0 0,63-80-12 0 0,28-49-3 0 0,-1-4 3 0 0,0-1 0 0 0,0 1 0 0 0,0-1 1 0 0,0 1-1 0 0,0-1 0 0 0,0 1 0 0 0,1-1 0 0 0,-1 0 0 0 0,1 1 1 0 0,0-1-1 0 0,0 1 0 0 0,0-1 0 0 0,0 0 0 0 0,0 0 0 0 0,0 0 1 0 0,0 1-1 0 0,1-1 0 0 0,-1 0 0 0 0,1-1 0 0 0,0 1 0 0 0,-1 0 1 0 0,1 0-1 0 0,0-1 0 0 0,0 1 0 0 0,0-1 0 0 0,0 1 0 0 0,0-1 1 0 0,1 0-1 0 0,-1 0 0 0 0,0 0 0 0 0,1 0 0 0 0,-1 0 0 0 0,0-1 1 0 0,1 1-1 0 0,-1-1 0 0 0,1 0 0 0 0,1 1-10 0 0,6-1 148 0 0,0-1-1 0 0,0 0 0 0 0,-1 0 1 0 0,1-1-1 0 0,-1 0 1 0 0,1-1-1 0 0,-1 0 1 0 0,0 0-1 0 0,0-1 0 0 0,0 0 1 0 0,0-1-1 0 0,-1 0 1 0 0,0 0-1 0 0,0-1 1 0 0,0 0-1 0 0,-1 0 0 0 0,0 0 1 0 0,0-1-1 0 0,0-1 1 0 0,1-1-148 0 0,-4 4 43 0 0,0 1 1 0 0,0-1 0 0 0,0 0 0 0 0,0 0-1 0 0,-1 0 1 0 0,1-1 0 0 0,-1 1 0 0 0,-1-1-1 0 0,1 0 1 0 0,-1 0 0 0 0,0 0 0 0 0,-1 0-1 0 0,1 0 1 0 0,-1 0 0 0 0,0 0-1 0 0,0-1 1 0 0,-1 1 0 0 0,0 0 0 0 0,0 0-1 0 0,-1-1 1 0 0,0 1 0 0 0,0 0 0 0 0,0 0-1 0 0,0 0 1 0 0,-1 0 0 0 0,0 0 0 0 0,-1 0-1 0 0,1 0 1 0 0,-1 1 0 0 0,0-1-1 0 0,-1 1 1 0 0,1 0 0 0 0,-1 0 0 0 0,-1-1-44 0 0,1 1-111 0 0,-1 1 1 0 0,1 0-1 0 0,-1 1 1 0 0,0-1-1 0 0,0 1 1 0 0,0 0-1 0 0,-1 0 1 0 0,1 0-1 0 0,-1 1 1 0 0,1 0 0 0 0,-1 0-1 0 0,0 0 1 0 0,0 1-1 0 0,0 0 1 0 0,0 0-1 0 0,0 0 1 0 0,0 1-1 0 0,-2 0 111 0 0,-14 0-1840 0 0,8 0-2384 0 0,0 0-7001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591 439 0 0 0,'0'0'216'0'0,"0"0"868"0"0,0 0 545 0 0,0 0 400 0 0,0 0 241 0 0,0 0-47 0 0,0 0-226 0 0,0 0-329 0 0,0 0-326 0 0,0 0-294 0 0,0 0-235 0 0,3-3-123 0 0,9-15 644 0 0,-48 2 2108 0 0,19 14-3321 0 0,0 2 0 0 0,0 0 0 0 0,0 0 0 0 0,0 2 0 0 0,0 0 0 0 0,0 1 0 0 0,0 1 0 0 0,1 1 0 0 0,-1 0 0 0 0,1 1 0 0 0,-4 3-121 0 0,-32 8 241 0 0,-93 42 398 0 0,168-32-843 0 0,141 27 524 0 0,-163-54-315 0 0,-1 0 1 0 0,1 0-1 0 0,-1 1 1 0 0,1-1-1 0 0,-1 0 1 0 0,1 0-1 0 0,-1 1 1 0 0,1-1-1 0 0,-1 0 1 0 0,1 1-1 0 0,-1-1 1 0 0,0 0-1 0 0,1 1 1 0 0,-1-1-1 0 0,1 0 1 0 0,-1 1 0 0 0,0-1-1 0 0,0 1 1 0 0,1-1-1 0 0,-1 1 1 0 0,0-1-1 0 0,0 1 1 0 0,1-1-1 0 0,-1 1 1 0 0,0-1-1 0 0,0 1 1 0 0,0-1-1 0 0,0 1 1 0 0,0 0-1 0 0,0-1 1 0 0,0 1-1 0 0,0-1 1 0 0,0 1-1 0 0,0-1 1 0 0,0 1-1 0 0,0-1 1 0 0,0 1-1 0 0,0-1 1 0 0,0 1-1 0 0,-1 0 1 0 0,1-1-1 0 0,0 1 1 0 0,0-1-1 0 0,-1 0 1 0 0,1 1-1 0 0,0-1 1 0 0,-1 1-1 0 0,1-1 1 0 0,0 1-1 0 0,-1-1 1 0 0,1 0-1 0 0,-1 1 1 0 0,1-1-1 0 0,-1 0 1 0 0,1 1-1 0 0,-1-1 1 0 0,1 0-1 0 0,-1 0 1 0 0,1 1-6 0 0,-33 27 303 0 0,28-24-275 0 0,-107 74 266 0 0,76-56-267 0 0,1 3-1 0 0,1 1 1 0 0,2 1-1 0 0,-13 14-26 0 0,43-38 1 0 0,-1 0 1 0 0,1 0-1 0 0,-1 0 1 0 0,1 0-1 0 0,0 1 0 0 0,1-1 1 0 0,-1 1-1 0 0,0-1 1 0 0,1 1-1 0 0,0 0 0 0 0,0-1 1 0 0,0 1-1 0 0,0 0 1 0 0,1 0-1 0 0,-1 0 0 0 0,1-1 1 0 0,0 1-1 0 0,0 0 0 0 0,1 0 1 0 0,-1 0-1 0 0,1 0 1 0 0,0-1-1 0 0,0 1 0 0 0,0 0 1 0 0,0-1-1 0 0,0 1 1 0 0,1 0-1 0 0,0-1 0 0 0,0 0 1 0 0,0 1-1 0 0,0-1 1 0 0,0 0-1 0 0,1 0 0 0 0,-1 0 1 0 0,1 0-1 0 0,0-1 0 0 0,0 1 1 0 0,0-1-1 0 0,0 0 1 0 0,0 0-1 0 0,1 0 0 0 0,-1 0 1 0 0,1 0-1 0 0,-1-1 1 0 0,1 1-1 0 0,-1-1 0 0 0,2 0-1 0 0,-1 1-51 0 0,1 0-1 0 0,-1-1 1 0 0,0 1-1 0 0,1-1 0 0 0,-1 0 1 0 0,1 0-1 0 0,-1-1 1 0 0,1 1-1 0 0,0-1 1 0 0,-1 0-1 0 0,1 0 0 0 0,-1-1 1 0 0,1 1-1 0 0,-1-1 1 0 0,1 0-1 0 0,-1 0 1 0 0,1-1-1 0 0,-1 1 0 0 0,0-1 1 0 0,1 0-1 0 0,-1 0 1 0 0,0 0-1 0 0,0-1 0 0 0,-1 1 1 0 0,1-1-1 0 0,0 0 1 0 0,-1 0-1 0 0,0-1 1 0 0,0 1-1 0 0,0 0 0 0 0,1-3 52 0 0,17-30-3227 0 0,-11 11-4748 0 0,-8 13-3185 0 0</inkml:trace>
  <inkml:trace contextRef="#ctx0" brushRef="#br0" timeOffset="461.02">444 1 11354 0 0,'0'0'866'0'0,"0"0"-455"0"0,0 0-227 0 0,0 0 254 0 0,0 0 480 0 0,0 0 380 0 0,0 0 153 0 0,0 0-190 0 0,0 0-273 0 0,0 0-239 0 0,0 0-131 0 0,0 0-17 0 0,-5 34-40 0 0,-14 106 4 0 0,-22 146 1907 0 0,-87 177-1488 0 0,26-120-811 0 0,61-235-138 0 0,31-58-2138 0 0,10-50 2088 0 0,-5-16-2269 0 0,4 3-5811 0 0,1 6-2838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525 144 4857 0 0,'0'0'2627'0'0,"0"0"-1329"0"0,0 0-506 0 0,0 0 230 0 0,0 0 427 0 0,0 0 273 0 0,0 0-72 0 0,0 0-389 0 0,0 0-433 0 0,0 0-301 0 0,0 0-160 0 0,0 0-42 0 0,0 0 5 0 0,0 19 1746 0 0,-20 15-1376 0 0,-1-1 0 0 0,-2-2-1 0 0,-1 0 1 0 0,-1-1 0 0 0,-22 18-700 0 0,-25 31 407 0 0,-154 165-44 0 0,178-193-616 0 0,36-40-1640 0 0,8-11-2209 0 0,2-3-3421 0 0,2-1-3298 0 0</inkml:trace>
  <inkml:trace contextRef="#ctx0" brushRef="#br0" timeOffset="363.56">50 137 8226 0 0,'0'0'1959'0'0,"0"0"-671"0"0,0 0-613 0 0,0 0-35 0 0,0 0 247 0 0,0 0 212 0 0,0 0 37 0 0,0 0-72 0 0,0 0-118 0 0,0 0-106 0 0,0 0-49 0 0,0 0-78 0 0,0 0-86 0 0,3 18 7 0 0,11 57 3 0 0,-9-49-185 0 0,2 0 1 0 0,1-1-1 0 0,1 0 0 0 0,1 0 1 0 0,1 0-1 0 0,4 3-452 0 0,7 16 395 0 0,79 150 664 0 0,-95-183-1024 0 0,0 0 1 0 0,1 1 0 0 0,0-2 0 0 0,1 1 0 0 0,0-1 0 0 0,0-1 0 0 0,1 1 0 0 0,1-1-1 0 0,2 1-35 0 0,-8-6-2338 0 0,-8-8-4414 0 0,4 1-3817 0 0</inkml:trace>
  <inkml:trace contextRef="#ctx0" brushRef="#br0" timeOffset="729.42">803 328 11138 0 0,'0'0'1945'0'0,"0"0"-777"0"0,0 0-310 0 0,0 0 135 0 0,0 0 221 0 0,0 0 62 0 0,0 0-213 0 0,0 0-279 0 0,0 0-144 0 0,0 0-36 0 0,0 0 30 0 0,0 0 7 0 0,0 0-129 0 0,11 4-93 0 0,80 29 1137 0 0,92-33-282 0 0,-182 0-1286 0 0,-43-3-8395 0 0,32 3 2058 0 0,3 3-4954 0 0</inkml:trace>
  <inkml:trace contextRef="#ctx0" brushRef="#br0" timeOffset="972.106">689 553 10082 0 0,'0'0'1218'0'0,"0"0"-27"0"0,0 0 226 0 0,0 0 26 0 0,0 0-86 0 0,0 0-183 0 0,0 0-231 0 0,0 0-209 0 0,0 0-175 0 0,0 0-146 0 0,0 0-142 0 0,34 3-117 0 0,104 9-99 0 0,-136-11-57 0 0,80-2-474 0 0,-69-3 113 0 0,2-3-597 0 0,1 0-4895 0 0,-10 6-4683 0 0</inkml:trace>
  <inkml:trace contextRef="#ctx0" brushRef="#br0" timeOffset="1353.331">1543 1 11658 0 0,'0'0'2382'0'0,"0"0"-711"0"0,0 0-386 0 0,0 0 12 0 0,0 0 61 0 0,0 0-9 0 0,0 0-238 0 0,0 0-365 0 0,0 0-277 0 0,0 0-175 0 0,0 0-73 0 0,0 0-25 0 0,0 0-6 0 0,7 12 479 0 0,-6 15-325 0 0,-1 0 0 0 0,-1 0 0 0 0,-2 0 0 0 0,0-1 0 0 0,-2 1 0 0 0,-6 19-344 0 0,-3 21 130 0 0,-4 52 142 0 0,16-94-4388 0 0,2 1-4466 0 0,0-26-2657 0 0</inkml:trace>
  <inkml:trace contextRef="#ctx0" brushRef="#br0" timeOffset="1559.86">1289 373 5641 0 0,'0'0'3282'0'0,"0"0"-1703"0"0,0 0-567 0 0,0 0 69 0 0,0 0 76 0 0,0 0-56 0 0,0 0-163 0 0,0 0-175 0 0,0 0-181 0 0,0 0-132 0 0,0 0-100 0 0,0 0-71 0 0,33 0-41 0 0,101 0-38 0 0,21 0 224 0 0,-98 0-7786 0 0,-57 0-2625 0 0</inkml:trace>
  <inkml:trace contextRef="#ctx0" brushRef="#br0" timeOffset="1926.224">1317 601 1712 0 0,'0'0'4004'0'0,"0"0"-1589"0"0,0 0-540 0 0,0 0-173 0 0,0 0-167 0 0,0 0-120 0 0,0 0-147 0 0,0 0-172 0 0,0 0-170 0 0,34 1-145 0 0,105 1-106 0 0,-18-1 1467 0 0,-120-2-2099 0 0,0 1 0 0 0,0 0-1 0 0,0 0 1 0 0,1-1 0 0 0,-1 1 0 0 0,0 0 0 0 0,0 0-1 0 0,0 0 1 0 0,0 0 0 0 0,1 1 0 0 0,-1-1 0 0 0,0 0-1 0 0,0 0 1 0 0,0 1 0 0 0,0-1 0 0 0,0 1 0 0 0,0-1-1 0 0,1 1 1 0 0,-1-1 0 0 0,0 1 0 0 0,0 0 0 0 0,-1-1-1 0 0,1 1 1 0 0,0 0 0 0 0,0 0 0 0 0,0 0 0 0 0,0 0-1 0 0,-1 0 1 0 0,1-1 0 0 0,0 1 0 0 0,-1 1 0 0 0,1-1-1 0 0,-1 0 1 0 0,1 0 0 0 0,-1 0 0 0 0,0 0 0 0 0,1 0-1 0 0,-1 0 1 0 0,0 1 0 0 0,0-1 0 0 0,0 0 0 0 0,0 1-43 0 0,-28 42 997 0 0,-20-9-789 0 0,-52 54-40 0 0,96-84-155 0 0,0 0-1 0 0,1 0 0 0 0,0 1 1 0 0,0-1-1 0 0,0 1 0 0 0,1 0 1 0 0,0-1-1 0 0,0 1 1 0 0,0 0-1 0 0,1 0 0 0 0,0 0 1 0 0,0 1-1 0 0,0-1 0 0 0,1 0 1 0 0,0 5-13 0 0,2-8 23 0 0,0-1 1 0 0,0 1-1 0 0,0-1 1 0 0,0 0 0 0 0,1 0-1 0 0,-1 0 1 0 0,1 0-1 0 0,-1 0 1 0 0,1 0 0 0 0,0-1-1 0 0,-1 1 1 0 0,1-1 0 0 0,0 0-1 0 0,0 0 1 0 0,0 0-1 0 0,0 0 1 0 0,0 0 0 0 0,0-1-1 0 0,1 1 1 0 0,-1-1-1 0 0,0 0 1 0 0,0 0 0 0 0,0 0-1 0 0,0 0 1 0 0,0-1-1 0 0,1 1 1 0 0,-1-1 0 0 0,1 0-24 0 0,3 1 49 0 0,8 0-73 0 0,-1-1-1 0 0,1 0 1 0 0,0-1-1 0 0,-1 0 1 0 0,1-1-1 0 0,-1-1 1 0 0,0 0-1 0 0,8-4 25 0 0,-6 1-623 0 0,3 0-1421 0 0,-8 1-2239 0 0,-6-1-7183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485 491 1024 0 0,'0'0'2134'0'0,"0"0"-263"0"0,0 0-165 0 0,0 0-7 0 0,0 0-7 0 0,0 0-78 0 0,0 0-183 0 0,0 0-254 0 0,0 0-199 0 0,0 0-158 0 0,0 0-76 0 0,-4-3-57 0 0,-55-28 2873 0 0,46 31-3407 0 0,0 0 0 0 0,0 1 0 0 0,0 0 0 0 0,0 1 0 0 0,0 1 0 0 0,1 0 0 0 0,-1 0 0 0 0,1 2 0 0 0,0-1 0 0 0,0 1 0 0 0,0 1 0 0 0,-1 1-153 0 0,-6 4 21 0 0,0 0 1 0 0,2 0 0 0 0,-1 2-1 0 0,2 0 1 0 0,0 2-1 0 0,0-1 1 0 0,1 2-1 0 0,1 0 1 0 0,1 0 0 0 0,0 2-1 0 0,1-1 1 0 0,1 2-1 0 0,1-1 1 0 0,0 1-1 0 0,2 1 1 0 0,0 0-1 0 0,1 0 1 0 0,0 3-22 0 0,-1 91 1 0 0,8-111 4 0 0,1-1-1 0 0,0 1 0 0 0,-1 0 0 0 0,1-1 1 0 0,0 1-1 0 0,1 0 0 0 0,-1-1 0 0 0,0 1 1 0 0,1-1-1 0 0,-1 0 0 0 0,1 1 0 0 0,0-1 0 0 0,0 0 1 0 0,0 0-1 0 0,0 0 0 0 0,0 0 0 0 0,0 0 1 0 0,1-1-1 0 0,-1 1 0 0 0,0-1 0 0 0,1 1 1 0 0,0-1-1 0 0,-1 0 0 0 0,1 0 0 0 0,0 0 1 0 0,-1 0-1 0 0,1-1 0 0 0,0 1 0 0 0,0-1 1 0 0,0 0-1 0 0,-1 1 0 0 0,1-1-4 0 0,94-10 651 0 0,-63-7-529 0 0,-1-2 0 0 0,0-1 0 0 0,-2-1-1 0 0,0-2 1 0 0,-1-1 0 0 0,-2-2 0 0 0,0-1 0 0 0,-2-1-1 0 0,19-26-121 0 0,61-82 335 0 0,-99 131 129 0 0,-10 21-432 0 0,-4 14-38 0 0,2 1 1 0 0,0 0-1 0 0,2 0 0 0 0,2 0 0 0 0,1 24 6 0 0,32 21-247 0 0,0-53-3197 0 0,7-33-8957 0 0,-33 6 2446 0 0</inkml:trace>
  <inkml:trace contextRef="#ctx0" brushRef="#br0" timeOffset="507.373">1116 144 12875 0 0,'0'0'1444'0'0,"0"0"-480"0"0,0 0-161 0 0,0 0 77 0 0,0 0 102 0 0,0 0 37 0 0,0 0-70 0 0,0 0-123 0 0,0 0-102 0 0,0 0-107 0 0,0 0-94 0 0,0 0-47 0 0,0 0-24 0 0,-5 25-44 0 0,-14 77-75 0 0,-24 37 516 0 0,-72 136-600 0 0,104-249-261 0 0,4-12-5 0 0,1 1-1 0 0,1 0 1 0 0,0-1 0 0 0,1 2 0 0 0,1-1-1 0 0,0 0 1 0 0,1 1 0 0 0,0 8 17 0 0,4-21 6 0 0,0 0 0 0 0,0 0 1 0 0,0 0-1 0 0,1 0 0 0 0,-1-1 1 0 0,1 1-1 0 0,0-1 0 0 0,0 0 0 0 0,0 1 1 0 0,0-1-1 0 0,0-1 0 0 0,0 1 1 0 0,0 0-1 0 0,1-1 0 0 0,-1 0 1 0 0,1 1-1 0 0,-1-1 0 0 0,1-1 1 0 0,-1 1-1 0 0,1 0 0 0 0,0-1 0 0 0,-1 0 1 0 0,1 0-1 0 0,0 0 0 0 0,-1 0 1 0 0,1-1-1 0 0,-1 1 0 0 0,1-1 1 0 0,0 0-1 0 0,-1 0-6 0 0,7 1 53 0 0,125-18 737 0 0,-134 18-846 0 0,0 0 0 0 0,0 0 0 0 0,0 1 0 0 0,0-1 0 0 0,0 0 0 0 0,0-1 0 0 0,0 1 0 0 0,0 0 0 0 0,0 0 0 0 0,-1 0 0 0 0,1-1 0 0 0,0 1 0 0 0,0 0 0 0 0,0-1 1 0 0,0 1-1 0 0,0-1 0 0 0,0 1 0 0 0,-1-1 0 0 0,1 1 0 0 0,0-1 0 0 0,0 0 0 0 0,-1 1 0 0 0,1-1 0 0 0,0 0 0 0 0,-1 0 0 0 0,1 1 0 0 0,-1-1 0 0 0,1 0 0 0 0,-1 0 0 0 0,1 0 0 0 0,-1 0 0 0 0,0 0 0 0 0,1 1 0 0 0,-1-1 0 0 0,0 0 0 0 0,0 0 0 0 0,0 0 0 0 0,1 0 0 0 0,-1 0 0 0 0,0 0 1 0 0,0 0-1 0 0,0 0 0 0 0,-1 0 0 0 0,1 0 0 0 0,0 0 0 0 0,0 0 0 0 0,-1 0 0 0 0,1 0 0 0 0,0 0 0 0 0,-1 0 0 0 0,1 1 0 0 0,-1-2 56 0 0,-6-7-2934 0 0,0 4-5961 0 0,5 1-2589 0 0</inkml:trace>
  <inkml:trace contextRef="#ctx0" brushRef="#br0" timeOffset="853.889">674 502 11682 0 0,'0'0'1705'0'0,"0"0"-646"0"0,0 0-151 0 0,0 0 120 0 0,0 0 39 0 0,0 0-20 0 0,0 0-60 0 0,0 0-62 0 0,0 0-78 0 0,34 0-119 0 0,106 0-138 0 0,83 0 251 0 0,-141-14-3008 0 0,-49 3-8012 0 0,-24 10-889 0 0</inkml:trace>
  <inkml:trace contextRef="#ctx0" brushRef="#br0" timeOffset="1147.467">1414 8 6881 0 0,'0'0'2424'0'0,"0"0"-376"0"0,0 0-176 0 0,0 0-114 0 0,0 0-171 0 0,0 0-251 0 0,0 0-317 0 0,0 0-272 0 0,0 0-180 0 0,0 0-120 0 0,0 0-55 0 0,0 0-45 0 0,28 0 1348 0 0,133-7 537 0 0,-160 8-2229 0 0,1-1 0 0 0,-1 1 0 0 0,0 0 1 0 0,0 0-1 0 0,1 0 0 0 0,-1 0 0 0 0,0 1 0 0 0,0-1 0 0 0,0 0 0 0 0,0 0 0 0 0,0 1 1 0 0,0-1-1 0 0,-1 0 0 0 0,1 1 0 0 0,0-1 0 0 0,-1 1 0 0 0,1-1 0 0 0,-1 1 0 0 0,1-1 1 0 0,-1 1-1 0 0,0-1 0 0 0,0 1 0 0 0,0 0 0 0 0,0-1 0 0 0,0 1 0 0 0,0-1 0 0 0,0 1 0 0 0,0 0 1 0 0,0-1-1 0 0,-1 1 0 0 0,1-1 0 0 0,-1 1 0 0 0,1-1 0 0 0,-1 1 0 0 0,0-1 0 0 0,1 0 1 0 0,-1 1-1 0 0,0-1 0 0 0,0 0 0 0 0,0 1 0 0 0,0-1 0 0 0,0 0 0 0 0,0 0 0 0 0,-1 0-3 0 0,-125 175 279 0 0,125-174-264 0 0,0 0-1 0 0,0 1 0 0 0,0 0 1 0 0,1-1-1 0 0,-1 1 0 0 0,1 0 1 0 0,0 0-1 0 0,0 0 1 0 0,0 0-1 0 0,0 0 0 0 0,1 0 1 0 0,-1 0-1 0 0,1 0 0 0 0,-1 0 1 0 0,1 0-1 0 0,0 0 1 0 0,0 0-1 0 0,1 0 0 0 0,-1 0 1 0 0,1 0-1 0 0,-1 0 0 0 0,1 0 1 0 0,0 0-1 0 0,0 0 0 0 0,0 0 1 0 0,1 0-1 0 0,-1 0 1 0 0,1-1-1 0 0,-1 1 0 0 0,1-1 1 0 0,0 1-1 0 0,0-1 0 0 0,0 1 1 0 0,0-1-1 0 0,1 0 1 0 0,1 1-15 0 0,3-1-6 0 0,0 0 0 0 0,0 0 1 0 0,0-1-1 0 0,0 0 0 0 0,0 0 0 0 0,1-1 1 0 0,-1 0-1 0 0,0 0 0 0 0,0-1 1 0 0,0 0-1 0 0,0 0 0 0 0,0 0 0 0 0,0-1 1 0 0,0 0-1 0 0,0-1 0 0 0,0 0 1 0 0,-1 0-1 0 0,2 0 6 0 0,-8 3-3 0 0,10-6-1263 0 0,-2 1-4981 0 0,-3 1-5595 0 0</inkml:trace>
  <inkml:trace contextRef="#ctx0" brushRef="#br0" timeOffset="2992.902">1711 759 3633 0 0,'0'0'3389'0'0,"0"0"-1349"0"0,0 0-650 0 0,0 0-86 0 0,0 0-24 0 0,0 0-22 0 0,0 0-126 0 0,0 0-227 0 0,0 0-223 0 0,0 0-137 0 0,0 0-32 0 0,3-3 36 0 0,49-19 1421 0 0,141 21 1253 0 0,4 2-3263 0 0,-197-10-2720 0 0,-2 3-3248 0 0,-1 2-4668 0 0</inkml:trace>
  <inkml:trace contextRef="#ctx0" brushRef="#br0" timeOffset="3371.985">1873 494 8130 0 0,'0'0'1767'0'0,"0"0"-654"0"0,0 0-251 0 0,0 0 259 0 0,0 0 302 0 0,0 0 114 0 0,0 0-137 0 0,0 0-280 0 0,-3 31-306 0 0,-7 97-291 0 0,-8 78-79 0 0,18-201-920 0 0,-2 53 371 0 0,6-40-3321 0 0,4-4-4719 0 0,-8-14 43 0 0</inkml:trace>
  <inkml:trace contextRef="#ctx0" brushRef="#br0" timeOffset="4105.12">2243 347 1864 0 0,'0'0'1999'0'0,"0"0"-550"0"0,0 0 194 0 0,0 0 477 0 0,0 0 155 0 0,0 0-207 0 0,0 0-339 0 0,0 0-360 0 0,0 0-279 0 0,0 0-149 0 0,0 0-108 0 0,0 0-90 0 0,32-15-68 0 0,102-49-91 0 0,-16-8 1170 0 0,-95 46-682 0 0,-23 26-973 0 0,0 0-53 0 0,0 0-32 0 0,-1 16-70 0 0,-73 314 616 0 0,59-233-614 0 0,3-1 0 0 0,5 2 0 0 0,4 16 54 0 0,23-55-58 0 0,-20-59 66 0 0,0 0-1 0 0,0-1 1 0 0,0 1 0 0 0,0 0 0 0 0,-1-1 0 0 0,1 1 0 0 0,0 0 0 0 0,0-1 0 0 0,0 1 0 0 0,0 0 0 0 0,0-1 0 0 0,0 1 0 0 0,0-1 0 0 0,0 1 0 0 0,0 0 0 0 0,0-1 0 0 0,0 1 0 0 0,0 0 0 0 0,0-1 0 0 0,0 1-1 0 0,1 0 1 0 0,-1-1 0 0 0,0 1 0 0 0,0 0 0 0 0,0-1 0 0 0,0 1 0 0 0,1 0 0 0 0,-1-1 0 0 0,0 1 0 0 0,0 0 0 0 0,1 0 0 0 0,-1-1 0 0 0,0 1 0 0 0,0 0 0 0 0,1 0 0 0 0,-1 0 0 0 0,0-1 0 0 0,1 1 0 0 0,-1 0-1 0 0,0 0 1 0 0,1 0 0 0 0,-1 0 0 0 0,0 0 0 0 0,1 0 0 0 0,-1 0 0 0 0,1-1 0 0 0,-1 1 0 0 0,0 0 0 0 0,1 0 0 0 0,-1 0 0 0 0,0 1 0 0 0,1-1 0 0 0,-1 0 0 0 0,0 0 0 0 0,1 0 0 0 0,-1 0 0 0 0,0 0 0 0 0,1 0-1 0 0,-1 0 1 0 0,0 1 0 0 0,1-1 0 0 0,-1 0 0 0 0,0 0 0 0 0,1 0 0 0 0,-1 1 0 0 0,0-1 0 0 0,0 0-8 0 0,1-1-7 0 0,38-105 252 0 0,164-350-107 0 0,-137 274-164 0 0,-65 163-630 0 0,-5 28-2332 0 0,3 10 792 0 0,1-8-5616 0 0,0-5-2373 0 0</inkml:trace>
  <inkml:trace contextRef="#ctx0" brushRef="#br0" timeOffset="4520.467">2762 553 5553 0 0,'0'0'1543'0'0,"0"0"-360"0"0,0 0-97 0 0,0 0 25 0 0,0 0 71 0 0,0 0-11 0 0,0 0-146 0 0,-16 34-180 0 0,-47 105-183 0 0,46-65 227 0 0,16-71-812 0 0,1 1 1 0 0,-1 0-1 0 0,1-1 0 0 0,0 1 0 0 0,0-1 1 0 0,1 1-1 0 0,-1 0 0 0 0,1-1 0 0 0,-1 1 0 0 0,1-1 1 0 0,0 1-1 0 0,0-1 0 0 0,1 0 0 0 0,-1 1 1 0 0,1-1-1 0 0,0 0 0 0 0,0 0 0 0 0,0 0 1 0 0,0 0-1 0 0,0 0 0 0 0,0 0 0 0 0,1-1 1 0 0,0 1-1 0 0,-1-1 0 0 0,1 0 0 0 0,0 0 1 0 0,0 0-1 0 0,0 0 0 0 0,0 0 0 0 0,1 0 0 0 0,-1-1 1 0 0,0 0-1 0 0,1 0 0 0 0,-1 0 0 0 0,3 1-77 0 0,4-2 145 0 0,-1 0-1 0 0,1-1 1 0 0,-1 0-1 0 0,1 0 1 0 0,-1-1-1 0 0,0 0 0 0 0,0-1 1 0 0,0 0-1 0 0,0 0 1 0 0,0-1-1 0 0,-1 0 1 0 0,1-1-1 0 0,-1 0 1 0 0,0 0-1 0 0,0-1 0 0 0,-1 1 1 0 0,0-2-1 0 0,0 1 1 0 0,0-1-1 0 0,-1 0 1 0 0,0-1-1 0 0,0 1 0 0 0,-1-1 1 0 0,0 0-1 0 0,0 0 1 0 0,-1-1-1 0 0,0 0 1 0 0,-1 1-1 0 0,0-1 1 0 0,0-1-1 0 0,-1 1 0 0 0,0 0 1 0 0,0-1-1 0 0,-1 1 1 0 0,-1 0-1 0 0,1-4-144 0 0,-1 10-81 0 0,1 1 0 0 0,-1-1 0 0 0,0 0 1 0 0,0 1-1 0 0,0-1 0 0 0,0 0 0 0 0,0 1 0 0 0,-1-1 0 0 0,1 0 0 0 0,-1 1 0 0 0,0-1 0 0 0,0 1 0 0 0,0-1 0 0 0,0 1 1 0 0,0-1-1 0 0,0 1 0 0 0,-1 0 0 0 0,1-1 0 0 0,-1 1 0 0 0,1 0 0 0 0,-1 0 0 0 0,0 0 0 0 0,0 0 0 0 0,0 1 1 0 0,0-1-1 0 0,0 0 0 0 0,0 1 0 0 0,-1-1 0 0 0,1 1 0 0 0,0 0 0 0 0,-1 0 0 0 0,1 0 0 0 0,-1 0 0 0 0,1 0 0 0 0,-1 1 1 0 0,0-1-1 0 0,1 1 0 0 0,-1-1 0 0 0,0 1 0 0 0,1 0 0 0 0,-1 0 0 0 0,-2 1 81 0 0,-10-1-3682 0 0,2 0-4397 0 0</inkml:trace>
  <inkml:trace contextRef="#ctx0" brushRef="#br0" timeOffset="5767.639">3552 115 0 0 0,'0'0'798'0'0,"0"0"587"0"0,0 0 250 0 0,0 0 102 0 0,0 0 28 0 0,0 0-127 0 0,0 0-199 0 0,0 0-176 0 0,0 0-134 0 0,0 0-80 0 0,0 0-38 0 0,0 0-27 0 0,0 0-52 0 0,0 0-1415 0 0,9 4 10044 0 0,-12 20-9465 0 0,0 0 0 0 0,-2-1 0 0 0,0 1 0 0 0,-2-1 1 0 0,0-1-1 0 0,-2 1 0 0 0,0-1 0 0 0,-4 4-96 0 0,3-5 39 0 0,-178 383-34 0 0,184-397-5 0 0,-1 1 1 0 0,0 1-1 0 0,0-1 1 0 0,1 1 0 0 0,0 0-1 0 0,1 0 1 0 0,0 1 0 0 0,0-1 0 0 0,1 1-1 0 0,1-1 1 0 0,-1 9-1 0 0,3-17 4 0 0,0 1 0 0 0,0-1 0 0 0,1 1 1 0 0,-1-1-1 0 0,1 0 0 0 0,-1 0 0 0 0,1 0 0 0 0,0 0 0 0 0,-1 0 0 0 0,1 0 0 0 0,0 0 1 0 0,0 0-1 0 0,-1-1 0 0 0,1 1 0 0 0,0-1 0 0 0,0 1 0 0 0,0-1 0 0 0,0 0 0 0 0,0 1 1 0 0,0-1-1 0 0,0 0 0 0 0,0 0 0 0 0,0-1 0 0 0,-1 1 0 0 0,1 0 0 0 0,0-1 0 0 0,0 1 1 0 0,1-1-5 0 0,5 1 39 0 0,121-31 326 0 0,-75 17-121 0 0,-53 14-233 0 0,23-29-3250 0 0,-21 19 1590 0 0,0-2-1797 0 0,-2 5-2599 0 0,-1 3-5166 0 0</inkml:trace>
  <inkml:trace contextRef="#ctx0" brushRef="#br0" timeOffset="6078.191">3147 480 10226 0 0,'0'0'2150'0'0,"0"0"-628"0"0,0 0-302 0 0,0 0 5 0 0,0 0 28 0 0,0 0-36 0 0,0 0-218 0 0,0 0-312 0 0,0 0-135 0 0,0 0-12 0 0,0 0 58 0 0,0 0 70 0 0,0 0-16 0 0,14 3-81 0 0,109 16 821 0 0,156-63 179 0 0,-248 40-2205 0 0,-16 4-8417 0 0,-14 0-2474 0 0</inkml:trace>
  <inkml:trace contextRef="#ctx0" brushRef="#br0" timeOffset="6390.86">3818 457 12787 0 0,'0'0'1460'0'0,"0"0"-605"0"0,0 0-136 0 0,0 0 278 0 0,0 0 192 0 0,0 0 23 0 0,0 0-104 0 0,0 0-193 0 0,0 0-163 0 0,0 0-116 0 0,0 0-93 0 0,0 0-83 0 0,33 4-32 0 0,103 8-21 0 0,14-9 700 0 0,17-22-2529 0 0,-152 13-394 0 0,-11 1-5432 0 0,-2 2-3832 0 0</inkml:trace>
  <inkml:trace contextRef="#ctx0" brushRef="#br0" timeOffset="6702.638">4163 225 4761 0 0,'0'0'2938'0'0,"0"0"-1302"0"0,0 0-505 0 0,0 0 128 0 0,0 0 160 0 0,0 0 59 0 0,0 0-109 0 0,0 0-190 0 0,0 0-162 0 0,0 0-139 0 0,0 0-85 0 0,0 0-96 0 0,0 0-62 0 0,-12 32-42 0 0,-35 100-35 0 0,34-56 389 0 0,12-56-630 0 0,1 28-66 0 0,-3 0 0 0 0,-1-1 1 0 0,-3 1-1 0 0,-2-1 0 0 0,-9 29-251 0 0,19-56-2590 0 0,16-21-5750 0 0,-12-2-1382 0 0</inkml:trace>
  <inkml:trace contextRef="#ctx0" brushRef="#br0" timeOffset="7120.165">4809 325 14603 0 0,'0'0'1350'0'0,"0"0"-415"0"0,0 0-31 0 0,0 0 129 0 0,0 0 26 0 0,0 0-128 0 0,0 0-192 0 0,0 0-132 0 0,0 0-98 0 0,0 0-23 0 0,0 0-53 0 0,0 0-74 0 0,0 0-23 0 0,6 5 3 0 0,20 19 33 0 0,-25-23-336 0 0,0 1 1 0 0,-1 0 0 0 0,1-1-1 0 0,-1 1 1 0 0,1 0 0 0 0,-1-1-1 0 0,0 1 1 0 0,0 0 0 0 0,0 0-1 0 0,0-1 1 0 0,0 1-1 0 0,0 0 1 0 0,0-1 0 0 0,0 1-1 0 0,0 0 1 0 0,-1 0 0 0 0,1-1-1 0 0,-1 1 1 0 0,0 0 0 0 0,1-1-1 0 0,-1 1 1 0 0,0-1 0 0 0,0 1-1 0 0,0-1 1 0 0,0 1 0 0 0,0-1-1 0 0,0 0 1 0 0,0 1 0 0 0,-1-1-1 0 0,0 0-36 0 0,0 2 57 0 0,-101 134 698 0 0,-40 35-633 0 0,27-39-810 0 0,84-113-1931 0 0,24-19-2018 0 0,-1 0-3802 0 0,7-1-2206 0 0</inkml:trace>
  <inkml:trace contextRef="#ctx0" brushRef="#br0" timeOffset="7427.687">4439 237 6833 0 0,'0'0'6230'0'0,"0"0"-3478"0"0,0 0-1509 0 0,0 0-272 0 0,0 0-55 0 0,0 0-37 0 0,0 0-119 0 0,0 0-177 0 0,0 0-85 0 0,0 0 19 0 0,0 0 83 0 0,0 0 42 0 0,8 14-58 0 0,65 105 785 0 0,-23-49-667 0 0,2-3 0 0 0,3-2 0 0 0,39 34-702 0 0,-5 18-931 0 0,-81-107-999 0 0,-5-8-4233 0 0,-3-2-5511 0 0</inkml:trace>
  <inkml:trace contextRef="#ctx0" brushRef="#br0" timeOffset="7691.854">5056 649 10834 0 0,'0'0'1745'0'0,"0"0"-354"0"0,0 0-92 0 0,0 0-10 0 0,0 0-89 0 0,0 0-203 0 0,0 0-250 0 0,0 0-250 0 0,0 0-148 0 0,0 0-97 0 0,0 0-68 0 0,0 0-32 0 0,-12 31-15 0 0,-34 94 12 0 0,45-124-140 0 0,-1 0 0 0 0,1 1 0 0 0,0-1 1 0 0,0 1-1 0 0,0-1 0 0 0,1 1 0 0 0,-1 0 0 0 0,0-1 1 0 0,1 1-1 0 0,-1 0 0 0 0,0 0 0 0 0,1-1 0 0 0,0 1 1 0 0,0 0-1 0 0,-1 0 0 0 0,1 0 0 0 0,0-1 0 0 0,0 1 1 0 0,1 0-1 0 0,-1 0 0 0 0,0 0 0 0 0,0-1 0 0 0,1 1 0 0 0,-1 0 1 0 0,1-1-1 0 0,0 1 0 0 0,0 0 0 0 0,-1-1 0 0 0,1 1 1 0 0,1 1-10 0 0,3 1 72 0 0,-3 0 10 0 0,1-1 1 0 0,0 1-1 0 0,0-1 0 0 0,1 0 1 0 0,-1 0-1 0 0,1 0 1 0 0,-1-1-1 0 0,1 1 0 0 0,0-1 1 0 0,0 0-1 0 0,0 0 0 0 0,0 0 1 0 0,0-1-1 0 0,0 0 1 0 0,0 1-1 0 0,1-1 0 0 0,-1-1 1 0 0,1 1-1 0 0,-1-1 0 0 0,0 1 1 0 0,1-1-1 0 0,-1 0 0 0 0,1-1 1 0 0,-1 1-1 0 0,1-1 1 0 0,-1 0-1 0 0,0 0 0 0 0,0 0 1 0 0,1-1-83 0 0,6-1 155 0 0,-2-1 1 0 0,1 0 0 0 0,0-1 0 0 0,-1 0 0 0 0,0 0-1 0 0,0-1 1 0 0,0 0 0 0 0,-1 0 0 0 0,0-1-1 0 0,0 0 1 0 0,6-8-156 0 0,-10 9-30 0 0,0 0 0 0 0,-1 0 0 0 0,1 0 0 0 0,-1 0 0 0 0,-1-1 0 0 0,1 1 0 0 0,-1-1 0 0 0,0 0 0 0 0,-1 1 0 0 0,1-1 0 0 0,-1 0 0 0 0,-1 0 0 0 0,1 0 0 0 0,-1 0-1 0 0,-1 0 1 0 0,1 0 0 0 0,-1 0 0 0 0,0 0 0 0 0,-1 0 0 0 0,0 0 0 0 0,0 1 0 0 0,0-1 0 0 0,-1 0 0 0 0,1 1 0 0 0,-2 0 0 0 0,1 0 0 0 0,-1 0 0 0 0,0 0 0 0 0,0 0 0 0 0,-1 1 0 0 0,1 0 0 0 0,-1 0 0 0 0,0 0 0 0 0,-4-2 30 0 0,-35-5-2587 0 0,24 12-2726 0 0,13 0 1730 0 0,-5 0-8137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19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1341 9162 0 0,'0'0'896'0'0,"0"0"-136"0"0,17-32-24 0 0,54-106 210 0 0,19-18 5870 0 0,76-94-6816 0 0,9-17 1516 0 0,117-200 546 0 0,-270 437-1656 0 0,-22 30-362 0 0,0 0-23 0 0,0 0-16 0 0,0 0-46 0 0,0 0-27 0 0,0 0-9 0 0,6 22-249 0 0,11 15 451 0 0,-2 0 1 0 0,-1 1-1 0 0,-2 0 0 0 0,-1 1 0 0 0,-3 1 1 0 0,-1-1-1 0 0,1 29-125 0 0,-7-62 10 0 0,22 205 1214 0 0,-9 1 1 0 0,-11 68-1225 0 0,-31-318 1009 0 0,-61-57-1103 0 0,-3 4 0 0 0,-85-64 94 0 0,160 139-200 0 0,0 1-1 0 0,0 1 1 0 0,-2 1-1 0 0,0 0 1 0 0,0 1-1 0 0,-1 1 1 0 0,0 1-1 0 0,-1 1 1 0 0,0 1-1 0 0,0 1 1 0 0,-1 0-1 0 0,0 2 1 0 0,0 0-1 0 0,-1 2 1 0 0,-4 0 200 0 0,5 11-2584 0 0,14 6-3573 0 0,4-6-5109 0 0</inkml:trace>
  <inkml:trace contextRef="#ctx0" brushRef="#br0" timeOffset="1563.166">1057 1112 9458 0 0,'0'0'529'0'0,"0"0"-288"0"0,0 0-65 0 0,0 0 162 0 0,0 0 189 0 0,0 0 107 0 0,0 0 134 0 0,0 0 91 0 0,0 0 97 0 0,0 0 116 0 0,0 0-14 0 0,0 0-101 0 0,0 0-85 0 0,25-8-50 0 0,80-31-50 0 0,-33-8 338 0 0,-56 31-806 0 0,23-18 257 0 0,68-60 620 0 0,-4-4-1 0 0,-4-5-1180 0 0,-69 68 72 0 0,-1 0 0 0 0,-1-3 1 0 0,-3 0-1 0 0,-1-1 0 0 0,-2-2 0 0 0,-1 0 0 0 0,-3-1 0 0 0,3-12-72 0 0,-15 33 4 0 0,0 1-1 0 0,-2-1 1 0 0,0 0-1 0 0,-1-1 1 0 0,-2 1-1 0 0,0 0 1 0 0,-1-1-1 0 0,-2-11-3 0 0,2 28-12 0 0,-1 1-1 0 0,1 0 1 0 0,-1-1-1 0 0,0 1 1 0 0,-1 0-1 0 0,1-1 1 0 0,-1 1-1 0 0,0 0 1 0 0,0 0 0 0 0,0 0-1 0 0,0 1 1 0 0,-1-1-1 0 0,1 0 1 0 0,-1 1-1 0 0,0-1 1 0 0,0 1-1 0 0,0 0 1 0 0,-1 0 0 0 0,1 0-1 0 0,-1 1 1 0 0,1-1-1 0 0,-1 1 1 0 0,0 0-1 0 0,0 0 1 0 0,0 0-1 0 0,0 1 1 0 0,-1-1-1 0 0,1 1 1 0 0,0 0 0 0 0,-1 0-1 0 0,1 0 1 0 0,-1 1-1 0 0,1 0 1 0 0,0 0-1 0 0,-1 0 1 0 0,1 0-1 0 0,-1 1 1 0 0,1-1 0 0 0,-1 1-1 0 0,1 0 1 0 0,0 1-1 0 0,0-1 1 0 0,-1 1-1 0 0,1-1 1 0 0,-3 3 12 0 0,-10 10-41 0 0,2 0 0 0 0,-1 1 1 0 0,2 0-1 0 0,0 1 0 0 0,1 1 0 0 0,1 0 1 0 0,0 1-1 0 0,1 0 0 0 0,-3 10 41 0 0,-2-4-16 0 0,1 1 0 0 0,1 1 0 0 0,2 0 0 0 0,0 0 0 0 0,2 2 0 0 0,1-1 0 0 0,1 1 0 0 0,1 1 0 0 0,2-1 0 0 0,1 3 16 0 0,1-12 3 0 0,1 1 0 0 0,0 0 0 0 0,2 0-1 0 0,0-1 1 0 0,2 1 0 0 0,0 0 0 0 0,1-1 0 0 0,1 1 0 0 0,1-1 0 0 0,0 0-1 0 0,2 0 1 0 0,0-1 0 0 0,1 0 0 0 0,1 0 0 0 0,9 14-3 0 0,-12-23 16 0 0,0 0 0 0 0,1-1 1 0 0,0 1-1 0 0,0-1 0 0 0,0-1 0 0 0,1 0 0 0 0,1 0 1 0 0,-1 0-1 0 0,1-1 0 0 0,0 0 0 0 0,0-1 1 0 0,1 0-1 0 0,-1-1 0 0 0,1 0 0 0 0,0 0 1 0 0,0-1-1 0 0,1 0 0 0 0,-1-1 0 0 0,1 0 1 0 0,-1 0-1 0 0,1-1 0 0 0,3-1-16 0 0,0-1 51 0 0,0 0 0 0 0,1-1 0 0 0,-1 0 0 0 0,0-1 0 0 0,0-1 0 0 0,-1 0 0 0 0,1-1 0 0 0,-1-1-1 0 0,0 0 1 0 0,0-1 0 0 0,-1 0-51 0 0,50-30 234 0 0,-2-4-1 0 0,-2-1 0 0 0,45-44-233 0 0,-83 69 11 0 0,27-18 21 0 0,-44 65-249 0 0,28 73 331 0 0,-27-81-100 0 0,-2-13 11 0 0,1-1 0 0 0,-2 1 0 0 0,1 0 0 0 0,-1 0 0 0 0,0 0 0 0 0,-1 0 0 0 0,0 1 0 0 0,-1-1 0 0 0,1 0 0 0 0,-2 0 0 0 0,1 0 0 0 0,-1 0 0 0 0,-1-1 0 0 0,0 1 0 0 0,0 0 0 0 0,-1-1 0 0 0,1 0 0 0 0,-2 0 0 0 0,-1 2-25 0 0,-3 0 30 0 0,-1-1 1 0 0,0 1-1 0 0,-1-2 0 0 0,0 0 1 0 0,0 0-1 0 0,-1-1 1 0 0,0 0-1 0 0,0-1 1 0 0,-1 0-1 0 0,0-1 1 0 0,0 0-1 0 0,0-2 1 0 0,-1 1-1 0 0,1-1-30 0 0,-7-3 118 0 0,19 0-130 0 0,1 0-32 0 0,0 0-43 0 0,0 0-38 0 0,11-8-406 0 0,10-6 519 0 0,1 0 1 0 0,1 2-1 0 0,0 0 1 0 0,0 2-1 0 0,1 0 1 0 0,1 2-1 0 0,-1 0 1 0 0,3 2 11 0 0,86-2 201 0 0,-75-2-140 0 0,0-2 0 0 0,-1-1 0 0 0,-1-2 1 0 0,0-1-1 0 0,26-18-61 0 0,7-20 397 0 0,-69 53-384 0 0,0 1 0 0 0,1-1 0 0 0,-1 0 0 0 0,0 1 0 0 0,1-1 1 0 0,-1 0-1 0 0,0 1 0 0 0,0-1 0 0 0,1 0 0 0 0,-1 0 0 0 0,0 1 0 0 0,0-1 0 0 0,0 0 0 0 0,0 1 0 0 0,0-1 0 0 0,0 0 0 0 0,0 0 1 0 0,0 1-1 0 0,-1-1 0 0 0,1 0 0 0 0,0 1 0 0 0,0-1 0 0 0,0 0 0 0 0,-1 1 0 0 0,1-1 0 0 0,0 0 0 0 0,-1 1 0 0 0,1-1 0 0 0,-1 0 1 0 0,1 1-1 0 0,-1-1 0 0 0,1 1 0 0 0,-1-1 0 0 0,1 1 0 0 0,-1-1 0 0 0,1 1 0 0 0,-1 0 0 0 0,0-1 0 0 0,1 1 0 0 0,-1 0 1 0 0,0-1-1 0 0,1 1 0 0 0,-1 0 0 0 0,0 0 0 0 0,1-1 0 0 0,-1 1 0 0 0,0 0 0 0 0,0 0 0 0 0,1 0 0 0 0,-1 0 0 0 0,0 0 0 0 0,1 0 1 0 0,-2 0-15 0 0,-5 3-35 0 0,0 0 0 0 0,0 0 0 0 0,1 1 0 0 0,-1-1 0 0 0,1 1-1 0 0,-1 1 1 0 0,1-1 0 0 0,1 1 0 0 0,-1 0 0 0 0,1 1-1 0 0,-1-1 1 0 0,2 1 0 0 0,-1 0 0 0 0,1 1 0 0 0,-1-1-1 0 0,2 1 1 0 0,-1-1 0 0 0,1 1 0 0 0,0 0 0 0 0,0 0-1 0 0,1 1 1 0 0,-1 4 36 0 0,-2 2-12 0 0,1 0 0 0 0,1 0 0 0 0,0 0 0 0 0,1 1 0 0 0,0-1 0 0 0,1 1 0 0 0,1-1 0 0 0,0 1 0 0 0,1 0 0 0 0,1 3 12 0 0,1-12 5 0 0,0 1 0 0 0,0-1 0 0 0,0 0 1 0 0,1 1-1 0 0,0-2 0 0 0,0 1 0 0 0,1 0 0 0 0,-1-1 0 0 0,1 0 0 0 0,1 0 0 0 0,-1 0 0 0 0,1-1 0 0 0,-1 0 0 0 0,1 0 0 0 0,0 0 0 0 0,1 0 0 0 0,-1-1 0 0 0,1 0 0 0 0,-1-1 0 0 0,1 0 0 0 0,0 0 1 0 0,0 0-1 0 0,0-1 0 0 0,3 1-5 0 0,3-1 33 0 0,-1-1 0 0 0,0 0 0 0 0,0 0 0 0 0,0-1 0 0 0,1-1 1 0 0,-1 0-1 0 0,0-1 0 0 0,-1 0 0 0 0,1-1 0 0 0,0 0 0 0 0,-1-1 1 0 0,0 0-1 0 0,0-1 0 0 0,-1 0 0 0 0,1-1 0 0 0,3-3-33 0 0,8-7 57 0 0,0-1 0 0 0,-2-1 0 0 0,0 0 0 0 0,-1-2 0 0 0,0-1 0 0 0,8-14-57 0 0,-22 30 5 0 0,0-1 1 0 0,-1 1-1 0 0,1-1 1 0 0,-1 0-1 0 0,-1 0 1 0 0,1-1 0 0 0,-1 1-1 0 0,0-1 1 0 0,-1 0-1 0 0,0 0 1 0 0,0 0-1 0 0,-1 0 1 0 0,0 0-1 0 0,0 0 1 0 0,-1 0-1 0 0,0 0 1 0 0,-1 0-1 0 0,1 0 1 0 0,-1 0-1 0 0,-1 0 1 0 0,0 0-1 0 0,0 0 1 0 0,0 0-1 0 0,-1 1 1 0 0,0-1-1 0 0,-1 1 1 0 0,0 0 0 0 0,0-1-6 0 0,-4-1-28 0 0,-1 1 1 0 0,0 0 0 0 0,0 1-1 0 0,-1 0 1 0 0,1 0 0 0 0,-1 1 0 0 0,-1 0-1 0 0,1 1 1 0 0,-1 0 0 0 0,0 1-1 0 0,0 0 1 0 0,-1 0 0 0 0,1 1 0 0 0,-1 1-1 0 0,1 0 1 0 0,-1 1 0 0 0,0 0 0 0 0,0 1-1 0 0,0 0 1 0 0,1 1 0 0 0,-1 0-1 0 0,-6 2 28 0 0,-14 11-181 0 0,31-14 174 0 0,1 0-1 0 0,-1 0 1 0 0,1 0-1 0 0,-1 0 1 0 0,1 0-1 0 0,-1 0 1 0 0,1 1 0 0 0,0-1-1 0 0,-1 0 1 0 0,1 0-1 0 0,-1 0 1 0 0,1 0-1 0 0,-1 1 1 0 0,1-1-1 0 0,0 0 1 0 0,-1 1 0 0 0,1-1-1 0 0,0 0 1 0 0,-1 1-1 0 0,1-1 1 0 0,0 0-1 0 0,-1 1 1 0 0,1-1-1 0 0,0 0 1 0 0,0 1 0 0 0,0-1-1 0 0,-1 1 1 0 0,1-1-1 0 0,0 1 1 0 0,0-1-1 0 0,0 0 1 0 0,0 1-1 0 0,0-1 1 0 0,0 1 0 0 0,0-1-1 0 0,-1 1 1 0 0,2-1-1 0 0,-1 1 1 0 0,0-1-1 0 0,0 1 1 0 0,0-1-1 0 0,0 1 1 0 0,0-1 0 0 0,0 0-1 0 0,0 1 1 0 0,1-1-1 0 0,-1 1 1 0 0,0-1-1 0 0,0 1 1 0 0,0-1-1 0 0,1 0 1 0 0,-1 1-1 0 0,0-1 1 0 0,1 0 0 0 0,-1 1-1 0 0,0-1 1 0 0,1 0-1 0 0,-1 1 1 0 0,0-1-1 0 0,1 0 1 0 0,-1 0-1 0 0,1 1 1 0 0,-1-1 0 0 0,1 0-1 0 0,-1 0 1 0 0,0 0-1 0 0,1 0 8 0 0,30 7 58 0 0,0-2-1 0 0,0-1 0 0 0,1-2 0 0 0,-1 0 1 0 0,1-3-1 0 0,-1 0 0 0 0,0-2 1 0 0,1-2-1 0 0,-1 0 0 0 0,-1-2 1 0 0,7-4-58 0 0,28-2 51 0 0,9-3-561 0 0,56-9 1157 0 0,-86 21-3970 0 0,0 2-3505 0 0,-44 2-5191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23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594 715 0 0 0,'0'0'1892'0'0,"0"0"120"0"0,0 0 32 0 0,0 0-93 0 0,0 0-79 0 0,0 0-21 0 0,0 0-74 0 0,0 0-162 0 0,0 0-212 0 0,1-9-222 0 0,1-29-234 0 0,-3 36-839 0 0,0 0 0 0 0,1 0-1 0 0,-1 0 1 0 0,0 0 0 0 0,0 0 0 0 0,-1 0-1 0 0,1 1 1 0 0,0-1 0 0 0,0 0 0 0 0,-1 1-1 0 0,1-1 1 0 0,-1 1 0 0 0,0-1-1 0 0,1 1 1 0 0,-1 0 0 0 0,0-1 0 0 0,0 1-1 0 0,0 0 1 0 0,1 0 0 0 0,-1 1 0 0 0,0-1-1 0 0,-1 0 1 0 0,1 1 0 0 0,0-1-1 0 0,0 1 1 0 0,0-1 0 0 0,-2 1-108 0 0,3 0 44 0 0,-105 0 1307 0 0,-28 54-771 0 0,105-38-523 0 0,1 0 0 0 0,1 2 1 0 0,1 1-1 0 0,0 1 0 0 0,2 1 0 0 0,0 1 0 0 0,1 1 0 0 0,-17 24-57 0 0,32-36 16 0 0,0 1-1 0 0,1 0 0 0 0,0 1 1 0 0,1-1-1 0 0,0 2 0 0 0,1-1 1 0 0,0 0-1 0 0,2 1 0 0 0,-1 3-15 0 0,3-12 3 0 0,0 0 0 0 0,0 1 0 0 0,0-1 0 0 0,1 0 0 0 0,0 1 0 0 0,0-1 0 0 0,1 0-1 0 0,0 1 1 0 0,0-1 0 0 0,0 0 0 0 0,0 0 0 0 0,1 0 0 0 0,0 0 0 0 0,0 0 0 0 0,0 0 0 0 0,0 0 0 0 0,1 0 0 0 0,0-1 0 0 0,0 0 0 0 0,0 1-1 0 0,1-1 1 0 0,-1 0 0 0 0,1-1 0 0 0,0 1 0 0 0,3 1-3 0 0,3 0 43 0 0,1 0 0 0 0,0-1-1 0 0,0 0 1 0 0,1-1 0 0 0,-1 0-1 0 0,1-1 1 0 0,-1 0 0 0 0,1-1-1 0 0,0 0 1 0 0,-1-1 0 0 0,1 0-1 0 0,0-1 1 0 0,-1-1 0 0 0,1 0-1 0 0,0 0 1 0 0,-1-1 0 0 0,0 0-1 0 0,0-1 1 0 0,0 0 0 0 0,0-1-1 0 0,-1 0 1 0 0,1-1 0 0 0,-1 0-1 0 0,-1-1 1 0 0,1 0 0 0 0,-1 0-1 0 0,2-3-42 0 0,41-30 154 0 0,-2-1 0 0 0,-1-3 0 0 0,-3-2 1 0 0,-1-2-1 0 0,-3-2 0 0 0,19-29-154 0 0,26-54 628 0 0,-87 132-471 0 0,0 1-30 0 0,0 0-45 0 0,-2 17-116 0 0,-3 8 67 0 0,1 1 1 0 0,2-1-1 0 0,0 1 1 0 0,2 0 0 0 0,1 0-1 0 0,1 9-33 0 0,2-13 29 0 0,0-1 0 0 0,2 0 0 0 0,0 0 0 0 0,1-1-1 0 0,1 0 1 0 0,1 0 0 0 0,1 0 0 0 0,1-1 0 0 0,0-1 0 0 0,2 0-1 0 0,0 0 1 0 0,0-2 0 0 0,2 1 0 0 0,0-2 0 0 0,1 0 0 0 0,2 0-29 0 0,-6-5 31 0 0,1 0 1 0 0,1-1 0 0 0,-1 0 0 0 0,1-1 0 0 0,1-1 0 0 0,0 0 0 0 0,0-1-1 0 0,0-1 1 0 0,9 2-32 0 0,-23-8-112 0 0,0 1-1 0 0,0-1 0 0 0,1 0 0 0 0,-1 1 1 0 0,0-1-1 0 0,0 0 0 0 0,0 0 0 0 0,0 0 1 0 0,-1 0-1 0 0,1 0 0 0 0,0 0 0 0 0,0 0 1 0 0,0 0-1 0 0,-1 0 0 0 0,1 0 0 0 0,-1 0 1 0 0,1-1-1 0 0,-1 1 0 0 0,1 0 0 0 0,-1 0 0 0 0,0-1 1 0 0,0 1-1 0 0,1 0 0 0 0,-1-1 0 0 0,0 1 1 0 0,0 0-1 0 0,0 0 0 0 0,0-1 0 0 0,-1 1 1 0 0,1 0-1 0 0,0-1 0 0 0,0 1 0 0 0,-1 0 1 0 0,1 0-1 0 0,-1-1 0 0 0,1 1 0 0 0,-1-1 113 0 0,0-10-4340 0 0,1 1-7421 0 0</inkml:trace>
  <inkml:trace contextRef="#ctx0" brushRef="#br0" timeOffset="466.832">1526 734 14411 0 0,'0'0'1402'0'0,"0"0"-313"0"0,0 0-166 0 0,0 0 75 0 0,0 0 94 0 0,0 0-36 0 0,0 0-250 0 0,0 0-292 0 0,0 0-199 0 0,0 0-69 0 0,0 0 92 0 0,0 0 114 0 0,0 0 106 0 0,8 0 19 0 0,372-12 3136 0 0,-158-9-3422 0 0,-215 19-1046 0 0,-24 8-1500 0 0,-2 8 293 0 0,-13 10-5745 0 0,20-19-3522 0 0</inkml:trace>
  <inkml:trace contextRef="#ctx0" brushRef="#br0" timeOffset="994.415">1575 1050 4313 0 0,'0'0'5412'0'0,"0"0"-3157"0"0,0 0-756 0 0,0 0 129 0 0,0 0 75 0 0,0 0-118 0 0,0 0-356 0 0,0 0-426 0 0,0 0-326 0 0,0 0-120 0 0,0 0 64 0 0,0 0 128 0 0,0 0 133 0 0,9 4 37 0 0,1 0-502 0 0,0-1 1 0 0,1 0 0 0 0,0-1 0 0 0,-1 0-1 0 0,1 0 1 0 0,0-1 0 0 0,0-1 0 0 0,0 0-1 0 0,0 0 1 0 0,0-1 0 0 0,1-1-218 0 0,237-48 1851 0 0,-142 42-2007 0 0,-101 20-3093 0 0,-10-3-5731 0 0,1-4-3416 0 0</inkml:trace>
  <inkml:trace contextRef="#ctx0" brushRef="#br0" timeOffset="2602.318">2494 664 2232 0 0,'0'0'903'0'0,"0"0"-105"0"0,0 0 271 0 0,0 0 378 0 0,0 0 131 0 0,0 0-178 0 0,0 0-242 0 0,0 0-109 0 0,0 0 34 0 0,0 0 74 0 0,0 0-44 0 0,0 0-114 0 0,0 0-69 0 0,10-2-48 0 0,31-6-37 0 0,10-23 1751 0 0,32-45-575 0 0,-48 37-1456 0 0,-3-4 121 0 0,-32 43-622 0 0,7 15-225 0 0,-3-4 183 0 0,6 35 100 0 0,-2-1 1 0 0,-2 1-1 0 0,-2 1 0 0 0,-3 30-122 0 0,-11 389 120 0 0,12-362-105 0 0,-2-103 10 0 0,1-1 1 0 0,0 0-1 0 0,0 1 1 0 0,-1-1-1 0 0,1 1 1 0 0,0-1-1 0 0,0 0 1 0 0,0 0-1 0 0,-1 0 0 0 0,1 1 1 0 0,0-1-1 0 0,0 0 1 0 0,0 0-1 0 0,0 0 1 0 0,0 0-1 0 0,-1 0 1 0 0,1 0-1 0 0,0-1 1 0 0,0 1-1 0 0,0 0 0 0 0,0 0 1 0 0,-1-1-1 0 0,1 1 1 0 0,0 0-1 0 0,0-1 1 0 0,0 1-1 0 0,-1-1 1 0 0,1 1-1 0 0,0-1 0 0 0,-1 1 1 0 0,1-1-1 0 0,0 1 1 0 0,-1-1-1 0 0,1 0 1 0 0,-1 1-1 0 0,1-1 1 0 0,-1 0-1 0 0,1 0 0 0 0,-1 1 1 0 0,0-1-1 0 0,1 0 1 0 0,-1 0-1 0 0,0 0 1 0 0,0 1-1 0 0,1-1 1 0 0,-1 0-1 0 0,0 0 0 0 0,0 0 1 0 0,0 0-1 0 0,0 0 1 0 0,0 1-1 0 0,0-1 1 0 0,0 0-1 0 0,-1 0 1 0 0,1 0-1 0 0,0 0-25 0 0,1-1-79 0 0,223-540 1335 0 0,-158 399-1059 0 0,-65 136-2506 0 0,-3 13-5258 0 0,2-6-3919 0 0</inkml:trace>
  <inkml:trace contextRef="#ctx0" brushRef="#br0" timeOffset="3754.078">3812 524 0 0 0,'0'0'1858'0'0,"0"0"-18"0"0,0 0 14 0 0,0 0-106 0 0,0 0-195 0 0,0 0-72 0 0,0 0-159 0 0,0 0-119 0 0,0 0-71 0 0,0 0-109 0 0,0 0-128 0 0,0 0-132 0 0,0-6-126 0 0,0-19-120 0 0,-30 15 1673 0 0,23 12-2052 0 0,-1 0-1 0 0,1 1 1 0 0,0 0-1 0 0,-1 0 0 0 0,2 0 1 0 0,-1 1-1 0 0,0 0 1 0 0,1 0-1 0 0,-1 1 1 0 0,1 0-1 0 0,1 0 0 0 0,-1 0 1 0 0,-2 4-138 0 0,-16 11 242 0 0,9-7-155 0 0,1 0 1 0 0,0 1-1 0 0,1 0 1 0 0,0 1 0 0 0,1 1-1 0 0,1 0 1 0 0,1 0-1 0 0,0 1 1 0 0,1 1-1 0 0,1-1 1 0 0,0 2 0 0 0,-2 11-88 0 0,7-24 20 0 0,1 0 1 0 0,0 0 0 0 0,0 1-1 0 0,1-1 1 0 0,0 1-1 0 0,0 0 1 0 0,0-1 0 0 0,1 1-1 0 0,0-1 1 0 0,0 1 0 0 0,0 0-1 0 0,1-1 1 0 0,0 1 0 0 0,1-1-1 0 0,-1 1 1 0 0,1-1-1 0 0,1 0 1 0 0,-1 1 0 0 0,1-1-1 0 0,0 0 1 0 0,0-1 0 0 0,1 1-1 0 0,-1 0 1 0 0,1-1 0 0 0,1 0-1 0 0,-1 0 1 0 0,1 0-1 0 0,0-1 1 0 0,0 0 0 0 0,0 1-1 0 0,0-2 1 0 0,1 1 0 0 0,0-1-1 0 0,0 1 1 0 0,0-2 0 0 0,0 1-1 0 0,0-1 1 0 0,3 1-21 0 0,9-3 129 0 0,0-2 1 0 0,0 0 0 0 0,0 0 0 0 0,0-2-1 0 0,0 0 1 0 0,0-1 0 0 0,-1-1 0 0 0,0-1-1 0 0,0 0 1 0 0,-1-1 0 0 0,0-1-1 0 0,0 0 1 0 0,-1-2 0 0 0,-1 1 0 0 0,7-8-130 0 0,14-8 166 0 0,-3-2 0 0 0,0-1 0 0 0,-2-1 0 0 0,-1-2 0 0 0,-1-1 0 0 0,-2-2 0 0 0,18-31-166 0 0,-28 40 22 0 0,-1-1-1 0 0,-2 0 1 0 0,0-1-1 0 0,-2-1 1 0 0,-2 0-1 0 0,0 0 0 0 0,-2-1 1 0 0,3-23-22 0 0,-8 38-37 0 0,-1 1-1 0 0,0-1 1 0 0,-1 0 0 0 0,0 0-1 0 0,-2 1 1 0 0,1-1 0 0 0,-2 0-1 0 0,0 1 1 0 0,-1 0 0 0 0,0-1-1 0 0,-1 1 1 0 0,0 1 0 0 0,-2-1 0 0 0,1 1-1 0 0,-1 0 1 0 0,-1 1 0 0 0,-1 0-1 0 0,0 0 1 0 0,-1-1 37 0 0,5 8-56 0 0,0 1 1 0 0,-1-1-1 0 0,1 1 0 0 0,-1 0 0 0 0,0 0 1 0 0,0 1-1 0 0,-1-1 0 0 0,1 1 1 0 0,-1 1-1 0 0,1-1 0 0 0,-1 1 1 0 0,0 1-1 0 0,0-1 0 0 0,0 1 0 0 0,0 0 1 0 0,0 1-1 0 0,0-1 0 0 0,0 1 1 0 0,0 1-1 0 0,-1-1 0 0 0,1 1 1 0 0,0 1-1 0 0,0-1 0 0 0,1 1 0 0 0,-1 0 1 0 0,0 1-1 0 0,1 0 0 0 0,-1 0 1 0 0,1 0-1 0 0,-3 3 56 0 0,0-2-9 0 0,1 1 1 0 0,-1 0-1 0 0,1 1 1 0 0,0 0-1 0 0,1 0 0 0 0,0 1 1 0 0,0 0-1 0 0,0 0 1 0 0,1 0-1 0 0,0 1 1 0 0,0 0-1 0 0,1 0 0 0 0,0 1 1 0 0,0-1-1 0 0,1 1 1 0 0,0 0-1 0 0,1 0 0 0 0,0 1 1 0 0,0-1-1 0 0,1 1 1 0 0,1-1-1 0 0,-1 1 1 0 0,1 9 8 0 0,3 0 47 0 0,0 1 0 0 0,2-1 1 0 0,0 0-1 0 0,1-1 0 0 0,1 1 1 0 0,1-1-1 0 0,0 0 0 0 0,4 4-47 0 0,6 19 100 0 0,113 209 1005 0 0,-35-69-248 0 0,-46-123-616 0 0,-49-57-266 0 0,1-1 0 0 0,-1 0 0 0 0,0 0-1 0 0,1 0 1 0 0,-1-1 0 0 0,1 1-1 0 0,-1 0 1 0 0,1 0 0 0 0,-1 0 0 0 0,1 0-1 0 0,-1 0 1 0 0,0 0 0 0 0,1-1-1 0 0,-1 1 1 0 0,1 0 0 0 0,-1 0 0 0 0,0-1-1 0 0,1 1 1 0 0,-1 0 0 0 0,0-1-1 0 0,1 1 1 0 0,-1 0 0 0 0,0-1 0 0 0,1 1-1 0 0,-1 0 1 0 0,0-1 0 0 0,0 1-1 0 0,0 0 1 0 0,1-1 0 0 0,-1 1 0 0 0,0-1-1 0 0,0 1 1 0 0,0-1 0 0 0,0 1-1 0 0,0-1 1 0 0,0 1 0 0 0,0 0 0 0 0,0-1-1 0 0,0 1 1 0 0,0-1 0 0 0,0 1-1 0 0,0-1 1 0 0,0 1 0 0 0,0-1 0 0 0,0 1-1 0 0,0 0 1 0 0,0-1 0 0 0,-1 1-1 0 0,1-1 1 0 0,0 1 0 0 0,0-1 0 0 0,0 1-1 0 0,-1 0 1 0 0,1-1 25 0 0,0 1-33 0 0,-3-32-3297 0 0,-1 13-3656 0 0,2 11-4699 0 0</inkml:trace>
  <inkml:trace contextRef="#ctx0" brushRef="#br0" timeOffset="4318.868">4326 395 3153 0 0,'0'0'916'0'0,"0"0"229"0"0,0 0 412 0 0,0 0 227 0 0,0 0 41 0 0,0 0-150 0 0,0 0-200 0 0,0 0-170 0 0,0 0-175 0 0,0 0-143 0 0,0 0-115 0 0,0 0-75 0 0,0 0-42 0 0,25 0-36 0 0,80-2-68 0 0,-56-14 209 0 0,-42 9-664 0 0,6-5 70 0 0,-1 0 0 0 0,0 0 1 0 0,0-1-1 0 0,-1-1 0 0 0,-1 0 0 0 0,-1 0 1 0 0,0-1-1 0 0,4-8-266 0 0,-23 56 66 0 0,2 1 1 0 0,2 1-1 0 0,1-1 0 0 0,2 1 1 0 0,1 0-1 0 0,2 0 1 0 0,2 16-67 0 0,-3 47 68 0 0,1 78-74 0 0,1-175 23 0 0,0-1 0 0 0,-1 0 0 0 0,1 0 1 0 0,0 0-1 0 0,0 0 0 0 0,0 1 0 0 0,0-1 1 0 0,0-1-1 0 0,0 1 0 0 0,0 0 1 0 0,0 0-1 0 0,0 0 0 0 0,0 0 0 0 0,-1 0 1 0 0,1-1-1 0 0,0 1 0 0 0,0 0 1 0 0,0-1-1 0 0,0 1 0 0 0,-1-1 0 0 0,1 1 1 0 0,0-1-1 0 0,0 1 0 0 0,-1-1 0 0 0,1 0 1 0 0,0 1-1 0 0,-1-1 0 0 0,1 0 1 0 0,-1 0-1 0 0,1 1 0 0 0,-1-1 0 0 0,1 0 1 0 0,-1 0-1 0 0,1 0 0 0 0,-1 0 0 0 0,0 1 1 0 0,0-1-1 0 0,1 0 0 0 0,-1 0 1 0 0,0 0-1 0 0,0 0 0 0 0,0 0 0 0 0,0 0 1 0 0,0 0-1 0 0,0 0 0 0 0,0 0 0 0 0,0 0-17 0 0,3-4 89 0 0,254-384 534 0 0,-240 367-585 0 0,-1 0 0 0 0,0-1 0 0 0,-2 0 0 0 0,-1-1 1 0 0,-1-1-1 0 0,2-6-38 0 0,11-24 168 0 0,-24 54-151 0 0,-1 1-13 0 0,0 0-34 0 0,0 0-57 0 0,0 0-37 0 0,-26 33-6393 0 0,24-29 3561 0 0,-1 3-8409 0 0</inkml:trace>
  <inkml:trace contextRef="#ctx0" brushRef="#br0" timeOffset="4740.482">3722 1094 1048 0 0,'0'0'1981'0'0,"0"0"-629"0"0,0 0-307 0 0,0 0-62 0 0,0 0 179 0 0,0 0 316 0 0,0 0 159 0 0,0 0 26 0 0,0 0-93 0 0,0 0-220 0 0,0 0-190 0 0,0 0-137 0 0,0 0-106 0 0,32 2-97 0 0,104 5-61 0 0,137-27 2083 0 0,409-57-1061 0 0,-536 58-2193 0 0,-85 16-7380 0 0,-58 3-3374 0 0</inkml:trace>
  <inkml:trace contextRef="#ctx0" brushRef="#br0" timeOffset="7652.025">4020 1706 5849 0 0,'0'0'1143'0'0,"0"0"-220"0"0,0 0 36 0 0,0 0 277 0 0,0 0 250 0 0,0 0 82 0 0,0 0-154 0 0,0 0-274 0 0,0 0-276 0 0,0 0-242 0 0,0 0-121 0 0,0 0-63 0 0,0 0-30 0 0,-11-18 1 0 0,-33-51-18 0 0,12 45 283 0 0,23 24-381 0 0,-3 0-267 0 0,0 1 1 0 0,0 0 0 0 0,1 1 0 0 0,-1 1 0 0 0,1 0-1 0 0,0 0 1 0 0,0 1 0 0 0,0 0 0 0 0,0 1-1 0 0,1 0 1 0 0,0 1 0 0 0,0 0 0 0 0,0 1-1 0 0,1 0 1 0 0,0 0 0 0 0,0 1 0 0 0,0 0 0 0 0,1 1-1 0 0,1 0 1 0 0,0 0 0 0 0,0 1 0 0 0,0 0-1 0 0,1 0 1 0 0,1 0 0 0 0,0 1 0 0 0,0-1-1 0 0,1 1 1 0 0,0 2-27 0 0,-11 104 8 0 0,17-113 9 0 0,0 0 0 0 0,0 0 0 0 0,0 0 0 0 0,1-1 1 0 0,-1 1-1 0 0,1 0 0 0 0,0-1 0 0 0,0 0 0 0 0,0 0 0 0 0,0 0 0 0 0,0 0 0 0 0,1 0 0 0 0,-1 0 0 0 0,1-1 0 0 0,0 0 0 0 0,0 0 1 0 0,0 0-1 0 0,0 0 0 0 0,0-1 0 0 0,0 1 0 0 0,1-1 0 0 0,-1 0 0 0 0,0 0 0 0 0,1-1 0 0 0,-1 1 0 0 0,0-1 0 0 0,1 0 0 0 0,-1 0 0 0 0,1-1 1 0 0,-1 1-1 0 0,1-1-17 0 0,10-1 156 0 0,1-2 0 0 0,-1 0 1 0 0,0 0-1 0 0,0-1 0 0 0,0-1 1 0 0,-1-1-1 0 0,0 0 1 0 0,0 0-1 0 0,-1-2 0 0 0,0 1 1 0 0,0-2-1 0 0,7-7-156 0 0,-5 6 88 0 0,9-3-27 0 0,-1-1 0 0 0,0-2 0 0 0,-1 0 1 0 0,-1-1-1 0 0,-1-1 0 0 0,-1-1 0 0 0,0-1 0 0 0,-2-1 0 0 0,0 0 0 0 0,-1-1 1 0 0,-2-1-1 0 0,0 0 0 0 0,-2-1 0 0 0,0-1 0 0 0,-2 1 0 0 0,-1-2 0 0 0,-1 1 0 0 0,-1-1 1 0 0,2-24-62 0 0,-8 34-43 0 0,-1-1 0 0 0,-1 1 0 0 0,-1-1 0 0 0,0 1 1 0 0,-1 0-1 0 0,-1 0 0 0 0,0 0 0 0 0,-5-9 43 0 0,7 19-21 0 0,-1 1 0 0 0,0 0-1 0 0,0 0 1 0 0,0 0 0 0 0,0 1-1 0 0,-1-1 1 0 0,0 1 0 0 0,-1 0 0 0 0,1 0-1 0 0,-1 0 1 0 0,0 1 0 0 0,0-1-1 0 0,0 1 1 0 0,0 0 0 0 0,-1 1-1 0 0,0-1 1 0 0,0 1 0 0 0,0 0 0 0 0,0 1-1 0 0,0 0 1 0 0,0 0 0 0 0,-1 0-1 0 0,-6-1 22 0 0,8 3-14 0 0,0 0-1 0 0,-1 0 0 0 0,1 1 0 0 0,0-1 0 0 0,-1 1 0 0 0,1 1 0 0 0,0-1 0 0 0,0 1 0 0 0,0-1 0 0 0,0 2 1 0 0,0-1-1 0 0,0 0 0 0 0,0 1 0 0 0,1 0 0 0 0,-1 0 0 0 0,1 0 0 0 0,0 1 0 0 0,0 0 0 0 0,0-1 0 0 0,0 1 1 0 0,1 0-1 0 0,0 1 0 0 0,-1 0 15 0 0,-61 112-287 0 0,57-98 320 0 0,1 0-1 0 0,1 1 1 0 0,1 0-1 0 0,1 0 1 0 0,1 1 0 0 0,0-1-1 0 0,2 1 1 0 0,0-1-1 0 0,1 1 1 0 0,1 0 0 0 0,1-1-1 0 0,1 0 1 0 0,1 1 0 0 0,1-1-1 0 0,0 0 1 0 0,2-1-1 0 0,0 1 1 0 0,1-1 0 0 0,1-1-1 0 0,1 0 1 0 0,0 0-1 0 0,6 6-32 0 0,-5-7 100 0 0,1-1 1 0 0,0 0-1 0 0,0-1 0 0 0,2-1 0 0 0,0 0 0 0 0,0 0 0 0 0,2-2 0 0 0,-1 0 0 0 0,1 0 0 0 0,1-2 0 0 0,0 0 0 0 0,1-1 0 0 0,0 0 0 0 0,14 3-100 0 0,-32-12-36 0 0,0 0-1 0 0,-1-1 1 0 0,1 1 0 0 0,0-1 0 0 0,-1 1 0 0 0,1 0-1 0 0,0-1 1 0 0,0 1 0 0 0,-1-1 0 0 0,1 1 0 0 0,0-1-1 0 0,0 1 1 0 0,0-1 0 0 0,0 1 0 0 0,0-1 0 0 0,0 1-1 0 0,0-1 1 0 0,0 1 0 0 0,0-1 0 0 0,0 1 0 0 0,0-1-1 0 0,0 1 1 0 0,0 0 0 0 0,0-1 0 0 0,0 1 0 0 0,0-1-1 0 0,0 1 1 0 0,1-1 0 0 0,-1 1 0 0 0,0-1 0 0 0,0 1-1 0 0,1-1 1 0 0,-1 1 0 0 0,0 0 0 0 0,0-1 0 0 0,1 1-1 0 0,-1 0 1 0 0,1-1 0 0 0,-1 1 0 0 0,0 0 0 0 0,1-1-1 0 0,-1 1 1 0 0,1 0 0 0 0,-1 0 0 0 0,0-1 0 0 0,1 1-1 0 0,-1 0 1 0 0,1 0 0 0 0,-1 0 0 0 0,1 0 0 0 0,-1 0-1 0 0,1 0 1 0 0,-1 0 0 0 0,1 0 0 0 0,-1 0 0 0 0,1 0 36 0 0,-6-7-1787 0 0,1 3-2164 0 0,2 1-6525 0 0</inkml:trace>
  <inkml:trace contextRef="#ctx0" brushRef="#br0" timeOffset="8157.416">4909 1466 5833 0 0,'0'0'2254'0'0,"0"0"-228"0"0,0 0-179 0 0,0 0-144 0 0,0 0-96 0 0,0 0-112 0 0,0 0-117 0 0,0 0-205 0 0,0 0-233 0 0,0 0-213 0 0,0 0-163 0 0,0 0-72 0 0,0 0-37 0 0,-4 3-36 0 0,-8 9-142 0 0,0 1 1 0 0,1 0-1 0 0,0 0 0 0 0,1 1 1 0 0,1 1-1 0 0,0-1 0 0 0,1 1 1 0 0,-6 15-278 0 0,-20 34 288 0 0,-173 230-61 0 0,203-288 52 0 0,4-6-416 0 0,0 0 0 0 0,-1-1 0 0 0,1 1 1 0 0,0 0-1 0 0,0-1 0 0 0,-1 1 0 0 0,1 0 1 0 0,0 0-1 0 0,-1-1 0 0 0,1 1 0 0 0,0 0 0 0 0,-1 0 1 0 0,1 0-1 0 0,0-1 0 0 0,-1 1 0 0 0,1 0 0 0 0,-1 0 1 0 0,1 0-1 0 0,0 0 0 0 0,-1 0 0 0 0,1 0 0 0 0,0 0 1 0 0,-1 0-1 0 0,1 0 0 0 0,-1 0 0 0 0,1 0 1 0 0,0 0-1 0 0,-1 0 0 0 0,1 0 0 0 0,-1 0 0 0 0,1 0 1 0 0,0 1-1 0 0,-1-1 0 0 0,1 0 0 0 0,0 0 0 0 0,-1 0 1 0 0,1 1-1 0 0,0-1 0 0 0,-1 0 137 0 0,1-1-302 0 0,1-15-3044 0 0,1 4-5413 0 0,1 5 575 0 0</inkml:trace>
  <inkml:trace contextRef="#ctx0" brushRef="#br0" timeOffset="8559.804">4480 1404 6265 0 0,'0'0'3290'0'0,"0"0"-1656"0"0,0 0-636 0 0,0 0 30 0 0,0 0 296 0 0,0 0 264 0 0,0 0 38 0 0,0 0-284 0 0,0 0-349 0 0,0 0-257 0 0,0 0-129 0 0,0 0-45 0 0,0 0-20 0 0,1 22-1 0 0,3 73-45 0 0,21-10 713 0 0,-9-54-882 0 0,2-1-1 0 0,1 0 0 0 0,2-2 1 0 0,0 0-1 0 0,2-2 1 0 0,1 0-1 0 0,22 18-326 0 0,29 33 329 0 0,-19-8-113 0 0,-19-17-42 0 0,-34-47-2345 0 0,-12-21-7173 0 0,7 10-2245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11 354 2465 0 0,'0'0'1700'0'0,"0"0"-201"0"0,0 0 128 0 0,0 0 197 0 0,0 0 111 0 0,0 0-128 0 0,0 0-321 0 0,0 0-387 0 0,0 0-342 0 0,0 0-264 0 0,0 0-187 0 0,22-3 967 0 0,5 7-638 0 0,0-2 0 0 0,0 0-1 0 0,0-2 1 0 0,1-1 0 0 0,-1-1 0 0 0,0-1 0 0 0,-1-2 0 0 0,17-5-635 0 0,59-8 706 0 0,-7 8-321 0 0,-94 10-403 0 0,-1 0 0 0 0,0 0 2 0 0,0 0 2 0 0,0 0 7 0 0,0 0 7 0 0,0 0-17 0 0,0 0-1 0 0,0 0-6 0 0,0 0-30 0 0,0 0-6 0 0,0 30-2025 0 0,-1-22-735 0 0,0-2-3933 0 0,1-3-4088 0 0</inkml:trace>
  <inkml:trace contextRef="#ctx0" brushRef="#br0" timeOffset="316.59">0 589 8714 0 0,'0'0'1232'0'0,"0"0"-545"0"0,0 0-96 0 0,0 0 246 0 0,0 0 349 0 0,0 0 194 0 0,0 0-60 0 0,0 0-181 0 0,0 0-202 0 0,0 0-143 0 0,0 0-108 0 0,0 0-85 0 0,0 0-71 0 0,35-2-63 0 0,107-8-51 0 0,8 0 803 0 0,-48 9-936 0 0,-1-1-3451 0 0,-96-1 2084 0 0,-3 2-1508 0 0,-1 1-3926 0 0,0 0-3139 0 0</inkml:trace>
  <inkml:trace contextRef="#ctx0" brushRef="#br0" timeOffset="1148.139">261 0 8266 0 0,'0'0'1669'0'0,"0"0"-310"0"0,0 0-121 0 0,0 0-7 0 0,0 0-15 0 0,0 0-108 0 0,0 0-247 0 0,0 0-313 0 0,0 0-254 0 0,0 0-104 0 0,0 0 93 0 0,0 0 119 0 0,5 2 129 0 0,22 11 341 0 0,-2 2 1 0 0,1 0-1 0 0,-2 1 0 0 0,0 2 1 0 0,15 14-873 0 0,116 75 973 0 0,2-26-596 0 0,-153-71-45 0 0,-4-9-217 0 0,0-1-1 0 0,0 0 20 0 0,-11 8 153 0 0,-55 57-39 0 0,-35 60-186 0 0,-32 25-28 0 0,40-60 10 0 0,49-39-28 0 0,24-41-798 0 0,-14 10 817 0 0,42-20-5399 0 0,-5-1 1292 0 0,1-2-7078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9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542 988 0 0 0,'0'0'777'0'0,"0"0"462"0"0,0 0 148 0 0,0 0-18 0 0,0 0-174 0 0,0 0-162 0 0,0 0-113 0 0,-11-10-78 0 0,-36-32 2 0 0,-14 17 1894 0 0,-59 22 297 0 0,104 7-2881 0 0,0 0-1 0 0,0 1 0 0 0,1 1 1 0 0,0 1-1 0 0,0 0 0 0 0,1 1 1 0 0,0 0-1 0 0,0 1 1 0 0,1 1-1 0 0,0 0 0 0 0,0 1 1 0 0,2 0-1 0 0,-1 1 0 0 0,1 0 1 0 0,1 1-1 0 0,-6 8-153 0 0,6-4 28 0 0,1 1-1 0 0,0-1 1 0 0,1 1 0 0 0,1 1-1 0 0,1-1 1 0 0,1 1-1 0 0,0 0 1 0 0,2 1-1 0 0,0-1 1 0 0,1 1 0 0 0,1-1-1 0 0,0 1 1 0 0,2 9-28 0 0,0-24 40 0 0,-1-1 1 0 0,1 1 0 0 0,0-1-1 0 0,0 0 1 0 0,0 1-1 0 0,0-1 1 0 0,1 0-1 0 0,0 0 1 0 0,0 0-1 0 0,0 0 1 0 0,0 0-1 0 0,1 0 1 0 0,-1 0-1 0 0,1-1 1 0 0,0 1 0 0 0,0-1-1 0 0,0 0 1 0 0,1 0-1 0 0,-1 0 1 0 0,1 0-1 0 0,0-1 1 0 0,0 0-1 0 0,-1 1 1 0 0,2-1-1 0 0,-1 0 1 0 0,0-1-1 0 0,0 1 1 0 0,3 0-41 0 0,2 0 139 0 0,-1 0 1 0 0,1 0-1 0 0,0-1 0 0 0,0 0 1 0 0,0-1-1 0 0,-1 0 0 0 0,1 0 1 0 0,0-1-1 0 0,0 0 0 0 0,0 0 1 0 0,-1-1-1 0 0,1 0 1 0 0,0-1-1 0 0,1 0-139 0 0,13-8 156 0 0,0 0 0 0 0,-1-2 0 0 0,0 0 0 0 0,-1-2 1 0 0,0 0-1 0 0,-1-1 0 0 0,-1-1 0 0 0,-1-1 0 0 0,0-1 0 0 0,-1 0 0 0 0,-1-1 0 0 0,-1-1 1 0 0,-1-1-1 0 0,4-9-156 0 0,-2 2 102 0 0,56-130 695 0 0,-73 270-511 0 0,0-98-269 0 0,0 7 17 0 0,1 0 0 0 0,1 1 0 0 0,0-1 0 0 0,2 0-1 0 0,0-1 1 0 0,1 1 0 0 0,1 0 0 0 0,1-1 0 0 0,4 9-34 0 0,-5-16 75 0 0,0 0 0 0 0,1-1 0 0 0,1 0-1 0 0,0 0 1 0 0,0 0 0 0 0,1-1 0 0 0,1 0 0 0 0,-1-1 0 0 0,1 1 0 0 0,1-2 0 0 0,0 1 0 0 0,0-1 0 0 0,1-1 0 0 0,0 0 0 0 0,11 5-75 0 0,57 0 1432 0 0,-79-12-1345 0 0,0 0 1 0 0,0 0 1 0 0,0 0 10 0 0,0 0 12 0 0,0 0-21 0 0,0 0-14 0 0,0 0 2 0 0,0 0-6 0 0,0 0-6 0 0,0 0 4 0 0,0 0-13 0 0,0 0-30 0 0,0 0-1 0 0,0 0-4 0 0,0 0-1 0 0,0 0-29 0 0,0 0-11 0 0,0 0-11 0 0,0 0-13 0 0,0 0-21 0 0,0 0-23 0 0,0 0-31 0 0,0 0-82 0 0,0 0-80 0 0,0 0-150 0 0,-1 0-848 0 0,1-1-7067 0 0,0-2-3686 0 0</inkml:trace>
  <inkml:trace contextRef="#ctx0" brushRef="#br0" timeOffset="1719.04">1581 657 2473 0 0,'0'0'1777'0'0,"0"0"-390"0"0,0 0 35 0 0,0 0 284 0 0,0 0 186 0 0,0 0-48 0 0,0 0-253 0 0,0 0-340 0 0,0 0-260 0 0,0 0-144 0 0,0 0-85 0 0,0 0-41 0 0,1-2-22 0 0,0 1-579 0 0,0-1 0 0 0,0 1 0 0 0,0-1 0 0 0,0 1 0 0 0,0-1 0 0 0,-1 1 0 0 0,1-1 0 0 0,-1 0 0 0 0,1 0 0 0 0,-1 1 0 0 0,0-1 0 0 0,1 0 0 0 0,-1 1 0 0 0,0-1 0 0 0,0 0 0 0 0,0 0 0 0 0,-1 1 0 0 0,1-1 0 0 0,0 0 0 0 0,-1 0 0 0 0,1 1 0 0 0,-1-1 0 0 0,1 0 0 0 0,-1 1 0 0 0,0-1 0 0 0,0 1 0 0 0,0-1 0 0 0,0 1 0 0 0,0-1 0 0 0,0 1 0 0 0,0 0 0 0 0,0-1 1 0 0,-1 0-121 0 0,-48-47 1078 0 0,50 48-1075 0 0,-16-12 97 0 0,-1-1 0 0 0,0 2 0 0 0,0 0 0 0 0,-1 2-1 0 0,0-1 1 0 0,-1 2 0 0 0,0 1 0 0 0,-8-2-100 0 0,8 3 30 0 0,-1 1 1 0 0,1 1-1 0 0,-1 1 1 0 0,-1 0-1 0 0,1 2 0 0 0,0 0 1 0 0,-1 1-1 0 0,1 1 0 0 0,-8 2-30 0 0,21 2 1 0 0,0-1-1 0 0,0 1 1 0 0,0 1 0 0 0,1 0-1 0 0,-1 0 1 0 0,1 0-1 0 0,1 0 1 0 0,-1 1-1 0 0,1 0 1 0 0,-1 0-1 0 0,2 1 1 0 0,-1-1-1 0 0,1 1 1 0 0,0 0-1 0 0,0 0 1 0 0,1 1-1 0 0,0-1 1 0 0,0 1-1 0 0,1-1 1 0 0,0 1-1 0 0,0 0 1 0 0,1 0-1 0 0,0 4 0 0 0,-2 117 44 0 0,41 41 19 0 0,-28-138-54 0 0,163 462 109 0 0,-164-447-106 0 0,-2 1 0 0 0,-2 0 0 0 0,-1 0 0 0 0,-3 1 0 0 0,-3 13-12 0 0,-2-41 23 0 0,-1 0-1 0 0,0-1 1 0 0,-2 1 0 0 0,0-1 0 0 0,-1 0 0 0 0,-1-1-1 0 0,-1 0 1 0 0,-1 0 0 0 0,-1-1 0 0 0,0-1-1 0 0,-1 0 1 0 0,-15 15-23 0 0,19-20 13 0 0,-1-1-1 0 0,1-1 1 0 0,-2 0-1 0 0,0 0 0 0 0,0-1 1 0 0,-1 0-1 0 0,0-1 1 0 0,0 0-1 0 0,-1-1 1 0 0,0-1-1 0 0,0 0 1 0 0,-1 0-1 0 0,0-1 0 0 0,1-1 1 0 0,-6 0-13 0 0,16-3-21 0 0,1-1 0 0 0,-1 1 0 0 0,0-1 0 0 0,1 0 0 0 0,-1 0 0 0 0,1 0 0 0 0,-1-1-1 0 0,0 1 1 0 0,1-1 0 0 0,-1 1 0 0 0,1-1 0 0 0,-1 0 0 0 0,1 0 0 0 0,0 0 0 0 0,-1 0 0 0 0,1 0 0 0 0,0-1 0 0 0,0 1 0 0 0,0 0 0 0 0,-1-1 0 0 0,2 0 0 0 0,-1 0 0 0 0,0 1 0 0 0,0-1 0 0 0,1 0-1 0 0,-1-1 1 0 0,1 1 0 0 0,-1 0 0 0 0,1 0 0 0 0,0-1 0 0 0,0 1 0 0 0,0 0 0 0 0,0-1 0 0 0,0 1 0 0 0,1-1 0 0 0,-1 1 0 0 0,1-1 0 0 0,-1-2 21 0 0,-6-62-1893 0 0,7 37-2177 0 0,0 7-3426 0 0,0 11-4240 0 0</inkml:trace>
  <inkml:trace contextRef="#ctx0" brushRef="#br0" timeOffset="5307.958">2227 1187 0 0 0,'0'0'300'0'0,"0"0"832"0"0,0 0 285 0 0,0 0 96 0 0,0 0 96 0 0,0 0 51 0 0,0 0-16 0 0,0 0-87 0 0,0 0-148 0 0,0 0-150 0 0,3-18 3813 0 0,-7 16-4868 0 0,0-1 0 0 0,-1 1 0 0 0,1 0 0 0 0,0 0 0 0 0,-1 1 0 0 0,0-1 0 0 0,1 1 0 0 0,-1 0 0 0 0,0 0 0 0 0,0 1 0 0 0,1-1 0 0 0,-1 1 0 0 0,0 0 0 0 0,0 0 0 0 0,0 1 0 0 0,0 0 0 0 0,1-1 0 0 0,-1 2-204 0 0,-126 63-224 0 0,98-43 487 0 0,25-19-271 0 0,1 1-1 0 0,-1-1 0 0 0,1 1 0 0 0,0 1 0 0 0,0 0 0 0 0,1 0 1 0 0,-1 0-1 0 0,1 1 0 0 0,0 0 0 0 0,0 0 0 0 0,1 0 0 0 0,0 1 1 0 0,0-1-1 0 0,1 1 0 0 0,0 1 0 0 0,0-1 0 0 0,0 0 0 0 0,1 1 1 0 0,0 0-1 0 0,1 0 0 0 0,-1 0 0 0 0,1 0 0 0 0,1 0 0 0 0,0 2 9 0 0,1-4 14 0 0,1 1-1 0 0,-1-1 0 0 0,1 0 0 0 0,1 0 1 0 0,-1 0-1 0 0,1 0 0 0 0,0 0 0 0 0,1 0 1 0 0,-1 0-1 0 0,1-1 0 0 0,0 1 1 0 0,1-1-1 0 0,-1 0 0 0 0,1 0 0 0 0,0 0 1 0 0,1 0-1 0 0,-1-1 0 0 0,1 1 0 0 0,-1-1 1 0 0,1-1-1 0 0,1 1 0 0 0,-1 0 0 0 0,0-1 1 0 0,1 0-1 0 0,0-1 0 0 0,-1 1 0 0 0,1-1 1 0 0,0 0-1 0 0,0-1 0 0 0,0 1 1 0 0,1-1-1 0 0,-1 0 0 0 0,0-1 0 0 0,0 1 1 0 0,1-1-1 0 0,-1-1 0 0 0,1 1-13 0 0,8-3 144 0 0,1-1-1 0 0,-1 0 1 0 0,0-1 0 0 0,-1 0-1 0 0,1-2 1 0 0,-1 1-1 0 0,0-2 1 0 0,0 0 0 0 0,-1 0-1 0 0,0-2 1 0 0,-1 1-1 0 0,0-2 1 0 0,-1 1 0 0 0,0-2-1 0 0,0 1 1 0 0,2-5-144 0 0,-10 13 20 0 0,29-31 27 0 0,-2-1 0 0 0,-1-1 0 0 0,-2-1 0 0 0,-1-2 0 0 0,-2 0 1 0 0,-2-2-1 0 0,-1 0 0 0 0,-3-2 0 0 0,-1 0 0 0 0,-2-1 0 0 0,-2 0 0 0 0,-2-1 0 0 0,4-38-47 0 0,-12 70-30 0 0,0-1-1 0 0,0 1 1 0 0,-2-1-1 0 0,0 1 1 0 0,0-1-1 0 0,-1 1 1 0 0,-1-1-1 0 0,0 0 1 0 0,-1 1-1 0 0,0-1 1 0 0,-1 1-1 0 0,0 0 1 0 0,-1 0-1 0 0,-1 0 1 0 0,0 0 0 0 0,-1 1-1 0 0,0 0 1 0 0,-1 0-1 0 0,-1 1 1 0 0,-7-10 30 0 0,9 17-15 0 0,-1 0 1 0 0,0 1 0 0 0,0 0 0 0 0,0 0 0 0 0,-1 0 0 0 0,1 1 0 0 0,0 1-1 0 0,-1-1 1 0 0,0 1 0 0 0,1 0 0 0 0,-1 1 0 0 0,0-1 0 0 0,1 2-1 0 0,-1-1 1 0 0,1 1 0 0 0,-1 0 0 0 0,0 1 0 0 0,1 0 0 0 0,0 0-1 0 0,-1 0 1 0 0,1 1 0 0 0,0 0 0 0 0,0 1 0 0 0,1-1 0 0 0,-1 1-1 0 0,1 1 1 0 0,-1-1 0 0 0,2 1 0 0 0,-4 2 14 0 0,-7 7 12 0 0,0 1 1 0 0,1 1-1 0 0,1 0 1 0 0,0 1-1 0 0,1 0 0 0 0,1 1 1 0 0,1 1-1 0 0,0 0 1 0 0,2 0-1 0 0,0 1 0 0 0,1 0 1 0 0,1 0-1 0 0,1 1 1 0 0,1 0-1 0 0,0 0 1 0 0,2 1-1 0 0,0-1 0 0 0,2 1 1 0 0,0-1-1 0 0,2 1 1 0 0,0 0-1 0 0,1-1 0 0 0,1 0 1 0 0,1 1-1 0 0,1-1 1 0 0,1 0-1 0 0,1-1 1 0 0,1 0-1 0 0,4 7-12 0 0,1-2 72 0 0,2-1 1 0 0,1 0-1 0 0,1-1 1 0 0,1-1-1 0 0,0-1 1 0 0,2 0-1 0 0,0-1 1 0 0,2-2-1 0 0,15 12-72 0 0,36 14 303 0 0,-77-48-7413 0 0,4 2 5995 0 0,0-3-1659 0 0,0 2-2421 0 0,4-1-4398 0 0</inkml:trace>
  <inkml:trace contextRef="#ctx0" brushRef="#br0" timeOffset="5659.198">2928 985 6425 0 0,'0'0'1639'0'0,"0"0"-280"0"0,0 0 187 0 0,0 0 428 0 0,0 0 197 0 0,0 0-187 0 0,0 0-471 0 0,0 0-453 0 0,0 0-249 0 0,0 0-124 0 0,0 0-77 0 0,0 0-62 0 0,0 0-73 0 0,-19 34-69 0 0,-60 108-72 0 0,-22 17 541 0 0,56-71-902 0 0,26-48-382 0 0,7-32-4916 0 0,9-31-8051 0 0,3 17 8096 0 0</inkml:trace>
  <inkml:trace contextRef="#ctx0" brushRef="#br0" timeOffset="6093.023">2626 974 4217 0 0,'0'0'2899'0'0,"0"0"-404"0"0,0 0-370 0 0,0 0-223 0 0,0 0-165 0 0,0 0-262 0 0,0 0-364 0 0,0 0-347 0 0,0 0-274 0 0,0 0-186 0 0,0 0-85 0 0,0 0 117 0 0,0 0 136 0 0,0 5 132 0 0,4 17-94 0 0,0-1 0 0 0,1 1 0 0 0,1-1 0 0 0,1 0 0 0 0,1 0 0 0 0,1-1 0 0 0,1 0 0 0 0,0 0 0 0 0,7 8-510 0 0,-4-6 230 0 0,164 206 1178 0 0,-134-184-1325 0 0,-42-44-477 0 0,1-1-3369 0 0,-1-6-7194 0 0,-1 4-1030 0 0</inkml:trace>
  <inkml:trace contextRef="#ctx0" brushRef="#br0" timeOffset="8797.179">1643 1846 5041 0 0,'0'0'2901'0'0,"0"0"-671"0"0,0 0-362 0 0,0 0-154 0 0,0 0-190 0 0,0 0-228 0 0,0 0-256 0 0,0 0-217 0 0,0 0-147 0 0,0 0-117 0 0,0 0-119 0 0,0 0-112 0 0,-16 16-73 0 0,-49 52-39 0 0,19 10 296 0 0,-72 157 206 0 0,54-157-882 0 0,58-122-5796 0 0,6-84-9465 0 0,0 116 14833 0 0</inkml:trace>
  <inkml:trace contextRef="#ctx0" brushRef="#br0" timeOffset="9107.526">1338 1902 0 0 0,'0'0'460'0'0,"0"0"1163"0"0,0 0 404 0 0,0 0 68 0 0,0 0-66 0 0,0 0-189 0 0,0 0-270 0 0,0 0-245 0 0,0 0-103 0 0,0 0-94 0 0,0 0-34 0 0,0 0-41 0 0,8 3-180 0 0,-2 0-666 0 0,-3-3-151 0 0,-1 1 1 0 0,0-1-1 0 0,1 1 1 0 0,-1 0-1 0 0,0 0 1 0 0,1 0-1 0 0,-1 1 1 0 0,0-1-1 0 0,0 1 1 0 0,0-1-1 0 0,0 1 1 0 0,0-1-1 0 0,-1 1 1 0 0,1 0-1 0 0,0 0 1 0 0,-1 0-1 0 0,1 0 1 0 0,-1 0-1 0 0,0 0 1 0 0,0 0-1 0 0,1 2-56 0 0,86 228 3512 0 0,-87-229-3529 0 0,0-1 1 0 0,1 1-1 0 0,0-1 1 0 0,-1 1-1 0 0,1-1 1 0 0,0 0 0 0 0,0 0-1 0 0,0 0 1 0 0,0 0-1 0 0,1 0 1 0 0,-1 0-1 0 0,1 0 1 0 0,-1-1 0 0 0,1 1-1 0 0,-1-1 1 0 0,1 0-1 0 0,0 0 1 0 0,-1 0-1 0 0,1 0 1 0 0,0 0 0 0 0,0-1-1 0 0,0 1 17 0 0,19-2-3530 0 0,0-8-4976 0 0,-18 6-2340 0 0</inkml:trace>
  <inkml:trace contextRef="#ctx0" brushRef="#br0" timeOffset="9421.416">1689 2167 9458 0 0,'0'0'1238'0'0,"0"0"-388"0"0,0 0-55 0 0,0 0 51 0 0,0 0-17 0 0,0 0-146 0 0,0 0-213 0 0,0 0-162 0 0,0 0-90 0 0,0 0-31 0 0,0 0-2 0 0,0 0 47 0 0,0 0 85 0 0,6 20 80 0 0,20 61 87 0 0,-26-80-462 0 0,0 0 0 0 0,1 0 0 0 0,-1 0 0 0 0,0 0 0 0 0,0 0 0 0 0,1 0 0 0 0,-1 0 0 0 0,1 0 0 0 0,-1 0-1 0 0,1 0 1 0 0,-1 0 0 0 0,1-1 0 0 0,-1 1 0 0 0,1 0 0 0 0,0 0 0 0 0,0-1 0 0 0,-1 1 0 0 0,1 0 0 0 0,0-1 0 0 0,0 1 0 0 0,0 0 0 0 0,0-1 0 0 0,0 1 0 0 0,-1-1-1 0 0,1 0 1 0 0,0 1 0 0 0,0-1 0 0 0,0 0 0 0 0,0 0 0 0 0,0 1 0 0 0,0-1 0 0 0,1 0 0 0 0,-1 0 0 0 0,0 0 0 0 0,0 0 0 0 0,0 0 0 0 0,0 0 0 0 0,0-1 0 0 0,0 1-22 0 0,5-1 210 0 0,2 0 16 0 0,0-1 0 0 0,0 0 0 0 0,0-1 0 0 0,0 1 0 0 0,-1-1 0 0 0,1-1-1 0 0,-1 0 1 0 0,0 0 0 0 0,0 0 0 0 0,0-1 0 0 0,0 0 0 0 0,-1 0 0 0 0,0 0 0 0 0,0-1 0 0 0,-1 0 0 0 0,1-1 0 0 0,-1 1 0 0 0,-1-1 0 0 0,1 0 0 0 0,1-4-226 0 0,-4 9 14 0 0,-1 0-1 0 0,0 1 0 0 0,0-1 1 0 0,0 0-1 0 0,0 0 0 0 0,-1 0 1 0 0,1 0-1 0 0,0 0 1 0 0,-1 0-1 0 0,1 0 0 0 0,-1 0 1 0 0,0 0-1 0 0,0 0 0 0 0,0 0 1 0 0,0 0-1 0 0,0-1 0 0 0,0 1 1 0 0,0 0-1 0 0,-1 0 1 0 0,1 0-1 0 0,-1 0 0 0 0,1 0 1 0 0,-1 0-1 0 0,0 0 0 0 0,0 0 1 0 0,0 1-1 0 0,0-1 1 0 0,0 0-1 0 0,0 0 0 0 0,0 1 1 0 0,-1-1-1 0 0,1 1 0 0 0,-1-1 1 0 0,1 1-1 0 0,-1-1 0 0 0,0 1 1 0 0,1 0-1 0 0,-1 0 1 0 0,0 0-1 0 0,0 0 0 0 0,0 0 1 0 0,0 0-1 0 0,0 1 0 0 0,0-1 1 0 0,-2 0-14 0 0,-63 3-1843 0 0,26 10-4057 0 0,26-5-4520 0 0</inkml:trace>
  <inkml:trace contextRef="#ctx0" brushRef="#br0" timeOffset="10515.82">1978 39 2393 0 0,'0'0'2436'0'0,"0"0"-389"0"0,0 0-176 0 0,0 0-36 0 0,0 0-113 0 0,0 0-202 0 0,0 0-259 0 0,0 0-295 0 0,0 0-201 0 0,0 0-121 0 0,0 0-56 0 0,0 0-21 0 0,0 0 2 0 0,-12 12-23 0 0,-38 42-52 0 0,8 24 1055 0 0,36-65-1364 0 0,-18 36 156 0 0,-1-2 0 0 0,-2 0 0 0 0,-3-2 0 0 0,-13 15-341 0 0,5-8-340 0 0,36-51-392 0 0,1 1-2231 0 0,-3-2-8692 0 0,3 0 4023 0 0</inkml:trace>
  <inkml:trace contextRef="#ctx0" brushRef="#br0" timeOffset="10873.703">1582 160 3497 0 0,'0'0'1928'0'0,"0"0"-78"0"0,0 0 50 0 0,0 0 27 0 0,0 0-108 0 0,0 0-349 0 0,0 0-414 0 0,0 0-277 0 0,0 0-147 0 0,0 0-29 0 0,0 0 4 0 0,0 0-2 0 0,0 0-15 0 0,0 7-26 0 0,1-1-358 0 0,-1 0 0 0 0,1 0 1 0 0,0-1-1 0 0,1 1 0 0 0,-1 0 1 0 0,1-1-1 0 0,0 1 0 0 0,1-1 0 0 0,-1 0 1 0 0,1 0-1 0 0,0 0 0 0 0,0 0 0 0 0,1 0 1 0 0,-1-1-1 0 0,5 5-206 0 0,12 15 443 0 0,-1 1 0 0 0,0 0 0 0 0,-2 2 0 0 0,-1 0 0 0 0,-2 1 0 0 0,8 19-443 0 0,31 115 561 0 0,-30-104-446 0 0,-12-51-889 0 0,-1-6-5053 0 0,-8-1 3310 0 0,0 0-8963 0 0</inkml:trace>
  <inkml:trace contextRef="#ctx0" brushRef="#br0" timeOffset="13055.384">1921 189 0 0 0,'-7'-28'400'0'0,"7"27"-428"0"0,-2-3-332 0 0,2 1 349 0 0,0 3 25 0 0,-3-39 6257 0 0,0 5 2953 0 0,3 33-8756 0 0,0 1-49 0 0,0 0-39 0 0,0 0-27 0 0,0 0-47 0 0,0 0-50 0 0,0 0-56 0 0,0 0-76 0 0,0 0-36 0 0,0 0-28 0 0,0 0-35 0 0,13-11 1153 0 0,0-18-287 0 0,15-1-845 0 0,-22 21-113 0 0,-8 15 1380 0 0,-103 145-898 0 0,-32 62-119 0 0,40-73-54 0 0,65-97-124 0 0,16-24-25 0 0,-18 29 26 0 0,20-29-112 0 0,14-19-151 0 0,0 0-74 0 0,0 0-62 0 0,19 3-1767 0 0,-14-3-5196 0 0,-5 0-3264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5185 0 0,'0'0'2349'0'0,"0"0"-784"0"0,0 0-299 0 0,0 0 25 0 0,0 0 64 0 0,0 0-35 0 0,0 0-253 0 0,0 0-343 0 0,0 0-268 0 0,0 0-73 0 0,0 0 64 0 0,6 0 118 0 0,165-15 3647 0 0,-26 22-2984 0 0,-21-6-553 0 0,-59-20-418 0 0,-49 8-163 0 0,-16 10-4711 0 0,-4 3-4928 0 0,2 1-732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6313 0 0,'0'0'1934'0'0,"0"0"-318"0"0,0 0-3 0 0,0 0 114 0 0,0 0-24 0 0,0 0-267 0 0,0 0-388 0 0,0 0-346 0 0,0 0-202 0 0,0 0-59 0 0,0 0 85 0 0,0 0 77 0 0,0 0 73 0 0,7 2 32 0 0,89 18 2122 0 0,109-26-1671 0 0,-80 2-3365 0 0,-95 3-3038 0 0,-23 1-3255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03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312 505 0 0 0,'0'0'906'0'0,"0"0"26"0"0,0 0-36 0 0,0 0-21 0 0,0 0 10 0 0,0 0 77 0 0,0 0 131 0 0,4-3 161 0 0,15-9 132 0 0,-15 9 25 0 0,-22-45 7375 0 0,8 38-8522 0 0,0 0 1 0 0,0 1-1 0 0,0 0 0 0 0,-1 1 0 0 0,-1 0 0 0 0,0 1 0 0 0,0 0 0 0 0,-5-2-264 0 0,9 5 62 0 0,1 1-1 0 0,-1 0 0 0 0,0 0 1 0 0,0 0-1 0 0,0 1 0 0 0,0 0 1 0 0,0 1-1 0 0,0 0 0 0 0,-1 0 1 0 0,1 0-1 0 0,0 1 0 0 0,-1 1 1 0 0,1-1-1 0 0,0 1 0 0 0,0 1 1 0 0,-2 0-62 0 0,7-1 13 0 0,1 0-1 0 0,0 0 1 0 0,0 0 0 0 0,0 0 0 0 0,0 1-1 0 0,0-1 1 0 0,0 0 0 0 0,1 1 0 0 0,-1 0-1 0 0,0-1 1 0 0,1 1 0 0 0,-1 0 0 0 0,1 0-1 0 0,0 0 1 0 0,-1 0 0 0 0,1 0 0 0 0,0 0-1 0 0,0 0 1 0 0,1 0 0 0 0,-1 1 0 0 0,0-1-1 0 0,0 1-12 0 0,-7 93 389 0 0,9-82-286 0 0,-2 0-54 0 0,0 0 1 0 0,2 0-1 0 0,0 0 1 0 0,0 0-1 0 0,1-1 1 0 0,1 1-1 0 0,1 0 1 0 0,0-1-1 0 0,0 0 1 0 0,3 4-50 0 0,65 165 700 0 0,-57-127-549 0 0,4 0-63 0 0,41 195 132 0 0,-43-150-166 0 0,-16-91-50 0 0,0 0 0 0 0,-1 0 1 0 0,0 0-1 0 0,0 0 0 0 0,-1 0 0 0 0,0 0 0 0 0,-1 0 0 0 0,0 0 0 0 0,0 0 0 0 0,-1-1 0 0 0,0 1 0 0 0,0-1 0 0 0,-1 1 0 0 0,0-1 0 0 0,-1 1-4 0 0,-11 27 2 0 0,-17 85-10 0 0,20-62-56 0 0,-11-22 13 0 0,-62-23 533 0 0,68-14-286 0 0,-7-40 391 0 0,25 40-623 0 0,0 0-42 0 0,0 0 16 0 0,0 0 3 0 0,0 0-13 0 0,0 0-15 0 0,0 0-10 0 0,0-30-3965 0 0,0 27 221 0 0,0 3-5633 0 0</inkml:trace>
  <inkml:trace contextRef="#ctx0" brushRef="#br0" timeOffset="3844.347">258 1650 2184 0 0,'0'0'1904'0'0,"0"0"-924"0"0,0 0-520 0 0,0 0 109 0 0,0 0 373 0 0,0 0 297 0 0,0 0 101 0 0,0 0-22 0 0,0 0-157 0 0,0 0-113 0 0,0 0-86 0 0,4 0-155 0 0,21 0 518 0 0,2 45 1865 0 0,-11 2-2275 0 0,-1 20-65 0 0,17 87-61 0 0,-16-90-682 0 0,-10-91 1651 0 0,5-18-1841 0 0,44-127 162 0 0,17-12 66 0 0,-71 177-1509 0 0,-14 35 91 0 0,7-17-918 0 0,3-6-2415 0 0,1 2-6260 0 0</inkml:trace>
  <inkml:trace contextRef="#ctx0" brushRef="#br0" timeOffset="4406.688">584 1949 4185 0 0,'0'0'1007'0'0,"0"0"-151"0"0,0 0 198 0 0,0 0 315 0 0,0 0 162 0 0,0 0-97 0 0,0 0-325 0 0,0 0-323 0 0,0 0-197 0 0,0 0-73 0 0,0 0-1 0 0,0 0 21 0 0,-1 7 4 0 0,-3 19 4 0 0,2-20-449 0 0,-1 0 0 0 0,2 0 0 0 0,-1 0 0 0 0,1 0-1 0 0,0 0 1 0 0,0 0 0 0 0,0 1 0 0 0,1-1 0 0 0,0 0-1 0 0,1 1 1 0 0,-1-1 0 0 0,1 0 0 0 0,0 0 0 0 0,1 0-1 0 0,-1 0 1 0 0,1 0 0 0 0,0 0 0 0 0,1 0-1 0 0,0 0 1 0 0,0-1 0 0 0,0 1 0 0 0,0-1 0 0 0,1 0-1 0 0,0 0 1 0 0,0 0 0 0 0,4 3-95 0 0,76-1 1831 0 0,-73-10-1640 0 0,-1-1-1 0 0,0 0 1 0 0,0-1-1 0 0,0 0 1 0 0,0-1 0 0 0,-1 0-1 0 0,0 0 1 0 0,0-1-1 0 0,0 0 1 0 0,-1 0 0 0 0,5-6-191 0 0,-10 10 37 0 0,0 0 0 0 0,0 0 1 0 0,0-1-1 0 0,-1 1 0 0 0,1-1 1 0 0,-1 1-1 0 0,0-1 1 0 0,0 0-1 0 0,0 0 0 0 0,0 0 1 0 0,-1 0-1 0 0,1 0 1 0 0,-1 0-1 0 0,0-1 0 0 0,-1 1 1 0 0,1 0-1 0 0,-1 0 0 0 0,1-1 1 0 0,-1 1-1 0 0,-1 0 1 0 0,1-1-1 0 0,-1 1 0 0 0,1 0 1 0 0,-1-1-1 0 0,0 1 0 0 0,-1 0 1 0 0,1 0-1 0 0,-1 0 1 0 0,0 0-1 0 0,0 0 0 0 0,0 0 1 0 0,0 1-1 0 0,-3-3-37 0 0,0 2-86 0 0,-1 0-1 0 0,1 1 0 0 0,-1 0 1 0 0,0 1-1 0 0,0-1 1 0 0,-1 1-1 0 0,1 0 0 0 0,0 0 1 0 0,-1 1-1 0 0,1 0 1 0 0,-1 0-1 0 0,0 1 1 0 0,1-1-1 0 0,-1 2 0 0 0,-3-1 87 0 0,-62 17-7253 0 0,58-13-1679 0 0</inkml:trace>
  <inkml:trace contextRef="#ctx0" brushRef="#br0" timeOffset="5607.519">595 97 736 0 0,'0'0'1890'0'0,"0"0"168"0"0,0 0 179 0 0,0 0 36 0 0,0 0-179 0 0,0 0-326 0 0,0 0-334 0 0,0 0-258 0 0,0 0-202 0 0,0 0-166 0 0,0 0-125 0 0,0 0-115 0 0,0 0-131 0 0,2 22 935 0 0,34 235 1465 0 0,0-95-2330 0 0,-25-150-454 0 0,-11-12-4 0 0,0 0 31 0 0,6-24 2508 0 0,25-92-2032 0 0,54-146-101 0 0,-77 229-1100 0 0,9-34 619 0 0,-14 44-4317 0 0,-2 0-4337 0 0,-1 22-2482 0 0</inkml:trace>
  <inkml:trace contextRef="#ctx0" brushRef="#br0" timeOffset="9118.452">1033 770 0 0 0,'0'0'1374'0'0,"0"0"274"0"0,0 0 59 0 0,0 0-45 0 0,0 0-206 0 0,0 0-201 0 0,0 0-125 0 0,0 0-72 0 0,-2-1-51 0 0,2 1-878 0 0,-1 0-1 0 0,0 0 1 0 0,1 0-1 0 0,-1 0 1 0 0,1 0 0 0 0,-1 0-1 0 0,1 1 1 0 0,-1-1-1 0 0,0 0 1 0 0,1 0-1 0 0,-1 0 1 0 0,1 1-1 0 0,-1-1 1 0 0,1 0 0 0 0,-1 0-1 0 0,1 1 1 0 0,-1-1-1 0 0,1 0 1 0 0,0 1-1 0 0,-1-1 1 0 0,1 1-1 0 0,-1-1 1 0 0,1 1 0 0 0,0-1-1 0 0,0 1 1 0 0,-1-1-1 0 0,1 1 1 0 0,0-1-1 0 0,0 1 1 0 0,-1-1-1 0 0,1 1 1 0 0,0-1-1 0 0,0 1 1 0 0,0-1 0 0 0,0 1-1 0 0,0 0 1 0 0,0-1-1 0 0,0 1 1 0 0,0-1-1 0 0,0 1 1 0 0,0-1-1 0 0,0 1 1 0 0,0-1 0 0 0,0 1-1 0 0,0 0 1 0 0,1-1-1 0 0,-1 1 1 0 0,0-1-1 0 0,0 1 1 0 0,1-1-1 0 0,-1 1 1 0 0,0-1-1 0 0,1 1 1 0 0,-1-1 0 0 0,0 0-1 0 0,1 1 1 0 0,-1-1-1 0 0,1 1 1 0 0,-1-1-1 0 0,1 0 1 0 0,-1 1-1 0 0,1-1 1 0 0,-1 0 0 0 0,1 0-1 0 0,-1 1 1 0 0,1-1-1 0 0,0 0-128 0 0,0 5-728 0 0,49 146 3715 0 0,-15-34-2438 0 0,4-1 0 0 0,19 31-549 0 0,-1-4 93 0 0,-49-130 300 0 0,-8-21 277 0 0,-1-8-445 0 0,4-11-221 0 0,0 1-1 0 0,2 0 0 0 0,0 0 1 0 0,2 1-1 0 0,1 0 1 0 0,1 0-1 0 0,3-4-3 0 0,0-1-5 0 0,56-143-15 0 0,23-59 92 0 0,-57 147 56 0 0,-14 41 37 0 0,-20 43-117 0 0,0 1 19 0 0,0 0-24 0 0,0 0-22 0 0,0 0-8 0 0,0 0-26 0 0,0 0 26 0 0,0 0 6 0 0,0 0 1 0 0,0 0-12 0 0,0 0-13 0 0,0 0-1 0 0,0 0 12 0 0,0 0 3 0 0,0 0 7 0 0,0 0 8 0 0,0 0 0 0 0,0 0-31 0 0,0 0-23 0 0,0 0 15 0 0,0 0 27 0 0,0 0 8 0 0,0 0-8 0 0,0 0-1 0 0,0 0-10 0 0,0 0 15 0 0,0 0-11 0 0,0 0-25 0 0,0 0-8 0 0,0 0 7 0 0,0 0-10 0 0,0 0-11 0 0,0 0-20 0 0,0 0-15 0 0,-12 5-4477 0 0,6 1-2570 0 0,6-6 5974 0 0,-3 4-10397 0 0</inkml:trace>
  <inkml:trace contextRef="#ctx0" brushRef="#br0" timeOffset="10210.283">1948 1120 1080 0 0,'0'0'1307'0'0,"0"0"-95"0"0,0 0 85 0 0,0 0 134 0 0,0 0 105 0 0,0 0-13 0 0,0 0-135 0 0,0 0-209 0 0,0 0-233 0 0,0 0-193 0 0,0 0-127 0 0,0 0-46 0 0,0 0-12 0 0,-10-3-7 0 0,-47-12 470 0 0,49 16-878 0 0,-1 1 1 0 0,1 1-1 0 0,-1 0 0 0 0,1 0 0 0 0,0 0 0 0 0,0 1 1 0 0,0 0-1 0 0,1 1 0 0 0,0-1 0 0 0,-1 1 0 0 0,2 1 0 0 0,-4 2-152 0 0,-1 0 154 0 0,-1 1-83 0 0,0 0 0 0 0,0 1 0 0 0,1 1 1 0 0,0 0-1 0 0,1 0 0 0 0,0 1 0 0 0,0 0 0 0 0,2 0 0 0 0,-1 1 0 0 0,2 1 0 0 0,0-1 0 0 0,0 1 1 0 0,-2 11-73 0 0,7-20 13 0 0,1 1 1 0 0,0-1 0 0 0,0 1-1 0 0,0-1 1 0 0,1 1 0 0 0,-1-1-1 0 0,2 1 1 0 0,-1 0 0 0 0,0-1 0 0 0,1 1-1 0 0,0-1 1 0 0,1 1 0 0 0,-1-1-1 0 0,1 0 1 0 0,0 1 0 0 0,0-1-1 0 0,1 0 1 0 0,-1 0 0 0 0,1 0-1 0 0,0-1 1 0 0,1 1 0 0 0,-1-1 0 0 0,1 1-1 0 0,0-1 1 0 0,0-1 0 0 0,0 1-14 0 0,2 0 105 0 0,-1-1 0 0 0,1 0 0 0 0,0 0 0 0 0,0-1 0 0 0,1 0 0 0 0,-1 0 1 0 0,0 0-1 0 0,1-1 0 0 0,-1 0 0 0 0,1 0 0 0 0,-1-1 0 0 0,1 1 0 0 0,0-2 0 0 0,-1 1 1 0 0,1-1-1 0 0,-1 0 0 0 0,1 0 0 0 0,-1 0 0 0 0,1-1 0 0 0,-1 0 0 0 0,0-1 0 0 0,0 1 1 0 0,0-1-1 0 0,0 0 0 0 0,-1-1 0 0 0,1 1 0 0 0,-1-1 0 0 0,0 0 0 0 0,1-1-105 0 0,30-18 214 0 0,-1-2-1 0 0,-1-2 0 0 0,-2-1 1 0 0,-1-1-1 0 0,0-1 1 0 0,-3-2-1 0 0,-1-1 0 0 0,-1-2 1 0 0,-2 0-1 0 0,-1-1 0 0 0,-2-2 1 0 0,-1 0-1 0 0,6-21-213 0 0,-16 33-12 0 0,-2-1-1 0 0,0 0 0 0 0,-2 0 0 0 0,-1 0 1 0 0,-1-1-1 0 0,-1 1 0 0 0,-2-1 0 0 0,-1 0 1 0 0,-1 0-1 0 0,-1 0 0 0 0,-1 1 1 0 0,-2-1-1 0 0,-2-5 13 0 0,4 25-20 0 0,0 1 1 0 0,0-1-1 0 0,-1 1 1 0 0,0-1-1 0 0,-1 1 1 0 0,1 0-1 0 0,-1 0 1 0 0,-1 1-1 0 0,1 0 0 0 0,-1 0 1 0 0,0 0-1 0 0,0 1 1 0 0,-1-1-1 0 0,0 1 1 0 0,0 1-1 0 0,0 0 1 0 0,0 0-1 0 0,-1 0 1 0 0,1 1-1 0 0,-1 0 1 0 0,0 0-1 0 0,0 1 0 0 0,0 0 1 0 0,-1 0-1 0 0,1 1 1 0 0,0 0-1 0 0,-1 1 1 0 0,1 0-1 0 0,0 0 1 0 0,-1 1-1 0 0,1-1 1 0 0,0 2-1 0 0,0 0 1 0 0,0 0-1 0 0,0 0 0 0 0,0 1 1 0 0,0 0-1 0 0,0 0 1 0 0,1 1-1 0 0,-1 0 1 0 0,1 0-1 0 0,0 1 1 0 0,1 0 19 0 0,-4 6 1 0 0,1-1 0 0 0,0 1 0 0 0,1 1-1 0 0,0-1 1 0 0,1 2 0 0 0,0-1 0 0 0,1 1 0 0 0,1 0 0 0 0,0 0 0 0 0,0 0 0 0 0,2 1 0 0 0,-1-1 0 0 0,2 1 0 0 0,0 0 0 0 0,0 0 0 0 0,2 0 0 0 0,-1 0 0 0 0,2 0-1 0 0,0 0 1 0 0,1 4-1 0 0,2 4 40 0 0,1 0 0 0 0,1 0-1 0 0,1-1 1 0 0,1 0 0 0 0,1-1-1 0 0,0 1 1 0 0,2-2 0 0 0,8 13-40 0 0,2 7 62 0 0,112 150 547 0 0,-21-16-152 0 0,-112-173-510 0 0,1-1-1 0 0,-1 1 1 0 0,0 0 0 0 0,1 0 0 0 0,-1 0-1 0 0,0-1 1 0 0,1 1 0 0 0,-1 0 0 0 0,0 0-1 0 0,1 0 1 0 0,-1 0 0 0 0,0 0 0 0 0,1 0-1 0 0,-1-1 1 0 0,0 1 0 0 0,1 0-1 0 0,-1 0 1 0 0,0 0 0 0 0,1 0 0 0 0,-1 0-1 0 0,1 0 1 0 0,-1 1 0 0 0,0-1 0 0 0,1 0-1 0 0,-1 0 1 0 0,0 0 0 0 0,1 0 0 0 0,-1 0-1 0 0,0 0 1 0 0,1 1 0 0 0,-1-1 0 0 0,0 0-1 0 0,1 0 1 0 0,-1 1 0 0 0,0-1-1 0 0,0 0 1 0 0,1 0 0 0 0,-1 1 0 0 0,0-1-1 0 0,0 0 1 0 0,0 0 0 0 0,1 1 0 0 0,-1-1-1 0 0,0 0 1 0 0,0 1 0 0 0,0-1 0 0 0,0 1-1 0 0,0-1 1 0 0,0 0 0 0 0,1 1-1 0 0,-1-1 1 0 0,0 0 0 0 0,0 1 0 0 0,0-1-1 0 0,0 0 54 0 0,-8-31-6964 0 0,5 30-4304 0 0</inkml:trace>
  <inkml:trace contextRef="#ctx0" brushRef="#br0" timeOffset="12712.801">2392 844 0 0 0,'0'0'1488'0'0,"0"0"142"0"0,0 0 56 0 0,0 0-141 0 0,0 0-192 0 0,0 0-128 0 0,0 0-65 0 0,0 0-31 0 0,0 0-69 0 0,0 0-127 0 0,-2-2-138 0 0,-6-1 1895 0 0,14 18 1786 0 0,2 1-4477 0 0,46 219 1642 0 0,13-17-1522 0 0,-28-123-178 0 0,-25-76 5 0 0,-14-19 56 0 0,0 0-4 0 0,0 0 10 0 0,0 0 12 0 0,0 0-3 0 0,0 0-1 0 0,0 0 1 0 0,0 0 7 0 0,0 0 7 0 0,1 0 1 0 0,0 0 0 0 0,12-23 132 0 0,87-184 76 0 0,72-118 31 0 0,-137 244 222 0 0,-35 74-1748 0 0,-1 6-2926 0 0,-1 1-4535 0 0,0 0-1313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49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3 497 512 0 0,'0'0'1658'0'0,"0"0"-154"0"0,0 0 114 0 0,0 0 161 0 0,0 0 121 0 0,0 0 11 0 0,0 0-248 0 0,0 0-362 0 0,0 0-332 0 0,0 0-297 0 0,0 0-204 0 0,-2-4-56 0 0,2 4-339 0 0,0-1 0 0 0,0 0-1 0 0,-1 0 1 0 0,1 0-1 0 0,0 1 1 0 0,0-1-1 0 0,0 0 1 0 0,0 0-1 0 0,0 0 1 0 0,0 0-1 0 0,0 1 1 0 0,1-1 0 0 0,-1 0-1 0 0,0 0 1 0 0,0 0-1 0 0,1 1 1 0 0,-1-1-1 0 0,0 0 1 0 0,1 0-1 0 0,-1 1 1 0 0,0-1-1 0 0,1 0 1 0 0,-1 0-1 0 0,1 1 1 0 0,0-1 0 0 0,-1 1-1 0 0,1-1 1 0 0,-1 1-1 0 0,1-1 1 0 0,0 1-1 0 0,0-1 1 0 0,-1 1-1 0 0,1-1 1 0 0,0 1-1 0 0,0 0 1 0 0,-1-1-1 0 0,1 1 1 0 0,0 0 0 0 0,0 0-1 0 0,0 0 1 0 0,-1-1-1 0 0,1 1 1 0 0,0 0-1 0 0,0 0 1 0 0,0 0-1 0 0,0 1 1 0 0,-1-1-1 0 0,2 0-72 0 0,9-3 445 0 0,65-6 2465 0 0,178-21 98 0 0,-49 1-2181 0 0,352 11-31 0 0,-438 32-720 0 0,-146-44-2323 0 0,14 24 155 0 0,3 3-5485 0 0,2 2-4241 0 0</inkml:trace>
  <inkml:trace contextRef="#ctx0" brushRef="#br0" timeOffset="367.527">143 695 12883 0 0,'0'0'1052'0'0,"0"0"-204"0"0,0 0-17 0 0,0 0 88 0 0,0 0 36 0 0,0 0-90 0 0,0 0-94 0 0,0 0-17 0 0,0 0 14 0 0,0 0 31 0 0,0 0-39 0 0,0 0-88 0 0,0 0-95 0 0,36 1-87 0 0,118 1-79 0 0,153 7 1365 0 0,90 5-2708 0 0,-396-14 390 0 0,-1 0-249 0 0,-2-8-8867 0 0,0 1-1821 0 0</inkml:trace>
  <inkml:trace contextRef="#ctx0" brushRef="#br0" timeOffset="1057.405">732 11 3705 0 0,'0'0'3513'0'0,"0"0"-1381"0"0,0 0-481 0 0,0 0-31 0 0,0 0 45 0 0,0 0-9 0 0,0 0-174 0 0,0 0-329 0 0,0 0-341 0 0,0 0-283 0 0,0 0-220 0 0,0 0-112 0 0,0 0-27 0 0,-17-3 28 0 0,-50-5 64 0 0,68 8-250 0 0,-1 0-1 0 0,1 0 1 0 0,-1 0 0 0 0,0 1-1 0 0,1-1 1 0 0,-1 0 0 0 0,0 0-1 0 0,0 0 1 0 0,1 0 0 0 0,-1 1-1 0 0,0-1 1 0 0,1 0 0 0 0,-1 0-1 0 0,0 1 1 0 0,0-1 0 0 0,1 0-1 0 0,-1 0 1 0 0,0 1 0 0 0,0-1-1 0 0,0 0 1 0 0,0 1 0 0 0,1-1 0 0 0,-1 0-1 0 0,0 1 1 0 0,0-1 0 0 0,0 0-1 0 0,0 1 1 0 0,0-1 0 0 0,0 0-1 0 0,0 1 1 0 0,0-1 0 0 0,0 0-1 0 0,0 1 1 0 0,0-1 0 0 0,0 0-1 0 0,0 1 1 0 0,0-1 0 0 0,0 0-1 0 0,0 1 1 0 0,0-1 0 0 0,0 0-1 0 0,-1 1 1 0 0,1-1 0 0 0,0 0-1 0 0,0 1 1 0 0,0-1 0 0 0,-1 0 0 0 0,1 1-1 0 0,0-1 1 0 0,0 0 0 0 0,-1 0-1 0 0,1 0 1 0 0,0 1 0 0 0,0-1-1 0 0,-1 0 1 0 0,1 0 0 0 0,0 0-1 0 0,-1 1 1 0 0,1-1 0 0 0,0 0-1 0 0,-1 0 1 0 0,1 0 0 0 0,0 0-1 0 0,-1 0 1 0 0,1 0 0 0 0,0 0-12 0 0,24 21 674 0 0,12 2-124 0 0,1-1 0 0 0,1-2 0 0 0,1-2-1 0 0,31 11-549 0 0,123 64 549 0 0,-114-44-421 0 0,-48-33-96 0 0,-2 2 0 0 0,0 1 0 0 0,-2 1 0 0 0,0 1 0 0 0,-1 2 0 0 0,-1 1 0 0 0,21 26-32 0 0,-43-46 31 0 0,-1 1-1 0 0,0 0 1 0 0,0-1 0 0 0,0 1 0 0 0,-1 0 0 0 0,1 0 0 0 0,-1 0 0 0 0,-1 0-1 0 0,1 0 1 0 0,0 1 0 0 0,-1-1 0 0 0,0 0 0 0 0,-1 0 0 0 0,1 0-1 0 0,-1 0 1 0 0,0 0 0 0 0,0 0 0 0 0,0 0 0 0 0,-1 0 0 0 0,0 0-1 0 0,0 0 1 0 0,0-1 0 0 0,0 1 0 0 0,-4 3-31 0 0,-16 19 108 0 0,-3-2 0 0 0,0-1 0 0 0,-1 0 0 0 0,-1-2 0 0 0,-10 5-108 0 0,-68 59 43 0 0,-161 163 22 0 0,237-224-52 0 0,2 0 0 0 0,1 3 0 0 0,1 0-1 0 0,1 1 1 0 0,-9 17-13 0 0,27-30-2180 0 0,4-24-6104 0 0,2 8 8215 0 0,0-4-12088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5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585 171 1328 0 0,'0'0'1745'0'0,"0"0"-86"0"0,0 0 62 0 0,0 0 226 0 0,0 0 169 0 0,0 0-125 0 0,0 0-260 0 0,0 0-374 0 0,0 0-319 0 0,0 0-190 0 0,0 0-148 0 0,-8-19-94 0 0,-27-59-62 0 0,-2 37 556 0 0,27 36-788 0 0,0 0-221 0 0,0 1-1 0 0,0 0 1 0 0,0 1 0 0 0,-1 0-1 0 0,1 0 1 0 0,-1 1 0 0 0,1 0-1 0 0,-1 1 1 0 0,0 1-1 0 0,0 0 1 0 0,1 0 0 0 0,-1 1-1 0 0,0 0 1 0 0,0 0 0 0 0,1 2-1 0 0,-1-1 1 0 0,1 1 0 0 0,0 1-1 0 0,0 0 1 0 0,0 0-1 0 0,0 1 1 0 0,1 0 0 0 0,0 1-1 0 0,0 0 1 0 0,0 0 0 0 0,1 1-1 0 0,-7 6-90 0 0,-3 3 2 0 0,0 0-1 0 0,1 1 1 0 0,1 1-1 0 0,0 1 1 0 0,1 0-1 0 0,2 1 1 0 0,0 0 0 0 0,1 1-1 0 0,0 1 1 0 0,2 0-1 0 0,1 0 1 0 0,1 1-1 0 0,0 0 1 0 0,2 0-1 0 0,1 1 1 0 0,1 0-1 0 0,1 0 1 0 0,1 0-1 0 0,1 0 1 0 0,1 7-2 0 0,1-21 3 0 0,1-1 0 0 0,0 1-1 0 0,0 0 1 0 0,1-1 0 0 0,0 1 0 0 0,1-1 0 0 0,0 0-1 0 0,0 0 1 0 0,1-1 0 0 0,0 1 0 0 0,1-1 0 0 0,0 0-1 0 0,0 0 1 0 0,0-1 0 0 0,1 0 0 0 0,0 0 0 0 0,1 0-1 0 0,0-1 1 0 0,0 0 0 0 0,0-1 0 0 0,0 0 0 0 0,1 0-1 0 0,0-1 1 0 0,0 0 0 0 0,0 0 0 0 0,1-1 0 0 0,-1 0-1 0 0,1-1 1 0 0,0 0 0 0 0,8 0-3 0 0,1-1 81 0 0,1-1 0 0 0,-1-1-1 0 0,1-1 1 0 0,-1-1 0 0 0,1-1 0 0 0,-1 0 0 0 0,-1-1 0 0 0,1-2-1 0 0,-1 1 1 0 0,0-2 0 0 0,0-1 0 0 0,-1 0 0 0 0,0-1 0 0 0,-1-1-1 0 0,13-10-80 0 0,14-14 226 0 0,-2-2 0 0 0,-1-1 0 0 0,-2-3 0 0 0,32-43-226 0 0,-35 37 194 0 0,-3-2 0 0 0,-1-1 0 0 0,-3-2-1 0 0,13-32-193 0 0,-35 66 211 0 0,-2 12 240 0 0,-4 22-441 0 0,0-6 0 0 0,-1 25 16 0 0,1-1 0 0 0,1 1-1 0 0,3-1 1 0 0,0 1 0 0 0,2-1 0 0 0,2-1 0 0 0,7 22-26 0 0,3-6-67 0 0,-13-32-97 0 0,1-1 0 0 0,0 0 1 0 0,1-1-1 0 0,0 1 1 0 0,1-1-1 0 0,1 0 0 0 0,1-1 1 0 0,9 11 163 0 0,7-13-2462 0 0,-14-12-2290 0 0,-7 0 1206 0 0,4 0-8296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12 1248 0 0,'0'0'1746'0'0,"0"0"13"0"0,0 0 193 0 0,0 0 193 0 0,0 0-27 0 0,0 0-210 0 0,0 0-326 0 0,0 0-274 0 0,0 0-254 0 0,0 0-193 0 0,0 0-118 0 0,0 0-68 0 0,0 0-23 0 0,-14-3-31 0 0,-47-5-46 0 0,13 26 548 0 0,39-10-879 0 0,-8 5-51 0 0,2 2 0 0 0,0 0 0 0 0,0 1-1 0 0,1 1 1 0 0,1 0 0 0 0,1 1 0 0 0,0 0 0 0 0,-7 18-193 0 0,9-20 91 0 0,-12 21-11 0 0,0 2 1 0 0,3 0-1 0 0,1 1 1 0 0,2 1-1 0 0,2 1 1 0 0,2 0-1 0 0,1 0 1 0 0,3 1-1 0 0,1 1 1 0 0,2-1-1 0 0,2 1 1 0 0,2 0-1 0 0,2 0 1 0 0,2 4-81 0 0,0-33 35 0 0,0 0 0 0 0,0 0 1 0 0,2 0-1 0 0,0 0 1 0 0,0-1-1 0 0,1 1 1 0 0,1-2-1 0 0,1 1 0 0 0,0-1 1 0 0,0 0-1 0 0,2 0 1 0 0,-1-1-1 0 0,2-1 0 0 0,-1 1 1 0 0,2-2-1 0 0,-1 1 1 0 0,1-2-1 0 0,1 1 0 0 0,0-2 1 0 0,0 0-1 0 0,1 0 1 0 0,10 3-36 0 0,66 4-107 0 0,-86-17-45 0 0,-1 1 0 0 0,1-1 0 0 0,-1 0 0 0 0,0 1 0 0 0,0-2 0 0 0,0 1 0 0 0,0 0 0 0 0,0-1 0 0 0,-1 1 0 0 0,1-1 0 0 0,0 0 0 0 0,-1 0 1 0 0,0 0-1 0 0,0 0 0 0 0,0 0 0 0 0,0 0 0 0 0,-1 0 0 0 0,1-1 0 0 0,0-1 152 0 0,4-5-950 0 0,5-11-1345 0 0,-2 3-2989 0 0,0 6-5782 0 0</inkml:trace>
  <inkml:trace contextRef="#ctx0" brushRef="#br0" timeOffset="342.832">931 332 11474 0 0,'0'0'1574'0'0,"0"0"-444"0"0,0 0-117 0 0,0 0 240 0 0,0 0 117 0 0,0 0-33 0 0,0 0-165 0 0,0 0-206 0 0,0 0-96 0 0,0 0-39 0 0,0 0-51 0 0,0 0-110 0 0,0 0-157 0 0,-6 31-123 0 0,-24 99-81 0 0,-15-18 181 0 0,-73 159-132 0 0,59-94-951 0 0,53-161 1187 0 0,-1-9-3382 0 0,-1-8-3562 0 0,-1-12-3747 0 0,6 9 2831 0 0</inkml:trace>
  <inkml:trace contextRef="#ctx0" brushRef="#br0" timeOffset="702.554">379 203 12611 0 0,'0'0'1628'0'0,"0"0"-496"0"0,0 0-352 0 0,0 0 22 0 0,0 0 182 0 0,0 0 111 0 0,0 0-75 0 0,0 0-245 0 0,0 0-217 0 0,0 0-57 0 0,0 0 15 0 0,0 0 63 0 0,0 0 26 0 0,16 8-69 0 0,53 28-39 0 0,-3 30 484 0 0,-52-46-747 0 0,130 237 1037 0 0,-35-55-953 0 0,-108-201-319 0 0,3 9-11 0 0,2-1 1 0 0,-1 1-1 0 0,2-1 0 0 0,-1 0 1 0 0,1 0-1 0 0,0-1 0 0 0,1 0 0 0 0,0 0 1 0 0,0-1-1 0 0,1 0 0 0 0,0-1 0 0 0,0 0 1 0 0,1 0-1 0 0,5 2 12 0 0,21-19-1936 0 0,-24-14-4898 0 0,-10 18-3836 0 0</inkml:trace>
  <inkml:trace contextRef="#ctx0" brushRef="#br0" timeOffset="1085.553">1207 612 14203 0 0,'0'0'966'0'0,"0"0"-392"0"0,0 0 0 0 0,0 0 385 0 0,0 0 314 0 0,0 0 80 0 0,0 0-100 0 0,0 0-241 0 0,0 0-191 0 0,0 0-153 0 0,0 0-128 0 0,0 0-105 0 0,33 9-93 0 0,99 25-90 0 0,-60-22 32 0 0,-25-7-166 0 0,4 0-934 0 0,-18-4-5100 0 0,-29-1-5577 0 0</inkml:trace>
  <inkml:trace contextRef="#ctx0" brushRef="#br0" timeOffset="1399.527">2148 236 8962 0 0,'0'0'1943'0'0,"0"0"-337"0"0,0 0-90 0 0,0 0 174 0 0,0 0 125 0 0,0 0-90 0 0,0 0-282 0 0,0 0-360 0 0,0 0-313 0 0,0 0-218 0 0,0 0-129 0 0,0 0-81 0 0,0 0-46 0 0,1 9 387 0 0,-237 383 639 0 0,17-53-1411 0 0,172-273-1900 0 0,35-79-12181 0 0,12 8 4247 0 0</inkml:trace>
  <inkml:trace contextRef="#ctx0" brushRef="#br0" timeOffset="1711.224">1614 295 10930 0 0,'0'0'1898'0'0,"0"0"-302"0"0,0 0-282 0 0,0 0-126 0 0,0 0-61 0 0,0 0-145 0 0,0 0-271 0 0,0 0-271 0 0,0 0-119 0 0,0 0 22 0 0,0 0 85 0 0,0 0 112 0 0,4 19 8 0 0,13 63-25 0 0,37 44 944 0 0,-34-91-1136 0 0,207 307 1060 0 0,-181-284-2340 0 0,-40-64-7062 0 0,-4 2-3410 0 0</inkml:trace>
  <inkml:trace contextRef="#ctx0" brushRef="#br0" timeOffset="2077.763">2238 726 9730 0 0,'0'0'1914'0'0,"0"0"-450"0"0,0 0-128 0 0,0 0 35 0 0,0 0-2 0 0,0 0-164 0 0,0 0-290 0 0,0 0-261 0 0,0 0-192 0 0,0 0-134 0 0,0 0-70 0 0,0 0-70 0 0,-13 28-29 0 0,-41 88-22 0 0,40-58 84 0 0,15-55-163 0 0,0 1 0 0 0,-1-1 0 0 0,1 0 0 0 0,0 1 0 0 0,1-1 0 0 0,-1 0 0 0 0,0 0-1 0 0,1 0 1 0 0,0 0 0 0 0,0 0 0 0 0,0 0 0 0 0,0-1 0 0 0,0 1 0 0 0,0-1 0 0 0,1 1-1 0 0,-1-1 1 0 0,1 0 0 0 0,0 0 0 0 0,0 0 0 0 0,-1 0 0 0 0,1 0 0 0 0,0-1 0 0 0,1 0 0 0 0,-1 1-1 0 0,0-1 1 0 0,0 0 0 0 0,1 0 0 0 0,-1-1 0 0 0,0 1 0 0 0,1-1 0 0 0,-1 1 0 0 0,1-1 0 0 0,-1 0-1 0 0,0-1 1 0 0,1 1 0 0 0,-1 0 0 0 0,0-1 0 0 0,1 0 0 0 0,-1 0 0 0 0,0 0 0 0 0,1 0-1 0 0,-1 0 1 0 0,0-1 0 0 0,0 0 0 0 0,0 1 0 0 0,0-1 0 0 0,-1 0 0 0 0,1 0 0 0 0,0-1 0 0 0,-1 1-1 0 0,0 0 1 0 0,1-1-58 0 0,4-4 50 0 0,0 0 0 0 0,-1 0 1 0 0,0 0-1 0 0,0-1 0 0 0,-1 0 0 0 0,0 0 0 0 0,-1 0 0 0 0,1-1 0 0 0,-1 0 0 0 0,-1 0 0 0 0,0 0 1 0 0,0 0-1 0 0,-1 0 0 0 0,0 0 0 0 0,0-1 0 0 0,-1 1 0 0 0,-1-1 0 0 0,0 1 0 0 0,0-1 0 0 0,0 1 1 0 0,-2-2-51 0 0,2 7-65 0 0,-1 0 0 0 0,0 1 0 0 0,-1-1 1 0 0,1 1-1 0 0,-1-1 0 0 0,1 1 1 0 0,-1 0-1 0 0,0 0 0 0 0,-1 0 1 0 0,1 0-1 0 0,0 0 0 0 0,-1 0 0 0 0,1 0 1 0 0,-1 1-1 0 0,0-1 0 0 0,0 1 1 0 0,-2-1 64 0 0,-35-17-6818 0 0,31 18-4629 0 0</inkml:trace>
  <inkml:trace contextRef="#ctx0" brushRef="#br0" timeOffset="3481.533">2610 97 0 0 0,'0'0'356'0'0,"0"0"699"0"0,0 0 268 0 0,0 0 303 0 0,0 0 390 0 0,0 0 164 0 0,0 0-60 0 0,0 0-336 0 0,0 0-442 0 0,0 0-376 0 0,0 0-212 0 0,0 0-70 0 0,0 0 2 0 0,0-6-2 0 0,-1-16-28 0 0,0 16-75 0 0,1 6-118 0 0,11 11 745 0 0,43 41 882 0 0,-52-49-2030 0 0,18 18 257 0 0,-2 1 1 0 0,0 1 0 0 0,-2 1-1 0 0,-1 0 1 0 0,0 1 0 0 0,-2 1-1 0 0,9 24-317 0 0,-8 2 153 0 0,-2 1 1 0 0,-2 0-1 0 0,-3 1 0 0 0,-2 0 0 0 0,-2 0 0 0 0,-4 23-153 0 0,1-53 17 0 0,-2 1 0 0 0,-1-1 0 0 0,-1 1 0 0 0,-1-1 0 0 0,-1 0 0 0 0,-2-1 0 0 0,0 0 0 0 0,-1 0 0 0 0,-1 0 0 0 0,-1-1 0 0 0,-1-1 0 0 0,-1 0 0 0 0,-1-1 0 0 0,-1 0 0 0 0,-1-1 0 0 0,0-1 0 0 0,-1 0 0 0 0,-1-1 0 0 0,-15 9-17 0 0,-131 86-671 0 0,131-90-170 0 0,33-22 403 0 0,0 0-171 0 0,0 0-118 0 0,12-5-1890 0 0,-7 1 1980 0 0,10-5-4262 0 0,-9 5-5656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1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0 0 0,'0'0'927'0'0,"0"0"341"0"0,0 0 79 0 0,0 0 45 0 0,0 0 1 0 0,0 0-22 0 0,0 0-52 0 0,0 0-100 0 0,-6 0 583 0 0,5 0 3897 0 0,72 9-1254 0 0,8 1-3229 0 0,179 1 122 0 0,-70-8-899 0 0,-187-1-2934 0 0,-9 0-8496 0 0,6-2-394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3617 0 0,'0'0'2098'0'0,"0"0"-501"0"0,0 0-198 0 0,0 0 83 0 0,0 0 94 0 0,0 0-101 0 0,0 0-303 0 0,0 0-370 0 0,0 0-285 0 0,0 0-133 0 0,0 0-33 0 0,0 0 16 0 0,0 0 33 0 0,26 8 3226 0 0,194-5 490 0 0,-33 4-3523 0 0,-100 4-417 0 0,-75-8 366 0 0,-22-4-3280 0 0,0 4-6111 0 0,8 0-2733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4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 9322 0 0,'0'0'2022'0'0,"0"0"-539"0"0,0 0-195 0 0,0 0-17 0 0,0 0-21 0 0,0 0-97 0 0,0 0-171 0 0,0 0-183 0 0,0 0-121 0 0,0 0-80 0 0,0 0-71 0 0,0 0-18 0 0,0 0-16 0 0,29-9-27 0 0,89-31-33 0 0,35 8 986 0 0,-67 29-995 0 0,-85 5-413 0 0,1 0-1 0 0,-1 0 0 0 0,1 0 1 0 0,-1 1-1 0 0,1-1 0 0 0,-1 0 1 0 0,0 1-1 0 0,0-1 0 0 0,0 0 1 0 0,-1 1-1 0 0,1-1 0 0 0,0 1 1 0 0,-1-1-1 0 0,0 1 0 0 0,1 0 1 0 0,-1-1-1 0 0,0 1 0 0 0,-1-1 1 0 0,1 1-1 0 0,0-1 0 0 0,-1 1 1 0 0,1-1-1 0 0,-1 1 0 0 0,0-1 1 0 0,0 1-1 0 0,0-1 0 0 0,0 0 0 0 0,0 1 1 0 0,0-1-1 0 0,-1 0 0 0 0,1 0 1 0 0,-1 0-1 0 0,1 0 0 0 0,-1 0 1 0 0,-1 0-11 0 0,-23 35 84 0 0,-2-1 0 0 0,-1-1 0 0 0,-2-2 0 0 0,-11 8-84 0 0,-49 54 39 0 0,86-91-36 0 0,0 1 1 0 0,0 0-1 0 0,1 1 1 0 0,0-1 0 0 0,-1 1-1 0 0,2 0 1 0 0,-1 0 0 0 0,1 0-1 0 0,0 1 1 0 0,0-1 0 0 0,1 1-1 0 0,0 0 1 0 0,0-1 0 0 0,0 1-1 0 0,0 6-3 0 0,4-10 13 0 0,1 0 0 0 0,-1-1 0 0 0,0 1 0 0 0,0-1 0 0 0,1 0 0 0 0,0 0 0 0 0,-1 0 0 0 0,1 0-1 0 0,0 0 1 0 0,0 0 0 0 0,0-1 0 0 0,0 1 0 0 0,0-1 0 0 0,0 0 0 0 0,1 0 0 0 0,-1 0 0 0 0,0 0 0 0 0,1-1 0 0 0,-1 1-13 0 0,25 3 191 0 0,1 0 1 0 0,-1-2 0 0 0,1-2 0 0 0,0 0 0 0 0,0-2-1 0 0,-1-1 1 0 0,1-1 0 0 0,-1-1 0 0 0,19-8-192 0 0,-2 4 54 0 0,12-9-158 0 0,-49 3-3887 0 0,-6 8-480 0 0,0 3-7287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3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30 8914 0 0,'0'0'2162'0'0,"0"0"-393"0"0,0 0-255 0 0,0 0 1 0 0,0 0-8 0 0,0 0-97 0 0,0 0-214 0 0,0 0-256 0 0,0 0-158 0 0,0 0-136 0 0,0 0-111 0 0,0 0-108 0 0,0 0-94 0 0,-6-5-70 0 0,-17-14-64 0 0,17 14-38 0 0,6 5-29 0 0,0 5 46 0 0,-13 93 614 0 0,-12 262 971 0 0,-7-177-1452 0 0,32-123-322 0 0,13-60-740 0 0,-1-30-536 0 0,-4 15-1238 0 0,-4-1-5619 0 0,-4 12-2922 0 0</inkml:trace>
  <inkml:trace contextRef="#ctx0" brushRef="#br0" timeOffset="404.568">1 708 3961 0 0,'0'0'3409'0'0,"0"0"-1276"0"0,0 0-655 0 0,0 0-60 0 0,0 0 83 0 0,0 0-7 0 0,0 0-190 0 0,0 0-306 0 0,0 0-263 0 0,0 0-169 0 0,0 0-45 0 0,0 0 39 0 0,0 9 54 0 0,-1 28 55 0 0,2-35-597 0 0,0-1 0 0 0,0 1 0 0 0,0-1 0 0 0,1 0 1 0 0,-1 1-1 0 0,0-1 0 0 0,0 0 0 0 0,1 0 0 0 0,-1 0 0 0 0,1 0 1 0 0,-1 0-1 0 0,1 0 0 0 0,-1-1 0 0 0,1 1 0 0 0,-1 0 1 0 0,1-1-1 0 0,0 1 0 0 0,-1-1 0 0 0,1 0 0 0 0,0 1 1 0 0,-1-1-1 0 0,1 0 0 0 0,0 0 0 0 0,0 0 0 0 0,-1 0 1 0 0,2-1-73 0 0,5 2 302 0 0,41 3 304 0 0,0-3 0 0 0,1-1 0 0 0,-1-3 0 0 0,0-2 0 0 0,6-3-606 0 0,9 1 297 0 0,139-1-742 0 0,-174 14-909 0 0,-15-2-1407 0 0,-1-3-5184 0 0,-7-1-3480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46 0 0 0,'0'0'381'0'0,"0"0"321"0"0,0 0 159 0 0,0 0 229 0 0,0 0 265 0 0,0 0 37 0 0,0 0-26 0 0,0 0-33 0 0,0 0 0 0 0,0 0 16 0 0,-2-8-106 0 0,-6-21-140 0 0,-4 20 2586 0 0,-5 19-2727 0 0,-10 27-618 0 0,1 2 0 0 0,3 1 0 0 0,1 1 0 0 0,2 1 1 0 0,2 1-1 0 0,2 0 0 0 0,2 1 0 0 0,1 1 1 0 0,-1 21-345 0 0,2-19 91 0 0,1 0 1 0 0,3 0 0 0 0,2 1 0 0 0,2 0-1 0 0,2 0 1 0 0,2 0 0 0 0,2 0 0 0 0,2 0 0 0 0,2 0-1 0 0,3-1 1 0 0,6 19-92 0 0,-3-33 133 0 0,1-1 0 0 0,2 0 0 0 0,1-1 0 0 0,2-1 1 0 0,10 14-134 0 0,7-14 574 0 0,-30-35 312 0 0,5-39-3225 0 0,-4 29-1519 0 0,-1 1-4566 0 0,-1 7-1347 0 0</inkml:trace>
  <inkml:trace contextRef="#ctx0" brushRef="#br0" timeOffset="1195.764">335 558 1528 0 0,'0'0'1835'0'0,"0"0"-326"0"0,0 0-132 0 0,0 0 53 0 0,0 0 4 0 0,0 0-179 0 0,0 0-281 0 0,0 0-235 0 0,0 0-60 0 0,0 0 92 0 0,0 0 96 0 0,0 0 57 0 0,0 0-4 0 0,13-1-42 0 0,92-17 1540 0 0,72-59 994 0 0,-87 4-1907 0 0,-90 110-753 0 0,-17 220-608 0 0,13 119-175 0 0,12-329 643 0 0,-1-77 247 0 0,62-212-616 0 0,-34 143-198 0 0,91-206 50 0 0,-78 198 96 0 0,-46 138-426 0 0,-2-30-910 0 0,0-1-135 0 0,-2 0-5480 0 0,2 0-4624 0 0</inkml:trace>
  <inkml:trace contextRef="#ctx0" brushRef="#br0" timeOffset="2914.925">1228 130 0 0 0,'0'0'727'0'0,"0"0"840"0"0,0 0 443 0 0,0 0 286 0 0,0 0-25 0 0,0 0-282 0 0,0 0-408 0 0,0 0-406 0 0,0 0-276 0 0,0 0-183 0 0,0 0-82 0 0,0 0-27 0 0,11-1 1006 0 0,0-5-1243 0 0,0 0 1 0 0,1 1-1 0 0,-1 0 0 0 0,1 1 0 0 0,0 1 0 0 0,0-1 0 0 0,1 2 0 0 0,-1 0 1 0 0,10-1-371 0 0,49 1 476 0 0,-30 23-267 0 0,-40-19-176 0 0,0 1 1 0 0,0-1-1 0 0,0 1 0 0 0,0 0 1 0 0,-1 0-1 0 0,0-1 0 0 0,1 1 1 0 0,-1 0-1 0 0,0 0 0 0 0,0-1 1 0 0,0 1-1 0 0,-1 0 0 0 0,1 0 1 0 0,-1-1-1 0 0,1 1 0 0 0,-1 0 1 0 0,0-1-1 0 0,0 1 1 0 0,0-1-1 0 0,-1 1 0 0 0,0 1-33 0 0,-121 131 640 0 0,77-80-536 0 0,49-36-134 0 0,3-16 137 0 0,0-1 1 0 0,0 1-1 0 0,1-1 1 0 0,-1 0-1 0 0,1-1 1 0 0,-1 0-1 0 0,1 0 1 0 0,-1 0 0 0 0,1-1-1 0 0,0 0 1 0 0,-1 0-1 0 0,3-1-107 0 0,-1 1 105 0 0,129-25 1063 0 0,-125 23-644 0 0,-5 1-1934 0 0,-5 0-7473 0 0,-2 4-2530 0 0</inkml:trace>
  <inkml:trace contextRef="#ctx0" brushRef="#br0" timeOffset="3330.304">1419 742 7834 0 0,'0'0'2491'0'0,"0"0"-1093"0"0,0 0-573 0 0,0 0-43 0 0,0 0 178 0 0,0 0 272 0 0,0 0 131 0 0,0 0-48 0 0,0 0-110 0 0,0 0-230 0 0,0 0-193 0 0,0 0-123 0 0,24 1-85 0 0,155 5 891 0 0,17-24-40 0 0,-168 16-1463 0 0,-4 0-1590 0 0,-10-1-3252 0 0,-10 2-6257 0 0</inkml:trace>
  <inkml:trace contextRef="#ctx0" brushRef="#br0" timeOffset="4787.88">2038 233 0 0 0,'0'0'1770'0'0,"0"0"234"0"0,0 0 89 0 0,0 0-9 0 0,0 0-229 0 0,0 0-247 0 0,0 0-279 0 0,0 0-210 0 0,0 0-126 0 0,0 0-181 0 0,0 0-148 0 0,0 0-91 0 0,0 0-37 0 0,-3-7 2554 0 0,4 7-2857 0 0,-1 0-6 0 0,0 0 1 0 0,12 15 1105 0 0,6 14-1084 0 0,-1 0 0 0 0,-2 0 0 0 0,-1 2 0 0 0,-2-1 0 0 0,-1 2 0 0 0,-1 0 0 0 0,-1 0 0 0 0,-2 0-1 0 0,-2 1 1 0 0,2 25-249 0 0,-1-20 68 0 0,43 245-31 0 0,-2-194-58 0 0,-36-171 1789 0 0,6 7-1772 0 0,2 0 0 0 0,4 1-1 0 0,3 1 1 0 0,11-15 4 0 0,71-155 124 0 0,-69 173-85 0 0,-35 62-42 0 0,-2 2 149 0 0,-8 4-2850 0 0,3 13-1328 0 0,2-7-687 0 0,1-4-6374 0 0</inkml:trace>
  <inkml:trace contextRef="#ctx0" brushRef="#br0" timeOffset="5724.595">2617 859 0 0 0,'0'0'303'0'0,"0"0"1093"0"0,0 0 468 0 0,0 0 174 0 0,0 0-20 0 0,0 0-150 0 0,0 0-274 0 0,0 0-286 0 0,0 0-226 0 0,0 0-162 0 0,0 0-90 0 0,0 0-82 0 0,-5 3-81 0 0,-1 0-480 0 0,0 1 1 0 0,0-1 0 0 0,1 1-1 0 0,-1 0 1 0 0,1 0 0 0 0,0 0 0 0 0,0 1-1 0 0,1 0 1 0 0,-1 0 0 0 0,1 0 0 0 0,0 0-1 0 0,0 1 1 0 0,1 0-188 0 0,-3 3 25 0 0,1 1 0 0 0,1-1 1 0 0,0 1-1 0 0,0 0 0 0 0,1 0 0 0 0,0 0 0 0 0,1 1 0 0 0,0-1 0 0 0,0 1 1 0 0,1-1-1 0 0,1 1 0 0 0,0 0 0 0 0,0-1 0 0 0,1 3-25 0 0,1-11 73 0 0,-1 1-1 0 0,1-1 0 0 0,0 0 1 0 0,0 1-1 0 0,0-1 1 0 0,0 0-1 0 0,0 0 0 0 0,0 0 1 0 0,0 0-1 0 0,1-1 1 0 0,-1 1-1 0 0,0-1 0 0 0,1 1 1 0 0,0-1-1 0 0,-1 0 0 0 0,1 0 1 0 0,0 0-1 0 0,0 0 1 0 0,-1-1-1 0 0,1 1 0 0 0,0-1 1 0 0,0 1-1 0 0,0-1 1 0 0,0 0-1 0 0,0 0 0 0 0,0 0 1 0 0,-1-1-1 0 0,1 1 1 0 0,0-1-1 0 0,0 1 0 0 0,0-1 1 0 0,-1 0-1 0 0,1 0 1 0 0,0-1-1 0 0,1 0-72 0 0,3-1 99 0 0,-1 0 1 0 0,0-1-1 0 0,0 0 1 0 0,0 0-1 0 0,-1-1 0 0 0,1 1 1 0 0,-1-1-1 0 0,0 0 1 0 0,0-1-1 0 0,-1 1 0 0 0,1-1 1 0 0,-1 0-1 0 0,-1 0 1 0 0,1 0-1 0 0,-1-1 0 0 0,0 1 1 0 0,0-1-1 0 0,-1 0 1 0 0,0 1-1 0 0,0-1 0 0 0,-1 0 1 0 0,0 0-1 0 0,0 0 1 0 0,0-1-1 0 0,-1 1 0 0 0,0 0 1 0 0,-1 0-1 0 0,1 0-99 0 0,-2 4-49 0 0,1 0 0 0 0,-1 0 0 0 0,0 1-1 0 0,1-1 1 0 0,-1 1 0 0 0,-1-1 0 0 0,1 1 0 0 0,0 0-1 0 0,0 0 1 0 0,-1 0 0 0 0,1 0 0 0 0,-1 0-1 0 0,0 1 1 0 0,0-1 0 0 0,1 1 0 0 0,-1-1 0 0 0,0 1-1 0 0,0 0 1 0 0,0 0 0 0 0,0 1 0 0 0,0-1-1 0 0,-1 1 1 0 0,1-1 0 0 0,0 1 0 0 0,0 0 0 0 0,-3 0 49 0 0,-26 0-3187 0 0,7 2-3836 0 0,13 1-4209 0 0</inkml:trace>
  <inkml:trace contextRef="#ctx0" brushRef="#br0" timeOffset="6403.931">2651 200 2104 0 0,'0'0'2604'0'0,"0"0"42"0"0,0 0-22 0 0,0 0-169 0 0,0 0-265 0 0,0 0-387 0 0,0 0-404 0 0,0 0-287 0 0,0 0-241 0 0,0 0-164 0 0,0 0-85 0 0,0 0-98 0 0,-1-2-59 0 0,1 1-402 0 0,0 0-1 0 0,0 1 1 0 0,0-1 0 0 0,0 0-1 0 0,0 0 1 0 0,1 1-1 0 0,-1-1 1 0 0,0 0 0 0 0,0 1-1 0 0,1-1 1 0 0,-1 0-1 0 0,0 1 1 0 0,1-1 0 0 0,-1 0-1 0 0,1 1 1 0 0,-1-1 0 0 0,1 1-1 0 0,-1-1 1 0 0,1 1-1 0 0,-1-1 1 0 0,1 1 0 0 0,-1-1-1 0 0,1 1 1 0 0,0-1 0 0 0,-1 1-1 0 0,1 0 1 0 0,0-1-1 0 0,-1 1 1 0 0,1 0 0 0 0,0 0-1 0 0,-1 0 1 0 0,1-1-1 0 0,0 1 1 0 0,0 0 0 0 0,-1 0-1 0 0,1 0 1 0 0,0 0 0 0 0,0 0-1 0 0,-1 0 1 0 0,1 0-1 0 0,0 1 1 0 0,0-1-63 0 0,10-3 84 0 0,164-11 1387 0 0,-175 33-1591 0 0,-49 76 297 0 0,43-88-161 0 0,0 0 0 0 0,1 0-1 0 0,0 1 1 0 0,1-1-1 0 0,0 1 1 0 0,0 0 0 0 0,0 0-1 0 0,1 1 1 0 0,0-1 0 0 0,1 1-1 0 0,0-1 1 0 0,0 1-1 0 0,1 0 1 0 0,0 0-16 0 0,3-7 5 0 0,0 0 0 0 0,-1 0 1 0 0,1-1-1 0 0,0 1 0 0 0,0-1 0 0 0,0 1 0 0 0,0-1 0 0 0,0 0 1 0 0,1 1-1 0 0,-1-1 0 0 0,0 0 0 0 0,0-1 0 0 0,1 1 0 0 0,-1 0 1 0 0,1-1-1 0 0,-1 1 0 0 0,1-1 0 0 0,-1 0 0 0 0,1 0 0 0 0,-1 0 1 0 0,0 0-1 0 0,1 0 0 0 0,-1 0 0 0 0,1-1 0 0 0,-1 1 0 0 0,2-1-5 0 0,3 1 15 0 0,7-1-1 0 0,0 1-1 0 0,0-2 1 0 0,1 0-1 0 0,-1 0 1 0 0,-1-1-1 0 0,1-1 1 0 0,0-1-1 0 0,5-2-13 0 0,45-4-1987 0 0,-38 11-5377 0 0,-24 0 6223 0 0,5 0-10306 0 0</inkml:trace>
  <inkml:trace contextRef="#ctx0" brushRef="#br0" timeOffset="6764.617">3153 101 4937 0 0,'0'0'2726'0'0,"0"0"-302"0"0,0 0-223 0 0,0 0-143 0 0,0 0-194 0 0,0 0-260 0 0,0 0-330 0 0,0 0-276 0 0,0 0-228 0 0,0 0-167 0 0,0 0-109 0 0,0 0-80 0 0,0 0-73 0 0,-2-1-60 0 0,61 98 2700 0 0,-37-58-2841 0 0,-2 0 1 0 0,-2 1-1 0 0,-2 1 1 0 0,-1 1-1 0 0,-2 0 1 0 0,-2 1-1 0 0,-2 0 1 0 0,-1 1 0 0 0,-3-1-1 0 0,0 34-140 0 0,-4-44 16 0 0,-1-1 0 0 0,-1 1 0 0 0,-2 0-1 0 0,-1-1 1 0 0,-1 1 0 0 0,-2-1 0 0 0,-5 11-16 0 0,1-16-64 0 0,0-1 1 0 0,-2-1-1 0 0,-1 0 1 0 0,-1-1-1 0 0,-1 0 1 0 0,-1-1 0 0 0,-1-1-1 0 0,0-1 1 0 0,-2 0-1 0 0,-10 6 64 0 0,-43 18-1094 0 0,20-29-5739 0 0,47-13-1809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1322 0 0 0,'0'0'537'0'0,"0"0"421"0"0,0 0 229 0 0,0 0 76 0 0,0 0 25 0 0,0 0-86 0 0,0 0-179 0 0,-17 4-234 0 0,-53 11-243 0 0,52-11-202 0 0,18 18 884 0 0,1-17-1013 0 0,0 1 1 0 0,0 0 0 0 0,0 0-1 0 0,1 0 1 0 0,0-1-1 0 0,0 1 1 0 0,0-1 0 0 0,1 1-1 0 0,-1-1 1 0 0,1 0 0 0 0,0 0-1 0 0,1 0 1 0 0,0-1-1 0 0,-1 1 1 0 0,1-1 0 0 0,1 0-1 0 0,-1 0 1 0 0,1 0-1 0 0,-1-1 1 0 0,1 1 0 0 0,0-1-1 0 0,0 0 1 0 0,1 0-1 0 0,-1-1 1 0 0,0 0 0 0 0,1 0-1 0 0,4 1-215 0 0,2-2 238 0 0,0 0 0 0 0,0-1 0 0 0,0 0-1 0 0,0-1 1 0 0,0-1 0 0 0,-1 0 0 0 0,1 0 0 0 0,0-1-1 0 0,-1 0 1 0 0,0-1 0 0 0,0-1 0 0 0,0 0 0 0 0,0 0-1 0 0,-1-1 1 0 0,1 0 0 0 0,-1-2-238 0 0,151-127 1375 0 0,-158 132-1350 0 0,142-146 621 0 0,-7-6-1 0 0,97-144-645 0 0,35-76 204 0 0,-245 335-166 0 0,-8 11-15 0 0,2 0 0 0 0,1 1-1 0 0,0 2 1 0 0,2 0 0 0 0,8-6-23 0 0,-30 32-8 0 0,0-1 0 0 0,0 1 0 0 0,1-1 0 0 0,-1 1 0 0 0,0 0 0 0 0,0-1 0 0 0,1 1 0 0 0,-1-1 0 0 0,0 1 0 0 0,0 0 0 0 0,1-1 0 0 0,-1 1 0 0 0,0 0 0 0 0,1-1 0 0 0,-1 1 0 0 0,0 0 0 0 0,1-1 0 0 0,-1 1 0 0 0,1 0 0 0 0,-1 0 0 0 0,1-1 0 0 0,-1 1 0 0 0,0 0 0 0 0,1 0 0 0 0,-1 0 0 0 0,1 0 0 0 0,-1 0 0 0 0,1 0 0 0 0,-1 0 0 0 0,1 0 0 0 0,-1 0 0 0 0,1 0 0 0 0,-1 0 0 0 0,1 0 0 0 0,-1 0 0 0 0,1 0 0 0 0,-1 0 0 0 0,1 0 0 0 0,-1 0 0 0 0,0 1 0 0 0,1-1 1 0 0,-1 0-1 0 0,1 0 0 0 0,-1 1 0 0 0,1-1 0 0 0,-1 0 0 0 0,0 0 0 0 0,1 1 0 0 0,-1-1 0 0 0,0 0 0 0 0,1 1 0 0 0,-1-1 0 0 0,0 1 0 0 0,0-1 0 0 0,1 0 0 0 0,-1 1 0 0 0,0-1 0 0 0,0 1 0 0 0,0-1 0 0 0,1 1 0 0 0,-1-1 0 0 0,0 1 0 0 0,0-1 0 0 0,0 1 0 0 0,0-1 0 0 0,0 1 0 0 0,0-1 0 0 0,0 0 0 0 0,0 1 0 0 0,0 0 8 0 0,2 5 56 0 0,9 32 18 0 0,-2 0-1 0 0,-1 0 1 0 0,-2 1-1 0 0,-2 0 1 0 0,-1 1-1 0 0,-2-1 0 0 0,-4 27-73 0 0,3-14 29 0 0,-4 33 87 0 0,-5-1 0 0 0,-2 0 0 0 0,-23 79-116 0 0,26-129 19 0 0,0 0-1 0 0,-3-1 1 0 0,-1-1-1 0 0,-1 0 1 0 0,-2 0-1 0 0,-1-1 1 0 0,-14 20-19 0 0,21-38 4 0 0,0-1 1 0 0,-1 0-1 0 0,0 0 1 0 0,0-1 0 0 0,-1-1-1 0 0,-1 1 1 0 0,0-2-1 0 0,0 0 1 0 0,-1 0 0 0 0,0-1-1 0 0,-1-1 1 0 0,1 0-1 0 0,-2-1 1 0 0,1 0 0 0 0,0-1-1 0 0,-1-1 1 0 0,0 0-1 0 0,-8 0-4 0 0,-3-1 17 0 0,-1-2 0 0 0,0 0-1 0 0,0-2 1 0 0,0-1 0 0 0,1-1-1 0 0,-1-1 1 0 0,1-2 0 0 0,0 0-1 0 0,0-2 1 0 0,-7-4-17 0 0,-146-64-1559 0 0,177 73-5157 0 0,21 2-2715 0 0,-18 1 8272 0 0,8 0-3781 0 0</inkml:trace>
  <inkml:trace contextRef="#ctx0" brushRef="#br0" timeOffset="1316.816">1455 1168 8770 0 0,'0'0'1858'0'0,"0"0"-1116"0"0,0 0-666 0 0,0 0-188 0 0,0 0 98 0 0,0 0 244 0 0,0 0 247 0 0,0 0 163 0 0,0 0 131 0 0,0 0 70 0 0,0 0 18 0 0,0 0-55 0 0,31-5-117 0 0,103-17-131 0 0,-116 18-400 0 0,1 0 0 0 0,-1-1 0 0 0,0-1-1 0 0,0 0 1 0 0,-1-1 0 0 0,0-2 0 0 0,14-8-156 0 0,10-5 205 0 0,-13 8-106 0 0,-1 0 0 0 0,0-2 0 0 0,-2-1 0 0 0,0-1 0 0 0,-1-2-1 0 0,0 0 1 0 0,-2-1 0 0 0,5-8-99 0 0,-24 28 27 0 0,-1-1 0 0 0,0 0 0 0 0,0 0 1 0 0,0 0-1 0 0,0-1 0 0 0,-1 1 0 0 0,1 0 0 0 0,0-1 0 0 0,-1 1 0 0 0,0-1 1 0 0,1 1-1 0 0,-1-1 0 0 0,0 0 0 0 0,0 0 0 0 0,-1 1 0 0 0,1-1 0 0 0,-1 0 0 0 0,1 0 1 0 0,-1 0-1 0 0,0 0 0 0 0,0 1 0 0 0,0-1 0 0 0,0 0 0 0 0,-1 0 0 0 0,1 0 0 0 0,-1 0 1 0 0,0 1-1 0 0,1-1 0 0 0,-1 0 0 0 0,0 0 0 0 0,-1 1 0 0 0,1-1 0 0 0,0 1 0 0 0,-1-1 1 0 0,0 1-1 0 0,1 0 0 0 0,-1 0 0 0 0,0-1 0 0 0,0 1 0 0 0,0 1 0 0 0,-1-1 0 0 0,1 0 1 0 0,0 0-1 0 0,-1 1 0 0 0,1-1 0 0 0,-1 1 0 0 0,-1-1-27 0 0,-10 1-39 0 0,0 1-1 0 0,0 1 0 0 0,-1 0 1 0 0,1 0-1 0 0,0 2 1 0 0,0 0-1 0 0,0 0 1 0 0,1 1-1 0 0,-1 1 1 0 0,1 0-1 0 0,0 1 1 0 0,1 0-1 0 0,-1 1 0 0 0,1 1 1 0 0,0 0-1 0 0,1 0 1 0 0,0 1-1 0 0,0 1 1 0 0,1 0-1 0 0,-9 11 40 0 0,4-8-18 0 0,1 0-1 0 0,0 2 0 0 0,1-1 1 0 0,1 2-1 0 0,0 0 0 0 0,1 0 1 0 0,0 1-1 0 0,2 0 0 0 0,0 1 1 0 0,1 0-1 0 0,1 0 0 0 0,0 1 0 0 0,2 0 1 0 0,0 0-1 0 0,-1 12 19 0 0,6-26 15 0 0,0 1-1 0 0,1-1 1 0 0,0 0-1 0 0,0 0 1 0 0,0 0 0 0 0,0 0-1 0 0,1 0 1 0 0,0 0-1 0 0,0 0 1 0 0,0 0-1 0 0,1-1 1 0 0,-1 1-1 0 0,1-1 1 0 0,0 1 0 0 0,1-1-1 0 0,-1 0 1 0 0,1 0-1 0 0,-1-1 1 0 0,1 1-1 0 0,1-1 1 0 0,-1 0 0 0 0,0 0-1 0 0,1 0 1 0 0,-1-1-1 0 0,1 1 1 0 0,0-1-1 0 0,4 1-14 0 0,9 4 111 0 0,0-1-1 0 0,0-1 0 0 0,1-1 1 0 0,-1 0-1 0 0,1-1 0 0 0,0-1 1 0 0,5-1-111 0 0,21-5 181 0 0,0-1 1 0 0,-1-3-1 0 0,1-1 1 0 0,-1-2 0 0 0,-1-2-1 0 0,0-2 1 0 0,-1-2-1 0 0,-1-2 1 0 0,-1-2-1 0 0,0-1 1 0 0,17-14-182 0 0,95-46 173 0 0,68-27-41 0 0,-170 98-244 0 0,-47 61 469 0 0,-4-49-299 0 0,0 0 1 0 0,0 0-1 0 0,-1 0 0 0 0,1 0 0 0 0,0 0 1 0 0,-1-1-1 0 0,1 1 0 0 0,0 0 0 0 0,-1-1 1 0 0,1 1-1 0 0,-1-1 0 0 0,1 0 1 0 0,-1 0-1 0 0,1 1 0 0 0,-1-1 0 0 0,1 0 1 0 0,-1 0-1 0 0,1 0 0 0 0,-1-1 1 0 0,0 1-1 0 0,1 0 0 0 0,-1 0 0 0 0,1-1 1 0 0,0 1-1 0 0,-1-1 0 0 0,1 1 1 0 0,-1-1-1 0 0,1 0 0 0 0,0 0 0 0 0,-1 0 1 0 0,1 1-1 0 0,0-1 0 0 0,0 0 1 0 0,0 0-59 0 0,-29-9-43 0 0,12 12 24 0 0,0 2-1 0 0,0 0 1 0 0,1 1-1 0 0,-1 0 1 0 0,1 2 0 0 0,0 0-1 0 0,0 0 1 0 0,1 2-1 0 0,0 0 1 0 0,1 1 0 0 0,-5 4 19 0 0,19-13 0 0 0,-3 1-11 0 0,0 1 0 0 0,0-1 0 0 0,0 1 0 0 0,0 0 0 0 0,0 0 0 0 0,1 0 0 0 0,-1 1 1 0 0,1-1-1 0 0,0 1 0 0 0,0 0 0 0 0,0 0 0 0 0,1 0 0 0 0,-1 0 0 0 0,1 0 0 0 0,0 1 0 0 0,0-1 1 0 0,1 0-1 0 0,-1 1 0 0 0,1 0 0 0 0,0-1 0 0 0,0 1 0 0 0,1 0 0 0 0,-1 0 0 0 0,1-1 0 0 0,0 1 1 0 0,0 0-1 0 0,1 0 0 0 0,-1 0 0 0 0,1-1 0 0 0,0 1 0 0 0,0 0 0 0 0,1-1 0 0 0,0 1 0 0 0,-1-1 0 0 0,1 0 1 0 0,1 1-1 0 0,-1-1 0 0 0,1 0 0 0 0,-1 0 0 0 0,1 0 0 0 0,0-1 0 0 0,3 3 11 0 0,11 6 6 0 0,1-1-1 0 0,0-1 0 0 0,0 0 1 0 0,1-2-1 0 0,0 0 0 0 0,1-1 1 0 0,0-1-1 0 0,0-1 0 0 0,0 0 1 0 0,0-2-1 0 0,1 0 0 0 0,-1-2 1 0 0,1 0-1 0 0,0-1 0 0 0,1-1-5 0 0,9-4 40 0 0,-1 0 0 0 0,0-3 0 0 0,0 0 0 0 0,-1-2-1 0 0,0-1 1 0 0,0-1 0 0 0,-2-1 0 0 0,1-2 0 0 0,-2-1 0 0 0,0-1 0 0 0,20-17-40 0 0,-44 33 1 0 0,44-33 19 0 0,-2-1 0 0 0,-1-2 0 0 0,-1-2 0 0 0,-3-2 0 0 0,-1-1 0 0 0,-2-2 0 0 0,-2-2 0 0 0,-3-1 0 0 0,-1-1 0 0 0,-2-2 0 0 0,-3-1 0 0 0,7-20-20 0 0,-7 14 7 0 0,-3-2 0 0 0,-2 0-1 0 0,-3-1 1 0 0,-2 0 0 0 0,-3-2-1 0 0,-3 1 1 0 0,2-50-7 0 0,-11 109-1 0 0,0 0 1 0 0,1 0-1 0 0,-1 0 0 0 0,0 0 1 0 0,0 0-1 0 0,0 0 0 0 0,0 0 1 0 0,0-1-1 0 0,0 1 0 0 0,-1 0 1 0 0,1 0-1 0 0,-1 0 0 0 0,1 0 1 0 0,-1 1-1 0 0,0-1 0 0 0,0 0 1 0 0,0 0-1 0 0,0 0 0 0 0,0 0 0 0 0,0 1 1 0 0,0-1-1 0 0,-1 1 0 0 0,1-1 1 0 0,-1 1-1 0 0,1-1 0 0 0,-1 1 1 0 0,1 0-1 0 0,-1 0 0 0 0,0 0 1 0 0,0 0-1 0 0,1 0 0 0 0,-1 0 1 0 0,0 0-1 0 0,0 0 0 0 0,0 1 1 0 0,0-1-1 0 0,0 1 0 0 0,0-1 1 0 0,0 1-1 0 0,0 0 0 0 0,0 0 1 0 0,0 0-1 0 0,0 0 0 0 0,0 0 0 0 0,0 0 1 0 0,0 1-1 0 0,0-1 0 0 0,0 1 1 0 0,0 0-1 0 0,0-1 0 0 0,0 1 1 0 0,0 0-1 0 0,0 0 0 0 0,0 0 1 0 0,0 0 0 0 0,-8 10-10 0 0,1 0 1 0 0,-1 0-1 0 0,2 1 0 0 0,-1 1 1 0 0,2-1-1 0 0,0 1 1 0 0,0 0-1 0 0,1 1 0 0 0,1-1 1 0 0,0 1-1 0 0,1 1 1 0 0,1-1-1 0 0,0 0 0 0 0,0 1 1 0 0,2 3 9 0 0,-10 77 16 0 0,5 0 0 0 0,3 1 0 0 0,6 17-16 0 0,-2-74 20 0 0,13 298 130 0 0,3-5 1 0 0,-17-332-152 0 0,-1 1-2 0 0,1 0 0 0 0,0 1 1 0 0,0-1-1 0 0,0 1 0 0 0,-1-1 0 0 0,1 0 0 0 0,0 1 0 0 0,1-1 0 0 0,-1 0 0 0 0,0 1 0 0 0,0-1 0 0 0,0 0 1 0 0,1 1-1 0 0,-1-1 0 0 0,1 0 0 0 0,-1 1 0 0 0,1-1 0 0 0,0 0 0 0 0,-1 0 0 0 0,1 0 0 0 0,0 0 0 0 0,0 0 1 0 0,0 0-1 0 0,0 0 0 0 0,0 0 0 0 0,0 0 0 0 0,0 0 0 0 0,0 0 0 0 0,0 0 0 0 0,0-1 0 0 0,1 2 3 0 0,17-32 39 0 0,-16 25-53 0 0,6-10-201 0 0,0 0 0 0 0,-1-1 0 0 0,0 0 0 0 0,-2 0 0 0 0,0-1-1 0 0,-1 1 1 0 0,0-1 0 0 0,-1-1 215 0 0,-2-81-4477 0 0,-25 38-3065 0 0,12 44 2363 0 0,4 3-1288 0 0</inkml:trace>
  <inkml:trace contextRef="#ctx0" brushRef="#br0" timeOffset="1651.577">3040 652 8674 0 0,'0'0'2314'0'0,"0"0"-498"0"0,0 0-605 0 0,0 0-276 0 0,0 0-92 0 0,0 0-22 0 0,0 0 15 0 0,0 0 34 0 0,0 0 29 0 0,0 0 37 0 0,0 0 19 0 0,0 0-60 0 0,30-5-62 0 0,100-15-78 0 0,309-39 1951 0 0,-299 48-2277 0 0,132 7-429 0 0,-190 4 23 0 0,-81 0-45 0 0,0-1 0 0 0,0 1-1 0 0,0 0 1 0 0,0 0 0 0 0,0 0-1 0 0,0 0 1 0 0,0 0 0 0 0,0 0 0 0 0,0 0-1 0 0,0 0 1 0 0,0 0 0 0 0,0 1 0 0 0,0-1-1 0 0,0 0 1 0 0,0 1 0 0 0,0-1 0 0 0,0 0-1 0 0,0 1 1 0 0,-1-1 0 0 0,1 1-1 0 0,0 0 1 0 0,0-1 0 0 0,0 1 0 0 0,-1 0-1 0 0,1-1 1 0 0,0 1 0 0 0,0 0 0 0 0,-1 0-1 0 0,1 0 1 0 0,-1-1 0 0 0,1 1-1 0 0,-1 0 1 0 0,1 0 0 0 0,-1 0 0 0 0,0 0-1 0 0,1 0 1 0 0,-1 0 0 0 0,0 0 0 0 0,0 0-1 0 0,0 0 1 0 0,0 0 0 0 0,0 0 0 0 0,0 0-1 0 0,0 0 1 0 0,0 0 0 0 0,0 0-1 0 0,0 1 23 0 0,-9 23-1912 0 0,-4 0-3809 0 0,6-12-1368 0 0,4-8-3893 0 0</inkml:trace>
  <inkml:trace contextRef="#ctx0" brushRef="#br0" timeOffset="7790.704">4441 958 0 0 0,'0'0'229'0'0,"0"0"480"0"0,0 0 160 0 0,-1-4 38 0 0,0-2-147 0 0,-1-10-320 0 0,2 5 9757 0 0,-6 24-4577 0 0,-1 4-5309 0 0,-38 288 1690 0 0,20-143-1617 0 0,23-118-241 0 0,15-52-87 0 0,32-91 112 0 0,-14-8-1968 0 0,-17 53-5499 0 0,-10 43-1059 0 0</inkml:trace>
  <inkml:trace contextRef="#ctx0" brushRef="#br0" timeOffset="8278.042">4533 546 3985 0 0,'0'0'1237'0'0,"0"0"-288"0"0,0 0-117 0 0,0 0 204 0 0,0 0 318 0 0,0 0 167 0 0,0 0-70 0 0,0 0-225 0 0,0 0-321 0 0,0 0-266 0 0,0 0-204 0 0,0 0-104 0 0,0 0-3 0 0,-5-5 48 0 0,-16-15 47 0 0,15 15 13 0 0,3 16 2896 0 0,33-73-2271 0 0,-20 33-184 0 0,-10 28-591 0 0,0 1-10 0 0,-8 1 190 0 0,-55 49-551 0 0,71-46-1490 0 0,38-10-329 0 0,-16-2-4591 0 0,-29 8 6275 0 0,9-4-10462 0 0</inkml:trace>
  <inkml:trace contextRef="#ctx0" brushRef="#br0" timeOffset="8858.75">5131 833 2425 0 0,'0'0'1350'0'0,"0"0"-71"0"0,0 0 130 0 0,0 0 172 0 0,0 0 21 0 0,0 0-32 0 0,0 0-194 0 0,0 0-186 0 0,0 0-218 0 0,0 0-235 0 0,0 0-197 0 0,0 0-153 0 0,-16 10-69 0 0,-52 32-18 0 0,21 15 410 0 0,38-37-488 0 0,-1-4-134 0 0,2 0 0 0 0,0 1 1 0 0,1 0-1 0 0,1 1 0 0 0,1 0 0 0 0,0 0 1 0 0,1 0-1 0 0,1 0 0 0 0,1 1 0 0 0,0-1 0 0 0,1 1 1 0 0,2 15-89 0 0,1-27 60 0 0,0 1 0 0 0,1-1-1 0 0,0 1 1 0 0,0-1 0 0 0,1 0 0 0 0,-1 0 0 0 0,1 0 0 0 0,1-1 0 0 0,-1 1 0 0 0,1-1 0 0 0,1 0-1 0 0,-1-1 1 0 0,1 1 0 0 0,0-1 0 0 0,0 0 0 0 0,0-1 0 0 0,1 1 0 0 0,0-1 0 0 0,0 0 0 0 0,0-1-1 0 0,0 0 1 0 0,0 0 0 0 0,1 0 0 0 0,-1-1 0 0 0,1 0 0 0 0,0-1 0 0 0,-1 0 0 0 0,1 0 0 0 0,0 0-1 0 0,0-1 1 0 0,0 0 0 0 0,0-1-60 0 0,0 2 109 0 0,0-1 1 0 0,-1-1-1 0 0,1 1 1 0 0,-1-1-1 0 0,1-1 0 0 0,-1 1 1 0 0,1-1-1 0 0,-1 0 0 0 0,0-1 1 0 0,0 0-1 0 0,0 0 0 0 0,0-1 1 0 0,-1 1-1 0 0,1-1 0 0 0,-1-1 1 0 0,0 1-1 0 0,0-1 1 0 0,0 0-1 0 0,-1-1 0 0 0,4-3-109 0 0,2-5 85 0 0,0 0 0 0 0,0 0-1 0 0,-2-1 1 0 0,1 0-1 0 0,-2 0 1 0 0,0-1 0 0 0,-1 0-1 0 0,-1-1 1 0 0,0 0 0 0 0,-1 0-1 0 0,-1 0 1 0 0,-1 0-1 0 0,0-1 1 0 0,-1 1 0 0 0,-1-1-1 0 0,-1 1 1 0 0,0-1 0 0 0,-2 0-1 0 0,0 1 1 0 0,0-1-1 0 0,-2 1 1 0 0,-3-11-85 0 0,4 20-30 0 0,0 0 0 0 0,-1 0 0 0 0,1 1 0 0 0,-1-1 0 0 0,-1 1 0 0 0,1 0 0 0 0,-2 0 0 0 0,1 1-1 0 0,0-1 1 0 0,-1 1 0 0 0,0 0 0 0 0,-1 1 0 0 0,1 0 0 0 0,-1 0 0 0 0,0 0 0 0 0,0 1 0 0 0,-1 0 0 0 0,1 0 0 0 0,-1 0 0 0 0,0 1 0 0 0,0 1 0 0 0,0-1 0 0 0,0 1 0 0 0,-3 0 30 0 0,4 2-163 0 0,0 0 1 0 0,1 0 0 0 0,-1 0 0 0 0,0 1 0 0 0,0 0 0 0 0,0 1-1 0 0,0-1 1 0 0,1 1 0 0 0,-1 1 0 0 0,1-1 0 0 0,-1 1 0 0 0,1 0-1 0 0,0 0 1 0 0,0 1 0 0 0,-3 2 162 0 0,-38 54-4410 0 0,40-38 778 0 0,7-7-3509 0 0,0-11 486 0 0</inkml:trace>
  <inkml:trace contextRef="#ctx0" brushRef="#br0" timeOffset="9653.206">5610 1337 1488 0 0,'0'0'879'0'0,"0"0"-89"0"0,0 0 221 0 0,0 0 413 0 0,0 0 307 0 0,0 0 39 0 0,0 0-270 0 0,0 0-372 0 0,0 0-322 0 0,0 0-168 0 0,0 0-4 0 0,0 0 77 0 0,0 3 137 0 0,5-5-507 0 0,-1 1-1 0 0,1-1 1 0 0,-1 0-1 0 0,0 0 1 0 0,0 0-1 0 0,0-1 1 0 0,0 1-1 0 0,0-1 1 0 0,0 0 0 0 0,-1 0-1 0 0,1-1 1 0 0,-1 1-1 0 0,0-1 1 0 0,0 1-1 0 0,0-1 1 0 0,-1 0 0 0 0,1 0-1 0 0,-1 0 1 0 0,1-3-341 0 0,91-146 2292 0 0,85-120-1704 0 0,-165 265-1011 0 0,-14 32-387 0 0,-1-8 943 0 0,-1-5-140 0 0,1 0 0 0 0,1 1 0 0 0,-1-1 0 0 0,2 0 0 0 0,0 0 0 0 0,0 0 0 0 0,1 0 0 0 0,0 0 0 0 0,1 0 0 0 0,0 0 0 0 0,1-1 0 0 0,0 1-1 0 0,1-1 1 0 0,0 0 0 0 0,0-1 0 0 0,1 1 0 0 0,0-1 0 0 0,1 0 0 0 0,0 0 0 0 0,1-1 0 0 0,-1 0 0 0 0,2 0 0 0 0,-1-1 0 0 0,1 0 0 0 0,1 0 7 0 0,-4-4 40 0 0,1 0 1 0 0,0 0-1 0 0,1-1 0 0 0,-1 0 0 0 0,0 0 1 0 0,1-1-1 0 0,-1 1 0 0 0,1-2 0 0 0,-1 1 1 0 0,1-1-1 0 0,-1 0 0 0 0,1-1 0 0 0,-1 0 1 0 0,1 0-1 0 0,-1 0 0 0 0,0-1 0 0 0,1 0 1 0 0,-1-1-1 0 0,0 0 0 0 0,0 0 0 0 0,-1 0 1 0 0,1-1-1 0 0,-1 0 0 0 0,1 0 0 0 0,-1 0 1 0 0,0-1-1 0 0,-1 0 0 0 0,1 0 1 0 0,-1-1-1 0 0,0 1 0 0 0,-1-1 0 0 0,1-1-40 0 0,19-21 277 0 0,0-1 0 0 0,-3-1 0 0 0,0-1 0 0 0,-2-1 0 0 0,-1 0 0 0 0,-2-2 0 0 0,6-16-277 0 0,-5-73 879 0 0,-21 117-1237 0 0,-2 16-5245 0 0,6-4 669 0 0,0-1-6397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2 245 1888 0 0,'0'0'1935'0'0,"0"0"-153"0"0,0 0 31 0 0,0 0 87 0 0,0 0-77 0 0,0 0-151 0 0,0 0-241 0 0,0 0-230 0 0,0 0-182 0 0,0 0-133 0 0,0 0-119 0 0,0 0-96 0 0,0 0-98 0 0,-2-2-106 0 0,4-4-338 0 0,0 1 0 0 0,0-1 0 0 0,0 1-1 0 0,1 0 1 0 0,-1 0 0 0 0,1 0 0 0 0,0 1-1 0 0,1-1 1 0 0,-1 1 0 0 0,1-1 0 0 0,0 1-1 0 0,0 0 1 0 0,0 1 0 0 0,0-1 0 0 0,1 1 0 0 0,0 0-1 0 0,0 0 1 0 0,1-1-129 0 0,26-19 299 0 0,1 1 0 0 0,2 2 0 0 0,0 1 1 0 0,1 2-1 0 0,0 1 0 0 0,1 2 0 0 0,23-5-299 0 0,-57 17-1 0 0,0 1-1 0 0,0 0 1 0 0,0 0 0 0 0,0 0-1 0 0,0 0 1 0 0,1 0 0 0 0,-1 0-1 0 0,0 1 1 0 0,1 0 0 0 0,-1-1 0 0 0,0 1-1 0 0,1 1 1 0 0,-1-1 0 0 0,0 0-1 0 0,0 1 1 0 0,1-1 0 0 0,-1 1-1 0 0,0 0 1 0 0,0 0 0 0 0,0 1 0 0 0,0-1-1 0 0,0 1 1 0 0,0-1 0 0 0,0 1-1 0 0,0 0 1 0 0,-1 0 0 0 0,1 0-1 0 0,-1 0 1 0 0,1 1 0 0 0,-1-1 0 0 0,0 1-1 0 0,0-1 1 0 0,0 1 0 0 0,0 0-1 0 0,0 0 1 0 0,-1 0 0 0 0,1 0-1 0 0,-1 0 1 0 0,0 0 0 0 0,0 0 0 0 0,0 0 1 0 0,1 10 20 0 0,0 0 0 0 0,-2 0 0 0 0,1 0 0 0 0,-2 0 0 0 0,1 0 0 0 0,-2 0 0 0 0,0-1 1 0 0,-2 11-21 0 0,-66 158 121 0 0,55-151-83 0 0,-182 323 27 0 0,176-318-66 0 0,12-24 4 0 0,1 1 1 0 0,1 0-1 0 0,0 0 1 0 0,0 1-1 0 0,1 0 1 0 0,1 0-1 0 0,0 0 0 0 0,1 1 1 0 0,1 0-1 0 0,0 0 1 0 0,0 0-1 0 0,1 0 1 0 0,1 9-4 0 0,4-19 12 0 0,-1 1 0 0 0,1 0 0 0 0,1-1 0 0 0,-1 1-1 0 0,0-1 1 0 0,1 0 0 0 0,0 0 0 0 0,0-1 0 0 0,0 1 0 0 0,1-1 0 0 0,-1 0 0 0 0,1 0 0 0 0,0 0-1 0 0,0-1 1 0 0,0 0 0 0 0,0 0 0 0 0,0 0 0 0 0,0 0 0 0 0,0-1 0 0 0,1 0 0 0 0,-1 0 0 0 0,1 0 0 0 0,-1-1-1 0 0,1 0 1 0 0,1 0-12 0 0,21 2 164 0 0,-1-2-1 0 0,1-1 1 0 0,0-2-1 0 0,-1 0 1 0 0,0-2 0 0 0,0-1-1 0 0,0-1 1 0 0,3-2-164 0 0,-9 2 138 0 0,-14 6-76 0 0,0-1 0 0 0,-1 0-1 0 0,1 0 1 0 0,0-1-1 0 0,-1 0 1 0 0,1 0-1 0 0,-1-1 1 0 0,0 1-1 0 0,0-1 1 0 0,0-1 0 0 0,0 1-1 0 0,1-3-61 0 0,-1 1 434 0 0,-2 0-2899 0 0,-11 5-3970 0 0,7 1-5052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16 1624 0 0,'0'0'1013'0'0,"0"0"-204"0"0,0 0 161 0 0,0 0 358 0 0,0 0 223 0 0,0 0-21 0 0,0 0-265 0 0,0 0-359 0 0,0 0-301 0 0,0 0-113 0 0,0 0 43 0 0,0 5 100 0 0,-17 314 6316 0 0,-49 165-6071 0 0,37-284-457 0 0,-2-8-395 0 0,30-152-368 0 0,1-40 197 0 0,0 0-15 0 0,15-3-2779 0 0,-7-12 819 0 0,2-3-3916 0 0,-6 7-3629 0 0</inkml:trace>
  <inkml:trace contextRef="#ctx0" brushRef="#br0" timeOffset="583.343">468 1 9906 0 0,'0'0'672'0'0,"0"0"-258"0"0,0 0-180 0 0,0 0 78 0 0,0 0 251 0 0,0 0 223 0 0,0 0 42 0 0,0 0-109 0 0,0 0-244 0 0,0 0-173 0 0,0 0-20 0 0,0 0 56 0 0,0 0 97 0 0,5 1 59 0 0,-2 0-389 0 0,-1-1 1 0 0,0 1-1 0 0,1 0 1 0 0,-1-1 0 0 0,0 1-1 0 0,1 0 1 0 0,-1 1-1 0 0,0-1 1 0 0,0 0 0 0 0,0 1-1 0 0,0-1 1 0 0,0 1-1 0 0,0-1 1 0 0,-1 1 0 0 0,1 0-1 0 0,0 0 1 0 0,-1 0-1 0 0,0 0 1 0 0,1 0 0 0 0,-1 0-1 0 0,0 0 1 0 0,0 1-1 0 0,0-1 1 0 0,0 0 0 0 0,0 1-1 0 0,-1-1 1 0 0,1 2-106 0 0,4 46 664 0 0,-1 1-1 0 0,-4 0 1 0 0,-1 0 0 0 0,-2-1-1 0 0,-3 1 1 0 0,-4 10-664 0 0,-62 564 794 0 0,57-515-724 0 0,4-58-35 0 0,11-52-48 0 0,0 0 2 0 0,9 3-7146 0 0,-5-2-3414 0 0,-2-1 3831 0 0</inkml:trace>
  <inkml:trace contextRef="#ctx0" brushRef="#br0" timeOffset="916.646">796 1098 13139 0 0,'0'0'828'0'0,"0"0"-307"0"0,0 0-44 0 0,0 0 199 0 0,0 0 201 0 0,0 0 63 0 0,0 0-105 0 0,0 0-235 0 0,0 0-189 0 0,0 0-119 0 0,0 0-50 0 0,0 0-6 0 0,0 0-11 0 0,-6 17-5 0 0,-15 53 11 0 0,9-28 460 0 0,40-64-4156 0 0,-20 15-949 0 0,-2 3-6115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8:5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0 314 0 0 0,'0'0'195'0'0,"0"0"-105"0"0,0 0 41 0 0,0 0 93 0 0,0 0 100 0 0,0 0 110 0 0,0 0 98 0 0,0 0 129 0 0,0 0 106 0 0,32-4 120 0 0,101-11 110 0 0,240-19 6648 0 0,-192 21-5742 0 0,537-21 625 0 0,-35-2-855 0 0,187 20-121 0 0,-326 14-642 0 0,107-9 55 0 0,-135-12-29 0 0,653-25 622 0 0,-159 19-339 0 0,-424-5-634 0 0,407 19 68 0 0,-783 16-600 0 0,228 7 127 0 0,-229 2-160 0 0,68 1 63 0 0,-68 8-55 0 0,-123-12-23 0 0,-51-4 82 0 0,-36-2-9475 0 0,-2-1-2160 0 0</inkml:trace>
  <inkml:trace contextRef="#ctx0" brushRef="#br0" timeOffset="1928.139">166 807 0 0 0,'0'0'269'0'0,"0"0"481"0"0,0 0 142 0 0,0 0-76 0 0,0 0-105 0 0,0 0-91 0 0,0 0 4 0 0,0 0 95 0 0,-3-1 132 0 0,4-1 4659 0 0,29 1-2785 0 0,23-2-1333 0 0,321-53 3459 0 0,-299 45-4442 0 0,644-70 1009 0 0,129 67-257 0 0,-381-4-346 0 0,-150 14-540 0 0,312-4-54 0 0,-152-14-133 0 0,520-4 32 0 0,-277 26-49 0 0,-466-7-34 0 0,-21 0 97 0 0,103-1 122 0 0,87-3 119 0 0,-8-7-61 0 0,183 21 45 0 0,-389 6-112 0 0,83-11-247 0 0,13-20 89 0 0,159 4 76 0 0,-125 15-169 0 0,-131 17 54 0 0,-158-14 197 0 0,-50 0-235 0 0,0 0-3 0 0,0 0-1 0 0,0 0 1 0 0,0 0 1 0 0,0 0-16 0 0,0 0 13 0 0,0 0-11 0 0,0 0-7 0 0,0 0-11 0 0,0 0-8 0 0,0 0 2 0 0,0 0-6 0 0,0 0-2 0 0,-15 5-6421 0 0,12 1-555 0 0,-1-2-4956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4:49:2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1379 3969 0 0,'0'0'2339'0'0,"0"0"-1505"0"0,0 0-653 0 0,0 0 18 0 0,0 0 287 0 0,0 0 297 0 0,0 0 152 0 0,0 0 57 0 0,0 0-49 0 0,0 0-73 0 0,0 0-59 0 0,22-6-73 0 0,140-29 1115 0 0,-108 22-1165 0 0,-1-2-1 0 0,0-2 1 0 0,-1-3 0 0 0,-1-2 0 0 0,-1-2 0 0 0,-1-2 0 0 0,-1-3-1 0 0,28-22-687 0 0,2-8 214 0 0,-3-2-1 0 0,-3-4 0 0 0,-3-3 1 0 0,32-43-214 0 0,-16 4 205 0 0,-4-4 1 0 0,15-36-206 0 0,71-147 617 0 0,-164 287-528 0 0,-1 8 183 0 0,-2 9-350 0 0,-19 148 302 0 0,1 250 164 0 0,19-344-360 0 0,2-26 8 0 0,-2 1-1 0 0,-1 0 0 0 0,-2-1 0 0 0,-1 1 1 0 0,-2-1-1 0 0,-2 0 0 0 0,-2 0 0 0 0,-1 0 0 0 0,-2-2 1 0 0,-1 1-1 0 0,-13 21-35 0 0,20-48 27 0 0,-1-1 0 0 0,-1 0-1 0 0,0 0 1 0 0,0-1 0 0 0,-1 0 0 0 0,0 0 0 0 0,0-1-1 0 0,-1 0 1 0 0,1-1 0 0 0,-2 0 0 0 0,1-1-1 0 0,-1 0 1 0 0,1 0 0 0 0,-1-1 0 0 0,-1-1 0 0 0,1 0-1 0 0,0 0 1 0 0,-1-1 0 0 0,0-1 0 0 0,1 1 0 0 0,-1-2-1 0 0,-5 0-26 0 0,-9 0 44 0 0,0-2-1 0 0,0 0 1 0 0,1-2-1 0 0,-1-1 1 0 0,1-1-1 0 0,0-1 0 0 0,0-1 1 0 0,1-1-1 0 0,-15-8-43 0 0,-67-59 105 0 0,102 72-173 0 0,1 1 0 0 0,0-1 0 0 0,0 1 0 0 0,0-1 1 0 0,0 0-1 0 0,1 0 0 0 0,-1 0 0 0 0,1-1 0 0 0,0 1 0 0 0,1 0 1 0 0,-1-1-1 0 0,1 1 0 0 0,-1-1 0 0 0,2 0 0 0 0,-1 1 0 0 0,0-1 1 0 0,1 0-1 0 0,0 0 0 0 0,0 1 0 0 0,0-1 0 0 0,1 0 0 0 0,-1 0 1 0 0,1 1-1 0 0,0-1 0 0 0,1 0 0 0 0,-1 1 68 0 0,32-35-2924 0 0,-5 23-6495 0 0,-18 11-2075 0 0</inkml:trace>
  <inkml:trace contextRef="#ctx0" brushRef="#br0" timeOffset="575.834">1839 1081 0 0 0,'0'0'0'0'0,"0"0"0"0"0,0 0 0 0 0,0 0 0 0 0,0 0 0 0 0,0 0 0 0 0,0 0 0 0 0,0 0 0 0 0,0 0 0 0 0,0 0 0 0 0</inkml:trace>
  <inkml:trace contextRef="#ctx0" brushRef="#br0" timeOffset="1350.389">1839 1081 0 0 0,'-35'15'56'0'0,"56"3"6881"0"0,-16-17-6396 0 0,1 1-1 0 0,-1-1 1 0 0,0-1-1 0 0,1 1 1 0 0,-1-1-1 0 0,1 1 0 0 0,-1-1 1 0 0,1-1-1 0 0,-1 1 1 0 0,0-1-1 0 0,1 0 0 0 0,-1 0 1 0 0,0-1-1 0 0,1 0 1 0 0,-1 0-1 0 0,0 0 1 0 0,0 0-1 0 0,1-2-540 0 0,64-73 2861 0 0,1-64-1755 0 0,-62 121-986 0 0,11-32 286 0 0,-20 52-382 0 0,0 0-68 0 0,0 0-36 0 0,0 0-50 0 0,0 0-24 0 0,0 37 0 0 0,8 91 675 0 0,-5 0 0 0 0,-11 76-521 0 0,4-158 61 0 0,3 2 54 0 0,-3 0 0 0 0,-2 0 0 0 0,-1-1 0 0 0,-3 0 0 0 0,-2 0-1 0 0,-2-1 1 0 0,-2 0 0 0 0,-18 35-115 0 0,33-80 50 0 0,1 1 0 0 0,-1-1 0 0 0,0 1 1 0 0,0-1-1 0 0,0 1 0 0 0,0-1 0 0 0,0 0 0 0 0,0 1 0 0 0,-1-1 0 0 0,1 0 0 0 0,0 0 0 0 0,-1 0 1 0 0,1 0-1 0 0,-1 0 0 0 0,1 0 0 0 0,-1 0 0 0 0,1 0 0 0 0,-1-1 0 0 0,1 1 0 0 0,-1-1 0 0 0,0 1 1 0 0,0-1-1 0 0,1 1 0 0 0,-1-1 0 0 0,0 0 0 0 0,1 0 0 0 0,-1 0 0 0 0,-1 0-50 0 0,1-23 28 0 0,1-1-1 0 0,1 1 0 0 0,1 0 1 0 0,1 0-1 0 0,1 0 1 0 0,1 0-1 0 0,1 1 1 0 0,1-1-1 0 0,1 1 0 0 0,1 0 1 0 0,0 1-1 0 0,2 0 1 0 0,3-4-28 0 0,5-17 2 0 0,26-67-47 0 0,5 2 1 0 0,33-49 44 0 0,-62 122-5 0 0,2 0 0 0 0,1 2-1 0 0,2 1 1 0 0,1 1 0 0 0,1 1 0 0 0,1 1-1 0 0,2 2 1 0 0,1 0 0 0 0,10-4 5 0 0,-24 18 2 0 0,-10 7 0 0 0,-1 0 0 0 0,1 0 0 0 0,1 0 0 0 0,-1 1 0 0 0,1 0 0 0 0,-1 1 0 0 0,1 0 0 0 0,0 0 0 0 0,0 0 0 0 0,1 1 0 0 0,5-1-2 0 0,-13 4 5 0 0,1 0 0 0 0,0 0 0 0 0,-1 0 0 0 0,0 0 0 0 0,1 1 0 0 0,-1-1 0 0 0,0 0 0 0 0,1 1 0 0 0,-1-1 1 0 0,0 1-1 0 0,0-1 0 0 0,0 1 0 0 0,0 0 0 0 0,0-1 0 0 0,-1 1 0 0 0,1 0 0 0 0,0 0 0 0 0,-1 0 0 0 0,1-1 0 0 0,-1 1 0 0 0,0 0 0 0 0,0 0 0 0 0,0 0 0 0 0,0 0 0 0 0,0 0 1 0 0,0 0-1 0 0,0-1 0 0 0,0 1 0 0 0,-1 0 0 0 0,1 0-5 0 0,0 4 43 0 0,1 36 78 0 0,-1 0 0 0 0,-2 0 0 0 0,-2-1 0 0 0,-2 1 0 0 0,-2-1 0 0 0,-1 0 0 0 0,-2-1 0 0 0,-3 4-121 0 0,10-36 19 0 0,1-1 1 0 0,-1 1-1 0 0,-1-1 1 0 0,1 0-1 0 0,-1 0 1 0 0,0 0-1 0 0,-1-1 1 0 0,0 1-1 0 0,0-1 1 0 0,0-1-1 0 0,-1 1 1 0 0,1-1-1 0 0,-1 0 1 0 0,0-1-1 0 0,-1 0 0 0 0,1 0 1 0 0,-1 0-1 0 0,0-1 1 0 0,0 0-1 0 0,0-1 1 0 0,0 0-1 0 0,-1 0 1 0 0,1 0-1 0 0,0-1 1 0 0,-1-1-1 0 0,1 1 1 0 0,-1-1-1 0 0,-7-2-19 0 0,9 3-19 0 0,0-1 1 0 0,0-1-1 0 0,0 1 0 0 0,0-1 0 0 0,0-1 1 0 0,0 1-1 0 0,0-1 0 0 0,1 0 0 0 0,-1-1 1 0 0,0 1-1 0 0,1-1 0 0 0,0-1 0 0 0,-4-1 19 0 0,10 3-80 0 0,-1 1-1 0 0,1-1 0 0 0,-1 1 1 0 0,1 0-1 0 0,0-1 1 0 0,-1 1-1 0 0,1-1 0 0 0,0 1 1 0 0,0-1-1 0 0,0 1 1 0 0,0-1-1 0 0,1 1 0 0 0,-1-1 1 0 0,0 1-1 0 0,1-1 1 0 0,-1 1-1 0 0,1-1 0 0 0,-1 1 1 0 0,1 0-1 0 0,-1-1 1 0 0,1 1-1 0 0,0 0 0 0 0,0-1 1 0 0,0 1-1 0 0,0 0 1 0 0,0 0-1 0 0,0 0 0 0 0,0 0 1 0 0,0 0-1 0 0,0 0 0 0 0,1 0 1 0 0,-1 0-1 0 0,0 1 1 0 0,0-1-1 0 0,1 0 0 0 0,-1 1 1 0 0,1-1-1 0 0,-1 1 1 0 0,1-1-1 0 0,-1 1 0 0 0,1 0 81 0 0,34-18-2878 0 0,-14 7-430 0 0,-1 1-3335 0 0,-7 5-3035 0 0</inkml:trace>
  <inkml:trace contextRef="#ctx0" brushRef="#br0" timeOffset="3542.984">2808 1139 0 0 0,'0'0'1520'0'0,"0"0"363"0"0,0 0 266 0 0,0 0 89 0 0,0 0-62 0 0,0 0-165 0 0,0 0-234 0 0,0 0-252 0 0,0 0-254 0 0,0 0-220 0 0,32-1-172 0 0,104-9-162 0 0,-67-11 115 0 0,-58 13-621 0 0,-1 3-113 0 0,0-1 0 0 0,-1 0 0 0 0,0-1 0 0 0,0 0 0 0 0,-1 0 0 0 0,1 0 0 0 0,-2-1 0 0 0,1-1 0 0 0,-1 1 0 0 0,0-1 0 0 0,-1 0 0 0 0,0-1-1 0 0,-1 0 1 0 0,0 0 0 0 0,0 0 0 0 0,-1 0 0 0 0,0-1 0 0 0,-1 1 0 0 0,0-1 0 0 0,-1 0 0 0 0,0 0 0 0 0,-1 0 0 0 0,0-3-98 0 0,-2 11-6 0 0,-1 0 0 0 0,1 0 0 0 0,-1 1 1 0 0,0-1-1 0 0,1 1 0 0 0,-1-1 0 0 0,0 1 0 0 0,-1 0 1 0 0,1 0-1 0 0,0 0 0 0 0,-1 0 0 0 0,1 0 0 0 0,-1 0 1 0 0,1 1-1 0 0,-1-1 0 0 0,0 1 0 0 0,0 0 0 0 0,0 0 1 0 0,0 0-1 0 0,0 0 0 0 0,0 0 0 0 0,0 1 0 0 0,0-1 1 0 0,0 1-1 0 0,0 0 0 0 0,0 0 0 0 0,0 0 0 0 0,0 0 1 0 0,0 0-1 0 0,0 1 0 0 0,0 0 0 0 0,0-1 0 0 0,0 1 1 0 0,0 0-1 0 0,0 0 0 0 0,0 1 0 0 0,0-1 0 0 0,1 1 1 0 0,-1-1-1 0 0,-1 2 6 0 0,-13 7-27 0 0,0 1 1 0 0,1 0 0 0 0,0 1 0 0 0,1 1-1 0 0,0 1 1 0 0,1 0 0 0 0,1 1-1 0 0,0 0 1 0 0,1 1 0 0 0,0 0-1 0 0,-1 5 27 0 0,7-9 12 0 0,1-1 0 0 0,-1 1 0 0 0,2 1 0 0 0,0-1 0 0 0,0 1 0 0 0,1 0 0 0 0,1-1-1 0 0,0 1 1 0 0,1 0 0 0 0,0 0 0 0 0,1 1 0 0 0,1 1-12 0 0,0-8 63 0 0,1 0 0 0 0,1 0 0 0 0,-1 0 0 0 0,1 0 1 0 0,1 0-1 0 0,-1-1 0 0 0,1 0 0 0 0,0 1 0 0 0,1-1 0 0 0,-1 0 0 0 0,1-1 0 0 0,0 1 0 0 0,1-1 0 0 0,-1 0 1 0 0,1-1-1 0 0,0 1 0 0 0,0-1 0 0 0,1 0 0 0 0,-1-1 0 0 0,1 1 0 0 0,0-1 0 0 0,0-1 0 0 0,0 1 0 0 0,0-1 1 0 0,0 0-1 0 0,0-1 0 0 0,1 0 0 0 0,-1 0 0 0 0,1 0 0 0 0,-1-1 0 0 0,0 0 0 0 0,4-1-63 0 0,18-3 165 0 0,0-1 1 0 0,-1-1-1 0 0,1-1 0 0 0,-1-2 1 0 0,-1-1-1 0 0,0-1 0 0 0,0-1 1 0 0,-1-2-1 0 0,-1 0 0 0 0,0-2 0 0 0,13-11-165 0 0,44-22 92 0 0,-53 32-101 0 0,-10 5 21 0 0,0 0-1 0 0,0 2 1 0 0,1 1-1 0 0,0 0 1 0 0,0 1-1 0 0,1 2 1 0 0,15-4-12 0 0,57 0-85 0 0,-32 13 137 0 0,-46 3 193 0 0,-18-12 584 0 0,-76-30-725 0 0,72 34-119 0 0,-1 0 0 0 0,0 1-1 0 0,0 0 1 0 0,0 0-1 0 0,0 1 1 0 0,0 0-1 0 0,0 0 1 0 0,0 1-1 0 0,0 0 1 0 0,0 0-1 0 0,1 1 1 0 0,-1 0-1 0 0,0 1 1 0 0,1-1-1 0 0,0 2 1 0 0,-1-1-1 0 0,1 1 1 0 0,0 0 0 0 0,1 0-1 0 0,-1 1 16 0 0,2-1-10 0 0,1 0 0 0 0,1 0 0 0 0,-1 0 1 0 0,0 1-1 0 0,1 0 0 0 0,0-1 0 0 0,0 1 0 0 0,0 0 0 0 0,1 1 0 0 0,0-1 0 0 0,0 0 1 0 0,0 1-1 0 0,0-1 0 0 0,1 1 0 0 0,0-1 0 0 0,0 1 0 0 0,1 0 0 0 0,0-1 0 0 0,0 1 1 0 0,0 0-1 0 0,0 0 0 0 0,2 4 10 0 0,-2 0 6 0 0,1-2-4 0 0,1 0 0 0 0,0-1 0 0 0,1 1-1 0 0,-1 0 1 0 0,1 0 0 0 0,1-1 0 0 0,0 0 0 0 0,0 0-1 0 0,0 0 1 0 0,1 0 0 0 0,0-1 0 0 0,0 1-1 0 0,1-1 1 0 0,-1-1 0 0 0,1 1 0 0 0,1-1 0 0 0,-1 0-1 0 0,1 0 1 0 0,0-1 0 0 0,0 0 0 0 0,0 0-1 0 0,1 0 1 0 0,-1-1 0 0 0,1 0 0 0 0,0-1 0 0 0,0 0-1 0 0,0 0 1 0 0,0-1 0 0 0,0 0 0 0 0,0 0-1 0 0,0-1 1 0 0,0 0 0 0 0,4 0-2 0 0,13-1 34 0 0,1-1 0 0 0,-1 0-1 0 0,0-2 1 0 0,0-1 0 0 0,0-2-1 0 0,-1 0 1 0 0,21-9-34 0 0,-4-2 32 0 0,-1-2 0 0 0,0-1 0 0 0,-2-2 0 0 0,-1-2 0 0 0,13-12-32 0 0,-39 30 19 0 0,-1-1-1 0 0,0 0 1 0 0,-1 0 0 0 0,0-1 0 0 0,0 0-1 0 0,-1-1 1 0 0,0 0 0 0 0,-1 0-1 0 0,0 0 1 0 0,5-12-19 0 0,-12 21 0 0 0,-1 1 1 0 0,1-1-1 0 0,0 1 1 0 0,0-1-1 0 0,-1 0 0 0 0,1 1 1 0 0,-1-1-1 0 0,1 1 1 0 0,0-1-1 0 0,-1 1 1 0 0,1-1-1 0 0,-1 1 0 0 0,1-1 1 0 0,-1 1-1 0 0,1 0 1 0 0,-1-1-1 0 0,0 1 1 0 0,1 0-1 0 0,-1-1 0 0 0,1 1 1 0 0,-1 0-1 0 0,0 0 1 0 0,1 0-1 0 0,-1-1 1 0 0,0 1-1 0 0,1 0 1 0 0,-1 0-1 0 0,0 0 0 0 0,1 0 1 0 0,-1 0-1 0 0,1 0 1 0 0,-1 0-1 0 0,0 0 1 0 0,1 1-1 0 0,-1-1 0 0 0,0 0 1 0 0,1 0-1 0 0,-1 0 1 0 0,0 1-1 0 0,1-1 1 0 0,-1 0-1 0 0,1 1 0 0 0,-1-1 1 0 0,1 1-1 0 0,-1-1 1 0 0,1 0-1 0 0,-1 1 1 0 0,1-1-1 0 0,-1 1 0 0 0,1-1 1 0 0,0 1-1 0 0,-1 0 1 0 0,1-1-1 0 0,0 1 1 0 0,-1-1-1 0 0,1 1 0 0 0,0 0 1 0 0,0-1-1 0 0,-1 1 1 0 0,1-1-1 0 0,0 1 1 0 0,0 0-1 0 0,0-1 0 0 0,0 1 1 0 0,0 0-1 0 0,-5 4-9 0 0,0 1 0 0 0,1 0 0 0 0,-1 0 0 0 0,1 0 0 0 0,1 0 0 0 0,-1 1 0 0 0,1 0 1 0 0,0-1-1 0 0,1 1 0 0 0,-1 0 0 0 0,1 1 0 0 0,1-1 0 0 0,-1 0 0 0 0,1 0 0 0 0,1 1 0 0 0,-1-1 0 0 0,1 1 0 0 0,1-1 0 0 0,0 4 9 0 0,2-3 0 0 0,1 0 0 0 0,-1 0 0 0 0,2 0-1 0 0,-1 0 1 0 0,1-1 0 0 0,1 0 0 0 0,-1 0-1 0 0,1-1 1 0 0,0 1 0 0 0,0-1-1 0 0,1 0 1 0 0,0-1 0 0 0,0 0 0 0 0,0 0-1 0 0,1 0 1 0 0,0-1 0 0 0,0 0-1 0 0,0-1 1 0 0,4 2 0 0 0,0-1 7 0 0,1 0 0 0 0,0-1 0 0 0,0 0 0 0 0,1-1-1 0 0,-1 0 1 0 0,0-1 0 0 0,1-1 0 0 0,-1 0 0 0 0,1-1 0 0 0,-1 0-1 0 0,0-1 1 0 0,0-1 0 0 0,0 0 0 0 0,0 0 0 0 0,4-3-7 0 0,176-94 111 0 0,-142 71-75 0 0,0 2 1 0 0,2 2 0 0 0,0 3-1 0 0,50-14-36 0 0,12 28 3 0 0,-132 20 541 0 0,-96 28-396 0 0,96-35-158 0 0,0 1 0 0 0,1 1 0 0 0,0 1 0 0 0,0 0 0 0 0,1 1 0 0 0,0 1 0 0 0,1 0 0 0 0,0 1 0 0 0,1 1 0 0 0,0 0-1 0 0,1 1 1 0 0,0 0 0 0 0,-1 2 10 0 0,11-13-5 0 0,1 0-1 0 0,-1 0 0 0 0,1 1 1 0 0,-1-1-1 0 0,1 0 0 0 0,0 0 0 0 0,0 1 1 0 0,0-1-1 0 0,0 1 0 0 0,0-1 1 0 0,1 1-1 0 0,-1-1 0 0 0,1 1 0 0 0,0-1 1 0 0,-1 1-1 0 0,1-1 0 0 0,0 1 1 0 0,1-1-1 0 0,-1 1 0 0 0,0 0 0 0 0,1-1 1 0 0,-1 1-1 0 0,1-1 0 0 0,0 1 1 0 0,0-1-1 0 0,0 0 0 0 0,0 1 1 0 0,0-1-1 0 0,1 0 0 0 0,-1 0 0 0 0,1 0 1 0 0,-1 0-1 0 0,1 0 0 0 0,0 0 1 0 0,-1 0-1 0 0,1 0 0 0 0,0-1 0 0 0,0 1 1 0 0,1-1-1 0 0,-1 0 0 0 0,0 1 1 0 0,0-1-1 0 0,1 0 0 0 0,-1 0 0 0 0,1 0 1 0 0,-1-1-1 0 0,1 1 0 0 0,-1 0 1 0 0,1-1-1 0 0,0 0 6 0 0,8 0 12 0 0,0 0 1 0 0,0-1-1 0 0,0 0 1 0 0,-1-1-1 0 0,1 0 1 0 0,0-1-1 0 0,-1 0 1 0 0,1-1-1 0 0,-1 0 1 0 0,0 0-1 0 0,0-1 1 0 0,1-2-13 0 0,14-5 17 0 0,189-131-8 0 0,-212 143-20 0 0,-1 0-1 0 0,1 1 1 0 0,0-1-1 0 0,-1 0 1 0 0,1 0-1 0 0,-1 1 1 0 0,1-1-1 0 0,0 1 1 0 0,-1-1-1 0 0,1 1 1 0 0,-1 0-1 0 0,1 0 1 0 0,-1-1-1 0 0,0 1 1 0 0,1 0-1 0 0,-1 0 1 0 0,0 0-1 0 0,0 1 1 0 0,1-1-1 0 0,-1 0 1 0 0,0 0-1 0 0,0 1 1 0 0,-1-1-1 0 0,1 1 1 0 0,0-1-1 0 0,0 0 1 0 0,-1 1-1 0 0,1-1 1 0 0,0 1-1 0 0,-1 0 1 0 0,0-1-1 0 0,1 1 1 0 0,-1 0-1 0 0,0-1 1 0 0,0 1-1 0 0,0-1 1 0 0,0 2 11 0 0,9 19-26 0 0,-5-16 28 0 0,0-1 0 0 0,0 1 0 0 0,0-1 0 0 0,1 0 0 0 0,0 0 0 0 0,0-1 0 0 0,0 1 0 0 0,1-1 0 0 0,-1 0 0 0 0,1-1 0 0 0,0 1 0 0 0,0-1 0 0 0,0 0 0 0 0,1-1 0 0 0,-1 0 0 0 0,1 0 0 0 0,-1 0 0 0 0,1 0 0 0 0,0-1 0 0 0,-1 0 0 0 0,1-1 0 0 0,4 0-2 0 0,4 0 19 0 0,0 0 0 0 0,-1-1 0 0 0,1-1 0 0 0,-1-1-1 0 0,1 0 1 0 0,-1-1 0 0 0,0 0 0 0 0,0-1 0 0 0,0-1-1 0 0,0 0-18 0 0,29-14 61 0 0,0-1-1 0 0,-1-3 0 0 0,-2-1 0 0 0,0-2 1 0 0,-2-1-1 0 0,-1-3 0 0 0,-1 0 0 0 0,-2-3 1 0 0,-1-1-1 0 0,-2-1 0 0 0,10-17-60 0 0,-25 30 2 0 0,-1-2 0 0 0,-2 0 0 0 0,0-1 0 0 0,-1 0 0 0 0,-2-1 0 0 0,-1 0 1 0 0,-1 0-1 0 0,-1-1 0 0 0,-1 0 0 0 0,-2 0 0 0 0,0-4-2 0 0,-2 24-9 0 0,-1-1-1 0 0,1 1 1 0 0,-1 0 0 0 0,0 0 0 0 0,-1-1 0 0 0,0 1 0 0 0,-1 0 0 0 0,1 0 0 0 0,-2-1-1 0 0,1 1 1 0 0,-1 0 0 0 0,0 0 0 0 0,-1 0 0 0 0,0 0 0 0 0,0 1 0 0 0,0-1 0 0 0,-1 1-1 0 0,0 0 1 0 0,-1 0 0 0 0,0 0 0 0 0,0 0 0 0 0,0 1 0 0 0,-1 0 0 0 0,0 0-1 0 0,0 1 1 0 0,0-1 0 0 0,-1 1 0 0 0,0 0 0 0 0,0 1 0 0 0,0 0 0 0 0,0 0 0 0 0,-1 1-1 0 0,-3-2 10 0 0,-3 4-13 0 0,0 0 0 0 0,0 1 0 0 0,-1 1 0 0 0,1 0 0 0 0,0 1 0 0 0,0 0 0 0 0,1 1 0 0 0,-1 1 0 0 0,0 0 0 0 0,1 1 0 0 0,0 0 0 0 0,0 1-1 0 0,1 1 1 0 0,-1 0 0 0 0,1 0 0 0 0,1 1 0 0 0,0 1 0 0 0,0 0 0 0 0,0 0 0 0 0,1 1 0 0 0,1 1 0 0 0,0 0 0 0 0,0 0 0 0 0,1 0 0 0 0,0 1 0 0 0,1 0-1 0 0,0 1 1 0 0,1 0 0 0 0,1 0 0 0 0,0 0 0 0 0,1 1 0 0 0,0-1 0 0 0,1 1 0 0 0,0 0 0 0 0,1 1 13 0 0,1 5 10 0 0,0 0-1 0 0,0 1 1 0 0,2-1 0 0 0,1 1 0 0 0,0-1-1 0 0,2 0 1 0 0,0 0 0 0 0,1-1 0 0 0,1 1-1 0 0,8 18-9 0 0,13 9 76 0 0,2 0-1 0 0,2-2 1 0 0,2-1-1 0 0,2-2 1 0 0,2-1-1 0 0,1-2 1 0 0,2-2-1 0 0,31 22-75 0 0,31 33 175 0 0,24 55-48 0 0,-93-62-97 0 0,-33-129-5228 0 0,0 43 5018 0 0,-6-14-2514 0 0,1 6-2310 0 0,0 1-6574 0 0</inkml:trace>
  <inkml:trace contextRef="#ctx0" brushRef="#br0" timeOffset="3971.122">4118 517 11658 0 0,'0'0'1692'0'0,"0"0"-290"0"0,0 0-237 0 0,0 0-65 0 0,0 0 11 0 0,0 0-31 0 0,0 0-104 0 0,0 0-121 0 0,0 0-120 0 0,0 0-91 0 0,0 0-76 0 0,0 0-98 0 0,6-9-85 0 0,19-28-70 0 0,-17 28-58 0 0,-8 9-49 0 0,0 0-41 0 0,0 0-19 0 0,0 22 391 0 0,-9 11 404 0 0,9-33-894 0 0,0 0-13 0 0,0 0 4 0 0,0 0 7 0 0,0 0 1 0 0,0 0-3 0 0,0 0-9 0 0,0 0-1 0 0,0 0-19 0 0,7-15-1241 0 0,10 0-1678 0 0,-10 9-3755 0 0,-7 5 6467 0 0,4-2-11529 0 0</inkml:trace>
  <inkml:trace contextRef="#ctx0" brushRef="#br0" timeOffset="6506.456">7872 782 0 0 0,'0'0'972'0'0,"0"0"514"0"0,0 0 200 0 0,0 0 45 0 0,0 0-6 0 0,0 0-72 0 0,0 0-48 0 0,0 0-46 0 0,0 0-70 0 0,9-11-129 0 0,27-37-126 0 0,-36 48-1160 0 0,1-1 1 0 0,-1 0 0 0 0,0 0 0 0 0,1 1 0 0 0,-1-1 0 0 0,0 0 0 0 0,0 0 0 0 0,0 0 0 0 0,0 0 0 0 0,1 1 0 0 0,-1-1-1 0 0,0 0 1 0 0,-1 0 0 0 0,1 0 0 0 0,0 0 0 0 0,0 0 0 0 0,0 1 0 0 0,0-1 0 0 0,-1 0 0 0 0,1 0 0 0 0,0 1-1 0 0,-1-1 1 0 0,1 0 0 0 0,-1 0 0 0 0,1 1 0 0 0,-1-1 0 0 0,1 0 0 0 0,-1 1 0 0 0,1-1 0 0 0,-1 0 0 0 0,1 1 0 0 0,-1-1-1 0 0,0 1 1 0 0,0-1 0 0 0,1 1 0 0 0,-1 0 0 0 0,0-1 0 0 0,0 1 0 0 0,1 0 0 0 0,-1-1 0 0 0,0 1 0 0 0,0 0 0 0 0,0 0-1 0 0,1 0 1 0 0,-1 0 0 0 0,0 0 0 0 0,0-1 0 0 0,0 2 0 0 0,0-1 0 0 0,0 0-75 0 0,1 0 93 0 0,-16-2 184 0 0,1 1 1 0 0,0 1 0 0 0,-1 1 0 0 0,1 0 0 0 0,0 1-1 0 0,-1 1 1 0 0,1 0 0 0 0,1 1 0 0 0,-1 1 0 0 0,-6 3-278 0 0,16-7 42 0 0,-21 8 61 0 0,0 1 0 0 0,1 1 1 0 0,1 1-1 0 0,0 2 0 0 0,0 0 0 0 0,1 1 0 0 0,1 1 0 0 0,1 2 0 0 0,0 0 0 0 0,-13 15-103 0 0,26-23 15 0 0,0 1 0 0 0,0-1 0 0 0,1 2 0 0 0,0-1 0 0 0,1 1 0 0 0,0 0-1 0 0,1 1 1 0 0,0-1 0 0 0,1 1 0 0 0,0 0 0 0 0,1 0 0 0 0,1 0 0 0 0,0 1 0 0 0,1-1 0 0 0,0 0-1 0 0,1 1 1 0 0,1-1 0 0 0,1 6-15 0 0,1-9 28 0 0,1-1 0 0 0,0 0 0 0 0,1 0 0 0 0,0 0 0 0 0,1-1 0 0 0,-1 0 0 0 0,2 0 0 0 0,-1 0 0 0 0,1-1 0 0 0,0 0 0 0 0,0 0 0 0 0,1-1 0 0 0,0 0 0 0 0,0 0 0 0 0,1-1 0 0 0,0 0 0 0 0,0 0 0 0 0,0-1 0 0 0,4 1-28 0 0,11 4 77 0 0,1-2-1 0 0,0 0 1 0 0,0-2-1 0 0,0 0 1 0 0,0-2-1 0 0,1-1 0 0 0,-1-1 1 0 0,1-1-1 0 0,0-1 1 0 0,-1-1-1 0 0,1-1 1 0 0,21-7-77 0 0,39-12 216 0 0,-2-3 1 0 0,-1-5-1 0 0,6-5-216 0 0,-57 22 50 0 0,627-264 364 0 0,-461 197-419 0 0,-267 97 475 0 0,-245 108-274 0 0,294-115-185 0 0,0 0 1 0 0,1 1 0 0 0,1 1 0 0 0,0 1-1 0 0,1 0 1 0 0,0 1 0 0 0,1 1-1 0 0,0 1 1 0 0,1 0 0 0 0,-11 16-12 0 0,26-31 0 0 0,-7 8-9 0 0,0 1 0 0 0,0 0 1 0 0,1 1-1 0 0,0-1 0 0 0,1 1 1 0 0,0 1-1 0 0,1-1 1 0 0,0 1-1 0 0,1-1 0 0 0,0 1 1 0 0,1 0-1 0 0,0 0 0 0 0,1 0 1 0 0,0 0-1 0 0,1 1 0 0 0,0 0 9 0 0,1-10-1 0 0,0-1-1 0 0,-1 1 0 0 0,1 0 1 0 0,0-1-1 0 0,1 0 1 0 0,-1 1-1 0 0,0-1 1 0 0,1 0-1 0 0,-1 1 0 0 0,1-1 1 0 0,0 0-1 0 0,0 0 1 0 0,0 0-1 0 0,0-1 0 0 0,0 1 1 0 0,0 0-1 0 0,0-1 1 0 0,1 1-1 0 0,-1-1 0 0 0,0 0 1 0 0,1 0-1 0 0,-1 0 1 0 0,1 0-1 0 0,-1 0 1 0 0,1 0-1 0 0,0-1 0 0 0,-1 1 1 0 0,1-1-1 0 0,0 0 1 0 0,2 0 1 0 0,81-11 53 0 0,-24-13-29 0 0,-1-3 1 0 0,-2-3 0 0 0,-1-2 0 0 0,-1-3 0 0 0,-2-2 0 0 0,16-17-25 0 0,128-89-63 0 0,-199 143 59 0 0,-1 0 0 0 0,1 1 0 0 0,-1-1 0 0 0,1 0 0 0 0,0 0-1 0 0,-1 0 1 0 0,1 1 0 0 0,0-1 0 0 0,-1 0 0 0 0,1 1 0 0 0,0-1-1 0 0,0 0 1 0 0,-1 1 0 0 0,1-1 0 0 0,0 0 0 0 0,0 1 0 0 0,-1-1 0 0 0,1 0-1 0 0,0 1 1 0 0,0-1 0 0 0,0 1 0 0 0,0-1 0 0 0,0 0 0 0 0,0 1-1 0 0,0-1 1 0 0,-1 1 0 0 0,1-1 0 0 0,0 1 0 0 0,1-1 0 0 0,-1 0 0 0 0,0 1-1 0 0,0-1 1 0 0,0 1 0 0 0,0-1 0 0 0,0 1 0 0 0,0-1 0 0 0,0 0-1 0 0,1 1 1 0 0,-1-1 0 0 0,0 0 0 0 0,0 1 0 0 0,0-1 0 0 0,1 0 0 0 0,-1 1-1 0 0,0-1 1 0 0,1 0 0 0 0,-1 1 0 0 0,0-1 0 0 0,1 0 0 0 0,-1 0 0 0 0,0 1-1 0 0,1-1 1 0 0,-1 0 0 0 0,0 0 0 0 0,1 0 0 0 0,-1 1 0 0 0,1-1-1 0 0,-1 0 1 0 0,1 0 0 0 0,-1 0 0 0 0,0 0 0 0 0,1 0 0 0 0,-1 0 0 0 0,1 0-1 0 0,-1 0 1 0 0,1 0 0 0 0,-1 0 0 0 0,0 0 0 0 0,1 0 0 0 0,0-1 4 0 0,-14 38 16 0 0,7-23-21 0 0,2-1 0 0 0,-1 1 1 0 0,2 0-1 0 0,0 0 0 0 0,0 1 1 0 0,1-1-1 0 0,1 0 1 0 0,1 1-1 0 0,0-1 0 0 0,1 1 1 0 0,0-1-1 0 0,1 0 1 0 0,1 1-1 0 0,0-1 0 0 0,1 0 1 0 0,0-1-1 0 0,1 1 1 0 0,1-1-1 0 0,0 0 0 0 0,1 0 1 0 0,0 0-1 0 0,1-1 0 0 0,1 0 1 0 0,0 0 4 0 0,-4-7 4 0 0,0-1 0 0 0,0 0-1 0 0,0 0 1 0 0,0 0 0 0 0,1 0 0 0 0,0-1 0 0 0,0 0 0 0 0,0 0 0 0 0,0-1 0 0 0,0 1 0 0 0,0-1-1 0 0,0-1 1 0 0,1 1 0 0 0,-1-1 0 0 0,1 0 0 0 0,0-1 0 0 0,-1 1 0 0 0,1-1 0 0 0,-1-1 0 0 0,1 1-1 0 0,-1-1 1 0 0,1 0 0 0 0,-1-1 0 0 0,1 1 0 0 0,-1-1 0 0 0,0-1 0 0 0,0 1 0 0 0,0-1-1 0 0,0 0 1 0 0,0 0 0 0 0,-1-1 0 0 0,1 0 0 0 0,-1 0 0 0 0,3-2-4 0 0,65-57 52 0 0,-3-3 0 0 0,-3-3 0 0 0,-3-3 0 0 0,-4-3 0 0 0,32-51-52 0 0,37-32 29 0 0,-129 157-31 0 0,1 1 1 0 0,-1-1-1 0 0,1 0 0 0 0,0 0 0 0 0,0 0 0 0 0,-1 0 0 0 0,1 0 0 0 0,0 1 0 0 0,0-1 1 0 0,0 0-1 0 0,0 1 0 0 0,0-1 0 0 0,0 1 0 0 0,0-1 0 0 0,0 1 0 0 0,0-1 0 0 0,0 1 0 0 0,0 0 1 0 0,0 0-1 0 0,0-1 0 0 0,0 1 0 0 0,0 0 0 0 0,0 0 0 0 0,0 0 0 0 0,0 0 0 0 0,1 0 1 0 0,-1 0-1 0 0,0 0 0 0 0,0 1 0 0 0,0-1 0 0 0,0 0 0 0 0,0 1 0 0 0,0-1 0 0 0,0 1 1 0 0,0-1-1 0 0,0 1 0 0 0,0-1 0 0 0,0 1 0 0 0,0-1 0 0 0,0 1 0 0 0,-1 0 0 0 0,1 0 1 0 0,0-1-1 0 0,0 2 2 0 0,29 51-124 0 0,-19-29 98 0 0,2-1 33 0 0,-2 0-1 0 0,0 0 1 0 0,-2 2-1 0 0,0-1 0 0 0,-2 1 1 0 0,-1 0-1 0 0,-1 0 1 0 0,-1 1-1 0 0,-1-1 1 0 0,-1 1-1 0 0,-1 0 1 0 0,-3 19-7 0 0,1-40 7 0 0,0 1 0 0 0,0-1 0 0 0,-1 0 0 0 0,0 0 0 0 0,0 0 0 0 0,0 0 0 0 0,-1-1 0 0 0,1 1 0 0 0,-1-1 0 0 0,0 1 0 0 0,0-1 0 0 0,-1 0 0 0 0,1 0 0 0 0,-1 0 0 0 0,0-1 0 0 0,0 1 0 0 0,0-1 0 0 0,-1 0 0 0 0,1 0 1 0 0,-1-1-1 0 0,1 1 0 0 0,-1-1 0 0 0,0 0 0 0 0,0 0 0 0 0,-4 1-7 0 0,-132 19-62 0 0,93-22-374 0 0,337-3 323 0 0,-254 1 210 0 0,0-2 1 0 0,0-1-1 0 0,-1-1 0 0 0,1-2 1 0 0,-2-1-1 0 0,1-2 0 0 0,12-7-97 0 0,-23 9 55 0 0,0-2-1 0 0,0-1 0 0 0,-2 0 1 0 0,1-2-1 0 0,-2 0 1 0 0,0-1-1 0 0,0-1 0 0 0,-2-1 1 0 0,0-1-1 0 0,-1-1 0 0 0,0 0 1 0 0,-2-1-1 0 0,0-2-54 0 0,-10 14-2 0 0,0-1-1 0 0,-1 1 0 0 0,0-1 1 0 0,-1 0-1 0 0,0 0 1 0 0,0-1-1 0 0,-1 1 0 0 0,0-1 1 0 0,-1 1-1 0 0,0-1 1 0 0,0 1-1 0 0,-1-1 1 0 0,0 0-1 0 0,-1 1 0 0 0,-2-10 3 0 0,0 14-19 0 0,-1 0 0 0 0,1 0 0 0 0,-1 1 0 0 0,0-1-1 0 0,-1 1 1 0 0,1 0 0 0 0,-1 0 0 0 0,0 1-1 0 0,0-1 1 0 0,0 1 0 0 0,0 0 0 0 0,0 0-1 0 0,-1 1 1 0 0,0-1 0 0 0,1 1 0 0 0,-1 1 0 0 0,0-1-1 0 0,0 1 1 0 0,0 0 0 0 0,0 0 0 0 0,0 1-1 0 0,0-1 1 0 0,0 1 0 0 0,0 1 0 0 0,0-1-1 0 0,0 1 1 0 0,0 0 0 0 0,0 1 0 0 0,0-1 0 0 0,1 1-1 0 0,-3 1 20 0 0,-3 1-18 0 0,0 0 1 0 0,0 1-1 0 0,0 1 0 0 0,1 0 0 0 0,0 0 0 0 0,0 1 1 0 0,0 0-1 0 0,1 1 0 0 0,0 0 0 0 0,0 0 0 0 0,1 1 0 0 0,0 0 1 0 0,1 1-1 0 0,0 0 0 0 0,0 0 0 0 0,1 0 0 0 0,1 1 0 0 0,0 0 1 0 0,0 0-1 0 0,1 0 0 0 0,0 0 0 0 0,1 1 0 0 0,0 0 0 0 0,1-1 1 0 0,0 1-1 0 0,1 0 0 0 0,0 0 0 0 0,1 0 0 0 0,1 0 1 0 0,0 1 17 0 0,2-1 5 0 0,2-1 1 0 0,-1 0 0 0 0,1 0 0 0 0,1 0 0 0 0,0-1-1 0 0,0 0 1 0 0,1 0 0 0 0,0 0 0 0 0,1-1 0 0 0,0 0 0 0 0,0-1-1 0 0,1 0 1 0 0,0 0 0 0 0,1-1 0 0 0,0 0 0 0 0,0 0 0 0 0,0-1-1 0 0,1-1 1 0 0,0 0 0 0 0,0 0 0 0 0,0-1 0 0 0,1 0 0 0 0,-1-1-1 0 0,1 0 1 0 0,0-1 0 0 0,0-1 0 0 0,11 1-6 0 0,0 1 47 0 0,0-2 1 0 0,0 0-1 0 0,0-2 1 0 0,0 0-1 0 0,-1-2 0 0 0,1 0 1 0 0,0-2-1 0 0,-1 0 1 0 0,0-1-1 0 0,0-2 0 0 0,14-6-47 0 0,38-26 110 0 0,-1-3 0 0 0,-2-3 0 0 0,64-56-110 0 0,-128 97 1 0 0,48-40-19 0 0,-3-2-1 0 0,-1-3 1 0 0,-3-2 0 0 0,1-6 18 0 0,-48 58-8 0 0,-1 1 1 0 0,0-1-1 0 0,0 1 0 0 0,0-1 1 0 0,0 0-1 0 0,0 1 1 0 0,0-1-1 0 0,1 0 0 0 0,-1 1 1 0 0,0-1-1 0 0,0 0 1 0 0,1 1-1 0 0,-1-1 0 0 0,0 0 1 0 0,0 1-1 0 0,1-1 1 0 0,-1 0-1 0 0,0 0 0 0 0,1 1 1 0 0,-1-1-1 0 0,0 0 0 0 0,1 0 1 0 0,-1 0-1 0 0,1 0 1 0 0,-1 1-1 0 0,0-1 0 0 0,1 0 1 0 0,-1 0-1 0 0,0 0 1 0 0,1 0-1 0 0,-1 0 0 0 0,1 0 1 0 0,-1 0 7 0 0,-2 10-27 0 0,-2 9 27 0 0,1 1 0 0 0,1-1 0 0 0,0 1 0 0 0,2 0 0 0 0,0-1 0 0 0,1 1 0 0 0,1 0 0 0 0,1-1-1 0 0,1 0 1 0 0,1 1 0 0 0,0-1 0 0 0,1-1 0 0 0,7 14 0 0 0,-9-26-1 0 0,0 0 0 0 0,-1 0 0 0 0,1 0 0 0 0,-1 1 0 0 0,-1-1-1 0 0,1 1 1 0 0,-1 0 0 0 0,0-1 0 0 0,-1 1 0 0 0,1 0 0 0 0,-2 0 0 0 0,1 0 0 0 0,-1 0 0 0 0,0 1 0 0 0,0-1-1 0 0,-1 0 1 0 0,0 0 0 0 0,0 0 0 0 0,0 0 0 0 0,-1-1 0 0 0,0 1 0 0 0,-1 0 0 0 0,1-1 0 0 0,-2 1 0 0 0,1-1 0 0 0,0 0-1 0 0,-1 0 1 0 0,-2 2 1 0 0,-11 1-41 0 0,1 0 0 0 0,-2-2-1 0 0,1 0 1 0 0,-1-1 0 0 0,0-1-1 0 0,0 0 1 0 0,0-2 0 0 0,-1 0-1 0 0,0-1 1 0 0,1-1 0 0 0,-1 0-1 0 0,0-2 1 0 0,-10-1 41 0 0,8 2-28 0 0,51-7-64 0 0,347 3 1248 0 0,-359 3-1045 0 0,0 0 0 0 0,1-1 1 0 0,-1-1-1 0 0,0-1 0 0 0,0-1 0 0 0,-1 0 0 0 0,1-1 1 0 0,-1-1-1 0 0,-1-1 0 0 0,1 0 0 0 0,-1-1 0 0 0,0-1 1 0 0,-1 0-1 0 0,-1-1 0 0 0,1-1 0 0 0,10-12-111 0 0,-21 19 16 0 0,-1 0 0 0 0,1-1 0 0 0,-2 0 0 0 0,1 0 0 0 0,0 1 0 0 0,-1-2 0 0 0,0 1 0 0 0,0 0 0 0 0,-1 0 0 0 0,0 0 0 0 0,0-1 0 0 0,0 1 0 0 0,-1-1 0 0 0,0 1 0 0 0,0-1 0 0 0,-1-1-16 0 0,0 5-35 0 0,0 1-1 0 0,-1 0 1 0 0,1 0 0 0 0,0 0-1 0 0,-1 0 1 0 0,1 0 0 0 0,-1 0-1 0 0,1 0 1 0 0,-1 1-1 0 0,0-1 1 0 0,0 1 0 0 0,0-1-1 0 0,0 1 1 0 0,0 0-1 0 0,0-1 1 0 0,-1 1 0 0 0,1 0-1 0 0,0 0 1 0 0,0 1 0 0 0,-1-1-1 0 0,1 0 1 0 0,-1 1-1 0 0,1 0 1 0 0,0-1 0 0 0,-1 1-1 0 0,1 0 1 0 0,-2 0 35 0 0,-40 2-6453 0 0,36 1-2953 0 0</inkml:trace>
  <inkml:trace contextRef="#ctx0" brushRef="#br0" timeOffset="10551.26">13207 646 0 0 0,'0'0'964'0'0,"0"0"-274"0"0,0 0-22 0 0,0 0 293 0 0,0 0 382 0 0,0 0 308 0 0,0 0 76 0 0,0 0-149 0 0,0 0-258 0 0,0 0-285 0 0,0 0-193 0 0,3-2-67 0 0,9-5-7 0 0,-9 5 27 0 0,-3 2 10 0 0,0 0-14 0 0,0 0-59 0 0,0 0-86 0 0,0 0-105 0 0,-24-7 1170 0 0,-88 14-664 0 0,-99 45 340 0 0,200-49-1252 0 0,9-3-121 0 0,0 0 1 0 0,0 0-1 0 0,0 1 1 0 0,0-1 0 0 0,0 1-1 0 0,0-1 1 0 0,0 1 0 0 0,1 0-1 0 0,-1 0 1 0 0,0 0-1 0 0,0 0 1 0 0,1 0 0 0 0,-1 0-1 0 0,0 0 1 0 0,1 1-1 0 0,0-1 1 0 0,-1 0 0 0 0,1 1-1 0 0,0-1 1 0 0,-1 1-1 0 0,1 0 1 0 0,0-1 0 0 0,0 1-1 0 0,0 0-14 0 0,0 0-2 0 0,0 1-1 0 0,0-1 1 0 0,0 1-1 0 0,0 0 1 0 0,1-1-1 0 0,-1 1 1 0 0,1-1-1 0 0,0 1 1 0 0,-1 0-1 0 0,1-1 1 0 0,0 1-1 0 0,1 0 1 0 0,-1 0-1 0 0,0-1 1 0 0,1 1-1 0 0,-1-1 1 0 0,1 1-1 0 0,0 0 1 0 0,0-1-1 0 0,0 1 1 0 0,0-1-1 0 0,1 0 1 0 0,-1 1-1 0 0,0-1 1 0 0,1 0-1 0 0,0 0 1 0 0,-1 0-1 0 0,1 0 1 0 0,0 0-1 0 0,0 0 1 0 0,0-1-1 0 0,1 1 1 0 0,-1-1-1 0 0,0 1 1 0 0,0-1-1 0 0,1 0 1 0 0,-1 0-1 0 0,1 0 1 0 0,1 1 2 0 0,124 31 107 0 0,-46-6-74 0 0,-82-26-18 0 0,1-1 0 0 0,-1 1 1 0 0,0 0-1 0 0,1 0 0 0 0,-1 0 0 0 0,0 0 1 0 0,0 0-1 0 0,1-1 0 0 0,-1 1 0 0 0,0 0 0 0 0,0 0 1 0 0,0 0-1 0 0,0 0 0 0 0,0 0 0 0 0,0 0 1 0 0,0 0-1 0 0,-1-1 0 0 0,1 1 0 0 0,0 0 0 0 0,0 0 1 0 0,-1 0-1 0 0,1 0 0 0 0,0 0 0 0 0,-1-1 0 0 0,1 1 1 0 0,-1 0-1 0 0,1 0 0 0 0,-1-1 0 0 0,1 1 1 0 0,-1 0-1 0 0,0-1 0 0 0,1 1 0 0 0,-1-1 0 0 0,0 1 1 0 0,1-1-1 0 0,-1 1 0 0 0,0-1 0 0 0,0 1 1 0 0,0-1-1 0 0,1 1 0 0 0,-1-1 0 0 0,0 0 0 0 0,0 0 1 0 0,0 0-1 0 0,0 1 0 0 0,0-1 0 0 0,0 0 1 0 0,0 0-1 0 0,1 0 0 0 0,-1 0 0 0 0,0 0 0 0 0,0 0-15 0 0,-2 1-22 0 0,-325 146 481 0 0,232-71-340 0 0,94-73-117 0 0,0 0 1 0 0,1 0-1 0 0,-1 0 1 0 0,1 0-1 0 0,0 0 0 0 0,0 0 1 0 0,0 0-1 0 0,0 1 1 0 0,0-1-1 0 0,1 0 0 0 0,-1 0 1 0 0,1 1-1 0 0,0-1 1 0 0,0 0-1 0 0,0 1 0 0 0,1-1 1 0 0,-1 0-1 0 0,1 0 1 0 0,0 1-1 0 0,0-1 1 0 0,0 0-1 0 0,0 0 0 0 0,0 0 1 0 0,1 0-1 0 0,-1 0 1 0 0,1 0-1 0 0,0-1 0 0 0,0 1 1 0 0,0 0-1 0 0,0-1 1 0 0,1 0-1 0 0,-1 1 0 0 0,0-1 1 0 0,1 0-1 0 0,0 0 1 0 0,1 0-3 0 0,85 46 396 0 0,-64-40-306 0 0,0-1 0 0 0,0-2 0 0 0,1 0 1 0 0,-1-1-1 0 0,1-2 0 0 0,21 0-90 0 0,-40-5-158 0 0,0 1-1 0 0,0-2 0 0 0,-1 1 1 0 0,1-1-1 0 0,-1 1 1 0 0,0-2-1 0 0,0 1 1 0 0,0-1-1 0 0,0 0 0 0 0,-1 0 1 0 0,0 0-1 0 0,0-1 1 0 0,0 0-1 0 0,-1 0 1 0 0,0 0-1 0 0,0-1 1 0 0,-1 1-1 0 0,1-1 0 0 0,-1 0 1 0 0,1-5 158 0 0,18-44-3918 0 0,-9 18-4675 0 0,-9 22-1401 0 0</inkml:trace>
  <inkml:trace contextRef="#ctx0" brushRef="#br0" timeOffset="11009.108">13198 64 9450 0 0,'0'0'846'0'0,"0"0"-2"0"0,0 0 76 0 0,0 0 212 0 0,0 0 196 0 0,0 0 37 0 0,0 0-117 0 0,0 0-188 0 0,0 0-234 0 0,0 0-201 0 0,0 0-139 0 0,0 0-72 0 0,-3 3-27 0 0,-3 6-129 0 0,0 0-1 0 0,0 0 0 0 0,1 1 1 0 0,1 0-1 0 0,0 0 0 0 0,0 0 1 0 0,1 1-1 0 0,0-1 0 0 0,0 1 1 0 0,1 0-1 0 0,1-1 1 0 0,0 3-258 0 0,-5 21 355 0 0,-170 719 1993 0 0,129-565-1852 0 0,-45 104-496 0 0,62-205 147 0 0,-4 0 0 0 0,-4-3-1 0 0,-20 29-146 0 0,41-61 42 0 0,17-51-50 0 0,0 6-1093 0 0,-5-13-947 0 0,5 0-7523 0 0,0 3-1913 0 0</inkml:trace>
  <inkml:trace contextRef="#ctx0" brushRef="#br0" timeOffset="11749.064">13995 322 5665 0 0,'0'0'2298'0'0,"0"0"-1016"0"0,0 0-485 0 0,0 0-26 0 0,0 0 167 0 0,0 0 158 0 0,0 0 69 0 0,0 0-44 0 0,0 0-160 0 0,0 0-162 0 0,0 0-100 0 0,0 0-56 0 0,0 0 25 0 0,3 4 47 0 0,0 1-519 0 0,-1 0 0 0 0,1 0 0 0 0,-1 1 0 0 0,0-1 0 0 0,-1 0 0 0 0,1 1 1 0 0,-1-1-1 0 0,0 1 0 0 0,-1 0 0 0 0,1-1 0 0 0,-1 1 0 0 0,0-1 0 0 0,-1 6-196 0 0,-30 225 2313 0 0,-19 113-1521 0 0,-3-99-1507 0 0,35-235-1828 0 0,11-14-2437 0 0,4-5-5169 0 0,1 0 3264 0 0</inkml:trace>
  <inkml:trace contextRef="#ctx0" brushRef="#br0" timeOffset="12290.283">13656 433 9202 0 0,'0'0'3362'0'0,"0"0"-1996"0"0,0 0-562 0 0,0 0-5 0 0,0 0 26 0 0,0 0 105 0 0,0 0 114 0 0,0 0-77 0 0,0 0-200 0 0,0 0-133 0 0,0 0-99 0 0,26-34-88 0 0,85-101-35 0 0,-52 90-45 0 0,-22 31-125 0 0,1 2 0 0 0,0 2 0 0 0,1 1 0 0 0,0 2 0 0 0,0 2 0 0 0,28-1-242 0 0,101 26 654 0 0,-161-18-641 0 0,0 0 0 0 0,-1 1 0 0 0,1 0 0 0 0,-1 0 1 0 0,1 0-1 0 0,-1 1 0 0 0,0 0 0 0 0,-1 0 0 0 0,1 1 0 0 0,-1-1 0 0 0,1 1 1 0 0,-1 0-1 0 0,-1 1 0 0 0,1-1 0 0 0,-1 1 0 0 0,0 0 0 0 0,0 0 0 0 0,-1 0 1 0 0,0 1-1 0 0,0-1 0 0 0,0 1 0 0 0,0 3-13 0 0,-1-2 19 0 0,-1 0-1 0 0,1 0 1 0 0,-2 0-1 0 0,1 0 1 0 0,-1 0 0 0 0,0 0-1 0 0,-1 0 1 0 0,0 0-1 0 0,0 0 1 0 0,-1 0 0 0 0,0 0-1 0 0,0 0 1 0 0,-1-1-1 0 0,0 1 1 0 0,0-1 0 0 0,-1 1-1 0 0,0-1 1 0 0,0-1 0 0 0,-1 1-1 0 0,1 0 1 0 0,-2-1-1 0 0,1 0 1 0 0,-1 0 0 0 0,0-1-1 0 0,0 1 1 0 0,-2 0-19 0 0,-20 16 44 0 0,-1-1 0 0 0,-2-1 1 0 0,0-2-1 0 0,0-1 0 0 0,-9 2-44 0 0,-126 60 156 0 0,170-21-111 0 0,84 107 896 0 0,130 97 747 0 0,-191-181-1676 0 0,-27-81-158 0 0,0 0-85 0 0,0 0-121 0 0,0 0-170 0 0,0 0-230 0 0,0-3-1473 0 0,0 2-3663 0 0,0-2-5990 0 0</inkml:trace>
  <inkml:trace contextRef="#ctx0" brushRef="#br0" timeOffset="13150.988">14619 1092 4401 0 0,'0'0'3253'0'0,"0"0"-1693"0"0,0 0-715 0 0,0 0-67 0 0,0 0 172 0 0,0 0 203 0 0,0 0 74 0 0,0 0-21 0 0,0 0-83 0 0,0 0-115 0 0,0 0-119 0 0,0 0-114 0 0,28-11-115 0 0,90-36-97 0 0,-105 43-387 0 0,-1-1-1 0 0,0 0 1 0 0,0-1-1 0 0,-1 0 1 0 0,0-1-1 0 0,0 0 1 0 0,0-1 0 0 0,-1 0-1 0 0,0-1 1 0 0,0 0-176 0 0,-5 4 71 0 0,-1 1-3 0 0,0 0-1 0 0,0-1 1 0 0,0 1 0 0 0,0-1-1 0 0,-1 0 1 0 0,1 0 0 0 0,-1-1-1 0 0,-1 1 1 0 0,1-1 0 0 0,-1 1-1 0 0,0-1 1 0 0,0 0-1 0 0,-1 0 1 0 0,0 0 0 0 0,0 0-1 0 0,0 0 1 0 0,0 0 0 0 0,-1-1-68 0 0,-2 5-13 0 0,0-1 0 0 0,0 1 0 0 0,0-1 1 0 0,0 1-1 0 0,-1 0 0 0 0,1 0 1 0 0,-1 0-1 0 0,1 0 0 0 0,-1 0 0 0 0,0 1 1 0 0,0-1-1 0 0,1 1 0 0 0,-1-1 0 0 0,0 1 1 0 0,0 0-1 0 0,-1 1 0 0 0,1-1 0 0 0,0 0 1 0 0,0 1-1 0 0,0 0 0 0 0,0-1 0 0 0,-1 1 1 0 0,1 1-1 0 0,0-1 0 0 0,0 0 1 0 0,0 1-1 0 0,0-1 0 0 0,-2 2 13 0 0,-4-2-65 0 0,-5 2-3 0 0,0 1 0 0 0,0 1 0 0 0,1 0-1 0 0,-1 1 1 0 0,1 0 0 0 0,0 1 0 0 0,0 0-1 0 0,1 1 1 0 0,0 1 0 0 0,0 0 0 0 0,1 1-1 0 0,0 0 1 0 0,0 0 0 0 0,1 1 0 0 0,0 1-1 0 0,1 0 1 0 0,0 0 0 0 0,-4 7 68 0 0,9-12-9 0 0,-1-1-1 0 0,2 1 1 0 0,-1-1 0 0 0,0 1 0 0 0,1 0 0 0 0,0 1-1 0 0,1-1 1 0 0,-1 0 0 0 0,1 1 0 0 0,0-1-1 0 0,1 1 1 0 0,-1 0 0 0 0,2 0 0 0 0,-1-1-1 0 0,1 1 1 0 0,0 0 0 0 0,0 0 0 0 0,0 0-1 0 0,1 0 1 0 0,0-1 0 0 0,1 1 0 0 0,-1 0-1 0 0,1-1 1 0 0,1 1 0 0 0,-1-1 0 0 0,1 0-1 0 0,0 0 1 0 0,1 0 0 0 0,-1 0 0 0 0,4 4 9 0 0,6-1 79 0 0,1 0 0 0 0,0-1 0 0 0,1 0 0 0 0,0-1 0 0 0,0 0 0 0 0,0-1 0 0 0,1-1 0 0 0,0-1 1 0 0,0 0-1 0 0,0-1 0 0 0,0-1 0 0 0,0 0 0 0 0,1-1 0 0 0,-1-1 0 0 0,1 0 0 0 0,-1-2 0 0 0,0 0 1 0 0,1 0-1 0 0,-1-2 0 0 0,0 0 0 0 0,-1-1 0 0 0,4-1-79 0 0,19-11 241 0 0,0-1 0 0 0,-1-2 0 0 0,-1-2 0 0 0,-1-1-1 0 0,-2-1 1 0 0,0-2 0 0 0,-1-2 0 0 0,-2 0 0 0 0,-1-2 0 0 0,-1-2 0 0 0,22-32-241 0 0,-24 33-22 0 0,-1-3 1 0 0,-2 0-1 0 0,-1-1 1 0 0,-1-1-1 0 0,-3-1 0 0 0,0 0 1 0 0,-3-2-1 0 0,-1 0 1 0 0,-2 0-1 0 0,-2-2 1 0 0,-1 1-1 0 0,-2-1 0 0 0,-2 0 1 0 0,-2 0-1 0 0,-1-1 1 0 0,-3 1-1 0 0,-3-19 22 0 0,3 50-9 0 0,-1 0 0 0 0,-1 0 0 0 0,0 0 0 0 0,0 1 0 0 0,-1-1 0 0 0,0 1 0 0 0,0 0 0 0 0,-1 0 0 0 0,-1 0-1 0 0,-5-7 10 0 0,9 13-5 0 0,0 1-1 0 0,0-1 1 0 0,-1 1-1 0 0,1-1 1 0 0,-1 1-1 0 0,1 0 0 0 0,-1 0 1 0 0,0 0-1 0 0,0 0 1 0 0,0 1-1 0 0,0-1 1 0 0,0 1-1 0 0,0 0 0 0 0,-1-1 1 0 0,1 1-1 0 0,0 1 1 0 0,-1-1-1 0 0,1 1 1 0 0,-1-1-1 0 0,1 1 0 0 0,0 0 1 0 0,-1 0-1 0 0,1 0 1 0 0,-1 1-1 0 0,1-1 0 0 0,0 1 1 0 0,-1 0-1 0 0,1 0 1 0 0,0 0-1 0 0,-1 0 1 0 0,1 0-1 0 0,0 1 0 0 0,-2 1 6 0 0,-8 7 9 0 0,1 1 0 0 0,0 1-1 0 0,0 0 1 0 0,1 1-1 0 0,1 0 1 0 0,0 1 0 0 0,0-1-1 0 0,2 2 1 0 0,0 0-1 0 0,0 0 1 0 0,2 0 0 0 0,0 1-1 0 0,0 0 1 0 0,2 0-1 0 0,0 0 1 0 0,1 0-1 0 0,0 1 1 0 0,1 7-9 0 0,-4 232 208 0 0,11-205-111 0 0,2-1 0 0 0,3 1 0 0 0,1-2 0 0 0,9 19-97 0 0,36 135 279 0 0,-32-93-228 0 0,-23-111-137 0 0,1 1 1 0 0,-1 0 0 0 0,0 0-1 0 0,0-1 1 0 0,1 1 0 0 0,-1-1 0 0 0,0 1-1 0 0,0-1 1 0 0,0 1 0 0 0,0-1-1 0 0,0 0 1 0 0,0 0 0 0 0,0 1 0 0 0,0-1-1 0 0,0 0 1 0 0,0 0 0 0 0,0 0 0 0 0,0 0-1 0 0,0 0 1 0 0,-1 0 0 0 0,1 0-1 0 0,0-1 1 0 0,-1 1 0 0 0,1 0 0 0 0,-1 0-1 0 0,1 0 1 0 0,-1-1 0 0 0,0 1-1 0 0,0 0 1 0 0,1 0 0 0 0,-1-1 0 0 0,0 1-1 0 0,0 0 1 0 0,0-1 0 0 0,0 0 85 0 0,1-1-412 0 0,7-12-2315 0 0,-2 5-2078 0 0,-2 2-6659 0 0</inkml:trace>
  <inkml:trace contextRef="#ctx0" brushRef="#br0" timeOffset="14007.667">16055 815 13611 0 0,'0'0'1379'0'0,"0"0"-243"0"0,0 0 88 0 0,0 0 110 0 0,0 0-10 0 0,0 0-165 0 0,0 0-279 0 0,0 0-226 0 0,0 0-153 0 0,0 0-115 0 0,0 0-94 0 0,0 0-50 0 0,0 0-55 0 0,-31 8-45 0 0,-97 24-26 0 0,64-3 2 0 0,55-20-99 0 0,-73 91-26 0 0,80-98 3 0 0,0 1-1 0 0,0 0 1 0 0,0 0 0 0 0,0 0-1 0 0,1 0 1 0 0,-1 0-1 0 0,1 0 1 0 0,-1 0-1 0 0,1 1 1 0 0,0-1 0 0 0,0 0-1 0 0,1 1 1 0 0,-1-1-1 0 0,1 0 1 0 0,0 1-1 0 0,-1-1 1 0 0,2 1 0 0 0,-1-1-1 0 0,0 1 1 0 0,1-1-1 0 0,-1 1 1 0 0,1-1-1 0 0,0 0 1 0 0,0 1 0 0 0,0-1-1 0 0,1 0 1 0 0,-1 0-1 0 0,1 0 1 0 0,0 0 0 0 0,0 0-1 0 0,0 0 1 0 0,0 0-1 0 0,0-1 1 0 0,1 1-1 0 0,-1-1 1 0 0,1 0 0 0 0,-1 0-1 0 0,1 1 1 0 0,0-2-1 0 0,0 1 1 0 0,0 0-1 0 0,0-1 1 0 0,0 1 0 0 0,1-1-1 0 0,-1 0 1 0 0,0 0-1 0 0,1 0 5 0 0,8-2 27 0 0,1 0-1 0 0,-1-1 1 0 0,1 0 0 0 0,-1-1-1 0 0,0-1 1 0 0,0 0-1 0 0,0 0 1 0 0,-1-1 0 0 0,1-1-1 0 0,-1 0 1 0 0,0 0-1 0 0,-1-1 1 0 0,0-1 0 0 0,0 1-1 0 0,0-2-26 0 0,26-15 52 0 0,170-152 35 0 0,-200 171-41 0 0,-6 5-56 0 0,0 0 0 0 0,1 1 0 0 0,-1-1 0 0 0,0 1 0 0 0,0-1 0 0 0,0 0 0 0 0,1 1-1 0 0,-1-1 1 0 0,0 0 0 0 0,0 1 0 0 0,1-1 0 0 0,-1 0 0 0 0,0 1 0 0 0,1-1 0 0 0,-1 0 0 0 0,0 0 0 0 0,1 1 0 0 0,-1-1 0 0 0,0 0 0 0 0,1 0 0 0 0,-1 0 0 0 0,1 0 0 0 0,-1 1 0 0 0,1-1 0 0 0,-1 0 0 0 0,0 0 0 0 0,1 0 0 0 0,-1 0 0 0 0,1 0 0 0 0,-1 0 0 0 0,0 0-1 0 0,1 0 1 0 0,-1 0 0 0 0,1 0 0 0 0,-1 0 0 0 0,1-1 0 0 0,-1 1 0 0 0,0 0 0 0 0,1 0 0 0 0,-1 0 0 0 0,1 0 0 0 0,-1-1 0 0 0,0 1 0 0 0,1 0 0 0 0,-1 0 0 0 0,0-1 0 0 0,1 1 0 0 0,-1 0 0 0 0,0-1 0 0 0,0 1 0 0 0,1 0 0 0 0,-1-1 0 0 0,0 1 0 0 0,0 0 10 0 0,-44 142-182 0 0,43-139 184 0 0,0 0 1 0 0,0 1-1 0 0,1-1 0 0 0,-1 0 1 0 0,1 0-1 0 0,0 1 0 0 0,0-1 0 0 0,0 0 1 0 0,0 1-1 0 0,1-1 0 0 0,-1 0 0 0 0,1 1 1 0 0,0-1-1 0 0,0 0 0 0 0,0 0 0 0 0,1 0 1 0 0,-1 0-1 0 0,1 0 0 0 0,-1 0 1 0 0,1 0-1 0 0,0 0 0 0 0,0-1 0 0 0,0 1 1 0 0,1-1-1 0 0,-1 0 0 0 0,0 1 0 0 0,1-1 1 0 0,0 0-1 0 0,-1 0 0 0 0,1-1 0 0 0,0 1 1 0 0,0 0-1 0 0,0-1 0 0 0,0 0 1 0 0,0 0-1 0 0,1 0 0 0 0,-1 0 0 0 0,0 0 1 0 0,0-1-1 0 0,2 1-2 0 0,4-1 50 0 0,1 0 0 0 0,-1-1 0 0 0,1 0 1 0 0,-1-1-1 0 0,1 0 0 0 0,-1 0 0 0 0,0-1 0 0 0,0 0 0 0 0,0-1 1 0 0,0 0-1 0 0,0 0 0 0 0,-1-1 0 0 0,7-5-50 0 0,15-11 153 0 0,-2-1-1 0 0,-1-1 1 0 0,0-2-1 0 0,-2-1 1 0 0,-1-1-1 0 0,-1 0 1 0 0,-2-2-1 0 0,18-30-152 0 0,23-33 70 0 0,-35 57-107 0 0,-2 0 1 0 0,-2-2-1 0 0,-1 0 1 0 0,-2-1-1 0 0,-1-2 1 0 0,-3 0-1 0 0,-1 0 1 0 0,10-43 36 0 0,-24 77-6 0 0,4-13 9 0 0,-1 0 0 0 0,-1 0-1 0 0,-1 0 1 0 0,0-1 0 0 0,-1 1 0 0 0,-1-1 0 0 0,-1 1-1 0 0,-1 0 1 0 0,-1-1 0 0 0,0 1 0 0 0,-2 0 0 0 0,-3-8-3 0 0,6 24-5 0 0,0-1 0 0 0,-1 1 0 0 0,1 0 0 0 0,-1 0 0 0 0,0 0 0 0 0,0 0 0 0 0,0 0 0 0 0,0 1 0 0 0,-1-1 0 0 0,1 1 0 0 0,-1 0 1 0 0,1 0-1 0 0,-1 0 0 0 0,0 1 0 0 0,0-1 0 0 0,0 1 0 0 0,0 0 0 0 0,0 0 0 0 0,0 0 0 0 0,0 0 0 0 0,0 1 0 0 0,0 0 0 0 0,0 0 0 0 0,0 0 1 0 0,0 0-1 0 0,0 1 0 0 0,0-1 0 0 0,-1 1 0 0 0,1 0 0 0 0,1 0 0 0 0,-1 1 0 0 0,0-1 0 0 0,0 1 0 0 0,0 0 0 0 0,1 0 0 0 0,-1 0 0 0 0,1 0 1 0 0,0 1-1 0 0,-1 0 0 0 0,1-1 0 0 0,0 1 0 0 0,0 0 5 0 0,-8 16 14 0 0,0-1-1 0 0,0 1 1 0 0,2 1 0 0 0,1 0 0 0 0,0 0 0 0 0,1 1-1 0 0,2-1 1 0 0,0 1 0 0 0,1 1 0 0 0,1-1 0 0 0,1 1-1 0 0,1 20-13 0 0,-4 4 27 0 0,0 41 129 0 0,5 0-1 0 0,3 1 1 0 0,4-1-1 0 0,12 54-155 0 0,-3-13 1 0 0,-6 8 52 0 0,-15-181-2926 0 0,-7-2-599 0 0,5 15-4370 0 0,5 20-2990 0 0</inkml:trace>
  <inkml:trace contextRef="#ctx0" brushRef="#br0" timeOffset="14321.354">16408 602 11458 0 0,'0'0'1129'0'0,"0"0"-438"0"0,0 0-14 0 0,0 0 274 0 0,0 0 221 0 0,0 0 68 0 0,0 0-65 0 0,0 0-118 0 0,0 0-91 0 0,0 0-59 0 0,0 0-72 0 0,0 0-69 0 0,35 12-78 0 0,113 35-83 0 0,-44-21 371 0 0,192 13-1 0 0,-260-38-1704 0 0,-22-1-5605 0 0,-12 0-5373 0 0</inkml:trace>
  <inkml:trace contextRef="#ctx0" brushRef="#br0" timeOffset="14572.543">17292 793 18004 0 0,'0'0'625'0'0,"0"0"-215"0"0,0 0-38 0 0,0 0 31 0 0,0 0 5 0 0,0 0-38 0 0,0 0-68 0 0,0 0-83 0 0,0 0-73 0 0,0 0-56 0 0,0 0-48 0 0,0 0-36 0 0,0 0-48 0 0,4 21-63 0 0,12 60-102 0 0,-12-61-110 0 0,-4-20-159 0 0,0-5-1678 0 0,0-15-6343 0 0,0 12-1102 0 0</inkml:trace>
  <inkml:trace contextRef="#ctx0" brushRef="#br0" timeOffset="14922.158">17380 374 2232 0 0,'0'0'1423'0'0,"0"0"-361"0"0,0 0 42 0 0,0 0 149 0 0,0 0 23 0 0,0 0-208 0 0,0 0-404 0 0,0 0-454 0 0,0 0-376 0 0,0 0-262 0 0,0 0-148 0 0,0 0-72 0 0,0 0-91 0 0,-7 1-107 0 0,2-1 647 0 0,4 0 155 0 0,0 0-1 0 0,-1 0 0 0 0,1 0 0 0 0,0 0 0 0 0,0 0 0 0 0,0 0 0 0 0,-1 1 0 0 0,1-1 0 0 0,0 0 1 0 0,0 0-1 0 0,0 1 0 0 0,0-1 0 0 0,0 1 0 0 0,-1-1 0 0 0,1 1 0 0 0,0 0 0 0 0,0-1 0 0 0,0 1 1 0 0,0 0-1 0 0,1 0 0 0 0,-1-1 0 0 0,0 1 0 0 0,0 0 0 0 0,0 0 0 0 0,1 0 0 0 0,-1 0 0 0 0,0 0 1 0 0,1 0-1 0 0,-1 0 0 0 0,1 1 0 0 0,-1-1 0 0 0,1 0 0 0 0,0 0 0 0 0,-1 0 0 0 0,1 0 0 0 0,0 1 45 0 0,0 8-8 0 0,0 0-1 0 0,1 0 0 0 0,0-1 0 0 0,1 1 1 0 0,0 0-1 0 0,0-1 0 0 0,1 1 0 0 0,0-1 1 0 0,1 0-1 0 0,0 0 0 0 0,1 0 0 0 0,-1 0 0 0 0,2-1 1 0 0,-1 0 8 0 0,132 169 12114 0 0,-90-59-8545 0 0,-17-15-1016 0 0,-28-102-2481 0 0,0 0 0 0 0,0 0 0 0 0,0 0 0 0 0,0-1 0 0 0,1 1 0 0 0,-1 0 0 0 0,0-1 0 0 0,1 0 0 0 0,-1 1 0 0 0,0-1 0 0 0,1 0 0 0 0,-1 0 0 0 0,0-1 0 0 0,1 1 0 0 0,-1 0 0 0 0,0-1 1 0 0,1 1-1 0 0,-1-1 0 0 0,0 0 0 0 0,0 0 0 0 0,0 0 0 0 0,0 0 0 0 0,0 0 0 0 0,0 0 0 0 0,0-1 0 0 0,0 1 0 0 0,0 0 0 0 0,0-1 0 0 0,-1 0 0 0 0,1 1 0 0 0,0-1 0 0 0,-1 0 0 0 0,0 0 0 0 0,1 0 1 0 0,-1-1-74 0 0,37-37 560 0 0,-20 22-458 0 0,-1 1 0 0 0,-1-2-1 0 0,-1 0 1 0 0,0-1 0 0 0,-2-1-1 0 0,10-20-100 0 0,-14 20-70 0 0,-7 14-7 0 0,1-1 0 0 0,0 1 0 0 0,0 0 0 0 0,0 0 0 0 0,1 1 0 0 0,0-1 0 0 0,0 1 0 0 0,1 0 0 0 0,0 0 0 0 0,0 0 0 0 0,4-3 77 0 0,-7 8-4787 0 0,-4 2-4538 0 0,2-1-2158 0 0</inkml:trace>
  <inkml:trace contextRef="#ctx0" brushRef="#br0" timeOffset="15442.513">18028 698 7722 0 0,'0'0'1715'0'0,"0"0"-451"0"0,0 0-153 0 0,0 0 28 0 0,0 0 28 0 0,0 0 5 0 0,0 0-34 0 0,0 0-12 0 0,0 0-16 0 0,0 0-56 0 0,0 0-52 0 0,0 0-71 0 0,0 0-92 0 0,20 11-77 0 0,63 31-101 0 0,-80-41-605 0 0,0 0 1 0 0,0 0-1 0 0,1 0 0 0 0,-1 0 0 0 0,0-1 1 0 0,1 0-1 0 0,-1 0 0 0 0,0 1 0 0 0,1-2 1 0 0,-1 1-1 0 0,1 0 0 0 0,-1-1 0 0 0,0 0 1 0 0,1 1-1 0 0,-1-1 0 0 0,0-1 0 0 0,0 1 1 0 0,0 0-1 0 0,0-1 0 0 0,0 1 0 0 0,0-1 1 0 0,2-2-57 0 0,5-2 201 0 0,-2 3-124 0 0,0-1 1 0 0,-1 0-1 0 0,1 0 0 0 0,-1-1 0 0 0,0 0 0 0 0,0 0 1 0 0,-1-1-1 0 0,0 0 0 0 0,0 0 0 0 0,0 0 1 0 0,-1-1-1 0 0,0 0 0 0 0,0 0 0 0 0,0 0 1 0 0,-1-1-1 0 0,0 1 0 0 0,-1-1 0 0 0,1 0 0 0 0,-2 0 1 0 0,1 0-1 0 0,-1-1 0 0 0,0-4-77 0 0,-3 10-30 0 0,-1 0-1 0 0,0 0 1 0 0,0 0 0 0 0,0 0-1 0 0,-1 0 1 0 0,1 0 0 0 0,-1 1-1 0 0,0-1 1 0 0,0 1-1 0 0,1 0 1 0 0,-1-1 0 0 0,-1 1-1 0 0,1 1 1 0 0,0-1 0 0 0,0 0-1 0 0,-1 1 1 0 0,1 0 0 0 0,-1 0-1 0 0,1 0 1 0 0,-1 0 0 0 0,0 0-1 0 0,1 1 1 0 0,-1-1-1 0 0,0 1 1 0 0,1 0 0 0 0,-1 0-1 0 0,0 1 1 0 0,1-1 0 0 0,-1 1-1 0 0,-2 0 31 0 0,-10 0-39 0 0,0 0-1 0 0,1 2 1 0 0,-1-1-1 0 0,1 2 1 0 0,0 0-1 0 0,0 1 1 0 0,0 0-1 0 0,0 1 1 0 0,1 1-1 0 0,0 0 1 0 0,0 1-1 0 0,1 1 1 0 0,0 0-1 0 0,1 0 1 0 0,0 1-1 0 0,0 1 1 0 0,1 0-1 0 0,0 1 1 0 0,1 0 0 0 0,1 1-1 0 0,0 0 1 0 0,0 0-1 0 0,-2 7 40 0 0,8-13 17 0 0,1 1 0 0 0,0-1 0 0 0,0 0-1 0 0,1 0 1 0 0,0 1 0 0 0,0-1 0 0 0,1 1 0 0 0,0-1 0 0 0,0 1 0 0 0,1-1-1 0 0,0 1 1 0 0,0-1 0 0 0,0 0 0 0 0,1 0 0 0 0,1 1 0 0 0,-1-1 0 0 0,1 0-1 0 0,0-1 1 0 0,0 1 0 0 0,1 0 0 0 0,0-1 0 0 0,0 0 0 0 0,1 0 0 0 0,0 0-1 0 0,0-1 1 0 0,2 2-17 0 0,5 5 92 0 0,0 0-1 0 0,1-1 1 0 0,1-1-1 0 0,0 0 1 0 0,0-1-1 0 0,1 0 1 0 0,0-1-1 0 0,0-1 0 0 0,1 0 1 0 0,0-2-1 0 0,3 1-91 0 0,149 10 176 0 0,-120-30-1274 0 0,-29 2-3141 0 0,-11 5-7362 0 0</inkml:trace>
  <inkml:trace contextRef="#ctx0" brushRef="#br0" timeOffset="16815.069">18807 1254 4601 0 0,'0'0'2854'0'0,"0"0"-1054"0"0,0 0-449 0 0,0 0-32 0 0,0 0 5 0 0,0 0-58 0 0,0 0-128 0 0,0 0-138 0 0,0 0-141 0 0,0 0-150 0 0,0 0-106 0 0,-2-6-104 0 0,-2-47 714 0 0,113-187 1789 0 0,-93 213-2886 0 0,0-1 0 0 0,2 2 0 0 0,1 1 0 0 0,1 0 0 0 0,2 1 1 0 0,0 1-1 0 0,1 1 0 0 0,1 2 0 0 0,14-10-116 0 0,-37 29-1 0 0,0 0 1 0 0,0 0 0 0 0,0 1-1 0 0,0-1 1 0 0,-1 0 0 0 0,1 0-1 0 0,0 1 1 0 0,0-1 0 0 0,0 0-1 0 0,1 1 1 0 0,-1 0 0 0 0,0-1-1 0 0,0 1 1 0 0,0-1 0 0 0,0 1-1 0 0,0 0 1 0 0,0 0 0 0 0,1 0-1 0 0,-1 0 1 0 0,0 0 0 0 0,0 0-1 0 0,0 0 1 0 0,1 0 0 0 0,-1 0-1 0 0,0 0 1 0 0,0 0 0 0 0,0 1-1 0 0,0-1 1 0 0,0 1 0 0 0,0-1-1 0 0,0 1 1 0 0,1-1 0 0 0,-1 1-1 0 0,0 0 1 0 0,-1-1 0 0 0,1 1-1 0 0,0 0 1 0 0,0 0 0 0 0,0-1-1 0 0,0 1 1 0 0,-1 0 0 0 0,1 0-1 0 0,0 0 1 0 0,-1 0 0 0 0,1 0-1 0 0,-1 0 1 0 0,1 0 0 0 0,-1 1-1 0 0,1-1 1 0 0,-1 0 0 0 0,0 0-1 0 0,1 0 1 0 0,9 120 317 0 0,-11-85-294 0 0,1 101 59 0 0,0-137-82 0 0,0 0 0 0 0,0 1 0 0 0,0-1 0 0 0,0 1 0 0 0,0-1 0 0 0,0 1 0 0 0,0-1 1 0 0,0 0-1 0 0,0 1 0 0 0,0-1 0 0 0,0 1 0 0 0,0-1 0 0 0,1 0 0 0 0,-1 1 0 0 0,0-1 0 0 0,0 1 1 0 0,0-1-1 0 0,1 0 0 0 0,-1 1 0 0 0,0-1 0 0 0,0 0 0 0 0,1 1 0 0 0,-1-1 0 0 0,0 0 0 0 0,1 0 0 0 0,-1 1 1 0 0,0-1-1 0 0,1 0 0 0 0,-1 0 0 0 0,0 1 0 0 0,1-1 0 0 0,-1 0 0 0 0,1 0 0 0 0,-1 0 0 0 0,0 0 1 0 0,1 0-1 0 0,-1 0 0 0 0,1 0 0 0 0,-1 0 0 0 0,1 0 0 0 0,-1 0 0 0 0,0 0 0 0 0,1 0 0 0 0,-1 0 1 0 0,1 0-1 0 0,-1 0 0 0 0,0 0 0 0 0,1 0 0 0 0,-1 0 0 0 0,1 0 0 0 0,-1-1 0 0 0,0 1 0 0 0,1 0 0 0 0,-1 0 1 0 0,0 0-1 0 0,1-1 0 0 0,-1 1 0 0 0,0 0 0 0 0,1-1 0 0 0,-1 1 0 0 0,0 0 0 0 0,1-1 0 0 0,-1 1 1 0 0,0 0-1 0 0,0-1 0 0 0,0 1 0 0 0,1-1 0 0 0,26-25 98 0 0,-24 23-91 0 0,46-49 39 0 0,2 1 0 0 0,3 3 0 0 0,31-20-46 0 0,-65 53 12 0 0,-12 8-19 0 0,1 0 0 0 0,0 1-1 0 0,0 0 1 0 0,0 0 0 0 0,1 1 0 0 0,0 0 0 0 0,0 1-1 0 0,0 0 1 0 0,0 0 0 0 0,1 1 0 0 0,-1 1 0 0 0,9-2 7 0 0,-18 5-3 0 0,1 1 1 0 0,-1-1 0 0 0,0 1 0 0 0,0-1-1 0 0,0 0 1 0 0,0 1 0 0 0,0 0-1 0 0,0-1 1 0 0,0 1 0 0 0,-1 0-1 0 0,1-1 1 0 0,-1 1 0 0 0,1 0 0 0 0,-1-1-1 0 0,1 1 1 0 0,-1 0 0 0 0,0 0-1 0 0,0 0 1 0 0,0 0 0 0 0,0-1 0 0 0,0 1-1 0 0,0 0 1 0 0,-1 0 0 0 0,1 0-1 0 0,0-1 1 0 0,-1 1 0 0 0,0 0 2 0 0,1 8 4 0 0,-33 180 119 0 0,22-150-144 0 0,9 8-706 0 0,27-49-3505 0 0,3-18-2177 0 0,-22 14 2405 0 0,1-3-5831 0 0</inkml:trace>
  <inkml:trace contextRef="#ctx0" brushRef="#br0" timeOffset="17076.332">20009 738 6681 0 0,'0'0'1948'0'0,"0"0"-599"0"0,0 0-259 0 0,0 0 10 0 0,0 0 19 0 0,0 0-67 0 0,0 0-137 0 0,0 0-164 0 0,0 0-131 0 0,-19 34-76 0 0,-57 105-65 0 0,53-73 124 0 0,25-55-467 0 0,-2-6-70 0 0,-1 0 1 0 0,1-1-1 0 0,1 1 1 0 0,-1 0-1 0 0,1-1 1 0 0,0 1 0 0 0,0-1-1 0 0,0 1 1 0 0,0-1-1 0 0,1 1 1 0 0,0-1-1 0 0,0 0 1 0 0,0 0 0 0 0,0 0-1 0 0,1 0 1 0 0,-1 0-1 0 0,1 0 1 0 0,0-1-1 0 0,0 1 1 0 0,1-1 0 0 0,-1 0-1 0 0,1 0 1 0 0,-1 0-1 0 0,1 0 1 0 0,0-1-1 0 0,0 0 1 0 0,0 0 0 0 0,0 0-1 0 0,1 0 1 0 0,-1 0-1 0 0,1-1 1 0 0,-1 0-1 0 0,1 0 1 0 0,-1 0 0 0 0,1 0-1 0 0,-1-1 1 0 0,3 0-67 0 0,-1 0 117 0 0,1-1-1 0 0,0 1 1 0 0,-1-2 0 0 0,1 1 0 0 0,0-1-1 0 0,-1 0 1 0 0,0 0 0 0 0,1-1 0 0 0,-1 0-1 0 0,0 0 1 0 0,0 0 0 0 0,-1-1 0 0 0,1 1-1 0 0,-1-2 1 0 0,0 1 0 0 0,0 0 0 0 0,0-1-1 0 0,0 0 1 0 0,-1 0 0 0 0,0-1 0 0 0,0 1-1 0 0,0-1 1 0 0,-1 0 0 0 0,0 0 0 0 0,0 0-1 0 0,0 0 1 0 0,0-2-117 0 0,3-10 48 0 0,0 0 1 0 0,-1 0-1 0 0,-1-1 0 0 0,0 1 1 0 0,-2-1-1 0 0,0 0 1 0 0,-1 0-1 0 0,-1 0 0 0 0,-1-5-48 0 0,1 19-74 0 0,-1 1 0 0 0,1 0 0 0 0,-1 0 0 0 0,0 0 0 0 0,0 0 0 0 0,-1 0 0 0 0,1 0 0 0 0,-1 0 1 0 0,0 0-1 0 0,0 0 0 0 0,0 1 0 0 0,0-1 0 0 0,-1 1 0 0 0,1 0 0 0 0,-1-1 0 0 0,0 1 0 0 0,0 0 0 0 0,0 1 0 0 0,-1-1 0 0 0,1 0 0 0 0,-4-1 74 0 0,-22-9-3234 0 0,-3 6-3823 0 0,18 7-4192 0 0</inkml:trace>
  <inkml:trace contextRef="#ctx0" brushRef="#br0" timeOffset="17654.184">20810 28 15091 0 0,'0'0'630'0'0,"0"0"-264"0"0,0 0 0 0 0,0 0 237 0 0,0 0 210 0 0,0 0 93 0 0,0 0-77 0 0,0 0-194 0 0,0 0-136 0 0,0 0-74 0 0,0 0-45 0 0,0 0 2 0 0,-6 29-4 0 0,-17 92-24 0 0,17-3 781 0 0,7-14-459 0 0,2-53-562 0 0,-2 1 0 0 0,-2 0 0 0 0,-3 0 0 0 0,-1 0 0 0 0,-3-1 1 0 0,-3 0-1 0 0,-5 11-114 0 0,-90 144 42 0 0,100-190 159 0 0,6-17-423 0 0,-1 1-1 0 0,1 0 1 0 0,0 0 0 0 0,0 0-1 0 0,-1-1 1 0 0,1 1 0 0 0,0 0-1 0 0,-1 0 1 0 0,1 0-1 0 0,0 0 1 0 0,-1 0 0 0 0,1 0-1 0 0,0 0 1 0 0,-1 0 0 0 0,1-1-1 0 0,0 1 1 0 0,0 0 0 0 0,-1 0-1 0 0,1 0 1 0 0,0 1-1 0 0,-1-1 1 0 0,1 0 0 0 0,0 0-1 0 0,-1 0 1 0 0,1 0 222 0 0,0-17-2640 0 0,0 5-4086 0 0,0 5-3699 0 0</inkml:trace>
  <inkml:trace contextRef="#ctx0" brushRef="#br0" timeOffset="17942.536">20375 687 11610 0 0,'0'0'1021'0'0,"0"0"-165"0"0,0 0 164 0 0,0 0 219 0 0,0 0 77 0 0,0 0-97 0 0,0 0-149 0 0,0 0-121 0 0,0 0-56 0 0,35-3-39 0 0,110-7-68 0 0,81 8 1690 0 0,-62 20-2954 0 0,-161-18 111 0 0,12 3-609 0 0,-7-2-4061 0 0,-5-1-4684 0 0</inkml:trace>
  <inkml:trace contextRef="#ctx0" brushRef="#br0" timeOffset="18251.817">21160 830 12995 0 0,'0'0'541'0'0,"0"0"-262"0"0,0 0-32 0 0,0 0 86 0 0,0 0 48 0 0,0 0-16 0 0,0 0-71 0 0,0 0-60 0 0,0 0-74 0 0,0 0-44 0 0,0 0-32 0 0,0 0-58 0 0,0 0-6 0 0,12 13-48 0 0,41 36-132 0 0,-52-48 124 0 0,0-1 0 0 0,0 0 0 0 0,0 1 0 0 0,-1-1 0 0 0,1 0 0 0 0,0 0 0 0 0,0 0 1 0 0,0 1-1 0 0,-1-1 0 0 0,1 0 0 0 0,0 0 0 0 0,0 0 0 0 0,0 0 0 0 0,0-1 0 0 0,0 1 0 0 0,-1 0 0 0 0,1 0 0 0 0,0 0 0 0 0,0-1 0 0 0,0 1 0 0 0,-1 0 0 0 0,1-1 0 0 0,0 1 0 0 0,0 0 0 0 0,-1-1 0 0 0,1 1 0 0 0,0-1 0 0 0,-1 0 0 0 0,1 1 0 0 0,-1-1 0 0 0,1 1 0 0 0,0-1 0 0 0,-1 0 0 0 0,0 1 0 0 0,1-1 0 0 0,-1 0 0 0 0,1 0 0 0 0,-1 1 0 0 0,0-1 0 0 0,1 0 0 0 0,-1 0 0 0 0,0 0 0 0 0,0 1 0 0 0,0-1 0 0 0,0 0 0 0 0,0 0 0 0 0,0 0 0 0 0,0 0 0 0 0,0 0 0 0 0,0 1 0 0 0,0-1 0 0 0,0 0 0 0 0,0 0 0 0 0,0 0 0 0 0,-1 1 0 0 0,1-1 0 0 0,-1 0 36 0 0,3-8-1271 0 0,3-55-10403 0 0,-5 49 10783 0 0</inkml:trace>
  <inkml:trace contextRef="#ctx0" brushRef="#br0" timeOffset="18252.817">21248 617 0 0 0,'0'0'24'0'0,"0"0"3345"0"0,0 0 584 0 0,-39-199 31 0 0,30 173-807 0 0,2 8-936 0 0,-3 3-721 0 0,7 4-520 0 0,-1 3-368 0 0,-1 8-344 0 0,3-3-384 0 0,2 3-504 0 0,-2 0-280 0 0,0 11-416 0 0,0-4-1137 0 0,0 1-6841 0 0</inkml:trace>
  <inkml:trace contextRef="#ctx0" brushRef="#br0" timeOffset="18635.511">21541 547 17108 0 0,'0'0'790'0'0,"0"0"-215"0"0,0 0 23 0 0,0 0 118 0 0,0 0 7 0 0,0 0-90 0 0,0 0-166 0 0,0 0-180 0 0,0 0-95 0 0,0 0-66 0 0,0 0-39 0 0,0 0-36 0 0,-22 16-25 0 0,-65 52-14 0 0,83-66-14 0 0,1 1-1 0 0,0 0 0 0 0,0 0 0 0 0,0 0 1 0 0,0 0-1 0 0,0 0 0 0 0,1 1 0 0 0,-1-1 1 0 0,1 1-1 0 0,0 0 0 0 0,0-1 0 0 0,0 1 1 0 0,1 0-1 0 0,-1 0 0 0 0,1 0 0 0 0,0 0 0 0 0,0 1 1 0 0,0-1-1 0 0,1 3 3 0 0,-2 7-16 0 0,0-5 3 0 0,0 0-1 0 0,0 0 0 0 0,1 0 0 0 0,1 0 0 0 0,0 0 0 0 0,0 0 0 0 0,0 0 0 0 0,1 0 0 0 0,1 0 0 0 0,-1 0 1 0 0,2 0-1 0 0,-1 0 0 0 0,1-1 0 0 0,0 1 0 0 0,1-1 0 0 0,0 0 0 0 0,0 0 0 0 0,1 0 0 0 0,0-1 0 0 0,0 1 1 0 0,1-1-1 0 0,0 0 0 0 0,0-1 0 0 0,1 1 0 0 0,0-1 0 0 0,0-1 0 0 0,0 1 0 0 0,1-1 0 0 0,-1-1 0 0 0,1 1 0 0 0,0-1 1 0 0,1-1-1 0 0,1 1 14 0 0,2 2 107 0 0,0-1 1 0 0,1-1 0 0 0,0-1-1 0 0,-1 1 1 0 0,1-2-1 0 0,0 0 1 0 0,0 0 0 0 0,1-2-1 0 0,-1 1 1 0 0,0-2-1 0 0,0 1 1 0 0,0-2 0 0 0,0 0-1 0 0,0-1 1 0 0,0 0-1 0 0,0 0 1 0 0,-1-2 0 0 0,0 1-1 0 0,0-2 1 0 0,0 0-1 0 0,0 0 1 0 0,-1-1 0 0 0,0 0-1 0 0,0-1 1 0 0,-1 0 0 0 0,0-1-1 0 0,-1 0 1 0 0,0 0-1 0 0,7-9-107 0 0,-11 10 32 0 0,1 0 0 0 0,-1 0 0 0 0,0 0 0 0 0,-1-1 0 0 0,0 0 0 0 0,0 0 0 0 0,-1 0 0 0 0,0 0 0 0 0,-1 0 0 0 0,0-1 0 0 0,0 1 0 0 0,-1-1 0 0 0,0 1 0 0 0,-1-1-1 0 0,0 0 1 0 0,0 1 0 0 0,-1-1 0 0 0,0 0 0 0 0,-1 1 0 0 0,0 0 0 0 0,-1-1 0 0 0,0 1 0 0 0,0 0 0 0 0,-1 0 0 0 0,0 0 0 0 0,0 1 0 0 0,-1 0 0 0 0,0-1 0 0 0,-1 2 0 0 0,0-1-1 0 0,0 1 1 0 0,-1-1 0 0 0,0 2 0 0 0,0-1 0 0 0,0 1 0 0 0,-1 0 0 0 0,0 1 0 0 0,0 0 0 0 0,0 0 0 0 0,-3-1-32 0 0,-84-6-1252 0 0,35 27-5815 0 0,45-8-4388 0 0</inkml:trace>
  <inkml:trace contextRef="#ctx0" brushRef="#br0" timeOffset="19004.014">22058 830 12723 0 0,'0'0'1212'0'0,"0"0"255"0"0,0 0 333 0 0,0 0-74 0 0,0 0-376 0 0,0 0-669 0 0,0 0-301 0 0,0 0 90 0 0,0 0 202 0 0,0 0 12 0 0,0 0-207 0 0,0 0-114 0 0,0 0 17 0 0,10-7-1 0 0,34-24-95 0 0,8-16 351 0 0,-16 14-486 0 0,46-29-320 0 0,-78 103-877 0 0,-5-5 1011 0 0,0-25 30 0 0,0 1 1 0 0,1-1-1 0 0,0 1 1 0 0,1 0-1 0 0,0-1 1 0 0,1 1-1 0 0,0-1 1 0 0,1 0-1 0 0,0 1 1 0 0,5 9 6 0 0,-5-15 68 0 0,0 0 1 0 0,0 0-1 0 0,1 0 1 0 0,0 0 0 0 0,0-1-1 0 0,1 0 1 0 0,-1 0 0 0 0,1 0-1 0 0,0-1 1 0 0,0 1-1 0 0,1-1 1 0 0,-1 0 0 0 0,1-1-1 0 0,0 1 1 0 0,0-1 0 0 0,0 0-1 0 0,0-1 1 0 0,1 0-1 0 0,-1 0 1 0 0,1 0 0 0 0,-1 0-1 0 0,1-1 1 0 0,0 0-1 0 0,-1-1 1 0 0,1 0 0 0 0,0 0-1 0 0,0 0 1 0 0,0-1 0 0 0,-1 0-1 0 0,1 0 1 0 0,0 0-1 0 0,-1-1 1 0 0,6-2-69 0 0,6-7 206 0 0,0 0 1 0 0,-1-2-1 0 0,-1 1 1 0 0,0-2-1 0 0,0-1 0 0 0,-2 0 1 0 0,0 0-1 0 0,4-7-206 0 0,7-6 29 0 0,88-111-1922 0 0,-98 117-348 0 0,-6 8-3975 0 0,-5 2-6256 0 0</inkml:trace>
  <inkml:trace contextRef="#ctx0" brushRef="#br0" timeOffset="20314.738">21193 687 0 0 0,'0'0'248'0'0,"0"0"257"0"0,0 0 64 0 0,0 0-19 0 0,0 0 40 0 0,0 0 83 0 0,0 0 132 0 0,0 0 149 0 0,0 0 119 0 0,4-5 36 0 0,22-19 986 0 0,-20 20 6435 0 0,-3 5-3517 0 0,-3 12-2252 0 0,-8 17-3281 0 0,-106 278 2271 0 0,101-237-1717 0 0,14-70-96 0 0,1 0 0 0 0,-1 0 0 0 0,0 0 0 0 0,0 0 1 0 0,1 0-1 0 0,-1-1 0 0 0,1 1 0 0 0,-1 0 0 0 0,0-1 0 0 0,1 1 0 0 0,-1-1 0 0 0,1 1 0 0 0,0-1 0 0 0,-1 0 0 0 0,1 0 0 0 0,-1 1 0 0 0,1-1 0 0 0,-1 0 0 0 0,1-1 0 0 0,0 1 0 0 0,-1 0 0 0 0,1 0 0 0 0,-1-1 0 0 0,1 1 0 0 0,-1-1 0 0 0,1 1 0 0 0,-1-1 0 0 0,1 1 0 0 0,-1-1 0 0 0,0 0 0 0 0,1 0 0 0 0,-1 0 0 0 0,0 0 0 0 0,0 0 0 0 0,1 0 0 0 0,-1 0 62 0 0,7-10-2473 0 0,-2 2-3135 0 0,-1 4-6355 0 0</inkml:trace>
  <inkml:trace contextRef="#ctx0" brushRef="#br0" timeOffset="24093.355">0 2049 8426 0 0,'0'0'468'0'0,"0"0"-577"0"0,0 0-329 0 0,0 0-2 0 0,0 0 207 0 0,0 0 209 0 0,0 0 78 0 0,0 0 40 0 0,0 0 39 0 0,0 0 80 0 0,0 0 54 0 0,33-2 59 0 0,102-5 66 0 0,86 5 1895 0 0,769 20 3719 0 0,16-18-3288 0 0,-140-43-1524 0 0,687 23-266 0 0,-1221 21-657 0 0,517-13 290 0 0,1083-42 529 0 0,-1403 39-713 0 0,-127 4-153 0 0,-128 0-38 0 0,226-4 34 0 0,115-18-7 0 0,436-11 39 0 0,-771 37-205 0 0,50-5 4 0 0,635-25 59 0 0,-244 34-14 0 0,-87-8-1 0 0,-49 3-30 0 0,206-21-18 0 0,-190-8 0 0 0,284-56 54 0 0,198 2 80 0 0,-607 65-11 0 0,169 3 186 0 0,-105-35-15 0 0,-219 33-73 0 0,149 36 14 0 0,100 11-17 0 0,-294-12-220 0 0,341-18 123 0 0,-260 2-58 0 0,-251 17-86 0 0,46-8 244 0 0,-152-3-260 0 0,10 0-1227 0 0,-40 12-3410 0 0,22-6 810 0 0,-1-1-4077 0 0,0-2-3342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1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6 766 0 0 0,'0'0'104'0'0,"0"0"257"0"0,0 0-16 0 0,0 0 155 0 0,0 0 309 0 0,0 0 321 0 0,0 0 110 0 0,0 0-89 0 0,0 0-236 0 0,0 0-288 0 0,0 0-177 0 0,-5 3 985 0 0,82-63 5409 0 0,-63 47-6219 0 0,132-149 2027 0 0,-69 75-1946 0 0,-69 123 34 0 0,40 291 459 0 0,2-3-905 0 0,-1-103-208 0 0,-31-174-50 0 0,-17-47-3 0 0,0 0 0 0 0,-1 0 1 0 0,1 0-1 0 0,0 0 0 0 0,0-1 0 0 0,-1 1 1 0 0,1 0-1 0 0,0 0 0 0 0,-1-1 0 0 0,1 1 1 0 0,0 0-1 0 0,-1-1 0 0 0,1 1 0 0 0,0-1 1 0 0,-1 1-1 0 0,1-1 0 0 0,-1 1 0 0 0,1-1 1 0 0,-1 1-1 0 0,1-1 0 0 0,-1 1 1 0 0,1-1-1 0 0,-1 0 0 0 0,0 1 0 0 0,1-1 1 0 0,-1 0-1 0 0,0 1 0 0 0,1-1 0 0 0,-1 0 1 0 0,0 0-1 0 0,0 1 0 0 0,0-1 0 0 0,0 0 1 0 0,0 0-1 0 0,0 1 0 0 0,0-1 0 0 0,0 0 1 0 0,0 0-1 0 0,0 1 0 0 0,0-1 1 0 0,0 0-1 0 0,0 0 0 0 0,-1 1 0 0 0,1-1 1 0 0,0 0-1 0 0,0 1 0 0 0,-1-1 0 0 0,1 0 1 0 0,-1 1-1 0 0,1-1 0 0 0,-1 1 0 0 0,1-1 1 0 0,-1 0-1 0 0,1 1-33 0 0,0-6-19 0 0,5-65 187 0 0,3-1 1 0 0,3 1-1 0 0,14-45-168 0 0,90-359 188 0 0,-83 346-63 0 0,-29 120-162 0 0,-2 22-248 0 0,2 7 238 0 0,-4-16-947 0 0,0-4-3056 0 0,0 1-4446 0 0,1-1 8482 0 0,0 0-10843 0 0</inkml:trace>
  <inkml:trace contextRef="#ctx0" brushRef="#br0" timeOffset="680.853">967 825 5289 0 0,'0'0'1016'0'0,"0"0"-250"0"0,0 0 11 0 0,0 0 277 0 0,0 0 290 0 0,0 0 133 0 0,0 0-160 0 0,0 0-325 0 0,0 0-340 0 0,0 0-262 0 0,0 0-101 0 0,0 0 70 0 0,0 0 126 0 0,4 0 118 0 0,192-11 5273 0 0,20-22-3849 0 0,-192 33-1980 0 0,-15-1-36 0 0,0 1 1 0 0,1 0-1 0 0,-1 0 0 0 0,0 1 1 0 0,0 0-1 0 0,1 1 0 0 0,-1 0 1 0 0,0 0-1 0 0,0 1 0 0 0,5 2-11 0 0,-4-2 11 0 0,-12-6-3688 0 0,-6 3-7685 0 0,5 0 1517 0 0</inkml:trace>
  <inkml:trace contextRef="#ctx0" brushRef="#br0" timeOffset="1094.53">974 1098 13323 0 0,'0'0'784'0'0,"0"0"-377"0"0,0 0-293 0 0,0 0 72 0 0,0 0 303 0 0,0 0 290 0 0,0 0 155 0 0,0 0 39 0 0,0 0-134 0 0,0 0-137 0 0,0 0-84 0 0,0 0-76 0 0,22-1-30 0 0,150-2 1226 0 0,-17 3-37 0 0,-119 4-1276 0 0,-1-1-4943 0 0,-35-3-475 0 0,0 0-6201 0 0</inkml:trace>
  <inkml:trace contextRef="#ctx0" brushRef="#br0" timeOffset="1653.94">2257 700 2361 0 0,'0'0'1587'0'0,"0"0"-79"0"0,0 0 53 0 0,0 0 228 0 0,0 0 146 0 0,0 0-67 0 0,0 0-235 0 0,0 0-325 0 0,0 0-304 0 0,0 0-208 0 0,0 0-127 0 0,0 0-64 0 0,0 0-34 0 0,-17 5-50 0 0,-55 16-43 0 0,1 22 1095 0 0,53-27-1154 0 0,-12 10-100 0 0,1 2 0 0 0,2 0 0 0 0,0 2 0 0 0,2 1 0 0 0,2 0 0 0 0,1 2 0 0 0,1 1 0 0 0,2 1 0 0 0,1 0 0 0 0,-1 10-319 0 0,16-42 7 0 0,1 1-1 0 0,0 0 1 0 0,1 0-1 0 0,-1 0 1 0 0,1 0-1 0 0,-1 0 1 0 0,1 0-1 0 0,0 1 1 0 0,1-1-1 0 0,-1 0 1 0 0,1 0-1 0 0,0 1 0 0 0,0-1 1 0 0,0 0-1 0 0,0 1 1 0 0,1-1-1 0 0,0 0 1 0 0,0 0-1 0 0,0 1 1 0 0,0-1-1 0 0,1 0 1 0 0,-1 0-1 0 0,1 0 1 0 0,0-1-1 0 0,1 1 1 0 0,-1 0-1 0 0,0-1 1 0 0,1 1-1 0 0,0-1 1 0 0,0 0-1 0 0,0 0 1 0 0,0 0-1 0 0,1 0 1 0 0,-1-1-1 0 0,1 1 1 0 0,-1-1-1 0 0,1 0 1 0 0,3 1-7 0 0,5 0-73 0 0,0 0 0 0 0,0-2 0 0 0,0 1 1 0 0,0-1-1 0 0,0-1 0 0 0,1-1 0 0 0,-1 1 0 0 0,0-2 0 0 0,0 0 1 0 0,0 0-1 0 0,0-1 0 0 0,5-2 73 0 0,34-14-4165 0 0,0-4-5681 0 0,-39 15-892 0 0</inkml:trace>
  <inkml:trace contextRef="#ctx0" brushRef="#br0" timeOffset="1988.158">2569 869 8274 0 0,'0'0'1381'0'0,"0"0"-110"0"0,0 0-10 0 0,0 0 156 0 0,0 0 146 0 0,0 0-96 0 0,0 0-267 0 0,-21 32-298 0 0,-62 101-297 0 0,44-45 53 0 0,36-78-595 0 0,1 0 0 0 0,0 1 0 0 0,1-1 0 0 0,0 0 0 0 0,1 1 1 0 0,0-1-1 0 0,1 1 0 0 0,0-1 0 0 0,0 0 0 0 0,1 0 0 0 0,0 1 0 0 0,2 3-63 0 0,-2-10 31 0 0,0 0 0 0 0,0 0 1 0 0,0 0-1 0 0,0 0 0 0 0,1 0 0 0 0,-1 0 0 0 0,1-1 0 0 0,0 1 0 0 0,0-1 0 0 0,1 0 0 0 0,-1 1 1 0 0,1-2-1 0 0,-1 1 0 0 0,1 0 0 0 0,0-1 0 0 0,0 0 0 0 0,0 1 0 0 0,0-2 0 0 0,0 1 0 0 0,1 0 1 0 0,-1-1-1 0 0,0 0 0 0 0,1 0 0 0 0,-1 0 0 0 0,1-1 0 0 0,-1 1 0 0 0,1-1 0 0 0,4 0-31 0 0,1 0 129 0 0,1 1 1 0 0,0-1-1 0 0,-1-1 0 0 0,1 0 0 0 0,0-1 0 0 0,-1 1 0 0 0,1-2 1 0 0,-1 0-1 0 0,0 0 0 0 0,0-1 0 0 0,0 0 0 0 0,0-1 0 0 0,5-3-129 0 0,3-3 120 0 0,0-1-1 0 0,-1 0 0 0 0,0-1 0 0 0,-1-1 0 0 0,-1-1 1 0 0,0 0-1 0 0,-1-1 0 0 0,-1-1 0 0 0,0 0 1 0 0,-1 0-1 0 0,-1-1 0 0 0,-1-1 0 0 0,0 0 0 0 0,-2 0 1 0 0,2-8-120 0 0,-7 20-33 0 0,-1 0 1 0 0,-1 0-1 0 0,0-1 1 0 0,0 1-1 0 0,0 0 0 0 0,-1-1 1 0 0,0 1-1 0 0,0-1 1 0 0,-1 1-1 0 0,0 0 1 0 0,0-1-1 0 0,-1 1 1 0 0,1 0-1 0 0,-2 0 1 0 0,1 0-1 0 0,-1 0 0 0 0,0 1 1 0 0,-1-1-1 0 0,1 1 1 0 0,-1-1-1 0 0,-1 1 1 0 0,1 0-1 0 0,-1 1 1 0 0,0-1-1 0 0,0 1 1 0 0,-1 0-1 0 0,1 0 0 0 0,-1 1 1 0 0,0 0-1 0 0,0 0 1 0 0,-1 0-1 0 0,1 0 1 0 0,-1 1-1 0 0,0 1 1 0 0,0-1-1 0 0,0 1 0 0 0,0 0 1 0 0,0 0-1 0 0,-1 1 1 0 0,1 0-1 0 0,0 0 1 0 0,-7 1 32 0 0,-40 20-2145 0 0,25 4-2421 0 0,14-11-167 0 0,0-1-6591 0 0</inkml:trace>
  <inkml:trace contextRef="#ctx0" brushRef="#br0" timeOffset="2551.167">3051 1263 7370 0 0,'0'0'1996'0'0,"0"0"-265"0"0,0 0-25 0 0,0 0 29 0 0,0 0-200 0 0,0 0-319 0 0,0 0-408 0 0,0 0-322 0 0,0 0-117 0 0,0 0-30 0 0,0 0-4 0 0,0 0 21 0 0,0 0 1 0 0,13-20-36 0 0,43-65-9 0 0,25-13 573 0 0,82-55-624 0 0,-171 163-346 0 0,1-1 1 0 0,0 1-1 0 0,1 1 0 0 0,0-1 0 0 0,0 1 1 0 0,1 0-1 0 0,1 0 0 0 0,0 0 0 0 0,0 1 1 0 0,1-1-1 0 0,1 1 0 0 0,0 0 0 0 0,0 11 85 0 0,1-18-10 0 0,1-1-1 0 0,0 1 0 0 0,1-1 0 0 0,-1 1 1 0 0,1-1-1 0 0,0 0 0 0 0,0 1 0 0 0,1-1 1 0 0,-1 0-1 0 0,1 0 0 0 0,0 0 0 0 0,0 0 0 0 0,0 0 1 0 0,0 0-1 0 0,1 0 0 0 0,0-1 0 0 0,-1 1 1 0 0,1-1-1 0 0,1 0 0 0 0,-1 0 0 0 0,0 0 0 0 0,1 0 1 0 0,-1 0-1 0 0,1-1 0 0 0,0 0 11 0 0,4 3 88 0 0,1 0-1 0 0,-1-1 1 0 0,1 0-1 0 0,0-1 1 0 0,0 0-1 0 0,1 0 1 0 0,-1-1-1 0 0,1 0 1 0 0,-1 0-1 0 0,1-1 1 0 0,-1-1-1 0 0,1 0 1 0 0,0 0-1 0 0,-1-1 1 0 0,1 0-1 0 0,-1 0 1 0 0,1-1-1 0 0,-1 0 1 0 0,0-1-1 0 0,0 0 1 0 0,0-1-1 0 0,0 0 1 0 0,4-2-88 0 0,2-6 239 0 0,0-1 0 0 0,-1 0 1 0 0,0-1-1 0 0,-2-1 1 0 0,1 0-1 0 0,-2-1 1 0 0,0 0-1 0 0,0 0 1 0 0,-2-2-1 0 0,0 1 1 0 0,-1-1-1 0 0,-1 0 1 0 0,0 0-1 0 0,-2-1 1 0 0,0 0-1 0 0,0-8-239 0 0,-3 23-79 0 0,-1 0-1 0 0,0-1 1 0 0,0 0-1 0 0,-1 1 1 0 0,1-1 0 0 0,-1 1-1 0 0,0-1 1 0 0,0 0 0 0 0,-1 1-1 0 0,0-1 1 0 0,1 0-1 0 0,-1 1 1 0 0,-1-1 0 0 0,1 1-1 0 0,-1 0 1 0 0,1-1-1 0 0,-1 1 1 0 0,0 0 0 0 0,-2-1 79 0 0,-14 3-6480 0 0,13 2 1419 0 0,-1 0-6961 0 0</inkml:trace>
  <inkml:trace contextRef="#ctx0" brushRef="#br0" timeOffset="2967.874">4338 763 14523 0 0,'0'0'1424'0'0,"0"0"-235"0"0,0 0-97 0 0,0 0 15 0 0,0 0-35 0 0,0 0-129 0 0,0 0-207 0 0,0 0-193 0 0,0 0-176 0 0,0 0-111 0 0,0 0-71 0 0,0 0-74 0 0,-19-20-31 0 0,-57-57-44 0 0,75 75-36 0 0,0 1 0 0 0,0 0 0 0 0,1 0 0 0 0,-1 0 0 0 0,0 0 0 0 0,0 0 0 0 0,0 0 0 0 0,0 0 0 0 0,0 1 0 0 0,-1-1 0 0 0,1 0 0 0 0,0 0 0 0 0,0 1 0 0 0,0-1 0 0 0,-1 1 0 0 0,1-1 0 0 0,0 1 0 0 0,0 0 0 0 0,-1-1 0 0 0,1 1 0 0 0,-1 0 0 0 0,1 0 0 0 0,0 0 0 0 0,-1 0 0 0 0,1 0 0 0 0,0 0 0 0 0,-1 0 0 0 0,1 0 0 0 0,0 1 0 0 0,-1-1 0 0 0,1 0 0 0 0,0 1 0 0 0,0-1 0 0 0,-1 1 0 0 0,1 0 0 0 0,0-1 0 0 0,0 1 0 0 0,0 0 0 0 0,0 0 0 0 0,-5 3-3 0 0,-13 5-13 0 0,0 1 1 0 0,1 1-1 0 0,0 0 0 0 0,1 1 0 0 0,0 1 1 0 0,1 1-1 0 0,1 1 0 0 0,0 0 0 0 0,1 0 1 0 0,-8 13 15 0 0,20-25-11 0 0,1 0 0 0 0,-1 0 0 0 0,1 0 1 0 0,0 0-1 0 0,0 0 0 0 0,0 0 0 0 0,1 1 1 0 0,-1-1-1 0 0,1 0 0 0 0,-1 0 0 0 0,1 1 0 0 0,0-1 1 0 0,0 0-1 0 0,1 0 0 0 0,-1 1 0 0 0,1-1 1 0 0,0 0-1 0 0,-1 0 0 0 0,1 0 0 0 0,1 0 1 0 0,-1 0-1 0 0,0 0 0 0 0,1 0 0 0 0,-1 0 0 0 0,1 0 1 0 0,0 0-1 0 0,0-1 0 0 0,0 1 0 0 0,1-1 1 0 0,-1 0-1 0 0,0 1 0 0 0,1-1 0 0 0,-1 0 1 0 0,1-1-1 0 0,0 1 0 0 0,0 0 0 0 0,0-1 0 0 0,0 1 1 0 0,0-1-1 0 0,2 1 11 0 0,29 14 14 0 0,-28-14 14 0 0,0-1-1 0 0,0 1 1 0 0,0 1-1 0 0,-1-1 1 0 0,1 1-1 0 0,0 0 1 0 0,-1 0-1 0 0,0 1 1 0 0,0-1-1 0 0,0 1 1 0 0,0 0-1 0 0,0 1 1 0 0,-1-1-1 0 0,0 1 1 0 0,0 0-1 0 0,0 0 1 0 0,-1 0-1 0 0,1 0 1 0 0,-1 1-1 0 0,-1-1 1 0 0,1 1-1 0 0,-1 0 1 0 0,0 0-1 0 0,0 0 1 0 0,0 0-1 0 0,0 5-27 0 0,-2 0 110 0 0,0-6-25 0 0,0 0 0 0 0,1 0 0 0 0,-2 0-1 0 0,1 0 1 0 0,0 0 0 0 0,-1 1 0 0 0,0-1 0 0 0,-1 0 0 0 0,1 0 0 0 0,-1-1 0 0 0,0 1 0 0 0,0 0 0 0 0,0 0-1 0 0,0-1 1 0 0,-3 3-85 0 0,-9 9 98 0 0,-2-2 0 0 0,1 1-1 0 0,-2-2 1 0 0,0 0 0 0 0,-1-1-1 0 0,0 0 1 0 0,0-2 0 0 0,-1 0-1 0 0,-9 2-97 0 0,-24 15-178 0 0,51-27-67 0 0,-21 10-524 0 0,11-8-8545 0 0,11-2-2019 0 0</inkml:trace>
  <inkml:trace contextRef="#ctx0" brushRef="#br0" timeOffset="3230.005">4884 350 20460 0 0,'0'0'523'0'0,"0"0"-89"0"0,0 0 2 0 0,0 0 192 0 0,0 0 195 0 0,-12 35 66 0 0,-40 109-75 0 0,37-101-557 0 0,1 0 0 0 0,2 0 0 0 0,2 1 0 0 0,2 1 0 0 0,1 0 0 0 0,3 0 0 0 0,2 0 0 0 0,2 20-257 0 0,32 110 47 0 0,-2-30-602 0 0,-37-115-2096 0 0,-18-31-7565 0 0,19-2-895 0 0</inkml:trace>
  <inkml:trace contextRef="#ctx0" brushRef="#br0" timeOffset="3466.99">4402 855 16788 0 0,'0'0'1592'0'0,"0"0"-639"0"0,0 0-375 0 0,0 0 42 0 0,0 0 155 0 0,0 0 68 0 0,0 0-68 0 0,0 0-118 0 0,0 0-162 0 0,0 0-110 0 0,0 0-69 0 0,35 6-92 0 0,111 23-48 0 0,-71-13-12 0 0,-18-2-228 0 0,1-3 1 0 0,0-2-1 0 0,1-3 1 0 0,31-2 63 0 0,126-12-2935 0 0,-73-13-2629 0 0,-87 11 1219 0 0,20-6-5553 0 0,-53 9 7553 0 0</inkml:trace>
  <inkml:trace contextRef="#ctx0" brushRef="#br0" timeOffset="3799.675">5602 847 3009 0 0,'0'0'4459'0'0,"0"0"-4"0"0,0 0-748 0 0,0 0-1094 0 0,0 0-802 0 0,0 0-488 0 0,0 0-282 0 0,0 0-175 0 0,0 0-144 0 0,0 0-100 0 0,0 0-103 0 0,0 0-103 0 0,-34 2-71 0 0,-110 9-61 0 0,139-11-266 0 0,0 1-1 0 0,0-1 1 0 0,0 1-1 0 0,0 0 1 0 0,0 0-1 0 0,1 0 1 0 0,-1 1-1 0 0,0 0 1 0 0,1 0-1 0 0,-1 0 1 0 0,1 0-1 0 0,0 1 1 0 0,0 0-1 0 0,0 0 1 0 0,0 0-1 0 0,0 0 1 0 0,0 1-18 0 0,-10 9 52 0 0,-134 129 108 0 0,140-134-187 0 0,2 1 1 0 0,-1 0-1 0 0,1 0 0 0 0,0 1 0 0 0,1 0 0 0 0,0 0 1 0 0,1 0-1 0 0,0 1 0 0 0,1-1 0 0 0,0 1 1 0 0,0 0-1 0 0,1 0 0 0 0,1 0 0 0 0,0 0 0 0 0,0 1 1 0 0,1-1-1 0 0,1 2 27 0 0,2-9-11 0 0,-1-1-1 0 0,1-1 1 0 0,1 1-1 0 0,-1 0 1 0 0,0-1 0 0 0,0 1-1 0 0,1-1 1 0 0,0 0-1 0 0,-1 0 1 0 0,1 0-1 0 0,0-1 1 0 0,0 1 0 0 0,0-1-1 0 0,0 0 1 0 0,0 0-1 0 0,0-1 1 0 0,0 1 0 0 0,0-1-1 0 0,0 0 1 0 0,0 0-1 0 0,1 0 1 0 0,-1 0 0 0 0,0-1-1 0 0,0 0 1 0 0,0 1-1 0 0,0-2 1 0 0,0 1 0 0 0,0 0-1 0 0,3-2 12 0 0,21-8 59 0 0,0-1 0 0 0,-1 0-1 0 0,0-2 1 0 0,-1-2 0 0 0,0 0-1 0 0,-2-1 1 0 0,0-2 0 0 0,-1 0-1 0 0,0-2 1 0 0,11-14-59 0 0,49-40 337 0 0,35-13 54 0 0,-118 87-392 0 0,0 1 1 0 0,0-1-1 0 0,0 1 0 0 0,0 0 0 0 0,0-1 0 0 0,0 1 1 0 0,1-1-1 0 0,-1 1 0 0 0,0-1 0 0 0,0 1 0 0 0,0 0 1 0 0,1-1-1 0 0,-1 1 0 0 0,0-1 0 0 0,1 1 1 0 0,-1 0-1 0 0,0-1 0 0 0,1 1 0 0 0,-1 0 0 0 0,0-1 1 0 0,1 1-1 0 0,-1 0 0 0 0,0 0 0 0 0,1 0 0 0 0,-1-1 1 0 0,1 1-1 0 0,-1 0 0 0 0,1 0 0 0 0,-1 0 0 0 0,1 0 1 0 0,-1 0-1 0 0,0 0 0 0 0,1-1 0 0 0,-1 1 1 0 0,1 0-1 0 0,-1 1 0 0 0,1-1 0 0 0,-1 0 0 0 0,1 0 1 0 0,-1 0-1 0 0,1 0 0 0 0,-1 0 0 0 0,0 0 0 0 0,1 0 1 0 0,-1 1-1 0 0,1-1 0 0 0,-1 0 0 0 0,1 0 0 0 0,-1 1 1 0 0,0-1-1 0 0,1 0 0 0 0,-1 1 0 0 0,0-1 1 0 0,1 0-1 0 0,-1 1 0 0 0,0-1 0 0 0,0 0 0 0 0,1 1 1 0 0,-1-1-1 0 0,0 1 0 0 0,0-1 0 0 0,1 0 0 0 0,-1 1 1 0 0,0-1-1 0 0,0 1 0 0 0,0-1 0 0 0,0 1 1 0 0,0-1-1 0 0,0 1 0 0 0,0-1 1 0 0,-12 37-600 0 0,11-33 506 0 0,-17 43-1774 0 0,8-16-6833 0 0,6-22-3411 0 0</inkml:trace>
  <inkml:trace contextRef="#ctx0" brushRef="#br0" timeOffset="4166.369">5862 1219 8258 0 0,'0'0'4439'0'0,"0"0"-2177"0"0,0 0-667 0 0,0 0-105 0 0,0 0-75 0 0,0 0-167 0 0,0 0-305 0 0,0 0-284 0 0,0 0-167 0 0,0 0-111 0 0,0 0-58 0 0,0 0-68 0 0,0 0-63 0 0,20-24-11 0 0,66-75-34 0 0,21-6 201 0 0,-41 58-456 0 0,-65 48 82 0 0,0-1-1 0 0,0 1 1 0 0,0 1 0 0 0,0-1 0 0 0,0 0 0 0 0,0 0-1 0 0,0 0 1 0 0,0 0 0 0 0,-1 1 0 0 0,1-1 0 0 0,0 0-1 0 0,-1 1 1 0 0,1-1 0 0 0,-1 0 0 0 0,0 1 0 0 0,1-1-1 0 0,-1 1 1 0 0,0-1 0 0 0,0 0 0 0 0,0 1 0 0 0,0-1-1 0 0,0 1 1 0 0,0-1 0 0 0,0 1 0 0 0,-1-1 0 0 0,1 0-1 0 0,0 1 1 0 0,-1-1 0 0 0,1 1 0 0 0,-1-1 0 0 0,1 0-1 0 0,-1 0 1 0 0,0 1 0 0 0,0-1 0 0 0,0 0 0 0 0,1 0-1 0 0,-1 0 1 0 0,-1 1 26 0 0,0 5-54 0 0,1-4 54 0 0,-1 1-2 0 0,0 1 0 0 0,0-1 0 0 0,0 1 0 0 0,1-1 0 0 0,0 1 0 0 0,-1 0 0 0 0,2-1-1 0 0,-1 1 1 0 0,0 0 0 0 0,1 0 0 0 0,0 0 0 0 0,0 0 0 0 0,1-1 0 0 0,-1 1 0 0 0,1 0-1 0 0,0 0 1 0 0,1-1 0 0 0,-1 1 0 0 0,1 0 0 0 0,-1-1 0 0 0,1 0 0 0 0,1 1-1 0 0,-1-1 1 0 0,1 0 0 0 0,-1 0 0 0 0,1 0 0 0 0,0 0 0 0 0,1-1 0 0 0,-1 1 0 0 0,1-1-1 0 0,-1 0 1 0 0,4 2 2 0 0,8 1 198 0 0,1-1-1 0 0,0 0 0 0 0,0-1 1 0 0,0-1-1 0 0,0-1 1 0 0,0 0-1 0 0,1-1 0 0 0,-1-1 1 0 0,1 0-1 0 0,-1-1 0 0 0,0-1 1 0 0,0 0-1 0 0,0-2 1 0 0,0 0-1 0 0,0 0 0 0 0,0-2 1 0 0,-1 0-1 0 0,0 0 0 0 0,0-1 1 0 0,-1-1-1 0 0,9-7-197 0 0,-8 4 47 0 0,-1-1 0 0 0,0 0 1 0 0,-1-2-1 0 0,0 1 0 0 0,0-2 0 0 0,-2 1 0 0 0,0-2 0 0 0,0-1-47 0 0,25-86-4599 0 0,-34 88-1913 0 0,2 3-5732 0 0</inkml:trace>
  <inkml:trace contextRef="#ctx0" brushRef="#br0" timeOffset="4440.032">7071 0 17628 0 0,'0'0'1204'0'0,"0"0"-380"0"0,0 0-100 0 0,0 0 195 0 0,0 0 241 0 0,0 0 62 0 0,0 0-207 0 0,-2 32-258 0 0,-8 105-192 0 0,-36 164 728 0 0,33-236-1214 0 0,-10 51-179 0 0,5 1 1 0 0,5 1-1 0 0,4 64 100 0 0,14-20-3135 0 0,-4-159 2545 0 0,-1-3-8974 0 0,0-3 699 0 0</inkml:trace>
  <inkml:trace contextRef="#ctx0" brushRef="#br0" timeOffset="4684.813">6712 490 14667 0 0,'0'0'898'0'0,"0"0"-94"0"0,0 0 117 0 0,0 0 152 0 0,0 0 13 0 0,0 0-65 0 0,0 0-133 0 0,0 0-167 0 0,0 0-135 0 0,33 19-121 0 0,101 59-107 0 0,-46-39 119 0 0,58-6-149 0 0,-47-25-3039 0 0,-86-11-5722 0 0,-10 2-2868 0 0</inkml:trace>
  <inkml:trace contextRef="#ctx0" brushRef="#br0" timeOffset="5362.902">5621 976 568 0 0,'0'0'1739'0'0,"0"0"146"0"0,0 0 192 0 0,0 0 49 0 0,0 0-197 0 0,0 0-302 0 0,0 0-252 0 0,0 0-137 0 0,0 0-53 0 0,0 0-52 0 0,0 0-105 0 0,0 0-154 0 0,0 0-139 0 0,-1 11-156 0 0,-13 81 944 0 0,13-70-1236 0 0,-2-3-133 0 0,2 1 0 0 0,0-1-1 0 0,1 1 1 0 0,0-1-1 0 0,2 0 1 0 0,0 1 0 0 0,2-1-1 0 0,0 0 1 0 0,1 0 0 0 0,1 0-1 0 0,1 1-153 0 0,-1-6-813 0 0,20 25 1841 0 0,-13-34-4397 0 0,5-7-4398 0 0,-13 2-3654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54 273 0 0 0,'0'0'172'0'0,"0"0"578"0"0,0 0 258 0 0,0 0 271 0 0,0 0 310 0 0,0 0 214 0 0,0 0 32 0 0,0 0-192 0 0,0 0-284 0 0,0 0-270 0 0,0 0-253 0 0,-5-7 1471 0 0,179 5 3371 0 0,87-11-4310 0 0,-23-5-840 0 0,-142 17-596 0 0,-96 1 16 0 0,0 0-6 0 0,0 0-11 0 0,0 0-2 0 0,0 0 6 0 0,0 0 4 0 0,0 0 9 0 0,0 0-10 0 0,0 0-34 0 0,0 0-40 0 0,-18 8-5194 0 0,10-3 2710 0 0,3 0-2191 0 0,-1 0-4882 0 0</inkml:trace>
  <inkml:trace contextRef="#ctx0" brushRef="#br0" timeOffset="313.018">1 516 5641 0 0,'0'0'811'0'0,"0"0"-172"0"0,0 0 322 0 0,0 0 465 0 0,0 0 200 0 0,0 0-17 0 0,0 0-168 0 0,0 0-185 0 0,0 0-117 0 0,33 1-99 0 0,107 0-124 0 0,35-11 1673 0 0,-54 1-1256 0 0,-37 2-1884 0 0,-42 5-3404 0 0,-57 10-2729 0 0,11-5 1854 0 0,2-3-1577 0 0</inkml:trace>
  <inkml:trace contextRef="#ctx0" brushRef="#br0" timeOffset="1301.9">456 0 4713 0 0,'0'0'1934'0'0,"0"0"-375"0"0,0 0-255 0 0,0 0-29 0 0,0 0 7 0 0,0 0-10 0 0,0 0-213 0 0,0 0-359 0 0,0 0-393 0 0,0 0-250 0 0,0 0-114 0 0,0 0 62 0 0,0 0 211 0 0,0 4 129 0 0,3 1-184 0 0,1 1 0 0 0,-1-2-1 0 0,1 1 1 0 0,0 0 0 0 0,0-1-1 0 0,1 0 1 0 0,-1 1 0 0 0,1-2-1 0 0,0 1 1 0 0,0-1 0 0 0,1 1-1 0 0,-1-2 1 0 0,1 1 0 0 0,-1 0-1 0 0,1-1 1 0 0,0 0 0 0 0,0-1-1 0 0,0 1 1 0 0,0-1 0 0 0,0 0-1 0 0,1 0-160 0 0,18 6 347 0 0,68 23 27 0 0,-48-17-136 0 0,-1 2 0 0 0,0 1 1 0 0,-1 3-1 0 0,-1 1 1 0 0,2 4-239 0 0,33 45-13 0 0,-111-28 1199 0 0,-56 44-780 0 0,-180 192 94 0 0,186-178-235 0 0,73-85 1521 0 0,-13 8-1665 0 0,-53 33 432 0 0,74-59-2276 0 0,4-3-5459 0 0,-1 4-3758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4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489 192 4697 0 0,'0'0'2118'0'0,"0"0"-725"0"0,0 0-342 0 0,0 0-34 0 0,0 0 157 0 0,0 0 165 0 0,0 0 40 0 0,0 0-33 0 0,0 0-148 0 0,0 0-228 0 0,0 0-180 0 0,-11-9-186 0 0,-32-28-108 0 0,39 34-385 0 0,1 1 1 0 0,0 0-1 0 0,-1 0 0 0 0,1 0 0 0 0,-1 1 0 0 0,0-1 0 0 0,0 1 1 0 0,0 0-1 0 0,1 0 0 0 0,-1 0 0 0 0,0 0 0 0 0,0 1 1 0 0,0-1-1 0 0,0 1 0 0 0,0 0 0 0 0,0 1 0 0 0,0-1 0 0 0,-4 1-111 0 0,-11 1 285 0 0,3 0-188 0 0,0 1 1 0 0,1 1-1 0 0,0 1 0 0 0,0 0 0 0 0,0 0 1 0 0,1 2-1 0 0,0 0 0 0 0,0 1 1 0 0,0 0-1 0 0,1 1 0 0 0,0 0 0 0 0,-5 6-97 0 0,12-10 41 0 0,-6 4-14 0 0,0 0-1 0 0,1 1 1 0 0,1 0 0 0 0,0 1-1 0 0,0 1 1 0 0,1-1 0 0 0,0 1-1 0 0,1 1 1 0 0,1-1-1 0 0,0 2 1 0 0,0-1 0 0 0,2 1-1 0 0,-1-1 1 0 0,2 2-1 0 0,0-1 1 0 0,1 0 0 0 0,0 1-1 0 0,1 0 1 0 0,0-1 0 0 0,2 1-1 0 0,-1 0 1 0 0,2 0-1 0 0,2 11-26 0 0,-3-21 19 0 0,1 0-1 0 0,1 0 1 0 0,-1 0-1 0 0,1-1 0 0 0,-1 1 1 0 0,1 0-1 0 0,1-1 1 0 0,-1 0-1 0 0,1 1 0 0 0,-1-1 1 0 0,1 0-1 0 0,1 0 1 0 0,-1-1-1 0 0,0 1 0 0 0,1-1 1 0 0,0 0-1 0 0,0 1 1 0 0,0-2-1 0 0,0 1 0 0 0,0 0 1 0 0,0-1-1 0 0,1 0 1 0 0,-1 0-1 0 0,1 0 0 0 0,0 0 1 0 0,0-1-1 0 0,-1 0 1 0 0,1 0-1 0 0,0 0 1 0 0,2-1-19 0 0,2 1 75 0 0,1-2 0 0 0,0 0 0 0 0,-1 0 1 0 0,1-1-1 0 0,-1 0 0 0 0,0 0 0 0 0,1-1 1 0 0,-1 0-1 0 0,-1-1 0 0 0,1 0 0 0 0,0 0 1 0 0,-1-1-1 0 0,0 0 0 0 0,4-4-75 0 0,42-35 162 0 0,-3-2-1 0 0,-1-2 1 0 0,-2-3-1 0 0,27-40-161 0 0,-32 41 30 0 0,143-184 61 0 0,-165 203-58 0 0,-18 31-38 0 0,-10 30-342 0 0,-5 19 378 0 0,2 1 0 0 0,2 0 0 0 0,2 0 0 0 0,3 1 0 0 0,2 0 0 0 0,2 11-31 0 0,2-42 7 0 0,2 0 1 0 0,0 0-1 0 0,0-1 1 0 0,2 1-1 0 0,1-1 1 0 0,0 0-1 0 0,1-1 1 0 0,1 0 0 0 0,1-1-1 0 0,1 0 1 0 0,0 0-1 0 0,7 6-7 0 0,36 11-101 0 0,-39-86-4351 0 0,-14 39-985 0 0,0 4-6076 0 0</inkml:trace>
  <inkml:trace contextRef="#ctx0" brushRef="#br0" timeOffset="337.319">1327 178 10170 0 0,'0'0'5608'0'0,"0"0"-3572"0"0,0 0-1338 0 0,0 0-218 0 0,0 0 140 0 0,0 0 170 0 0,0 0 46 0 0,0 0-41 0 0,0 0-98 0 0,0 0-70 0 0,0 0-56 0 0,0 0-74 0 0,20 0-71 0 0,130 0 603 0 0,180-11 636 0 0,-286 11-1776 0 0,-44 0 38 0 0,0 0-33 0 0,0 0-53 0 0,0 0-107 0 0,-17 4-2283 0 0,-13 16-1105 0 0,3-2-5647 0 0,17-13-1945 0 0</inkml:trace>
  <inkml:trace contextRef="#ctx0" brushRef="#br0" timeOffset="573.56">1273 483 12339 0 0,'0'0'2996'0'0,"0"0"-1773"0"0,0 0-631 0 0,0 0 182 0 0,0 0 351 0 0,0 0 141 0 0,0 0-82 0 0,0 0-181 0 0,35 0-181 0 0,109-1-158 0 0,177-35 387 0 0,-238 36-3015 0 0,-48 0-5437 0 0,-21 0-4240 0 0</inkml:trace>
  <inkml:trace contextRef="#ctx0" brushRef="#br0" timeOffset="8434.835">3143 89 208 0 0,'0'0'1355'0'0,"0"0"13"0"0,0 0 38 0 0,0 0 120 0 0,0 0 83 0 0,0 0-78 0 0,0 0-61 0 0,0 0-190 0 0,0 0-165 0 0,0 0-148 0 0,0 0-167 0 0,-4-4-110 0 0,-21-21 447 0 0,-29 21 2036 0 0,37 6-3025 0 0,-1 1 0 0 0,1 1 0 0 0,0 0 0 0 0,0 1 0 0 0,1 1 0 0 0,-1 1 0 0 0,1 0 0 0 0,1 1 0 0 0,-1 0-1 0 0,2 2 1 0 0,-1 0 0 0 0,1 0 0 0 0,0 1 0 0 0,1 1 0 0 0,1 0 0 0 0,0 1 0 0 0,0 0 0 0 0,2 1 0 0 0,-3 3-148 0 0,4 2 43 0 0,0 0 1 0 0,1 0-1 0 0,1 1 0 0 0,0 0 1 0 0,2 0-1 0 0,1 1 0 0 0,0 0 0 0 0,1 0 1 0 0,1 0-1 0 0,1 0 0 0 0,1 0 0 0 0,3 18-43 0 0,-3-29 13 0 0,0 1 8 0 0,1 0-1 0 0,0 0 1 0 0,1-1-1 0 0,0 1 1 0 0,0 0 0 0 0,1 0-1 0 0,1-1 1 0 0,0 0-1 0 0,0 0 1 0 0,1 0-1 0 0,0 0 1 0 0,6 8-21 0 0,69 62 300 0 0,-65-73-158 0 0,1 0 1 0 0,0-1-1 0 0,1-1 0 0 0,-1 0 0 0 0,1-1 1 0 0,0-1-1 0 0,0 0 0 0 0,0-2 1 0 0,0 0-1 0 0,1 0 0 0 0,-1-2 0 0 0,1 0-142 0 0,-4 1 103 0 0,10-3 38 0 0,-1-1 0 0 0,1-1 0 0 0,-1-1 1 0 0,-1-1-1 0 0,1-1 0 0 0,-1-1 0 0 0,-1-1 0 0 0,15-9-141 0 0,-6 4 121 0 0,-2-2 1 0 0,0-1-1 0 0,0-1 0 0 0,-2-2 0 0 0,14-14-121 0 0,-31 26 36 0 0,-1 0 0 0 0,0-1 0 0 0,-1 0 1 0 0,0 0-1 0 0,-1-1 0 0 0,0 0 0 0 0,-1 0 0 0 0,0 0 1 0 0,0-1-1 0 0,-2 0 0 0 0,1 0 0 0 0,-1 0 0 0 0,-1 0 1 0 0,0 0-1 0 0,-1 0 0 0 0,0-1 0 0 0,-1 1 1 0 0,-1-1-1 0 0,1 1 0 0 0,-3-4-36 0 0,1 7-11 0 0,0 0 1 0 0,-1 0-1 0 0,-1 0 1 0 0,1 0-1 0 0,-2 1 1 0 0,1 0-1 0 0,-1 0 1 0 0,0 0-1 0 0,-1 0 0 0 0,1 1 1 0 0,-2 0-1 0 0,1 0 1 0 0,-1 1-1 0 0,0-1 1 0 0,0 2-1 0 0,-1-1 1 0 0,1 1-1 0 0,-1 0 0 0 0,-6-2 11 0 0,-3-2-112 0 0,0 1 0 0 0,0 1 0 0 0,-1 1 0 0 0,0 0 0 0 0,-1 2 0 0 0,1 0 0 0 0,-1 1-1 0 0,1 0 1 0 0,-7 1 112 0 0,-3 1-632 0 0,0 1-1 0 0,-1 1 1 0 0,1 1-1 0 0,0 1 0 0 0,0 2 1 0 0,1 1-1 0 0,-1 1 1 0 0,1 1-1 0 0,-9 5 633 0 0,4 1-3055 0 0,11-6-2908 0 0,5-1-5150 0 0</inkml:trace>
  <inkml:trace contextRef="#ctx0" brushRef="#br0" timeOffset="9315.554">2142 417 3209 0 0,'0'0'2296'0'0,"0"0"-309"0"0,0 0-16 0 0,0 0 76 0 0,0 0-103 0 0,0 0-241 0 0,0 0-235 0 0,0 0-201 0 0,0 0-148 0 0,0 0-116 0 0,0 0-125 0 0,0 0-96 0 0,36-1-73 0 0,113-4-70 0 0,202 7 2089 0 0,354-2-1810 0 0,-352 15-28 0 0,-265-26-854 0 0,-20 0 12 0 0,-34 3 37 0 0,-34 8-89 0 0,0 0 15 0 0,-4 0-785 0 0,-6 0-2429 0 0,4 0-3472 0 0,2 0-5366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7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590 474 0 0 0,'0'0'623'0'0,"0"0"197"0"0,0 0 107 0 0,0 0 84 0 0,0 0 78 0 0,0 0 182 0 0,0 0 0 0 0,0 0-132 0 0,-3 2-79 0 0,-30-5 8969 0 0,29 1-11004 0 0,-163-38 3605 0 0,118 32-2066 0 0,-109 4 402 0 0,146 4-905 0 0,0 1 0 0 0,0 0-1 0 0,-1 1 1 0 0,1 1 0 0 0,0-1 0 0 0,0 2 0 0 0,1 0 0 0 0,-1 0 0 0 0,1 1 0 0 0,0 0 0 0 0,0 1 0 0 0,-1 1-61 0 0,9-2-5 0 0,0-1-1 0 0,1 1 1 0 0,-1-1 0 0 0,1 1 0 0 0,0 0 0 0 0,0 0 0 0 0,1-1 0 0 0,-1 2 0 0 0,1-1 0 0 0,0 0 0 0 0,1 0 0 0 0,-1 0-1 0 0,1 0 1 0 0,0 0 0 0 0,0 1 0 0 0,1-1 0 0 0,0 0 0 0 0,0 0 0 0 0,0 0 0 0 0,0 0 0 0 0,1 0 0 0 0,-1 0 0 0 0,1 0 0 0 0,1-1-1 0 0,-1 1 1 0 0,1-1 0 0 0,1 4 5 0 0,6 2 26 0 0,1-1-1 0 0,-1 0 0 0 0,2 0 1 0 0,-1-1-1 0 0,1 0 1 0 0,0-1-1 0 0,1-1 0 0 0,-1 0 1 0 0,1 0-1 0 0,1-1 1 0 0,-1-1-1 0 0,1 0 0 0 0,-1-1 1 0 0,1-1-1 0 0,7 1-25 0 0,16 5 45 0 0,31 7 104 0 0,-68-15-105 0 0,0 0-17 0 0,0 0 37 0 0,0 0 16 0 0,0 0-11 0 0,0 0 30 0 0,0 0 14 0 0,0 0-10 0 0,0 0 10 0 0,-29 18 373 0 0,1-3-479 0 0,1 0 0 0 0,1 2 1 0 0,1 1-1 0 0,0 1 0 0 0,2 1 1 0 0,0 1-1 0 0,1 1 0 0 0,-5 8-7 0 0,20-20-8 0 0,0 0 0 0 0,1 0-1 0 0,0 1 1 0 0,0 0 0 0 0,1 0-1 0 0,1 0 1 0 0,0 1 0 0 0,0-1-1 0 0,1 1 1 0 0,1 0 0 0 0,0 0-1 0 0,1 0 1 0 0,0 0 0 0 0,0 1-1 0 0,2-1 1 0 0,-1 0 0 0 0,2 0-1 0 0,-1 0 1 0 0,2 0 0 0 0,0 0 8 0 0,-1-7 9 0 0,0-1 1 0 0,0 1 0 0 0,1-1-1 0 0,0 0 1 0 0,0 0 0 0 0,0 0-1 0 0,0 0 1 0 0,1-1 0 0 0,-1 0-1 0 0,1 1 1 0 0,0-1 0 0 0,0 0-1 0 0,0-1 1 0 0,0 1 0 0 0,1-1-1 0 0,-1 0 1 0 0,1 0 0 0 0,0 0-1 0 0,-1 0 1 0 0,1-1 0 0 0,0 0-1 0 0,2 1-9 0 0,112 7 569 0 0,-117-9-557 0 0,78-18 262 0 0,-59-4-2639 0 0,-13 7-1176 0 0,-4 4-5199 0 0,-3 4-2364 0 0</inkml:trace>
  <inkml:trace contextRef="#ctx0" brushRef="#br0" timeOffset="1117.897">347 3 3513 0 0,'0'0'1295'0'0,"0"0"73"0"0,0 0 91 0 0,0 0 115 0 0,0 0 130 0 0,0 0-48 0 0,0 0-219 0 0,0 0-277 0 0,0 0-305 0 0,0 0-274 0 0,0 0-206 0 0,0 0-148 0 0,0 0-65 0 0,-2-2-34 0 0,3 2-108 0 0,-1 0-1 0 0,0 1 0 0 0,0-1 0 0 0,0 0 0 0 0,0 1 0 0 0,0-1 0 0 0,0 1 0 0 0,0-1 1 0 0,0 0-1 0 0,0 1 0 0 0,0-1 0 0 0,0 1 0 0 0,0-1 0 0 0,0 0 0 0 0,0 1 0 0 0,0-1 1 0 0,0 0-1 0 0,0 1 0 0 0,0-1 0 0 0,-1 0 0 0 0,1 1 0 0 0,0-1 0 0 0,0 0 0 0 0,0 1 1 0 0,-1-1-1 0 0,1 0 0 0 0,0 1 0 0 0,0-1 0 0 0,-1 0 0 0 0,1 0 0 0 0,0 1 0 0 0,-1-1 1 0 0,1 0-1 0 0,0 0 0 0 0,-1 0 0 0 0,1 0 0 0 0,0 1 0 0 0,-1-1 0 0 0,1 0 0 0 0,0 0 1 0 0,-1 0-1 0 0,1 0 0 0 0,-1 0 0 0 0,1 0 0 0 0,0 0 0 0 0,-1 0 0 0 0,1 0 0 0 0,0 0 1 0 0,-1 0-1 0 0,1 0 0 0 0,-1 0 0 0 0,1 0 0 0 0,0 0 0 0 0,-1 0 0 0 0,1-1 0 0 0,0 1 1 0 0,-1 0-20 0 0,-2 16 420 0 0,-82 405 2922 0 0,50-130-2736 0 0,18-31-282 0 0,13 149-268 0 0,4-392-44 0 0,-1 0-1 0 0,-1 0 1 0 0,0 0 0 0 0,-1-1-1 0 0,-1 1 1 0 0,0-1 0 0 0,-1 0-1 0 0,-3 6-11 0 0,-13 34 20 0 0,21-53-29 0 0,-7 8 543 0 0,0-4-384 0 0,-26 40-102 0 0,32-46-125 0 0,1-1 0 0 0,0 1-1 0 0,0 0 1 0 0,0-1 0 0 0,-1 1 0 0 0,1 0 0 0 0,0-1-1 0 0,0 1 1 0 0,0 0 0 0 0,0-1 0 0 0,0 1-1 0 0,0 0 1 0 0,0-1 0 0 0,0 1 0 0 0,0 0 0 0 0,1-1-1 0 0,-1 1 1 0 0,0 0 0 0 0,0-1 0 0 0,1 1-1 0 0,-1 0 1 0 0,0-1 0 0 0,1 1 0 0 0,-1-1 0 0 0,0 1-1 0 0,1-1 1 0 0,-1 1 0 0 0,1-1 0 0 0,-1 1-1 0 0,1-1 1 0 0,-1 1 0 0 0,1-1 0 0 0,-1 1 0 0 0,1-1-1 0 0,0 0 1 0 0,-1 1 0 0 0,1-1 0 0 0,-1 0-1 0 0,1 0 1 0 0,0 0 0 0 0,-1 1 0 0 0,1-1 0 0 0,0 0-1 0 0,-1 0 1 0 0,1 0 0 0 0,0 0 0 0 0,0 0-1 0 0,-1 0 1 0 0,1 0 0 0 0,0 0 0 0 0,-1 0 0 0 0,1-1-1 0 0,0 1 1 0 0,-1 0 0 0 0,1 0 0 0 0,-1-1-1 0 0,1 1 1 0 0,0 0 0 0 0,0-1 77 0 0,3 1-2236 0 0,-1 0-6411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23 0 0 0,'0'0'1099'0'0,"0"0"672"0"0,0 0 381 0 0,0 0 72 0 0,0 0-203 0 0,0 0-388 0 0,0 0-404 0 0,0 0-299 0 0,0 0-199 0 0,0 0-127 0 0,0 0-71 0 0,-2 26 3100 0 0,-75 113-1058 0 0,-71 73-1537 0 0,-87 82-629 0 0,202-255-422 0 0,37-41-2149 0 0,6-3-1584 0 0,-4-1-1798 0 0,-2 1-4869 0 0</inkml:trace>
  <inkml:trace contextRef="#ctx0" brushRef="#br0" timeOffset="486.429">2 1 4385 0 0,'0'0'1231'0'0,"0"0"-178"0"0,0 0 72 0 0,0 0 198 0 0,0 0 124 0 0,0 0 22 0 0,0 0-178 0 0,0 0-296 0 0,0 0-276 0 0,0 0-255 0 0,0 0-147 0 0,0 0 57 0 0,0 0 126 0 0,-2 2 145 0 0,4 2-468 0 0,-1-1 0 0 0,1 0 0 0 0,-1 0-1 0 0,1 0 1 0 0,0 0 0 0 0,1-1 0 0 0,-1 1 0 0 0,0 0-1 0 0,1-1 1 0 0,-1 0 0 0 0,1 1 0 0 0,0-1-1 0 0,0 0 1 0 0,0 0 0 0 0,0-1 0 0 0,0 1-1 0 0,0-1 1 0 0,0 1 0 0 0,1-1 0 0 0,-1 0 0 0 0,0 0-1 0 0,4 0-176 0 0,16 10 760 0 0,-7-2-567 0 0,-1 1-1 0 0,-1 1 0 0 0,0 0 1 0 0,0 1-1 0 0,-1 0 1 0 0,-1 1-1 0 0,0 1 0 0 0,-1 0 1 0 0,0 0-1 0 0,-1 1 0 0 0,-1 1 1 0 0,0-1-1 0 0,-1 1 1 0 0,-1 1-1 0 0,0 0 0 0 0,0 6-192 0 0,108 271 902 0 0,-108-276-858 0 0,2 0 0 0 0,0 0 0 0 0,1-1 0 0 0,0 0 0 0 0,2 0 0 0 0,0-1 0 0 0,7 6-44 0 0,-16-17 796 0 0,-4-5-897 0 0,1 0-62 0 0,0 0-64 0 0,0 0-123 0 0,0 0-118 0 0,0 0-173 0 0,0-5-4292 0 0,1-1-3681 0 0,2 6-2560 0 0</inkml:trace>
  <inkml:trace contextRef="#ctx0" brushRef="#br0" timeOffset="1097.985">931 332 9754 0 0,'0'0'1792'0'0,"0"0"-507"0"0,0 0-86 0 0,0 0 132 0 0,0 0 96 0 0,0 0-76 0 0,0 0-195 0 0,0 0-255 0 0,0 0-237 0 0,0 0-190 0 0,0 0-135 0 0,0 0-77 0 0,0 0-31 0 0,10 8 605 0 0,339-5 3278 0 0,-242-6-3791 0 0,-107 3-313 0 0,0 0 8 0 0,0 0-12 0 0,0 0-14 0 0,0 0 33 0 0,0 0-12 0 0,0 0-22 0 0,0 0 28 0 0,0 0 18 0 0,0 0 0 0 0,0 0-17 0 0,0 0-24 0 0,0 0 8 0 0,0 0-20 0 0,-23 3-6545 0 0,20 1 2045 0 0,0 0-6549 0 0</inkml:trace>
  <inkml:trace contextRef="#ctx0" brushRef="#br0" timeOffset="1417.889">907 631 13971 0 0,'0'0'931'0'0,"0"0"-496"0"0,0 0-53 0 0,0 0 264 0 0,0 0 262 0 0,0 0 110 0 0,0 0 26 0 0,0 0-64 0 0,0 0-90 0 0,0 0-65 0 0,0 0-91 0 0,0 0-128 0 0,0 0-72 0 0,21 3-41 0 0,123 16 795 0 0,80-19 392 0 0,-123-7-1859 0 0,-92 4-524 0 0,7-2-596 0 0,-6-3-9439 0 0,-8 5-1251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0,'0'0'553'0'0,"0"0"508"0"0,0 0 63 0 0,0 0-131 0 0,0 0-155 0 0,0 0-98 0 0,0 0-21 0 0,0 0 41 0 0,0 0 26 0 0,0 0 16 0 0,0 0 9 0 0,0 0 56 0 0,26 4 4282 0 0,42-17-849 0 0,20-40-1986 0 0,-79 51-1961 0 0,-7 12-378 0 0,35 262 449 0 0,-2-19-551 0 0,-14-123 66 0 0,-7-87 90 0 0,-13-42-41 0 0,3-68 1571 0 0,13 15-1446 0 0,3 1-1 0 0,1 1 1 0 0,3 0 0 0 0,2 2 0 0 0,19-25-113 0 0,-8 10 36 0 0,32-43-11 0 0,43-88 49 0 0,-94 132 158 0 0,-18 60-145 0 0,0 2-1 0 0,0 0-34 0 0,0 0-29 0 0,0 0-31 0 0,0 0-28 0 0,0 0-11 0 0,0 0-9 0 0,0 0-26 0 0,0 0 11 0 0,0 0-5 0 0,0 0-19 0 0,0 0 7 0 0,0 0-10 0 0,0 0 2 0 0,0 0 14 0 0,3 26-203 0 0,6-20-120 0 0,-4-3-1691 0 0,0 0-4868 0 0,-5 0-3786 0 0</inkml:trace>
  <inkml:trace contextRef="#ctx0" brushRef="#br0" timeOffset="687.358">1188 1 5209 0 0,'0'0'1599'0'0,"0"0"-405"0"0,0 0 18 0 0,0 0 296 0 0,0 0 218 0 0,0 0-22 0 0,0 0-282 0 0,0 0-412 0 0,0 0-329 0 0,0 0-242 0 0,0 0-124 0 0,0 0-26 0 0,0 0 2 0 0,7 1 978 0 0,-6 35 288 0 0,-15 104-277 0 0,-9-83-1207 0 0,-2-1 0 0 0,-3-1 1 0 0,-23 34-74 0 0,25-44-32 0 0,-67 123-53 0 0,92-165 87 0 0,0-1 0 0 0,0 1 0 0 0,0 0 1 0 0,1-1-1 0 0,-1 1 0 0 0,1 0 1 0 0,-1-1-1 0 0,1 1 0 0 0,0 0 1 0 0,0 0-1 0 0,0-1 0 0 0,0 1 0 0 0,1 0 1 0 0,-1 0-1 0 0,1-1 0 0 0,0 1 1 0 0,-1 0-1 0 0,1-1 0 0 0,0 1 0 0 0,1-1 1 0 0,-1 1-1 0 0,0-1 0 0 0,1 0 1 0 0,-1 1-1 0 0,1-1 0 0 0,0 0 1 0 0,0 0-1 0 0,0 0 0 0 0,0 0 0 0 0,0-1 1 0 0,0 1-1 0 0,0 0 0 0 0,1-1 1 0 0,-1 0-1 0 0,0 1 0 0 0,2-1-2 0 0,14 6 124 0 0,0-1-1 0 0,0-1 1 0 0,0-1-1 0 0,1 0 0 0 0,0-2 1 0 0,0 0-1 0 0,0-1 1 0 0,0-1-1 0 0,18-2-123 0 0,-6 2 278 0 0,-14 3-125 0 0,1-6-2790 0 0,-23-4-3633 0 0,3 3-3430 0 0</inkml:trace>
  <inkml:trace contextRef="#ctx0" brushRef="#br0" timeOffset="1099.201">740 421 10114 0 0,'0'0'2026'0'0,"0"0"-524"0"0,0 0-181 0 0,0 0 55 0 0,0 0 37 0 0,0 0-90 0 0,0 0-254 0 0,0 0-257 0 0,0 0-202 0 0,0 0-170 0 0,0 0-97 0 0,0 0-51 0 0,0 0-29 0 0,58 10 2401 0 0,238 12-733 0 0,-34-21-1605 0 0,-244-9-675 0 0,-17-3-7276 0 0,-1 8-4128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0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6785 0 0,'0'0'1506'0'0,"0"0"-534"0"0,0 0-209 0 0,0 0 95 0 0,0 0 129 0 0,0 0 9 0 0,0 0-171 0 0,0 0-234 0 0,0 0-111 0 0,0 0-2 0 0,0 0 68 0 0,0 0 81 0 0,0 0 20 0 0,9 0-31 0 0,67 0 2033 0 0,-5-8-657 0 0,273-32 646 0 0,-145 29-2182 0 0,-198 11-453 0 0,-1 0-21 0 0,0 0 28 0 0,0 0 12 0 0,0 0 2 0 0,0 0-6 0 0,0 0-33 0 0,-27 4-3003 0 0,21-3 1625 0 0,-1 1-365 0 0,1-1-4564 0 0,2-1-4763 0 0</inkml:trace>
  <inkml:trace contextRef="#ctx0" brushRef="#br0" timeOffset="364.441">374 136 9186 0 0,'0'0'1390'0'0,"0"0"-736"0"0,0 0-227 0 0,0 0 149 0 0,0 0 252 0 0,0 0 187 0 0,0 0 19 0 0,0 0-102 0 0,0 0-116 0 0,0 0-138 0 0,0 0-111 0 0,0 0-55 0 0,0 0-64 0 0,-1 27-30 0 0,-5 130 436 0 0,4-137-656 0 0,0-1-1 0 0,-2 0 1 0 0,0 0 0 0 0,-1 0-1 0 0,0-1 1 0 0,-2 0 0 0 0,0 0-1 0 0,-6 10-197 0 0,-16 41 135 0 0,15-31-90 0 0,-14 71-378 0 0,30-94-2112 0 0,5-11-8060 0 0,-7-4 1692 0 0</inkml:trace>
  <inkml:trace contextRef="#ctx0" brushRef="#br0" timeOffset="883.858">1451 0 2200 0 0,'0'0'2214'0'0,"0"0"-1236"0"0,0 0-402 0 0,0 0 301 0 0,0 0 497 0 0,0 0 364 0 0,0 0 58 0 0,0 0-245 0 0,0 0-329 0 0,0 0-275 0 0,0 0-190 0 0,0 0-58 0 0,0 0-20 0 0,9 18 3531 0 0,-50 68-2439 0 0,-97 106-975 0 0,-119 69-540 0 0,130-122-269 0 0,101-119-949 0 0,25-20 793 0 0,1 1 1 0 0,-1-1-1 0 0,1 0 1 0 0,-1 0-1 0 0,1 0 1 0 0,-1 0-1 0 0,1 0 1 0 0,-1 0-1 0 0,1 0 1 0 0,-1 0 0 0 0,1 0-1 0 0,-1 0 1 0 0,1 0-1 0 0,-1 0 1 0 0,1 0-1 0 0,-1 0 1 0 0,1 0-1 0 0,-1-1 1 0 0,1 1-1 0 0,-1 0 1 0 0,1 0 0 0 0,-1-1-1 0 0,1 1 1 0 0,-1 0-1 0 0,1 0 1 0 0,-1-1-1 0 0,1 1 1 0 0,0-1-1 0 0,-1 1 1 0 0,1 0-1 0 0,0-1 1 0 0,-1 1-1 0 0,1-1 1 0 0,0 1 0 0 0,0-1-1 0 0,-1 1 1 0 0,1-1-1 0 0,0 1 1 0 0,0-1-1 0 0,0 1 1 0 0,0-1-1 0 0,-1 1 1 0 0,1-1-1 0 0,0 1 1 0 0,0-1 0 0 0,0 1-1 0 0,0-1 1 0 0,0 1-1 0 0,0-1 1 0 0,1 1-1 0 0,-1-1 1 0 0,0 1-1 0 0,0-1 1 0 0,0 1-1 0 0,1-1 169 0 0,-1-7-5201 0 0,0 1-3998 0 0</inkml:trace>
  <inkml:trace contextRef="#ctx0" brushRef="#br0" timeOffset="1354.591">890 22 4953 0 0,'0'0'3054'0'0,"0"0"-1046"0"0,0 0-533 0 0,0 0-48 0 0,0 0-16 0 0,0 0-48 0 0,0 0-181 0 0,0 0-283 0 0,0 0-282 0 0,0 0-233 0 0,0 0-160 0 0,0 0-12 0 0,0 0 78 0 0,-1 4 118 0 0,2 2-224 0 0,1 1 1 0 0,0-1-1 0 0,0 0 0 0 0,0 0 0 0 0,1 0 1 0 0,0 0-1 0 0,0 0 0 0 0,1-1 1 0 0,0 0-1 0 0,-1 1 0 0 0,2-1 0 0 0,-1 0 1 0 0,1-1-1 0 0,-1 1 0 0 0,1-1 1 0 0,0 0-1 0 0,5 3-184 0 0,12 13 477 0 0,16 18 78 0 0,183 204 1028 0 0,-102-69-1382 0 0,-72-116-129 0 0,-46-63-4211 0 0,-5-1-2066 0 0,3 6 3614 0 0,0-3-8834 0 0</inkml:trace>
  <inkml:trace contextRef="#ctx0" brushRef="#br0" timeOffset="1875.214">1716 482 6929 0 0,'0'0'3333'0'0,"0"0"-1921"0"0,0 0-759 0 0,0 0 23 0 0,0 0 124 0 0,0 0 43 0 0,0 0-84 0 0,0 0-199 0 0,0 0-183 0 0,0 0-127 0 0,0 0-80 0 0,0 0-50 0 0,-14 17-12 0 0,-42 52 7 0 0,20 3 290 0 0,34-61-359 0 0,1-8-23 0 0,0-1 1 0 0,0 0-1 0 0,0 1 1 0 0,1-1 0 0 0,-1 1-1 0 0,1-1 1 0 0,0 1-1 0 0,0-1 1 0 0,0 1-1 0 0,0-1 1 0 0,0 1-1 0 0,0-1 1 0 0,1 1 0 0 0,-1-1-1 0 0,1 1 1 0 0,-1-1-1 0 0,1 0 1 0 0,0 1-1 0 0,0-1 1 0 0,0 0 0 0 0,1 1-1 0 0,-1-1 1 0 0,0 0-1 0 0,1 0 1 0 0,-1 0-1 0 0,1 0 1 0 0,0-1-1 0 0,0 1 1 0 0,0 0 0 0 0,0 0-24 0 0,9 1 182 0 0,1 0 1 0 0,-1-1 0 0 0,0 0 0 0 0,1-1 0 0 0,0 0 0 0 0,-1-1 0 0 0,1 0 0 0 0,-1-1-1 0 0,1 0 1 0 0,-1-1 0 0 0,1-1 0 0 0,-1 1 0 0 0,0-2 0 0 0,0 1 0 0 0,0-2-1 0 0,0 1 1 0 0,-1-1 0 0 0,0-1 0 0 0,0 0 0 0 0,0-1 0 0 0,-1 1 0 0 0,0-2 0 0 0,0 1-1 0 0,-1-2 1 0 0,0 1 0 0 0,0-1 0 0 0,-1 0 0 0 0,0 0 0 0 0,-1-1 0 0 0,0 0-1 0 0,0 0 1 0 0,-1 0 0 0 0,0-3-183 0 0,-3 8 0 0 0,0 0 1 0 0,0 0-1 0 0,-1 0 0 0 0,0-1 0 0 0,0 1 1 0 0,0 0-1 0 0,-1-1 0 0 0,1 1 0 0 0,-1 0 1 0 0,-1-1-1 0 0,1 1 0 0 0,-1-1 0 0 0,0 1 1 0 0,0 0-1 0 0,0 0 0 0 0,-1 0 1 0 0,0-1-1 0 0,0 2 0 0 0,0-1 0 0 0,-1 0 1 0 0,0 0-1 0 0,0 1 0 0 0,0-1 0 0 0,0 1 1 0 0,0 0-1 0 0,-1 0 0 0 0,0 0 0 0 0,0 0 1 0 0,0 1-1 0 0,0 0 0 0 0,-1 0 0 0 0,1 0 1 0 0,-1 0-1 0 0,0 1 0 0 0,0-1 0 0 0,0 1 1 0 0,0 0-1 0 0,0 1 0 0 0,0 0 0 0 0,-1-1 1 0 0,1 1-1 0 0,-1 1 0 0 0,-2-1-257 0 0,0 1 0 0 0,0 0 0 0 0,-1 1 0 0 0,1 0 0 0 0,0 0 1 0 0,0 1-1 0 0,0 0 0 0 0,0 1 0 0 0,0-1 0 0 0,1 2 0 0 0,-7 2 257 0 0,-24 21-7731 0 0,27-13-3451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682 164 24 0 0,'0'0'1414'0'0,"0"0"-17"0"0,0 0 132 0 0,0 0 167 0 0,0 0 50 0 0,0 0 11 0 0,0 0-70 0 0,0 0-237 0 0,0 0-234 0 0,0 0-201 0 0,0 0-204 0 0,-5-9-107 0 0,-14-28-61 0 0,-42-24 3158 0 0,-52 33-2461 0 0,94 26-1241 0 0,0 1 0 0 0,0 1 0 0 0,0 1-1 0 0,1 1 1 0 0,-1 1 0 0 0,0 0 0 0 0,1 1 0 0 0,0 1-1 0 0,0 1 1 0 0,0 1 0 0 0,-1 1-99 0 0,3-3 16 0 0,2 0 1 0 0,-1 1-1 0 0,1 1 0 0 0,-1 0 1 0 0,2 1-1 0 0,-1 1 0 0 0,1 0 0 0 0,1 1 1 0 0,0 0-1 0 0,0 1 0 0 0,1 0 1 0 0,0 0-1 0 0,1 2 0 0 0,0-1 1 0 0,1 1-1 0 0,1 1 0 0 0,0-1 1 0 0,0 2-1 0 0,2-1 0 0 0,0 1 1 0 0,0 0-1 0 0,1 0 0 0 0,1 0 0 0 0,1 1 1 0 0,0-1-1 0 0,1 4-16 0 0,2-11 5 0 0,1-1 0 0 0,0 1 0 0 0,1-1 0 0 0,0 1 0 0 0,0-1 0 0 0,1 1 0 0 0,-1-1 0 0 0,2 0 0 0 0,-1 0 0 0 0,1 0 0 0 0,0-1 0 0 0,0 1 0 0 0,1-1 0 0 0,0 0 0 0 0,0 0 0 0 0,0-1 0 0 0,1 1 0 0 0,0-1 0 0 0,0 0 1 0 0,0-1-1 0 0,0 0 0 0 0,1 0 0 0 0,0 0 0 0 0,0-1 0 0 0,0 1 0 0 0,0-2 0 0 0,0 1 0 0 0,1-1 0 0 0,-1 0 0 0 0,1-1 0 0 0,0 0 0 0 0,-1 0 0 0 0,1 0 0 0 0,7-1-5 0 0,-3 1 34 0 0,0 0 1 0 0,0-1 0 0 0,0 0-1 0 0,0-1 1 0 0,0-1-1 0 0,-1 1 1 0 0,1-2-1 0 0,0 0 1 0 0,-1 0 0 0 0,0-1-1 0 0,1 0 1 0 0,-2-1-1 0 0,1 0 1 0 0,0-1 0 0 0,5-4-35 0 0,27-23 113 0 0,-1-2 0 0 0,-2-2 0 0 0,-1-1 0 0 0,-2-2 0 0 0,26-37-113 0 0,-45 54 47 0 0,-1-1 1 0 0,-1-1-1 0 0,0 0 1 0 0,-2-1-1 0 0,-2 0 1 0 0,0-1-1 0 0,8-28-47 0 0,-22 44 293 0 0,-7 25-446 0 0,-25 144 132 0 0,34-156 24 0 0,-3 25 26 0 0,2 0 0 0 0,1-1 0 0 0,1 1-1 0 0,1 0 1 0 0,1-1 0 0 0,7 26-29 0 0,40 117 97 0 0,-33-144-194 0 0,-17-25 41 0 0,6-5-4939 0 0,-3 3-963 0 0,-1 2-5087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10570 0 0,'0'0'2134'0'0,"0"0"-796"0"0,0 0-357 0 0,0 0 89 0 0,0 0 129 0 0,0 0-15 0 0,0 0-200 0 0,0 0-214 0 0,0 0-102 0 0,0 0-27 0 0,0 0-13 0 0,0 0-33 0 0,0 0-57 0 0,27-3-53 0 0,87-11-33 0 0,83-24 1170 0 0,-13 31-946 0 0,-169 14-2088 0 0,-50 0-4595 0 0,19-2-3370 0 0,10-2-362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11707 0 0,'0'0'1437'0'0,"0"0"46"0"0,0 0 97 0 0,0 0-6 0 0,0 0-107 0 0,0 0-229 0 0,0 0-237 0 0,36-7-225 0 0,110-21-226 0 0,-144 28-550 0 0,152-25 571 0 0,-73 22-3855 0 0,-67 3-2024 0 0,-5 0-5939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2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252 413 6009 0 0,'0'0'2251'0'0,"0"0"-370"0"0,0 0-183 0 0,0 0 46 0 0,0 0-30 0 0,0 0-193 0 0,0 0-288 0 0,0 0-317 0 0,0 0-224 0 0,0 0-123 0 0,0 0-86 0 0,0 0-44 0 0,-26 15-44 0 0,-79 50-71 0 0,50-8 138 0 0,46-42-422 0 0,0-1 0 0 0,1 1 0 0 0,1 0-1 0 0,1 0 1 0 0,0 1 0 0 0,1 0 0 0 0,1 0-1 0 0,0 0 1 0 0,1 1 0 0 0,1-1-1 0 0,0 1 1 0 0,2 0 0 0 0,0-1 0 0 0,1 10-40 0 0,-1-21-22 0 0,1 0 0 0 0,0 0 0 0 0,0-1 0 0 0,1 1 0 0 0,-1 0 1 0 0,1 0-1 0 0,0-1 0 0 0,0 1 0 0 0,0-1 0 0 0,1 1 0 0 0,0-1 1 0 0,0 0-1 0 0,0 0 0 0 0,0 0 0 0 0,1 0 0 0 0,-1-1 0 0 0,1 1 1 0 0,0-1-1 0 0,0 0 0 0 0,0 0 0 0 0,0-1 0 0 0,1 1 1 0 0,-1-1-1 0 0,1 0 0 0 0,0 0 0 0 0,-1 0 0 0 0,1-1 0 0 0,0 0 1 0 0,0 0-1 0 0,4 1 22 0 0,1-2-412 0 0,49-4-2227 0 0,-22-11-7745 0 0,-28 8 1586 0 0</inkml:trace>
  <inkml:trace contextRef="#ctx0" brushRef="#br0" timeOffset="377.442">568 461 5521 0 0,'0'0'2793'0'0,"0"0"-1040"0"0,0 0-410 0 0,0 0 72 0 0,0 0 104 0 0,0 0-61 0 0,0 0-226 0 0,0 0-286 0 0,-26 35-282 0 0,-78 113-220 0 0,64-68 34 0 0,38-68-397 0 0,1-6-39 0 0,-1-1 0 0 0,1 0 0 0 0,0 1 1 0 0,0-1-1 0 0,0 1 0 0 0,1 0 0 0 0,0-1 0 0 0,0 1 0 0 0,1-1 1 0 0,-1 1-1 0 0,1-1 0 0 0,0 1 0 0 0,1-1 0 0 0,-1 1 0 0 0,1-1 1 0 0,0 0-1 0 0,0 0 0 0 0,1 0 0 0 0,0 0 0 0 0,0 0 0 0 0,0-1 1 0 0,0 1-1 0 0,1-1 0 0 0,-1 0 0 0 0,1 0 0 0 0,0 0 0 0 0,1 0 1 0 0,-1-1-1 0 0,0 0 0 0 0,1 0 0 0 0,0 0 0 0 0,0 0 0 0 0,0-1 1 0 0,0 1-43 0 0,8-1 134 0 0,0 1-1 0 0,0-2 1 0 0,0 0 0 0 0,0 0 0 0 0,0-2 0 0 0,0 1 0 0 0,0-1 0 0 0,-1-1 0 0 0,1-1 0 0 0,0 0 0 0 0,-1 0 0 0 0,1-1 0 0 0,-1-1 0 0 0,0 0 0 0 0,0 0 0 0 0,-1-1 0 0 0,0-1 0 0 0,0 0 0 0 0,0-1 0 0 0,-1 0 0 0 0,0 0 0 0 0,-1-1 0 0 0,0 0 0 0 0,0-1 0 0 0,-1 0 0 0 0,0 0 0 0 0,-1-1 0 0 0,0 0 0 0 0,0 0 0 0 0,-2-1 0 0 0,1 0 0 0 0,-1 0 0 0 0,-1 0 0 0 0,0 0 0 0 0,-1-1 0 0 0,0 0 0 0 0,-1 1 0 0 0,-1-1 0 0 0,0 0 0 0 0,0-11-134 0 0,-2 18-86 0 0,0 1 1 0 0,-1 0-1 0 0,0 0 0 0 0,1 0 0 0 0,-2 0 0 0 0,1 0 0 0 0,0 0 0 0 0,-1 0 1 0 0,0 1-1 0 0,0 0 0 0 0,-1-1 0 0 0,1 1 0 0 0,-1 0 0 0 0,0 0 0 0 0,0 1 1 0 0,0-1-1 0 0,0 1 0 0 0,-1 0 0 0 0,1 0 0 0 0,-1 1 0 0 0,0-1 0 0 0,0 1 1 0 0,0 0-1 0 0,0 0 0 0 0,0 0 0 0 0,0 1 0 0 0,-1 0 0 0 0,1 0 0 0 0,0 0 1 0 0,-1 1-1 0 0,1 0 0 0 0,-1 0 0 0 0,1 0 0 0 0,0 1 0 0 0,-1-1 0 0 0,1 1 1 0 0,0 1-1 0 0,0-1 0 0 0,-1 1 0 0 0,1 0 0 0 0,0 0 0 0 0,-4 2 86 0 0,4 0-450 0 0,-32 21-5971 0 0,27-13-4765 0 0</inkml:trace>
  <inkml:trace contextRef="#ctx0" brushRef="#br0" timeOffset="838.77">1025 818 7154 0 0,'0'0'2364'0'0,"0"0"-252"0"0,0 0-110 0 0,0 0-57 0 0,0 0-213 0 0,0 0-385 0 0,0 0-393 0 0,0 0-289 0 0,0 0-114 0 0,0 0 4 0 0,0 0 3 0 0,0 0-19 0 0,0 0-72 0 0,10-9-71 0 0,67-67 624 0 0,1-1 154 0 0,47-30-845 0 0,-121 100-325 0 0,-4 7-25 0 0,0 0-34 0 0,0 0-32 0 0,0 23-473 0 0,-1 115 571 0 0,4-132 22 0 0,-1 0 0 0 0,2-1 0 0 0,-1 0 0 0 0,0 1 0 0 0,1-1 0 0 0,0-1 1 0 0,0 1-1 0 0,1 0 0 0 0,-1-1 0 0 0,1 0 0 0 0,0 0 0 0 0,0-1 0 0 0,0 1 0 0 0,1-1 0 0 0,-1 0 0 0 0,1 0 0 0 0,0-1 0 0 0,-1 0 0 0 0,1 0 0 0 0,0 0 0 0 0,0 0 1 0 0,1-1-1 0 0,-1 0 0 0 0,0-1 0 0 0,0 1 0 0 0,1-1 0 0 0,-1-1 0 0 0,0 1 0 0 0,0-1 0 0 0,0 0 0 0 0,1 0 0 0 0,-1-1 0 0 0,0 1 0 0 0,0-1 0 0 0,-1-1 0 0 0,1 1 1 0 0,0-1-1 0 0,-1 0 0 0 0,3-2-33 0 0,19-16 337 0 0,-1-1 0 0 0,-1-2 1 0 0,-1 0-1 0 0,-1-2 1 0 0,-1 0-1 0 0,10-18-337 0 0,-27 39-49 0 0,-1-1 0 0 0,-1 0 0 0 0,1 0 0 0 0,-1 0 1 0 0,0 0-1 0 0,-1-1 0 0 0,1 1 0 0 0,-1-1 0 0 0,0 0 0 0 0,-1 1 0 0 0,0-1 0 0 0,1-7 49 0 0,-9 14-2988 0 0,4 0-2459 0 0,-2 0-6519 0 0</inkml:trace>
  <inkml:trace contextRef="#ctx0" brushRef="#br0" timeOffset="1308.119">2197 299 14891 0 0,'0'0'1925'0'0,"0"0"-533"0"0,0 0-264 0 0,0 0-5 0 0,0 0 40 0 0,0 0-119 0 0,0 0-226 0 0,0 0-204 0 0,0 0-167 0 0,0 0-159 0 0,0 0-121 0 0,0 0-90 0 0,-6-6-75 0 0,5 5-4 0 0,0-1 2 0 0,-1 1 0 0 0,1 0-1 0 0,0-1 1 0 0,-1 1 0 0 0,1 0-1 0 0,-1 0 1 0 0,1 0-1 0 0,-1 0 1 0 0,1 0 0 0 0,-1 0-1 0 0,0 0 1 0 0,1 1 0 0 0,-1-1-1 0 0,0 0 1 0 0,0 1-1 0 0,1 0 1 0 0,-1-1 0 0 0,0 1-1 0 0,0 0 1 0 0,0 0 0 0 0,0 0-1 0 0,0 0 1 0 0,1 0-1 0 0,-1 0 1 0 0,0 1 0 0 0,0-1-1 0 0,0 1 1 0 0,1-1 0 0 0,-1 1-1 0 0,0 0 1 0 0,1-1-1 0 0,-1 1 1 0 0,0 0 0 0 0,1 0-1 0 0,-1 0 1 0 0,0 1 0 0 0,-9 5-7 0 0,-2 1-25 0 0,0 0 0 0 0,0 0 0 0 0,1 1 0 0 0,0 1 0 0 0,0 0 0 0 0,1 1 0 0 0,1 0 0 0 0,-4 6 32 0 0,14-15-11 0 0,0 0 0 0 0,0 0 0 0 0,0 0 0 0 0,0 0 0 0 0,0 0 0 0 0,1 0 0 0 0,-1 0 0 0 0,1 0 0 0 0,-1 0-1 0 0,1 0 1 0 0,0 0 0 0 0,0 0 0 0 0,0 0 0 0 0,0-1 0 0 0,0 1 0 0 0,0 0 0 0 0,0-1 0 0 0,1 1 0 0 0,-1 0 0 0 0,1-1 0 0 0,-1 0-1 0 0,1 1 1 0 0,-1-1 0 0 0,1 0 0 0 0,0 0 0 0 0,0 0 0 0 0,0 0 0 0 0,0 0 0 0 0,-1 0 0 0 0,1 0 0 0 0,0-1 0 0 0,0 1-1 0 0,0-1 1 0 0,0 1 0 0 0,1-1 0 0 0,-1 0 0 0 0,0 0 0 0 0,0 0 0 0 0,0 0 11 0 0,5 2-9 0 0,44 13-12 0 0,56 30-17 0 0,-105-42 62 0 0,1 1-1 0 0,0 0 1 0 0,-1 1 0 0 0,0-1-1 0 0,0 0 1 0 0,0 1 0 0 0,0-1-1 0 0,-1 1 1 0 0,0-1-1 0 0,0 1 1 0 0,0 0 0 0 0,0-1-1 0 0,-1 1 1 0 0,0 0 0 0 0,0 0-1 0 0,0 0 1 0 0,-1-1-1 0 0,1 1 1 0 0,-1 0 0 0 0,0-1-1 0 0,0 1 1 0 0,-1 0 0 0 0,0-1-1 0 0,1 0 1 0 0,-1 1 0 0 0,-1-1-1 0 0,1 0 1 0 0,-1 0-1 0 0,1 0 1 0 0,-1 0 0 0 0,-1-1-1 0 0,1 1 1 0 0,0-1 0 0 0,-1 0-1 0 0,1 1 1 0 0,-1-2-1 0 0,0 1 1 0 0,0 0 0 0 0,-3 0-24 0 0,-202 166-1187 0 0,202-160-329 0 0,6-3-6353 0 0,1-6-3341 0 0</inkml:trace>
  <inkml:trace contextRef="#ctx0" brushRef="#br0" timeOffset="1588.04">2748 166 14251 0 0,'0'0'2549'0'0,"0"0"-1631"0"0,0 0-385 0 0,0 0 333 0 0,0 0 353 0 0,0 0 114 0 0,0 0-164 0 0,0 0-289 0 0,0 0-222 0 0,-9 34-106 0 0,-27 107-85 0 0,-7 2 382 0 0,33-99-949 0 0,2-1 1 0 0,2 1-1 0 0,2 1 0 0 0,2-1 0 0 0,2 0 0 0 0,2 1 0 0 0,5 27 100 0 0,-7-68-1524 0 0,-2-4-9397 0 0,1-3-819 0 0</inkml:trace>
  <inkml:trace contextRef="#ctx0" brushRef="#br0" timeOffset="1772.553">2359 527 8114 0 0,'0'0'5109'0'0,"0"0"-2663"0"0,0 0-1157 0 0,0 0-314 0 0,0 0-105 0 0,0 0-29 0 0,0 0-63 0 0,0 0-146 0 0,0 0-113 0 0,0 0-130 0 0,0 0-117 0 0,0 0-107 0 0,28 0-71 0 0,86-2-26 0 0,44 15-219 0 0,-41-4-1328 0 0,-51-4-6201 0 0,-44-4-3331 0 0</inkml:trace>
  <inkml:trace contextRef="#ctx0" brushRef="#br0" timeOffset="2085.245">3243 523 13107 0 0,'0'0'2230'0'0,"0"0"-401"0"0,0 0-270 0 0,0 0-190 0 0,0 0-188 0 0,0 0-213 0 0,0 0-266 0 0,0 0-215 0 0,0 0-142 0 0,0 0-106 0 0,0 0-50 0 0,0 0-42 0 0,0 0-39 0 0,-28 15-43 0 0,-86 45-13 0 0,64-16-32 0 0,44-34-28 0 0,-1-1-9 0 0,1 0 0 0 0,1 1 0 0 0,0 0 0 0 0,0 0 0 0 0,1 0-1 0 0,0 0 1 0 0,0 0 0 0 0,2 1 0 0 0,-1 0 0 0 0,1 0 0 0 0,1-1 0 0 0,0 1 0 0 0,0 8 17 0 0,1-17-2 0 0,0 0 1 0 0,0-1 0 0 0,0 1 0 0 0,1-1 0 0 0,-1 1 0 0 0,0 0 0 0 0,1-1 0 0 0,-1 1-1 0 0,1-1 1 0 0,0 1 0 0 0,-1-1 0 0 0,1 0 0 0 0,0 1 0 0 0,0-1 0 0 0,0 0-1 0 0,0 1 1 0 0,0-1 0 0 0,0 0 0 0 0,1 0 0 0 0,-1 0 0 0 0,0 0 0 0 0,0 0 0 0 0,1 0-1 0 0,-1 0 1 0 0,1 0 0 0 0,-1-1 0 0 0,1 1 0 0 0,-1-1 0 0 0,1 1 0 0 0,-1-1 0 0 0,1 1-1 0 0,-1-1 1 0 0,1 0 0 0 0,0 0 0 0 0,-1 0 0 0 0,1 0 0 0 0,0 0 0 0 0,-1 0 0 0 0,1 0-1 0 0,-1 0 1 0 0,1-1 0 0 0,0 1 0 0 0,0-1 1 0 0,68-27 415 0 0,136-145 1250 0 0,-202 168-1650 0 0,1 0 0 0 0,0 1 0 0 0,0 0 0 0 0,0 0 0 0 0,1 0 0 0 0,-1 1 0 0 0,1 0 0 0 0,0 0 0 0 0,0 0 0 0 0,0 1 0 0 0,0 0 0 0 0,3-1-15 0 0,3 43-708 0 0,-11-36 394 0 0,10 61-1446 0 0,-5-44-2679 0 0,1 0-5236 0 0,-5-13-7 0 0</inkml:trace>
  <inkml:trace contextRef="#ctx0" brushRef="#br0" timeOffset="2556.541">3589 766 8466 0 0,'0'0'2579'0'0,"0"0"-304"0"0,0 0-214 0 0,0 0-244 0 0,0 0-358 0 0,0 0-424 0 0,0 0-369 0 0,0 0-228 0 0,0 0-69 0 0,0 0-8 0 0,0 0 3 0 0,0 0-20 0 0,13-14-49 0 0,39-43-38 0 0,-5 25 259 0 0,-34 29-509 0 0,-11 4-14 0 0,-1-1 1 0 0,1 1-1 0 0,-1-1 1 0 0,0 1-1 0 0,1-1 1 0 0,-1 1-1 0 0,0 0 0 0 0,0 0 1 0 0,1 0-1 0 0,-1 0 1 0 0,0 0-1 0 0,0 0 1 0 0,0 0-1 0 0,0 0 1 0 0,0 0-1 0 0,0 0 0 0 0,0 1 1 0 0,-1-1-1 0 0,1 0 1 0 0,0 1-1 0 0,-1-1 1 0 0,1 0-1 0 0,-1 1 0 0 0,1-1 1 0 0,-1 1-1 0 0,0-1 1 0 0,0 1-1 0 0,1-1 1 0 0,-1 1-1 0 0,0 0 7 0 0,12 25 0 0 0,-5-22 113 0 0,0-1 0 0 0,0-1 0 0 0,1 1 0 0 0,-1-1 0 0 0,1 0 0 0 0,-1-1 0 0 0,1 0 0 0 0,0 0 0 0 0,0-1 0 0 0,0 0 0 0 0,0 0 0 0 0,1 0 0 0 0,-1-1 0 0 0,0-1 0 0 0,0 0 0 0 0,0 0 0 0 0,0 0 0 0 0,0-1 0 0 0,0 0 0 0 0,0 0 0 0 0,-1-1 0 0 0,1 0 0 0 0,-1-1 0 0 0,0 0 0 0 0,0 0 0 0 0,0 0 0 0 0,0-1 0 0 0,5-4-113 0 0,12-3 324 0 0,104-61 597 0 0,-104 49-799 0 0,-21 12-3963 0 0,-3 11-1685 0 0,0 1-6549 0 0</inkml:trace>
  <inkml:trace contextRef="#ctx0" brushRef="#br0" timeOffset="2843.269">4638 1 15843 0 0,'0'0'1373'0'0,"0"0"-260"0"0,0 0 19 0 0,0 0 161 0 0,0 0 42 0 0,0 0-204 0 0,0 0-243 0 0,0 0-199 0 0,0 0-145 0 0,1 35-105 0 0,0 112-101 0 0,5-8 243 0 0,30 116-414 0 0,-19-70-1221 0 0,-33-173-1783 0 0,5-12-1100 0 0,7 0 180 0 0,-2 0-7203 0 0</inkml:trace>
  <inkml:trace contextRef="#ctx0" brushRef="#br0" timeOffset="3085.765">4302 317 14875 0 0,'0'0'1591'0'0,"0"0"-339"0"0,0 0-6 0 0,0 0 34 0 0,0 0-82 0 0,0 0-159 0 0,32 0-203 0 0,103 1-193 0 0,76 12 960 0 0,-44-6-1886 0 0,-97-6-8565 0 0,-54-1-3223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3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72 0 0,'0'0'1512'0'0,"0"0"-434"0"0,0 0-143 0 0,0 0 184 0 0,0 0 310 0 0,0 0 210 0 0,0 0-44 0 0,0 0-248 0 0,0 0-296 0 0,0 0-237 0 0,0 0-125 0 0,36 0 5522 0 0,171 7-1753 0 0,-15 9-3394 0 0,104 9-260 0 0,-168-22-4494 0 0,-127-3 1015 0 0,-1 0-3351 0 0,0 0-5336 0 0</inkml:trace>
  <inkml:trace contextRef="#ctx0" brushRef="#br0" timeOffset="361.209">84 439 9098 0 0,'0'0'1330'0'0,"0"0"-641"0"0,0 0-381 0 0,0 0 150 0 0,0 0 355 0 0,0 0 362 0 0,0 0 264 0 0,0 0 13 0 0,0 0-103 0 0,0 0-177 0 0,0 0-220 0 0,0 0-155 0 0,0 0-82 0 0,24 9-61 0 0,78 26-65 0 0,9-9 1281 0 0,-56-14-1288 0 0,1-2 1 0 0,0-3-1 0 0,40 0-582 0 0,-89-7 16 0 0,148 4-1884 0 0,-155-9-1464 0 0,0 2-5335 0 0,0 0-2849 0 0</inkml:trace>
  <inkml:trace contextRef="#ctx0" brushRef="#br0" timeOffset="1202.061">608 23 5521 0 0,'0'0'1734'0'0,"0"0"-158"0"0,0 0-65 0 0,0 0 180 0 0,0 0 118 0 0,0 0-74 0 0,0 0-174 0 0,0 0-276 0 0,0 0-309 0 0,0 0-267 0 0,0 0-194 0 0,0 0-127 0 0,0 0-54 0 0,-6-4-8 0 0,-21-11-48 0 0,20 12-25 0 0,7 3-60 0 0,2 6-11 0 0,0 1 0 0 0,0-1-1 0 0,1 0 1 0 0,0 0-1 0 0,0 0 1 0 0,0 0-1 0 0,1-1 1 0 0,0 1-1 0 0,0-1 1 0 0,0 0-1 0 0,1 0 1 0 0,0 0 0 0 0,0-1-1 0 0,0 1 1 0 0,3 1-182 0 0,119 107 933 0 0,105 9-398 0 0,-182-93-504 0 0,-106 34 758 0 0,-119 122-517 0 0,-127 80 146 0 0,252-218-312 0 0,29-15-67 0 0,21-31-2 0 0,0-1-30 0 0,0 0-30 0 0,0 0 25 0 0,0 0-8 0 0,0 0 10 0 0,0 0-20 0 0,0 0 4 0 0,0 0 23 0 0,0 0 1 0 0,0 0-19 0 0,0 0-9 0 0,0 0 19 0 0,6-25-2966 0 0,-2 22 2342 0 0,10-9-1529 0 0,-6 0-4275 0 0,-7 9-2452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3345 0 0,'0'0'1287'0'0,"0"0"-124"0"0,0 0 49 0 0,0 0 217 0 0,0 0 141 0 0,0 0-74 0 0,0 0-273 0 0,0 0-298 0 0,0 0-204 0 0,0 0-94 0 0,0 0 4 0 0,9-9 41 0 0,96-125 3586 0 0,-69 67-1940 0 0,-22 94-2849 0 0,36 112 1214 0 0,-31-51-312 0 0,-4 2 1 0 0,3 82-372 0 0,13 140 225 0 0,2-227-220 0 0,-9-136 1997 0 0,13-30-1837 0 0,3 2-1 0 0,36-50-164 0 0,27-50 50 0 0,-47 76-11 0 0,58-128 90 0 0,-100 186-957 0 0,-21 45-3662 0 0,5 0-4108 0 0,2 0-3053 0 0</inkml:trace>
  <inkml:trace contextRef="#ctx0" brushRef="#br0" timeOffset="569.65">890 476 9474 0 0,'0'0'1800'0'0,"0"0"-354"0"0,0 0-198 0 0,0 0 51 0 0,0 0-8 0 0,0 0-173 0 0,0 0-307 0 0,0 0-311 0 0,0 0-242 0 0,0 0-142 0 0,0 0-50 0 0,0 0 59 0 0,0 0 85 0 0,4 2 119 0 0,12 3 80 0 0,1-1 0 0 0,-1 0-1 0 0,1-1 1 0 0,0-1 0 0 0,0-1 0 0 0,-1 0 0 0 0,1-1 0 0 0,0-1-1 0 0,11-2-408 0 0,220-37 1775 0 0,-248 40-1803 0 0,0 0 23 0 0,0 0-20 0 0,0 0-39 0 0,0 0-44 0 0,0 0-68 0 0,-14 0-3763 0 0,8 0-2184 0 0,1 0-5145 0 0</inkml:trace>
  <inkml:trace contextRef="#ctx0" brushRef="#br0" timeOffset="826.284">853 671 13379 0 0,'0'0'1039'0'0,"0"0"-510"0"0,0 0-177 0 0,0 0 195 0 0,0 0 319 0 0,0 0 234 0 0,0 0 21 0 0,0 0-106 0 0,0 0-120 0 0,0 0-175 0 0,0 0-142 0 0,0 0-85 0 0,23 5-130 0 0,75 18-103 0 0,0-18 29 0 0,-11-21-1077 0 0,-33-4-6947 0 0,-42 16-3415 0 0</inkml:trace>
  <inkml:trace contextRef="#ctx0" brushRef="#br0" timeOffset="1411.74">2005 391 12923 0 0,'0'0'1405'0'0,"0"0"-275"0"0,0 0-103 0 0,0 0-2 0 0,0 0-6 0 0,0 0-112 0 0,0 0-203 0 0,0 0-154 0 0,0 0-122 0 0,0 0-115 0 0,0 0-57 0 0,0 0-66 0 0,-30 9-45 0 0,-97 31-8 0 0,54-7 89 0 0,50-18-195 0 0,1 1 0 0 0,0 1 0 0 0,2 0 0 0 0,-1 2 0 0 0,2 1 0 0 0,1 0 0 0 0,0 2 0 0 0,-9 16-31 0 0,19-27-15 0 0,1 0 0 0 0,1 1 0 0 0,0 0 0 0 0,0 0 0 0 0,1 0 0 0 0,1 1 0 0 0,0 0 0 0 0,1 0 0 0 0,0 0 0 0 0,1 0 1 0 0,0 0-1 0 0,1 1 0 0 0,1-1 0 0 0,0 0 0 0 0,1 4 15 0 0,1-13 14 0 0,0 0 0 0 0,0 0 1 0 0,1 0-1 0 0,-1 0 0 0 0,1 0 1 0 0,0 0-1 0 0,0-1 0 0 0,1 1 0 0 0,-1-1 1 0 0,1 0-1 0 0,-1 0 0 0 0,1 0 1 0 0,0-1-1 0 0,0 1 0 0 0,0-1 1 0 0,1 0-1 0 0,-1 0 0 0 0,0 0 0 0 0,1-1 1 0 0,-1 0-1 0 0,1 0 0 0 0,-1 0 1 0 0,1 0-1 0 0,0-1 0 0 0,-1 1 1 0 0,1-1-1 0 0,0 0 0 0 0,0-1 0 0 0,-1 1 1 0 0,1-1-1 0 0,0 0 0 0 0,-1 0 1 0 0,1 0-1 0 0,-1-1 0 0 0,0 0 1 0 0,2 0-15 0 0,31-17 190 0 0,-1-2 1 0 0,-1-1-1 0 0,-1-1 1 0 0,0-3-1 0 0,-2 0 1 0 0,-1-2 0 0 0,-2-1-1 0 0,0-2 1 0 0,-3-1-1 0 0,21-30-190 0 0,4-4 391 0 0,-51 65-311 0 0,0 1-7 0 0,0 0-7 0 0,0 0-34 0 0,-4 26-195 0 0,-1-6 178 0 0,0 1 1 0 0,2 0-1 0 0,1-1 0 0 0,0 1 1 0 0,2 0-1 0 0,0 0 0 0 0,2 0 1 0 0,0 1-16 0 0,0-11 8 0 0,1 0 0 0 0,0 0 1 0 0,0 1-1 0 0,1-2 0 0 0,1 1 0 0 0,0 0 1 0 0,1-1-1 0 0,0 0 0 0 0,0 0 0 0 0,1-1 1 0 0,0 0-1 0 0,0 0 0 0 0,1-1 1 0 0,1 1-1 0 0,4 2-8 0 0,-12-10-82 0 0,0 0 0 0 0,-1-1 0 0 0,1 1-1 0 0,0 0 1 0 0,0-1 0 0 0,0 1 0 0 0,0-1 0 0 0,0 1 0 0 0,0-1 0 0 0,0 1 0 0 0,0-1 0 0 0,0 0 0 0 0,0 1-1 0 0,0-1 1 0 0,0 0 0 0 0,0 0 0 0 0,0 0 0 0 0,0 0 0 0 0,0 0 0 0 0,0 0 0 0 0,1 0 0 0 0,-1 0 0 0 0,0 0 0 0 0,0-1-1 0 0,0 1 1 0 0,0 0 0 0 0,0-1 0 0 0,0 1 0 0 0,0-1 0 0 0,0 1 0 0 0,0-1 0 0 0,-1 1 0 0 0,1-1 0 0 0,0 0-1 0 0,0 1 1 0 0,0-1 0 0 0,0 0 0 0 0,-1 0 0 0 0,1 0 0 0 0,0 0 0 0 0,-1 1 0 0 0,1-1 0 0 0,-1 0 0 0 0,1 0 0 0 0,-1 0-1 0 0,1 0 1 0 0,-1 0 0 0 0,0 0 0 0 0,0 0 0 0 0,1 0 0 0 0,-1-1 0 0 0,0 1 82 0 0,5-9-6049 0 0,-1 5-5707 0 0</inkml:trace>
  <inkml:trace contextRef="#ctx0" brushRef="#br0" timeOffset="1976.013">2703 78 11426 0 0,'0'0'2554'0'0,"0"0"-672"0"0,0 0-323 0 0,0 0-96 0 0,0 0-43 0 0,0 0-174 0 0,0 0-335 0 0,0 0-326 0 0,0 0-226 0 0,0 0-108 0 0,0 0-39 0 0,0 0-19 0 0,0 0-37 0 0,7 19 378 0 0,-43 216 1083 0 0,-24 22-1539 0 0,6-90-86 0 0,46-82-118 0 0,11-82 133 0 0,1 1 0 0 0,-1-1 0 0 0,1 0 0 0 0,0-1-1 0 0,0 1 1 0 0,0-1 0 0 0,0 1 0 0 0,0-1 0 0 0,1 0 0 0 0,-1-1-1 0 0,0 1 1 0 0,1-1 0 0 0,0 0 0 0 0,-1 0 0 0 0,1 0 0 0 0,0-1-1 0 0,-1 0 1 0 0,1 1 0 0 0,4-2-7 0 0,4 2 13 0 0,140-12 276 0 0,-150 11-306 0 0,-1-1-1 0 0,1 1 0 0 0,0-1 0 0 0,-1 0 0 0 0,0 0 0 0 0,1 0 0 0 0,-1 0 1 0 0,0-1-1 0 0,1 1 0 0 0,-1-1 0 0 0,0 1 0 0 0,0-1 0 0 0,0 0 0 0 0,0 0 1 0 0,0 0-1 0 0,-1 0 0 0 0,1 0 0 0 0,-1 0 0 0 0,1 0 0 0 0,-1-1 1 0 0,0 1-1 0 0,0 0 0 0 0,1-3 18 0 0,2-39-6652 0 0,-7 37 2550 0 0,0 3-1391 0 0,3 4 5196 0 0,-3-3-9493 0 0</inkml:trace>
  <inkml:trace contextRef="#ctx0" brushRef="#br0" timeOffset="2860.395">2377 498 10954 0 0,'0'0'2223'0'0,"0"0"-720"0"0,0 0-324 0 0,0 0 35 0 0,0 0 58 0 0,0 0-86 0 0,0 0-294 0 0,0 0-271 0 0,0 0-51 0 0,0 0 29 0 0,0 0 110 0 0,0 0 51 0 0,0 0-101 0 0,12 4-69 0 0,132 25 1558 0 0,94-44-310 0 0,-61-7-441 0 0,-177 22-1387 0 0,0 0-12 0 0,0 0 9 0 0,0 0-19 0 0,0 0-3 0 0,0 0 30 0 0,0 0-3 0 0,0 0-21 0 0,0 0-2 0 0,0 0 3 0 0,0 0 25 0 0,0 0 2 0 0,0 0-30 0 0,0 0-30 0 0,0 0 18 0 0,-21-8-4575 0 0,15 6 1666 0 0,2 1-3718 0 0,0-3-5695 0 0</inkml:trace>
  <inkml:trace contextRef="#ctx0" brushRef="#br0" timeOffset="3954.368">3176 553 5321 0 0,'0'0'1742'0'0,"0"0"-517"0"0,0 0-191 0 0,0 0 129 0 0,0 0 148 0 0,0 0 21 0 0,0 0-210 0 0,0 0-278 0 0,0 0-196 0 0,0 0-13 0 0,0 0 74 0 0,0 0 111 0 0,0 0 93 0 0,7 4-54 0 0,159 36 4246 0 0,-103-36-4531 0 0,-1-3 0 0 0,0-2 0 0 0,1-4 0 0 0,42-8-574 0 0,-74 13-4 0 0,-30 0-17 0 0,-1 0-35 0 0,0 0-20 0 0,0 0-50 0 0,0 0-28 0 0,0 0-62 0 0,0 0-83 0 0,-14-3-5816 0 0,4 2-3669 0 0,6 1-444 0 0</inkml:trace>
  <inkml:trace contextRef="#ctx0" brushRef="#br0" timeOffset="4315.698">3448 321 10338 0 0,'0'0'1594'0'0,"0"0"-505"0"0,0 0-196 0 0,0 0 170 0 0,0 0 229 0 0,0 0 53 0 0,0 0-152 0 0,0 0-252 0 0,0 0-227 0 0,0 0-145 0 0,0 0-86 0 0,-6 34-62 0 0,-18 108-37 0 0,18-35 409 0 0,13 103-1494 0 0,-6-198-94 0 0,0-7-1131 0 0,-1 0-3674 0 0,0-4-5289 0 0</inkml:trace>
  <inkml:trace contextRef="#ctx0" brushRef="#br0" timeOffset="5306.402">3730 196 3945 0 0,'0'0'1947'0'0,"0"0"-601"0"0,0 0-118 0 0,0 0 223 0 0,0 0 172 0 0,0 0-39 0 0,0 0-108 0 0,0 0-173 0 0,0 0-121 0 0,0 0-76 0 0,0 0-144 0 0,0 0-117 0 0,14 0-88 0 0,45-1-57 0 0,16-26 1257 0 0,-65 21-1713 0 0,141-96 1251 0 0,-151 103-1490 0 0,0-1 0 0 0,0 0 0 0 0,0 1 0 0 0,0-1 0 0 0,0 0 0 0 0,0 1 1 0 0,0-1-1 0 0,0 1 0 0 0,0-1 0 0 0,0 0 0 0 0,0 1 0 0 0,0-1 0 0 0,0 0 1 0 0,0 1-1 0 0,0-1 0 0 0,0 0 0 0 0,0 1 0 0 0,0-1 0 0 0,0 0 0 0 0,1 1 0 0 0,-1-1 1 0 0,0 0-1 0 0,0 1 0 0 0,0-1 0 0 0,1 0 0 0 0,-1 1 0 0 0,0-1 0 0 0,0 0 1 0 0,1 0-1 0 0,-1 1 0 0 0,0-1 0 0 0,0 0 0 0 0,1 0 0 0 0,-1 0 0 0 0,0 0 0 0 0,1 1 1 0 0,-1-1-1 0 0,0 0 0 0 0,1 0 0 0 0,-1 0 0 0 0,1 0 0 0 0,-1 0 0 0 0,0 0 0 0 0,1 0 1 0 0,-1 0-1 0 0,0 0 0 0 0,1 0 0 0 0,-1 0 0 0 0,0 0 0 0 0,1 0 0 0 0,-1 0 1 0 0,1 0-1 0 0,-1 0 0 0 0,0 0 0 0 0,1 0 0 0 0,-1-1 0 0 0,0 1 0 0 0,1 0 0 0 0,-1 0 1 0 0,0 0-1 0 0,1-1-5 0 0,-2 9-23 0 0,-15 607 428 0 0,30-454-518 0 0,5-102 73 0 0,-19-58 36 0 0,0-1 16 0 0,0 0-2 0 0,0 0-17 0 0,0 0 27 0 0,0 0-23 0 0,0 0 17 0 0,0 0 33 0 0,0 0-15 0 0,0 0 20 0 0,0 0-8 0 0,0 0 0 0 0,11-70 304 0 0,22-14-185 0 0,3 1 0 0 0,35-54-163 0 0,35-81 80 0 0,-92 184-81 0 0,2 1 0 0 0,1 1 0 0 0,1 1 0 0 0,1 0 0 0 0,2 1 0 0 0,12-11 1 0 0,19-48 225 0 0,-52 89-170 0 0,0 0-23 0 0,0 0 18 0 0,0 0-15 0 0,0 0-12 0 0,0 0 3 0 0,0 0-34 0 0,-10 7-298 0 0,-42 85-385 0 0,40-41-1815 0 0,11-28-5988 0 0,1-16-3200 0 0</inkml:trace>
  <inkml:trace contextRef="#ctx0" brushRef="#br0" timeOffset="5617.847">4457 575 11867 0 0,'0'0'1309'0'0,"0"0"-337"0"0,0 0-82 0 0,0 0 113 0 0,0 0 76 0 0,0 0-48 0 0,0 0-230 0 0,0 0-261 0 0,0 0-224 0 0,0 0-129 0 0,0 0-71 0 0,0 0-59 0 0,-22 33-5 0 0,-68 103-30 0 0,63-80-12 0 0,28-49-3 0 0,-1-4 3 0 0,0-1 0 0 0,0 1 0 0 0,0-1 1 0 0,0 1-1 0 0,0-1 0 0 0,0 1 0 0 0,1-1 0 0 0,-1 0 0 0 0,1 1 1 0 0,0-1-1 0 0,0 1 0 0 0,0-1 0 0 0,0 0 0 0 0,0 0 0 0 0,0 0 1 0 0,0 1-1 0 0,1-1 0 0 0,-1 0 0 0 0,1-1 0 0 0,0 1 0 0 0,-1 0 1 0 0,1 0-1 0 0,0-1 0 0 0,0 1 0 0 0,0-1 0 0 0,0 1 0 0 0,0-1 1 0 0,1 0-1 0 0,-1 0 0 0 0,0 0 0 0 0,1 0 0 0 0,-1 0 0 0 0,0-1 1 0 0,1 1-1 0 0,-1-1 0 0 0,1 0 0 0 0,1 1-10 0 0,6-1 148 0 0,0-1-1 0 0,0 0 0 0 0,-1 0 1 0 0,1-1-1 0 0,-1 0 1 0 0,1-1-1 0 0,-1 0 1 0 0,0 0-1 0 0,0-1 0 0 0,0 0 1 0 0,0-1-1 0 0,-1 0 1 0 0,0 0-1 0 0,0-1 1 0 0,0 0-1 0 0,-1 0 0 0 0,0 0 1 0 0,0-1-1 0 0,0-1 1 0 0,1-1-148 0 0,-4 4 43 0 0,0 1 1 0 0,0-1 0 0 0,0 0 0 0 0,0 0-1 0 0,-1 0 1 0 0,1-1 0 0 0,-1 1 0 0 0,-1-1-1 0 0,1 0 1 0 0,-1 0 0 0 0,0 0 0 0 0,-1 0-1 0 0,1 0 1 0 0,-1 0 0 0 0,0 0-1 0 0,0-1 1 0 0,-1 1 0 0 0,0 0 0 0 0,0 0-1 0 0,-1-1 1 0 0,0 1 0 0 0,0 0 0 0 0,0 0-1 0 0,0 0 1 0 0,-1 0 0 0 0,0 0 0 0 0,-1 0-1 0 0,1 0 1 0 0,-1 1 0 0 0,0-1-1 0 0,-1 1 1 0 0,1 0 0 0 0,-1 0 0 0 0,-1-1-44 0 0,1 1-111 0 0,-1 1 1 0 0,1 0-1 0 0,-1 1 1 0 0,0-1-1 0 0,0 1 1 0 0,0 0-1 0 0,-1 0 1 0 0,1 0-1 0 0,-1 1 1 0 0,1 0 0 0 0,-1 0-1 0 0,0 0 1 0 0,0 1-1 0 0,0 0 1 0 0,0 0-1 0 0,0 0 1 0 0,0 1-1 0 0,-2 0 111 0 0,-14 0-1840 0 0,8 0-2384 0 0,0 0-7001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591 439 0 0 0,'0'0'216'0'0,"0"0"868"0"0,0 0 545 0 0,0 0 400 0 0,0 0 241 0 0,0 0-47 0 0,0 0-226 0 0,0 0-329 0 0,0 0-326 0 0,0 0-294 0 0,0 0-235 0 0,3-3-123 0 0,9-15 644 0 0,-48 2 2108 0 0,19 14-3321 0 0,0 2 0 0 0,0 0 0 0 0,0 0 0 0 0,0 2 0 0 0,0 0 0 0 0,0 1 0 0 0,0 1 0 0 0,1 1 0 0 0,-1 0 0 0 0,1 1 0 0 0,-4 3-121 0 0,-32 8 241 0 0,-93 42 398 0 0,168-32-843 0 0,141 27 524 0 0,-163-54-315 0 0,-1 0 1 0 0,1 0-1 0 0,-1 1 1 0 0,1-1-1 0 0,-1 0 1 0 0,1 0-1 0 0,-1 1 1 0 0,1-1-1 0 0,-1 0 1 0 0,1 1-1 0 0,-1-1 1 0 0,0 0-1 0 0,1 1 1 0 0,-1-1-1 0 0,1 0 1 0 0,-1 1 0 0 0,0-1-1 0 0,0 1 1 0 0,1-1-1 0 0,-1 1 1 0 0,0-1-1 0 0,0 1 1 0 0,1-1-1 0 0,-1 1 1 0 0,0-1-1 0 0,0 1 1 0 0,0-1-1 0 0,0 1 1 0 0,0 0-1 0 0,0-1 1 0 0,0 1-1 0 0,0-1 1 0 0,0 1-1 0 0,0-1 1 0 0,0 1-1 0 0,0-1 1 0 0,0 1-1 0 0,0-1 1 0 0,0 1-1 0 0,-1 0 1 0 0,1-1-1 0 0,0 1 1 0 0,0-1-1 0 0,-1 0 1 0 0,1 1-1 0 0,0-1 1 0 0,-1 1-1 0 0,1-1 1 0 0,0 1-1 0 0,-1-1 1 0 0,1 0-1 0 0,-1 1 1 0 0,1-1-1 0 0,-1 0 1 0 0,1 1-1 0 0,-1-1 1 0 0,1 0-1 0 0,-1 0 1 0 0,1 1-6 0 0,-33 27 303 0 0,28-24-275 0 0,-107 74 266 0 0,76-56-267 0 0,1 3-1 0 0,1 1 1 0 0,2 1-1 0 0,-13 14-26 0 0,43-38 1 0 0,-1 0 1 0 0,1 0-1 0 0,-1 0 1 0 0,1 0-1 0 0,0 1 0 0 0,1-1 1 0 0,-1 1-1 0 0,0-1 1 0 0,1 1-1 0 0,0 0 0 0 0,0-1 1 0 0,0 1-1 0 0,0 0 1 0 0,1 0-1 0 0,-1 0 0 0 0,1-1 1 0 0,0 1-1 0 0,0 0 0 0 0,1 0 1 0 0,-1 0-1 0 0,1 0 1 0 0,0-1-1 0 0,0 1 0 0 0,0 0 1 0 0,0-1-1 0 0,0 1 1 0 0,1 0-1 0 0,0-1 0 0 0,0 0 1 0 0,0 1-1 0 0,0-1 1 0 0,0 0-1 0 0,1 0 0 0 0,-1 0 1 0 0,1 0-1 0 0,0-1 0 0 0,0 1 1 0 0,0-1-1 0 0,0 0 1 0 0,0 0-1 0 0,1 0 0 0 0,-1 0 1 0 0,1 0-1 0 0,-1-1 1 0 0,1 1-1 0 0,-1-1 0 0 0,2 0-1 0 0,-1 1-51 0 0,1 0-1 0 0,-1-1 1 0 0,0 1-1 0 0,1-1 0 0 0,-1 0 1 0 0,1 0-1 0 0,-1-1 1 0 0,1 1-1 0 0,0-1 1 0 0,-1 0-1 0 0,1 0 0 0 0,-1-1 1 0 0,1 1-1 0 0,-1-1 1 0 0,1 0-1 0 0,-1 0 1 0 0,1-1-1 0 0,-1 1 0 0 0,0-1 1 0 0,1 0-1 0 0,-1 0 1 0 0,0 0-1 0 0,0-1 0 0 0,-1 1 1 0 0,1-1-1 0 0,0 0 1 0 0,-1 0-1 0 0,0-1 1 0 0,0 1-1 0 0,0 0 0 0 0,1-3 52 0 0,17-30-3227 0 0,-11 11-4748 0 0,-8 13-3185 0 0</inkml:trace>
  <inkml:trace contextRef="#ctx0" brushRef="#br0" timeOffset="461.02">444 1 11354 0 0,'0'0'866'0'0,"0"0"-455"0"0,0 0-227 0 0,0 0 254 0 0,0 0 480 0 0,0 0 380 0 0,0 0 153 0 0,0 0-190 0 0,0 0-273 0 0,0 0-239 0 0,0 0-131 0 0,0 0-17 0 0,-5 34-40 0 0,-14 106 4 0 0,-22 146 1907 0 0,-87 177-1488 0 0,26-120-811 0 0,61-235-138 0 0,31-58-2138 0 0,10-50 2088 0 0,-5-16-2269 0 0,4 3-5811 0 0,1 6-2838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525 144 4857 0 0,'0'0'2627'0'0,"0"0"-1329"0"0,0 0-506 0 0,0 0 230 0 0,0 0 427 0 0,0 0 273 0 0,0 0-72 0 0,0 0-389 0 0,0 0-433 0 0,0 0-301 0 0,0 0-160 0 0,0 0-42 0 0,0 0 5 0 0,0 19 1746 0 0,-20 15-1376 0 0,-1-1 0 0 0,-2-2-1 0 0,-1 0 1 0 0,-1-1 0 0 0,-22 18-700 0 0,-25 31 407 0 0,-154 165-44 0 0,178-193-616 0 0,36-40-1640 0 0,8-11-2209 0 0,2-3-3421 0 0,2-1-3298 0 0</inkml:trace>
  <inkml:trace contextRef="#ctx0" brushRef="#br0" timeOffset="363.56">50 137 8226 0 0,'0'0'1959'0'0,"0"0"-671"0"0,0 0-613 0 0,0 0-35 0 0,0 0 247 0 0,0 0 212 0 0,0 0 37 0 0,0 0-72 0 0,0 0-118 0 0,0 0-106 0 0,0 0-49 0 0,0 0-78 0 0,0 0-86 0 0,3 18 7 0 0,11 57 3 0 0,-9-49-185 0 0,2 0 1 0 0,1-1-1 0 0,1 0 0 0 0,1 0 1 0 0,1 0-1 0 0,4 3-452 0 0,7 16 395 0 0,79 150 664 0 0,-95-183-1024 0 0,0 0 1 0 0,1 1 0 0 0,0-2 0 0 0,1 1 0 0 0,0-1 0 0 0,0-1 0 0 0,1 1 0 0 0,1-1-1 0 0,2 1-35 0 0,-8-6-2338 0 0,-8-8-4414 0 0,4 1-3817 0 0</inkml:trace>
  <inkml:trace contextRef="#ctx0" brushRef="#br0" timeOffset="729.42">803 328 11138 0 0,'0'0'1945'0'0,"0"0"-777"0"0,0 0-310 0 0,0 0 135 0 0,0 0 221 0 0,0 0 62 0 0,0 0-213 0 0,0 0-279 0 0,0 0-144 0 0,0 0-36 0 0,0 0 30 0 0,0 0 7 0 0,0 0-129 0 0,11 4-93 0 0,80 29 1137 0 0,92-33-282 0 0,-182 0-1286 0 0,-43-3-8395 0 0,32 3 2058 0 0,3 3-4954 0 0</inkml:trace>
  <inkml:trace contextRef="#ctx0" brushRef="#br0" timeOffset="972.106">689 553 10082 0 0,'0'0'1218'0'0,"0"0"-27"0"0,0 0 226 0 0,0 0 26 0 0,0 0-86 0 0,0 0-183 0 0,0 0-231 0 0,0 0-209 0 0,0 0-175 0 0,0 0-146 0 0,0 0-142 0 0,34 3-117 0 0,104 9-99 0 0,-136-11-57 0 0,80-2-474 0 0,-69-3 113 0 0,2-3-597 0 0,1 0-4895 0 0,-10 6-4683 0 0</inkml:trace>
  <inkml:trace contextRef="#ctx0" brushRef="#br0" timeOffset="1353.331">1543 1 11658 0 0,'0'0'2382'0'0,"0"0"-711"0"0,0 0-386 0 0,0 0 12 0 0,0 0 61 0 0,0 0-9 0 0,0 0-238 0 0,0 0-365 0 0,0 0-277 0 0,0 0-175 0 0,0 0-73 0 0,0 0-25 0 0,0 0-6 0 0,7 12 479 0 0,-6 15-325 0 0,-1 0 0 0 0,-1 0 0 0 0,-2 0 0 0 0,0-1 0 0 0,-2 1 0 0 0,-6 19-344 0 0,-3 21 130 0 0,-4 52 142 0 0,16-94-4388 0 0,2 1-4466 0 0,0-26-2657 0 0</inkml:trace>
  <inkml:trace contextRef="#ctx0" brushRef="#br0" timeOffset="1559.86">1289 373 5641 0 0,'0'0'3282'0'0,"0"0"-1703"0"0,0 0-567 0 0,0 0 69 0 0,0 0 76 0 0,0 0-56 0 0,0 0-163 0 0,0 0-175 0 0,0 0-181 0 0,0 0-132 0 0,0 0-100 0 0,0 0-71 0 0,33 0-41 0 0,101 0-38 0 0,21 0 224 0 0,-98 0-7786 0 0,-57 0-2625 0 0</inkml:trace>
  <inkml:trace contextRef="#ctx0" brushRef="#br0" timeOffset="1926.224">1317 601 1712 0 0,'0'0'4004'0'0,"0"0"-1589"0"0,0 0-540 0 0,0 0-173 0 0,0 0-167 0 0,0 0-120 0 0,0 0-147 0 0,0 0-172 0 0,0 0-170 0 0,34 1-145 0 0,105 1-106 0 0,-18-1 1467 0 0,-120-2-2099 0 0,0 1 0 0 0,0 0-1 0 0,0 0 1 0 0,1-1 0 0 0,-1 1 0 0 0,0 0 0 0 0,0 0-1 0 0,0 0 1 0 0,0 0 0 0 0,1 1 0 0 0,-1-1 0 0 0,0 0-1 0 0,0 0 1 0 0,0 1 0 0 0,0-1 0 0 0,0 1 0 0 0,0-1-1 0 0,1 1 1 0 0,-1-1 0 0 0,0 1 0 0 0,0 0 0 0 0,-1-1-1 0 0,1 1 1 0 0,0 0 0 0 0,0 0 0 0 0,0 0 0 0 0,0 0-1 0 0,-1 0 1 0 0,1-1 0 0 0,0 1 0 0 0,-1 1 0 0 0,1-1-1 0 0,-1 0 1 0 0,1 0 0 0 0,-1 0 0 0 0,0 0 0 0 0,1 0-1 0 0,-1 0 1 0 0,0 1 0 0 0,0-1 0 0 0,0 0 0 0 0,0 1-43 0 0,-28 42 997 0 0,-20-9-789 0 0,-52 54-40 0 0,96-84-155 0 0,0 0-1 0 0,1 0 0 0 0,0 1 1 0 0,0-1-1 0 0,0 1 0 0 0,1 0 1 0 0,0-1-1 0 0,0 1 1 0 0,0 0-1 0 0,1 0 0 0 0,0 0 1 0 0,0 1-1 0 0,0-1 0 0 0,1 0 1 0 0,0 5-13 0 0,2-8 23 0 0,0-1 1 0 0,0 1-1 0 0,0-1 1 0 0,0 0 0 0 0,1 0-1 0 0,-1 0 1 0 0,1 0-1 0 0,-1 0 1 0 0,1 0 0 0 0,0-1-1 0 0,-1 1 1 0 0,1-1 0 0 0,0 0-1 0 0,0 0 1 0 0,0 0-1 0 0,0 0 1 0 0,0 0 0 0 0,0-1-1 0 0,1 1 1 0 0,-1-1-1 0 0,0 0 1 0 0,0 0 0 0 0,0 0-1 0 0,0 0 1 0 0,0-1-1 0 0,1 1 1 0 0,-1-1 0 0 0,1 0-24 0 0,3 1 49 0 0,8 0-73 0 0,-1-1-1 0 0,1 0 1 0 0,0-1-1 0 0,-1 0 1 0 0,1-1-1 0 0,-1-1 1 0 0,0 0-1 0 0,8-4 25 0 0,-6 1-623 0 0,3 0-1421 0 0,-8 1-2239 0 0,-6-1-7183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8:5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485 491 1024 0 0,'0'0'2134'0'0,"0"0"-263"0"0,0 0-165 0 0,0 0-7 0 0,0 0-7 0 0,0 0-78 0 0,0 0-183 0 0,0 0-254 0 0,0 0-199 0 0,0 0-158 0 0,0 0-76 0 0,-4-3-57 0 0,-55-28 2873 0 0,46 31-3407 0 0,0 0 0 0 0,0 1 0 0 0,0 0 0 0 0,0 1 0 0 0,0 1 0 0 0,1 0 0 0 0,-1 0 0 0 0,1 2 0 0 0,0-1 0 0 0,0 1 0 0 0,0 1 0 0 0,-1 1-153 0 0,-6 4 21 0 0,0 0 1 0 0,2 0 0 0 0,-1 2-1 0 0,2 0 1 0 0,0 2-1 0 0,0-1 1 0 0,1 2-1 0 0,1 0 1 0 0,1 0 0 0 0,0 2-1 0 0,1-1 1 0 0,1 2-1 0 0,1-1 1 0 0,0 1-1 0 0,2 1 1 0 0,0 0-1 0 0,1 0 1 0 0,0 3-22 0 0,-1 91 1 0 0,8-111 4 0 0,1-1-1 0 0,0 1 0 0 0,-1 0 0 0 0,1-1 1 0 0,0 1-1 0 0,1 0 0 0 0,-1-1 0 0 0,0 1 1 0 0,1-1-1 0 0,-1 0 0 0 0,1 1 0 0 0,0-1 0 0 0,0 0 1 0 0,0 0-1 0 0,0 0 0 0 0,0 0 0 0 0,0 0 1 0 0,1-1-1 0 0,-1 1 0 0 0,0-1 0 0 0,1 1 1 0 0,0-1-1 0 0,-1 0 0 0 0,1 0 0 0 0,0 0 1 0 0,-1 0-1 0 0,1-1 0 0 0,0 1 0 0 0,0-1 1 0 0,0 0-1 0 0,-1 1 0 0 0,1-1-4 0 0,94-10 651 0 0,-63-7-529 0 0,-1-2 0 0 0,0-1 0 0 0,-2-1-1 0 0,0-2 1 0 0,-1-1 0 0 0,-2-2 0 0 0,0-1 0 0 0,-2-1-1 0 0,19-26-121 0 0,61-82 335 0 0,-99 131 129 0 0,-10 21-432 0 0,-4 14-38 0 0,2 1 1 0 0,0 0-1 0 0,2 0 0 0 0,2 0 0 0 0,1 24 6 0 0,32 21-247 0 0,0-53-3197 0 0,7-33-8957 0 0,-33 6 2446 0 0</inkml:trace>
  <inkml:trace contextRef="#ctx0" brushRef="#br0" timeOffset="507.373">1116 144 12875 0 0,'0'0'1444'0'0,"0"0"-480"0"0,0 0-161 0 0,0 0 77 0 0,0 0 102 0 0,0 0 37 0 0,0 0-70 0 0,0 0-123 0 0,0 0-102 0 0,0 0-107 0 0,0 0-94 0 0,0 0-47 0 0,0 0-24 0 0,-5 25-44 0 0,-14 77-75 0 0,-24 37 516 0 0,-72 136-600 0 0,104-249-261 0 0,4-12-5 0 0,1 1-1 0 0,1 0 1 0 0,0-1 0 0 0,1 2 0 0 0,1-1-1 0 0,0 0 1 0 0,1 1 0 0 0,0 8 17 0 0,4-21 6 0 0,0 0 0 0 0,0 0 1 0 0,0 0-1 0 0,1 0 0 0 0,-1-1 1 0 0,1 1-1 0 0,0-1 0 0 0,0 0 0 0 0,0 1 1 0 0,0-1-1 0 0,0-1 0 0 0,0 1 1 0 0,0 0-1 0 0,1-1 0 0 0,-1 0 1 0 0,1 1-1 0 0,-1-1 0 0 0,1-1 1 0 0,-1 1-1 0 0,1 0 0 0 0,0-1 0 0 0,-1 0 1 0 0,1 0-1 0 0,0 0 0 0 0,-1 0 1 0 0,1-1-1 0 0,-1 1 0 0 0,1-1 1 0 0,0 0-1 0 0,-1 0-6 0 0,7 1 53 0 0,125-18 737 0 0,-134 18-846 0 0,0 0 0 0 0,0 0 0 0 0,0 1 0 0 0,0-1 0 0 0,0 0 0 0 0,0-1 0 0 0,0 1 0 0 0,0 0 0 0 0,0 0 0 0 0,-1 0 0 0 0,1-1 0 0 0,0 1 0 0 0,0 0 0 0 0,0-1 1 0 0,0 1-1 0 0,0-1 0 0 0,0 1 0 0 0,-1-1 0 0 0,1 1 0 0 0,0-1 0 0 0,0 0 0 0 0,-1 1 0 0 0,1-1 0 0 0,0 0 0 0 0,-1 0 0 0 0,1 1 0 0 0,-1-1 0 0 0,1 0 0 0 0,-1 0 0 0 0,1 0 0 0 0,-1 0 0 0 0,0 0 0 0 0,1 1 0 0 0,-1-1 0 0 0,0 0 0 0 0,0 0 0 0 0,0 0 0 0 0,1 0 0 0 0,-1 0 0 0 0,0 0 1 0 0,0 0-1 0 0,0 0 0 0 0,-1 0 0 0 0,1 0 0 0 0,0 0 0 0 0,0 0 0 0 0,-1 0 0 0 0,1 0 0 0 0,0 0 0 0 0,-1 0 0 0 0,1 1 0 0 0,-1-2 56 0 0,-6-7-2934 0 0,0 4-5961 0 0,5 1-2589 0 0</inkml:trace>
  <inkml:trace contextRef="#ctx0" brushRef="#br0" timeOffset="853.889">674 502 11682 0 0,'0'0'1705'0'0,"0"0"-646"0"0,0 0-151 0 0,0 0 120 0 0,0 0 39 0 0,0 0-20 0 0,0 0-60 0 0,0 0-62 0 0,0 0-78 0 0,34 0-119 0 0,106 0-138 0 0,83 0 251 0 0,-141-14-3008 0 0,-49 3-8012 0 0,-24 10-889 0 0</inkml:trace>
  <inkml:trace contextRef="#ctx0" brushRef="#br0" timeOffset="1147.467">1414 8 6881 0 0,'0'0'2424'0'0,"0"0"-376"0"0,0 0-176 0 0,0 0-114 0 0,0 0-171 0 0,0 0-251 0 0,0 0-317 0 0,0 0-272 0 0,0 0-180 0 0,0 0-120 0 0,0 0-55 0 0,0 0-45 0 0,28 0 1348 0 0,133-7 537 0 0,-160 8-2229 0 0,1-1 0 0 0,-1 1 0 0 0,0 0 1 0 0,0 0-1 0 0,1 0 0 0 0,-1 0 0 0 0,0 1 0 0 0,0-1 0 0 0,0 0 0 0 0,0 0 0 0 0,0 1 1 0 0,0-1-1 0 0,-1 0 0 0 0,1 1 0 0 0,0-1 0 0 0,-1 1 0 0 0,1-1 0 0 0,-1 1 0 0 0,1-1 1 0 0,-1 1-1 0 0,0-1 0 0 0,0 1 0 0 0,0 0 0 0 0,0-1 0 0 0,0 1 0 0 0,0-1 0 0 0,0 1 0 0 0,0 0 1 0 0,0-1-1 0 0,-1 1 0 0 0,1-1 0 0 0,-1 1 0 0 0,1-1 0 0 0,-1 1 0 0 0,0-1 0 0 0,1 0 1 0 0,-1 1-1 0 0,0-1 0 0 0,0 0 0 0 0,0 1 0 0 0,0-1 0 0 0,0 0 0 0 0,0 0 0 0 0,-1 0-3 0 0,-125 175 279 0 0,125-174-264 0 0,0 0-1 0 0,0 1 0 0 0,0 0 1 0 0,1-1-1 0 0,-1 1 0 0 0,1 0 1 0 0,0 0-1 0 0,0 0 1 0 0,0 0-1 0 0,0 0 0 0 0,1 0 1 0 0,-1 0-1 0 0,1 0 0 0 0,-1 0 1 0 0,1 0-1 0 0,0 0 1 0 0,0 0-1 0 0,1 0 0 0 0,-1 0 1 0 0,1 0-1 0 0,-1 0 0 0 0,1 0 1 0 0,0 0-1 0 0,0 0 0 0 0,0 0 1 0 0,1 0-1 0 0,-1 0 1 0 0,1-1-1 0 0,-1 1 0 0 0,1-1 1 0 0,0 1-1 0 0,0-1 0 0 0,0 1 1 0 0,0-1-1 0 0,1 0 1 0 0,1 1-15 0 0,3-1-6 0 0,0 0 0 0 0,0 0 1 0 0,0-1-1 0 0,0 0 0 0 0,0 0 0 0 0,1-1 1 0 0,-1 0-1 0 0,0 0 0 0 0,0-1 1 0 0,0 0-1 0 0,0 0 0 0 0,0 0 0 0 0,0-1 1 0 0,0 0-1 0 0,0-1 0 0 0,0 0 1 0 0,-1 0-1 0 0,2 0 6 0 0,-8 3-3 0 0,10-6-1263 0 0,-2 1-4981 0 0,-3 1-5595 0 0</inkml:trace>
  <inkml:trace contextRef="#ctx0" brushRef="#br0" timeOffset="2992.902">1711 759 3633 0 0,'0'0'3389'0'0,"0"0"-1349"0"0,0 0-650 0 0,0 0-86 0 0,0 0-24 0 0,0 0-22 0 0,0 0-126 0 0,0 0-227 0 0,0 0-223 0 0,0 0-137 0 0,0 0-32 0 0,3-3 36 0 0,49-19 1421 0 0,141 21 1253 0 0,4 2-3263 0 0,-197-10-2720 0 0,-2 3-3248 0 0,-1 2-4668 0 0</inkml:trace>
  <inkml:trace contextRef="#ctx0" brushRef="#br0" timeOffset="3371.985">1873 494 8130 0 0,'0'0'1767'0'0,"0"0"-654"0"0,0 0-251 0 0,0 0 259 0 0,0 0 302 0 0,0 0 114 0 0,0 0-137 0 0,0 0-280 0 0,-3 31-306 0 0,-7 97-291 0 0,-8 78-79 0 0,18-201-920 0 0,-2 53 371 0 0,6-40-3321 0 0,4-4-4719 0 0,-8-14 43 0 0</inkml:trace>
  <inkml:trace contextRef="#ctx0" brushRef="#br0" timeOffset="4105.12">2243 347 1864 0 0,'0'0'1999'0'0,"0"0"-550"0"0,0 0 194 0 0,0 0 477 0 0,0 0 155 0 0,0 0-207 0 0,0 0-339 0 0,0 0-360 0 0,0 0-279 0 0,0 0-149 0 0,0 0-108 0 0,0 0-90 0 0,32-15-68 0 0,102-49-91 0 0,-16-8 1170 0 0,-95 46-682 0 0,-23 26-973 0 0,0 0-53 0 0,0 0-32 0 0,-1 16-70 0 0,-73 314 616 0 0,59-233-614 0 0,3-1 0 0 0,5 2 0 0 0,4 16 54 0 0,23-55-58 0 0,-20-59 66 0 0,0 0-1 0 0,0-1 1 0 0,0 1 0 0 0,0 0 0 0 0,-1-1 0 0 0,1 1 0 0 0,0 0 0 0 0,0-1 0 0 0,0 1 0 0 0,0 0 0 0 0,0-1 0 0 0,0 1 0 0 0,0-1 0 0 0,0 1 0 0 0,0 0 0 0 0,0-1 0 0 0,0 1 0 0 0,0 0 0 0 0,0-1 0 0 0,0 1-1 0 0,1 0 1 0 0,-1-1 0 0 0,0 1 0 0 0,0 0 0 0 0,0-1 0 0 0,0 1 0 0 0,1 0 0 0 0,-1-1 0 0 0,0 1 0 0 0,0 0 0 0 0,1 0 0 0 0,-1-1 0 0 0,0 1 0 0 0,0 0 0 0 0,1 0 0 0 0,-1 0 0 0 0,0-1 0 0 0,1 1 0 0 0,-1 0-1 0 0,0 0 1 0 0,1 0 0 0 0,-1 0 0 0 0,0 0 0 0 0,1 0 0 0 0,-1 0 0 0 0,1-1 0 0 0,-1 1 0 0 0,0 0 0 0 0,1 0 0 0 0,-1 0 0 0 0,0 1 0 0 0,1-1 0 0 0,-1 0 0 0 0,0 0 0 0 0,1 0 0 0 0,-1 0 0 0 0,0 0 0 0 0,1 0-1 0 0,-1 0 1 0 0,0 1 0 0 0,1-1 0 0 0,-1 0 0 0 0,0 0 0 0 0,1 0 0 0 0,-1 1 0 0 0,0-1 0 0 0,0 0-8 0 0,1-1-7 0 0,38-105 252 0 0,164-350-107 0 0,-137 274-164 0 0,-65 163-630 0 0,-5 28-2332 0 0,3 10 792 0 0,1-8-5616 0 0,0-5-2373 0 0</inkml:trace>
  <inkml:trace contextRef="#ctx0" brushRef="#br0" timeOffset="4520.467">2762 553 5553 0 0,'0'0'1543'0'0,"0"0"-360"0"0,0 0-97 0 0,0 0 25 0 0,0 0 71 0 0,0 0-11 0 0,0 0-146 0 0,-16 34-180 0 0,-47 105-183 0 0,46-65 227 0 0,16-71-812 0 0,1 1 1 0 0,-1 0-1 0 0,1-1 0 0 0,0 1 0 0 0,0-1 1 0 0,1 1-1 0 0,-1 0 0 0 0,1-1 0 0 0,-1 1 0 0 0,1-1 1 0 0,0 1-1 0 0,0-1 0 0 0,1 0 0 0 0,-1 1 1 0 0,1-1-1 0 0,0 0 0 0 0,0 0 0 0 0,0 0 1 0 0,0 0-1 0 0,0 0 0 0 0,0 0 0 0 0,1-1 1 0 0,0 1-1 0 0,-1-1 0 0 0,1 0 0 0 0,0 0 1 0 0,0 0-1 0 0,0 0 0 0 0,0 0 0 0 0,1 0 0 0 0,-1-1 1 0 0,0 0-1 0 0,1 0 0 0 0,-1 0 0 0 0,3 1-77 0 0,4-2 145 0 0,-1 0-1 0 0,1-1 1 0 0,-1 0-1 0 0,1 0 1 0 0,-1-1-1 0 0,0 0 0 0 0,0-1 1 0 0,0 0-1 0 0,0 0 1 0 0,0-1-1 0 0,-1 0 1 0 0,1-1-1 0 0,-1 0 1 0 0,0 0-1 0 0,0-1 0 0 0,-1 1 1 0 0,0-2-1 0 0,0 1 1 0 0,0-1-1 0 0,-1 0 1 0 0,0-1-1 0 0,0 1 0 0 0,-1-1 1 0 0,0 0-1 0 0,0 0 1 0 0,-1-1-1 0 0,0 0 1 0 0,-1 1-1 0 0,0-1 1 0 0,0-1-1 0 0,-1 1 0 0 0,0 0 1 0 0,0-1-1 0 0,-1 1 1 0 0,-1 0-1 0 0,1-4-144 0 0,-1 10-81 0 0,1 1 0 0 0,-1-1 0 0 0,0 0 1 0 0,0 1-1 0 0,0-1 0 0 0,0 0 0 0 0,0 1 0 0 0,-1-1 0 0 0,1 0 0 0 0,-1 1 0 0 0,0-1 0 0 0,0 1 0 0 0,0-1 0 0 0,0 1 1 0 0,0-1-1 0 0,0 1 0 0 0,-1 0 0 0 0,1-1 0 0 0,-1 1 0 0 0,1 0 0 0 0,-1 0 0 0 0,0 0 0 0 0,0 0 0 0 0,0 1 1 0 0,0-1-1 0 0,0 0 0 0 0,0 1 0 0 0,-1-1 0 0 0,1 1 0 0 0,0 0 0 0 0,-1 0 0 0 0,1 0 0 0 0,-1 0 0 0 0,1 0 0 0 0,-1 1 1 0 0,0-1-1 0 0,1 1 0 0 0,-1-1 0 0 0,0 1 0 0 0,1 0 0 0 0,-1 0 0 0 0,-2 1 81 0 0,-10-1-3682 0 0,2 0-4397 0 0</inkml:trace>
  <inkml:trace contextRef="#ctx0" brushRef="#br0" timeOffset="5767.639">3552 115 0 0 0,'0'0'798'0'0,"0"0"587"0"0,0 0 250 0 0,0 0 102 0 0,0 0 28 0 0,0 0-127 0 0,0 0-199 0 0,0 0-176 0 0,0 0-134 0 0,0 0-80 0 0,0 0-38 0 0,0 0-27 0 0,0 0-52 0 0,0 0-1415 0 0,9 4 10044 0 0,-12 20-9465 0 0,0 0 0 0 0,-2-1 0 0 0,0 1 0 0 0,-2-1 1 0 0,0-1-1 0 0,-2 1 0 0 0,0-1 0 0 0,-4 4-96 0 0,3-5 39 0 0,-178 383-34 0 0,184-397-5 0 0,-1 1 1 0 0,0 1-1 0 0,0-1 1 0 0,1 1 0 0 0,0 0-1 0 0,1 0 1 0 0,0 1 0 0 0,0-1 0 0 0,1 1-1 0 0,1-1 1 0 0,-1 9-1 0 0,3-17 4 0 0,0 1 0 0 0,0-1 0 0 0,1 1 1 0 0,-1-1-1 0 0,1 0 0 0 0,-1 0 0 0 0,1 0 0 0 0,0 0 0 0 0,-1 0 0 0 0,1 0 0 0 0,0 0 1 0 0,0 0-1 0 0,-1-1 0 0 0,1 1 0 0 0,0-1 0 0 0,0 1 0 0 0,0-1 0 0 0,0 0 0 0 0,0 1 1 0 0,0-1-1 0 0,0 0 0 0 0,0 0 0 0 0,0-1 0 0 0,-1 1 0 0 0,1 0 0 0 0,0-1 0 0 0,0 1 1 0 0,1-1-5 0 0,5 1 39 0 0,121-31 326 0 0,-75 17-121 0 0,-53 14-233 0 0,23-29-3250 0 0,-21 19 1590 0 0,0-2-1797 0 0,-2 5-2599 0 0,-1 3-5166 0 0</inkml:trace>
  <inkml:trace contextRef="#ctx0" brushRef="#br0" timeOffset="6078.191">3147 480 10226 0 0,'0'0'2150'0'0,"0"0"-628"0"0,0 0-302 0 0,0 0 5 0 0,0 0 28 0 0,0 0-36 0 0,0 0-218 0 0,0 0-312 0 0,0 0-135 0 0,0 0-12 0 0,0 0 58 0 0,0 0 70 0 0,0 0-16 0 0,14 3-81 0 0,109 16 821 0 0,156-63 179 0 0,-248 40-2205 0 0,-16 4-8417 0 0,-14 0-2474 0 0</inkml:trace>
  <inkml:trace contextRef="#ctx0" brushRef="#br0" timeOffset="6390.86">3818 457 12787 0 0,'0'0'1460'0'0,"0"0"-605"0"0,0 0-136 0 0,0 0 278 0 0,0 0 192 0 0,0 0 23 0 0,0 0-104 0 0,0 0-193 0 0,0 0-163 0 0,0 0-116 0 0,0 0-93 0 0,0 0-83 0 0,33 4-32 0 0,103 8-21 0 0,14-9 700 0 0,17-22-2529 0 0,-152 13-394 0 0,-11 1-5432 0 0,-2 2-3832 0 0</inkml:trace>
  <inkml:trace contextRef="#ctx0" brushRef="#br0" timeOffset="6702.638">4163 225 4761 0 0,'0'0'2938'0'0,"0"0"-1302"0"0,0 0-505 0 0,0 0 128 0 0,0 0 160 0 0,0 0 59 0 0,0 0-109 0 0,0 0-190 0 0,0 0-162 0 0,0 0-139 0 0,0 0-85 0 0,0 0-96 0 0,0 0-62 0 0,-12 32-42 0 0,-35 100-35 0 0,34-56 389 0 0,12-56-630 0 0,1 28-66 0 0,-3 0 0 0 0,-1-1 1 0 0,-3 1-1 0 0,-2-1 0 0 0,-9 29-251 0 0,19-56-2590 0 0,16-21-5750 0 0,-12-2-1382 0 0</inkml:trace>
  <inkml:trace contextRef="#ctx0" brushRef="#br0" timeOffset="7120.165">4809 325 14603 0 0,'0'0'1350'0'0,"0"0"-415"0"0,0 0-31 0 0,0 0 129 0 0,0 0 26 0 0,0 0-128 0 0,0 0-192 0 0,0 0-132 0 0,0 0-98 0 0,0 0-23 0 0,0 0-53 0 0,0 0-74 0 0,0 0-23 0 0,6 5 3 0 0,20 19 33 0 0,-25-23-336 0 0,0 1 1 0 0,-1 0 0 0 0,1-1-1 0 0,-1 1 1 0 0,1 0 0 0 0,-1-1-1 0 0,0 1 1 0 0,0 0 0 0 0,0 0-1 0 0,0-1 1 0 0,0 1-1 0 0,0 0 1 0 0,0-1 0 0 0,0 1-1 0 0,0 0 1 0 0,-1 0 0 0 0,1-1-1 0 0,-1 1 1 0 0,0 0 0 0 0,1-1-1 0 0,-1 1 1 0 0,0-1 0 0 0,0 1-1 0 0,0-1 1 0 0,0 1 0 0 0,0-1-1 0 0,0 0 1 0 0,0 1 0 0 0,-1-1-1 0 0,0 0-36 0 0,0 2 57 0 0,-101 134 698 0 0,-40 35-633 0 0,27-39-810 0 0,84-113-1931 0 0,24-19-2018 0 0,-1 0-3802 0 0,7-1-2206 0 0</inkml:trace>
  <inkml:trace contextRef="#ctx0" brushRef="#br0" timeOffset="7427.687">4439 237 6833 0 0,'0'0'6230'0'0,"0"0"-3478"0"0,0 0-1509 0 0,0 0-272 0 0,0 0-55 0 0,0 0-37 0 0,0 0-119 0 0,0 0-177 0 0,0 0-85 0 0,0 0 19 0 0,0 0 83 0 0,0 0 42 0 0,8 14-58 0 0,65 105 785 0 0,-23-49-667 0 0,2-3 0 0 0,3-2 0 0 0,39 34-702 0 0,-5 18-931 0 0,-81-107-999 0 0,-5-8-4233 0 0,-3-2-5511 0 0</inkml:trace>
  <inkml:trace contextRef="#ctx0" brushRef="#br0" timeOffset="7691.854">5056 649 10834 0 0,'0'0'1745'0'0,"0"0"-354"0"0,0 0-92 0 0,0 0-10 0 0,0 0-89 0 0,0 0-203 0 0,0 0-250 0 0,0 0-250 0 0,0 0-148 0 0,0 0-97 0 0,0 0-68 0 0,0 0-32 0 0,-12 31-15 0 0,-34 94 12 0 0,45-124-140 0 0,-1 0 0 0 0,1 1 0 0 0,0-1 1 0 0,0 1-1 0 0,0-1 0 0 0,1 1 0 0 0,-1 0 0 0 0,0-1 1 0 0,1 1-1 0 0,-1 0 0 0 0,0 0 0 0 0,1-1 0 0 0,0 1 1 0 0,0 0-1 0 0,-1 0 0 0 0,1 0 0 0 0,0-1 0 0 0,0 1 1 0 0,1 0-1 0 0,-1 0 0 0 0,0 0 0 0 0,0-1 0 0 0,1 1 0 0 0,-1 0 1 0 0,1-1-1 0 0,0 1 0 0 0,0 0 0 0 0,-1-1 0 0 0,1 1 1 0 0,1 1-10 0 0,3 1 72 0 0,-3 0 10 0 0,1-1 1 0 0,0 1-1 0 0,0-1 0 0 0,1 0 1 0 0,-1 0-1 0 0,1 0 1 0 0,-1-1-1 0 0,1 1 0 0 0,0-1 1 0 0,0 0-1 0 0,0 0 0 0 0,0 0 1 0 0,0-1-1 0 0,0 0 1 0 0,0 1-1 0 0,1-1 0 0 0,-1-1 1 0 0,1 1-1 0 0,-1-1 0 0 0,0 1 1 0 0,1-1-1 0 0,-1 0 0 0 0,1-1 1 0 0,-1 1-1 0 0,1-1 1 0 0,-1 0-1 0 0,0 0 0 0 0,0 0 1 0 0,1-1-83 0 0,6-1 155 0 0,-2-1 1 0 0,1 0 0 0 0,0-1 0 0 0,-1 0 0 0 0,0 0-1 0 0,0-1 1 0 0,0 0 0 0 0,-1 0 0 0 0,0-1-1 0 0,0 0 1 0 0,6-8-156 0 0,-10 9-30 0 0,0 0 0 0 0,-1 0 0 0 0,1 0 0 0 0,-1 0 0 0 0,-1-1 0 0 0,1 1 0 0 0,-1-1 0 0 0,0 0 0 0 0,-1 1 0 0 0,1-1 0 0 0,-1 0 0 0 0,-1 0 0 0 0,1 0 0 0 0,-1 0-1 0 0,-1 0 1 0 0,1 0 0 0 0,-1 0 0 0 0,0 0 0 0 0,-1 0 0 0 0,0 0 0 0 0,0 1 0 0 0,0-1 0 0 0,-1 0 0 0 0,1 1 0 0 0,-2 0 0 0 0,1 0 0 0 0,-1 0 0 0 0,0 0 0 0 0,0 0 0 0 0,-1 1 0 0 0,1 0 0 0 0,-1 0 0 0 0,0 0 0 0 0,-4-2 30 0 0,-35-5-2587 0 0,24 12-2726 0 0,13 0 1730 0 0,-5 0-8137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19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1341 9162 0 0,'0'0'896'0'0,"0"0"-136"0"0,17-32-24 0 0,54-106 210 0 0,19-18 5870 0 0,76-94-6816 0 0,9-17 1516 0 0,117-200 546 0 0,-270 437-1656 0 0,-22 30-362 0 0,0 0-23 0 0,0 0-16 0 0,0 0-46 0 0,0 0-27 0 0,0 0-9 0 0,6 22-249 0 0,11 15 451 0 0,-2 0 1 0 0,-1 1-1 0 0,-2 0 0 0 0,-1 1 0 0 0,-3 1 1 0 0,-1-1-1 0 0,1 29-125 0 0,-7-62 10 0 0,22 205 1214 0 0,-9 1 1 0 0,-11 68-1225 0 0,-31-318 1009 0 0,-61-57-1103 0 0,-3 4 0 0 0,-85-64 94 0 0,160 139-200 0 0,0 1-1 0 0,0 1 1 0 0,-2 1-1 0 0,0 0 1 0 0,0 1-1 0 0,-1 1 1 0 0,0 1-1 0 0,-1 1 1 0 0,0 1-1 0 0,0 1 1 0 0,-1 0-1 0 0,0 2 1 0 0,0 0-1 0 0,-1 2 1 0 0,-4 0 200 0 0,5 11-2584 0 0,14 6-3573 0 0,4-6-5109 0 0</inkml:trace>
  <inkml:trace contextRef="#ctx0" brushRef="#br0" timeOffset="1563.166">1057 1112 9458 0 0,'0'0'529'0'0,"0"0"-288"0"0,0 0-65 0 0,0 0 162 0 0,0 0 189 0 0,0 0 107 0 0,0 0 134 0 0,0 0 91 0 0,0 0 97 0 0,0 0 116 0 0,0 0-14 0 0,0 0-101 0 0,0 0-85 0 0,25-8-50 0 0,80-31-50 0 0,-33-8 338 0 0,-56 31-806 0 0,23-18 257 0 0,68-60 620 0 0,-4-4-1 0 0,-4-5-1180 0 0,-69 68 72 0 0,-1 0 0 0 0,-1-3 1 0 0,-3 0-1 0 0,-1-1 0 0 0,-2-2 0 0 0,-1 0 0 0 0,-3-1 0 0 0,3-12-72 0 0,-15 33 4 0 0,0 1-1 0 0,-2-1 1 0 0,0 0-1 0 0,-1-1 1 0 0,-2 1-1 0 0,0 0 1 0 0,-1-1-1 0 0,-2-11-3 0 0,2 28-12 0 0,-1 1-1 0 0,1 0 1 0 0,-1-1-1 0 0,0 1 1 0 0,-1 0-1 0 0,1-1 1 0 0,-1 1-1 0 0,0 0 1 0 0,0 0 0 0 0,0 0-1 0 0,0 1 1 0 0,-1-1-1 0 0,1 0 1 0 0,-1 1-1 0 0,0-1 1 0 0,0 1-1 0 0,0 0 1 0 0,-1 0 0 0 0,1 0-1 0 0,-1 1 1 0 0,1-1-1 0 0,-1 1 1 0 0,0 0-1 0 0,0 0 1 0 0,0 0-1 0 0,0 1 1 0 0,-1-1-1 0 0,1 1 1 0 0,0 0 0 0 0,-1 0-1 0 0,1 0 1 0 0,-1 1-1 0 0,1 0 1 0 0,0 0-1 0 0,-1 0 1 0 0,1 0-1 0 0,-1 1 1 0 0,1-1 0 0 0,-1 1-1 0 0,1 0 1 0 0,0 1-1 0 0,0-1 1 0 0,-1 1-1 0 0,1-1 1 0 0,-3 3 12 0 0,-10 10-41 0 0,2 0 0 0 0,-1 1 1 0 0,2 0-1 0 0,0 1 0 0 0,1 1 0 0 0,1 0 1 0 0,0 1-1 0 0,1 0 0 0 0,-3 10 41 0 0,-2-4-16 0 0,1 1 0 0 0,1 1 0 0 0,2 0 0 0 0,0 0 0 0 0,2 2 0 0 0,1-1 0 0 0,1 1 0 0 0,1 1 0 0 0,2-1 0 0 0,1 3 16 0 0,1-12 3 0 0,1 1 0 0 0,0 0 0 0 0,2 0-1 0 0,0-1 1 0 0,2 1 0 0 0,0 0 0 0 0,1-1 0 0 0,1 1 0 0 0,1-1 0 0 0,0 0-1 0 0,2 0 1 0 0,0-1 0 0 0,1 0 0 0 0,1 0 0 0 0,9 14-3 0 0,-12-23 16 0 0,0 0 0 0 0,1-1 1 0 0,0 1-1 0 0,0-1 0 0 0,0-1 0 0 0,1 0 0 0 0,1 0 1 0 0,-1 0-1 0 0,1-1 0 0 0,0 0 0 0 0,0-1 1 0 0,1 0-1 0 0,-1-1 0 0 0,1 0 0 0 0,0 0 1 0 0,0-1-1 0 0,1 0 0 0 0,-1-1 0 0 0,1 0 1 0 0,-1 0-1 0 0,1-1 0 0 0,3-1-16 0 0,0-1 51 0 0,0 0 0 0 0,1-1 0 0 0,-1 0 0 0 0,0-1 0 0 0,0-1 0 0 0,-1 0 0 0 0,1-1 0 0 0,-1-1-1 0 0,0 0 1 0 0,0-1 0 0 0,-1 0-51 0 0,50-30 234 0 0,-2-4-1 0 0,-2-1 0 0 0,45-44-233 0 0,-83 69 11 0 0,27-18 21 0 0,-44 65-249 0 0,28 73 331 0 0,-27-81-100 0 0,-2-13 11 0 0,1-1 0 0 0,-2 1 0 0 0,1 0 0 0 0,-1 0 0 0 0,0 0 0 0 0,-1 0 0 0 0,0 1 0 0 0,-1-1 0 0 0,1 0 0 0 0,-2 0 0 0 0,1 0 0 0 0,-1 0 0 0 0,-1-1 0 0 0,0 1 0 0 0,0 0 0 0 0,-1-1 0 0 0,1 0 0 0 0,-2 0 0 0 0,-1 2-25 0 0,-3 0 30 0 0,-1-1 1 0 0,0 1-1 0 0,-1-2 0 0 0,0 0 1 0 0,0 0-1 0 0,-1-1 1 0 0,0 0-1 0 0,0-1 1 0 0,-1 0-1 0 0,0-1 1 0 0,0 0-1 0 0,0-2 1 0 0,-1 1-1 0 0,1-1-30 0 0,-7-3 118 0 0,19 0-130 0 0,1 0-32 0 0,0 0-43 0 0,0 0-38 0 0,11-8-406 0 0,10-6 519 0 0,1 0 1 0 0,1 2-1 0 0,0 0 1 0 0,0 2-1 0 0,1 0 1 0 0,1 2-1 0 0,-1 0 1 0 0,3 2 11 0 0,86-2 201 0 0,-75-2-140 0 0,0-2 0 0 0,-1-1 0 0 0,-1-2 1 0 0,0-1-1 0 0,26-18-61 0 0,7-20 397 0 0,-69 53-384 0 0,0 1 0 0 0,1-1 0 0 0,-1 0 0 0 0,0 1 0 0 0,1-1 1 0 0,-1 0-1 0 0,0 1 0 0 0,0-1 0 0 0,1 0 0 0 0,-1 0 0 0 0,0 1 0 0 0,0-1 0 0 0,0 0 0 0 0,0 1 0 0 0,0-1 0 0 0,0 0 0 0 0,0 0 1 0 0,0 1-1 0 0,-1-1 0 0 0,1 0 0 0 0,0 1 0 0 0,0-1 0 0 0,0 0 0 0 0,-1 1 0 0 0,1-1 0 0 0,0 0 0 0 0,-1 1 0 0 0,1-1 0 0 0,-1 0 1 0 0,1 1-1 0 0,-1-1 0 0 0,1 1 0 0 0,-1-1 0 0 0,1 1 0 0 0,-1-1 0 0 0,1 1 0 0 0,-1 0 0 0 0,0-1 0 0 0,1 1 0 0 0,-1 0 1 0 0,0-1-1 0 0,1 1 0 0 0,-1 0 0 0 0,0 0 0 0 0,1-1 0 0 0,-1 1 0 0 0,0 0 0 0 0,0 0 0 0 0,1 0 0 0 0,-1 0 0 0 0,0 0 0 0 0,1 0 1 0 0,-2 0-15 0 0,-5 3-35 0 0,0 0 0 0 0,0 0 0 0 0,1 1 0 0 0,-1-1 0 0 0,1 1-1 0 0,-1 1 1 0 0,1-1 0 0 0,1 1 0 0 0,-1 0 0 0 0,1 1-1 0 0,-1-1 1 0 0,2 1 0 0 0,-1 0 0 0 0,1 1 0 0 0,-1-1-1 0 0,2 1 1 0 0,-1-1 0 0 0,1 1 0 0 0,0 0 0 0 0,0 0-1 0 0,1 1 1 0 0,-1 4 36 0 0,-2 2-12 0 0,1 0 0 0 0,1 0 0 0 0,0 0 0 0 0,1 1 0 0 0,0-1 0 0 0,1 1 0 0 0,1-1 0 0 0,0 1 0 0 0,1 0 0 0 0,1 3 12 0 0,1-12 5 0 0,0 1 0 0 0,0-1 0 0 0,0 0 1 0 0,1 1-1 0 0,0-2 0 0 0,0 1 0 0 0,1 0 0 0 0,-1-1 0 0 0,1 0 0 0 0,1 0 0 0 0,-1 0 0 0 0,1-1 0 0 0,-1 0 0 0 0,1 0 0 0 0,0 0 0 0 0,1 0 0 0 0,-1-1 0 0 0,1 0 0 0 0,-1-1 0 0 0,1 0 0 0 0,0 0 1 0 0,0 0-1 0 0,0-1 0 0 0,3 1-5 0 0,3-1 33 0 0,-1-1 0 0 0,0 0 0 0 0,0 0 0 0 0,0-1 0 0 0,1-1 1 0 0,-1 0-1 0 0,0-1 0 0 0,-1 0 0 0 0,1-1 0 0 0,0 0 0 0 0,-1-1 1 0 0,0 0-1 0 0,0-1 0 0 0,-1 0 0 0 0,1-1 0 0 0,3-3-33 0 0,8-7 57 0 0,0-1 0 0 0,-2-1 0 0 0,0 0 0 0 0,-1-2 0 0 0,0-1 0 0 0,8-14-57 0 0,-22 30 5 0 0,0-1 1 0 0,-1 1-1 0 0,1-1 1 0 0,-1 0-1 0 0,-1 0 1 0 0,1-1 0 0 0,-1 1-1 0 0,0-1 1 0 0,-1 0-1 0 0,0 0 1 0 0,0 0-1 0 0,-1 0 1 0 0,0 0-1 0 0,0 0 1 0 0,-1 0-1 0 0,0 0 1 0 0,-1 0-1 0 0,1 0 1 0 0,-1 0-1 0 0,-1 0 1 0 0,0 0-1 0 0,0 0 1 0 0,0 0-1 0 0,-1 1 1 0 0,0-1-1 0 0,-1 1 1 0 0,0 0 0 0 0,0-1-6 0 0,-4-1-28 0 0,-1 1 1 0 0,0 0 0 0 0,0 1-1 0 0,-1 0 1 0 0,1 0 0 0 0,-1 1 0 0 0,-1 0-1 0 0,1 1 1 0 0,-1 0 0 0 0,0 1-1 0 0,0 0 1 0 0,-1 0 0 0 0,1 1 0 0 0,-1 1-1 0 0,1 0 1 0 0,-1 1 0 0 0,0 0 0 0 0,0 1-1 0 0,0 0 1 0 0,1 1 0 0 0,-1 0-1 0 0,-6 2 28 0 0,-14 11-181 0 0,31-14 174 0 0,1 0-1 0 0,-1 0 1 0 0,1 0-1 0 0,-1 0 1 0 0,1 0-1 0 0,-1 0 1 0 0,1 1 0 0 0,0-1-1 0 0,-1 0 1 0 0,1 0-1 0 0,-1 0 1 0 0,1 0-1 0 0,-1 1 1 0 0,1-1-1 0 0,0 0 1 0 0,-1 1 0 0 0,1-1-1 0 0,0 0 1 0 0,-1 1-1 0 0,1-1 1 0 0,0 0-1 0 0,-1 1 1 0 0,1-1-1 0 0,0 0 1 0 0,0 1 0 0 0,0-1-1 0 0,-1 1 1 0 0,1-1-1 0 0,0 1 1 0 0,0-1-1 0 0,0 0 1 0 0,0 1-1 0 0,0-1 1 0 0,0 1 0 0 0,0-1-1 0 0,-1 1 1 0 0,2-1-1 0 0,-1 1 1 0 0,0-1-1 0 0,0 1 1 0 0,0-1-1 0 0,0 1 1 0 0,0-1 0 0 0,0 0-1 0 0,0 1 1 0 0,1-1-1 0 0,-1 1 1 0 0,0-1-1 0 0,0 1 1 0 0,0-1-1 0 0,1 0 1 0 0,-1 1-1 0 0,0-1 1 0 0,1 0 0 0 0,-1 1-1 0 0,0-1 1 0 0,1 0-1 0 0,-1 1 1 0 0,0-1-1 0 0,1 0 1 0 0,-1 0-1 0 0,1 1 1 0 0,-1-1 0 0 0,1 0-1 0 0,-1 0 1 0 0,0 0-1 0 0,1 0 8 0 0,30 7 58 0 0,0-2-1 0 0,0-1 0 0 0,1-2 0 0 0,-1 0 1 0 0,1-3-1 0 0,-1 0 0 0 0,0-2 1 0 0,1-2-1 0 0,-1 0 0 0 0,-1-2 1 0 0,7-4-58 0 0,28-2 51 0 0,9-3-561 0 0,56-9 1157 0 0,-86 21-3970 0 0,0 2-3505 0 0,-44 2-5191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23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594 715 0 0 0,'0'0'1892'0'0,"0"0"120"0"0,0 0 32 0 0,0 0-93 0 0,0 0-79 0 0,0 0-21 0 0,0 0-74 0 0,0 0-162 0 0,0 0-212 0 0,1-9-222 0 0,1-29-234 0 0,-3 36-839 0 0,0 0 0 0 0,1 0-1 0 0,-1 0 1 0 0,0 0 0 0 0,0 0 0 0 0,-1 0-1 0 0,1 1 1 0 0,0-1 0 0 0,0 0 0 0 0,-1 1-1 0 0,1-1 1 0 0,-1 1 0 0 0,0-1-1 0 0,1 1 1 0 0,-1 0 0 0 0,0-1 0 0 0,0 1-1 0 0,0 0 1 0 0,1 0 0 0 0,-1 1 0 0 0,0-1-1 0 0,-1 0 1 0 0,1 1 0 0 0,0-1-1 0 0,0 1 1 0 0,0-1 0 0 0,-2 1-108 0 0,3 0 44 0 0,-105 0 1307 0 0,-28 54-771 0 0,105-38-523 0 0,1 0 0 0 0,1 2 1 0 0,1 1-1 0 0,0 1 0 0 0,2 1 0 0 0,0 1 0 0 0,1 1 0 0 0,-17 24-57 0 0,32-36 16 0 0,0 1-1 0 0,1 0 0 0 0,0 1 1 0 0,1-1-1 0 0,0 2 0 0 0,1-1 1 0 0,0 0-1 0 0,2 1 0 0 0,-1 3-15 0 0,3-12 3 0 0,0 0 0 0 0,0 1 0 0 0,0-1 0 0 0,1 0 0 0 0,0 1 0 0 0,0-1 0 0 0,1 0-1 0 0,0 1 1 0 0,0-1 0 0 0,0 0 0 0 0,0 0 0 0 0,1 0 0 0 0,0 0 0 0 0,0 0 0 0 0,0 0 0 0 0,0 0 0 0 0,1 0 0 0 0,0-1 0 0 0,0 0 0 0 0,0 1-1 0 0,1-1 1 0 0,-1 0 0 0 0,1-1 0 0 0,0 1 0 0 0,3 1-3 0 0,3 0 43 0 0,1 0 0 0 0,0-1-1 0 0,0 0 1 0 0,1-1 0 0 0,-1 0-1 0 0,1-1 1 0 0,-1 0 0 0 0,1-1-1 0 0,0 0 1 0 0,-1-1 0 0 0,1 0-1 0 0,0-1 1 0 0,-1-1 0 0 0,1 0-1 0 0,0 0 1 0 0,-1-1 0 0 0,0 0-1 0 0,0-1 1 0 0,0 0 0 0 0,0-1-1 0 0,-1 0 1 0 0,1-1 0 0 0,-1 0-1 0 0,-1-1 1 0 0,1 0 0 0 0,-1 0-1 0 0,2-3-42 0 0,41-30 154 0 0,-2-1 0 0 0,-1-3 0 0 0,-3-2 1 0 0,-1-2-1 0 0,-3-2 0 0 0,19-29-154 0 0,26-54 628 0 0,-87 132-471 0 0,0 1-30 0 0,0 0-45 0 0,-2 17-116 0 0,-3 8 67 0 0,1 1 1 0 0,2-1-1 0 0,0 1 1 0 0,2 0 0 0 0,1 0-1 0 0,1 9-33 0 0,2-13 29 0 0,0-1 0 0 0,2 0 0 0 0,0 0 0 0 0,1-1-1 0 0,1 0 1 0 0,1 0 0 0 0,1 0 0 0 0,1-1 0 0 0,0-1 0 0 0,2 0-1 0 0,0 0 1 0 0,0-2 0 0 0,2 1 0 0 0,0-2 0 0 0,1 0 0 0 0,2 0-29 0 0,-6-5 31 0 0,1 0 1 0 0,1-1 0 0 0,-1 0 0 0 0,1-1 0 0 0,1-1 0 0 0,0 0 0 0 0,0-1-1 0 0,0-1 1 0 0,9 2-32 0 0,-23-8-112 0 0,0 1-1 0 0,0-1 0 0 0,1 0 0 0 0,-1 1 1 0 0,0-1-1 0 0,0 0 0 0 0,0 0 0 0 0,0 0 1 0 0,-1 0-1 0 0,1 0 0 0 0,0 0 0 0 0,0 0 1 0 0,0 0-1 0 0,-1 0 0 0 0,1 0 0 0 0,-1 0 1 0 0,1-1-1 0 0,-1 1 0 0 0,1 0 0 0 0,-1 0 0 0 0,0-1 1 0 0,0 1-1 0 0,1 0 0 0 0,-1-1 0 0 0,0 1 1 0 0,0 0-1 0 0,0 0 0 0 0,0-1 0 0 0,-1 1 1 0 0,1 0-1 0 0,0-1 0 0 0,0 1 0 0 0,-1 0 1 0 0,1 0-1 0 0,-1-1 0 0 0,1 1 0 0 0,-1-1 113 0 0,0-10-4340 0 0,1 1-7421 0 0</inkml:trace>
  <inkml:trace contextRef="#ctx0" brushRef="#br0" timeOffset="466.832">1526 734 14411 0 0,'0'0'1402'0'0,"0"0"-313"0"0,0 0-166 0 0,0 0 75 0 0,0 0 94 0 0,0 0-36 0 0,0 0-250 0 0,0 0-292 0 0,0 0-199 0 0,0 0-69 0 0,0 0 92 0 0,0 0 114 0 0,0 0 106 0 0,8 0 19 0 0,372-12 3136 0 0,-158-9-3422 0 0,-215 19-1046 0 0,-24 8-1500 0 0,-2 8 293 0 0,-13 10-5745 0 0,20-19-3522 0 0</inkml:trace>
  <inkml:trace contextRef="#ctx0" brushRef="#br0" timeOffset="994.415">1575 1050 4313 0 0,'0'0'5412'0'0,"0"0"-3157"0"0,0 0-756 0 0,0 0 129 0 0,0 0 75 0 0,0 0-118 0 0,0 0-356 0 0,0 0-426 0 0,0 0-326 0 0,0 0-120 0 0,0 0 64 0 0,0 0 128 0 0,0 0 133 0 0,9 4 37 0 0,1 0-502 0 0,0-1 1 0 0,1 0 0 0 0,0-1 0 0 0,-1 0-1 0 0,1 0 1 0 0,0-1 0 0 0,0-1 0 0 0,0 0-1 0 0,0 0 1 0 0,0-1 0 0 0,1-1-218 0 0,237-48 1851 0 0,-142 42-2007 0 0,-101 20-3093 0 0,-10-3-5731 0 0,1-4-3416 0 0</inkml:trace>
  <inkml:trace contextRef="#ctx0" brushRef="#br0" timeOffset="2602.318">2494 664 2232 0 0,'0'0'903'0'0,"0"0"-105"0"0,0 0 271 0 0,0 0 378 0 0,0 0 131 0 0,0 0-178 0 0,0 0-242 0 0,0 0-109 0 0,0 0 34 0 0,0 0 74 0 0,0 0-44 0 0,0 0-114 0 0,0 0-69 0 0,10-2-48 0 0,31-6-37 0 0,10-23 1751 0 0,32-45-575 0 0,-48 37-1456 0 0,-3-4 121 0 0,-32 43-622 0 0,7 15-225 0 0,-3-4 183 0 0,6 35 100 0 0,-2-1 1 0 0,-2 1-1 0 0,-2 1 0 0 0,-3 30-122 0 0,-11 389 120 0 0,12-362-105 0 0,-2-103 10 0 0,1-1 1 0 0,0 0-1 0 0,0 1 1 0 0,-1-1-1 0 0,1 1 1 0 0,0-1-1 0 0,0 0 1 0 0,0 0-1 0 0,-1 0 0 0 0,1 1 1 0 0,0-1-1 0 0,0 0 1 0 0,0 0-1 0 0,0 0 1 0 0,0 0-1 0 0,-1 0 1 0 0,1 0-1 0 0,0-1 1 0 0,0 1-1 0 0,0 0 0 0 0,0 0 1 0 0,-1-1-1 0 0,1 1 1 0 0,0 0-1 0 0,0-1 1 0 0,0 1-1 0 0,-1-1 1 0 0,1 1-1 0 0,0-1 0 0 0,-1 1 1 0 0,1-1-1 0 0,0 1 1 0 0,-1-1-1 0 0,1 0 1 0 0,-1 1-1 0 0,1-1 1 0 0,-1 0-1 0 0,1 0 0 0 0,-1 1 1 0 0,0-1-1 0 0,1 0 1 0 0,-1 0-1 0 0,0 0 1 0 0,0 1-1 0 0,1-1 1 0 0,-1 0-1 0 0,0 0 0 0 0,0 0 1 0 0,0 0-1 0 0,0 0 1 0 0,0 1-1 0 0,0-1 1 0 0,0 0-1 0 0,-1 0 1 0 0,1 0-1 0 0,0 0-25 0 0,1-1-79 0 0,223-540 1335 0 0,-158 399-1059 0 0,-65 136-2506 0 0,-3 13-5258 0 0,2-6-3919 0 0</inkml:trace>
  <inkml:trace contextRef="#ctx0" brushRef="#br0" timeOffset="3754.078">3812 524 0 0 0,'0'0'1858'0'0,"0"0"-18"0"0,0 0 14 0 0,0 0-106 0 0,0 0-195 0 0,0 0-72 0 0,0 0-159 0 0,0 0-119 0 0,0 0-71 0 0,0 0-109 0 0,0 0-128 0 0,0 0-132 0 0,0-6-126 0 0,0-19-120 0 0,-30 15 1673 0 0,23 12-2052 0 0,-1 0-1 0 0,1 1 1 0 0,0 0-1 0 0,-1 0 0 0 0,2 0 1 0 0,-1 1-1 0 0,0 0 1 0 0,1 0-1 0 0,-1 1 1 0 0,1 0-1 0 0,1 0 0 0 0,-1 0 1 0 0,-2 4-138 0 0,-16 11 242 0 0,9-7-155 0 0,1 0 1 0 0,0 1-1 0 0,1 0 1 0 0,0 1 0 0 0,1 1-1 0 0,1 0 1 0 0,1 0-1 0 0,0 1 1 0 0,1 1-1 0 0,1-1 1 0 0,0 2 0 0 0,-2 11-88 0 0,7-24 20 0 0,1 0 1 0 0,0 0 0 0 0,0 1-1 0 0,1-1 1 0 0,0 1-1 0 0,0 0 1 0 0,0-1 0 0 0,1 1-1 0 0,0-1 1 0 0,0 1 0 0 0,0 0-1 0 0,1-1 1 0 0,0 1 0 0 0,1-1-1 0 0,-1 1 1 0 0,1-1-1 0 0,1 0 1 0 0,-1 1 0 0 0,1-1-1 0 0,0 0 1 0 0,0-1 0 0 0,1 1-1 0 0,-1 0 1 0 0,1-1 0 0 0,1 0-1 0 0,-1 0 1 0 0,1 0-1 0 0,0-1 1 0 0,0 0 0 0 0,0 1-1 0 0,0-2 1 0 0,1 1 0 0 0,0-1-1 0 0,0 1 1 0 0,0-2 0 0 0,0 1-1 0 0,0-1 1 0 0,3 1-21 0 0,9-3 129 0 0,0-2 1 0 0,0 0 0 0 0,0 0 0 0 0,0-2-1 0 0,0 0 1 0 0,0-1 0 0 0,-1-1 0 0 0,0-1-1 0 0,0 0 1 0 0,-1-1 0 0 0,0-1-1 0 0,0 0 1 0 0,-1-2 0 0 0,-1 1 0 0 0,7-8-130 0 0,14-8 166 0 0,-3-2 0 0 0,0-1 0 0 0,-2-1 0 0 0,-1-2 0 0 0,-1-1 0 0 0,-2-2 0 0 0,18-31-166 0 0,-28 40 22 0 0,-1-1-1 0 0,-2 0 1 0 0,0-1-1 0 0,-2-1 1 0 0,-2 0-1 0 0,0 0 0 0 0,-2-1 1 0 0,3-23-22 0 0,-8 38-37 0 0,-1 1-1 0 0,0-1 1 0 0,-1 0 0 0 0,0 0-1 0 0,-2 1 1 0 0,1-1 0 0 0,-2 0-1 0 0,0 1 1 0 0,-1 0 0 0 0,0-1-1 0 0,-1 1 1 0 0,0 1 0 0 0,-2-1 0 0 0,1 1-1 0 0,-1 0 1 0 0,-1 1 0 0 0,-1 0-1 0 0,0 0 1 0 0,-1-1 37 0 0,5 8-56 0 0,0 1 1 0 0,-1-1-1 0 0,1 1 0 0 0,-1 0 0 0 0,0 0 1 0 0,0 1-1 0 0,-1-1 0 0 0,1 1 1 0 0,-1 1-1 0 0,1-1 0 0 0,-1 1 1 0 0,0 1-1 0 0,0-1 0 0 0,0 1 0 0 0,0 0 1 0 0,0 1-1 0 0,0-1 0 0 0,0 1 1 0 0,0 1-1 0 0,-1-1 0 0 0,1 1 1 0 0,0 1-1 0 0,0-1 0 0 0,1 1 0 0 0,-1 0 1 0 0,0 1-1 0 0,1 0 0 0 0,-1 0 1 0 0,1 0-1 0 0,-3 3 56 0 0,0-2-9 0 0,1 1 1 0 0,-1 0-1 0 0,1 1 1 0 0,0 0-1 0 0,1 0 0 0 0,0 1 1 0 0,0 0-1 0 0,0 0 1 0 0,1 0-1 0 0,0 1 1 0 0,0 0-1 0 0,1 0 0 0 0,0 1 1 0 0,0-1-1 0 0,1 1 1 0 0,0 0-1 0 0,1 0 0 0 0,0 1 1 0 0,0-1-1 0 0,1 1 1 0 0,1-1-1 0 0,-1 1 1 0 0,1 9 8 0 0,3 0 47 0 0,0 1 0 0 0,2-1 1 0 0,0 0-1 0 0,1-1 0 0 0,1 1 1 0 0,1-1-1 0 0,0 0 0 0 0,4 4-47 0 0,6 19 100 0 0,113 209 1005 0 0,-35-69-248 0 0,-46-123-616 0 0,-49-57-266 0 0,1-1 0 0 0,-1 0 0 0 0,0 0-1 0 0,1 0 1 0 0,-1-1 0 0 0,1 1-1 0 0,-1 0 1 0 0,1 0 0 0 0,-1 0 0 0 0,1 0-1 0 0,-1 0 1 0 0,0 0 0 0 0,1-1-1 0 0,-1 1 1 0 0,1 0 0 0 0,-1 0 0 0 0,0-1-1 0 0,1 1 1 0 0,-1 0 0 0 0,0-1-1 0 0,1 1 1 0 0,-1 0 0 0 0,0-1 0 0 0,1 1-1 0 0,-1 0 1 0 0,0-1 0 0 0,0 1-1 0 0,0 0 1 0 0,1-1 0 0 0,-1 1 0 0 0,0-1-1 0 0,0 1 1 0 0,0-1 0 0 0,0 1-1 0 0,0-1 1 0 0,0 1 0 0 0,0 0 0 0 0,0-1-1 0 0,0 1 1 0 0,0-1 0 0 0,0 1-1 0 0,0-1 1 0 0,0 1 0 0 0,0-1 0 0 0,0 1-1 0 0,0 0 1 0 0,0-1 0 0 0,-1 1-1 0 0,1-1 1 0 0,0 1 0 0 0,0-1 0 0 0,0 1-1 0 0,-1 0 1 0 0,1-1 25 0 0,0 1-33 0 0,-3-32-3297 0 0,-1 13-3656 0 0,2 11-4699 0 0</inkml:trace>
  <inkml:trace contextRef="#ctx0" brushRef="#br0" timeOffset="4318.868">4326 395 3153 0 0,'0'0'916'0'0,"0"0"229"0"0,0 0 412 0 0,0 0 227 0 0,0 0 41 0 0,0 0-150 0 0,0 0-200 0 0,0 0-170 0 0,0 0-175 0 0,0 0-143 0 0,0 0-115 0 0,0 0-75 0 0,0 0-42 0 0,25 0-36 0 0,80-2-68 0 0,-56-14 209 0 0,-42 9-664 0 0,6-5 70 0 0,-1 0 0 0 0,0 0 1 0 0,0-1-1 0 0,-1-1 0 0 0,-1 0 0 0 0,-1 0 1 0 0,0-1-1 0 0,4-8-266 0 0,-23 56 66 0 0,2 1 1 0 0,2 1-1 0 0,1-1 0 0 0,2 1 1 0 0,1 0-1 0 0,2 0 1 0 0,2 16-67 0 0,-3 47 68 0 0,1 78-74 0 0,1-175 23 0 0,0-1 0 0 0,-1 0 0 0 0,1 0 1 0 0,0 0-1 0 0,0 0 0 0 0,0 1 0 0 0,0-1 1 0 0,0-1-1 0 0,0 1 0 0 0,0 0 1 0 0,0 0-1 0 0,0 0 0 0 0,0 0 0 0 0,-1 0 1 0 0,1-1-1 0 0,0 1 0 0 0,0 0 1 0 0,0-1-1 0 0,0 1 0 0 0,-1-1 0 0 0,1 1 1 0 0,0-1-1 0 0,0 1 0 0 0,-1-1 0 0 0,1 0 1 0 0,0 1-1 0 0,-1-1 0 0 0,1 0 1 0 0,-1 0-1 0 0,1 1 0 0 0,-1-1 0 0 0,1 0 1 0 0,-1 0-1 0 0,1 0 0 0 0,-1 0 0 0 0,0 1 1 0 0,0-1-1 0 0,1 0 0 0 0,-1 0 1 0 0,0 0-1 0 0,0 0 0 0 0,0 0 0 0 0,0 0 1 0 0,0 0-1 0 0,0 0 0 0 0,0 0 0 0 0,0 0-17 0 0,3-4 89 0 0,254-384 534 0 0,-240 367-585 0 0,-1 0 0 0 0,0-1 0 0 0,-2 0 0 0 0,-1-1 1 0 0,-1-1-1 0 0,2-6-38 0 0,11-24 168 0 0,-24 54-151 0 0,-1 1-13 0 0,0 0-34 0 0,0 0-57 0 0,0 0-37 0 0,-26 33-6393 0 0,24-29 3561 0 0,-1 3-8409 0 0</inkml:trace>
  <inkml:trace contextRef="#ctx0" brushRef="#br0" timeOffset="4740.482">3722 1094 1048 0 0,'0'0'1981'0'0,"0"0"-629"0"0,0 0-307 0 0,0 0-62 0 0,0 0 179 0 0,0 0 316 0 0,0 0 159 0 0,0 0 26 0 0,0 0-93 0 0,0 0-220 0 0,0 0-190 0 0,0 0-137 0 0,0 0-106 0 0,32 2-97 0 0,104 5-61 0 0,137-27 2083 0 0,409-57-1061 0 0,-536 58-2193 0 0,-85 16-7380 0 0,-58 3-3374 0 0</inkml:trace>
  <inkml:trace contextRef="#ctx0" brushRef="#br0" timeOffset="7652.025">4020 1706 5849 0 0,'0'0'1143'0'0,"0"0"-220"0"0,0 0 36 0 0,0 0 277 0 0,0 0 250 0 0,0 0 82 0 0,0 0-154 0 0,0 0-274 0 0,0 0-276 0 0,0 0-242 0 0,0 0-121 0 0,0 0-63 0 0,0 0-30 0 0,-11-18 1 0 0,-33-51-18 0 0,12 45 283 0 0,23 24-381 0 0,-3 0-267 0 0,0 1 1 0 0,0 0 0 0 0,1 1 0 0 0,-1 1 0 0 0,1 0-1 0 0,0 0 1 0 0,0 1 0 0 0,0 0 0 0 0,0 1-1 0 0,1 0 1 0 0,0 1 0 0 0,0 0 0 0 0,0 1-1 0 0,1 0 1 0 0,0 0 0 0 0,0 1 0 0 0,0 0 0 0 0,1 1-1 0 0,1 0 1 0 0,0 0 0 0 0,0 1 0 0 0,0 0-1 0 0,1 0 1 0 0,1 0 0 0 0,0 1 0 0 0,0-1-1 0 0,1 1 1 0 0,0 2-27 0 0,-11 104 8 0 0,17-113 9 0 0,0 0 0 0 0,0 0 0 0 0,0 0 0 0 0,1-1 1 0 0,-1 1-1 0 0,1 0 0 0 0,0-1 0 0 0,0 0 0 0 0,0 0 0 0 0,0 0 0 0 0,0 0 0 0 0,1 0 0 0 0,-1 0 0 0 0,1-1 0 0 0,0 0 0 0 0,0 0 1 0 0,0 0-1 0 0,0 0 0 0 0,0-1 0 0 0,0 1 0 0 0,1-1 0 0 0,-1 0 0 0 0,0 0 0 0 0,1-1 0 0 0,-1 1 0 0 0,0-1 0 0 0,1 0 0 0 0,-1 0 0 0 0,1-1 1 0 0,-1 1-1 0 0,1-1-17 0 0,10-1 156 0 0,1-2 0 0 0,-1 0 1 0 0,0 0-1 0 0,0-1 0 0 0,0-1 1 0 0,-1-1-1 0 0,0 0 1 0 0,0 0-1 0 0,-1-2 0 0 0,0 1 1 0 0,0-2-1 0 0,7-7-156 0 0,-5 6 88 0 0,9-3-27 0 0,-1-1 0 0 0,0-2 0 0 0,-1 0 1 0 0,-1-1-1 0 0,-1-1 0 0 0,-1-1 0 0 0,0-1 0 0 0,-2-1 0 0 0,0 0 0 0 0,-1-1 1 0 0,-2-1-1 0 0,0 0 0 0 0,-2-1 0 0 0,0-1 0 0 0,-2 1 0 0 0,-1-2 0 0 0,-1 1 0 0 0,-1-1 1 0 0,2-24-62 0 0,-8 34-43 0 0,-1-1 0 0 0,-1 1 0 0 0,-1-1 0 0 0,0 1 1 0 0,-1 0-1 0 0,-1 0 0 0 0,0 0 0 0 0,-5-9 43 0 0,7 19-21 0 0,-1 1 0 0 0,0 0-1 0 0,0 0 1 0 0,0 0 0 0 0,0 1-1 0 0,-1-1 1 0 0,0 1 0 0 0,-1 0 0 0 0,1 0-1 0 0,-1 0 1 0 0,0 1 0 0 0,0-1-1 0 0,0 1 1 0 0,0 0 0 0 0,-1 1-1 0 0,0-1 1 0 0,0 1 0 0 0,0 0 0 0 0,0 1-1 0 0,0 0 1 0 0,0 0 0 0 0,-1 0-1 0 0,-6-1 22 0 0,8 3-14 0 0,0 0-1 0 0,-1 0 0 0 0,1 1 0 0 0,0-1 0 0 0,-1 1 0 0 0,1 1 0 0 0,0-1 0 0 0,0 1 0 0 0,0-1 0 0 0,0 2 1 0 0,0-1-1 0 0,0 0 0 0 0,0 1 0 0 0,1 0 0 0 0,-1 0 0 0 0,1 0 0 0 0,0 1 0 0 0,0 0 0 0 0,0-1 0 0 0,0 1 1 0 0,1 0-1 0 0,0 1 0 0 0,-1 0 15 0 0,-61 112-287 0 0,57-98 320 0 0,1 0-1 0 0,1 1 1 0 0,1 0-1 0 0,1 0 1 0 0,1 1 0 0 0,0-1-1 0 0,2 1 1 0 0,0-1-1 0 0,1 1 1 0 0,1 0 0 0 0,1-1-1 0 0,1 0 1 0 0,1 1 0 0 0,1-1-1 0 0,0 0 1 0 0,2-1-1 0 0,0 1 1 0 0,1-1 0 0 0,1-1-1 0 0,1 0 1 0 0,0 0-1 0 0,6 6-32 0 0,-5-7 100 0 0,1-1 1 0 0,0 0-1 0 0,0-1 0 0 0,2-1 0 0 0,0 0 0 0 0,0 0 0 0 0,2-2 0 0 0,-1 0 0 0 0,1 0 0 0 0,1-2 0 0 0,0 0 0 0 0,1-1 0 0 0,0 0 0 0 0,14 3-100 0 0,-32-12-36 0 0,0 0-1 0 0,-1-1 1 0 0,1 1 0 0 0,0-1 0 0 0,-1 1 0 0 0,1 0-1 0 0,0-1 1 0 0,0 1 0 0 0,-1-1 0 0 0,1 1 0 0 0,0-1-1 0 0,0 1 1 0 0,0-1 0 0 0,0 1 0 0 0,0-1 0 0 0,0 1-1 0 0,0-1 1 0 0,0 1 0 0 0,0-1 0 0 0,0 1 0 0 0,0-1-1 0 0,0 1 1 0 0,0 0 0 0 0,0-1 0 0 0,0 1 0 0 0,0-1-1 0 0,0 1 1 0 0,1-1 0 0 0,-1 1 0 0 0,0-1 0 0 0,0 1-1 0 0,1-1 1 0 0,-1 1 0 0 0,0 0 0 0 0,0-1 0 0 0,1 1-1 0 0,-1 0 1 0 0,1-1 0 0 0,-1 1 0 0 0,0 0 0 0 0,1-1-1 0 0,-1 1 1 0 0,1 0 0 0 0,-1 0 0 0 0,0-1 0 0 0,1 1-1 0 0,-1 0 1 0 0,1 0 0 0 0,-1 0 0 0 0,1 0 0 0 0,-1 0-1 0 0,1 0 1 0 0,-1 0 0 0 0,1 0 0 0 0,-1 0 0 0 0,1 0 36 0 0,-6-7-1787 0 0,1 3-2164 0 0,2 1-6525 0 0</inkml:trace>
  <inkml:trace contextRef="#ctx0" brushRef="#br0" timeOffset="8157.416">4909 1466 5833 0 0,'0'0'2254'0'0,"0"0"-228"0"0,0 0-179 0 0,0 0-144 0 0,0 0-96 0 0,0 0-112 0 0,0 0-117 0 0,0 0-205 0 0,0 0-233 0 0,0 0-213 0 0,0 0-163 0 0,0 0-72 0 0,0 0-37 0 0,-4 3-36 0 0,-8 9-142 0 0,0 1 1 0 0,1 0-1 0 0,0 0 0 0 0,1 1 1 0 0,1 1-1 0 0,0-1 0 0 0,1 1 1 0 0,-6 15-278 0 0,-20 34 288 0 0,-173 230-61 0 0,203-288 52 0 0,4-6-416 0 0,0 0 0 0 0,-1-1 0 0 0,1 1 1 0 0,0 0-1 0 0,0-1 0 0 0,-1 1 0 0 0,1 0 1 0 0,0 0-1 0 0,-1-1 0 0 0,1 1 0 0 0,0 0 0 0 0,-1 0 1 0 0,1 0-1 0 0,0-1 0 0 0,-1 1 0 0 0,1 0 0 0 0,-1 0 1 0 0,1 0-1 0 0,0 0 0 0 0,-1 0 0 0 0,1 0 0 0 0,0 0 1 0 0,-1 0-1 0 0,1 0 0 0 0,-1 0 0 0 0,1 0 1 0 0,0 0-1 0 0,-1 0 0 0 0,1 0 0 0 0,-1 0 0 0 0,1 0 1 0 0,0 1-1 0 0,-1-1 0 0 0,1 0 0 0 0,0 0 0 0 0,-1 0 1 0 0,1 1-1 0 0,0-1 0 0 0,-1 0 137 0 0,1-1-302 0 0,1-15-3044 0 0,1 4-5413 0 0,1 5 575 0 0</inkml:trace>
  <inkml:trace contextRef="#ctx0" brushRef="#br0" timeOffset="8559.804">4480 1404 6265 0 0,'0'0'3290'0'0,"0"0"-1656"0"0,0 0-636 0 0,0 0 30 0 0,0 0 296 0 0,0 0 264 0 0,0 0 38 0 0,0 0-284 0 0,0 0-349 0 0,0 0-257 0 0,0 0-129 0 0,0 0-45 0 0,0 0-20 0 0,1 22-1 0 0,3 73-45 0 0,21-10 713 0 0,-9-54-882 0 0,2-1-1 0 0,1 0 0 0 0,2-2 1 0 0,0 0-1 0 0,2-2 1 0 0,1 0-1 0 0,22 18-326 0 0,29 33 329 0 0,-19-8-113 0 0,-19-17-42 0 0,-34-47-2345 0 0,-12-21-7173 0 0,7 10-2245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11 354 2465 0 0,'0'0'1700'0'0,"0"0"-201"0"0,0 0 128 0 0,0 0 197 0 0,0 0 111 0 0,0 0-128 0 0,0 0-321 0 0,0 0-387 0 0,0 0-342 0 0,0 0-264 0 0,0 0-187 0 0,22-3 967 0 0,5 7-638 0 0,0-2 0 0 0,0 0-1 0 0,0-2 1 0 0,1-1 0 0 0,-1-1 0 0 0,0-1 0 0 0,-1-2 0 0 0,17-5-635 0 0,59-8 706 0 0,-7 8-321 0 0,-94 10-403 0 0,-1 0 0 0 0,0 0 2 0 0,0 0 2 0 0,0 0 7 0 0,0 0 7 0 0,0 0-17 0 0,0 0-1 0 0,0 0-6 0 0,0 0-30 0 0,0 0-6 0 0,0 30-2025 0 0,-1-22-735 0 0,0-2-3933 0 0,1-3-4088 0 0</inkml:trace>
  <inkml:trace contextRef="#ctx0" brushRef="#br0" timeOffset="316.59">0 589 8714 0 0,'0'0'1232'0'0,"0"0"-545"0"0,0 0-96 0 0,0 0 246 0 0,0 0 349 0 0,0 0 194 0 0,0 0-60 0 0,0 0-181 0 0,0 0-202 0 0,0 0-143 0 0,0 0-108 0 0,0 0-85 0 0,0 0-71 0 0,35-2-63 0 0,107-8-51 0 0,8 0 803 0 0,-48 9-936 0 0,-1-1-3451 0 0,-96-1 2084 0 0,-3 2-1508 0 0,-1 1-3926 0 0,0 0-3139 0 0</inkml:trace>
  <inkml:trace contextRef="#ctx0" brushRef="#br0" timeOffset="1148.139">261 0 8266 0 0,'0'0'1669'0'0,"0"0"-310"0"0,0 0-121 0 0,0 0-7 0 0,0 0-15 0 0,0 0-108 0 0,0 0-247 0 0,0 0-313 0 0,0 0-254 0 0,0 0-104 0 0,0 0 93 0 0,0 0 119 0 0,5 2 129 0 0,22 11 341 0 0,-2 2 1 0 0,1 0-1 0 0,-2 1 0 0 0,0 2 1 0 0,15 14-873 0 0,116 75 973 0 0,2-26-596 0 0,-153-71-45 0 0,-4-9-217 0 0,0-1-1 0 0,0 0 20 0 0,-11 8 153 0 0,-55 57-39 0 0,-35 60-186 0 0,-32 25-28 0 0,40-60 10 0 0,49-39-28 0 0,24-41-798 0 0,-14 10 817 0 0,42-20-5399 0 0,-5-1 1292 0 0,1-2-7078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39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542 988 0 0 0,'0'0'777'0'0,"0"0"462"0"0,0 0 148 0 0,0 0-18 0 0,0 0-174 0 0,0 0-162 0 0,0 0-113 0 0,-11-10-78 0 0,-36-32 2 0 0,-14 17 1894 0 0,-59 22 297 0 0,104 7-2881 0 0,0 0-1 0 0,0 1 0 0 0,1 1 1 0 0,0 1-1 0 0,0 0 0 0 0,1 1 1 0 0,0 0-1 0 0,0 1 1 0 0,1 1-1 0 0,0 0 0 0 0,0 1 1 0 0,2 0-1 0 0,-1 1 0 0 0,1 0 1 0 0,1 1-1 0 0,-6 8-153 0 0,6-4 28 0 0,1 1-1 0 0,0-1 1 0 0,1 1 0 0 0,1 1-1 0 0,1-1 1 0 0,1 1-1 0 0,0 0 1 0 0,2 1-1 0 0,0-1 1 0 0,1 1 0 0 0,1-1-1 0 0,0 1 1 0 0,2 9-28 0 0,0-24 40 0 0,-1-1 1 0 0,1 1 0 0 0,0-1-1 0 0,0 0 1 0 0,0 1-1 0 0,0-1 1 0 0,1 0-1 0 0,0 0 1 0 0,0 0-1 0 0,0 0 1 0 0,0 0-1 0 0,1 0 1 0 0,-1 0-1 0 0,1-1 1 0 0,0 1 0 0 0,0-1-1 0 0,0 0 1 0 0,1 0-1 0 0,-1 0 1 0 0,1 0-1 0 0,0-1 1 0 0,0 0-1 0 0,-1 1 1 0 0,2-1-1 0 0,-1 0 1 0 0,0-1-1 0 0,0 1 1 0 0,3 0-41 0 0,2 0 139 0 0,-1 0 1 0 0,1 0-1 0 0,0-1 0 0 0,0 0 1 0 0,0-1-1 0 0,-1 0 0 0 0,1 0 1 0 0,0-1-1 0 0,0 0 0 0 0,0 0 1 0 0,-1-1-1 0 0,1 0 1 0 0,0-1-1 0 0,1 0-139 0 0,13-8 156 0 0,0 0 0 0 0,-1-2 0 0 0,0 0 0 0 0,-1-2 1 0 0,0 0-1 0 0,-1-1 0 0 0,-1-1 0 0 0,-1-1 0 0 0,0-1 0 0 0,-1 0 0 0 0,-1-1 0 0 0,-1-1 1 0 0,-1-1-1 0 0,4-9-156 0 0,-2 2 102 0 0,56-130 695 0 0,-73 270-511 0 0,0-98-269 0 0,0 7 17 0 0,1 0 0 0 0,1 1 0 0 0,0-1 0 0 0,2 0-1 0 0,0-1 1 0 0,1 1 0 0 0,1 0 0 0 0,1-1 0 0 0,4 9-34 0 0,-5-16 75 0 0,0 0 0 0 0,1-1 0 0 0,1 0-1 0 0,0 0 1 0 0,0 0 0 0 0,1-1 0 0 0,1 0 0 0 0,-1-1 0 0 0,1 1 0 0 0,1-2 0 0 0,0 1 0 0 0,0-1 0 0 0,1-1 0 0 0,0 0 0 0 0,11 5-75 0 0,57 0 1432 0 0,-79-12-1345 0 0,0 0 1 0 0,0 0 1 0 0,0 0 10 0 0,0 0 12 0 0,0 0-21 0 0,0 0-14 0 0,0 0 2 0 0,0 0-6 0 0,0 0-6 0 0,0 0 4 0 0,0 0-13 0 0,0 0-30 0 0,0 0-1 0 0,0 0-4 0 0,0 0-1 0 0,0 0-29 0 0,0 0-11 0 0,0 0-11 0 0,0 0-13 0 0,0 0-21 0 0,0 0-23 0 0,0 0-31 0 0,0 0-82 0 0,0 0-80 0 0,0 0-150 0 0,-1 0-848 0 0,1-1-7067 0 0,0-2-3686 0 0</inkml:trace>
  <inkml:trace contextRef="#ctx0" brushRef="#br0" timeOffset="1719.04">1581 657 2473 0 0,'0'0'1777'0'0,"0"0"-390"0"0,0 0 35 0 0,0 0 284 0 0,0 0 186 0 0,0 0-48 0 0,0 0-253 0 0,0 0-340 0 0,0 0-260 0 0,0 0-144 0 0,0 0-85 0 0,0 0-41 0 0,1-2-22 0 0,0 1-579 0 0,0-1 0 0 0,0 1 0 0 0,0-1 0 0 0,0 1 0 0 0,0-1 0 0 0,-1 1 0 0 0,1-1 0 0 0,-1 0 0 0 0,1 0 0 0 0,-1 1 0 0 0,0-1 0 0 0,1 0 0 0 0,-1 1 0 0 0,0-1 0 0 0,0 0 0 0 0,0 0 0 0 0,-1 1 0 0 0,1-1 0 0 0,0 0 0 0 0,-1 0 0 0 0,1 1 0 0 0,-1-1 0 0 0,1 0 0 0 0,-1 1 0 0 0,0-1 0 0 0,0 1 0 0 0,0-1 0 0 0,0 1 0 0 0,0-1 0 0 0,0 1 0 0 0,0 0 0 0 0,0-1 1 0 0,-1 0-121 0 0,-48-47 1078 0 0,50 48-1075 0 0,-16-12 97 0 0,-1-1 0 0 0,0 2 0 0 0,0 0 0 0 0,-1 2-1 0 0,0-1 1 0 0,-1 2 0 0 0,0 1 0 0 0,-8-2-100 0 0,8 3 30 0 0,-1 1 1 0 0,1 1-1 0 0,-1 1 1 0 0,-1 0-1 0 0,1 2 0 0 0,0 0 1 0 0,-1 1-1 0 0,1 1 0 0 0,-8 2-30 0 0,21 2 1 0 0,0-1-1 0 0,0 1 1 0 0,0 1 0 0 0,1 0-1 0 0,-1 0 1 0 0,1 0-1 0 0,1 0 1 0 0,-1 1-1 0 0,1 0 1 0 0,-1 0-1 0 0,2 1 1 0 0,-1-1-1 0 0,1 1 1 0 0,0 0-1 0 0,0 0 1 0 0,1 1-1 0 0,0-1 1 0 0,0 1-1 0 0,1-1 1 0 0,0 1-1 0 0,0 0 1 0 0,1 0-1 0 0,0 4 0 0 0,-2 117 44 0 0,41 41 19 0 0,-28-138-54 0 0,163 462 109 0 0,-164-447-106 0 0,-2 1 0 0 0,-2 0 0 0 0,-1 0 0 0 0,-3 1 0 0 0,-3 13-12 0 0,-2-41 23 0 0,-1 0-1 0 0,0-1 1 0 0,-2 1 0 0 0,0-1 0 0 0,-1 0 0 0 0,-1-1-1 0 0,-1 0 1 0 0,-1 0 0 0 0,-1-1 0 0 0,0-1-1 0 0,-1 0 1 0 0,-15 15-23 0 0,19-20 13 0 0,-1-1-1 0 0,1-1 1 0 0,-2 0-1 0 0,0 0 0 0 0,0-1 1 0 0,-1 0-1 0 0,0-1 1 0 0,0 0-1 0 0,-1-1 1 0 0,0-1-1 0 0,0 0 1 0 0,-1 0-1 0 0,0-1 0 0 0,1-1 1 0 0,-6 0-13 0 0,16-3-21 0 0,1-1 0 0 0,-1 1 0 0 0,0-1 0 0 0,1 0 0 0 0,-1 0 0 0 0,1 0 0 0 0,-1-1-1 0 0,0 1 1 0 0,1-1 0 0 0,-1 1 0 0 0,1-1 0 0 0,-1 0 0 0 0,1 0 0 0 0,0 0 0 0 0,-1 0 0 0 0,1 0 0 0 0,0-1 0 0 0,0 1 0 0 0,0 0 0 0 0,-1-1 0 0 0,2 0 0 0 0,-1 0 0 0 0,0 1 0 0 0,0-1 0 0 0,1 0-1 0 0,-1-1 1 0 0,1 1 0 0 0,-1 0 0 0 0,1 0 0 0 0,0-1 0 0 0,0 1 0 0 0,0 0 0 0 0,0-1 0 0 0,0 1 0 0 0,1-1 0 0 0,-1 1 0 0 0,1-1 0 0 0,-1-2 21 0 0,-6-62-1893 0 0,7 37-2177 0 0,0 7-3426 0 0,0 11-4240 0 0</inkml:trace>
  <inkml:trace contextRef="#ctx0" brushRef="#br0" timeOffset="5307.958">2227 1187 0 0 0,'0'0'300'0'0,"0"0"832"0"0,0 0 285 0 0,0 0 96 0 0,0 0 96 0 0,0 0 51 0 0,0 0-16 0 0,0 0-87 0 0,0 0-148 0 0,0 0-150 0 0,3-18 3813 0 0,-7 16-4868 0 0,0-1 0 0 0,-1 1 0 0 0,1 0 0 0 0,0 0 0 0 0,-1 1 0 0 0,0-1 0 0 0,1 1 0 0 0,-1 0 0 0 0,0 0 0 0 0,0 1 0 0 0,1-1 0 0 0,-1 1 0 0 0,0 0 0 0 0,0 0 0 0 0,0 1 0 0 0,0 0 0 0 0,1-1 0 0 0,-1 2-204 0 0,-126 63-224 0 0,98-43 487 0 0,25-19-271 0 0,1 1-1 0 0,-1-1 0 0 0,1 1 0 0 0,0 1 0 0 0,0 0 0 0 0,1 0 1 0 0,-1 0-1 0 0,1 1 0 0 0,0 0 0 0 0,0 0 0 0 0,1 0 0 0 0,0 1 1 0 0,0-1-1 0 0,1 1 0 0 0,0 1 0 0 0,0-1 0 0 0,0 0 0 0 0,1 1 1 0 0,0 0-1 0 0,1 0 0 0 0,-1 0 0 0 0,1 0 0 0 0,1 0 0 0 0,0 2 9 0 0,1-4 14 0 0,1 1-1 0 0,-1-1 0 0 0,1 0 0 0 0,1 0 1 0 0,-1 0-1 0 0,1 0 0 0 0,0 0 0 0 0,1 0 1 0 0,-1 0-1 0 0,1-1 0 0 0,0 1 1 0 0,1-1-1 0 0,-1 0 0 0 0,1 0 0 0 0,0 0 1 0 0,1 0-1 0 0,-1-1 0 0 0,1 1 0 0 0,-1-1 1 0 0,1-1-1 0 0,1 1 0 0 0,-1 0 0 0 0,0-1 1 0 0,1 0-1 0 0,0-1 0 0 0,-1 1 0 0 0,1-1 1 0 0,0 0-1 0 0,0-1 0 0 0,0 1 1 0 0,1-1-1 0 0,-1 0 0 0 0,0-1 0 0 0,0 1 1 0 0,1-1-1 0 0,-1-1 0 0 0,1 1-13 0 0,8-3 144 0 0,1-1-1 0 0,-1 0 1 0 0,0-1 0 0 0,-1 0-1 0 0,1-2 1 0 0,-1 1-1 0 0,0-2 1 0 0,0 0 0 0 0,-1 0-1 0 0,0-2 1 0 0,-1 1-1 0 0,0-2 1 0 0,-1 1 0 0 0,0-2-1 0 0,0 1 1 0 0,2-5-144 0 0,-10 13 20 0 0,29-31 27 0 0,-2-1 0 0 0,-1-1 0 0 0,-2-1 0 0 0,-1-2 0 0 0,-2 0 1 0 0,-2-2-1 0 0,-1 0 0 0 0,-3-2 0 0 0,-1 0 0 0 0,-2-1 0 0 0,-2 0 0 0 0,-2-1 0 0 0,4-38-47 0 0,-12 70-30 0 0,0-1-1 0 0,0 1 1 0 0,-2-1-1 0 0,0 1 1 0 0,0-1-1 0 0,-1 1 1 0 0,-1-1-1 0 0,0 0 1 0 0,-1 1-1 0 0,0-1 1 0 0,-1 1-1 0 0,0 0 1 0 0,-1 0-1 0 0,-1 0 1 0 0,0 0 0 0 0,-1 1-1 0 0,0 0 1 0 0,-1 0-1 0 0,-1 1 1 0 0,-7-10 30 0 0,9 17-15 0 0,-1 0 1 0 0,0 1 0 0 0,0 0 0 0 0,0 0 0 0 0,-1 0 0 0 0,1 1 0 0 0,0 1-1 0 0,-1-1 1 0 0,0 1 0 0 0,1 0 0 0 0,-1 1 0 0 0,0-1 0 0 0,1 2-1 0 0,-1-1 1 0 0,1 1 0 0 0,-1 0 0 0 0,0 1 0 0 0,1 0 0 0 0,0 0-1 0 0,-1 0 1 0 0,1 1 0 0 0,0 0 0 0 0,0 1 0 0 0,1-1 0 0 0,-1 1-1 0 0,1 1 1 0 0,-1-1 0 0 0,2 1 0 0 0,-4 2 14 0 0,-7 7 12 0 0,0 1 1 0 0,1 1-1 0 0,1 0 1 0 0,0 1-1 0 0,1 0 0 0 0,1 1 1 0 0,1 1-1 0 0,0 0 1 0 0,2 0-1 0 0,0 1 0 0 0,1 0 1 0 0,1 0-1 0 0,1 1 1 0 0,1 0-1 0 0,0 0 1 0 0,2 1-1 0 0,0-1 0 0 0,2 1 1 0 0,0-1-1 0 0,2 1 1 0 0,0 0-1 0 0,1-1 0 0 0,1 0 1 0 0,1 1-1 0 0,1-1 1 0 0,1 0-1 0 0,1-1 1 0 0,1 0-1 0 0,4 7-12 0 0,1-2 72 0 0,2-1 1 0 0,1 0-1 0 0,1-1 1 0 0,1-1-1 0 0,0-1 1 0 0,2 0-1 0 0,0-1 1 0 0,2-2-1 0 0,15 12-72 0 0,36 14 303 0 0,-77-48-7413 0 0,4 2 5995 0 0,0-3-1659 0 0,0 2-2421 0 0,4-1-4398 0 0</inkml:trace>
  <inkml:trace contextRef="#ctx0" brushRef="#br0" timeOffset="5659.198">2928 985 6425 0 0,'0'0'1639'0'0,"0"0"-280"0"0,0 0 187 0 0,0 0 428 0 0,0 0 197 0 0,0 0-187 0 0,0 0-471 0 0,0 0-453 0 0,0 0-249 0 0,0 0-124 0 0,0 0-77 0 0,0 0-62 0 0,0 0-73 0 0,-19 34-69 0 0,-60 108-72 0 0,-22 17 541 0 0,56-71-902 0 0,26-48-382 0 0,7-32-4916 0 0,9-31-8051 0 0,3 17 8096 0 0</inkml:trace>
  <inkml:trace contextRef="#ctx0" brushRef="#br0" timeOffset="6093.023">2626 974 4217 0 0,'0'0'2899'0'0,"0"0"-404"0"0,0 0-370 0 0,0 0-223 0 0,0 0-165 0 0,0 0-262 0 0,0 0-364 0 0,0 0-347 0 0,0 0-274 0 0,0 0-186 0 0,0 0-85 0 0,0 0 117 0 0,0 0 136 0 0,0 5 132 0 0,4 17-94 0 0,0-1 0 0 0,1 1 0 0 0,1-1 0 0 0,1 0 0 0 0,1 0 0 0 0,1-1 0 0 0,1 0 0 0 0,0 0 0 0 0,7 8-510 0 0,-4-6 230 0 0,164 206 1178 0 0,-134-184-1325 0 0,-42-44-477 0 0,1-1-3369 0 0,-1-6-7194 0 0,-1 4-1030 0 0</inkml:trace>
  <inkml:trace contextRef="#ctx0" brushRef="#br0" timeOffset="8797.179">1643 1846 5041 0 0,'0'0'2901'0'0,"0"0"-671"0"0,0 0-362 0 0,0 0-154 0 0,0 0-190 0 0,0 0-228 0 0,0 0-256 0 0,0 0-217 0 0,0 0-147 0 0,0 0-117 0 0,0 0-119 0 0,0 0-112 0 0,-16 16-73 0 0,-49 52-39 0 0,19 10 296 0 0,-72 157 206 0 0,54-157-882 0 0,58-122-5796 0 0,6-84-9465 0 0,0 116 14833 0 0</inkml:trace>
  <inkml:trace contextRef="#ctx0" brushRef="#br0" timeOffset="9107.526">1338 1902 0 0 0,'0'0'460'0'0,"0"0"1163"0"0,0 0 404 0 0,0 0 68 0 0,0 0-66 0 0,0 0-189 0 0,0 0-270 0 0,0 0-245 0 0,0 0-103 0 0,0 0-94 0 0,0 0-34 0 0,0 0-41 0 0,8 3-180 0 0,-2 0-666 0 0,-3-3-151 0 0,-1 1 1 0 0,0-1-1 0 0,1 1 1 0 0,-1 0-1 0 0,0 0 1 0 0,1 0-1 0 0,-1 1 1 0 0,0-1-1 0 0,0 1 1 0 0,0-1-1 0 0,0 1 1 0 0,0-1-1 0 0,-1 1 1 0 0,1 0-1 0 0,0 0 1 0 0,-1 0-1 0 0,1 0 1 0 0,-1 0-1 0 0,0 0 1 0 0,0 0-1 0 0,1 2-56 0 0,86 228 3512 0 0,-87-229-3529 0 0,0-1 1 0 0,1 1-1 0 0,0-1 1 0 0,-1 1-1 0 0,1-1 1 0 0,0 0 0 0 0,0 0-1 0 0,0 0 1 0 0,0 0-1 0 0,1 0 1 0 0,-1 0-1 0 0,1 0 1 0 0,-1-1 0 0 0,1 1-1 0 0,-1-1 1 0 0,1 0-1 0 0,0 0 1 0 0,-1 0-1 0 0,1 0 1 0 0,0 0 0 0 0,0-1-1 0 0,0 1 17 0 0,19-2-3530 0 0,0-8-4976 0 0,-18 6-2340 0 0</inkml:trace>
  <inkml:trace contextRef="#ctx0" brushRef="#br0" timeOffset="9421.416">1689 2167 9458 0 0,'0'0'1238'0'0,"0"0"-388"0"0,0 0-55 0 0,0 0 51 0 0,0 0-17 0 0,0 0-146 0 0,0 0-213 0 0,0 0-162 0 0,0 0-90 0 0,0 0-31 0 0,0 0-2 0 0,0 0 47 0 0,0 0 85 0 0,6 20 80 0 0,20 61 87 0 0,-26-80-462 0 0,0 0 0 0 0,1 0 0 0 0,-1 0 0 0 0,0 0 0 0 0,0 0 0 0 0,1 0 0 0 0,-1 0 0 0 0,1 0 0 0 0,-1 0-1 0 0,1 0 1 0 0,-1 0 0 0 0,1-1 0 0 0,-1 1 0 0 0,1 0 0 0 0,0 0 0 0 0,0-1 0 0 0,-1 1 0 0 0,1 0 0 0 0,0-1 0 0 0,0 1 0 0 0,0 0 0 0 0,0-1 0 0 0,0 1 0 0 0,-1-1-1 0 0,1 0 1 0 0,0 1 0 0 0,0-1 0 0 0,0 0 0 0 0,0 0 0 0 0,0 1 0 0 0,0-1 0 0 0,1 0 0 0 0,-1 0 0 0 0,0 0 0 0 0,0 0 0 0 0,0 0 0 0 0,0 0 0 0 0,0-1 0 0 0,0 1-22 0 0,5-1 210 0 0,2 0 16 0 0,0-1 0 0 0,0 0 0 0 0,0-1 0 0 0,0 1 0 0 0,-1-1 0 0 0,1-1-1 0 0,-1 0 1 0 0,0 0 0 0 0,0 0 0 0 0,0-1 0 0 0,0 0 0 0 0,-1 0 0 0 0,0 0 0 0 0,0-1 0 0 0,-1 0 0 0 0,1-1 0 0 0,-1 1 0 0 0,-1-1 0 0 0,1 0 0 0 0,1-4-226 0 0,-4 9 14 0 0,-1 0-1 0 0,0 1 0 0 0,0-1 1 0 0,0 0-1 0 0,0 0 0 0 0,-1 0 1 0 0,1 0-1 0 0,0 0 1 0 0,-1 0-1 0 0,1 0 0 0 0,-1 0 1 0 0,0 0-1 0 0,0 0 0 0 0,0 0 1 0 0,0 0-1 0 0,0-1 0 0 0,0 1 1 0 0,0 0-1 0 0,-1 0 1 0 0,1 0-1 0 0,-1 0 0 0 0,1 0 1 0 0,-1 0-1 0 0,0 0 0 0 0,0 0 1 0 0,0 1-1 0 0,0-1 1 0 0,0 0-1 0 0,0 0 0 0 0,0 1 1 0 0,-1-1-1 0 0,1 1 0 0 0,-1-1 1 0 0,1 1-1 0 0,-1-1 0 0 0,0 1 1 0 0,1 0-1 0 0,-1 0 1 0 0,0 0-1 0 0,0 0 0 0 0,0 0 1 0 0,0 0-1 0 0,0 1 0 0 0,0-1 1 0 0,-2 0-14 0 0,-63 3-1843 0 0,26 10-4057 0 0,26-5-4520 0 0</inkml:trace>
  <inkml:trace contextRef="#ctx0" brushRef="#br0" timeOffset="10515.82">1978 39 2393 0 0,'0'0'2436'0'0,"0"0"-389"0"0,0 0-176 0 0,0 0-36 0 0,0 0-113 0 0,0 0-202 0 0,0 0-259 0 0,0 0-295 0 0,0 0-201 0 0,0 0-121 0 0,0 0-56 0 0,0 0-21 0 0,0 0 2 0 0,-12 12-23 0 0,-38 42-52 0 0,8 24 1055 0 0,36-65-1364 0 0,-18 36 156 0 0,-1-2 0 0 0,-2 0 0 0 0,-3-2 0 0 0,-13 15-341 0 0,5-8-340 0 0,36-51-392 0 0,1 1-2231 0 0,-3-2-8692 0 0,3 0 4023 0 0</inkml:trace>
  <inkml:trace contextRef="#ctx0" brushRef="#br0" timeOffset="10873.703">1582 160 3497 0 0,'0'0'1928'0'0,"0"0"-78"0"0,0 0 50 0 0,0 0 27 0 0,0 0-108 0 0,0 0-349 0 0,0 0-414 0 0,0 0-277 0 0,0 0-147 0 0,0 0-29 0 0,0 0 4 0 0,0 0-2 0 0,0 0-15 0 0,0 7-26 0 0,1-1-358 0 0,-1 0 0 0 0,1 0 1 0 0,0-1-1 0 0,1 1 0 0 0,-1 0 1 0 0,1-1-1 0 0,0 1 0 0 0,1-1 0 0 0,-1 0 1 0 0,1 0-1 0 0,0 0 0 0 0,0 0 0 0 0,1 0 1 0 0,-1-1-1 0 0,5 5-206 0 0,12 15 443 0 0,-1 1 0 0 0,0 0 0 0 0,-2 2 0 0 0,-1 0 0 0 0,-2 1 0 0 0,8 19-443 0 0,31 115 561 0 0,-30-104-446 0 0,-12-51-889 0 0,-1-6-5053 0 0,-8-1 3310 0 0,0 0-8963 0 0</inkml:trace>
  <inkml:trace contextRef="#ctx0" brushRef="#br0" timeOffset="13055.384">1921 189 0 0 0,'-7'-28'400'0'0,"7"27"-428"0"0,-2-3-332 0 0,2 1 349 0 0,0 3 25 0 0,-3-39 6257 0 0,0 5 2953 0 0,3 33-8756 0 0,0 1-49 0 0,0 0-39 0 0,0 0-27 0 0,0 0-47 0 0,0 0-50 0 0,0 0-56 0 0,0 0-76 0 0,0 0-36 0 0,0 0-28 0 0,0 0-35 0 0,13-11 1153 0 0,0-18-287 0 0,15-1-845 0 0,-22 21-113 0 0,-8 15 1380 0 0,-103 145-898 0 0,-32 62-119 0 0,40-73-54 0 0,65-97-124 0 0,16-24-25 0 0,-18 29 26 0 0,20-29-112 0 0,14-19-151 0 0,0 0-74 0 0,0 0-62 0 0,19 3-1767 0 0,-14-3-5196 0 0,-5 0-3264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5185 0 0,'0'0'2349'0'0,"0"0"-784"0"0,0 0-299 0 0,0 0 25 0 0,0 0 64 0 0,0 0-35 0 0,0 0-253 0 0,0 0-343 0 0,0 0-268 0 0,0 0-73 0 0,0 0 64 0 0,6 0 118 0 0,165-15 3647 0 0,-26 22-2984 0 0,-21-6-553 0 0,-59-20-418 0 0,-49 8-163 0 0,-16 10-4711 0 0,-4 3-4928 0 0,2 1-732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39:5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6313 0 0,'0'0'1934'0'0,"0"0"-318"0"0,0 0-3 0 0,0 0 114 0 0,0 0-24 0 0,0 0-267 0 0,0 0-388 0 0,0 0-346 0 0,0 0-202 0 0,0 0-59 0 0,0 0 85 0 0,0 0 77 0 0,0 0 73 0 0,7 2 32 0 0,89 18 2122 0 0,109-26-1671 0 0,-80 2-3365 0 0,-95 3-3038 0 0,-23 1-3255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03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312 505 0 0 0,'0'0'906'0'0,"0"0"26"0"0,0 0-36 0 0,0 0-21 0 0,0 0 10 0 0,0 0 77 0 0,0 0 131 0 0,4-3 161 0 0,15-9 132 0 0,-15 9 25 0 0,-22-45 7375 0 0,8 38-8522 0 0,0 0 1 0 0,0 1-1 0 0,0 0 0 0 0,-1 1 0 0 0,-1 0 0 0 0,0 1 0 0 0,0 0 0 0 0,-5-2-264 0 0,9 5 62 0 0,1 1-1 0 0,-1 0 0 0 0,0 0 1 0 0,0 0-1 0 0,0 1 0 0 0,0 0 1 0 0,0 1-1 0 0,0 0 0 0 0,-1 0 1 0 0,1 0-1 0 0,0 1 0 0 0,-1 1 1 0 0,1-1-1 0 0,0 1 0 0 0,0 1 1 0 0,-2 0-62 0 0,7-1 13 0 0,1 0-1 0 0,0 0 1 0 0,0 0 0 0 0,0 0 0 0 0,0 1-1 0 0,0-1 1 0 0,0 0 0 0 0,1 1 0 0 0,-1 0-1 0 0,0-1 1 0 0,1 1 0 0 0,-1 0 0 0 0,1 0-1 0 0,0 0 1 0 0,-1 0 0 0 0,1 0 0 0 0,0 0-1 0 0,0 0 1 0 0,1 0 0 0 0,-1 1 0 0 0,0-1-1 0 0,0 1-12 0 0,-7 93 389 0 0,9-82-286 0 0,-2 0-54 0 0,0 0 1 0 0,2 0-1 0 0,0 0 1 0 0,0 0-1 0 0,1-1 1 0 0,1 1-1 0 0,1 0 1 0 0,0-1-1 0 0,0 0 1 0 0,3 4-50 0 0,65 165 700 0 0,-57-127-549 0 0,4 0-63 0 0,41 195 132 0 0,-43-150-166 0 0,-16-91-50 0 0,0 0 0 0 0,-1 0 1 0 0,0 0-1 0 0,0 0 0 0 0,-1 0 0 0 0,0 0 0 0 0,-1 0 0 0 0,0 0 0 0 0,0 0 0 0 0,-1-1 0 0 0,0 1 0 0 0,0-1 0 0 0,-1 1 0 0 0,0-1 0 0 0,-1 1-4 0 0,-11 27 2 0 0,-17 85-10 0 0,20-62-56 0 0,-11-22 13 0 0,-62-23 533 0 0,68-14-286 0 0,-7-40 391 0 0,25 40-623 0 0,0 0-42 0 0,0 0 16 0 0,0 0 3 0 0,0 0-13 0 0,0 0-15 0 0,0 0-10 0 0,0-30-3965 0 0,0 27 221 0 0,0 3-5633 0 0</inkml:trace>
  <inkml:trace contextRef="#ctx0" brushRef="#br0" timeOffset="3844.347">258 1650 2184 0 0,'0'0'1904'0'0,"0"0"-924"0"0,0 0-520 0 0,0 0 109 0 0,0 0 373 0 0,0 0 297 0 0,0 0 101 0 0,0 0-22 0 0,0 0-157 0 0,0 0-113 0 0,0 0-86 0 0,4 0-155 0 0,21 0 518 0 0,2 45 1865 0 0,-11 2-2275 0 0,-1 20-65 0 0,17 87-61 0 0,-16-90-682 0 0,-10-91 1651 0 0,5-18-1841 0 0,44-127 162 0 0,17-12 66 0 0,-71 177-1509 0 0,-14 35 91 0 0,7-17-918 0 0,3-6-2415 0 0,1 2-6260 0 0</inkml:trace>
  <inkml:trace contextRef="#ctx0" brushRef="#br0" timeOffset="4406.688">584 1949 4185 0 0,'0'0'1007'0'0,"0"0"-151"0"0,0 0 198 0 0,0 0 315 0 0,0 0 162 0 0,0 0-97 0 0,0 0-325 0 0,0 0-323 0 0,0 0-197 0 0,0 0-73 0 0,0 0-1 0 0,0 0 21 0 0,-1 7 4 0 0,-3 19 4 0 0,2-20-449 0 0,-1 0 0 0 0,2 0 0 0 0,-1 0 0 0 0,1 0-1 0 0,0 0 1 0 0,0 0 0 0 0,0 1 0 0 0,1-1 0 0 0,0 0-1 0 0,1 1 1 0 0,-1-1 0 0 0,1 0 0 0 0,0 0 0 0 0,1 0-1 0 0,-1 0 1 0 0,1 0 0 0 0,0 0 0 0 0,1 0-1 0 0,0 0 1 0 0,0-1 0 0 0,0 1 0 0 0,0-1 0 0 0,1 0-1 0 0,0 0 1 0 0,0 0 0 0 0,4 3-95 0 0,76-1 1831 0 0,-73-10-1640 0 0,-1-1-1 0 0,0 0 1 0 0,0-1-1 0 0,0 0 1 0 0,0-1 0 0 0,-1 0-1 0 0,0 0 1 0 0,0-1-1 0 0,0 0 1 0 0,-1 0 0 0 0,5-6-191 0 0,-10 10 37 0 0,0 0 0 0 0,0 0 1 0 0,0-1-1 0 0,-1 1 0 0 0,1-1 1 0 0,-1 1-1 0 0,0-1 1 0 0,0 0-1 0 0,0 0 0 0 0,0 0 1 0 0,-1 0-1 0 0,1 0 1 0 0,-1 0-1 0 0,0-1 0 0 0,-1 1 1 0 0,1 0-1 0 0,-1 0 0 0 0,1-1 1 0 0,-1 1-1 0 0,-1 0 1 0 0,1-1-1 0 0,-1 1 0 0 0,1 0 1 0 0,-1-1-1 0 0,0 1 0 0 0,-1 0 1 0 0,1 0-1 0 0,-1 0 1 0 0,0 0-1 0 0,0 0 0 0 0,0 0 1 0 0,0 1-1 0 0,-3-3-37 0 0,0 2-86 0 0,-1 0-1 0 0,1 1 0 0 0,-1 0 1 0 0,0 1-1 0 0,0-1 1 0 0,-1 1-1 0 0,1 0 0 0 0,0 0 1 0 0,-1 1-1 0 0,1 0 1 0 0,-1 0-1 0 0,0 1 1 0 0,1-1-1 0 0,-1 2 0 0 0,-3-1 87 0 0,-62 17-7253 0 0,58-13-1679 0 0</inkml:trace>
  <inkml:trace contextRef="#ctx0" brushRef="#br0" timeOffset="5607.519">595 97 736 0 0,'0'0'1890'0'0,"0"0"168"0"0,0 0 179 0 0,0 0 36 0 0,0 0-179 0 0,0 0-326 0 0,0 0-334 0 0,0 0-258 0 0,0 0-202 0 0,0 0-166 0 0,0 0-125 0 0,0 0-115 0 0,0 0-131 0 0,2 22 935 0 0,34 235 1465 0 0,0-95-2330 0 0,-25-150-454 0 0,-11-12-4 0 0,0 0 31 0 0,6-24 2508 0 0,25-92-2032 0 0,54-146-101 0 0,-77 229-1100 0 0,9-34 619 0 0,-14 44-4317 0 0,-2 0-4337 0 0,-1 22-2482 0 0</inkml:trace>
  <inkml:trace contextRef="#ctx0" brushRef="#br0" timeOffset="9118.452">1033 770 0 0 0,'0'0'1374'0'0,"0"0"274"0"0,0 0 59 0 0,0 0-45 0 0,0 0-206 0 0,0 0-201 0 0,0 0-125 0 0,0 0-72 0 0,-2-1-51 0 0,2 1-878 0 0,-1 0-1 0 0,0 0 1 0 0,1 0-1 0 0,-1 0 1 0 0,1 0 0 0 0,-1 0-1 0 0,1 1 1 0 0,-1-1-1 0 0,0 0 1 0 0,1 0-1 0 0,-1 0 1 0 0,1 1-1 0 0,-1-1 1 0 0,1 0 0 0 0,-1 0-1 0 0,1 1 1 0 0,-1-1-1 0 0,1 0 1 0 0,0 1-1 0 0,-1-1 1 0 0,1 1-1 0 0,-1-1 1 0 0,1 1 0 0 0,0-1-1 0 0,0 1 1 0 0,-1-1-1 0 0,1 1 1 0 0,0-1-1 0 0,0 1 1 0 0,-1-1-1 0 0,1 1 1 0 0,0-1-1 0 0,0 1 1 0 0,0-1 0 0 0,0 1-1 0 0,0 0 1 0 0,0-1-1 0 0,0 1 1 0 0,0-1-1 0 0,0 1 1 0 0,0-1-1 0 0,0 1 1 0 0,0-1 0 0 0,0 1-1 0 0,0 0 1 0 0,1-1-1 0 0,-1 1 1 0 0,0-1-1 0 0,0 1 1 0 0,1-1-1 0 0,-1 1 1 0 0,0-1-1 0 0,1 1 1 0 0,-1-1 0 0 0,0 0-1 0 0,1 1 1 0 0,-1-1-1 0 0,1 1 1 0 0,-1-1-1 0 0,1 0 1 0 0,-1 1-1 0 0,1-1 1 0 0,-1 0 0 0 0,1 0-1 0 0,-1 1 1 0 0,1-1-1 0 0,0 0-128 0 0,0 5-728 0 0,49 146 3715 0 0,-15-34-2438 0 0,4-1 0 0 0,19 31-549 0 0,-1-4 93 0 0,-49-130 300 0 0,-8-21 277 0 0,-1-8-445 0 0,4-11-221 0 0,0 1-1 0 0,2 0 0 0 0,0 0 1 0 0,2 1-1 0 0,1 0 1 0 0,1 0-1 0 0,3-4-3 0 0,0-1-5 0 0,56-143-15 0 0,23-59 92 0 0,-57 147 56 0 0,-14 41 37 0 0,-20 43-117 0 0,0 1 19 0 0,0 0-24 0 0,0 0-22 0 0,0 0-8 0 0,0 0-26 0 0,0 0 26 0 0,0 0 6 0 0,0 0 1 0 0,0 0-12 0 0,0 0-13 0 0,0 0-1 0 0,0 0 12 0 0,0 0 3 0 0,0 0 7 0 0,0 0 8 0 0,0 0 0 0 0,0 0-31 0 0,0 0-23 0 0,0 0 15 0 0,0 0 27 0 0,0 0 8 0 0,0 0-8 0 0,0 0-1 0 0,0 0-10 0 0,0 0 15 0 0,0 0-11 0 0,0 0-25 0 0,0 0-8 0 0,0 0 7 0 0,0 0-10 0 0,0 0-11 0 0,0 0-20 0 0,0 0-15 0 0,-12 5-4477 0 0,6 1-2570 0 0,6-6 5974 0 0,-3 4-10397 0 0</inkml:trace>
  <inkml:trace contextRef="#ctx0" brushRef="#br0" timeOffset="10210.283">1948 1120 1080 0 0,'0'0'1307'0'0,"0"0"-95"0"0,0 0 85 0 0,0 0 134 0 0,0 0 105 0 0,0 0-13 0 0,0 0-135 0 0,0 0-209 0 0,0 0-233 0 0,0 0-193 0 0,0 0-127 0 0,0 0-46 0 0,0 0-12 0 0,-10-3-7 0 0,-47-12 470 0 0,49 16-878 0 0,-1 1 1 0 0,1 1-1 0 0,-1 0 0 0 0,1 0 0 0 0,0 0 0 0 0,0 1 1 0 0,0 0-1 0 0,1 1 0 0 0,0-1 0 0 0,-1 1 0 0 0,2 1 0 0 0,-4 2-152 0 0,-1 0 154 0 0,-1 1-83 0 0,0 0 0 0 0,0 1 0 0 0,1 1 1 0 0,0 0-1 0 0,1 0 0 0 0,0 1 0 0 0,0 0 0 0 0,2 0 0 0 0,-1 1 0 0 0,2 1 0 0 0,0-1 0 0 0,0 1 1 0 0,-2 11-73 0 0,7-20 13 0 0,1 1 1 0 0,0-1 0 0 0,0 1-1 0 0,0-1 1 0 0,1 1 0 0 0,-1-1-1 0 0,2 1 1 0 0,-1 0 0 0 0,0-1 0 0 0,1 1-1 0 0,0-1 1 0 0,1 1 0 0 0,-1-1-1 0 0,1 0 1 0 0,0 1 0 0 0,0-1-1 0 0,1 0 1 0 0,-1 0 0 0 0,1 0-1 0 0,0-1 1 0 0,1 1 0 0 0,-1-1 0 0 0,1 1-1 0 0,0-1 1 0 0,0-1 0 0 0,0 1-14 0 0,2 0 105 0 0,-1-1 0 0 0,1 0 0 0 0,0 0 0 0 0,0-1 0 0 0,1 0 0 0 0,-1 0 1 0 0,0 0-1 0 0,1-1 0 0 0,-1 0 0 0 0,1 0 0 0 0,-1-1 0 0 0,1 1 0 0 0,0-2 0 0 0,-1 1 1 0 0,1-1-1 0 0,-1 0 0 0 0,1 0 0 0 0,-1 0 0 0 0,1-1 0 0 0,-1 0 0 0 0,0-1 0 0 0,0 1 1 0 0,0-1-1 0 0,0 0 0 0 0,-1-1 0 0 0,1 1 0 0 0,-1-1 0 0 0,0 0 0 0 0,1-1-105 0 0,30-18 214 0 0,-1-2-1 0 0,-1-2 0 0 0,-2-1 1 0 0,-1-1-1 0 0,0-1 1 0 0,-3-2-1 0 0,-1-1 0 0 0,-1-2 1 0 0,-2 0-1 0 0,-1-1 0 0 0,-2-2 1 0 0,-1 0-1 0 0,6-21-213 0 0,-16 33-12 0 0,-2-1-1 0 0,0 0 0 0 0,-2 0 0 0 0,-1 0 1 0 0,-1-1-1 0 0,-1 1 0 0 0,-2-1 0 0 0,-1 0 1 0 0,-1 0-1 0 0,-1 0 0 0 0,-1 1 1 0 0,-2-1-1 0 0,-2-5 13 0 0,4 25-20 0 0,0 1 1 0 0,0-1-1 0 0,-1 1 1 0 0,0-1-1 0 0,-1 1 1 0 0,1 0-1 0 0,-1 0 1 0 0,-1 1-1 0 0,1 0 0 0 0,-1 0 1 0 0,0 0-1 0 0,0 1 1 0 0,-1-1-1 0 0,0 1 1 0 0,0 1-1 0 0,0 0 1 0 0,0 0-1 0 0,-1 0 1 0 0,1 1-1 0 0,-1 0 1 0 0,0 0-1 0 0,0 1 0 0 0,0 0 1 0 0,-1 0-1 0 0,1 1 1 0 0,0 0-1 0 0,-1 1 1 0 0,1 0-1 0 0,0 0 1 0 0,-1 1-1 0 0,1-1 1 0 0,0 2-1 0 0,0 0 1 0 0,0 0-1 0 0,0 0 0 0 0,0 1 1 0 0,0 0-1 0 0,0 0 1 0 0,1 1-1 0 0,-1 0 1 0 0,1 0-1 0 0,0 1 1 0 0,1 0 19 0 0,-4 6 1 0 0,1-1 0 0 0,0 1 0 0 0,1 1-1 0 0,0-1 1 0 0,1 2 0 0 0,0-1 0 0 0,1 1 0 0 0,1 0 0 0 0,0 0 0 0 0,0 0 0 0 0,2 1 0 0 0,-1-1 0 0 0,2 1 0 0 0,0 0 0 0 0,0 0 0 0 0,2 0 0 0 0,-1 0 0 0 0,2 0-1 0 0,0 0 1 0 0,1 4-1 0 0,2 4 40 0 0,1 0 0 0 0,1 0-1 0 0,1-1 1 0 0,1 0 0 0 0,1-1-1 0 0,0 1 1 0 0,2-2 0 0 0,8 13-40 0 0,2 7 62 0 0,112 150 547 0 0,-21-16-152 0 0,-112-173-510 0 0,1-1-1 0 0,-1 1 1 0 0,0 0 0 0 0,1 0 0 0 0,-1 0-1 0 0,0-1 1 0 0,1 1 0 0 0,-1 0 0 0 0,0 0-1 0 0,1 0 1 0 0,-1 0 0 0 0,0 0 0 0 0,1 0-1 0 0,-1-1 1 0 0,0 1 0 0 0,1 0-1 0 0,-1 0 1 0 0,0 0 0 0 0,1 0 0 0 0,-1 0-1 0 0,1 0 1 0 0,-1 1 0 0 0,0-1 0 0 0,1 0-1 0 0,-1 0 1 0 0,0 0 0 0 0,1 0 0 0 0,-1 0-1 0 0,0 0 1 0 0,1 1 0 0 0,-1-1 0 0 0,0 0-1 0 0,1 0 1 0 0,-1 1 0 0 0,0-1-1 0 0,0 0 1 0 0,1 0 0 0 0,-1 1 0 0 0,0-1-1 0 0,0 0 1 0 0,0 0 0 0 0,1 1 0 0 0,-1-1-1 0 0,0 0 1 0 0,0 1 0 0 0,0-1 0 0 0,0 1-1 0 0,0-1 1 0 0,0 0 0 0 0,1 1-1 0 0,-1-1 1 0 0,0 0 0 0 0,0 1 0 0 0,0-1-1 0 0,0 0 54 0 0,-8-31-6964 0 0,5 30-4304 0 0</inkml:trace>
  <inkml:trace contextRef="#ctx0" brushRef="#br0" timeOffset="12712.801">2392 844 0 0 0,'0'0'1488'0'0,"0"0"142"0"0,0 0 56 0 0,0 0-141 0 0,0 0-192 0 0,0 0-128 0 0,0 0-65 0 0,0 0-31 0 0,0 0-69 0 0,0 0-127 0 0,-2-2-138 0 0,-6-1 1895 0 0,14 18 1786 0 0,2 1-4477 0 0,46 219 1642 0 0,13-17-1522 0 0,-28-123-178 0 0,-25-76 5 0 0,-14-19 56 0 0,0 0-4 0 0,0 0 10 0 0,0 0 12 0 0,0 0-3 0 0,0 0-1 0 0,0 0 1 0 0,0 0 7 0 0,0 0 7 0 0,1 0 1 0 0,0 0 0 0 0,12-23 132 0 0,87-184 76 0 0,72-118 31 0 0,-137 244 222 0 0,-35 74-1748 0 0,-1 6-2926 0 0,-1 1-4535 0 0,0 0-1313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49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3 497 512 0 0,'0'0'1658'0'0,"0"0"-154"0"0,0 0 114 0 0,0 0 161 0 0,0 0 121 0 0,0 0 11 0 0,0 0-248 0 0,0 0-362 0 0,0 0-332 0 0,0 0-297 0 0,0 0-204 0 0,-2-4-56 0 0,2 4-339 0 0,0-1 0 0 0,0 0-1 0 0,-1 0 1 0 0,1 0-1 0 0,0 1 1 0 0,0-1-1 0 0,0 0 1 0 0,0 0-1 0 0,0 0 1 0 0,0 0-1 0 0,0 1 1 0 0,1-1 0 0 0,-1 0-1 0 0,0 0 1 0 0,0 0-1 0 0,1 1 1 0 0,-1-1-1 0 0,0 0 1 0 0,1 0-1 0 0,-1 1 1 0 0,0-1-1 0 0,1 0 1 0 0,-1 0-1 0 0,1 1 1 0 0,0-1 0 0 0,-1 1-1 0 0,1-1 1 0 0,-1 1-1 0 0,1-1 1 0 0,0 1-1 0 0,0-1 1 0 0,-1 1-1 0 0,1-1 1 0 0,0 1-1 0 0,0 0 1 0 0,-1-1-1 0 0,1 1 1 0 0,0 0 0 0 0,0 0-1 0 0,0 0 1 0 0,-1-1-1 0 0,1 1 1 0 0,0 0-1 0 0,0 0 1 0 0,0 0-1 0 0,0 1 1 0 0,-1-1-1 0 0,2 0-72 0 0,9-3 445 0 0,65-6 2465 0 0,178-21 98 0 0,-49 1-2181 0 0,352 11-31 0 0,-438 32-720 0 0,-146-44-2323 0 0,14 24 155 0 0,3 3-5485 0 0,2 2-4241 0 0</inkml:trace>
  <inkml:trace contextRef="#ctx0" brushRef="#br0" timeOffset="367.527">143 695 12883 0 0,'0'0'1052'0'0,"0"0"-204"0"0,0 0-17 0 0,0 0 88 0 0,0 0 36 0 0,0 0-90 0 0,0 0-94 0 0,0 0-17 0 0,0 0 14 0 0,0 0 31 0 0,0 0-39 0 0,0 0-88 0 0,0 0-95 0 0,36 1-87 0 0,118 1-79 0 0,153 7 1365 0 0,90 5-2708 0 0,-396-14 390 0 0,-1 0-249 0 0,-2-8-8867 0 0,0 1-1821 0 0</inkml:trace>
  <inkml:trace contextRef="#ctx0" brushRef="#br0" timeOffset="1057.405">732 11 3705 0 0,'0'0'3513'0'0,"0"0"-1381"0"0,0 0-481 0 0,0 0-31 0 0,0 0 45 0 0,0 0-9 0 0,0 0-174 0 0,0 0-329 0 0,0 0-341 0 0,0 0-283 0 0,0 0-220 0 0,0 0-112 0 0,0 0-27 0 0,-17-3 28 0 0,-50-5 64 0 0,68 8-250 0 0,-1 0-1 0 0,1 0 1 0 0,-1 0 0 0 0,0 1-1 0 0,1-1 1 0 0,-1 0 0 0 0,0 0-1 0 0,0 0 1 0 0,1 0 0 0 0,-1 1-1 0 0,0-1 1 0 0,1 0 0 0 0,-1 0-1 0 0,0 1 1 0 0,0-1 0 0 0,1 0-1 0 0,-1 0 1 0 0,0 1 0 0 0,0-1-1 0 0,0 0 1 0 0,0 1 0 0 0,1-1 0 0 0,-1 0-1 0 0,0 1 1 0 0,0-1 0 0 0,0 0-1 0 0,0 1 1 0 0,0-1 0 0 0,0 0-1 0 0,0 1 1 0 0,0-1 0 0 0,0 0-1 0 0,0 1 1 0 0,0-1 0 0 0,0 0-1 0 0,0 1 1 0 0,0-1 0 0 0,0 0-1 0 0,0 1 1 0 0,0-1 0 0 0,0 0-1 0 0,-1 1 1 0 0,1-1 0 0 0,0 0-1 0 0,0 1 1 0 0,0-1 0 0 0,-1 0 0 0 0,1 1-1 0 0,0-1 1 0 0,0 0 0 0 0,-1 0-1 0 0,1 0 1 0 0,0 1 0 0 0,0-1-1 0 0,-1 0 1 0 0,1 0 0 0 0,0 0-1 0 0,-1 1 1 0 0,1-1 0 0 0,0 0-1 0 0,-1 0 1 0 0,1 0 0 0 0,0 0-1 0 0,-1 0 1 0 0,1 0 0 0 0,0 0-12 0 0,24 21 674 0 0,12 2-124 0 0,1-1 0 0 0,1-2 0 0 0,1-2-1 0 0,31 11-549 0 0,123 64 549 0 0,-114-44-421 0 0,-48-33-96 0 0,-2 2 0 0 0,0 1 0 0 0,-2 1 0 0 0,0 1 0 0 0,-1 2 0 0 0,-1 1 0 0 0,21 26-32 0 0,-43-46 31 0 0,-1 1-1 0 0,0 0 1 0 0,0-1 0 0 0,0 1 0 0 0,-1 0 0 0 0,1 0 0 0 0,-1 0 0 0 0,-1 0-1 0 0,1 0 1 0 0,0 1 0 0 0,-1-1 0 0 0,0 0 0 0 0,-1 0 0 0 0,1 0-1 0 0,-1 0 1 0 0,0 0 0 0 0,0 0 0 0 0,0 0 0 0 0,-1 0 0 0 0,0 0-1 0 0,0 0 1 0 0,0-1 0 0 0,0 1 0 0 0,-4 3-31 0 0,-16 19 108 0 0,-3-2 0 0 0,0-1 0 0 0,-1 0 0 0 0,-1-2 0 0 0,-10 5-108 0 0,-68 59 43 0 0,-161 163 22 0 0,237-224-52 0 0,2 0 0 0 0,1 3 0 0 0,1 0-1 0 0,1 1 1 0 0,-9 17-13 0 0,27-30-2180 0 0,4-24-6104 0 0,2 8 8215 0 0,0-4-12088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5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585 171 1328 0 0,'0'0'1745'0'0,"0"0"-86"0"0,0 0 62 0 0,0 0 226 0 0,0 0 169 0 0,0 0-125 0 0,0 0-260 0 0,0 0-374 0 0,0 0-319 0 0,0 0-190 0 0,0 0-148 0 0,-8-19-94 0 0,-27-59-62 0 0,-2 37 556 0 0,27 36-788 0 0,0 0-221 0 0,0 1-1 0 0,0 0 1 0 0,0 1 0 0 0,-1 0-1 0 0,1 0 1 0 0,-1 1 0 0 0,1 0-1 0 0,-1 1 1 0 0,0 1-1 0 0,0 0 1 0 0,1 0 0 0 0,-1 1-1 0 0,0 0 1 0 0,0 0 0 0 0,1 2-1 0 0,-1-1 1 0 0,1 1 0 0 0,0 1-1 0 0,0 0 1 0 0,0 0-1 0 0,0 1 1 0 0,1 0 0 0 0,0 1-1 0 0,0 0 1 0 0,0 0 0 0 0,1 1-1 0 0,-7 6-90 0 0,-3 3 2 0 0,0 0-1 0 0,1 1 1 0 0,1 1-1 0 0,0 1 1 0 0,1 0-1 0 0,2 1 1 0 0,0 0 0 0 0,1 1-1 0 0,0 1 1 0 0,2 0-1 0 0,1 0 1 0 0,1 1-1 0 0,0 0 1 0 0,2 0-1 0 0,1 1 1 0 0,1 0-1 0 0,1 0 1 0 0,1 0-1 0 0,1 0 1 0 0,1 7-2 0 0,1-21 3 0 0,1-1 0 0 0,0 1-1 0 0,0 0 1 0 0,1-1 0 0 0,0 1 0 0 0,1-1 0 0 0,0 0-1 0 0,0 0 1 0 0,1-1 0 0 0,0 1 0 0 0,1-1 0 0 0,0 0-1 0 0,0 0 1 0 0,0-1 0 0 0,1 0 0 0 0,0 0 0 0 0,1 0-1 0 0,0-1 1 0 0,0 0 0 0 0,0-1 0 0 0,0 0 0 0 0,1 0-1 0 0,0-1 1 0 0,0 0 0 0 0,0 0 0 0 0,1-1 0 0 0,-1 0-1 0 0,1-1 1 0 0,0 0 0 0 0,8 0-3 0 0,1-1 81 0 0,1-1 0 0 0,-1-1-1 0 0,1-1 1 0 0,-1-1 0 0 0,1-1 0 0 0,-1 0 0 0 0,-1-1 0 0 0,1-2-1 0 0,-1 1 1 0 0,0-2 0 0 0,0-1 0 0 0,-1 0 0 0 0,0-1 0 0 0,-1-1-1 0 0,13-10-80 0 0,14-14 226 0 0,-2-2 0 0 0,-1-1 0 0 0,-2-3 0 0 0,32-43-226 0 0,-35 37 194 0 0,-3-2 0 0 0,-1-1 0 0 0,-3-2-1 0 0,13-32-193 0 0,-35 66 211 0 0,-2 12 240 0 0,-4 22-441 0 0,0-6 0 0 0,-1 25 16 0 0,1-1 0 0 0,1 1-1 0 0,3-1 1 0 0,0 1 0 0 0,2-1 0 0 0,2-1 0 0 0,7 22-26 0 0,3-6-67 0 0,-13-32-97 0 0,1-1 0 0 0,0 0 1 0 0,1-1-1 0 0,0 1 1 0 0,1-1-1 0 0,1 0 0 0 0,1-1 1 0 0,9 11 163 0 0,7-13-2462 0 0,-14-12-2290 0 0,-7 0 1206 0 0,4 0-8296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0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12 1248 0 0,'0'0'1746'0'0,"0"0"13"0"0,0 0 193 0 0,0 0 193 0 0,0 0-27 0 0,0 0-210 0 0,0 0-326 0 0,0 0-274 0 0,0 0-254 0 0,0 0-193 0 0,0 0-118 0 0,0 0-68 0 0,0 0-23 0 0,-14-3-31 0 0,-47-5-46 0 0,13 26 548 0 0,39-10-879 0 0,-8 5-51 0 0,2 2 0 0 0,0 0 0 0 0,0 1-1 0 0,1 1 1 0 0,1 0 0 0 0,1 1 0 0 0,0 0 0 0 0,-7 18-193 0 0,9-20 91 0 0,-12 21-11 0 0,0 2 1 0 0,3 0-1 0 0,1 1 1 0 0,2 1-1 0 0,2 1 1 0 0,2 0-1 0 0,1 0 1 0 0,3 1-1 0 0,1 1 1 0 0,2-1-1 0 0,2 1 1 0 0,2 0-1 0 0,2 0 1 0 0,2 4-81 0 0,0-33 35 0 0,0 0 0 0 0,0 0 1 0 0,2 0-1 0 0,0 0 1 0 0,0-1-1 0 0,1 1 1 0 0,1-2-1 0 0,1 1 0 0 0,0-1 1 0 0,0 0-1 0 0,2 0 1 0 0,-1-1-1 0 0,2-1 0 0 0,-1 1 1 0 0,2-2-1 0 0,-1 1 1 0 0,1-2-1 0 0,1 1 0 0 0,0-2 1 0 0,0 0-1 0 0,1 0 1 0 0,10 3-36 0 0,66 4-107 0 0,-86-17-45 0 0,-1 1 0 0 0,1-1 0 0 0,-1 0 0 0 0,0 1 0 0 0,0-2 0 0 0,0 1 0 0 0,0 0 0 0 0,0-1 0 0 0,-1 1 0 0 0,1-1 0 0 0,0 0 0 0 0,-1 0 1 0 0,0 0-1 0 0,0 0 0 0 0,0 0 0 0 0,0 0 0 0 0,-1 0 0 0 0,1-1 0 0 0,0-1 152 0 0,4-5-950 0 0,5-11-1345 0 0,-2 3-2989 0 0,0 6-5782 0 0</inkml:trace>
  <inkml:trace contextRef="#ctx0" brushRef="#br0" timeOffset="342.832">931 332 11474 0 0,'0'0'1574'0'0,"0"0"-444"0"0,0 0-117 0 0,0 0 240 0 0,0 0 117 0 0,0 0-33 0 0,0 0-165 0 0,0 0-206 0 0,0 0-96 0 0,0 0-39 0 0,0 0-51 0 0,0 0-110 0 0,0 0-157 0 0,-6 31-123 0 0,-24 99-81 0 0,-15-18 181 0 0,-73 159-132 0 0,59-94-951 0 0,53-161 1187 0 0,-1-9-3382 0 0,-1-8-3562 0 0,-1-12-3747 0 0,6 9 2831 0 0</inkml:trace>
  <inkml:trace contextRef="#ctx0" brushRef="#br0" timeOffset="702.554">379 203 12611 0 0,'0'0'1628'0'0,"0"0"-496"0"0,0 0-352 0 0,0 0 22 0 0,0 0 182 0 0,0 0 111 0 0,0 0-75 0 0,0 0-245 0 0,0 0-217 0 0,0 0-57 0 0,0 0 15 0 0,0 0 63 0 0,0 0 26 0 0,16 8-69 0 0,53 28-39 0 0,-3 30 484 0 0,-52-46-747 0 0,130 237 1037 0 0,-35-55-953 0 0,-108-201-319 0 0,3 9-11 0 0,2-1 1 0 0,-1 1-1 0 0,2-1 0 0 0,-1 0 1 0 0,1 0-1 0 0,0-1 0 0 0,1 0 0 0 0,0 0 1 0 0,0-1-1 0 0,1 0 0 0 0,0-1 0 0 0,0 0 1 0 0,1 0-1 0 0,5 2 12 0 0,21-19-1936 0 0,-24-14-4898 0 0,-10 18-3836 0 0</inkml:trace>
  <inkml:trace contextRef="#ctx0" brushRef="#br0" timeOffset="1085.553">1207 612 14203 0 0,'0'0'966'0'0,"0"0"-392"0"0,0 0 0 0 0,0 0 385 0 0,0 0 314 0 0,0 0 80 0 0,0 0-100 0 0,0 0-241 0 0,0 0-191 0 0,0 0-153 0 0,0 0-128 0 0,0 0-105 0 0,33 9-93 0 0,99 25-90 0 0,-60-22 32 0 0,-25-7-166 0 0,4 0-934 0 0,-18-4-5100 0 0,-29-1-5577 0 0</inkml:trace>
  <inkml:trace contextRef="#ctx0" brushRef="#br0" timeOffset="1399.527">2148 236 8962 0 0,'0'0'1943'0'0,"0"0"-337"0"0,0 0-90 0 0,0 0 174 0 0,0 0 125 0 0,0 0-90 0 0,0 0-282 0 0,0 0-360 0 0,0 0-313 0 0,0 0-218 0 0,0 0-129 0 0,0 0-81 0 0,0 0-46 0 0,1 9 387 0 0,-237 383 639 0 0,17-53-1411 0 0,172-273-1900 0 0,35-79-12181 0 0,12 8 4247 0 0</inkml:trace>
  <inkml:trace contextRef="#ctx0" brushRef="#br0" timeOffset="1711.224">1614 295 10930 0 0,'0'0'1898'0'0,"0"0"-302"0"0,0 0-282 0 0,0 0-126 0 0,0 0-61 0 0,0 0-145 0 0,0 0-271 0 0,0 0-271 0 0,0 0-119 0 0,0 0 22 0 0,0 0 85 0 0,0 0 112 0 0,4 19 8 0 0,13 63-25 0 0,37 44 944 0 0,-34-91-1136 0 0,207 307 1060 0 0,-181-284-2340 0 0,-40-64-7062 0 0,-4 2-3410 0 0</inkml:trace>
  <inkml:trace contextRef="#ctx0" brushRef="#br0" timeOffset="2077.763">2238 726 9730 0 0,'0'0'1914'0'0,"0"0"-450"0"0,0 0-128 0 0,0 0 35 0 0,0 0-2 0 0,0 0-164 0 0,0 0-290 0 0,0 0-261 0 0,0 0-192 0 0,0 0-134 0 0,0 0-70 0 0,0 0-70 0 0,-13 28-29 0 0,-41 88-22 0 0,40-58 84 0 0,15-55-163 0 0,0 1 0 0 0,-1-1 0 0 0,1 0 0 0 0,0 1 0 0 0,1-1 0 0 0,-1 0 0 0 0,0 0-1 0 0,1 0 1 0 0,0 0 0 0 0,0 0 0 0 0,0 0 0 0 0,0-1 0 0 0,0 1 0 0 0,0-1 0 0 0,1 1-1 0 0,-1-1 1 0 0,1 0 0 0 0,0 0 0 0 0,0 0 0 0 0,-1 0 0 0 0,1 0 0 0 0,0-1 0 0 0,1 0 0 0 0,-1 1-1 0 0,0-1 1 0 0,0 0 0 0 0,1 0 0 0 0,-1-1 0 0 0,0 1 0 0 0,1-1 0 0 0,-1 1 0 0 0,1-1 0 0 0,-1 0-1 0 0,0-1 1 0 0,1 1 0 0 0,-1 0 0 0 0,0-1 0 0 0,1 0 0 0 0,-1 0 0 0 0,0 0 0 0 0,1 0-1 0 0,-1 0 1 0 0,0-1 0 0 0,0 0 0 0 0,0 1 0 0 0,0-1 0 0 0,-1 0 0 0 0,1 0 0 0 0,0-1 0 0 0,-1 1-1 0 0,0 0 1 0 0,1-1-58 0 0,4-4 50 0 0,0 0 0 0 0,-1 0 1 0 0,0 0-1 0 0,0-1 0 0 0,-1 0 0 0 0,0 0 0 0 0,-1 0 0 0 0,1-1 0 0 0,-1 0 0 0 0,-1 0 0 0 0,0 0 1 0 0,0 0-1 0 0,-1 0 0 0 0,0 0 0 0 0,0-1 0 0 0,-1 1 0 0 0,-1-1 0 0 0,0 1 0 0 0,0-1 0 0 0,0 1 1 0 0,-2-2-51 0 0,2 7-65 0 0,-1 0 0 0 0,0 1 0 0 0,-1-1 1 0 0,1 1-1 0 0,-1-1 0 0 0,1 1 1 0 0,-1 0-1 0 0,0 0 0 0 0,-1 0 1 0 0,1 0-1 0 0,0 0 0 0 0,-1 0 0 0 0,1 0 1 0 0,-1 1-1 0 0,0-1 0 0 0,0 1 1 0 0,-2-1 64 0 0,-35-17-6818 0 0,31 18-4629 0 0</inkml:trace>
  <inkml:trace contextRef="#ctx0" brushRef="#br0" timeOffset="3481.533">2610 97 0 0 0,'0'0'356'0'0,"0"0"699"0"0,0 0 268 0 0,0 0 303 0 0,0 0 390 0 0,0 0 164 0 0,0 0-60 0 0,0 0-336 0 0,0 0-442 0 0,0 0-376 0 0,0 0-212 0 0,0 0-70 0 0,0 0 2 0 0,0-6-2 0 0,-1-16-28 0 0,0 16-75 0 0,1 6-118 0 0,11 11 745 0 0,43 41 882 0 0,-52-49-2030 0 0,18 18 257 0 0,-2 1 1 0 0,0 1 0 0 0,-2 1-1 0 0,-1 0 1 0 0,0 1 0 0 0,-2 1-1 0 0,9 24-317 0 0,-8 2 153 0 0,-2 1 1 0 0,-2 0-1 0 0,-3 1 0 0 0,-2 0 0 0 0,-2 0 0 0 0,-4 23-153 0 0,1-53 17 0 0,-2 1 0 0 0,-1-1 0 0 0,-1 1 0 0 0,-1-1 0 0 0,-1 0 0 0 0,-2-1 0 0 0,0 0 0 0 0,-1 0 0 0 0,-1 0 0 0 0,-1-1 0 0 0,-1-1 0 0 0,-1 0 0 0 0,-1-1 0 0 0,-1 0 0 0 0,-1-1 0 0 0,0-1 0 0 0,-1 0 0 0 0,-1-1 0 0 0,-15 9-17 0 0,-131 86-671 0 0,131-90-170 0 0,33-22 403 0 0,0 0-171 0 0,0 0-118 0 0,12-5-1890 0 0,-7 1 1980 0 0,10-5-4262 0 0,-9 5-5656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1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0 0 0,'0'0'927'0'0,"0"0"341"0"0,0 0 79 0 0,0 0 45 0 0,0 0 1 0 0,0 0-22 0 0,0 0-52 0 0,0 0-100 0 0,-6 0 583 0 0,5 0 3897 0 0,72 9-1254 0 0,8 1-3229 0 0,179 1 122 0 0,-70-8-899 0 0,-187-1-2934 0 0,-9 0-8496 0 0,6-2-394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3617 0 0,'0'0'2098'0'0,"0"0"-501"0"0,0 0-198 0 0,0 0 83 0 0,0 0 94 0 0,0 0-101 0 0,0 0-303 0 0,0 0-370 0 0,0 0-285 0 0,0 0-133 0 0,0 0-33 0 0,0 0 16 0 0,0 0 33 0 0,26 8 3226 0 0,194-5 490 0 0,-33 4-3523 0 0,-100 4-417 0 0,-75-8 366 0 0,-22-4-3280 0 0,0 4-6111 0 0,8 0-2733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4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 9322 0 0,'0'0'2022'0'0,"0"0"-539"0"0,0 0-195 0 0,0 0-17 0 0,0 0-21 0 0,0 0-97 0 0,0 0-171 0 0,0 0-183 0 0,0 0-121 0 0,0 0-80 0 0,0 0-71 0 0,0 0-18 0 0,0 0-16 0 0,29-9-27 0 0,89-31-33 0 0,35 8 986 0 0,-67 29-995 0 0,-85 5-413 0 0,1 0-1 0 0,-1 0 0 0 0,1 0 1 0 0,-1 1-1 0 0,1-1 0 0 0,-1 0 1 0 0,0 1-1 0 0,0-1 0 0 0,0 0 1 0 0,-1 1-1 0 0,1-1 0 0 0,0 1 1 0 0,-1-1-1 0 0,0 1 0 0 0,1 0 1 0 0,-1-1-1 0 0,0 1 0 0 0,-1-1 1 0 0,1 1-1 0 0,0-1 0 0 0,-1 1 1 0 0,1-1-1 0 0,-1 1 0 0 0,0-1 1 0 0,0 1-1 0 0,0-1 0 0 0,0 0 0 0 0,0 1 1 0 0,0-1-1 0 0,-1 0 0 0 0,1 0 1 0 0,-1 0-1 0 0,1 0 0 0 0,-1 0 1 0 0,-1 0-11 0 0,-23 35 84 0 0,-2-1 0 0 0,-1-1 0 0 0,-2-2 0 0 0,-11 8-84 0 0,-49 54 39 0 0,86-91-36 0 0,0 1 1 0 0,0 0-1 0 0,1 1 1 0 0,0-1 0 0 0,-1 1-1 0 0,2 0 1 0 0,-1 0 0 0 0,1 0-1 0 0,0 1 1 0 0,0-1 0 0 0,1 1-1 0 0,0 0 1 0 0,0-1 0 0 0,0 1-1 0 0,0 6-3 0 0,4-10 13 0 0,1 0 0 0 0,-1-1 0 0 0,0 1 0 0 0,0-1 0 0 0,1 0 0 0 0,0 0 0 0 0,-1 0 0 0 0,1 0-1 0 0,0 0 1 0 0,0 0 0 0 0,0-1 0 0 0,0 1 0 0 0,0-1 0 0 0,0 0 0 0 0,1 0 0 0 0,-1 0 0 0 0,0 0 0 0 0,1-1 0 0 0,-1 1-13 0 0,25 3 191 0 0,1 0 1 0 0,-1-2 0 0 0,1-2 0 0 0,0 0 0 0 0,0-2-1 0 0,-1-1 1 0 0,1-1 0 0 0,-1-1 0 0 0,19-8-192 0 0,-2 4 54 0 0,12-9-158 0 0,-49 3-3887 0 0,-6 8-480 0 0,0 3-7287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3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30 8914 0 0,'0'0'2162'0'0,"0"0"-393"0"0,0 0-255 0 0,0 0 1 0 0,0 0-8 0 0,0 0-97 0 0,0 0-214 0 0,0 0-256 0 0,0 0-158 0 0,0 0-136 0 0,0 0-111 0 0,0 0-108 0 0,0 0-94 0 0,-6-5-70 0 0,-17-14-64 0 0,17 14-38 0 0,6 5-29 0 0,0 5 46 0 0,-13 93 614 0 0,-12 262 971 0 0,-7-177-1452 0 0,32-123-322 0 0,13-60-740 0 0,-1-30-536 0 0,-4 15-1238 0 0,-4-1-5619 0 0,-4 12-2922 0 0</inkml:trace>
  <inkml:trace contextRef="#ctx0" brushRef="#br0" timeOffset="404.568">1 708 3961 0 0,'0'0'3409'0'0,"0"0"-1276"0"0,0 0-655 0 0,0 0-60 0 0,0 0 83 0 0,0 0-7 0 0,0 0-190 0 0,0 0-306 0 0,0 0-263 0 0,0 0-169 0 0,0 0-45 0 0,0 0 39 0 0,0 9 54 0 0,-1 28 55 0 0,2-35-597 0 0,0-1 0 0 0,0 1 0 0 0,0-1 0 0 0,1 0 1 0 0,-1 1-1 0 0,0-1 0 0 0,0 0 0 0 0,1 0 0 0 0,-1 0 0 0 0,1 0 1 0 0,-1 0-1 0 0,1 0 0 0 0,-1-1 0 0 0,1 1 0 0 0,-1 0 1 0 0,1-1-1 0 0,0 1 0 0 0,-1-1 0 0 0,1 0 0 0 0,0 1 1 0 0,-1-1-1 0 0,1 0 0 0 0,0 0 0 0 0,0 0 0 0 0,-1 0 1 0 0,2-1-73 0 0,5 2 302 0 0,41 3 304 0 0,0-3 0 0 0,1-1 0 0 0,-1-3 0 0 0,0-2 0 0 0,6-3-606 0 0,9 1 297 0 0,139-1-742 0 0,-174 14-909 0 0,-15-2-1407 0 0,-1-3-5184 0 0,-7-1-3480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46 0 0 0,'0'0'381'0'0,"0"0"321"0"0,0 0 159 0 0,0 0 229 0 0,0 0 265 0 0,0 0 37 0 0,0 0-26 0 0,0 0-33 0 0,0 0 0 0 0,0 0 16 0 0,-2-8-106 0 0,-6-21-140 0 0,-4 20 2586 0 0,-5 19-2727 0 0,-10 27-618 0 0,1 2 0 0 0,3 1 0 0 0,1 1 0 0 0,2 1 1 0 0,2 1-1 0 0,2 0 0 0 0,2 1 0 0 0,1 1 1 0 0,-1 21-345 0 0,2-19 91 0 0,1 0 1 0 0,3 0 0 0 0,2 1 0 0 0,2 0-1 0 0,2 0 1 0 0,2 0 0 0 0,2 0 0 0 0,2 0 0 0 0,2 0-1 0 0,3-1 1 0 0,6 19-92 0 0,-3-33 133 0 0,1-1 0 0 0,2 0 0 0 0,1-1 0 0 0,2-1 1 0 0,10 14-134 0 0,7-14 574 0 0,-30-35 312 0 0,5-39-3225 0 0,-4 29-1519 0 0,-1 1-4566 0 0,-1 7-1347 0 0</inkml:trace>
  <inkml:trace contextRef="#ctx0" brushRef="#br0" timeOffset="1195.764">335 558 1528 0 0,'0'0'1835'0'0,"0"0"-326"0"0,0 0-132 0 0,0 0 53 0 0,0 0 4 0 0,0 0-179 0 0,0 0-281 0 0,0 0-235 0 0,0 0-60 0 0,0 0 92 0 0,0 0 96 0 0,0 0 57 0 0,0 0-4 0 0,13-1-42 0 0,92-17 1540 0 0,72-59 994 0 0,-87 4-1907 0 0,-90 110-753 0 0,-17 220-608 0 0,13 119-175 0 0,12-329 643 0 0,-1-77 247 0 0,62-212-616 0 0,-34 143-198 0 0,91-206 50 0 0,-78 198 96 0 0,-46 138-426 0 0,-2-30-910 0 0,0-1-135 0 0,-2 0-5480 0 0,2 0-4624 0 0</inkml:trace>
  <inkml:trace contextRef="#ctx0" brushRef="#br0" timeOffset="2914.925">1228 130 0 0 0,'0'0'727'0'0,"0"0"840"0"0,0 0 443 0 0,0 0 286 0 0,0 0-25 0 0,0 0-282 0 0,0 0-408 0 0,0 0-406 0 0,0 0-276 0 0,0 0-183 0 0,0 0-82 0 0,0 0-27 0 0,11-1 1006 0 0,0-5-1243 0 0,0 0 1 0 0,1 1-1 0 0,-1 0 0 0 0,1 1 0 0 0,0 1 0 0 0,0-1 0 0 0,1 2 0 0 0,-1 0 1 0 0,10-1-371 0 0,49 1 476 0 0,-30 23-267 0 0,-40-19-176 0 0,0 1 1 0 0,0-1-1 0 0,0 1 0 0 0,0 0 1 0 0,-1 0-1 0 0,0-1 0 0 0,1 1 1 0 0,-1 0-1 0 0,0 0 0 0 0,0-1 1 0 0,0 1-1 0 0,-1 0 0 0 0,1 0 1 0 0,-1-1-1 0 0,1 1 0 0 0,-1 0 1 0 0,0-1-1 0 0,0 1 1 0 0,0-1-1 0 0,-1 1 0 0 0,0 1-33 0 0,-121 131 640 0 0,77-80-536 0 0,49-36-134 0 0,3-16 137 0 0,0-1 1 0 0,0 1-1 0 0,1-1 1 0 0,-1 0-1 0 0,1-1 1 0 0,-1 0-1 0 0,1 0 1 0 0,-1 0 0 0 0,1-1-1 0 0,0 0 1 0 0,-1 0-1 0 0,3-1-107 0 0,-1 1 105 0 0,129-25 1063 0 0,-125 23-644 0 0,-5 1-1934 0 0,-5 0-7473 0 0,-2 4-2530 0 0</inkml:trace>
  <inkml:trace contextRef="#ctx0" brushRef="#br0" timeOffset="3330.304">1419 742 7834 0 0,'0'0'2491'0'0,"0"0"-1093"0"0,0 0-573 0 0,0 0-43 0 0,0 0 178 0 0,0 0 272 0 0,0 0 131 0 0,0 0-48 0 0,0 0-110 0 0,0 0-230 0 0,0 0-193 0 0,0 0-123 0 0,24 1-85 0 0,155 5 891 0 0,17-24-40 0 0,-168 16-1463 0 0,-4 0-1590 0 0,-10-1-3252 0 0,-10 2-6257 0 0</inkml:trace>
  <inkml:trace contextRef="#ctx0" brushRef="#br0" timeOffset="4787.88">2038 233 0 0 0,'0'0'1770'0'0,"0"0"234"0"0,0 0 89 0 0,0 0-9 0 0,0 0-229 0 0,0 0-247 0 0,0 0-279 0 0,0 0-210 0 0,0 0-126 0 0,0 0-181 0 0,0 0-148 0 0,0 0-91 0 0,0 0-37 0 0,-3-7 2554 0 0,4 7-2857 0 0,-1 0-6 0 0,0 0 1 0 0,12 15 1105 0 0,6 14-1084 0 0,-1 0 0 0 0,-2 0 0 0 0,-1 2 0 0 0,-2-1 0 0 0,-1 2 0 0 0,-1 0 0 0 0,-1 0 0 0 0,-2 0-1 0 0,-2 1 1 0 0,2 25-249 0 0,-1-20 68 0 0,43 245-31 0 0,-2-194-58 0 0,-36-171 1789 0 0,6 7-1772 0 0,2 0 0 0 0,4 1-1 0 0,3 1 1 0 0,11-15 4 0 0,71-155 124 0 0,-69 173-85 0 0,-35 62-42 0 0,-2 2 149 0 0,-8 4-2850 0 0,3 13-1328 0 0,2-7-687 0 0,1-4-6374 0 0</inkml:trace>
  <inkml:trace contextRef="#ctx0" brushRef="#br0" timeOffset="5724.595">2617 859 0 0 0,'0'0'303'0'0,"0"0"1093"0"0,0 0 468 0 0,0 0 174 0 0,0 0-20 0 0,0 0-150 0 0,0 0-274 0 0,0 0-286 0 0,0 0-226 0 0,0 0-162 0 0,0 0-90 0 0,0 0-82 0 0,-5 3-81 0 0,-1 0-480 0 0,0 1 1 0 0,0-1 0 0 0,1 1-1 0 0,-1 0 1 0 0,1 0 0 0 0,0 0 0 0 0,0 1-1 0 0,1 0 1 0 0,-1 0 0 0 0,1 0 0 0 0,0 0-1 0 0,0 1 1 0 0,1 0-188 0 0,-3 3 25 0 0,1 1 0 0 0,1-1 1 0 0,0 1-1 0 0,0 0 0 0 0,1 0 0 0 0,0 0 0 0 0,1 1 0 0 0,0-1 0 0 0,0 1 1 0 0,1-1-1 0 0,1 1 0 0 0,0 0 0 0 0,0-1 0 0 0,1 3-25 0 0,1-11 73 0 0,-1 1-1 0 0,1-1 0 0 0,0 0 1 0 0,0 1-1 0 0,0-1 1 0 0,0 0-1 0 0,0 0 0 0 0,0 0 1 0 0,0 0-1 0 0,1-1 1 0 0,-1 1-1 0 0,0-1 0 0 0,1 1 1 0 0,0-1-1 0 0,-1 0 0 0 0,1 0 1 0 0,0 0-1 0 0,0 0 1 0 0,-1-1-1 0 0,1 1 0 0 0,0-1 1 0 0,0 1-1 0 0,0-1 1 0 0,0 0-1 0 0,0 0 0 0 0,0 0 1 0 0,-1-1-1 0 0,1 1 1 0 0,0-1-1 0 0,0 1 0 0 0,0-1 1 0 0,-1 0-1 0 0,1 0 1 0 0,0-1-1 0 0,1 0-72 0 0,3-1 99 0 0,-1 0 1 0 0,0-1-1 0 0,0 0 1 0 0,0 0-1 0 0,-1-1 0 0 0,1 1 1 0 0,-1-1-1 0 0,0 0 1 0 0,0-1-1 0 0,-1 1 0 0 0,1-1 1 0 0,-1 0-1 0 0,-1 0 1 0 0,1 0-1 0 0,-1-1 0 0 0,0 1 1 0 0,0-1-1 0 0,-1 0 1 0 0,0 1-1 0 0,0-1 0 0 0,-1 0 1 0 0,0 0-1 0 0,0 0 1 0 0,0-1-1 0 0,-1 1 0 0 0,0 0 1 0 0,-1 0-1 0 0,1 0-99 0 0,-2 4-49 0 0,1 0 0 0 0,-1 0 0 0 0,0 1-1 0 0,1-1 1 0 0,-1 1 0 0 0,-1-1 0 0 0,1 1 0 0 0,0 0-1 0 0,0 0 1 0 0,-1 0 0 0 0,1 0 0 0 0,-1 0-1 0 0,0 1 1 0 0,0-1 0 0 0,1 1 0 0 0,-1-1 0 0 0,0 1-1 0 0,0 0 1 0 0,0 0 0 0 0,0 1 0 0 0,0-1-1 0 0,-1 1 1 0 0,1-1 0 0 0,0 1 0 0 0,0 0 0 0 0,-3 0 49 0 0,-26 0-3187 0 0,7 2-3836 0 0,13 1-4209 0 0</inkml:trace>
  <inkml:trace contextRef="#ctx0" brushRef="#br0" timeOffset="6403.931">2651 200 2104 0 0,'0'0'2604'0'0,"0"0"42"0"0,0 0-22 0 0,0 0-169 0 0,0 0-265 0 0,0 0-387 0 0,0 0-404 0 0,0 0-287 0 0,0 0-241 0 0,0 0-164 0 0,0 0-85 0 0,0 0-98 0 0,-1-2-59 0 0,1 1-402 0 0,0 0-1 0 0,0 1 1 0 0,0-1 0 0 0,0 0-1 0 0,0 0 1 0 0,1 1-1 0 0,-1-1 1 0 0,0 0 0 0 0,0 1-1 0 0,1-1 1 0 0,-1 0-1 0 0,0 1 1 0 0,1-1 0 0 0,-1 0-1 0 0,1 1 1 0 0,-1-1 0 0 0,1 1-1 0 0,-1-1 1 0 0,1 1-1 0 0,-1-1 1 0 0,1 1 0 0 0,-1-1-1 0 0,1 1 1 0 0,0-1 0 0 0,-1 1-1 0 0,1 0 1 0 0,0-1-1 0 0,-1 1 1 0 0,1 0 0 0 0,0 0-1 0 0,-1 0 1 0 0,1-1-1 0 0,0 1 1 0 0,0 0 0 0 0,-1 0-1 0 0,1 0 1 0 0,0 0 0 0 0,0 0-1 0 0,-1 0 1 0 0,1 0-1 0 0,0 1 1 0 0,0-1-63 0 0,10-3 84 0 0,164-11 1387 0 0,-175 33-1591 0 0,-49 76 297 0 0,43-88-161 0 0,0 0 0 0 0,1 0-1 0 0,0 1 1 0 0,1-1-1 0 0,0 1 1 0 0,0 0 0 0 0,0 0-1 0 0,1 1 1 0 0,0-1 0 0 0,1 1-1 0 0,0-1 1 0 0,0 1-1 0 0,1 0 1 0 0,0 0-16 0 0,3-7 5 0 0,0 0 0 0 0,-1 0 1 0 0,1-1-1 0 0,0 1 0 0 0,0-1 0 0 0,0 1 0 0 0,0-1 0 0 0,0 0 1 0 0,1 1-1 0 0,-1-1 0 0 0,0 0 0 0 0,0-1 0 0 0,1 1 0 0 0,-1 0 1 0 0,1-1-1 0 0,-1 1 0 0 0,1-1 0 0 0,-1 0 0 0 0,1 0 0 0 0,-1 0 1 0 0,0 0-1 0 0,1 0 0 0 0,-1 0 0 0 0,1-1 0 0 0,-1 1 0 0 0,2-1-5 0 0,3 1 15 0 0,7-1-1 0 0,0 1-1 0 0,0-2 1 0 0,1 0-1 0 0,-1 0 1 0 0,-1-1-1 0 0,1-1 1 0 0,0-1-1 0 0,5-2-13 0 0,45-4-1987 0 0,-38 11-5377 0 0,-24 0 6223 0 0,5 0-10306 0 0</inkml:trace>
  <inkml:trace contextRef="#ctx0" brushRef="#br0" timeOffset="6764.617">3153 101 4937 0 0,'0'0'2726'0'0,"0"0"-302"0"0,0 0-223 0 0,0 0-143 0 0,0 0-194 0 0,0 0-260 0 0,0 0-330 0 0,0 0-276 0 0,0 0-228 0 0,0 0-167 0 0,0 0-109 0 0,0 0-80 0 0,0 0-73 0 0,-2-1-60 0 0,61 98 2700 0 0,-37-58-2841 0 0,-2 0 1 0 0,-2 1-1 0 0,-2 1 1 0 0,-1 1-1 0 0,-2 0 1 0 0,-2 1-1 0 0,-2 0 1 0 0,-1 1 0 0 0,-3-1-1 0 0,0 34-140 0 0,-4-44 16 0 0,-1-1 0 0 0,-1 1 0 0 0,-2 0-1 0 0,-1-1 1 0 0,-1 1 0 0 0,-2-1 0 0 0,-5 11-16 0 0,1-16-64 0 0,0-1 1 0 0,-2-1-1 0 0,-1 0 1 0 0,-1-1-1 0 0,-1 0 1 0 0,-1-1 0 0 0,-1-1-1 0 0,0-1 1 0 0,-2 0-1 0 0,-10 6 64 0 0,-43 18-1094 0 0,20-29-5739 0 0,47-13-1809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253 482 4433 0 0,'0'0'1486'0'0,"0"0"-174"0"0,0 0-171 0 0,0 0-19 0 0,0 0 28 0 0,0 0 18 0 0,0 0-117 0 0,0 0-203 0 0,0 0-211 0 0,0 0-179 0 0,0 0-131 0 0,-26 9-86 0 0,-78 32-46 0 0,101-40-184 0 0,-1 1 0 0 0,1-1 0 0 0,0 1 0 0 0,0-1 0 0 0,0 1 0 0 0,1 0 0 0 0,-1 0 0 0 0,0 0 0 0 0,1 0 0 0 0,-1 1 0 0 0,1-1 0 0 0,0 1 0 0 0,0-1 0 0 0,0 1 0 0 0,0 0 1 0 0,0 0-1 0 0,0 0 0 0 0,1 0 0 0 0,-1 2-11 0 0,-3 6 40 0 0,-7 14 36 0 0,1 0 0 0 0,2 0-1 0 0,0 1 1 0 0,2 0-1 0 0,0 1 1 0 0,2 0-1 0 0,1 0 1 0 0,2 0 0 0 0,0 0-1 0 0,2 0 1 0 0,1 1-1 0 0,3 18-75 0 0,-4-37 38 0 0,1 0-1 0 0,1 0 0 0 0,-1 0 1 0 0,2 0-1 0 0,-1 0 0 0 0,1 0 1 0 0,0 0-1 0 0,1-1 0 0 0,0 1 1 0 0,0-1-1 0 0,1 0 0 0 0,0 0 1 0 0,0-1-1 0 0,1 0 0 0 0,0 0 1 0 0,1 0-1 0 0,-1 0 0 0 0,1-1 1 0 0,0 0-1 0 0,1-1 0 0 0,-1 0 1 0 0,1 0-1 0 0,0 0 0 0 0,1-1 1 0 0,-1 0-1 0 0,1-1 0 0 0,-1 0 1 0 0,1 0-1 0 0,0-1 0 0 0,2 1-37 0 0,6-5 208 0 0,-1-1-1 0 0,0 0 1 0 0,0 0-1 0 0,0-2 1 0 0,0 0-1 0 0,-1-1 1 0 0,0 0-1 0 0,0-2 1 0 0,-1 1-1 0 0,1-2 1 0 0,-2 0-1 0 0,1 0 1 0 0,-1-2-1 0 0,-1 1 1 0 0,0-2-1 0 0,0 0 1 0 0,-1 0-1 0 0,-1-1 0 0 0,0 0 1 0 0,-1 0-1 0 0,3-7-207 0 0,1 2 109 0 0,-1 0-1 0 0,0-1 0 0 0,-2 0 0 0 0,0-1 0 0 0,-1 0 1 0 0,-1-1-1 0 0,-1 0 0 0 0,-1 0 0 0 0,-1 0 1 0 0,-1-1-1 0 0,0 1 0 0 0,-2-1 0 0 0,-1 0 0 0 0,0 0 1 0 0,-2 0-1 0 0,0 0 0 0 0,-2 0 0 0 0,0 0 0 0 0,-1 1 1 0 0,-2 0-1 0 0,-6-19-108 0 0,8 31-42 0 0,-1 1 1 0 0,0 0-1 0 0,-1 0 1 0 0,0 1-1 0 0,0 0 1 0 0,0 0-1 0 0,-1 0 0 0 0,0 0 1 0 0,0 1-1 0 0,-1 0 1 0 0,1 1-1 0 0,-1 0 1 0 0,-1 0-1 0 0,1 1 0 0 0,-1 0 1 0 0,1 0-1 0 0,-1 1 1 0 0,0 0-1 0 0,-1 0 1 0 0,1 1-1 0 0,0 1 0 0 0,-1-1 1 0 0,1 2-1 0 0,-1-1 1 0 0,1 1-1 0 0,-1 1 1 0 0,1-1-1 0 0,-1 2 1 0 0,1-1-1 0 0,-8 3 42 0 0,10-1-145 0 0,-1-1-1 0 0,1 1 1 0 0,0 0-1 0 0,0 1 1 0 0,1 0-1 0 0,-1 0 1 0 0,1 0-1 0 0,-1 1 1 0 0,1 0-1 0 0,1 0 1 0 0,-1 1 0 0 0,1-1-1 0 0,0 1 1 0 0,-3 5 145 0 0,-18 64-6631 0 0,25-57 1348 0 0,1-6-3996 0 0</inkml:trace>
  <inkml:trace contextRef="#ctx0" brushRef="#br0" timeOffset="413.457">923 651 5737 0 0,'0'0'655'0'0,"0"0"-282"0"0,0 0 14 0 0,0 0 209 0 0,0 0 235 0 0,0 0 148 0 0,0 0 31 0 0,0 0-61 0 0,0 0-106 0 0,0 0-71 0 0,0 0-41 0 0,0 0-20 0 0,9 32 4 0 0,29 97-11 0 0,-25-84 4428 0 0,-15-53-1917 0 0,1 2-3991 0 0,18-190 1981 0 0,-5 139-1128 0 0,2 0-1 0 0,3 0 1 0 0,3 2-1 0 0,2 0 0 0 0,2 2 1 0 0,3 1-1 0 0,2 0 1 0 0,2 2-1 0 0,2 2 0 0 0,3 0-76 0 0,31-14 35 0 0,-55 94-510 0 0,-3 39 232 0 0,-7-38-2589 0 0,3-2-6971 0 0,-3-26-1524 0 0</inkml:trace>
  <inkml:trace contextRef="#ctx0" brushRef="#br0" timeOffset="777.3">175 1369 11034 0 0,'0'0'1431'0'0,"0"0"-34"0"0,0 0 238 0 0,0 0 12 0 0,0 0-231 0 0,39-9-284 0 0,128-31-202 0 0,75-43 1134 0 0,-173 57-1731 0 0,542-188 81 0 0,-455 166-1787 0 0,-53 12-6897 0 0,-54 17-3648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29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0 488 0 0 0,'0'0'261'0'0,"0"0"570"0"0,0 0 435 0 0,0 0 218 0 0,0 0 11 0 0,0 0-163 0 0,0 0-194 0 0,15-8 3315 0 0,61-93 1368 0 0,-20 25-4878 0 0,9-6-284 0 0,-63 82-652 0 0,0 1 0 0 0,1-1 0 0 0,-1 1 0 0 0,0 0 0 0 0,-1 0 1 0 0,1-1-1 0 0,0 2 0 0 0,0-1 0 0 0,0 0 0 0 0,0 0 0 0 0,-1 0 0 0 0,1 1 0 0 0,-1-1 0 0 0,1 1 1 0 0,-1 0-1 0 0,0-1 0 0 0,1 1 0 0 0,-1 0 0 0 0,0 0 0 0 0,0-1 0 0 0,0 1 0 0 0,0 0 0 0 0,-1 0 0 0 0,1 0 1 0 0,0 0-1 0 0,-1 0 0 0 0,1 1 0 0 0,-1-1 0 0 0,0 0 0 0 0,0 0 0 0 0,0 0 0 0 0,0 0 0 0 0,0 1-7 0 0,2 3 33 0 0,8 38 180 0 0,-2-1 0 0 0,-2 2 0 0 0,-2-1 0 0 0,-1 36-213 0 0,1 12 137 0 0,0-30-70 0 0,-1-3-17 0 0,1-1 0 0 0,4 0-1 0 0,1 0 1 0 0,4-1 0 0 0,10 29-50 0 0,4-24 54 0 0,-25-65 91 0 0,1 0 1 0 0,0 0 0 0 0,-1 0 0 0 0,1-1 0 0 0,-1 1 0 0 0,0-1 0 0 0,0 1 0 0 0,-1-1 0 0 0,1 1-1 0 0,-1-1 1 0 0,1 0 0 0 0,-1 0 0 0 0,0 0 0 0 0,-1 0 0 0 0,1 0 0 0 0,-1 0 0 0 0,0-1-146 0 0,2 1 75 0 0,142-452 593 0 0,-52 133-569 0 0,-84 250 121 0 0,-8 72-186 0 0,0 1-10 0 0,0 0-30 0 0,0 0-6 0 0,0 0-11 0 0,0 0-16 0 0,0 0-33 0 0,0 0-9 0 0,0 0-10 0 0,0 0-7 0 0,0 0 18 0 0,0 0-56 0 0,0 0-47 0 0,0 0-45 0 0,0 0-76 0 0,0 0-38 0 0,0 0-78 0 0,0 0-113 0 0,0 0-146 0 0,0 0-204 0 0,0 0-416 0 0,-2 0-6250 0 0,2 0-3174 0 0</inkml:trace>
  <inkml:trace contextRef="#ctx0" brushRef="#br0" timeOffset="667.55">849 35 11170 0 0,'0'0'1205'0'0,"0"0"-419"0"0,0 0-291 0 0,0 0-29 0 0,0 0 150 0 0,0 0 167 0 0,0 0 69 0 0,0 0-81 0 0,0 0-179 0 0,0 0-128 0 0,0 0-72 0 0,0 0-28 0 0,0 0-17 0 0,11-3-59 0 0,118-23 851 0 0,-122 26-1045 0 0,-2-2-67 0 0,0 1 1 0 0,0 0 0 0 0,0 0 0 0 0,0 1 0 0 0,0-1 0 0 0,0 1 0 0 0,0 0 0 0 0,0 0-1 0 0,0 1 1 0 0,0-1 0 0 0,-1 1 0 0 0,1 0 0 0 0,0 1 0 0 0,0-1 0 0 0,0 1 0 0 0,-1 0 0 0 0,1 0-1 0 0,-1 0 1 0 0,0 1 0 0 0,1 0 0 0 0,-1 0 0 0 0,0 0 0 0 0,-1 0 0 0 0,1 0 0 0 0,-1 1-1 0 0,1-1 1 0 0,-1 1 0 0 0,0 0 0 0 0,0 0 0 0 0,-1 1 0 0 0,1-1 0 0 0,-1 0 0 0 0,0 1-1 0 0,0 0 1 0 0,0 1-28 0 0,-2 5 63 0 0,0 0 0 0 0,-1-1 0 0 0,0 1-1 0 0,-1 0 1 0 0,-1-1 0 0 0,1 1 0 0 0,-2-1 0 0 0,1 0-1 0 0,-1 0 1 0 0,-1 0 0 0 0,0-1 0 0 0,0 1-1 0 0,-1-1 1 0 0,-2 3-63 0 0,-115 163 595 0 0,122-174-589 0 0,0 1 0 0 0,0-1 0 0 0,0 1 0 0 0,0-1 0 0 0,0 1 0 0 0,0 0 0 0 0,1-1 0 0 0,-1 1 0 0 0,0 0 1 0 0,1 0-1 0 0,0-1 0 0 0,-1 1 0 0 0,1 0 0 0 0,0 0 0 0 0,0 0 0 0 0,0 0 0 0 0,0-1 0 0 0,0 1 0 0 0,1 0 0 0 0,-1 0 0 0 0,0 0 0 0 0,1-1 0 0 0,0 1 0 0 0,-1 0 0 0 0,1 0 0 0 0,0-1 0 0 0,0 1 0 0 0,0-1 1 0 0,0 1-1 0 0,0-1 0 0 0,0 1 0 0 0,0-1 0 0 0,0 1 0 0 0,1-1 0 0 0,-1 0 0 0 0,0 0 0 0 0,1 0 0 0 0,-1 0 0 0 0,1 0 0 0 0,0 0 0 0 0,-1 0 0 0 0,1 0 0 0 0,0 0 0 0 0,0-1-6 0 0,83 15 558 0 0,59-34 133 0 0,-37-6-410 0 0,-102 25-303 0 0,-4 0-8 0 0,-1 0-23 0 0,-34 8-7291 0 0,23-2-255 0 0,3-2-2422 0 0</inkml:trace>
  <inkml:trace contextRef="#ctx0" brushRef="#br0" timeOffset="1139.608">1458 705 3041 0 0,'0'0'570'0'0,"0"0"-59"0"0,0 0 424 0 0,0 0 539 0 0,0 0 227 0 0,0 0-16 0 0,0 0-109 0 0,0 0-218 0 0,0 0-158 0 0,0 0-134 0 0,0 0-229 0 0,0 0-155 0 0,0 0-69 0 0,8 2-49 0 0,34 10 538 0 0,-35-8-721 0 0,1-2 0 0 0,0 1-1 0 0,-1-1 1 0 0,1-1 0 0 0,0 1 0 0 0,0-1 0 0 0,0-1 0 0 0,0 1 0 0 0,0-1 0 0 0,0-1 0 0 0,0 0 0 0 0,1 0-381 0 0,23 0 396 0 0,271-6 149 0 0,-303 6-2753 0 0,-9-2-10748 0 0,7 3 3693 0 0</inkml:trace>
  <inkml:trace contextRef="#ctx0" brushRef="#br0" timeOffset="1719.359">1477 970 3849 0 0,'0'0'1169'0'0,"0"0"-447"0"0,0 0-53 0 0,0 0 402 0 0,0 0 459 0 0,0 0 214 0 0,0 0 5 0 0,0 0-154 0 0,0 0-202 0 0,0 0-106 0 0,0 0-177 0 0,0 0-186 0 0,0 0-81 0 0,14 5-64 0 0,104 20 1899 0 0,93-21-111 0 0,-150 3-2599 0 0,-60-7-72 0 0,9-13-6881 0 0,-6 8-277 0 0,0 1-4034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33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0,'0'0'1084'0'0,"0"0"522"0"0,0 0 208 0 0,0 0-63 0 0,0 0-151 0 0,0 0-296 0 0,0 0-246 0 0,0 0-126 0 0,0 0-85 0 0,0 0-86 0 0,-3 0-82 0 0,-3 0-373 0 0,6-1 888 0 0,17-6 466 0 0,11-10-1256 0 0,0 1 0 0 0,1 2 0 0 0,0 1 0 0 0,1 1 0 0 0,1 1 0 0 0,-1 2 0 0 0,2 1 0 0 0,-1 2 0 0 0,1 1 0 0 0,0 1 1 0 0,22 1-406 0 0,-50 2 8 0 0,0 1-1 0 0,1-1 0 0 0,-1 1 0 0 0,0 0 0 0 0,1-1 0 0 0,-1 2 0 0 0,0-1 0 0 0,0 1 0 0 0,1-1 0 0 0,-1 1 0 0 0,0 0 0 0 0,0 1 0 0 0,0-1 0 0 0,0 1 0 0 0,0 0 0 0 0,0 0 0 0 0,0 0 0 0 0,-1 0 0 0 0,1 0 0 0 0,-1 1 0 0 0,0 0 0 0 0,1 0 0 0 0,-1 0 0 0 0,0 0 0 0 0,-1 0 0 0 0,1 1 0 0 0,-1-1 0 0 0,1 1 0 0 0,-1-1 0 0 0,0 1 0 0 0,0 0 0 0 0,0 1-6 0 0,-1 14 40 0 0,-1 0 0 0 0,-1 0 0 0 0,0 0 0 0 0,-1 0 1 0 0,-1 0-1 0 0,-1 0 0 0 0,-1 0 0 0 0,0-1 1 0 0,-2 1-1 0 0,0-2 0 0 0,-1 1 0 0 0,0-1 0 0 0,-2 0 1 0 0,0-1-1 0 0,-11 15-40 0 0,6-6 22 0 0,-273 482 13 0 0,286-504-38 0 0,0 0 0 0 0,0-1 0 0 0,0 1 0 0 0,1 0 0 0 0,-1 0 0 0 0,1 0 0 0 0,-1 1 0 0 0,1-1 0 0 0,0 0 0 0 0,1 0 0 0 0,-1 1 0 0 0,0-1 0 0 0,1 1 0 0 0,0-1 0 0 0,0 0 0 0 0,0 1 0 0 0,0-1 0 0 0,0 1 1 0 0,1-1-1 0 0,0 0 0 0 0,0 1 0 0 0,-1-1 0 0 0,2 0 0 0 0,-1 0 0 0 0,0 0 0 0 0,1 0 0 0 0,-1 0 0 0 0,1 0 0 0 0,0 0 0 0 0,0 0 0 0 0,0-1 0 0 0,0 1 0 0 0,1-1 0 0 0,-1 1 0 0 0,1-1 0 0 0,-1 0 0 0 0,2 1 3 0 0,7 2 87 0 0,0-1 0 0 0,1-1 0 0 0,-1 1 1 0 0,1-2-1 0 0,-1 0 0 0 0,1 0 0 0 0,0-1 0 0 0,0 0 0 0 0,0-1 0 0 0,0-1 0 0 0,-1 1 0 0 0,1-2 0 0 0,0 0 0 0 0,0 0 0 0 0,-1-1 0 0 0,7-3-87 0 0,16-6 300 0 0,-2-2 0 0 0,1 0 0 0 0,-2-2 0 0 0,29-20-300 0 0,-16 6 100 0 0,-44 30-152 0 0,0 0-73 0 0,0 0-112 0 0,0 0-152 0 0,0 0-274 0 0,0-2-1133 0 0,0 1 67 0 0,0-1-3553 0 0,0-1-5992 0 0</inkml:trace>
  <inkml:trace contextRef="#ctx0" brushRef="#br0" timeOffset="620.06">1164 567 4169 0 0,'0'0'1552'0'0,"0"0"-158"0"0,0 0 125 0 0,0 0 217 0 0,0 0 99 0 0,0 0-194 0 0,0 0-369 0 0,0 0-324 0 0,0 0-237 0 0,0 0-135 0 0,0 0-104 0 0,0 0-62 0 0,0 0-17 0 0,-29 0 2 0 0,-91 5 9 0 0,65 10 196 0 0,47-9-449 0 0,-8 4-116 0 0,0 2 0 0 0,1-1 0 0 0,1 2 1 0 0,0 0-1 0 0,0 1 0 0 0,2 0 0 0 0,-1 0 1 0 0,2 2-1 0 0,0 0 0 0 0,1 0 0 0 0,0 0 1 0 0,2 1-1 0 0,0 1 0 0 0,1 0 0 0 0,0 0 1 0 0,2 0-1 0 0,0 0 0 0 0,1 1 0 0 0,1 0 1 0 0,1 0-1 0 0,0 0 0 0 0,1 0 1 0 0,2 6-37 0 0,0-19 43 0 0,1 0 0 0 0,1 0 0 0 0,-1 0 0 0 0,1 0 0 0 0,0 0 0 0 0,0-1 0 0 0,1 1 0 0 0,-1-1 0 0 0,1 0 0 0 0,0 0 0 0 0,1-1 0 0 0,-1 1-1 0 0,1-1 1 0 0,0 0 0 0 0,0 0 0 0 0,0 0 0 0 0,0-1 0 0 0,1 0 0 0 0,0 0 0 0 0,-1 0 0 0 0,1-1 0 0 0,0 0 0 0 0,0 0 0 0 0,1 0-1 0 0,-1-1 1 0 0,0 0 0 0 0,0 0 0 0 0,1-1 0 0 0,-1 1 0 0 0,1-1 0 0 0,-1-1 0 0 0,0 1 0 0 0,1-1 0 0 0,-1 0 0 0 0,0-1 0 0 0,0 1-1 0 0,0-1 1 0 0,0 0 0 0 0,0-1 0 0 0,0 0 0 0 0,-1 0 0 0 0,1 0 0 0 0,-1 0 0 0 0,2-2-42 0 0,23-19 336 0 0,-1-2 1 0 0,0-1-1 0 0,-2-1 1 0 0,-2-1-1 0 0,0-1 1 0 0,-2-1-1 0 0,-1-2 1 0 0,1-5-337 0 0,-22 36 7 0 0,54-118 844 0 0,-54 135-853 0 0,0 0 1 0 0,2 0-1 0 0,0 1 1 0 0,0-2-1 0 0,2 1 1 0 0,0 0-1 0 0,0-1 0 0 0,2 0 1 0 0,-1 0-1 0 0,2-1 1 0 0,1 3 1 0 0,4 2 29 0 0,0-1 1 0 0,1-1-1 0 0,0 0 1 0 0,2 0-1 0 0,0-2 0 0 0,0 0 1 0 0,1-1-1 0 0,1 0 1 0 0,0-2-1 0 0,19 10-29 0 0,-36-20-40 0 0,0-1 0 0 0,1 1 0 0 0,-1 0 0 0 0,0 0 0 0 0,0-1 1 0 0,1 1-1 0 0,-1 0 0 0 0,0-1 0 0 0,1 0 0 0 0,-1 1 0 0 0,1-1 0 0 0,-1 0 0 0 0,1 0 0 0 0,-1 1 0 0 0,0-1 0 0 0,1 0 0 0 0,-1 0 0 0 0,1-1 0 0 0,-1 1 0 0 0,1 0 0 0 0,-1 0 0 0 0,1-1 0 0 0,-1 1 0 0 0,0-1 0 0 0,1 1 0 0 0,-1-1 0 0 0,0 0 0 0 0,0 1 0 0 0,1-1 0 0 0,-1 0 0 0 0,0 0 0 0 0,0 0 0 0 0,0 0 0 0 0,0 0 0 0 0,0 0 0 0 0,0 0 0 0 0,0 0 0 0 0,0-1 0 0 0,-1 1 0 0 0,1 0 0 0 0,0 0 0 0 0,-1-1 1 0 0,1 1-1 0 0,0-1 39 0 0,3-13-4003 0 0,-1-1-3305 0 0,-2 8-4967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36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0 0 0,'0'0'1008'0'0,"0"0"623"0"0,0 0 331 0 0,0 0 18 0 0,0 0-167 0 0,0 0-321 0 0,0 0-365 0 0,0 0-252 0 0,0 0-179 0 0,-14 7-47 0 0,-43 24-8 0 0,55-30-555 0 0,-1 0 0 0 0,1 0 0 0 0,0 1 1 0 0,0-1-1 0 0,0 1 0 0 0,0-1 0 0 0,1 1 1 0 0,-1 0-1 0 0,0-1 0 0 0,1 1 0 0 0,-1 0 1 0 0,1 0-1 0 0,0 0 0 0 0,-1 0 0 0 0,1 1 0 0 0,0-1 1 0 0,0 0-1 0 0,1 0 0 0 0,-1 1 0 0 0,0-1 1 0 0,1 1-1 0 0,-1-1 0 0 0,1 0 0 0 0,0 1-86 0 0,-3 11 462 0 0,-31 104 1222 0 0,6 1 1 0 0,5 1-1 0 0,1 30-1684 0 0,17-131 91 0 0,2 1 1 0 0,0 0-1 0 0,1 1 1 0 0,0-1-1 0 0,2 0 1 0 0,1 1-1 0 0,0-1 1 0 0,2 0-1 0 0,0 0 1 0 0,1 0-1 0 0,1 0 1 0 0,1-1-1 0 0,0 0 1 0 0,2 0-1 0 0,0 0 1 0 0,1-1-1 0 0,1 0 0 0 0,1-1 1 0 0,0 0-1 0 0,2-1 1 0 0,-1 0-1 0 0,10 7-91 0 0,-2-7 175 0 0,1-1-1 0 0,1-1 0 0 0,1 0 0 0 0,0-2 0 0 0,0-1 1 0 0,1-1-1 0 0,1-1 0 0 0,4 1-174 0 0,5-4 914 0 0,-45-34-4993 0 0,10 9-5064 0 0,1 17 7188 0 0,0-3-8646 0 0</inkml:trace>
  <inkml:trace contextRef="#ctx0" brushRef="#br0" timeOffset="308.532">1161 336 11090 0 0,'0'0'890'0'0,"0"0"-98"0"0,0 0 108 0 0,0 0 211 0 0,0 0 183 0 0,0 0 3 0 0,0 0-182 0 0,0 0-212 0 0,0 0-195 0 0,0 0-112 0 0,0 0-71 0 0,0 0-52 0 0,-28 30-40 0 0,-84 96-31 0 0,69-58 282 0 0,-5 71 344 0 0,-54 124-766 0 0,7-106-717 0 0,59-112-2922 0 0,36-45 1619 0 0,0 0-1308 0 0,0 0-2819 0 0,0 0-4077 0 0</inkml:trace>
  <inkml:trace contextRef="#ctx0" brushRef="#br0" timeOffset="837.755">640 362 7330 0 0,'0'0'1976'0'0,"0"0"-261"0"0,0 0-199 0 0,0 0-29 0 0,0 0-85 0 0,0 0-136 0 0,0 0-260 0 0,0 0-293 0 0,0 0-261 0 0,0 0-91 0 0,0 0 49 0 0,0 0 83 0 0,0 0 83 0 0,2 11-10 0 0,33 80 903 0 0,195 208 1787 0 0,-110-108-2930 0 0,-58-69-222 0 0,-41-71-141 0 0,-20-51 1 0 0,-1 0 1 0 0,0 0-34 0 0,0 0-11 0 0,0 0-35 0 0,0 0-46 0 0,0 0-29 0 0,0 0-46 0 0,0 0-66 0 0,16-18-9810 0 0,-14 14 5691 0 0,2-3-6209 0 0</inkml:trace>
  <inkml:trace contextRef="#ctx0" brushRef="#br0" timeOffset="1212.728">1393 822 8370 0 0,'0'0'2114'0'0,"0"0"-602"0"0,0 0-416 0 0,0 0-193 0 0,0 0-72 0 0,0 0-36 0 0,0 0 24 0 0,0 0-5 0 0,0 0 21 0 0,0 0 32 0 0,0 0-95 0 0,0 0-76 0 0,14 3-41 0 0,125 12 1496 0 0,49-40-1273 0 0,-164 22-1722 0 0,-1 0-2725 0 0,-7-3-7045 0 0,-10 3 1533 0 0</inkml:trace>
  <inkml:trace contextRef="#ctx0" brushRef="#br0" timeOffset="1614.351">2407 321 11851 0 0,'0'0'1475'0'0,"0"0"-205"0"0,0 0 20 0 0,0 0 160 0 0,0 0 53 0 0,0 0-170 0 0,0 0-346 0 0,0 0-343 0 0,0 0-209 0 0,0 0-99 0 0,0 0-42 0 0,0 0-12 0 0,0 0 2 0 0,2-3-13 0 0,11-6 672 0 0,-37 58 279 0 0,-41 61-940 0 0,-108 189-166 0 0,85-137-146 0 0,80-145-49 0 0,0 0 1 0 0,0-1-1 0 0,-2 0 1 0 0,0 0 0 0 0,-1-1-1 0 0,0 0 1 0 0,-1-1 0 0 0,-1 0-1 0 0,0 0 79 0 0,11-13-112 0 0,-25 13-2677 0 0,21-17-1568 0 0,2-8-3427 0 0,3 7-594 0 0</inkml:trace>
  <inkml:trace contextRef="#ctx0" brushRef="#br0" timeOffset="1969.236">1954 336 4913 0 0,'0'0'3474'0'0,"0"0"-1088"0"0,0 0-428 0 0,0 0-110 0 0,0 0-84 0 0,0 0-213 0 0,0 0-344 0 0,0 0-368 0 0,0 0-313 0 0,0 0-157 0 0,0 0 1 0 0,0 0 10 0 0,-7 16 16 0 0,-20 51-3 0 0,25-59-279 0 0,1 0 0 0 0,-1-1 0 0 0,1 1-1 0 0,1 0 1 0 0,-1 0 0 0 0,1 0 0 0 0,0 0 0 0 0,1-1 0 0 0,0 1 0 0 0,0 0-1 0 0,1 0 1 0 0,0-1 0 0 0,1 1 0 0 0,-1-1 0 0 0,1 1 0 0 0,1-1-1 0 0,-1 0 1 0 0,1 0 0 0 0,0-1 0 0 0,1 1-114 0 0,2 5 146 0 0,84 105 959 0 0,-14-34-758 0 0,-60-68-320 0 0,0 1 0 0 0,-2 1 0 0 0,0 0 0 0 0,-1 1 0 0 0,-1 1 0 0 0,8 15-27 0 0,-10 8 158 0 0,-7-22-2322 0 0,2-2-6332 0 0,-4-17-2804 0 0</inkml:trace>
  <inkml:trace contextRef="#ctx0" brushRef="#br0" timeOffset="2404.515">2540 837 4713 0 0,'0'0'2106'0'0,"0"0"-335"0"0,0 0-67 0 0,0 0-118 0 0,0 0-140 0 0,0 0-238 0 0,0 0-340 0 0,0 0-191 0 0,0 0-124 0 0,0 0-117 0 0,0 0-92 0 0,0 0-64 0 0,0 0-76 0 0,-12 22-41 0 0,-54 103 37 0 0,56-49-47 0 0,11-73-85 0 0,0-1 0 0 0,1-1 0 0 0,0 1 0 0 0,0 0 0 0 0,-1 0 0 0 0,1-1 0 0 0,0 1 0 0 0,0-1 0 0 0,1 1 0 0 0,-1-1 0 0 0,0 0 0 0 0,0 0 0 0 0,1 0 0 0 0,-1 0 0 0 0,0 0 0 0 0,1-1 0 0 0,-1 1 0 0 0,1-1 0 0 0,-1 0 0 0 0,1 1 0 0 0,-1-1 0 0 0,1 0 0 0 0,-1 0 0 0 0,1-1 0 0 0,-1 1 0 0 0,1 0 0 0 0,-1-1 0 0 0,3 0-68 0 0,3-2 242 0 0,0 0 0 0 0,0 0-1 0 0,0-1 1 0 0,-1 0 0 0 0,0 0-1 0 0,1-1 1 0 0,-1 0 0 0 0,-1 0-1 0 0,1-1 1 0 0,-1 1 0 0 0,0-1 0 0 0,0-1-1 0 0,-1 1 1 0 0,1-1 0 0 0,-2 0-1 0 0,1 0 1 0 0,-1-1 0 0 0,3-4-242 0 0,-5 8 1 0 0,0 0 0 0 0,0 0 0 0 0,-1 0 0 0 0,1 0 1 0 0,-1 0-1 0 0,0-1 0 0 0,0 1 0 0 0,0 0 0 0 0,-1-1 1 0 0,1 1-1 0 0,-1-1 0 0 0,0 1 0 0 0,-1 0 1 0 0,1-1-1 0 0,-1 1 0 0 0,1 0 0 0 0,-1-1 0 0 0,-1 1 1 0 0,1 0-1 0 0,0 0 0 0 0,-1 0 0 0 0,0 0 0 0 0,0 0 1 0 0,0 0-1 0 0,-1 0 0 0 0,1 1 0 0 0,-1-1 0 0 0,0 1 1 0 0,0 0-1 0 0,0 0 0 0 0,0 0 0 0 0,-2-1-1 0 0,-45-10-2045 0 0,15 13-7072 0 0,33 1 7909 0 0,-10 0-10543 0 0</inkml:trace>
  <inkml:trace contextRef="#ctx0" brushRef="#br0" timeOffset="2813.299">2770 126 2881 0 0,'0'0'3222'0'0,"0"0"-738"0"0,0 0-418 0 0,0 0-196 0 0,0 0-151 0 0,0 0-179 0 0,0 0-274 0 0,0 0-251 0 0,0 0-277 0 0,0 0-184 0 0,0 0-141 0 0,0 0-79 0 0,0 0-30 0 0,-1-6 52 0 0,3-14 267 0 0,25 32 926 0 0,-11 3-1276 0 0,-1 2-1 0 0,0 0 1 0 0,-1 0 0 0 0,-1 2-1 0 0,-1-1 1 0 0,0 2-1 0 0,-1-1 1 0 0,-2 1 0 0 0,0 1-1 0 0,-1 0 1 0 0,-1 0-1 0 0,2 10-272 0 0,0-4 69 0 0,9 21-20 0 0,-3 1 0 0 0,-2 0 1 0 0,-3 0-1 0 0,-1 1 0 0 0,-3 1 1 0 0,-2-1-1 0 0,-2 1 0 0 0,-2 1-49 0 0,-2-33-19 0 0,-1 0 0 0 0,-1-1 0 0 0,0 1 0 0 0,-2-1 0 0 0,0 0 0 0 0,-1 0 1 0 0,-1-1-1 0 0,0 0 0 0 0,-2 0 0 0 0,0-1 0 0 0,0 0 0 0 0,-2-1 0 0 0,0 0 0 0 0,0-1 0 0 0,-4 3 19 0 0,-9 7-733 0 0,0-1-1 0 0,-1-1 1 0 0,-1-2 0 0 0,-1 0 0 0 0,-1-1 733 0 0,8-9-2664 0 0,6-5-3594 0 0,3-1-5394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41:41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15 748 0 0 0,'0'0'481'0'0,"0"0"502"0"0,0 0 339 0 0,0 0 180 0 0,0 0 9 0 0,0 0-128 0 0,0 0-271 0 0,0 0-255 0 0,0 0-173 0 0,0 0-127 0 0,0 0-67 0 0,-2 0-6 0 0,-8 3 14 0 0,7-3-2 0 0,25 5 3732 0 0,132-2 1227 0 0,49-25-3404 0 0,-35 11-1289 0 0,-103 11-9461 0 0,-67-1 2516 0 0,2-2-3791 0 0</inkml:trace>
  <inkml:trace contextRef="#ctx0" brushRef="#br0" timeOffset="264.53">357 424 3465 0 0,'0'0'1648'0'0,"0"0"-285"0"0,0 0-44 0 0,0 0 79 0 0,0 0 50 0 0,0 0 6 0 0,0 0-149 0 0,0 0-234 0 0,0 0-221 0 0,0 0-190 0 0,0 0-97 0 0,0 0-30 0 0,0 0 3 0 0,-15 24 6 0 0,-45 79-12 0 0,43-40 207 0 0,17-49-531 0 0,24 375 910 0 0,-38-338-3065 0 0,1-34-7625 0 0,9-15 353 0 0</inkml:trace>
  <inkml:trace contextRef="#ctx0" brushRef="#br0" timeOffset="1823.889">575 497 880 0 0,'0'0'432'0'0,"0"0"-154"0"0,0 0 206 0 0,0 0 528 0 0,0 0 430 0 0,0 0 250 0 0,0 0-13 0 0,0 0-173 0 0,0 0-117 0 0,0 0-123 0 0,0 0-97 0 0,0 0-87 0 0,28-1-107 0 0,89-6-88 0 0,-110 7-734 0 0,0 0 1 0 0,0-1-1 0 0,0 0 1 0 0,0-1-1 0 0,0 0 1 0 0,0 0 0 0 0,-1 0-1 0 0,1-1 1 0 0,-1 0-1 0 0,1 0 1 0 0,-1 0-1 0 0,0-1 1 0 0,0 0-1 0 0,0-1-153 0 0,17-10 465 0 0,-5 4-174 0 0,-1 0 0 0 0,0-1 1 0 0,0 0-1 0 0,-1-1 0 0 0,-1-1 1 0 0,-1-1-1 0 0,0 0 0 0 0,0-1 1 0 0,-2 0-1 0 0,0-1 0 0 0,4-8-291 0 0,-11 16 930 0 0,-5 17-306 0 0,-1 8-767 0 0,-31 436 269 0 0,33-166-332 0 0,39-135-65 0 0,-30-124 204 0 0,-9-27 76 0 0,-1-1 1 0 0,0 1 0 0 0,0 0-1 0 0,1-1 1 0 0,-1 1 0 0 0,0 0 0 0 0,1-1-1 0 0,-1 1 1 0 0,0 0 0 0 0,1-1 0 0 0,-1 1-1 0 0,0 0 1 0 0,1 0 0 0 0,-1-1 0 0 0,1 1-1 0 0,-1 0 1 0 0,0 0 0 0 0,1 0-1 0 0,-1 0 1 0 0,1-1 0 0 0,-1 1 0 0 0,1 0-1 0 0,-1 0 1 0 0,1 0 0 0 0,-1 0 0 0 0,0 0-1 0 0,1 0 1 0 0,-1 0 0 0 0,1 0-1 0 0,-1 0 1 0 0,1 1 0 0 0,-1-1 0 0 0,1 0-1 0 0,-1 0 1 0 0,0 0 0 0 0,1 0 0 0 0,-1 1-1 0 0,1-1 1 0 0,-1 0 0 0 0,0 0-1 0 0,1 1 1 0 0,-1-1 0 0 0,0 0 0 0 0,1 1-1 0 0,-1-1 1 0 0,0 0 0 0 0,1 1 0 0 0,-1-1-1 0 0,0 0 1 0 0,0 1 0 0 0,1-1-10 0 0,41-137 514 0 0,30-66-201 0 0,130-258-164 0 0,-191 439-76 0 0,-1 0-1 0 0,-2-1 1 0 0,0 0 0 0 0,-2 0-1 0 0,0 0 1 0 0,-1-1 0 0 0,-2 0-1 0 0,1-14-72 0 0,-4 38 44 0 0,0 0-25 0 0,0 0-47 0 0,0 0-36 0 0,0 0-33 0 0,0 0-47 0 0,0 0-75 0 0,0 0-60 0 0,5 26-1040 0 0,22-3-1272 0 0,-13-16-8153 0 0,-9-4 1129 0 0</inkml:trace>
  <inkml:trace contextRef="#ctx0" brushRef="#br0" timeOffset="2241.944">1383 921 2921 0 0,'0'0'2091'0'0,"0"0"-408"0"0,0 0-264 0 0,0 0-183 0 0,0 0-122 0 0,0 0-97 0 0,0 0-175 0 0,0 0-181 0 0,0 0-121 0 0,0 0-89 0 0,0 0-70 0 0,0 0-47 0 0,0 0-49 0 0,-4 26-25 0 0,-8 82-6 0 0,11-105-216 0 0,0 0 1 0 0,0 0-1 0 0,0 0 0 0 0,1 0 1 0 0,0 0-1 0 0,-1 0 1 0 0,1 0-1 0 0,0 0 1 0 0,0 0-1 0 0,1 0 0 0 0,-1 0 1 0 0,1 0-1 0 0,-1 0 1 0 0,1 0-1 0 0,0 0 1 0 0,0-1-1 0 0,0 1 0 0 0,1 0 1 0 0,-1-1-1 0 0,1 1 1 0 0,-1 0-1 0 0,1-1 1 0 0,0 0-1 0 0,0 1 0 0 0,0-1 1 0 0,0 0-1 0 0,0 0 1 0 0,1 0-1 0 0,1 1-38 0 0,2 1 166 0 0,-3-3 4 0 0,0 0 0 0 0,0 0 0 0 0,0 0 0 0 0,0 0 0 0 0,1-1-1 0 0,-1 0 1 0 0,0 1 0 0 0,0-1 0 0 0,0-1 0 0 0,1 1 0 0 0,-1 0 0 0 0,0-1 0 0 0,0 1 0 0 0,0-1 0 0 0,1 0 0 0 0,-1 0 0 0 0,0 0 0 0 0,0-1 0 0 0,0 1-1 0 0,-1-1 1 0 0,1 1 0 0 0,0-1 0 0 0,-1 0 0 0 0,3-2-170 0 0,6-3 188 0 0,-1-1 0 0 0,0-1 0 0 0,0 0 0 0 0,-1 0 0 0 0,0-1 0 0 0,-1 0 0 0 0,0 0 0 0 0,0-1 0 0 0,-1 0 1 0 0,-1 0-1 0 0,0-1 0 0 0,0 0 0 0 0,-1 0 0 0 0,-1 0 0 0 0,0 0 0 0 0,0-1 0 0 0,-1 0 0 0 0,-1 0 0 0 0,0-8-188 0 0,-2 19-11 0 0,0-1 1 0 0,-1 0-1 0 0,0 0 0 0 0,0 1 1 0 0,1-1-1 0 0,-1 0 0 0 0,-1 1 1 0 0,1-1-1 0 0,0 1 0 0 0,-1-1 1 0 0,1 1-1 0 0,-1-1 0 0 0,0 1 1 0 0,0 0-1 0 0,0 0 1 0 0,0 0-1 0 0,0 0 0 0 0,0 1 1 0 0,0-1-1 0 0,-1 0 0 0 0,1 1 1 0 0,-1-1-1 0 0,1 1 0 0 0,-1 0 1 0 0,1 0-1 0 0,-1 0 0 0 0,0 0 1 0 0,0 1-1 0 0,1-1 1 0 0,-1 1-1 0 0,0-1 0 0 0,-2 1 11 0 0,-95 1-2068 0 0,34 21-1865 0 0,48-15 2 0 0,3 0-6095 0 0</inkml:trace>
  <inkml:trace contextRef="#ctx0" brushRef="#br0" timeOffset="2851.243">1602 56 0 0 0,'0'0'4085'0'0,"0"0"-1501"0"0,0 0-430 0 0,0 0-89 0 0,0 0-201 0 0,0 0-309 0 0,0 0-416 0 0,0 0-438 0 0,0 0-330 0 0,0 0-168 0 0,0 0 30 0 0,0 0 198 0 0,0 0 224 0 0,5-3 192 0 0,13-5-279 0 0,0 0 0 0 0,0 2 0 0 0,1 0 0 0 0,0 1 0 0 0,0 2 0 0 0,0-1 0 0 0,1 2 0 0 0,2 1-568 0 0,21-5 459 0 0,68 3-8 0 0,-110 3-448 0 0,0 0 1 0 0,0 1-1 0 0,0-1 0 0 0,0 1 1 0 0,0-1-1 0 0,0 0 0 0 0,0 1 0 0 0,0 0 1 0 0,0-1-1 0 0,0 1 0 0 0,-1-1 0 0 0,1 1 1 0 0,0 0-1 0 0,0 0 0 0 0,-1-1 1 0 0,1 1-1 0 0,0 0 0 0 0,-1 0 0 0 0,1 0 1 0 0,-1 0-1 0 0,1 0 0 0 0,-1 0 0 0 0,1 0 1 0 0,-1 0-1 0 0,0 0 0 0 0,0 0 1 0 0,1 0-1 0 0,-1 0 0 0 0,0 0 0 0 0,0 0 1 0 0,0 0-1 0 0,0 0 0 0 0,0 0 0 0 0,0 0 1 0 0,0 0-1 0 0,-1 0 0 0 0,1 1 1 0 0,0-1-1 0 0,-1 0 0 0 0,1 0 0 0 0,0-1 1 0 0,-1 1-1 0 0,1 0 0 0 0,-1 1-3 0 0,-24 41 178 0 0,-60 48-39 0 0,-27 38-84 0 0,110-127-54 0 0,0 0-1 0 0,1 0 0 0 0,-1 1 1 0 0,0-1-1 0 0,1 1 0 0 0,-1 0 1 0 0,1-1-1 0 0,0 1 0 0 0,0 0 1 0 0,0 0-1 0 0,0-1 0 0 0,1 1 1 0 0,-1 0-1 0 0,1 0 0 0 0,-1 0 1 0 0,1 0-1 0 0,0 0 0 0 0,0 0 1 0 0,0 0-1 0 0,1 0 1 0 0,-1 0-1 0 0,1 0 0 0 0,0 0 1 0 0,0-1-1 0 0,0 1 0 0 0,0 0 1 0 0,0 0-1 0 0,0-1 0 0 0,1 1 1 0 0,-1-1-1 0 0,1 1 0 0 0,0-1 1 0 0,0 1-1 0 0,0-1 0 0 0,0 0 0 0 0,10 3 58 0 0,1-1-1 0 0,-1-1 0 0 0,1 0 1 0 0,0 0-1 0 0,0-2 0 0 0,0 1 1 0 0,0-2-1 0 0,0 0 0 0 0,0 0 1 0 0,0-1-1 0 0,2-1-57 0 0,-9 2 24 0 0,181-48 512 0 0,-116 23-1472 0 0,-54 17-300 0 0,-9 5-957 0 0,1 0-3568 0 0,-5 2-6220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2T17:37:43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70 158,'0'420,"-51"-104,33-238,19-77,1-1,-1 1,1 0,-1-1,1 1,-1-1,1 0,-1 1,1-1,0 0,-1 0,1 0,-1 0,1 0,0 0,-1-1,1 1,-1-1,1 1,-1-1,1 1,-1-1,1 0,-1 0,0 1,1-1,-1 0,0 0,0 0,0-1,0 1,0 0,0 0,0-1,0 1,0 0,0-1,-1 1,1-1,2-1,13-10</inkml:trace>
  <inkml:trace contextRef="#ctx0" brushRef="#br0" timeOffset="282.457">463 1,'-20'44,"2"0,2 1,2 1,2 1,2 0,2 0,2 1,2-1,3 1,2 19,-13 219,5-162,13-108</inkml:trace>
  <inkml:trace contextRef="#ctx0" brushRef="#br0" timeOffset="499.868">777 735,'4'26,"3"10</inkml:trace>
  <inkml:trace contextRef="#ctx0" brushRef="#br0" timeOffset="864.824">1091 210,'31'-24,"2"1,0 1,1 2,1 2,1 1,0 1,1 2,32-7,-65 19,0 0,1 1,-1-1,1 1,0 0,0 0,-1 0,1 1,0-1,0 1,-1 0,1 1,0-1,0 1,0 0,-1 0,1 1,-1-1,1 1,-1 0,1 0,-1 0,0 1,0-1,0 1,-1 0,1 1,0-1,-1 0,0 1,0 0,0 0,-1 0,1 0,-1 0,0 0,0 1,0-1,0 1,-1 0,0-1,0 1,0 0,-1-1,0 2,-5 15,-1 0,-1 0,-2-1,1 0,-2 0,-1-1,-1 0,0-1,-1 0,-1-1,0-1,-2 0,-14 11,-12 20,-42 42,-98 126,179-212,1 0,-1-1,1 1,-1 0,1 0,0 1,0-1,0 0,1 1,-1-1,1 1,0-1,0 1,0 0,1 0,-1-1,1 1,0 0,0 0,0 0,0-1,1 1,-1 0,1 0,0-1,0 1,1-1,-1 1,1-1,-1 1,1-1,0 0,1 0,-1 0,0 0,1 0,0 0,0 0,16 5,0-2,0 0,0 0,1-2,0-1,0 0,0-1,0-1,1-1,-1-1,6-2,-11 3,93-6,-1-5,0-5,-1-4,-1-5,17-10,-78 20,-10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2:58:57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7437 0 0 0,'0'0'357'0'0,"0"0"384"0"0,0 0 151 0 0,0 0 127 0 0,0 0 165 0 0,0 0 116 0 0,3-1 100 0 0,0 0-531 0 0,7-3-511 0 0,-1 3 7035 0 0,-8 1-6150 0 0,-1 0-166 0 0,0 0-159 0 0,0 0-145 0 0,0 0-170 0 0,0 0-132 0 0,0 0-89 0 0,0 0-61 0 0,3 273 2815 0 0,16 12-2865 0 0,-1-181-332 0 0,-18-104 11 0 0,1 0 0 0 0,-1 0 0 0 0,0-1-1 0 0,0 1 1 0 0,0 0 0 0 0,0 0 0 0 0,0 0 0 0 0,1 0 0 0 0,-1-1 0 0 0,0 1 0 0 0,0 0 0 0 0,0 0 0 0 0,0 0 0 0 0,1 0 0 0 0,-1 0 0 0 0,0 0 0 0 0,0 0 0 0 0,0 0 0 0 0,1-1 0 0 0,-1 1 0 0 0,0 0 0 0 0,0 0 0 0 0,1 0 0 0 0,-1 0 0 0 0,0 0 0 0 0,0 0 0 0 0,0 0 0 0 0,1 0 0 0 0,-1 0 0 0 0,0 0 0 0 0,0 1 0 0 0,1-1 0 0 0,-1 0 0 0 0,0 0 0 0 0,0 0 0 0 0,0 0 0 0 0,1 0 0 0 0,-1 0 0 0 0,0 0 0 0 0,0 0 0 0 0,0 1 0 0 0,0-1-1 0 0,1 0 1 0 0,-1 0 0 0 0,0 0 50 0 0,-5-23-3559 0 0,-3 11-663 0 0,-4-2-6423 0 0,10 13 6676 0 0</inkml:trace>
  <inkml:trace contextRef="#ctx0" brushRef="#br0" timeOffset="516.26">914 7408 1552 0 0,'0'0'1959'0'0,"0"0"-114"0"0,0 0 59 0 0,0 0 77 0 0,0 0-80 0 0,0 0-172 0 0,0 0-258 0 0,0 0-292 0 0,0 0-203 0 0,0 0-99 0 0,0 0-98 0 0,0 0-41 0 0,0 0-58 0 0,-13 1 2750 0 0,-5 131-515 0 0,9-47-2489 0 0,3 1-1 0 0,4 0 0 0 0,10 81-425 0 0,2 4 121 0 0,3-188 848 0 0,-13 12-1325 0 0,1 0-2897 0 0,-1 4-4696 0 0,1 1-3590 0 0</inkml:trace>
  <inkml:trace contextRef="#ctx0" brushRef="#br0" timeOffset="960.3">1277 7938 10658 0 0,'0'0'1649'0'0,"0"0"-262"0"0,0 0 56 0 0,0 0 109 0 0,0 0-26 0 0,0 0-217 0 0,0 0-342 0 0,0 0-275 0 0,0 0-98 0 0,0 0 0 0 0,0 0 5 0 0,0 0 12 0 0,-6 12-43 0 0,-24 56 326 0 0,19-44 102 0 0,7-17-450 0 0,7-15 508 0 0,12-17-860 0 0,-15 24-194 0 0,0 1 6 0 0,0 0 9 0 0,0 0-4 0 0,0 0-31 0 0,0 0-60 0 0,0 0-103 0 0,0 0-140 0 0,0 0-178 0 0,0 0-310 0 0,0-5-3680 0 0,0 3-5373 0 0,0-2-1728 0 0</inkml:trace>
  <inkml:trace contextRef="#ctx0" brushRef="#br0" timeOffset="2573.775">1719 7658 80 0 0,'0'0'1807'0'0,"0"0"-13"0"0,0 0-21 0 0,0 0 41 0 0,0 0-28 0 0,0 0-114 0 0,0 0-157 0 0,0 0-153 0 0,0 0-140 0 0,0 0-110 0 0,0 0-79 0 0,0 0-95 0 0,0 0-91 0 0,-9-8-74 0 0,-24-24-101 0 0,24 8 2530 0 0,26 4-2516 0 0,-3 12-557 0 0,1 0 0 0 0,0 0 0 0 0,1 1 0 0 0,0 1 0 0 0,0 1 1 0 0,0 0-1 0 0,0 1 0 0 0,1 1 0 0 0,0 1 0 0 0,0 0 0 0 0,4 1-129 0 0,-20 1 13 0 0,1 0-1 0 0,-1 1 0 0 0,1-1 1 0 0,-1 0-1 0 0,1 1 1 0 0,-1-1-1 0 0,0 1 0 0 0,1 0 1 0 0,-1-1-1 0 0,0 1 0 0 0,0 0 1 0 0,1 0-1 0 0,-1 0 1 0 0,0 0-1 0 0,0 0 0 0 0,0 0 1 0 0,0 0-1 0 0,0 0 1 0 0,0 1-1 0 0,-1-1 0 0 0,1 0 1 0 0,0 1-1 0 0,0-1 1 0 0,-1 0-1 0 0,1 1 0 0 0,-1-1 1 0 0,0 1-1 0 0,1-1 1 0 0,-1 0-1 0 0,0 1 0 0 0,0-1 1 0 0,0 1-1 0 0,0-1 1 0 0,0 1-1 0 0,0-1 0 0 0,0 1 1 0 0,0 0-13 0 0,-14 57 371 0 0,-2-36-324 0 0,-1 0 1 0 0,-1-2-1 0 0,-1 0 1 0 0,-1-2-1 0 0,-1 0 1 0 0,-23 16-48 0 0,44-35-4 0 0,-1 0-1 0 0,1 0 1 0 0,-1 1 0 0 0,1-1-1 0 0,-1 0 1 0 0,1 0-1 0 0,-1 0 1 0 0,1 1 0 0 0,-1-1-1 0 0,1 0 1 0 0,-1 1 0 0 0,1-1-1 0 0,-1 0 1 0 0,1 1-1 0 0,-1-1 1 0 0,1 1 0 0 0,0-1-1 0 0,-1 1 1 0 0,1-1 0 0 0,0 1-1 0 0,-1-1 1 0 0,1 1-1 0 0,0-1 1 0 0,0 1 0 0 0,-1-1-1 0 0,1 1 1 0 0,0-1 0 0 0,0 1-1 0 0,0-1 1 0 0,0 1-1 0 0,0 0 1 0 0,0-1 0 0 0,0 1-1 0 0,0-1 1 0 0,0 1 0 0 0,0-1-1 0 0,0 1 1 0 0,0 0-1 0 0,0-1 1 0 0,0 1 0 0 0,1-1-1 0 0,-1 1 1 0 0,0-1 0 0 0,0 1-1 0 0,1-1 1 0 0,-1 1-1 0 0,0-1 1 0 0,1 1 0 0 0,-1-1-1 0 0,0 1 1 0 0,1-1 0 0 0,-1 0-1 0 0,1 1 1 0 0,-1-1-1 0 0,1 0 1 0 0,-1 1 0 0 0,1-1-1 0 0,-1 0 1 0 0,1 1 0 0 0,0-1 4 0 0,42 9 4 0 0,-26-7-9 0 0,-3 0 8 0 0,0 1-1 0 0,0 1 0 0 0,0 0 0 0 0,0 1 0 0 0,-1 1 1 0 0,0 0-1 0 0,0 0 0 0 0,0 1 0 0 0,10 9-2 0 0,-19-14 15 0 0,0 1-1 0 0,0-1 1 0 0,0 1-1 0 0,-1 0 1 0 0,1 0-1 0 0,-1 0 1 0 0,1 0 0 0 0,-1 1-1 0 0,0-1 1 0 0,0 1-1 0 0,-1 0 1 0 0,1 0-1 0 0,-1 0 1 0 0,0 0-1 0 0,0 1 1 0 0,0-1-1 0 0,-1 0 1 0 0,1 1-1 0 0,-1-1 1 0 0,0 1-1 0 0,-1 0 1 0 0,1-1-1 0 0,-1 1 1 0 0,0-1 0 0 0,0 1-1 0 0,0 0 1 0 0,0-1-1 0 0,-1 1 1 0 0,0 0-1 0 0,0-1 1 0 0,0 1-1 0 0,-1-1 1 0 0,1 1-1 0 0,-1-1 1 0 0,0 0-1 0 0,-1 0 1 0 0,1 0-1 0 0,-2 2-14 0 0,-8 8-8 0 0,-1 0 0 0 0,0-1-1 0 0,-1-1 1 0 0,0 0-1 0 0,-1-1 1 0 0,0-1 0 0 0,-1 0-1 0 0,0-1 1 0 0,-1-1-1 0 0,-10 4 9 0 0,-10-4-2967 0 0,36-26-4776 0 0,2 11 1034 0 0,1 2-2720 0 0</inkml:trace>
  <inkml:trace contextRef="#ctx0" brushRef="#br0" timeOffset="2901.798">2367 7511 13115 0 0,'0'0'2582'0'0,"0"0"-902"0"0,0 0-445 0 0,0 0-49 0 0,0 0 31 0 0,0 0-38 0 0,0 0-149 0 0,0 0-216 0 0,0 0-223 0 0,0 0-172 0 0,0 0-62 0 0,0 0-34 0 0,4 1 7 0 0,-3-1-317 0 0,0 0 1 0 0,0 0-1 0 0,0 0 0 0 0,0 0 1 0 0,0 1-1 0 0,0-1 1 0 0,-1 0-1 0 0,1 1 1 0 0,0-1-1 0 0,0 0 1 0 0,0 1-1 0 0,-1-1 1 0 0,1 1-1 0 0,0-1 1 0 0,0 1-1 0 0,-1 0 1 0 0,1-1-1 0 0,-1 1 1 0 0,1 0-1 0 0,0-1 1 0 0,-1 1-1 0 0,1 0 1 0 0,-1 0-1 0 0,0-1 1 0 0,1 1-1 0 0,-1 0 1 0 0,0 0-1 0 0,1 0 1 0 0,-1 0-1 0 0,0 0 1 0 0,0 0-1 0 0,0-1 1 0 0,0 1-1 0 0,0 0 1 0 0,0 0-1 0 0,0 0 0 0 0,0 0 1 0 0,0 0-1 0 0,0 0 1 0 0,0 0-1 0 0,-1-1 1 0 0,1 1-1 0 0,0 0 1 0 0,0 0-1 0 0,-1 0 1 0 0,1 0-1 0 0,-1-1 1 0 0,1 1-1 0 0,-1 0 1 0 0,1 0-1 0 0,-1-1 1 0 0,0 1-1 0 0,1 0 1 0 0,-1-1-1 0 0,0 1 1 0 0,1-1-1 0 0,-1 1 1 0 0,0-1-1 0 0,0 1 1 0 0,1-1-1 0 0,-1 0 1 0 0,0 1-1 0 0,0-1-13 0 0,-88 162 359 0 0,70-67-371 0 0,21-91 8 0 0,-1-1 0 0 0,1 0 0 0 0,0 0 1 0 0,0 0-1 0 0,1 0 0 0 0,-1 0 0 0 0,1 0 1 0 0,-1-1-1 0 0,1 1 0 0 0,0-1 0 0 0,0 0 0 0 0,0 1 1 0 0,0-1-1 0 0,0-1 0 0 0,0 1 0 0 0,1 0 1 0 0,-1-1-1 0 0,1 0 0 0 0,-1 0 0 0 0,1 0 0 0 0,0 0 1 0 0,-1 0-1 0 0,1-1 0 0 0,0 0 0 0 0,-1 1 1 0 0,1-1-1 0 0,0-1 0 0 0,-1 1 0 0 0,1 0 0 0 0,3-2 4 0 0,5 3-9 0 0,1-1-1 0 0,-1-1 0 0 0,0 0 0 0 0,1 0 1 0 0,-1-2-1 0 0,0 1 0 0 0,0-1 0 0 0,0-1 0 0 0,-1 0 1 0 0,1-1-1 0 0,-1 0 0 0 0,3-3 10 0 0,15-26-5009 0 0,-14 13-7660 0 0,-11 16 3324 0 0</inkml:trace>
  <inkml:trace contextRef="#ctx0" brushRef="#br0" timeOffset="3185.082">2733 7496 4689 0 0,'0'0'3642'0'0,"0"0"-996"0"0,0 0-281 0 0,0 0-25 0 0,0 0-140 0 0,0 0-271 0 0,0 0-441 0 0,0 0-426 0 0,0 0-307 0 0,0 0-165 0 0,0 0-69 0 0,0 0-12 0 0,0 0 31 0 0,-6 14-30 0 0,-43 109 759 0 0,-50 178 37 0 0,35-113-1282 0 0,57-104-2661 0 0,7-83 1744 0 0,0-1-316 0 0,0 0-359 0 0,4 0-9688 0 0,-4 0 434 0 0</inkml:trace>
  <inkml:trace contextRef="#ctx0" brushRef="#br0" timeOffset="6623.246">2959 8122 10410 0 0,'0'0'1635'0'0,"0"0"-414"0"0,0 0-107 0 0,0 0 152 0 0,0 0 129 0 0,0 0-61 0 0,0 0-246 0 0,0 0-297 0 0,0 0-207 0 0,0 0-28 0 0,0 0 19 0 0,-2 11-22 0 0,-30 78 617 0 0,15-64-1187 0 0,-1 0 0 0 0,-1-2 0 0 0,-2 0 0 0 0,0-1 0 0 0,-1 0 0 0 0,-2-2 17 0 0,20-16-771 0 0,-16 11 451 0 0,14-12-2634 0 0,1-1-3410 0 0,5-2-4505 0 0</inkml:trace>
  <inkml:trace contextRef="#ctx0" brushRef="#br0" timeOffset="-98028.646">21315 144 14195 0 0,'0'0'1720'0'0,"0"0"-527"0"0,0 0-168 0 0,0 0 101 0 0,0 0 74 0 0,0 0-65 0 0,0 0-228 0 0,0 0-267 0 0,0 0-191 0 0,0 0-103 0 0,0 0-71 0 0,17-7 790 0 0,-1 67 159 0 0,-17-38-1113 0 0,-1 1 0 0 0,0 0-1 0 0,-2 0 1 0 0,0-1 0 0 0,-2 0-1 0 0,0 0 1 0 0,-2 0 0 0 0,0-1 0 0 0,-8 13-111 0 0,-97 257 198 0 0,112-240-216 0 0,2-49 33 0 0,1 0 0 0 0,0 0 1 0 0,0 0-1 0 0,0 0 0 0 0,0 0 1 0 0,1-1-1 0 0,-1 1 1 0 0,0-1-1 0 0,1 1 0 0 0,-1-1 1 0 0,1 0-1 0 0,-1 0 0 0 0,1 0 1 0 0,0 0-1 0 0,-1 0 1 0 0,1-1-1 0 0,0 1 0 0 0,0-1 1 0 0,2 0-16 0 0,102-1 672 0 0,51-33-303 0 0,-119 23-337 0 0,9-3 94 0 0,-24 10-363 0 0,1-1-3870 0 0,-15-1 1421 0 0,-4 2-618 0 0,-2-1-2513 0 0,0 2-5248 0 0</inkml:trace>
  <inkml:trace contextRef="#ctx0" brushRef="#br0" timeOffset="-97644.776">22130 133 7466 0 0,'0'0'4511'0'0,"0"0"-2189"0"0,0 0-687 0 0,0 0 12 0 0,0 0 17 0 0,0 0-161 0 0,0 0-273 0 0,0 0-290 0 0,0 0-228 0 0,0 0-145 0 0,0 0-95 0 0,0 0-56 0 0,0 0-45 0 0,-2-3-40 0 0,2 4-307 0 0,0-1 0 0 0,0 0-1 0 0,0 1 1 0 0,0-1 0 0 0,0 0 0 0 0,0 0 0 0 0,0 1-1 0 0,0-1 1 0 0,0 0 0 0 0,0 1 0 0 0,0-1 0 0 0,0 0 0 0 0,-1 1-1 0 0,1-1 1 0 0,0 0 0 0 0,0 0 0 0 0,0 1 0 0 0,0-1 0 0 0,-1 0-1 0 0,1 0 1 0 0,0 1 0 0 0,0-1 0 0 0,-1 0 0 0 0,1 0 0 0 0,0 0-1 0 0,0 1 1 0 0,-1-1 0 0 0,1 0 0 0 0,0 0 0 0 0,0 0 0 0 0,-1 0-1 0 0,1 0 1 0 0,0 0 0 0 0,-1 1 0 0 0,1-1 0 0 0,0 0 0 0 0,-1 0-1 0 0,1 0 1 0 0,0 0 0 0 0,-1 0 0 0 0,1 0 0 0 0,0 0 0 0 0,-1-1-1 0 0,1 1 1 0 0,0 0 0 0 0,-1 0 0 0 0,1 0 0 0 0,0 0-1 0 0,-1 0-22 0 0,1 14 152 0 0,-10 83 798 0 0,-4 0 0 0 0,-20 66-951 0 0,31-149 20 0 0,-7 41-2 0 0,-3 18-66 0 0,-4-28-986 0 0,12-37 260 0 0,0-1-2244 0 0,4-1-4612 0 0,1-5-4113 0 0</inkml:trace>
  <inkml:trace contextRef="#ctx0" brushRef="#br0" timeOffset="-95923.1">20801 26 11082 0 0,'0'0'1562'0'0,"0"0"-159"0"0,0 0-28 0 0,0 0 111 0 0,0 0 37 0 0,0 0-122 0 0,0 0-243 0 0,0 0-263 0 0,0 0-201 0 0,0 0-147 0 0,0 0-88 0 0,0 0-39 0 0,1-6-46 0 0,0 0-429 0 0,0-7 765 0 0,0 31-81 0 0,-37 361 679 0 0,15-208-789 0 0,-41 154-519 0 0,58-295 40 0 0,4-30-29 0 0,24 8 115 0 0,155-5 276 0 0,33 13-364 0 0,206 1 90 0 0,314-31 308 0 0,-450 14-269 0 0,-282-1-144 0 0,1 0 1 0 0,-1 0-1 0 0,1 0 0 0 0,0 0 0 0 0,-1 0 0 0 0,0 0 1 0 0,1 0-1 0 0,-1 0 0 0 0,0 0 0 0 0,1 0 1 0 0,-1 0-1 0 0,0 0 0 0 0,0-1 0 0 0,0 1 0 0 0,0 0 1 0 0,0 0-1 0 0,0 0 0 0 0,0 0 0 0 0,-1 0 1 0 0,1 0-1 0 0,0 0 0 0 0,0 0 0 0 0,-1 0 0 0 0,1 0 1 0 0,-1 0-1 0 0,1 0 0 0 0,-1 0 0 0 0,1 0 1 0 0,-1 0-1 0 0,0 0 0 0 0,1 0 0 0 0,-1 0 0 0 0,0 1 1 0 0,0-1-1 0 0,0 0 0 0 0,0 0-23 0 0,-13-36-41 0 0,7-40 36 0 0,3-1-1 0 0,4 1 1 0 0,3-1 0 0 0,8-36 5 0 0,47-252-14 0 0,-52 288 50 0 0,-6 77-21 0 0,0 1-7 0 0,0 0-40 0 0,0 0 25 0 0,0 0-5 0 0,0 0-4 0 0,0 0 4 0 0,0 0 14 0 0,0 0-9 0 0,0 0 6 0 0,0 0 38 0 0,0 0-34 0 0,0 0 10 0 0,0 0 8 0 0,0 0-25 0 0,0 0 8 0 0,0 0-1 0 0,0 0-15 0 0,0 0 16 0 0,0 0-15 0 0,0 0-3 0 0,0 0 3 0 0,0 0 7 0 0,0 0 31 0 0,0 0-27 0 0,0 0 9 0 0,0 0 0 0 0,0 0-1 0 0,0 0 2 0 0,0 0-5 0 0,0 0-26 0 0,-21 0-81 0 0,-172 24-43 0 0,54-11 156 0 0,-1-6-1 0 0,1-6 1 0 0,-1-6 0 0 0,-66-13-11 0 0,-11 1-26 0 0,-166 12 26 0 0,277 5 27 0 0,63 4-31 0 0,43-4-23 0 0,0 0-6 0 0,0 0-11 0 0,0 0-24 0 0,0 0-19 0 0,0 0-34 0 0,26 0-833 0 0,20-4-1524 0 0,-3 1-6078 0 0,-31 3-3052 0 0</inkml:trace>
  <inkml:trace contextRef="#ctx0" brushRef="#br0" timeOffset="-58817.195">3142 4087 10826 0 0,'0'0'2634'0'0,"0"0"-669"0"0,0 0-301 0 0,0 0-56 0 0,0 0-73 0 0,0 0-188 0 0,0 0-343 0 0,0 0-290 0 0,0 0-102 0 0,0 0-5 0 0,0 0 25 0 0,0 0-17 0 0,0 0-95 0 0,0 26-107 0 0,1 87-79 0 0,-10 89 478 0 0,6 392-685 0 0,17-440-1977 0 0,-8-136-472 0 0,-2-14-957 0 0,1 0-3413 0 0,-3-3-5062 0 0</inkml:trace>
  <inkml:trace contextRef="#ctx0" brushRef="#br0" timeOffset="-60549.694">1015 4227 3721 0 0,'0'0'3373'0'0,"0"0"-692"0"0,0 0-344 0 0,0 0-218 0 0,0 0-139 0 0,0 0-266 0 0,0 0-351 0 0,0 0-321 0 0,0 0-293 0 0,0 0-217 0 0,0 0-97 0 0,0 0 20 0 0,0 4 13 0 0,-6 77 650 0 0,-2-3-653 0 0,4 0-1 0 0,4 1 1 0 0,5 24-465 0 0,-3-82 11 0 0,1 0-1 0 0,1 0 1 0 0,1 0-1 0 0,1-1 0 0 0,1 0 1 0 0,1 0-1 0 0,1 0 0 0 0,0-1 1 0 0,4 3-11 0 0,-10-18 12 0 0,0 0 1 0 0,0-1 0 0 0,1 0-1 0 0,0 0 1 0 0,-1 0-1 0 0,1 0 1 0 0,0 0 0 0 0,0-1-1 0 0,1 0 1 0 0,-1 0-1 0 0,0 0 1 0 0,1 0 0 0 0,0 0-1 0 0,-1-1 1 0 0,1 0-1 0 0,0 0 1 0 0,-1-1 0 0 0,1 1-1 0 0,0-1 1 0 0,0 0-1 0 0,0 0 1 0 0,-1 0-1 0 0,1-1 1 0 0,0 0 0 0 0,0 0-1 0 0,-1 0 1 0 0,1 0-1 0 0,-1-1 1 0 0,1 0 0 0 0,-1 0-1 0 0,0 0 1 0 0,1 0-1 0 0,-1-1 1 0 0,0 0 0 0 0,0 1-1 0 0,2-4-12 0 0,19-20 40 0 0,-2 0-1 0 0,0-1 0 0 0,-2-2 1 0 0,-2 0-1 0 0,0-1 0 0 0,-2 0 1 0 0,-1-2-1 0 0,-2 0 0 0 0,-1-1 1 0 0,2-12-40 0 0,-10 27-88 0 0,-3 11-23 0 0,-3 18 16 0 0,-39 168-129 0 0,38-167 190 0 0,1-1 0 0 0,0 0 1 0 0,1 0-1 0 0,0 0 0 0 0,1 1 0 0 0,0-1 0 0 0,1 0 0 0 0,0 0 0 0 0,1 0 1 0 0,0 0-1 0 0,2 3 34 0 0,-3-10-7 0 0,0 1 1 0 0,0-1 0 0 0,0 0-1 0 0,1 1 1 0 0,-1-1 0 0 0,1 0-1 0 0,0-1 1 0 0,0 1-1 0 0,0-1 1 0 0,1 1 0 0 0,0-1-1 0 0,-1 0 1 0 0,1 0 0 0 0,0 0-1 0 0,0-1 1 0 0,0 1 0 0 0,1-1-1 0 0,-1 0 1 0 0,1-1 0 0 0,-1 1-1 0 0,1-1 1 0 0,-1 1 0 0 0,1-1-1 0 0,0-1 1 0 0,0 1-1 0 0,-1-1 1 0 0,5 0 6 0 0,-2 0 37 0 0,1 0-1 0 0,0-1 1 0 0,-1 0-1 0 0,1-1 1 0 0,-1 1-1 0 0,1-1 1 0 0,-1-1-1 0 0,0 0 1 0 0,0 0-1 0 0,0 0 1 0 0,0-1-1 0 0,-1 1 1 0 0,1-2-1 0 0,-1 1 1 0 0,0-1-1 0 0,4-4-36 0 0,13-17 140 0 0,0-1-1 0 0,-2 0 0 0 0,-1-2 1 0 0,-2-1-1 0 0,-1 0 1 0 0,-1-1-1 0 0,-1-1 0 0 0,-2 0 1 0 0,-1-1-1 0 0,-2-1 1 0 0,-1 1-1 0 0,-2-2 0 0 0,-1 1 1 0 0,-1-1-1 0 0,-2 0 1 0 0,-2 1-1 0 0,-3-31-139 0 0,-14 11-519 0 0,15 53 330 0 0,0 0 0 0 0,0 1 0 0 0,0-1 0 0 0,0 0 0 0 0,0 1 0 0 0,0-1 0 0 0,0 1 0 0 0,-1-1 0 0 0,1 1 0 0 0,0-1 0 0 0,0 1 0 0 0,0 0 0 0 0,0 0 0 0 0,0 0 0 0 0,-1-1 0 0 0,1 1 0 0 0,0 0 0 0 0,0 0 0 0 0,0 1 0 0 0,-1-1 0 0 0,1 0 0 0 0,0 0 0 0 0,0 1 0 0 0,0-1 0 0 0,0 0 0 0 0,0 1 0 0 0,-1-1 0 0 0,1 1 0 0 0,0-1 0 0 0,0 1 0 0 0,0 0 0 0 0,0 0 189 0 0,-8 6-7527 0 0,3 0-4829 0 0</inkml:trace>
  <inkml:trace contextRef="#ctx0" brushRef="#br0" timeOffset="-59875.275">2333 4164 4361 0 0,'0'0'3887'0'0,"0"0"-1570"0"0,0 0-611 0 0,0 0 5 0 0,0 0 66 0 0,0 0-92 0 0,0 0-212 0 0,0 0-334 0 0,0 0-293 0 0,0 0-159 0 0,0 0-98 0 0,0 0-62 0 0,0 0-20 0 0,1 5 10 0 0,6 351 1700 0 0,-19-243-2799 0 0,-8-71-3485 0 0,18-40 4060 0 0,-1-4-15914 0 0,3-2 10552 0 0</inkml:trace>
  <inkml:trace contextRef="#ctx0" brushRef="#br0" timeOffset="-59633.695">2545 4087 8770 0 0,'0'0'3109'0'0,"0"0"-1250"0"0,0 0-499 0 0,0 0-45 0 0,0 0 26 0 0,0 0-63 0 0,0 0-196 0 0,0 0-234 0 0,-11 32-167 0 0,-33 104-113 0 0,-11 60 1022 0 0,49-168-1760 0 0,1-1 0 0 0,1 1 0 0 0,2 0 0 0 0,0 0 0 0 0,2 0 0 0 0,2 15 170 0 0,7-30-2998 0 0,-4-11-1128 0 0,0-2-3519 0 0,-4 0-367 0 0</inkml:trace>
  <inkml:trace contextRef="#ctx0" brushRef="#br0" timeOffset="-59398.708">1969 4459 11554 0 0,'0'0'1712'0'0,"0"0"-383"0"0,0 0-38 0 0,0 0 105 0 0,0 0-49 0 0,0 0-201 0 0,0 0-218 0 0,34-8-170 0 0,109-23-113 0 0,141-44 938 0 0,-90 31-3721 0 0,-169 43-1393 0 0,-17 2 65 0 0,-8-1-239 0 0,0 0-1795 0 0,0 0 151 0 0</inkml:trace>
  <inkml:trace contextRef="#ctx0" brushRef="#br0" timeOffset="-59147.696">2133 4687 8250 0 0,'0'0'2360'0'0,"0"0"-599"0"0,0 0-281 0 0,0 0-112 0 0,0 0-151 0 0,0 0-153 0 0,217-48-120 0 0,-169 34-200 0 0,-2-1-160 0 0,4 0-192 0 0,-3 0-248 0 0,-1 1-280 0 0,-5 3-352 0 0,1 0-528 0 0,-5-1-792 0 0,-4 9-1297 0 0,-9-1-2304 0 0,-7 0-2937 0 0</inkml:trace>
  <inkml:trace contextRef="#ctx0" brushRef="#br0" timeOffset="-61602.17">351 3954 6545 0 0,'0'0'2796'0'0,"0"0"-755"0"0,0 0-414 0 0,0 0-56 0 0,0 0 32 0 0,0 0-26 0 0,0 0-130 0 0,0 0-244 0 0,0 0-251 0 0,0 0-209 0 0,0 0-168 0 0,-9 11 1108 0 0,9 156-521 0 0,-8-2 0 0 0,-6 1 0 0 0,-36 158-1162 0 0,-12-42 0 0 0,41-137-943 0 0,47-161-3131 0 0,6-57-1386 0 0,-16 24-2726 0 0,-9 25-1000 0 0</inkml:trace>
  <inkml:trace contextRef="#ctx0" brushRef="#br0" timeOffset="-61197.804">691 4006 14699 0 0,'0'0'2279'0'0,"0"0"-1353"0"0,0 0-431 0 0,0 0 187 0 0,0 0 284 0 0,0 0 148 0 0,0 0-57 0 0,-3 34-185 0 0,-11 110-189 0 0,2 15 1672 0 0,9 126-2355 0 0,4-160 152 0 0,10 74-88 0 0,-9-185-33 0 0,-2-13-4 0 0,0-1 26 0 0,0 0 51 0 0,-5-16 309 0 0,-30-42-361 0 0,-3 2 0 0 0,-2 1 0 0 0,-3 3 0 0 0,-1 1-1 0 0,-3 2 1 0 0,-13-7-52 0 0,-72-33-182 0 0,126 86 143 0 0,-1-1 1 0 0,1 2-1 0 0,-1-1 1 0 0,1 1-1 0 0,-1 0 0 0 0,0 1 1 0 0,0-1-1 0 0,0 1 0 0 0,0 1 1 0 0,0-1-1 0 0,0 1 0 0 0,0 1 1 0 0,0-1-1 0 0,0 1 0 0 0,0 0 1 0 0,0 1-1 0 0,1-1 1 0 0,-1 2-1 0 0,0-1 0 0 0,1 0 1 0 0,-2 2 38 0 0,2 1-132 0 0,0 0 1 0 0,0 0 0 0 0,0 0 0 0 0,0 1-1 0 0,1 0 1 0 0,0 0 0 0 0,0 1 0 0 0,1-1-1 0 0,0 1 1 0 0,0 0 0 0 0,0 0 0 0 0,1 0-1 0 0,0 1 1 0 0,0-1 0 0 0,1 1 0 0 0,0 0 0 0 0,1-1-1 0 0,-1 1 1 0 0,1 6 131 0 0,3 41-4289 0 0,17-8-4973 0 0,-9-34-983 0 0</inkml:trace>
  <inkml:trace contextRef="#ctx0" brushRef="#br0" timeOffset="-41922.753">15811 3999 4937 0 0,'0'0'3278'0'0,"0"0"-1161"0"0,0 0-528 0 0,0 0-72 0 0,0 0-46 0 0,0 0-127 0 0,0 0-176 0 0,0 0-188 0 0,0 0-201 0 0,0 0-180 0 0,0 0-120 0 0,-33-7-102 0 0,-100-20-58 0 0,68 23 298 0 0,53 8-391 0 0,-44 11 1357 0 0,49-4-1145 0 0,6-7-357 0 0,0 0 0 0 0,0 0 0 0 0,0 0-1 0 0,0 0 1 0 0,-1-1 0 0 0,1 1 0 0 0,-1 0 0 0 0,0-1-1 0 0,0 1 1 0 0,-1-1 0 0 0,1 0 0 0 0,-1 0-1 0 0,1 0 1 0 0,-1 0 0 0 0,0 0 0 0 0,0-1-1 0 0,-1 1-80 0 0,-28 36 357 0 0,-102 215 501 0 0,99-125-558 0 0,20 14 137 0 0,11-132-399 0 0,-2 0-1 0 0,0-1 1 0 0,0 1 0 0 0,-1-1 0 0 0,0-1-1 0 0,0 1 1 0 0,-1-1 0 0 0,0-1-1 0 0,-1 1 1 0 0,0-2 0 0 0,-1 1-1 0 0,1-1 1 0 0,-1 0 0 0 0,-1-1-1 0 0,1 0 1 0 0,-1-1 0 0 0,0 0-1 0 0,0-1 1 0 0,-1 0 0 0 0,1-1-1 0 0,-1 0 1 0 0,0-1 0 0 0,1 0-1 0 0,-9 0-37 0 0,4-1 86 0 0,17-1-113 0 0,26 3 30 0 0,52 22 22 0 0,-73-24-21 0 0,0-1-1 0 0,0 1 1 0 0,0 0 0 0 0,0 0 0 0 0,0 1-1 0 0,0-1 1 0 0,0 1 0 0 0,-1 1 0 0 0,1-1-1 0 0,-1 1 1 0 0,1 0 0 0 0,-1 0 0 0 0,0 1-1 0 0,0-1 1 0 0,-1 1 0 0 0,1 0 0 0 0,-1 1-1 0 0,0-1 1 0 0,0 1 0 0 0,0-1 0 0 0,0 1-1 0 0,-1 0 1 0 0,0 1 0 0 0,0-1 0 0 0,-1 1-1 0 0,1-1 1 0 0,-1 1 0 0 0,0 0 0 0 0,-1 0-1 0 0,1-1 1 0 0,0 7-4 0 0,-2-3 13 0 0,0-1 0 0 0,0 1 0 0 0,0 0-1 0 0,-1-1 1 0 0,-1 1 0 0 0,1-1 0 0 0,-1 1 0 0 0,-1-1 0 0 0,0 0 0 0 0,0 1 0 0 0,0-2-1 0 0,-1 1 1 0 0,0 0 0 0 0,-3 3-13 0 0,-153 229 107 0 0,155-232-95 0 0,1 0 0 0 0,-1 1 0 0 0,2-1 0 0 0,-1 1 0 0 0,1 0 0 0 0,1 0 0 0 0,-1 0 0 0 0,2 1 0 0 0,-1-1 0 0 0,1 0 0 0 0,0 1 0 0 0,1 0-12 0 0,3-6 4 0 0,-1 0 1 0 0,0-1-1 0 0,1 0 0 0 0,0 1 1 0 0,0-1-1 0 0,0 0 1 0 0,0 0-1 0 0,0-1 1 0 0,1 1-1 0 0,-1-1 0 0 0,1 0 1 0 0,0 0-1 0 0,0 0 1 0 0,-1 0-1 0 0,1 0 0 0 0,0-1 1 0 0,1 0-1 0 0,-1 0 1 0 0,0 0-1 0 0,0 0 0 0 0,0-1 1 0 0,1 1-1 0 0,-1-1 1 0 0,0 0-1 0 0,0-1 1 0 0,4 0-6 0 0,198-13 839 0 0,-91-7-759 0 0,-106 20-670 0 0,15-3 416 0 0,-19 1-3491 0 0,-3-2-3505 0 0,-2 2-5353 0 0</inkml:trace>
  <inkml:trace contextRef="#ctx0" brushRef="#br0" timeOffset="-41061.536">15965 4433 12739 0 0,'0'0'1396'0'0,"0"0"-457"0"0,0 0-280 0 0,0 0 192 0 0,0 0 282 0 0,0 0 139 0 0,0 0-77 0 0,0 0-225 0 0,0 0-217 0 0,0 0-181 0 0,-17 36-101 0 0,-58 118-85 0 0,-174 336 571 0 0,140-338-1033 0 0,72-122-95 0 0,37-43-94 0 0,3-2 230 0 0,0 0 0 0 0,1 0 0 0 0,1 0 1 0 0,1 0-1 0 0,0 1 0 0 0,1-1 0 0 0,0 2 0 0 0,1-1 0 0 0,6-7 35 0 0,17-33 19 0 0,211-343 201 0 0,-146 249-14 0 0,-50 84 374 0 0,-46 63-479 0 0,-1 20 94 0 0,-56 241 446 0 0,54-242-633 0 0,1 0 0 0 0,1 0-1 0 0,0 0 1 0 0,1 0 0 0 0,1 0-1 0 0,1-1 1 0 0,0 1-1 0 0,2 0 1 0 0,0-1 0 0 0,0 0-1 0 0,2 1 1 0 0,0-2 0 0 0,1 1-1 0 0,5 7-7 0 0,-8-19 18 0 0,50 65 33 0 0,-53-68-5 0 0,1 0 0 0 0,0-1 0 0 0,0 1 0 0 0,0-1 0 0 0,1 1 0 0 0,-1-1 0 0 0,0 0-1 0 0,0 0 1 0 0,1 0 0 0 0,-1 0 0 0 0,0 0 0 0 0,1 0 0 0 0,-1-1 0 0 0,1 0 0 0 0,-1 1 0 0 0,1-1-1 0 0,-1 0 1 0 0,1 0 0 0 0,-1 0 0 0 0,1 0 0 0 0,-1-1 0 0 0,1 1 0 0 0,-1-1 0 0 0,1 1 0 0 0,-1-1-1 0 0,1 0 1 0 0,-1 0 0 0 0,0 0 0 0 0,1 0 0 0 0,-1 0 0 0 0,0-1 0 0 0,1 0-46 0 0,19-18 210 0 0,0-1 0 0 0,-2-1 1 0 0,0-1-1 0 0,-2 0 0 0 0,0-2 1 0 0,-2 0-1 0 0,0-1 0 0 0,-2 0 1 0 0,-1-1-1 0 0,8-26-210 0 0,8-18 16 0 0,-4-1 0 0 0,-3-1 0 0 0,-3-1 0 0 0,-3-1 0 0 0,4-66-16 0 0,-18 123-410 0 0,-2 20-3256 0 0,-6 35-1210 0 0,1-14-2637 0 0,3-7-4263 0 0</inkml:trace>
  <inkml:trace contextRef="#ctx0" brushRef="#br0" timeOffset="-40685.787">16556 4949 15371 0 0,'0'0'1562'0'0,"0"0"-302"0"0,0 0 2 0 0,0 0 98 0 0,0 0-93 0 0,0 0-193 0 0,0 0-202 0 0,0 0-184 0 0,0 0-119 0 0,0 0-102 0 0,33-18-111 0 0,104-57-65 0 0,-62 21 165 0 0,-69 48-409 0 0,0 0-1 0 0,0-1 1 0 0,-1 0 0 0 0,0 0-1 0 0,0 0 1 0 0,-1-1 0 0 0,1 1-1 0 0,-2-1 1 0 0,1 0 0 0 0,-1 0 0 0 0,0 0-1 0 0,-1-1 1 0 0,0 1 0 0 0,0-1-1 0 0,-1 1 1 0 0,0-1 0 0 0,0-8-47 0 0,-2 15-7 0 0,1-1 0 0 0,-1 1 0 0 0,0-1 0 0 0,0 1 0 0 0,0-1 0 0 0,0 1 0 0 0,0 0 0 0 0,-1-1 0 0 0,1 1 0 0 0,0 0 0 0 0,-1 0 0 0 0,0 0 0 0 0,0 0 0 0 0,1 0 0 0 0,-1 1 0 0 0,0-1 0 0 0,-1 0 0 0 0,1 1 0 0 0,0 0 0 0 0,0-1 0 0 0,-1 1 0 0 0,1 0 0 0 0,0 0 0 0 0,-1 0 0 0 0,1 0 0 0 0,-1 1 0 0 0,1-1 0 0 0,-1 1 0 0 0,0 0 0 0 0,1-1 0 0 0,-1 1 0 0 0,1 0 0 0 0,-1 1 0 0 0,0-1 7 0 0,-87 19-684 0 0,76-9 626 0 0,1 1 1 0 0,0 0-1 0 0,0 0 1 0 0,2 2-1 0 0,-1-1 1 0 0,1 2-1 0 0,1-1 0 0 0,1 1 1 0 0,0 1-1 0 0,0 0 1 0 0,2 0-1 0 0,0 1 1 0 0,0-1-1 0 0,2 1 0 0 0,0 1 1 0 0,0-1-1 0 0,2 1 1 0 0,0 0-1 0 0,1 0 0 0 0,1 0 1 0 0,0 0-1 0 0,2 0 1 0 0,0 6 57 0 0,0-16 3 0 0,1-1 0 0 0,0 1 1 0 0,0-1-1 0 0,0 0 1 0 0,1 0-1 0 0,0 0 0 0 0,0 0 1 0 0,1 0-1 0 0,-1 0 0 0 0,1-1 1 0 0,0 0-1 0 0,1 0 0 0 0,-1 0 1 0 0,1 0-1 0 0,0-1 0 0 0,0 0 1 0 0,1 0-1 0 0,-1 0 0 0 0,1 0 1 0 0,0-1-1 0 0,0 0 1 0 0,0 0-1 0 0,0-1 0 0 0,1 0 1 0 0,-1 0-1 0 0,1 0 0 0 0,-1-1 1 0 0,1 0-1 0 0,-1 0 0 0 0,1-1 1 0 0,0 0-1 0 0,-1 0 0 0 0,5 0-3 0 0,2-1 10 0 0,1 0 0 0 0,0 0 0 0 0,-1-2 0 0 0,1 1 0 0 0,-1-2 0 0 0,0 1 0 0 0,0-2-1 0 0,0 0 1 0 0,-1-1 0 0 0,9-5-10 0 0,146-95-3365 0 0,-114 66-897 0 0,-3 0-3570 0 0,-28 25-2321 0 0</inkml:trace>
  <inkml:trace contextRef="#ctx0" brushRef="#br0" timeOffset="-40426.825">17550 4529 15595 0 0,'0'0'1713'0'0,"0"0"-548"0"0,0 0-271 0 0,0 0-73 0 0,0 0-73 0 0,-21 33-54 0 0,-67 106-110 0 0,-18 34 539 0 0,70-100-1184 0 0,-22 43-3597 0 0,46-99-1942 0 0,9-12 188 0 0,0-2-3194 0 0</inkml:trace>
  <inkml:trace contextRef="#ctx0" brushRef="#br0" timeOffset="-40175.455">17162 4625 18404 0 0,'0'0'1610'0'0,"0"0"-546"0"0,0 0-276 0 0,0 0-22 0 0,0 0-32 0 0,0 0-79 0 0,0 0-103 0 0,0 0-129 0 0,0 0-106 0 0,0 0-74 0 0,0 0-56 0 0,0 0-40 0 0,34 21-25 0 0,110 70-22 0 0,-74-29-31 0 0,-58-46-52 0 0,35 50-446 0 0,28 31-952 0 0,-46-70-3230 0 0,4-4-3733 0 0,-24-21-3049 0 0</inkml:trace>
  <inkml:trace contextRef="#ctx0" brushRef="#br0" timeOffset="-39612.528">17987 4069 0 0 0,'0'0'1258'0'0,"0"0"378"0"0,0 0 171 0 0,0 0 20 0 0,0 0 59 0 0,0 0 18 0 0,0 0-54 0 0,0 0-83 0 0,0 0-147 0 0,3-17-138 0 0,9-49-104 0 0,-9 49-121 0 0,-3 17-125 0 0,0 0-139 0 0,0 0-152 0 0,0 0-170 0 0,0 0-148 0 0,0 27 521 0 0,49 565 1474 0 0,-50-335-2423 0 0,-19-226-2122 0 0,10-33-2669 0 0,-2-8-4562 0 0,8 2-2242 0 0</inkml:trace>
  <inkml:trace contextRef="#ctx0" brushRef="#br0" timeOffset="-39359.615">17797 4411 15067 0 0,'0'0'1411'0'0,"0"0"-471"0"0,0 0-62 0 0,0 0 259 0 0,0 0 128 0 0,0 0-84 0 0,0 0-168 0 0,32 5-195 0 0,105 15-187 0 0,-24-21 157 0 0,-77-5-648 0 0,147-7-975 0 0,-105 12-8286 0 0,-64 1-2375 0 0</inkml:trace>
  <inkml:trace contextRef="#ctx0" brushRef="#br0" timeOffset="-35092.103">22480 3722 9546 0 0,'0'0'1683'0'0,"0"0"-332"0"0,0 0-36 0 0,0 0 48 0 0,0 0-40 0 0,0 0-106 0 0,0 0-198 0 0,0 0-201 0 0,0 0-157 0 0,0 0-119 0 0,0 0-93 0 0,0 0-77 0 0,0 0-56 0 0,29-9-29 0 0,90-28-4 0 0,-45 28 233 0 0,-54 9-338 0 0,-12-1-144 0 0,0 0 0 0 0,0 1 0 0 0,0-1 0 0 0,0 2 0 0 0,0-1 0 0 0,0 1 0 0 0,0 0-1 0 0,0 1 1 0 0,-1 0 0 0 0,1 0 0 0 0,0 1 0 0 0,-1 0 0 0 0,1 0 0 0 0,-1 0 0 0 0,0 1 0 0 0,0 0-1 0 0,-1 1 1 0 0,1 0 0 0 0,-1 0 0 0 0,2 1-34 0 0,-1 3 32 0 0,-1 0-1 0 0,1 0 0 0 0,-1 0 1 0 0,-1 1-1 0 0,1-1 1 0 0,-2 1-1 0 0,0 1 0 0 0,0-1 1 0 0,0 1-1 0 0,-1-1 1 0 0,-1 1-1 0 0,0 0 0 0 0,-1 0 1 0 0,0 0-1 0 0,0 11-31 0 0,-28 165 547 0 0,7-82-431 0 0,18-93-102 0 0,-4 28 33 0 0,1 0-1 0 0,2 0 1 0 0,2 0 0 0 0,1 1 0 0 0,3 4-47 0 0,-2-35 40 0 0,1 0 0 0 0,0 1 0 0 0,0-1-1 0 0,1 0 1 0 0,0 0 0 0 0,1 0 0 0 0,0 0 0 0 0,1-1-1 0 0,0 1 1 0 0,0-1 0 0 0,1-1 0 0 0,0 1 0 0 0,0-1-1 0 0,1 0 1 0 0,0 0 0 0 0,1-1 0 0 0,0 0 0 0 0,0 0-1 0 0,0-1 1 0 0,1 0 0 0 0,0 0 0 0 0,1-1-40 0 0,1 0 137 0 0,-1-1 0 0 0,1-1 0 0 0,0 1 0 0 0,0-2 0 0 0,0 0 1 0 0,1 0-1 0 0,-1-1 0 0 0,1 0 0 0 0,-1-1 0 0 0,10-1-137 0 0,-16 1 115 0 0,-6-37 666 0 0,-5 32-779 0 0,0 0 0 0 0,0 1 0 0 0,0 0-1 0 0,-1 0 1 0 0,1 1 0 0 0,-1 0 0 0 0,0 0 0 0 0,0 1 0 0 0,0 0-1 0 0,-1 0 1 0 0,1 0 0 0 0,0 1 0 0 0,-1 0 0 0 0,1 0 0 0 0,-1 1 0 0 0,1 0-1 0 0,-1 1 1 0 0,1-1 0 0 0,-1 1 0 0 0,1 1 0 0 0,-2 0-2 0 0,4-1-6 0 0,0 1 1 0 0,0-1 0 0 0,1 1-1 0 0,-1 0 1 0 0,0 1 0 0 0,1-1-1 0 0,-1 1 1 0 0,1 0 0 0 0,0 0-1 0 0,0 0 1 0 0,0 1 0 0 0,0-1-1 0 0,0 1 1 0 0,1 0 0 0 0,0 0-1 0 0,0 0 1 0 0,0 1 0 0 0,0-1-1 0 0,1 1 1 0 0,-1-1 0 0 0,1 1-1 0 0,0 0 1 0 0,1 0 0 0 0,-1 2 5 0 0,0-1-7 0 0,1 1 0 0 0,0-1 1 0 0,0 0-1 0 0,1 0 0 0 0,-1 0 1 0 0,1 1-1 0 0,1-1 0 0 0,-1 0 1 0 0,1 0-1 0 0,0 1 0 0 0,1-1 1 0 0,-1 0-1 0 0,1 0 0 0 0,0 0 1 0 0,1-1-1 0 0,0 1 0 0 0,-1-1 1 0 0,2 1-1 0 0,0 0 7 0 0,60 64 46 0 0,-55-63-25 0 0,0 1 0 0 0,0 0 0 0 0,-1 1-1 0 0,0 0 1 0 0,0 0 0 0 0,-1 0 0 0 0,-1 1-1 0 0,1 0 1 0 0,-1 1 0 0 0,-1-1-1 0 0,0 1 1 0 0,-1 0 0 0 0,0 0 0 0 0,0 1-1 0 0,-2-1 1 0 0,1 1 0 0 0,-1 1-21 0 0,-2-4 41 0 0,-1 0-1 0 0,0 1 1 0 0,-1-1 0 0 0,1 0-1 0 0,-2 0 1 0 0,1 0 0 0 0,-2 0 0 0 0,1 0-1 0 0,-1 0 1 0 0,0-1 0 0 0,-1 0 0 0 0,0 0-1 0 0,0 0 1 0 0,0 0 0 0 0,-1-1 0 0 0,-1 0-1 0 0,1 0 1 0 0,-1-1 0 0 0,0 0-1 0 0,-1 0 1 0 0,1 0 0 0 0,-7 3-41 0 0,-5 2-5 0 0,0 0-1 0 0,0-1 1 0 0,-1 0 0 0 0,-1-2-1 0 0,1-1 1 0 0,-1 0 0 0 0,-1-1-1 0 0,1-2 1 0 0,-7 1 5 0 0,-5-8-1379 0 0,26-9-5173 0 0,7 6-5748 0 0</inkml:trace>
  <inkml:trace contextRef="#ctx0" brushRef="#br0" timeOffset="-25520.229">596 6053 5577 0 0,'0'0'1805'0'0,"0"0"24"0"0,0 0 66 0 0,0 0 108 0 0,0 0-33 0 0,0 0-340 0 0,0 0-414 0 0,0 0-357 0 0,0 0-230 0 0,0 0-123 0 0,0 0-23 0 0,11-4 660 0 0,-6 307 2291 0 0,-25 230-2760 0 0,0-452-1160 0 0,20-81 383 0 0,-1 1 1 0 0,1-1-1 0 0,-1 0 1 0 0,1 0-1 0 0,-1 0 1 0 0,1 0-1 0 0,-1 1 1 0 0,1-1-1 0 0,-1 0 1 0 0,1 0-1 0 0,0 0 0 0 0,-1 0 1 0 0,1 0-1 0 0,-1 0 1 0 0,1 0-1 0 0,-1 0 1 0 0,1 0-1 0 0,-1-1 1 0 0,1 1-1 0 0,-1 0 1 0 0,1 0-1 0 0,-1 0 1 0 0,1 0-1 0 0,0-1 1 0 0,-1 1-1 0 0,1 0 1 0 0,-1-1-1 0 0,1 1 1 0 0,0 0-1 0 0,-1 0 1 0 0,1-1-1 0 0,0 1 1 0 0,-1-1-1 0 0,1 1 1 0 0,0 0-1 0 0,0-1 1 0 0,-1 1-1 0 0,1-1 0 0 0,0 1 1 0 0,0-1-1 0 0,0 1 1 0 0,-1 0-1 0 0,1-1 1 0 0,0 1-1 0 0,0-1 1 0 0,0 1-1 0 0,0-1 1 0 0,0 1-1 0 0,0-1 1 0 0,0 1-1 0 0,0-1 1 0 0,0 1-1 0 0,0-1 1 0 0,1 1-1 0 0,-1-1 1 0 0,0 1-1 0 0,0-1 1 0 0,0 1-1 0 0,0 0 1 0 0,1-1-1 0 0,-1 1 1 0 0,0-1-1 0 0,0 1 1 0 0,1 0-1 0 0,-1-1 1 0 0,0 1-1 0 0,1-1 103 0 0,-1-12-6093 0 0,0 12 4778 0 0,0-4-7263 0 0</inkml:trace>
  <inkml:trace contextRef="#ctx0" brushRef="#br0" timeOffset="-25071.818">833 6186 8218 0 0,'0'0'2118'0'0,"0"0"-638"0"0,0 0-331 0 0,0 0 48 0 0,0 0 108 0 0,0 0-22 0 0,0 0-241 0 0,0 0-331 0 0,0 0-263 0 0,0 0-130 0 0,0 0-4 0 0,0 0 63 0 0,0 0 101 0 0,18 15 2334 0 0,-12 7-2365 0 0,-2 1 0 0 0,0 0 0 0 0,-2 0 0 0 0,-1 0 0 0 0,0 0 0 0 0,-4 21-447 0 0,3 47 250 0 0,1 339 100 0 0,-1-386-532 0 0,20-62-675 0 0,20-60-2401 0 0,-22 39-6934 0 0,-12 27-1187 0 0</inkml:trace>
  <inkml:trace contextRef="#ctx0" brushRef="#br0" timeOffset="-24804.489">1220 6653 15339 0 0,'0'0'3010'0'0,"0"0"-1375"0"0,0 0-607 0 0,0 0-94 0 0,0 0 0 0 0,0 0-78 0 0,0 0-175 0 0,0 0-237 0 0,0 0-178 0 0,0 0-70 0 0,0 0-52 0 0,0 0-28 0 0,0 0-32 0 0,-6 24-22 0 0,-14 71-29 0 0,14-33-432 0 0,20-55-3679 0 0,-4-14-5830 0 0,-8 3-957 0 0</inkml:trace>
  <inkml:trace contextRef="#ctx0" brushRef="#br0" timeOffset="-24339.509">1336 6373 6473 0 0,'0'0'3884'0'0,"0"0"-1585"0"0,0 0-491 0 0,0 0-7 0 0,0 0-31 0 0,0 0-158 0 0,0 0-299 0 0,0 0-338 0 0,0 0-273 0 0,0 0-195 0 0,0 0-123 0 0,0 0-56 0 0,0 0-55 0 0,5-11-5 0 0,21-38-36 0 0,29 7 324 0 0,-36 31-451 0 0,0 0-1 0 0,1 2 0 0 0,0 0 0 0 0,1 1 0 0 0,-1 2 0 0 0,2 0 1 0 0,-1 1-1 0 0,1 1 0 0 0,9-1-104 0 0,-29 5-3 0 0,0-1-1 0 0,0 1 1 0 0,0-1 0 0 0,0 1-1 0 0,0 0 1 0 0,0 0 0 0 0,0-1 0 0 0,0 2-1 0 0,0-1 1 0 0,0 0 0 0 0,1 0-1 0 0,-1 1 1 0 0,0-1 0 0 0,-1 1 0 0 0,1-1-1 0 0,0 1 1 0 0,0 0 0 0 0,0 0-1 0 0,0 0 1 0 0,0 0 0 0 0,-1 0 0 0 0,1 0-1 0 0,0 1 1 0 0,-1-1 0 0 0,1 0-1 0 0,-1 1 1 0 0,0-1 0 0 0,1 1 0 0 0,-1 0-1 0 0,0-1 1 0 0,0 1 0 0 0,0 0-1 0 0,0 0 1 0 0,0 0 0 0 0,0 0 0 0 0,-1-1-1 0 0,1 1 1 0 0,-1 0 0 0 0,1 0-1 0 0,-1 1 1 0 0,0-1 0 0 0,0 0-1 0 0,0 0 1 0 0,0 0 0 0 0,0 0 3 0 0,-3 21 5 0 0,-1 1-1 0 0,-1-1 1 0 0,-1 1 0 0 0,-1-2-1 0 0,-1 1 1 0 0,-1-1 0 0 0,-1 0-1 0 0,-1-1 1 0 0,-1 0 0 0 0,-1-1-1 0 0,-4 4-4 0 0,-12 25-14 0 0,17-29 23 0 0,4-8 10 0 0,0 0 1 0 0,1 0 0 0 0,0 1-1 0 0,1 1 1 0 0,0-1 0 0 0,1 1-1 0 0,0 0 1 0 0,2 0 0 0 0,-1 0-1 0 0,2 0 1 0 0,0 1 0 0 0,0-1-1 0 0,2 1-19 0 0,3-9 52 0 0,0-1 1 0 0,0 0-1 0 0,1 0 0 0 0,-1 0 0 0 0,1 0 0 0 0,1-1 0 0 0,-1 1 1 0 0,0-1-1 0 0,1 0 0 0 0,0-1 0 0 0,0 1 0 0 0,0-1 0 0 0,1 0 1 0 0,-1 0-1 0 0,1 0 0 0 0,0-1 0 0 0,-1 0 0 0 0,1 0 0 0 0,0-1 1 0 0,0 1-1 0 0,0-1 0 0 0,0-1 0 0 0,1 1 0 0 0,-1-1 0 0 0,0 0 1 0 0,5-1-53 0 0,-3 2 57 0 0,0 0 1 0 0,0-1 0 0 0,0 0 0 0 0,0-1 0 0 0,0 0-1 0 0,0 0 1 0 0,0 0 0 0 0,-1-1 0 0 0,1-1-1 0 0,0 1 1 0 0,-1-1 0 0 0,0 0 0 0 0,0-1 0 0 0,0 0-1 0 0,0 0 1 0 0,0 0 0 0 0,-1-1 0 0 0,0 0 0 0 0,0 0-1 0 0,0-1 1 0 0,0 1 0 0 0,-1-1 0 0 0,0-1 0 0 0,2-3-58 0 0,-1-10-373 0 0,-6 8-4318 0 0,0 11-1192 0 0,0 1-6309 0 0</inkml:trace>
  <inkml:trace contextRef="#ctx0" brushRef="#br0" timeOffset="-23954.779">2263 6731 4641 0 0,'0'0'3495'0'0,"0"0"-1074"0"0,0 0-310 0 0,0 0 0 0 0,0 0-125 0 0,0 0-231 0 0,0 0-289 0 0,0 0-258 0 0,0 0-208 0 0,0 0-146 0 0,0 0-76 0 0,0 0-127 0 0,4 1-96 0 0,-3-1-524 0 0,-1 1 1 0 0,1-1-1 0 0,0 1 0 0 0,0-1 0 0 0,-1 1 0 0 0,1 0 1 0 0,0-1-1 0 0,-1 1 0 0 0,1 0 0 0 0,-1-1 1 0 0,1 1-1 0 0,-1 0 0 0 0,1 0 0 0 0,-1 0 1 0 0,1-1-1 0 0,-1 1 0 0 0,0 0 0 0 0,0 0 1 0 0,1 0-1 0 0,-1 0 0 0 0,0 0 0 0 0,0 0 1 0 0,0-1-1 0 0,0 1 0 0 0,0 0 0 0 0,0 0 1 0 0,0 0-1 0 0,0 0 0 0 0,0 0 0 0 0,-1 0 1 0 0,1 0-1 0 0,0 0 0 0 0,0-1 0 0 0,-1 1 1 0 0,1 0-1 0 0,-1 0 0 0 0,1 0 0 0 0,-1-1 0 0 0,1 1 1 0 0,-1 0-1 0 0,1 0 0 0 0,-1-1 0 0 0,0 1 1 0 0,1 0-1 0 0,-1-1 0 0 0,0 1 0 0 0,0-1-31 0 0,-6 15 250 0 0,-105 167 763 0 0,65-123-1442 0 0,26-37-3797 0 0,18-21-763 0 0,3-1-6753 0 0</inkml:trace>
  <inkml:trace contextRef="#ctx0" brushRef="#br0" timeOffset="-22371.689">2875 6167 1808 0 0,'0'0'2649'0'0,"0"0"-678"0"0,0 0-311 0 0,0 0-51 0 0,0 0-49 0 0,0 0-72 0 0,0 0-165 0 0,0 0-274 0 0,0 0-209 0 0,0 0-165 0 0,0 0-79 0 0,0 0-16 0 0,0 0-19 0 0,0 0-25 0 0,0 0-56 0 0,0 0-66 0 0,0 0-67 0 0,0 0-27 0 0,-1 26 2135 0 0,-19 111-504 0 0,-10 340-963 0 0,11-278-938 0 0,15-162-404 0 0,2-62-14402 0 0,2 21 4156 0 0</inkml:trace>
  <inkml:trace contextRef="#ctx0" brushRef="#br0" timeOffset="-22029.89">3256 6186 11995 0 0,'0'0'2180'0'0,"0"0"-533"0"0,0 0-275 0 0,0 0-54 0 0,0 0-67 0 0,0 0-132 0 0,0 0-266 0 0,0 0-259 0 0,0 0-163 0 0,0 0-46 0 0,0 0 15 0 0,0 0 21 0 0,-6 16 5 0 0,-30 111 666 0 0,21 25 0 0 0,-5 53-886 0 0,7-73-230 0 0,12-95-1305 0 0,1-36 725 0 0,0-1-272 0 0,0 0-427 0 0,0 0-761 0 0,0 0-1398 0 0,0 0-3097 0 0,0 0-4002 0 0</inkml:trace>
  <inkml:trace contextRef="#ctx0" brushRef="#br0" timeOffset="-56959.96">4180 4223 11138 0 0,'0'0'1530'0'0,"0"0"-442"0"0,0 0-334 0 0,0 0 23 0 0,0 0 215 0 0,0 0 162 0 0,0 0 24 0 0,0 0-131 0 0,0 0-185 0 0,0 0-135 0 0,0 0-124 0 0,-4 34-114 0 0,-15 112-103 0 0,-28 135 399 0 0,24-158-657 0 0,6 1 0 0 0,0 69-128 0 0,17-122-132 0 0,0-71 125 0 0,1 1 0 0 0,0-1 0 0 0,0 1 0 0 0,-1-1 0 0 0,1 0 0 0 0,0 1 0 0 0,0-1-1 0 0,-1 0 1 0 0,1 1 0 0 0,0-1 0 0 0,0 0 0 0 0,0 0 0 0 0,-1 0 0 0 0,1 0 0 0 0,0 0 0 0 0,0 0-1 0 0,0 0 1 0 0,0 0 0 0 0,-1 0 0 0 0,1 0 0 0 0,0 0 0 0 0,0 0 0 0 0,0-1 0 0 0,0 1 0 0 0,-1 0-1 0 0,1-1 1 0 0,0 1 0 0 0,0 0 0 0 0,-1-1 0 0 0,1 1 0 0 0,0-1 0 0 0,-1 1 0 0 0,1-1 0 0 0,0 0-1 0 0,-1 1 1 0 0,1-1 0 0 0,-1 1 0 0 0,1-1 0 0 0,-1 0 0 0 0,1 0 0 0 0,-1 1 0 0 0,0-1 0 0 0,1 0-1 0 0,-1 0 1 0 0,0 1 0 0 0,0-1 0 0 0,1 0 0 0 0,-1 0 7 0 0,129-163-257 0 0,-128 163 251 0 0,0 1 1 0 0,0-1 0 0 0,-1 0 0 0 0,1 0-1 0 0,0 1 1 0 0,0-1 0 0 0,0 1 0 0 0,-1-1-1 0 0,1 1 1 0 0,0-1 0 0 0,0 1 0 0 0,0 0 0 0 0,0-1-1 0 0,0 1 1 0 0,0 0 0 0 0,0 0 0 0 0,0-1-1 0 0,0 1 1 0 0,0 0 0 0 0,0 0 0 0 0,0 0-1 0 0,0 0 1 0 0,0 1 0 0 0,0-1 0 0 0,0 0 0 0 0,0 0-1 0 0,0 1 1 0 0,0-1 0 0 0,0 0 0 0 0,0 1-1 0 0,0-1 1 0 0,0 1 0 0 0,0-1 0 0 0,-1 1-1 0 0,1-1 1 0 0,0 1 0 0 0,0 0 0 0 0,0-1 0 0 0,-1 1-1 0 0,1 0 1 0 0,0 0 0 0 0,-1 0 0 0 0,1-1-1 0 0,-1 1 1 0 0,1 0 0 0 0,-1 0 0 0 0,0 0-1 0 0,1 0 1 0 0,-1 0 0 0 0,0 0 0 0 0,1 0 0 0 0,-1 1 5 0 0,15 65 109 0 0,-16-59-100 0 0,2 1-1 0 0,-1 0 1 0 0,1-1-1 0 0,1 1 1 0 0,0-1-1 0 0,0 0 1 0 0,0 1-1 0 0,1-1 1 0 0,0 0 0 0 0,1 0-1 0 0,0-1 1 0 0,0 1-1 0 0,1-1 1 0 0,0 0-1 0 0,0 0 1 0 0,0 0-1 0 0,1-1 1 0 0,0 0-1 0 0,0 0 1 0 0,1 0-1 0 0,0-1 1 0 0,0 0-1 0 0,0 0 1 0 0,0-1-1 0 0,6 2-8 0 0,-6-4 54 0 0,0 0-1 0 0,1-1 1 0 0,-1-1-1 0 0,1 1 1 0 0,0-1-1 0 0,-1 0 1 0 0,1-1 0 0 0,-1 0-1 0 0,1 0 1 0 0,-1-1-1 0 0,1 1 1 0 0,-1-2-1 0 0,0 1 1 0 0,0-1-1 0 0,0 0 1 0 0,0 0-1 0 0,0-1 1 0 0,-1 0-1 0 0,0 0 1 0 0,0-1 0 0 0,0 0-1 0 0,0 0 1 0 0,-1 0-1 0 0,1-1 1 0 0,-1 1-1 0 0,-1-1 1 0 0,1-1-1 0 0,1-2-53 0 0,13-17 165 0 0,-2 0 0 0 0,-1-1 0 0 0,-1-1 0 0 0,-1 0-1 0 0,-1-1 1 0 0,-2 0 0 0 0,-1-1 0 0 0,-1 0 0 0 0,-2 0-1 0 0,-1-1 1 0 0,-1 0 0 0 0,-2-1 0 0 0,-1 1 0 0 0,-2 0 0 0 0,0-1-1 0 0,-3 1 1 0 0,0-2-165 0 0,-4-5 17 0 0,-2 1 0 0 0,-1 0 0 0 0,-1 1 0 0 0,-2 0 0 0 0,-2 0 0 0 0,-4-3-17 0 0,13 25-81 0 0,-1 0 0 0 0,0 1 1 0 0,-1 0-1 0 0,0 0 0 0 0,-1 1 1 0 0,0 0-1 0 0,-1 0 0 0 0,-1 1 1 0 0,0 1-1 0 0,0 0 0 0 0,-1 0 1 0 0,0 1-1 0 0,-1 0 0 0 0,0 1 1 0 0,0 1-1 0 0,-1 0 0 0 0,0 1 1 0 0,0 0-1 0 0,-1 1 0 0 0,1 1 1 0 0,-1 0-1 0 0,0 1 0 0 0,0 1 1 0 0,0 0-1 0 0,0 1 0 0 0,-1 1 1 0 0,1 0-1 0 0,0 1 0 0 0,-5 1 81 0 0,13 0-232 0 0,1 1 0 0 0,-1 0 0 0 0,1 0-1 0 0,0 1 1 0 0,0 0 0 0 0,0 0 0 0 0,1 0-1 0 0,-1 1 1 0 0,1 0 0 0 0,0 0 0 0 0,1 0-1 0 0,-1 0 1 0 0,1 1 0 0 0,0 0 0 0 0,0 0-1 0 0,1 0 1 0 0,0 0 0 0 0,0 0 0 0 0,-2 7 232 0 0,-21 78-9677 0 0,22-71-783 0 0</inkml:trace>
  <inkml:trace contextRef="#ctx0" brushRef="#br0" timeOffset="-56631.749">5010 4952 8138 0 0,'0'0'2939'0'0,"0"0"-836"0"0,0 0-249 0 0,0 0 32 0 0,0 0-89 0 0,0 0-296 0 0,0 0-376 0 0,0 0-314 0 0,0 0-213 0 0,0 0-137 0 0,0 0-96 0 0,0 0-65 0 0,0 0-50 0 0,-4 20-70 0 0,-9 65-59 0 0,29-28-8 0 0,-11-50-98 0 0,0-1 26 0 0,0 0-1 0 0,0 0 1 0 0,0 0 0 0 0,1-1-1 0 0,0 0 1 0 0,0 0-1 0 0,0 0 1 0 0,0-1-1 0 0,1 0 1 0 0,0 0 0 0 0,0 0-1 0 0,0-1 1 0 0,0 0-1 0 0,0-1 1 0 0,1 0 0 0 0,-1 0-1 0 0,1 0 1 0 0,0-1-1 0 0,-1 0 1 0 0,1-1-1 0 0,0 1 1 0 0,0-2 0 0 0,-1 1-1 0 0,1-1 1 0 0,0 0-1 0 0,-1 0 1 0 0,1-1-1 0 0,3-2-40 0 0,2 1 99 0 0,-2-1 0 0 0,1-1 0 0 0,0 0-1 0 0,-1-1 1 0 0,0 0 0 0 0,-1 0-1 0 0,1-1 1 0 0,-1-1 0 0 0,0 0-1 0 0,-1 0 1 0 0,0-1 0 0 0,0 0-1 0 0,-1 0 1 0 0,0-1 0 0 0,-1 0 0 0 0,0-1-1 0 0,3-5-98 0 0,-3 2 55 0 0,-1-1-1 0 0,0 0 0 0 0,-1 0 1 0 0,-1 0-1 0 0,0 0 1 0 0,-1-1-1 0 0,-1 0 0 0 0,0 1 1 0 0,-1-1-1 0 0,-1-8-54 0 0,-14-9-2571 0 0,12 32 1479 0 0,2 1-2259 0 0,0 0-3299 0 0,0 0-4936 0 0</inkml:trace>
  <inkml:trace contextRef="#ctx0" brushRef="#br0" timeOffset="-56279.092">5634 5074 6497 0 0,'0'0'3500'0'0,"0"0"-460"0"0,0 0-374 0 0,0 0-430 0 0,0 0-693 0 0,0 0-501 0 0,0 0-223 0 0,0 0-93 0 0,34-16-65 0 0,105-49-99 0 0,-75 20 97 0 0,-54 34-512 0 0,-2 3-73 0 0,1 1 1 0 0,-2-2-1 0 0,1 1 0 0 0,-1-1 0 0 0,0 0 0 0 0,-1-1 0 0 0,0 1 0 0 0,-1-1 0 0 0,0-1 0 0 0,0 1 0 0 0,-1-1 0 0 0,0 1 0 0 0,-1-1 0 0 0,0 0 0 0 0,-1 0 0 0 0,-1-1 0 0 0,1 1 0 0 0,-2 0 0 0 0,1-1 0 0 0,-2-8-74 0 0,-2 16-25 0 0,-1 0 1 0 0,1 1 0 0 0,-1-1-1 0 0,0 1 1 0 0,0-1 0 0 0,0 1-1 0 0,0 1 1 0 0,0-1 0 0 0,-1 0-1 0 0,1 1 1 0 0,-1 0-1 0 0,0 0 1 0 0,1 0 0 0 0,-1 1-1 0 0,0 0 1 0 0,0 0 0 0 0,0 0-1 0 0,0 0 1 0 0,-1 1 0 0 0,1 0-1 0 0,0 0 1 0 0,0 0 0 0 0,0 1-1 0 0,0-1 1 0 0,0 1-1 0 0,0 0 1 0 0,0 1 0 0 0,0-1-1 0 0,1 1 1 0 0,-2 1 24 0 0,-6 5-37 0 0,0 0 0 0 0,1 2 0 0 0,0-1 0 0 0,0 2 1 0 0,1-1-1 0 0,0 1 0 0 0,1 1 0 0 0,1 0 0 0 0,-1 0 0 0 0,2 0 0 0 0,0 1 1 0 0,0 1-1 0 0,2-1 0 0 0,-1 1 0 0 0,2 0 0 0 0,-1 0 0 0 0,0 11 37 0 0,1-14 2 0 0,1 0-1 0 0,0 1 0 0 0,0-1 1 0 0,1 0-1 0 0,1 1 1 0 0,0 0-1 0 0,1-1 1 0 0,0 1-1 0 0,1-1 0 0 0,0 1 1 0 0,0-1-1 0 0,2 1 1 0 0,-1-1-1 0 0,1 0 1 0 0,1 0-1 0 0,0 0 1 0 0,1 0-1 0 0,0-1 0 0 0,0 0 1 0 0,1 0-1 0 0,0 0 1 0 0,1 0-1 0 0,0-1 1 0 0,1-1-1 0 0,0 1 0 0 0,0-1 1 0 0,8 6-2 0 0,3-3 37 0 0,0-1 0 0 0,1 0 0 0 0,1-1 0 0 0,-1-1 0 0 0,1-1 0 0 0,0-1 0 0 0,1-1 0 0 0,0-1 0 0 0,0-1 0 0 0,0-1 0 0 0,0-1 0 0 0,0 0 0 0 0,0-2 0 0 0,0-1 0 0 0,0 0 0 0 0,0-2 0 0 0,20-5-37 0 0,13-16-1177 0 0,-21 4-4311 0 0,-26 16 2499 0 0,5-3-8733 0 0</inkml:trace>
  <inkml:trace contextRef="#ctx0" brushRef="#br0" timeOffset="-54531.109">3709 4359 10274 0 0,'0'0'2669'0'0,"0"0"-1033"0"0,0 0-461 0 0,0 0-25 0 0,0 0 19 0 0,0 0-38 0 0,0 0-187 0 0,0 0-293 0 0,0 0-239 0 0,0 0-194 0 0,0 0-134 0 0,-7 6-39 0 0,-45 53 180 0 0,40-40 780 0 0,13-36 1104 0 0,19-50-1411 0 0,-20 67-584 0 0,0 0-40 0 0,0 0-43 0 0,0 0-51 0 0,-5 29-6393 0 0,10-24 1341 0 0,-1-2-771 0 0,-1 1-2623 0 0</inkml:trace>
  <inkml:trace contextRef="#ctx0" brushRef="#br0" timeOffset="-54091.774">3675 4875 8106 0 0,'0'0'3098'0'0,"0"0"-1193"0"0,0 0-455 0 0,0 0-4 0 0,0 0-37 0 0,0 0-135 0 0,0 0-258 0 0,0 0-324 0 0,0 0-250 0 0,0 0-178 0 0,0 0-95 0 0,0 0-39 0 0,0 0-21 0 0,-2-2-1 0 0,2 2-93 0 0,-1-1 0 0 0,1 1 0 0 0,-1 0 0 0 0,1-1 0 0 0,-1 1 0 0 0,1 0-1 0 0,-1 0 1 0 0,1-1 0 0 0,-1 1 0 0 0,1 0 0 0 0,-1 0 0 0 0,1 0 0 0 0,-1 0 0 0 0,1-1 0 0 0,-1 1 0 0 0,1 0 0 0 0,-1 0 0 0 0,0 0 0 0 0,1 0 0 0 0,-1 0 0 0 0,1 1-1 0 0,-1-1 1 0 0,1 0 0 0 0,-1 0 0 0 0,1 0 0 0 0,-1 0 0 0 0,1 1 0 0 0,-1-1 0 0 0,1 0 0 0 0,-1 0 0 0 0,1 1 0 0 0,-1-1 0 0 0,1 0 0 0 0,-1 1 0 0 0,1-1 0 0 0,0 0-1 0 0,-1 1 1 0 0,1-1 0 0 0,0 1 0 0 0,-1-1 0 0 0,1 1 0 0 0,0-1 0 0 0,-1 1 0 0 0,1-1 0 0 0,0 1 0 0 0,0-1 0 0 0,0 1 0 0 0,0-1 0 0 0,-1 1 0 0 0,1-1 0 0 0,0 1-1 0 0,0 0 1 0 0,0-1 0 0 0,0 1 0 0 0,0-1 0 0 0,0 1 0 0 0,0-1 0 0 0,1 1 0 0 0,-1-1 0 0 0,0 1 0 0 0,0-1 0 0 0,0 1 0 0 0,0-1 0 0 0,1 1 0 0 0,-1-1 0 0 0,0 1-16 0 0,0 0 70 0 0,0-1-29 0 0,0 0 6 0 0,0 0 17 0 0,0 0 42 0 0,0 0 53 0 0,0 0 40 0 0,12-19 908 0 0,17-32-127 0 0,-29 51-841 0 0,0 0-8 0 0,0 0-14 0 0,0 0-1 0 0,-16 17-844 0 0,18-19 441 0 0,19-19-1229 0 0,-5 8-3760 0 0,-6 6-6089 0 0</inkml:trace>
  <inkml:trace contextRef="#ctx0" brushRef="#br0" timeOffset="-19822.374">5084 6138 3529 0 0,'0'0'1820'0'0,"0"0"-158"0"0,0 0 42 0 0,0 0 93 0 0,0 0-5 0 0,0 0-234 0 0,0 0-374 0 0,0 0-311 0 0,0 0-176 0 0,0 0-79 0 0,0 0-19 0 0,0 0-20 0 0,0 0-44 0 0,1 2-55 0 0,2 8-59 0 0,-2-8-54 0 0,-1-2-7 0 0,0 23 2691 0 0,-27 348-702 0 0,23-320-2287 0 0,-2 1 0 0 0,-3-1 0 0 0,-1-1 0 0 0,-3 0 1 0 0,-2 1-63 0 0,10-32-127 0 0,-2 5 426 0 0,6-33-4546 0 0,16-23-4780 0 0,-13 28 5774 0 0,3-4-6678 0 0</inkml:trace>
  <inkml:trace contextRef="#ctx0" brushRef="#br0" timeOffset="-18772.776">6070 6211 15851 0 0,'0'0'1374'0'0,"0"0"-358"0"0,0 0-61 0 0,0 0 29 0 0,0 0-53 0 0,0 0-179 0 0,0 0-272 0 0,0 0-170 0 0,0 0-19 0 0,0 0 41 0 0,0 0-7 0 0,0 0-57 0 0,-3 16-57 0 0,-31 119 225 0 0,30-119-420 0 0,0-1 1 0 0,0 0-1 0 0,1 1 1 0 0,1 0-1 0 0,1 0 1 0 0,1 0-1 0 0,0 0 1 0 0,0 1-17 0 0,1-14 5 0 0,-1-1-1 0 0,1 1 1 0 0,0-1 0 0 0,0 1 0 0 0,0-1 0 0 0,0 0-1 0 0,0 1 1 0 0,0-1 0 0 0,0 0 0 0 0,1 0-1 0 0,-1 0 1 0 0,1 0 0 0 0,0 0 0 0 0,0 0-1 0 0,-1-1 1 0 0,1 1 0 0 0,0 0 0 0 0,0-1 0 0 0,1 0-1 0 0,-1 1 1 0 0,0-1 0 0 0,0 0 0 0 0,1 0-1 0 0,-1 0 1 0 0,0 0 0 0 0,1-1 0 0 0,-1 1-1 0 0,1-1 1 0 0,-1 1 0 0 0,1-1 0 0 0,-1 0-1 0 0,1 0 1 0 0,1 0-5 0 0,86-9 508 0 0,-86 8-551 0 0,0 0 0 0 0,0 0 0 0 0,0-1-1 0 0,0 0 1 0 0,-1 0 0 0 0,1 0-1 0 0,0 0 1 0 0,-1-1 0 0 0,1 1-1 0 0,-1-1 1 0 0,0 0 0 0 0,0 0 0 0 0,0 0-1 0 0,0 0 1 0 0,-1-1 0 0 0,1 0 43 0 0,7-25-6452 0 0,-8 23-340 0 0,-2 1-4585 0 0</inkml:trace>
  <inkml:trace contextRef="#ctx0" brushRef="#br0" timeOffset="-18489.684">6348 6200 7306 0 0,'0'0'4962'0'0,"0"0"-2846"0"0,0 0-691 0 0,0 0 128 0 0,0 0 66 0 0,0 0-125 0 0,0 0-283 0 0,0 0-338 0 0,0 0-232 0 0,-8 33-141 0 0,-28 105-96 0 0,10-47 224 0 0,5-19-418 0 0,3 0 0 0 0,4 2-1 0 0,1 7-209 0 0,9-46-125 0 0,-3 22 52 0 0,5-18-2808 0 0,13-39-6328 0 0,-7-3-1648 0 0</inkml:trace>
  <inkml:trace contextRef="#ctx0" brushRef="#br0" timeOffset="-17969.825">6869 6443 10986 0 0,'0'0'2094'0'0,"0"0"-237"0"0,0 0-93 0 0,0 0-109 0 0,0 0-143 0 0,0 0-303 0 0,0 0-344 0 0,0 0-213 0 0,0 0-145 0 0,0 0-62 0 0,0 0-18 0 0,0 0-4 0 0,0 0-8 0 0,-8 0-33 0 0,-122 26 457 0 0,113-18-802 0 0,0 0 0 0 0,1 1 0 0 0,0 0 1 0 0,0 1-1 0 0,1 1 0 0 0,0 1 0 0 0,1 0 0 0 0,1 1 0 0 0,0 0 0 0 0,-7 11-37 0 0,13-15-2 0 0,2 0 0 0 0,-1 0 1 0 0,1 0-1 0 0,0 1 0 0 0,1 0 0 0 0,1 0 1 0 0,-1 0-1 0 0,1 1 0 0 0,1-1 0 0 0,0 1 0 0 0,1-1 1 0 0,0 1-1 0 0,0 0 0 0 0,1-1 0 0 0,1 5 2 0 0,-1-13 3 0 0,0 1 0 0 0,1-1-1 0 0,-1 1 1 0 0,1-1 0 0 0,-1 0 0 0 0,1 0-1 0 0,0 1 1 0 0,0-1 0 0 0,0 0 0 0 0,1 0-1 0 0,-1 0 1 0 0,0 0 0 0 0,1 0-1 0 0,-1 0 1 0 0,1 0 0 0 0,-1-1 0 0 0,1 1-1 0 0,0-1 1 0 0,0 1 0 0 0,0-1 0 0 0,0 1-1 0 0,0-1 1 0 0,0 0 0 0 0,0 0-1 0 0,1 0 1 0 0,-1 0 0 0 0,0-1 0 0 0,0 1-1 0 0,1 0 1 0 0,-1-1 0 0 0,1 0-1 0 0,-1 1 1 0 0,0-1 0 0 0,1 0 0 0 0,0 0-3 0 0,85-15 155 0 0,-64 4-92 0 0,-1-1 0 0 0,0-1 0 0 0,-1-1 0 0 0,-1-1 0 0 0,0-1-1 0 0,-1-1 1 0 0,0 0 0 0 0,-2-2 0 0 0,0 0 0 0 0,-1-1 0 0 0,-1-1 0 0 0,-1-1-63 0 0,-6 8 29 0 0,0 0 0 0 0,1 1 0 0 0,0 1-1 0 0,1-1 1 0 0,1 2 0 0 0,0-1 0 0 0,0 2 0 0 0,1 0 0 0 0,10-6-29 0 0,-22 16 3 0 0,1 0 0 0 0,-1 1-1 0 0,0-1 1 0 0,1 1 0 0 0,-1 0 0 0 0,0-1 0 0 0,1 1-1 0 0,-1 0 1 0 0,0 0 0 0 0,0 0 0 0 0,0 0 0 0 0,0-1-1 0 0,0 2 1 0 0,0-1 0 0 0,0 0 0 0 0,0 0 0 0 0,0 0 0 0 0,-1 0-1 0 0,1 1 1 0 0,0-1 0 0 0,-1 0 0 0 0,1 1 0 0 0,-1-1-1 0 0,1 0 1 0 0,-1 1 0 0 0,0-1 0 0 0,1 1 0 0 0,-1-1 0 0 0,0 0-1 0 0,0 1 1 0 0,0-1 0 0 0,0 1 0 0 0,0-1 0 0 0,0 1-1 0 0,-1-1 1 0 0,1 0 0 0 0,0 1 0 0 0,-1-1 0 0 0,1 0-1 0 0,-1 1 1 0 0,0-1 0 0 0,1 0 0 0 0,-1 1 0 0 0,0-1 0 0 0,0 0-3 0 0,0 13 29 0 0,1 11-49 0 0,12 114 113 0 0,-10-134-141 0 0,0 0 0 0 0,-1 0 1 0 0,1 0-1 0 0,1 0 0 0 0,-1-1 0 0 0,1 1 0 0 0,0-1 1 0 0,0 0-1 0 0,0 0 0 0 0,0 0 0 0 0,1 0 1 0 0,0 0-1 0 0,-1-1 0 0 0,1 0 0 0 0,1 0 0 0 0,-1 0 1 0 0,0 0-1 0 0,1 0 0 0 0,-1-1 0 0 0,1 0 1 0 0,0 0-1 0 0,0 0 0 0 0,0-1 0 0 0,0 1 0 0 0,3-1 48 0 0,39 1-3276 0 0,-28-3-3714 0 0,-10 1-4875 0 0</inkml:trace>
  <inkml:trace contextRef="#ctx0" brushRef="#br0" timeOffset="-17400.325">7666 6631 7418 0 0,'0'0'3896'0'0,"0"0"-1650"0"0,0 0-732 0 0,0 0-144 0 0,0 0-138 0 0,0 0-200 0 0,0 0-267 0 0,0 0-254 0 0,0 0-205 0 0,0 0-125 0 0,-22 33-77 0 0,-71 99-45 0 0,49-72-102 0 0,28-39-258 0 0,0 0-1660 0 0,7-5-6218 0 0,7-12-1971 0 0</inkml:trace>
  <inkml:trace contextRef="#ctx0" brushRef="#br0" timeOffset="-19339.135">5439 6145 7370 0 0,'0'0'3598'0'0,"0"0"-1422"0"0,0 0-486 0 0,0 0-44 0 0,0 0-42 0 0,0 0-146 0 0,0 0-274 0 0,0 0-341 0 0,0 0-255 0 0,0 0-119 0 0,0 0-63 0 0,0 0-41 0 0,13 8 491 0 0,-8 16-578 0 0,-1 0 1 0 0,-1 1-1 0 0,-2-1 0 0 0,0 0 1 0 0,-1 1-1 0 0,-2-1 0 0 0,0 1 0 0 0,-2-1 1 0 0,-5 19-279 0 0,1 4 154 0 0,-51 324-234 0 0,53-334-1993 0 0,6-37 1042 0 0,0 0-454 0 0,0 0-780 0 0,0 0-1380 0 0,0 0-2814 0 0,0-3-3415 0 0</inkml:trace>
  <inkml:trace contextRef="#ctx0" brushRef="#br0" timeOffset="-19081.858">5693 6731 16171 0 0,'0'0'1401'0'0,"0"0"-480"0"0,0 0-85 0 0,0 0 127 0 0,0 0 31 0 0,0 0-170 0 0,0 0-297 0 0,0 0-270 0 0,0 0-149 0 0,0 0-72 0 0,0 0-37 0 0,0 0-16 0 0,0 0-59 0 0,-4 23-126 0 0,-18 97-867 0 0,22-120-105 0 0,0 0-1021 0 0,0 0-2940 0 0,0 0-5714 0 0</inkml:trace>
  <inkml:trace contextRef="#ctx0" brushRef="#br0" timeOffset="-21768.311">3561 6642 15787 0 0,'0'0'2050'0'0,"0"0"-951"0"0,0 0-325 0 0,0 0 54 0 0,0 0 72 0 0,0 0-16 0 0,0 0-189 0 0,0 0-279 0 0,0 0-207 0 0,0 0-86 0 0,0 0-48 0 0,0 0-27 0 0,0 0-3 0 0,-10 28-34 0 0,-42 117-117 0 0,50-136-485 0 0,2-7-8078 0 0,0-2-2132 0 0</inkml:trace>
  <inkml:trace contextRef="#ctx0" brushRef="#br0" timeOffset="-21206.824">3751 6366 7250 0 0,'0'0'3884'0'0,"0"0"-1560"0"0,0 0-685 0 0,0 0-164 0 0,0 0-107 0 0,0 0-155 0 0,0 0-230 0 0,0 0-223 0 0,0 0-189 0 0,0 0-79 0 0,0 0-41 0 0,0 0-48 0 0,13-18-18 0 0,44-57-25 0 0,-55 72-321 0 0,0 1 0 0 0,0-1 0 0 0,0 1 0 0 0,0 0 0 0 0,0-1 0 0 0,0 1 0 0 0,0 0 0 0 0,1 0 0 0 0,-1 1 0 0 0,1-1 0 0 0,-1 0 0 0 0,1 1 0 0 0,0 0 0 0 0,0 0 0 0 0,-1-1 0 0 0,1 2 0 0 0,0-1 0 0 0,0 0-1 0 0,0 0 1 0 0,0 1 0 0 0,1 0-39 0 0,8-2 217 0 0,-8 0-179 0 0,0 0 1 0 0,0 0-1 0 0,0 1 0 0 0,0-1 0 0 0,0 1 1 0 0,0 0-1 0 0,1 0 0 0 0,-1 1 0 0 0,0-1 0 0 0,1 1 1 0 0,-1 0-1 0 0,0 0 0 0 0,1 0 0 0 0,-1 0 1 0 0,0 1-1 0 0,1 0 0 0 0,-1 0 0 0 0,0 0 0 0 0,0 0 1 0 0,0 1-1 0 0,0 0 0 0 0,0 0 0 0 0,0 0 1 0 0,0 0-1 0 0,-1 0 0 0 0,1 1 0 0 0,-1 0 0 0 0,0-1 1 0 0,1 1-1 0 0,-1 1 0 0 0,-1-1 0 0 0,1 0 0 0 0,0 1 1 0 0,-1-1-1 0 0,0 1 0 0 0,1 0 0 0 0,-2 0 1 0 0,2 1-39 0 0,-3 5 5 0 0,-1 0 1 0 0,0 0 0 0 0,0 0 0 0 0,-1 0 0 0 0,0 0 0 0 0,0 0-1 0 0,-1 0 1 0 0,-1 0 0 0 0,0-1 0 0 0,0 0 0 0 0,-1 0 0 0 0,0 0 0 0 0,0 0-1 0 0,-1-1 1 0 0,0 0 0 0 0,-1 0 0 0 0,1 0 0 0 0,-2-1 0 0 0,-1 2-6 0 0,-15 19-31 0 0,-39 44-319 0 0,63-72 342 0 0,0 1 0 0 0,0 0 0 0 0,0 0 0 0 0,0 0 0 0 0,0 0 0 0 0,0 0 0 0 0,0-1 1 0 0,0 1-1 0 0,0 0 0 0 0,1 0 0 0 0,-1 0 0 0 0,0 0 0 0 0,1 0 0 0 0,-1-1 0 0 0,0 1 0 0 0,1 0 0 0 0,-1 0 0 0 0,1-1 0 0 0,-1 1 0 0 0,1 0 0 0 0,-1-1 0 0 0,1 1 0 0 0,0 0 0 0 0,-1-1 0 0 0,1 1 0 0 0,0-1 0 0 0,-1 1 0 0 0,1-1 0 0 0,0 1 0 0 0,0-1 0 0 0,-1 0 0 0 0,1 1 1 0 0,0-1-1 0 0,0 0 0 0 0,0 0 0 0 0,0 1 0 0 0,0-1 0 0 0,-1 0 0 0 0,1 0 0 0 0,0 0 0 0 0,0 0 0 0 0,0 0 0 0 0,0 0 0 0 0,0-1 0 0 0,-1 1 0 0 0,1 0 0 0 0,0 0 0 0 0,0 0 0 0 0,0-1 0 0 0,0 1 0 0 0,-1-1 0 0 0,1 1 0 0 0,0 0 0 0 0,0-1 0 0 0,-1 1 0 0 0,1-1 1 0 0,0 0 7 0 0,5 1-11 0 0,30-1 65 0 0,-30-1-44 0 0,1 0-1 0 0,-1 1 1 0 0,1 0-1 0 0,0 0 1 0 0,0 1-1 0 0,-1 0 1 0 0,1 0-1 0 0,0 0 1 0 0,0 1-1 0 0,-1 0 1 0 0,1 0-1 0 0,0 1 1 0 0,-1 0-1 0 0,1 0 1 0 0,-1 1-1 0 0,0-1 1 0 0,0 1-1 0 0,0 1 0 0 0,0-1 1 0 0,0 1-1 0 0,-1 0 1 0 0,0 0-1 0 0,0 1 1 0 0,0-1-1 0 0,0 1 1 0 0,0 0-1 0 0,-1 1 1 0 0,0-1-1 0 0,0 1 1 0 0,-1 0-10 0 0,0 0 44 0 0,-1 1 1 0 0,-1 0-1 0 0,1 0 0 0 0,-1-1 1 0 0,0 1-1 0 0,-1 0 1 0 0,0 0-1 0 0,0 0 1 0 0,0 0-1 0 0,-1 0 0 0 0,0 0 1 0 0,0 0-1 0 0,-1-1 1 0 0,0 1-1 0 0,0 0 1 0 0,0-1-1 0 0,-1 1 0 0 0,0-1 1 0 0,0 0-1 0 0,-1 0 1 0 0,0 0-1 0 0,0-1 1 0 0,0 1-1 0 0,-1-1 0 0 0,1 0 1 0 0,-1 0-1 0 0,0-1 1 0 0,-1 1-1 0 0,-4 2-44 0 0,-2 3-131 0 0,-1-1 1 0 0,0 0-1 0 0,0-1 1 0 0,0 0-1 0 0,-1-1 0 0 0,0-1 1 0 0,-1 0-1 0 0,1-1 1 0 0,-1-1-1 0 0,0 0 0 0 0,-1-1 1 0 0,1-1-1 0 0,0 0 1 0 0,-7-1 130 0 0,16 0-628 0 0,-5-1-3122 0 0,5-1-2984 0 0,3-2-5161 0 0</inkml:trace>
  <inkml:trace contextRef="#ctx0" brushRef="#br0" timeOffset="-20923.712">4574 6723 14043 0 0,'0'0'1891'0'0,"0"0"-537"0"0,0 0-137 0 0,0 0 54 0 0,0 0 16 0 0,0 0-88 0 0,0 0-223 0 0,0 0-284 0 0,0 0-173 0 0,0 0-91 0 0,0 0-81 0 0,0 0-51 0 0,-24 34-70 0 0,-72 104-72 0 0,41-71 13 0 0,28-41-104 0 0,-5 4-538 0 0,18-9-3046 0 0,13-20 371 0 0,1-1-3642 0 0,0 0-4776 0 0</inkml:trace>
  <inkml:trace contextRef="#ctx0" brushRef="#br0" timeOffset="-16149.378">8256 5946 10122 0 0,'0'0'1867'0'0,"0"0"-381"0"0,0 0-237 0 0,0 0 6 0 0,0 0 39 0 0,0 0-52 0 0,0 0-262 0 0,0 0-337 0 0,0 0-242 0 0,0 0-70 0 0,0 0 48 0 0,0 0 102 0 0,0 0 66 0 0,1 14-24 0 0,3 153 956 0 0,-73 267-525 0 0,52-316-1060 0 0,1-58-2730 0 0,15-58 2414 0 0,1-2-3961 0 0,0 1-4587 0 0,0-1 454 0 0</inkml:trace>
  <inkml:trace contextRef="#ctx0" brushRef="#br0" timeOffset="-15736.683">8572 6027 3809 0 0,'0'0'2875'0'0,"0"0"-778"0"0,0 0-258 0 0,0 0 54 0 0,0 0 16 0 0,0 0-166 0 0,0 0-310 0 0,0 0-344 0 0,0 0-269 0 0,0 0-159 0 0,0 0-79 0 0,0 0-43 0 0,2 4 1885 0 0,0 58-811 0 0,-10 97-608 0 0,-52 243-661 0 0,47-285-920 0 0,12-130-7783 0 0,2 0-482 0 0,3 6-58 0 0</inkml:trace>
  <inkml:trace contextRef="#ctx0" brushRef="#br0" timeOffset="-15487.487">8880 6569 15235 0 0,'0'0'2069'0'0,"0"0"-845"0"0,0 0-293 0 0,0 0 81 0 0,0 0 98 0 0,0 0-29 0 0,0 0-242 0 0,0 0-312 0 0,0 0-242 0 0,0 0-129 0 0,0 0-60 0 0,0 0-42 0 0,0 0-24 0 0,-7 22-27 0 0,-27 92-146 0 0,33-112-1156 0 0,4-8-8652 0 0,2 2-947 0 0</inkml:trace>
  <inkml:trace contextRef="#ctx0" brushRef="#br0" timeOffset="-15000.304">9355 6086 0 0 0,'0'0'157'0'0,"0"0"117"0"0,0 0-125 0 0,0 0-165 0 0,0 0-99 0 0,0 0 23 0 0,0 0 48 0 0,0 0 90 0 0,-7 0 82 0 0,-19 0 49 0 0,20-29 9659 0 0,6 31-178 0 0,0 2-4869 0 0,-5 31-4157 0 0,-16 112 615 0 0,17-101-1239 0 0,-2 0 0 0 0,-1 0 0 0 0,-3 0 0 0 0,-2-1 0 0 0,-1 0 0 0 0,-3-1 0 0 0,-1-1 0 0 0,-3-1 0 0 0,-22 37-8 0 0,9-17-2910 0 0,33-62 1644 0 0,4-2-4843 0 0,7-5 2063 0 0,-10 6 1833 0 0,5-3-8141 0 0</inkml:trace>
  <inkml:trace contextRef="#ctx0" brushRef="#br0" timeOffset="-14597.117">9714 6035 12699 0 0,'0'0'1733'0'0,"0"0"-406"0"0,0 0-156 0 0,0 0-53 0 0,0 0-57 0 0,0 0-167 0 0,0 0-213 0 0,0 0-116 0 0,0 0-67 0 0,0 0-19 0 0,0 0-19 0 0,0 0-44 0 0,0 0-65 0 0,-25 33-27 0 0,-74 105-63 0 0,29-15 196 0 0,62-105-448 0 0,1 0 0 0 0,0 1 1 0 0,2 0-1 0 0,0 1 0 0 0,1-1 1 0 0,1 1-1 0 0,1-1 0 0 0,0 1 1 0 0,2 0-1 0 0,0 0 0 0 0,1 0 1 0 0,3 10-10 0 0,-1-22 7 0 0,0 0 1 0 0,1 0 0 0 0,0-1 0 0 0,0 1-1 0 0,1-1 1 0 0,0 0 0 0 0,0 0 0 0 0,1 0-1 0 0,0-1 1 0 0,0 1 0 0 0,0-2 0 0 0,1 1-1 0 0,0-1 1 0 0,0 0 0 0 0,0 0-1 0 0,1-1 1 0 0,0 0 0 0 0,-1 0 0 0 0,1-1-1 0 0,1 0 1 0 0,-1 0 0 0 0,0-1 0 0 0,1 0-1 0 0,-1 0 1 0 0,1-1 0 0 0,0-1 0 0 0,-1 1-1 0 0,1-1 1 0 0,0-1 0 0 0,-1 1 0 0 0,3-2-8 0 0,-4 3 88 0 0,1-1 0 0 0,-1 0 0 0 0,0 0 0 0 0,0-1 0 0 0,1 0 0 0 0,-1 0 1 0 0,0-1-1 0 0,0 0 0 0 0,0 0 0 0 0,0-1 0 0 0,-1 0 0 0 0,1 0 0 0 0,-1 0 0 0 0,0-1 1 0 0,1 0-1 0 0,-2 0 0 0 0,1 0 0 0 0,0-1 0 0 0,-1 0 0 0 0,0 0 0 0 0,0-1 1 0 0,0 1-1 0 0,-1-1 0 0 0,4-6-88 0 0,-5 8 15 0 0,0 0 0 0 0,0-1 0 0 0,-1 1 0 0 0,1-1 0 0 0,-1 0 0 0 0,0 0 0 0 0,0 1-1 0 0,-1-2 1 0 0,1 1 0 0 0,-1 0 0 0 0,0 0 0 0 0,-1 0 0 0 0,1 0 0 0 0,-1-1 0 0 0,0 1 0 0 0,0 0 0 0 0,-1-1 0 0 0,1 1 0 0 0,-1 0 0 0 0,0 0 0 0 0,-1 0 0 0 0,1 0 0 0 0,-1 0 0 0 0,0 0 0 0 0,-1 0 0 0 0,1 0 0 0 0,-1 1 0 0 0,0-1 0 0 0,0 1 0 0 0,0 0 0 0 0,0 0 0 0 0,-1 0 0 0 0,0 0 0 0 0,1 1 0 0 0,-1-1 0 0 0,-2 0-15 0 0,-6-2-189 0 0,0 0 0 0 0,0 0 1 0 0,0 1-1 0 0,-1 1 0 0 0,0 0 1 0 0,0 0-1 0 0,0 2 1 0 0,0 0-1 0 0,-1 0 0 0 0,1 1 1 0 0,0 1-1 0 0,-1 0 1 0 0,1 0-1 0 0,-8 3 189 0 0,-36 18-2808 0 0,24 0-4613 0 0,21-13-3697 0 0</inkml:trace>
  <inkml:trace contextRef="#ctx0" brushRef="#br0" timeOffset="-14068.775">10345 6418 3633 0 0,'0'0'4119'0'0,"0"0"-1389"0"0,0 0-505 0 0,0 0-110 0 0,0 0-185 0 0,0 0-203 0 0,0 0-295 0 0,0 0-301 0 0,0 0-220 0 0,0 0-162 0 0,0 0-97 0 0,0 0-69 0 0,-10-5-69 0 0,-35-12-64 0 0,38 16-367 0 0,0-1 0 0 0,-1 1 0 0 0,1 1 0 0 0,-1 0 0 0 0,1 0 0 0 0,-1 0-1 0 0,1 1 1 0 0,-1 0 0 0 0,1 0 0 0 0,-1 1 0 0 0,1 0 0 0 0,0 0 0 0 0,0 1 0 0 0,0 0-1 0 0,0 0 1 0 0,1 0 0 0 0,-1 1 0 0 0,1 0 0 0 0,0 1 0 0 0,0-1 0 0 0,-4 5-83 0 0,-12 6 68 0 0,13-9-69 0 0,1 0 0 0 0,-1 1 1 0 0,1 0-1 0 0,1 0 0 0 0,-1 1 0 0 0,1 0 1 0 0,1 0-1 0 0,-1 1 0 0 0,2-1 1 0 0,-1 1-1 0 0,1 1 0 0 0,0-1 1 0 0,1 1-1 0 0,0 0 0 0 0,1 0 0 0 0,0 0 1 0 0,0 0-1 0 0,1 1 0 0 0,0 6 1 0 0,2-13-3 0 0,0-1 0 0 0,0 1 0 0 0,0-1-1 0 0,1 1 1 0 0,0-1 0 0 0,-1 1 0 0 0,1-1-1 0 0,0 0 1 0 0,1 1 0 0 0,-1-1 0 0 0,1 0-1 0 0,-1 0 1 0 0,1 0 0 0 0,0 0 0 0 0,0 0-1 0 0,0 0 1 0 0,1 0 0 0 0,-1-1 0 0 0,0 1-1 0 0,1-1 1 0 0,0 0 0 0 0,0 0 0 0 0,0 0-1 0 0,0 0 1 0 0,0 0 0 0 0,0 0 0 0 0,0-1-1 0 0,0 0 1 0 0,1 0 0 0 0,-1 1 0 0 0,0-2-1 0 0,1 1 1 0 0,-1 0 0 0 0,1-1 0 0 0,-1 0-1 0 0,1 0 1 0 0,-1 0 0 0 0,1 0 0 0 0,0 0 3 0 0,15 0 84 0 0,0 0 1 0 0,1-2 0 0 0,-1 0 0 0 0,0-1-1 0 0,0-1 1 0 0,0 0 0 0 0,-1-2 0 0 0,1 0-1 0 0,-1-1 1 0 0,-1-1 0 0 0,1-1 0 0 0,-2 0-1 0 0,6-4-84 0 0,73-52 852 0 0,-48 38-338 0 0,-41 49-511 0 0,0 23-339 0 0,1 11-1129 0 0,10-24-2292 0 0,-7-25 887 0 0,-5-5-1181 0 0,-2-1 415 0 0,2-1-7553 0 0</inkml:trace>
  <inkml:trace contextRef="#ctx0" brushRef="#br0" timeOffset="-13704.04">10938 6672 17316 0 0,'0'0'1613'0'0,"0"0"-646"0"0,0 0-256 0 0,0 0 37 0 0,0 0 106 0 0,0 0 13 0 0,0 0-146 0 0,0 0-247 0 0,0 0-186 0 0,0 0-110 0 0,0 0-92 0 0,-23 34-41 0 0,-71 107-114 0 0,31-73-461 0 0,61-67 369 0 0,-32 31-1342 0 0,12-11-5380 0 0,15-16-4334 0 0</inkml:trace>
  <inkml:trace contextRef="#ctx0" brushRef="#br0" timeOffset="-8978.869">13896 6296 11554 0 0,'0'0'2748'0'0,"0"0"-1004"0"0,0 0-448 0 0,0 0-49 0 0,0 0-37 0 0,0 0-83 0 0,0 0-142 0 0,0 0-195 0 0,0 0-149 0 0,0 0-94 0 0,0 0-72 0 0,0 0-59 0 0,-11-5-55 0 0,-37-18-53 0 0,44 22-259 0 0,-1 0-1 0 0,1-1 0 0 0,0 1 0 0 0,-1 1 0 0 0,1-1 1 0 0,-1 1-1 0 0,1-1 0 0 0,-1 1 0 0 0,1 1 0 0 0,0-1 1 0 0,-1 1-1 0 0,1-1 0 0 0,-1 1 0 0 0,1 0 0 0 0,0 1 1 0 0,0-1-1 0 0,-1 1 0 0 0,1 0 0 0 0,0 0 0 0 0,-1 1-48 0 0,-14 5 118 0 0,6-3-107 0 0,1 0 1 0 0,-1 1-1 0 0,1 1 1 0 0,0 0-1 0 0,1 1 0 0 0,0 0 1 0 0,0 0-1 0 0,0 1 1 0 0,1 1-1 0 0,1 0 1 0 0,-1 0-1 0 0,2 1 0 0 0,-1 0 1 0 0,2 0-1 0 0,-1 1 1 0 0,2 0-1 0 0,-1 0 0 0 0,1 3-11 0 0,5-13-4 0 0,0 1 0 0 0,0-1 0 0 0,0 1-1 0 0,0 0 1 0 0,0-1 0 0 0,1 1 0 0 0,-1 0 0 0 0,1-1-1 0 0,0 1 1 0 0,0 0 0 0 0,0 0 0 0 0,0-1-1 0 0,0 1 1 0 0,1 0 0 0 0,-1 0 0 0 0,1-1 0 0 0,0 1-1 0 0,0-1 1 0 0,0 1 0 0 0,0 0 0 0 0,0-1-1 0 0,0 0 1 0 0,1 1 0 0 0,-1-1 0 0 0,1 0 0 0 0,0 0-1 0 0,-1 1 1 0 0,1-1 0 0 0,0-1 0 0 0,0 1-1 0 0,1 0 1 0 0,-1 0 0 0 0,0-1 0 0 0,0 1 0 0 0,1-1-1 0 0,-1 0 1 0 0,1 0 0 0 0,-1 0 0 0 0,2 0 4 0 0,5 2 11 0 0,-1-1 1 0 0,0 0 0 0 0,1-1-1 0 0,-1 0 1 0 0,1 0-1 0 0,-1-1 1 0 0,1 0 0 0 0,-1-1-1 0 0,1 1 1 0 0,-1-2-1 0 0,0 1 1 0 0,5-2-12 0 0,23-11 164 0 0,0-1 1 0 0,0-2-1 0 0,-2-1 0 0 0,0-2 0 0 0,-1-2 1 0 0,23-19-165 0 0,10 22 205 0 0,-45 57-298 0 0,-8-16-100 0 0,25 32-974 0 0,7-35-3656 0 0,-41-18 3781 0 0,14 1-7958 0 0,-11-2-2416 0 0</inkml:trace>
  <inkml:trace contextRef="#ctx0" brushRef="#br0" timeOffset="-8733.5">14439 6425 15259 0 0,'0'0'1634'0'0,"0"0"-363"0"0,0 0-15 0 0,0 0 67 0 0,0 0-81 0 0,0 0-227 0 0,0 0-234 0 0,0 0-227 0 0,0 0-174 0 0,0 0-92 0 0,-14 34-92 0 0,-43 107-54 0 0,7-55 62 0 0,42-74-978 0 0,-22 24 1418 0 0,18-28-4460 0 0,-1-5-4465 0 0,9-3-3653 0 0</inkml:trace>
  <inkml:trace contextRef="#ctx0" brushRef="#br0" timeOffset="-11133.191">11560 6009 4537 0 0,'0'0'2747'0'0,"0"0"-897"0"0,0 0-358 0 0,0 0 102 0 0,0 0 90 0 0,0 0-71 0 0,0 0-258 0 0,0 0-341 0 0,0 0-301 0 0,0 0-183 0 0,0 0-77 0 0,4 23 1310 0 0,-4 16-988 0 0,1 38-189 0 0,-4 0-1 0 0,-3 1 1 0 0,-5 14-586 0 0,-37 177 168 0 0,27-191-389 0 0,15-60-280 0 0,6-19-7829 0 0,10-9 964 0 0,-6 6-261 0 0</inkml:trace>
  <inkml:trace contextRef="#ctx0" brushRef="#br0" timeOffset="-10784.868">11856 6035 5457 0 0,'0'0'3013'0'0,"0"0"-1231"0"0,0 0-422 0 0,0 0-13 0 0,0 0 32 0 0,0 0-95 0 0,0 0-208 0 0,0 0-225 0 0,0 0-153 0 0,0 0-108 0 0,0 0-7 0 0,0 0 32 0 0,0 0 5 0 0,-9 21 6 0 0,-26 65-24 0 0,24-23 545 0 0,13-46-791 0 0,-2 241 1218 0 0,-29-30-2850 0 0,29-228 929 0 0,0 0-77 0 0,0 0-106 0 0,0 0-102 0 0,0 0-168 0 0,0 0-239 0 0,0 0-352 0 0,2-5-2219 0 0,1 2-2977 0 0,-3 0-1737 0 0</inkml:trace>
  <inkml:trace contextRef="#ctx0" brushRef="#br0" timeOffset="-10535.872">12109 6491 16460 0 0,'0'0'1113'0'0,"0"0"-363"0"0,0 0-8 0 0,0 0 139 0 0,0 0 28 0 0,0 0-135 0 0,0 0-286 0 0,0 0-242 0 0,0 0-150 0 0,0 0-65 0 0,0 0-23 0 0,0 0-17 0 0,-8 25-34 0 0,-20 77-81 0 0,27-71-5616 0 0,9-38-1395 0 0,-3 3-2312 0 0</inkml:trace>
  <inkml:trace contextRef="#ctx0" brushRef="#br0" timeOffset="-10036.008">12300 6097 8578 0 0,'0'0'2295'0'0,"0"0"-304"0"0,0 0-113 0 0,0 0-20 0 0,0 0-123 0 0,0 0-268 0 0,0 0-371 0 0,0 0-335 0 0,0 0-210 0 0,0 0-109 0 0,0 0-20 0 0,0 0 21 0 0,0 0 8 0 0,10-3-4 0 0,179-60 1476 0 0,-185 61-1921 0 0,-1 1 1 0 0,1 0-1 0 0,0 0 1 0 0,0 0 0 0 0,0 0-1 0 0,-1 1 1 0 0,1-1-1 0 0,0 1 1 0 0,0 0-1 0 0,0 0 1 0 0,0 0 0 0 0,0 1-1 0 0,0-1 1 0 0,0 1-1 0 0,-1 0 1 0 0,1 0-1 0 0,0 0 1 0 0,-1 1 0 0 0,1 0-1 0 0,0-1 1 0 0,-1 1-1 0 0,0 0 1 0 0,1 0-1 0 0,-1 1 1 0 0,0-1 0 0 0,0 1-1 0 0,-1 0 1 0 0,1-1-1 0 0,0 1 1 0 0,1 2-3 0 0,-2 4-4 0 0,0-1 0 0 0,0 0-1 0 0,0 1 1 0 0,-1-1 0 0 0,0 1 0 0 0,-1-1 0 0 0,0 1-1 0 0,0-1 1 0 0,-1 1 0 0 0,0 0 0 0 0,0-1-1 0 0,-1 0 1 0 0,0 1 0 0 0,-1-1 0 0 0,1 0 0 0 0,-2 0-1 0 0,1 0 1 0 0,-3 3 4 0 0,-95 130 43 0 0,78-112-29 0 0,-14 13-14 0 0,-61 96-44 0 0,97-136 46 0 0,0 0 0 0 0,0-1-1 0 0,0 1 1 0 0,1 0 0 0 0,-1 0-1 0 0,0 0 1 0 0,1 0 0 0 0,0 0-1 0 0,-1 0 1 0 0,1 0 0 0 0,0 0-1 0 0,0 0 1 0 0,0 0 0 0 0,0 0-1 0 0,0 0 1 0 0,1-1 0 0 0,-1 1-1 0 0,1 0 1 0 0,-1 0-1 0 0,1 0 1 0 0,-1 0 0 0 0,1 0-1 0 0,0 0 1 0 0,0-1 0 0 0,0 1-1 0 0,0 0 1 0 0,0-1 0 0 0,1 1-1 0 0,-1-1 1 0 0,0 1 0 0 0,1-1-1 0 0,-1 0 1 0 0,1 1 0 0 0,-1-1-1 0 0,1 0 1 0 0,0 0 0 0 0,0 0-1 0 0,-1 0 1 0 0,1-1 0 0 0,0 1-1 0 0,0 0 1 0 0,0-1 0 0 0,0 1-1 0 0,0-1 1 0 0,0 0 0 0 0,0 1-1 0 0,0-1 1 0 0,0 0 0 0 0,1 0-2 0 0,33 1 133 0 0,1-2 0 0 0,-1-1-1 0 0,0-2 1 0 0,0-1 0 0 0,-1-2 0 0 0,0-2 0 0 0,19-7-133 0 0,-49 15 10 0 0,29-16-478 0 0,-27-1-2801 0 0,-5 5-4942 0 0,-2 9-3182 0 0</inkml:trace>
  <inkml:trace contextRef="#ctx0" brushRef="#br0" timeOffset="-9502.679">13051 6009 13451 0 0,'0'0'2316'0'0,"0"0"-766"0"0,0 0-340 0 0,0 0 73 0 0,0 0 61 0 0,0 0-108 0 0,0 0-260 0 0,0 0-300 0 0,0 0-205 0 0,0 0-88 0 0,0 0-43 0 0,0 0-51 0 0,0 0-47 0 0,17-10-42 0 0,52-30-39 0 0,-3 23 242 0 0,-50 18-387 0 0,-15 0-24 0 0,1 1 1 0 0,0 0-1 0 0,-1 0 0 0 0,0-1 0 0 0,1 1 1 0 0,-1 0-1 0 0,0 0 0 0 0,0 1 1 0 0,0-1-1 0 0,0 0 0 0 0,0 0 0 0 0,0 0 1 0 0,-1 1-1 0 0,1-1 0 0 0,-1 0 1 0 0,0 1-1 0 0,1-1 0 0 0,-1 0 0 0 0,0 1 1 0 0,-1-1-1 0 0,1 0 0 0 0,0 1 1 0 0,-1 0 7 0 0,-1 8 2 0 0,0 0 1 0 0,-1-1 0 0 0,-1 0 0 0 0,0 1 0 0 0,0-1 0 0 0,-1-1-1 0 0,0 1 1 0 0,-1-1 0 0 0,0 0 0 0 0,0 0 0 0 0,-1 0 0 0 0,0-1-1 0 0,0 0 1 0 0,-1-1 0 0 0,0 1 0 0 0,-3 0-3 0 0,-62 59 52 0 0,72-66-56 0 0,0 0 0 0 0,0 1 0 0 0,0-1-1 0 0,1 1 1 0 0,-1-1 0 0 0,0 1 0 0 0,1-1 0 0 0,0 1 0 0 0,-1-1-1 0 0,1 1 1 0 0,0-1 0 0 0,-1 1 0 0 0,1 0 0 0 0,0-1 0 0 0,0 1 0 0 0,1-1-1 0 0,-1 1 1 0 0,0 0 0 0 0,0-1 0 0 0,1 1 0 0 0,-1-1 0 0 0,1 1-1 0 0,-1-1 1 0 0,1 1 0 0 0,0-1 0 0 0,-1 1 0 0 0,1-1 0 0 0,0 0 0 0 0,0 1-1 0 0,0-1 1 0 0,0 0 0 0 0,0 0 0 0 0,1 0 0 0 0,-1 0 0 0 0,0 0 0 0 0,0 0-1 0 0,1 0 1 0 0,-1 0 0 0 0,0 0 0 0 0,1-1 0 0 0,-1 1 0 0 0,2 0 4 0 0,67 22 7 0 0,-65-22-5 0 0,11 2 12 0 0,-12-3-6 0 0,0 0-1 0 0,0 0 1 0 0,0 0 0 0 0,0 1 0 0 0,0 0-1 0 0,0-1 1 0 0,-1 1 0 0 0,1 1 0 0 0,0-1-1 0 0,0 0 1 0 0,-1 1 0 0 0,1 0 0 0 0,-1 0 0 0 0,0 0-1 0 0,1 0 1 0 0,-1 1 0 0 0,0-1 0 0 0,0 1-1 0 0,0-1 1 0 0,-1 1 0 0 0,1 0 0 0 0,-1 0-1 0 0,0 1 1 0 0,1-1 0 0 0,-1 0 0 0 0,-1 1 0 0 0,1-1-1 0 0,0 1 1 0 0,-1 0 0 0 0,0-1 0 0 0,0 1-1 0 0,1 3-7 0 0,-2-1 19 0 0,0 0 0 0 0,-1-1 1 0 0,1 1-1 0 0,-1 0 0 0 0,0 0 0 0 0,0 0 0 0 0,-1 0 0 0 0,0-1 0 0 0,0 1 0 0 0,0-1 0 0 0,-1 1 0 0 0,0-1 0 0 0,0 0 0 0 0,0 0 0 0 0,-1 0 1 0 0,1-1-1 0 0,-1 1 0 0 0,0-1 0 0 0,0 0 0 0 0,-1 0 0 0 0,1 0 0 0 0,-1 0 0 0 0,0-1-19 0 0,-12 10-40 0 0,0-1-1 0 0,-1-1 1 0 0,0-1 0 0 0,-1 0-1 0 0,0-2 1 0 0,0 0 0 0 0,-5 1 40 0 0,-87 16-3097 0 0,87-25-289 0 0,15 0-2665 0 0,5 0-5079 0 0</inkml:trace>
  <inkml:trace contextRef="#ctx0" brushRef="#br0" timeOffset="-4612.383">16495 6016 13843 0 0,'0'0'1603'0'0,"0"0"-312"0"0,0 0-72 0 0,0 0 45 0 0,0 0-72 0 0,0 0-153 0 0,0 0-233 0 0,0 0-246 0 0,0 0-179 0 0,0 0-125 0 0,0 0-54 0 0,0 0-30 0 0,0 0-15 0 0,-28 22-22 0 0,-89 68-26 0 0,70-34 13 0 0,42-43-106 0 0,3-9-9 0 0,0 0 0 0 0,-1 0 0 0 0,1 0 0 0 0,0 0 0 0 0,1 0 0 0 0,-1 1 0 0 0,1-1 1 0 0,0 1-1 0 0,0-1 0 0 0,1 1 0 0 0,-1 0 0 0 0,1-1 0 0 0,0 1 0 0 0,0-1 0 0 0,0 1 1 0 0,1 0-1 0 0,0-1 0 0 0,0 1 0 0 0,0-1 0 0 0,0 1 0 0 0,1-1 0 0 0,-1 0 0 0 0,1 1 1 0 0,0-1-1 0 0,1 0 0 0 0,-1 0 0 0 0,1 0 0 0 0,-1-1 0 0 0,1 1 0 0 0,0-1 0 0 0,1 1 1 0 0,-1-1-1 0 0,1 0 0 0 0,-1 0 0 0 0,1 0-7 0 0,8 0 131 0 0,-1 0-1 0 0,1 0 1 0 0,0-1-1 0 0,0-1 1 0 0,0 1 0 0 0,-1-2-1 0 0,1 0 1 0 0,0 0 0 0 0,0-2-1 0 0,0 1 1 0 0,0-1-1 0 0,0-1 1 0 0,-1 0 0 0 0,1 0-1 0 0,-1-1 1 0 0,0-1 0 0 0,0 0-1 0 0,-1-1 1 0 0,1 0 0 0 0,3-3-132 0 0,-4 4 63 0 0,0 0-1 0 0,0-1 0 0 0,-1 0 1 0 0,0-1-1 0 0,0 0 0 0 0,0-1 1 0 0,-1 1-1 0 0,0-2 0 0 0,-1 1 0 0 0,0-1 1 0 0,0 0-1 0 0,0 0 0 0 0,-2-1 1 0 0,1 0-1 0 0,-1 0 0 0 0,0-1 1 0 0,-1 1-1 0 0,-1-1 0 0 0,1 0 0 0 0,-2 0 1 0 0,1 0-1 0 0,-2 0 0 0 0,1 0 1 0 0,-2-1-1 0 0,1 1 0 0 0,-2 0 1 0 0,1-1-1 0 0,-3-8-61 0 0,1 13-114 0 0,-1 0-1 0 0,0 0 1 0 0,0 1 0 0 0,-1-1 0 0 0,0 1 0 0 0,0 0-1 0 0,0 0 1 0 0,-1 1 0 0 0,0-1 0 0 0,0 1 0 0 0,0 0-1 0 0,-1 0 1 0 0,0 1 0 0 0,0 0 0 0 0,0 0 0 0 0,0 0-1 0 0,-1 0 1 0 0,1 1 0 0 0,-1 0 0 0 0,0 1 0 0 0,0 0-1 0 0,0 0 1 0 0,0 0 0 0 0,-3 0 114 0 0,-51 1-4074 0 0,3 18-4112 0 0,40-8-3430 0 0</inkml:trace>
  <inkml:trace contextRef="#ctx0" brushRef="#br0" timeOffset="-4261.328">16626 6333 8170 0 0,'0'0'2070'0'0,"0"0"-329"0"0,0 0-59 0 0,0 0 6 0 0,0 0-222 0 0,0 0-342 0 0,0 0-360 0 0,0 0-280 0 0,0 0-121 0 0,0 0-63 0 0,0 0-20 0 0,0 0-40 0 0,0 0-46 0 0,-33 16-42 0 0,-102 52-32 0 0,57-8 92 0 0,72-54-202 0 0,1-1 1 0 0,-1 2-1 0 0,1-1 0 0 0,0 0 1 0 0,1 1-1 0 0,-1 0 0 0 0,1 0 1 0 0,1 0-1 0 0,-1 1 1 0 0,1-1-1 0 0,1 1 0 0 0,-1 0 1 0 0,1 0-1 0 0,0 0 1 0 0,1 0-1 0 0,0 0 0 0 0,1 0 1 0 0,-1 0-1 0 0,1 0 0 0 0,1 0 1 0 0,0 0-1 0 0,0 0 1 0 0,1 2-11 0 0,2-6 118 0 0,1 0 1 0 0,0 0-1 0 0,-1-1 1 0 0,2 0 0 0 0,-1 0-1 0 0,0 0 1 0 0,1 0-1 0 0,-1-1 1 0 0,1 0-1 0 0,0 0 1 0 0,-1-1 0 0 0,1 1-1 0 0,0-1 1 0 0,0-1-1 0 0,0 1 1 0 0,0-1 0 0 0,0 0-1 0 0,0 0 1 0 0,0-1-1 0 0,0 0 1 0 0,0 0 0 0 0,0 0-1 0 0,0-1 1 0 0,0 1-1 0 0,-1-1 1 0 0,2-2-119 0 0,9-1 268 0 0,-1-2 0 0 0,0 0 0 0 0,-1 0 0 0 0,0-2 0 0 0,0 0 0 0 0,-1 0 0 0 0,0-1 0 0 0,-1-1-1 0 0,0 0 1 0 0,0-1 0 0 0,-1 0 0 0 0,-1 0 0 0 0,3-5-268 0 0,-10 12-6 0 0,0 0 1 0 0,0 0-1 0 0,0 0 0 0 0,0 0 0 0 0,-1 0 0 0 0,0-1 1 0 0,0 1-1 0 0,0-1 0 0 0,-1 1 0 0 0,0-1 0 0 0,0 0 1 0 0,0 0-1 0 0,-1 1 0 0 0,0-1 0 0 0,0 0 0 0 0,0 0 1 0 0,-1 0-1 0 0,0 1 0 0 0,0-1 0 0 0,0 0 0 0 0,-1 1 1 0 0,0-1-1 0 0,0 1 0 0 0,0 0 0 0 0,-1-1 0 0 0,0 1 1 0 0,0 0-1 0 0,0 0 0 0 0,0 1 0 0 0,-1-1 0 0 0,0 1 1 0 0,0 0-1 0 0,0 0 0 0 0,0 0 0 0 0,-1 0 0 0 0,0 1 1 0 0,1 0-1 0 0,-1-1 0 0 0,0 2 0 0 0,-1-1 0 0 0,1 1 1 0 0,0 0-1 0 0,-5-1 6 0 0,-83 0-3018 0 0,63 9-760 0 0,2 4-3692 0 0,10-2-4694 0 0</inkml:trace>
  <inkml:trace contextRef="#ctx0" brushRef="#br0" timeOffset="-3728.734">17221 6322 14947 0 0,'0'0'2038'0'0,"0"0"-654"0"0,0 0-308 0 0,0 0-101 0 0,0 0-54 0 0,0 0-57 0 0,0 0-93 0 0,0 0-117 0 0,0 0-92 0 0,0 0-79 0 0,0 0-61 0 0,0 0-35 0 0,-14 5-48 0 0,-91 41 482 0 0,85-35-701 0 0,0 1-1 0 0,1 1 0 0 0,0 0 0 0 0,1 2 0 0 0,1 0 1 0 0,0 1-1 0 0,1 0 0 0 0,-10 14-119 0 0,23-25-6 0 0,-1 0 0 0 0,1 0 0 0 0,0 1 0 0 0,0-1 0 0 0,1 1 0 0 0,-1 0 0 0 0,1-1 0 0 0,1 1 1 0 0,-1 0-1 0 0,1 0 0 0 0,0 0 0 0 0,0 1 0 0 0,1-1 0 0 0,0 0 0 0 0,0 0 0 0 0,0 0 0 0 0,1 0 0 0 0,0 3 6 0 0,2-6 6 0 0,-1 0 0 0 0,1 0 0 0 0,-1 0 0 0 0,1-1 0 0 0,0 1 1 0 0,0-1-1 0 0,0 0 0 0 0,0 0 0 0 0,1 0 0 0 0,-1 0 0 0 0,1 0 0 0 0,-1-1 0 0 0,1 1 0 0 0,-1-1 0 0 0,1 0 0 0 0,0 0 0 0 0,0 0 0 0 0,-1-1 0 0 0,1 1 0 0 0,0-1 0 0 0,0 0 0 0 0,0 0 0 0 0,0 0 0 0 0,-1-1 0 0 0,1 1 0 0 0,0-1 1 0 0,0 0-1 0 0,2-1-6 0 0,14-5 86 0 0,-1 0 0 0 0,0-1-1 0 0,0-1 1 0 0,-1-1 0 0 0,0 0 0 0 0,0-1 0 0 0,-2-1 0 0 0,1-1 0 0 0,-1-1-86 0 0,85-56 332 0 0,-98 70-332 0 0,0-1-1 0 0,0 1 1 0 0,0 0-1 0 0,0 0 0 0 0,0 0 1 0 0,0 0-1 0 0,0 0 1 0 0,0 1-1 0 0,0-1 1 0 0,0 1-1 0 0,0 0 1 0 0,0 0-1 0 0,0 0 1 0 0,0 0-1 0 0,0 1 1 0 0,-1-1-1 0 0,1 1 0 0 0,0-1 1 0 0,-1 1-1 0 0,0 0 1 0 0,1 0-1 0 0,-1 0 1 0 0,0 1-1 0 0,0-1 1 0 0,0 0-1 0 0,0 1 1 0 0,-1-1-1 0 0,1 1 1 0 0,-1 0-1 0 0,1-1 0 0 0,-1 1 1 0 0,0 0-1 0 0,0 0 1 0 0,0 0-1 0 0,0 3 1 0 0,17 21 34 0 0,-12-18-104 0 0,1 0-1 0 0,-1-1 1 0 0,2 0 0 0 0,-1 0 0 0 0,1 0 0 0 0,0-1 0 0 0,1-1-1 0 0,0 1 1 0 0,0-1 0 0 0,0-1 0 0 0,1 0 0 0 0,-1 0 0 0 0,1 0-1 0 0,0-2 1 0 0,1 1 0 0 0,-1-1 0 0 0,1-1 0 0 0,-1 0 0 0 0,1 0-1 0 0,0-1 1 0 0,10 0 70 0 0,2-12-4280 0 0,-17 8-119 0 0,-2-1-7580 0 0</inkml:trace>
  <inkml:trace contextRef="#ctx0" brushRef="#br0" timeOffset="-6008.684">14962 5972 840 0 0,'0'0'1849'0'0,"0"0"-98"0"0,0 0-4 0 0,0 0 128 0 0,0 0 128 0 0,0 0-51 0 0,0 0-218 0 0,0 0-262 0 0,0 0-253 0 0,0 0-185 0 0,0 0-77 0 0,5-4 3976 0 0,-5 4-4609 0 0,-24 236 1723 0 0,19-200-2039 0 0,-1 17-29 0 0,-2-1 0 0 0,-2-1 0 0 0,-3 0 0 0 0,-16 41 21 0 0,12-59-874 0 0,15-28 615 0 0,1-4-4782 0 0,0-7-6932 0 0,1 3 4459 0 0</inkml:trace>
  <inkml:trace contextRef="#ctx0" brushRef="#br0" timeOffset="-5638.924">15210 5979 8146 0 0,'0'0'2366'0'0,"0"0"-370"0"0,0 0-241 0 0,0 0-63 0 0,0 0-71 0 0,0 0-214 0 0,0 0-342 0 0,0 0-341 0 0,0 0-247 0 0,0 0-161 0 0,0 0-44 0 0,0 0 72 0 0,1 3 91 0 0,0 37 78 0 0,-1 1 0 0 0,-2 0 0 0 0,-1-1 1 0 0,-3 0-1 0 0,-1 0 0 0 0,-2 0 0 0 0,-9 23-513 0 0,-4 27 154 0 0,-1 43-410 0 0,16-104-1133 0 0,7-28 901 0 0,0-1-152 0 0,0 0-240 0 0,0 0-356 0 0,0 0-561 0 0,0 0-903 0 0,0 0-2497 0 0,0 0-5422 0 0</inkml:trace>
  <inkml:trace contextRef="#ctx0" brushRef="#br0" timeOffset="-5385.317">15455 6399 13571 0 0,'0'0'2186'0'0,"0"0"-765"0"0,0 0-283 0 0,0 0 104 0 0,0 0 44 0 0,0 0-132 0 0,0 0-267 0 0,0 0-311 0 0,0 0-241 0 0,0 0-158 0 0,0 0-92 0 0,0 0-29 0 0,0 0-18 0 0,-8 24-26 0 0,-27 72-30 0 0,27-69-367 0 0,8-27-120 0 0,7-3-3966 0 0,2-1-3297 0 0,-7 0-3249 0 0</inkml:trace>
  <inkml:trace contextRef="#ctx0" brushRef="#br0" timeOffset="-4980.517">15693 6112 13363 0 0,'0'0'1706'0'0,"0"0"-470"0"0,0 0-80 0 0,0 0 82 0 0,0 0 23 0 0,0 0-118 0 0,0 0-252 0 0,0 0-272 0 0,0 0-156 0 0,0 0-74 0 0,0 0-58 0 0,0 0-21 0 0,0 0-12 0 0,27-12-10 0 0,85-38-7 0 0,-36 28 405 0 0,-74 22-671 0 0,-1-1-11 0 0,1 0 0 0 0,0 0 0 0 0,0 0 0 0 0,0 1 0 0 0,0-1 0 0 0,-1 1 0 0 0,1 0 0 0 0,0-1 0 0 0,0 1 0 0 0,0 0 0 0 0,0 0 0 0 0,0 0 0 0 0,0 0 0 0 0,0 0 0 0 0,0 1 0 0 0,0-1 0 0 0,0 0 0 0 0,-1 1 0 0 0,1 0 0 0 0,0-1 0 0 0,0 1 0 0 0,0 0 0 0 0,-1 0 0 0 0,1 0 0 0 0,0 0 0 0 0,-1 0 0 0 0,1 0 0 0 0,-1 1 0 0 0,1-1 0 0 0,-1 0 0 0 0,0 1 0 0 0,0-1 0 0 0,1 1 0 0 0,-1 0 0 0 0,0-1 0 0 0,0 1 0 0 0,-1 0 0 0 0,1 0 0 0 0,0-1 0 0 0,-1 1 0 0 0,1 0 0 0 0,-1 0 0 0 0,1 0-1 0 0,-1 1-2 0 0,1 6 12 0 0,-1-1 1 0 0,0 1-1 0 0,-1-1 1 0 0,0 1-1 0 0,-1-1 1 0 0,1 0-1 0 0,-1 1 1 0 0,-1-1-1 0 0,0 0 1 0 0,0 0-1 0 0,0-1 1 0 0,-1 1 0 0 0,-2 2-14 0 0,-232 295 177 0 0,234-300-174 0 0,1 1 0 0 0,0 0 0 0 0,0 0 0 0 0,0 0 0 0 0,1 0 0 0 0,0 0 0 0 0,0 0 0 0 0,1 1 0 0 0,0-1 0 0 0,0 1 0 0 0,0-1 1 0 0,1 1-1 0 0,-1-1 0 0 0,2 4-3 0 0,1-7 10 0 0,-1 0 0 0 0,1-1 0 0 0,0 1 0 0 0,1 0 0 0 0,-1-1 0 0 0,0 1 0 0 0,1-1 0 0 0,0 0 0 0 0,-1 1 0 0 0,1-1 0 0 0,0-1 0 0 0,0 1 0 0 0,0 0 0 0 0,0-1 0 0 0,0 1 0 0 0,1-1 0 0 0,-1 0 0 0 0,0 0 0 0 0,1 0 0 0 0,-1-1 0 0 0,1 1 0 0 0,-1-1 0 0 0,1 0 0 0 0,-1 0 0 0 0,0 0 0 0 0,1 0 0 0 0,-1-1 0 0 0,1 1 0 0 0,-1-1 0 0 0,1 0 1 0 0,0 0-12 0 0,11 0 63 0 0,109-31 30 0 0,-102 23-251 0 0,25-18-2084 0 0,-22 11-6987 0 0,-19 12-2095 0 0</inkml:trace>
  <inkml:trace contextRef="#ctx0" brushRef="#br0" timeOffset="5754.106">25 7021 8122 0 0,'0'0'568'0'0,"0"0"-488"0"0,0 0 160 0 0,0 0 375 0 0,0 0 216 0 0,0 0 121 0 0,0 0 41 0 0,0 0-15 0 0,0 0-81 0 0,0 0-78 0 0,30 5-51 0 0,93 12-93 0 0,-21-7 1570 0 0,1-4 0 0 0,67-6-2245 0 0,-66-1 670 0 0,240-6 239 0 0,-293 9-840 0 0,-1 3-1 0 0,1 2 1 0 0,-1 1-1 0 0,41 15-68 0 0,16-4 166 0 0,0-3 1 0 0,2-6-1 0 0,-1-4 0 0 0,98-8-166 0 0,44 3 126 0 0,333 7 70 0 0,768-11-102 0 0,-807 1-306 0 0,19 25 212 0 0,414 10-512 0 0,-426-26 175 0 0,-124-44 385 0 0,-37 15-65 0 0,131-25 46 0 0,35 18-145 0 0,-201 10 103 0 0,86-26 69 0 0,-160 26-18 0 0,150 13-38 0 0,-354 6-1 0 0,282 8 9 0 0,281-41-20 0 0,-8 18 29 0 0,-131 11-55 0 0,232 1 59 0 0,-154 24-64 0 0,1024-24 125 0 0,-844 29-12 0 0,250 2-32 0 0,-299-27-64 0 0,211-5 180 0 0,-785-14-22 0 0,-80 4 54 0 0,-48 11-141 0 0,0 0-1 0 0,0 1 1 0 0,0 0-1 0 0,1 0 1 0 0,-1 1-1 0 0,0 0 1 0 0,1 1-1 0 0,-1-1 1 0 0,0 2-1 0 0,1-1 1 0 0,2 1-45 0 0,15 0 57 0 0,135-1 2 0 0,-140-3 923 0 0,-5 0-4030 0 0,-6 2-8652 0 0,-10 1 1346 0 0</inkml:trace>
  <inkml:trace contextRef="#ctx0" brushRef="#br0" timeOffset="7767.663">3587 7507 2737 0 0,'0'0'3440'0'0,"0"0"-1235"0"0,0 0-393 0 0,0 0-31 0 0,0 0 59 0 0,0 0-69 0 0,0 0-228 0 0,0 0-289 0 0,0 0-273 0 0,0 0-235 0 0,0 0-181 0 0,0 0-106 0 0,0 0-50 0 0,-8 70 2683 0 0,-39 162-1788 0 0,-61 74-1431 0 0,89-251-2573 0 0,19-55 1786 0 0,0 0-365 0 0,0 0-508 0 0,1 0-2401 0 0,4 0-3086 0 0,0-4-396 0 0</inkml:trace>
  <inkml:trace contextRef="#ctx0" brushRef="#br0" timeOffset="8158.902">3826 7537 9618 0 0,'0'0'2026'0'0,"0"0"-650"0"0,0 0-316 0 0,0 0 75 0 0,0 0 180 0 0,0 0 69 0 0,0 0-138 0 0,0 0-287 0 0,0 0-290 0 0,0 0-163 0 0,0 0-83 0 0,0 0-7 0 0,0 0 46 0 0,1 3 68 0 0,2 30 291 0 0,-1 1 0 0 0,-1 0 1 0 0,-2-1-1 0 0,-2 1 0 0 0,-2 5-821 0 0,-47 313 442 0 0,51-337-2877 0 0,-2 3-3908 0 0,2-24-415 0 0,1 2-4139 0 0</inkml:trace>
  <inkml:trace contextRef="#ctx0" brushRef="#br0" timeOffset="8463.937">4108 7957 15971 0 0,'0'0'1481'0'0,"0"0"-254"0"0,0 0-46 0 0,0 0 32 0 0,0 0-37 0 0,0 0-163 0 0,0 0-270 0 0,0 0-295 0 0,0 0-161 0 0,0 0-70 0 0,0 0-47 0 0,0 0-37 0 0,0 0-17 0 0,-7 19-29 0 0,-20 59-34 0 0,19-10-916 0 0,23-72-5198 0 0,-10 0 442 0 0,-1-2-5530 0 0</inkml:trace>
  <inkml:trace contextRef="#ctx0" brushRef="#br0" timeOffset="8944.926">4303 7644 9506 0 0,'0'0'4222'0'0,"0"0"-2059"0"0,0 0-626 0 0,0 0-21 0 0,0 0-97 0 0,0 0-164 0 0,0 0-253 0 0,0 0-309 0 0,0 0-224 0 0,0 0-135 0 0,0 0-69 0 0,0 0-43 0 0,0 0-26 0 0,17-11-38 0 0,56-35-42 0 0,-59 37-79 0 0,0 2 1 0 0,1 0-1 0 0,-1 1 0 0 0,1 0 0 0 0,1 1 0 0 0,-1 1 0 0 0,1 0 0 0 0,0 2 1 0 0,0-1-1 0 0,0 2 0 0 0,0 0 0 0 0,0 1 0 0 0,10 1-37 0 0,-25 0 2 0 0,1 1-1 0 0,-1-1 1 0 0,0 1-1 0 0,1-1 1 0 0,-1 1-1 0 0,0 0 0 0 0,0-1 1 0 0,0 1-1 0 0,0 0 1 0 0,0 0-1 0 0,0 0 1 0 0,-1 0-1 0 0,1 0 1 0 0,-1 0-1 0 0,1 0 1 0 0,-1 0-1 0 0,0 0 1 0 0,1 0-1 0 0,-1 0 1 0 0,0 0-1 0 0,0 0 1 0 0,-1 0-1 0 0,1 0 1 0 0,0 0-1 0 0,-1 0 1 0 0,1 0-1 0 0,-1 0 1 0 0,0 0-1 0 0,1-1 0 0 0,-1 1 1 0 0,0 0-1 0 0,0 0 1 0 0,0 0-1 0 0,-1-1 1 0 0,1 1-1 0 0,0-1 1 0 0,-1 2-2 0 0,-124 122 188 0 0,125-124-192 0 0,-1 0-1 0 0,1-1 1 0 0,0 1 0 0 0,0 0-1 0 0,0 0 1 0 0,0 0 0 0 0,0 0 0 0 0,0 0-1 0 0,0 0 1 0 0,0 0 0 0 0,0 0-1 0 0,0 1 1 0 0,0-1 0 0 0,1 0-1 0 0,-1 0 1 0 0,0 1 0 0 0,1-1 0 0 0,-1 0-1 0 0,1 1 1 0 0,0-1 0 0 0,-1 1-1 0 0,1-1 1 0 0,0 0 0 0 0,0 1 0 0 0,0-1-1 0 0,0 1 1 0 0,0-1 0 0 0,0 1-1 0 0,0-1 1 0 0,1 1 0 0 0,-1-1-1 0 0,0 0 1 0 0,1 1 0 0 0,-1-1 0 0 0,1 0-1 0 0,0 1 1 0 0,-1-1 0 0 0,1 0-1 0 0,0 0 1 0 0,0 0 0 0 0,0 1 4 0 0,75 23-2 0 0,-69-24 3 0 0,-1 0 1 0 0,1 0 0 0 0,0 0 0 0 0,-1 1-1 0 0,1 0 1 0 0,-1 0 0 0 0,0 1 0 0 0,1-1-1 0 0,-1 1 1 0 0,0 1 0 0 0,-1-1 0 0 0,1 1-1 0 0,-1 0 1 0 0,1 1 0 0 0,-1-1 0 0 0,-1 1-1 0 0,1 0 1 0 0,0 0 0 0 0,-1 1 0 0 0,0-1-1 0 0,1 4-1 0 0,-4 0 16 0 0,0-1 0 0 0,-1 0 0 0 0,-1 1-1 0 0,1-1 1 0 0,-1 0 0 0 0,-1 0-1 0 0,0 0 1 0 0,0 0 0 0 0,0 0-1 0 0,-1 0 1 0 0,0 0 0 0 0,-1-1-1 0 0,1 1 1 0 0,-1-1 0 0 0,-1 0-1 0 0,0 0 1 0 0,0 0 0 0 0,0-1-1 0 0,-1 0 1 0 0,1 0 0 0 0,-1 0 0 0 0,-1-1-1 0 0,1 0 1 0 0,-1 0 0 0 0,-1 0-16 0 0,-6 8-121 0 0,-1-1 1 0 0,0-1-1 0 0,0 0 1 0 0,-2-1 0 0 0,1-1-1 0 0,-1 0 1 0 0,-12 4 120 0 0,29-31-6361 0 0,4 11 779 0 0,0-1-5538 0 0</inkml:trace>
  <inkml:trace contextRef="#ctx0" brushRef="#br0" timeOffset="9287.824">5262 7467 15875 0 0,'0'0'1849'0'0,"0"0"-397"0"0,0 0-174 0 0,0 0-170 0 0,0 0-199 0 0,0 0-200 0 0,0 0-237 0 0,0 0-92 0 0,0 0-37 0 0,0 0-35 0 0,-36 28-19 0 0,-114 88-20 0 0,43-17 133 0 0,94-89-371 0 0,2 1-1 0 0,-1 1 1 0 0,2 0 0 0 0,-1 0 0 0 0,2 1 0 0 0,0 0 0 0 0,0 1-1 0 0,1 0 1 0 0,1 0 0 0 0,0 1 0 0 0,1 0 0 0 0,1 0-1 0 0,0 1 1 0 0,1-1 0 0 0,1 1 0 0 0,0 0 0 0 0,1 0 0 0 0,1 0-31 0 0,1-11 1 0 0,1-1 0 0 0,0 1 0 0 0,0-1 0 0 0,0 0 0 0 0,1 1 0 0 0,0-1 0 0 0,-1 0 0 0 0,2 0 0 0 0,-1 0 0 0 0,0 0 0 0 0,1 0 0 0 0,-1 0-1 0 0,1-1 1 0 0,0 1 0 0 0,1-1 0 0 0,-1 0 0 0 0,0 0 0 0 0,1 0 0 0 0,0 0 0 0 0,-1 0 0 0 0,1-1 0 0 0,0 0 0 0 0,1 0 0 0 0,-1 0 0 0 0,0 0 0 0 0,0-1 0 0 0,1 0 0 0 0,-1 0 0 0 0,1 0-1 0 0,136 11 57 0 0,-115-13-18 0 0,-1-2-1 0 0,1 0 1 0 0,-1-2 0 0 0,0-1-1 0 0,-1-1 1 0 0,1-1 0 0 0,-1-1-1 0 0,-1-1 1 0 0,0-1 0 0 0,0-1-1 0 0,-1-1 1 0 0,-1-1 0 0 0,0-1-1 0 0,-1-1 1 0 0,16-15-39 0 0,-33 28 16 0 0,0 1-1 0 0,-1-1 1 0 0,1 1-1 0 0,0-1 1 0 0,-1 0-1 0 0,0 0 1 0 0,1 0 0 0 0,-1 0-1 0 0,0-1 1 0 0,-1 1-1 0 0,1 0 1 0 0,-1-1-1 0 0,1 1 1 0 0,-1-1-1 0 0,0 0 1 0 0,0 1 0 0 0,-1-1-1 0 0,1 0 1 0 0,-1 0-1 0 0,0 0 1 0 0,0 1-1 0 0,0-1 1 0 0,0 0-1 0 0,-1 0 1 0 0,1 1 0 0 0,-1-1-1 0 0,0 0 1 0 0,0 1-1 0 0,0-1 1 0 0,-1 1-1 0 0,1-1 1 0 0,-1 1-1 0 0,0-1 1 0 0,0 1 0 0 0,0 0-1 0 0,-1 0 1 0 0,1 0-1 0 0,-1 0 1 0 0,1 1-1 0 0,-1-1 1 0 0,0 1 0 0 0,0-1-1 0 0,0 1 1 0 0,0 0-1 0 0,-2-1-15 0 0,-12-2-61 0 0,-1-1 1 0 0,-1 2-1 0 0,1 1 0 0 0,0 0 0 0 0,-1 1 1 0 0,0 1-1 0 0,1 1 0 0 0,-1 0 0 0 0,1 2 1 0 0,-1 0-1 0 0,1 1 0 0 0,-1 1 0 0 0,1 0 1 0 0,1 2-1 0 0,-1 0 0 0 0,-12 6 61 0 0,-61 41-1692 0 0,40-8-6042 0 0,39-33-3838 0 0</inkml:trace>
  <inkml:trace contextRef="#ctx0" brushRef="#br0" timeOffset="10432.051">5776 7879 7418 0 0,'0'0'3796'0'0,"0"0"-2054"0"0,0 0-716 0 0,0 0-14 0 0,0 0 136 0 0,0 0 63 0 0,0 0-85 0 0,0 0-266 0 0,0 0-248 0 0,0 0-184 0 0,-21 33-141 0 0,-63 100-81 0 0,3-19 185 0 0,71-105 296 0 0,5-6-2872 0 0,2 0-6308 0 0,3-3-2347 0 0</inkml:trace>
  <inkml:trace contextRef="#ctx0" brushRef="#br0" timeOffset="11872.082">6256 7448 4065 0 0,'0'0'3275'0'0,"0"0"-1040"0"0,0 0-470 0 0,0 0-22 0 0,0 0-3 0 0,0 0-90 0 0,0 0-250 0 0,0 0-357 0 0,0 0-291 0 0,0 0-188 0 0,0 0-89 0 0,0 0-57 0 0,0 0-53 0 0,6 15 607 0 0,-10 40-462 0 0,-2-1 0 0 0,-3 0-1 0 0,-2 0 1 0 0,-3-1 0 0 0,-6 13-510 0 0,-99 231-215 0 0,120-259-1154 0 0,19-39-2786 0 0,5-29-4552 0 0,-21 25 5601 0 0,0 0-4353 0 0</inkml:trace>
  <inkml:trace contextRef="#ctx0" brushRef="#br0" timeOffset="12324.474">6544 7419 11546 0 0,'0'0'1969'0'0,"0"0"-558"0"0,0 0-288 0 0,0 0 68 0 0,0 0 148 0 0,0 0 56 0 0,0 0-170 0 0,0 0-327 0 0,0 0-303 0 0,0 0-202 0 0,0 0-100 0 0,0 0-25 0 0,9 0 529 0 0,-13 66 243 0 0,-3-1 0 0 0,-3 0 1 0 0,-14 50-1041 0 0,4-18 214 0 0,-11 73-158 0 0,18-147-1720 0 0,-5-20-9405 0 0,16-3 5518 0 0,2 4-3999 0 0</inkml:trace>
  <inkml:trace contextRef="#ctx0" brushRef="#br0" timeOffset="12574.098">6755 7868 12443 0 0,'0'0'3850'0'0,"0"0"-2251"0"0,0 0-716 0 0,0 0 74 0 0,0 0 75 0 0,0 0-75 0 0,0 0-184 0 0,0 0-282 0 0,0 0-226 0 0,0 0-153 0 0,0 0-84 0 0,0 0-80 0 0,0 0-73 0 0,0 17-112 0 0,-2 52-224 0 0,15-50-2994 0 0,-8-21-1434 0 0,-4 2 3301 0 0,2-3-9267 0 0</inkml:trace>
  <inkml:trace contextRef="#ctx0" brushRef="#br0" timeOffset="12828.036">7046 7452 13379 0 0,'0'0'2291'0'0,"0"0"-1293"0"0,0 0-506 0 0,0 0 94 0 0,0 0 208 0 0,0 0 134 0 0,0 0-10 0 0,0 0-186 0 0,0 0-237 0 0,0 0-119 0 0,0 0-63 0 0,0 0-69 0 0,-4 17-32 0 0,-15 52-38 0 0,-22 36 147 0 0,39-102-313 0 0,0 0-1 0 0,1 0 1 0 0,-1 0 0 0 0,1 0 0 0 0,0 0-1 0 0,0 1 1 0 0,0-1 0 0 0,0 0 0 0 0,1 1 0 0 0,-1-1-1 0 0,1 0 1 0 0,0 1 0 0 0,0-1 0 0 0,0 1-1 0 0,0-1 1 0 0,1 0 0 0 0,-1 1 0 0 0,1-1-1 0 0,0 0 1 0 0,0 0 0 0 0,0 1 0 0 0,1-1-1 0 0,-1 0 1 0 0,1 0 0 0 0,-1 0 0 0 0,1 0-1 0 0,0-1 1 0 0,0 1 0 0 0,0 0 0 0 0,1-1-1 0 0,-1 1 1 0 0,1-1 0 0 0,-1 0 0 0 0,1 0-1 0 0,0 0 1 0 0,0 0 0 0 0,0 0 0 0 0,0-1-1 0 0,0 1 1 0 0,0-1 0 0 0,0 0 0 0 0,0 0-1 0 0,2 0-7 0 0,5 1 61 0 0,0-1-1 0 0,0-1 1 0 0,0 1-1 0 0,0-2 1 0 0,0 1-1 0 0,0-1 1 0 0,0-1-1 0 0,0 0 0 0 0,0 0 1 0 0,-1-1-1 0 0,1 0 1 0 0,1-2-61 0 0,-8 1-1303 0 0,-2-2-5964 0 0,-1 5 5165 0 0,0 1-8993 0 0</inkml:trace>
  <inkml:trace contextRef="#ctx0" brushRef="#br0" timeOffset="13092.748">7324 7478 13539 0 0,'0'0'1470'0'0,"0"0"-313"0"0,0 0 33 0 0,0 0 190 0 0,0 0 78 0 0,0 0-87 0 0,0 0-287 0 0,0 0-305 0 0,0 0-258 0 0,-17 36-210 0 0,-51 111-92 0 0,-8 34 134 0 0,7 21-1405 0 0,67-197-12 0 0,-2 6 372 0 0,6-9-4163 0 0,2-1-4808 0 0,0-1 2157 0 0</inkml:trace>
  <inkml:trace contextRef="#ctx0" brushRef="#br0" timeOffset="13406.051">7550 7404 10050 0 0,'0'0'4509'0'0,"0"0"-2925"0"0,0 0-942 0 0,0 0 23 0 0,0 0 160 0 0,0 0 120 0 0,0 0-18 0 0,0 0-198 0 0,0 0-194 0 0,0 0-141 0 0,0 0-68 0 0,0 0-58 0 0,0 0-61 0 0,-18 32-20 0 0,-58 98-47 0 0,44-68 65 0 0,15 38-126 0 0,19-98-107 0 0,0 0-1 0 0,1 0 1 0 0,-1 0 0 0 0,0-1 0 0 0,1 1-1 0 0,-1-1 1 0 0,1 1 0 0 0,-1-1 0 0 0,1 0-1 0 0,0 0 1 0 0,0 0 0 0 0,-1 0-1 0 0,1 0 1 0 0,0-1 0 0 0,0 1 0 0 0,0-1-1 0 0,0 0 1 0 0,0 0 0 0 0,0 0 0 0 0,0 0-1 0 0,0-1 1 0 0,0 1 0 0 0,-1-1-1 0 0,1 1 1 0 0,0-1 0 0 0,0 0 0 0 0,-1 0-1 0 0,1-1 1 0 0,0 1 0 0 0,1-1 28 0 0,36-27-2790 0 0,-28 18-788 0 0,-1 0-3340 0 0,-4 7-2165 0 0</inkml:trace>
  <inkml:trace contextRef="#ctx0" brushRef="#br0" timeOffset="13709.033">7795 7441 3361 0 0,'0'0'2407'0'0,"0"0"-663"0"0,0 0-90 0 0,0 0 109 0 0,0 0 65 0 0,0 0-87 0 0,0 0-258 0 0,0 0-272 0 0,0 0-208 0 0,0 0-122 0 0,0 0-90 0 0,0 0-66 0 0,-18 19-66 0 0,-58 60-59 0 0,35-11 871 0 0,-64 317 882 0 0,73-256-4690 0 0,25-123-3609 0 0,0-3-4228 0 0,6-3 2956 0 0</inkml:trace>
  <inkml:trace contextRef="#ctx0" brushRef="#br0" timeOffset="14009.964">7926 7887 8770 0 0,'0'0'1915'0'0,"0"0"-372"0"0,0 0 81 0 0,0 0 235 0 0,0 0 16 0 0,0 0-253 0 0,0 0-347 0 0,0 0-328 0 0,0 0-230 0 0,0 0-127 0 0,0 0-114 0 0,-7 31-96 0 0,-24 98-71 0 0,-2-35 360 0 0,28-83-663 0 0,-1-1 1 0 0,-1 0 0 0 0,0 0 0 0 0,-1 0 0 0 0,0-1 0 0 0,0 0-1 0 0,-1 0 1 0 0,0-1 0 0 0,0 0 0 0 0,-1 0 0 0 0,0-1 0 0 0,0-1-1 0 0,-1 0 1 0 0,0 0 0 0 0,0-1 0 0 0,-9 3-7 0 0,1-5-1869 0 0,10-3-5344 0 0,7 0-4144 0 0</inkml:trace>
  <inkml:trace contextRef="#ctx0" brushRef="#br0" timeOffset="15523.067">8438 7371 1960 0 0,'0'0'1990'0'0,"0"0"-81"0"0,0 0 92 0 0,0 0 93 0 0,0 0-57 0 0,0 0-245 0 0,0 0-340 0 0,0 0-309 0 0,0 0-173 0 0,0 0-106 0 0,0 0-87 0 0,0 0-59 0 0,0 0-89 0 0,0 16 1757 0 0,-32 90-348 0 0,-72 338-1257 0 0,38-248-942 0 0,64-186-88 0 0,-5 8 61 0 0,-1-13-3700 0 0,8-5 1122 0 0,0-2 1681 0 0,0 0-5530 0 0,0-1-3974 0 0</inkml:trace>
  <inkml:trace contextRef="#ctx0" brushRef="#br0" timeOffset="15877.998">8784 7375 10154 0 0,'0'0'3505'0'0,"0"0"-1633"0"0,0 0-639 0 0,0 0-17 0 0,0 0 72 0 0,0 0-13 0 0,0 0-173 0 0,0 0-305 0 0,0 0-289 0 0,0 0-177 0 0,0 0-48 0 0,0 0-3 0 0,-7 11 32 0 0,-38 85 628 0 0,-66 368 354 0 0,107-452-1315 0 0,-51 104-1041 0 0,51-113 1559 0 0,2-6-18842 0 0,5 0 10886 0 0</inkml:trace>
  <inkml:trace contextRef="#ctx0" brushRef="#br0" timeOffset="16121.208">8909 7923 8770 0 0,'0'0'6141'0'0,"0"0"-3908"0"0,0 0-1165 0 0,0 0-20 0 0,0 0-6 0 0,0 0-102 0 0,0 0-239 0 0,0 0-286 0 0,0 0-204 0 0,0 0-156 0 0,0 0-92 0 0,0 0-67 0 0,-7 27-101 0 0,-26 105-812 0 0,41-133-7441 0 0,-4-2-2321 0 0</inkml:trace>
  <inkml:trace contextRef="#ctx0" brushRef="#br0" timeOffset="16414.198">9263 7408 10618 0 0,'0'0'4022'0'0,"0"0"-2355"0"0,0 0-850 0 0,0 0-33 0 0,0 0 52 0 0,0 0 54 0 0,0 0-33 0 0,0 0-178 0 0,0 0-216 0 0,0 0-105 0 0,0 0-75 0 0,0 0-51 0 0,0 0 4 0 0,-15 25-25 0 0,-42 76-26 0 0,15-10 235 0 0,40-88-415 0 0,0 0 1 0 0,1 1-1 0 0,0-1 0 0 0,-1 1 0 0 0,1 0 0 0 0,0-1 0 0 0,1 1 0 0 0,-1 0 0 0 0,1 0 0 0 0,-1-1 0 0 0,1 1 0 0 0,0 0 0 0 0,1 0 0 0 0,-1 0 1 0 0,1-1-1 0 0,-1 1 0 0 0,1 0 0 0 0,0 0 0 0 0,0-1 0 0 0,1 1 0 0 0,-1-1 0 0 0,1 1 0 0 0,0-1 0 0 0,0 0 0 0 0,0 0 0 0 0,0 1 1 0 0,1-1-1 0 0,-1-1 0 0 0,1 1 0 0 0,-1 0 0 0 0,1-1 0 0 0,0 1 0 0 0,0-1 0 0 0,1 0 0 0 0,-1 0 0 0 0,0 0 0 0 0,1 0 0 0 0,-1-1 0 0 0,1 1 1 0 0,-1-1-1 0 0,1 0 0 0 0,1 0-5 0 0,3 1 26 0 0,1 1 1 0 0,0-2-1 0 0,-1 0 1 0 0,1 0-1 0 0,0 0 1 0 0,0-1-1 0 0,-1 0 1 0 0,1-1-1 0 0,0 0 0 0 0,0 0 1 0 0,6-3-27 0 0,21-24-3413 0 0,-26 16-748 0 0,-2 3-3558 0 0,-5 5-1051 0 0</inkml:trace>
  <inkml:trace contextRef="#ctx0" brushRef="#br0" timeOffset="16688.52">9581 7404 9410 0 0,'0'0'3645'0'0,"0"0"-1814"0"0,0 0-574 0 0,0 0 46 0 0,0 0 27 0 0,0 0-31 0 0,0 0-111 0 0,0 0-202 0 0,0 0-207 0 0,-18 33-165 0 0,-59 106-151 0 0,37-67 16 0 0,9-19-324 0 0,3 0-1 0 0,2 2 1 0 0,3 0 0 0 0,-14 49-155 0 0,16 20-616 0 0,23-91-1247 0 0,17-29-5903 0 0,-14-7 1934 0 0,-2-1-3294 0 0</inkml:trace>
  <inkml:trace contextRef="#ctx0" brushRef="#br0" timeOffset="17140.791">9708 7430 9842 0 0,'0'0'1446'0'0,"0"0"-385"0"0,0 0-15 0 0,0 0 191 0 0,0 0 148 0 0,0 0 78 0 0,0 0-136 0 0,0 0-226 0 0,0 0-157 0 0,0 0-227 0 0,0 0-148 0 0,0 0-114 0 0,0 0-99 0 0,23 1-36 0 0,73 1-69 0 0,52-23 528 0 0,-148 21-768 0 0,-1 0 0 0 0,1 1 0 0 0,0-1 1 0 0,-1 0-1 0 0,1 0 0 0 0,0 1 1 0 0,-1-1-1 0 0,1 1 0 0 0,0-1 1 0 0,0 0-1 0 0,-1 1 0 0 0,1-1 1 0 0,0 1-1 0 0,0-1 0 0 0,0 0 1 0 0,0 1-1 0 0,0-1 0 0 0,0 1 1 0 0,-1-1-1 0 0,1 1 0 0 0,0-1 1 0 0,0 1-1 0 0,0-1 0 0 0,0 1 1 0 0,1-1-1 0 0,-1 0 0 0 0,0 1 1 0 0,0-1-1 0 0,0 1 0 0 0,0-1 1 0 0,0 1-1 0 0,1-1 0 0 0,-1 0 1 0 0,0 1-1 0 0,0-1 0 0 0,1 1 1 0 0,-1-1-1 0 0,0 0 0 0 0,0 1 0 0 0,1-1 1 0 0,-1 0-1 0 0,0 1 0 0 0,1-1 1 0 0,-1 0-1 0 0,1 0 0 0 0,-1 1 1 0 0,0-1-1 0 0,1 0 0 0 0,-1 0 1 0 0,1 0-1 0 0,-1 0 0 0 0,1 0 1 0 0,-1 1-1 0 0,0-1 0 0 0,1 0 1 0 0,-1 0-1 0 0,1 0 0 0 0,-1 0 1 0 0,1 0-1 0 0,-1 0 0 0 0,1 0 1 0 0,-1 0-1 0 0,0-1 0 0 0,1 1 1 0 0,-1 0-1 0 0,1 0 0 0 0,0 0-11 0 0,-5 7-10 0 0,-88 185 1123 0 0,76-151-1000 0 0,1 1-1 0 0,2 0 0 0 0,3 1 0 0 0,0 1 0 0 0,3-1 1 0 0,-1 41-113 0 0,7-69 1 0 0,0 0 0 0 0,-1 0-1 0 0,0 0 1 0 0,-2 0 0 0 0,0-1 0 0 0,0 1 0 0 0,-1-1 0 0 0,-1 0 0 0 0,-1 0 0 0 0,0-1 0 0 0,0 0-1 0 0,-8 9 0 0 0,-7-7-2587 0 0,17-19-2738 0 0,3-6-4572 0 0,2 6 862 0 0</inkml:trace>
  <inkml:trace contextRef="#ctx0" brushRef="#br0" timeOffset="17408.354">9599 7865 15171 0 0,'0'0'1144'0'0,"0"0"-187"0"0,0 0 120 0 0,0 0 160 0 0,0 0-44 0 0,0 0-194 0 0,0 0-267 0 0,0 0-200 0 0,0 0-149 0 0,36-6-91 0 0,110-17-93 0 0,67-2-408 0 0,-132 23-9583 0 0,-71 2-1274 0 0</inkml:trace>
  <inkml:trace contextRef="#ctx0" brushRef="#br0" timeOffset="17667.363">10196 8067 10882 0 0,'0'0'1713'0'0,"0"0"-249"0"0,0 0 104 0 0,0 0-119 0 0,0 0-185 0 0,0 0-224 0 0,0 0-352 0 0,-107 195-256 0 0,92-176-120 0 0,4-5-136 0 0,-2-3-87 0 0,1 0-97 0 0,-1-3-105 0 0,5-5-319 0 0,-1-3-608 0 0,5 4-1376 0 0,1-4-3602 0 0,1 0-5032 0 0</inkml:trace>
  <inkml:trace contextRef="#ctx0" brushRef="#br0" timeOffset="20194.245">10951 7460 0 0 0,'0'0'1278'0'0,"0"0"690"0"0,0 0 254 0 0,0 0-95 0 0,0 0-91 0 0,0 0-183 0 0,0 0-216 0 0,0 0-174 0 0,0 0-193 0 0,0 0-172 0 0,0-6-120 0 0,0-12 1076 0 0,0 30 2222 0 0,-32 117-3005 0 0,16-87-1071 0 0,-121 336 79 0 0,126-333 479 0 0,5-23-3424 0 0,5-26-7014 0 0,1 0 4635 0 0,0 0-4332 0 0</inkml:trace>
  <inkml:trace contextRef="#ctx0" brushRef="#br0" timeOffset="20557.514">11354 7367 6457 0 0,'0'0'3186'0'0,"0"0"-1532"0"0,0 0-611 0 0,0 0 45 0 0,0 0 200 0 0,0 0 106 0 0,0 0-52 0 0,0 0-250 0 0,0 0-293 0 0,0 0-216 0 0,0 0-95 0 0,0 0-6 0 0,0 4 32 0 0,0-1-373 0 0,0 1 1 0 0,-1 0-1 0 0,1 0 1 0 0,-1 0-1 0 0,0 0 1 0 0,0-1-1 0 0,0 1 1 0 0,-1-1-1 0 0,0 1 1 0 0,1-1-1 0 0,-1 1 1 0 0,0-1-1 0 0,-1 0 1 0 0,1 0-1 0 0,0 0 1 0 0,-3 2-142 0 0,-15 26 670 0 0,-51 150 858 0 0,46-94-1372 0 0,-3-1-1 0 0,-5-1 1 0 0,-27 51-156 0 0,48-112 26 0 0,-1 2-279 0 0,10-21-2711 0 0,27-39-1155 0 0,-11 23-1241 0 0,-10 8 2795 0 0,5-4-8363 0 0</inkml:trace>
  <inkml:trace contextRef="#ctx0" brushRef="#br0" timeOffset="20793.192">11551 7883 14611 0 0,'0'0'2023'0'0,"0"0"-732"0"0,0 0-347 0 0,0 0 135 0 0,0 0 130 0 0,0 0-51 0 0,0 0-231 0 0,0 0-313 0 0,0 0-231 0 0,0 0-133 0 0,0 0-48 0 0,0 0-57 0 0,0 0-53 0 0,-14 17-37 0 0,-43 49-37 0 0,34-35-1547 0 0,38-32-3862 0 0,-4-5 395 0 0,-6 2-5304 0 0</inkml:trace>
  <inkml:trace contextRef="#ctx0" brushRef="#br0" timeOffset="21218.46">12123 7393 13779 0 0,'0'0'1595'0'0,"0"0"-416"0"0,0 0-142 0 0,0 0-3 0 0,0 0-23 0 0,0 0-76 0 0,0 0-176 0 0,0 0-170 0 0,0 0-134 0 0,0 0-100 0 0,0 0-81 0 0,0 0-59 0 0,-31 22-30 0 0,-100 66-18 0 0,50-28 213 0 0,80-60-379 0 0,0 1-1 0 0,0-1 0 0 0,0 1 1 0 0,0 0-1 0 0,0 0 0 0 0,0-1 1 0 0,0 1-1 0 0,0 0 1 0 0,1 0-1 0 0,-1 0 0 0 0,0 0 1 0 0,1 0-1 0 0,-1 0 0 0 0,0 0 1 0 0,1 0-1 0 0,0 0 1 0 0,-1 0-1 0 0,1 0 0 0 0,-1 1 1 0 0,1-1-1 0 0,0 0 0 0 0,0 0 1 0 0,0 0-1 0 0,0 0 1 0 0,0 1-1 0 0,0-1 0 0 0,0 0 1 0 0,0 0-1 0 0,0 0 1 0 0,0 1-1 0 0,1-1 0 0 0,-1 0 1 0 0,0 0-1 0 0,1 0 0 0 0,-1 0 1 0 0,1 0-1 0 0,0 0 1 0 0,-1 0-1 0 0,1 0 0 0 0,0 0 1 0 0,-1 0-1 0 0,1 0 0 0 0,0 0 1 0 0,0 0-1 0 0,0-1 1 0 0,0 1-1 0 0,0 0 0 0 0,0-1 1 0 0,0 1-1 0 0,0 0 1 0 0,0-1-1 0 0,0 1 0 0 0,0-1 1 0 0,0 0-1 0 0,0 1 0 0 0,0-1 1 0 0,1 0-1 0 0,-1 0 1 0 0,0 0-1 0 0,0 0 0 0 0,0 0 1 0 0,1 0-1 0 0,0 0 0 0 0,140 7 183 0 0,-137-8-173 0 0,1 0 0 0 0,-1 1 0 0 0,1 0 0 0 0,0 0 0 0 0,-1 0 0 0 0,1 1 1 0 0,-1 0-1 0 0,1 0 0 0 0,-1 0 0 0 0,1 0 0 0 0,-1 1 0 0 0,0 0 0 0 0,0 0 0 0 0,0 1 0 0 0,0-1 0 0 0,0 1 1 0 0,0 0-1 0 0,-1 1 0 0 0,1-1 0 0 0,-1 1 0 0 0,0 0 0 0 0,0 0 0 0 0,0 0 0 0 0,-1 0 0 0 0,1 1 1 0 0,-1-1-1 0 0,0 1 0 0 0,0 0 0 0 0,-1 0 0 0 0,0 0 0 0 0,0 0 0 0 0,0 1 0 0 0,1 3-10 0 0,-6 5 61 0 0,0-1-1 0 0,0 1 1 0 0,-1 0-1 0 0,-1-1 0 0 0,0 0 1 0 0,-1 0-1 0 0,-1-1 1 0 0,0 1-1 0 0,0-1 1 0 0,-1-1-1 0 0,-1 0 0 0 0,0 0 1 0 0,0 0-1 0 0,-1-1 1 0 0,-1-1-1 0 0,0 1 1 0 0,0-2-1 0 0,0 0 0 0 0,-12 7-60 0 0,-50 21-2112 0 0,57-32-2623 0 0,-2-3-4101 0 0,13-1-1118 0 0</inkml:trace>
  <inkml:trace contextRef="#ctx0" brushRef="#br0" timeOffset="21459.458">12035 7482 10762 0 0,'0'0'4425'0'0,"0"0"-2354"0"0,0 0-888 0 0,0 0-73 0 0,0 0-65 0 0,0 0-91 0 0,0 0-110 0 0,0 0-176 0 0,34-18-141 0 0,106-55-112 0 0,-49 42 34 0 0,57 8-1002 0 0,-115 21-3620 0 0,-1 1-4010 0 0,-26 1-2761 0 0</inkml:trace>
  <inkml:trace contextRef="#ctx0" brushRef="#br0" timeOffset="21630.628">12790 7257 15923 0 0,'0'0'1639'0'0,"0"0"-322"0"0,0 0-66 0 0,0 0 16 0 0,0 0-49 0 0,0 0-125 0 0,0 0-200 0 0,0 0-225 0 0,-15 31-126 0 0,-48 100-115 0 0,-6 31 381 0 0,30-50-623 0 0,33-85-290 0 0,-2-2 0 0 0,-1 1 0 0 0,-1-1 0 0 0,-1-1 0 0 0,-2 0 0 0 0,0 0 0 0 0,-11 12 105 0 0,15-27-424 0 0,3-3-2128 0 0,2-2-4374 0 0,4-4-2530 0 0</inkml:trace>
  <inkml:trace contextRef="#ctx0" brushRef="#br0" timeOffset="21910.1">13064 7824 16860 0 0,'0'0'1235'0'0,"0"0"-462"0"0,0 0-54 0 0,0 0 154 0 0,0 0 128 0 0,0 0 1 0 0,0 0-117 0 0,0 0-175 0 0,0 0-120 0 0,0 0-95 0 0,0 0-117 0 0,0 0-84 0 0,0 0-86 0 0,-5 31-81 0 0,-18 98-47 0 0,23-125-77 0 0,0-1 0 0 0,-1 0 0 0 0,1 1 0 0 0,-1-1-1 0 0,0 1 1 0 0,0-1 0 0 0,0 0 0 0 0,0 0 0 0 0,-1 0 0 0 0,1 0 0 0 0,-1 0 0 0 0,0 0 0 0 0,0 0 0 0 0,0 0 0 0 0,0-1 0 0 0,-1 1 0 0 0,1-1 0 0 0,-1 1 0 0 0,-1 0-3 0 0,-5 4-15 0 0,-71 51-1276 0 0,61-49-3018 0 0,0-3-3906 0 0,12-5-3881 0 0</inkml:trace>
  <inkml:trace contextRef="#ctx0" brushRef="#br0" timeOffset="23093.029">13887 7298 0 0 0,'0'0'1763'0'0,"0"0"245"0"0,0 0-20 0 0,0 0-28 0 0,0 0 7 0 0,0 0-56 0 0,0 0-104 0 0,0 0-206 0 0,0 0-232 0 0,0 0-214 0 0,0 0-155 0 0,0 0-85 0 0,4-9 539 0 0,-3 7 2636 0 0,0 46-3391 0 0,-14 131 93 0 0,-7-109-738 0 0,-3-1 1 0 0,-3 0-1 0 0,-2-2 1 0 0,-3-1-1 0 0,-9 9-54 0 0,9-31-64 0 0,31-40 4 0 0,0 0-36 0 0,0 0-1 0 0,0 0-50 0 0,0 0-34 0 0,0 0-19 0 0,0 0-113 0 0,0 0-67 0 0,0 0-140 0 0,20-13-6847 0 0,-13 8 2082 0 0,-3 1-5428 0 0</inkml:trace>
  <inkml:trace contextRef="#ctx0" brushRef="#br0" timeOffset="23568.504">14349 7183 7522 0 0,'0'0'2037'0'0,"0"0"-287"0"0,0 0 4 0 0,0 0 148 0 0,0 0-27 0 0,0 0-214 0 0,0 0-348 0 0,0 0-345 0 0,0 0-201 0 0,0 0-106 0 0,0 0-63 0 0,0 0-38 0 0,0 0-31 0 0,1 26 2817 0 0,-106 379-1963 0 0,13-151-1268 0 0,45-170-1283 0 0,45-82 1809 0 0,1-1-3479 0 0,0-3-9426 0 0,1-2 1176 0 0</inkml:trace>
  <inkml:trace contextRef="#ctx0" brushRef="#br0" timeOffset="23793.016">14717 7710 18508 0 0,'0'0'1183'0'0,"0"0"-258"0"0,0 0-16 0 0,0 0 128 0 0,0 0 22 0 0,0 0-43 0 0,0 0-197 0 0,0 0-221 0 0,0 0-184 0 0,0 0-122 0 0,0 0-118 0 0,0 0-81 0 0,0 0-13 0 0,-20 21-67 0 0,-58 63-14 0 0,58-57-140 0 0,49-27-4776 0 0,-12-9 777 0 0,-6 1-1725 0 0,-1 0-5623 0 0</inkml:trace>
  <inkml:trace contextRef="#ctx0" brushRef="#br0" timeOffset="24196.716">15290 7279 10370 0 0,'0'0'4110'0'0,"0"0"-2503"0"0,0 0-824 0 0,0 0 61 0 0,0 0 83 0 0,0 0-21 0 0,0 0-127 0 0,0 0-145 0 0,0 0-152 0 0,0 0-105 0 0,0 0-37 0 0,0 0-60 0 0,-24 9-35 0 0,-75 26-11 0 0,17 9 748 0 0,81-43-977 0 0,0 0 0 0 0,0 0 1 0 0,0 0-1 0 0,1 0 0 0 0,-1-1 0 0 0,0 1 1 0 0,1 0-1 0 0,-1 0 0 0 0,1 0 0 0 0,-1 0 1 0 0,1 0-1 0 0,-1 0 0 0 0,1 1 0 0 0,0-1 1 0 0,-1 0-1 0 0,1 0 0 0 0,0 0 0 0 0,0 0 1 0 0,0 0-1 0 0,0 0 0 0 0,0 1 0 0 0,0-1 1 0 0,0 0-1 0 0,1 0 0 0 0,-1 0 0 0 0,0 0 1 0 0,0 0-1 0 0,1 0 0 0 0,-1 0 0 0 0,1 0 1 0 0,-1 0-1 0 0,1 0 0 0 0,-1 0 0 0 0,1 0 1 0 0,0 0-1 0 0,0 0 0 0 0,-1 0 0 0 0,1 0 1 0 0,0-1-1 0 0,0 1 0 0 0,0 0 1 0 0,0-1-1 0 0,0 1 0 0 0,0 0 0 0 0,0-1 1 0 0,0 1-6 0 0,50 24 164 0 0,-47-24-139 0 0,4 2 44 0 0,-1 0 0 0 0,1 0 0 0 0,-1 1 1 0 0,0 0-1 0 0,0 0 0 0 0,-1 1 0 0 0,1 0 1 0 0,-1 0-1 0 0,0 1 0 0 0,0 0 0 0 0,-1 0 1 0 0,1 0-1 0 0,-1 0 0 0 0,-1 1 0 0 0,1 0 1 0 0,-1 0-1 0 0,0 0 0 0 0,-1 0 0 0 0,0 1 1 0 0,0-1-1 0 0,0 1 0 0 0,-1 0 0 0 0,-1 0 1 0 0,1 0-1 0 0,-1 0 0 0 0,0 0 0 0 0,-1 0 1 0 0,0 4-70 0 0,-1-1 72 0 0,0 0 0 0 0,0 0 1 0 0,-1 0-1 0 0,-1 0 0 0 0,0 0 1 0 0,0-1-1 0 0,-1 1 0 0 0,-1-1 1 0 0,0 0-1 0 0,0 0 0 0 0,-1 0 1 0 0,0-1-1 0 0,0 0 0 0 0,-1 0 1 0 0,-1-1-1 0 0,-6 7-72 0 0,7-8-275 0 0,-2 0-1 0 0,1 0 0 0 0,-1 0 1 0 0,0-1-1 0 0,0 0 1 0 0,-1-1-1 0 0,0 0 1 0 0,0-1-1 0 0,0 0 0 0 0,0 0 1 0 0,-2 0 275 0 0,-11-1-2629 0 0,7-3-4240 0 0,7 0-4396 0 0</inkml:trace>
  <inkml:trace contextRef="#ctx0" brushRef="#br0" timeOffset="24441.704">15131 7283 12355 0 0,'0'0'2931'0'0,"0"0"-1165"0"0,0 0-479 0 0,0 0 17 0 0,0 0-61 0 0,0 0-111 0 0,0 0-201 0 0,0 0-260 0 0,35-16-217 0 0,108-46-192 0 0,-65 41-114 0 0,1 24-734 0 0,-54 2-1971 0 0,-1 2-3457 0 0,-14-1-5152 0 0</inkml:trace>
  <inkml:trace contextRef="#ctx0" brushRef="#br0" timeOffset="24824.998">15781 7228 15331 0 0,'0'0'1635'0'0,"0"0"-502"0"0,0 0-247 0 0,0 0-9 0 0,0 0 23 0 0,0 0 44 0 0,0 0-59 0 0,0 0-152 0 0,0 0-157 0 0,0 0-140 0 0,0 0-83 0 0,0 0-34 0 0,29 1-30 0 0,140 8 185 0 0,-159-8-398 0 0,7-1 7 0 0,-1 1 1 0 0,1 0-1 0 0,-1 2 0 0 0,0 0 1 0 0,0 0-1 0 0,0 2 0 0 0,0 0 1 0 0,-1 1-1 0 0,0 0 0 0 0,1 2-83 0 0,-13-4 42 0 0,-1 0 0 0 0,1 0 0 0 0,-1 0 0 0 0,0 1 0 0 0,0-1 0 0 0,-1 1 0 0 0,1-1 0 0 0,-1 1 0 0 0,0 0 0 0 0,0 0 0 0 0,0-1 0 0 0,-1 1 0 0 0,0 0 0 0 0,0 0 0 0 0,0 0 0 0 0,-1 0 0 0 0,1-1 0 0 0,-1 1 0 0 0,0 0 0 0 0,0-1-1 0 0,-1 1 1 0 0,0 0 0 0 0,1-1 0 0 0,-1 0 0 0 0,-1 1 0 0 0,0 1-42 0 0,-165 291 899 0 0,129-198-904 0 0,21-47-1780 0 0,5-48-2699 0 0,6-4-5012 0 0,6 0-1452 0 0</inkml:trace>
  <inkml:trace contextRef="#ctx0" brushRef="#br0" timeOffset="25080.948">15667 7603 17340 0 0,'0'0'2462'0'0,"0"0"-1254"0"0,0 0-504 0 0,0 0 75 0 0,0 0 112 0 0,0 0 62 0 0,0 0-133 0 0,0 0-217 0 0,0 0-183 0 0,34 0-136 0 0,111 0-57 0 0,207-15-335 0 0,-272 8-1409 0 0,-29 3-4228 0 0,-30 1-6094 0 0</inkml:trace>
  <inkml:trace contextRef="#ctx0" brushRef="#br0" timeOffset="26344.021">18128 5622 12331 0 0,'0'0'1476'0'0,"0"0"-189"0"0,0 0 36 0 0,0 0 69 0 0,0 0-20 0 0,0 0-145 0 0,0 0-284 0 0,0 0-291 0 0,0 0-182 0 0,0 0-150 0 0,0 0-81 0 0,0 0-43 0 0,0 0-28 0 0,1 6 64 0 0,2 334 3574 0 0,10-134-3129 0 0,27 207 128 0 0,-25-119-197 0 0,-14-166-513 0 0,-13 281 300 0 0,-10-88-112 0 0,31-111-196 0 0,-4 15-35 0 0,6-45 9 0 0,-5 150-15 0 0,-6-285-205 0 0,0-35-867 0 0,0-31-1265 0 0,0-7-4457 0 0,0 20-5329 0 0</inkml:trace>
  <inkml:trace contextRef="#ctx0" brushRef="#br0" timeOffset="29052.441">19152 5674 0 0 0,'0'0'563'0'0,"0"0"869"0"0,0 0 323 0 0,0 0 63 0 0,0 0 57 0 0,0 0-33 0 0,0 0-123 0 0,0 0-176 0 0,0 0-192 0 0,0 0-199 0 0,0 0-187 0 0,1-8-128 0 0,5-24-93 0 0,-6 31-667 0 0,0 0-1 0 0,0 0 1 0 0,-1 1 0 0 0,1-1 0 0 0,0 0-1 0 0,0 0 1 0 0,-1 1 0 0 0,1-1 0 0 0,-1 0-1 0 0,1 0 1 0 0,0 1 0 0 0,-1-1 0 0 0,0 0-1 0 0,1 1 1 0 0,-1-1 0 0 0,1 1 0 0 0,-1-1-1 0 0,0 1 1 0 0,1-1 0 0 0,-1 1 0 0 0,0-1-1 0 0,1 1 1 0 0,-1 0 0 0 0,0-1 0 0 0,0 1-1 0 0,0 0 1 0 0,1 0 0 0 0,-1-1 0 0 0,0 1-1 0 0,0 0 1 0 0,0 0 0 0 0,0 0 0 0 0,1 0-1 0 0,-1 0 1 0 0,0 0 0 0 0,0 0 0 0 0,0 0-1 0 0,1 1 1 0 0,-1-1 0 0 0,0 0-77 0 0,-3 0 262 0 0,-7-1-124 0 0,0 1 0 0 0,0 0-1 0 0,0 1 1 0 0,0 0 0 0 0,1 0-1 0 0,-1 1 1 0 0,0 1 0 0 0,0 0-1 0 0,1 0 1 0 0,0 1 0 0 0,0 1-1 0 0,0-1 1 0 0,0 2 0 0 0,-7 4-138 0 0,3-3 93 0 0,-66 62 263 0 0,80-66-333 0 0,0 1 0 0 0,0-1 1 0 0,0 0-1 0 0,1 0 0 0 0,-1 0 0 0 0,1 0 0 0 0,0 0 1 0 0,0-1-1 0 0,0 1 0 0 0,0 0 0 0 0,0 0 0 0 0,1 0 1 0 0,-1-1-1 0 0,1 1 0 0 0,0-1 0 0 0,0 1 0 0 0,0-1 0 0 0,0 0 1 0 0,0 0-1 0 0,0 0 0 0 0,1 0 0 0 0,-1 0 0 0 0,0 0 1 0 0,1-1-1 0 0,0 1 0 0 0,-1-1 0 0 0,1 1 0 0 0,0-1-23 0 0,172 99 731 0 0,-162-89-720 0 0,0 1 0 0 0,0 0 0 0 0,-1 1 0 0 0,-1 1 0 0 0,0 0-1 0 0,-1 0 1 0 0,0 1 0 0 0,-1 0 0 0 0,-1 1 0 0 0,0 0 0 0 0,-2 0-1 0 0,0 0 1 0 0,0 1 0 0 0,-2 0 0 0 0,3 15-11 0 0,-1 53 227 0 0,-8-82-211 0 0,-1 0 1 0 0,1 0-1 0 0,0 0 1 0 0,-1-1 0 0 0,1 1-1 0 0,-1-1 1 0 0,0 1-1 0 0,1-1 1 0 0,-1 0-1 0 0,-1 0 1 0 0,1 0 0 0 0,0-1-1 0 0,0 1 1 0 0,-1-1-1 0 0,1 0 1 0 0,0 0-1 0 0,-1 0 1 0 0,0 0-1 0 0,1 0 1 0 0,-1-1 0 0 0,1 0-1 0 0,-4 1-16 0 0,4-1-10 0 0,-10 3-79 0 0,-1-2-1 0 0,1 1 0 0 0,0-2 0 0 0,0 0 1 0 0,-1 0-1 0 0,1-2 0 0 0,0 1 0 0 0,0-2 1 0 0,0 0-1 0 0,0 0 0 0 0,0-1 0 0 0,1-1 1 0 0,0 0-1 0 0,-1 0 0 0 0,2-1 0 0 0,-1-1 1 0 0,1 0-1 0 0,0-1 0 0 0,1 0 0 0 0,-1-1 90 0 0,10 8-40 0 0,-1 0 0 0 0,1-1-1 0 0,0 1 1 0 0,0 0-1 0 0,0-1 1 0 0,0 1 0 0 0,0-1-1 0 0,0 0 1 0 0,0 1-1 0 0,0-1 1 0 0,0 0 0 0 0,1 0-1 0 0,-1 1 1 0 0,1-1-1 0 0,-1 0 1 0 0,1 0-1 0 0,0 0 1 0 0,0 0 0 0 0,0 0-1 0 0,0 0 1 0 0,0 1-1 0 0,0-1 1 0 0,0 0 0 0 0,1 0-1 0 0,-1 0 1 0 0,1 0-1 0 0,-1 1 1 0 0,1-1 0 0 0,0 0-1 0 0,0 0 1 0 0,-1 1-1 0 0,1-1 1 0 0,0 0 0 0 0,1 1-1 0 0,-1 0 1 0 0,0-1-1 0 0,1 0 41 0 0,57-52-955 0 0,-50 48 725 0 0,200-119-2247 0 0,-207 124 1826 0 0,6-4 1418 0 0,-6 3-9038 0 0,-2 2-1771 0 0</inkml:trace>
  <inkml:trace contextRef="#ctx0" brushRef="#br0" timeOffset="29887.105">19086 6035 0 0 0,'0'0'563'0'0,"0"0"770"0"0,0 0 130 0 0,0 0-178 0 0,0 0-212 0 0,0 0-154 0 0,0 0-52 0 0,0 0-18 0 0,0 0-8 0 0,0 0-20 0 0,-16-11 2440 0 0,10 12-2959 0 0,0 0 1 0 0,0 0-1 0 0,-1 1 0 0 0,1 0 1 0 0,0 0-1 0 0,1 1 0 0 0,-1 0 1 0 0,0 0-1 0 0,1 0 0 0 0,-1 1 1 0 0,1 0-1 0 0,0 0 0 0 0,0 0 1 0 0,-2 3-303 0 0,-9 8 944 0 0,12-12-758 0 0,0 1 1 0 0,0-1-1 0 0,0 1 1 0 0,0 0-1 0 0,0 0 1 0 0,1 0-1 0 0,0 0 1 0 0,0 1-1 0 0,0 0 1 0 0,0-1-1 0 0,1 1 1 0 0,0 0-1 0 0,0 0 1 0 0,0 0-1 0 0,0 1 1 0 0,1-1-1 0 0,0 0 1 0 0,0 0-1 0 0,0 5-186 0 0,1-5 79 0 0,0 0 0 0 0,0 0 0 0 0,1-1-1 0 0,0 1 1 0 0,0 0 0 0 0,0 0 0 0 0,0-1-1 0 0,0 1 1 0 0,1-1 0 0 0,0 1 0 0 0,0-1-1 0 0,0 0 1 0 0,1 0 0 0 0,-1 0-1 0 0,1 0 1 0 0,0 0 0 0 0,0 0 0 0 0,1-1-1 0 0,-1 0 1 0 0,1 1 0 0 0,-1-1 0 0 0,1 0-1 0 0,2 1-78 0 0,220 114 1165 0 0,-223-115-1144 0 0,1 0 0 0 0,-1 0 0 0 0,0 1 0 0 0,1-1 0 0 0,-2 1 0 0 0,1 0 0 0 0,0 0 0 0 0,-1 0 1 0 0,1 0-1 0 0,-1 0 0 0 0,-1 0 0 0 0,1 1 0 0 0,0-1 0 0 0,-1 1 0 0 0,0-1 0 0 0,0 1 0 0 0,0 0 0 0 0,-1-1 0 0 0,0 1 1 0 0,1 0-1 0 0,-2-1 0 0 0,1 1 0 0 0,0 0 0 0 0,-1-1 0 0 0,0 1 0 0 0,0-1 0 0 0,0 1 0 0 0,-1-1 0 0 0,0 1 0 0 0,0-1 1 0 0,0 0-1 0 0,0 0 0 0 0,0 0 0 0 0,-1 0 0 0 0,0 0 0 0 0,0 0 0 0 0,0-1 0 0 0,-3 4-21 0 0,-9 2 20 0 0,-1 0-1 0 0,0-1 1 0 0,0 0 0 0 0,-1-2-1 0 0,0 1 1 0 0,0-2 0 0 0,-1-1-1 0 0,1 0 1 0 0,-1-1-1 0 0,0-1 1 0 0,0 0 0 0 0,0-1-1 0 0,0-2 1 0 0,-8 0-20 0 0,-2-15-868 0 0,34-8-5167 0 0,6 17 2366 0 0,-4 3-1996 0 0,0 0-4145 0 0</inkml:trace>
  <inkml:trace contextRef="#ctx0" brushRef="#br0" timeOffset="30516.007">19746 5873 0 0 0,'0'0'695'0'0,"0"0"1096"0"0,0 0 315 0 0,0 0-39 0 0,0 0-117 0 0,0 0-238 0 0,0 0-174 0 0,0 0-138 0 0,0 0-107 0 0,0 0-103 0 0,0 0-91 0 0,0 0-104 0 0,1-5-96 0 0,1-3-1027 0 0,-2 8 263 0 0,-1 0 0 0 0,1 0 0 0 0,0 0 0 0 0,0 0 0 0 0,-1 0 0 0 0,1 0 0 0 0,0 0 1 0 0,0-1-1 0 0,-1 1 0 0 0,1 0 0 0 0,0 0 0 0 0,0 0 0 0 0,0 0 0 0 0,-1 0 0 0 0,1 0 0 0 0,0 0 0 0 0,0 0 0 0 0,0-1 0 0 0,0 1 0 0 0,-1 0 0 0 0,1 0 1 0 0,0 0-1 0 0,0 0 0 0 0,0 0 0 0 0,0-1 0 0 0,-1 1 0 0 0,1 0 0 0 0,0 0 0 0 0,0 0 0 0 0,0-1 0 0 0,0 1 0 0 0,0 0 0 0 0,0 0 0 0 0,0-1 0 0 0,0 1 0 0 0,0 0 1 0 0,0 0-1 0 0,0 0 0 0 0,0-1 0 0 0,0 1 0 0 0,0 0 0 0 0,0 0-135 0 0,-3 4 130 0 0,0 0 1 0 0,1 1-1 0 0,0-1 1 0 0,0 1-1 0 0,0-1 1 0 0,1 1-1 0 0,-1 0 1 0 0,1 0-1 0 0,0 0 1 0 0,1 0-1 0 0,-1 0 1 0 0,1 0-1 0 0,0 0 1 0 0,0 0-1 0 0,1 0 1 0 0,-1 0-1 0 0,1 1-130 0 0,0 26 378 0 0,-3 23-159 0 0,-2 0 0 0 0,-3-1 0 0 0,-2 1-1 0 0,-2-1 1 0 0,-19 51-219 0 0,-63 123 48 0 0,82-199-116 0 0,11-28 28 0 0,0-1-1 0 0,0 0-2 0 0,0 0 14 0 0,0 0-10 0 0,0 0-36 0 0,0 0-30 0 0,0 0-78 0 0,5-15-3210 0 0,4 4 1264 0 0,-4 5-324 0 0,-1 1-1933 0 0,-2-2-6775 0 0</inkml:trace>
  <inkml:trace contextRef="#ctx0" brushRef="#br0" timeOffset="31013.997">20056 5917 152 0 0,'0'0'1555'0'0,"0"0"115"0"0,0 0 217 0 0,0 0 189 0 0,0 0-27 0 0,0 0-236 0 0,0 0-276 0 0,0 0-229 0 0,0 0-130 0 0,0 0-72 0 0,0 0-52 0 0,0 0-63 0 0,0 0-72 0 0,7-4 5405 0 0,-7 4-6063 0 0,0 0-33 0 0,0 0-22 0 0,0 0-50 0 0,0 0-19 0 0,0 19 227 0 0,-4 37-73 0 0,-2 0 0 0 0,-3 0-1 0 0,-2 0 1 0 0,-9 21-291 0 0,-59 195 135 0 0,68-242-547 0 0,10-29-1270 0 0,-1-4-11440 0 0,1 2 11751 0 0,1 1-10247 0 0</inkml:trace>
  <inkml:trace contextRef="#ctx0" brushRef="#br0" timeOffset="31267.108">20326 6421 17676 0 0,'0'0'1569'0'0,"0"0"-766"0"0,0 0-273 0 0,0 0 223 0 0,0 0 238 0 0,0 0 3 0 0,0 0-188 0 0,0 0-272 0 0,0 0-219 0 0,0 0-118 0 0,0 0-46 0 0,0 0-42 0 0,0 0-48 0 0,-2 19-35 0 0,-5 58-45 0 0,3-46-3660 0 0,6-48-9847 0 0,0 10 5235 0 0</inkml:trace>
  <inkml:trace contextRef="#ctx0" brushRef="#br0" timeOffset="31547.765">20821 5902 8210 0 0,'0'0'3027'0'0,"0"0"-272"0"0,0 0-243 0 0,0 0-411 0 0,0 0-443 0 0,0 0-339 0 0,0 0-271 0 0,0 0-194 0 0,0 0-157 0 0,0 0-138 0 0,0 0-110 0 0,0 0-89 0 0,0 0-50 0 0,5-2-21 0 0,-5 3-270 0 0,-1-1 0 0 0,1 0 0 0 0,0 1-1 0 0,0-1 1 0 0,0 1 0 0 0,0-1 0 0 0,0 0-1 0 0,0 1 1 0 0,0-1 0 0 0,0 1 0 0 0,0-1-1 0 0,0 1 1 0 0,0-1 0 0 0,0 0 0 0 0,0 1 0 0 0,0-1-1 0 0,0 1 1 0 0,0-1 0 0 0,0 0 0 0 0,1 1-1 0 0,-1-1 1 0 0,0 0 0 0 0,0 1 0 0 0,0-1-1 0 0,1 1 1 0 0,-1-1 0 0 0,0 0 0 0 0,0 0-1 0 0,1 1 1 0 0,-1-1 0 0 0,0 0 0 0 0,1 1 0 0 0,-1-1-1 0 0,0 0 1 0 0,1 0 0 0 0,-1 0 0 0 0,1 1-1 0 0,-1-1 1 0 0,0 0 0 0 0,1 0 0 0 0,-1 0-1 0 0,1 0 1 0 0,-1 0 0 0 0,0 0 0 0 0,1 0-19 0 0,-17 37 601 0 0,-48 257 387 0 0,52-245-1060 0 0,2-5-393 0 0,1 0 0 0 0,2 1 0 0 0,2-1 0 0 0,1 9 465 0 0,11-21-3174 0 0,-3-19-2221 0 0,-1-7 649 0 0,0-1-7277 0 0</inkml:trace>
  <inkml:trace contextRef="#ctx0" brushRef="#br0" timeOffset="32464.738">19340 7467 2385 0 0,'0'0'2136'0'0,"0"0"-180"0"0,0 0 29 0 0,0 0 121 0 0,0 0-21 0 0,0 0-208 0 0,0 0-324 0 0,0 0-319 0 0,0 0-246 0 0,0 0-184 0 0,0 0-70 0 0,0 0-62 0 0,-9-17-81 0 0,-29-49-47 0 0,37 65-511 0 0,0-1-1 0 0,0 1 1 0 0,0-1 0 0 0,0 1-1 0 0,-1 0 1 0 0,1 0 0 0 0,0 0-1 0 0,0 0 1 0 0,-1-1-1 0 0,1 2 1 0 0,-1-1 0 0 0,1 0-1 0 0,-1 0 1 0 0,1 0 0 0 0,-1 1-1 0 0,0-1 1 0 0,1 1 0 0 0,-1-1-1 0 0,1 1 1 0 0,-1 0 0 0 0,0-1-1 0 0,0 1 1 0 0,1 0 0 0 0,-1 0-1 0 0,0 0 1 0 0,1 1 0 0 0,-1-1-1 0 0,0 0 1 0 0,1 1-1 0 0,-1-1 1 0 0,0 1 0 0 0,0-1-33 0 0,-3 2 103 0 0,-12 4 72 0 0,0 0 1 0 0,0 1-1 0 0,1 1 0 0 0,0 1 1 0 0,0 1-1 0 0,1 0 0 0 0,0 1 0 0 0,-8 7-175 0 0,1-1 60 0 0,16-13-49 0 0,0 0 0 0 0,0 0 0 0 0,0 0 0 0 0,1 0 0 0 0,0 1 0 0 0,0 0 0 0 0,0 0 0 0 0,1 1 0 0 0,-1 0 0 0 0,1-1 0 0 0,1 1 0 0 0,-1 0 0 0 0,1 1 0 0 0,0-1 0 0 0,0 1 0 0 0,1-1 0 0 0,0 1 0 0 0,0 0 0 0 0,1 0 0 0 0,-1 0 0 0 0,2 0 0 0 0,-1 0 0 0 0,1 0 1 0 0,0 0-1 0 0,0 0 0 0 0,1 1-11 0 0,3-2 52 0 0,0-1 0 0 0,0 0 0 0 0,1 1 1 0 0,0-2-1 0 0,0 1 0 0 0,1 0 1 0 0,-1-1-1 0 0,1 0 0 0 0,0 0 0 0 0,0-1 1 0 0,0 0-1 0 0,0 0 0 0 0,0 0 0 0 0,1-1 1 0 0,0 0-1 0 0,-1 0 0 0 0,1 0 1 0 0,0-1-1 0 0,0 0 0 0 0,4 0-52 0 0,21 4 163 0 0,-11-2-122 0 0,0 0 1 0 0,0 2-1 0 0,0 0 0 0 0,0 2 1 0 0,-1 0-1 0 0,0 1 0 0 0,14 8-41 0 0,-31-14 10 0 0,1 1 0 0 0,-1 0 1 0 0,1-1-1 0 0,-1 1 0 0 0,0 0 0 0 0,0 1 0 0 0,-1-1 0 0 0,1 0 0 0 0,-1 1 0 0 0,1 0 0 0 0,-1-1 1 0 0,0 1-1 0 0,-1 0 0 0 0,1 0 0 0 0,0 0 0 0 0,-1 0 0 0 0,0 1 0 0 0,0-1 0 0 0,-1 0 0 0 0,1 0 1 0 0,-1 1-1 0 0,0-1 0 0 0,0 0 0 0 0,0 1 0 0 0,0-1 0 0 0,-1 0 0 0 0,0 0 0 0 0,0 1 1 0 0,0-1-1 0 0,0 0 0 0 0,-1 0 0 0 0,1 0 0 0 0,-1 0 0 0 0,0 0 0 0 0,0-1 0 0 0,-1 1-10 0 0,-9 8-1 0 0,-1-1 0 0 0,0 0 0 0 0,-1 0-1 0 0,0-2 1 0 0,0 0 0 0 0,-1 0 0 0 0,0-1-1 0 0,-1-1 1 0 0,0-1 0 0 0,0 0 0 0 0,0-1 0 0 0,-1-1-1 0 0,-8 1 2 0 0,0 2-110 0 0,0-2-1 0 0,0 0 1 0 0,-1-2-1 0 0,1-1 1 0 0,-1-1-1 0 0,-21-2 111 0 0,46 1-20 0 0,-1 0 0 0 0,1 0-1 0 0,0 0 1 0 0,-1 0-1 0 0,1 0 1 0 0,-1-1-1 0 0,1 1 1 0 0,0 0-1 0 0,-1-1 1 0 0,1 1-1 0 0,0-1 1 0 0,0 1-1 0 0,-1-1 1 0 0,1 0-1 0 0,0 1 1 0 0,0-1-1 0 0,0 0 1 0 0,0 0-1 0 0,0 0 1 0 0,0 0-1 0 0,0 0 1 0 0,0 0-1 0 0,0 0 1 0 0,0 0 0 0 0,1 0-1 0 0,-1-1 1 0 0,0 1-1 0 0,1 0 1 0 0,-1 0-1 0 0,1-1 1 0 0,-1 1-1 0 0,1 0 1 0 0,0-1-1 0 0,0 1 1 0 0,-1 0-1 0 0,1-1 1 0 0,0 1-1 0 0,0-1 1 0 0,0 1-1 0 0,1 0 1 0 0,-1-1-1 0 0,0 1 1 0 0,0 0-1 0 0,1-2 21 0 0,32-54-840 0 0,74-38-1970 0 0,-57 62-6365 0 0,-43 29-1300 0 0</inkml:trace>
  <inkml:trace contextRef="#ctx0" brushRef="#br0" timeOffset="33060.97">19152 7772 1544 0 0,'0'0'2083'0'0,"0"0"-489"0"0,0 0-163 0 0,0 0 143 0 0,0 0 107 0 0,0 0-108 0 0,0 0-260 0 0,0 0-359 0 0,0 0-310 0 0,0 0-141 0 0,0 0-34 0 0,0 0 41 0 0,-11 3 61 0 0,0 0-282 0 0,-1 0 1 0 0,1 0 0 0 0,0 1 0 0 0,0 1-1 0 0,0 0 1 0 0,1 0 0 0 0,0 1 0 0 0,0 1 0 0 0,0-1-1 0 0,-1 3-289 0 0,-13 11 673 0 0,20-18-553 0 0,0 0 1 0 0,1 1-1 0 0,-1-1 0 0 0,1 1 1 0 0,-1 0-1 0 0,1 0 1 0 0,0 1-1 0 0,0-1 1 0 0,0 0-1 0 0,1 1 0 0 0,-1 0 1 0 0,1 0-1 0 0,0 0 1 0 0,0 0-1 0 0,0 0 0 0 0,1 0 1 0 0,-1 0-1 0 0,1 0 1 0 0,0 1-1 0 0,0 2-120 0 0,2-1 53 0 0,1-1 1 0 0,1 1-1 0 0,-1-1 0 0 0,1 0 1 0 0,0 1-1 0 0,0-1 0 0 0,0-1 1 0 0,1 1-1 0 0,0 0 0 0 0,0-1 1 0 0,0 0-1 0 0,0 0 0 0 0,1 0 1 0 0,-1 0-1 0 0,1-1 0 0 0,0 0 1 0 0,0 0-1 0 0,0 0 0 0 0,1-1 1 0 0,-1 1-1 0 0,1-1 0 0 0,-1 0 1 0 0,1-1-1 0 0,0 0 0 0 0,0 1 1 0 0,-1-2-1 0 0,1 1 0 0 0,0-1 0 0 0,1 0-52 0 0,23 8 119 0 0,-25-7-115 0 0,-1-1 0 0 0,1 1 0 0 0,-1 0 1 0 0,0 0-1 0 0,1 0 0 0 0,-1 0 0 0 0,0 1 0 0 0,0 0 0 0 0,0 0 0 0 0,0 0 0 0 0,0 0 0 0 0,0 1 1 0 0,-1-1-1 0 0,1 1 0 0 0,-1 0 0 0 0,0 0 0 0 0,0 0 0 0 0,0 0 0 0 0,0 1 0 0 0,0-1 0 0 0,-1 1 0 0 0,0 0 1 0 0,1 0-1 0 0,-1 0 0 0 0,-1 0 0 0 0,1 0 0 0 0,-1 0 0 0 0,1 1 0 0 0,-1 1-5 0 0,-2 5 46 0 0,0 1 0 0 0,-1-1 0 0 0,-1 0 0 0 0,0 0 0 0 0,0 0 0 0 0,-1-1 0 0 0,-1 1 0 0 0,1-1 0 0 0,-2 0 0 0 0,1 0 0 0 0,-8 9-46 0 0,-6 13 112 0 0,10-19-87 0 0,-2 0 0 0 0,0-1 1 0 0,0 0-1 0 0,-1-1 0 0 0,-1 0 0 0 0,0-1 1 0 0,0 0-1 0 0,-1-1 0 0 0,-12 6-25 0 0,19-10 3 0 0,-4 1-101 0 0,0 1 0 0 0,0-1 0 0 0,-1-1-1 0 0,0 0 1 0 0,1-1 0 0 0,-2 0-1 0 0,1-1 1 0 0,0 0 0 0 0,-1-1 0 0 0,1 0-1 0 0,-1-1 1 0 0,0 0 0 0 0,0-1 98 0 0,1-15-4881 0 0,23-7-6924 0 0,-6 14 4683 0 0</inkml:trace>
  <inkml:trace contextRef="#ctx0" brushRef="#br0" timeOffset="33601.353">19872 7603 7938 0 0,'0'0'2148'0'0,"0"0"-325"0"0,0 0-140 0 0,0 0 43 0 0,0 0-103 0 0,0 0-217 0 0,0 0-254 0 0,0 0-252 0 0,0 0-109 0 0,0 0-44 0 0,0 0-32 0 0,0 0-45 0 0,0 0-38 0 0,-5 20-90 0 0,-15 65-78 0 0,15 53 818 0 0,4-117-1261 0 0,-1 0 0 0 0,-1-1 0 0 0,-1 1 0 0 0,-1 0 0 0 0,0-1 0 0 0,-2 0 0 0 0,0 0 0 0 0,-2-1 0 0 0,0 0 1 0 0,-1 0-1 0 0,-4 6-21 0 0,-31 38-1267 0 0,45-63 820 0 0,3 4-4321 0 0,3-5-3293 0 0,-2-2-805 0 0</inkml:trace>
  <inkml:trace contextRef="#ctx0" brushRef="#br0" timeOffset="33910.17">20218 7529 14171 0 0,'0'0'1230'0'0,"0"0"-298"0"0,0 0 84 0 0,0 0 191 0 0,0 0 111 0 0,0 0-94 0 0,0 0-225 0 0,0 0-212 0 0,0 0-154 0 0,0 0-101 0 0,0 0-60 0 0,0 0-8 0 0,-17 35-50 0 0,-51 107-49 0 0,29-30 314 0 0,23-45-593 0 0,-3 0 0 0 0,-3-1 1 0 0,-25 52-87 0 0,38-103-207 0 0,-5 15-3575 0 0,14-30 2029 0 0,10-4-10129 0 0,-5 1 2804 0 0</inkml:trace>
  <inkml:trace contextRef="#ctx0" brushRef="#br0" timeOffset="34159.654">20398 8041 13779 0 0,'0'0'5225'0'0,"0"0"-3382"0"0,0 0-1137 0 0,0 0 43 0 0,0 0 94 0 0,0 0-38 0 0,0 0-202 0 0,0 0-245 0 0,0 0-184 0 0,0 0-106 0 0,0 0-69 0 0,0 0-48 0 0,0 0-77 0 0,-6 21-84 0 0,-17 60-142 0 0,25-51-4525 0 0,14-36-3568 0 0,-15 5 6745 0 0,4-2-7693 0 0</inkml:trace>
  <inkml:trace contextRef="#ctx0" brushRef="#br0" timeOffset="34549.929">20755 7717 13131 0 0,'0'0'2351'0'0,"0"0"-721"0"0,0 0-353 0 0,0 0-80 0 0,0 0-64 0 0,0 0-105 0 0,0 0-218 0 0,0 0-215 0 0,0 0-91 0 0,0 0 14 0 0,0 0 79 0 0,0 0 21 0 0,8 0-68 0 0,128-11 1173 0 0,125-22-1188 0 0,-259 34-537 0 0,0 0 0 0 0,0 0 0 0 0,0 0 0 0 0,0 0 0 0 0,0 0 0 0 0,0 0 0 0 0,0 1 0 0 0,0-1 0 0 0,-1 1 0 0 0,1 0 0 0 0,-1-1 0 0 0,1 1 0 0 0,-1 0 0 0 0,1 0 1 0 0,-1 0-1 0 0,0 0 0 0 0,0 0 0 0 0,0 0 0 0 0,0 0 0 0 0,0 0 0 0 0,-1 0 0 0 0,1 0 0 0 0,-1 1 0 0 0,1-1 0 0 0,-1 0 0 0 0,0 0 0 0 0,0 1 0 0 0,0-1 0 0 0,0 0 0 0 0,0 1 0 0 0,0-1 0 0 0,-1 0 0 0 0,1 0 1 0 0,-1 1-1 0 0,1-1 0 0 0,-1 0 0 0 0,0 0 0 0 0,0 0 0 0 0,0 0 0 0 0,0 0 0 0 0,-1 0 0 0 0,1 0 0 0 0,0 0 0 0 0,-1 0 0 0 0,1-1 0 0 0,-1 1 0 0 0,0-1 0 0 0,-1 2 2 0 0,-24 31-11 0 0,-2-1 0 0 0,-1-2 0 0 0,-2-1 0 0 0,-17 12 11 0 0,-58 57-16 0 0,104-97 16 0 0,1 0 0 0 0,-1 0 0 0 0,0 0 0 0 0,1 0 0 0 0,-1 1 0 0 0,1-1 0 0 0,0 1-1 0 0,0-1 1 0 0,0 1 0 0 0,0 0 0 0 0,0 0 0 0 0,1 0 0 0 0,-1 0 0 0 0,1 0 0 0 0,0 0 0 0 0,0 1 0 0 0,0-1-1 0 0,0 0 1 0 0,1 0 0 0 0,-1 1 0 0 0,1-1 0 0 0,0 1 0 0 0,0-1 0 0 0,0 0 0 0 0,0 1 0 0 0,1-1-1 0 0,-1 1 1 0 0,1-1 0 0 0,0 0 0 0 0,0 0 0 0 0,0 1 0 0 0,0-1 0 0 0,1 0 0 0 0,-1 0 0 0 0,1 0-1 0 0,0 0 1 0 0,1 1 0 0 0,7 1 13 0 0,1 0 0 0 0,0-1 0 0 0,0 0 1 0 0,0-1-1 0 0,0 0 0 0 0,1-1 0 0 0,-1-1 0 0 0,1 1 0 0 0,-1-2 0 0 0,1 1 0 0 0,-1-2 0 0 0,1 0 0 0 0,3 0-13 0 0,22 0 32 0 0,-22 1-155 0 0,0-1 1 0 0,0-1 0 0 0,1 0 0 0 0,-1-1-1 0 0,-1 0 1 0 0,1-1 0 0 0,0-1-1 0 0,-1 0 1 0 0,13-7 122 0 0,2-8-5056 0 0,-5-4-4651 0 0,-17 16-2478 0 0</inkml:trace>
  <inkml:trace contextRef="#ctx0" brushRef="#br0" timeOffset="36047.951">19078 6937 0 0 0,'0'0'1308'0'0,"0"0"215"0"0,0 0-54 0 0,0 0-80 0 0,0 0-28 0 0,0 0-72 0 0,0 0-55 0 0,0 0-83 0 0,0 0-122 0 0,0 0-113 0 0,6-1 5781 0 0,21-2-5264 0 0,129 4 1427 0 0,274-6-1512 0 0,-48-9-1000 0 0,-104 9-75 0 0,-134-20-139 0 0,-54 18-65 0 0,92 7 234 0 0,-92-8-174 0 0,46-3-2 0 0,-45 8-26 0 0,14-5-218 0 0,-105 8-37 0 0,2 0-2251 0 0,1 0-255 0 0,-2 0-3532 0 0,-1 0-5226 0 0</inkml:trace>
  <inkml:trace contextRef="#ctx0" brushRef="#br0" timeOffset="41101.303">220 8616 4809 0 0,'0'0'261'0'0,"0"0"-439"0"0,0 0-269 0 0,0 0 47 0 0,0 0 221 0 0,0 0 184 0 0,0 0 78 0 0,0 0 103 0 0,0 0 154 0 0,0 0 173 0 0,0 0 151 0 0,14 0 131 0 0,103-1 2955 0 0,268-19 306 0 0,-140 11-3384 0 0,439-34 601 0 0,560-6-719 0 0,-277 31-529 0 0,173 48-131 0 0,24 5-128 0 0,-607-19-86 0 0,1259 21 145 0 0,-105-8-122 0 0,-218-11 193 0 0,-1479-18 100 0 0,1713 62 193 0 0,-469-10 50 0 0,-116-37 313 0 0,-256-11 523 0 0,474 0-387 0 0,-750-23-326 0 0,-89 30 259 0 0,-172-7-109 0 0,-195-11 604 0 0,368 10-751 0 0,-197-25-116 0 0,282 26 316 0 0,-465-22-734 0 0,30 21-507 0 0,-150 3-766 0 0,-12 2-7090 0 0,-10-7-1900 0 0</inkml:trace>
  <inkml:trace contextRef="#ctx0" brushRef="#br0" timeOffset="42912.056">167 5652 0 0 0,'0'0'357'0'0,"0"0"-78"0"0,-1 44 5670 0 0,-26 71-1369 0 0,14 136-1009 0 0,13-212-3403 0 0,-1 51 273 0 0,3-1 0 0 0,5 0 0 0 0,15 73-441 0 0,34 152 969 0 0,-48-259-877 0 0,-4 0 0 0 0,-1 0 0 0 0,-3 1 1 0 0,-3-1-1 0 0,-2 0 0 0 0,-8 33-92 0 0,8-56 145 0 0,1-1 1 0 0,1 1-1 0 0,2-1 1 0 0,1 1-1 0 0,2 0 0 0 0,1-1 1 0 0,1 1-1 0 0,2-1 0 0 0,6 20-145 0 0,-1-16 91 0 0,-1 0-1 0 0,-2 1 0 0 0,-1-1 0 0 0,-2 1 1 0 0,-2 1-1 0 0,-1 26-90 0 0,-8 24 136 0 0,3-67-74 0 0,1-1 0 0 0,1 1 0 0 0,1 0 0 0 0,1-1 0 0 0,0 1 1 0 0,1-1-1 0 0,2 3-62 0 0,17 162 676 0 0,-60-40 137 0 0,50-61-777 0 0,-1-56-3226 0 0,-7 13-6651 0 0,-3-39 9643 0 0,0-1-8268 0 0</inkml:trace>
  <inkml:trace contextRef="#ctx0" brushRef="#br0" timeOffset="53975.1">121 5619 0 0 0,'0'0'652'0'0,"0"0"338"0"0,0 0 82 0 0,0 0-21 0 0,0 0-12 0 0,0 0-99 0 0,0 0-115 0 0,0-3-143 0 0,0 2-541 0 0,1 0 0 0 0,-1 0 1 0 0,1 0-1 0 0,-1 0 0 0 0,1 0 0 0 0,-1 0 0 0 0,1 0 1 0 0,-1 0-1 0 0,1 0 0 0 0,0 0 0 0 0,0 1 1 0 0,-1-1-1 0 0,1 0 0 0 0,0 1 0 0 0,0-1 0 0 0,0 0 1 0 0,0 1-1 0 0,0-1 0 0 0,0 1 0 0 0,0-1 1 0 0,0 1-1 0 0,0 0 0 0 0,0-1 0 0 0,0 1 1 0 0,0 0-1 0 0,0 0 0 0 0,0 0 0 0 0,0 0 0 0 0,0 0 1 0 0,0 0-1 0 0,0 0 0 0 0,0 0 0 0 0,0 0 1 0 0,0 0-1 0 0,0 1 0 0 0,0-1 0 0 0,0 0 0 0 0,1 1-141 0 0,8-1-542 0 0,398-45 2453 0 0,-139 31-1106 0 0,506-4 266 0 0,166-1 1344 0 0,-791 19-2049 0 0,76 8 499 0 0,175 29-865 0 0,5 30 286 0 0,124-13-161 0 0,-326-35 2 0 0,1-9-1 0 0,17-9-126 0 0,564 9 135 0 0,-393-6-100 0 0,599 30-39 0 0,-641-27-28 0 0,360 44-67 0 0,-427-35-11 0 0,103-15 110 0 0,-175-3-91 0 0,174-2 69 0 0,-207-4 28 0 0,-1-7-1 0 0,43-16-5 0 0,-28 12-89 0 0,0 9 1 0 0,45 9 88 0 0,328-15 42 0 0,-488 14-43 0 0,293-10-25 0 0,-123 9 4 0 0,218-1-98 0 0,-43-11 80 0 0,-204-7 71 0 0,-39 2-4 0 0,165-8-49 0 0,295 28-153 0 0,-258 0 152 0 0,127-7 50 0 0,230 18-56 0 0,-117-4-131 0 0,119 11 140 0 0,-244-7 168 0 0,318 1 369 0 0,-399-23 194 0 0,-1 0-896 0 0,-85 6-117 0 0,-143-20 388 0 0,24 4 51 0 0,372-31-72 0 0,-323 41 37 0 0,-200 18-66 0 0,23 0 229 0 0,22-7 447 0 0,-90 0-4800 0 0,-7 0-4521 0 0,-10 0-293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39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480 70 0 0 0,'0'0'320'0'0,"0"0"715"0"0,0 0 505 0 0,0 0 247 0 0,0 0-65 0 0,0 0-276 0 0,0 0-277 0 0,0 0-175 0 0,0 0-53 0 0,6 0 6510 0 0,-37 62-6256 0 0,2-15-951 0 0,-2-1-1 0 0,-1-2 1 0 0,-3-1 0 0 0,-2-2-1 0 0,-1-1 1 0 0,-38 30-244 0 0,37-38 37 0 0,38-31-94 0 0,1-1-47 0 0,0 0-40 0 0,0 0-102 0 0,0 0-134 0 0,6-15-3859 0 0,3 4 729 0 0,-3 2-2726 0 0,-5 4 53 0 0</inkml:trace>
  <inkml:trace contextRef="#ctx0" brushRef="#br0" timeOffset="432.192">23 49 4249 0 0,'0'0'1271'0'0,"0"0"-283"0"0,0 0-120 0 0,0 0 143 0 0,0 0 197 0 0,0 0 18 0 0,0 0-176 0 0,0 0-309 0 0,0 0-209 0 0,0 0-5 0 0,0 0 80 0 0,0 0 122 0 0,0 0 34 0 0,4 6-40 0 0,85 68 2816 0 0,151 79-1700 0 0,-229-146-1834 0 0,0 1 0 0 0,0 1 0 0 0,0 0 0 0 0,-1 1 0 0 0,0 0 0 0 0,-1 0 0 0 0,0 1 0 0 0,-1 0 0 0 0,0 1 0 0 0,-1-1 0 0 0,0 2 0 0 0,-1-1 0 0 0,0 1 0 0 0,-1 1-5 0 0,-1 2 174 0 0,-1-25-5640 0 0,-3 5 4482 0 0,1-10-5396 0 0,-1 10-2905 0 0</inkml:trace>
  <inkml:trace contextRef="#ctx0" brushRef="#br0" timeOffset="1033.547">258 1 0 0 0,'0'0'944'0'0,"0"0"208"0"0,0 0 98 0 0,0 0-86 0 0,0 0-228 0 0,0 0-247 0 0,0 0-204 0 0,0 0-130 0 0,0 0-58 0 0,-2 53 5987 0 0,23 83-2446 0 0,-1-8-3440 0 0,-21-111-451 0 0,0 1 0 0 0,-1-1 0 0 0,-2 1 0 0 0,1-1 0 0 0,-2 0 0 0 0,0-1 0 0 0,-1 1 0 0 0,-6 9 53 0 0,7-12-182 0 0,-2 11-1322 0 0,9-17-8302 0 0,0-6 3930 0 0</inkml:trace>
  <inkml:trace contextRef="#ctx0" brushRef="#br0" timeOffset="1403.389">0 279 1800 0 0,'0'0'1343'0'0,"0"0"-396"0"0,0 0 177 0 0,0 0 326 0 0,0 0 164 0 0,0 0 58 0 0,20 0-57 0 0,133-2 2317 0 0,-38-1-2183 0 0,45-2-1728 0 0,-55-5-8696 0 0,-91 7 83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43.1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72 0 0 0,'0'0'433'0'0,"0"0"698"0"0,0 0 270 0 0,9-7 122 0 0,24-19 108 0 0,-25 19 8 0 0,-8 7-39 0 0,0 0-118 0 0,0 0-195 0 0,0 0-222 0 0,-5 87 3037 0 0,0-19-3511 0 0,5 124 645 0 0,23 94-426 0 0,-17-171-1470 0 0,-22-82-1735 0 0,7-24-1087 0 0,0-2-3577 0 0,7-5 724 0 0</inkml:trace>
  <inkml:trace contextRef="#ctx0" brushRef="#br0" timeOffset="1813.922">2451 0 0 0 0,'0'0'231'0'0,"0"0"578"0"0,0 0 42 0 0,0 0-77 0 0,0 0-6 0 0,0 0 39 0 0,0 0 33 0 0,0 0-15 0 0,0 0-81 0 0,8 7 2505 0 0,5 83 1916 0 0,-7 49-3570 0 0,-4-89-1031 0 0,-2-35-494 0 0,3 38 16 0 0,-2 0-1 0 0,-3 0 1 0 0,-2-1-1 0 0,-5 20-85 0 0,5-58-252 0 0,0-3-2157 0 0,3-3-5450 0 0,1-8 745 0 0</inkml:trace>
  <inkml:trace contextRef="#ctx0" brushRef="#br0" timeOffset="21251.278">997 170 0 0 0,'0'0'922'0'0,"0"0"310"0"0,0 0 277 0 0,0 0 92 0 0,0 0-81 0 0,0 0-164 0 0,0 0-225 0 0,0 0-138 0 0,0 0-100 0 0,0-3-37 0 0,1-1-504 0 0,-1-2 5 0 0,1-1 4001 0 0,-16 13-3033 0 0,-103 158-922 0 0,82-121-160 0 0,-1-2-1 0 0,-2-1 1 0 0,-33 25-243 0 0,-20 13-77 0 0,99-85-1732 0 0,14-14-1108 0 0,-9 6-5765 0 0,-10 12 2631 0 0</inkml:trace>
  <inkml:trace contextRef="#ctx0" brushRef="#br0" timeOffset="21734.363">552 120 1224 0 0,'0'0'1100'0'0,"0"0"-231"0"0,0 0-9 0 0,0 0 120 0 0,0 0 158 0 0,0 0 46 0 0,0 0-127 0 0,0 0-236 0 0,0 0-197 0 0,0 0-112 0 0,0 0-39 0 0,0 0 63 0 0,0 0 47 0 0,-2 6 12 0 0,-6 20 33 0 0,34 11 2215 0 0,215 149 652 0 0,-86-54-3253 0 0,-148-124-154 0 0,-7-8-252 0 0,0 0 1 0 0,1 0 0 0 0,-1-1 0 0 0,0 1-1 0 0,0 0 1 0 0,0 0 0 0 0,1 0 0 0 0,-1 0 0 0 0,0 0-1 0 0,0 0 1 0 0,1 0 0 0 0,-1 0 0 0 0,0 0-1 0 0,0 0 1 0 0,1 0 0 0 0,-1 0 0 0 0,0 0-1 0 0,0 0 1 0 0,1 0 0 0 0,-1 0 0 0 0,0 0 162 0 0,-7-10-5461 0 0,4 6 782 0 0,-1 1-1601 0 0</inkml:trace>
  <inkml:trace contextRef="#ctx0" brushRef="#br0" timeOffset="22558.512">450 414 0 0 0,'0'0'959'0'0,"0"0"-48"0"0,0 0 126 0 0,0 0 317 0 0,0 0 313 0 0,0 0 93 0 0,0 0-141 0 0,0 0-297 0 0,0 0-301 0 0,0 0-196 0 0,0 0-103 0 0,0 0-36 0 0,0 0-11 0 0,-1 3 1745 0 0,-276-3 964 0 0,209 0-2076 0 0,12 0-1539 0 0,56 0 23 0 0,0 0-164 0 0,21 0-3141 0 0,-16 0 2847 0 0,12-1-5572 0 0,-7-1-4084 0 0</inkml:trace>
  <inkml:trace contextRef="#ctx0" brushRef="#br0" timeOffset="24524.538">1291 341 0 0 0,'0'0'443'0'0,"0"0"44"0"0,0 0-107 0 0,0 0-47 0 0,0 0-18 0 0,0 0 19 0 0,0 0 29 0 0,0 0 40 0 0,-6 0 38 0 0,-24-1 980 0 0,-19-1 8640 0 0,49 2-9495 0 0,56-4 2052 0 0,315 15-1379 0 0,-311-4-1178 0 0,1 1 11 0 0,1-3 0 0 0,-1-3-1 0 0,35-3-71 0 0,130-24 343 0 0,-88 18-271 0 0,-109 7-128 0 0,-29 0 49 0 0,0 0-13 0 0,0 0 23 0 0,8 0 261 0 0,6 0 281 0 0,-97-44-252 0 0,-60-62 563 0 0,125 95-588 0 0,-13 2-699 0 0,23 37 139 0 0,-12 77 251 0 0,16-84 18 0 0,-1 0 0 0 0,0-1 0 0 0,-2 0 0 0 0,0 0 0 0 0,-2 0 1 0 0,0-1-1 0 0,-1 0 0 0 0,-1 0 0 0 0,-10 12 23 0 0,7 5-212 0 0,17-30 709 0 0,5-19-248 0 0,8-2-236 0 0,2 0 1 0 0,0 2 0 0 0,0 0 0 0 0,1 0-1 0 0,1 2 1 0 0,0 0 0 0 0,0 2 0 0 0,1 0-1 0 0,19-5-13 0 0,46-22 26 0 0,2-2-11 0 0,-89 39-2848 0 0,-7 4-4452 0 0,6-2-3110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8586 0 0,'0'0'1778'0'0,"0"0"-529"0"0,0 0-329 0 0,0 0-33 0 0,0 0 32 0 0,0 0-48 0 0,0 0-127 0 0,0 0-100 0 0,0 0-33 0 0,0 0 21 0 0,0 0 20 0 0,0 0-26 0 0,0 0-37 0 0,10 3-38 0 0,91 13 1483 0 0,114-30 284 0 0,-193 13-2308 0 0,-19 2-3744 0 0,-13-1-7460 0 0,7 0 1501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12819 0 0,'0'0'991'0'0,"0"0"-310"0"0,0 0-65 0 0,0 0 339 0 0,0 0 356 0 0,0 0 123 0 0,0 0-70 0 0,0 0-181 0 0,0 0-214 0 0,0 0-223 0 0,20 2-161 0 0,64 9-134 0 0,74-21 513 0 0,-90-1-3251 0 0,-57 10-977 0 0,-5 0-4996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7 6681 0 0,'0'0'1574'0'0,"0"0"-288"0"0,0 0-277 0 0,0 0-33 0 0,0 0 169 0 0,0 0 132 0 0,0 0-76 0 0,0 0-260 0 0,0 0-338 0 0,0 0-344 0 0,0 0-217 0 0,-9-6-96 0 0,8 17 386 0 0,-2-1 0 0 0,0 1 0 0 0,0 0-1 0 0,-1-1 1 0 0,0 1 0 0 0,-1-1 0 0 0,0-1 0 0 0,0 1 0 0 0,-1 0 0 0 0,-1-1 0 0 0,-2 2-332 0 0,-11 21 340 0 0,-38 55-20 0 0,-4-3 1 0 0,-4-3-1 0 0,-19 16-320 0 0,41-48 25 0 0,-37 39-300 0 0,79-105-13331 0 0,4 14 5570 0 0</inkml:trace>
  <inkml:trace contextRef="#ctx0" brushRef="#br0" timeOffset="432.174">0 26 7017 0 0,'0'0'1489'0'0,"0"0"-74"0"0,0 0-54 0 0,0 0 17 0 0,0 0 90 0 0,0 0-58 0 0,0 0-224 0 0,0 0-305 0 0,0 0-374 0 0,0 0-254 0 0,0 0-62 0 0,0 0 38 0 0,0 0 82 0 0,0 6 89 0 0,25 70 1142 0 0,9-30-1196 0 0,3-3 0 0 0,1-1 0 0 0,3-2 1 0 0,1-1-1 0 0,1-3 0 0 0,2-1 0 0 0,49 28-346 0 0,-76-52 24 0 0,-6-5-26 0 0,-1 0 1 0 0,0 1-1 0 0,0 1 1 0 0,-1 0-1 0 0,0 0 0 0 0,-1 1 1 0 0,1 0-1 0 0,-2 1 1 0 0,1 0-1 0 0,2 5 2 0 0,-10-14-34 0 0,-1 0 0 0 0,0-1 0 0 0,1 1 0 0 0,-1-1 0 0 0,0 1 0 0 0,1 0 0 0 0,-1-1 0 0 0,0 1 0 0 0,0 0 0 0 0,1 0 0 0 0,-1-1 0 0 0,0 1 0 0 0,0 0 0 0 0,0-1 0 0 0,0 1 0 0 0,0 0 0 0 0,0 0 0 0 0,0-1 0 0 0,0 1 1 0 0,-1 0-1 0 0,1-1 0 0 0,0 1 0 0 0,0 0 0 0 0,0-1 0 0 0,-1 1 0 0 0,1 0 0 0 0,0-1 0 0 0,-1 1 0 0 0,1 0 0 0 0,-1-1 0 0 0,1 1 0 0 0,-1-1 0 0 0,1 1 0 0 0,-1-1 0 0 0,1 1 0 0 0,-1-1 0 0 0,1 1 0 0 0,-1-1 0 0 0,1 0 0 0 0,-1 1 0 0 0,0-1 0 0 0,1 0 0 0 0,-1 0 0 0 0,0 1 0 0 0,1-1 0 0 0,-1 0 0 0 0,0 0 0 0 0,0 0 0 0 0,1 0 0 0 0,-1 0 0 0 0,0 0 0 0 0,1 0 0 0 0,-1 0 0 0 0,0 0 0 0 0,0 0 0 0 0,1 0 0 0 0,-1 0 0 0 0,0 0 0 0 0,1-1 1 0 0,-1 1-1 0 0,0 0 34 0 0,-3-19-8832 0 0,4 17 4699 0 0,0-3-4299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7082 0 0,'0'0'2044'0'0,"0"0"-390"0"0,0 0-162 0 0,0 0 35 0 0,0 0-100 0 0,0 0-112 0 0,0 0-247 0 0,0 0-270 0 0,0 0-154 0 0,0 0-101 0 0,0 0-71 0 0,0 0-63 0 0,0 0-56 0 0,20-13-44 0 0,61-38-27 0 0,3 23 505 0 0,29 23-179 0 0,-111 7-606 0 0,-1 0-1 0 0,1-1 1 0 0,-1 1-1 0 0,0 0 1 0 0,1 0-1 0 0,-1 0 1 0 0,0 0 0 0 0,0 0-1 0 0,-1 1 1 0 0,1-1-1 0 0,0 0 1 0 0,-1 0-1 0 0,1 0 1 0 0,-1 1-1 0 0,0-1 1 0 0,0 0-1 0 0,1 1 1 0 0,-2-1-1 0 0,1 0 1 0 0,0 0-1 0 0,0 1 1 0 0,-1-1 0 0 0,1 0-1 0 0,-1 0 1 0 0,0 1-1 0 0,0-1 1 0 0,0 0-1 0 0,0 0 1 0 0,0 0-1 0 0,0 0 1 0 0,0 0-1 0 0,-1 0 1 0 0,1-1-1 0 0,0 1 1 0 0,-1 0 0 0 0,0-1-1 0 0,1 1 1 0 0,-1-1-1 0 0,0 1 1 0 0,0-1-1 0 0,-2 1-1 0 0,1 2 0 0 0,-197 184-236 0 0,198-186 229 0 0,0-1-1 0 0,0 0 1 0 0,1 1 0 0 0,-1-1-1 0 0,1 0 1 0 0,-1 1 0 0 0,1 0-1 0 0,0-1 1 0 0,0 1 0 0 0,0 0 0 0 0,0 0-1 0 0,0 0 1 0 0,0 0 0 0 0,0 0-1 0 0,0 0 1 0 0,1 0 0 0 0,-1 0 0 0 0,1 0-1 0 0,-1 0 1 0 0,1 0 0 0 0,0 0-1 0 0,0 0 1 0 0,0 0 0 0 0,0 0-1 0 0,0 0 1 0 0,1 0 0 0 0,-1 0 0 0 0,1 1-1 0 0,-1-1 1 0 0,1 0 0 0 0,0 0-1 0 0,-1-1 1 0 0,1 1 0 0 0,1 2 7 0 0,98 33 63 0 0,-50-23-57 0 0,-44-13 8 0 0,0 0-1 0 0,0 1 1 0 0,0 0-1 0 0,0 0 1 0 0,-1 0-1 0 0,1 1 1 0 0,-1-1-1 0 0,1 1 1 0 0,-1 1-1 0 0,0-1 1 0 0,0 1-1 0 0,0 0 1 0 0,-1 0-1 0 0,1 0 1 0 0,-1 1-1 0 0,0 0 1 0 0,0 0-1 0 0,-1 0 1 0 0,1 0 0 0 0,-1 0-1 0 0,0 1 1 0 0,-1-1-1 0 0,1 1 1 0 0,-1 0-1 0 0,0 0 1 0 0,-1 0-1 0 0,1 0 1 0 0,-1 0-1 0 0,0 5-13 0 0,-2-1 59 0 0,0-1 0 0 0,-1 1 0 0 0,0 0 0 0 0,-1-1 0 0 0,0 1 0 0 0,-1-1 0 0 0,0 0 0 0 0,0 0 0 0 0,-1 0 0 0 0,0-1 0 0 0,0 1 0 0 0,-1-1 0 0 0,0 0 0 0 0,-1-1 0 0 0,1 0 0 0 0,-2 0 0 0 0,-2 2-59 0 0,2-2 43 0 0,1-1 0 0 0,-1 0 0 0 0,0 0 1 0 0,-1-1-1 0 0,0 0 0 0 0,1 0 0 0 0,-1-1 0 0 0,-1-1 0 0 0,1 1 1 0 0,-1-1-1 0 0,0-1-43 0 0,7-1-40 0 0,-1 0 0 0 0,1-1 0 0 0,-1 1 1 0 0,1-1-1 0 0,-1 0 0 0 0,1 0 0 0 0,-1-1 0 0 0,1 1 0 0 0,0 0 1 0 0,-1-1-1 0 0,1 0 0 0 0,-1 0 0 0 0,1 0 0 0 0,0 0 0 0 0,0-1 0 0 0,0 1 1 0 0,0-1-1 0 0,0 0 0 0 0,0 0 0 0 0,0 0 0 0 0,0 0 0 0 0,1 0 1 0 0,-1-1-1 0 0,1 1 0 0 0,0-1 0 0 0,-1 0 40 0 0,-10-36-8804 0 0,13 31-2359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12731 0 0,'0'0'868'0'0,"0"0"-308"0"0,0 0-192 0 0,0 0 83 0 0,0 0 200 0 0,0 0 132 0 0,0 0-38 0 0,0 0-148 0 0,0 0-100 0 0,0 0-20 0 0,0 0 28 0 0,8 0 54 0 0,228-12 3434 0 0,-59 3-4169 0 0,-185 18-5174 0 0,3-6-82 0 0,1-1-5259 0 0</inkml:trace>
  <inkml:trace contextRef="#ctx0" brushRef="#br0" timeOffset="318.494">270 0 8338 0 0,'0'0'871'0'0,"0"0"-326"0"0,0 0-15 0 0,0 0 336 0 0,0 0 407 0 0,0 0 204 0 0,0 0-67 0 0,0 0-244 0 0,0 0-270 0 0,0 0-203 0 0,0 0-153 0 0,0 0-100 0 0,-1 22-86 0 0,-4 71-73 0 0,11 50 625 0 0,-8-52-720 0 0,1 2-4062 0 0,4-87 454 0 0,1-5-1733 0 0,0-1-3164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14227 0 0,'0'0'719'0'0,"0"0"-520"0"0,0 0-222 0 0,0 0 184 0 0,0 0 319 0 0,0 0 161 0 0,0 0 16 0 0,0 0-49 0 0,-1 20-124 0 0,-3 128 291 0 0,5-85-389 0 0,0-6-1077 0 0,-3-19-3805 0 0,1-33-721 0 0,0 0-3693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18844 0 0,'0'0'608'0'0,"0"0"-272"0"0,0 0-120 0 0,0 0-64 0 0,0 0-48 0 0,0 0-176 0 0,0 0-192 0 0,0 0-144 0 0,0 0-176 0 0,0 0-248 0 0,0 0-568 0 0,0 0-2097 0 0,0 0-8178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14619 0 0,'0'0'534'0'0,"0"0"-344"0"0,0 0-107 0 0,0 0 133 0 0,0 0 275 0 0,0 0 190 0 0,0 0 30 0 0,0 0-75 0 0,0 0-102 0 0,0 0-90 0 0,0 20-88 0 0,4 130 407 0 0,7 297 93 0 0,-11-325-2420 0 0,-2-117-36 0 0,-2-3-5428 0 0,3-2-2886 0 0</inkml:trace>
  <inkml:trace contextRef="#ctx0" brushRef="#br0" timeOffset="252.817">0 407 12043 0 0,'0'0'2328'0'0,"0"0"-1536"0"0,0 0-360 0 0,0 0 136 0 0,0 0 97 0 0,0 0 7 0 0,0 0-80 0 0,122-36-88 0 0,-96 33-40 0 0,4 1-112 0 0,1 0-104 0 0,1 2-144 0 0,1 0-208 0 0,-3 0-232 0 0,0 4-496 0 0,-2 3-1192 0 0,-8-2-3202 0 0,-5-1-6016 0 0</inkml:trace>
  <inkml:trace contextRef="#ctx0" brushRef="#br0" timeOffset="500.268">707 421 12539 0 0,'0'0'1417'0'0,"0"0"-374"0"0,0 0-195 0 0,0 0-23 0 0,0 0-61 0 0,0 0-100 0 0,0 0-132 0 0,0 0-123 0 0,-21 6-109 0 0,-62 18-94 0 0,33 3-49 0 0,45-19-167 0 0,4-5 13 0 0,0 0 0 0 0,0 1-1 0 0,0 0 1 0 0,0-1 0 0 0,1 1 0 0 0,-1-1 0 0 0,1 1 0 0 0,0 0 0 0 0,0 0 0 0 0,0-1 0 0 0,1 1 0 0 0,-1-1 0 0 0,1 1 0 0 0,0 0 0 0 0,0-1 0 0 0,0 1 0 0 0,0-1 0 0 0,1 0 0 0 0,0 1 0 0 0,-1-1 0 0 0,1 0 0 0 0,0 0 0 0 0,0 0 0 0 0,1 0 0 0 0,-1 0 0 0 0,1-1 0 0 0,-1 1 0 0 0,1-1 0 0 0,0 1 0 0 0,0-1 0 0 0,0 0 0 0 0,0 0 0 0 0,1 0-3 0 0,20 24 118 0 0,-20-22-25 0 0,-1-1 0 0 0,0 1 1 0 0,0 0-1 0 0,0 0 1 0 0,-1 0-1 0 0,1 0 1 0 0,-1 1-1 0 0,0-1 1 0 0,0 0-1 0 0,-1 1 0 0 0,1 0 1 0 0,-1-1-1 0 0,0 1 1 0 0,0 0-1 0 0,-1 0 1 0 0,1 0-1 0 0,-1 0 1 0 0,0-1-1 0 0,0 1 0 0 0,-1 0 1 0 0,0 0-1 0 0,1 0 1 0 0,-2-1-1 0 0,1 1 1 0 0,0 0-1 0 0,-1-1 1 0 0,0 1-1 0 0,0-1 0 0 0,0 1 1 0 0,-1-1-94 0 0,-2 1 98 0 0,0 0 0 0 0,-1-1 0 0 0,1 1 1 0 0,-1-1-1 0 0,0 0 0 0 0,0-1 0 0 0,-1 1 0 0 0,1-1 0 0 0,-1 0 1 0 0,1-1-1 0 0,-1 0 0 0 0,0 0 0 0 0,-7 1-98 0 0,-57 0-6357 0 0,63-5-2409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 4289 0 0,'0'0'603'0'0,"0"0"-395"0"0,0 0-159 0 0,0 0 68 0 0,0 0 50 0 0,0 0-29 0 0,0 0-42 0 0,0 0-27 0 0,0 0 43 0 0,0 0 128 0 0,0 4 164 0 0,-4 59 4213 0 0,2-48-4254 0 0,0 0-1 0 0,1-1 1 0 0,1 1-1 0 0,0 0 1 0 0,1 0-1 0 0,0 0 1 0 0,1-1-1 0 0,1 1 1 0 0,0 0-1 0 0,1-1 1 0 0,1 0-1 0 0,2 3-362 0 0,-6-13 117 0 0,1 0 0 0 0,0-1 0 0 0,0 1 0 0 0,1-1 0 0 0,-1 0 0 0 0,1 1 0 0 0,0-1 0 0 0,-1 0 0 0 0,1 0 0 0 0,1-1 0 0 0,-1 1 0 0 0,0-1 1 0 0,1 1-1 0 0,-1-1 0 0 0,1 0 0 0 0,0 0 0 0 0,-1-1 0 0 0,1 1 0 0 0,0-1 0 0 0,0 0 0 0 0,0 0 0 0 0,0 0 0 0 0,0-1 0 0 0,0 1 0 0 0,1-1 0 0 0,-1 0 0 0 0,0 0 0 0 0,0 0 0 0 0,0-1 0 0 0,0 1 0 0 0,0-1 0 0 0,0 0 0 0 0,0 0 0 0 0,0-1 0 0 0,0 1 0 0 0,0-1 0 0 0,-1 0 0 0 0,1 0 0 0 0,1-1-117 0 0,12-12 316 0 0,-2-1 1 0 0,1-1-1 0 0,-2 0 0 0 0,0-1 1 0 0,-1-1-1 0 0,-1 0 0 0 0,-1-1 1 0 0,0 0-1 0 0,-2-1 0 0 0,0 0 1 0 0,4-19-317 0 0,-7 26 110 0 0,27-115-255 0 0,-33 128-389 0 0,0 1-361 0 0,0 0-510 0 0,0 11-8824 0 0,0-6-176 0 0</inkml:trace>
  <inkml:trace contextRef="#ctx0" brushRef="#br0" timeOffset="664.81">522 385 0 0 0,'0'0'709'0'0,"0"0"-195"0"0,0 0 49 0 0,0 0 402 0 0,0 0 549 0 0,0 0 373 0 0,0 0 95 0 0,0 0-150 0 0,0 0-277 0 0,0 0-235 0 0,0 0-121 0 0,0 0-78 0 0,0 0-108 0 0,4-3-123 0 0,55-80 2909 0 0,39-157-2065 0 0,-93 230-2331 0 0,-5 18-515 0 0,-1 7 503 0 0,0 4 570 0 0,0-9 43 0 0,0 0 1 0 0,0-1 0 0 0,1 1-1 0 0,0 0 1 0 0,1 0-1 0 0,0 0 1 0 0,1 0 0 0 0,0 0-1 0 0,0-1 1 0 0,1 1 0 0 0,0-1-1 0 0,1 0 1 0 0,0 0 0 0 0,0 0-1 0 0,1 0 1 0 0,0-1-1 0 0,1 1 1 0 0,-1-1 0 0 0,2-1-1 0 0,1 3-4 0 0,-6-8 80 0 0,0-1 0 0 0,1 1-1 0 0,-1 0 1 0 0,0-1-1 0 0,1 1 1 0 0,-1-1 0 0 0,1 0-1 0 0,-1 0 1 0 0,1 0-1 0 0,0 0 1 0 0,-1 0 0 0 0,1-1-1 0 0,0 1 1 0 0,0-1-1 0 0,0 0 1 0 0,-1 0 0 0 0,1 0-1 0 0,0 0 1 0 0,0 0-1 0 0,0-1 1 0 0,-1 1-1 0 0,1-1 1 0 0,0 1 0 0 0,0-1-1 0 0,-1 0 1 0 0,1 0-1 0 0,-1-1 1 0 0,1 1 0 0 0,-1 0-1 0 0,1-1 1 0 0,-1 0-1 0 0,0 1 1 0 0,0-1 0 0 0,0 0-1 0 0,2-2-79 0 0,5-4 156 0 0,0-1 0 0 0,-1-1 0 0 0,0 1 0 0 0,-1-1 0 0 0,0 0 0 0 0,-1-1 0 0 0,0 0 0 0 0,0 0-1 0 0,-1 0 1 0 0,0-1 0 0 0,0-3-156 0 0,0-20-49 0 0,-4 20-3000 0 0,-3 15-3930 0 0,0 0-2432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39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480 70 0 0 0,'0'0'320'0'0,"0"0"715"0"0,0 0 505 0 0,0 0 247 0 0,0 0-65 0 0,0 0-276 0 0,0 0-277 0 0,0 0-175 0 0,0 0-53 0 0,6 0 6510 0 0,-37 62-6256 0 0,2-15-951 0 0,-2-1-1 0 0,-1-2 1 0 0,-3-1 0 0 0,-2-2-1 0 0,-1-1 1 0 0,-38 30-244 0 0,37-38 37 0 0,38-31-94 0 0,1-1-47 0 0,0 0-40 0 0,0 0-102 0 0,0 0-134 0 0,6-15-3859 0 0,3 4 729 0 0,-3 2-2726 0 0,-5 4 53 0 0</inkml:trace>
  <inkml:trace contextRef="#ctx0" brushRef="#br0" timeOffset="432.192">23 49 4249 0 0,'0'0'1271'0'0,"0"0"-283"0"0,0 0-120 0 0,0 0 143 0 0,0 0 197 0 0,0 0 18 0 0,0 0-176 0 0,0 0-309 0 0,0 0-209 0 0,0 0-5 0 0,0 0 80 0 0,0 0 122 0 0,0 0 34 0 0,4 6-40 0 0,85 68 2816 0 0,151 79-1700 0 0,-229-146-1834 0 0,0 1 0 0 0,0 1 0 0 0,0 0 0 0 0,-1 1 0 0 0,0 0 0 0 0,-1 0 0 0 0,0 1 0 0 0,-1 0 0 0 0,0 1 0 0 0,-1-1 0 0 0,0 2 0 0 0,-1-1 0 0 0,0 1 0 0 0,-1 1-5 0 0,-1 2 174 0 0,-1-25-5640 0 0,-3 5 4482 0 0,1-10-5396 0 0,-1 10-2905 0 0</inkml:trace>
  <inkml:trace contextRef="#ctx0" brushRef="#br0" timeOffset="1033.547">258 1 0 0 0,'0'0'944'0'0,"0"0"208"0"0,0 0 98 0 0,0 0-86 0 0,0 0-228 0 0,0 0-247 0 0,0 0-204 0 0,0 0-130 0 0,0 0-58 0 0,-2 53 5987 0 0,23 83-2446 0 0,-1-8-3440 0 0,-21-111-451 0 0,0 1 0 0 0,-1-1 0 0 0,-2 1 0 0 0,1-1 0 0 0,-2 0 0 0 0,0-1 0 0 0,-1 1 0 0 0,-6 9 53 0 0,7-12-182 0 0,-2 11-1322 0 0,9-17-8302 0 0,0-6 3930 0 0</inkml:trace>
  <inkml:trace contextRef="#ctx0" brushRef="#br0" timeOffset="1403.389">0 279 1800 0 0,'0'0'1343'0'0,"0"0"-396"0"0,0 0 177 0 0,0 0 326 0 0,0 0 164 0 0,0 0 58 0 0,20 0-57 0 0,133-2 2317 0 0,-38-1-2183 0 0,45-2-1728 0 0,-55-5-8696 0 0,-91 7 83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43.1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72 0 0 0,'0'0'433'0'0,"0"0"698"0"0,0 0 270 0 0,9-7 122 0 0,24-19 108 0 0,-25 19 8 0 0,-8 7-39 0 0,0 0-118 0 0,0 0-195 0 0,0 0-222 0 0,-5 87 3037 0 0,0-19-3511 0 0,5 124 645 0 0,23 94-426 0 0,-17-171-1470 0 0,-22-82-1735 0 0,7-24-1087 0 0,0-2-3577 0 0,7-5 724 0 0</inkml:trace>
  <inkml:trace contextRef="#ctx0" brushRef="#br0" timeOffset="1813.922">2451 0 0 0 0,'0'0'231'0'0,"0"0"578"0"0,0 0 42 0 0,0 0-77 0 0,0 0-6 0 0,0 0 39 0 0,0 0 33 0 0,0 0-15 0 0,0 0-81 0 0,8 7 2505 0 0,5 83 1916 0 0,-7 49-3570 0 0,-4-89-1031 0 0,-2-35-494 0 0,3 38 16 0 0,-2 0-1 0 0,-3 0 1 0 0,-2-1-1 0 0,-5 20-85 0 0,5-58-252 0 0,0-3-2157 0 0,3-3-5450 0 0,1-8 745 0 0</inkml:trace>
  <inkml:trace contextRef="#ctx0" brushRef="#br0" timeOffset="21251.278">997 170 0 0 0,'0'0'922'0'0,"0"0"310"0"0,0 0 277 0 0,0 0 92 0 0,0 0-81 0 0,0 0-164 0 0,0 0-225 0 0,0 0-138 0 0,0 0-100 0 0,0-3-37 0 0,1-1-504 0 0,-1-2 5 0 0,1-1 4001 0 0,-16 13-3033 0 0,-103 158-922 0 0,82-121-160 0 0,-1-2-1 0 0,-2-1 1 0 0,-33 25-243 0 0,-20 13-77 0 0,99-85-1732 0 0,14-14-1108 0 0,-9 6-5765 0 0,-10 12 2631 0 0</inkml:trace>
  <inkml:trace contextRef="#ctx0" brushRef="#br0" timeOffset="21734.363">552 120 1224 0 0,'0'0'1100'0'0,"0"0"-231"0"0,0 0-9 0 0,0 0 120 0 0,0 0 158 0 0,0 0 46 0 0,0 0-127 0 0,0 0-236 0 0,0 0-197 0 0,0 0-112 0 0,0 0-39 0 0,0 0 63 0 0,0 0 47 0 0,-2 6 12 0 0,-6 20 33 0 0,34 11 2215 0 0,215 149 652 0 0,-86-54-3253 0 0,-148-124-154 0 0,-7-8-252 0 0,0 0 1 0 0,1 0 0 0 0,-1-1 0 0 0,0 1-1 0 0,0 0 1 0 0,0 0 0 0 0,1 0 0 0 0,-1 0 0 0 0,0 0-1 0 0,0 0 1 0 0,1 0 0 0 0,-1 0 0 0 0,0 0-1 0 0,0 0 1 0 0,1 0 0 0 0,-1 0 0 0 0,0 0-1 0 0,0 0 1 0 0,1 0 0 0 0,-1 0 0 0 0,0 0 162 0 0,-7-10-5461 0 0,4 6 782 0 0,-1 1-1601 0 0</inkml:trace>
  <inkml:trace contextRef="#ctx0" brushRef="#br0" timeOffset="22558.512">450 414 0 0 0,'0'0'959'0'0,"0"0"-48"0"0,0 0 126 0 0,0 0 317 0 0,0 0 313 0 0,0 0 93 0 0,0 0-141 0 0,0 0-297 0 0,0 0-301 0 0,0 0-196 0 0,0 0-103 0 0,0 0-36 0 0,0 0-11 0 0,-1 3 1745 0 0,-276-3 964 0 0,209 0-2076 0 0,12 0-1539 0 0,56 0 23 0 0,0 0-164 0 0,21 0-3141 0 0,-16 0 2847 0 0,12-1-5572 0 0,-7-1-4084 0 0</inkml:trace>
  <inkml:trace contextRef="#ctx0" brushRef="#br0" timeOffset="24524.538">1291 341 0 0 0,'0'0'443'0'0,"0"0"44"0"0,0 0-107 0 0,0 0-47 0 0,0 0-18 0 0,0 0 19 0 0,0 0 29 0 0,0 0 40 0 0,-6 0 38 0 0,-24-1 980 0 0,-19-1 8640 0 0,49 2-9495 0 0,56-4 2052 0 0,315 15-1379 0 0,-311-4-1178 0 0,1 1 11 0 0,1-3 0 0 0,-1-3-1 0 0,35-3-71 0 0,130-24 343 0 0,-88 18-271 0 0,-109 7-128 0 0,-29 0 49 0 0,0 0-13 0 0,0 0 23 0 0,8 0 261 0 0,6 0 281 0 0,-97-44-252 0 0,-60-62 563 0 0,125 95-588 0 0,-13 2-699 0 0,23 37 139 0 0,-12 77 251 0 0,16-84 18 0 0,-1 0 0 0 0,0-1 0 0 0,-2 0 0 0 0,0 0 0 0 0,-2 0 1 0 0,0-1-1 0 0,-1 0 0 0 0,-1 0 0 0 0,-10 12 23 0 0,7 5-212 0 0,17-30 709 0 0,5-19-248 0 0,8-2-236 0 0,2 0 1 0 0,0 2 0 0 0,0 0 0 0 0,1 0-1 0 0,1 2 1 0 0,0 0 0 0 0,0 2 0 0 0,1 0-1 0 0,19-5-13 0 0,46-22 26 0 0,2-2-11 0 0,-89 39-2848 0 0,-7 4-4452 0 0,6-2-3110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8586 0 0,'0'0'1778'0'0,"0"0"-529"0"0,0 0-329 0 0,0 0-33 0 0,0 0 32 0 0,0 0-48 0 0,0 0-127 0 0,0 0-100 0 0,0 0-33 0 0,0 0 21 0 0,0 0 20 0 0,0 0-26 0 0,0 0-37 0 0,10 3-38 0 0,91 13 1483 0 0,114-30 284 0 0,-193 13-2308 0 0,-19 2-3744 0 0,-13-1-7460 0 0,7 0 1501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12819 0 0,'0'0'991'0'0,"0"0"-310"0"0,0 0-65 0 0,0 0 339 0 0,0 0 356 0 0,0 0 123 0 0,0 0-70 0 0,0 0-181 0 0,0 0-214 0 0,0 0-223 0 0,20 2-161 0 0,64 9-134 0 0,74-21 513 0 0,-90-1-3251 0 0,-57 10-977 0 0,-5 0-4996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7 6681 0 0,'0'0'1574'0'0,"0"0"-288"0"0,0 0-277 0 0,0 0-33 0 0,0 0 169 0 0,0 0 132 0 0,0 0-76 0 0,0 0-260 0 0,0 0-338 0 0,0 0-344 0 0,0 0-217 0 0,-9-6-96 0 0,8 17 386 0 0,-2-1 0 0 0,0 1 0 0 0,0 0-1 0 0,-1-1 1 0 0,0 1 0 0 0,-1-1 0 0 0,0-1 0 0 0,0 1 0 0 0,-1 0 0 0 0,-1-1 0 0 0,-2 2-332 0 0,-11 21 340 0 0,-38 55-20 0 0,-4-3 1 0 0,-4-3-1 0 0,-19 16-320 0 0,41-48 25 0 0,-37 39-300 0 0,79-105-13331 0 0,4 14 5570 0 0</inkml:trace>
  <inkml:trace contextRef="#ctx0" brushRef="#br0" timeOffset="432.174">0 26 7017 0 0,'0'0'1489'0'0,"0"0"-74"0"0,0 0-54 0 0,0 0 17 0 0,0 0 90 0 0,0 0-58 0 0,0 0-224 0 0,0 0-305 0 0,0 0-374 0 0,0 0-254 0 0,0 0-62 0 0,0 0 38 0 0,0 0 82 0 0,0 6 89 0 0,25 70 1142 0 0,9-30-1196 0 0,3-3 0 0 0,1-1 0 0 0,3-2 1 0 0,1-1-1 0 0,1-3 0 0 0,2-1 0 0 0,49 28-346 0 0,-76-52 24 0 0,-6-5-26 0 0,-1 0 1 0 0,0 1-1 0 0,0 1 1 0 0,-1 0-1 0 0,0 0 0 0 0,-1 1 1 0 0,1 0-1 0 0,-2 1 1 0 0,1 0-1 0 0,2 5 2 0 0,-10-14-34 0 0,-1 0 0 0 0,0-1 0 0 0,1 1 0 0 0,-1-1 0 0 0,0 1 0 0 0,1 0 0 0 0,-1-1 0 0 0,0 1 0 0 0,0 0 0 0 0,1 0 0 0 0,-1-1 0 0 0,0 1 0 0 0,0 0 0 0 0,0-1 0 0 0,0 1 0 0 0,0 0 0 0 0,0 0 0 0 0,0-1 0 0 0,0 1 1 0 0,-1 0-1 0 0,1-1 0 0 0,0 1 0 0 0,0 0 0 0 0,0-1 0 0 0,-1 1 0 0 0,1 0 0 0 0,0-1 0 0 0,-1 1 0 0 0,1 0 0 0 0,-1-1 0 0 0,1 1 0 0 0,-1-1 0 0 0,1 1 0 0 0,-1-1 0 0 0,1 1 0 0 0,-1-1 0 0 0,1 1 0 0 0,-1-1 0 0 0,1 0 0 0 0,-1 1 0 0 0,0-1 0 0 0,1 0 0 0 0,-1 0 0 0 0,0 1 0 0 0,1-1 0 0 0,-1 0 0 0 0,0 0 0 0 0,0 0 0 0 0,1 0 0 0 0,-1 0 0 0 0,0 0 0 0 0,1 0 0 0 0,-1 0 0 0 0,0 0 0 0 0,0 0 0 0 0,1 0 0 0 0,-1 0 0 0 0,0 0 0 0 0,1-1 1 0 0,-1 1-1 0 0,0 0 34 0 0,-3-19-8832 0 0,4 17 4699 0 0,0-3-4299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7082 0 0,'0'0'2044'0'0,"0"0"-390"0"0,0 0-162 0 0,0 0 35 0 0,0 0-100 0 0,0 0-112 0 0,0 0-247 0 0,0 0-270 0 0,0 0-154 0 0,0 0-101 0 0,0 0-71 0 0,0 0-63 0 0,0 0-56 0 0,20-13-44 0 0,61-38-27 0 0,3 23 505 0 0,29 23-179 0 0,-111 7-606 0 0,-1 0-1 0 0,1-1 1 0 0,-1 1-1 0 0,0 0 1 0 0,1 0-1 0 0,-1 0 1 0 0,0 0 0 0 0,0 0-1 0 0,-1 1 1 0 0,1-1-1 0 0,0 0 1 0 0,-1 0-1 0 0,1 0 1 0 0,-1 1-1 0 0,0-1 1 0 0,0 0-1 0 0,1 1 1 0 0,-2-1-1 0 0,1 0 1 0 0,0 0-1 0 0,0 1 1 0 0,-1-1 0 0 0,1 0-1 0 0,-1 0 1 0 0,0 1-1 0 0,0-1 1 0 0,0 0-1 0 0,0 0 1 0 0,0 0-1 0 0,0 0 1 0 0,0 0-1 0 0,-1 0 1 0 0,1-1-1 0 0,0 1 1 0 0,-1 0 0 0 0,0-1-1 0 0,1 1 1 0 0,-1-1-1 0 0,0 1 1 0 0,0-1-1 0 0,-2 1-1 0 0,1 2 0 0 0,-197 184-236 0 0,198-186 229 0 0,0-1-1 0 0,0 0 1 0 0,1 1 0 0 0,-1-1-1 0 0,1 0 1 0 0,-1 1 0 0 0,1 0-1 0 0,0-1 1 0 0,0 1 0 0 0,0 0 0 0 0,0 0-1 0 0,0 0 1 0 0,0 0 0 0 0,0 0-1 0 0,0 0 1 0 0,1 0 0 0 0,-1 0 0 0 0,1 0-1 0 0,-1 0 1 0 0,1 0 0 0 0,0 0-1 0 0,0 0 1 0 0,0 0 0 0 0,0 0-1 0 0,0 0 1 0 0,1 0 0 0 0,-1 0 0 0 0,1 1-1 0 0,-1-1 1 0 0,1 0 0 0 0,0 0-1 0 0,-1-1 1 0 0,1 1 0 0 0,1 2 7 0 0,98 33 63 0 0,-50-23-57 0 0,-44-13 8 0 0,0 0-1 0 0,0 1 1 0 0,0 0-1 0 0,0 0 1 0 0,-1 0-1 0 0,1 1 1 0 0,-1-1-1 0 0,1 1 1 0 0,-1 1-1 0 0,0-1 1 0 0,0 1-1 0 0,0 0 1 0 0,-1 0-1 0 0,1 0 1 0 0,-1 1-1 0 0,0 0 1 0 0,0 0-1 0 0,-1 0 1 0 0,1 0 0 0 0,-1 0-1 0 0,0 1 1 0 0,-1-1-1 0 0,1 1 1 0 0,-1 0-1 0 0,0 0 1 0 0,-1 0-1 0 0,1 0 1 0 0,-1 0-1 0 0,0 5-13 0 0,-2-1 59 0 0,0-1 0 0 0,-1 1 0 0 0,0 0 0 0 0,-1-1 0 0 0,0 1 0 0 0,-1-1 0 0 0,0 0 0 0 0,0 0 0 0 0,-1 0 0 0 0,0-1 0 0 0,0 1 0 0 0,-1-1 0 0 0,0 0 0 0 0,-1-1 0 0 0,1 0 0 0 0,-2 0 0 0 0,-2 2-59 0 0,2-2 43 0 0,1-1 0 0 0,-1 0 0 0 0,0 0 1 0 0,-1-1-1 0 0,0 0 0 0 0,1 0 0 0 0,-1-1 0 0 0,-1-1 0 0 0,1 1 1 0 0,-1-1-1 0 0,0-1-43 0 0,7-1-40 0 0,-1 0 0 0 0,1-1 0 0 0,-1 1 1 0 0,1-1-1 0 0,-1 0 0 0 0,1 0 0 0 0,-1-1 0 0 0,1 1 0 0 0,0 0 1 0 0,-1-1-1 0 0,1 0 0 0 0,-1 0 0 0 0,1 0 0 0 0,0 0 0 0 0,0-1 0 0 0,0 1 1 0 0,0-1-1 0 0,0 0 0 0 0,0 0 0 0 0,0 0 0 0 0,0 0 0 0 0,1 0 1 0 0,-1-1-1 0 0,1 1 0 0 0,0-1 0 0 0,-1 0 40 0 0,-10-36-8804 0 0,13 31-2359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12731 0 0,'0'0'868'0'0,"0"0"-308"0"0,0 0-192 0 0,0 0 83 0 0,0 0 200 0 0,0 0 132 0 0,0 0-38 0 0,0 0-148 0 0,0 0-100 0 0,0 0-20 0 0,0 0 28 0 0,8 0 54 0 0,228-12 3434 0 0,-59 3-4169 0 0,-185 18-5174 0 0,3-6-82 0 0,1-1-5259 0 0</inkml:trace>
  <inkml:trace contextRef="#ctx0" brushRef="#br0" timeOffset="318.494">270 0 8338 0 0,'0'0'871'0'0,"0"0"-326"0"0,0 0-15 0 0,0 0 336 0 0,0 0 407 0 0,0 0 204 0 0,0 0-67 0 0,0 0-244 0 0,0 0-270 0 0,0 0-203 0 0,0 0-153 0 0,0 0-100 0 0,-1 22-86 0 0,-4 71-73 0 0,11 50 625 0 0,-8-52-720 0 0,1 2-4062 0 0,4-87 454 0 0,1-5-1733 0 0,0-1-3164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14227 0 0,'0'0'719'0'0,"0"0"-520"0"0,0 0-222 0 0,0 0 184 0 0,0 0 319 0 0,0 0 161 0 0,0 0 16 0 0,0 0-49 0 0,-1 20-124 0 0,-3 128 291 0 0,5-85-389 0 0,0-6-1077 0 0,-3-19-3805 0 0,1-33-721 0 0,0 0-3693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18844 0 0,'0'0'608'0'0,"0"0"-272"0"0,0 0-120 0 0,0 0-64 0 0,0 0-48 0 0,0 0-176 0 0,0 0-192 0 0,0 0-144 0 0,0 0-176 0 0,0 0-248 0 0,0 0-568 0 0,0 0-2097 0 0,0 0-8178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14619 0 0,'0'0'534'0'0,"0"0"-344"0"0,0 0-107 0 0,0 0 133 0 0,0 0 275 0 0,0 0 190 0 0,0 0 30 0 0,0 0-75 0 0,0 0-102 0 0,0 0-90 0 0,0 20-88 0 0,4 130 407 0 0,7 297 93 0 0,-11-325-2420 0 0,-2-117-36 0 0,-2-3-5428 0 0,3-2-2886 0 0</inkml:trace>
  <inkml:trace contextRef="#ctx0" brushRef="#br0" timeOffset="252.817">0 407 12043 0 0,'0'0'2328'0'0,"0"0"-1536"0"0,0 0-360 0 0,0 0 136 0 0,0 0 97 0 0,0 0 7 0 0,0 0-80 0 0,122-36-88 0 0,-96 33-40 0 0,4 1-112 0 0,1 0-104 0 0,1 2-144 0 0,1 0-208 0 0,-3 0-232 0 0,0 4-496 0 0,-2 3-1192 0 0,-8-2-3202 0 0,-5-1-6016 0 0</inkml:trace>
  <inkml:trace contextRef="#ctx0" brushRef="#br0" timeOffset="500.268">707 421 12539 0 0,'0'0'1417'0'0,"0"0"-374"0"0,0 0-195 0 0,0 0-23 0 0,0 0-61 0 0,0 0-100 0 0,0 0-132 0 0,0 0-123 0 0,-21 6-109 0 0,-62 18-94 0 0,33 3-49 0 0,45-19-167 0 0,4-5 13 0 0,0 0 0 0 0,0 1-1 0 0,0 0 1 0 0,0-1 0 0 0,1 1 0 0 0,-1-1 0 0 0,1 1 0 0 0,0 0 0 0 0,0 0 0 0 0,0-1 0 0 0,1 1 0 0 0,-1-1 0 0 0,1 1 0 0 0,0 0 0 0 0,0-1 0 0 0,0 1 0 0 0,0-1 0 0 0,1 0 0 0 0,0 1 0 0 0,-1-1 0 0 0,1 0 0 0 0,0 0 0 0 0,0 0 0 0 0,1 0 0 0 0,-1 0 0 0 0,1-1 0 0 0,-1 1 0 0 0,1-1 0 0 0,0 1 0 0 0,0-1 0 0 0,0 0 0 0 0,0 0 0 0 0,1 0-3 0 0,20 24 118 0 0,-20-22-25 0 0,-1-1 0 0 0,0 1 1 0 0,0 0-1 0 0,0 0 1 0 0,-1 0-1 0 0,1 0 1 0 0,-1 1-1 0 0,0-1 1 0 0,0 0-1 0 0,-1 1 0 0 0,1 0 1 0 0,-1-1-1 0 0,0 1 1 0 0,0 0-1 0 0,-1 0 1 0 0,1 0-1 0 0,-1 0 1 0 0,0-1-1 0 0,0 1 0 0 0,-1 0 1 0 0,0 0-1 0 0,1 0 1 0 0,-2-1-1 0 0,1 1 1 0 0,0 0-1 0 0,-1-1 1 0 0,0 1-1 0 0,0-1 0 0 0,0 1 1 0 0,-1-1-94 0 0,-2 1 98 0 0,0 0 0 0 0,-1-1 0 0 0,1 1 1 0 0,-1-1-1 0 0,0 0 0 0 0,0-1 0 0 0,-1 1 0 0 0,1-1 0 0 0,-1 0 1 0 0,1-1-1 0 0,-1 0 0 0 0,0 0 0 0 0,-7 1-98 0 0,-57 0-6357 0 0,63-5-2409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 4289 0 0,'0'0'603'0'0,"0"0"-395"0"0,0 0-159 0 0,0 0 68 0 0,0 0 50 0 0,0 0-29 0 0,0 0-42 0 0,0 0-27 0 0,0 0 43 0 0,0 0 128 0 0,0 4 164 0 0,-4 59 4213 0 0,2-48-4254 0 0,0 0-1 0 0,1-1 1 0 0,1 1-1 0 0,0 0 1 0 0,1 0-1 0 0,0 0 1 0 0,1-1-1 0 0,1 1 1 0 0,0 0-1 0 0,1-1 1 0 0,1 0-1 0 0,2 3-362 0 0,-6-13 117 0 0,1 0 0 0 0,0-1 0 0 0,0 1 0 0 0,1-1 0 0 0,-1 0 0 0 0,1 1 0 0 0,0-1 0 0 0,-1 0 0 0 0,1 0 0 0 0,1-1 0 0 0,-1 1 0 0 0,0-1 1 0 0,1 1-1 0 0,-1-1 0 0 0,1 0 0 0 0,0 0 0 0 0,-1-1 0 0 0,1 1 0 0 0,0-1 0 0 0,0 0 0 0 0,0 0 0 0 0,0 0 0 0 0,0-1 0 0 0,0 1 0 0 0,1-1 0 0 0,-1 0 0 0 0,0 0 0 0 0,0 0 0 0 0,0-1 0 0 0,0 1 0 0 0,0-1 0 0 0,0 0 0 0 0,0 0 0 0 0,0-1 0 0 0,0 1 0 0 0,0-1 0 0 0,-1 0 0 0 0,1 0 0 0 0,1-1-117 0 0,12-12 316 0 0,-2-1 1 0 0,1-1-1 0 0,-2 0 0 0 0,0-1 1 0 0,-1-1-1 0 0,-1 0 0 0 0,-1-1 1 0 0,0 0-1 0 0,-2-1 0 0 0,0 0 1 0 0,4-19-317 0 0,-7 26 110 0 0,27-115-255 0 0,-33 128-389 0 0,0 1-361 0 0,0 0-510 0 0,0 11-8824 0 0,0-6-176 0 0</inkml:trace>
  <inkml:trace contextRef="#ctx0" brushRef="#br0" timeOffset="664.81">522 385 0 0 0,'0'0'709'0'0,"0"0"-195"0"0,0 0 49 0 0,0 0 402 0 0,0 0 549 0 0,0 0 373 0 0,0 0 95 0 0,0 0-150 0 0,0 0-277 0 0,0 0-235 0 0,0 0-121 0 0,0 0-78 0 0,0 0-108 0 0,4-3-123 0 0,55-80 2909 0 0,39-157-2065 0 0,-93 230-2331 0 0,-5 18-515 0 0,-1 7 503 0 0,0 4 570 0 0,0-9 43 0 0,0 0 1 0 0,0-1 0 0 0,1 1-1 0 0,0 0 1 0 0,1 0-1 0 0,0 0 1 0 0,1 0 0 0 0,0 0-1 0 0,0-1 1 0 0,1 1 0 0 0,0-1-1 0 0,1 0 1 0 0,0 0 0 0 0,0 0-1 0 0,1 0 1 0 0,0-1-1 0 0,1 1 1 0 0,-1-1 0 0 0,2-1-1 0 0,1 3-4 0 0,-6-8 80 0 0,0-1 0 0 0,1 1-1 0 0,-1 0 1 0 0,0-1-1 0 0,1 1 1 0 0,-1-1 0 0 0,1 0-1 0 0,-1 0 1 0 0,1 0-1 0 0,0 0 1 0 0,-1 0 0 0 0,1-1-1 0 0,0 1 1 0 0,0-1-1 0 0,0 0 1 0 0,-1 0 0 0 0,1 0-1 0 0,0 0 1 0 0,0 0-1 0 0,0-1 1 0 0,-1 1-1 0 0,1-1 1 0 0,0 1 0 0 0,0-1-1 0 0,-1 0 1 0 0,1 0-1 0 0,-1-1 1 0 0,1 1 0 0 0,-1 0-1 0 0,1-1 1 0 0,-1 0-1 0 0,0 1 1 0 0,0-1 0 0 0,0 0-1 0 0,2-2-79 0 0,5-4 156 0 0,0-1 0 0 0,-1-1 0 0 0,0 1 0 0 0,-1-1 0 0 0,0 0 0 0 0,-1-1 0 0 0,0 0 0 0 0,0 0-1 0 0,-1 0 1 0 0,0-1 0 0 0,0-3-156 0 0,0-20-49 0 0,-4 20-3000 0 0,-3 15-3930 0 0,0 0-2432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5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80 0 0 0,'0'0'870'0'0,"0"0"334"0"0,0 0 173 0 0,0 0-11 0 0,0 0-98 0 0,0 0-150 0 0,0 0-153 0 0,0 0-150 0 0,0 0-16 0 0,0 0-7 0 0,-5-8 27 0 0,-23-41 881 0 0,-1 27 3600 0 0,-12 25-4076 0 0,-33 34-1091 0 0,65-30-82 0 0,0 1 1 0 0,0 0 0 0 0,0 0 0 0 0,1 1-1 0 0,1 0 1 0 0,0 0 0 0 0,0 1 0 0 0,0 0-1 0 0,1 0 1 0 0,1 1 0 0 0,0-1 0 0 0,0 1-1 0 0,1 1 1 0 0,1-1 0 0 0,-1 0 0 0 0,0 12-52 0 0,-6 81 939 0 0,9-95-877 0 0,1-1 1 0 0,1 0-1 0 0,0 0 1 0 0,0 0-1 0 0,0 0 1 0 0,1 0-1 0 0,0 0 1 0 0,1 0-1 0 0,0 0 1 0 0,0-1-1 0 0,1 1 1 0 0,-1-1-1 0 0,2 0 1 0 0,-1 0-1 0 0,1-1 1 0 0,0 1-1 0 0,2 1-62 0 0,0-1 40 0 0,-1 1-1 0 0,2-2 0 0 0,-1 1 0 0 0,1-1 0 0 0,0 0 0 0 0,0-1 0 0 0,1 0 0 0 0,-1 0 0 0 0,1-1 0 0 0,0 0 0 0 0,0-1 1 0 0,1 0-1 0 0,8 2-39 0 0,93-1 381 0 0,-105-5-352 0 0,0-1 1 0 0,0 0-1 0 0,0-1 1 0 0,0 1-1 0 0,0-1 1 0 0,0 0-1 0 0,-1-1 1 0 0,0 1-1 0 0,1-1 1 0 0,-2 0-1 0 0,1-1 1 0 0,0 1-1 0 0,-1-1 0 0 0,0 0 1 0 0,0 0-1 0 0,0 0 1 0 0,0 0-1 0 0,-1-1 1 0 0,0 1-1 0 0,0-1 1 0 0,-1 0-1 0 0,0 0 1 0 0,0 0-1 0 0,0 0 1 0 0,0-1-30 0 0,10-20-5 0 0,-2 8 36 0 0,-2 0-1 0 0,0-1 0 0 0,-1 0 1 0 0,-1-1-1 0 0,-1 1 1 0 0,-1-1-1 0 0,-1 0 0 0 0,-1 0 1 0 0,0 0-1 0 0,-2-4-30 0 0,-1 18-22 0 0,0 0-1 0 0,-1 0 0 0 0,0 0 1 0 0,0 1-1 0 0,0-1 1 0 0,-1 1-1 0 0,0-1 1 0 0,0 1-1 0 0,-1 0 0 0 0,0 0 1 0 0,0 0-1 0 0,0 1 1 0 0,-1-1-1 0 0,0 1 0 0 0,0 0 1 0 0,0 0-1 0 0,-1 1 1 0 0,1 0-1 0 0,-1 0 0 0 0,0 0 1 0 0,0 0-1 0 0,-1 1 1 0 0,1 0-1 0 0,-1 1 0 0 0,1-1 1 0 0,-1 1-1 0 0,0 0 1 0 0,0 1-1 0 0,0 0 1 0 0,0 0-1 0 0,0 0 0 0 0,0 1 1 0 0,-7 1 22 0 0,-68-8-924 0 0,64 7-2756 0 0,0 0-3515 0 0,18 0-3566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4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1 507 0 0 0,'0'0'452'0'0,"0"0"320"0"0,0 0 6 0 0,0 0-87 0 0,0 0-73 0 0,0 0-51 0 0,9-2-23 0 0,86-12 2548 0 0,238-17 3490 0 0,165 13-5484 0 0,-69-8 369 0 0,161 21-1467 0 0,-415 11 252 0 0,127 4 63 0 0,57-15-315 0 0,-89-13 149 0 0,325-10-113 0 0,1192 28 612 0 0,-1128 14 1781 0 0,-437-1-2199 0 0,-51-2 427 0 0,131-10-657 0 0,105-13 101 0 0,-292 8-2 0 0,20-5-45 0 0,-20 4-44 0 0,-81 1 1467 0 0,-34 3-1475 0 0,0 1-28 0 0,0 0-27 0 0,0 0 5 0 0,0 0-9 0 0,0 0 2 0 0,0 0-10 0 0,181-4-588 0 0,-108 13 667 0 0,-72-9-16 0 0,-1 0 8 0 0,0 0 2 0 0,0 0 5 0 0,0 0 20 0 0,0 0 1 0 0,0 0-1 0 0,0 0 2 0 0,0 0-7 0 0,0 0 30 0 0,0 0 21 0 0,0 0 12 0 0,0 0 10 0 0,0 0-25 0 0,0 0-17 0 0,0 0-2 0 0,0 0 5 0 0,0 0-6 0 0,0 0-7 0 0,0 0-8 0 0,0 0-22 0 0,0 0 8 0 0,0 0-1 0 0,0 0 4 0 0,0 0-5 0 0,0 0 0 0 0,0 0 6 0 0,0 0 4 0 0,0 0 6 0 0,0 0-12 0 0,0 0 5 0 0,0 0 14 0 0,0 0 9 0 0,0 0-12 0 0,0 0-1 0 0,0 0-6 0 0,0 0 7 0 0,0 0-1 0 0,0 0-12 0 0,0 0 9 0 0,0 0-5 0 0,0 0 2 0 0,0 0-5 0 0,-19-21-106 0 0,-78-52-181 0 0,-102-91 692 0 0,197 167-512 0 0,0 1 0 0 0,0 0-1 0 0,1 0 1 0 0,-1 0 0 0 0,1 0 0 0 0,0 0 0 0 0,0 0 0 0 0,1 0 0 0 0,-1 1 0 0 0,1-1-1 0 0,0 0 1 0 0,0 0 0 0 0,0 0 0 0 0,1 1 0 0 0,-1-1 0 0 0,1 0 0 0 0,0 0 74 0 0,-1 8-78 0 0,1 33 93 0 0,-2-1 0 0 0,-2 0-1 0 0,-2 0 1 0 0,-2 0 0 0 0,-2 0-1 0 0,-1-1 1 0 0,-10 21-15 0 0,-13 3-107 0 0,33-66 91 0 0,0-1 7 0 0,0 0 0 0 0,0 0-9 0 0,0 0-9 0 0,0 0 13 0 0,0 0 18 0 0,0 0 4 0 0,0 0 0 0 0,0 0 1 0 0,0 0 6 0 0,0 0 4 0 0,0 0 11 0 0,0 0 13 0 0,0 0 24 0 0,0 0 31 0 0,0 0 16 0 0,0 0 12 0 0,11-19 334 0 0,115-148-665 0 0,-79 142-1970 0 0,-29 23-1396 0 0,1 1-3850 0 0,-11 1-2801 0 0</inkml:trace>
  <inkml:trace contextRef="#ctx0" brushRef="#br0" timeOffset="1157.625">6726 231 0 0 0,'0'0'188'0'0,"0"0"235"0"0,6-4 33 0 0,30-15 499 0 0,-35 19 10424 0 0,-1 1-6926 0 0,0 2-5796 0 0,0-3 2417 0 0,0 0-1031 0 0,0 0-82 0 0,7 24 75 0 0,20 253 446 0 0,-20-202-1354 0 0,-6-44-7105 0 0,-1-28-1281 0 0</inkml:trace>
  <inkml:trace contextRef="#ctx0" brushRef="#br0" timeOffset="2191.721">5790 157 0 0 0,'0'0'356'0'0,"0"0"122"0"0,0 0 66 0 0,3 0 10 0 0,15 0 1922 0 0,-16 29 5158 0 0,-2-25-7124 0 0,0 50 1614 0 0,-7 241 438 0 0,6-255-2279 0 0,1-23-2677 0 0,0 0-5716 0 0,0-13 1093 0 0</inkml:trace>
  <inkml:trace contextRef="#ctx0" brushRef="#br0" timeOffset="3160.591">4880 222 0 0 0,'0'0'792'0'0,"0"0"426"0"0,0 0-17 0 0,0 0-200 0 0,0 0-172 0 0,0 0-97 0 0,0 0-34 0 0,6-8 425 0 0,-4 7 1727 0 0,8 160 900 0 0,0 1-6141 0 0,-11-94-4510 0 0,-2-54 1999 0 0</inkml:trace>
  <inkml:trace contextRef="#ctx0" brushRef="#br0" timeOffset="4114.548">4247 182 0 0 0,'0'0'1058'0'0,"0"0"187"0"0,0 0-155 0 0,0 0-275 0 0,0 0-231 0 0,0 0-116 0 0,3-1-31 0 0,-4 1-380 0 0,1 0 0 0 0,0 1-1 0 0,-1-1 1 0 0,1 0 0 0 0,0 1 0 0 0,0-1-1 0 0,-1 0 1 0 0,1 1 0 0 0,0-1-1 0 0,0 1 1 0 0,0-1 0 0 0,-1 1 0 0 0,1-1-1 0 0,0 1 1 0 0,0-1 0 0 0,0 1-1 0 0,0-1 1 0 0,0 1 0 0 0,0-1 0 0 0,0 0-1 0 0,0 1 1 0 0,0-1 0 0 0,0 1-1 0 0,0-1 1 0 0,0 1 0 0 0,1-1 0 0 0,-1 1-1 0 0,0-1 1 0 0,0 1 0 0 0,0-1-1 0 0,1 0 1 0 0,-1 1 0 0 0,0-1 0 0 0,0 1-1 0 0,1-1 1 0 0,-1 0 0 0 0,0 1-1 0 0,1-1 1 0 0,-1 0 0 0 0,1 1 0 0 0,-1-1-1 0 0,0 0 1 0 0,1 0 0 0 0,-1 1-1 0 0,1-1 1 0 0,-1 0 0 0 0,1 0 0 0 0,-1 0-1 0 0,0 0 1 0 0,1 1 0 0 0,-1-1-1 0 0,1 0 1 0 0,-1 0 0 0 0,1 0 0 0 0,-1 0-1 0 0,1 0 1 0 0,-1 0 0 0 0,1 0-1 0 0,-1 0 1 0 0,1-1 0 0 0,-1 1 0 0 0,1 0-1 0 0,-1 0 1 0 0,1 0-57 0 0,-2 10 214 0 0,-4 153 1078 0 0,4-108-3748 0 0,1-1-3590 0 0,0-44 3715 0 0</inkml:trace>
  <inkml:trace contextRef="#ctx0" brushRef="#br0" timeOffset="5363.736">3632 1 0 0 0,'0'0'272'0'0,"0"0"188"0"0,0 0 175 0 0,4 21 4242 0 0,-8 85 1909 0 0,0 4-5340 0 0,17 548 2595 0 0,-13-632-3997 0 0,-2-14-13 0 0,2 1-1 0 0,0-1 0 0 0,0 0 1 0 0,1 1-1 0 0,1-1 1 0 0,0 0-1 0 0,0 0 1 0 0,2 0-1 0 0,-1 0 0 0 0,6 10-30 0 0,11 8 183 0 0,-29-31 101 0 0,2 0-9410 0 0,5 1-1080 0 0</inkml:trace>
  <inkml:trace contextRef="#ctx0" brushRef="#br0" timeOffset="8294.049">2727 337 0 0 0,'5'-26'0'0'0,"-4"20"32"0"0,-1 5 199 0 0,0 1 329 0 0,0 0 124 0 0,0 0-7 0 0,0 0-2 0 0,0 0 12 0 0,0 0 23 0 0,0 0 67 0 0,0 0 54 0 0,0 0 29 0 0,0 0-22 0 0,0 0-49 0 0,0 0-59 0 0,0 0-52 0 0,0 0-31 0 0,0 0-53 0 0,0 0-40 0 0,6 116 4505 0 0,1 3-6069 0 0,-12-95-1844 0 0,-2-10-5085 0 0,5-10 3129 0 0</inkml:trace>
  <inkml:trace contextRef="#ctx0" brushRef="#br0" timeOffset="9326.428">1690 251 0 0 0,'0'0'788'0'0,"0"0"678"0"0,0 0-70 0 0,0 0-424 0 0,0 0-369 0 0,0 0-159 0 0,0 0 4 0 0,0 0 56 0 0,0 0 14 0 0,5 10 1326 0 0,-1 125 639 0 0,-1-67-4081 0 0,-2 0-4424 0 0,-1-59 2176 0 0</inkml:trace>
  <inkml:trace contextRef="#ctx0" brushRef="#br0" timeOffset="10298.564">794 300 0 0 0,'0'0'413'0'0,"0"0"9"0"0,0 0-49 0 0,0 0 5 0 0,0 0 106 0 0,0 0 209 0 0,0 0 239 0 0,1 4 5103 0 0,0 17-5267 0 0,-20 152-1262 0 0,8-94-7382 0 0,9-71 5748 0 0</inkml:trace>
  <inkml:trace contextRef="#ctx0" brushRef="#br0" timeOffset="11131.25">145 323 0 0 0,'0'0'192'0'0,"0"0"631"0"0,0 0-46 0 0,0 0-267 0 0,0 0-203 0 0,0 0-89 0 0,0 0 58 0 0,0 0 167 0 0,0 0 191 0 0,-8 7 3140 0 0,1 26-3156 0 0,2 0 1 0 0,1 1-1 0 0,1-1 1 0 0,2 1-1 0 0,3 33-618 0 0,-1-4 59 0 0,-4 22-2596 0 0,2-61-1035 0 0,1-14-1424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5:57.9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144 310,'5'47,"-3"56,-7 23,-3 0,0-11,-3-16,0-20,-2-14,0-13,-2-11,1-7,-1-5,1-2,4-2,3 1,2-10,3-7</inkml:trace>
  <inkml:trace contextRef="#ctx0" brushRef="#br0" timeOffset="569.485">850 253,'-343'228,"329"-221,0 1,1 0,0 1,1 0,-1 1,2 1,0 0,0 0,1 1,0 0,1 1,1 0,0 0,1 1,0 0,1 1,0-1,1 1,1 0,0 3,3-14,0-1,0 1,0 0,0-1,1 1,-1 0,1 0,0-1,0 1,1 0,-1 0,1-1,0 1,0 0,0-1,0 1,0-1,1 1,0-1,0 0,0 0,0 1,0-1,0-1,1 1,0 0,-1-1,1 1,0-1,0 0,0 0,1 0,-1 0,0 0,1-1,-1 0,3 1,3-1,0 0,0-1,0 0,1-1,-1 0,0 0,0-1,0 0,0-1,0 0,-1 0,1-1,-1 0,0 0,0-1,0 0,2-3,117-109,-116 106,204-233,-215 244,0 1,0 0,0-1,0 1,0-1,1 1,-1 0,0-1,0 1,0-1,1 1,-1-1,0 1,1-1,-1 1,0-1,1 1,-1-1,1 1,-1-1,0 0,1 1,-1-1,1 0,-1 1,1-1,0 0,-1 0,1 1,-1-1,1 0,-1 0,1 0,0 0,-1 0,1 0,-1 0,1 0,0 0,-1 0,1 0,-1 0,1 0,0-1,-1 1,1 0,-1 0,1-1,-1 1,1 0,-1-1,1 1,-1 0,1-1,-1 1,0-1,1 1,-1-1,0 1,1-1,-1 1,0-1,1 1,-1-1,0 1,0-1,0 0,0 1,-3 47,-105 480,48-185,37-234,23-108,1 0,-1 0,0-1,0 1,0 0,1 0,-1 0,0 0,0 0,1-1,-1 1,0 0,0 0,1 0,-1 0,0 0,1 0,-1 0,0 0,0 0,1 0,-1 0,0 0,0 0,1 0,-1 0,0 0,1 0,-1 0,0 1,0-1,1 0,-1 0,0 0,0 0,0 0,1 1,-1-1,0 0,0 0,0 1,5-14</inkml:trace>
  <inkml:trace contextRef="#ctx0" brushRef="#br0" timeOffset="881.18">1301 56,'5'19,"-4"21,-1 8,-1 1,-1-3,1 0,0-3,-5-4,0-3,0-4,1-2,1-2,2 0,1-1,1-4</inkml:trace>
  <inkml:trace contextRef="#ctx0" brushRef="#br0" timeOffset="1302.062">1189 281,'84'-45,"-1"-4,66-52,-61 16,-94 110,-49 174,53-194,1-1,0 1,0 0,0 0,1-1,0 1,0 0,0 0,0 0,1-1,0 1,0 0,0 0,0-1,1 1,0-1,0 1,0-1,1 0,-1 0,1 0,0 0,0 0,0-1,1 1,-1-1,1 0,0 0,0 0,0-1,0 1,0-1,0 0,1 0,-1 0,1-1,0 0,8 1,1-1,0-1,0 0,-1-1,1-1,0 0,-1 0,9-4,-4 3,-5 4</inkml:trace>
  <inkml:trace contextRef="#ctx0" brushRef="#br0" timeOffset="1584.985">1076 677,'43'-5,"48"-12,18-6,0-1,-4 0,-11-1,-11 3,-15 2,-19 3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39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480 70 0 0 0,'0'0'320'0'0,"0"0"715"0"0,0 0 505 0 0,0 0 247 0 0,0 0-65 0 0,0 0-276 0 0,0 0-277 0 0,0 0-175 0 0,0 0-53 0 0,6 0 6510 0 0,-37 62-6256 0 0,2-15-951 0 0,-2-1-1 0 0,-1-2 1 0 0,-3-1 0 0 0,-2-2-1 0 0,-1-1 1 0 0,-38 30-244 0 0,37-38 37 0 0,38-31-94 0 0,1-1-47 0 0,0 0-40 0 0,0 0-102 0 0,0 0-134 0 0,6-15-3859 0 0,3 4 729 0 0,-3 2-2726 0 0,-5 4 53 0 0</inkml:trace>
  <inkml:trace contextRef="#ctx0" brushRef="#br0" timeOffset="432.192">23 49 4249 0 0,'0'0'1271'0'0,"0"0"-283"0"0,0 0-120 0 0,0 0 143 0 0,0 0 197 0 0,0 0 18 0 0,0 0-176 0 0,0 0-309 0 0,0 0-209 0 0,0 0-5 0 0,0 0 80 0 0,0 0 122 0 0,0 0 34 0 0,4 6-40 0 0,85 68 2816 0 0,151 79-1700 0 0,-229-146-1834 0 0,0 1 0 0 0,0 1 0 0 0,0 0 0 0 0,-1 1 0 0 0,0 0 0 0 0,-1 0 0 0 0,0 1 0 0 0,-1 0 0 0 0,0 1 0 0 0,-1-1 0 0 0,0 2 0 0 0,-1-1 0 0 0,0 1 0 0 0,-1 1-5 0 0,-1 2 174 0 0,-1-25-5640 0 0,-3 5 4482 0 0,1-10-5396 0 0,-1 10-2905 0 0</inkml:trace>
  <inkml:trace contextRef="#ctx0" brushRef="#br0" timeOffset="1033.547">258 1 0 0 0,'0'0'944'0'0,"0"0"208"0"0,0 0 98 0 0,0 0-86 0 0,0 0-228 0 0,0 0-247 0 0,0 0-204 0 0,0 0-130 0 0,0 0-58 0 0,-2 53 5987 0 0,23 83-2446 0 0,-1-8-3440 0 0,-21-111-451 0 0,0 1 0 0 0,-1-1 0 0 0,-2 1 0 0 0,1-1 0 0 0,-2 0 0 0 0,0-1 0 0 0,-1 1 0 0 0,-6 9 53 0 0,7-12-182 0 0,-2 11-1322 0 0,9-17-8302 0 0,0-6 3930 0 0</inkml:trace>
  <inkml:trace contextRef="#ctx0" brushRef="#br0" timeOffset="1403.389">0 279 1800 0 0,'0'0'1343'0'0,"0"0"-396"0"0,0 0 177 0 0,0 0 326 0 0,0 0 164 0 0,0 0 58 0 0,20 0-57 0 0,133-2 2317 0 0,-38-1-2183 0 0,45-2-1728 0 0,-55-5-8696 0 0,-91 7 83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43.1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72 0 0 0,'0'0'433'0'0,"0"0"698"0"0,0 0 270 0 0,9-7 122 0 0,24-19 108 0 0,-25 19 8 0 0,-8 7-39 0 0,0 0-118 0 0,0 0-195 0 0,0 0-222 0 0,-5 87 3037 0 0,0-19-3511 0 0,5 124 645 0 0,23 94-426 0 0,-17-171-1470 0 0,-22-82-1735 0 0,7-24-1087 0 0,0-2-3577 0 0,7-5 724 0 0</inkml:trace>
  <inkml:trace contextRef="#ctx0" brushRef="#br0" timeOffset="1813.922">2451 0 0 0 0,'0'0'231'0'0,"0"0"578"0"0,0 0 42 0 0,0 0-77 0 0,0 0-6 0 0,0 0 39 0 0,0 0 33 0 0,0 0-15 0 0,0 0-81 0 0,8 7 2505 0 0,5 83 1916 0 0,-7 49-3570 0 0,-4-89-1031 0 0,-2-35-494 0 0,3 38 16 0 0,-2 0-1 0 0,-3 0 1 0 0,-2-1-1 0 0,-5 20-85 0 0,5-58-252 0 0,0-3-2157 0 0,3-3-5450 0 0,1-8 745 0 0</inkml:trace>
  <inkml:trace contextRef="#ctx0" brushRef="#br0" timeOffset="21251.278">997 170 0 0 0,'0'0'922'0'0,"0"0"310"0"0,0 0 277 0 0,0 0 92 0 0,0 0-81 0 0,0 0-164 0 0,0 0-225 0 0,0 0-138 0 0,0 0-100 0 0,0-3-37 0 0,1-1-504 0 0,-1-2 5 0 0,1-1 4001 0 0,-16 13-3033 0 0,-103 158-922 0 0,82-121-160 0 0,-1-2-1 0 0,-2-1 1 0 0,-33 25-243 0 0,-20 13-77 0 0,99-85-1732 0 0,14-14-1108 0 0,-9 6-5765 0 0,-10 12 2631 0 0</inkml:trace>
  <inkml:trace contextRef="#ctx0" brushRef="#br0" timeOffset="21734.363">552 120 1224 0 0,'0'0'1100'0'0,"0"0"-231"0"0,0 0-9 0 0,0 0 120 0 0,0 0 158 0 0,0 0 46 0 0,0 0-127 0 0,0 0-236 0 0,0 0-197 0 0,0 0-112 0 0,0 0-39 0 0,0 0 63 0 0,0 0 47 0 0,-2 6 12 0 0,-6 20 33 0 0,34 11 2215 0 0,215 149 652 0 0,-86-54-3253 0 0,-148-124-154 0 0,-7-8-252 0 0,0 0 1 0 0,1 0 0 0 0,-1-1 0 0 0,0 1-1 0 0,0 0 1 0 0,0 0 0 0 0,1 0 0 0 0,-1 0 0 0 0,0 0-1 0 0,0 0 1 0 0,1 0 0 0 0,-1 0 0 0 0,0 0-1 0 0,0 0 1 0 0,1 0 0 0 0,-1 0 0 0 0,0 0-1 0 0,0 0 1 0 0,1 0 0 0 0,-1 0 0 0 0,0 0 162 0 0,-7-10-5461 0 0,4 6 782 0 0,-1 1-1601 0 0</inkml:trace>
  <inkml:trace contextRef="#ctx0" brushRef="#br0" timeOffset="22558.512">450 414 0 0 0,'0'0'959'0'0,"0"0"-48"0"0,0 0 126 0 0,0 0 317 0 0,0 0 313 0 0,0 0 93 0 0,0 0-141 0 0,0 0-297 0 0,0 0-301 0 0,0 0-196 0 0,0 0-103 0 0,0 0-36 0 0,0 0-11 0 0,-1 3 1745 0 0,-276-3 964 0 0,209 0-2076 0 0,12 0-1539 0 0,56 0 23 0 0,0 0-164 0 0,21 0-3141 0 0,-16 0 2847 0 0,12-1-5572 0 0,-7-1-4084 0 0</inkml:trace>
  <inkml:trace contextRef="#ctx0" brushRef="#br0" timeOffset="24524.538">1291 341 0 0 0,'0'0'443'0'0,"0"0"44"0"0,0 0-107 0 0,0 0-47 0 0,0 0-18 0 0,0 0 19 0 0,0 0 29 0 0,0 0 40 0 0,-6 0 38 0 0,-24-1 980 0 0,-19-1 8640 0 0,49 2-9495 0 0,56-4 2052 0 0,315 15-1379 0 0,-311-4-1178 0 0,1 1 11 0 0,1-3 0 0 0,-1-3-1 0 0,35-3-71 0 0,130-24 343 0 0,-88 18-271 0 0,-109 7-128 0 0,-29 0 49 0 0,0 0-13 0 0,0 0 23 0 0,8 0 261 0 0,6 0 281 0 0,-97-44-252 0 0,-60-62 563 0 0,125 95-588 0 0,-13 2-699 0 0,23 37 139 0 0,-12 77 251 0 0,16-84 18 0 0,-1 0 0 0 0,0-1 0 0 0,-2 0 0 0 0,0 0 0 0 0,-2 0 1 0 0,0-1-1 0 0,-1 0 0 0 0,-1 0 0 0 0,-10 12 23 0 0,7 5-212 0 0,17-30 709 0 0,5-19-248 0 0,8-2-236 0 0,2 0 1 0 0,0 2 0 0 0,0 0 0 0 0,1 0-1 0 0,1 2 1 0 0,0 0 0 0 0,0 2 0 0 0,1 0-1 0 0,19-5-13 0 0,46-22 26 0 0,2-2-11 0 0,-89 39-2848 0 0,-7 4-4452 0 0,6-2-3110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8586 0 0,'0'0'1778'0'0,"0"0"-529"0"0,0 0-329 0 0,0 0-33 0 0,0 0 32 0 0,0 0-48 0 0,0 0-127 0 0,0 0-100 0 0,0 0-33 0 0,0 0 21 0 0,0 0 20 0 0,0 0-26 0 0,0 0-37 0 0,10 3-38 0 0,91 13 1483 0 0,114-30 284 0 0,-193 13-2308 0 0,-19 2-3744 0 0,-13-1-7460 0 0,7 0 1501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12819 0 0,'0'0'991'0'0,"0"0"-310"0"0,0 0-65 0 0,0 0 339 0 0,0 0 356 0 0,0 0 123 0 0,0 0-70 0 0,0 0-181 0 0,0 0-214 0 0,0 0-223 0 0,20 2-161 0 0,64 9-134 0 0,74-21 513 0 0,-90-1-3251 0 0,-57 10-977 0 0,-5 0-4996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7 6681 0 0,'0'0'1574'0'0,"0"0"-288"0"0,0 0-277 0 0,0 0-33 0 0,0 0 169 0 0,0 0 132 0 0,0 0-76 0 0,0 0-260 0 0,0 0-338 0 0,0 0-344 0 0,0 0-217 0 0,-9-6-96 0 0,8 17 386 0 0,-2-1 0 0 0,0 1 0 0 0,0 0-1 0 0,-1-1 1 0 0,0 1 0 0 0,-1-1 0 0 0,0-1 0 0 0,0 1 0 0 0,-1 0 0 0 0,-1-1 0 0 0,-2 2-332 0 0,-11 21 340 0 0,-38 55-20 0 0,-4-3 1 0 0,-4-3-1 0 0,-19 16-320 0 0,41-48 25 0 0,-37 39-300 0 0,79-105-13331 0 0,4 14 5570 0 0</inkml:trace>
  <inkml:trace contextRef="#ctx0" brushRef="#br0" timeOffset="432.174">0 26 7017 0 0,'0'0'1489'0'0,"0"0"-74"0"0,0 0-54 0 0,0 0 17 0 0,0 0 90 0 0,0 0-58 0 0,0 0-224 0 0,0 0-305 0 0,0 0-374 0 0,0 0-254 0 0,0 0-62 0 0,0 0 38 0 0,0 0 82 0 0,0 6 89 0 0,25 70 1142 0 0,9-30-1196 0 0,3-3 0 0 0,1-1 0 0 0,3-2 1 0 0,1-1-1 0 0,1-3 0 0 0,2-1 0 0 0,49 28-346 0 0,-76-52 24 0 0,-6-5-26 0 0,-1 0 1 0 0,0 1-1 0 0,0 1 1 0 0,-1 0-1 0 0,0 0 0 0 0,-1 1 1 0 0,1 0-1 0 0,-2 1 1 0 0,1 0-1 0 0,2 5 2 0 0,-10-14-34 0 0,-1 0 0 0 0,0-1 0 0 0,1 1 0 0 0,-1-1 0 0 0,0 1 0 0 0,1 0 0 0 0,-1-1 0 0 0,0 1 0 0 0,0 0 0 0 0,1 0 0 0 0,-1-1 0 0 0,0 1 0 0 0,0 0 0 0 0,0-1 0 0 0,0 1 0 0 0,0 0 0 0 0,0 0 0 0 0,0-1 0 0 0,0 1 1 0 0,-1 0-1 0 0,1-1 0 0 0,0 1 0 0 0,0 0 0 0 0,0-1 0 0 0,-1 1 0 0 0,1 0 0 0 0,0-1 0 0 0,-1 1 0 0 0,1 0 0 0 0,-1-1 0 0 0,1 1 0 0 0,-1-1 0 0 0,1 1 0 0 0,-1-1 0 0 0,1 1 0 0 0,-1-1 0 0 0,1 1 0 0 0,-1-1 0 0 0,1 0 0 0 0,-1 1 0 0 0,0-1 0 0 0,1 0 0 0 0,-1 0 0 0 0,0 1 0 0 0,1-1 0 0 0,-1 0 0 0 0,0 0 0 0 0,0 0 0 0 0,1 0 0 0 0,-1 0 0 0 0,0 0 0 0 0,1 0 0 0 0,-1 0 0 0 0,0 0 0 0 0,0 0 0 0 0,1 0 0 0 0,-1 0 0 0 0,0 0 0 0 0,1-1 1 0 0,-1 1-1 0 0,0 0 34 0 0,-3-19-8832 0 0,4 17 4699 0 0,0-3-4299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7082 0 0,'0'0'2044'0'0,"0"0"-390"0"0,0 0-162 0 0,0 0 35 0 0,0 0-100 0 0,0 0-112 0 0,0 0-247 0 0,0 0-270 0 0,0 0-154 0 0,0 0-101 0 0,0 0-71 0 0,0 0-63 0 0,0 0-56 0 0,20-13-44 0 0,61-38-27 0 0,3 23 505 0 0,29 23-179 0 0,-111 7-606 0 0,-1 0-1 0 0,1-1 1 0 0,-1 1-1 0 0,0 0 1 0 0,1 0-1 0 0,-1 0 1 0 0,0 0 0 0 0,0 0-1 0 0,-1 1 1 0 0,1-1-1 0 0,0 0 1 0 0,-1 0-1 0 0,1 0 1 0 0,-1 1-1 0 0,0-1 1 0 0,0 0-1 0 0,1 1 1 0 0,-2-1-1 0 0,1 0 1 0 0,0 0-1 0 0,0 1 1 0 0,-1-1 0 0 0,1 0-1 0 0,-1 0 1 0 0,0 1-1 0 0,0-1 1 0 0,0 0-1 0 0,0 0 1 0 0,0 0-1 0 0,0 0 1 0 0,0 0-1 0 0,-1 0 1 0 0,1-1-1 0 0,0 1 1 0 0,-1 0 0 0 0,0-1-1 0 0,1 1 1 0 0,-1-1-1 0 0,0 1 1 0 0,0-1-1 0 0,-2 1-1 0 0,1 2 0 0 0,-197 184-236 0 0,198-186 229 0 0,0-1-1 0 0,0 0 1 0 0,1 1 0 0 0,-1-1-1 0 0,1 0 1 0 0,-1 1 0 0 0,1 0-1 0 0,0-1 1 0 0,0 1 0 0 0,0 0 0 0 0,0 0-1 0 0,0 0 1 0 0,0 0 0 0 0,0 0-1 0 0,0 0 1 0 0,1 0 0 0 0,-1 0 0 0 0,1 0-1 0 0,-1 0 1 0 0,1 0 0 0 0,0 0-1 0 0,0 0 1 0 0,0 0 0 0 0,0 0-1 0 0,0 0 1 0 0,1 0 0 0 0,-1 0 0 0 0,1 1-1 0 0,-1-1 1 0 0,1 0 0 0 0,0 0-1 0 0,-1-1 1 0 0,1 1 0 0 0,1 2 7 0 0,98 33 63 0 0,-50-23-57 0 0,-44-13 8 0 0,0 0-1 0 0,0 1 1 0 0,0 0-1 0 0,0 0 1 0 0,-1 0-1 0 0,1 1 1 0 0,-1-1-1 0 0,1 1 1 0 0,-1 1-1 0 0,0-1 1 0 0,0 1-1 0 0,0 0 1 0 0,-1 0-1 0 0,1 0 1 0 0,-1 1-1 0 0,0 0 1 0 0,0 0-1 0 0,-1 0 1 0 0,1 0 0 0 0,-1 0-1 0 0,0 1 1 0 0,-1-1-1 0 0,1 1 1 0 0,-1 0-1 0 0,0 0 1 0 0,-1 0-1 0 0,1 0 1 0 0,-1 0-1 0 0,0 5-13 0 0,-2-1 59 0 0,0-1 0 0 0,-1 1 0 0 0,0 0 0 0 0,-1-1 0 0 0,0 1 0 0 0,-1-1 0 0 0,0 0 0 0 0,0 0 0 0 0,-1 0 0 0 0,0-1 0 0 0,0 1 0 0 0,-1-1 0 0 0,0 0 0 0 0,-1-1 0 0 0,1 0 0 0 0,-2 0 0 0 0,-2 2-59 0 0,2-2 43 0 0,1-1 0 0 0,-1 0 0 0 0,0 0 1 0 0,-1-1-1 0 0,0 0 0 0 0,1 0 0 0 0,-1-1 0 0 0,-1-1 0 0 0,1 1 1 0 0,-1-1-1 0 0,0-1-43 0 0,7-1-40 0 0,-1 0 0 0 0,1-1 0 0 0,-1 1 1 0 0,1-1-1 0 0,-1 0 0 0 0,1 0 0 0 0,-1-1 0 0 0,1 1 0 0 0,0 0 1 0 0,-1-1-1 0 0,1 0 0 0 0,-1 0 0 0 0,1 0 0 0 0,0 0 0 0 0,0-1 0 0 0,0 1 1 0 0,0-1-1 0 0,0 0 0 0 0,0 0 0 0 0,0 0 0 0 0,0 0 0 0 0,1 0 1 0 0,-1-1-1 0 0,1 1 0 0 0,0-1 0 0 0,-1 0 40 0 0,-10-36-8804 0 0,13 31-2359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12731 0 0,'0'0'868'0'0,"0"0"-308"0"0,0 0-192 0 0,0 0 83 0 0,0 0 200 0 0,0 0 132 0 0,0 0-38 0 0,0 0-148 0 0,0 0-100 0 0,0 0-20 0 0,0 0 28 0 0,8 0 54 0 0,228-12 3434 0 0,-59 3-4169 0 0,-185 18-5174 0 0,3-6-82 0 0,1-1-5259 0 0</inkml:trace>
  <inkml:trace contextRef="#ctx0" brushRef="#br0" timeOffset="318.494">270 0 8338 0 0,'0'0'871'0'0,"0"0"-326"0"0,0 0-15 0 0,0 0 336 0 0,0 0 407 0 0,0 0 204 0 0,0 0-67 0 0,0 0-244 0 0,0 0-270 0 0,0 0-203 0 0,0 0-153 0 0,0 0-100 0 0,-1 22-86 0 0,-4 71-73 0 0,11 50 625 0 0,-8-52-720 0 0,1 2-4062 0 0,4-87 454 0 0,1-5-1733 0 0,0-1-3164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14227 0 0,'0'0'719'0'0,"0"0"-520"0"0,0 0-222 0 0,0 0 184 0 0,0 0 319 0 0,0 0 161 0 0,0 0 16 0 0,0 0-49 0 0,-1 20-124 0 0,-3 128 291 0 0,5-85-389 0 0,0-6-1077 0 0,-3-19-3805 0 0,1-33-721 0 0,0 0-3693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18844 0 0,'0'0'608'0'0,"0"0"-272"0"0,0 0-120 0 0,0 0-64 0 0,0 0-48 0 0,0 0-176 0 0,0 0-192 0 0,0 0-144 0 0,0 0-176 0 0,0 0-248 0 0,0 0-568 0 0,0 0-2097 0 0,0 0-8178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14619 0 0,'0'0'534'0'0,"0"0"-344"0"0,0 0-107 0 0,0 0 133 0 0,0 0 275 0 0,0 0 190 0 0,0 0 30 0 0,0 0-75 0 0,0 0-102 0 0,0 0-90 0 0,0 20-88 0 0,4 130 407 0 0,7 297 93 0 0,-11-325-2420 0 0,-2-117-36 0 0,-2-3-5428 0 0,3-2-2886 0 0</inkml:trace>
  <inkml:trace contextRef="#ctx0" brushRef="#br0" timeOffset="252.817">0 407 12043 0 0,'0'0'2328'0'0,"0"0"-1536"0"0,0 0-360 0 0,0 0 136 0 0,0 0 97 0 0,0 0 7 0 0,0 0-80 0 0,122-36-88 0 0,-96 33-40 0 0,4 1-112 0 0,1 0-104 0 0,1 2-144 0 0,1 0-208 0 0,-3 0-232 0 0,0 4-496 0 0,-2 3-1192 0 0,-8-2-3202 0 0,-5-1-6016 0 0</inkml:trace>
  <inkml:trace contextRef="#ctx0" brushRef="#br0" timeOffset="500.268">707 421 12539 0 0,'0'0'1417'0'0,"0"0"-374"0"0,0 0-195 0 0,0 0-23 0 0,0 0-61 0 0,0 0-100 0 0,0 0-132 0 0,0 0-123 0 0,-21 6-109 0 0,-62 18-94 0 0,33 3-49 0 0,45-19-167 0 0,4-5 13 0 0,0 0 0 0 0,0 1-1 0 0,0 0 1 0 0,0-1 0 0 0,1 1 0 0 0,-1-1 0 0 0,1 1 0 0 0,0 0 0 0 0,0 0 0 0 0,0-1 0 0 0,1 1 0 0 0,-1-1 0 0 0,1 1 0 0 0,0 0 0 0 0,0-1 0 0 0,0 1 0 0 0,0-1 0 0 0,1 0 0 0 0,0 1 0 0 0,-1-1 0 0 0,1 0 0 0 0,0 0 0 0 0,0 0 0 0 0,1 0 0 0 0,-1 0 0 0 0,1-1 0 0 0,-1 1 0 0 0,1-1 0 0 0,0 1 0 0 0,0-1 0 0 0,0 0 0 0 0,0 0 0 0 0,1 0-3 0 0,20 24 118 0 0,-20-22-25 0 0,-1-1 0 0 0,0 1 1 0 0,0 0-1 0 0,0 0 1 0 0,-1 0-1 0 0,1 0 1 0 0,-1 1-1 0 0,0-1 1 0 0,0 0-1 0 0,-1 1 0 0 0,1 0 1 0 0,-1-1-1 0 0,0 1 1 0 0,0 0-1 0 0,-1 0 1 0 0,1 0-1 0 0,-1 0 1 0 0,0-1-1 0 0,0 1 0 0 0,-1 0 1 0 0,0 0-1 0 0,1 0 1 0 0,-2-1-1 0 0,1 1 1 0 0,0 0-1 0 0,-1-1 1 0 0,0 1-1 0 0,0-1 0 0 0,0 1 1 0 0,-1-1-94 0 0,-2 1 98 0 0,0 0 0 0 0,-1-1 0 0 0,1 1 1 0 0,-1-1-1 0 0,0 0 0 0 0,0-1 0 0 0,-1 1 0 0 0,1-1 0 0 0,-1 0 1 0 0,1-1-1 0 0,-1 0 0 0 0,0 0 0 0 0,-7 1-98 0 0,-57 0-6357 0 0,63-5-2409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 4289 0 0,'0'0'603'0'0,"0"0"-395"0"0,0 0-159 0 0,0 0 68 0 0,0 0 50 0 0,0 0-29 0 0,0 0-42 0 0,0 0-27 0 0,0 0 43 0 0,0 0 128 0 0,0 4 164 0 0,-4 59 4213 0 0,2-48-4254 0 0,0 0-1 0 0,1-1 1 0 0,1 1-1 0 0,0 0 1 0 0,1 0-1 0 0,0 0 1 0 0,1-1-1 0 0,1 1 1 0 0,0 0-1 0 0,1-1 1 0 0,1 0-1 0 0,2 3-362 0 0,-6-13 117 0 0,1 0 0 0 0,0-1 0 0 0,0 1 0 0 0,1-1 0 0 0,-1 0 0 0 0,1 1 0 0 0,0-1 0 0 0,-1 0 0 0 0,1 0 0 0 0,1-1 0 0 0,-1 1 0 0 0,0-1 1 0 0,1 1-1 0 0,-1-1 0 0 0,1 0 0 0 0,0 0 0 0 0,-1-1 0 0 0,1 1 0 0 0,0-1 0 0 0,0 0 0 0 0,0 0 0 0 0,0 0 0 0 0,0-1 0 0 0,0 1 0 0 0,1-1 0 0 0,-1 0 0 0 0,0 0 0 0 0,0 0 0 0 0,0-1 0 0 0,0 1 0 0 0,0-1 0 0 0,0 0 0 0 0,0 0 0 0 0,0-1 0 0 0,0 1 0 0 0,0-1 0 0 0,-1 0 0 0 0,1 0 0 0 0,1-1-117 0 0,12-12 316 0 0,-2-1 1 0 0,1-1-1 0 0,-2 0 0 0 0,0-1 1 0 0,-1-1-1 0 0,-1 0 0 0 0,-1-1 1 0 0,0 0-1 0 0,-2-1 0 0 0,0 0 1 0 0,4-19-317 0 0,-7 26 110 0 0,27-115-255 0 0,-33 128-389 0 0,0 1-361 0 0,0 0-510 0 0,0 11-8824 0 0,0-6-176 0 0</inkml:trace>
  <inkml:trace contextRef="#ctx0" brushRef="#br0" timeOffset="664.81">522 385 0 0 0,'0'0'709'0'0,"0"0"-195"0"0,0 0 49 0 0,0 0 402 0 0,0 0 549 0 0,0 0 373 0 0,0 0 95 0 0,0 0-150 0 0,0 0-277 0 0,0 0-235 0 0,0 0-121 0 0,0 0-78 0 0,0 0-108 0 0,4-3-123 0 0,55-80 2909 0 0,39-157-2065 0 0,-93 230-2331 0 0,-5 18-515 0 0,-1 7 503 0 0,0 4 570 0 0,0-9 43 0 0,0 0 1 0 0,0-1 0 0 0,1 1-1 0 0,0 0 1 0 0,1 0-1 0 0,0 0 1 0 0,1 0 0 0 0,0 0-1 0 0,0-1 1 0 0,1 1 0 0 0,0-1-1 0 0,1 0 1 0 0,0 0 0 0 0,0 0-1 0 0,1 0 1 0 0,0-1-1 0 0,1 1 1 0 0,-1-1 0 0 0,2-1-1 0 0,1 3-4 0 0,-6-8 80 0 0,0-1 0 0 0,1 1-1 0 0,-1 0 1 0 0,0-1-1 0 0,1 1 1 0 0,-1-1 0 0 0,1 0-1 0 0,-1 0 1 0 0,1 0-1 0 0,0 0 1 0 0,-1 0 0 0 0,1-1-1 0 0,0 1 1 0 0,0-1-1 0 0,0 0 1 0 0,-1 0 0 0 0,1 0-1 0 0,0 0 1 0 0,0 0-1 0 0,0-1 1 0 0,-1 1-1 0 0,1-1 1 0 0,0 1 0 0 0,0-1-1 0 0,-1 0 1 0 0,1 0-1 0 0,-1-1 1 0 0,1 1 0 0 0,-1 0-1 0 0,1-1 1 0 0,-1 0-1 0 0,0 1 1 0 0,0-1 0 0 0,0 0-1 0 0,2-2-79 0 0,5-4 156 0 0,0-1 0 0 0,-1-1 0 0 0,0 1 0 0 0,-1-1 0 0 0,0 0 0 0 0,-1-1 0 0 0,0 0 0 0 0,0 0-1 0 0,-1 0 1 0 0,0-1 0 0 0,0-3-156 0 0,0-20-49 0 0,-4 20-3000 0 0,-3 15-3930 0 0,0 0-2432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5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80 0 0 0,'0'0'870'0'0,"0"0"334"0"0,0 0 173 0 0,0 0-11 0 0,0 0-98 0 0,0 0-150 0 0,0 0-153 0 0,0 0-150 0 0,0 0-16 0 0,0 0-7 0 0,-5-8 27 0 0,-23-41 881 0 0,-1 27 3600 0 0,-12 25-4076 0 0,-33 34-1091 0 0,65-30-82 0 0,0 1 1 0 0,0 0 0 0 0,0 0 0 0 0,1 1-1 0 0,1 0 1 0 0,0 0 0 0 0,0 1 0 0 0,0 0-1 0 0,1 0 1 0 0,1 1 0 0 0,0-1 0 0 0,0 1-1 0 0,1 1 1 0 0,1-1 0 0 0,-1 0 0 0 0,0 12-52 0 0,-6 81 939 0 0,9-95-877 0 0,1-1 1 0 0,1 0-1 0 0,0 0 1 0 0,0 0-1 0 0,0 0 1 0 0,1 0-1 0 0,0 0 1 0 0,1 0-1 0 0,0 0 1 0 0,0-1-1 0 0,1 1 1 0 0,-1-1-1 0 0,2 0 1 0 0,-1 0-1 0 0,1-1 1 0 0,0 1-1 0 0,2 1-62 0 0,0-1 40 0 0,-1 1-1 0 0,2-2 0 0 0,-1 1 0 0 0,1-1 0 0 0,0 0 0 0 0,0-1 0 0 0,1 0 0 0 0,-1 0 0 0 0,1-1 0 0 0,0 0 0 0 0,0-1 1 0 0,1 0-1 0 0,8 2-39 0 0,93-1 381 0 0,-105-5-352 0 0,0-1 1 0 0,0 0-1 0 0,0-1 1 0 0,0 1-1 0 0,0-1 1 0 0,0 0-1 0 0,-1-1 1 0 0,0 1-1 0 0,1-1 1 0 0,-2 0-1 0 0,1-1 1 0 0,0 1-1 0 0,-1-1 0 0 0,0 0 1 0 0,0 0-1 0 0,0 0 1 0 0,0 0-1 0 0,-1-1 1 0 0,0 1-1 0 0,0-1 1 0 0,-1 0-1 0 0,0 0 1 0 0,0 0-1 0 0,0 0 1 0 0,0-1-30 0 0,10-20-5 0 0,-2 8 36 0 0,-2 0-1 0 0,0-1 0 0 0,-1 0 1 0 0,-1-1-1 0 0,-1 1 1 0 0,-1-1-1 0 0,-1 0 0 0 0,-1 0 1 0 0,0 0-1 0 0,-2-4-30 0 0,-1 18-22 0 0,0 0-1 0 0,-1 0 0 0 0,0 0 1 0 0,0 1-1 0 0,0-1 1 0 0,-1 1-1 0 0,0-1 1 0 0,0 1-1 0 0,-1 0 0 0 0,0 0 1 0 0,0 0-1 0 0,0 1 1 0 0,-1-1-1 0 0,0 1 0 0 0,0 0 1 0 0,0 0-1 0 0,-1 1 1 0 0,1 0-1 0 0,-1 0 0 0 0,0 0 1 0 0,0 0-1 0 0,-1 1 1 0 0,1 0-1 0 0,-1 1 0 0 0,1-1 1 0 0,-1 1-1 0 0,0 0 1 0 0,0 1-1 0 0,0 0 1 0 0,0 0-1 0 0,0 0 0 0 0,0 1 1 0 0,-7 1 22 0 0,-68-8-924 0 0,64 7-2756 0 0,0 0-3515 0 0,18 0-3566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4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1 507 0 0 0,'0'0'452'0'0,"0"0"320"0"0,0 0 6 0 0,0 0-87 0 0,0 0-73 0 0,0 0-51 0 0,9-2-23 0 0,86-12 2548 0 0,238-17 3490 0 0,165 13-5484 0 0,-69-8 369 0 0,161 21-1467 0 0,-415 11 252 0 0,127 4 63 0 0,57-15-315 0 0,-89-13 149 0 0,325-10-113 0 0,1192 28 612 0 0,-1128 14 1781 0 0,-437-1-2199 0 0,-51-2 427 0 0,131-10-657 0 0,105-13 101 0 0,-292 8-2 0 0,20-5-45 0 0,-20 4-44 0 0,-81 1 1467 0 0,-34 3-1475 0 0,0 1-28 0 0,0 0-27 0 0,0 0 5 0 0,0 0-9 0 0,0 0 2 0 0,0 0-10 0 0,181-4-588 0 0,-108 13 667 0 0,-72-9-16 0 0,-1 0 8 0 0,0 0 2 0 0,0 0 5 0 0,0 0 20 0 0,0 0 1 0 0,0 0-1 0 0,0 0 2 0 0,0 0-7 0 0,0 0 30 0 0,0 0 21 0 0,0 0 12 0 0,0 0 10 0 0,0 0-25 0 0,0 0-17 0 0,0 0-2 0 0,0 0 5 0 0,0 0-6 0 0,0 0-7 0 0,0 0-8 0 0,0 0-22 0 0,0 0 8 0 0,0 0-1 0 0,0 0 4 0 0,0 0-5 0 0,0 0 0 0 0,0 0 6 0 0,0 0 4 0 0,0 0 6 0 0,0 0-12 0 0,0 0 5 0 0,0 0 14 0 0,0 0 9 0 0,0 0-12 0 0,0 0-1 0 0,0 0-6 0 0,0 0 7 0 0,0 0-1 0 0,0 0-12 0 0,0 0 9 0 0,0 0-5 0 0,0 0 2 0 0,0 0-5 0 0,-19-21-106 0 0,-78-52-181 0 0,-102-91 692 0 0,197 167-512 0 0,0 1 0 0 0,0 0-1 0 0,1 0 1 0 0,-1 0 0 0 0,1 0 0 0 0,0 0 0 0 0,0 0 0 0 0,1 0 0 0 0,-1 1 0 0 0,1-1-1 0 0,0 0 1 0 0,0 0 0 0 0,0 0 0 0 0,1 1 0 0 0,-1-1 0 0 0,1 0 0 0 0,0 0 74 0 0,-1 8-78 0 0,1 33 93 0 0,-2-1 0 0 0,-2 0-1 0 0,-2 0 1 0 0,-2 0 0 0 0,-2 0-1 0 0,-1-1 1 0 0,-10 21-15 0 0,-13 3-107 0 0,33-66 91 0 0,0-1 7 0 0,0 0 0 0 0,0 0-9 0 0,0 0-9 0 0,0 0 13 0 0,0 0 18 0 0,0 0 4 0 0,0 0 0 0 0,0 0 1 0 0,0 0 6 0 0,0 0 4 0 0,0 0 11 0 0,0 0 13 0 0,0 0 24 0 0,0 0 31 0 0,0 0 16 0 0,0 0 12 0 0,11-19 334 0 0,115-148-665 0 0,-79 142-1970 0 0,-29 23-1396 0 0,1 1-3850 0 0,-11 1-2801 0 0</inkml:trace>
  <inkml:trace contextRef="#ctx0" brushRef="#br0" timeOffset="1157.625">6726 231 0 0 0,'0'0'188'0'0,"0"0"235"0"0,6-4 33 0 0,30-15 499 0 0,-35 19 10424 0 0,-1 1-6926 0 0,0 2-5796 0 0,0-3 2417 0 0,0 0-1031 0 0,0 0-82 0 0,7 24 75 0 0,20 253 446 0 0,-20-202-1354 0 0,-6-44-7105 0 0,-1-28-1281 0 0</inkml:trace>
  <inkml:trace contextRef="#ctx0" brushRef="#br0" timeOffset="2191.721">5790 157 0 0 0,'0'0'356'0'0,"0"0"122"0"0,0 0 66 0 0,3 0 10 0 0,15 0 1922 0 0,-16 29 5158 0 0,-2-25-7124 0 0,0 50 1614 0 0,-7 241 438 0 0,6-255-2279 0 0,1-23-2677 0 0,0 0-5716 0 0,0-13 1093 0 0</inkml:trace>
  <inkml:trace contextRef="#ctx0" brushRef="#br0" timeOffset="3160.591">4880 222 0 0 0,'0'0'792'0'0,"0"0"426"0"0,0 0-17 0 0,0 0-200 0 0,0 0-172 0 0,0 0-97 0 0,0 0-34 0 0,6-8 425 0 0,-4 7 1727 0 0,8 160 900 0 0,0 1-6141 0 0,-11-94-4510 0 0,-2-54 1999 0 0</inkml:trace>
  <inkml:trace contextRef="#ctx0" brushRef="#br0" timeOffset="4114.548">4247 182 0 0 0,'0'0'1058'0'0,"0"0"187"0"0,0 0-155 0 0,0 0-275 0 0,0 0-231 0 0,0 0-116 0 0,3-1-31 0 0,-4 1-380 0 0,1 0 0 0 0,0 1-1 0 0,-1-1 1 0 0,1 0 0 0 0,0 1 0 0 0,0-1-1 0 0,-1 0 1 0 0,1 1 0 0 0,0-1-1 0 0,0 1 1 0 0,0-1 0 0 0,-1 1 0 0 0,1-1-1 0 0,0 1 1 0 0,0-1 0 0 0,0 1-1 0 0,0-1 1 0 0,0 1 0 0 0,0-1 0 0 0,0 0-1 0 0,0 1 1 0 0,0-1 0 0 0,0 1-1 0 0,0-1 1 0 0,0 1 0 0 0,1-1 0 0 0,-1 1-1 0 0,0-1 1 0 0,0 1 0 0 0,0-1-1 0 0,1 0 1 0 0,-1 1 0 0 0,0-1 0 0 0,0 1-1 0 0,1-1 1 0 0,-1 0 0 0 0,0 1-1 0 0,1-1 1 0 0,-1 0 0 0 0,1 1 0 0 0,-1-1-1 0 0,0 0 1 0 0,1 0 0 0 0,-1 1-1 0 0,1-1 1 0 0,-1 0 0 0 0,1 0 0 0 0,-1 0-1 0 0,0 0 1 0 0,1 1 0 0 0,-1-1-1 0 0,1 0 1 0 0,-1 0 0 0 0,1 0 0 0 0,-1 0-1 0 0,1 0 1 0 0,-1 0 0 0 0,1 0-1 0 0,-1 0 1 0 0,1-1 0 0 0,-1 1 0 0 0,1 0-1 0 0,-1 0 1 0 0,1 0-57 0 0,-2 10 214 0 0,-4 153 1078 0 0,4-108-3748 0 0,1-1-3590 0 0,0-44 3715 0 0</inkml:trace>
  <inkml:trace contextRef="#ctx0" brushRef="#br0" timeOffset="5363.736">3632 1 0 0 0,'0'0'272'0'0,"0"0"188"0"0,0 0 175 0 0,4 21 4242 0 0,-8 85 1909 0 0,0 4-5340 0 0,17 548 2595 0 0,-13-632-3997 0 0,-2-14-13 0 0,2 1-1 0 0,0-1 0 0 0,0 0 1 0 0,1 1-1 0 0,1-1 1 0 0,0 0-1 0 0,0 0 1 0 0,2 0-1 0 0,-1 0 0 0 0,6 10-30 0 0,11 8 183 0 0,-29-31 101 0 0,2 0-9410 0 0,5 1-1080 0 0</inkml:trace>
  <inkml:trace contextRef="#ctx0" brushRef="#br0" timeOffset="8294.049">2727 337 0 0 0,'5'-26'0'0'0,"-4"20"32"0"0,-1 5 199 0 0,0 1 329 0 0,0 0 124 0 0,0 0-7 0 0,0 0-2 0 0,0 0 12 0 0,0 0 23 0 0,0 0 67 0 0,0 0 54 0 0,0 0 29 0 0,0 0-22 0 0,0 0-49 0 0,0 0-59 0 0,0 0-52 0 0,0 0-31 0 0,0 0-53 0 0,0 0-40 0 0,6 116 4505 0 0,1 3-6069 0 0,-12-95-1844 0 0,-2-10-5085 0 0,5-10 3129 0 0</inkml:trace>
  <inkml:trace contextRef="#ctx0" brushRef="#br0" timeOffset="9326.428">1690 251 0 0 0,'0'0'788'0'0,"0"0"678"0"0,0 0-70 0 0,0 0-424 0 0,0 0-369 0 0,0 0-159 0 0,0 0 4 0 0,0 0 56 0 0,0 0 14 0 0,5 10 1326 0 0,-1 125 639 0 0,-1-67-4081 0 0,-2 0-4424 0 0,-1-59 2176 0 0</inkml:trace>
  <inkml:trace contextRef="#ctx0" brushRef="#br0" timeOffset="10298.564">794 300 0 0 0,'0'0'413'0'0,"0"0"9"0"0,0 0-49 0 0,0 0 5 0 0,0 0 106 0 0,0 0 209 0 0,0 0 239 0 0,1 4 5103 0 0,0 17-5267 0 0,-20 152-1262 0 0,8-94-7382 0 0,9-71 5748 0 0</inkml:trace>
  <inkml:trace contextRef="#ctx0" brushRef="#br0" timeOffset="11131.25">145 323 0 0 0,'0'0'192'0'0,"0"0"631"0"0,0 0-46 0 0,0 0-267 0 0,0 0-203 0 0,0 0-89 0 0,0 0 58 0 0,0 0 167 0 0,0 0 191 0 0,-8 7 3140 0 0,1 26-3156 0 0,2 0 1 0 0,1 1-1 0 0,1-1 1 0 0,2 1-1 0 0,3 33-618 0 0,-1-4 59 0 0,-4 22-2596 0 0,2-61-1035 0 0,1-14-1424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37.0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558 70 0 0 0,'45'-37'1106'0'0,"-49"41"6312"0"0,-2 4-3314 0 0,-11 24-3465 0 0,2-5-743 0 0,-22 25 124 0 0,-2-3 0 0 0,-2-1 0 0 0,-2-2 1 0 0,-3-2-1 0 0,-1-2 0 0 0,-2-2 0 0 0,-42 25-20 0 0,42-34-801 0 0,49-31 1 0 0,15-10-3379 0 0,6-10-23 0 0,-15 13 880 0 0</inkml:trace>
  <inkml:trace contextRef="#ctx0" brushRef="#br0" timeOffset="385.862">171 1 0 0 0,'0'0'228'0'0,"0"0"612"0"0,0 0 90 0 0,0 0-93 0 0,0 0-42 0 0,5 10 1 0 0,59 86 2922 0 0,0-35-2718 0 0,2-2-1 0 0,2-4 1 0 0,54 32-1000 0 0,-23-16-158 0 0,-62-32-622 0 0,-38-18-5868 0 0,0-21 3091 0 0</inkml:trace>
  <inkml:trace contextRef="#ctx0" brushRef="#br0" timeOffset="833.713">410 3 0 0 0,'0'0'235'0'0,"0"0"293"0"0,0 0 47 0 0,0 0-49 0 0,0 0-67 0 0,0 0-7 0 0,0 0-4 0 0,-3 23-1 0 0,-10 73 11 0 0,12 69 947 0 0,10-56-1430 0 0,1 19-657 0 0,-7-42-3509 0 0,-3-83 3556 0 0</inkml:trace>
  <inkml:trace contextRef="#ctx0" brushRef="#br0" timeOffset="1167.055">0 286 1816 0 0,'0'0'255'0'0,"0"0"-415"0"0,0 0-15 0 0,0 0 393 0 0,0 0 626 0 0,0 0 323 0 0,0 0 84 0 0,0 0-63 0 0,22 5-182 0 0,158 24 1007 0 0,4-15-1881 0 0,-62-11-6568 0 0,-104-3 3317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4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0,'0'0'708'0'0,"0"0"-20"0"0,0 0-184 0 0,0 0-236 0 0,0 0-148 0 0,3 31 1226 0 0,23 157 4413 0 0,-5-39-4418 0 0,8 143-180 0 0,-21 24-852 0 0,-6-310-1092 0 0,2-8-6892 0 0,-3 0 3929 0 0</inkml:trace>
  <inkml:trace contextRef="#ctx0" brushRef="#br0" timeOffset="1980.759">3619 14 0 0 0,'0'0'540'0'0,"0"0"504"0"0,0 0-7 0 0,0 0-243 0 0,0 0-235 0 0,0 0-155 0 0,-1-2 4892 0 0,2 70-390 0 0,7 34-2954 0 0,30 241-427 0 0,-33-311-1375 0 0,-2 0-1 0 0,0 1 0 0 0,-3-1 1 0 0,-1 0-1 0 0,-1 0 0 0 0,-2 9-149 0 0,-8-4 197 0 0,10-34-176 0 0,1 0-1 0 0,-1 0 1 0 0,1 0 0 0 0,0 1 0 0 0,0-1 0 0 0,0 0 0 0 0,0 1-1 0 0,1-1 1 0 0,-1 1 0 0 0,1-1 0 0 0,0 0 0 0 0,0 1-1 0 0,0-1 1 0 0,0 1 0 0 0,1-1 0 0 0,-1 1 0 0 0,1-1-1 0 0,0 0 1 0 0,0 1 0 0 0,0-1 0 0 0,2 3-21 0 0,12 40 520 0 0,-19-53-2640 0 0,-1-6-7267 0 0,5 10 787 0 0</inkml:trace>
  <inkml:trace contextRef="#ctx0" brushRef="#br0" timeOffset="2967.872">2094 267 832 0 0,'0'0'1099'0'0,"0"0"-132"0"0,0 0 71 0 0,0 0 232 0 0,0 0 349 0 0,0 0 314 0 0,0 0 22 0 0,0 0-140 0 0,0 0-219 0 0,0 0-294 0 0,0 0-243 0 0,-11-8 1832 0 0,-62 118-1664 0 0,45-65-967 0 0,7-9-155 0 0,-1 0-1 0 0,-2-2 1 0 0,-2 0-1 0 0,-1-2 1 0 0,-14 12-105 0 0,-27 34-2521 0 0,61-73-2109 0 0,3-3-2339 0 0,3-1-297 0 0</inkml:trace>
  <inkml:trace contextRef="#ctx0" brushRef="#br0" timeOffset="3251.875">1645 269 10130 0 0,'0'0'998'0'0,"0"0"-622"0"0,0 0-404 0 0,0 0 20 0 0,0 0 423 0 0,0 0 530 0 0,0 0 374 0 0,0 0 108 0 0,0 0-109 0 0,0 0-225 0 0,0 0-242 0 0,12 20-195 0 0,40 62-136 0 0,-40-64-252 0 0,0-1 0 0 0,1-1 0 0 0,1 0-1 0 0,0-1 1 0 0,2-1 0 0 0,-1 0 0 0 0,10 5-268 0 0,5 6 334 0 0,-11-9-247 0 0,1-1 1 0 0,0 0-1 0 0,0-1 1 0 0,2-1 0 0 0,-1-2-1 0 0,2 0 1 0 0,-1-1-1 0 0,2-1 1 0 0,6 1-88 0 0,-27-9-615 0 0,17 2 1266 0 0,-15-4-3434 0 0,-3-2-3869 0 0,-2 3-3405 0 0</inkml:trace>
  <inkml:trace contextRef="#ctx0" brushRef="#br0" timeOffset="4015.425">3344 403 0 0 0,'0'0'636'0'0,"0"0"360"0"0,0 0 102 0 0,0 0 196 0 0,0 0 215 0 0,0 0 116 0 0,0 0-40 0 0,0 0-217 0 0,0 0-249 0 0,0 0-214 0 0,0 0-164 0 0,0 0-98 0 0,0 0-72 0 0,-7 0-58 0 0,-150 14 3961 0 0,-341 36-710 0 0,237-45-2839 0 0,212-8 321 0 0,24 2-3293 0 0,13 0-2432 0 0,0 1-3365 0 0,9 0-2798 0 0</inkml:trace>
  <inkml:trace contextRef="#ctx0" brushRef="#br0" timeOffset="5633.558">1424 509 0 0 0,'0'0'1096'0'0,"0"0"131"0"0,0 0 52 0 0,0 0 29 0 0,0 0-37 0 0,0 0-42 0 0,0 0-97 0 0,0 0-152 0 0,0 0-145 0 0,0 0-124 0 0,-7-1-78 0 0,-53-10 3316 0 0,-75 22-1885 0 0,100-4-1609 0 0,-327 43 2059 0 0,44 9-2233 0 0,188-43 262 0 0,51-12 72 0 0,-10 13-342 0 0,81-15-489 0 0,9-2 249 0 0,-1-1 0 0 0,0 1 0 0 0,0-1 1 0 0,0 1-1 0 0,1-1 0 0 0,-1 1 0 0 0,0-1 1 0 0,0 1-1 0 0,0-1 0 0 0,0 1 0 0 0,0-1 1 0 0,0 1-1 0 0,0-1 0 0 0,0 1 0 0 0,0-1 0 0 0,0 1 1 0 0,0-1-1 0 0,0 1 0 0 0,0-1 0 0 0,-1 1 1 0 0,1-1-1 0 0,0 1 0 0 0,0 0 0 0 0,0-1 1 0 0,-1 1-1 0 0,1-1 0 0 0,0 1 0 0 0,-1 0 0 0 0,1-1 1 0 0,0 1-1 0 0,-1-1 0 0 0,1 1 0 0 0,0 0 1 0 0,-1 0-1 0 0,1-1 0 0 0,-1 1 0 0 0,1 0 1 0 0,-1 0-1 0 0,1-1 0 0 0,0 1 0 0 0,-1 0 1 0 0,1 0-1 0 0,-1 0 0 0 0,1 0 0 0 0,-1 0 0 0 0,1 0 1 0 0,-1-1-1 0 0,1 1 0 0 0,-1 0 0 0 0,1 1 1 0 0,-1-1-1 0 0,1 0 0 0 0,-1 0 0 0 0,1 0 1 0 0,-1 0-1 0 0,0 0-33 0 0,126-170-347 0 0,-92 134-444 0 0,-11 73 199 0 0,47 163 471 0 0,-48-135 114 0 0,-14-38 11 0 0,2 0 1 0 0,1 0 0 0 0,1-1-1 0 0,1 0 1 0 0,9 13-5 0 0,3-16 154 0 0,-24-23-91 0 0,0 0 42 0 0,0 0 28 0 0,0 0 35 0 0,0 0 36 0 0,0 0 17 0 0,0 0-8 0 0,-9-16 127 0 0,-9-5-318 0 0,-2 2-1 0 0,0 0 1 0 0,0 1-1 0 0,-2 1 0 0 0,0 1 1 0 0,-20-10-22 0 0,-3-4 13 0 0,-75-55-27 0 0,115 83 298 0 0,2 1-4506 0 0,7-1-3658 0 0,0 0-3308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5:53.01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451 137,'1'-1,"-1"1,1-1,-1 0,1 1,-1-1,1 1,0-1,-1 1,1-1,-1 1,1-1,0 1,0 0,-1-1,1 1,0 0,-1 0,1-1,0 1,0 0,0 0,-1 0,1 0,0 0,0 0,-1 0,1 0,0 1,0-1,-1 0,1 0,0 1,0-1,-1 0,1 1,0-1,-1 0,1 1,0-1,-1 1,1-1,-1 1,1 0,-1-1,1 1,-1 0,1-1,-1 1,0 0,1-1,-1 1,0 0,0 0,0-1,1 1,-1 0,0 0,0 0,10 23,0 0,-1 1,-2 0,0 0,-2 1,-1-1,-1 1,-1 0,-1 0,-2 1,0-1,-2 0,-1 2,-1 15,-2 0,-2 0,-2-1,-1 0,-3-1,-1 0,-19 33,30-64,0 0,-1-1,0 1,0-1,-1-1,0 1,-1-1,0 0,0-1,-1 0,0 0,0-1,0 0,-1-1,0 0,0 0,-5 1,8-7,1 0,-1 0,1-1,-1 1,1-2,0 1,0-1,0 0,0 0,0 0,1-1,0 0,0 0,0 0,0-1,0 0,1 0,0 0,0 0,0-1,1 1,0-1,0 0,0 0,1 0,-1 0,1-1,-6-14,0 4</inkml:trace>
  <inkml:trace contextRef="#ctx0" brushRef="#br0" timeOffset="316.384">0 222,'12'-12,"-1"-1,2 2,-1 0,2 0,-1 1,2 1,-1 0,1 1,0 1,1 0,10-2,-18 5,34-13,1 2,0 1,1 3,0 1,12 1,-10 2,-7 0,0 2,0 1,0 2,0 2,1 2,1 1,172 34,-190-32</inkml:trace>
  <inkml:trace contextRef="#ctx0" brushRef="#br0" timeOffset="1782.957">1242 701,'-23'-3,"0"0,1 2,-1 0,0 2,0 0,0 1,0 2,-17 5,23-6,1 2,-1 0,1 1,1 0,-1 1,1 1,0 1,1 0,0 1,0 0,1 1,1 0,0 1,0 1,-3 6,12-16,1 1,0-1,0 1,0 0,0 0,1 0,0 0,0 0,0 0,0 0,0 0,1 0,0 0,-1 0,2 1,-1-1,0 0,1 0,0 0,0 0,0 0,1 0,-1 0,1 0,0 0,0-1,0 1,0-1,1 1,0-1,-1 0,1 0,0 0,1 0,-1-1,0 1,1-1,-1 0,1 0,0 0,0 0,0-1,0 1,0-1,3 0,9 3,0-2,-1 0,2-1,-1 0,0-1,0-1,0-1,0 0,-1-1,1-1,-1 0,1-1,-1-1,-1 0,8-5,12-7,0-2,-1-2,-1-1,-2-2,22-21,88-145,-160 250,14-41,0 0,1 0,1 0,0 0,1 1,2-1,0 1,0 0,2-1,0 1,1-1,1 1,1-1,1 0,0 0,1 0,8 15,-9-27,0-1,0 0,0 0,1-1,-1 1,1-1,0 0,0-1,1 1,-1-1,1-1,-1 1,1-1,0 0,6 1,11 2</inkml:trace>
  <inkml:trace contextRef="#ctx0" brushRef="#br0" timeOffset="2270.356">1751 984,'101'-118,"5"-25,-106 141,0 1,0 0,0 0,0 0,0 0,1 0,-1 0,0 0,1 0,-1 0,1 0,-1 0,1 0,-1 1,1-1,0 0,-1 0,1 0,0 1,0-1,-1 0,1 1,0-1,0 1,0-1,0 1,0-1,0 1,0 0,0-1,0 1,0 0,0 0,0 0,0 0,0 0,0 0,0 0,0 0,0 0,0 0,1 0,-1 1,0-1,0 0,-1 1,1-1,0 1,0-1,0 1,0 0,0-1,0 1,-1 0,2 0,18 73,-17-58,0 0,1-1,1 1,1-1,0 0,1-1,0 1,1-1,1-1,7 9,-14-19,0 1,0-1,0 0,1 0,-1 0,1 0,0 0,0-1,0 1,0-1,1 0,-1 0,1 0,-1 0,1 0,-1-1,1 0,0 1,0-2,0 1,0 0,0-1,0 0,0 1,0-2,0 1,0 0,-1-1,1 0,0 0,0 0,14-10,-1-1,0-1,-1 0,-1-2,0 1,-1-2,-1 0,0-1,-1 0,-1 0,0-2,-2 1,8-20,-7 19,-2 1,0-1,-1 0,0-1,-2 0,0 0,1-17,-5 13</inkml:trace>
  <inkml:trace contextRef="#ctx0" brushRef="#br0" timeOffset="2836.237">2794 730,'-5'4,"0"0,1 1,0 0,0 0,0 0,0 0,1 0,0 1,0-1,1 1,-1 0,1 0,0 0,1 0,-1 1,1-1,1 0,-1 0,1 1,0-1,0 0,1 1,0-1,0 0,1 0,-1 1,1-1,0-1,1 1,0 0,0 0,0-1,0 0,1 1,0-1,0-1,1 1,1 1,-2 0,1-1,0 0,0 0,0-1,0 1,1-1,0 0,0-1,0 0,0 1,0-2,1 1,0-1,-1 0,1 0,0-1,0 0,0 0,-1-1,1 0,0 0,0 0,0-1,0 0,0 0,0-1,-1 0,1 0,-1-1,1 1,3-3,3-2,0 0,0-1,-1 0,0-1,0 0,-1-1,0 0,-1-1,0 0,-1-1,0 0,-1 0,0-1,-1 0,0-1,-1 1,-1-1,0 0,-1-1,0 1,-1-1,-1 1,1-13,-3 26,0 0,1 0,-1-1,0 1,0 0,0 0,0 0,0-1,0 1,-1 0,1 0,0 0,0-1,-1 1,1 0,-1 0,1 0,-1 0,0 0,1 0,-1 0,0 0,0 0,1 0,-1 0,0 0,0 1,0-1,0 0,0 1,0-1,0 1,-1-1,1 1,0-1,0 1,0 0,0 0,-1-1,1 1,0 0,-11 5</inkml:trace>
  <inkml:trace contextRef="#ctx0" brushRef="#br0" timeOffset="3802.815">3613 758,'1'-1,"0"0,0 0,-1 1,1-1,0 0,-1 0,1 0,0 0,-1 0,1 0,-1 0,0 0,1 0,-1 0,0 0,1 0,-1 0,0 0,0 0,0 0,0 0,0 0,0-1,0 1,-1 0,1 0,0 0,0 0,-1 0,1 0,-1 0,1 0,-1 0,1 0,-1 0,0 1,1-1,-1 0,0 0,0 0,0 1,0-1,1 0,-1 1,0-1,0 1,0-1,0 1,0 0,0-1,-1 1,1 0,0 0,0 0,0 0,0-1,0 2,0-1,0 0,0 0,0 0,0 0,-1 1,1-1,0 0,0 1,-11 9,0 1,0 0,1 1,0 1,1-1,1 2,0-1,1 1,0 1,1-1,1 1,0 1,1-1,1 1,0 0,1 0,1 0,0 5,1-12,0 0,0 0,1-1,1 1,-1 0,1 0,1 0,0 0,0-1,0 1,4 6,-4-12,-1 0,1 1,0-1,0-1,0 1,0 0,1 0,-1-1,1 0,-1 1,1-1,0 0,0 0,0 0,0-1,0 1,1-1,-1 0,0 0,1 0,-1 0,1 0,-1-1,1 0,-1 1,1-1,-1 0,1-1,-1 1,1-1,-1 0,12-4,-1-1,0 0,0-1,-1-1,1 0,-2-1,1-1,-1 0,-1 0,0-1,0-1,-1 1,-1-2,5-7,-9 14,1 0,0 0,0-1,-1 0,0 0,0-1,0 1,-1-1,-1 0,1 0,-1 0,0 0,-1-1,0 1,0-1,-1 0,0 1,-1-4,-7 5,6 32,5-12,0-1,0 0,2 0,-1-1,1 0,1 1,0-2,1 1,0-1,0-1,1 1,0-1,1-1,0 0,0 0,1-1,2 1,-6-5,0 0,-1-1,1 0,0 0,1 0,-1-1,0 0,0-1,1 0,-1 0,0 0,0-1,1 0,-1 0,0-1,0 0,0 0,-1-1,1 0,0 0,-1 0,0-1,0 0,0-1,0 1,-1-1,1 0,-1 0,0 0,-1-1,1 0,0-1,28-30,-1 0,-1-2,-2-1,-2-1,-2-2,-2 0,-2-2,-1 0,-1-7,-17 50,-1 1,0-1,1 0,-1 0,0 0,0 0,0 0,0 0,0 0,-1 0,1 0,-1 0,1 0,-1 0,0-1,0 1,0 0,0 0,0 0,0-1,0 1,-1 0,1 0,-1 0,0 0,0 0,1 0,-1 0,-1 0,1 0,0 0,0 0,-1 1,1-1,-1 0,1 1,-1 0,0-1,1 1,-1 0,0 0,0 0,0 0,0 0,0 0,0 0,0 1,-1-1,1 1,-2-1,-72 51,60-36,6-5,0 0,1 0,0 1,0 0,1 1,1 0,-1 0,2 0,0 1,0 0,1 0,1 1,0 0,0-1,2 1,-1 0,2 1,0-1,0 13,1-24,0 1,1 0,-1-1,1 1,-1 0,1-1,0 1,0-1,0 1,1-1,-1 1,0-1,1 0,0 0,-1 0,1 0,0 0,0 0,0 0,0-1,0 1,1-1,-1 1,0-1,1 0,-1 0,1 0,-1 0,1 0,0-1,1 1,91 1,-73-3,94-14,-114 14,1-1,-1 1,0 0,0 1,1-1,-1 0,1 1,-1-1,0 1,1 0,-1 0,1 0,-1 0,1 0,-1 0,1 1,-1-1,1 1,-1 0,0-1,1 1,-1 0,0 1,0-1,0 0,0 1,0-1,0 1,0-1,0 1,-1 0,1 0,0 0,-1 0,0 0,1 0,-1 0,0 1,0-1,0 0,-1 1,1-1,-1 1,12 137,16-67,-28-71,1 0,0-1,0 1,0 0,0 0,0-1,0 1,1-1,-1 1,0-1,1 1,-1-1,1 0,0 0,-1 0,1 0,0 0,0 0,0 0,0-1,-1 1,1 0,0-1,0 0,0 1,0-1,0 0,0 0,0 0,0-1,0 1,0 0,0-1,0 1,1-1,13-8</inkml:trace>
  <inkml:trace contextRef="#ctx0" brushRef="#br0" timeOffset="4332.185">4911 533,'-50'306,"60"-224,-10-80,1 0,-1 0,1-1,0 1,0 0,0-1,0 1,0 0,0-1,0 0,0 1,1-1,-1 0,1 1,-1-1,1 0,-1 0,1 0,0 0,-1-1,1 1,0 0,0-1,-1 1,1-1,0 1,0-1,0 0,0 0,0 0,0 0,-1 0,1-1,0 1,0 0,0-1,0 1,-1-1,1 0,0 0,0 0,12-7,1-1,-2 0,1-1,-2-1,1 0,-1-1,-1 0,0-1,-1 0,0 0,-1-1,-1-1,4-7,60-81,-64 94,-4 3,1 0,0 0,0 1,0 0,0 0,1 1,0-1,0 1,0 0,0 1,1-1,5-1,-10 7,0-1,0 1,0-1,0 1,0 0,-1-1,1 1,0 0,-1 1,1-1,-1 0,0 0,0 0,0 1,0-1,0 1,0-1,-1 1,1-1,-1 1,0-1,1 1,-1-1,0 1,-1-1,1 1,0 0,-1-1,0 2,1 3,14 254,69 252,-76-464,-2 0,-2 1,-2 0,-4 23,3-70,0 1,0-1,-1 1,1 0,-1-1,0 1,0-1,0 0,-1 1,1-1,-1 0,0 0,0 0,0 0,0 0,0 0,-1 0,1-1,-1 1,0-1,1 0,-1 0,0 0,-1 0,1 0,0-1,0 0,-1 1,1-1,-1 0,1-1,-1 1,1 0,-1-1,1 0,-1 0,0 0,1-1,-1 1,1-1,-1 1,1-1,-3-1,-3-2,-1-1,1 0,0-1,0 1,1-2,0 1,0-1,0 0,1-1,0 0,0 0,1-1,0 1,1-1,0 0,0-1,1 1,0-1,1 0,0 0,0-1,1 1,1 0,0-1,0 1,1-1,0 1,1-4,-2-8,1 0,1 0,1 1,1-1,1 0,1 1,1 0,1 0,0 0,2 1,6-11,115-162,-111 167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39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480 70 0 0 0,'0'0'320'0'0,"0"0"715"0"0,0 0 505 0 0,0 0 247 0 0,0 0-65 0 0,0 0-276 0 0,0 0-277 0 0,0 0-175 0 0,0 0-53 0 0,6 0 6510 0 0,-37 62-6256 0 0,2-15-951 0 0,-2-1-1 0 0,-1-2 1 0 0,-3-1 0 0 0,-2-2-1 0 0,-1-1 1 0 0,-38 30-244 0 0,37-38 37 0 0,38-31-94 0 0,1-1-47 0 0,0 0-40 0 0,0 0-102 0 0,0 0-134 0 0,6-15-3859 0 0,3 4 729 0 0,-3 2-2726 0 0,-5 4 53 0 0</inkml:trace>
  <inkml:trace contextRef="#ctx0" brushRef="#br0" timeOffset="432.192">23 49 4249 0 0,'0'0'1271'0'0,"0"0"-283"0"0,0 0-120 0 0,0 0 143 0 0,0 0 197 0 0,0 0 18 0 0,0 0-176 0 0,0 0-309 0 0,0 0-209 0 0,0 0-5 0 0,0 0 80 0 0,0 0 122 0 0,0 0 34 0 0,4 6-40 0 0,85 68 2816 0 0,151 79-1700 0 0,-229-146-1834 0 0,0 1 0 0 0,0 1 0 0 0,0 0 0 0 0,-1 1 0 0 0,0 0 0 0 0,-1 0 0 0 0,0 1 0 0 0,-1 0 0 0 0,0 1 0 0 0,-1-1 0 0 0,0 2 0 0 0,-1-1 0 0 0,0 1 0 0 0,-1 1-5 0 0,-1 2 174 0 0,-1-25-5640 0 0,-3 5 4482 0 0,1-10-5396 0 0,-1 10-2905 0 0</inkml:trace>
  <inkml:trace contextRef="#ctx0" brushRef="#br0" timeOffset="1033.547">258 1 0 0 0,'0'0'944'0'0,"0"0"208"0"0,0 0 98 0 0,0 0-86 0 0,0 0-228 0 0,0 0-247 0 0,0 0-204 0 0,0 0-130 0 0,0 0-58 0 0,-2 53 5987 0 0,23 83-2446 0 0,-1-8-3440 0 0,-21-111-451 0 0,0 1 0 0 0,-1-1 0 0 0,-2 1 0 0 0,1-1 0 0 0,-2 0 0 0 0,0-1 0 0 0,-1 1 0 0 0,-6 9 53 0 0,7-12-182 0 0,-2 11-1322 0 0,9-17-8302 0 0,0-6 3930 0 0</inkml:trace>
  <inkml:trace contextRef="#ctx0" brushRef="#br0" timeOffset="1403.389">0 279 1800 0 0,'0'0'1343'0'0,"0"0"-396"0"0,0 0 177 0 0,0 0 326 0 0,0 0 164 0 0,0 0 58 0 0,20 0-57 0 0,133-2 2317 0 0,-38-1-2183 0 0,45-2-1728 0 0,-55-5-8696 0 0,-91 7 83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43.1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72 0 0 0,'0'0'433'0'0,"0"0"698"0"0,0 0 270 0 0,9-7 122 0 0,24-19 108 0 0,-25 19 8 0 0,-8 7-39 0 0,0 0-118 0 0,0 0-195 0 0,0 0-222 0 0,-5 87 3037 0 0,0-19-3511 0 0,5 124 645 0 0,23 94-426 0 0,-17-171-1470 0 0,-22-82-1735 0 0,7-24-1087 0 0,0-2-3577 0 0,7-5 724 0 0</inkml:trace>
  <inkml:trace contextRef="#ctx0" brushRef="#br0" timeOffset="1813.922">2451 0 0 0 0,'0'0'231'0'0,"0"0"578"0"0,0 0 42 0 0,0 0-77 0 0,0 0-6 0 0,0 0 39 0 0,0 0 33 0 0,0 0-15 0 0,0 0-81 0 0,8 7 2505 0 0,5 83 1916 0 0,-7 49-3570 0 0,-4-89-1031 0 0,-2-35-494 0 0,3 38 16 0 0,-2 0-1 0 0,-3 0 1 0 0,-2-1-1 0 0,-5 20-85 0 0,5-58-252 0 0,0-3-2157 0 0,3-3-5450 0 0,1-8 745 0 0</inkml:trace>
  <inkml:trace contextRef="#ctx0" brushRef="#br0" timeOffset="21251.278">997 170 0 0 0,'0'0'922'0'0,"0"0"310"0"0,0 0 277 0 0,0 0 92 0 0,0 0-81 0 0,0 0-164 0 0,0 0-225 0 0,0 0-138 0 0,0 0-100 0 0,0-3-37 0 0,1-1-504 0 0,-1-2 5 0 0,1-1 4001 0 0,-16 13-3033 0 0,-103 158-922 0 0,82-121-160 0 0,-1-2-1 0 0,-2-1 1 0 0,-33 25-243 0 0,-20 13-77 0 0,99-85-1732 0 0,14-14-1108 0 0,-9 6-5765 0 0,-10 12 2631 0 0</inkml:trace>
  <inkml:trace contextRef="#ctx0" brushRef="#br0" timeOffset="21734.363">552 120 1224 0 0,'0'0'1100'0'0,"0"0"-231"0"0,0 0-9 0 0,0 0 120 0 0,0 0 158 0 0,0 0 46 0 0,0 0-127 0 0,0 0-236 0 0,0 0-197 0 0,0 0-112 0 0,0 0-39 0 0,0 0 63 0 0,0 0 47 0 0,-2 6 12 0 0,-6 20 33 0 0,34 11 2215 0 0,215 149 652 0 0,-86-54-3253 0 0,-148-124-154 0 0,-7-8-252 0 0,0 0 1 0 0,1 0 0 0 0,-1-1 0 0 0,0 1-1 0 0,0 0 1 0 0,0 0 0 0 0,1 0 0 0 0,-1 0 0 0 0,0 0-1 0 0,0 0 1 0 0,1 0 0 0 0,-1 0 0 0 0,0 0-1 0 0,0 0 1 0 0,1 0 0 0 0,-1 0 0 0 0,0 0-1 0 0,0 0 1 0 0,1 0 0 0 0,-1 0 0 0 0,0 0 162 0 0,-7-10-5461 0 0,4 6 782 0 0,-1 1-1601 0 0</inkml:trace>
  <inkml:trace contextRef="#ctx0" brushRef="#br0" timeOffset="22558.512">450 414 0 0 0,'0'0'959'0'0,"0"0"-48"0"0,0 0 126 0 0,0 0 317 0 0,0 0 313 0 0,0 0 93 0 0,0 0-141 0 0,0 0-297 0 0,0 0-301 0 0,0 0-196 0 0,0 0-103 0 0,0 0-36 0 0,0 0-11 0 0,-1 3 1745 0 0,-276-3 964 0 0,209 0-2076 0 0,12 0-1539 0 0,56 0 23 0 0,0 0-164 0 0,21 0-3141 0 0,-16 0 2847 0 0,12-1-5572 0 0,-7-1-4084 0 0</inkml:trace>
  <inkml:trace contextRef="#ctx0" brushRef="#br0" timeOffset="24524.538">1291 341 0 0 0,'0'0'443'0'0,"0"0"44"0"0,0 0-107 0 0,0 0-47 0 0,0 0-18 0 0,0 0 19 0 0,0 0 29 0 0,0 0 40 0 0,-6 0 38 0 0,-24-1 980 0 0,-19-1 8640 0 0,49 2-9495 0 0,56-4 2052 0 0,315 15-1379 0 0,-311-4-1178 0 0,1 1 11 0 0,1-3 0 0 0,-1-3-1 0 0,35-3-71 0 0,130-24 343 0 0,-88 18-271 0 0,-109 7-128 0 0,-29 0 49 0 0,0 0-13 0 0,0 0 23 0 0,8 0 261 0 0,6 0 281 0 0,-97-44-252 0 0,-60-62 563 0 0,125 95-588 0 0,-13 2-699 0 0,23 37 139 0 0,-12 77 251 0 0,16-84 18 0 0,-1 0 0 0 0,0-1 0 0 0,-2 0 0 0 0,0 0 0 0 0,-2 0 1 0 0,0-1-1 0 0,-1 0 0 0 0,-1 0 0 0 0,-10 12 23 0 0,7 5-212 0 0,17-30 709 0 0,5-19-248 0 0,8-2-236 0 0,2 0 1 0 0,0 2 0 0 0,0 0 0 0 0,1 0-1 0 0,1 2 1 0 0,0 0 0 0 0,0 2 0 0 0,1 0-1 0 0,19-5-13 0 0,46-22 26 0 0,2-2-11 0 0,-89 39-2848 0 0,-7 4-4452 0 0,6-2-3110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8586 0 0,'0'0'1778'0'0,"0"0"-529"0"0,0 0-329 0 0,0 0-33 0 0,0 0 32 0 0,0 0-48 0 0,0 0-127 0 0,0 0-100 0 0,0 0-33 0 0,0 0 21 0 0,0 0 20 0 0,0 0-26 0 0,0 0-37 0 0,10 3-38 0 0,91 13 1483 0 0,114-30 284 0 0,-193 13-2308 0 0,-19 2-3744 0 0,-13-1-7460 0 0,7 0 1501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12819 0 0,'0'0'991'0'0,"0"0"-310"0"0,0 0-65 0 0,0 0 339 0 0,0 0 356 0 0,0 0 123 0 0,0 0-70 0 0,0 0-181 0 0,0 0-214 0 0,0 0-223 0 0,20 2-161 0 0,64 9-134 0 0,74-21 513 0 0,-90-1-3251 0 0,-57 10-977 0 0,-5 0-4996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7 6681 0 0,'0'0'1574'0'0,"0"0"-288"0"0,0 0-277 0 0,0 0-33 0 0,0 0 169 0 0,0 0 132 0 0,0 0-76 0 0,0 0-260 0 0,0 0-338 0 0,0 0-344 0 0,0 0-217 0 0,-9-6-96 0 0,8 17 386 0 0,-2-1 0 0 0,0 1 0 0 0,0 0-1 0 0,-1-1 1 0 0,0 1 0 0 0,-1-1 0 0 0,0-1 0 0 0,0 1 0 0 0,-1 0 0 0 0,-1-1 0 0 0,-2 2-332 0 0,-11 21 340 0 0,-38 55-20 0 0,-4-3 1 0 0,-4-3-1 0 0,-19 16-320 0 0,41-48 25 0 0,-37 39-300 0 0,79-105-13331 0 0,4 14 5570 0 0</inkml:trace>
  <inkml:trace contextRef="#ctx0" brushRef="#br0" timeOffset="432.174">0 26 7017 0 0,'0'0'1489'0'0,"0"0"-74"0"0,0 0-54 0 0,0 0 17 0 0,0 0 90 0 0,0 0-58 0 0,0 0-224 0 0,0 0-305 0 0,0 0-374 0 0,0 0-254 0 0,0 0-62 0 0,0 0 38 0 0,0 0 82 0 0,0 6 89 0 0,25 70 1142 0 0,9-30-1196 0 0,3-3 0 0 0,1-1 0 0 0,3-2 1 0 0,1-1-1 0 0,1-3 0 0 0,2-1 0 0 0,49 28-346 0 0,-76-52 24 0 0,-6-5-26 0 0,-1 0 1 0 0,0 1-1 0 0,0 1 1 0 0,-1 0-1 0 0,0 0 0 0 0,-1 1 1 0 0,1 0-1 0 0,-2 1 1 0 0,1 0-1 0 0,2 5 2 0 0,-10-14-34 0 0,-1 0 0 0 0,0-1 0 0 0,1 1 0 0 0,-1-1 0 0 0,0 1 0 0 0,1 0 0 0 0,-1-1 0 0 0,0 1 0 0 0,0 0 0 0 0,1 0 0 0 0,-1-1 0 0 0,0 1 0 0 0,0 0 0 0 0,0-1 0 0 0,0 1 0 0 0,0 0 0 0 0,0 0 0 0 0,0-1 0 0 0,0 1 1 0 0,-1 0-1 0 0,1-1 0 0 0,0 1 0 0 0,0 0 0 0 0,0-1 0 0 0,-1 1 0 0 0,1 0 0 0 0,0-1 0 0 0,-1 1 0 0 0,1 0 0 0 0,-1-1 0 0 0,1 1 0 0 0,-1-1 0 0 0,1 1 0 0 0,-1-1 0 0 0,1 1 0 0 0,-1-1 0 0 0,1 1 0 0 0,-1-1 0 0 0,1 0 0 0 0,-1 1 0 0 0,0-1 0 0 0,1 0 0 0 0,-1 0 0 0 0,0 1 0 0 0,1-1 0 0 0,-1 0 0 0 0,0 0 0 0 0,0 0 0 0 0,1 0 0 0 0,-1 0 0 0 0,0 0 0 0 0,1 0 0 0 0,-1 0 0 0 0,0 0 0 0 0,0 0 0 0 0,1 0 0 0 0,-1 0 0 0 0,0 0 0 0 0,1-1 1 0 0,-1 1-1 0 0,0 0 34 0 0,-3-19-8832 0 0,4 17 4699 0 0,0-3-4299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7082 0 0,'0'0'2044'0'0,"0"0"-390"0"0,0 0-162 0 0,0 0 35 0 0,0 0-100 0 0,0 0-112 0 0,0 0-247 0 0,0 0-270 0 0,0 0-154 0 0,0 0-101 0 0,0 0-71 0 0,0 0-63 0 0,0 0-56 0 0,20-13-44 0 0,61-38-27 0 0,3 23 505 0 0,29 23-179 0 0,-111 7-606 0 0,-1 0-1 0 0,1-1 1 0 0,-1 1-1 0 0,0 0 1 0 0,1 0-1 0 0,-1 0 1 0 0,0 0 0 0 0,0 0-1 0 0,-1 1 1 0 0,1-1-1 0 0,0 0 1 0 0,-1 0-1 0 0,1 0 1 0 0,-1 1-1 0 0,0-1 1 0 0,0 0-1 0 0,1 1 1 0 0,-2-1-1 0 0,1 0 1 0 0,0 0-1 0 0,0 1 1 0 0,-1-1 0 0 0,1 0-1 0 0,-1 0 1 0 0,0 1-1 0 0,0-1 1 0 0,0 0-1 0 0,0 0 1 0 0,0 0-1 0 0,0 0 1 0 0,0 0-1 0 0,-1 0 1 0 0,1-1-1 0 0,0 1 1 0 0,-1 0 0 0 0,0-1-1 0 0,1 1 1 0 0,-1-1-1 0 0,0 1 1 0 0,0-1-1 0 0,-2 1-1 0 0,1 2 0 0 0,-197 184-236 0 0,198-186 229 0 0,0-1-1 0 0,0 0 1 0 0,1 1 0 0 0,-1-1-1 0 0,1 0 1 0 0,-1 1 0 0 0,1 0-1 0 0,0-1 1 0 0,0 1 0 0 0,0 0 0 0 0,0 0-1 0 0,0 0 1 0 0,0 0 0 0 0,0 0-1 0 0,0 0 1 0 0,1 0 0 0 0,-1 0 0 0 0,1 0-1 0 0,-1 0 1 0 0,1 0 0 0 0,0 0-1 0 0,0 0 1 0 0,0 0 0 0 0,0 0-1 0 0,0 0 1 0 0,1 0 0 0 0,-1 0 0 0 0,1 1-1 0 0,-1-1 1 0 0,1 0 0 0 0,0 0-1 0 0,-1-1 1 0 0,1 1 0 0 0,1 2 7 0 0,98 33 63 0 0,-50-23-57 0 0,-44-13 8 0 0,0 0-1 0 0,0 1 1 0 0,0 0-1 0 0,0 0 1 0 0,-1 0-1 0 0,1 1 1 0 0,-1-1-1 0 0,1 1 1 0 0,-1 1-1 0 0,0-1 1 0 0,0 1-1 0 0,0 0 1 0 0,-1 0-1 0 0,1 0 1 0 0,-1 1-1 0 0,0 0 1 0 0,0 0-1 0 0,-1 0 1 0 0,1 0 0 0 0,-1 0-1 0 0,0 1 1 0 0,-1-1-1 0 0,1 1 1 0 0,-1 0-1 0 0,0 0 1 0 0,-1 0-1 0 0,1 0 1 0 0,-1 0-1 0 0,0 5-13 0 0,-2-1 59 0 0,0-1 0 0 0,-1 1 0 0 0,0 0 0 0 0,-1-1 0 0 0,0 1 0 0 0,-1-1 0 0 0,0 0 0 0 0,0 0 0 0 0,-1 0 0 0 0,0-1 0 0 0,0 1 0 0 0,-1-1 0 0 0,0 0 0 0 0,-1-1 0 0 0,1 0 0 0 0,-2 0 0 0 0,-2 2-59 0 0,2-2 43 0 0,1-1 0 0 0,-1 0 0 0 0,0 0 1 0 0,-1-1-1 0 0,0 0 0 0 0,1 0 0 0 0,-1-1 0 0 0,-1-1 0 0 0,1 1 1 0 0,-1-1-1 0 0,0-1-43 0 0,7-1-40 0 0,-1 0 0 0 0,1-1 0 0 0,-1 1 1 0 0,1-1-1 0 0,-1 0 0 0 0,1 0 0 0 0,-1-1 0 0 0,1 1 0 0 0,0 0 1 0 0,-1-1-1 0 0,1 0 0 0 0,-1 0 0 0 0,1 0 0 0 0,0 0 0 0 0,0-1 0 0 0,0 1 1 0 0,0-1-1 0 0,0 0 0 0 0,0 0 0 0 0,0 0 0 0 0,0 0 0 0 0,1 0 1 0 0,-1-1-1 0 0,1 1 0 0 0,0-1 0 0 0,-1 0 40 0 0,-10-36-8804 0 0,13 31-2359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12731 0 0,'0'0'868'0'0,"0"0"-308"0"0,0 0-192 0 0,0 0 83 0 0,0 0 200 0 0,0 0 132 0 0,0 0-38 0 0,0 0-148 0 0,0 0-100 0 0,0 0-20 0 0,0 0 28 0 0,8 0 54 0 0,228-12 3434 0 0,-59 3-4169 0 0,-185 18-5174 0 0,3-6-82 0 0,1-1-5259 0 0</inkml:trace>
  <inkml:trace contextRef="#ctx0" brushRef="#br0" timeOffset="318.494">270 0 8338 0 0,'0'0'871'0'0,"0"0"-326"0"0,0 0-15 0 0,0 0 336 0 0,0 0 407 0 0,0 0 204 0 0,0 0-67 0 0,0 0-244 0 0,0 0-270 0 0,0 0-203 0 0,0 0-153 0 0,0 0-100 0 0,-1 22-86 0 0,-4 71-73 0 0,11 50 625 0 0,-8-52-720 0 0,1 2-4062 0 0,4-87 454 0 0,1-5-1733 0 0,0-1-3164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14227 0 0,'0'0'719'0'0,"0"0"-520"0"0,0 0-222 0 0,0 0 184 0 0,0 0 319 0 0,0 0 161 0 0,0 0 16 0 0,0 0-49 0 0,-1 20-124 0 0,-3 128 291 0 0,5-85-389 0 0,0-6-1077 0 0,-3-19-3805 0 0,1-33-721 0 0,0 0-3693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18844 0 0,'0'0'608'0'0,"0"0"-272"0"0,0 0-120 0 0,0 0-64 0 0,0 0-48 0 0,0 0-176 0 0,0 0-192 0 0,0 0-144 0 0,0 0-176 0 0,0 0-248 0 0,0 0-568 0 0,0 0-2097 0 0,0 0-8178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14619 0 0,'0'0'534'0'0,"0"0"-344"0"0,0 0-107 0 0,0 0 133 0 0,0 0 275 0 0,0 0 190 0 0,0 0 30 0 0,0 0-75 0 0,0 0-102 0 0,0 0-90 0 0,0 20-88 0 0,4 130 407 0 0,7 297 93 0 0,-11-325-2420 0 0,-2-117-36 0 0,-2-3-5428 0 0,3-2-2886 0 0</inkml:trace>
  <inkml:trace contextRef="#ctx0" brushRef="#br0" timeOffset="252.817">0 407 12043 0 0,'0'0'2328'0'0,"0"0"-1536"0"0,0 0-360 0 0,0 0 136 0 0,0 0 97 0 0,0 0 7 0 0,0 0-80 0 0,122-36-88 0 0,-96 33-40 0 0,4 1-112 0 0,1 0-104 0 0,1 2-144 0 0,1 0-208 0 0,-3 0-232 0 0,0 4-496 0 0,-2 3-1192 0 0,-8-2-3202 0 0,-5-1-6016 0 0</inkml:trace>
  <inkml:trace contextRef="#ctx0" brushRef="#br0" timeOffset="500.268">707 421 12539 0 0,'0'0'1417'0'0,"0"0"-374"0"0,0 0-195 0 0,0 0-23 0 0,0 0-61 0 0,0 0-100 0 0,0 0-132 0 0,0 0-123 0 0,-21 6-109 0 0,-62 18-94 0 0,33 3-49 0 0,45-19-167 0 0,4-5 13 0 0,0 0 0 0 0,0 1-1 0 0,0 0 1 0 0,0-1 0 0 0,1 1 0 0 0,-1-1 0 0 0,1 1 0 0 0,0 0 0 0 0,0 0 0 0 0,0-1 0 0 0,1 1 0 0 0,-1-1 0 0 0,1 1 0 0 0,0 0 0 0 0,0-1 0 0 0,0 1 0 0 0,0-1 0 0 0,1 0 0 0 0,0 1 0 0 0,-1-1 0 0 0,1 0 0 0 0,0 0 0 0 0,0 0 0 0 0,1 0 0 0 0,-1 0 0 0 0,1-1 0 0 0,-1 1 0 0 0,1-1 0 0 0,0 1 0 0 0,0-1 0 0 0,0 0 0 0 0,0 0 0 0 0,1 0-3 0 0,20 24 118 0 0,-20-22-25 0 0,-1-1 0 0 0,0 1 1 0 0,0 0-1 0 0,0 0 1 0 0,-1 0-1 0 0,1 0 1 0 0,-1 1-1 0 0,0-1 1 0 0,0 0-1 0 0,-1 1 0 0 0,1 0 1 0 0,-1-1-1 0 0,0 1 1 0 0,0 0-1 0 0,-1 0 1 0 0,1 0-1 0 0,-1 0 1 0 0,0-1-1 0 0,0 1 0 0 0,-1 0 1 0 0,0 0-1 0 0,1 0 1 0 0,-2-1-1 0 0,1 1 1 0 0,0 0-1 0 0,-1-1 1 0 0,0 1-1 0 0,0-1 0 0 0,0 1 1 0 0,-1-1-94 0 0,-2 1 98 0 0,0 0 0 0 0,-1-1 0 0 0,1 1 1 0 0,-1-1-1 0 0,0 0 0 0 0,0-1 0 0 0,-1 1 0 0 0,1-1 0 0 0,-1 0 1 0 0,1-1-1 0 0,-1 0 0 0 0,0 0 0 0 0,-7 1-98 0 0,-57 0-6357 0 0,63-5-2409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 4289 0 0,'0'0'603'0'0,"0"0"-395"0"0,0 0-159 0 0,0 0 68 0 0,0 0 50 0 0,0 0-29 0 0,0 0-42 0 0,0 0-27 0 0,0 0 43 0 0,0 0 128 0 0,0 4 164 0 0,-4 59 4213 0 0,2-48-4254 0 0,0 0-1 0 0,1-1 1 0 0,1 1-1 0 0,0 0 1 0 0,1 0-1 0 0,0 0 1 0 0,1-1-1 0 0,1 1 1 0 0,0 0-1 0 0,1-1 1 0 0,1 0-1 0 0,2 3-362 0 0,-6-13 117 0 0,1 0 0 0 0,0-1 0 0 0,0 1 0 0 0,1-1 0 0 0,-1 0 0 0 0,1 1 0 0 0,0-1 0 0 0,-1 0 0 0 0,1 0 0 0 0,1-1 0 0 0,-1 1 0 0 0,0-1 1 0 0,1 1-1 0 0,-1-1 0 0 0,1 0 0 0 0,0 0 0 0 0,-1-1 0 0 0,1 1 0 0 0,0-1 0 0 0,0 0 0 0 0,0 0 0 0 0,0 0 0 0 0,0-1 0 0 0,0 1 0 0 0,1-1 0 0 0,-1 0 0 0 0,0 0 0 0 0,0 0 0 0 0,0-1 0 0 0,0 1 0 0 0,0-1 0 0 0,0 0 0 0 0,0 0 0 0 0,0-1 0 0 0,0 1 0 0 0,0-1 0 0 0,-1 0 0 0 0,1 0 0 0 0,1-1-117 0 0,12-12 316 0 0,-2-1 1 0 0,1-1-1 0 0,-2 0 0 0 0,0-1 1 0 0,-1-1-1 0 0,-1 0 0 0 0,-1-1 1 0 0,0 0-1 0 0,-2-1 0 0 0,0 0 1 0 0,4-19-317 0 0,-7 26 110 0 0,27-115-255 0 0,-33 128-389 0 0,0 1-361 0 0,0 0-510 0 0,0 11-8824 0 0,0-6-176 0 0</inkml:trace>
  <inkml:trace contextRef="#ctx0" brushRef="#br0" timeOffset="664.81">522 385 0 0 0,'0'0'709'0'0,"0"0"-195"0"0,0 0 49 0 0,0 0 402 0 0,0 0 549 0 0,0 0 373 0 0,0 0 95 0 0,0 0-150 0 0,0 0-277 0 0,0 0-235 0 0,0 0-121 0 0,0 0-78 0 0,0 0-108 0 0,4-3-123 0 0,55-80 2909 0 0,39-157-2065 0 0,-93 230-2331 0 0,-5 18-515 0 0,-1 7 503 0 0,0 4 570 0 0,0-9 43 0 0,0 0 1 0 0,0-1 0 0 0,1 1-1 0 0,0 0 1 0 0,1 0-1 0 0,0 0 1 0 0,1 0 0 0 0,0 0-1 0 0,0-1 1 0 0,1 1 0 0 0,0-1-1 0 0,1 0 1 0 0,0 0 0 0 0,0 0-1 0 0,1 0 1 0 0,0-1-1 0 0,1 1 1 0 0,-1-1 0 0 0,2-1-1 0 0,1 3-4 0 0,-6-8 80 0 0,0-1 0 0 0,1 1-1 0 0,-1 0 1 0 0,0-1-1 0 0,1 1 1 0 0,-1-1 0 0 0,1 0-1 0 0,-1 0 1 0 0,1 0-1 0 0,0 0 1 0 0,-1 0 0 0 0,1-1-1 0 0,0 1 1 0 0,0-1-1 0 0,0 0 1 0 0,-1 0 0 0 0,1 0-1 0 0,0 0 1 0 0,0 0-1 0 0,0-1 1 0 0,-1 1-1 0 0,1-1 1 0 0,0 1 0 0 0,0-1-1 0 0,-1 0 1 0 0,1 0-1 0 0,-1-1 1 0 0,1 1 0 0 0,-1 0-1 0 0,1-1 1 0 0,-1 0-1 0 0,0 1 1 0 0,0-1 0 0 0,0 0-1 0 0,2-2-79 0 0,5-4 156 0 0,0-1 0 0 0,-1-1 0 0 0,0 1 0 0 0,-1-1 0 0 0,0 0 0 0 0,-1-1 0 0 0,0 0 0 0 0,0 0-1 0 0,-1 0 1 0 0,0-1 0 0 0,0-3-156 0 0,0-20-49 0 0,-4 20-3000 0 0,-3 15-3930 0 0,0 0-2432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5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80 0 0 0,'0'0'870'0'0,"0"0"334"0"0,0 0 173 0 0,0 0-11 0 0,0 0-98 0 0,0 0-150 0 0,0 0-153 0 0,0 0-150 0 0,0 0-16 0 0,0 0-7 0 0,-5-8 27 0 0,-23-41 881 0 0,-1 27 3600 0 0,-12 25-4076 0 0,-33 34-1091 0 0,65-30-82 0 0,0 1 1 0 0,0 0 0 0 0,0 0 0 0 0,1 1-1 0 0,1 0 1 0 0,0 0 0 0 0,0 1 0 0 0,0 0-1 0 0,1 0 1 0 0,1 1 0 0 0,0-1 0 0 0,0 1-1 0 0,1 1 1 0 0,1-1 0 0 0,-1 0 0 0 0,0 12-52 0 0,-6 81 939 0 0,9-95-877 0 0,1-1 1 0 0,1 0-1 0 0,0 0 1 0 0,0 0-1 0 0,0 0 1 0 0,1 0-1 0 0,0 0 1 0 0,1 0-1 0 0,0 0 1 0 0,0-1-1 0 0,1 1 1 0 0,-1-1-1 0 0,2 0 1 0 0,-1 0-1 0 0,1-1 1 0 0,0 1-1 0 0,2 1-62 0 0,0-1 40 0 0,-1 1-1 0 0,2-2 0 0 0,-1 1 0 0 0,1-1 0 0 0,0 0 0 0 0,0-1 0 0 0,1 0 0 0 0,-1 0 0 0 0,1-1 0 0 0,0 0 0 0 0,0-1 1 0 0,1 0-1 0 0,8 2-39 0 0,93-1 381 0 0,-105-5-352 0 0,0-1 1 0 0,0 0-1 0 0,0-1 1 0 0,0 1-1 0 0,0-1 1 0 0,0 0-1 0 0,-1-1 1 0 0,0 1-1 0 0,1-1 1 0 0,-2 0-1 0 0,1-1 1 0 0,0 1-1 0 0,-1-1 0 0 0,0 0 1 0 0,0 0-1 0 0,0 0 1 0 0,0 0-1 0 0,-1-1 1 0 0,0 1-1 0 0,0-1 1 0 0,-1 0-1 0 0,0 0 1 0 0,0 0-1 0 0,0 0 1 0 0,0-1-30 0 0,10-20-5 0 0,-2 8 36 0 0,-2 0-1 0 0,0-1 0 0 0,-1 0 1 0 0,-1-1-1 0 0,-1 1 1 0 0,-1-1-1 0 0,-1 0 0 0 0,-1 0 1 0 0,0 0-1 0 0,-2-4-30 0 0,-1 18-22 0 0,0 0-1 0 0,-1 0 0 0 0,0 0 1 0 0,0 1-1 0 0,0-1 1 0 0,-1 1-1 0 0,0-1 1 0 0,0 1-1 0 0,-1 0 0 0 0,0 0 1 0 0,0 0-1 0 0,0 1 1 0 0,-1-1-1 0 0,0 1 0 0 0,0 0 1 0 0,0 0-1 0 0,-1 1 1 0 0,1 0-1 0 0,-1 0 0 0 0,0 0 1 0 0,0 0-1 0 0,-1 1 1 0 0,1 0-1 0 0,-1 1 0 0 0,1-1 1 0 0,-1 1-1 0 0,0 0 1 0 0,0 1-1 0 0,0 0 1 0 0,0 0-1 0 0,0 0 0 0 0,0 1 1 0 0,-7 1 22 0 0,-68-8-924 0 0,64 7-2756 0 0,0 0-3515 0 0,18 0-3566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4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1 507 0 0 0,'0'0'452'0'0,"0"0"320"0"0,0 0 6 0 0,0 0-87 0 0,0 0-73 0 0,0 0-51 0 0,9-2-23 0 0,86-12 2548 0 0,238-17 3490 0 0,165 13-5484 0 0,-69-8 369 0 0,161 21-1467 0 0,-415 11 252 0 0,127 4 63 0 0,57-15-315 0 0,-89-13 149 0 0,325-10-113 0 0,1192 28 612 0 0,-1128 14 1781 0 0,-437-1-2199 0 0,-51-2 427 0 0,131-10-657 0 0,105-13 101 0 0,-292 8-2 0 0,20-5-45 0 0,-20 4-44 0 0,-81 1 1467 0 0,-34 3-1475 0 0,0 1-28 0 0,0 0-27 0 0,0 0 5 0 0,0 0-9 0 0,0 0 2 0 0,0 0-10 0 0,181-4-588 0 0,-108 13 667 0 0,-72-9-16 0 0,-1 0 8 0 0,0 0 2 0 0,0 0 5 0 0,0 0 20 0 0,0 0 1 0 0,0 0-1 0 0,0 0 2 0 0,0 0-7 0 0,0 0 30 0 0,0 0 21 0 0,0 0 12 0 0,0 0 10 0 0,0 0-25 0 0,0 0-17 0 0,0 0-2 0 0,0 0 5 0 0,0 0-6 0 0,0 0-7 0 0,0 0-8 0 0,0 0-22 0 0,0 0 8 0 0,0 0-1 0 0,0 0 4 0 0,0 0-5 0 0,0 0 0 0 0,0 0 6 0 0,0 0 4 0 0,0 0 6 0 0,0 0-12 0 0,0 0 5 0 0,0 0 14 0 0,0 0 9 0 0,0 0-12 0 0,0 0-1 0 0,0 0-6 0 0,0 0 7 0 0,0 0-1 0 0,0 0-12 0 0,0 0 9 0 0,0 0-5 0 0,0 0 2 0 0,0 0-5 0 0,-19-21-106 0 0,-78-52-181 0 0,-102-91 692 0 0,197 167-512 0 0,0 1 0 0 0,0 0-1 0 0,1 0 1 0 0,-1 0 0 0 0,1 0 0 0 0,0 0 0 0 0,0 0 0 0 0,1 0 0 0 0,-1 1 0 0 0,1-1-1 0 0,0 0 1 0 0,0 0 0 0 0,0 0 0 0 0,1 1 0 0 0,-1-1 0 0 0,1 0 0 0 0,0 0 74 0 0,-1 8-78 0 0,1 33 93 0 0,-2-1 0 0 0,-2 0-1 0 0,-2 0 1 0 0,-2 0 0 0 0,-2 0-1 0 0,-1-1 1 0 0,-10 21-15 0 0,-13 3-107 0 0,33-66 91 0 0,0-1 7 0 0,0 0 0 0 0,0 0-9 0 0,0 0-9 0 0,0 0 13 0 0,0 0 18 0 0,0 0 4 0 0,0 0 0 0 0,0 0 1 0 0,0 0 6 0 0,0 0 4 0 0,0 0 11 0 0,0 0 13 0 0,0 0 24 0 0,0 0 31 0 0,0 0 16 0 0,0 0 12 0 0,11-19 334 0 0,115-148-665 0 0,-79 142-1970 0 0,-29 23-1396 0 0,1 1-3850 0 0,-11 1-2801 0 0</inkml:trace>
  <inkml:trace contextRef="#ctx0" brushRef="#br0" timeOffset="1157.625">6726 231 0 0 0,'0'0'188'0'0,"0"0"235"0"0,6-4 33 0 0,30-15 499 0 0,-35 19 10424 0 0,-1 1-6926 0 0,0 2-5796 0 0,0-3 2417 0 0,0 0-1031 0 0,0 0-82 0 0,7 24 75 0 0,20 253 446 0 0,-20-202-1354 0 0,-6-44-7105 0 0,-1-28-1281 0 0</inkml:trace>
  <inkml:trace contextRef="#ctx0" brushRef="#br0" timeOffset="2191.721">5790 157 0 0 0,'0'0'356'0'0,"0"0"122"0"0,0 0 66 0 0,3 0 10 0 0,15 0 1922 0 0,-16 29 5158 0 0,-2-25-7124 0 0,0 50 1614 0 0,-7 241 438 0 0,6-255-2279 0 0,1-23-2677 0 0,0 0-5716 0 0,0-13 1093 0 0</inkml:trace>
  <inkml:trace contextRef="#ctx0" brushRef="#br0" timeOffset="3160.591">4880 222 0 0 0,'0'0'792'0'0,"0"0"426"0"0,0 0-17 0 0,0 0-200 0 0,0 0-172 0 0,0 0-97 0 0,0 0-34 0 0,6-8 425 0 0,-4 7 1727 0 0,8 160 900 0 0,0 1-6141 0 0,-11-94-4510 0 0,-2-54 1999 0 0</inkml:trace>
  <inkml:trace contextRef="#ctx0" brushRef="#br0" timeOffset="4114.548">4247 182 0 0 0,'0'0'1058'0'0,"0"0"187"0"0,0 0-155 0 0,0 0-275 0 0,0 0-231 0 0,0 0-116 0 0,3-1-31 0 0,-4 1-380 0 0,1 0 0 0 0,0 1-1 0 0,-1-1 1 0 0,1 0 0 0 0,0 1 0 0 0,0-1-1 0 0,-1 0 1 0 0,1 1 0 0 0,0-1-1 0 0,0 1 1 0 0,0-1 0 0 0,-1 1 0 0 0,1-1-1 0 0,0 1 1 0 0,0-1 0 0 0,0 1-1 0 0,0-1 1 0 0,0 1 0 0 0,0-1 0 0 0,0 0-1 0 0,0 1 1 0 0,0-1 0 0 0,0 1-1 0 0,0-1 1 0 0,0 1 0 0 0,1-1 0 0 0,-1 1-1 0 0,0-1 1 0 0,0 1 0 0 0,0-1-1 0 0,1 0 1 0 0,-1 1 0 0 0,0-1 0 0 0,0 1-1 0 0,1-1 1 0 0,-1 0 0 0 0,0 1-1 0 0,1-1 1 0 0,-1 0 0 0 0,1 1 0 0 0,-1-1-1 0 0,0 0 1 0 0,1 0 0 0 0,-1 1-1 0 0,1-1 1 0 0,-1 0 0 0 0,1 0 0 0 0,-1 0-1 0 0,0 0 1 0 0,1 1 0 0 0,-1-1-1 0 0,1 0 1 0 0,-1 0 0 0 0,1 0 0 0 0,-1 0-1 0 0,1 0 1 0 0,-1 0 0 0 0,1 0-1 0 0,-1 0 1 0 0,1-1 0 0 0,-1 1 0 0 0,1 0-1 0 0,-1 0 1 0 0,1 0-57 0 0,-2 10 214 0 0,-4 153 1078 0 0,4-108-3748 0 0,1-1-3590 0 0,0-44 3715 0 0</inkml:trace>
  <inkml:trace contextRef="#ctx0" brushRef="#br0" timeOffset="5363.736">3632 1 0 0 0,'0'0'272'0'0,"0"0"188"0"0,0 0 175 0 0,4 21 4242 0 0,-8 85 1909 0 0,0 4-5340 0 0,17 548 2595 0 0,-13-632-3997 0 0,-2-14-13 0 0,2 1-1 0 0,0-1 0 0 0,0 0 1 0 0,1 1-1 0 0,1-1 1 0 0,0 0-1 0 0,0 0 1 0 0,2 0-1 0 0,-1 0 0 0 0,6 10-30 0 0,11 8 183 0 0,-29-31 101 0 0,2 0-9410 0 0,5 1-1080 0 0</inkml:trace>
  <inkml:trace contextRef="#ctx0" brushRef="#br0" timeOffset="8294.049">2727 337 0 0 0,'5'-26'0'0'0,"-4"20"32"0"0,-1 5 199 0 0,0 1 329 0 0,0 0 124 0 0,0 0-7 0 0,0 0-2 0 0,0 0 12 0 0,0 0 23 0 0,0 0 67 0 0,0 0 54 0 0,0 0 29 0 0,0 0-22 0 0,0 0-49 0 0,0 0-59 0 0,0 0-52 0 0,0 0-31 0 0,0 0-53 0 0,0 0-40 0 0,6 116 4505 0 0,1 3-6069 0 0,-12-95-1844 0 0,-2-10-5085 0 0,5-10 3129 0 0</inkml:trace>
  <inkml:trace contextRef="#ctx0" brushRef="#br0" timeOffset="9326.428">1690 251 0 0 0,'0'0'788'0'0,"0"0"678"0"0,0 0-70 0 0,0 0-424 0 0,0 0-369 0 0,0 0-159 0 0,0 0 4 0 0,0 0 56 0 0,0 0 14 0 0,5 10 1326 0 0,-1 125 639 0 0,-1-67-4081 0 0,-2 0-4424 0 0,-1-59 2176 0 0</inkml:trace>
  <inkml:trace contextRef="#ctx0" brushRef="#br0" timeOffset="10298.564">794 300 0 0 0,'0'0'413'0'0,"0"0"9"0"0,0 0-49 0 0,0 0 5 0 0,0 0 106 0 0,0 0 209 0 0,0 0 239 0 0,1 4 5103 0 0,0 17-5267 0 0,-20 152-1262 0 0,8-94-7382 0 0,9-71 5748 0 0</inkml:trace>
  <inkml:trace contextRef="#ctx0" brushRef="#br0" timeOffset="11131.25">145 323 0 0 0,'0'0'192'0'0,"0"0"631"0"0,0 0-46 0 0,0 0-267 0 0,0 0-203 0 0,0 0-89 0 0,0 0 58 0 0,0 0 167 0 0,0 0 191 0 0,-8 7 3140 0 0,1 26-3156 0 0,2 0 1 0 0,1 1-1 0 0,1-1 1 0 0,2 1-1 0 0,3 33-618 0 0,-1-4 59 0 0,-4 22-2596 0 0,2-61-1035 0 0,1-14-1424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37.0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558 70 0 0 0,'45'-37'1106'0'0,"-49"41"6312"0"0,-2 4-3314 0 0,-11 24-3465 0 0,2-5-743 0 0,-22 25 124 0 0,-2-3 0 0 0,-2-1 0 0 0,-2-2 1 0 0,-3-2-1 0 0,-1-2 0 0 0,-2-2 0 0 0,-42 25-20 0 0,42-34-801 0 0,49-31 1 0 0,15-10-3379 0 0,6-10-23 0 0,-15 13 880 0 0</inkml:trace>
  <inkml:trace contextRef="#ctx0" brushRef="#br0" timeOffset="385.862">171 1 0 0 0,'0'0'228'0'0,"0"0"612"0"0,0 0 90 0 0,0 0-93 0 0,0 0-42 0 0,5 10 1 0 0,59 86 2922 0 0,0-35-2718 0 0,2-2-1 0 0,2-4 1 0 0,54 32-1000 0 0,-23-16-158 0 0,-62-32-622 0 0,-38-18-5868 0 0,0-21 3091 0 0</inkml:trace>
  <inkml:trace contextRef="#ctx0" brushRef="#br0" timeOffset="833.713">410 3 0 0 0,'0'0'235'0'0,"0"0"293"0"0,0 0 47 0 0,0 0-49 0 0,0 0-67 0 0,0 0-7 0 0,0 0-4 0 0,-3 23-1 0 0,-10 73 11 0 0,12 69 947 0 0,10-56-1430 0 0,1 19-657 0 0,-7-42-3509 0 0,-3-83 3556 0 0</inkml:trace>
  <inkml:trace contextRef="#ctx0" brushRef="#br0" timeOffset="1167.055">0 286 1816 0 0,'0'0'255'0'0,"0"0"-415"0"0,0 0-15 0 0,0 0 393 0 0,0 0 626 0 0,0 0 323 0 0,0 0 84 0 0,0 0-63 0 0,22 5-182 0 0,158 24 1007 0 0,4-15-1881 0 0,-62-11-6568 0 0,-104-3 3317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4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0,'0'0'708'0'0,"0"0"-20"0"0,0 0-184 0 0,0 0-236 0 0,0 0-148 0 0,3 31 1226 0 0,23 157 4413 0 0,-5-39-4418 0 0,8 143-180 0 0,-21 24-852 0 0,-6-310-1092 0 0,2-8-6892 0 0,-3 0 3929 0 0</inkml:trace>
  <inkml:trace contextRef="#ctx0" brushRef="#br0" timeOffset="1980.759">3619 14 0 0 0,'0'0'540'0'0,"0"0"504"0"0,0 0-7 0 0,0 0-243 0 0,0 0-235 0 0,0 0-155 0 0,-1-2 4892 0 0,2 70-390 0 0,7 34-2954 0 0,30 241-427 0 0,-33-311-1375 0 0,-2 0-1 0 0,0 1 0 0 0,-3-1 1 0 0,-1 0-1 0 0,-1 0 0 0 0,-2 9-149 0 0,-8-4 197 0 0,10-34-176 0 0,1 0-1 0 0,-1 0 1 0 0,1 0 0 0 0,0 1 0 0 0,0-1 0 0 0,0 0 0 0 0,0 1-1 0 0,1-1 1 0 0,-1 1 0 0 0,1-1 0 0 0,0 0 0 0 0,0 1-1 0 0,0-1 1 0 0,0 1 0 0 0,1-1 0 0 0,-1 1 0 0 0,1-1-1 0 0,0 0 1 0 0,0 1 0 0 0,0-1 0 0 0,2 3-21 0 0,12 40 520 0 0,-19-53-2640 0 0,-1-6-7267 0 0,5 10 787 0 0</inkml:trace>
  <inkml:trace contextRef="#ctx0" brushRef="#br0" timeOffset="2967.872">2094 267 832 0 0,'0'0'1099'0'0,"0"0"-132"0"0,0 0 71 0 0,0 0 232 0 0,0 0 349 0 0,0 0 314 0 0,0 0 22 0 0,0 0-140 0 0,0 0-219 0 0,0 0-294 0 0,0 0-243 0 0,-11-8 1832 0 0,-62 118-1664 0 0,45-65-967 0 0,7-9-155 0 0,-1 0-1 0 0,-2-2 1 0 0,-2 0-1 0 0,-1-2 1 0 0,-14 12-105 0 0,-27 34-2521 0 0,61-73-2109 0 0,3-3-2339 0 0,3-1-297 0 0</inkml:trace>
  <inkml:trace contextRef="#ctx0" brushRef="#br0" timeOffset="3251.875">1645 269 10130 0 0,'0'0'998'0'0,"0"0"-622"0"0,0 0-404 0 0,0 0 20 0 0,0 0 423 0 0,0 0 530 0 0,0 0 374 0 0,0 0 108 0 0,0 0-109 0 0,0 0-225 0 0,0 0-242 0 0,12 20-195 0 0,40 62-136 0 0,-40-64-252 0 0,0-1 0 0 0,1-1 0 0 0,1 0-1 0 0,0-1 1 0 0,2-1 0 0 0,-1 0 0 0 0,10 5-268 0 0,5 6 334 0 0,-11-9-247 0 0,1-1 1 0 0,0 0-1 0 0,0-1 1 0 0,2-1 0 0 0,-1-2-1 0 0,2 0 1 0 0,-1-1-1 0 0,2-1 1 0 0,6 1-88 0 0,-27-9-615 0 0,17 2 1266 0 0,-15-4-3434 0 0,-3-2-3869 0 0,-2 3-3405 0 0</inkml:trace>
  <inkml:trace contextRef="#ctx0" brushRef="#br0" timeOffset="4015.425">3344 403 0 0 0,'0'0'636'0'0,"0"0"360"0"0,0 0 102 0 0,0 0 196 0 0,0 0 215 0 0,0 0 116 0 0,0 0-40 0 0,0 0-217 0 0,0 0-249 0 0,0 0-214 0 0,0 0-164 0 0,0 0-98 0 0,0 0-72 0 0,-7 0-58 0 0,-150 14 3961 0 0,-341 36-710 0 0,237-45-2839 0 0,212-8 321 0 0,24 2-3293 0 0,13 0-2432 0 0,0 1-3365 0 0,9 0-2798 0 0</inkml:trace>
  <inkml:trace contextRef="#ctx0" brushRef="#br0" timeOffset="5633.558">1424 509 0 0 0,'0'0'1096'0'0,"0"0"131"0"0,0 0 52 0 0,0 0 29 0 0,0 0-37 0 0,0 0-42 0 0,0 0-97 0 0,0 0-152 0 0,0 0-145 0 0,0 0-124 0 0,-7-1-78 0 0,-53-10 3316 0 0,-75 22-1885 0 0,100-4-1609 0 0,-327 43 2059 0 0,44 9-2233 0 0,188-43 262 0 0,51-12 72 0 0,-10 13-342 0 0,81-15-489 0 0,9-2 249 0 0,-1-1 0 0 0,0 1 0 0 0,0-1 1 0 0,0 1-1 0 0,1-1 0 0 0,-1 1 0 0 0,0-1 1 0 0,0 1-1 0 0,0-1 0 0 0,0 1 0 0 0,0-1 1 0 0,0 1-1 0 0,0-1 0 0 0,0 1 0 0 0,0-1 0 0 0,0 1 1 0 0,0-1-1 0 0,0 1 0 0 0,0-1 0 0 0,-1 1 1 0 0,1-1-1 0 0,0 1 0 0 0,0 0 0 0 0,0-1 1 0 0,-1 1-1 0 0,1-1 0 0 0,0 1 0 0 0,-1 0 0 0 0,1-1 1 0 0,0 1-1 0 0,-1-1 0 0 0,1 1 0 0 0,0 0 1 0 0,-1 0-1 0 0,1-1 0 0 0,-1 1 0 0 0,1 0 1 0 0,-1 0-1 0 0,1-1 0 0 0,0 1 0 0 0,-1 0 1 0 0,1 0-1 0 0,-1 0 0 0 0,1 0 0 0 0,-1 0 0 0 0,1 0 1 0 0,-1-1-1 0 0,1 1 0 0 0,-1 0 0 0 0,1 1 1 0 0,-1-1-1 0 0,1 0 0 0 0,-1 0 0 0 0,1 0 1 0 0,-1 0-1 0 0,0 0-33 0 0,126-170-347 0 0,-92 134-444 0 0,-11 73 199 0 0,47 163 471 0 0,-48-135 114 0 0,-14-38 11 0 0,2 0 1 0 0,1 0 0 0 0,1-1-1 0 0,1 0 1 0 0,9 13-5 0 0,3-16 154 0 0,-24-23-91 0 0,0 0 42 0 0,0 0 28 0 0,0 0 35 0 0,0 0 36 0 0,0 0 17 0 0,0 0-8 0 0,-9-16 127 0 0,-9-5-318 0 0,-2 2-1 0 0,0 0 1 0 0,0 1-1 0 0,-2 1 0 0 0,0 1 1 0 0,-20-10-22 0 0,-3-4 13 0 0,-75-55-27 0 0,115 83 298 0 0,2 1-4506 0 0,7-1-3658 0 0,0 0-3308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6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4817 0 0,'0'0'2934'0'0,"0"0"-1451"0"0,0 0-639 0 0,0 0-184 0 0,0 0 84 0 0,0 0 129 0 0,0 0 36 0 0,0 0-109 0 0,0 0-200 0 0,0 0-82 0 0,0 0 19 0 0,0 0 102 0 0,0 0 92 0 0,6-1-3 0 0,226-20 4427 0 0,-130 22-8217 0 0,-26-1-7150 0 0,-77 0 514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7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7642 0 0,'0'0'2694'0'0,"0"0"-1625"0"0,0 0-711 0 0,0 0-122 0 0,0 0 112 0 0,0 0 254 0 0,0 0 219 0 0,0 0 27 0 0,0 0-45 0 0,0 0-51 0 0,0 0-67 0 0,0 0-27 0 0,2 0-49 0 0,105 11 3472 0 0,60-22-3709 0 0,-145 7-1065 0 0,-1 0-2017 0 0,-9 0-3842 0 0,-7 2-4367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26 0 0 0,'0'0'477'0'0,"0"0"-123"0"0,0 0-198 0 0,0 0 85 0 0,0 0 326 0 0,0 0 371 0 0,0 0 249 0 0,0 0 39 0 0,0 0-163 0 0,0 0-268 0 0,0 0-249 0 0,3-4-121 0 0,9-13 22 0 0,-9 13 110 0 0,-3 4 139 0 0,0 0 94 0 0,0 0 10 0 0,0 0-20 0 0,0 0-72 0 0,0 0-99 0 0,-13 26 2256 0 0,-52 77-1816 0 0,-5-3-1 0 0,-3-2 0 0 0,-74 72-1048 0 0,31-32 283 0 0,122-145-1747 0 0,19-27-727 0 0,-9 9-4795 0 0,-11 15-2028 0 0</inkml:trace>
  <inkml:trace contextRef="#ctx0" brushRef="#br0" timeOffset="684.983">0 45 2024 0 0,'0'0'1325'0'0,"0"0"-542"0"0,0 0-298 0 0,0 0-4 0 0,0 0 73 0 0,0 0 141 0 0,0 0 109 0 0,0 0-51 0 0,0 0-27 0 0,0 0-11 0 0,0 0 39 0 0,0 0 69 0 0,0 0-12 0 0,2 7-5 0 0,2 1-365 0 0,0 1 0 0 0,1-1 0 0 0,0 1 0 0 0,0-1 0 0 0,1 0 1 0 0,0-1-1 0 0,0 0 0 0 0,1 0 0 0 0,-1 0 0 0 0,5 2-441 0 0,164 159 2993 0 0,-137-130-2746 0 0,-2 2-1 0 0,-2 1 1 0 0,25 40-247 0 0,-33-24 324 0 0,-4-33-152 0 0,9 14-26 0 0,-31-37-1115 0 0,2 2 2502 0 0,-2-2-5015 0 0,-1-1-4815 0 0,0 0-1813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0 0 0,'0'0'508'0'0,"0"0"508"0"0,0 0 181 0 0,0 0 82 0 0,0 0 177 0 0,0 0 97 0 0,0 0 1 0 0,-10 0-107 0 0,-29 0-235 0 0,30 0-181 0 0,9 0-123 0 0,0 0-78 0 0,0 0-103 0 0,0 0-91 0 0,0 0-95 0 0,0 0-70 0 0,0 0-39 0 0,0 0-37 0 0,0 0-55 0 0,0 0-47 0 0,0 0-55 0 0,22 5 1105 0 0,16 1-899 0 0,1-2 0 0 0,-1-1 0 0 0,1-2-1 0 0,24-3-443 0 0,2 1 85 0 0,-65 1-98 0 0,0 0 14 0 0,0 0 50 0 0,0 0 41 0 0,0 0 55 0 0,0 0 59 0 0,-31 5 409 0 0,-220 38-876 0 0,224-40 581 0 0,28-3-208 0 0,11 0-175 0 0,293-10 166 0 0,-254 15-2130 0 0,-51-5 1020 0 0,-3 0-6299 0 0,-2 0-3467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46 7738 0 0,'0'0'1140'0'0,"0"0"-432"0"0,0 0-25 0 0,0 0 413 0 0,0 0 450 0 0,0 0 195 0 0,0 0-164 0 0,0 0-424 0 0,0 0-439 0 0,0 0-313 0 0,0 0-161 0 0,0 0-29 0 0,0 0 40 0 0,-3 10 53 0 0,-108 284 1935 0 0,111-292-2227 0 0,-1 0-1 0 0,0 0 1 0 0,1 0 0 0 0,-1 0 0 0 0,1 0-1 0 0,-1 1 1 0 0,1-1 0 0 0,0 0-1 0 0,0 0 1 0 0,0 1 0 0 0,0-1-1 0 0,1 0 1 0 0,-1 0 0 0 0,0 0 0 0 0,1 0-1 0 0,0 1 1 0 0,-1-1 0 0 0,1 0-1 0 0,0 0 1 0 0,0 0 0 0 0,0 0-1 0 0,1-1 1 0 0,-1 1 0 0 0,0 0 0 0 0,1 0-1 0 0,-1-1 1 0 0,1 1 0 0 0,-1-1-1 0 0,1 1 1 0 0,0-1 0 0 0,0 0 0 0 0,-1 1-1 0 0,1-1 1 0 0,0 0 0 0 0,0 0-1 0 0,0 0 1 0 0,0-1 0 0 0,0 1-1 0 0,1 0 1 0 0,-1-1 0 0 0,1 1-12 0 0,96 9 530 0 0,-96-10-520 0 0,6 0-114 0 0,1 0 0 0 0,-1 0 0 0 0,1 0 0 0 0,0-1 0 0 0,-1-1 0 0 0,1 0 0 0 0,-1 0 0 0 0,0-1 0 0 0,0 0 0 0 0,0 0 0 0 0,0-1 0 0 0,0-1 0 0 0,-1 1 0 0 0,0-1 0 0 0,0-1 0 0 0,1 0 104 0 0,-4-7-2754 0 0,-4 4-2838 0 0,-2 5 800 0 0,1 0-3168 0 0</inkml:trace>
  <inkml:trace contextRef="#ctx0" brushRef="#br0" timeOffset="362.924">468 0 8178 0 0,'0'0'1776'0'0,"0"0"-449"0"0,0 0-213 0 0,0 0 67 0 0,0 0 34 0 0,0 0-91 0 0,0 0-254 0 0,0 0-279 0 0,0 0-169 0 0,0 0-39 0 0,0 0 41 0 0,0 0 48 0 0,-9 16 17 0 0,-27 49 7 0 0,3 50 1257 0 0,-110 534-256 0 0,141-635-1477 0 0,0 2-24 0 0,-1 0 0 0 0,0 0 1 0 0,-1 0-1 0 0,0 0 0 0 0,-2-1 0 0 0,0 0 0 0 0,0 0 0 0 0,-1 0 0 0 0,-3 1 4 0 0,32-36-5042 0 0,-9 8-705 0 0,-8 5-4833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1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41 532 12483 0 0,'0'0'2698'0'0,"0"0"-1888"0"0,0 0-590 0 0,0 0 55 0 0,0 0 144 0 0,0 0 114 0 0,-2 20 17 0 0,-12 127 439 0 0,9 5-1039 0 0,-5-141-2034 0 0,5-10-2288 0 0,2-4-4261 0 0,2-1 4795 0 0</inkml:trace>
  <inkml:trace contextRef="#ctx0" brushRef="#br0" timeOffset="245.938">71 152 10218 0 0,'0'0'2225'0'0,"0"0"-1029"0"0,0 0-392 0 0,0 0-29 0 0,0 0 33 0 0,0 0 12 0 0,0 0-120 0 0,0 0-233 0 0,0 0-259 0 0,0 0-184 0 0,0 0-94 0 0,0 0-33 0 0,0 0 10 0 0,-1-3-8 0 0,4-2-284 0 0,9 17-6304 0 0,-9-11-2923 0 0</inkml:trace>
  <inkml:trace contextRef="#ctx0" brushRef="#br0" timeOffset="563.829">477 0 10618 0 0,'0'0'543'0'0,"0"0"-384"0"0,0 0-22 0 0,0 0 285 0 0,0 0 327 0 0,0 0 201 0 0,0 0 38 0 0,-3 21-103 0 0,-16 131 1116 0 0,20 427 1469 0 0,-1-567-3572 0 0,-1 0 0 0 0,-1 0 0 0 0,0 0-1 0 0,0 0 1 0 0,-1-1 0 0 0,-1 1 0 0 0,0-1 0 0 0,0 0 0 0 0,-1 0 0 0 0,-1 0 0 0 0,0 0 102 0 0,-11 0-1440 0 0,15-10-2574 0 0,0-3-3686 0 0,2 0 1055 0 0</inkml:trace>
  <inkml:trace contextRef="#ctx0" brushRef="#br0" timeOffset="797.194">218 470 12859 0 0,'0'0'593'0'0,"0"0"-303"0"0,0 0-232 0 0,0 0 193 0 0,0 0 322 0 0,0 0 154 0 0,0 0 29 0 0,0 0-37 0 0,0 0-64 0 0,23 6-103 0 0,73 22-117 0 0,49-8 184 0 0,-10-12-2535 0 0,-79-11-8550 0 0,-46 1 3761 0 0</inkml:trace>
  <inkml:trace contextRef="#ctx0" brushRef="#br0" timeOffset="1744.701">1124 497 7434 0 0,'0'0'1571'0'0,"0"0"-513"0"0,0 0-127 0 0,0 0 174 0 0,0 0 146 0 0,0 0 34 0 0,0 0-147 0 0,0 0-190 0 0,0 0-188 0 0,0 0-128 0 0,0 0-105 0 0,0 0-78 0 0,-5-4-63 0 0,2 2-323 0 0,0 0 1 0 0,1 0-1 0 0,-1 1 0 0 0,0-1 1 0 0,0 1-1 0 0,0-1 0 0 0,0 1 1 0 0,0 0-1 0 0,0 0 0 0 0,0 0 1 0 0,0 1-1 0 0,-1-1 0 0 0,1 1 1 0 0,0 0-1 0 0,0-1 0 0 0,-1 2 1 0 0,1-1-1 0 0,0 0 0 0 0,0 0 1 0 0,0 1-1 0 0,-1 0 0 0 0,1 0 1 0 0,0 0-1 0 0,0 0 1 0 0,0 0-1 0 0,0 1-63 0 0,-36 14 152 0 0,31-14-127 0 0,0 1 0 0 0,-1 0 0 0 0,1 0 0 0 0,0 1 0 0 0,0 0 1 0 0,1 1-1 0 0,-1 0 0 0 0,1 0 0 0 0,0 0 0 0 0,1 1 0 0 0,-1 0 0 0 0,1 0 1 0 0,-4 5-26 0 0,10-6-7 0 0,-1 0 0 0 0,1 0 0 0 0,0 0 0 0 0,0 0 0 0 0,0 0 0 0 0,1 0 0 0 0,0-1 0 0 0,0 1 0 0 0,0 0 0 0 0,1 0 0 0 0,-1-1 1 0 0,1 1-1 0 0,0-1 0 0 0,0 1 0 0 0,1-1 0 0 0,-1 0 0 0 0,1 0 0 0 0,0 0 0 0 0,0 0 0 0 0,1-1 0 0 0,-1 1 0 0 0,1-1 0 0 0,-1 0 0 0 0,1 0 1 0 0,0 0-1 0 0,0 0 0 0 0,1-1 0 0 0,-1 0 0 0 0,2 1 7 0 0,12 12-5 0 0,-10-10 29 0 0,0 1-1 0 0,-1 0 1 0 0,1 0-1 0 0,-2 1 1 0 0,1-1-1 0 0,-1 2 1 0 0,0-1-1 0 0,0 1 1 0 0,-1-1-1 0 0,0 1 1 0 0,0 1-1 0 0,-1-1 1 0 0,0 1-1 0 0,0 0 1 0 0,-1 0-1 0 0,-1 0 1 0 0,1 0-1 0 0,-1 0 1 0 0,-1 1-1 0 0,0-1 1 0 0,0 3-24 0 0,-4-6 58 0 0,0 1 0 0 0,0-1 1 0 0,-1 0-1 0 0,0 0 0 0 0,0 0 0 0 0,-1 0 1 0 0,1-1-1 0 0,-1 0 0 0 0,0 0 1 0 0,-1 0-1 0 0,1 0 0 0 0,-1-1 0 0 0,0 0 1 0 0,0 0-1 0 0,0-1 0 0 0,-1 1 1 0 0,1-1-1 0 0,-1-1 0 0 0,0 1 0 0 0,0-1 1 0 0,0-1-1 0 0,0 1 0 0 0,0-1 1 0 0,-5 0-59 0 0,7 1-119 0 0,0-1 0 0 0,0 0 0 0 0,-1-1 0 0 0,1 1 1 0 0,0-1-1 0 0,0 0 0 0 0,-1 0 0 0 0,1 0 0 0 0,0-1 1 0 0,0 0-1 0 0,0 0 0 0 0,0 0 0 0 0,0-1 0 0 0,0 0 1 0 0,0 0-1 0 0,0 0 0 0 0,0 0 0 0 0,1-1 0 0 0,-1 0 1 0 0,1 0-1 0 0,0 0 0 0 0,0 0 0 0 0,-2-3 119 0 0,4-13-4429 0 0,2 11-937 0 0,0 1-5322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1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 0 0 0,'0'0'477'0'0,"0"0"212"0"0,0 0 39 0 0,0 0-13 0 0,0 0 3 0 0,0 0 43 0 0,2-4 68 0 0,5-13 41 0 0,-1 14 7461 0 0,-6 12-7064 0 0,-13 18-1005 0 0,1 1-1 0 0,1 0 1 0 0,2 1 0 0 0,1 0 0 0 0,1 0 0 0 0,1 1 0 0 0,2 0 0 0 0,1 0 0 0 0,1 0 0 0 0,2 29-262 0 0,0-53 41 0 0,0 1 1 0 0,0 0-1 0 0,0-1 1 0 0,1 1-1 0 0,0 0 0 0 0,0-1 1 0 0,1 1-1 0 0,0-1 1 0 0,0 0-1 0 0,0 1 0 0 0,1-1 1 0 0,0 0-1 0 0,0 0 1 0 0,0 0-1 0 0,1-1 1 0 0,0 1-1 0 0,0-1 0 0 0,1 0 1 0 0,-1 0-1 0 0,1-1 1 0 0,0 1-1 0 0,0-1 1 0 0,1 0-1 0 0,-1 0 0 0 0,1-1 1 0 0,0 1-1 0 0,0-1 1 0 0,0-1-1 0 0,0 1 1 0 0,0-1-1 0 0,1 0 0 0 0,-1 0 1 0 0,5 0-42 0 0,-5-5 106 0 0,0 1 0 0 0,-1-1 1 0 0,1 0-1 0 0,-1 0 0 0 0,1 0 1 0 0,-1-1-1 0 0,0 0 0 0 0,-1 0 1 0 0,1 0-1 0 0,0 0 0 0 0,-1-1 1 0 0,0 0-1 0 0,0 0 0 0 0,1-4-106 0 0,10-13 138 0 0,-2 0 0 0 0,0-2 0 0 0,-2 1 0 0 0,-1-2-1 0 0,7-22-137 0 0,11-24 146 0 0,49-113 10 0 0,-75 175-1484 0 0,-8 19 1918 0 0,-3 12-3633 0 0,7-10-4830 0 0,2-10-2243 0 0</inkml:trace>
  <inkml:trace contextRef="#ctx0" brushRef="#br0" timeOffset="902.721">402 513 0 0 0,'0'0'745'0'0,"0"0"540"0"0,0 0 220 0 0,0 0 32 0 0,0 0-84 0 0,0 0-111 0 0,0 0-91 0 0,0 0-71 0 0,0 0-54 0 0,5-5-61 0 0,37-55 3000 0 0,146-275-600 0 0,-166 287-3264 0 0,-22 47-149 0 0,0 1-22 0 0,0 0-38 0 0,0 0-50 0 0,-9 28-810 0 0,2-8 871 0 0,1 1 0 0 0,0-1 0 0 0,2 1 0 0 0,0 0 0 0 0,2 0 0 0 0,0 0 0 0 0,1 1 0 0 0,2 4-3 0 0,-1-21 34 0 0,0-1-1 0 0,1 1 1 0 0,0 0-1 0 0,0-1 1 0 0,0 0-1 0 0,0 1 1 0 0,1-1 0 0 0,-1 0-1 0 0,1 1 1 0 0,0-1-1 0 0,0 0 1 0 0,1 0-1 0 0,-1-1 1 0 0,1 1-1 0 0,0 0 1 0 0,0-1-1 0 0,0 0 1 0 0,1 1 0 0 0,-1-1-1 0 0,1-1 1 0 0,0 1-1 0 0,-1 0 1 0 0,1-1-1 0 0,0 0 1 0 0,1 0-1 0 0,-1 0 1 0 0,0-1 0 0 0,0 1-1 0 0,1-1 1 0 0,-1 0-1 0 0,1 0 1 0 0,0 0-34 0 0,-2-3 84 0 0,0 1 1 0 0,0-1 0 0 0,0 1 0 0 0,0-1-1 0 0,-1 0 1 0 0,1 0 0 0 0,0-1-1 0 0,-1 1 1 0 0,0 0 0 0 0,1-1 0 0 0,-1 1-1 0 0,0-1 1 0 0,-1 0 0 0 0,1 0-1 0 0,0 0 1 0 0,-1 0 0 0 0,1 0 0 0 0,-1 0-1 0 0,0-1-84 0 0,3-3 103 0 0,13-23 189 0 0,-2 4-185 0 0,-1-1 1 0 0,-1 0-1 0 0,-2-1 0 0 0,0 0 0 0 0,2-13-107 0 0,-3-34 192 0 0,-10 75-194 0 0,0 0-18 0 0,0 0-31 0 0,0 0-45 0 0,0 0-49 0 0,0 0-57 0 0,0 0-69 0 0,0 0-93 0 0,0 0-82 0 0,0 0-60 0 0,8 16-5820 0 0,-7-15 1954 0 0,0 0-5769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11290 0 0,'0'0'156'0'0,"0"0"-582"0"0,0 0-306 0 0,0 0 214 0 0,0 0 461 0 0,0 0 357 0 0,0 0 152 0 0,0 0 83 0 0,0 0 34 0 0,0 0 1 0 0,19 0-8 0 0,98 2 552 0 0,-95-7-799 0 0,0 0 0 0 0,-1-2 0 0 0,1 0 0 0 0,-1-2 0 0 0,-1 0 0 0 0,0-1 0 0 0,0-1 0 0 0,-1-1 0 0 0,0-1 0 0 0,-1 0 0 0 0,-1-2 0 0 0,0 0 0 0 0,-1-1 0 0 0,0 0 0 0 0,-2-1 0 0 0,4-6-315 0 0,-12 17 34 0 0,16-19 102 0 0,-1-1-1 0 0,-1-1 0 0 0,-1-1 0 0 0,-2 0 1 0 0,12-26-136 0 0,-30 134 684 0 0,-4 309 308 0 0,12-248-640 0 0,-6 0-1 0 0,-6-1 1 0 0,-10 36-352 0 0,-4-52 468 0 0,19-124-413 0 0,0 0 30 0 0,0 0 18 0 0,0 0-19 0 0,0 0-22 0 0,0-19-691 0 0,5-72-4250 0 0,2 53-2246 0 0,-4 23-3388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18548 0 0,'0'0'152'0'0,"0"0"-237"0"0,0 0-101 0 0,0 0 45 0 0,0 0 101 0 0,0 0 68 0 0,-20 21 12 0 0,-60 69-1 0 0,-54 91 349 0 0,98-119 455 0 0,36-62-735 0 0,0 0-32 0 0,0 0-18 0 0,0 0-6 0 0,0 0-12 0 0,0 0 11 0 0,87 39 1469 0 0,-76-33-1360 0 0,-1 0 0 0 0,0 1 0 0 0,-1 0-1 0 0,0 0 1 0 0,0 1 0 0 0,0 0 0 0 0,-1 0 0 0 0,0 1-1 0 0,-1 0 1 0 0,0 1 0 0 0,-1 0 0 0 0,1 0-1 0 0,-2 0 1 0 0,0 1 0 0 0,0-1 0 0 0,3 11-160 0 0,71 200 1464 0 0,-62-202-1062 0 0,-14-16-5559 0 0,-1-2-5641 0 0,-2-1 10709 0 0,0 0-9781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20940 0 0,'0'0'385'0'0,"0"0"-345"0"0,0 0-104 0 0,0 0 32 0 0,0 0 64 0 0,0 0 16 0 0,0 0-72 0 0,0 0-88 0 0,0 0-113 0 0,0 0-143 0 0,0 0-192 0 0,-24 117-248 0 0,27-114-416 0 0,2-1-408 0 0,2-2-801 0 0,-4 0-2184 0 0,2-5-4729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58,'14'0,"15"-5,6-1,4 0,-2 1,4 2,-1-4,-3-1,-2 2,2 1,0 1,-2 2,-2 1,-2 1,-5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19996 0 0,'0'0'368'0'0,"0"0"-792"0"0,0 0-680 0 0,0 0-424 0 0,0 0-361 0 0,0 0-1015 0 0,0 0-2233 0 0,0 0-2241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4241 0 0,'0'0'831'0'0,"0"0"-735"0"0,0 0 38 0 0,0 0 420 0 0,0 0 381 0 0,0 0 112 0 0,0 0-214 0 0,0 0-317 0 0,0 0-212 0 0,0 0-10 0 0,0 0 109 0 0,0 0 117 0 0,0 0 124 0 0,7-20 47 0 0,32-96 732 0 0,21-54 2281 0 0,-60 170-3727 0 0,0 1 1 0 0,0-1-1 0 0,0 0 0 0 0,0 1 0 0 0,0-1 0 0 0,0 0 0 0 0,0 0 0 0 0,0 1 0 0 0,1-1 1 0 0,-1 0-1 0 0,0 1 0 0 0,0-1 0 0 0,0 0 0 0 0,0 0 0 0 0,0 1 0 0 0,1-1 0 0 0,-1 0 0 0 0,0 0 1 0 0,0 0-1 0 0,0 1 0 0 0,1-1 0 0 0,-1 0 0 0 0,0 0 0 0 0,0 0 0 0 0,1 0 0 0 0,-1 1 1 0 0,0-1-1 0 0,0 0 0 0 0,1 0 0 0 0,-1 0 0 0 0,0 0 0 0 0,1 0 0 0 0,-1 0 0 0 0,0 0 1 0 0,1 0-1 0 0,-1 0 0 0 0,0 0 0 0 0,0 0 0 0 0,1 0 0 0 0,-1 0 0 0 0,0 0 0 0 0,1 0 0 0 0,-1 0 1 0 0,0 0-1 0 0,0 0 0 0 0,1 0 0 0 0,-1 0 0 0 0,0-1 0 0 0,1 1 0 0 0,-1 0 0 0 0,0 0 1 0 0,0 0-1 0 0,1 0 0 0 0,-1-1 0 0 0,0 1 0 0 0,0 0 0 0 0,0 0 0 0 0,1-1 0 0 0,-1 1 1 0 0,0 0-1 0 0,0 0 0 0 0,0-1 23 0 0,7 38-6 0 0,-5-27 43 0 0,-2-3 53 0 0,1 0 0 0 0,0 0 0 0 0,0 0 0 0 0,1 0 0 0 0,0 0 0 0 0,0-1 0 0 0,0 1 0 0 0,1-1-1 0 0,0 1 1 0 0,0-1 0 0 0,1 0 0 0 0,0 0 0 0 0,0 0 0 0 0,0-1 0 0 0,1 0 0 0 0,-1 1 0 0 0,1-2 0 0 0,1 1 0 0 0,-1 0-1 0 0,1-1 1 0 0,0 0 0 0 0,-1-1 0 0 0,2 1 0 0 0,-1-1 0 0 0,0 0 0 0 0,1 0 0 0 0,-1-1 0 0 0,1 0 0 0 0,0 0-1 0 0,0-1 1 0 0,0 0 0 0 0,0 0 0 0 0,0 0 0 0 0,1-1-90 0 0,-3-4 311 0 0,1 0 0 0 0,-1 0 0 0 0,0 0 0 0 0,0-1 0 0 0,-1 0 0 0 0,1 0 0 0 0,-1 0 0 0 0,0-1 0 0 0,-1 1 0 0 0,1-1 0 0 0,-1 0 0 0 0,0 0 0 0 0,-1 0 0 0 0,1 0 0 0 0,-1 0 0 0 0,0-1 0 0 0,-1 1 0 0 0,0-1 0 0 0,1-2-311 0 0,16-101 1352 0 0,-14 62-4745 0 0,-2 23-1425 0 0,-2 19-6719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1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52 949 8186 0 0,'0'0'923'0'0,"0"0"-457"0"0,0 0-190 0 0,0 0-34 0 0,0 0 49 0 0,0 0 61 0 0,0 0-7 0 0,0 0-46 0 0,0 0-39 0 0,0 0-23 0 0,20-17-11 0 0,61-55 48 0 0,-79 71-233 0 0,1-1-1 0 0,-1 1 0 0 0,0-1 0 0 0,0 1 0 0 0,0-1 0 0 0,0 0 1 0 0,-1 0-1 0 0,1 0 0 0 0,0 0 0 0 0,-1 0 0 0 0,0 0 1 0 0,1 0-1 0 0,-1-1 0 0 0,0 1 0 0 0,0 0 0 0 0,0-1 1 0 0,0 1-1 0 0,0-1 0 0 0,-1 1 0 0 0,1-1 0 0 0,-1 1 1 0 0,0-1-1 0 0,0-2-40 0 0,0-5 344 0 0,1 8-236 0 0,-1-1 1 0 0,1 0 0 0 0,-1 0-1 0 0,0 1 1 0 0,0-1 0 0 0,0 0 0 0 0,0 1-1 0 0,0-1 1 0 0,-1 0 0 0 0,1 1-1 0 0,-1-1 1 0 0,0 0 0 0 0,0 1 0 0 0,1-1-1 0 0,-2 1 1 0 0,1-1 0 0 0,0 1-1 0 0,-1 0 1 0 0,1-1 0 0 0,-1 1 0 0 0,1 0-1 0 0,-1 0 1 0 0,0 0 0 0 0,0 0 0 0 0,0 0-1 0 0,0 1 1 0 0,0-1 0 0 0,-1 1-1 0 0,1-1 1 0 0,0 1 0 0 0,-1 0 0 0 0,1 0-1 0 0,-1 0 1 0 0,1 0 0 0 0,-1 0-1 0 0,0 0 1 0 0,1 1 0 0 0,-1-1 0 0 0,0 1-1 0 0,1 0 1 0 0,-1 0 0 0 0,0 0-1 0 0,0 0 1 0 0,1 0 0 0 0,-1 1 0 0 0,0-1-1 0 0,1 1 1 0 0,-2 0-109 0 0,-2 2 81 0 0,-1 0 0 0 0,1 1 0 0 0,0-1 0 0 0,0 1 0 0 0,0 0-1 0 0,1 1 1 0 0,-1 0 0 0 0,1 0 0 0 0,0 0 0 0 0,1 0 0 0 0,-1 1 0 0 0,1-1 0 0 0,0 1 0 0 0,0 0 0 0 0,1 1-1 0 0,0-1 1 0 0,0 1 0 0 0,0-1 0 0 0,1 1 0 0 0,0 0 0 0 0,0 0 0 0 0,1 0-81 0 0,0-2 63 0 0,-1 0-1 0 0,1 0 1 0 0,0 1 0 0 0,1-1 0 0 0,0 0-1 0 0,-1 1 1 0 0,2-1 0 0 0,-1 0 0 0 0,1 0-1 0 0,-1 1 1 0 0,1-1 0 0 0,1 0 0 0 0,-1 0-1 0 0,1 0 1 0 0,0 0 0 0 0,0 0 0 0 0,0 0-1 0 0,1-1 1 0 0,0 1 0 0 0,0-1 0 0 0,0 0-1 0 0,0 1 1 0 0,1-1 0 0 0,-1-1-1 0 0,1 1 1 0 0,0 0 0 0 0,0-1 0 0 0,1 0-1 0 0,2 1-62 0 0,9 3 87 0 0,0-2 0 0 0,1 0-1 0 0,-1-2 1 0 0,1 1 0 0 0,0-2-1 0 0,0 0 1 0 0,1-1-1 0 0,-1-1 1 0 0,0-1 0 0 0,0 0-1 0 0,0-1 1 0 0,0-1 0 0 0,0 0-1 0 0,0-2 1 0 0,-1 0-1 0 0,1 0 1 0 0,-1-2 0 0 0,-1 0-1 0 0,1-1 1 0 0,-1 0 0 0 0,3-3-87 0 0,42-46-2078 0 0,-46 23-5824 0 0,-12 27-3032 0 0</inkml:trace>
  <inkml:trace contextRef="#ctx0" brushRef="#br0" timeOffset="4886.086">628 721 2385 0 0,'0'0'1868'0'0,"0"0"-608"0"0,0 0-345 0 0,0 0-67 0 0,0 0 151 0 0,0 0 147 0 0,0 0 49 0 0,0 0-107 0 0,0 0-227 0 0,0 0-218 0 0,0 0-151 0 0,-3-10-52 0 0,-7-35 18 0 0,30 7 1446 0 0,-16 35-1646 0 0,1-3-82 0 0,1 0 0 0 0,0 1 0 0 0,0 0 0 0 0,0 0 0 0 0,0 0 0 0 0,1 1 0 0 0,-1 0 1 0 0,1 0-1 0 0,0 1 0 0 0,0 0 0 0 0,1 0 0 0 0,-1 1 0 0 0,1 0 0 0 0,-1 0 0 0 0,1 0 0 0 0,0 1 1 0 0,0 0-177 0 0,-5 2 16 0 0,-1-1 0 0 0,1 1 0 0 0,-1-1 0 0 0,1 1 1 0 0,-1 0-1 0 0,1 0 0 0 0,-1 0 0 0 0,0 0 0 0 0,1 0 1 0 0,-1 1-1 0 0,0-1 0 0 0,0 1 0 0 0,0-1 0 0 0,0 1 0 0 0,0 0 1 0 0,0 0-1 0 0,0 0 0 0 0,-1 0 0 0 0,1 0 0 0 0,-1 0 1 0 0,1 0-1 0 0,-1 1 0 0 0,0-1 0 0 0,0 0 0 0 0,0 1 1 0 0,0-1-1 0 0,0 1 0 0 0,-1-1 0 0 0,1 1 0 0 0,-1-1 1 0 0,1 2-17 0 0,6 87 649 0 0,-7-86-616 0 0,0 25 74 0 0,-2-1-1 0 0,-2 0 1 0 0,0 1 0 0 0,-2-1 0 0 0,-1-1 0 0 0,-2 0 0 0 0,0 0 0 0 0,-2 0-1 0 0,-6 10-106 0 0,64-146 1582 0 0,-19 55-1596 0 0,3 1 0 0 0,2 2 0 0 0,2 1 1 0 0,2 2-1 0 0,14-12 14 0 0,-46 53-27 0 0,0 1 0 0 0,-1 0 0 0 0,2 0 1 0 0,-1 0-1 0 0,1 0 0 0 0,-1 1 0 0 0,1 0 1 0 0,0 0-1 0 0,1 1 0 0 0,-1-1 0 0 0,1 2 1 0 0,-1-1-1 0 0,1 1 0 0 0,0-1 0 0 0,0 2 1 0 0,0-1 26 0 0,-4 5-4 0 0,0 0 1 0 0,-1 0 0 0 0,1 1 0 0 0,-1-1 0 0 0,0 0 0 0 0,0 1 0 0 0,0-1-1 0 0,0 1 1 0 0,-1 0 0 0 0,1 0 0 0 0,-1 0 0 0 0,0 0 0 0 0,0-1 0 0 0,-1 1 0 0 0,1 0-1 0 0,-1 1 1 0 0,0 2 3 0 0,11 281 750 0 0,-11-288-750 0 0,0 0 29 0 0,0 0 8 0 0,0 0-2 0 0,0 0 21 0 0,0 0-24 0 0,28-37-909 0 0,-29 46-4189 0 0,2 2-713 0 0,-4-8-1126 0 0,-6-3 7913 0 0,-7 0 3823 0 0,12-5 6635 0 0,8-16-11393 0 0,1 0 0 0 0,0 0 0 0 0,1 1 0 0 0,2 0 0 0 0,0 0 0 0 0,1 0 0 0 0,1 1 0 0 0,0 1 0 0 0,2-1 0 0 0,0 2-1 0 0,1 0 1 0 0,1 0 0 0 0,0 1 0 0 0,1 1 0 0 0,8-5-73 0 0,52-28-337 0 0,-74 47 319 0 0,1 0 0 0 0,-1 0 1 0 0,1 0-1 0 0,0 1 0 0 0,0-1 1 0 0,-1 0-1 0 0,1 1 0 0 0,0 0 1 0 0,0-1-1 0 0,0 1 0 0 0,0 0 0 0 0,-1 0 1 0 0,1 0-1 0 0,0 0 0 0 0,0 0 1 0 0,0 0-1 0 0,0 1 0 0 0,-1-1 1 0 0,1 1-1 0 0,0-1 0 0 0,0 1 0 0 0,-1-1 1 0 0,1 1-1 0 0,0 0 0 0 0,-1 0 1 0 0,1 0-1 0 0,0 0 0 0 0,-1 0 1 0 0,0 0-1 0 0,1 1 0 0 0,-1-1 1 0 0,0 0-1 0 0,1 1 0 0 0,-1-1 0 0 0,0 1 1 0 0,0-1-1 0 0,0 1 0 0 0,-1 0 1 0 0,1-1-1 0 0,0 1 0 0 0,0 0 1 0 0,-1 0-1 0 0,1-1 0 0 0,-1 1 0 0 0,0 1 18 0 0,3 12 106 0 0,-2 0 0 0 0,0 1 0 0 0,-1-1 0 0 0,0 1 0 0 0,-1-1 0 0 0,-1 1 0 0 0,0-1 0 0 0,-5 13-106 0 0,-5 53 169 0 0,15 29-153 0 0,-3-109-128 0 0,1-1 0 0 0,0 1 1 0 0,-1 0-1 0 0,1-1 0 0 0,0 1 0 0 0,0 0 1 0 0,-1-1-1 0 0,1 1 0 0 0,0-1 0 0 0,0 1 1 0 0,0-1-1 0 0,0 1 0 0 0,0-1 1 0 0,0 0-1 0 0,0 0 0 0 0,0 1 0 0 0,0-1 1 0 0,0 0-1 0 0,0 0 0 0 0,0 0 1 0 0,0 0-1 0 0,0 0 0 0 0,0 0 0 0 0,0 0 1 0 0,0 0-1 0 0,0-1 0 0 0,0 1 0 0 0,0 0 1 0 0,0-1-1 0 0,0 1 0 0 0,-1 0 1 0 0,1-1-1 0 0,0 1 0 0 0,0-1 0 0 0,0 1 1 0 0,0-1-1 0 0,-1 0 0 0 0,1 1 0 0 0,0-1 1 0 0,0 0-1 0 0,-1 0 0 0 0,1 1 1 0 0,-1-1-1 0 0,1 0 0 0 0,-1 0 0 0 0,1 0 1 0 0,-1 0-1 0 0,1 0 0 0 0,-1 0 1 0 0,0 0-1 0 0,1 0 0 0 0,-1 0 0 0 0,0 0 1 0 0,0 0-1 0 0,0 0 0 0 0,0 0 0 0 0,0 0 112 0 0,8-8-4766 0 0,-2 4-4166 0 0</inkml:trace>
  <inkml:trace contextRef="#ctx0" brushRef="#br0" timeOffset="5747.169">1899 645 16067 0 0,'0'0'1001'0'0,"0"0"-353"0"0,0 0-67 0 0,0 0 113 0 0,0 0 130 0 0,0 0 12 0 0,0 0-125 0 0,0 0-147 0 0,0 0-108 0 0,0 0-120 0 0,0 0-90 0 0,0 0-64 0 0,0 0-59 0 0,-10 0-46 0 0,-30-2-21 0 0,-12 30 94 0 0,42-22-153 0 0,0 0 0 0 0,1 1 0 0 0,0 0 0 0 0,0 0 0 0 0,0 1 0 0 0,1 1 0 0 0,0-1 0 0 0,1 1 0 0 0,0 1 0 0 0,0-1 0 0 0,1 1-1 0 0,0 0 1 0 0,1 1 0 0 0,0-1 0 0 0,1 1 0 0 0,0 0 0 0 0,0 0 0 0 0,1 1 0 0 0,-1 10 3 0 0,4-20-7 0 0,0-1-1 0 0,0 1 1 0 0,0-1-1 0 0,0 0 1 0 0,0 1-1 0 0,1-1 1 0 0,-1 0-1 0 0,0 1 1 0 0,1-1-1 0 0,-1 0 1 0 0,1 0-1 0 0,-1 1 1 0 0,1-1-1 0 0,0 0 1 0 0,0 0-1 0 0,-1 0 0 0 0,1 0 1 0 0,0 0-1 0 0,0 0 1 0 0,0 0-1 0 0,0 0 1 0 0,0 0-1 0 0,0 0 1 0 0,0 0-1 0 0,1-1 1 0 0,-1 1-1 0 0,0 0 1 0 0,0-1-1 0 0,0 1 1 0 0,1-1-1 0 0,-1 1 1 0 0,0-1-1 0 0,1 0 1 0 0,-1 0-1 0 0,0 1 1 0 0,1-1-1 0 0,-1 0 0 0 0,1 0 1 0 0,-1 0-1 0 0,0-1 1 0 0,2 1 7 0 0,55-17 359 0 0,-29 0-235 0 0,-2-2-1 0 0,0-1 1 0 0,-2-1-1 0 0,0-1 1 0 0,1-2-124 0 0,82-68 73 0 0,-108 91-88 0 0,0 1 1 0 0,1-1-1 0 0,-1 1 1 0 0,1 0 0 0 0,-1-1-1 0 0,1 1 1 0 0,-1 0-1 0 0,1-1 1 0 0,-1 1-1 0 0,1 0 1 0 0,-1-1-1 0 0,1 1 1 0 0,0 0-1 0 0,-1 0 1 0 0,1 0-1 0 0,-1 0 1 0 0,1 0-1 0 0,-1-1 1 0 0,1 1 0 0 0,0 0-1 0 0,-1 0 1 0 0,1 0-1 0 0,-1 1 1 0 0,1-1-1 0 0,0 0 1 0 0,-1 0-1 0 0,1 0 1 0 0,-1 0-1 0 0,1 1 1 0 0,0-1-1 0 0,-1 0 1 0 0,1 0-1 0 0,-1 1 1 0 0,1-1 0 0 0,-1 0-1 0 0,1 1 1 0 0,-1-1-1 0 0,0 1 1 0 0,1-1-1 0 0,-1 0 1 0 0,1 1-1 0 0,-1-1 1 0 0,0 1-1 0 0,1-1 1 0 0,-1 1-1 0 0,0-1 1 0 0,0 1-1 0 0,1 0 1 0 0,-1-1 0 0 0,0 1-1 0 0,0-1 1 0 0,0 1-1 0 0,0 0 1 0 0,0-1-1 0 0,0 1 1 0 0,0-1-1 0 0,0 1 15 0 0,2 43-33 0 0,-2-35 55 0 0,17 124-73 0 0,-16-130 51 0 0,0 0 0 0 0,1 1 1 0 0,-1-1-1 0 0,1 0 0 0 0,-1 0 0 0 0,1 0 0 0 0,0 0 0 0 0,0 0 1 0 0,0-1-1 0 0,0 1 0 0 0,1 0 0 0 0,-1-1 0 0 0,1 0 1 0 0,0 0-1 0 0,-1 1 0 0 0,1-2 0 0 0,0 1 0 0 0,0 0 0 0 0,0 0 1 0 0,0-1-1 0 0,1 0 0 0 0,-1 0 0 0 0,0 0 0 0 0,1 0 1 0 0,-1 0-1 0 0,0-1 0 0 0,1 1 0 0 0,-1-1 0 0 0,1 0 0 0 0,-1 0 1 0 0,1 0-1 0 0,-1 0 0 0 0,1-1 0 0 0,-1 0 0 0 0,0 1 0 0 0,1-1 1 0 0,1-1-1 0 0,8-4 95 0 0,1-1 1 0 0,-1 0-1 0 0,0-1 0 0 0,-1 0 1 0 0,0-1-1 0 0,0 0 1 0 0,-1-1-1 0 0,0-1 1 0 0,0 0-1 0 0,-1 0 1 0 0,7-12-96 0 0,0 3 93 0 0,21-27 98 0 0,-3-2 0 0 0,-1-1 0 0 0,-3-2 0 0 0,20-47-191 0 0,-27 51-64 0 0,-2 0 0 0 0,-2-1 0 0 0,-3-1 0 0 0,-1-1 0 0 0,-3-1 0 0 0,-2 0 0 0 0,2-29 64 0 0,-13 80 2 0 0,1-1 1 0 0,-1 1 0 0 0,0-1 0 0 0,1 1 0 0 0,-1-1-1 0 0,0 1 1 0 0,0-1 0 0 0,0 1 0 0 0,0-1 0 0 0,0 1 0 0 0,0-1-1 0 0,0 1 1 0 0,-1-1 0 0 0,1 1 0 0 0,-1-1 0 0 0,1 1-1 0 0,-1-1 1 0 0,1 1 0 0 0,-1 0 0 0 0,0-1 0 0 0,1 1-1 0 0,-1 0 1 0 0,0 0 0 0 0,0 0 0 0 0,0-1 0 0 0,0 1-1 0 0,0 0 1 0 0,-1 0 0 0 0,1 0 0 0 0,0 0 0 0 0,0 1 0 0 0,-1-1-1 0 0,1 0 1 0 0,0 0 0 0 0,-1 1 0 0 0,1-1 0 0 0,-1 1-1 0 0,1-1 1 0 0,-1 1 0 0 0,1 0 0 0 0,-1 0 0 0 0,1 0-1 0 0,-1-1 1 0 0,1 1 0 0 0,-1 0 0 0 0,1 1 0 0 0,-1-1-1 0 0,1 0 1 0 0,-1 0 0 0 0,1 1 0 0 0,-1-1 0 0 0,1 1-1 0 0,0-1 1 0 0,-1 1 0 0 0,1 0 0 0 0,0-1 0 0 0,-2 2-3 0 0,-3 3-15 0 0,-1 0 0 0 0,1 0 1 0 0,0 1-1 0 0,1 0 0 0 0,0 0 1 0 0,-1 1-1 0 0,2 0 0 0 0,-1-1 1 0 0,1 1-1 0 0,0 1 0 0 0,1-1 1 0 0,-1 1-1 0 0,1-1 0 0 0,1 1 1 0 0,0 0-1 0 0,0 0 0 0 0,0 0 1 0 0,1 0-1 0 0,0 3 15 0 0,-2 40 39 0 0,2 0 0 0 0,3-1 0 0 0,1 1-1 0 0,3-1 1 0 0,2 0 0 0 0,2 0 0 0 0,15 40-39 0 0,-16-52 68 0 0,-1-5-17 0 0,4 10 43 0 0,-3 1-1 0 0,-1 1 0 0 0,-2 0 0 0 0,-1 33-93 0 0,-15 0 253 0 0,18-191-5833 0 0,-7 65 944 0 0,-1 5-3876 0 0,0 24 1527 0 0</inkml:trace>
  <inkml:trace contextRef="#ctx0" brushRef="#br0" timeOffset="6003.282">2266 510 11402 0 0,'0'0'1770'0'0,"0"0"-260"0"0,0 0-227 0 0,0 0-63 0 0,0 0-12 0 0,0 0-142 0 0,0 0-231 0 0,0 0-226 0 0,0 0-157 0 0,0 0-18 0 0,0 0 78 0 0,0 0 85 0 0,8 0 31 0 0,23 0-486 0 0,76-1 1650 0 0,-1 5-1 0 0,89 15-1791 0 0,-135-9-3487 0 0,29-3-8221 0 0,-86-7 4 0 0</inkml:trace>
  <inkml:trace contextRef="#ctx0" brushRef="#br0" timeOffset="6204.758">3023 668 18180 0 0,'0'0'1528'0'0,"0"0"-1248"0"0,0 0-128 0 0,0 0-56 0 0,0 0 8 0 0,0 0-16 0 0,0 122-16 0 0,3-108-32 0 0,3 0-88 0 0,0 0-112 0 0,2-3-152 0 0,1-4-288 0 0,2 0-376 0 0,-1-2-808 0 0,-2-3-2633 0 0,-3 0-7250 0 0</inkml:trace>
  <inkml:trace contextRef="#ctx0" brushRef="#br0" timeOffset="6369.215">3089 376 21685 0 0,'0'0'880'0'0,"0"0"-392"0"0,0 0-208 0 0,0 0-152 0 0,0 0-136 0 0,0 0-240 0 0,0 0-376 0 0,0 0-248 0 0,0 0-281 0 0,0 0-311 0 0,0 0-832 0 0,0 0-3290 0 0,0 0-5624 0 0</inkml:trace>
  <inkml:trace contextRef="#ctx0" brushRef="#br0" timeOffset="6600.003">3437 592 19252 0 0,'0'0'1252'0'0,"0"0"-439"0"0,0 0-133 0 0,0 0 11 0 0,0 0-74 0 0,0 0-152 0 0,0 0-155 0 0,0 0-122 0 0,0 0-65 0 0,0 0-39 0 0,0 0-27 0 0,-21 8-41 0 0,-66 23-15 0 0,84-30-4 0 0,0 0 0 0 0,0 0 0 0 0,0 0 0 0 0,0 1 0 0 0,0-1 0 0 0,0 1 0 0 0,0-1 0 0 0,1 1-1 0 0,-1 0 1 0 0,1 0 0 0 0,-1 1 0 0 0,1-1 0 0 0,0 0 0 0 0,0 1 0 0 0,0-1 0 0 0,0 1 0 0 0,0 0 0 0 0,0 0 0 0 0,1 0 0 0 0,-1 1 3 0 0,-4 8-33 0 0,2-8 8 0 0,1 1 0 0 0,-1 0 0 0 0,1-1 0 0 0,0 1 1 0 0,1 1-1 0 0,0-1 0 0 0,-1 0 0 0 0,1 1 1 0 0,1-1-1 0 0,-1 1 0 0 0,1-1 0 0 0,0 1 0 0 0,1 0 1 0 0,-1-1-1 0 0,1 1 0 0 0,0 0 0 0 0,0 0 1 0 0,1-1-1 0 0,0 1 0 0 0,0 0 0 0 0,0-1 0 0 0,1 1 1 0 0,-1-1-1 0 0,1 1 0 0 0,1-1 0 0 0,-1 0 1 0 0,1 0-1 0 0,0 0 0 0 0,0 0 0 0 0,0 0 0 0 0,1-1 1 0 0,0 1-1 0 0,-1-1 0 0 0,2 0 0 0 0,-1 0 1 0 0,0-1-1 0 0,1 1 0 0 0,2 0 25 0 0,7 2-63 0 0,1 0 1 0 0,1-2-1 0 0,-1 0 1 0 0,1 0-1 0 0,-1-2 1 0 0,1 0-1 0 0,0-1 0 0 0,0 0 1 0 0,0-1-1 0 0,0-1 1 0 0,0-1-1 0 0,0 0 1 0 0,4-2 62 0 0,71-21-8358 0 0,-79 20-2687 0 0</inkml:trace>
  <inkml:trace contextRef="#ctx0" brushRef="#br0" timeOffset="7002.013">4044 445 20100 0 0,'0'0'961'0'0,"0"0"-337"0"0,0 0-163 0 0,0 0-100 0 0,0 0-50 0 0,0 0 7 0 0,0 0-13 0 0,0 0 14 0 0,0 0 7 0 0,-21 12-37 0 0,-62 38-79 0 0,23 3 53 0 0,48-36-220 0 0,9-15-50 0 0,-1 0 0 0 0,2 1 1 0 0,-1 0-1 0 0,0-1 0 0 0,0 1 0 0 0,1 0 1 0 0,0 0-1 0 0,-1 1 0 0 0,1-1 1 0 0,0 0-1 0 0,1 1 0 0 0,-1-1 0 0 0,1 1 1 0 0,-1 0-1 0 0,1-1 0 0 0,0 1 1 0 0,0 0-1 0 0,1 0 0 0 0,-1 0 1 0 0,1-1-1 0 0,0 1 0 0 0,0 0 0 0 0,0 0 1 0 0,0 0-1 0 0,1 0 0 0 0,0 0 1 0 0,0-1-1 0 0,0 1 0 0 0,0 0 0 0 0,0 0 1 0 0,1-1-1 0 0,-1 1 0 0 0,1-1 1 0 0,2 3 6 0 0,118 71 232 0 0,-118-75-166 0 0,-1 0 0 0 0,1 0 0 0 0,0 0 0 0 0,-1 1 0 0 0,1-1 0 0 0,-1 1 0 0 0,0 0 0 0 0,1 0 0 0 0,-2 0 0 0 0,1 1 0 0 0,0-1 0 0 0,-1 1 0 0 0,1-1 0 0 0,-1 1 0 0 0,0 0 0 0 0,0 0 0 0 0,-1 0 0 0 0,1 0 0 0 0,-1 0 0 0 0,0 0 0 0 0,0 1 0 0 0,0-1 0 0 0,0 0 0 0 0,-1 1 0 0 0,0-1 0 0 0,0 0 0 0 0,0 1 0 0 0,0-1 1 0 0,-1 0-1 0 0,0 0 0 0 0,0 1 0 0 0,0-1 0 0 0,0 0 0 0 0,-1 0 0 0 0,1 0 0 0 0,-1 0 0 0 0,0 0 0 0 0,0 0 0 0 0,-1-1 0 0 0,1 1 0 0 0,-1-1 0 0 0,0 1 0 0 0,0 0-66 0 0,-109 53 1490 0 0,52-56-2952 0 0,8-34-6688 0 0,48 26-3700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2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14971 0 0,'0'0'379'0'0,"0"0"-531"0"0,0 0-225 0 0,0 0 124 0 0,0 0 367 0 0,0 0 105 0 0,0 0-14 0 0,0 0 31 0 0,0 0 64 0 0,24 2 88 0 0,156 16 1186 0 0,338 12 2443 0 0,805-8-1158 0 0,-838-25-2158 0 0,1630 2 285 0 0,-954-27-475 0 0,-301 6-461 0 0,-725 40 612 0 0,-137-15-589 0 0,-2-1-7816 0 0,2-2-4031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5641 0 0,'0'0'512'0'0,"0"0"-37"0"0,0 0-23 0 0,0 0 51 0 0,0 0 164 0 0,0 0 221 0 0,0 0 187 0 0,0 0 101 0 0,0 0-38 0 0,0 0-199 0 0,0 0-281 0 0,0 0-271 0 0,0 0-203 0 0,2-10-77 0 0,-1 0-93 0 0,4-19 252 0 0,1 51 1454 0 0,0 110 404 0 0,-8-108-2036 0 0,1-1-1 0 0,2 1 1 0 0,0 0-1 0 0,1 0 0 0 0,1-1 1 0 0,2 1-1 0 0,0-1 1 0 0,2 0-1 0 0,0-1 1 0 0,1 1-1 0 0,2-2 1 0 0,0 1-1 0 0,8 12-87 0 0,-17-33 42 0 0,0 1 0 0 0,1-1 0 0 0,-1 1 0 0 0,0 0-1 0 0,0-1 1 0 0,1 0 0 0 0,-1 1 0 0 0,0-1 0 0 0,1 0 0 0 0,-1 0 0 0 0,1 0 0 0 0,0 0-1 0 0,-1 0 1 0 0,1 0 0 0 0,0 0 0 0 0,0-1 0 0 0,0 1 0 0 0,-1 0 0 0 0,1-1 0 0 0,0 0 0 0 0,0 1-1 0 0,0-1 1 0 0,0 0 0 0 0,0 0 0 0 0,0 0 0 0 0,0 0 0 0 0,-1-1 0 0 0,1 1 0 0 0,0 0 0 0 0,0-1-1 0 0,0 1 1 0 0,0-1 0 0 0,0 0 0 0 0,-1 1 0 0 0,1-1 0 0 0,0 0 0 0 0,-1 0 0 0 0,1 0 0 0 0,-1 0-1 0 0,1-1 1 0 0,-1 1 0 0 0,1 0 0 0 0,-1-1 0 0 0,0 1 0 0 0,0-1 0 0 0,1 1 0 0 0,-1-1 0 0 0,0 1-1 0 0,0-2-41 0 0,134-160 574 0 0,-135 161-588 0 0,1 0 0 0 0,0 1 0 0 0,0-1 1 0 0,0 0-1 0 0,0 0 0 0 0,0 1 0 0 0,0-1 0 0 0,0 0 1 0 0,0 1-1 0 0,1-1 0 0 0,-1 1 0 0 0,0 0 0 0 0,1-1 1 0 0,-1 1-1 0 0,1 0 0 0 0,0 0 0 0 0,-1 0 0 0 0,1 0 0 0 0,0 0 1 0 0,0 1-1 0 0,0-1 0 0 0,0 0 0 0 0,-1 1 0 0 0,1-1 1 0 0,0 1-1 0 0,0 0 0 0 0,0 0 0 0 0,0 0 0 0 0,0 0 1 0 0,0 0-1 0 0,0 0 0 0 0,0 0 0 0 0,0 0 0 0 0,0 1 0 0 0,0-1 1 0 0,0 1-1 0 0,0 0 0 0 0,-1-1 0 0 0,1 1 0 0 0,0 0 1 0 0,0 0-1 0 0,-1 0 0 0 0,1 0 0 0 0,-1 1 0 0 0,2 0 14 0 0,67 194 35 0 0,-68-188-9 0 0,1-1 0 0 0,0 0 0 0 0,0 0 0 0 0,0 0 0 0 0,0-1 0 0 0,1 1 0 0 0,0-1 0 0 0,1 0 0 0 0,0 0 0 0 0,0-1 0 0 0,0 1 0 0 0,0-1 0 0 0,1 0 0 0 0,0 0 0 0 0,0-1 0 0 0,0 0 0 0 0,0 0 0 0 0,1 0 0 0 0,0-1 0 0 0,0 0 0 0 0,0 0 0 0 0,0 0 0 0 0,0-1 0 0 0,0-1 0 0 0,8 2-26 0 0,-12-5 124 0 0,0 0 0 0 0,0-1 0 0 0,0 1 1 0 0,0-1-1 0 0,0 1 0 0 0,-1-1 1 0 0,1 0-1 0 0,-1 0 0 0 0,0 0 0 0 0,0 0 1 0 0,0-1-1 0 0,0 1 0 0 0,-1-1 1 0 0,1 1-1 0 0,-1-1 0 0 0,0 1 1 0 0,1-3-125 0 0,3-7 214 0 0,12-32-16 0 0,-2-2 1 0 0,-3 1 0 0 0,-1-2 0 0 0,-2 1-1 0 0,-3-1 1 0 0,0-24-199 0 0,-5 5-1699 0 0,-1 66 589 0 0,1 20-9849 0 0,1-12 480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189 445 16564 0 0,'0'0'800'0'0,"0"0"-246"0"0,0 0-131 0 0,0 0 21 0 0,0 0 22 0 0,0 0-46 0 0,0 0-64 0 0,0 0-23 0 0,0 0-25 0 0,0 0-44 0 0,-20 0-51 0 0,-62 3-69 0 0,81-4-139 0 0,-1 1 0 0 0,1 0 1 0 0,-1 0-1 0 0,1 0 0 0 0,0 0 1 0 0,-1 0-1 0 0,1 0 1 0 0,-1 0-1 0 0,1 0 0 0 0,-1 1 1 0 0,1-1-1 0 0,-1 0 1 0 0,1 1-1 0 0,0 0 0 0 0,-1-1 1 0 0,1 1-1 0 0,0 0 1 0 0,-1-1-1 0 0,1 1 0 0 0,0 0 1 0 0,0 0-1 0 0,0 0 0 0 0,0 0 1 0 0,0 0-1 0 0,0 0 1 0 0,0 0-1 0 0,0 1 0 0 0,0-1 1 0 0,1 0-1 0 0,-1 0 1 0 0,0 2-6 0 0,-3 4 22 0 0,-2 3-6 0 0,0 0-1 0 0,1 1 1 0 0,0-1 0 0 0,1 2-1 0 0,0-1 1 0 0,0 0-1 0 0,1 1 1 0 0,1-1 0 0 0,0 1-1 0 0,1 0 1 0 0,0 0 0 0 0,0-1-1 0 0,2 1 1 0 0,-1 0 0 0 0,2 2-16 0 0,-2-11 25 0 0,0-1 1 0 0,1 1 0 0 0,0-1 0 0 0,-1 1 0 0 0,1-1 0 0 0,0 1 0 0 0,0-1-1 0 0,0 0 1 0 0,1 1 0 0 0,-1-1 0 0 0,0 0 0 0 0,1 0 0 0 0,-1 0 0 0 0,1 0-1 0 0,0 0 1 0 0,0 0 0 0 0,0-1 0 0 0,0 1 0 0 0,0-1 0 0 0,0 1 0 0 0,0-1-1 0 0,1 0 1 0 0,-1 1 0 0 0,1-1-26 0 0,0 0 82 0 0,1 0 0 0 0,0 0-1 0 0,-1-1 1 0 0,1 1 0 0 0,0-1 0 0 0,0 0 0 0 0,-1 0-1 0 0,1 0 1 0 0,0-1 0 0 0,0 1 0 0 0,-1-1-1 0 0,1 0 1 0 0,0 0 0 0 0,-1 0 0 0 0,1-1 0 0 0,-1 1-1 0 0,0-1 1 0 0,1 0 0 0 0,-1 0 0 0 0,0 0 0 0 0,0 0-1 0 0,0 0 1 0 0,0-1 0 0 0,0 0-82 0 0,101-153 900 0 0,-50 116-1933 0 0,-14 53-3958 0 0,-32-6 2286 0 0,3 3-5991 0 0,-6-7 925 0 0</inkml:trace>
  <inkml:trace contextRef="#ctx0" brushRef="#br0" timeOffset="381.243">462 622 11658 0 0,'0'0'861'0'0,"0"0"-365"0"0,0 0-55 0 0,0 0 107 0 0,0 0 98 0 0,0 0 47 0 0,0 0 27 0 0,0 0 25 0 0,0 0 17 0 0,0 0-21 0 0,0 0-113 0 0,0 0-146 0 0,11-7-133 0 0,82-65 291 0 0,-18 6-718 0 0,-64 105-626 0 0,-10-33 740 0 0,0 0-1 0 0,0-1 1 0 0,1 1-1 0 0,0-1 1 0 0,0 1-1 0 0,0-1 1 0 0,0 0-1 0 0,1 0 1 0 0,0 0-1 0 0,0 0 1 0 0,0 0-1 0 0,1 0 1 0 0,0-1-1 0 0,-1 0 1 0 0,2 0-1 0 0,-1 0 1 0 0,0 0-1 0 0,1-1 1 0 0,0 1-1 0 0,-1-1 1 0 0,1-1-1 0 0,1 1 1 0 0,-1 0-1 0 0,0-1 1 0 0,1 0-1 0 0,-1-1 1 0 0,1 1-1 0 0,-1-1 1 0 0,1 0-1 0 0,0 0 1 0 0,-1-1-1 0 0,1 1 1 0 0,0-2-1 0 0,0 1 1 0 0,-1 0-1 0 0,1-1 1 0 0,4-1-36 0 0,1-4 300 0 0,1 0-1 0 0,-2-1 1 0 0,1 0 0 0 0,-1-1-1 0 0,0 0 1 0 0,0-1 0 0 0,-1 0-1 0 0,0 0 1 0 0,-1-1 0 0 0,1-2-300 0 0,5-4 356 0 0,21-29 151 0 0,-2 3-2078 0 0,-7 16-3701 0 0,-20 20-312 0 0,-1 3-5407 0 0</inkml:trace>
  <inkml:trace contextRef="#ctx0" brushRef="#br0" timeOffset="613.526">1329 1 18356 0 0,'0'0'1314'0'0,"0"0"-504"0"0,0 0-371 0 0,0 0-163 0 0,0 0-85 0 0,0 0 10 0 0,0 0 39 0 0,0 0 43 0 0,0 0 46 0 0,-5 20 13 0 0,-16 67-42 0 0,2 132 359 0 0,19-83-1967 0 0,6-1 1 0 0,6 6 1307 0 0,-11-120-2428 0 0,-1-12-4649 0 0,0-7-3367 0 0</inkml:trace>
  <inkml:trace contextRef="#ctx0" brushRef="#br0" timeOffset="817.011">1119 353 16275 0 0,'0'0'3121'0'0,"0"0"-2641"0"0,0 0-376 0 0,0 0 24 0 0,0 0 200 0 0,0 0 88 0 0,0 0 17 0 0,0 0-1 0 0,134-3-136 0 0,-102 3-96 0 0,1 0-104 0 0,4 3-144 0 0,1-1-112 0 0,-2 0-272 0 0,2-2-489 0 0,-5 3-1159 0 0,-8-3-5114 0 0,-10 2-4280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613 104 7098 0 0,'0'0'2589'0'0,"0"0"-1056"0"0,0 0-622 0 0,0 0-217 0 0,0 0-19 0 0,0 0 77 0 0,0 0 58 0 0,0 0 2 0 0,0 0-97 0 0,0 0-168 0 0,0 0-157 0 0,-3 1-90 0 0,-3 2-101 0 0,0 1 0 0 0,1-1 0 0 0,-1 1 0 0 0,1 1 0 0 0,0-1 0 0 0,0 1 0 0 0,0 0 0 0 0,0 0 0 0 0,1 1 0 0 0,0-1 0 0 0,0 1 0 0 0,0 0 0 0 0,-1 3-199 0 0,-10 13 331 0 0,-167 187 702 0 0,-57 60-845 0 0,236-252-2743 0 0,14-20-9669 0 0,-9 1 5038 0 0</inkml:trace>
  <inkml:trace contextRef="#ctx0" brushRef="#br0" timeOffset="415.172">1 157 8082 0 0,'0'0'1099'0'0,"0"0"-502"0"0,0 0-370 0 0,0 0-47 0 0,0 0 169 0 0,0 0 137 0 0,0 0 114 0 0,0 0 131 0 0,0 0 89 0 0,0 0 77 0 0,0 0 9 0 0,0 0-73 0 0,0 0-116 0 0,9 5-133 0 0,73 28 645 0 0,-40-15-706 0 0,-1 2-1 0 0,0 1 1 0 0,-1 3-1 0 0,33 25-522 0 0,-38-25 159 0 0,35 21 105 0 0,-27-19-143 0 0,-1 2 0 0 0,-2 2 0 0 0,-1 2 0 0 0,2 4-121 0 0,-39-32-3488 0 0,-12-21-8751 0 0,9 12 6632 0 0</inkml:trace>
  <inkml:trace contextRef="#ctx0" brushRef="#br0" timeOffset="701.771">721 309 6041 0 0,'0'0'902'0'0,"0"0"-246"0"0,0 0-57 0 0,0 0 198 0 0,0 0 202 0 0,0 0 131 0 0,0 0 13 0 0,0 0-84 0 0,-21 10-130 0 0,-100 45 354 0 0,-43 6-1168 0 0,-157 36-115 0 0,249-85-2021 0 0,80-26-6401 0 0,-4 12 3212 0 0</inkml:trace>
  <inkml:trace contextRef="#ctx0" brushRef="#br0" timeOffset="1101.389">241 35 3025 0 0,'0'0'586'0'0,"0"0"-163"0"0,0 0-73 0 0,0 0 102 0 0,0 0 185 0 0,0 0 278 0 0,0 0 159 0 0,0 0-21 0 0,0 0-198 0 0,0 0-366 0 0,0 0-287 0 0,0 0-133 0 0,0-7 117 0 0,0-20 126 0 0,24 54 3560 0 0,-11-2-3136 0 0,-1 0 1 0 0,-2 0-1 0 0,-1 1 0 0 0,0 0 0 0 0,2 21-736 0 0,21 235 951 0 0,-27-194-523 0 0,-3-59-499 0 0,-3-21-85 0 0,1 1 0 0 0,0-1 1 0 0,1 1-1 0 0,0-1 1 0 0,0 0-1 0 0,1 1 0 0 0,0-1 1 0 0,1 0-1 0 0,0 0 1 0 0,0 0-1 0 0,3 5 156 0 0,0-8-2136 0 0,-4-3-858 0 0,1 0-4652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15419 0 0,'0'0'894'0'0,"0"0"-146"0"0,0 0-177 0 0,0 0-16 0 0,0 0 23 0 0,0 0-44 0 0,0 0-129 0 0,0 0-119 0 0,0 0-86 0 0,0 0-38 0 0,-6 8 12 0 0,-15 25 7 0 0,24 27 359 0 0,-1 2-43 0 0,-3 0 0 0 0,-2 0 1 0 0,-4-1-1 0 0,-2 0 0 0 0,-2 0 0 0 0,-9 21-497 0 0,-3 26 185 0 0,12-39-309 0 0,11-69-13 0 0,0 0-36 0 0,0 0-84 0 0,0 0-98 0 0,0 0-86 0 0,3-23-5194 0 0,0 14 467 0 0,0 0-5565 0 0</inkml:trace>
  <inkml:trace contextRef="#ctx0" brushRef="#br0" timeOffset="245.922">0 364 18740 0 0,'0'0'409'0'0,"0"0"-319"0"0,0 0-206 0 0,0 0 62 0 0,0 0 214 0 0,0 0 185 0 0,0 0 68 0 0,21 0-2 0 0,123-9 241 0 0,130-18-1663 0 0,-215 25-2881 0 0,-1 1-3297 0 0,-35 1-1769 0 0</inkml:trace>
  <inkml:trace contextRef="#ctx0" brushRef="#br0" timeOffset="519.131">684 399 8026 0 0,'0'0'390'0'0,"0"0"-180"0"0,0 0 61 0 0,0 0 249 0 0,0 0 261 0 0,0 0 157 0 0,0 0-3 0 0,0 0-111 0 0,-8 19-159 0 0,-21 63-151 0 0,28-79-459 0 0,0-1 0 0 0,0 1 1 0 0,1 0-1 0 0,-1 0 0 0 0,1 0 1 0 0,-1 0-1 0 0,1 0 0 0 0,0 0 1 0 0,0 0-1 0 0,0 0 0 0 0,0 0 1 0 0,1 0-1 0 0,-1 0 0 0 0,1 0 0 0 0,0 0 1 0 0,0 0-1 0 0,0 0 0 0 0,0-1 1 0 0,1 1-1 0 0,-1 0 0 0 0,0-1 1 0 0,1 1-1 0 0,0-1 0 0 0,0 1 1 0 0,0-1-1 0 0,0 0 0 0 0,0 0 1 0 0,0 0-1 0 0,1 0 0 0 0,-1 0 1 0 0,1 0-1 0 0,-1-1 0 0 0,2 1-55 0 0,0 1 150 0 0,5 2 57 0 0,0 0-1 0 0,0-1 1 0 0,0-1 0 0 0,1 0 0 0 0,-1 0-1 0 0,1-1 1 0 0,0 0 0 0 0,-1 0 0 0 0,1-1-1 0 0,0-1 1 0 0,0 1 0 0 0,0-2 0 0 0,0 1-1 0 0,0-2 1 0 0,0 1 0 0 0,-1-1 0 0 0,1 0-1 0 0,0-1 1 0 0,-1 0 0 0 0,0-1 0 0 0,0 0 0 0 0,0-1-1 0 0,0 1 1 0 0,-1-2 0 0 0,1 1 0 0 0,2-3-207 0 0,-8 5 30 0 0,0 0 1 0 0,0 1 0 0 0,0-1-1 0 0,-1 0 1 0 0,1-1 0 0 0,-1 1-1 0 0,1 0 1 0 0,-1-1 0 0 0,0 1-1 0 0,-1-1 1 0 0,1 0 0 0 0,0 1-1 0 0,-1-1 1 0 0,0 0 0 0 0,0 0-1 0 0,0 0 1 0 0,-1 0 0 0 0,1 0-1 0 0,-1 0 1 0 0,0 0 0 0 0,0 0-1 0 0,0 0 1 0 0,0 0 0 0 0,-1 0-1 0 0,0 0 1 0 0,0 0 0 0 0,0 0-1 0 0,0 0 1 0 0,-1 0 0 0 0,1 1-1 0 0,-1-1 1 0 0,0 1 0 0 0,0-1-1 0 0,0 1 1 0 0,-1-1 0 0 0,1 1-1 0 0,-1 0 1 0 0,0 0 0 0 0,0 0-1 0 0,0 1 1 0 0,0-1 0 0 0,0 1 0 0 0,0 0-1 0 0,-1-1 1 0 0,0 1-31 0 0,-5-4-285 0 0,-1 1 0 0 0,0 0 0 0 0,0 0 1 0 0,0 1-1 0 0,0 1 0 0 0,-1-1 0 0 0,0 2 0 0 0,1-1 0 0 0,-1 2 0 0 0,-8-1 285 0 0,-24 0-3420 0 0,1 5-3650 0 0,23-1-2396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10770 0 0,'0'0'1897'0'0,"0"0"-545"0"0,0 0-392 0 0,0 0-200 0 0,0 0-208 0 0,0 0-335 0 0,0 0-442 0 0,0 0-583 0 0,0 0-1128 0 0,0 0-3609 0 0,0 0-2449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37 4585 0 0,'0'0'1983'0'0,"0"0"-284"0"0,0 0 9 0 0,0 0 189 0 0,0 0-5 0 0,0 0-213 0 0,0 0-322 0 0,0 0-349 0 0,0 0-297 0 0,0 0-189 0 0,0 0-116 0 0,0 0-73 0 0,0 0-9 0 0,-13 0 18 0 0,-43 2 10 0 0,10 21 525 0 0,38-15-689 0 0,0-2-106 0 0,-1 2 0 0 0,1-1 0 0 0,1 1 0 0 0,-1 0 0 0 0,1 1 0 0 0,0 0 0 0 0,1 0 0 0 0,0 0 0 0 0,1 1-1 0 0,0 0 1 0 0,0 0 0 0 0,1 0 0 0 0,0 0 0 0 0,1 1 0 0 0,0 0 0 0 0,1-1 0 0 0,0 1 0 0 0,1 0 0 0 0,0 8-82 0 0,1-16 10 0 0,0 0 1 0 0,0 0 0 0 0,0 0-1 0 0,0 0 1 0 0,1 1 0 0 0,0-1-1 0 0,-1 0 1 0 0,1 0 0 0 0,0 0-1 0 0,1 0 1 0 0,-1 0 0 0 0,0-1-1 0 0,1 1 1 0 0,0 0 0 0 0,-1-1-1 0 0,1 1 1 0 0,0-1 0 0 0,1 1-1 0 0,-1-1 1 0 0,0 0 0 0 0,1 0-1 0 0,-1 0 1 0 0,1 0 0 0 0,-1 0-1 0 0,1-1 1 0 0,0 1 0 0 0,0-1-1 0 0,0 0 1 0 0,0 1 0 0 0,0-1-1 0 0,0-1 1 0 0,0 1 0 0 0,0 0-11 0 0,6 1-31 0 0,0-1-1 0 0,1 0 1 0 0,-1 0 0 0 0,0-1 0 0 0,1 0-1 0 0,-1 0 1 0 0,0-1 0 0 0,1-1 0 0 0,-1 1 0 0 0,0-1-1 0 0,0-1 1 0 0,7-2 31 0 0,22-13-3100 0 0,-1-5-4368 0 0,-29 18-3297 0 0</inkml:trace>
  <inkml:trace contextRef="#ctx0" brushRef="#br0" timeOffset="481.024">468 237 4113 0 0,'0'0'1783'0'0,"0"0"-499"0"0,0 0-154 0 0,0 0 79 0 0,0 0 73 0 0,0 0-16 0 0,0 0-137 0 0,0 0-210 0 0,0 0-188 0 0,-3 21-134 0 0,-17 96 1240 0 0,22-136 4484 0 0,10-52-5537 0 0,-6 53-759 0 0,1 0 1 0 0,0 0-1 0 0,1 0 0 0 0,1 1 1 0 0,1 0-1 0 0,0 1 0 0 0,2 0 0 0 0,-1 1 1 0 0,2 0-1 0 0,0 1 0 0 0,1 0 0 0 0,0 1 1 0 0,1 1-1 0 0,0 0 0 0 0,1 1 0 0 0,1 1 1 0 0,-1 0-1 0 0,13-4-25 0 0,13 8-249 0 0,-42 42 133 0 0,-51 90 266 0 0,51-105-1599 0 0,6-17-8582 0 0,-4-3-1122 0 0</inkml:trace>
  <inkml:trace contextRef="#ctx0" brushRef="#br0" timeOffset="712.151">934 256 12947 0 0,'0'0'2824'0'0,"0"0"-2440"0"0,0 0-200 0 0,0 0 25 0 0,0 0 39 0 0,0 0 40 0 0,0 0 0 0 0,0 0-120 0 0,0 0-120 0 0,0 0-216 0 0,0 0-288 0 0,0 0-273 0 0,0 0-567 0 0,0 0-1200 0 0,18 53-1953 0 0,-15-60-3545 0 0</inkml:trace>
  <inkml:trace contextRef="#ctx0" brushRef="#br0" timeOffset="2332.663">928 207 1672 0 0,'0'0'1581'0'0,"0"0"-338"0"0,0 0 210 0 0,0 0 346 0 0,0 0 226 0 0,0 0-22 0 0,0 0-223 0 0,0 0-269 0 0,0 0-231 0 0,0 0-163 0 0,0 0-150 0 0,0 0-103 0 0,0 0-115 0 0,3-2-98 0 0,11-7 385 0 0,-14 9-634 0 0,0 0-85 0 0,0 0-66 0 0,4 30 1192 0 0,-4-6-1303 0 0,-1 0 0 0 0,0 0 0 0 0,-2-1 1 0 0,-1 1-1 0 0,-1-1 0 0 0,-1 1 0 0 0,-5 12-140 0 0,10-17-1042 0 0,5-14-5204 0 0,-1-3-4918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1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1041,'504'-559,"-382"420,-34 36,4 4,31-20,-122 117,0 1,0-1,1 1,-1-1,0 1,1 0,-1-1,0 1,1 0,0 0,-1 0,1 0,0 0,-1 1,1-1,0 0,0 1,0-1,-1 1,1 0,0-1,0 1,0 0,0 0,0 0,0 1,0-1,-1 0,1 1,1 0,-18 109,5-67,-4 63,4 1,5 0,7 77,0-53,10-48,-30-100,-6-15,-1 0,-2 2,0 1,-2 1,-1 2,-2 1,0 1,-1 2,-1 1,-2 1,0 2,-30-10,-27 14,91 13,0 1,-1 0,1 0,0 0,0 1,-1-1,1 0,0 1,0 0,0-1,0 1,0 0,-1 0,2 0,-1 0,0 1,0-1,0 0,0 1,1-1,-1 1,1 0,-1 0,1-1,0 1,0 0,0 0,0 0,0 0,0 0,0 0,1 1,-1-1,1 0,-1 0,1 0,0 1,0 1,2 16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 15075 0 0,'0'0'2713'0'0,"0"0"-1333"0"0,0 0-537 0 0,0 0-90 0 0,0 0-14 0 0,0 0-45 0 0,0 0-130 0 0,0 0-163 0 0,0 0-155 0 0,0 0-120 0 0,0 0-48 0 0,0 0-10 0 0,0 0 21 0 0,5-3 47 0 0,-3 1-128 0 0,-2 3-3 0 0,-1-1 1 0 0,1 1-1 0 0,0 0 0 0 0,0-1 1 0 0,-1 1-1 0 0,1-1 0 0 0,0 1 1 0 0,0 0-1 0 0,0-1 1 0 0,0 1-1 0 0,0 0 0 0 0,0-1 1 0 0,0 1-1 0 0,0 0 0 0 0,0-1 1 0 0,0 1-1 0 0,0 0 0 0 0,0-1 1 0 0,1 1-1 0 0,-1-1 0 0 0,0 1 1 0 0,0 0-1 0 0,1-1 1 0 0,-1 1-1 0 0,0-1 0 0 0,1 1 1 0 0,-1-1-1 0 0,0 1 0 0 0,1-1 1 0 0,-1 1-1 0 0,1-1 0 0 0,-1 1 1 0 0,1-1-1 0 0,-1 1 0 0 0,1-1 1 0 0,0 0-1 0 0,-1 1 1 0 0,1-1-1 0 0,-1 0 0 0 0,1 0 1 0 0,0 1-1 0 0,-1-1 0 0 0,1 0 1 0 0,-1 0-1 0 0,1 0 0 0 0,0 0 1 0 0,-1 0-1 0 0,1 0 1 0 0,0 0-1 0 0,-1 0 0 0 0,1 0 1 0 0,0 0-1 0 0,-1 0 0 0 0,1 0 1 0 0,0-1-1 0 0,-1 1 0 0 0,1 0 1 0 0,-1 0-1 0 0,1-1 0 0 0,-1 1 1 0 0,1 0-1 0 0,0-1 1 0 0,-1 1-1 0 0,1-1-5 0 0,-25 258 92 0 0,-6 147-660 0 0,14-323 650 0 0,23-116 413 0 0,3 13-564 0 0,1 1-1 0 0,0 0 0 0 0,2 1 0 0 0,0 0 1 0 0,1 1-1 0 0,1 1 0 0 0,1 0 1 0 0,0 1-1 0 0,1 0 0 0 0,1 2 1 0 0,1 0-1 0 0,0 1 0 0 0,1 1 1 0 0,0 1-1 0 0,1 0 0 0 0,14-4 70 0 0,-31 14-11 0 0,0-1 1 0 0,0 1-1 0 0,0 0 0 0 0,0 0 0 0 0,1 1 0 0 0,-1-1 0 0 0,1 1 0 0 0,-1 0 0 0 0,1 0 0 0 0,0 1 1 0 0,-1-1-1 0 0,1 1 0 0 0,0 0 0 0 0,-1 0 0 0 0,1 1 0 0 0,0-1 0 0 0,-1 1 0 0 0,1 0 1 0 0,-1 0-1 0 0,1 1 0 0 0,-1-1 0 0 0,1 1 0 0 0,-1 0 0 0 0,0 0 0 0 0,0 0 0 0 0,0 1 1 0 0,0 0-1 0 0,0 0 0 0 0,-1 0 0 0 0,1 0 0 0 0,-1 0 0 0 0,0 0 0 0 0,0 1 0 0 0,0 0 0 0 0,0 0 1 0 0,-1 0-1 0 0,1 0 0 0 0,-1 0 0 0 0,0 0 0 0 0,0 0 0 0 0,-1 1 0 0 0,1-1 0 0 0,-1 1 1 0 0,0-1 10 0 0,-3 8 34 0 0,-1 0 1 0 0,0 0 0 0 0,-1 0 0 0 0,-1-1 0 0 0,1 0 0 0 0,-2 0-1 0 0,1 0 1 0 0,-2 0 0 0 0,1-1 0 0 0,-1 0 0 0 0,-1-1 0 0 0,0 1-1 0 0,0-1 1 0 0,-1-1 0 0 0,0 0 0 0 0,-1 0 0 0 0,-7 5-35 0 0,3-3 12 0 0,-1 0 0 0 0,0-2 1 0 0,-1 1-1 0 0,0-2 1 0 0,0 0-1 0 0,0-1 0 0 0,-1-1 1 0 0,0 0-1 0 0,0-1 0 0 0,-1-1 1 0 0,1-1-1 0 0,0 0 1 0 0,-1-1-1 0 0,-1-1-12 0 0,-15-15-1761 0 0,29 5-1767 0 0,3-4-3980 0 0,2 7-3224 0 0</inkml:trace>
  <inkml:trace contextRef="#ctx0" brushRef="#br0" timeOffset="335.637">481 654 8746 0 0,'0'0'2836'0'0,"0"0"-508"0"0,0 0-357 0 0,0 0-339 0 0,20 5-316 0 0,65 19-177 0 0,30-14 1908 0 0,-104-11-2788 0 0,4-2-93 0 0,0 0-1 0 0,-1-1 0 0 0,1 0 1 0 0,-1-1-1 0 0,0-1 1 0 0,0-1-1 0 0,-1 1 0 0 0,0-2 1 0 0,0 0-1 0 0,0-1 0 0 0,-1 0 1 0 0,-1-1-1 0 0,0 0 0 0 0,0 0 1 0 0,-1-2-1 0 0,8-9-165 0 0,-14 15-6 0 0,0 0 0 0 0,0-1 0 0 0,0 1-1 0 0,-1-1 1 0 0,0 0 0 0 0,-1 0 0 0 0,1 0-1 0 0,-1 0 1 0 0,-1 0 0 0 0,1-1 0 0 0,-1 1 0 0 0,0-5 6 0 0,-1 9-33 0 0,0 1-1 0 0,0-1 1 0 0,0 0 0 0 0,0 1 0 0 0,0-1 0 0 0,-1 0 0 0 0,1 1 0 0 0,-1-1 0 0 0,1 1 0 0 0,-1-1 0 0 0,0 1 0 0 0,0-1 0 0 0,-1 1 0 0 0,1 0 0 0 0,0-1 0 0 0,-1 1 0 0 0,1 0 0 0 0,-1 0 0 0 0,0 0 0 0 0,1 0 0 0 0,-1 0 0 0 0,0 1 0 0 0,0-1 0 0 0,-1 0 0 0 0,1 1 0 0 0,0-1 0 0 0,0 1 0 0 0,-1 0-1 0 0,1 0 1 0 0,-1 0 0 0 0,1 0 0 0 0,-1 0 0 0 0,1 1 0 0 0,-1-1 0 0 0,-2 1 33 0 0,-9 0-34 0 0,0 1 1 0 0,0 0-1 0 0,1 1 0 0 0,-1 1 0 0 0,0 0 0 0 0,1 1 0 0 0,0 1 1 0 0,0 0-1 0 0,0 0 0 0 0,0 1 0 0 0,1 1 0 0 0,0 0 0 0 0,1 1 1 0 0,-1 0-1 0 0,2 1 0 0 0,-1 0 0 0 0,1 0 0 0 0,0 1 0 0 0,1 1 1 0 0,0 0-1 0 0,1 0 0 0 0,0 0 0 0 0,1 1 0 0 0,0 0 0 0 0,1 1 1 0 0,0 0-1 0 0,-2 10 34 0 0,6-17-42 0 0,0-1 1 0 0,1 1-1 0 0,-1-1 1 0 0,1 1-1 0 0,1 0 1 0 0,-1 0-1 0 0,1 0 1 0 0,0-1-1 0 0,1 1 1 0 0,-1 0-1 0 0,1 0 1 0 0,0-1-1 0 0,1 1 1 0 0,-1 0-1 0 0,1-1 1 0 0,0 1-1 0 0,0-1 1 0 0,1 0-1 0 0,0 0 1 0 0,0 0-1 0 0,0 0 1 0 0,0 0-1 0 0,1-1 1 0 0,0 1-1 0 0,0-1 1 0 0,0 0-1 0 0,0 0 1 0 0,1 0-1 0 0,0-1 1 0 0,-1 0-1 0 0,1 0 1 0 0,0 0-1 0 0,1 0 1 0 0,3 1 41 0 0,54 21-1687 0 0,-20-13-5492 0 0,-28-8-3879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255 520 5873 0 0,'0'0'1615'0'0,"0"0"-314"0"0,0 0-263 0 0,0 0 31 0 0,0 0 60 0 0,0 0-23 0 0,0 0-47 0 0,0 0-196 0 0,0 0-258 0 0,0 0-216 0 0,0 0-195 0 0,-16-1-117 0 0,-47-4-34 0 0,61 5-34 0 0,0 0 1 0 0,0 0-1 0 0,-1 0 1 0 0,1 1-1 0 0,0-1 1 0 0,0 0-1 0 0,0 1 1 0 0,0 0-1 0 0,0-1 1 0 0,0 1-1 0 0,0 0 1 0 0,0 0 0 0 0,0 0-1 0 0,0 0 1 0 0,1 0-1 0 0,-1 1 1 0 0,0-1-1 0 0,1 0 1 0 0,-1 1-1 0 0,1 0 1 0 0,-1-1-1 0 0,1 1 1 0 0,0 0-1 0 0,-1 0-9 0 0,-5 6 92 0 0,-6 4 56 0 0,0 1-1 0 0,1 1 1 0 0,1 0 0 0 0,0 0-1 0 0,1 1 1 0 0,0 1 0 0 0,1-1-1 0 0,1 2 1 0 0,0-1 0 0 0,1 1-1 0 0,-2 11-147 0 0,9-27 38 0 0,-1 1 0 0 0,1 0 0 0 0,0 0 0 0 0,0-1 0 0 0,-1 1 0 0 0,1 0 0 0 0,1-1 0 0 0,-1 1-1 0 0,0 0 1 0 0,0 0 0 0 0,1-1 0 0 0,-1 1 0 0 0,1 0 0 0 0,-1-1 0 0 0,1 1 0 0 0,0 0 0 0 0,-1-1 0 0 0,1 1 0 0 0,0-1 0 0 0,0 0 0 0 0,0 1-1 0 0,0-1 1 0 0,1 0 0 0 0,-1 1 0 0 0,0-1 0 0 0,0 0 0 0 0,1 0 0 0 0,-1 0 0 0 0,1 0 0 0 0,-1 0 0 0 0,1 0 0 0 0,-1-1 0 0 0,1 1-1 0 0,-1 0 1 0 0,1-1 0 0 0,0 1 0 0 0,0-1 0 0 0,-1 0 0 0 0,1 1 0 0 0,0-1 0 0 0,-1 0 0 0 0,1 0 0 0 0,0 0 0 0 0,0 0 0 0 0,-1-1-1 0 0,1 1 1 0 0,0 0 0 0 0,-1-1 0 0 0,1 1 0 0 0,0-1 0 0 0,0 0-38 0 0,11-2 199 0 0,0-2 0 0 0,-1 0 1 0 0,1 0-1 0 0,-1-1 0 0 0,0-1 0 0 0,-1 0 1 0 0,1 0-1 0 0,-1-1 0 0 0,-1 0 0 0 0,1-2-199 0 0,19-13 43 0 0,-2-1-1 0 0,-1-1 1 0 0,0-2 0 0 0,-2 0-1 0 0,-2-2 1 0 0,0-1-1 0 0,-2 0 1 0 0,-1-2-1 0 0,-2 0 1 0 0,0-1-1 0 0,-3-1 1 0 0,-1-1-1 0 0,-1 0 1 0 0,-2-1-1 0 0,-2 0 1 0 0,-1 0-1 0 0,-2-1 1 0 0,1-19-43 0 0,-6 53-34 0 0,0 0 1 0 0,-1 0-1 0 0,1 0 1 0 0,-1-1-1 0 0,0 1 0 0 0,1 0 1 0 0,-1 0-1 0 0,-1 0 1 0 0,1 0-1 0 0,0 0 0 0 0,-1-1 1 0 0,0 1-1 0 0,1 0 1 0 0,-1 0-1 0 0,-1 0 1 0 0,1 0-1 0 0,0 1 0 0 0,-1-1 1 0 0,1 0-1 0 0,-1 0 1 0 0,0 1-1 0 0,0-1 0 0 0,0 1 1 0 0,0 0-1 0 0,0-1 1 0 0,0 1-1 0 0,-1 0 1 0 0,1 0-1 0 0,-1 1 0 0 0,0-1 1 0 0,1 0-1 0 0,-1 1 1 0 0,0 0-1 0 0,0-1 0 0 0,0 1 1 0 0,0 0-1 0 0,0 1 1 0 0,0-1-1 0 0,0 0 1 0 0,0 1-1 0 0,0 0 0 0 0,-1 0 1 0 0,1 0-1 0 0,0 0 1 0 0,0 0-1 0 0,0 0 0 0 0,0 1 1 0 0,0 0-1 0 0,-1 0 34 0 0,-7 6-67 0 0,1 0 1 0 0,0 0-1 0 0,1 2 0 0 0,0-1 0 0 0,0 1 0 0 0,1 0 1 0 0,0 1-1 0 0,0 0 0 0 0,1 0 0 0 0,1 1 1 0 0,0-1-1 0 0,-2 6 67 0 0,-6 10 102 0 0,0 2-1 0 0,2-1 1 0 0,2 1 0 0 0,0 1 0 0 0,2 0 0 0 0,1 0-1 0 0,1 1 1 0 0,2 0 0 0 0,1 0 0 0 0,1 0 0 0 0,2 0-1 0 0,1 16-101 0 0,3-32 116 0 0,1 0-1 0 0,0-1 1 0 0,0 0-1 0 0,2 0 1 0 0,-1 0-1 0 0,2-1 1 0 0,0 0-1 0 0,0 0 1 0 0,1-1-1 0 0,0 0 1 0 0,1 0-1 0 0,0-1 1 0 0,1-1-1 0 0,0 0 1 0 0,0 0-1 0 0,1-1 1 0 0,0 0-1 0 0,1-1 1 0 0,0-1-1 0 0,0 0 1 0 0,0-1-1 0 0,1 0 1 0 0,-1-1-1 0 0,1 0 1 0 0,3-1-116 0 0,52 0 322 0 0,-68-5-438 0 0,0 1-1 0 0,0-1 0 0 0,0 1 0 0 0,0-1 0 0 0,0 0 0 0 0,-1 0 1 0 0,1 1-1 0 0,0-1 0 0 0,-1 0 0 0 0,0 0 0 0 0,1 0 1 0 0,-1 0-1 0 0,0 0 0 0 0,0 0 0 0 0,0 0 0 0 0,0 1 1 0 0,0-1-1 0 0,0 0 0 0 0,-1 0 0 0 0,1 0 0 0 0,-1 0 1 0 0,1 0-1 0 0,-1 1 0 0 0,0-1 0 0 0,0 0 0 0 0,0 0 0 0 0,0 1 1 0 0,0-1-1 0 0,0 1 0 0 0,0-1 0 0 0,0 1 0 0 0,0-1 1 0 0,-1 1-1 0 0,0-1 117 0 0,-10-12-7363 0 0,8 11-3523 0 0</inkml:trace>
  <inkml:trace contextRef="#ctx0" brushRef="#br0" timeOffset="404.631">767 592 9938 0 0,'0'0'1187'0'0,"0"0"-65"0"0,0 0 210 0 0,0 0 178 0 0,0 0-13 0 0,0 0-169 0 0,0 0-197 0 0,0 0-185 0 0,0 0-174 0 0,21 0-154 0 0,67-1-138 0 0,-21-19 428 0 0,-61 17-853 0 0,-1 1 1 0 0,0-1-1 0 0,0 0 0 0 0,0-1 0 0 0,0 1 1 0 0,0-1-1 0 0,-1 0 0 0 0,0 0 1 0 0,0 0-1 0 0,0-1 0 0 0,0 0 1 0 0,0 1-1 0 0,-1-1 0 0 0,0-1 1 0 0,0 1-1 0 0,-1 0 0 0 0,1-1 1 0 0,-1 1-1 0 0,0-1 0 0 0,-1 0 1 0 0,1 1-1 0 0,-1-1 0 0 0,0 0 1 0 0,-1 0-1 0 0,1-1-55 0 0,-3 5-46 0 0,1 0 1 0 0,-1 0-1 0 0,1 0 1 0 0,-1 0-1 0 0,0 0 0 0 0,0 1 1 0 0,0-1-1 0 0,0 0 1 0 0,0 1-1 0 0,0 0 1 0 0,0-1-1 0 0,-1 1 1 0 0,1 0-1 0 0,0 0 0 0 0,-1 0 1 0 0,1 1-1 0 0,-1-1 1 0 0,1 1-1 0 0,-1-1 1 0 0,1 1-1 0 0,-1 0 1 0 0,1 0-1 0 0,-1 0 0 0 0,1 0 1 0 0,-1 0-1 0 0,0 0 1 0 0,1 1-1 0 0,-1-1 1 0 0,1 1-1 0 0,0 0 0 0 0,-1 0 1 0 0,1 0-1 0 0,0 0 1 0 0,-1 0-1 0 0,1 0 1 0 0,0 1-1 0 0,-1 0 46 0 0,-14 8-29 0 0,-1 2-1 0 0,2 0 1 0 0,0 0-1 0 0,0 2 1 0 0,1 0 0 0 0,1 1-1 0 0,0 0 1 0 0,1 1-1 0 0,1 1 1 0 0,0 0-1 0 0,2 0 1 0 0,0 1-1 0 0,0 1 1 0 0,-2 9 29 0 0,11-25 23 0 0,-1 0-1 0 0,1 0 1 0 0,0 1-1 0 0,0-1 1 0 0,0 1-1 0 0,1-1 1 0 0,-1 1-1 0 0,1-1 1 0 0,0 1 0 0 0,0-1-1 0 0,0 1 1 0 0,0 0-1 0 0,1-1 1 0 0,-1 1-1 0 0,1-1 1 0 0,0 0-1 0 0,0 1 1 0 0,0-1 0 0 0,1 1-1 0 0,-1-1 1 0 0,1 0-1 0 0,-1 0 1 0 0,1 0-1 0 0,0 0 1 0 0,1 0 0 0 0,-1-1-1 0 0,0 1 1 0 0,1 0-1 0 0,-1-1 1 0 0,1 0-1 0 0,0 0 1 0 0,0 1-1 0 0,0-2 1 0 0,0 1 0 0 0,0 0-1 0 0,0-1 1 0 0,1 1-1 0 0,-1-1 1 0 0,0 0-1 0 0,1 0 1 0 0,-1 0-1 0 0,1-1 1 0 0,-1 1 0 0 0,1-1-1 0 0,-1 0 1 0 0,1 0-23 0 0,18 1-57 0 0,0-2 1 0 0,-1-1-1 0 0,1-1 1 0 0,-1 0-1 0 0,0-2 1 0 0,0 0-1 0 0,0-2 1 0 0,0 0-1 0 0,-1-1 1 0 0,12-7 56 0 0,65-32-6640 0 0,-70 33 2777 0 0,-7 4-7097 0 0</inkml:trace>
  <inkml:trace contextRef="#ctx0" brushRef="#br0" timeOffset="824.26">1576 472 13931 0 0,'0'0'1188'0'0,"0"0"-401"0"0,0 0-85 0 0,0 0 102 0 0,0 0 116 0 0,0 0 8 0 0,0 0-89 0 0,0 0-151 0 0,0 0-181 0 0,0 0-146 0 0,0 0-123 0 0,0 0-92 0 0,-12 2-39 0 0,-35 5-16 0 0,39-6-62 0 0,0 1 1 0 0,1 1-1 0 0,-1 0 1 0 0,1 0-1 0 0,-1 0 1 0 0,1 1-1 0 0,0 0 1 0 0,0 1-1 0 0,0-1 1 0 0,1 1-1 0 0,-5 5-29 0 0,3-4 18 0 0,6-5-21 0 0,0 1 0 0 0,0-1 0 0 0,0 1 0 0 0,0-1-1 0 0,0 1 1 0 0,0-1 0 0 0,0 1 0 0 0,1 0 0 0 0,-1 0-1 0 0,1 0 1 0 0,-1 0 0 0 0,1 0 0 0 0,0 0 0 0 0,0 1-1 0 0,0-1 1 0 0,0 0 0 0 0,0 1 0 0 0,0-1 0 0 0,1 1-1 0 0,-1-1 1 0 0,1 0 0 0 0,-1 1 0 0 0,1-1 0 0 0,0 1-1 0 0,0-1 1 0 0,0 1 0 0 0,1-1 0 0 0,-1 1-1 0 0,0-1 1 0 0,1 1 0 0 0,0-1 0 0 0,0 1 0 0 0,-1-1-1 0 0,1 0 1 0 0,0 0 0 0 0,1 1 0 0 0,-1-1 0 0 0,0 0-1 0 0,1 0 1 0 0,-1 0 0 0 0,1 0 0 0 0,0 0 0 0 0,0-1-1 0 0,-1 1 1 0 0,1 0 0 0 0,0-1 0 0 0,1 1 3 0 0,9 5 65 0 0,0 1 0 0 0,0 1 1 0 0,-1 0-1 0 0,0 0 1 0 0,0 1-1 0 0,-1 0 0 0 0,-1 1 1 0 0,5 7-66 0 0,-12-15 35 0 0,-1-1 0 0 0,-1 0 1 0 0,1 1-1 0 0,0 0 1 0 0,-1-1-1 0 0,1 1 1 0 0,-1-1-1 0 0,0 1 0 0 0,1-1 1 0 0,-1 1-1 0 0,-1 0 1 0 0,1-1-1 0 0,0 1 1 0 0,-1-1-1 0 0,1 1 0 0 0,-1 0 1 0 0,0-1-1 0 0,0 1 1 0 0,0-1-1 0 0,0 0 1 0 0,0 1-1 0 0,0-1 1 0 0,-1 0-1 0 0,1 0 0 0 0,-1 0 1 0 0,1 0-1 0 0,-1 0 1 0 0,0 0-1 0 0,0 0 1 0 0,0 0-1 0 0,0-1 0 0 0,0 1 1 0 0,-1-1-36 0 0,-78 41 416 0 0,80-41-506 0 0,-69 8 719 0 0,38-19-2332 0 0,19-20-6291 0 0,13 25-1984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12827 0 0,'0'0'1185'0'0,"0"0"-247"0"0,0 0-43 0 0,0 0 49 0 0,0 0 37 0 0,0 0-52 0 0,0 0-143 0 0,0 0-165 0 0,0 0-120 0 0,0 0-73 0 0,0 0-14 0 0,16-16 12 0 0,53-51-3 0 0,9 21 446 0 0,-54 37-627 0 0,-4 0-87 0 0,0 0-1 0 0,0 1 1 0 0,1 1 0 0 0,1 1 0 0 0,-1 1-1 0 0,1 1 1 0 0,0 1 0 0 0,-1 1-1 0 0,19 0-154 0 0,-39 2-8 0 0,1 0 0 0 0,-1 1-1 0 0,1-1 1 0 0,-1 0 0 0 0,0 0 0 0 0,1 1-1 0 0,-1-1 1 0 0,0 1 0 0 0,0-1-1 0 0,1 1 1 0 0,-1 0 0 0 0,0-1 0 0 0,0 1-1 0 0,0 0 1 0 0,0 0 0 0 0,1 0-1 0 0,-1 0 1 0 0,-1 0 0 0 0,1 0-1 0 0,0 0 1 0 0,0 0 0 0 0,0 0 0 0 0,0 0-1 0 0,-1 1 1 0 0,1-1 0 0 0,-1 0-1 0 0,1 0 1 0 0,-1 1 0 0 0,1-1 0 0 0,-1 0-1 0 0,0 1 1 0 0,1-1 0 0 0,-1 1-1 0 0,0-1 1 0 0,0 0 0 0 0,0 1 0 0 0,0-1-1 0 0,-1 1 1 0 0,1-1 0 0 0,0 0-1 0 0,0 1 1 0 0,-1-1 8 0 0,-22 57-33 0 0,7-37 13 0 0,-2 0-1 0 0,0-1 1 0 0,-2 0 0 0 0,0-2-1 0 0,-1 0 1 0 0,-21 13 20 0 0,-50 44-43 0 0,91-74 33 0 0,0-1 0 0 0,0 1 0 0 0,1 0 0 0 0,-1-1 1 0 0,0 1-1 0 0,0 0 0 0 0,1-1 0 0 0,-1 1 1 0 0,1 0-1 0 0,-1 0 0 0 0,1 0 0 0 0,-1-1 1 0 0,1 1-1 0 0,-1 0 0 0 0,1 0 0 0 0,0 0 1 0 0,-1 0-1 0 0,1 0 0 0 0,0 0 0 0 0,0 0 1 0 0,0 0-1 0 0,0 0 0 0 0,0 0 0 0 0,0 0 1 0 0,0 0-1 0 0,0 0 0 0 0,0 0 0 0 0,0 0 0 0 0,0 0 1 0 0,1 0-1 0 0,-1-1 0 0 0,0 1 0 0 0,1 0 1 0 0,-1 0-1 0 0,1 0 0 0 0,-1 0 0 0 0,1 0 1 0 0,-1-1-1 0 0,1 1 0 0 0,-1 0 0 0 0,1 0 1 0 0,0-1-1 0 0,0 1 0 0 0,-1 0 0 0 0,1-1 1 0 0,0 1-1 0 0,0-1 0 0 0,0 1 0 0 0,-1-1 1 0 0,1 0-1 0 0,1 1 10 0 0,53 19-60 0 0,-49-19 77 0 0,71 16 19 0 0,-60-15-32 0 0,1 1 1 0 0,-1 1-1 0 0,0 0 0 0 0,0 2 1 0 0,0 0-1 0 0,-1 0 0 0 0,0 2 0 0 0,0 0 1 0 0,-1 1-1 0 0,5 3-4 0 0,-18-10 15 0 0,0-1 0 0 0,0 1-1 0 0,0 0 1 0 0,0 0 0 0 0,0 0 0 0 0,0 0-1 0 0,-1 0 1 0 0,1 0 0 0 0,-1 0 0 0 0,1 0-1 0 0,-1 1 1 0 0,0-1 0 0 0,0 0 0 0 0,0 1-1 0 0,0-1 1 0 0,-1 1 0 0 0,1-1 0 0 0,-1 1-1 0 0,1 0 1 0 0,-1-1 0 0 0,0 1 0 0 0,0 0-1 0 0,0-1 1 0 0,0 1 0 0 0,0-1 0 0 0,-1 1-1 0 0,1 0 1 0 0,-1-1 0 0 0,0 1 0 0 0,0-1 0 0 0,0 1-1 0 0,0-1 1 0 0,0 0 0 0 0,0 1 0 0 0,-1-1-1 0 0,1 0 1 0 0,-1 0-15 0 0,-73 67 553 0 0,60-61-735 0 0,1-1 0 0 0,-1-1 0 0 0,-1 0 0 0 0,1-1 0 0 0,-1 0 0 0 0,0-1 0 0 0,0-1 0 0 0,-1-1 0 0 0,1-1 0 0 0,0 0 0 0 0,-9-1 182 0 0,23-2-2125 0 0,2-1-4044 0 0,0 2 1759 0 0,0-2-5776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168 438 8362 0 0,'0'0'1200'0'0,"0"0"-476"0"0,0 0-36 0 0,0 0 335 0 0,0 0 330 0 0,0 0 139 0 0,0 0-136 0 0,0 0-326 0 0,0 0-329 0 0,0 0-250 0 0,0 0-152 0 0,0 0-71 0 0,0 0 18 0 0,-7 5 32 0 0,-99 87 1141 0 0,100-86-1376 0 0,1 1 1 0 0,0 0-1 0 0,0 1 0 0 0,0-1 1 0 0,1 1-1 0 0,0 0 1 0 0,0 0-1 0 0,1 0 1 0 0,0 1-1 0 0,0-1 0 0 0,1 1 1 0 0,0 0-1 0 0,1-1 1 0 0,0 1-1 0 0,0 0 0 0 0,1 0 1 0 0,0 0-1 0 0,1 5-43 0 0,0-10 37 0 0,1-1-1 0 0,-1 0 0 0 0,1 0 1 0 0,-1 0-1 0 0,1-1 0 0 0,0 1 1 0 0,1 0-1 0 0,-1-1 0 0 0,0 1 1 0 0,1-1-1 0 0,-1 0 0 0 0,1 1 1 0 0,0-1-1 0 0,0-1 0 0 0,-1 1 1 0 0,1 0-1 0 0,1-1 0 0 0,-1 1 1 0 0,0-1-1 0 0,0 0 0 0 0,0 0 1 0 0,1 0-1 0 0,-1-1 0 0 0,0 1 1 0 0,1-1-1 0 0,-1 0 0 0 0,1 0 1 0 0,0 0-37 0 0,97-12 1405 0 0,-72 0-1124 0 0,0-1-1 0 0,-1-2 0 0 0,-1 0 0 0 0,0-2 1 0 0,-1-1-1 0 0,-1-1 0 0 0,-1-2 0 0 0,14-14-280 0 0,-19 20 5 0 0,0 0 0 0 0,-1-1-1 0 0,-1-1 1 0 0,-1-1-1 0 0,-1 0 1 0 0,0-1 0 0 0,-1-1-1 0 0,-1 0 1 0 0,-1-1 0 0 0,-1 0-1 0 0,0-1 1 0 0,-2 0-1 0 0,-1 0 1 0 0,-1-1 0 0 0,3-16-5 0 0,-8 25-92 0 0,-1 0 1 0 0,-1 0-1 0 0,0 1 1 0 0,-1-1-1 0 0,0 0 1 0 0,-2 1-1 0 0,1-1 1 0 0,-2 1-1 0 0,1 0 1 0 0,-3-4 91 0 0,4 11-31 0 0,-1 1 1 0 0,1 0 0 0 0,-1 0-1 0 0,0 0 1 0 0,-1 0-1 0 0,1 0 1 0 0,-1 1-1 0 0,0 0 1 0 0,0-1 0 0 0,0 1-1 0 0,0 1 1 0 0,-1-1-1 0 0,0 1 1 0 0,0-1 0 0 0,0 2-1 0 0,0-1 1 0 0,0 0-1 0 0,0 1 1 0 0,-1 0 0 0 0,1 0-1 0 0,-1 1 1 0 0,0-1-1 0 0,1 1 1 0 0,-1 0 0 0 0,-3 1 30 0 0,1-1-7 0 0,1 1 1 0 0,-1 0-1 0 0,0 0 1 0 0,0 1-1 0 0,0 0 1 0 0,1 1-1 0 0,-1-1 1 0 0,0 1-1 0 0,1 1 1 0 0,0 0-1 0 0,-1 0 1 0 0,1 0 0 0 0,0 1-1 0 0,1 0 1 0 0,-1 0-1 0 0,1 1 1 0 0,-1-1-1 0 0,2 1 1 0 0,-1 1-1 0 0,0-1 1 0 0,1 1-1 0 0,0 0 1 0 0,0 1-1 0 0,1-1 1 0 0,-1 2 6 0 0,-3 6 38 0 0,0 1 0 0 0,1 0 0 0 0,1 1-1 0 0,1-1 1 0 0,0 1 0 0 0,1 0 0 0 0,0 0 0 0 0,2 0 0 0 0,0 1-1 0 0,0-1 1 0 0,2 11-38 0 0,1-3 146 0 0,1 1-1 0 0,2-1 0 0 0,0 1 0 0 0,2-1 1 0 0,0 0-1 0 0,2-1 0 0 0,0 0 1 0 0,2 0-1 0 0,1-1 0 0 0,0 0 0 0 0,2-1 1 0 0,0 0-1 0 0,1-1 0 0 0,1-1 0 0 0,11 10-145 0 0,-20-21 62 0 0,1-1 0 0 0,0 0 0 0 0,0-1 0 0 0,1 1-1 0 0,0-2 1 0 0,0 1 0 0 0,0-1 0 0 0,1 0 0 0 0,-1 0-1 0 0,1-1 1 0 0,1-1 0 0 0,8 3-62 0 0,4-8-551 0 0,-14-9-6325 0 0,-6 6-4881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1 407 6297 0 0,'0'0'3094'0'0,"0"0"-1685"0"0,0 0-405 0 0,0 0 287 0 0,0 0 362 0 0,0 0 179 0 0,0 0-132 0 0,0 0-361 0 0,0 0-380 0 0,0 0-282 0 0,0 0-103 0 0,0 0-21 0 0,0 0-26 0 0,1-13-11 0 0,52-176 1739 0 0,-48 175-2214 0 0,1 1 0 0 0,1 0 0 0 0,0 0 0 0 0,0 1 0 0 0,2 0 0 0 0,-1 0 0 0 0,2 1 0 0 0,-1 0 0 0 0,1 1 0 0 0,1 0 0 0 0,0 0 0 0 0,0 1 0 0 0,1 1 0 0 0,0 0 0 0 0,1 1 0 0 0,0 0 0 0 0,0 0 0 0 0,0 2 0 0 0,1 0 0 0 0,10-3-41 0 0,-22 9-9 0 0,0 1 1 0 0,0-1-1 0 0,0 1 0 0 0,0 0 0 0 0,0 0 0 0 0,-1-1 0 0 0,1 1 0 0 0,-1 0 0 0 0,1 0 0 0 0,-1 0 0 0 0,1 1 0 0 0,-1-1 1 0 0,0 0-1 0 0,0 0 0 0 0,0 1 0 0 0,-1-1 0 0 0,1 1 0 0 0,0-1 0 0 0,-1 1 0 0 0,0-1 0 0 0,1 1 0 0 0,-1-1 0 0 0,0 1 1 0 0,0-1-1 0 0,0 1 0 0 0,-1-1 0 0 0,1 1 0 0 0,-1-1 0 0 0,1 1 0 0 0,-1-1 0 0 0,0 0 0 0 0,0 1 0 0 0,0-1 9 0 0,0 4 14 0 0,-41 134 152 0 0,65-147-118 0 0,41-40 164 0 0,-49 34-209 0 0,1 0 0 0 0,1 1 0 0 0,0 0 1 0 0,1 2-1 0 0,0 0 0 0 0,0 1 0 0 0,1 1 0 0 0,0 0 1 0 0,1 2-1 0 0,0 0-3 0 0,-17 7-10 0 0,0 1 0 0 0,-1-1 1 0 0,1 1-1 0 0,-1 0 1 0 0,1 0-1 0 0,-1 0 0 0 0,0 0 1 0 0,0 0-1 0 0,0 1 0 0 0,0-1 1 0 0,0 1-1 0 0,0-1 0 0 0,-1 1 1 0 0,1 0-1 0 0,-1-1 1 0 0,0 1-1 0 0,0 0 0 0 0,0 0 1 0 0,0 0-1 0 0,0 0 0 0 0,-1 0 1 0 0,1 0-1 0 0,-1 0 1 0 0,0 0-1 0 0,0 0 0 0 0,0 0 1 0 0,-1 3 9 0 0,-1 99 105 0 0,-2-33-3624 0 0,10-66-3175 0 0,-4-5 3880 0 0,2-1-8201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5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7017 0 0,'0'0'4930'0'0,"0"0"-3443"0"0,0 0-897 0 0,0 0 137 0 0,0 0 204 0 0,0 0 152 0 0,-18 21-26 0 0,-54 69-154 0 0,47-36 165 0 0,25-44-877 0 0,-1-6-98 0 0,0 0 0 0 0,1 0 0 0 0,-1 0 0 0 0,1 1 0 0 0,0-1 0 0 0,0 0 0 0 0,1 1 0 0 0,-1-1 0 0 0,1 0 0 0 0,0 0 0 0 0,0 0 0 0 0,0 1 0 0 0,0-1 0 0 0,1 0 0 0 0,0-1 0 0 0,0 1 0 0 0,0 0 0 0 0,0 0 0 0 0,0-1 0 0 0,1 1 0 0 0,0-1 0 0 0,0 0 0 0 0,0 0-1 0 0,0 0 1 0 0,0 0 0 0 0,0 0 0 0 0,1-1 0 0 0,-1 0 0 0 0,1 1 0 0 0,0-1 0 0 0,0-1 0 0 0,0 1 0 0 0,0 0 0 0 0,0-1 0 0 0,0 0 0 0 0,0 0 0 0 0,0 0 0 0 0,0 0-93 0 0,0-1 115 0 0,0 0-1 0 0,0 0 1 0 0,0-1 0 0 0,-1 1-1 0 0,1-1 1 0 0,0 0 0 0 0,0 0 0 0 0,-1 0-1 0 0,1 0 1 0 0,-1-1 0 0 0,1 1-1 0 0,-1-1 1 0 0,0 0 0 0 0,0 0-1 0 0,1 0 1 0 0,-1-1 0 0 0,-1 1-1 0 0,1-1 1 0 0,0 1 0 0 0,-1-1 0 0 0,1 0-1 0 0,-1 0 1 0 0,0 0 0 0 0,0-1-1 0 0,0 1 1 0 0,0 0 0 0 0,0-1-1 0 0,0-2-114 0 0,1-1-17 0 0,0 0-1 0 0,-1 0 0 0 0,0 0 0 0 0,0-1 1 0 0,-1 1-1 0 0,0 0 0 0 0,0-1 0 0 0,-1 0 0 0 0,0 1 1 0 0,0-1-1 0 0,0 1 0 0 0,-1-1 0 0 0,-1 1 1 0 0,1-1-1 0 0,-1 1 0 0 0,0 0 0 0 0,-1 0 1 0 0,0 0-1 0 0,0 0 0 0 0,0 0 0 0 0,-1 1 0 0 0,-3-6 18 0 0,4 9-607 0 0,0 0 0 0 0,-1 0 0 0 0,1 0 0 0 0,-1 0-1 0 0,0 0 1 0 0,0 1 0 0 0,0 0 0 0 0,0-1 0 0 0,0 2-1 0 0,0-1 1 0 0,-1 0 0 0 0,1 1 0 0 0,0 0 0 0 0,-1 0-1 0 0,0 0 1 0 0,-1 0 607 0 0,-2 1-11397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74 15915 0 0,'0'0'1374'0'0,"0"0"-346"0"0,0 0-148 0 0,0 0-81 0 0,0 0-183 0 0,0 0-129 0 0,0 0-133 0 0,0 0-90 0 0,0 0-28 0 0,0 0-59 0 0,0 0-61 0 0,0 0-39 0 0,0 0-21 0 0,-17 16-38 0 0,-49 51-13 0 0,64-65-7 0 0,0 0 0 0 0,0-1 0 0 0,0 1 0 0 0,1 0-1 0 0,-1 0 1 0 0,1 0 0 0 0,-1 0 0 0 0,1 0 0 0 0,0 1 0 0 0,0-1 0 0 0,0 0 0 0 0,0 0-1 0 0,0 1 1 0 0,0-1 0 0 0,1 1 0 0 0,-1-1 0 0 0,1 1 0 0 0,-1-1 0 0 0,1 1 0 0 0,0-1-1 0 0,0 1 1 0 0,1-1 0 0 0,-1 1 0 0 0,0 0 2 0 0,1 8-24 0 0,0-6 85 0 0,0 0 0 0 0,0 0-1 0 0,1 0 1 0 0,-1 0 0 0 0,1-1-1 0 0,0 1 1 0 0,1-1 0 0 0,-1 1-1 0 0,1-1 1 0 0,0 0 0 0 0,0 0-1 0 0,0 0 1 0 0,0 0 0 0 0,0 0-1 0 0,1-1 1 0 0,0 0 0 0 0,0 0-1 0 0,0 0 1 0 0,0 0 0 0 0,0 0-1 0 0,1-1 1 0 0,-1 0 0 0 0,1 0-1 0 0,0 0 1 0 0,-1 0 0 0 0,1-1-1 0 0,0 0 1 0 0,0 0 0 0 0,0 0-1 0 0,0 0 1 0 0,0-1 0 0 0,0 0-1 0 0,0 0 1 0 0,0 0 0 0 0,0-1-1 0 0,0 0 1 0 0,0 0 0 0 0,0 0-1 0 0,0 0 1 0 0,0-1 0 0 0,-1 0-1 0 0,1 0 1 0 0,-1 0 0 0 0,1-1-1 0 0,-1 1 1 0 0,0-1 0 0 0,0 0-1 0 0,0 0 1 0 0,2-3-61 0 0,2-1 72 0 0,0 0-1 0 0,-1-1 0 0 0,-1 0 1 0 0,1 0-1 0 0,-1-1 1 0 0,0 0-1 0 0,-1 0 1 0 0,0 0-1 0 0,-1-1 1 0 0,0 1-1 0 0,0-1 1 0 0,-1 0-1 0 0,0 0 1 0 0,-1 0-1 0 0,0-1 1 0 0,0 1-1 0 0,-1-1 1 0 0,-1 1-1 0 0,0-1 0 0 0,0 1 1 0 0,-1-1-1 0 0,-1-3-71 0 0,-35-43-1206 0 0,16 47-2206 0 0,-2 6-4502 0 0,14 4-3937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13483 0 0,'0'0'1967'0'0,"0"0"-528"0"0,0 0-177 0 0,0 0-61 0 0,0 0-142 0 0,0 0-165 0 0,0 0-185 0 0,0 0-106 0 0,0 0-71 0 0,0 0-59 0 0,0 0-79 0 0,0 0-79 0 0,7-20-71 0 0,22-61-76 0 0,12 23 52 0 0,-36 54-230 0 0,-4 3-11 0 0,0 0-1 0 0,1 0 0 0 0,-1 0 1 0 0,0 0-1 0 0,0 1 0 0 0,0-1 0 0 0,1 0 1 0 0,-1 1-1 0 0,0-1 0 0 0,1 1 1 0 0,-1 0-1 0 0,0-1 0 0 0,1 1 1 0 0,-1 0-1 0 0,1 0 0 0 0,-1 0 0 0 0,0 0 1 0 0,1 0-1 0 0,-1 0 0 0 0,1 0 1 0 0,-1 0-1 0 0,0 0 0 0 0,1 1 1 0 0,-1-1-1 0 0,0 1 0 0 0,1-1 1 0 0,-1 1-1 0 0,0-1 0 0 0,1 1 0 0 0,-1 0 1 0 0,0 0-1 0 0,0-1 0 0 0,0 1 1 0 0,0 0-1 0 0,0 0 0 0 0,0 0 1 0 0,0 0-1 0 0,0 1 0 0 0,0-1 0 0 0,0 1 22 0 0,23 61-514 0 0,-16-37 517 0 0,-6-19 59 0 0,1-1 0 0 0,-1 0-1 0 0,1 0 1 0 0,1 0-1 0 0,-1 0 1 0 0,1 0 0 0 0,0 0-1 0 0,0-1 1 0 0,0 0 0 0 0,1 0-1 0 0,0 0 1 0 0,0-1-1 0 0,0 1 1 0 0,0-1 0 0 0,1 0-1 0 0,-1-1 1 0 0,1 1 0 0 0,0-1-1 0 0,1 0 1 0 0,-1-1-1 0 0,0 1 1 0 0,1-1 0 0 0,-1-1-1 0 0,1 1 1 0 0,0-1-1 0 0,-1 0 1 0 0,1-1 0 0 0,0 1-1 0 0,0-1 1 0 0,0-1 0 0 0,-1 1-1 0 0,1-1 1 0 0,0 0-1 0 0,-1-1 1 0 0,1 0 0 0 0,-1 0-1 0 0,1 0 1 0 0,-1-1 0 0 0,3-1-62 0 0,12-11 90 0 0,0-1 1 0 0,-1-1-1 0 0,-1-1 1 0 0,0 0-1 0 0,-2-2 1 0 0,0 0 0 0 0,-1-1-1 0 0,-1 0 1 0 0,-1-1-1 0 0,-2-1 1 0 0,0 0-1 0 0,6-16-90 0 0,-5-7-2599 0 0,-7 26-3405 0 0,-3 10-6128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16660 0 0,'0'0'1716'0'0,"0"0"-809"0"0,0 0-434 0 0,0 0-127 0 0,0 0-30 0 0,0 0 65 0 0,0 0 98 0 0,0 0 62 0 0,0 0 43 0 0,0 0 25 0 0,0 0-37 0 0,-4 20-42 0 0,-14 67-60 0 0,20 42 762 0 0,4-92-1025 0 0,-4-22-145 0 0,10 71 137 0 0,-5 0 1 0 0,-3 1-1 0 0,-6 63-199 0 0,-26-47-307 0 0,28-102 187 0 0,0-1-25 0 0,0 0-11 0 0,0 0-41 0 0,0 0-17 0 0,0 0-25 0 0,0 0-31 0 0,0 0-69 0 0,1-26-7572 0 0,1 18 2142 0 0,1 2-5015 0 0</inkml:trace>
  <inkml:trace contextRef="#ctx0" brushRef="#br0" timeOffset="262.887">0 452 14579 0 0,'0'0'1651'0'0,"0"0"-699"0"0,0 0-304 0 0,0 0 14 0 0,0 0 57 0 0,0 0 78 0 0,0 0 62 0 0,0 0 9 0 0,0 0 11 0 0,0 0-1 0 0,0 0-46 0 0,0 0-60 0 0,0 0-78 0 0,23 0-96 0 0,155 2 571 0 0,86-4-1688 0 0,-250 4-1173 0 0,-9 0-2236 0 0,-3-2 2520 0 0,1 0-10360 0 0</inkml:trace>
  <inkml:trace contextRef="#ctx0" brushRef="#br0" timeOffset="512.35">581 606 17468 0 0,'0'0'4233'0'0,"0"0"-3985"0"0,0 0-248 0 0,0 0 0 0 0,0 0 56 0 0,0 0-16 0 0,0 0-16 0 0,0 0-48 0 0,0 0-48 0 0,0 0-96 0 0,0 0-80 0 0,0 0-160 0 0,0 0-225 0 0,0 0-335 0 0,26 97-816 0 0,-21-104-2033 0 0,-2 4-8130 0 0</inkml:trace>
  <inkml:trace contextRef="#ctx0" brushRef="#br0" timeOffset="765.023">597 242 15771 0 0,'0'0'1649'0'0,"0"0"-609"0"0,0 0-280 0 0,0 0-168 0 0,0 0-192 0 0,0 0-216 0 0,0 0-376 0 0,0 0-320 0 0,0 0-224 0 0,0 0-288 0 0,0 0-504 0 0,0 0-2225 0 0,0 0-7778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0 11466 0 0,'0'0'1070'0'0,"0"0"-322"0"0,0 0-158 0 0,0 0 27 0 0,0 0 113 0 0,-20 1 55 0 0,-62 5-27 0 0,1 22 598 0 0,62-17-1095 0 0,-5 4-140 0 0,0 2 0 0 0,1 1 0 0 0,0 0 0 0 0,2 1-1 0 0,0 2 1 0 0,2 0 0 0 0,0 1 0 0 0,1 1 0 0 0,1 1-1 0 0,2 0 1 0 0,0 1 0 0 0,1 1 0 0 0,2 0 0 0 0,1 1-1 0 0,1 0 1 0 0,1 1 0 0 0,1 1-121 0 0,4-16 49 0 0,0-1 0 0 0,1 1 0 0 0,1 0 0 0 0,0 0 0 0 0,0 0 0 0 0,2 0 1 0 0,-1 0-1 0 0,2 1 0 0 0,0-1 0 0 0,0 0 0 0 0,1 0 0 0 0,1 0 0 0 0,0 0 0 0 0,1-1 0 0 0,0 1 0 0 0,1-1 0 0 0,0 0 0 0 0,1 0 0 0 0,1-1 1 0 0,0 1-1 0 0,0-2 0 0 0,1 1 0 0 0,0-1 0 0 0,1 0 0 0 0,0 0 0 0 0,1-1 0 0 0,0-1 0 0 0,0 0 0 0 0,1 0 0 0 0,5 3-49 0 0,-4-5 96 0 0,1 0-1 0 0,0-1 0 0 0,0-1 0 0 0,0 0 0 0 0,1 0 0 0 0,-1-1 1 0 0,1-1-1 0 0,0-1 0 0 0,0 1 0 0 0,0-2 0 0 0,-1 0 0 0 0,1-1 1 0 0,0 0-1 0 0,0-1 0 0 0,0-1 0 0 0,-1 0 0 0 0,0-1 0 0 0,1 0 1 0 0,-1-1-1 0 0,-1-1 0 0 0,1 0 0 0 0,-1 0 0 0 0,0-1 0 0 0,0-1 1 0 0,1-1-96 0 0,-10 5-8 0 0,1-1 0 0 0,-1 0 1 0 0,1 0-1 0 0,-1 0 1 0 0,-1 0-1 0 0,1 0 0 0 0,-1 0 1 0 0,0-1-1 0 0,0 1 1 0 0,0-1-1 0 0,-1 1 0 0 0,0-1 1 0 0,0 0-1 0 0,-1 0 1 0 0,1 1-1 0 0,-1-1 0 0 0,0 0 1 0 0,-1 0-1 0 0,1 0 1 0 0,-1 1-1 0 0,-1-1 1 0 0,1 0-1 0 0,-1 1 0 0 0,0-1 1 0 0,0 1-1 0 0,0 0 1 0 0,-1-1-1 0 0,1 1 0 0 0,-2 0 1 0 0,1 1-1 0 0,0-1 1 0 0,-1 0-1 0 0,0 1 0 0 0,0 0 1 0 0,0 0-1 0 0,0 0 1 0 0,-1 1-1 0 0,0-1 1 0 0,0 1-1 0 0,0 0 0 0 0,0 0 1 0 0,-2 0 7 0 0,-4-3-129 0 0,0 1 1 0 0,1 0-1 0 0,-2 1 1 0 0,1 1 0 0 0,0 0-1 0 0,-1 0 1 0 0,1 1-1 0 0,-1 0 1 0 0,0 1-1 0 0,0 1 1 0 0,1 0 0 0 0,-1 0-1 0 0,-9 2 129 0 0,22-2-4 0 0,0 1-1 0 0,0-1 1 0 0,0 1-1 0 0,0-1 0 0 0,0 1 1 0 0,-1-1-1 0 0,1 1 1 0 0,0-1-1 0 0,0 1 1 0 0,-1 0-1 0 0,1-1 1 0 0,0 1-1 0 0,-1 0 1 0 0,1 0-1 0 0,0-1 1 0 0,-1 1-1 0 0,1 0 1 0 0,-1 0-1 0 0,1 0 1 0 0,-1 0-1 0 0,0 0 0 0 0,1 0 1 0 0,-1 0-1 0 0,0 0 1 0 0,0 0-1 0 0,0 0 1 0 0,0 0-1 0 0,0 0 1 0 0,0 0-1 0 0,0 0 1 0 0,0 0-1 0 0,0 0 1 0 0,0 0-1 0 0,0 0 1 0 0,-1 0-1 0 0,1 0 1 0 0,0 0-1 0 0,-1-1 0 0 0,1 1 1 0 0,0 0-1 0 0,-1 0 1 0 0,1 0-1 0 0,-1 0 1 0 0,0 0-1 0 0,1-1 1 0 0,-1 1-1 0 0,0 0 1 0 0,1-1-1 0 0,-1 1 1 0 0,0 0-1 0 0,0-1 1 0 0,0 1-1 0 0,0-1 1 0 0,1 1-1 0 0,-1-1 0 0 0,0 1 1 0 0,0-1-1 0 0,0 0 1 0 0,0 0-1 0 0,0 1 1 0 0,0-1-1 0 0,0 0 1 0 0,0 0 4 0 0,21 2 256 0 0,1 0 1 0 0,0-2 0 0 0,0 0-1 0 0,-1-1 1 0 0,1-2 0 0 0,0 0-1 0 0,-1-1 1 0 0,2-1-257 0 0,8-1 178 0 0,199-40-608 0 0,-221 46-1449 0 0,-4 0-7724 0 0,-3 0-1705 0 0</inkml:trace>
  <inkml:trace contextRef="#ctx0" brushRef="#br0" timeOffset="317.465">930 497 8522 0 0,'0'0'1503'0'0,"0"0"-442"0"0,0 0-26 0 0,0 0 172 0 0,0 0 59 0 0,0 0-30 0 0,0 0-162 0 0,0 0-236 0 0,-20 22-185 0 0,-58 66-147 0 0,53-42 122 0 0,25-39-495 0 0,0-2-41 0 0,-1-1 1 0 0,1 1 0 0 0,1-1 0 0 0,-1 1 0 0 0,0-1 0 0 0,1 0 0 0 0,0 1 0 0 0,0-1 0 0 0,1 0 0 0 0,-1 1 0 0 0,1-1 0 0 0,0 0 0 0 0,0 0 0 0 0,0 0 0 0 0,0 0 0 0 0,1-1 0 0 0,-1 1 0 0 0,1 0 0 0 0,0-1 0 0 0,0 0 0 0 0,1 0 0 0 0,-1 0 0 0 0,1 0-1 0 0,-1 0 1 0 0,1-1 0 0 0,0 0 0 0 0,0 0 0 0 0,0 0 0 0 0,0 0 0 0 0,0 0 0 0 0,1-1 0 0 0,-1 0 0 0 0,0 0 0 0 0,1 0 0 0 0,-1 0 0 0 0,1-1 0 0 0,2 0-93 0 0,0 0 143 0 0,0-1-1 0 0,0 0 1 0 0,0-1 0 0 0,-1 1-1 0 0,1-2 1 0 0,0 1 0 0 0,-1-1-1 0 0,1 1 1 0 0,-1-2 0 0 0,0 1-1 0 0,0-1 1 0 0,0 0 0 0 0,-1 0 0 0 0,1-1-1 0 0,-1 1 1 0 0,0-1 0 0 0,0 0-1 0 0,-1-1 1 0 0,0 1 0 0 0,0-1-1 0 0,0 0 1 0 0,0 0 0 0 0,1-5-143 0 0,1 1-30 0 0,-2 0 1 0 0,1 0-1 0 0,-1 0 0 0 0,-1-1 1 0 0,0 0-1 0 0,0 0 0 0 0,-1 0 1 0 0,0 0-1 0 0,-1 0 1 0 0,-1 0-1 0 0,1 0 0 0 0,-2-1 1 0 0,1 1-1 0 0,-3-8 30 0 0,2 15-132 0 0,0 0 0 0 0,0 1 1 0 0,-1-1-1 0 0,1 1 0 0 0,-1-1 0 0 0,0 1 0 0 0,0 0 0 0 0,0 0 0 0 0,0 0 0 0 0,-1 0 1 0 0,1 0-1 0 0,-1 0 0 0 0,1 1 0 0 0,-1-1 0 0 0,0 1 0 0 0,0 0 0 0 0,0 0 0 0 0,-1 0 1 0 0,1 0-1 0 0,0 0 0 0 0,-1 1 0 0 0,1-1 0 0 0,-1 1 0 0 0,0 0 0 0 0,1 0 0 0 0,-2 0 132 0 0,-29 1-3683 0 0,3 13-3412 0 0,20-6-3754 0 0</inkml:trace>
  <inkml:trace contextRef="#ctx0" brushRef="#br0" timeOffset="700.348">1384 532 4937 0 0,'0'0'3411'0'0,"0"0"-793"0"0,0 0-497 0 0,0 0-275 0 0,0 0-206 0 0,0 0-237 0 0,0 0-290 0 0,0 0-251 0 0,0 0-191 0 0,0 0-164 0 0,0 0-85 0 0,0 0-43 0 0,-12 1-54 0 0,-39 8-41 0 0,49-8-258 0 0,0-1-1 0 0,0 1 1 0 0,0 0-1 0 0,-1 0 0 0 0,1 0 1 0 0,0 0-1 0 0,0 0 1 0 0,0 0-1 0 0,0 0 0 0 0,1 1 1 0 0,-1-1-1 0 0,0 1 1 0 0,1-1-1 0 0,-1 1 0 0 0,0 0 1 0 0,1-1-1 0 0,0 1 1 0 0,-1 0-1 0 0,1 0 0 0 0,0 0 1 0 0,0 0-1 0 0,0 3-25 0 0,-4 3 47 0 0,3-4-37 0 0,-1 1 1 0 0,1 0-1 0 0,0 0 1 0 0,0 0 0 0 0,0 0-1 0 0,1 0 1 0 0,0 0-1 0 0,0 1 1 0 0,0-1-1 0 0,1 0 1 0 0,0 0-1 0 0,0 1 1 0 0,0-1-1 0 0,0 0 1 0 0,1 1-1 0 0,0-1 1 0 0,0 0-1 0 0,1 0 1 0 0,-1 0-1 0 0,1 0 1 0 0,0 0-1 0 0,0 0 1 0 0,1 0-1 0 0,-1-1 1 0 0,1 1-1 0 0,0-1 1 0 0,1 0-1 0 0,-1 0 1 0 0,1 0-1 0 0,-1 0 1 0 0,1-1-1 0 0,0 1 1 0 0,1-1 0 0 0,-1 0-1 0 0,0 0 1 0 0,1 0-1 0 0,0-1 1 0 0,0 0-1 0 0,0 0 1 0 0,0 0-1 0 0,0 0 1 0 0,0-1-1 0 0,0 0 1 0 0,4 1-11 0 0,-3-2 97 0 0,0 1-1 0 0,0-1 1 0 0,0 0 0 0 0,0 0 0 0 0,0-1-1 0 0,0 0 1 0 0,0 0 0 0 0,0 0 0 0 0,-1-1 0 0 0,1 0-1 0 0,0 0 1 0 0,-1 0 0 0 0,1-1 0 0 0,-1 0 0 0 0,0 0-1 0 0,0 0 1 0 0,0 0 0 0 0,0-1 0 0 0,-1 0 0 0 0,1 0-1 0 0,-1 0 1 0 0,0-1 0 0 0,0 0 0 0 0,-1 1 0 0 0,1-1-1 0 0,-1 0 1 0 0,0-1 0 0 0,0 1 0 0 0,-1 0 0 0 0,0-1-1 0 0,1-3-96 0 0,1 0-46 0 0,-2 1 0 0 0,1 0-1 0 0,-1-1 1 0 0,-1 1 0 0 0,1-1-1 0 0,-1 1 1 0 0,-1-1 0 0 0,0 0-1 0 0,0 1 1 0 0,-1-1 0 0 0,0 0-1 0 0,0 1 1 0 0,-1-1 0 0 0,0 1-1 0 0,0 0 1 0 0,-1-1 0 0 0,-1 1 46 0 0,2 4-237 0 0,0 0 0 0 0,0 1 1 0 0,0-1-1 0 0,-1 1 1 0 0,0 0-1 0 0,0-1 0 0 0,0 2 1 0 0,0-1-1 0 0,0 0 1 0 0,-1 0-1 0 0,1 1 0 0 0,-1 0 1 0 0,1 0-1 0 0,-1 0 1 0 0,0 0-1 0 0,0 0 1 0 0,0 1-1 0 0,0 0 0 0 0,0 0 1 0 0,0 0-1 0 0,-1 0 1 0 0,1 1-1 0 0,-3-1 237 0 0,-13 1-5175 0 0,15 0 1734 0 0,-3 0-7594 0 0</inkml:trace>
  <inkml:trace contextRef="#ctx0" brushRef="#br0" timeOffset="1239.456">1869 545 7402 0 0,'0'0'2708'0'0,"0"0"-741"0"0,0 0-409 0 0,0 0-175 0 0,0 0-138 0 0,0 0-87 0 0,0 0-96 0 0,0 0-146 0 0,0 0-163 0 0,0 0-131 0 0,0 0-135 0 0,0 0-145 0 0,0 0-132 0 0,-5-7-70 0 0,1 2-127 0 0,4 4-10 0 0,-1 0 0 0 0,1-1 0 0 0,-1 1 0 0 0,0 0-1 0 0,0 0 1 0 0,1-1 0 0 0,-1 1 0 0 0,0 0 0 0 0,0 0-1 0 0,0 0 1 0 0,0 0 0 0 0,-1 0 0 0 0,1 0 0 0 0,0 0-1 0 0,0 1 1 0 0,0-1 0 0 0,-1 0 0 0 0,1 1 0 0 0,0-1 0 0 0,-1 1-1 0 0,1-1 1 0 0,0 1 0 0 0,-1 0 0 0 0,1-1 0 0 0,-1 1-1 0 0,1 0 1 0 0,-1 0 0 0 0,1 0 0 0 0,-1 0 0 0 0,1 0-1 0 0,0 0 1 0 0,-1 1 0 0 0,1-1 0 0 0,-1 0 0 0 0,1 1-1 0 0,0-1 1 0 0,-1 1 0 0 0,1 0 0 0 0,0-1 0 0 0,-1 1 0 0 0,1 0-1 0 0,0 0 1 0 0,0 0 0 0 0,0-1 0 0 0,-1 2-3 0 0,-6 4-9 0 0,-1 1 1 0 0,1-1-1 0 0,0 2 1 0 0,1-1-1 0 0,0 1 1 0 0,0 0 0 0 0,0 1-1 0 0,1 0 1 0 0,1 0-1 0 0,-1 0 1 0 0,1 1-1 0 0,-2 6 9 0 0,6-13-10 0 0,-1 1 1 0 0,1 0-1 0 0,-1 0 0 0 0,1 0 0 0 0,1 0 0 0 0,-1 0 0 0 0,0 0 0 0 0,1 0 0 0 0,0 0 0 0 0,0 0 1 0 0,0 0-1 0 0,1 0 0 0 0,-1 0 0 0 0,1 0 0 0 0,0 0 0 0 0,0 0 0 0 0,0 0 0 0 0,0 0 1 0 0,1-1-1 0 0,0 1 0 0 0,0 0 0 0 0,0-1 0 0 0,0 1 0 0 0,0-1 0 0 0,1 0 0 0 0,-1 0 0 0 0,1 0 1 0 0,0 0-1 0 0,0 0 0 0 0,0-1 0 0 0,0 1 0 0 0,1-1 0 0 0,-1 0 0 0 0,3 1 10 0 0,1 1 104 0 0,0-1-1 0 0,1 0 0 0 0,-1 0 0 0 0,1-1 1 0 0,-1 0-1 0 0,1 0 0 0 0,0-1 0 0 0,0 0 1 0 0,0-1-1 0 0,0 1 0 0 0,0-2 1 0 0,0 1-1 0 0,-1-1 0 0 0,1 0 0 0 0,0-1 1 0 0,0 1-1 0 0,0-2 0 0 0,-1 1 0 0 0,1-1 1 0 0,-1 0-1 0 0,0 0 0 0 0,0-1 1 0 0,6-4-104 0 0,13-10 499 0 0,0 0 1 0 0,-1-2-1 0 0,-2 0 1 0 0,0-2-1 0 0,8-10-499 0 0,-6 5 22 0 0,-1-1 0 0 0,-1-1-1 0 0,-2-1 1 0 0,0-1-1 0 0,-3-1 1 0 0,0 0-1 0 0,-2-2 1 0 0,7-23-22 0 0,-16 37-411 0 0,-1 0 0 0 0,-1 0-1 0 0,-1 0 1 0 0,-1 0 0 0 0,-1-1 0 0 0,0 1 0 0 0,-2-1-1 0 0,0 0 1 0 0,-1 1 0 0 0,-3-9 411 0 0,4 26-92 0 0,-1-1 0 0 0,0 0 1 0 0,0 1-1 0 0,-1-1 0 0 0,1 1 0 0 0,-1 0 1 0 0,1-1-1 0 0,-1 1 0 0 0,0 0 0 0 0,-1 0 1 0 0,1 0-1 0 0,0 0 0 0 0,-1 1 0 0 0,0-1 1 0 0,1 0-1 0 0,-1 1 0 0 0,0 0 0 0 0,0 0 1 0 0,0 0-1 0 0,-1 0 0 0 0,1 0 0 0 0,0 1 1 0 0,-1-1-1 0 0,1 1 0 0 0,-1 0 0 0 0,0 0 1 0 0,1 0-1 0 0,-1 1 0 0 0,0-1 0 0 0,1 1 1 0 0,-1 0-1 0 0,0 0 0 0 0,0 0 0 0 0,1 1 1 0 0,-1-1-1 0 0,0 1 0 0 0,1 0 0 0 0,-1 0 1 0 0,1 0-1 0 0,-1 0 0 0 0,1 1 0 0 0,-1-1 1 0 0,1 1-1 0 0,-1 1 92 0 0,-11 5 104 0 0,1 1 0 0 0,0 0 1 0 0,1 1-1 0 0,0 0 0 0 0,1 1 0 0 0,0 1 1 0 0,1 0-1 0 0,0 0 0 0 0,1 1 0 0 0,0 0 1 0 0,1 1-1 0 0,1 0 0 0 0,0 1 0 0 0,1 0 0 0 0,0 0 1 0 0,2 0-1 0 0,-1 1 0 0 0,2 0 0 0 0,0 0 1 0 0,1 0-1 0 0,1 0 0 0 0,0 1 0 0 0,1-1 1 0 0,1 1-1 0 0,0-1 0 0 0,2 1 0 0 0,-1-1 0 0 0,2 0 1 0 0,0 0-1 0 0,2 0 0 0 0,-1 0 0 0 0,7 13-104 0 0,0-7 233 0 0,1 0 0 0 0,2-1 0 0 0,0-1 1 0 0,0 0-1 0 0,2-1 0 0 0,1-1 0 0 0,0-1 0 0 0,1 0 0 0 0,1-1 0 0 0,0-1 0 0 0,1 0 0 0 0,1-2 0 0 0,0 0 0 0 0,1-2 0 0 0,0 0 0 0 0,15 4-233 0 0,13-6-747 0 0,-33-15-6556 0 0,-15 1-4494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409 568,'-11'-3,"-1"0,1 1,-1 1,0 0,1 1,-1 0,0 0,1 1,-1 1,0 0,1 1,0 0,0 1,0 0,0 0,0 1,1 1,-8 5,-46 33,62-42,1-1,-1 0,1 0,0 1,-1-1,1 1,0-1,0 1,0 0,0-1,0 1,0 0,1 0,-1 0,0 0,1-1,0 1,-1 0,1 0,0 0,0 0,0 0,0 0,0 0,1 0,-1 0,1 0,-1 0,1 0,-1-1,1 1,0 0,0 0,0-1,0 1,0 0,1 0,102 47,-100-48,0 0,0 1,0 0,0-1,0 1,0 1,-1-1,1 1,-1-1,1 1,-1 0,0 0,0 0,0 1,-1-1,1 1,-1-1,0 1,0 0,0 0,0 0,-1 0,1 0,-1 0,0 1,-1-1,1 0,-1 1,0-1,0 0,0 1,0-1,-1 0,0 1,1-1,-2 0,1 1,-6 5,0-1,-1 0,0-1,0 1,-1-1,0-1,-1 0,1 0,-1-1,-1 0,1-1,-1 0,0-1,0 0,0 0,0-1,-1-1,0 0,1 0,-11-1,-30 1,33-6</inkml:trace>
  <inkml:trace contextRef="#ctx0" brushRef="#br0" timeOffset="1145.369">692 624,'-113'198,"111"-197,0 1,1-1,-1 1,1-1,-1 1,1 0,0 0,0 0,0 0,0-1,0 1,0 1,0-1,1 0,-1 0,1 0,0 0,-1 0,1 0,0 1,0-1,0 0,1 0,-1 0,0 1,1-1,-1 0,1 0,0 0,0 0,0 0,0 0,0 0,0-1,1 1,-1 0,0 0,1-1,-1 1,1-1,0 0,0 1,-1-1,1 0,0 0,0 0,0 0,0 0,0-1,0 1,0 0,2-1,8-2,1 0,-1-1,1-1,-1 0,0 0,0-2,-1 1,1-1,-1-1,0 0,-1-1,0 0,0 0,-1-1,0 0,0-1,-1 0,6-10,42-39,-42 46,-9 7,1-1,0 1,0 0,1 0,-1 0,1 1,1 0,-1 1,1-1,0 2,-1-1,2 1,-1 0,0 1,1-1,-1 2,1-1,2 1,-8 3,0 1,0-1,0 0,0 1,0 0,-1 0,1 0,-1 0,0 0,1 0,-2 1,1-1,0 1,-1-1,1 1,-1 0,0 0,0-1,-1 1,1 0,-1 0,0 0,0 0,0 0,0 0,-1 0,0-1,0 3,1 1,0 76,-3 0,-3-1,-5 0,-3 0,-8 18,14-65,-2 0,-2-1,-1 0,-2-1,-1 0,-1-1,-12 14,2-7,21-28,-1 0,0 0,-1-1,0 0,0 0,-1-1,-1 0,1-1,-1 0,-1 0,-1-1,11-6,0-1,0 0,0 1,0-1,0 0,0 0,-1 0,1 0,0 0,0 0,0 0,0 0,-1 0,1 0,0-1,0 1,0 0,0-1,0 1,0-1,0 0,0 1,0-1,0 0,0 1,0-1,0 0,0 0,1 0,-1 0,0 0,1 0,-1 0,1 0,-1 0,1 0,-1 0,1 0,0 0,-1 0,1-1,0 1,0 0,0 0,0 0,0 0,0-2,-2-59,8 28,2 1,1-1,2 2,1-1,2 2,0 0,3 0,11-15,-5 4,9-18,3 3,2 1,2 1,27-26,-6 15,2 3,4 2,2 3,2 3,3 3,26-11,-43 42,-55 21,0 0,0 0,0 0,0 0,0 1,0-1,0 0,0 0,0 1,0-1,0 1,0-1,0 0,0 1,0 0,0-1,0 1,0 0,0-1,-1 1,1 0,0 0,-1 0,1 0,0-1,-1 1,1 0,-1 0,0 0,1 0,-1 0,0 1,1-1,-1 0,0 0,0 0,0 0,0 0,0 0,0 0,0 0,0 0,-1 0,1 0,0 0,-1 0,1 0,-1 0,1 0,-1 0,0 1,-7 27,-3-1,0 1,-2-2,0 0,-2 0,-1-2,-10 11,-32 58,-4-15,61-79,0-1,0 0,-1 1,1-1,0 0,0 0,0 0,0 0,0 0,1 0,-1 0,0 0,0 0,1-1,-1 1,1 0,-1 0,1-1,-1 1,1 0,0-1,-1 1,1 0,0-1,0 1,0 0,0-1,0 1,1 0,-1-1,0 1,1 0,-1-1,1 1,-1 0,1 0,-1-1,1 1,0-3,0 0,1 1,-1-1,0 0,1 1,0-1,0 1,0 0,0 0,1 0,-1 0,1 0,0 0,-1 1,1-1,0 1,1 0,-1 0,0 0,1 0,-1 0,1 1,-1 0,1 0,0 0,0 0,-1 0,1 1,0-1,0 1,0 0,2 1,5 0,-1 0,0 1,1 0,-1 1,0 0,0 0,-1 1,1 1,-1-1,0 2,6 3,-4-3,2 0,-1 0,0-1,1-1,0 0,0 0,0-2,1 1,-1-2,1 0,-1 0,1-1,-1-1,1-1,-1 0,0 0,0-1,0-1,0 0,0-1,-1 0,1-1,-2 0,1-1,-1-1,0 0,0 0,9-10,-3 5,12-6,-1-1,-1-1,0-2,-2 0,0-2,-2-1,-1-1,-1 0,-2-2,0 0,-2-2,0-3,-5-1,-1-1,-2 1,-2-1,-1-1,-2 0,-2 1,-1-1,-2-8,1 40,1-1,-1 1,0 0,-1-1,0 1,0 0,0-1,0 1,-1 0,0 0,0 0,0 0,0 0,-1 1,0-1,0 1,0 0,-1-1,1 2,-1-1,0 0,0 1,0-1,-1 1,1 0,-1 1,0-1,0 1,0 0,0 0,0 0,0 1,0 0,0 0,-1 0,1 1,0-1,-1 1,1 1,-5 0,4 1,-1 0,2 0,-1 1,0 0,1 0,-1 1,1 0,0 0,0 0,0 0,1 1,-1-1,1 1,1 0,-1 1,0-1,1 1,0-1,1 1,-1 0,1 0,0 0,-1 6,-14 151,18-136,-3 22,3 0,2 0,2 0,2-1,2 0,2 0,7 15,-4-29,-1-4,-2 1,0 0,-2 1,-2 0,-1 1,-5-20,-2-7</inkml:trace>
  <inkml:trace contextRef="#ctx0" brushRef="#br0" timeOffset="1395.276">1877 511,'43'-5,"33"-1,10-5,-2 0,-9 1,-9 3,-10-2,-5 0,-6 2,-7 2,-4-3,-4-1,-1 3,-7 0</inkml:trace>
  <inkml:trace contextRef="#ctx0" brushRef="#br0" timeOffset="1931.87">2497 737,'29'-4,"-1"-2,0-1,-1-2,0 0,0-2,-1-1,0-1,-1-1,5-4,29-44,-58 60,0 0,0 0,0 0,0 0,0 0,0 0,-1 0,1 0,-1-1,1 1,-1 0,0 0,0 0,0-1,0 1,0 0,0 0,-1 0,1-1,-1 1,1 0,-1 0,0 0,0 0,0 0,0 0,0 0,-1 1,1-1,0 0,-1 1,1-1,-1 1,0-1,0 1,0-1,-5-1,-1-1,1 2,-1-1,1 1,-1 0,0 1,1 0,-1 0,0 1,0 0,0 0,0 1,0 0,1 0,-1 0,0 1,1 1,-1-1,1 1,0 1,0-1,0 1,0 0,1 1,-1 0,1 0,0 0,1 0,-1 1,1 0,0 0,1 1,-1 0,-1 0,1-1,0 1,0 1,1-1,-1 1,2-1,-1 1,1 0,0 1,1-1,0 0,0 1,1-1,0 1,0-1,1 1,1 0,-1-1,1 1,0-1,1 1,0-1,1 1,-1-1,2 0,-1 0,1-1,0 1,5 5,0-4,1-2,0 1,0-2,1 1,0-1,0-1,0 0,1 0,-1-1,1-1,0 0,1-1,-1 0,0-1,1 0,-1-1,0 0,1-1,-1 0,5-2,7 2</inkml:trace>
  <inkml:trace contextRef="#ctx0" brushRef="#br0" timeOffset="2383.701">2950 850,'193'-208,"-89"107,-102 100,-1 1,1-1,-1 1,1-1,0 1,-1 0,1-1,-1 1,1 0,0 0,-1 0,1 0,-1 1,1-1,0 0,-1 1,1-1,-1 1,1-1,-1 1,1 0,-1-1,0 1,1 0,-1 0,0 0,0 0,1 1,-1-1,0 0,0 0,0 1,0-1,-1 0,1 1,0-1,-1 1,1-1,-1 1,1-1,-1 1,0-1,1 1,-1 0,0-1,0 1,0 0,0-1,0 1,-1-1,1 1,-1 0,16 36,-13-35,1 0,-1-1,1 0,0 1,-1-1,1 0,0 0,0-1,0 1,0-1,1 1,-1-1,0 0,1 0,-1 0,0-1,1 1,-1-1,1 0,-1 0,1 0,-1-1,1 1,-1-1,1 1,-1-1,0 0,2-1,92-46,-87 41,38-28,-41 28,0 1,0 0,0 0,1 1,0 0,0 1,1-1,-1 2,1-1,0 1,0 0,0 1,0 0,-6 4,0-1,0 1,0 0,0 0,0 0,-1 0,1 1,-1-1,1 1,-1-1,0 1,0 0,0 0,-1 0,1 0,-1 0,1 1,-1-1,0 0,0 1,-1-1,1 0,-1 1,1-1,-1 1,0-1,-1 1,1-1,0 1,-1-1,0 0,0 1,-1 1,2 16,13 18,-2-32</inkml:trace>
  <inkml:trace contextRef="#ctx0" brushRef="#br0" timeOffset="2737.373">4360 286,'-23'5,"1"1,0 2,0 0,1 1,0 1,1 1,0 0,1 2,0 0,1 2,0 0,-9 11,24-25,1 2,0-1,0 0,-1 0,1 1,1-1,-1 1,0 0,1-1,-1 1,1 0,0 0,0 0,0 0,0 0,1 0,-1 0,1 0,-1 0,1 0,0 1,1-1,-1 0,0 0,1 0,0 0,0 0,0 0,0 0,0 0,0 0,1 0,-1-1,1 1,0-1,0 1,0-1,0 0,0 1,1-1,-1 0,1 0,-1-1,4 3,137 72,-140-75,0 0,0 0,0 1,0-1,0 1,-1 0,1 0,0 0,-1 0,0 0,1 1,-1-1,0 1,0-1,0 1,-1 0,1 0,-1 0,1 0,-1 0,0 0,0 0,-1 0,1 1,0-1,-1 0,0 0,0 1,0-1,0 0,-1 1,1-1,-1 0,0 0,1 0,-2 0,1 0,0 0,-1 0,1 0,-1 0,0 0,0-1,0 2,-11 5,-1-1,1 0,-1-1,-1 0,1-1,-1-1,0 0,-1-1,1-1,-1 0,1-1,-1-1,0-1,-1 0,0 1,0 0,0-2,0 0,0-1,0 0,0-1,0-2,1 1,0-2,0 0,0-1,1 0,0-2,-2-1,0-1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0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724 159 3249 0 0,'0'0'1212'0'0,"0"0"-100"0"0,0 0 184 0 0,0 0 243 0 0,0 0 135 0 0,0 0-21 0 0,0 0-231 0 0,0 0-296 0 0,0 0-240 0 0,0 0-168 0 0,0 0-115 0 0,-14 4-56 0 0,-43 15-14 0 0,51-17-408 0 0,1 1 0 0 0,0 0 0 0 0,-1 0 0 0 0,1 0 0 0 0,0 0 0 0 0,1 1 0 0 0,-1 0 0 0 0,1 0 0 0 0,-1 0 0 0 0,1 0-1 0 0,1 1 1 0 0,-1 0 0 0 0,-1 1-125 0 0,-12 15 246 0 0,-36 37-282 0 0,-3-3-1 0 0,-3-2 1 0 0,-1-3 0 0 0,-7 1 36 0 0,45-36-653 0 0,-65 40-621 0 0,25-27-7183 0 0,54-25-454 0 0</inkml:trace>
  <inkml:trace contextRef="#ctx0" brushRef="#br0" timeOffset="314.812">112 138 5041 0 0,'0'0'2642'0'0,"0"0"-1490"0"0,0 0-686 0 0,0 0 8 0 0,0 0 285 0 0,0 0 325 0 0,0 0 182 0 0,0 0-26 0 0,0 0-157 0 0,0 0-167 0 0,0 0-139 0 0,0 0-105 0 0,5 21-88 0 0,20 63-49 0 0,-23-81-471 0 0,-1 1 1 0 0,0-1 0 0 0,1 1-1 0 0,-1-1 1 0 0,1 0-1 0 0,0 1 1 0 0,0-1 0 0 0,0 0-1 0 0,1 0 1 0 0,-1 0 0 0 0,1-1-1 0 0,-1 1 1 0 0,1-1-1 0 0,0 1 1 0 0,0-1 0 0 0,0 0-1 0 0,0 0 1 0 0,1 0-1 0 0,2 1-63 0 0,6 3 258 0 0,296 157 1824 0 0,-187-68-3221 0 0,-120-95 913 0 0,-1 0-3240 0 0,0 0-3646 0 0,0 0-3139 0 0</inkml:trace>
  <inkml:trace contextRef="#ctx0" brushRef="#br0" timeOffset="649.176">451 0 3753 0 0,'0'0'992'0'0,"0"0"-285"0"0,0 0 150 0 0,0 0 485 0 0,0 0 457 0 0,0 0 209 0 0,0 0-139 0 0,0 0-295 0 0,-2 22-321 0 0,-6 141 1046 0 0,10-51-1197 0 0,0-43-1020 0 0,-2-1 1 0 0,-4 1 0 0 0,-4 15-83 0 0,5-46-183 0 0,2-18-1561 0 0,-1 0-5219 0 0,2-17-3046 0 0</inkml:trace>
  <inkml:trace contextRef="#ctx0" brushRef="#br0" timeOffset="899.328">0 398 7794 0 0,'0'0'840'0'0,"0"0"-240"0"0,0 0 207 0 0,0 0 422 0 0,0 0 218 0 0,23-2 79 0 0,73-7-111 0 0,237 2 3459 0 0,-225 6-4701 0 0,-8 0-1562 0 0,-34-1-4571 0 0,-49 1-4675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1074 8578 0 0,'0'0'108'0'0,"0"0"-282"0"0,0 0 106 0 0,0 0 497 0 0,0 0 544 0 0,0 0 163 0 0,0 0 14 0 0,0 0-74 0 0,0 0-89 0 0,0 0-29 0 0,0 0-54 0 0,0 0-59 0 0,0 0-37 0 0,19-2-38 0 0,58-6-62 0 0,-30-17 554 0 0,62-72 728 0 0,-89 76-1835 0 0,0 0 1 0 0,2 2-1 0 0,0 0 1 0 0,1 2 0 0 0,0 0-1 0 0,2 2 1 0 0,0 1-1 0 0,1 0 1 0 0,24-8-156 0 0,-48 21 7 0 0,0 0 1 0 0,0 0 0 0 0,0 0 0 0 0,0 0-1 0 0,0 0 1 0 0,1 0 0 0 0,-1 1 0 0 0,0-1-1 0 0,0 1 1 0 0,0 0 0 0 0,1-1-1 0 0,-1 1 1 0 0,0 0 0 0 0,0 0 0 0 0,1 0-1 0 0,-1 1 1 0 0,0-1 0 0 0,0 0 0 0 0,0 1-1 0 0,0 0 1 0 0,1-1 0 0 0,-1 1-1 0 0,0 0 1 0 0,0 0 0 0 0,0 0 0 0 0,0 0-1 0 0,-1 1 1 0 0,1-1 0 0 0,0 0-1 0 0,0 1 1 0 0,-1-1 0 0 0,1 1 0 0 0,-1 0-1 0 0,1-1 1 0 0,-1 1 0 0 0,0 0 0 0 0,0 0-1 0 0,1 0 1 0 0,-1 0 0 0 0,-1 0-1 0 0,1 0 1 0 0,0 0 0 0 0,0 1 0 0 0,-1-1-1 0 0,0 0 1 0 0,1 0 0 0 0,-1 0 0 0 0,0 2-8 0 0,1 15 30 0 0,-1 0 0 0 0,-1 0 1 0 0,-1 0-1 0 0,0 0 1 0 0,-2-1-1 0 0,0 1 1 0 0,-1-1-1 0 0,-1 0 0 0 0,0 0 1 0 0,-1-1-1 0 0,-1 0 1 0 0,-1 0-1 0 0,-1-1 1 0 0,0 0-1 0 0,-1 0 1 0 0,-1-1-1 0 0,-12 13-30 0 0,21-25-43 0 0,1 0-1 0 0,-1-1 1 0 0,0 1-1 0 0,0-1 1 0 0,0 0 0 0 0,0 0-1 0 0,0 0 1 0 0,0 0-1 0 0,-1 0 1 0 0,1-1 0 0 0,0 0-1 0 0,-1 1 1 0 0,0-1-1 0 0,1 0 1 0 0,-1-1 0 0 0,1 1-1 0 0,-1-1 1 0 0,0 1-1 0 0,0-1 1 0 0,1 0-1 0 0,-1-1 1 0 0,-2 1 43 0 0,4-3-56 0 0,1 1 1 0 0,0 0-1 0 0,0-1 0 0 0,0 1 0 0 0,1 0 0 0 0,-1-1 1 0 0,1 1-1 0 0,-1-1 0 0 0,1 1 0 0 0,0-1 1 0 0,0 1-1 0 0,0-1 0 0 0,0 1 0 0 0,0-1 0 0 0,0 1 1 0 0,1-1-1 0 0,-1 1 0 0 0,1-1 0 0 0,0 1 1 0 0,0 0-1 0 0,0-1 0 0 0,0 1 0 0 0,0 0 1 0 0,0 0-1 0 0,1 0 0 0 0,-1 0 0 0 0,1 0 0 0 0,0-1 56 0 0,4-6-19 0 0,1-1-1 0 0,0 1 0 0 0,0 0 0 0 0,1 1 0 0 0,0 0 0 0 0,0 0 1 0 0,1 1-1 0 0,0 0 0 0 0,1 0 0 0 0,0 1 0 0 0,0 0 0 0 0,0 1 1 0 0,0 0-1 0 0,1 1 0 0 0,0 0 0 0 0,4 0 20 0 0,-11 3 3 0 0,0 0-1 0 0,1 1 1 0 0,-1 0-1 0 0,1 0 1 0 0,-1 0-1 0 0,1 1 1 0 0,-1-1-1 0 0,1 1 1 0 0,-1 0 0 0 0,1 0-1 0 0,-1 1 1 0 0,0-1-1 0 0,0 1 1 0 0,0 0-1 0 0,0 0 1 0 0,0 1-1 0 0,0-1 1 0 0,-1 1 0 0 0,1 0-1 0 0,2 2-2 0 0,-1-1 21 0 0,5 2 38 0 0,1 0 0 0 0,-1-1 0 0 0,1 0 0 0 0,0-1 1 0 0,0 0-1 0 0,0-1 0 0 0,1 0 0 0 0,-1-1 0 0 0,1 0 0 0 0,0 0 0 0 0,-1-2 0 0 0,1 1 0 0 0,0-2 1 0 0,0 1-1 0 0,-1-1 0 0 0,1-1 0 0 0,0 0 0 0 0,-1-1 0 0 0,0 0 0 0 0,0-1 0 0 0,0 0 0 0 0,0-1 1 0 0,0 0-1 0 0,-1-1 0 0 0,0 0 0 0 0,0 0 0 0 0,0-1 0 0 0,4-5-59 0 0,21-16 90 0 0,-1-1 0 0 0,-2-2 0 0 0,0-2 0 0 0,-2 0 0 0 0,-2-2 0 0 0,-1-2 0 0 0,-2 0 0 0 0,-2-1 0 0 0,-1-2 0 0 0,-2 0 0 0 0,-1-1 0 0 0,-3-1 0 0 0,9-34-90 0 0,-20 57 5 0 0,0 0 1 0 0,-2-1 0 0 0,0 0-1 0 0,-1 0 1 0 0,-1 0 0 0 0,-1 0 0 0 0,-1-6-6 0 0,2 24 0 0 0,-1 1 0 0 0,0 0 0 0 0,0-1 0 0 0,0 1 0 0 0,0 0 0 0 0,0-1 0 0 0,-1 1 0 0 0,1-1 0 0 0,0 1 0 0 0,-1 0 0 0 0,1-1 0 0 0,0 1 0 0 0,-1 0 0 0 0,0 0 0 0 0,1-1 0 0 0,-1 1 0 0 0,0 0 0 0 0,0 0 0 0 0,1 0 0 0 0,-1 0 0 0 0,0 0 0 0 0,0 0 0 0 0,0 0 0 0 0,0 0 0 0 0,-1 0 0 0 0,1 0 0 0 0,0 1 0 0 0,0-1 0 0 0,0 0 0 0 0,-1 1 0 0 0,1-1 0 0 0,0 1 0 0 0,0-1 1 0 0,-1 1-1 0 0,1 0 0 0 0,-1 0 0 0 0,1-1 0 0 0,0 1 0 0 0,-1 0 0 0 0,1 0 0 0 0,0 0 0 0 0,-1 1 0 0 0,1-1 0 0 0,-1 0 0 0 0,1 0 0 0 0,0 1 0 0 0,-1-1 0 0 0,1 1 0 0 0,0-1 0 0 0,0 1 0 0 0,-1 0 0 0 0,-5 12-18 0 0,1 0-1 0 0,0 0 1 0 0,1 1-1 0 0,0 0 1 0 0,2 0 0 0 0,-1 0-1 0 0,2 1 1 0 0,0-1-1 0 0,0 0 1 0 0,2 1 0 0 0,0 0-1 0 0,0-1 1 0 0,2 5 18 0 0,-2 15 30 0 0,-1 464 918 0 0,15-422-1038 0 0,-11-87-4297 0 0,-10-4-4852 0 0,2 9-1952 0 0</inkml:trace>
  <inkml:trace contextRef="#ctx0" brushRef="#br0" timeOffset="241.018">917 758 13667 0 0,'0'0'315'0'0,"0"0"-209"0"0,0 0 150 0 0,0 0 297 0 0,0 0 124 0 0,0 0 62 0 0,0 0 26 0 0,24 1-13 0 0,165 1 1438 0 0,110-23-1159 0 0,-143 7-3103 0 0,-58 4-2048 0 0,-42 4-3508 0 0,-35 4 397 0 0</inkml:trace>
  <inkml:trace contextRef="#ctx0" brushRef="#br0" timeOffset="1147.548">1857 698 8826 0 0,'0'0'2958'0'0,"0"0"-534"0"0,0 0-602 0 0,0 0-436 0 0,0 0-311 0 0,-20 8-205 0 0,-64 23-124 0 0,74-27-551 0 0,0 0 1 0 0,0 1-1 0 0,1 0 0 0 0,-1 0 1 0 0,1 1-1 0 0,1 1 1 0 0,-1-1-1 0 0,1 1 0 0 0,0 1 1 0 0,0-1-1 0 0,1 1 0 0 0,-6 8-195 0 0,-23 71 381 0 0,35-85-376 0 0,1 0 0 0 0,0 0-1 0 0,0 0 1 0 0,0 0 0 0 0,0 0 0 0 0,0 0-1 0 0,0 0 1 0 0,0 0 0 0 0,1 0 0 0 0,-1 0 0 0 0,1 0-1 0 0,0 0 1 0 0,-1 0 0 0 0,1 0 0 0 0,0 0-1 0 0,0-1 1 0 0,0 1 0 0 0,1 0 0 0 0,-1 0-1 0 0,0-1 1 0 0,0 1 0 0 0,1-1 0 0 0,-1 1-1 0 0,1-1 1 0 0,0 0 0 0 0,-1 0 0 0 0,1 0 0 0 0,0 0-1 0 0,0 0 1 0 0,-1 0 0 0 0,1 0 0 0 0,0 0-1 0 0,0-1 1 0 0,0 1 0 0 0,0-1 0 0 0,0 1-1 0 0,0-1 1 0 0,0 0 0 0 0,0 0 0 0 0,1 0-1 0 0,-1 0 1 0 0,0 0 0 0 0,1 0-5 0 0,13-3 63 0 0,-1 0 0 0 0,0-1 0 0 0,0-1 0 0 0,0-1 0 0 0,-1 0 0 0 0,1 0-1 0 0,-2-1 1 0 0,1-1 0 0 0,-1-1 0 0 0,0 0 0 0 0,-1 0 0 0 0,12-11-63 0 0,-1 2-31 0 0,-6 4-29 0 0,53-25-495 0 0,-66 87 10 0 0,-6-12 526 0 0,0-32 9 0 0,1 0 0 0 0,0 0-1 0 0,0-1 1 0 0,0 1 0 0 0,1 0-1 0 0,-1 0 1 0 0,1 0 0 0 0,0 0-1 0 0,0 0 1 0 0,1 0-1 0 0,-1-1 1 0 0,1 1 0 0 0,-1 0-1 0 0,1 0 1 0 0,1 0 0 0 0,-1-1-1 0 0,0 1 1 0 0,1 0 0 0 0,0-1-1 0 0,0 0 1 0 0,0 1 0 0 0,0-1-1 0 0,0 0 1 0 0,1 0 0 0 0,-1 0-1 0 0,1 0 1 0 0,0 0 0 0 0,0-1-1 0 0,0 1 1 0 0,0-1-1 0 0,0 0 1 0 0,1 0 0 0 0,-1 0-1 0 0,0 0 1 0 0,1-1 0 0 0,0 1-1 0 0,2-1 11 0 0,1 0 23 0 0,0 0-1 0 0,1-1 0 0 0,-1 0 0 0 0,0 0 0 0 0,1-1 0 0 0,-1 0 0 0 0,0 0 0 0 0,0 0 0 0 0,0-1 1 0 0,0-1-1 0 0,0 1 0 0 0,0-1 0 0 0,0 0 0 0 0,-1 0 0 0 0,0-1 0 0 0,1 0 0 0 0,-2 0 1 0 0,1-1-1 0 0,0 1 0 0 0,1-3-22 0 0,7-5 105 0 0,-1-1 1 0 0,0-1-1 0 0,-1 0 0 0 0,-1-1 1 0 0,0 0-1 0 0,-1-1 1 0 0,4-9-106 0 0,3-6-74 0 0,-2-1 1 0 0,-1-1-1 0 0,-2-1 0 0 0,-1 0 1 0 0,-2 0-1 0 0,0-6 74 0 0,-9 39-31 0 0,1 0 0 0 0,-1 0 0 0 0,0 0 0 0 0,1 0 0 0 0,-1 0 0 0 0,0 0 0 0 0,1 0 0 0 0,-1 0-1 0 0,0 0 1 0 0,0-1 0 0 0,0 1 0 0 0,0 0 0 0 0,0 0 0 0 0,0 0 0 0 0,0 0 0 0 0,0 0 0 0 0,-1 0 0 0 0,1 0 0 0 0,0 0 0 0 0,-1 0-1 0 0,1 0 1 0 0,-1 0 0 0 0,1 0 0 0 0,-1 0 0 0 0,1 0 0 0 0,-1 0 0 0 0,0 0 0 0 0,1 0 0 0 0,-1 0 0 0 0,0 1 0 0 0,0-1 0 0 0,0 0-1 0 0,1 1 1 0 0,-1-1 0 0 0,0 0 0 0 0,0 1 0 0 0,0-1 0 0 0,0 1 0 0 0,0-1 0 0 0,0 1 0 0 0,0 0 0 0 0,0 0 0 0 0,-1-1 0 0 0,1 1-1 0 0,0 0 1 0 0,0 0 0 0 0,0 0 0 0 0,0 0 0 0 0,0 0 0 0 0,0 0 0 0 0,0 0 0 0 0,0 0 0 0 0,0 1 0 0 0,-1-1 0 0 0,1 0 0 0 0,0 1 0 0 0,0-1-1 0 0,0 1 1 0 0,0-1 0 0 0,0 1 0 0 0,1-1 0 0 0,-1 1 0 0 0,0 0 0 0 0,0-1 0 0 0,-1 2 31 0 0,-1-1-40 0 0,0 1-1 0 0,0 0 1 0 0,0 0 0 0 0,0 1 0 0 0,0-1 0 0 0,1 0 0 0 0,-1 1-1 0 0,1 0 1 0 0,-1 0 0 0 0,1-1 0 0 0,0 2 0 0 0,0-1 0 0 0,0 0-1 0 0,0 0 1 0 0,1 0 0 0 0,0 1 0 0 0,-1-1 0 0 0,1 1-1 0 0,0-1 1 0 0,0 1 0 0 0,1-1 0 0 0,-1 1 0 0 0,1 0 0 0 0,0-1-1 0 0,0 1 1 0 0,0 0 0 0 0,0-1 0 0 0,1 1 0 0 0,0 0 0 0 0,-1-1-1 0 0,1 1 1 0 0,1-1 0 0 0,-1 1 0 0 0,0-1 0 0 0,1 0 0 0 0,-1 1-1 0 0,1-1 1 0 0,0 0 0 0 0,0 0 0 0 0,3 2 40 0 0,4 2-36 0 0,1-1 1 0 0,0 0 0 0 0,0 0-1 0 0,0-1 1 0 0,1 0-1 0 0,0-1 1 0 0,0-1 0 0 0,0 1-1 0 0,0-2 1 0 0,0 1-1 0 0,1-2 1 0 0,2 1 35 0 0,59 14-25 0 0,-67-15 19 0 0,-1 0 0 0 0,1 0 0 0 0,-1 1-1 0 0,1 0 1 0 0,-1 0 0 0 0,0 0 0 0 0,0 0 0 0 0,0 1-1 0 0,0 0 1 0 0,0 0 0 0 0,0 0 0 0 0,-1 1-1 0 0,1-1 1 0 0,-1 1 0 0 0,0 0 0 0 0,-1 0 0 0 0,1 1-1 0 0,0-1 1 0 0,-1 1 0 0 0,0 0 0 0 0,0 0-1 0 0,-1 0 1 0 0,0 0 0 0 0,1 0 0 0 0,-1 1 0 0 0,-1-1-1 0 0,1 2 7 0 0,-13 96 444 0 0,12-101-409 0 0,0-1 0 0 0,1 1 0 0 0,0-1 1 0 0,-1 0-1 0 0,1 1 0 0 0,0-1 0 0 0,-1 0 0 0 0,1 0 0 0 0,0 0 0 0 0,0 0 0 0 0,0 0 0 0 0,0-1 0 0 0,0 1 0 0 0,0-1 0 0 0,0 1 0 0 0,0-1 0 0 0,0 1 0 0 0,0-1 0 0 0,0 0 0 0 0,0 0 0 0 0,1 0 0 0 0,-1-1 0 0 0,0 1 0 0 0,0 0 0 0 0,0-1 0 0 0,0 1 0 0 0,0-1 0 0 0,0 0 0 0 0,0 1 0 0 0,0-1 0 0 0,0 0 0 0 0,-1 0 0 0 0,1-1 0 0 0,0 1 0 0 0,0 0 0 0 0,-1 0 0 0 0,1-1 0 0 0,0 0-35 0 0,36-29 477 0 0,-1-1-1 0 0,-1-2 0 0 0,-2-1 0 0 0,-1-2 1 0 0,-3-1-1 0 0,0-1 0 0 0,-3-2 0 0 0,-1-1 1 0 0,4-13-477 0 0,-5 7-152 0 0,-1 0 0 0 0,-3-2 0 0 0,-2-1 0 0 0,-3 0 0 0 0,-1-1 0 0 0,-3-1 1 0 0,-2 0-1 0 0,-2-9 152 0 0,-7 52-46 0 0,1 3 48 0 0,-1 0 1 0 0,0 0 0 0 0,-1 0-1 0 0,1 0 1 0 0,-1 0-1 0 0,-1 0 1 0 0,1 0 0 0 0,-1 0-1 0 0,-1 0 1 0 0,1 0-1 0 0,-1 1 1 0 0,0-1 0 0 0,-1-1-3 0 0,1 6-17 0 0,0 1 1 0 0,0 0-1 0 0,0-1 0 0 0,-1 1 1 0 0,1 0-1 0 0,0 0 1 0 0,0 0-1 0 0,-1 0 0 0 0,1 1 1 0 0,0-1-1 0 0,-1 1 1 0 0,1-1-1 0 0,-1 1 0 0 0,1 0 1 0 0,0 0-1 0 0,-1 0 1 0 0,1 0-1 0 0,-1 0 0 0 0,1 1 1 0 0,0-1-1 0 0,-1 1 1 0 0,1 0-1 0 0,0-1 0 0 0,-1 1 1 0 0,1 0-1 0 0,0 0 1 0 0,0 1-1 0 0,0-1 0 0 0,0 0 1 0 0,0 1-1 0 0,0-1 1 0 0,0 1-1 0 0,0-1 0 0 0,1 1 1 0 0,-1 0-1 0 0,-1 2 17 0 0,-9 14 13 0 0,0 2 0 0 0,2 0 0 0 0,0 0-1 0 0,1 1 1 0 0,1 0 0 0 0,1 0 0 0 0,0 1 0 0 0,2 0-1 0 0,1 0 1 0 0,1 0 0 0 0,0 0 0 0 0,2 1 0 0 0,1-1-1 0 0,0 1 1 0 0,3 9-13 0 0,3 78 162 0 0,5 0 1 0 0,5-1-1 0 0,23 80-162 0 0,-15-74-7 0 0,-18-49-657 0 0,-6-65 407 0 0,0-1-117 0 0,0 0-180 0 0,-10-9-10053 0 0,8 6-11 0 0</inkml:trace>
  <inkml:trace contextRef="#ctx0" brushRef="#br0" timeOffset="1392.403">2671 549 17284 0 0,'0'0'1421'0'0,"0"0"-797"0"0,0 0-363 0 0,0 0 83 0 0,0 0 178 0 0,21-3 124 0 0,124-11 803 0 0,79 4 1639 0 0,103-2-4379 0 0,-303 12-2622 0 0,-8 0-7696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10138 0 0,'0'0'1891'0'0,"0"0"-458"0"0,0 0-195 0 0,0 0-3 0 0,0 0 50 0 0,0 0-36 0 0,0 0-224 0 0,0 0-253 0 0,0 0-280 0 0,0 0-226 0 0,0 0-125 0 0,0 0-49 0 0,0 0 21 0 0,0 2 78 0 0,-46 187 1876 0 0,17-98-1797 0 0,-4-2 0 0 0,-4-1 0 0 0,-4-1 0 0 0,-7 3-270 0 0,32-62 18 0 0,9-17-16 0 0,0 0-1 0 0,1 0 1 0 0,1 0 0 0 0,-1 1-1 0 0,2 0 1 0 0,-1 0 0 0 0,2 0-1 0 0,0 1 1 0 0,0-1 0 0 0,0 9-2 0 0,5-19 10 0 0,-1-1 1 0 0,1 0 0 0 0,0 0-1 0 0,-1 0 1 0 0,1-1 0 0 0,0 1-1 0 0,0 0 1 0 0,0-1 0 0 0,0 1-1 0 0,0-1 1 0 0,0 1 0 0 0,0-1-1 0 0,0 0 1 0 0,0 0 0 0 0,0 0-1 0 0,0 0 1 0 0,0-1 0 0 0,0 1-1 0 0,0 0 1 0 0,0-1 0 0 0,0 1-1 0 0,0-1 1 0 0,-1 0 0 0 0,1 1-1 0 0,0-1 1 0 0,0 0 0 0 0,0 0-1 0 0,-1 0 1 0 0,1-1 0 0 0,0 0-11 0 0,78-52 264 0 0,-3-5 1 0 0,37-37-265 0 0,-88 74 35 0 0,-34 29-30 0 0,0 1 0 0 0,1 0 1 0 0,0 0-1 0 0,1 1 0 0 0,0 0 0 0 0,0 0 0 0 0,1 1 1 0 0,0 0-1 0 0,1 0 0 0 0,0 0 0 0 0,1 0 1 0 0,-1 0-1 0 0,2 1 0 0 0,-1 4-5 0 0,3-11 5 0 0,-3 115 3 0 0,4-116-3 0 0,0 1-1 0 0,0-1 1 0 0,-1 1-1 0 0,2-1 1 0 0,-1 0-1 0 0,0 0 1 0 0,1 1-1 0 0,0-1 1 0 0,-1 0-1 0 0,1 0 1 0 0,0-1-1 0 0,1 1 1 0 0,-1 0-1 0 0,0-1 1 0 0,1 1-1 0 0,0-1 1 0 0,-1 0-1 0 0,1 0 1 0 0,0 0-1 0 0,0 0 1 0 0,0 0-1 0 0,0-1 1 0 0,1 1-1 0 0,-1-1 1 0 0,0 0-1 0 0,1 0 1 0 0,-1 0-1 0 0,0 0 1 0 0,1-1 0 0 0,-1 1-1 0 0,1-1 1 0 0,1 0-5 0 0,8-2 72 0 0,0 0 0 0 0,1-1 1 0 0,-1-1-1 0 0,0 0 0 0 0,0 0 1 0 0,-1-2-1 0 0,1 1 0 0 0,-1-2 1 0 0,-1 1-1 0 0,1-2 0 0 0,-1 0 1 0 0,0 0-1 0 0,-1-1 1 0 0,0 0-1 0 0,0 0 0 0 0,-1-2 1 0 0,8-9-73 0 0,-7 10 42 0 0,-4 4-22 0 0,-1 1 0 0 0,1-1 0 0 0,-1 0 0 0 0,0 0 0 0 0,0 0 0 0 0,-1-1 0 0 0,0 0 0 0 0,0 0 0 0 0,0 0 1 0 0,-1 0-1 0 0,0 0 0 0 0,-1-1 0 0 0,0 0 0 0 0,0 1 0 0 0,0-1 0 0 0,-1 0 0 0 0,0 0 0 0 0,-1 0 0 0 0,0 0 0 0 0,0-4-20 0 0,-4 7-88 0 0,-1 1 0 0 0,1-1 0 0 0,-1 1 0 0 0,0 0-1 0 0,0 0 1 0 0,-1 0 0 0 0,1 1 0 0 0,-1 0 0 0 0,0 0 0 0 0,0 0 0 0 0,0 1-1 0 0,0 0 1 0 0,0 0 0 0 0,0 1 0 0 0,0-1 0 0 0,-1 1 0 0 0,1 1 0 0 0,-1-1-1 0 0,1 1 1 0 0,0 0 0 0 0,-1 0 0 0 0,1 1 0 0 0,-1 0 0 0 0,-5 2 88 0 0,8-3-45 0 0,-91 15-3109 0 0,64-7-193 0 0,0 1-3423 0 0,26-7 5044 0 0,-9 3-8648 0 0</inkml:trace>
  <inkml:trace contextRef="#ctx0" brushRef="#br0" timeOffset="372.328">0 265 11899 0 0,'0'0'1696'0'0,"0"0"-428"0"0,0 0-428 0 0,0 0-233 0 0,0 0-81 0 0,0 0 35 0 0,0 0 105 0 0,0 0 136 0 0,0 0 93 0 0,0 0 51 0 0,0 0-53 0 0,0 0-110 0 0,0 0-93 0 0,17 1-74 0 0,133 3 1076 0 0,392-43-570 0 0,-498 36-1983 0 0,27 0-1575 0 0,-25 2-6035 0 0,-23 1-3774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1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166 518 5129 0 0,'0'0'1634'0'0,"0"0"-817"0"0,0 0-262 0 0,0 0 111 0 0,0 0 247 0 0,0 0 226 0 0,0 0 87 0 0,0 0-133 0 0,0 0-221 0 0,0 0-230 0 0,0 0-207 0 0,-11 4-127 0 0,-33 11-76 0 0,40-14-150 0 0,1 1 0 0 0,-1 0 0 0 0,1 1 0 0 0,-1-1 0 0 0,1 0 0 0 0,0 1 0 0 0,0 0 0 0 0,0 0 0 0 0,0 0 0 0 0,1 0 0 0 0,-1 0 0 0 0,1 1 0 0 0,0-1 1 0 0,0 1-1 0 0,0-1 0 0 0,-1 4-82 0 0,-4 6 327 0 0,-2 2-120 0 0,2-1 1 0 0,0 1-1 0 0,1 0 1 0 0,0 1-1 0 0,1 0 1 0 0,1-1-1 0 0,0 2 0 0 0,1-1 1 0 0,1 0-1 0 0,1 0 1 0 0,0 1-1 0 0,1-1 1 0 0,2 15-208 0 0,-1-26 57 0 0,-1-1 0 0 0,1 0 0 0 0,0 1 0 0 0,0-1 0 0 0,0 0 1 0 0,1 0-1 0 0,0 1 0 0 0,-1-1 0 0 0,1 0 0 0 0,1 0 1 0 0,-1-1-1 0 0,1 1 0 0 0,-1 0 0 0 0,1-1 0 0 0,0 0 0 0 0,0 0 1 0 0,0 1-1 0 0,1-2 0 0 0,-1 1 0 0 0,1 0 0 0 0,0-1 0 0 0,0 0 1 0 0,-1 1-1 0 0,2-2 0 0 0,-1 1 0 0 0,0 0 0 0 0,0-1 1 0 0,0 0-1 0 0,1 0 0 0 0,-1 0 0 0 0,0 0 0 0 0,1-1 0 0 0,-1 0 1 0 0,1 0-1 0 0,-1 0 0 0 0,1 0 0 0 0,-1-1 0 0 0,1 1 0 0 0,-1-1 1 0 0,0 0-1 0 0,1-1 0 0 0,-1 1 0 0 0,0-1 0 0 0,0 0 1 0 0,0 0-1 0 0,0 0 0 0 0,0-1-57 0 0,15-10 115 0 0,0 0 0 0 0,-2-2 1 0 0,0 0-1 0 0,0 0 0 0 0,-2-2 1 0 0,0 0-1 0 0,0-1 0 0 0,-2 0 1 0 0,0-1-1 0 0,-2-1 0 0 0,3-6-115 0 0,-7 13 4 0 0,-1 1 0 0 0,-1-1 0 0 0,-1 0 0 0 0,1-1 1 0 0,-2 1-1 0 0,0-1 0 0 0,-1 0 0 0 0,0 1 0 0 0,-1-1 0 0 0,0 0 0 0 0,-1 0 0 0 0,-2-7-4 0 0,-30-61-3697 0 0,28 77 2825 0 0,0 0-1 0 0,0 1 0 0 0,-1 0 0 0 0,1 0 1 0 0,-1 0-1 0 0,0 0 0 0 0,0 1 0 0 0,-1 0 1 0 0,1 0-1 0 0,-1 0 0 0 0,1 1 1 0 0,-1 0-1 0 0,0 0 0 0 0,-3 0 873 0 0,-7-1-8087 0 0</inkml:trace>
  <inkml:trace contextRef="#ctx0" brushRef="#br0" timeOffset="366.299">647 564 12379 0 0,'0'0'1352'0'0,"0"0"-567"0"0,0 0-187 0 0,0 0 171 0 0,0 0 221 0 0,0 0 104 0 0,0 0-109 0 0,0 0-237 0 0,0 0-228 0 0,-7 21-149 0 0,-18 65-87 0 0,24-84-267 0 0,0 1 0 0 0,0-1 1 0 0,0 1-1 0 0,0-1 0 0 0,1 1 0 0 0,-1-1 0 0 0,1 1 1 0 0,0-1-1 0 0,0 1 0 0 0,0 0 0 0 0,0-1 0 0 0,0 1 0 0 0,1-1 1 0 0,-1 1-1 0 0,1 0 0 0 0,0-1 0 0 0,-1 1 0 0 0,1-1 1 0 0,0 0-1 0 0,1 1 0 0 0,-1-1 0 0 0,0 0 0 0 0,1 0 0 0 0,-1 1 1 0 0,1-1-18 0 0,4 6 58 0 0,-2-3 7 0 0,0 0-1 0 0,0 0 1 0 0,1 0-1 0 0,0-1 1 0 0,0 0-1 0 0,0 0 1 0 0,0 0-1 0 0,0-1 1 0 0,1 1-1 0 0,0-1 1 0 0,-1-1-1 0 0,1 1 1 0 0,0-1-1 0 0,0 0 1 0 0,1 0-1 0 0,-1-1 1 0 0,0 0-1 0 0,1 0 1 0 0,-1 0-1 0 0,0-1 1 0 0,1 0-1 0 0,-1 0 1 0 0,1-1-1 0 0,-1 0 1 0 0,0 0-1 0 0,1 0 1 0 0,-1-1-1 0 0,0 0 1 0 0,0 0-1 0 0,0 0 0 0 0,0-1 1 0 0,0 0-1 0 0,-1 0 1 0 0,1 0-1 0 0,-1-1 1 0 0,0 0-1 0 0,0 0 1 0 0,0 0-1 0 0,1-3-64 0 0,13-7 3 0 0,-1-1-1 0 0,-1-1 0 0 0,-1 0 0 0 0,0-1 1 0 0,-1-1-1 0 0,-1-1 0 0 0,-1 0 0 0 0,0 0 0 0 0,7-18-2 0 0,-11-1-2408 0 0,-8 21-7069 0 0,-1 12-1920 0 0</inkml:trace>
  <inkml:trace contextRef="#ctx0" brushRef="#br0" timeOffset="866.06">1509 0 14043 0 0,'0'0'1819'0'0,"0"0"-720"0"0,0 0-394 0 0,0 0 10 0 0,0 0 197 0 0,0 0 126 0 0,0 0-82 0 0,0 0-210 0 0,0 0-248 0 0,0 0-193 0 0,0 0-107 0 0,0 0-22 0 0,0 0 27 0 0,10 15 811 0 0,-8 181 843 0 0,-7-80-1616 0 0,-6 0 0 0 0,-9 30-241 0 0,1-10-23 0 0,18-83-513 0 0,23-48-2930 0 0,-12-19-5269 0 0,-10 9 194 0 0</inkml:trace>
  <inkml:trace contextRef="#ctx0" brushRef="#br0" timeOffset="1115.472">1196 417 14699 0 0,'0'0'2034'0'0,"0"0"-1086"0"0,0 0-622 0 0,0 0 31 0 0,0 0 267 0 0,0 0 150 0 0,0 0 12 0 0,0 0-11 0 0,21 6-52 0 0,67 17-80 0 0,-60-16-314 0 0,0-2-1 0 0,0-1 1 0 0,1-2 0 0 0,0 0 0 0 0,-1-2-1 0 0,10-2-328 0 0,21 1-70 0 0,4-2-645 0 0,-23-3-4997 0 0,-26 6-5731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58 754 0 0 0,'0'0'687'0'0,"0"0"185"0"0,0 0-78 0 0,0 0 10 0 0,0 0 204 0 0,0 0 165 0 0,0 0 64 0 0,0 0-2 0 0,0 0-3 0 0,0 0-10 0 0,-1-2 6643 0 0,-23 38-7067 0 0,17-17-641 0 0,1 0 1 0 0,0 0-1 0 0,2 1 1 0 0,0-1 0 0 0,2 1-1 0 0,0 0 1 0 0,1 0-1 0 0,1 0 1 0 0,1 10-158 0 0,-1-17 67 0 0,-1-7-22 0 0,1-1-1 0 0,0 0 0 0 0,0 0 1 0 0,1 1-1 0 0,0-1 1 0 0,0 0-1 0 0,0 0 0 0 0,0 0 1 0 0,1 1-1 0 0,-1-1 0 0 0,1-1 1 0 0,1 1-1 0 0,-1 0 1 0 0,1-1-1 0 0,0 1 0 0 0,0-1 1 0 0,0 0-1 0 0,0 1 0 0 0,1-2 1 0 0,0 1-1 0 0,0 0 0 0 0,0-1 1 0 0,0 0-1 0 0,0 0 1 0 0,1 0-1 0 0,-1 0 0 0 0,1-1 1 0 0,0 1-1 0 0,0-1 0 0 0,-1-1 1 0 0,2 1-1 0 0,-1-1 1 0 0,0 1-1 0 0,0-2 0 0 0,0 1 1 0 0,1 0-1 0 0,-1-1 0 0 0,0 0 1 0 0,0 0-1 0 0,1-1 1 0 0,-1 0-1 0 0,0 1 0 0 0,0-2 1 0 0,0 1-1 0 0,0-1 0 0 0,0 1 1 0 0,0-1-1 0 0,2-1-44 0 0,11-12 167 0 0,-1-1 1 0 0,-1-1-1 0 0,0 0 0 0 0,-1-1 0 0 0,-1 0 0 0 0,-1-1 0 0 0,0-1 1 0 0,-2 0-1 0 0,0-1 0 0 0,-1 0 0 0 0,6-20-167 0 0,-9 25 124 0 0,-2 1 0 0 0,1-1 0 0 0,-2 0 0 0 0,0-1-1 0 0,-1 1 1 0 0,-1-1 0 0 0,1-13-124 0 0,-3 30 48 0 0,0 0-63 0 0,-10 29-3214 0 0,9-17-4897 0 0,1-12-2447 0 0</inkml:trace>
  <inkml:trace contextRef="#ctx0" brushRef="#br0" timeOffset="515.808">389 1134 9530 0 0,'0'0'1311'0'0,"0"0"-375"0"0,0 0 7 0 0,0 0 220 0 0,0 0 137 0 0,0 0-29 0 0,0 0-199 0 0,0 0-247 0 0,0 0-173 0 0,0 0-76 0 0,0 0-51 0 0,0 0-21 0 0,0 0 10 0 0,15-22-10 0 0,48-68-20 0 0,4-33 1202 0 0,-7 25-1468 0 0,-59 99-249 0 0,0-1 0 0 0,0 1 0 0 0,-1-1 0 0 0,1 0 0 0 0,0 1 0 0 0,0 0 0 0 0,0-1 0 0 0,-1 1 0 0 0,1-1 0 0 0,0 1 0 0 0,-1 0 0 0 0,1 0 0 0 0,-1-1 0 0 0,1 1 0 0 0,-1 0 0 0 0,1 0 0 0 0,-1 0 0 0 0,0-1 0 0 0,1 1 0 0 0,-1 0 0 0 0,0 0 0 0 0,1 0 0 0 0,-1 0 0 0 0,0 0 0 0 0,0 0 0 0 0,0 0 0 0 0,0 0 0 0 0,0-1 0 0 0,0 1 0 0 0,0 0 0 0 0,0 0 0 0 0,0 0 0 0 0,-1 0 0 0 0,1 0 0 0 0,0 0 0 0 0,-1 0 0 0 0,1 0 0 0 0,0-1 0 0 0,-1 2 31 0 0,1 0-56 0 0,9 168 25 0 0,-8-168 62 0 0,0-1 0 0 0,-1 1 0 0 0,1 0-1 0 0,0-1 1 0 0,0 1 0 0 0,1 0 0 0 0,-1-1 0 0 0,0 1 0 0 0,0-1-1 0 0,1 1 1 0 0,-1-1 0 0 0,1 0 0 0 0,-1 0 0 0 0,1 0 0 0 0,0 0-1 0 0,-1 0 1 0 0,1 0 0 0 0,0 0 0 0 0,0 0 0 0 0,0-1 0 0 0,0 1-1 0 0,0-1 1 0 0,-1 1 0 0 0,1-1 0 0 0,0 0 0 0 0,0 0 0 0 0,0 0-1 0 0,0 0 1 0 0,0 0 0 0 0,0 0 0 0 0,0 0 0 0 0,0-1-1 0 0,0 1 1 0 0,0-1 0 0 0,0 1 0 0 0,0-1 0 0 0,-1 0 0 0 0,1 0-1 0 0,0 1 1 0 0,-1-1 0 0 0,1-1 0 0 0,0 1 0 0 0,-1 0 0 0 0,1 0-1 0 0,-1-1 1 0 0,1 1 0 0 0,-1 0 0 0 0,0-1 0 0 0,0 0 0 0 0,0 1-1 0 0,0-1 1 0 0,1-1-31 0 0,99-147 732 0 0,-78 76-9231 0 0,-23 71-1446 0 0</inkml:trace>
  <inkml:trace contextRef="#ctx0" brushRef="#br0" timeOffset="1602.825">1050 846 9362 0 0,'0'0'1919'0'0,"0"0"-897"0"0,0 0-441 0 0,0 0-11 0 0,0 0 63 0 0,0 0 55 0 0,0 0-16 0 0,0 0-70 0 0,0 0-98 0 0,0 0-72 0 0,0 0-72 0 0,-19 20-91 0 0,-59 63-43 0 0,74-80-194 0 0,1 0 0 0 0,0 0 0 0 0,0 0 0 0 0,0 0 1 0 0,0 1-1 0 0,1-1 0 0 0,-1 1 0 0 0,1 0 0 0 0,0 0 0 0 0,0 0 0 0 0,0 0 1 0 0,1 0-1 0 0,-1 1 0 0 0,1-1 0 0 0,0 0 0 0 0,0 1 0 0 0,1-1 1 0 0,-1 1-1 0 0,1-1 0 0 0,0 0 0 0 0,0 1 0 0 0,1 1-32 0 0,-1 10 113 0 0,1-13-38 0 0,1 0 0 0 0,-1 0 1 0 0,0 0-1 0 0,0-1 0 0 0,1 1 0 0 0,0-1 1 0 0,-1 1-1 0 0,1-1 0 0 0,0 1 0 0 0,0-1 1 0 0,1 0-1 0 0,-1 0 0 0 0,0 0 0 0 0,1 0 1 0 0,-1 0-1 0 0,1-1 0 0 0,-1 1 0 0 0,1-1 0 0 0,0 1 1 0 0,0-1-1 0 0,0 0 0 0 0,0 0 0 0 0,0-1 1 0 0,0 1-1 0 0,0 0 0 0 0,0-1 0 0 0,0 0 1 0 0,0 0-1 0 0,0 0 0 0 0,0 0 0 0 0,0 0 0 0 0,0-1 1 0 0,0 1-1 0 0,0-1 0 0 0,0 0 0 0 0,0 0 1 0 0,0 0-1 0 0,-1 0 0 0 0,1 0 0 0 0,0-1 1 0 0,0 1-1 0 0,-1-1 0 0 0,1 0 0 0 0,-1 0 1 0 0,0 1-1 0 0,2-3-75 0 0,22-19 271 0 0,-1-1 1 0 0,-1-1-1 0 0,-1 0 1 0 0,-1-2-1 0 0,-1-1 1 0 0,-2-1-1 0 0,-1 0 1 0 0,-1-1-1 0 0,-2-1 1 0 0,-1-1-1 0 0,-1 0 1 0 0,0-6-272 0 0,-6 20-52 0 0,-1-1 0 0 0,0 0 0 0 0,-1 0 1 0 0,-2 0-1 0 0,0-1 0 0 0,0 1 0 0 0,-2-1 0 0 0,-1 0 1 0 0,0 1-1 0 0,-1-1 0 0 0,-1 1 0 0 0,-1-2 52 0 0,2 17-38 0 0,1 1 0 0 0,-1 0 0 0 0,1 0 0 0 0,-1-1 0 0 0,0 1 0 0 0,0 0-1 0 0,-1 0 1 0 0,1 0 0 0 0,-1 0 0 0 0,1 0 0 0 0,-1 0 0 0 0,0 0 0 0 0,0 1-1 0 0,0-1 1 0 0,0 1 0 0 0,-1-1 0 0 0,1 1 0 0 0,-1 0 0 0 0,1 0 0 0 0,-1 0 0 0 0,0 0-1 0 0,0 0 1 0 0,0 1 0 0 0,0-1 0 0 0,0 1 0 0 0,0 0 0 0 0,0 0 0 0 0,0 0 0 0 0,-1 0-1 0 0,1 0 1 0 0,0 1 0 0 0,0 0 0 0 0,-1-1 0 0 0,1 1 0 0 0,0 1 0 0 0,-1-1-1 0 0,1 0 1 0 0,0 1 0 0 0,-1-1 0 0 0,1 1 0 0 0,0 0 0 0 0,0 0 0 0 0,0 1 0 0 0,-1-1-1 0 0,2 1 1 0 0,-1-1 0 0 0,0 1 0 0 0,0 0 0 0 0,0 0 38 0 0,-9 10-2 0 0,0 0 0 0 0,0 0 0 0 0,2 1 0 0 0,-1 1 0 0 0,2 0 1 0 0,0 0-1 0 0,1 1 0 0 0,0 0 0 0 0,1 0 0 0 0,0 1 0 0 0,2 0 0 0 0,0 0 0 0 0,1 0 1 0 0,0 1-1 0 0,1-1 0 0 0,1 1 0 0 0,1 0 0 0 0,0 0 0 0 0,1 0 0 0 0,1 0 0 0 0,1 0 1 0 0,3 13 1 0 0,-2-18 69 0 0,1 0 0 0 0,0 0 1 0 0,1 0-1 0 0,0-1 0 0 0,1 1 1 0 0,0-1-1 0 0,1-1 0 0 0,0 1 1 0 0,0-1-1 0 0,1-1 0 0 0,1 1 1 0 0,0-1-1 0 0,0-1 0 0 0,1 1 1 0 0,0-2-1 0 0,0 1 0 0 0,1-2 1 0 0,-1 1-1 0 0,2-1 0 0 0,-1-1 1 0 0,1 0-1 0 0,0-1 1 0 0,0 0-1 0 0,0 0 0 0 0,0-1 1 0 0,0-1-1 0 0,1 0 0 0 0,0-1 1 0 0,-1-1-1 0 0,1 0 0 0 0,-1 0 1 0 0,1-1-1 0 0,5-1-69 0 0,-9-1 35 0 0,0 0-1 0 0,0 0 1 0 0,0-1 0 0 0,-1 0 0 0 0,1 0-1 0 0,-1-1 1 0 0,0 0 0 0 0,0-1 0 0 0,-1 0-1 0 0,1 0 1 0 0,-1 0 0 0 0,-1-1-1 0 0,1 0 1 0 0,-1 0 0 0 0,0-1 0 0 0,-1 0-1 0 0,0 0 1 0 0,0 0 0 0 0,-1 0-1 0 0,0-1 1 0 0,0 0 0 0 0,-1 0 0 0 0,0 0-1 0 0,0 0 1 0 0,-1-1 0 0 0,-1 1-1 0 0,0 0 1 0 0,0-1 0 0 0,0 0-35 0 0,-1 8-33 0 0,1 1 1 0 0,0-1-1 0 0,-1 1 1 0 0,1-1-1 0 0,-1 1 1 0 0,0-1-1 0 0,1 0 1 0 0,-1 1-1 0 0,0-1 1 0 0,0 0-1 0 0,0 1 1 0 0,0-1-1 0 0,0 1 1 0 0,-1-1-1 0 0,1 0 1 0 0,0 1-1 0 0,-1-1 1 0 0,1 1-1 0 0,-1-1 1 0 0,0 0-1 0 0,1 1 1 0 0,-1 0-1 0 0,0-1 1 0 0,0 1-1 0 0,0-1 1 0 0,0 1-1 0 0,0 0 1 0 0,0 0-1 0 0,0 0 1 0 0,0-1-1 0 0,-1 1 1 0 0,1 0-1 0 0,0 1 1 0 0,-1-1-1 0 0,1 0 1 0 0,-1 0-1 0 0,1 0 1 0 0,-1 1-1 0 0,1-1 1 0 0,-1 1-1 0 0,0-1 1 0 0,1 1-1 0 0,-1 0 1 0 0,1 0-1 0 0,-1 0 1 0 0,0 0-1 0 0,1 0 1 0 0,-1 0-1 0 0,0 0 1 0 0,1 0-1 0 0,-1 0 33 0 0,-5 6-88 0 0,1 0-1 0 0,0 1 0 0 0,0 0 1 0 0,1-1-1 0 0,-1 2 1 0 0,1-1-1 0 0,1 1 1 0 0,0-1-1 0 0,0 1 0 0 0,0 0 1 0 0,1 1-1 0 0,0-1 1 0 0,1 1-1 0 0,0 0 89 0 0,-1-2-3 0 0,0 0 1 0 0,0 0-1 0 0,1 0 0 0 0,0 0 1 0 0,1 0-1 0 0,0 1 0 0 0,0-1 1 0 0,0 1-1 0 0,1-1 0 0 0,0 1 1 0 0,0-1-1 0 0,1 1 0 0 0,0-1 1 0 0,1 0-1 0 0,-1 1 0 0 0,1-1 1 0 0,1 0-1 0 0,-1 0 0 0 0,1 0 1 0 0,1 0-1 0 0,-1-1 0 0 0,1 1 1 0 0,0-1-1 0 0,0 0 0 0 0,1 0 1 0 0,0 0-1 0 0,0-1 0 0 0,0 0 1 0 0,1 0-1 0 0,0 0 0 0 0,0 0 1 0 0,0-1-1 0 0,0 0 0 0 0,1 0 1 0 0,0-1-1 0 0,3 1 3 0 0,-4-3 43 0 0,1 0-1 0 0,-1-1 1 0 0,1 0 0 0 0,-1 0 0 0 0,1-1-1 0 0,-1 0 1 0 0,0 0 0 0 0,1 0-1 0 0,-1-1 1 0 0,0 0 0 0 0,0 0 0 0 0,0-1-1 0 0,0 1 1 0 0,0-1 0 0 0,-1-1 0 0 0,1 1-1 0 0,-1-1 1 0 0,0 0 0 0 0,0 0-1 0 0,0 0 1 0 0,4-6-43 0 0,84-111 606 0 0,-72 88-568 0 0,-2-2 1 0 0,-1 0-1 0 0,-2-1 0 0 0,12-37-38 0 0,-23 28-58 0 0,-7 44 17 0 0,1 1 1 0 0,0-1-1 0 0,-1 0 0 0 0,1 1 1 0 0,-1-1-1 0 0,1 1 1 0 0,-1 0-1 0 0,1-1 1 0 0,-1 1-1 0 0,1 0 1 0 0,-1 0-1 0 0,1 0 0 0 0,-1 0 1 0 0,1 0-1 0 0,-1 0 1 0 0,1 0-1 0 0,-1 1 1 0 0,1-1-1 0 0,-1 1 1 0 0,1-1-1 0 0,0 1 0 0 0,-1-1 1 0 0,1 1-1 0 0,-1 0 1 0 0,1-1-1 0 0,0 1 1 0 0,-1 0 40 0 0,-5 4-74 0 0,-1 0-1 0 0,1 1 1 0 0,-1 0 0 0 0,2 0 0 0 0,-1 0 0 0 0,1 1-1 0 0,0 0 1 0 0,0 0 0 0 0,1 0 0 0 0,0 1 0 0 0,-3 5 74 0 0,8-12-5 0 0,-1 0 0 0 0,1 0 0 0 0,-1 0 0 0 0,1 0 0 0 0,-1 0 0 0 0,1 1 0 0 0,0-1 0 0 0,0 0 0 0 0,0 0 0 0 0,0 1 0 0 0,-1-1 1 0 0,2 0-1 0 0,-1 0 0 0 0,0 1 0 0 0,0-1 0 0 0,0 0 0 0 0,1 0 0 0 0,-1 1 0 0 0,0-1 0 0 0,1 0 0 0 0,-1 0 0 0 0,1 0 0 0 0,-1 0 0 0 0,1 0 1 0 0,0 0-1 0 0,0 0 0 0 0,-1 0 0 0 0,1 0 0 0 0,0 0 0 0 0,0 0 0 0 0,0 0 0 0 0,0 0 0 0 0,0-1 0 0 0,0 1 0 0 0,0 0 0 0 0,0-1 1 0 0,0 1-1 0 0,0-1 0 0 0,1 1 0 0 0,-1-1 0 0 0,0 0 0 0 0,0 1 0 0 0,0-1 0 0 0,1 0 0 0 0,-1 0 5 0 0,66 4 197 0 0,-54-4-134 0 0,124 3 359 0 0,-135-3-401 0 0,0 1 1 0 0,0 0 0 0 0,0 0-1 0 0,-1 0 1 0 0,1 1 0 0 0,-1-1 0 0 0,1 0-1 0 0,-1 1 1 0 0,1-1 0 0 0,-1 1-1 0 0,0-1 1 0 0,0 1 0 0 0,0-1 0 0 0,1 1-1 0 0,-2 0 1 0 0,1 0 0 0 0,0 0-1 0 0,0-1 1 0 0,-1 1 0 0 0,1 0 0 0 0,0 0-1 0 0,-1 0 1 0 0,0 0 0 0 0,0 0-1 0 0,1 0 1 0 0,-1 0 0 0 0,-1 0-1 0 0,1 0 1 0 0,0 0 0 0 0,0 0 0 0 0,-1 0-1 0 0,1 0 1 0 0,-1 0 0 0 0,0 0-22 0 0,-22 68 330 0 0,22-69-328 0 0,-3 6-12 0 0,-1 0 0 0 0,1 0 1 0 0,1 1-1 0 0,-1-1 0 0 0,1 1 0 0 0,1 0 0 0 0,-1 0 1 0 0,2 0-1 0 0,-1 1 0 0 0,1-1 0 0 0,0 0 1 0 0,0 1-1 0 0,1-1 0 0 0,0 0 0 0 0,1 1 1 0 0,0-1-1 0 0,1 3 10 0 0,29 13-1697 0 0,-14-22-6232 0 0,-13-2-3100 0 0</inkml:trace>
  <inkml:trace contextRef="#ctx0" brushRef="#br0" timeOffset="3042.154">2473 770 0 0 0,'0'0'132'0'0,"0"0"185"0"0,0 0 256 0 0,0 0 297 0 0,0 0 280 0 0,0 0 240 0 0,0 0 34 0 0,0 0-58 0 0,0 0-108 0 0,0 0-124 0 0,0 0-179 0 0,-3-5-111 0 0,-11-15-50 0 0,-32 9 2450 0 0,36 11-3010 0 0,1 1-1 0 0,-1 0 0 0 0,0 0 0 0 0,1 1 1 0 0,-1 1-1 0 0,1 0 0 0 0,0 0 0 0 0,0 0 1 0 0,0 1-1 0 0,0 1 0 0 0,0 0 1 0 0,-4 3-234 0 0,12-7 27 0 0,1-1 0 0 0,-1 1 0 0 0,0-1 0 0 0,0 1 0 0 0,1 0 0 0 0,-1-1 0 0 0,0 1 0 0 0,1 0 0 0 0,-1 0 1 0 0,1-1-1 0 0,-1 1 0 0 0,1 0 0 0 0,-1 0 0 0 0,1 0 0 0 0,0 0 0 0 0,-1 0 0 0 0,1 0 0 0 0,0-1 0 0 0,0 1 1 0 0,0 0-1 0 0,0 0 0 0 0,0 0 0 0 0,0 0 0 0 0,0 0 0 0 0,0 0 0 0 0,0 0 0 0 0,0 0 0 0 0,0 0 0 0 0,0 0 1 0 0,1 0-1 0 0,-1 0 0 0 0,0 0 0 0 0,1-1 0 0 0,-1 1 0 0 0,1 0 0 0 0,-1 0 0 0 0,1 0 0 0 0,-1 0 0 0 0,1-1 1 0 0,0 1-1 0 0,-1 0 0 0 0,1-1 0 0 0,0 1 0 0 0,-1 0 0 0 0,1-1 0 0 0,0 1 0 0 0,0-1 0 0 0,0 1 1 0 0,0-1-28 0 0,49 32 722 0 0,-42-28-664 0 0,2 0-6 0 0,-1 0 0 0 0,0 1 1 0 0,0 0-1 0 0,0 1 0 0 0,0 0 0 0 0,-1 0 0 0 0,0 1 0 0 0,0 0 1 0 0,-1 0-1 0 0,0 1 0 0 0,0-1 0 0 0,-1 2 0 0 0,0-1 1 0 0,0 1-1 0 0,-1 0 0 0 0,0 0 0 0 0,-1 0 0 0 0,0 1 0 0 0,0 0 1 0 0,-1-1-1 0 0,0 1 0 0 0,-1 1 0 0 0,0-1 0 0 0,0 3-52 0 0,-3-10 44 0 0,1 1-1 0 0,-1-1 0 0 0,0 0 1 0 0,1 0-1 0 0,-1 0 0 0 0,0 0 1 0 0,-1 0-1 0 0,1 0 0 0 0,-1 0 1 0 0,1 0-1 0 0,-1-1 1 0 0,0 1-1 0 0,0 0 0 0 0,0-1 1 0 0,0 0-1 0 0,0 1 0 0 0,-1-1 1 0 0,1 0-1 0 0,-1 0 0 0 0,0 0 1 0 0,1 0-1 0 0,-1-1 0 0 0,0 1 1 0 0,0-1-1 0 0,0 0 1 0 0,0 0-1 0 0,0 0 0 0 0,0 0 1 0 0,0 0-1 0 0,-1-1 0 0 0,0 1-43 0 0,-106 9 166 0 0,-33-19-694 0 0,144 9 408 0 0,-1 0 0 0 0,1-1 0 0 0,-1 1 0 0 0,0 0 0 0 0,1 0 1 0 0,-1-1-1 0 0,1 1 0 0 0,-1-1 0 0 0,0 1 0 0 0,1 0 0 0 0,-1-1 0 0 0,0 1 0 0 0,0-1 1 0 0,1 1-1 0 0,-1-1 0 0 0,0 1 0 0 0,0-1 0 0 0,0 1 0 0 0,0-1 0 0 0,1 1 1 0 0,-1-1-1 0 0,0 1 0 0 0,0-1 0 0 0,0 1 0 0 0,0-1 0 0 0,0 1 0 0 0,0-1 0 0 0,0 1 1 0 0,0-1-1 0 0,-1 1 0 0 0,1-1 0 0 0,0 1 0 0 0,0-1 0 0 0,0 1 0 0 0,0-1 0 0 0,-1 1 1 0 0,1-1-1 0 0,0 1 0 0 0,-1 0 0 0 0,1-1 0 0 0,0 1 0 0 0,-1-1 0 0 0,1 1 0 0 0,0 0 1 0 0,-1-1-1 0 0,1 1 0 0 0,-1 0 0 0 0,1-1 0 0 0,0 1 0 0 0,-1 0 0 0 0,1 0 1 0 0,-1-1 118 0 0,30-14-7918 0 0,-18 10-521 0 0</inkml:trace>
  <inkml:trace contextRef="#ctx0" brushRef="#br0" timeOffset="3416.636">2993 303 13019 0 0,'0'0'1628'0'0,"0"0"-876"0"0,0 0-433 0 0,0 0-12 0 0,0 0 34 0 0,0 0 15 0 0,0 0 6 0 0,0 0 43 0 0,0 0 78 0 0,0 0 96 0 0,0 0 87 0 0,0 0-4 0 0,0 0-59 0 0,2 13-32 0 0,6 108 1241 0 0,-8 32-1040 0 0,-6 1-1 0 0,-6-1 1 0 0,-8 0-772 0 0,16-67-887 0 0,4-86 486 0 0,0 0-107 0 0,0 0-122 0 0,0-22-4508 0 0,0 15 437 0 0,0 2-5926 0 0</inkml:trace>
  <inkml:trace contextRef="#ctx0" brushRef="#br0" timeOffset="3651.589">2721 738 15779 0 0,'0'0'558'0'0,"0"0"-366"0"0,0 0-64 0 0,0 0 164 0 0,0 0 124 0 0,0 0 99 0 0,0 0 69 0 0,21-3 32 0 0,137-13 1032 0 0,41 17-1434 0 0,-138 0-3432 0 0,-1 0-4250 0 0,-46-1-2788 0 0</inkml:trace>
  <inkml:trace contextRef="#ctx0" brushRef="#br0" timeOffset="4033.551">3479 697 9338 0 0,'0'0'1415'0'0,"0"0"-646"0"0,0 0-159 0 0,0 0 22 0 0,0 0 80 0 0,0 0 52 0 0,0 0 11 0 0,0 0 44 0 0,0 0-13 0 0,0 0-110 0 0,0 0-158 0 0,0 0-140 0 0,0 0-79 0 0,-20 13-39 0 0,-63 42-40 0 0,-5 27 169 0 0,76-72-383 0 0,1 0 0 0 0,0 2 0 0 0,1-1 0 0 0,0 1 0 0 0,1 1 0 0 0,0-1 0 0 0,1 2 0 0 0,1-1 0 0 0,0 1 0 0 0,0 0 0 0 0,2 1 0 0 0,0-1 0 0 0,0 1 0 0 0,2 0 0 0 0,-1 0 0 0 0,2 1 0 0 0,0 7-26 0 0,3-21 58 0 0,0 0 1 0 0,0-1 0 0 0,1 1 0 0 0,-1 0 0 0 0,1 0 0 0 0,0-1-1 0 0,-1 1 1 0 0,1-1 0 0 0,0 0 0 0 0,0 1 0 0 0,0-1 0 0 0,0 0-1 0 0,0 0 1 0 0,0 0 0 0 0,0 0 0 0 0,0-1 0 0 0,1 1 0 0 0,-1-1-1 0 0,0 1 1 0 0,0-1 0 0 0,0 0 0 0 0,1 1 0 0 0,-1-1 0 0 0,0 0-1 0 0,1-1 1 0 0,-1 1 0 0 0,0 0 0 0 0,0-1 0 0 0,1 1 0 0 0,-1-1-1 0 0,0 0 1 0 0,0 0 0 0 0,0 1 0 0 0,0-1 0 0 0,0-1 0 0 0,0 1-1 0 0,0 0 1 0 0,0 0 0 0 0,0-1 0 0 0,-1 1 0 0 0,1-1 0 0 0,-1 0-1 0 0,2 0-58 0 0,156-150 1302 0 0,-128 117-1198 0 0,83-78-141 0 0,-111 149-681 0 0,-13 15 137 0 0,-4 30-1281 0 0,22-32-8100 0 0,-5-41-303 0 0</inkml:trace>
  <inkml:trace contextRef="#ctx0" brushRef="#br0" timeOffset="4422.293">3624 1058 11074 0 0,'0'0'1586'0'0,"0"0"-450"0"0,0 0-138 0 0,0 0-29 0 0,0 0-70 0 0,0 0-48 0 0,0 0-55 0 0,0 0-38 0 0,0 0-31 0 0,0 0-94 0 0,0 0-109 0 0,10-21-118 0 0,31-65-94 0 0,23-3 468 0 0,-62 86-769 0 0,4-5-33 0 0,1-1 0 0 0,0 1 0 0 0,0 0 0 0 0,0 0 0 0 0,1 1 0 0 0,0 0 0 0 0,1 0 0 0 0,-1 1 0 0 0,1 0 0 0 0,1 1 0 0 0,-1 0-1 0 0,5-2 23 0 0,-13 9-36 0 0,0-1 0 0 0,0 0 0 0 0,0 0 0 0 0,0 0 0 0 0,0 1 1 0 0,0-1-1 0 0,0 0 0 0 0,0 1 0 0 0,0-1 0 0 0,0 1 0 0 0,-1-1 0 0 0,1 1 0 0 0,-1 0 0 0 0,1-1 0 0 0,-1 1 0 0 0,0-1 0 0 0,0 1 0 0 0,1 0 0 0 0,-1-1 0 0 0,0 1 0 0 0,-1 0 0 0 0,1-1 0 0 0,0 1 0 0 0,0 0 0 0 0,-1-1 0 0 0,1 1 0 0 0,-1 0 0 0 0,1-1 36 0 0,0 1-17 0 0,-7 39 11 0 0,5-36 14 0 0,0 0 1 0 0,0 0-1 0 0,1 0 0 0 0,-1 1 0 0 0,1-1 0 0 0,1 0 1 0 0,-1 1-1 0 0,1-1 0 0 0,0 0 0 0 0,0 1 0 0 0,0-1 0 0 0,1 0 1 0 0,0 1-1 0 0,0-1 0 0 0,0 0 0 0 0,1 0 0 0 0,-1 0 1 0 0,1 0-1 0 0,1 0 0 0 0,-1 0 0 0 0,1 0 0 0 0,0-1 1 0 0,0 1-1 0 0,0-1 0 0 0,0 1-8 0 0,0-4 89 0 0,-1 0 0 0 0,1 0 0 0 0,-1 0 0 0 0,0-1 0 0 0,1 1 0 0 0,-1-1 0 0 0,1 1 0 0 0,0-1 0 0 0,-1 0-1 0 0,1 0 1 0 0,-1 0 0 0 0,1 0 0 0 0,-1 0 0 0 0,1-1 0 0 0,0 1 0 0 0,-1-1 0 0 0,1 1 0 0 0,-1-1 0 0 0,0 0 0 0 0,1 0 0 0 0,-1 0 0 0 0,0-1 0 0 0,1 1 0 0 0,-1 0 0 0 0,0-1 0 0 0,0 1 0 0 0,0-1 0 0 0,0 0 0 0 0,-1 0 0 0 0,1 0-89 0 0,52-62 1341 0 0,-47 55-1349 0 0,53-84 367 0 0,-29 28-3100 0 0,-27 55 424 0 0,-3 4-2605 0 0,0 1-6452 0 0</inkml:trace>
  <inkml:trace contextRef="#ctx0" brushRef="#br0" timeOffset="5039.29">4401 681 9442 0 0,'0'0'6268'0'0,"0"0"-4725"0"0,0 0-1400 0 0,0 0 26 0 0,0 0 126 0 0,0 0 66 0 0,0 0 42 0 0,0 0-26 0 0,0 0-93 0 0,0 0-87 0 0,0 0-72 0 0,0 0-69 0 0,0 0-31 0 0,-17 2 11 0 0,-52 12 3 0 0,66-13-36 0 0,0 0 1 0 0,1 0-1 0 0,-1 1 1 0 0,0-1 0 0 0,1 1-1 0 0,-1-1 1 0 0,1 1-1 0 0,-1 0 1 0 0,1 0-1 0 0,0 0 1 0 0,0 0-1 0 0,0 1 1 0 0,0-1-1 0 0,0 1 1 0 0,0-1-1 0 0,1 1 1 0 0,-1-1 0 0 0,1 1-1 0 0,0 0 1 0 0,0 0-1 0 0,0 0 1 0 0,0-1-1 0 0,0 2-3 0 0,-2 4 10 0 0,0-1-5 0 0,-1 1 0 0 0,1 0 0 0 0,0-1 0 0 0,1 1 0 0 0,0 0 0 0 0,0 0 0 0 0,1 1 0 0 0,0-1 0 0 0,0 0 0 0 0,1 0 0 0 0,0 1 0 0 0,0-1 0 0 0,1 0 0 0 0,0 1 0 0 0,1-1 0 0 0,0 0 0 0 0,0 0 0 0 0,1 0 0 0 0,0-1 0 0 0,0 1 0 0 0,0-1 0 0 0,1 1 0 0 0,1-1 0 0 0,-1 0 0 0 0,1 0 0 0 0,4 4-5 0 0,-3-9 166 0 0,-1-1 0 0 0,1 0 0 0 0,-1-1 0 0 0,1 1 0 0 0,-1-1 0 0 0,1 0 0 0 0,-1 0 0 0 0,1-1 0 0 0,-1 1 0 0 0,1-1 0 0 0,-1-1 0 0 0,1 1 0 0 0,-1-1 0 0 0,0 0 0 0 0,0 0 0 0 0,0 0 0 0 0,0-1 0 0 0,0 1 0 0 0,0-1 0 0 0,-1-1 0 0 0,1 1 0 0 0,-1 0 0 0 0,0-1 0 0 0,0 0 0 0 0,0 0 0 0 0,-1-1 0 0 0,1 1 0 0 0,-1 0 0 0 0,0-1 0 0 0,0-2-166 0 0,1 3 31 0 0,183-232 1294 0 0,-161 202-1682 0 0,-2-2 0 0 0,-1 0 0 0 0,-2-1 0 0 0,-1-1-1 0 0,-2-1 1 0 0,-2-1 0 0 0,-2 0 0 0 0,-1-1 0 0 0,-2 0-1 0 0,-2-1 1 0 0,-2 0 0 0 0,2-36 357 0 0,-8 74-32 0 0,0 0 1 0 0,0 0-1 0 0,-1 0 0 0 0,1 0 1 0 0,-1-1-1 0 0,0 1 0 0 0,0 0 1 0 0,-1 0-1 0 0,1-1 1 0 0,-1 1-1 0 0,0 0 0 0 0,0 0 1 0 0,0 0-1 0 0,0 0 0 0 0,-1 0 1 0 0,0 0-1 0 0,0 0 0 0 0,0 1 1 0 0,0-1-1 0 0,0 1 0 0 0,-1-1 1 0 0,1 1-1 0 0,-1 0 0 0 0,0 0 1 0 0,0 0-1 0 0,-1 0 1 0 0,1 1-1 0 0,0-1 0 0 0,-1 1 1 0 0,1 0-1 0 0,-1 0 0 0 0,0 0 1 0 0,0 0-1 0 0,0 1 0 0 0,0-1 1 0 0,0 1-1 0 0,0 0 0 0 0,0 1 1 0 0,0-1-1 0 0,-1 1 0 0 0,-2-1 32 0 0,-3 5-2 0 0,0 0-1 0 0,1 0 1 0 0,0 1-1 0 0,0 0 1 0 0,0 0-1 0 0,1 1 1 0 0,-1 1-1 0 0,1-1 1 0 0,1 1-1 0 0,-1 0 0 0 0,1 1 1 0 0,0 0-1 0 0,1 0 1 0 0,0 1-1 0 0,1-1 1 0 0,-1 1-1 0 0,1 0 1 0 0,1 1-1 0 0,0-1 0 0 0,0 1 1 0 0,1 0-1 0 0,-1 7 3 0 0,-5 16 257 0 0,2 1 1 0 0,2-1-1 0 0,1 1 0 0 0,1 0 0 0 0,2 0 0 0 0,1 0 0 0 0,2 0 0 0 0,3 13-257 0 0,1-7 354 0 0,3 0 0 0 0,1-1 0 0 0,1 0 0 0 0,2-1 0 0 0,2 0 0 0 0,2-2 0 0 0,1 1 0 0 0,2-2 0 0 0,1-1 0 0 0,2 0 0 0 0,9 8-354 0 0,-9-20 156 0 0,-29-50-3834 0 0,4 21 520 0 0,0 3-3309 0 0,-1 2-5305 0 0</inkml:trace>
  <inkml:trace contextRef="#ctx0" brushRef="#br0" timeOffset="5570.402">4956 777 15243 0 0,'0'0'2365'0'0,"0"0"-1937"0"0,0 0-699 0 0,0 0 92 0 0,0 0 261 0 0,0 0 126 0 0,0 0 44 0 0,0 0-12 0 0,0 0-24 0 0,0 0-25 0 0,0 0-35 0 0,0 0-50 0 0,10 20-36 0 0,28 62-21 0 0,-28-26-372 0 0,-13-48-45 0 0,-2 6-3705 0 0,4-10-4190 0 0</inkml:trace>
  <inkml:trace contextRef="#ctx0" brushRef="#br0" timeOffset="5821.197">5064 273 18404 0 0,'0'0'624'0'0,"0"0"-928"0"0,0 0-568 0 0,0 0-288 0 0,0 0-313 0 0,0 0-543 0 0,0 0-1041 0 0,0 0-6681 0 0</inkml:trace>
  <inkml:trace contextRef="#ctx0" brushRef="#br0" timeOffset="6140.214">5188 925 5841 0 0,'0'0'2273'0'0,"0"0"-392"0"0,0 0-254 0 0,0 0-133 0 0,0 0-246 0 0,0 0-239 0 0,0 0-87 0 0,0 0-59 0 0,9-20-48 0 0,43-96 484 0 0,-43 88-639 0 0,42-87 689 0 0,-50 115-1365 0 0,-1 0 0 0 0,0 0 0 0 0,1-1 0 0 0,-1 1 0 0 0,1 0 0 0 0,-1 0 0 0 0,0-1 0 0 0,1 1 0 0 0,-1 0 0 0 0,1 0 0 0 0,-1 0 0 0 0,0 0 0 0 0,1 0 0 0 0,-1 0 0 0 0,1-1 0 0 0,-1 1 0 0 0,1 0 0 0 0,-1 0 0 0 0,1 0 0 0 0,-1 0 0 0 0,0 1 0 0 0,1-1 0 0 0,-1 0 0 0 0,1 0 0 0 0,-1 0 0 0 0,1 0 0 0 0,-1 0 0 0 0,0 1 0 0 0,1-1 0 0 0,-1 0 0 0 0,1 0 0 0 0,-1 0 0 0 0,0 1 0 0 0,1-1 0 0 0,-1 0 0 0 0,0 1 0 0 0,1-1 0 0 0,-1 0 0 0 0,0 1 0 0 0,0-1 0 0 0,1 0 0 0 0,-1 1 0 0 0,0-1 0 0 0,0 1 0 0 0,0-1 0 0 0,1 1 0 0 0,-1-1 0 0 0,0 0 0 0 0,0 1 0 0 0,0-1 0 0 0,0 1 0 0 0,0-1 1 0 0,0 1-1 0 0,0-1 0 0 0,0 0 0 0 0,0 1 0 0 0,0-1 0 0 0,0 1 0 0 0,0-1 0 0 0,0 1 0 0 0,-1-1 0 0 0,1 1 0 0 0,0-1 16 0 0,8 47 112 0 0,-6-32-147 0 0,-2-10 113 0 0,0 1 0 0 0,0 0 0 0 0,0 0-1 0 0,1-1 1 0 0,0 1 0 0 0,0 0 0 0 0,1-1 0 0 0,-1 1 0 0 0,1-1 0 0 0,0 0 0 0 0,1 1-1 0 0,-1-1 1 0 0,1 0 0 0 0,0 0 0 0 0,1-1 0 0 0,-1 1 0 0 0,1-1 0 0 0,0 1-1 0 0,0-1 1 0 0,0 0 0 0 0,0-1 0 0 0,1 1 0 0 0,-1-1 0 0 0,1 0 0 0 0,0 0 0 0 0,0 0-1 0 0,0-1 1 0 0,1 1 0 0 0,-1-1 0 0 0,1-1 0 0 0,3 2-78 0 0,-4-5 124 0 0,-1 0 1 0 0,0 0-1 0 0,0 0 0 0 0,0-1 1 0 0,-1 1-1 0 0,1-1 1 0 0,-1 0-1 0 0,1 0 0 0 0,-1 0 1 0 0,0-1-1 0 0,0 1 1 0 0,0-1-1 0 0,-1 0 0 0 0,1 1 1 0 0,-1-1-1 0 0,0 0 1 0 0,0-1-1 0 0,0 1 0 0 0,0 0 1 0 0,0-3-125 0 0,5-7-14 0 0,7-17-403 0 0,0 2-1954 0 0,-3 10-3881 0 0,-7 12-5010 0 0</inkml:trace>
  <inkml:trace contextRef="#ctx0" brushRef="#br0" timeOffset="6734.085">5842 664 14795 0 0,'0'0'2197'0'0,"0"0"-1192"0"0,0 0-350 0 0,0 0 118 0 0,0 0 66 0 0,0 0-89 0 0,0 0-134 0 0,0 0-133 0 0,0 0-121 0 0,0 0-101 0 0,0 0-83 0 0,0 0-60 0 0,0 0-33 0 0,-19 5-10 0 0,-61 14-26 0 0,77-18-47 0 0,-1 0 0 0 0,1 0 0 0 0,0 0-1 0 0,0 1 1 0 0,0-1 0 0 0,0 1 0 0 0,0-1 0 0 0,0 1 0 0 0,1 0-1 0 0,-1 0 1 0 0,1 0 0 0 0,-1 1 0 0 0,1-1 0 0 0,0 1 0 0 0,0-1 0 0 0,0 1-1 0 0,0 0 1 0 0,0 0 0 0 0,0-1 0 0 0,1 1 0 0 0,-1 1-2 0 0,-2 5-6 0 0,-1-2-9 0 0,1 0 1 0 0,-1 0-1 0 0,2 0 0 0 0,-1 1 0 0 0,1-1 0 0 0,0 1 0 0 0,1 0 0 0 0,0 0 0 0 0,0 0 0 0 0,0 1 0 0 0,1-1 0 0 0,1 0 1 0 0,-1 0-1 0 0,1 1 0 0 0,1-1 0 0 0,0 0 0 0 0,0 4 15 0 0,0-11 19 0 0,0 1-1 0 0,0-1 1 0 0,0 1 0 0 0,0-1-1 0 0,1 1 1 0 0,-1-1 0 0 0,0 0-1 0 0,1 0 1 0 0,-1 0 0 0 0,0 0-1 0 0,1 0 1 0 0,0 0-1 0 0,-1 0 1 0 0,1 0 0 0 0,-1 0-1 0 0,1-1 1 0 0,0 1 0 0 0,0-1-1 0 0,-1 1 1 0 0,1-1 0 0 0,0 0-1 0 0,0 1 1 0 0,0-1 0 0 0,-1 0-1 0 0,1 0 1 0 0,0 0 0 0 0,0-1-1 0 0,0 1 1 0 0,-1 0 0 0 0,1-1-1 0 0,0 1 1 0 0,0-1 0 0 0,-1 0-1 0 0,1 1-18 0 0,58-28 757 0 0,0-13-313 0 0,-47 31-394 0 0,0 0 0 0 0,1 0 0 0 0,0 1-1 0 0,0 1 1 0 0,1 0 0 0 0,0 2 0 0 0,0-1 0 0 0,0 2-1 0 0,1 0 1 0 0,0 0 0 0 0,5 1-50 0 0,-19 4 2 0 0,0 0-1 0 0,0 0 1 0 0,0 0-1 0 0,0 0 1 0 0,1 0-1 0 0,-1 1 1 0 0,0-1-1 0 0,0 1 1 0 0,0-1-1 0 0,-1 1 1 0 0,1 0-1 0 0,0 0 1 0 0,0 0-1 0 0,0 0 1 0 0,0 0-1 0 0,-1 0 1 0 0,1 1-1 0 0,0-1 1 0 0,-1 0-1 0 0,0 1 1 0 0,1-1-1 0 0,-1 1 1 0 0,0 0-1 0 0,1-1 1 0 0,-1 1-1 0 0,0 0 1 0 0,0 0-1 0 0,0 0 1 0 0,-1-1-1 0 0,1 1 1 0 0,0 0-1 0 0,-1 0 1 0 0,1 2-2 0 0,5 73 200 0 0,-6-66-189 0 0,-6 119-499 0 0,-5 0 0 0 0,-13 39 488 0 0,6-48-1340 0 0,17-99 1299 0 0,-1 1 1 0 0,-2-1-1 0 0,0 0 0 0 0,-1-1 0 0 0,-1 1 1 0 0,-1-1-1 0 0,-1 0 0 0 0,-1-1 1 0 0,-1 0-1 0 0,-1 0 0 0 0,0-1 0 0 0,-1 0 1 0 0,-1-1-1 0 0,-1-1 0 0 0,-10 10 41 0 0,22-25 36 0 0,0 0 0 0 0,1 0 0 0 0,-1 1-1 0 0,-1-1 1 0 0,1-1 0 0 0,0 1 0 0 0,0 0-1 0 0,-1 0 1 0 0,1-1 0 0 0,-1 0 0 0 0,1 1-1 0 0,-1-1 1 0 0,0 0 0 0 0,0 0 0 0 0,1 0 0 0 0,-1-1-1 0 0,0 1 1 0 0,0-1 0 0 0,0 0 0 0 0,0 1-1 0 0,1-1 1 0 0,-1 0 0 0 0,0-1 0 0 0,0 1-1 0 0,0 0 1 0 0,0-1 0 0 0,0 0 0 0 0,1 1 0 0 0,-1-1-1 0 0,0 0 1 0 0,0-1 0 0 0,1 1 0 0 0,-1 0-1 0 0,1-1 1 0 0,0 0 0 0 0,-1 1 0 0 0,1-1-1 0 0,0 0 1 0 0,0 0 0 0 0,0 0 0 0 0,0 0 0 0 0,0-1-1 0 0,0 1 1 0 0,1 0 0 0 0,-2-3-36 0 0,0-6 54 0 0,-1 0-1 0 0,2 0 1 0 0,-1-1 0 0 0,2 1-1 0 0,-1-1 1 0 0,2 1 0 0 0,0-1-1 0 0,0 0 1 0 0,1 1 0 0 0,0-1 0 0 0,1 1-1 0 0,0-1 1 0 0,1 1 0 0 0,0 0-1 0 0,1 0 1 0 0,0 0 0 0 0,1 0-1 0 0,0 1 1 0 0,2-2-54 0 0,7-12 56 0 0,1 0-1 0 0,0 1 1 0 0,2 0 0 0 0,1 2-1 0 0,1 0 1 0 0,1 1 0 0 0,10-8-56 0 0,-16 16-144 0 0,0 1 1 0 0,1 0-1 0 0,0 0 1 0 0,0 2 0 0 0,1 0-1 0 0,1 1 1 0 0,0 1 0 0 0,0 0-1 0 0,0 1 1 0 0,13-2 143 0 0,-26 7-966 0 0,-1 1-3910 0 0,-1 0 1368 0 0,-2 0-8161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240 636 7017 0 0,'0'0'1972'0'0,"0"0"-348"0"0,0 0-76 0 0,0 0 119 0 0,0 0 2 0 0,0 0-182 0 0,0 0-262 0 0,0 0-283 0 0,0 0-227 0 0,0 0-167 0 0,0 0-140 0 0,0 0-127 0 0,-8-5-86 0 0,-23-11-68 0 0,28 16-117 0 0,1-1 0 0 0,0 1 0 0 0,-1 0 0 0 0,1 0 0 0 0,0 0 0 0 0,-1 1 0 0 0,1-1 0 0 0,-1 0 0 0 0,1 1 0 0 0,0 0 0 0 0,0-1 0 0 0,-1 1 0 0 0,1 0 0 0 0,0 0 0 0 0,0 0 0 0 0,0 1 0 0 0,0-1 0 0 0,0 0 0 0 0,0 1 0 0 0,0-1 0 0 0,0 1 1 0 0,0 1-11 0 0,-3 0 17 0 0,-7 7-8 0 0,0-1-1 0 0,1 2 0 0 0,0-1 1 0 0,1 1-1 0 0,0 1 0 0 0,1 0 0 0 0,0 1 1 0 0,1-1-1 0 0,0 1 0 0 0,1 1 1 0 0,0 0-1 0 0,1 0 0 0 0,1 0 1 0 0,0 1-1 0 0,1-1 0 0 0,1 1 0 0 0,0 0 1 0 0,1 0-1 0 0,1 0 0 0 0,0 0 1 0 0,1 1-1 0 0,0 0-8 0 0,2-12 25 0 0,0 0-1 0 0,-1 0 1 0 0,1 0-1 0 0,1 0 1 0 0,-1-1-1 0 0,1 1 1 0 0,-1-1-1 0 0,1 1 1 0 0,0-1 0 0 0,0 0-1 0 0,0 0 1 0 0,1-1-1 0 0,-1 1 1 0 0,1 0-1 0 0,-1-1 1 0 0,1 0-1 0 0,0 0 1 0 0,0 0-1 0 0,0-1 1 0 0,0 1 0 0 0,0-1-1 0 0,0 0 1 0 0,1 0-1 0 0,-1 0 1 0 0,0-1-1 0 0,1 1 1 0 0,-1-1-1 0 0,0 0 1 0 0,1 0 0 0 0,-1-1-1 0 0,0 1 1 0 0,0-1-1 0 0,1 0 1 0 0,-1 0-1 0 0,0 0 1 0 0,0-1-1 0 0,0 0 1 0 0,0 0-1 0 0,0 0 1 0 0,0 0 0 0 0,-1 0-1 0 0,1-1 1 0 0,-1 1-1 0 0,1-2-24 0 0,34-22 236 0 0,-1-2 0 0 0,-2-2 0 0 0,-1-1 0 0 0,-1-1 0 0 0,-2-2 0 0 0,-2-1 0 0 0,0-2 0 0 0,-3-1-1 0 0,-1 0 1 0 0,-1-5-236 0 0,-4 9-250 0 0,-1-2-1 0 0,-2 0 1 0 0,-2-1-1 0 0,-1 0 1 0 0,-2-1-1 0 0,-2-1 1 0 0,-1 0-1 0 0,-2 0 1 0 0,-2 0-1 0 0,-1-1 1 0 0,-3 0-1 0 0,-1-20 251 0 0,-1 56-14 0 0,1 0-1 0 0,-1-1 1 0 0,0 1-1 0 0,0 0 1 0 0,0 0 0 0 0,0-1-1 0 0,-1 1 1 0 0,0 0-1 0 0,0 0 1 0 0,0 0-1 0 0,0 1 1 0 0,-1-1-1 0 0,1 1 1 0 0,-1-1-1 0 0,0 1 1 0 0,0 0-1 0 0,0 0 1 0 0,0 0-1 0 0,-1 0 1 0 0,1 0-1 0 0,-1 1 1 0 0,0 0-1 0 0,0 0 1 0 0,0 0-1 0 0,0 0 1 0 0,0 0-1 0 0,0 1 1 0 0,0 0-1 0 0,0 0 1 0 0,-1 0-1 0 0,1 0 1 0 0,0 1-1 0 0,-1-1 1 0 0,1 1-1 0 0,-1 0 1 0 0,1 1 0 0 0,0-1-1 0 0,-1 1 1 0 0,1 0-1 0 0,0 0 1 0 0,0 0-1 0 0,-1 0 1 0 0,1 1-1 0 0,0 0 1 0 0,0 0-1 0 0,0 0 1 0 0,1 0-1 0 0,-1 1 1 0 0,1-1-1 0 0,-2 2 15 0 0,-8 7 30 0 0,0 1 0 0 0,1 0 0 0 0,0 1 0 0 0,1 0-1 0 0,0 1 1 0 0,1 0 0 0 0,1 1 0 0 0,0 0 0 0 0,1 1 0 0 0,1-1 0 0 0,0 1-1 0 0,1 1 1 0 0,1-1 0 0 0,1 1 0 0 0,-2 8-30 0 0,-2 23 187 0 0,1 1 0 0 0,2 0 0 0 0,3 1 1 0 0,3 41-188 0 0,-1-63 207 0 0,1-1 1 0 0,2 1 0 0 0,0-1-1 0 0,2 1 1 0 0,1-1 0 0 0,1 0-1 0 0,1-1 1 0 0,2 0 0 0 0,1 0-1 0 0,0-1 1 0 0,2-1 0 0 0,1 1-1 0 0,1-2 1 0 0,1 0 0 0 0,1-1-1 0 0,0-1 1 0 0,2-1 0 0 0,19 17-208 0 0,44 14 441 0 0,-83-51-447 0 0,1 0-1 0 0,0-1 1 0 0,0 1 0 0 0,-1 0 0 0 0,1 0-1 0 0,0-1 1 0 0,0 1 0 0 0,0 0-1 0 0,0 0 1 0 0,-1-1 0 0 0,1 1-1 0 0,0 0 1 0 0,0 0 0 0 0,0-1 0 0 0,0 1-1 0 0,0 0 1 0 0,0-1 0 0 0,0 1-1 0 0,0 0 1 0 0,0-1 0 0 0,0 1-1 0 0,0 0 1 0 0,0-1 0 0 0,0 1 0 0 0,0 0-1 0 0,0-1 1 0 0,0 1 0 0 0,0 0-1 0 0,0 0 1 0 0,0-1 0 0 0,0 1-1 0 0,1 0 1 0 0,-1-1 0 0 0,0 1 0 0 0,0 0-1 0 0,0 0 1 0 0,0-1 0 0 0,1 1-1 0 0,-1 0 1 0 0,0 0 0 0 0,0 0-1 0 0,1-1 1 0 0,-1 1 0 0 0,0 0 0 0 0,0 0-1 0 0,1 0 1 0 0,-1 0 0 0 0,0-1-1 0 0,1 1 1 0 0,-1 0 0 0 0,0 0-1 0 0,1 0 1 0 0,-1 0 0 0 0,0 0 0 0 0,0 0-1 0 0,1 0 1 0 0,-1 0 0 0 0,0 0-1 0 0,1 0 1 0 0,-1 0 0 0 0,0 0-1 0 0,1 0 1 0 0,-1 0 0 0 0,0 0 0 0 0,1 0-1 0 0,-1 1 1 0 0,0-1 0 0 0,0 0-1 0 0,1 0 7 0 0,-3-8-1069 0 0,0-4-4575 0 0,2 7-6049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6:2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9554 0 0,'0'0'1139'0'0,"0"0"-454"0"0,0 0-135 0 0,0 0 158 0 0,0 0 144 0 0,0 0 34 0 0,0 0-78 0 0,0 0-143 0 0,0 0-79 0 0,0 0-17 0 0,0 0 26 0 0,-1 14 11 0 0,-8 222 2370 0 0,5-100-2305 0 0,-7-1 1 0 0,-5 0-1 0 0,-23 81-671 0 0,28-161-355 0 0,28-62-1560 0 0,6-26-2466 0 0,-14 19-1100 0 0,-3 6-5092 0 0</inkml:trace>
  <inkml:trace contextRef="#ctx0" brushRef="#br0" timeOffset="38175.613">324 42 0 0 0,'0'0'567'0'0,"0"0"42"0"0,0 0-61 0 0,0 0-65 0 0,0 0 7 0 0,0 0 126 0 0,0 0 180 0 0,0 0 163 0 0,0 0 100 0 0,0 0-8 0 0,-1 2 7616 0 0,0 3-4631 0 0,-2 12-2718 0 0,-5 2-1204 0 0,-1 0-1 0 0,-1-1 1 0 0,-1 0-1 0 0,0-1 1 0 0,-1 0-1 0 0,-1-1 1 0 0,-11 11-114 0 0,20-20-4027 0 0,22-16-224 0 0,-12 6-1047 0 0,-1-1-3120 0 0</inkml:trace>
  <inkml:trace contextRef="#ctx0" brushRef="#br0" timeOffset="38944.789">13 940 0 0 0,'0'0'599'0'0,"0"0"900"0"0,0 0 264 0 0,0 0 28 0 0,0 0 4 0 0,0 0-64 0 0,0 0-135 0 0,0 0-157 0 0,0 0-136 0 0,0 0-135 0 0,0 0-126 0 0,0 0-99 0 0,0 0-124 0 0,-3 0-108 0 0,-6 5 4734 0 0,28 0-4328 0 0,35 1-1077 0 0,122-17 483 0 0,-137 10-808 0 0,-25 1-1952 0 0,-7-9-13371 0 0,-6 7 8414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 2609 0 0,'0'0'828'0'0,"0"0"-139"0"0,0 0 165 0 0,0 0 333 0 0,0 0 320 0 0,0 0 85 0 0,0 0-204 0 0,0 0-341 0 0,0 0-349 0 0,0 0-250 0 0,0 0-74 0 0,0 0-247 0 0,-2 0 6259 0 0,11 325-3802 0 0,-12-60-2008 0 0,0-236-668 0 0,3-28 60 0 0,0-1-12 0 0,0 0-4 0 0,0 0-27 0 0,0 0-17 0 0,-5-26-4567 0 0,3 15 737 0 0,1 4-3193 0 0,1 4 300 0 0</inkml:trace>
  <inkml:trace contextRef="#ctx0" brushRef="#br0" timeOffset="512.7">203 19 0 0 0,'0'0'273'0'0,"0"0"516"0"0,0 0 256 0 0,0 0 110 0 0,0 0 33 0 0,0 0-18 0 0,0 0 6 0 0,0 0 15 0 0,0 0 15 0 0,0 0 18 0 0,0 0-45 0 0,-2-3-76 0 0,-8-13 1724 0 0,10 16-2018 0 0,0 0-67 0 0,0 0-81 0 0,0 0-66 0 0,0 0-81 0 0,0 0-76 0 0,0 0-51 0 0,-12 19 853 0 0,-57 154-1041 0 0,73-174-9130 0 0,-1-1 768 0 0</inkml:trace>
  <inkml:trace contextRef="#ctx0" brushRef="#br0" timeOffset="901.675">0 672 8418 0 0,'0'0'3054'0'0,"0"0"-2022"0"0,0 0-639 0 0,0 0 380 0 0,0 0 483 0 0,0 0 222 0 0,0 0-49 0 0,0 0-254 0 0,0 0-257 0 0,0 0-186 0 0,22 1-117 0 0,70 4-85 0 0,-71-5-373 0 0,0 0 0 0 0,0-1 0 0 0,0-2 0 0 0,-1 0 0 0 0,1-1 0 0 0,0-1-1 0 0,-1-1 1 0 0,12-5-157 0 0,27-8-1852 0 0,-42 14-1028 0 0,-7 1-2390 0 0,-2 2-6050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1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208 641 8826 0 0,'0'0'657'0'0,"0"0"-273"0"0,0 0 3 0 0,0 0 191 0 0,0 0 207 0 0,0 0 131 0 0,0 0 3 0 0,0 0-159 0 0,0 0-212 0 0,0 0-170 0 0,-20 1-139 0 0,-63 9-65 0 0,39 14 266 0 0,39-16-302 0 0,-3 4 3 0 0,1 0 1 0 0,0 1-1 0 0,1 0 1 0 0,1 0 0 0 0,0 0-1 0 0,1 1 1 0 0,0-1-1 0 0,1 1 1 0 0,0 0-1 0 0,1 0 1 0 0,1 0 0 0 0,0 1-1 0 0,2 11-141 0 0,-2-22 42 0 0,1-1 0 0 0,0 1 1 0 0,0 0-1 0 0,1-1 0 0 0,-1 1 0 0 0,1-1 0 0 0,-1 1 0 0 0,1 0 0 0 0,1-1 1 0 0,-1 1-1 0 0,0-1 0 0 0,1 0 0 0 0,-1 0 0 0 0,1 1 0 0 0,0-1 0 0 0,0 0 1 0 0,0 0-1 0 0,1-1 0 0 0,-1 1 0 0 0,1 0 0 0 0,0-1 0 0 0,-1 0 0 0 0,1 1 1 0 0,0-1-1 0 0,0 0 0 0 0,1 0 0 0 0,-1-1 0 0 0,0 1 0 0 0,0-1 0 0 0,1 0 1 0 0,-1 1-1 0 0,1-2 0 0 0,-1 1 0 0 0,1 0 0 0 0,1-1-42 0 0,0-1 121 0 0,1-2-1 0 0,-1 1 1 0 0,0 0-1 0 0,0-1 1 0 0,0 0-1 0 0,0 0 1 0 0,-1-1-1 0 0,1 1 1 0 0,-1-1-1 0 0,0 0 1 0 0,0 0-1 0 0,0-1 1 0 0,-1 1-1 0 0,1-1 1 0 0,-1 0-1 0 0,0 0 1 0 0,0 0-1 0 0,-1 0 1 0 0,0 0-1 0 0,0 0 1 0 0,0-1-1 0 0,0 1 1 0 0,-1-2-121 0 0,6-8 122 0 0,30-62 133 0 0,-3-1 0 0 0,-4-2 1 0 0,18-80-256 0 0,-36 113-164 0 0,-3 0 0 0 0,-2-1 1 0 0,-2 0-1 0 0,-2 0 1 0 0,-2 0-1 0 0,-2-3 164 0 0,1 45-40 0 0,1 1-1 0 0,-2-1 1 0 0,1 1 0 0 0,-1-1 0 0 0,1 1-1 0 0,-1 0 1 0 0,-1-1 0 0 0,1 1 0 0 0,-1 0-1 0 0,0 0 1 0 0,0 0 0 0 0,-1 0-1 0 0,1 0 1 0 0,-1 0 0 0 0,0 1 0 0 0,0-1-1 0 0,-1 1 1 0 0,0 0 0 0 0,1 0-1 0 0,-1 0 1 0 0,0 1 0 0 0,-1-1 0 0 0,1 1-1 0 0,-1 0 1 0 0,1 0 0 0 0,-1 0-1 0 0,0 1 1 0 0,0 0 0 0 0,-3-1 40 0 0,4 5-15 0 0,0 0 1 0 0,1 0 0 0 0,-1 0 0 0 0,1 1-1 0 0,0-1 1 0 0,-1 1 0 0 0,1 0-1 0 0,0 0 1 0 0,1 0 0 0 0,-1 1-1 0 0,1-1 1 0 0,-1 1 0 0 0,1-1-1 0 0,0 1 1 0 0,0 0 0 0 0,0 0-1 0 0,1 0 1 0 0,-1 0 0 0 0,1 0-1 0 0,0 0 1 0 0,0 0 0 0 0,1 0-1 0 0,-1 4 15 0 0,1-8 2 0 0,-7 36 246 0 0,2 0 0 0 0,2 0 0 0 0,1 0 1 0 0,1 0-1 0 0,2 0 0 0 0,2 0 0 0 0,1 0 0 0 0,2 0 1 0 0,2-1-1 0 0,1 0 0 0 0,1 0 0 0 0,2-1 0 0 0,2 0 1 0 0,1-1-1 0 0,1-1 0 0 0,2-1 0 0 0,16 22-248 0 0,-5-6 586 0 0,2-2-1 0 0,2-1 1 0 0,38 38-586 0 0,-72-107-1626 0 0,-1 12-8950 0 0,2 10-1343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1 615 6081 0 0,'0'0'1614'0'0,"0"0"-356"0"0,0 0-160 0 0,0 0 100 0 0,0 0 129 0 0,0 0 57 0 0,0 0-87 0 0,0 0-175 0 0,0 0-264 0 0,0 0-269 0 0,0 0-199 0 0,0 0-118 0 0,0 0-33 0 0,0-9 18 0 0,1-28 54 0 0,37 0 721 0 0,-27 29-851 0 0,-1 0 1 0 0,2 0-1 0 0,-1 1 1 0 0,1 0-1 0 0,0 1 1 0 0,0 1-1 0 0,1 0 1 0 0,0 0-1 0 0,0 2 1 0 0,0-1-1 0 0,0 2 1 0 0,0-1-1 0 0,11 1-181 0 0,-20 4 28 0 0,0 1-1 0 0,-1-1 0 0 0,1 1 1 0 0,-1 0-1 0 0,0 0 1 0 0,1 0-1 0 0,-1 0 0 0 0,-1 0 1 0 0,1 1-1 0 0,0-1 1 0 0,-1 1-1 0 0,0 0 0 0 0,0 0 1 0 0,0 0-1 0 0,0 0 1 0 0,-1 0-1 0 0,1 0 0 0 0,-1 0 1 0 0,0 1-1 0 0,0-1 1 0 0,-1 0-1 0 0,1 1 0 0 0,-1-1 1 0 0,0 1-1 0 0,0-1 1 0 0,-1 3-28 0 0,1-5 7 0 0,-1 38 67 0 0,-1 1-1 0 0,-2 0 0 0 0,-2-1 1 0 0,-2 0-1 0 0,-2 0 0 0 0,-1-1 1 0 0,-2-1-1 0 0,-2 0 0 0 0,-3 5-73 0 0,17-42 0 0 0,-49 110-137 0 0,91-192 116 0 0,3 3-1 0 0,3 1 0 0 0,4 3 1 0 0,2 1-1 0 0,47-45 22 0 0,-48 83-117 0 0,-47 61 177 0 0,-37 229 197 0 0,17-170-205 0 0,54-150-28 0 0,-4 5-9 0 0,2 1 0 0 0,3 2 0 0 0,20-19-15 0 0,2 23-34 0 0,-59 97 31 0 0,-47 213 657 0 0,43-174-876 0 0,1-79-3764 0 0,10-26-8261 0 0,-7 17 3943 0 0</inkml:trace>
  <inkml:trace contextRef="#ctx0" brushRef="#br0" timeOffset="1002.915">1019 604 8482 0 0,'0'0'1549'0'0,"0"0"-284"0"0,0 0-120 0 0,0 0 85 0 0,0 0 64 0 0,0 0-61 0 0,0 0-229 0 0,0 0-242 0 0,0 0-207 0 0,-12 20-198 0 0,-36 65-114 0 0,17 11 166 0 0,28-70-357 0 0,4 71-77 0 0,-1-95 47 0 0,1 1-1 0 0,0 0 1 0 0,0 0 0 0 0,0-1 0 0 0,0 1 0 0 0,0 0 0 0 0,0-1-1 0 0,1 1 1 0 0,-1-1 0 0 0,1 0 0 0 0,0 1 0 0 0,0-1 0 0 0,0 0-1 0 0,0 0 1 0 0,0 0 0 0 0,0 0 0 0 0,0 0 0 0 0,1-1 0 0 0,-1 1 0 0 0,0-1-1 0 0,1 1 1 0 0,0-1 0 0 0,-1 0 0 0 0,1 0 0 0 0,0 0 0 0 0,0-1-1 0 0,-1 1 1 0 0,1 0 0 0 0,0-1 0 0 0,0 0 0 0 0,0 0 0 0 0,0 0-22 0 0,1 0 116 0 0,1 0 1 0 0,-1 0 0 0 0,1 0 0 0 0,-1-1-1 0 0,0 0 1 0 0,1 0 0 0 0,-1 0 0 0 0,0 0-1 0 0,0-1 1 0 0,0 0 0 0 0,0 0 0 0 0,0 0-1 0 0,0 0 1 0 0,0 0 0 0 0,-1-1 0 0 0,1 0-1 0 0,-1 0 1 0 0,1 0 0 0 0,-1 0 0 0 0,0 0-1 0 0,-1-1 1 0 0,1 1-117 0 0,5-8 51 0 0,-1 1-1 0 0,0-1 1 0 0,0-1 0 0 0,-2 1-1 0 0,1-1 1 0 0,-1 0-1 0 0,-1-1 1 0 0,0 1 0 0 0,-1-1-1 0 0,0 1 1 0 0,-1-1-1 0 0,-1 0 1 0 0,0 0 0 0 0,0 0-1 0 0,-2 0 1 0 0,0-11-51 0 0,-35-59-880 0 0,35 82 769 0 0,0-1 0 0 0,-1 0 1 0 0,1 0-1 0 0,-1 0 0 0 0,1 1 0 0 0,-1-1 0 0 0,1 1 0 0 0,-1-1 0 0 0,0 1 1 0 0,0-1-1 0 0,0 1 0 0 0,0 0 0 0 0,0 0 0 0 0,0 0 0 0 0,0 0 1 0 0,0 1-1 0 0,0-1 0 0 0,0 0 0 0 0,-1 1 0 0 0,1 0 0 0 0,0-1 0 0 0,0 1 1 0 0,-1 0-1 0 0,1 0 0 0 0,0 0 0 0 0,0 0 0 0 0,-1 1 0 0 0,1-1 0 0 0,0 1 1 0 0,0-1-1 0 0,0 1 0 0 0,-1 0 0 0 0,1 0 0 0 0,0 0 0 0 0,0 0 1 0 0,0 0-1 0 0,-1 1 111 0 0,1-1-25 0 0,0 1-1 0 0,0-1 1 0 0,1 0 0 0 0,-1 1 0 0 0,0-1 0 0 0,1 1 0 0 0,-1 0-1 0 0,1-1 1 0 0,-1 1 0 0 0,1 0 0 0 0,0 0 0 0 0,0 0 0 0 0,0 0-1 0 0,0 0 1 0 0,0 0 0 0 0,0 0 0 0 0,0 0 0 0 0,1 0 0 0 0,-1 0-1 0 0,1 1 1 0 0,0-1 0 0 0,0 0 0 0 0,0 0 0 0 0,0 0 0 0 0,0 1-1 0 0,0-1 1 0 0,0 0 0 0 0,1 0 0 0 0,-1 1 0 0 0,1-1 0 0 0,-1 0-1 0 0,1 0 1 0 0,0 0 0 0 0,0 0 0 0 0,0 0 0 0 0,0 0 0 0 0,0 0-1 0 0,1 0 1 0 0,-1-1 0 0 0,0 1 0 0 0,1 0 0 0 0,-1-1 0 0 0,1 1-1 0 0,0-1 1 0 0,0 1 0 0 0,-1-1 0 0 0,1 0 0 0 0,0 0 0 0 0,0 0-1 0 0,0 0 1 0 0,0 0 0 0 0,0 0 0 0 0,1 0 25 0 0,8 4 245 0 0,-1-1 0 0 0,1 0 1 0 0,-1-1-1 0 0,1 0 0 0 0,0 0 0 0 0,0-1 0 0 0,0 0 1 0 0,1-1-1 0 0,-1-1 0 0 0,0 0 0 0 0,0 0 0 0 0,1-1 1 0 0,-1 0-1 0 0,0-1 0 0 0,0-1 0 0 0,0 1 0 0 0,0-2 1 0 0,-1 1-1 0 0,1-2 0 0 0,-1 1 0 0 0,0-2 1 0 0,6-3-246 0 0,10-9 184 0 0,0-2 0 0 0,-1-1 0 0 0,-1-1 0 0 0,-2-1 0 0 0,0-1 0 0 0,-1-1 1 0 0,-1 0-1 0 0,-2-2 0 0 0,0 0 0 0 0,-2-1 0 0 0,-1-1 0 0 0,0-4-184 0 0,-4 8-33 0 0,-1 0 0 0 0,-1-1 0 0 0,-1-1-1 0 0,-1 0 1 0 0,-1 0 0 0 0,-2 0 0 0 0,-1 0 0 0 0,-1 0-1 0 0,-1-1 1 0 0,-3-22 33 0 0,2 48-6 0 0,1-1-1 0 0,-1 0 1 0 0,0 1-1 0 0,-1-1 0 0 0,1 0 1 0 0,0 1-1 0 0,-1-1 1 0 0,0 1-1 0 0,1-1 1 0 0,-1 1-1 0 0,0-1 1 0 0,0 1-1 0 0,-1-1 0 0 0,1 1 1 0 0,0 0-1 0 0,-1 0 1 0 0,1 0-1 0 0,-1-1 1 0 0,0 2-1 0 0,0-1 1 0 0,0 0-1 0 0,0 0 1 0 0,0 0-1 0 0,0 1 0 0 0,0 0 1 0 0,0-1-1 0 0,-1 1 1 0 0,1 0-1 0 0,-1 0 1 0 0,1 0-1 0 0,-1 0 1 0 0,1 0-1 0 0,-1 1 0 0 0,1-1 1 0 0,-1 1-1 0 0,0 0 1 0 0,1-1-1 0 0,-1 1 1 0 0,0 1-1 0 0,1-1 1 0 0,-1 0-1 0 0,1 1 0 0 0,-1-1 1 0 0,0 1-1 0 0,1 0 1 0 0,-1-1-1 0 0,1 1 1 0 0,0 1-1 0 0,-1-1 1 0 0,1 0-1 0 0,0 0 0 0 0,-1 1 1 0 0,1 0-1 0 0,0-1 1 0 0,0 1-1 0 0,0 0 1 0 0,1 0-1 0 0,-1 0 1 0 0,-1 2 6 0 0,-3 10 29 0 0,1 0 1 0 0,1 0 0 0 0,0 0-1 0 0,1 1 1 0 0,0-1 0 0 0,2 1 0 0 0,-1 0-1 0 0,2 0 1 0 0,0 0 0 0 0,1-1-1 0 0,0 1 1 0 0,1 0 0 0 0,1 0 0 0 0,0-1-1 0 0,1 0 1 0 0,0 1 0 0 0,1-2 0 0 0,4 7-30 0 0,7 40 347 0 0,3 23-286 0 0,-5 1 1 0 0,-3 0-1 0 0,-3 1 0 0 0,-5 0 0 0 0,-5 53-61 0 0,-3-76-806 0 0,5-62 645 0 0,0 0-6 0 0,0 0-24 0 0,0 0-42 0 0,4-28-1878 0 0,0-16-2320 0 0,-3 24-2750 0 0,0 13-2929 0 0</inkml:trace>
  <inkml:trace contextRef="#ctx0" brushRef="#br0" timeOffset="1329.008">1167 484 11314 0 0,'0'0'1430'0'0,"0"0"-384"0"0,0 0-289 0 0,0 0 19 0 0,0 0 196 0 0,0 0 159 0 0,0 0 42 0 0,0 0-82 0 0,0 0-169 0 0,0 0-115 0 0,0 0-100 0 0,0 0-84 0 0,22 0-54 0 0,134-3 966 0 0,281-19 1121 0 0,-405 37-4150 0 0,-23 6-8016 0 0,-8-18-1754 0 0</inkml:trace>
  <inkml:trace contextRef="#ctx0" brushRef="#br0" timeOffset="1585.524">1989 661 10530 0 0,'0'0'1757'0'0,"0"0"-738"0"0,0 0-359 0 0,0 0 17 0 0,0 0 123 0 0,0 0 66 0 0,0 0-109 0 0,-2 20-191 0 0,-10 100 59 0 0,12-88-2321 0 0,0-31-40 0 0,0-1-2783 0 0,0 0-5555 0 0</inkml:trace>
  <inkml:trace contextRef="#ctx0" brushRef="#br0" timeOffset="1747.668">1953 456 14235 0 0,'0'0'2625'0'0,"0"0"-1225"0"0,0 0-432 0 0,0 0-136 0 0,0 0-80 0 0,-22-126-111 0 0,19 117-201 0 0,2 2-184 0 0,1 4-168 0 0,0 1-248 0 0,0 2-248 0 0,4 0-184 0 0,1 0-313 0 0,4 7-615 0 0,-1-2-2017 0 0,-3-1-8681 0 0</inkml:trace>
  <inkml:trace contextRef="#ctx0" brushRef="#br0" timeOffset="2068.095">2194 539 10658 0 0,'0'0'1945'0'0,"0"0"-1057"0"0,0 0-361 0 0,0 0 71 0 0,0 0 72 0 0,0 0-45 0 0,0 0-181 0 0,0 0-197 0 0,0 0-179 0 0,-8 22-98 0 0,-25 67-76 0 0,30-83 32 0 0,0 0 0 0 0,1 0 0 0 0,0 1-1 0 0,0-1 1 0 0,1 1 0 0 0,0-1 0 0 0,0 1 0 0 0,0 0 0 0 0,1-1-1 0 0,0 1 1 0 0,0 0 0 0 0,1-1 0 0 0,-1 1 0 0 0,2 3 74 0 0,-1-8-34 0 0,-1 2 26 0 0,1 1 1 0 0,0-1-1 0 0,1 0 1 0 0,-1 0-1 0 0,1 0 0 0 0,0 0 1 0 0,0-1-1 0 0,0 1 0 0 0,0 0 1 0 0,1-1-1 0 0,-1 1 1 0 0,1-1-1 0 0,0 0 0 0 0,0 0 1 0 0,0 0-1 0 0,0 0 1 0 0,1-1-1 0 0,-1 1 0 0 0,1-1 1 0 0,0 0-1 0 0,3 2 8 0 0,-3-2 254 0 0,1-1 0 0 0,0 1 0 0 0,0-1 0 0 0,0 0 0 0 0,0 0 1 0 0,0 0-1 0 0,0-1 0 0 0,0 0 0 0 0,0 0 0 0 0,0 0 0 0 0,0 0 0 0 0,0-1 0 0 0,0 0 0 0 0,0 0 0 0 0,0 0 0 0 0,-1-1 0 0 0,1 0 0 0 0,0 0 0 0 0,-1 0 1 0 0,1 0-1 0 0,-1-1 0 0 0,0 1 0 0 0,0-1 0 0 0,0 0 0 0 0,0-1 0 0 0,0 1 0 0 0,2-3-254 0 0,0-1 265 0 0,0 0 0 0 0,-1 0 1 0 0,0-1-1 0 0,0 0 0 0 0,0 0 0 0 0,-1-1 1 0 0,0 1-1 0 0,-1-1 0 0 0,0 0 0 0 0,0 1 0 0 0,1-9-265 0 0,-3 9 12 0 0,0 1 0 0 0,-1 0 0 0 0,0-1 0 0 0,0 1-1 0 0,0-1 1 0 0,-1 1 0 0 0,0-1 0 0 0,-1 1 0 0 0,0 0-1 0 0,0-1 1 0 0,0 1 0 0 0,-1 0 0 0 0,0 0-1 0 0,0 1 1 0 0,-1-1 0 0 0,0 1 0 0 0,0-1 0 0 0,0 1-1 0 0,-1 1 1 0 0,0-1 0 0 0,0 0 0 0 0,-3-1-12 0 0,-59-26-1048 0 0,20 43-2951 0 0,33 0 28 0 0,6-2-3085 0 0,4-1-2209 0 0</inkml:trace>
  <inkml:trace contextRef="#ctx0" brushRef="#br0" timeOffset="2683.297">2537 795 2697 0 0,'0'0'1268'0'0,"0"0"443"0"0,0 0 563 0 0,0 0 316 0 0,0 0-29 0 0,0 0-443 0 0,0 0-567 0 0,0 0-391 0 0,0 0-191 0 0,0 0-145 0 0,0 0-111 0 0,0 0-110 0 0,3-5-145 0 0,78-170 2083 0 0,-21 32-2514 0 0,-24 89-132 0 0,-41 91-817 0 0,-11 107 125 0 0,16-138 781 0 0,1 1 0 0 0,-1-1 0 0 0,1 0-1 0 0,1 0 1 0 0,-1 0 0 0 0,1 1 0 0 0,0-2 0 0 0,0 1 0 0 0,1 0 0 0 0,0 0-1 0 0,0-1 1 0 0,0 1 0 0 0,1-1 0 0 0,-1 0 0 0 0,1 0 0 0 0,1 0 0 0 0,-1-1-1 0 0,1 1 1 0 0,-1-1 0 0 0,1 0 0 0 0,5 3 16 0 0,-5-5 139 0 0,-1 0 1 0 0,1 0-1 0 0,-1-1 0 0 0,1 1 1 0 0,-1-1-1 0 0,1 0 0 0 0,0 0 1 0 0,0 0-1 0 0,0-1 0 0 0,-1 0 0 0 0,1 0 1 0 0,0 0-1 0 0,0 0 0 0 0,0-1 1 0 0,0 0-1 0 0,-1 0 0 0 0,1 0 1 0 0,0-1-1 0 0,-1 1 0 0 0,1-1 1 0 0,-1 0-1 0 0,1-1 0 0 0,-1 1 1 0 0,0-1-1 0 0,0 1 0 0 0,0-1 0 0 0,-1-1 1 0 0,1 1-1 0 0,-1 0 0 0 0,1-1 1 0 0,0-1-140 0 0,84-128 2457 0 0,-64 93-2275 0 0,-18 33-169 0 0,-1-1 0 0 0,0 1-1 0 0,-1-1 1 0 0,0 0 0 0 0,0-1-1 0 0,-1 1 1 0 0,0 0 0 0 0,0-1-1 0 0,-1 0 1 0 0,0 0 0 0 0,0-2-13 0 0,-21-5-1933 0 0,9 18-1706 0 0,1 3-3772 0 0,5-3-4885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4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4 706,'0'1,"-2"10,1 1,1 0,0 0,0 0,1 0,1-1,0 1,0 0,1-1,1 1,0-1,1 0,0 0,0-1,1 0,1 0,-1 0,4 2,-6-9,1-1,0 1,-1-1,1-1,0 1,0-1,0 1,0-1,0-1,0 1,0-1,0 0,0 0,1 0,-1-1,0 0,0 0,0 0,0-1,0 1,-1-1,1 0,0-1,-1 1,0-1,4-3,100-93,39-96,-131 168,-5 2</inkml:trace>
  <inkml:trace contextRef="#ctx0" brushRef="#br0" timeOffset="281.435">851 0,'0'48,"0"40,-5 10,-2-3,1-12,1-10,1-14,2-7,1-7,1-7,0-4,0-4,0-2,0-1,1-1,-1 1,0-5</inkml:trace>
  <inkml:trace contextRef="#ctx0" brushRef="#br0" timeOffset="529.17">511 537,'48'-5,"36"-2,12-4,-5 0,-9 2,-13 2,-8 2,-11 2,-8 2,-7 1,-9 0</inkml:trace>
  <inkml:trace contextRef="#ctx0" brushRef="#br0" timeOffset="702.299">1386 480,'-18'29,"0"0,2 2,2 0,0 0,3 1,-1 6,10-36,1 1,0-1,-1 1,1-1,0 0,1 1,-1 0,0-1,1 1,0 0,-1-1,1 1,0 0,0-1,0 1,1 0,-1-1,1 1,0-1,-1 1,1-1,0 1,0-1,1 1,-1-1,0 0,1 1,0-1,-1 0,1 0,0 0,0-1,0 1,0 0,0-1,1 1,-1-1,0 0,1 1,-1-1,1 0,-1-1,3 2,1-3,0 0,0 0,0-1,0 0,0 0,0 0,0-1,-1 0,1 0,-1 0,0 0,0-1,0 0,0 0,-1-1,0 1,0-1,0 0,0 0,-1 0,0 0,0-1,1 0,1-5,1 0,-1-1,-1 0,0 1,-1-1,0-1,-1 1,0 0,-1-1,0 1,-1-4,-1 11,0 0,-1 0,1 0,-1 0,0 0,-1 0,1 0,-1 1,0-1,0 1,-1 0,1 0,-1 0,0 0,0 1,0 0,0 0,0 0,-1 0,0 0,1 1,-1 0,-5-2,-14-6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16 4849 0 0,'0'0'1442'0'0,"0"0"-595"0"0,0 0-353 0 0,0 0 20 0 0,0 0 242 0 0,0 0 248 0 0,0 0 128 0 0,0 0-74 0 0,0 0-267 0 0,0 0-287 0 0,0 0-183 0 0,-21-3-110 0 0,-64-9-43 0 0,-1 18 2637 0 0,76-1-2589 0 0,-1 0 0 0 0,1 0 0 0 0,0 1 0 0 0,0 0 0 0 0,1 1 1 0 0,0 0-1 0 0,0 0 0 0 0,1 1 0 0 0,0 0 0 0 0,0 1 0 0 0,-3 4-216 0 0,-4 11 116 0 0,1 1 0 0 0,1 0 0 0 0,1 1 0 0 0,1 1 0 0 0,2 0 0 0 0,0 0 1 0 0,2 0-1 0 0,1 1 0 0 0,1 0 0 0 0,2 1 0 0 0,1-1 0 0 0,0 1 0 0 0,3-1 0 0 0,0 1 0 0 0,3 6-116 0 0,-4-14 53 0 0,0 56 75 0 0,2-5 87 0 0,-4 0 1 0 0,-2 1-1 0 0,-12 52-215 0 0,-8-43 456 0 0,62-78 47 0 0,165-34 178 0 0,-184 28-1555 0 0,68-5 1881 0 0,-58 5-4860 0 0,1 2-5320 0 0,-25 0-1415 0 0</inkml:trace>
  <inkml:trace contextRef="#ctx0" brushRef="#br0" timeOffset="1631.638">590 308 10730 0 0,'0'0'964'0'0,"0"0"-369"0"0,0 0-352 0 0,0 0-80 0 0,0 0 217 0 0,0 0 315 0 0,0 0 257 0 0,0 0 87 0 0,0 0-88 0 0,0 0-159 0 0,0 0-163 0 0,0 0-130 0 0,7 21-79 0 0,21 67-52 0 0,-22-68-157 0 0,-1 1-1 0 0,-1 0 1 0 0,-1 1-1 0 0,0-1 1 0 0,-2 1-1 0 0,-1 13-210 0 0,1 7 179 0 0,1 4-283 0 0,-1 1-1 0 0,-2 0 1 0 0,-2-1 0 0 0,-3 1-1 0 0,-9 38 105 0 0,3-56-1333 0 0,7-18-1455 0 0,1-1-3978 0 0,4-7-2687 0 0</inkml:trace>
  <inkml:trace contextRef="#ctx0" brushRef="#br0" timeOffset="2136.374">400 474 10058 0 0,'0'0'1051'0'0,"0"0"-124"0"0,0 0-34 0 0,0 0 109 0 0,0 0 120 0 0,0 0 12 0 0,2-21-107 0 0,9-64-222 0 0,11 44 169 0 0,-15 36-798 0 0,15-9 32 0 0,0 2-1 0 0,0 0 0 0 0,1 1 0 0 0,1 2 0 0 0,0 0 1 0 0,0 1-1 0 0,0 2 0 0 0,1 0 0 0 0,0 2 0 0 0,0 1 0 0 0,1 1 1 0 0,-1 0-1 0 0,0 3 0 0 0,5 0-207 0 0,-22-2 4 0 0,-1 1 1 0 0,1 0-1 0 0,-1 0 0 0 0,1 0 1 0 0,-1 1-1 0 0,1 0 0 0 0,-1 1 0 0 0,0-1 1 0 0,1 1-1 0 0,-1 1 0 0 0,0 0 1 0 0,0 0-1 0 0,-1 0 0 0 0,1 1 1 0 0,-1 0-1 0 0,1 0 0 0 0,-1 0 1 0 0,0 1-1 0 0,-1 0 0 0 0,1 0 0 0 0,-1 0 1 0 0,0 1-1 0 0,0 0 0 0 0,-1 0 1 0 0,0 0-1 0 0,0 1 0 0 0,0-1 1 0 0,-1 1-1 0 0,0 0 0 0 0,0 0 1 0 0,-1 0-1 0 0,1 0 0 0 0,-2 1 0 0 0,1-1 1 0 0,0 7-5 0 0,-6 0-71 0 0,0 0 0 0 0,-1-1 0 0 0,-1 0 0 0 0,0 0 0 0 0,-1 0-1 0 0,0 0 1 0 0,-1-1 0 0 0,0 0 0 0 0,-1-1 0 0 0,0 0 0 0 0,-1 0 0 0 0,0-1 0 0 0,0 0 0 0 0,-1-1 0 0 0,-1 0 0 0 0,0-1 0 0 0,-4 3 71 0 0,2-1-90 0 0,-241 152-187 0 0,245-156 313 0 0,9-6-26 0 0,-1 1-1 0 0,1-1 1 0 0,0 1 0 0 0,0 0 0 0 0,0-1 0 0 0,-1 1-1 0 0,1 0 1 0 0,0 0 0 0 0,0 0 0 0 0,0 0 0 0 0,0 0-1 0 0,0 0 1 0 0,1 0 0 0 0,-1 0 0 0 0,0 0 0 0 0,0 0-1 0 0,1 0 1 0 0,-1 0 0 0 0,1 1 0 0 0,-1-1 0 0 0,1 0 0 0 0,-1 0-1 0 0,1 1 1 0 0,0-1 0 0 0,-1 0 0 0 0,1 1 0 0 0,0-1-1 0 0,0 0 1 0 0,0 1 0 0 0,0-1 0 0 0,0 0 0 0 0,1 1-1 0 0,-1-1 1 0 0,0 0 0 0 0,1 1 0 0 0,-1-1 0 0 0,1 0-1 0 0,-1 0 1 0 0,1 1 0 0 0,-1-1 0 0 0,1 0 0 0 0,0 0 0 0 0,0 0-1 0 0,-1 0 1 0 0,1 0 0 0 0,0 0 0 0 0,0 0 0 0 0,0 0-1 0 0,0 0 1 0 0,0 0 0 0 0,0-1 0 0 0,1 1 0 0 0,-1 0-1 0 0,0-1 1 0 0,0 1 0 0 0,0-1 0 0 0,1 1 0 0 0,-1-1-1 0 0,0 1 1 0 0,1-1 0 0 0,-1 0 0 0 0,1 0-10 0 0,234 131 3277 0 0,-182-85-2760 0 0,-50-54-11159 0 0,-3 7-383 0 0</inkml:trace>
  <inkml:trace contextRef="#ctx0" brushRef="#br0" timeOffset="3287.642">1057 914 9538 0 0,'0'0'2595'0'0,"0"0"-1344"0"0,0 0-220 0 0,0 0 176 0 0,0 0 65 0 0,0 0-74 0 0,0 0-182 0 0,0 0-214 0 0,0 0-149 0 0,20-8-109 0 0,60-24-112 0 0,-76 30-381 0 0,1 1-1 0 0,-1-1 0 0 0,0 0 1 0 0,1-1-1 0 0,-1 1 1 0 0,0-1-1 0 0,0 0 0 0 0,-1 0 1 0 0,1 0-1 0 0,-1 0 1 0 0,1-1-1 0 0,-1 1 0 0 0,0-1 1 0 0,0 0-1 0 0,-1 0 1 0 0,1 0-1 0 0,-1 0 0 0 0,0 0 1 0 0,0-1-1 0 0,0 1 1 0 0,-1 0-1 0 0,1-3-50 0 0,1 0 62 0 0,-2 5-77 0 0,1 0-1 0 0,-1-1 0 0 0,0 1 1 0 0,1-1-1 0 0,-1 1 1 0 0,0-1-1 0 0,0 0 1 0 0,-1 1-1 0 0,1-1 0 0 0,-1 0 1 0 0,1 0-1 0 0,-1 1 1 0 0,0-1-1 0 0,0 0 0 0 0,0 0 1 0 0,0 0-1 0 0,-1 1 1 0 0,1-1-1 0 0,-1 0 1 0 0,1 0-1 0 0,-1 1 0 0 0,0-1 1 0 0,0 1-1 0 0,0-1 1 0 0,-1 1-1 0 0,1-1 1 0 0,0 1-1 0 0,-1-1 0 0 0,0 1 1 0 0,0 0-1 0 0,1 0 1 0 0,-1 0-1 0 0,0 0 0 0 0,-1 0 1 0 0,1 1-1 0 0,0-1 1 0 0,0 0-1 0 0,-1 1 1 0 0,1 0-1 0 0,-1-1 0 0 0,-1 1 16 0 0,-4 2-61 0 0,0 1 0 0 0,0 1-1 0 0,0-1 1 0 0,0 1 0 0 0,1 0-1 0 0,-1 1 1 0 0,1 0 0 0 0,0 0-1 0 0,0 1 1 0 0,0-1 0 0 0,1 2-1 0 0,0-1 1 0 0,0 1 0 0 0,0-1-1 0 0,0 2 1 0 0,1-1 0 0 0,0 1-1 0 0,0 0 1 0 0,1 0-1 0 0,0 0 1 0 0,0 0 0 0 0,1 1-1 0 0,0-1 1 0 0,0 1 0 0 0,1 0-1 0 0,0 0 1 0 0,-1 7 61 0 0,1-11 23 0 0,1 0 0 0 0,-1 0 0 0 0,1 0-1 0 0,0 0 1 0 0,0 0 0 0 0,1 1 0 0 0,-1-1 0 0 0,1 0 0 0 0,0 0 0 0 0,0 1-1 0 0,0-1 1 0 0,1 0 0 0 0,-1 1 0 0 0,1-1 0 0 0,0 0 0 0 0,0 0-1 0 0,1 0 1 0 0,-1 0 0 0 0,1 0 0 0 0,0 0 0 0 0,0 0 0 0 0,0 0 0 0 0,1-1-1 0 0,-1 1 1 0 0,1-1 0 0 0,0 0 0 0 0,0 0 0 0 0,0 0 0 0 0,0 0-1 0 0,0 0 1 0 0,1 0 0 0 0,0-1 0 0 0,-1 0 0 0 0,1 0 0 0 0,0 0 0 0 0,0 0-1 0 0,0-1 1 0 0,2 2-23 0 0,6-1 137 0 0,0 0 0 0 0,0 0-1 0 0,0-1 1 0 0,-1-1 0 0 0,1 0 0 0 0,0 0 0 0 0,0-1-1 0 0,0-1 1 0 0,0 0 0 0 0,0-1 0 0 0,4-1-137 0 0,16-8 444 0 0,0-2 1 0 0,0-1-1 0 0,-2-2 1 0 0,0-1 0 0 0,13-10-445 0 0,49-28 377 0 0,-83 50-348 0 0,-4 3-30 0 0,0-1 1 0 0,1 1-1 0 0,-1 0 1 0 0,1 0-1 0 0,-1 0 0 0 0,1 1 1 0 0,0 0-1 0 0,0 0 1 0 0,0 0-1 0 0,0 1 0 0 0,0 0 1 0 0,0 0-1 0 0,1 1 1 0 0,-1-1-1 0 0,0 1 0 0 0,0 1 1 0 0,6 0 0 0 0,4 24-58 0 0,-16-25 62 0 0,-66-9 778 0 0,56 10-845 0 0,1 1 0 0 0,-1 0 1 0 0,0 0-1 0 0,1 1 0 0 0,-1 0 0 0 0,1 1 1 0 0,0 0-1 0 0,0 0 0 0 0,1 1 0 0 0,-1 0 0 0 0,1 1 1 0 0,0 0-1 0 0,0 0 0 0 0,1 1 0 0 0,-5 5 63 0 0,9-9-3 0 0,1 1 0 0 0,0-1 1 0 0,0 1-1 0 0,1-1 0 0 0,-1 1 0 0 0,1 0 0 0 0,0 0 0 0 0,0 0 0 0 0,0 0 0 0 0,1 0 0 0 0,-1 0 0 0 0,1 0 0 0 0,0 0 0 0 0,0 0 0 0 0,0 0 0 0 0,1 0 0 0 0,-1-1 0 0 0,1 1 0 0 0,0 0 0 0 0,0 0 0 0 0,0 0 0 0 0,1 0 0 0 0,-1-1 0 0 0,1 1 0 0 0,0-1 0 0 0,0 1 0 0 0,0-1 0 0 0,1 0 1 0 0,-1 1-1 0 0,1-1 0 0 0,-1 0 0 0 0,1-1 0 0 0,0 1 0 0 0,0-1 0 0 0,1 1 0 0 0,-1-1 0 0 0,0 0 0 0 0,1 0 0 0 0,0 0 0 0 0,-1 0 0 0 0,1-1 0 0 0,0 0 0 0 0,0 0 0 0 0,-1 0 0 0 0,1 0 0 0 0,0 0 0 0 0,0-1 0 0 0,0 1 0 0 0,0-1 0 0 0,0 0 3 0 0,17 3 87 0 0,-1 0 0 0 0,1-1 0 0 0,0-1 1 0 0,0-1-1 0 0,-1-1 0 0 0,1-1 0 0 0,0-1 0 0 0,-1 0 0 0 0,0-2 0 0 0,0 0 0 0 0,0-2 0 0 0,0 0 0 0 0,-1-1 0 0 0,0 0 0 0 0,1-3-87 0 0,15-10 48 0 0,0-1 0 0 0,-2-1 0 0 0,-1-2 0 0 0,0-2 1 0 0,-2-1-1 0 0,-1-1 0 0 0,-2-1 0 0 0,-1-1 0 0 0,-1-2 0 0 0,-2 0 0 0 0,-1-2 0 0 0,9-20-48 0 0,-20 33-68 0 0,-1-1 0 0 0,-1-1 0 0 0,-1 0 0 0 0,-1 0 0 0 0,-1 0 0 0 0,-1-1 0 0 0,-1 0 0 0 0,-1 0 0 0 0,-1 0 0 0 0,-2-10 68 0 0,1 31-10 0 0,-1-1 0 0 0,0 1 0 0 0,0 0-1 0 0,-1 0 1 0 0,1 0 0 0 0,-1-1 0 0 0,0 1-1 0 0,0 0 1 0 0,0 0 0 0 0,0 0 0 0 0,-1 0-1 0 0,0 0 1 0 0,0 1 0 0 0,0-1 0 0 0,0 0 0 0 0,0 1-1 0 0,-1-1 1 0 0,0 1 0 0 0,1 0 0 0 0,-1 0-1 0 0,0 0 1 0 0,-1 0 0 0 0,1 1 0 0 0,0-1-1 0 0,-1 1 1 0 0,1 0 0 0 0,-1 0 0 0 0,0 0-1 0 0,0 0 1 0 0,0 1 0 0 0,0 0 0 0 0,0-1 0 0 0,0 1-1 0 0,0 1 1 0 0,0-1 0 0 0,-1 1 0 0 0,1-1-1 0 0,0 1 1 0 0,0 1 0 0 0,0-1 0 0 0,-1 0-1 0 0,1 1 1 0 0,0 0 0 0 0,0 0 0 0 0,0 0 0 0 0,-3 2 10 0 0,-4 3 0 0 0,-1 1 0 0 0,1 1 0 0 0,1 0 0 0 0,-1 1 0 0 0,1 0 0 0 0,1 1 0 0 0,0 0 0 0 0,0 0 0 0 0,1 1 0 0 0,0 0 0 0 0,1 0 0 0 0,0 1 0 0 0,1 0 0 0 0,0 0 0 0 0,1 0 0 0 0,0 1 0 0 0,1 0 0 0 0,1 0 0 0 0,0 0 0 0 0,0 0 0 0 0,2 0 0 0 0,-1 1 0 0 0,2-1 0 0 0,0 1 0 0 0,1 13 0 0 0,3 0 21 0 0,2 0 0 0 0,0-1 0 0 0,1 1 0 0 0,2-2 0 0 0,1 1 1 0 0,0-1-1 0 0,2 0 0 0 0,1-1-21 0 0,-6-10 3 0 0,23 48 57 0 0,-6-16-12 0 0,-2 0-1 0 0,-3 2 0 0 0,14 47-47 0 0,-29-82-162 0 0,-4-32-788 0 0,-1 2-130 0 0,2-14-1556 0 0,-1 16-390 0 0,0-1-3565 0 0,0 9-4132 0 0</inkml:trace>
  <inkml:trace contextRef="#ctx0" brushRef="#br0" timeOffset="3532.906">1827 589 14107 0 0,'0'0'2502'0'0,"0"0"-1263"0"0,0 0-539 0 0,0 0 96 0 0,0 0 190 0 0,0 0 73 0 0,0 0-79 0 0,21 0-149 0 0,156 0 1038 0 0,170-16-1694 0 0,-347 16-198 0 0,7 1-1487 0 0,-4 2-6299 0 0,-2-2-3956 0 0</inkml:trace>
  <inkml:trace contextRef="#ctx0" brushRef="#br0" timeOffset="4501.485">598 847 0 0 0,'0'0'380'0'0,"0"0"200"0"0,0 0 2 0 0,0 0-106 0 0,0 0-132 0 0,0 0-121 0 0,0 0-51 0 0,0 0 14 0 0,0 0 53 0 0,0-6 1288 0 0,0 3 4217 0 0,0 3-5069 0 0,0 0-56 0 0,0 0-13 0 0,0 0 1 0 0,0 0 28 0 0,-4 10 3747 0 0,-4 12-2253 0 0,0 194 445 0 0,0-188-2501 0 0,4-15-43 0 0,0 0 0 0 0,1-1 1 0 0,0 1-1 0 0,1 0 0 0 0,1 0 0 0 0,0 1 0 0 0,1-1 0 0 0,0 0 0 0 0,1 0 0 0 0,0 2-30 0 0,1-23 1040 0 0,2-9-3131 0 0,1 1-6010 0 0,-3 13-2856 0 0</inkml:trace>
  <inkml:trace contextRef="#ctx0" brushRef="#br0" timeOffset="5051.269">786 976 0 0 0,'0'0'524'0'0,"0"0"350"0"0,0 0 177 0 0,0 0 205 0 0,0 0 185 0 0,0 0 101 0 0,0 0-4 0 0,0 0-97 0 0,0 0-154 0 0,0 0-120 0 0,0 0-131 0 0,0 0-79 0 0,0 0-28 0 0,3 0-47 0 0,-2 0-686 0 0,1 1 0 0 0,-1-1 0 0 0,1 1 0 0 0,-1-1 0 0 0,1 1-1 0 0,-1 0 1 0 0,1-1 0 0 0,-1 1 0 0 0,0 0 0 0 0,1 0 0 0 0,-1 0 0 0 0,0 0 0 0 0,0 0 0 0 0,0 0 0 0 0,0 0 0 0 0,0 1 0 0 0,0-1 0 0 0,0 0 0 0 0,0 1 0 0 0,0-1 0 0 0,0 0 0 0 0,-1 1 0 0 0,1-1 0 0 0,-1 1 0 0 0,1-1 0 0 0,-1 1-1 0 0,1-1 1 0 0,-1 1 0 0 0,0 0 0 0 0,0-1-196 0 0,3 9 197 0 0,1 0-1 0 0,-1-1 0 0 0,2 1 1 0 0,-1-1-1 0 0,1 0 0 0 0,1-1 0 0 0,0 1 1 0 0,0-1-1 0 0,0 0 0 0 0,1 0 1 0 0,1-1-1 0 0,-1 0 0 0 0,1 0 1 0 0,0-1-1 0 0,1 0-196 0 0,3 4 127 0 0,-10-9-3985 0 0,-2 0-4150 0 0,0-1 8008 0 0,0 0-11449 0 0</inkml:trace>
  <inkml:trace contextRef="#ctx0" brushRef="#br0" timeOffset="8714.832">2576 755 1168 0 0,'0'0'1217'0'0,"0"0"-295"0"0,0 0-76 0 0,0 0 86 0 0,0 0 123 0 0,0 0-28 0 0,0 0-188 0 0,0 0-259 0 0,0 0-251 0 0,0 0-93 0 0,0 0 55 0 0,-1 28 4411 0 0,-5 6-2954 0 0,-5 113-123 0 0,28-99-1202 0 0,-3-25-4 0 0,23 19-286 0 0,17-35 368 0 0,-39-15-363 0 0,0 0-1 0 0,-1-1 0 0 0,0 0 0 0 0,0-2 0 0 0,-1 1 0 0 0,0-2 1 0 0,-1 0-1 0 0,0 0 0 0 0,-1-1 0 0 0,-1 0 0 0 0,0-1 0 0 0,-1 0 1 0 0,0-1-1 0 0,3-7-137 0 0,26-58 126 0 0,-4-1 1 0 0,20-71-127 0 0,-46 127-8 0 0,-1 0 1 0 0,-1 0-1 0 0,-1-1 0 0 0,-1 1 0 0 0,-1-1 0 0 0,-1 0 0 0 0,-2 0 1 0 0,-2-25 7 0 0,2 47-16 0 0,0 0 1 0 0,-1 1 0 0 0,1-1 0 0 0,-1 0 0 0 0,1 0 0 0 0,-1 1 0 0 0,0-1 0 0 0,0 0 0 0 0,-1 1 0 0 0,1-1 0 0 0,-1 1 0 0 0,0-1 0 0 0,0 1 0 0 0,0 0 0 0 0,0 0 0 0 0,-1 0 0 0 0,1 0 0 0 0,-1 0-1 0 0,0 0 1 0 0,1 1 0 0 0,-1 0 0 0 0,-1-1 0 0 0,1 1 0 0 0,0 0 0 0 0,0 0 0 0 0,-1 1 0 0 0,1-1 0 0 0,-1 1 0 0 0,0-1 0 0 0,1 1 0 0 0,-2 0 15 0 0,-1 3-15 0 0,1 1-1 0 0,0 0 1 0 0,-1 0 0 0 0,1 0 0 0 0,1 1 0 0 0,-1 0-1 0 0,0 0 1 0 0,1 0 0 0 0,0 0 0 0 0,0 1 0 0 0,0-1-1 0 0,1 1 1 0 0,-1 0 0 0 0,1 0 0 0 0,0 0 0 0 0,1 1-1 0 0,-1-1 1 0 0,1 1 0 0 0,0 0 0 0 0,1-1 0 0 0,-1 1 0 0 0,1 0-1 0 0,0 4 16 0 0,-8 37 162 0 0,2 0 0 0 0,2 1 0 0 0,2-1 0 0 0,2 1 0 0 0,3 13-162 0 0,-1 12 255 0 0,40 184 541 0 0,-39-161-496 0 0,9-105-2555 0 0,-10 8 1929 0 0,2-8-1920 0 0,0 3-2653 0 0,-2 2-5568 0 0</inkml:trace>
  <inkml:trace contextRef="#ctx0" brushRef="#br0" timeOffset="15670.181">2633 364 4657 0 0,'0'0'2559'0'0,"0"0"-712"0"0,0 0-298 0 0,0 0 8 0 0,0 0 24 0 0,0 0-76 0 0,0 0-174 0 0,0 0-257 0 0,0 0-199 0 0,0 0-135 0 0,0 0-104 0 0,-5 0-80 0 0,2 0-1034 0 0,-12 1 1724 0 0,14-2-8265 0 0,5 1-3716 0 0</inkml:trace>
  <inkml:trace contextRef="#ctx0" brushRef="#br0" timeOffset="20675.675">3272 826 968 0 0,'0'0'1107'0'0,"0"0"-80"0"0,0 0 148 0 0,0 0 157 0 0,0 0 59 0 0,0 0-24 0 0,0 0-145 0 0,0 0-209 0 0,0 0-190 0 0,0 0-137 0 0,0 0-33 0 0,-4-5 567 0 0,3 4 3881 0 0,-1 73-4089 0 0,0-48-978 0 0,1-1 0 0 0,1 1 1 0 0,1 0-1 0 0,1 0 0 0 0,1-1 0 0 0,1 1 0 0 0,3 8-34 0 0,-5-25 8 0 0,1-1-1 0 0,-1 0 0 0 0,1-1 1 0 0,0 1-1 0 0,0 0 0 0 0,1-1 1 0 0,0 0-1 0 0,0 0 0 0 0,0 0 1 0 0,0 0-1 0 0,1-1 0 0 0,0 1 1 0 0,0-1-1 0 0,0-1 0 0 0,0 1 1 0 0,3 1-8 0 0,-6-6 62 0 0,-1 1-1 0 0,1-1 1 0 0,-1 1 0 0 0,1-1 0 0 0,0 0 0 0 0,-1 0-1 0 0,1 1 1 0 0,-1-1 0 0 0,1 0 0 0 0,-1 0 0 0 0,0 0-1 0 0,0-1 1 0 0,1 1 0 0 0,-1 0 0 0 0,0 0 0 0 0,0-1-1 0 0,0 1 1 0 0,0-1 0 0 0,0 1 0 0 0,0-1 0 0 0,-1 1-1 0 0,1-1 1 0 0,0 1 0 0 0,-1-1 0 0 0,1 0 0 0 0,-1 1-1 0 0,0-1 1 0 0,0 0 0 0 0,1 0 0 0 0,-1 0-62 0 0,5-10 135 0 0,-4 9-114 0 0,10-21 59 0 0,1 0 0 0 0,1 1-1 0 0,1 1 1 0 0,1 0 0 0 0,1 1 0 0 0,1 0-1 0 0,4-3-79 0 0,4-1 78 0 0,-17 16-67 0 0,1 0 1 0 0,-1 0 0 0 0,1 1-1 0 0,1 0 1 0 0,-1 1 0 0 0,1 0 0 0 0,1 1-1 0 0,-1 0 1 0 0,8-3-12 0 0,-17 10 9 0 0,0 0 0 0 0,1 0 1 0 0,-1-1-1 0 0,0 1 0 0 0,0 1 0 0 0,0-1 0 0 0,0 0 1 0 0,0 0-1 0 0,0 0 0 0 0,0 0 0 0 0,0 1 0 0 0,0-1 1 0 0,0 0-1 0 0,-1 1 0 0 0,1-1 0 0 0,-1 1 0 0 0,1-1 1 0 0,-1 1-1 0 0,1-1 0 0 0,-1 1 0 0 0,0-1 1 0 0,0 1-1 0 0,0-1 0 0 0,0 1 0 0 0,0-1 0 0 0,0 1 1 0 0,0-1-1 0 0,0 1 0 0 0,0-1 0 0 0,-1 1 0 0 0,1-1 1 0 0,-1 1-1 0 0,1-1 0 0 0,-2 2-9 0 0,2 6 10 0 0,-23 235-33 0 0,23-244-14 0 0,3-1 37 0 0,0 0-1 0 0,-1-1 1 0 0,1 1 0 0 0,0-1 0 0 0,-1 1 0 0 0,1-1 0 0 0,-1 0-1 0 0,0 0 1 0 0,0 0 0 0 0,1-1 0 0 0,-1 1 0 0 0,-1 0 0 0 0,1-1-1 0 0,0 1 1 0 0,-1-1 0 0 0,1 0 0 0 0,-1 1 0 0 0,1-1 0 0 0,-1 0-1 0 0,0-2 1 0 0,9-13 10 0 0,16-21 10 0 0,1 2 0 0 0,3 0 0 0 0,0 2 0 0 0,27-23-20 0 0,-43 43-1 0 0,42-23-202 0 0,-52 66 126 0 0,-4 252 662 0 0,2-273-2416 0 0,6-16-5263 0 0,-4 2 3297 0 0,-1 2-6899 0 0</inkml:trace>
  <inkml:trace contextRef="#ctx0" brushRef="#br0" timeOffset="21990.628">4039 1036 3393 0 0,'0'0'1396'0'0,"0"0"-52"0"0,0 0 102 0 0,0 0 84 0 0,0 0 74 0 0,0 0-49 0 0,0 0-153 0 0,0 0-139 0 0,0 0-143 0 0,0 0-164 0 0,20 2-113 0 0,61 4-71 0 0,-15-25 784 0 0,-54 11-1230 0 0,-2 4-192 0 0,0-1 0 0 0,0 0 0 0 0,-1-1 0 0 0,1 1 0 0 0,-1-2 0 0 0,-1 1 0 0 0,1-1 0 0 0,-1-1 0 0 0,0 0 0 0 0,-1 0 0 0 0,0 0 0 0 0,0-1 0 0 0,-1 0 0 0 0,0 0 0 0 0,0-1 0 0 0,-1 1 0 0 0,0-1 0 0 0,-1 0 0 0 0,0-1 0 0 0,1-5-134 0 0,-5 15-11 0 0,0 0-1 0 0,0-1 1 0 0,-1 1-1 0 0,1 0 0 0 0,0 0 1 0 0,0 0-1 0 0,-1 0 1 0 0,1-1-1 0 0,0 1 0 0 0,-1 0 1 0 0,0 0-1 0 0,1 0 1 0 0,-1 0-1 0 0,1 0 1 0 0,-1 0-1 0 0,0 0 0 0 0,0 0 1 0 0,0 0-1 0 0,1 1 1 0 0,-1-1-1 0 0,0 0 0 0 0,0 0 1 0 0,0 1-1 0 0,0-1 1 0 0,0 1-1 0 0,0-1 1 0 0,0 1-1 0 0,-1-1 0 0 0,1 1 1 0 0,0 0-1 0 0,0-1 1 0 0,0 1-1 0 0,0 0 1 0 0,-1 0-1 0 0,1 0 0 0 0,0 0 1 0 0,0 0-1 0 0,0 0 1 0 0,-1 0-1 0 0,1 0 0 0 0,0 0 1 0 0,0 1-1 0 0,0-1 1 0 0,0 0-1 0 0,0 1 1 0 0,-1 0 11 0 0,-53 22-855 0 0,42-16 792 0 0,1 2-1 0 0,0-1 1 0 0,0 1-1 0 0,1 1 1 0 0,0 0 0 0 0,1 0-1 0 0,0 1 1 0 0,0 1-1 0 0,1 0 1 0 0,1 0-1 0 0,0 0 1 0 0,1 1-1 0 0,0 0 1 0 0,1 1-1 0 0,0-1 1 0 0,1 1-1 0 0,1 1 1 0 0,0-1-1 0 0,1 0 1 0 0,0 1-1 0 0,2 0 1 0 0,-1 1 63 0 0,3-12 21 0 0,0-1 1 0 0,0 1-1 0 0,0-1 0 0 0,1 0 0 0 0,0 1 0 0 0,-1-1 1 0 0,1 0-1 0 0,0 0 0 0 0,0 0 0 0 0,0 0 1 0 0,1 0-1 0 0,-1-1 0 0 0,1 1 0 0 0,0-1 1 0 0,0 1-1 0 0,-1-1 0 0 0,1 0 0 0 0,1 0 1 0 0,-1 0-1 0 0,0-1 0 0 0,0 1 0 0 0,1-1 0 0 0,-1 0 1 0 0,1 0-1 0 0,-1 0 0 0 0,1 0 0 0 0,-1 0 1 0 0,3-1-22 0 0,109 5 1289 0 0,-105-5-1149 0 0,20-5 192 0 0,0-1-1 0 0,0-1 0 0 0,-1-1 1 0 0,0-2-1 0 0,0-1 0 0 0,-1-2 1 0 0,-1 0-1 0 0,0-2 0 0 0,20-14-331 0 0,56-43 420 0 0,66-33-355 0 0,-117 100-395 0 0,-52 5 315 0 0,0 0 1 0 0,0 0 4 0 0,0 0 6 0 0,0 0 20 0 0,0 0 26 0 0,0 0 20 0 0,0 0-7 0 0,-33 16 80 0 0,17-9-163 0 0,0 1 0 0 0,1 1 0 0 0,0 0 0 0 0,1 1 0 0 0,0 0 0 0 0,1 1 0 0 0,0 1 0 0 0,0 0 1 0 0,2 0-1 0 0,-1 2 0 0 0,2-1 0 0 0,-1 1 0 0 0,2 1 0 0 0,0 0 0 0 0,1 0 0 0 0,-2 6 28 0 0,9-19-5 0 0,0-1 0 0 0,0 1 0 0 0,0 0 0 0 0,0 0 0 0 0,1 0 0 0 0,-1-1 0 0 0,0 1 0 0 0,1 0 0 0 0,0 0 0 0 0,-1 0 0 0 0,1 0 1 0 0,0 0-1 0 0,0 0 0 0 0,0 0 0 0 0,0 0 0 0 0,0 0 0 0 0,0 0 0 0 0,1 0 0 0 0,-1 0 0 0 0,1 0 0 0 0,-1-1 0 0 0,1 1 0 0 0,0 0 0 0 0,0 0 0 0 0,0 0 0 0 0,0-1 0 0 0,0 1 0 0 0,0 0 0 0 0,0-1 0 0 0,0 1 0 0 0,1-1 0 0 0,-1 0 0 0 0,1 1 0 0 0,-1-1 0 0 0,1 0 0 0 0,-1 0 0 0 0,1 0 0 0 0,0 0 0 0 0,0 0 1 0 0,-1 0-1 0 0,1 0 0 0 0,0-1 0 0 0,0 1 0 0 0,0-1 0 0 0,0 1 0 0 0,0-1 0 0 0,1 0 5 0 0,7 0 43 0 0,0-2 0 0 0,0 1 0 0 0,-1-1 0 0 0,1-1 1 0 0,-1 0-1 0 0,1 0 0 0 0,-1-1 0 0 0,0 0 0 0 0,0 0 0 0 0,-1-1 1 0 0,1 0-1 0 0,-1-1 0 0 0,0 0 0 0 0,-1 0 0 0 0,1-1 0 0 0,2-3-43 0 0,22-15 45 0 0,86-87 13 0 0,-130 153-722 0 0,9-37 646 0 0,1 0 0 0 0,0 0 0 0 0,1 0 0 0 0,-1 0 0 0 0,1 0-1 0 0,0 1 1 0 0,0-1 0 0 0,0 0 0 0 0,0 1 0 0 0,1-1 0 0 0,-1 1 0 0 0,1-1 0 0 0,1 1 0 0 0,-1-1 0 0 0,0 0-1 0 0,1 1 1 0 0,0-1 0 0 0,0 0 0 0 0,1 1 0 0 0,-1-1 0 0 0,1 0 0 0 0,0 0 0 0 0,0 0 0 0 0,0 0 0 0 0,0 0-1 0 0,1-1 1 0 0,-1 1 0 0 0,1-1 0 0 0,0 1 0 0 0,0-1 0 0 0,0 0 0 0 0,1 0 0 0 0,-1-1 0 0 0,1 1 0 0 0,0-1 0 0 0,0 1-1 0 0,-1-1 1 0 0,1 0 0 0 0,1-1 0 0 0,-1 1 0 0 0,0-1 0 0 0,4 1 18 0 0,8-3 68 0 0,1 0 0 0 0,-1-1 0 0 0,0-1 0 0 0,0-1 0 0 0,0 0 0 0 0,-1-1 1 0 0,1-1-1 0 0,-1 0 0 0 0,0-1 0 0 0,-1-1 0 0 0,0 0 0 0 0,0-1 0 0 0,0 0 0 0 0,-1-1 0 0 0,-1-1 0 0 0,5-5-68 0 0,5 0 51 0 0,0-1-1 0 0,-1-1 1 0 0,-1-1-1 0 0,-1-1 1 0 0,-1-1-1 0 0,-1 0 1 0 0,0-1-1 0 0,-2-1 1 0 0,0-1-1 0 0,-2 0 1 0 0,-1 0-1 0 0,-1-2 1 0 0,0 1-1 0 0,-1-5-50 0 0,-10 29 1 0 0,1 0-1 0 0,-1-1 0 0 0,1 1 1 0 0,-1-1-1 0 0,1 1 1 0 0,-1 0-1 0 0,0-1 0 0 0,1 1 1 0 0,-1-1-1 0 0,0 1 1 0 0,0-1-1 0 0,0 1 0 0 0,0-1 1 0 0,-1 1-1 0 0,1-1 1 0 0,0 1-1 0 0,0-1 0 0 0,-1 1 1 0 0,1 0-1 0 0,-1-1 1 0 0,0 1-1 0 0,1-1 0 0 0,-1 1 1 0 0,0 0-1 0 0,0 0 1 0 0,0-1-1 0 0,1 1 0 0 0,-1 0 1 0 0,-1 0-1 0 0,1 0 1 0 0,0 0-1 0 0,0 0 0 0 0,0 0 1 0 0,0 1-1 0 0,-1-1 0 0 0,1 0 1 0 0,0 1-1 0 0,-1-1 1 0 0,1 0-1 0 0,-1 1 0 0 0,1 0 1 0 0,0-1-1 0 0,-1 1 1 0 0,1 0-1 0 0,-1 0 0 0 0,1 0 1 0 0,-1 0-1 0 0,1 0 1 0 0,-1 0-1 0 0,1 0 0 0 0,-1 0 1 0 0,1 1-1 0 0,-1-1 1 0 0,1 0-1 0 0,-1 1 0 0 0,1-1 1 0 0,0 1-1 0 0,-1 0 1 0 0,1-1-1 0 0,0 1 0 0 0,-1 1 0 0 0,-11 3-38 0 0,0 2 0 0 0,1 0 0 0 0,0 0 0 0 0,0 1-1 0 0,1 0 1 0 0,0 1 0 0 0,0 1 0 0 0,1 0 0 0 0,0 0 0 0 0,1 1 0 0 0,0 0-1 0 0,1 0 1 0 0,-1 2 38 0 0,7-11-7 0 0,1 0-1 0 0,-1 0 1 0 0,0 0-1 0 0,1 0 1 0 0,-1 0-1 0 0,1 0 1 0 0,0 1-1 0 0,-1-1 1 0 0,1 0-1 0 0,0 1 0 0 0,1-1 1 0 0,-1 1-1 0 0,0-1 1 0 0,1 1-1 0 0,-1 0 1 0 0,1-1-1 0 0,0 1 1 0 0,0-1-1 0 0,0 1 1 0 0,0 0-1 0 0,0-1 1 0 0,1 1-1 0 0,-1-1 1 0 0,1 1-1 0 0,-1 0 1 0 0,1-1-1 0 0,0 1 1 0 0,0-1-1 0 0,0 0 1 0 0,1 1-1 0 0,-1-1 1 0 0,0 0-1 0 0,1 0 1 0 0,0 0-1 0 0,-1 0 1 0 0,1 0-1 0 0,0 0 1 0 0,0 0-1 0 0,0-1 0 0 0,0 1 1 0 0,0-1-1 0 0,1 1 1 0 0,-1-1-1 0 0,2 1 8 0 0,97 24 207 0 0,-92-25-164 0 0,1-1 0 0 0,-1 2 0 0 0,0-1-1 0 0,1 1 1 0 0,-1 0 0 0 0,0 1 0 0 0,0 0 0 0 0,0 1-1 0 0,0 0 1 0 0,-1 0 0 0 0,0 1 0 0 0,1 0 0 0 0,-2 0-1 0 0,1 1 1 0 0,-1 0 0 0 0,0 0 0 0 0,0 1 0 0 0,0 0-1 0 0,-1 0 1 0 0,0 1 0 0 0,-1-1 0 0 0,3 5-43 0 0,58 147-995 0 0,-60-155-544 0 0,-3-4-2502 0 0,-2-2-5201 0 0,-1 0-1603 0 0</inkml:trace>
  <inkml:trace contextRef="#ctx0" brushRef="#br0" timeOffset="22789.226">3385 350 16436 0 0,'0'0'1118'0'0,"0"0"-220"0"0,0 0-111 0 0,0 0 149 0 0,0 0 182 0 0,0 0 35 0 0,0 0-166 0 0,0 0-288 0 0,0 0-279 0 0,0 0-184 0 0,0 0-111 0 0,0 0-66 0 0,3 16 494 0 0,0-11-5292 0 0,1-5-116 0 0,0 0-6387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0 684 1120 0 0,'0'0'627'0'0,"0"0"-104"0"0,0 0 346 0 0,0 0 465 0 0,0 0 324 0 0,0 0 98 0 0,0 0-136 0 0,0 0-257 0 0,0 0-261 0 0,0 0-226 0 0,21-13-166 0 0,97-57 315 0 0,-116 69-954 0 0,-1 0 0 0 0,1 0 1 0 0,0 0-1 0 0,-1 0 0 0 0,1 0 0 0 0,0 0 0 0 0,0 1 0 0 0,0-1 0 0 0,0 1 1 0 0,0-1-1 0 0,0 1 0 0 0,0 0 0 0 0,-1-1 0 0 0,1 1 0 0 0,0 0 0 0 0,0 0 1 0 0,0 1-1 0 0,0-1 0 0 0,0 0 0 0 0,0 1 0 0 0,0-1 0 0 0,0 1 0 0 0,0-1 1 0 0,0 1-1 0 0,-1 0 0 0 0,1 0 0 0 0,0 0 0 0 0,0 0 0 0 0,-1 0 0 0 0,1 0 1 0 0,-1 0-1 0 0,1 1 0 0 0,-1-1 0 0 0,1 1 0 0 0,-1-1 0 0 0,0 1 0 0 0,0-1 1 0 0,0 1-1 0 0,0 0 0 0 0,0-1 0 0 0,0 1 0 0 0,0 0 0 0 0,-1 0 0 0 0,1 0 1 0 0,0 0-1 0 0,-1 0 0 0 0,0 0 0 0 0,1 0 0 0 0,-1-1 0 0 0,0 1 0 0 0,0 0 1 0 0,0 1-72 0 0,4 38 163 0 0,-1 1 0 0 0,-2-1 0 0 0,-2 0 0 0 0,-2 1 0 0 0,-1-1 0 0 0,-3 0 0 0 0,-1-1 0 0 0,-1 0 0 0 0,-7 14-163 0 0,-29 70 122 0 0,43-121-126 0 0,2-3 34 0 0,0 0 36 0 0,0 0 49 0 0,2-12 448 0 0,9-21-496 0 0,2 1 0 0 0,1 0 1 0 0,2 1-1 0 0,1 1 0 0 0,1 0 1 0 0,1 2-1 0 0,2 0 1 0 0,16-17-68 0 0,-14 18 93 0 0,97-88 391 0 0,-119 115-474 0 0,-1-1 0 0 0,1 1 0 0 0,0 0 1 0 0,0 0-1 0 0,0 0 0 0 0,0 0 0 0 0,-1 1 0 0 0,1-1 0 0 0,0 0 1 0 0,0 0-1 0 0,0 0 0 0 0,0 1 0 0 0,-1-1 0 0 0,1 0 0 0 0,0 1 1 0 0,0-1-1 0 0,-1 1 0 0 0,1-1 0 0 0,0 1 0 0 0,-1-1 0 0 0,1 1 1 0 0,0-1-1 0 0,-1 1 0 0 0,1 0 0 0 0,-1-1 0 0 0,1 1 0 0 0,-1 0 1 0 0,1-1-1 0 0,-1 1 0 0 0,0 0 0 0 0,1 0 0 0 0,-1-1 0 0 0,0 1 1 0 0,0 0-1 0 0,1 0 0 0 0,-1 0 0 0 0,0 0 0 0 0,0-1 0 0 0,0 1 1 0 0,0 0-1 0 0,0 0 0 0 0,0 0 0 0 0,0 0 0 0 0,0-1 0 0 0,-1 1 1 0 0,1 0-1 0 0,0 0 0 0 0,0 0 0 0 0,-1-1 0 0 0,1 1 0 0 0,0 0-10 0 0,-2 56 434 0 0,-49 200-515 0 0,64-262 53 0 0,150-188 612 0 0,-132 158-550 0 0,-7 5-20 0 0,2 2 0 0 0,1 1 0 0 0,1 1 0 0 0,1 1 1 0 0,1 2-1 0 0,7-3-14 0 0,-6 14-82 0 0,-30 33 222 0 0,-43 160 693 0 0,37-160-724 0 0,0 1 0 0 0,1-1 1 0 0,0 1-1 0 0,2 0 0 0 0,1 0 1 0 0,1 0-1 0 0,2 22-109 0 0,21 15 293 0 0,-21-76 532 0 0,-1-7-4341 0 0,-1 16-5171 0 0,1 7-1315 0 0</inkml:trace>
  <inkml:trace contextRef="#ctx0" brushRef="#br0" timeOffset="1000.621">1144 709 4585 0 0,'0'0'2106'0'0,"0"0"-1171"0"0,0 0-350 0 0,0 0 159 0 0,0 0 264 0 0,0 0 189 0 0,0 0 26 0 0,0 0-139 0 0,0 0-184 0 0,0 0-153 0 0,0 0-70 0 0,0 0-35 0 0,-10 16-55 0 0,-30 49-50 0 0,11 17 927 0 0,25-58-1158 0 0,0-7-191 0 0,1 0-1 0 0,1 1 1 0 0,1-1 0 0 0,0 1 0 0 0,1-1 0 0 0,1 1-1 0 0,0-1 1 0 0,1 0 0 0 0,1 1 0 0 0,1-1 0 0 0,3 8-115 0 0,-5-22 63 0 0,0 1 1 0 0,1-1 0 0 0,-1 0 0 0 0,1 0-1 0 0,0 0 1 0 0,-1 0 0 0 0,1 0-1 0 0,1 0 1 0 0,-1-1 0 0 0,0 0 0 0 0,1 1-1 0 0,-1-1 1 0 0,1-1 0 0 0,-1 1-1 0 0,1 0 1 0 0,0-1 0 0 0,0 0 0 0 0,0 0-1 0 0,0 0 1 0 0,0 0 0 0 0,0-1 0 0 0,0 1-1 0 0,0-1 1 0 0,0 0 0 0 0,0 0-1 0 0,0-1 1 0 0,0 1 0 0 0,0-1 0 0 0,0 0-1 0 0,0 0 1 0 0,0 0 0 0 0,-1-1-1 0 0,1 1 1 0 0,0-1 0 0 0,-1 0 0 0 0,1 0-1 0 0,-1 0 1 0 0,1 0 0 0 0,-1-1-1 0 0,0 1 1 0 0,0-1 0 0 0,0 0 0 0 0,0 0-1 0 0,-1 0 1 0 0,1-1-64 0 0,7-7 22 0 0,-2 1 1 0 0,1-1-1 0 0,-1-1 0 0 0,-1 0 0 0 0,0 0 1 0 0,-1 0-1 0 0,0-1 0 0 0,-1 0 0 0 0,0 0 1 0 0,-1 0-1 0 0,-1 0 0 0 0,0-1 1 0 0,-1 0-1 0 0,0 0 0 0 0,-1 1 0 0 0,0-1 1 0 0,-1 0-1 0 0,-1 0 0 0 0,-1 0 0 0 0,0-1-22 0 0,2 11-65 0 0,0 0 0 0 0,-1-1 0 0 0,0 1 0 0 0,0 0 0 0 0,0-1 0 0 0,0 1 0 0 0,-1 0 0 0 0,0 0 0 0 0,1 0-1 0 0,-2 0 1 0 0,1 0 0 0 0,0 1 0 0 0,-1-1 0 0 0,1 1 0 0 0,-1-1 0 0 0,0 1 0 0 0,0 0 0 0 0,-1 0 0 0 0,1 0-1 0 0,-1 0 1 0 0,1 1 0 0 0,-1 0 0 0 0,0 0 0 0 0,0 0 0 0 0,0 0 0 0 0,0 0 0 0 0,0 1 0 0 0,0-1 0 0 0,-1 1 0 0 0,1 0-1 0 0,0 1 1 0 0,-2-1 65 0 0,4 1-51 0 0,0 0-1 0 0,0 0 0 0 0,-1 0 0 0 0,1 0 1 0 0,0 0-1 0 0,0 1 0 0 0,0-1 0 0 0,0 1 1 0 0,0-1-1 0 0,0 1 0 0 0,0 0 0 0 0,0 0 1 0 0,0 0-1 0 0,0 0 0 0 0,0 0 0 0 0,0 1 0 0 0,1-1 1 0 0,-1 0-1 0 0,1 1 0 0 0,-1-1 0 0 0,1 1 1 0 0,-1 0-1 0 0,1-1 0 0 0,0 1 0 0 0,0 0 1 0 0,-1 0-1 0 0,1 0 0 0 0,1 0 0 0 0,-1 0 1 0 0,0 0-1 0 0,0 0 0 0 0,1 0 0 0 0,-1 0 1 0 0,1 0-1 0 0,0 0 0 0 0,0 1 0 0 0,0-1 1 0 0,0 0-1 0 0,0 0 0 0 0,0 0 0 0 0,0 0 1 0 0,1 3 51 0 0,4 0 33 0 0,0 1 0 0 0,0-1 0 0 0,1 0 0 0 0,0 0 1 0 0,0-1-1 0 0,0 1 0 0 0,0-1 0 0 0,1-1 1 0 0,-1 1-1 0 0,1-1 0 0 0,0 0 0 0 0,0-1 1 0 0,0 1-1 0 0,0-1 0 0 0,2-1-33 0 0,-3 2 46 0 0,8 1 124 0 0,0-1 1 0 0,0 0-1 0 0,1-1 0 0 0,-1-1 1 0 0,1 0-1 0 0,-1-1 1 0 0,1 0-1 0 0,-1-1 1 0 0,0-1-1 0 0,1 0 1 0 0,-1-1-1 0 0,0 0 0 0 0,0-1 1 0 0,-1-1-1 0 0,1 0 1 0 0,-1-1-1 0 0,5-3-170 0 0,13-9 191 0 0,-1 0 1 0 0,-1-2-1 0 0,0-2 0 0 0,-2 0 0 0 0,0-2 1 0 0,13-16-192 0 0,-23 17 3 0 0,0-1 1 0 0,-2 0 0 0 0,0-1 0 0 0,-2-1 0 0 0,-1-1 0 0 0,-1 1-1 0 0,-1-2 1 0 0,-1 1 0 0 0,-2-1 0 0 0,-1-1 0 0 0,-1 1 0 0 0,-1-1-1 0 0,-2 0 1 0 0,0 0 0 0 0,-3 0 0 0 0,-2-22-4 0 0,4 48-1 0 0,-1 0 1 0 0,1 1 0 0 0,-1-1-1 0 0,0 0 1 0 0,0 0 0 0 0,0 0-1 0 0,-1 0 1 0 0,1 1 0 0 0,-1-1-1 0 0,1 0 1 0 0,-1 0-1 0 0,0 1 1 0 0,0-1 0 0 0,0 1-1 0 0,0-1 1 0 0,-1 0 0 0 0,1 1-1 0 0,-1 0 1 0 0,0-1 0 0 0,1 1-1 0 0,-1 0 1 0 0,0 0 0 0 0,0 0-1 0 0,0 0 1 0 0,0 0-1 0 0,-1 1 1 0 0,1-1 0 0 0,-1 1-1 0 0,1-1 1 0 0,-1 1 0 0 0,1 0-1 0 0,-1 0 1 0 0,-2-1 0 0 0,-18 56-310 0 0,11 86 549 0 0,12-22 496 0 0,5-1 0 0 0,18 97-735 0 0,-15-146 55 0 0,-7-59-45 0 0,5 35 49 0 0,-2 1-1 0 0,-2-1 0 0 0,-2 0 1 0 0,-3 23-59 0 0,-11-16 36 0 0,-1-97-4789 0 0,9 28 2003 0 0,2 2-5241 0 0,1 9-2349 0 0</inkml:trace>
  <inkml:trace contextRef="#ctx0" brushRef="#br0" timeOffset="1350.658">1481 656 8898 0 0,'0'0'2219'0'0,"0"0"-628"0"0,0 0-541 0 0,0 0-197 0 0,0 0 54 0 0,0 0 80 0 0,0 0-20 0 0,0 0-6 0 0,0 0-34 0 0,0 0 17 0 0,0 0 30 0 0,0 0-95 0 0,0 0-100 0 0,16-1-79 0 0,111-14 1043 0 0,20-3-968 0 0,0 7 1 0 0,10 6-776 0 0,-149 14-3321 0 0,-7 0-5753 0 0,-1-7-2172 0 0</inkml:trace>
  <inkml:trace contextRef="#ctx0" brushRef="#br0" timeOffset="1629.36">2256 820 8250 0 0,'0'0'1649'0'0,"0"0"-272"0"0,0 0-129 0 0,0 0 107 0 0,0 0 137 0 0,0 0-7 0 0,0 0-194 0 0,0 20-277 0 0,0 122 1319 0 0,-7-104-1906 0 0,3-43-8989 0 0,4 5 7366 0 0,-2-2-9727 0 0</inkml:trace>
  <inkml:trace contextRef="#ctx0" brushRef="#br0" timeOffset="1869.637">2278 479 14819 0 0,'0'0'1809'0'0,"0"0"-1305"0"0,0 0-496 0 0,0 0-192 0 0,0 0-152 0 0,0 0-49 0 0,0 0-31 0 0,0 0-136 0 0,0 0-232 0 0,0 0-720 0 0,0 0-2241 0 0,0 0-5489 0 0</inkml:trace>
  <inkml:trace contextRef="#ctx0" brushRef="#br0" timeOffset="2112.58">2569 645 8162 0 0,'0'0'1664'0'0,"0"0"-160"0"0,0 0-43 0 0,0 0-36 0 0,0 0-115 0 0,0 0-224 0 0,0 0-308 0 0,-10 22-259 0 0,-49 110 73 0 0,37-23-339 0 0,22-106-206 0 0,0 0 1 0 0,0 1-1 0 0,1-1 1 0 0,-1 1-1 0 0,1-1 1 0 0,0 0-1 0 0,0 1 1 0 0,0-1-1 0 0,0 0 1 0 0,1 0-1 0 0,-1 0 1 0 0,1 0-1 0 0,-1 0 1 0 0,1 0-1 0 0,0 0 1 0 0,1-1-1 0 0,-1 1 1 0 0,0 0-1 0 0,1-1 1 0 0,-1 0-1 0 0,1 0 1 0 0,0 0-1 0 0,0 0 1 0 0,-1 0-1 0 0,1 0 1 0 0,1-1-1 0 0,-1 0 1 0 0,0 1-1 0 0,0-1 1 0 0,2 0-48 0 0,1 1 174 0 0,0-1 1 0 0,0 0-1 0 0,0 0 0 0 0,1 0 0 0 0,-1-1 1 0 0,0 0-1 0 0,0 0 0 0 0,0 0 1 0 0,1-1-1 0 0,-1 0 0 0 0,0-1 0 0 0,0 1 1 0 0,0-1-1 0 0,0 0 0 0 0,-1 0 0 0 0,1-1 1 0 0,-1 0-1 0 0,1 0 0 0 0,-1 0 1 0 0,0-1-1 0 0,0 1 0 0 0,0-1 0 0 0,0 0 1 0 0,-1-1-1 0 0,0 1 0 0 0,0-1 1 0 0,0 0-1 0 0,0 0 0 0 0,-1 0 0 0 0,0 0 1 0 0,0-1-1 0 0,0 1 0 0 0,-1-1 1 0 0,0 0-1 0 0,0 0 0 0 0,0 0 0 0 0,-1 0 1 0 0,0 0-1 0 0,0 0 0 0 0,0 0 1 0 0,-1-2-175 0 0,0 1-43 0 0,0 1 0 0 0,-1-1 0 0 0,0 0 1 0 0,-1 0-1 0 0,1 1 0 0 0,-1-1 1 0 0,0 1-1 0 0,-1 0 0 0 0,0-1 1 0 0,0 1-1 0 0,0 0 0 0 0,-1 1 1 0 0,1-1-1 0 0,-2 0 0 0 0,1 1 1 0 0,0 0-1 0 0,-1 0 0 0 0,0 0 1 0 0,-3-1 42 0 0,5 3-270 0 0,-1 1 0 0 0,1 0 0 0 0,-1 0-1 0 0,0 0 1 0 0,1 1 0 0 0,-1-1 0 0 0,0 1 0 0 0,0 0 0 0 0,0 0 0 0 0,0 1 0 0 0,0-1 0 0 0,0 1 0 0 0,0-1 0 0 0,0 1 0 0 0,0 1 0 0 0,0-1 0 0 0,0 0 0 0 0,0 1 0 0 0,0 0 0 0 0,0 0-1 0 0,0 0 1 0 0,-1 1 270 0 0,-8 5-4607 0 0,3-1-5797 0 0</inkml:trace>
  <inkml:trace contextRef="#ctx0" brushRef="#br0" timeOffset="2595.988">2844 944 8562 0 0,'0'0'1632'0'0,"0"0"-99"0"0,0 0 71 0 0,0 0-28 0 0,0 0-153 0 0,0 0-279 0 0,0 0-303 0 0,0 0-165 0 0,0 0-44 0 0,0 0 12 0 0,0 0 40 0 0,0 0 40 0 0,15-12 1349 0 0,171-183 387 0 0,-146 154-2530 0 0,-39 40 15 0 0,-1 1-52 0 0,-4 13-384 0 0,-1-1 455 0 0,-1 1-1 0 0,2 0 1 0 0,0 1-1 0 0,0-1 0 0 0,1 1 1 0 0,1 0-1 0 0,0 0 0 0 0,1 0 1 0 0,1 0-1 0 0,0-1 1 0 0,0 1-1 0 0,2 0 0 0 0,1 6 37 0 0,0-15 67 0 0,0 0-1 0 0,0 0 1 0 0,1 0 0 0 0,0-1-1 0 0,0 0 1 0 0,0 0-1 0 0,0 0 1 0 0,1 0-1 0 0,0 0 1 0 0,0-1-1 0 0,-1 0 1 0 0,2 0 0 0 0,-1-1-1 0 0,0 1 1 0 0,1-1-1 0 0,-1 0 1 0 0,1 0-1 0 0,-1-1 1 0 0,1 0-1 0 0,0 0 1 0 0,0 0 0 0 0,0-1-1 0 0,-1 0 1 0 0,1 0-1 0 0,0 0 1 0 0,0-1-1 0 0,0 1 1 0 0,-1-2-1 0 0,1 1 1 0 0,0 0 0 0 0,-1-1-1 0 0,1 0 1 0 0,-1-1-1 0 0,0 1 1 0 0,1-1-1 0 0,-1 0 1 0 0,0 0-1 0 0,-1-1 1 0 0,1 1 0 0 0,-1-1-1 0 0,1 0 1 0 0,2-5-67 0 0,1 2-55 0 0,-2-1 0 0 0,1 0 0 0 0,-1-1 0 0 0,-1 0 0 0 0,1 0 0 0 0,-1 0 0 0 0,-1-1 0 0 0,0 1 0 0 0,0-1 1 0 0,-1 0-1 0 0,1-8 55 0 0,4-40-9968 0 0,-7 48-2160 0 0</inkml:trace>
  <inkml:trace contextRef="#ctx0" brushRef="#br0" timeOffset="3588.07">3196 0 1688 0 0,'0'0'3185'0'0,"0"0"-2215"0"0,0 0-389 0 0,0 0 339 0 0,0 0 219 0 0,0 0 144 0 0,0 0 60 0 0,20 1-65 0 0,118 5 1676 0 0,101 24 232 0 0,-237-30-3123 0 0,1 1 0 0 0,-1-1 0 0 0,0 0 0 0 0,1 1 0 0 0,-1 0 0 0 0,1-1 1 0 0,-1 1-1 0 0,0 0 0 0 0,0 0 0 0 0,0 0 0 0 0,1 1 0 0 0,-1-1 1 0 0,0 0-1 0 0,-1 1 0 0 0,1 0 0 0 0,0-1 0 0 0,0 1 0 0 0,-1 0 0 0 0,1 0 1 0 0,-1 0-1 0 0,1 0 0 0 0,-1 0 0 0 0,0 0 0 0 0,0 0 0 0 0,0 0 0 0 0,0 1 1 0 0,0-1-1 0 0,0 0 0 0 0,-1 1 0 0 0,1-1 0 0 0,-1 0 0 0 0,1 1 0 0 0,-1-1 1 0 0,0 1-1 0 0,0-1 0 0 0,0 1 0 0 0,0-1 0 0 0,-1 0 0 0 0,1 1 0 0 0,-1-1 1 0 0,1 1-1 0 0,-1-1 0 0 0,0 0 0 0 0,0 0 0 0 0,0 1 0 0 0,-1 1-63 0 0,-20 103 298 0 0,4 1 0 0 0,6 1-1 0 0,4 0 1 0 0,5 40-298 0 0,-8 116 152 0 0,2-174 188 0 0,-4 1-1 0 0,-23 81-339 0 0,33-139 1486 0 0,-23-34-502 0 0,-52-2-928 0 0,-28 0-200 0 0,36 11-5063 0 0,66-9-729 0 0,1 0-5699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4849 0 0,'0'0'2100'0'0,"0"0"-863"0"0,0 0-358 0 0,0 0 146 0 0,0 0 219 0 0,0 0 102 0 0,0 0-103 0 0,0 0-264 0 0,0 0-300 0 0,0 0-222 0 0,0 0-90 0 0,2-7 2915 0 0,28-18-1426 0 0,17-32-54 0 0,-66 83 323 0 0,-10 32-2538 0 0,29-57 345 0 0,1 0-1 0 0,-1-1 1 0 0,1 1-1 0 0,0 0 1 0 0,-1-1-1 0 0,1 1 1 0 0,0-1-1 0 0,-1 1 1 0 0,1-1-1 0 0,0 1 0 0 0,0-1 1 0 0,0 0-1 0 0,-1 1 1 0 0,1-1-1 0 0,0 0 1 0 0,0 0-1 0 0,0 0 1 0 0,0 1-1 0 0,-1-1 1 0 0,1 0-1 0 0,0 0 1 0 0,0 0-1 0 0,0 0 1 0 0,0-1-1 0 0,0 1 0 0 0,-1 0 1 0 0,1 0-1 0 0,0 0 1 0 0,0-1-1 0 0,0 1 1 0 0,0 0-1 0 0,-1-1 1 0 0,1 1-1 0 0,0-1 1 0 0,0 1-1 0 0,-1-1 1 0 0,1 1-1 0 0,0-1 0 0 0,0 0 70 0 0,6-2-4257 0 0,-2 0-3449 0 0,-2 0-2719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 4761 0 0,'0'0'2509'0'0,"0"0"-766"0"0,0 0-215 0 0,0 0 94 0 0,0 0-1 0 0,0 0-156 0 0,0 0-289 0 0,0 0-323 0 0,0 0-237 0 0,0 0-174 0 0,0 0-118 0 0,0 0-65 0 0,0 0-70 0 0,-2 7-44 0 0,-8 25 205 0 0,62-96 1090 0 0,-52 64-1384 0 0,0 0 35 0 0,0 0 54 0 0,0 0 58 0 0,0 0 34 0 0,-13 14 307 0 0,10-11-399 0 0,-14 13-768 0 0,23-28-3870 0 0,0 5-855 0 0,-2 2-5444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72 7186 0 0,'0'0'2695'0'0,"0"0"-998"0"0,0 0-350 0 0,0 0 43 0 0,0 0 8 0 0,0 0-79 0 0,0 0-212 0 0,0 0-317 0 0,0 0-292 0 0,0 0-175 0 0,0 0 13 0 0,3-3 61 0 0,-2 2-328 0 0,0 0 0 0 0,0 0 0 0 0,0 1 0 0 0,0-1 0 0 0,0 0 0 0 0,0 1 0 0 0,1-1 0 0 0,-1 1 0 0 0,0-1 0 0 0,0 1-1 0 0,1-1 1 0 0,-1 1 0 0 0,0 0 0 0 0,1 0 0 0 0,-1 0 0 0 0,1 0 0 0 0,-1 0 0 0 0,0 0 0 0 0,1 0 0 0 0,-1 0 0 0 0,0 0 0 0 0,1 1 0 0 0,-1-1 0 0 0,0 0 0 0 0,1 1 0 0 0,-1-1 0 0 0,0 1 0 0 0,0 0 0 0 0,0-1 0 0 0,0 1-1 0 0,1 0 1 0 0,-1 0 0 0 0,0 0 0 0 0,0 0 0 0 0,0 0 0 0 0,0 0 0 0 0,-1 0 0 0 0,1 0 0 0 0,0 0 0 0 0,0 1-69 0 0,10 14 210 0 0,-1 1 1 0 0,-1 0-1 0 0,-1 1 1 0 0,0 0-1 0 0,-1 1 0 0 0,-1-1 1 0 0,-1 1-1 0 0,0 0 1 0 0,-2 1-1 0 0,0-1 0 0 0,-1 1 1 0 0,-1-1-1 0 0,-1 2-210 0 0,4 28 106 0 0,-3 0-1 0 0,-1 1 0 0 0,-3-1 1 0 0,-4 19-106 0 0,5-49 16 0 0,-2-1 0 0 0,0 0 0 0 0,-1 0 0 0 0,0-1 0 0 0,-2 0 0 0 0,0 0 0 0 0,-1 0 0 0 0,0-1 0 0 0,-2 0 0 0 0,0 0 0 0 0,0-1 0 0 0,-2-1 0 0 0,-5 6-16 0 0,10-13-51 0 0,0 0 0 0 0,0 0 0 0 0,-1-1 1 0 0,0 0-1 0 0,0-1 0 0 0,-1 0 0 0 0,1 0 1 0 0,-1 0-1 0 0,0-1 0 0 0,0-1 1 0 0,-1 0-1 0 0,1 0 0 0 0,-1 0 0 0 0,1-2 1 0 0,-1 1-1 0 0,0-1 0 0 0,0 0 0 0 0,1-1 1 0 0,-1 0-1 0 0,-2-1 51 0 0,-33-32-2997 0 0,30-2-5774 0 0,12 26-2107 0 0</inkml:trace>
  <inkml:trace contextRef="#ctx0" brushRef="#br0" timeOffset="264.069">0 56 12515 0 0,'0'0'1599'0'0,"0"0"-426"0"0,0 0-255 0 0,0 0-85 0 0,0 0 54 0 0,0 0 123 0 0,0 0 58 0 0,0 0-47 0 0,0 0-112 0 0,0 0-141 0 0,23-4-129 0 0,132-15 462 0 0,-149 18-1045 0 0,161-17 963 0 0,2 8 0 0 0,17 7-1019 0 0,-57 16-3794 0 0,-116-10-875 0 0,-5 1-6946 0 0</inkml:trace>
  <inkml:trace contextRef="#ctx0" brushRef="#br0" timeOffset="5378.976">953 594 0 0 0,'0'0'477'0'0,"0"0"628"0"0,0 0 147 0 0,0 0 19 0 0,0 0 91 0 0,0 0 128 0 0,0 0 77 0 0,0 0 10 0 0,0 0-76 0 0,0 0-140 0 0,0-3-184 0 0,2-8 967 0 0,-2 19 2007 0 0,-23 215-2917 0 0,24-212-1203 0 0,-1 0 0 0 0,2-1 0 0 0,-1 1 0 0 0,2 0 1 0 0,-1-1-1 0 0,1 1 0 0 0,1-1 0 0 0,0 0 0 0 0,0 0 1 0 0,1 0-1 0 0,2 3-31 0 0,-5-10 51 0 0,0 0 0 0 0,0 1 0 0 0,1-1 0 0 0,-1 0 0 0 0,1-1 1 0 0,-1 1-1 0 0,1 0 0 0 0,0-1 0 0 0,0 1 0 0 0,0-1 0 0 0,0 0 0 0 0,0 0 1 0 0,1 0-1 0 0,-1-1 0 0 0,1 1 0 0 0,-1-1 0 0 0,1 0 0 0 0,0 1 0 0 0,-1-2 0 0 0,1 1 1 0 0,0 0-1 0 0,0-1 0 0 0,-1 0 0 0 0,1 0 0 0 0,0 0 0 0 0,0 0 0 0 0,0-1 1 0 0,-1 1-1 0 0,1-1 0 0 0,0 0 0 0 0,0 0 0 0 0,-1 0 0 0 0,1-1 0 0 0,-1 1-51 0 0,13-8 174 0 0,0 0-1 0 0,0 0 1 0 0,-1-2-1 0 0,-1 0 0 0 0,0 0 1 0 0,-1-2-1 0 0,0 1 0 0 0,0-2 1 0 0,-2 0-1 0 0,0 0 0 0 0,0-1 1 0 0,-1 0-1 0 0,-1-1 1 0 0,-1 0-1 0 0,0-1 0 0 0,-1 1 1 0 0,2-10-174 0 0,-4 10 86 0 0,-1 0 1 0 0,0 0-1 0 0,-1-1 1 0 0,-1 0-1 0 0,0 1 1 0 0,-1-1-1 0 0,-1 0 1 0 0,-2-9-87 0 0,2 27-34 0 0,0-1 1 0 0,-1 1-1 0 0,1-1 1 0 0,0 1-1 0 0,-1-1 1 0 0,1 0 0 0 0,0 1-1 0 0,-1-1 1 0 0,1 1-1 0 0,-1-1 1 0 0,1 0-1 0 0,-1 1 1 0 0,1-1-1 0 0,-1 0 1 0 0,1 1-1 0 0,-1-1 1 0 0,1 0-1 0 0,-1 0 1 0 0,1 0-1 0 0,-1 1 1 0 0,1-1-1 0 0,-1 0 1 0 0,0 0-1 0 0,1 0 1 0 0,-1 0-1 0 0,1 0 1 0 0,-1 0 0 0 0,0 0-1 0 0,1 0 1 0 0,-1 0-1 0 0,1-1 1 0 0,-1 1-1 0 0,1 0 1 0 0,-1 0-1 0 0,0 0 1 0 0,1-1-1 0 0,-1 1 1 0 0,1 0-1 0 0,-1 0 1 0 0,1-1-1 0 0,-1 1 1 0 0,1-1-1 0 0,0 1 1 0 0,-1 0-1 0 0,1-1 1 0 0,-1 1 0 0 0,1-1-1 0 0,0 1 1 0 0,-1-1-1 0 0,1 1 1 0 0,0-1-1 0 0,0 1 1 0 0,-1-1-1 0 0,1 1 1 0 0,0-1-1 0 0,0 0 1 0 0,0 1-1 0 0,0-1 1 0 0,0 0 33 0 0,-5 53-3772 0 0,16-21-6595 0 0,-9-26-125 0 0</inkml:trace>
  <inkml:trace contextRef="#ctx0" brushRef="#br0" timeOffset="6031.24">1741 681 5537 0 0,'0'0'874'0'0,"0"0"-393"0"0,0 0 59 0 0,0 0 446 0 0,0 0 438 0 0,0 0 190 0 0,0 0-82 0 0,0 0-217 0 0,0 0-248 0 0,0 0-191 0 0,0 0-98 0 0,0 0-66 0 0,6-6-32 0 0,19-20-24 0 0,-27 19 3871 0 0,-36 12-4354 0 0,-126 59 635 0 0,163-62-802 0 0,0 0 0 0 0,0 0 0 0 0,-1 0 0 0 0,1 0 0 0 0,0 0 0 0 0,0 1 0 0 0,1-1 0 0 0,-1 0 0 0 0,0 0 0 0 0,1 1 0 0 0,0-1 1 0 0,-1 0-1 0 0,1 1 0 0 0,0-1 0 0 0,0 0 0 0 0,0 1 0 0 0,0-1 0 0 0,1 0 0 0 0,-1 1 0 0 0,1-1 0 0 0,-1 0 0 0 0,1 0 0 0 0,0 1 0 0 0,0-1 0 0 0,0 0 0 0 0,0 0 0 0 0,0 0 0 0 0,0 0 0 0 0,1 0 0 0 0,-1 0 0 0 0,1-1 0 0 0,-1 1 1 0 0,1 0-1 0 0,0-1 0 0 0,0 1 0 0 0,-1-1 0 0 0,1 1 0 0 0,0-1 0 0 0,0 0 0 0 0,0 0 0 0 0,1 0 0 0 0,-1 0 0 0 0,2 0-6 0 0,181 87 308 0 0,-183-87-289 0 0,-1 0-1 0 0,1 0 1 0 0,-1 1-1 0 0,0-1 1 0 0,1 0-1 0 0,-1 1 1 0 0,0-1-1 0 0,0 1 1 0 0,0-1-1 0 0,0 1 1 0 0,0 0-1 0 0,0-1 1 0 0,0 1 0 0 0,-1 0-1 0 0,1 0 1 0 0,-1 0-1 0 0,1-1 1 0 0,-1 1-1 0 0,1 0 1 0 0,-1 0-1 0 0,0 0 1 0 0,0 0-1 0 0,0 0 1 0 0,0 0-1 0 0,-1-1 1 0 0,1 1 0 0 0,0 0-1 0 0,-1 0 1 0 0,1 0-1 0 0,-1 0 1 0 0,0-1-1 0 0,1 1 1 0 0,-1 0-1 0 0,0-1 1 0 0,0 1-1 0 0,0 0 1 0 0,0-1-1 0 0,-1 1 1 0 0,1-1-1 0 0,0 0 1 0 0,-1 1 0 0 0,1-1-1 0 0,-1 0 1 0 0,0 1-19 0 0,-75 49 516 0 0,-130 24-586 0 0,187-76-2903 0 0,32-15-7028 0 0,-8 11-930 0 0</inkml:trace>
  <inkml:trace contextRef="#ctx0" brushRef="#br0" timeOffset="6401.107">2353 327 14835 0 0,'0'0'1549'0'0,"0"0"-520"0"0,0 0-327 0 0,0 0-9 0 0,0 0 98 0 0,0 0 50 0 0,0 0-60 0 0,0 0-128 0 0,0 0-108 0 0,0 0-58 0 0,0 0-21 0 0,0 0-13 0 0,0 0-22 0 0,-5 15-23 0 0,-40 113 912 0 0,28-75-1145 0 0,3 1 0 0 0,2 0 0 0 0,3 1 0 0 0,1 4-175 0 0,0-4 92 0 0,3-8-202 0 0,-21 75-1440 0 0,15-134-7476 0 0,8 8 2279 0 0,2 2-2596 0 0</inkml:trace>
  <inkml:trace contextRef="#ctx0" brushRef="#br0" timeOffset="6645.259">1916 647 14899 0 0,'0'0'1242'0'0,"0"0"-433"0"0,0 0-282 0 0,0 0 96 0 0,0 0 250 0 0,0 0 182 0 0,0 0 7 0 0,0 0-134 0 0,0 0-153 0 0,23 1-118 0 0,159 12 980 0 0,140-29-352 0 0,-307 14-1672 0 0,4-1-753 0 0,-7 1-3423 0 0,-5 2-6669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0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0 863 10370 0 0,'0'0'1522'0'0,"0"0"-378"0"0,0 0-77 0 0,0 0 52 0 0,0 0 4 0 0,0 0-107 0 0,0 0-184 0 0,0 0-158 0 0,0 0-113 0 0,9-19-85 0 0,27-63-40 0 0,71-99 1986 0 0,-64 91-1380 0 0,-40 116-1800 0 0,-4 143 698 0 0,1-166 86 0 0,0 1 0 0 0,1-1-1 0 0,-1 0 1 0 0,1 0 0 0 0,0 0-1 0 0,0 0 1 0 0,0 0 0 0 0,0 0-1 0 0,0 0 1 0 0,1 0 0 0 0,-1 0-1 0 0,1-1 1 0 0,0 1 0 0 0,0-1-1 0 0,0 1 1 0 0,0-1 0 0 0,0 0-1 0 0,1 1 1 0 0,-1-1 0 0 0,1 0 0 0 0,-1-1-1 0 0,1 1 1 0 0,0 0 0 0 0,-1-1-1 0 0,1 1 1 0 0,0-1 0 0 0,0 0-1 0 0,0 0 1 0 0,0 0 0 0 0,0-1-1 0 0,1 1 1 0 0,-1-1 0 0 0,0 1-1 0 0,0-1 1 0 0,0 0 0 0 0,1 0-1 0 0,-1-1 1 0 0,0 1 0 0 0,0-1-1 0 0,0 1 1 0 0,0-1 0 0 0,0 0-1 0 0,0 0 1 0 0,0 0 0 0 0,0-1-1 0 0,0 1 1 0 0,2-2-26 0 0,11-10 262 0 0,0-1 0 0 0,-1-1 0 0 0,-1 0 0 0 0,0-1 0 0 0,-1 0 1 0 0,-1-1-1 0 0,0-1 0 0 0,-1 0 0 0 0,-1 0 0 0 0,3-10-262 0 0,16-64-1247 0 0,-29 91 292 0 0,0 1-484 0 0,0 10-8797 0 0,0-6-789 0 0</inkml:trace>
  <inkml:trace contextRef="#ctx0" brushRef="#br0" timeOffset="366.699">693 668 6873 0 0,'0'0'1856'0'0,"0"0"-107"0"0,0 0 76 0 0,0 0-20 0 0,0 0-172 0 0,0 0-264 0 0,0 0-264 0 0,0 0-224 0 0,0 0-163 0 0,0 0-102 0 0,0 0-100 0 0,20-14-133 0 0,63-45-85 0 0,-81 58-279 0 0,0 0-1 0 0,0 0 0 0 0,0 0 1 0 0,0-1-1 0 0,-1 1 0 0 0,1 0 1 0 0,0-1-1 0 0,0 1 1 0 0,-1-1-1 0 0,1 1 0 0 0,-1-1 1 0 0,0 0-1 0 0,1 0 0 0 0,-1 0 1 0 0,0 0-1 0 0,0 0 0 0 0,0 0 1 0 0,0 0-1 0 0,-1 0 1 0 0,1 0-1 0 0,0 0 0 0 0,-1 0 1 0 0,0 0-1 0 0,1 0 0 0 0,-1-1-18 0 0,0-6 96 0 0,1 7-103 0 0,-1-1 1 0 0,1 0-1 0 0,-1 1 1 0 0,0-1-1 0 0,0 0 1 0 0,0 1-1 0 0,0-1 0 0 0,0 1 1 0 0,-1-1-1 0 0,1 0 1 0 0,-1 1-1 0 0,0-1 0 0 0,0 1 1 0 0,0-1-1 0 0,0 1 1 0 0,0-1-1 0 0,0 1 1 0 0,-1 0-1 0 0,1 0 0 0 0,-1 0 1 0 0,0 0-1 0 0,0 0 1 0 0,1 0-1 0 0,-1 0 0 0 0,0 0 1 0 0,0 1-1 0 0,-1-1 1 0 0,1 1-1 0 0,0-1 1 0 0,-1 1-1 0 0,1 0 0 0 0,0 0 1 0 0,-1 0-1 0 0,1 0 1 0 0,-1 0-1 0 0,0 1 0 0 0,1-1 1 0 0,-1 1-1 0 0,1 0 1 0 0,-1 0-1 0 0,0 0 1 0 0,1 0-1 0 0,-1 0 0 0 0,0 0 1 0 0,1 1-1 0 0,-1-1 1 0 0,-2 2 6 0 0,-7 2-76 0 0,0 2 0 0 0,0-1 0 0 0,1 1 0 0 0,0 1 0 0 0,0 0 0 0 0,1 1 0 0 0,-1 0 0 0 0,2 0 0 0 0,-1 1 0 0 0,1 1 0 0 0,1-1 0 0 0,-1 1 1 0 0,2 1-1 0 0,-1 0 0 0 0,2 0 0 0 0,-6 9 76 0 0,6-8-47 0 0,0 0 0 0 0,1 0 0 0 0,0 0 0 0 0,0 0 0 0 0,2 1 0 0 0,-1-1 0 0 0,2 1 0 0 0,0 0 0 0 0,-1 11 47 0 0,3-19 10 0 0,0 0 0 0 0,0 0 1 0 0,0 0-1 0 0,1 0 0 0 0,0 0 0 0 0,0 0 1 0 0,0 0-1 0 0,1 0 0 0 0,-1 0 1 0 0,1 0-1 0 0,0-1 0 0 0,1 1 0 0 0,-1-1 1 0 0,1 1-1 0 0,0-1 0 0 0,0 0 0 0 0,0 0 1 0 0,0 0-1 0 0,1-1 0 0 0,0 1 0 0 0,0-1 1 0 0,0 0-1 0 0,0 0 0 0 0,0 0 0 0 0,0 0 1 0 0,2 0-11 0 0,4 1 6 0 0,1 0 0 0 0,-1-1 0 0 0,1 0 0 0 0,0-1 0 0 0,0 0 0 0 0,0-1 0 0 0,0 0 0 0 0,0 0 0 0 0,0-1 0 0 0,0-1 0 0 0,0 0 0 0 0,0 0 1 0 0,0-1-1 0 0,-1-1 0 0 0,1 0 0 0 0,0 0 0 0 0,-1-1 0 0 0,0 0 0 0 0,0-1 0 0 0,0 0 0 0 0,0-1-6 0 0,78-48-8032 0 0,-76 44-2629 0 0</inkml:trace>
  <inkml:trace contextRef="#ctx0" brushRef="#br0" timeOffset="1035.289">1190 624 7786 0 0,'0'0'1699'0'0,"0"0"-340"0"0,0 0 84 0 0,0 0 209 0 0,0 0 15 0 0,0 0-160 0 0,0 0-247 0 0,0 0-261 0 0,0 0-208 0 0,0 0-184 0 0,0 0-114 0 0,0 0-50 0 0,0 0-58 0 0,1-3-53 0 0,-1 2-298 0 0,0 0 0 0 0,0-1-1 0 0,-1 1 1 0 0,1 0-1 0 0,0 0 1 0 0,-1 0 0 0 0,1-1-1 0 0,-1 1 1 0 0,1 0-1 0 0,-1 0 1 0 0,1 0-1 0 0,-1 0 1 0 0,0 0 0 0 0,1 0-1 0 0,-1 0 1 0 0,0 0-1 0 0,0 0 1 0 0,0 0 0 0 0,0 1-1 0 0,0-1 1 0 0,0 0-1 0 0,0 1 1 0 0,0-1-1 0 0,0 0 1 0 0,0 1 0 0 0,0-1-1 0 0,0 1 1 0 0,-1 0-1 0 0,1-1 1 0 0,0 1 0 0 0,0 0-1 0 0,0 0 1 0 0,-1 0-1 0 0,1 0 1 0 0,0 0-1 0 0,0 0 1 0 0,0 0 0 0 0,-1 0-1 0 0,1 0 1 0 0,0 0-1 0 0,0 1 1 0 0,0-1 0 0 0,-1 1-1 0 0,0-1-33 0 0,2 0 3 0 0,-2 0 5 0 0,-1 0-1 0 0,1-1 0 0 0,0 1 0 0 0,0 0 0 0 0,-1 0 1 0 0,1 0-1 0 0,0 0 0 0 0,0 1 0 0 0,-1-1 0 0 0,1 1 1 0 0,0-1-1 0 0,0 1 0 0 0,0 0 0 0 0,0-1 0 0 0,0 1 1 0 0,0 0-1 0 0,0 1 0 0 0,0-1 0 0 0,0 0 0 0 0,0 0 1 0 0,1 1-1 0 0,-1-1 0 0 0,0 1 0 0 0,0 1-7 0 0,-5 37 24 0 0,9-33 0 0 0,2 0 0 0 0,-1 0 0 0 0,1 0-1 0 0,0-1 1 0 0,0 1 0 0 0,1-1 0 0 0,0-1 0 0 0,0 1-1 0 0,0 0 1 0 0,1-1 0 0 0,0 0 0 0 0,0-1 0 0 0,0 1-1 0 0,0-1 1 0 0,1 0 0 0 0,-1-1 0 0 0,1 1-1 0 0,0-1 1 0 0,1-1 0 0 0,-1 1 0 0 0,0-1 0 0 0,1-1-1 0 0,-1 1 1 0 0,1-1 0 0 0,-1-1 0 0 0,1 1 0 0 0,-1-1-1 0 0,1 0 1 0 0,0-1 0 0 0,-1 0 0 0 0,1 0 0 0 0,2-2-24 0 0,-4 2 47 0 0,-1-1 0 0 0,1 0 0 0 0,-1 0 0 0 0,0 0 0 0 0,1-1 0 0 0,-1 0 1 0 0,0 0-1 0 0,-1 0 0 0 0,1-1 0 0 0,0 1 0 0 0,-1-1 0 0 0,0 0 0 0 0,0 0 1 0 0,0-1-1 0 0,-1 1 0 0 0,1-1 0 0 0,-1 0 0 0 0,0 0 0 0 0,0 0 0 0 0,-1 0 0 0 0,0-1 1 0 0,0 1-1 0 0,0-1 0 0 0,0 1 0 0 0,-1-1 0 0 0,0 0 0 0 0,0 1 0 0 0,-1-1 1 0 0,1 0-1 0 0,-1 0 0 0 0,0 0 0 0 0,-1 1 0 0 0,1-1 0 0 0,-1 0 0 0 0,-1 0 0 0 0,1 1 1 0 0,-1-1-1 0 0,-1-3-47 0 0,-2 5-48 0 0,-1 1 0 0 0,1-1 0 0 0,-1 2 0 0 0,1-1 0 0 0,-1 0 0 0 0,0 1 0 0 0,0 0 0 0 0,0 1 0 0 0,0-1 0 0 0,0 1 0 0 0,0 0 0 0 0,-1 1 0 0 0,1-1 0 0 0,0 1 0 0 0,0 0 0 0 0,-1 1 0 0 0,1 0 0 0 0,0 0 0 0 0,0 0 0 0 0,0 0 0 0 0,0 1 1 0 0,0 0-1 0 0,0 1 0 0 0,0-1 0 0 0,1 1 0 0 0,-1 0 0 0 0,1 1 0 0 0,0-1 0 0 0,-1 1 48 0 0,-13 7-143 0 0,1 1 1 0 0,0 0 0 0 0,1 1-1 0 0,0 1 1 0 0,1 1-1 0 0,1 0 1 0 0,0 1 0 0 0,1 1-1 0 0,1 0 1 0 0,0 1-1 0 0,2 0 1 0 0,0 1 0 0 0,-8 18 142 0 0,17-33-7 0 0,0 0 1 0 0,1 0 0 0 0,-1-1 0 0 0,1 1-1 0 0,0 0 1 0 0,0 0 0 0 0,1 0-1 0 0,-1 0 1 0 0,1 0 0 0 0,0 0 0 0 0,0 1-1 0 0,0-1 1 0 0,0 0 0 0 0,1 0-1 0 0,-1 0 1 0 0,1 0 0 0 0,0 0 0 0 0,1 0-1 0 0,-1-1 1 0 0,1 1 0 0 0,-1 0-1 0 0,1 0 1 0 0,0-1 0 0 0,1 1 0 0 0,-1-1-1 0 0,0 0 1 0 0,1 0 0 0 0,0 0-1 0 0,0 0 1 0 0,0 0 0 0 0,0 0-1 0 0,0-1 1 0 0,0 0 0 0 0,1 1 0 0 0,0-1-1 0 0,-1-1 1 0 0,1 1 0 0 0,0 0-1 0 0,-1-1 1 0 0,1 0 0 0 0,0 0 0 0 0,3 1 6 0 0,13 1 49 0 0,0 0 0 0 0,0-1 0 0 0,0-1 0 0 0,1 0 0 0 0,-1-2 0 0 0,0-1 0 0 0,0 0 0 0 0,0-1 0 0 0,0-1 0 0 0,0-2-1 0 0,-1 1 1 0 0,1-2 0 0 0,-2-1 0 0 0,1 0 0 0 0,0-2-49 0 0,62-48-2111 0 0,-51 29-8058 0 0,-27 26 8406 0 0,6-6-8076 0 0</inkml:trace>
  <inkml:trace contextRef="#ctx0" brushRef="#br0" timeOffset="1607.628">1807 580 10882 0 0,'0'0'3366'0'0,"0"0"-1489"0"0,0 0-497 0 0,0 0 39 0 0,0 0-32 0 0,0 0-131 0 0,0 0-219 0 0,0 0-272 0 0,0 0-228 0 0,0 0-204 0 0,0 0-167 0 0,0 0-67 0 0,-10 1-39 0 0,-81 29-19 0 0,81-24-69 0 0,0 0 0 0 0,1 1 0 0 0,-1 0 0 0 0,2 1 0 0 0,-1-1 0 0 0,1 2 0 0 0,0-1 0 0 0,1 1 0 0 0,0 0 0 0 0,1 1 0 0 0,0 0 0 0 0,0 0 0 0 0,1 0 0 0 0,0 1 0 0 0,1-1 0 0 0,0 1 0 0 0,0 0 0 0 0,1 4 28 0 0,3-12-14 0 0,0 0 1 0 0,0 0-1 0 0,1 0 0 0 0,-1 0 0 0 0,1-1 1 0 0,0 1-1 0 0,0 0 0 0 0,0 0 0 0 0,0 0 1 0 0,1-1-1 0 0,-1 1 0 0 0,1-1 0 0 0,-1 1 0 0 0,1-1 1 0 0,0 1-1 0 0,0-1 0 0 0,0 0 0 0 0,0 0 1 0 0,0 0-1 0 0,0 0 0 0 0,1 0 0 0 0,-1-1 1 0 0,1 1-1 0 0,-1-1 0 0 0,1 0 0 0 0,0 1 1 0 0,0-1-1 0 0,-1 0 0 0 0,1 0 0 0 0,0-1 0 0 0,0 1 1 0 0,0-1-1 0 0,0 1 0 0 0,0-1 0 0 0,1 0 14 0 0,5 1 109 0 0,0 0-1 0 0,1-1 0 0 0,-1 0 1 0 0,0 0-1 0 0,0-1 0 0 0,0-1 0 0 0,1 1 1 0 0,-1-1-1 0 0,0-1 0 0 0,-1 0 1 0 0,1 0-109 0 0,22-14 417 0 0,-2-2 0 0 0,0 0 1 0 0,-1-2-1 0 0,-1-2 0 0 0,-1 0 1 0 0,10-13-418 0 0,6-4 240 0 0,-18 20-300 0 0,0-1 0 0 0,-2 0 0 0 0,-1-2 0 0 0,0 0 0 0 0,-2-2 0 0 0,-1 0 0 0 0,-1-1 0 0 0,-1 0-1 0 0,-1-2 1 0 0,-1 0 0 0 0,-2 0 0 0 0,-1-1 0 0 0,-1-1 0 0 0,-1 0 0 0 0,-2 0 0 0 0,-1-1 0 0 0,-2 1 0 0 0,1-28 60 0 0,-4 54-18 0 0,-1 0 0 0 0,0 0 0 0 0,0-1 0 0 0,0 1 0 0 0,-1 0 0 0 0,1 0 0 0 0,-1 0 0 0 0,0 0 0 0 0,0 0 0 0 0,0 0 0 0 0,-1 0 0 0 0,0 0 0 0 0,1 0 0 0 0,-1 0 0 0 0,0 1 0 0 0,-1-1 0 0 0,1 1 0 0 0,-1 0 0 0 0,0-1 0 0 0,1 1 0 0 0,-1 0 0 0 0,-1 1 0 0 0,1-1 0 0 0,0 0 0 0 0,-1 1 0 0 0,1 0 0 0 0,-1 0 0 0 0,0 0 0 0 0,1 0 0 0 0,-1 1 0 0 0,0-1 0 0 0,0 1 0 0 0,0 0 0 0 0,0 0 0 0 0,-1 1 0 0 0,1-1 0 0 0,0 1 0 0 0,0 0 0 0 0,0 0 0 0 0,-1 0 0 0 0,1 0 0 0 0,-1 1 17 0 0,-11 4-15 0 0,0 1-1 0 0,1 0 1 0 0,-1 1-1 0 0,1 1 0 0 0,1 0 1 0 0,-1 1-1 0 0,1 1 0 0 0,1 0 1 0 0,0 1-1 0 0,1 0 1 0 0,0 1-1 0 0,0 1 0 0 0,1 0 1 0 0,1 0-1 0 0,0 1 0 0 0,1 0 1 0 0,-4 10 16 0 0,3-8 44 0 0,1 1-1 0 0,0 0 1 0 0,1 0 0 0 0,2 1 0 0 0,-1 0 0 0 0,2 0 0 0 0,1 0 0 0 0,0 1-1 0 0,1 0 1 0 0,1-1 0 0 0,1 1 0 0 0,0 0 0 0 0,2 0 0 0 0,0 0 0 0 0,1 0-1 0 0,1 0 1 0 0,0-1 0 0 0,2 1 0 0 0,0-1 0 0 0,1 0 0 0 0,1 0-1 0 0,1-1 1 0 0,0 0 0 0 0,1 0 0 0 0,9 11-44 0 0,11 3 166 0 0,1-1 0 0 0,1-1-1 0 0,1-2 1 0 0,2-1 0 0 0,1-2 0 0 0,1-1 0 0 0,1-2 0 0 0,0-2-1 0 0,41 15-165 0 0,-44-15-1608 0 0,-37-27-2829 0 0,1 6-357 0 0,1-2-6965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 1888 0 0,'0'0'1238'0'0,"0"0"-290"0"0,0 0 6 0 0,0 0 247 0 0,0 0 352 0 0,0 0 204 0 0,0 0-38 0 0,0 0-264 0 0,0 0-362 0 0,0 0-312 0 0,0 0-198 0 0,0-3-106 0 0,-2-6-26 0 0,1 7 25 0 0,1 2 19 0 0,0 0 5 0 0,0 0-18 0 0,0 0-46 0 0,0 0-34 0 0,0 0-19 0 0,0 0-23 0 0,0 0-22 0 0,-7 19 990 0 0,-52 212 188 0 0,-11 131-1516 0 0,66-347 27 0 0,0 1-1 0 0,2 0 0 0 0,0 0 0 0 0,1 1 1 0 0,1-1-1 0 0,0 0 0 0 0,1 0 1 0 0,1 0-1 0 0,0 0 0 0 0,1 0 1 0 0,1 0-1 0 0,0-1 0 0 0,2 1 1 0 0,-1-1-1 0 0,9 14-26 0 0,-12-24 20 0 0,1 0 1 0 0,1 0-1 0 0,-1 0 0 0 0,1 0 1 0 0,0-1-1 0 0,0 1 0 0 0,0-1 1 0 0,0 0-1 0 0,1 0 0 0 0,0 0 1 0 0,0-1-1 0 0,0 0 0 0 0,0 0 0 0 0,0 0 1 0 0,1-1-1 0 0,-1 1 0 0 0,1-1 1 0 0,0 0-1 0 0,0-1 0 0 0,-1 0 1 0 0,1 0-1 0 0,0 0 0 0 0,0 0 1 0 0,0-1-1 0 0,2 0-20 0 0,-1 0 42 0 0,1 0 0 0 0,-1 0 0 0 0,1 0-1 0 0,0-1 1 0 0,-1 0 0 0 0,0-1 0 0 0,1 0 0 0 0,-1 0 0 0 0,0 0-1 0 0,0-1 1 0 0,0 0 0 0 0,0-1 0 0 0,0 1 0 0 0,-1-1 0 0 0,0-1-1 0 0,1 1 1 0 0,-2-1 0 0 0,1 0 0 0 0,0 0 0 0 0,-1-1 0 0 0,0 1-1 0 0,-1-1 1 0 0,1-1 0 0 0,-1 1 0 0 0,0 0 0 0 0,0-1 0 0 0,-1 0-42 0 0,70-205 441 0 0,-66 177-424 0 0,-6 26-50 0 0,-4 25 88 0 0,-9 189 46 0 0,12-201-101 0 0,0 1 0 0 0,1-1 0 0 0,-1 0 0 0 0,1 0-1 0 0,0 0 1 0 0,0 0 0 0 0,1 0 0 0 0,-1 0 0 0 0,1 0 0 0 0,0 0 0 0 0,0-1 0 0 0,0 1-1 0 0,0-1 1 0 0,1 1 0 0 0,0-1 0 0 0,-1 0 0 0 0,1 0 0 0 0,0 0 0 0 0,0 0-1 0 0,1 0 1 0 0,-1-1 0 0 0,1 0 0 0 0,-1 0 0 0 0,1 1 0 0 0,0-2 0 0 0,0 1 0 0 0,-1 0-1 0 0,1-1 1 0 0,0 0 0 0 0,3 0 0 0 0,-4-2 13 0 0,1 0 0 0 0,-1-1 1 0 0,1 0-1 0 0,-1 0 0 0 0,1 0 0 0 0,-1 0 0 0 0,0-1 0 0 0,0 1 1 0 0,0-1-1 0 0,0 0 0 0 0,-1 1 0 0 0,1-1 0 0 0,-1-1 0 0 0,1 1 0 0 0,-1 0 1 0 0,0-1-1 0 0,0 1 0 0 0,-1-1 0 0 0,1 1 0 0 0,-1-1 0 0 0,0 0 1 0 0,0 1-1 0 0,1-3-13 0 0,11-23 20 0 0,-8 21-27 0 0,4-12-5 0 0,1 2 0 0 0,1-1 0 0 0,0 1 0 0 0,1 1 0 0 0,1 0 0 0 0,1 1-1 0 0,1 1 1 0 0,0 0 0 0 0,1 0 0 0 0,0 2 0 0 0,1 0 0 0 0,0 1 0 0 0,2 0 12 0 0,-17 11-4 0 0,-1 0 0 0 0,1 0 0 0 0,-1 0 1 0 0,1 1-1 0 0,0-1 0 0 0,-1 0 0 0 0,1 1 1 0 0,0-1-1 0 0,-1 1 0 0 0,1 0 0 0 0,0-1 0 0 0,0 1 1 0 0,-1 0-1 0 0,1 0 0 0 0,0 0 0 0 0,0 0 1 0 0,-1 0-1 0 0,1 1 0 0 0,0-1 0 0 0,0 0 0 0 0,-1 1 1 0 0,1 0-1 0 0,0-1 0 0 0,-1 1 0 0 0,1 0 1 0 0,-1 0-1 0 0,1 0 0 0 0,-1 0 0 0 0,1 0 0 0 0,-1 0 1 0 0,0 0-1 0 0,1 0 0 0 0,-1 0 0 0 0,0 1 1 0 0,0-1-1 0 0,0 1 0 0 0,0-1 0 0 0,0 1 0 0 0,0-1 1 0 0,0 1-1 0 0,-1-1 0 0 0,1 1 0 0 0,-1 0 1 0 0,1-1-1 0 0,-1 1 0 0 0,1 0 0 0 0,-1 0 0 0 0,0 0 4 0 0,2 23 14 0 0,0 0 0 0 0,-2 0 0 0 0,-1-1 0 0 0,-1 1 0 0 0,-1 0 0 0 0,-1-1 0 0 0,-8 24-14 0 0,0 6-68 0 0,12-53 44 0 0,0-1 4 0 0,0 0-6 0 0,0 0 12 0 0,20-63-269 0 0,-8 37 229 0 0,2 1-1 0 0,0 1 1 0 0,2 0-1 0 0,1 0 1 0 0,1 2 0 0 0,0 0-1 0 0,2 1 1 0 0,0 2 0 0 0,16-12 54 0 0,-37 31-4 0 0,1 1 0 0 0,0 0 1 0 0,0 0-1 0 0,-1-1 1 0 0,1 1-1 0 0,0 0 1 0 0,0 0-1 0 0,0-1 1 0 0,0 1-1 0 0,0 0 0 0 0,0 0 1 0 0,0 0-1 0 0,0-1 1 0 0,0 1-1 0 0,0 0 1 0 0,0 0-1 0 0,1-1 1 0 0,-1 1-1 0 0,0 0 0 0 0,0 0 1 0 0,1-1-1 0 0,-1 1 1 0 0,1 0-1 0 0,-1-1 1 0 0,0 1-1 0 0,1 0 1 0 0,-1-1-1 0 0,1 1 0 0 0,0-1 1 0 0,-1 1-1 0 0,1-1 1 0 0,-1 1-1 0 0,1-1 1 0 0,0 1-1 0 0,-1-1 1 0 0,1 0-1 0 0,0 1 0 0 0,0-1 1 0 0,-1 0-1 0 0,1 1 1 0 0,0-1-1 0 0,0 0 1 0 0,-1 0-1 0 0,1 0 1 0 0,0 0-1 0 0,0 0 0 0 0,-1 0 1 0 0,1 0-1 0 0,0 0 1 0 0,0 0-1 0 0,0 0 1 0 0,-1 0-1 0 0,1-1 1 0 0,0 1-1 0 0,0 0 0 0 0,-1 0 1 0 0,1-1-1 0 0,0 1 1 0 0,-1-1-1 0 0,1 1 1 0 0,0 0-1 0 0,-1-1 1 0 0,1 1-1 0 0,-1-1 0 0 0,1 0 1 0 0,0 1-1 0 0,-1-1 1 0 0,1 1-1 0 0,-1-1 4 0 0,-19 182-21 0 0,39-188-287 0 0,103-142 222 0 0,-109 134 71 0 0,-8 8 6 0 0,0-1 0 0 0,1 1 1 0 0,0-1-1 0 0,0 2 0 0 0,1-1 1 0 0,0 1-1 0 0,0 0 0 0 0,0 1 0 0 0,1 0 1 0 0,0 0-1 0 0,0 1 0 0 0,3-1 9 0 0,-10 6 10 0 0,0 0 0 0 0,-1 0-1 0 0,1 1 1 0 0,0-1 0 0 0,-1 0-1 0 0,1 1 1 0 0,-1 0 0 0 0,1-1-1 0 0,-1 1 1 0 0,0 0 0 0 0,1-1-1 0 0,-1 1 1 0 0,0 0-1 0 0,0 0 1 0 0,-1 0 0 0 0,1 0-1 0 0,0 0 1 0 0,-1 0 0 0 0,1 0-1 0 0,-1 0 1 0 0,1 0 0 0 0,-1 0-1 0 0,0 1 1 0 0,0-1 0 0 0,0 0-1 0 0,0 0 1 0 0,0 0 0 0 0,-1 0-1 0 0,1 0 1 0 0,-1 0 0 0 0,1 0-1 0 0,-1 0 1 0 0,0 0-1 0 0,0 0 1 0 0,0 1-10 0 0,0 13 26 0 0,2 126 299 0 0,5-139-325 0 0,32-5-72 0 0,-23 4 96 0 0,1 0 0 0 0,1-1 0 0 0,-1-1 0 0 0,0 0 0 0 0,0-1 0 0 0,0 0 0 0 0,0-2 0 0 0,-1 0 0 0 0,1-1 0 0 0,0 0 0 0 0,-1-1 0 0 0,0-1 0 0 0,0 0 0 0 0,-1-1 0 0 0,0-1 0 0 0,0 0 0 0 0,0-1 0 0 0,-1-1 0 0 0,-1 0 0 0 0,0 0 0 0 0,0-1 0 0 0,-1-1 0 0 0,0 0 0 0 0,3-6-24 0 0,-11 16 4 0 0,-1 0 0 0 0,0 0 0 0 0,0-1 0 0 0,0 1 0 0 0,0 0 0 0 0,0-1 0 0 0,-1 0 1 0 0,1 1-1 0 0,-1-1 0 0 0,1 0 0 0 0,-1 0 0 0 0,0 0 0 0 0,0 1 0 0 0,-1-1 0 0 0,1 0 0 0 0,0-1 0 0 0,-1 1 1 0 0,0 0-1 0 0,0 0 0 0 0,0 0 0 0 0,0 0 0 0 0,0 0 0 0 0,0 0 0 0 0,-1 0 0 0 0,0 0 0 0 0,0 0 1 0 0,1 0-1 0 0,-2 0 0 0 0,1 0 0 0 0,0 1 0 0 0,0-1 0 0 0,-1 0 0 0 0,0 1 0 0 0,1-1 0 0 0,-1 1 0 0 0,0-1 1 0 0,0 1-1 0 0,-1 0 0 0 0,1 0 0 0 0,0 0 0 0 0,-1 0 0 0 0,1 0 0 0 0,-1 1 0 0 0,1-1 0 0 0,-1 1 1 0 0,0-1-1 0 0,0 1 0 0 0,0 0 0 0 0,0 0 0 0 0,0 0 0 0 0,0 1-4 0 0,-5 0-50 0 0,0 0-1 0 0,0 1 1 0 0,0 0 0 0 0,1 1 0 0 0,-1-1-1 0 0,0 2 1 0 0,1-1 0 0 0,-1 1-1 0 0,1 0 1 0 0,0 0 0 0 0,0 1 0 0 0,0 0-1 0 0,1 0 1 0 0,-1 1 0 0 0,1 0-1 0 0,0 0 1 0 0,1 1 0 0 0,-1-1-1 0 0,1 1 1 0 0,0 0 0 0 0,0 0 0 0 0,-1 3 50 0 0,-4 5-31 0 0,1 1 0 0 0,1-1 0 0 0,0 1 0 0 0,1 1 0 0 0,0-1 0 0 0,2 1 0 0 0,-1 0 0 0 0,2 1 0 0 0,0-1 0 0 0,1 3 31 0 0,2-13 7 0 0,0 1 0 0 0,1 0 0 0 0,0-1 0 0 0,0 1 0 0 0,1 0-1 0 0,-1-1 1 0 0,1 1 0 0 0,1-1 0 0 0,-1 1 0 0 0,1-1 0 0 0,0 0 0 0 0,1 1 0 0 0,-1-1 0 0 0,1 0 0 0 0,1 0 0 0 0,-1-1 0 0 0,1 1 0 0 0,0-1 0 0 0,0 0 0 0 0,0 0 0 0 0,1 0 0 0 0,0 0 0 0 0,0-1 0 0 0,0 0 0 0 0,1 0-1 0 0,-1 0 1 0 0,1-1 0 0 0,0 0 0 0 0,0 0 0 0 0,0 0 0 0 0,0-1 0 0 0,0 1 0 0 0,5 0-7 0 0,6 1 1 0 0,-1 1-1 0 0,1-2 1 0 0,0 0-1 0 0,0-1 1 0 0,0-1-1 0 0,0 0 1 0 0,1-1-1 0 0,-1-1 1 0 0,0-1-1 0 0,0 0 1 0 0,0-2 0 0 0,0 0-1 0 0,-1 0 1 0 0,0-2-1 0 0,11-4 0 0 0,-8-8-2314 0 0,-14 2-7102 0 0,-4 11-2335 0 0</inkml:trace>
  <inkml:trace contextRef="#ctx0" brushRef="#br0" timeOffset="417.464">994 104 15011 0 0,'0'0'1251'0'0,"0"0"-392"0"0,0 0-150 0 0,0 0 88 0 0,0 0 158 0 0,0 0 79 0 0,0 0-111 0 0,0 0-264 0 0,0 0-259 0 0,0 0-144 0 0,0 0-54 0 0,0 0-26 0 0,0 0 1 0 0,1 3-17 0 0,-2 40-524 0 0,-10-24-9535 0 0,8-17-1407 0 0</inkml:trace>
  <inkml:trace contextRef="#ctx0" brushRef="#br0" timeOffset="752.754">0 302 8306 0 0,'0'0'3591'0'0,"0"0"-1832"0"0,0 0-836 0 0,0 0-151 0 0,0 0-81 0 0,0 0 33 0 0,0 0 131 0 0,0 0 112 0 0,0 0 83 0 0,0 0-1 0 0,0 0-106 0 0,0 0-132 0 0,0 0-118 0 0,22 2-91 0 0,151 3 835 0 0,307-41-1238 0 0,-438 35-3563 0 0,-24 1-4016 0 0,-7 0-4783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1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407 574 0 0 0,'0'0'529'0'0,"0"0"684"0"0,0 0 480 0 0,0 0 306 0 0,0 0 167 0 0,0 0-84 0 0,10-7 5264 0 0,-58-3-3183 0 0,30 11-4092 0 0,-1 1 1 0 0,1 1-1 0 0,0 0 0 0 0,0 1 0 0 0,0 1 0 0 0,0 0 0 0 0,1 2 1 0 0,0 0-1 0 0,0 1 0 0 0,1 1 0 0 0,0 0 0 0 0,0 1 0 0 0,1 1 1 0 0,1 0-1 0 0,-1 1 0 0 0,2 0 0 0 0,0 1 0 0 0,0 1 0 0 0,-3 7-71 0 0,10-14 19 0 0,1 0 0 0 0,1 1 0 0 0,-1-1 0 0 0,1 1 0 0 0,1 0 0 0 0,-1 1 0 0 0,1-1 0 0 0,1 0 0 0 0,-1 1 0 0 0,2 0 0 0 0,-1 0 0 0 0,1-1 0 0 0,0 1 0 0 0,1 0 0 0 0,0 0-1 0 0,1 0 1 0 0,0 0 0 0 0,0 0 0 0 0,0-1 0 0 0,1 1 0 0 0,1 0 0 0 0,0-1 0 0 0,0 0 0 0 0,0 1 0 0 0,1-1 0 0 0,0-1 0 0 0,1 1 0 0 0,0 0 0 0 0,0-1 0 0 0,0 0 0 0 0,1 0-1 0 0,0-1 1 0 0,0 0 0 0 0,1 0 0 0 0,0 0 0 0 0,0-1 0 0 0,0 0 0 0 0,1 0 0 0 0,0-1 0 0 0,0 0 0 0 0,0 0 0 0 0,0-1 0 0 0,0 0 0 0 0,1 0 0 0 0,8 1-19 0 0,-9-3 66 0 0,0-1 0 0 0,0 0 0 0 0,1-1 0 0 0,-1 0 1 0 0,0 0-1 0 0,0 0 0 0 0,0-1 0 0 0,0-1 0 0 0,0 1 0 0 0,-1-1 1 0 0,1 0-1 0 0,-1-1 0 0 0,0 0 0 0 0,1 0 0 0 0,-2-1 0 0 0,1 1 1 0 0,-1-1-1 0 0,1-1 0 0 0,-1 1 0 0 0,-1-1 0 0 0,1-1 0 0 0,2-3-66 0 0,95-164 426 0 0,-87 141-414 0 0,86-180 111 0 0,-91 206-464 0 0,-16 40 77 0 0,4-28 354 0 0,-1 10-55 0 0,-1-5-25 0 0,1 1-1 0 0,0-1 1 0 0,0 0-1 0 0,2 1 1 0 0,-1-1-1 0 0,1 0 0 0 0,1 1 1 0 0,0-1-1 0 0,0 1 1 0 0,1-1-1 0 0,0 0 0 0 0,1 1-9 0 0,63 198-24 0 0,-65-207 27 0 0,-1-1 0 0 0,1 1-1 0 0,0 0 1 0 0,0-1-1 0 0,0 1 1 0 0,0 0 0 0 0,0-1-1 0 0,0 1 1 0 0,1-1 0 0 0,-1 0-1 0 0,0 1 1 0 0,1-1-1 0 0,-1 0 1 0 0,1 0 0 0 0,0 0-1 0 0,-1 0 1 0 0,1 0-1 0 0,0 0 1 0 0,-1 0 0 0 0,1 0-1 0 0,0-1 1 0 0,0 1 0 0 0,0-1-1 0 0,0 1 1 0 0,-1-1-1 0 0,1 0 1 0 0,0 0 0 0 0,0 0-1 0 0,0 0 1 0 0,0 0-1 0 0,0 0 1 0 0,0-1 0 0 0,0 1-1 0 0,0 0 1 0 0,-1-1 0 0 0,1 0-1 0 0,0 1 1 0 0,0-1-1 0 0,-1 0 1 0 0,1 0 0 0 0,0 0-1 0 0,-1 0 1 0 0,1 0-1 0 0,-1 0 1 0 0,1-1 0 0 0,-1 1-1 0 0,1 0 1 0 0,-1-1 0 0 0,0 1-1 0 0,0-1 1 0 0,0 1-1 0 0,0-1 1 0 0,0 0 0 0 0,0 0-3 0 0,122-176 170 0 0,-110 158-185 0 0,2 0-1 0 0,0 2 1 0 0,1 0-1 0 0,1 0 1 0 0,1 2-1 0 0,0 0 1 0 0,1 1-1 0 0,1 1 1 0 0,0 1-1 0 0,1 1 1 0 0,9-4 15 0 0,-28 15-3 0 0,-1 1 0 0 0,0 0 1 0 0,0-1-1 0 0,1 1 0 0 0,-1 0 0 0 0,0 0 1 0 0,1 0-1 0 0,-1-1 0 0 0,0 1 1 0 0,1 1-1 0 0,-1-1 0 0 0,0 0 0 0 0,1 0 1 0 0,-1 0-1 0 0,0 1 0 0 0,0-1 0 0 0,1 1 1 0 0,-1-1-1 0 0,0 1 0 0 0,0-1 1 0 0,0 1-1 0 0,0 0 0 0 0,1-1 0 0 0,-1 1 1 0 0,0 0-1 0 0,0 0 0 0 0,-1 0 1 0 0,1 0-1 0 0,0 0 0 0 0,0 0 0 0 0,0 0 1 0 0,-1 0-1 0 0,1 0 0 0 0,0 0 0 0 0,-1 1 1 0 0,1-1-1 0 0,-1 0 0 0 0,1 0 1 0 0,-1 1-1 0 0,0-1 0 0 0,0 0 0 0 0,1 1 1 0 0,-1-1-1 0 0,0 0 0 0 0,0 1 1 0 0,0-1-1 0 0,0 0 0 0 0,-1 1 0 0 0,1-1 1 0 0,0 0-1 0 0,0 0 0 0 0,-1 1 1 0 0,1-1-1 0 0,-1 0 0 0 0,1 0 0 0 0,-1 0 1 0 0,0 2 2 0 0,0 9 13 0 0,-19 209 58 0 0,19-220-78 0 0,0 0-1 0 0,1 0 1 0 0,-1-1 0 0 0,1 1 0 0 0,-1 0-1 0 0,1 0 1 0 0,0 0 0 0 0,-1 0-1 0 0,1 0 1 0 0,0 0 0 0 0,0 0 0 0 0,0 0-1 0 0,-1 0 1 0 0,1 0 0 0 0,0 0 0 0 0,0 0-1 0 0,0 0 1 0 0,1 0 0 0 0,-1 0-1 0 0,0 0 1 0 0,0 0 0 0 0,1 0 0 0 0,-1 0-1 0 0,0 0 1 0 0,1 0 0 0 0,-1 0-1 0 0,1 0 1 0 0,-1 0 0 0 0,1 0 0 0 0,-1 0-1 0 0,1-1 1 0 0,0 1 0 0 0,-1 0-1 0 0,1 0 1 0 0,0-1 0 0 0,0 1 0 0 0,0-1-1 0 0,0 1 1 0 0,-1 0 0 0 0,1-1-1 0 0,0 0 1 0 0,0 1 0 0 0,0-1 0 0 0,0 1-1 0 0,0-1 1 0 0,0 0 0 0 0,0 0-1 0 0,0 0 1 0 0,0 0 0 0 0,0 1 0 0 0,0-1-1 0 0,0-1 1 0 0,0 1 0 0 0,0 0-1 0 0,0 0 1 0 0,0 0 0 0 0,0 0 0 0 0,0-1-1 0 0,0 1 1 0 0,0 0 0 0 0,0-1-1 0 0,0 1 1 0 0,0-1 0 0 0,0 1 0 0 0,0-1 7 0 0,110-111-64 0 0,-50 44 63 0 0,-46 49-23 0 0,1-1 1 0 0,2 2 0 0 0,0 0 0 0 0,0 2 0 0 0,2 0 0 0 0,0 1 0 0 0,15-8 23 0 0,-35 22-1 0 0,1 1 1 0 0,0 0-1 0 0,-1 0 0 0 0,1-1 1 0 0,0 1-1 0 0,-1 0 1 0 0,1 0-1 0 0,0 0 0 0 0,-1 0 1 0 0,1 0-1 0 0,0 0 1 0 0,-1 0-1 0 0,1 0 0 0 0,0 0 1 0 0,-1 0-1 0 0,1 1 1 0 0,0-1-1 0 0,-1 0 0 0 0,1 0 1 0 0,0 1-1 0 0,-1-1 0 0 0,1 0 1 0 0,-1 1-1 0 0,1-1 1 0 0,-1 0-1 0 0,1 1 0 0 0,-1-1 1 0 0,1 1-1 0 0,-1-1 1 0 0,1 1-1 0 0,-1-1 0 0 0,0 1 1 0 0,1 0-1 0 0,-1-1 1 0 0,0 1-1 0 0,1-1 0 0 0,-1 1 1 0 0,0 0-1 0 0,0-1 0 0 0,1 1 1 0 0,-1 0-1 0 0,0-1 1 0 0,0 1-1 0 0,0 0 0 0 0,0-1 1 0 0,0 1-1 0 0,0 0 1 0 0,0-1-1 0 0,0 1 0 0 0,0 0 1 0 0,0-1-1 0 0,-1 1 1 0 0,1 0-1 0 0,0-1 0 0 0,0 1 1 0 0,-1-1-1 0 0,1 1 1 0 0,0 0-1 0 0,-1 0 1 0 0,-8 49 155 0 0,5-31-106 0 0,0 0 0 0 0,0 1 0 0 0,2-1 0 0 0,1 1 0 0 0,0 0 0 0 0,1 0 1 0 0,3 13-50 0 0,-2-27 5 0 0,0 0-1 0 0,1 0 1 0 0,-1 1 0 0 0,2-1 0 0 0,-1-1 0 0 0,1 1 0 0 0,0 0 0 0 0,0-1 0 0 0,0 1 0 0 0,1-1-1 0 0,0 0 1 0 0,0 0 0 0 0,0 0 0 0 0,0-1 0 0 0,5 4-5 0 0,16-7-878 0 0,-18-6-2025 0 0,-2-1-3533 0 0,-3 3-5298 0 0</inkml:trace>
  <inkml:trace contextRef="#ctx0" brushRef="#br0" timeOffset="554.275">2013 553 15819 0 0,'0'0'2944'0'0,"0"0"-1933"0"0,0 0-613 0 0,0 0 45 0 0,0 0 103 0 0,0 0 48 0 0,0 0-84 0 0,0 0-155 0 0,0 0-147 0 0,0 0-106 0 0,-21 13-58 0 0,-68 40-14 0 0,38-2-60 0 0,44-43-20 0 0,-1 1 1 0 0,2-1-1 0 0,-1 1 0 0 0,1 0 0 0 0,0 1 0 0 0,1 0 0 0 0,0 0 0 0 0,1 0 0 0 0,0 0 1 0 0,1 0-1 0 0,-1 1 0 0 0,2 0 0 0 0,0 0 0 0 0,0 0 0 0 0,1 0 0 0 0,0 0 1 0 0,1 0-1 0 0,1 5 50 0 0,0-13 3 0 0,0 0 0 0 0,0-1 0 0 0,0 1 0 0 0,1 0 0 0 0,-1 0 0 0 0,1-1 0 0 0,-1 1 0 0 0,1-1 0 0 0,0 0 0 0 0,0 1 0 0 0,0-1 0 0 0,1 0 0 0 0,-1 0 0 0 0,0 0 0 0 0,1-1 0 0 0,-1 1 0 0 0,1 0 0 0 0,0-1 0 0 0,-1 0 0 0 0,1 1 0 0 0,0-1 0 0 0,0 0 0 0 0,0-1 0 0 0,0 1 0 0 0,0 0 0 0 0,0-1 0 0 0,0 0 0 0 0,0 0 0 0 0,0 0 0 0 0,0 0 0 0 0,0 0 0 0 0,0 0 0 0 0,0-1 0 0 0,1 0-4 0 0,98-39 1263 0 0,-76 20-887 0 0,-1-1 1 0 0,-1-1 0 0 0,-1-1 0 0 0,-1-2 0 0 0,-1 0-1 0 0,-1-1 1 0 0,-2-1 0 0 0,0-1 0 0 0,13-29-376 0 0,-31 57 1 0 0,26-45-31 0 0,-3-1-1 0 0,-1-1 1 0 0,-3-2 0 0 0,1-8 30 0 0,-15 43-119 0 0,-2-1 1 0 0,0 1-1 0 0,0-1 0 0 0,-1 0 1 0 0,-1 0-1 0 0,-1 1 1 0 0,0-1-1 0 0,-1 0 0 0 0,0 0 1 0 0,-1 0-1 0 0,-1 1 0 0 0,0-1 1 0 0,-1 1-1 0 0,-1 0 1 0 0,0 0-1 0 0,-7-13 119 0 0,8 21-28 0 0,1-1-1 0 0,-1 1 1 0 0,0 0 0 0 0,0 0-1 0 0,0 1 1 0 0,-1-1 0 0 0,0 1-1 0 0,0 0 1 0 0,-1 0 0 0 0,1 1 0 0 0,-1-1-1 0 0,0 1 1 0 0,0 0 0 0 0,-1 1-1 0 0,1 0 1 0 0,-1 0 0 0 0,0 0-1 0 0,1 1 1 0 0,-1 0 0 0 0,0 0-1 0 0,0 1 1 0 0,-1 0 0 0 0,1 0-1 0 0,0 0 1 0 0,0 1 0 0 0,0 0 0 0 0,-1 1-1 0 0,1-1 1 0 0,0 1 0 0 0,0 1-1 0 0,0 0 1 0 0,0 0 0 0 0,0 0-1 0 0,0 0 1 0 0,1 1 0 0 0,-1 1-1 0 0,1-1 1 0 0,0 1 0 0 0,-4 2 28 0 0,-1 3 22 0 0,0 1 0 0 0,0 0 1 0 0,1 1-1 0 0,0 0 0 0 0,0 1 0 0 0,1 0 1 0 0,1 0-1 0 0,0 1 0 0 0,1 0 1 0 0,1 1-1 0 0,0-1 0 0 0,0 1 0 0 0,1 0 1 0 0,1 1-1 0 0,1-1 0 0 0,0 1 1 0 0,0-1-1 0 0,2 1 0 0 0,-1 14-22 0 0,2-5 46 0 0,2 0 0 0 0,0-1 0 0 0,1 1 0 0 0,1-1 0 0 0,2 1 0 0 0,0-1 0 0 0,1-1 0 0 0,1 1 0 0 0,2-2 0 0 0,0 1 0 0 0,1-1 0 0 0,4 4-46 0 0,-3-5 176 0 0,2 0 1 0 0,0-2-1 0 0,1 1 1 0 0,1-2 0 0 0,1 0-1 0 0,0 0 1 0 0,1-2-1 0 0,1 0 1 0 0,1-2 0 0 0,-1 0-1 0 0,2-1 1 0 0,0-1 0 0 0,0 0-1 0 0,9 1-176 0 0,68 37-1364 0 0,-94-43-117 0 0,-4-4-1689 0 0,1 1-3283 0 0,-1-1-5825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3 272 13235 0 0,'0'0'3064'0'0,"0"0"-1847"0"0,0 0-465 0 0,0 0-136 0 0,0 0-64 0 0,0 0-112 0 0,0 0-192 0 0,-1 133-208 0 0,1-119-208 0 0,0 2-248 0 0,0-5-240 0 0,1-1-288 0 0,0-3-480 0 0,1-3-1129 0 0,2-2-3016 0 0,-3-2-2865 0 0</inkml:trace>
  <inkml:trace contextRef="#ctx0" brushRef="#br0" timeOffset="231.171">10 124 16708 0 0,'0'0'1920'0'0,"0"0"-512"0"0,0 0-303 0 0,0 0-225 0 0,0 0-192 0 0,0 0-176 0 0,-9-119-176 0 0,9 114-152 0 0,0 5-168 0 0,0 0-200 0 0,0 0-128 0 0,0 5-136 0 0,1 2-224 0 0,2 2-433 0 0,2-2-1343 0 0,-2-3-10267 0 0</inkml:trace>
  <inkml:trace contextRef="#ctx0" brushRef="#br0" timeOffset="483.813">330 223 16668 0 0,'0'0'1417'0'0,"0"0"-515"0"0,0 0-293 0 0,0 0-81 0 0,0 0-41 0 0,0 0-34 0 0,0 0-107 0 0,0 0-137 0 0,0 0-78 0 0,0 0-78 0 0,0 0-57 0 0,-18 22-37 0 0,-54 68-39 0 0,46-32-201 0 0,27-46 178 0 0,-2-9 97 0 0,1 0 0 0 0,0 0-1 0 0,0 0 1 0 0,1 1 0 0 0,-1-1 0 0 0,1 0 0 0 0,-1 0 0 0 0,1 0-1 0 0,0 0 1 0 0,0 0 0 0 0,0 0 0 0 0,1 0 0 0 0,-1 0-1 0 0,1-1 1 0 0,0 1 0 0 0,-1 0 0 0 0,1-1 0 0 0,0 1 0 0 0,1-1-1 0 0,-1 0 1 0 0,0 0 0 0 0,1 1 0 0 0,-1-2 0 0 0,1 1 0 0 0,-1 0-1 0 0,1 0 1 0 0,0-1 0 0 0,0 0 0 0 0,0 1 0 0 0,0-1 0 0 0,0 0-1 0 0,0 0 1 0 0,0-1 0 0 0,0 1 0 0 0,1-1 6 0 0,-1 2 147 0 0,1-1 0 0 0,0 0 0 0 0,0 0 0 0 0,0 0 1 0 0,0 0-1 0 0,0-1 0 0 0,0 0 0 0 0,0 1 0 0 0,0-1 0 0 0,0-1 1 0 0,0 1-1 0 0,0-1 0 0 0,0 1 0 0 0,0-1 0 0 0,0 0 0 0 0,0-1 1 0 0,-1 1-1 0 0,1-1 0 0 0,0 1 0 0 0,-1-1 0 0 0,1 0 0 0 0,-1-1 1 0 0,0 1-1 0 0,1 0 0 0 0,-1-1 0 0 0,0 0 0 0 0,-1 0 0 0 0,1 0 1 0 0,0 0-1 0 0,-1 0 0 0 0,0 0 0 0 0,0-1 0 0 0,0 1 0 0 0,0-1 1 0 0,0 0-1 0 0,-1 1 0 0 0,1-1 0 0 0,-1 0 0 0 0,0 0 0 0 0,0 0-147 0 0,-1-3 9 0 0,0 0-1 0 0,0-1 0 0 0,0 1 0 0 0,-1 0 0 0 0,0 0 1 0 0,-1 0-1 0 0,1 0 0 0 0,-1 0 0 0 0,-1 0 1 0 0,1 0-1 0 0,-1 1 0 0 0,0-1 0 0 0,-1 1 0 0 0,1 0 1 0 0,-1 0-1 0 0,-1 0 0 0 0,1 0 0 0 0,-1 1 0 0 0,0 0 1 0 0,0 0-1 0 0,0 0 0 0 0,-1 1 0 0 0,-2-2-8 0 0,-26-8-3693 0 0,-4 13-3488 0 0,32 3-4665 0 0</inkml:trace>
  <inkml:trace contextRef="#ctx0" brushRef="#br0" timeOffset="915.925">639 488 4497 0 0,'0'0'3878'0'0,"0"0"-829"0"0,0 0-583 0 0,0 0-401 0 0,0 0-319 0 0,0 0-214 0 0,0 0-201 0 0,0 0-196 0 0,0 0-193 0 0,0 0-167 0 0,0 0-125 0 0,0 0-79 0 0,0 0-88 0 0,6-9-74 0 0,94-163 1286 0 0,-100 171-1719 0 0,0 1 0 0 0,0-1 0 0 0,0 0 0 0 0,0 1 0 0 0,0-1 0 0 0,0 0-1 0 0,1 1 1 0 0,-1-1 0 0 0,0 1 0 0 0,0-1 0 0 0,1 1 0 0 0,-1-1-1 0 0,0 1 1 0 0,1-1 0 0 0,-1 1 0 0 0,1-1 0 0 0,-1 1 0 0 0,1-1 0 0 0,-1 1-1 0 0,1-1 1 0 0,-1 1 0 0 0,1 0 0 0 0,-1-1 0 0 0,1 1 0 0 0,-1 0-1 0 0,1 0 1 0 0,0-1 0 0 0,-1 1 0 0 0,1 0 0 0 0,0 0 0 0 0,-1 0 0 0 0,1 0-1 0 0,-1 0 1 0 0,1 0 0 0 0,0 0 0 0 0,-1 0 0 0 0,1 0 0 0 0,0 0-1 0 0,-1 0 1 0 0,1 0 0 0 0,0 0 0 0 0,-1 0 0 0 0,1 1 0 0 0,-1-1-1 0 0,1 0 1 0 0,-1 1 0 0 0,1-1 0 0 0,0 0 0 0 0,-1 1 0 0 0,1-1 0 0 0,-1 0-1 0 0,1 1 1 0 0,-1-1 0 0 0,0 1 0 0 0,1-1 0 0 0,-1 1 0 0 0,1-1-1 0 0,-1 1 1 0 0,0-1 0 0 0,1 1 0 0 0,-1 0 0 0 0,0-1 0 0 0,0 1 0 0 0,0-1-1 0 0,1 1 1 0 0,-1 0 0 0 0,0 0 24 0 0,11 51-1255 0 0,-10-42 1257 0 0,23 57-553 0 0,-23-64 589 0 0,0 0-1 0 0,1-1 1 0 0,-1 1 0 0 0,1-1-1 0 0,-1 0 1 0 0,1 1 0 0 0,0-1 0 0 0,0 0-1 0 0,0 0 1 0 0,1 0 0 0 0,-1 0-1 0 0,0 0 1 0 0,1-1 0 0 0,-1 1-1 0 0,1-1 1 0 0,-1 0 0 0 0,1 1 0 0 0,0-1-1 0 0,-1 0 1 0 0,1-1 0 0 0,0 1-1 0 0,0 0 1 0 0,0-1 0 0 0,0 1-1 0 0,0-1 1 0 0,0 0 0 0 0,0 0 0 0 0,-1 0-1 0 0,1-1 1 0 0,0 1 0 0 0,0-1-1 0 0,0 1 1 0 0,0-1 0 0 0,0 0-1 0 0,1-1-37 0 0,3-3 177 0 0,1 0 0 0 0,-1 0 0 0 0,-1-1-1 0 0,1 0 1 0 0,-1 0 0 0 0,0-1-1 0 0,0 0 1 0 0,-1 0 0 0 0,0 0 0 0 0,0 0-1 0 0,-1-1 1 0 0,1 0 0 0 0,-2 0 0 0 0,1-2-177 0 0,22-35 265 0 0,19-15-402 0 0,16-26-667 0 0,-37 22-7357 0 0,-22 56-3733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0 634 0 0 0,'0'0'1046'0'0,"0"0"-349"0"0,0 0 42 0 0,0 0 396 0 0,0 0 470 0 0,0 0 260 0 0,0 0-46 0 0,0 0-253 0 0,0 0-283 0 0,0 0-205 0 0,0 0-153 0 0,0 0-128 0 0,0 0-98 0 0,11-17-82 0 0,52-86 413 0 0,1-14 2371 0 0,-63 116-3379 0 0,-1 0 0 0 0,0 0 0 0 0,1 0 0 0 0,-1 0 0 0 0,1 0 1 0 0,0 0-1 0 0,-1 0 0 0 0,1 0 0 0 0,0 0 0 0 0,0 0 0 0 0,-1 0 1 0 0,1 1-1 0 0,0-1 0 0 0,0 0 0 0 0,0 1 0 0 0,0-1 0 0 0,0 0 1 0 0,0 1-1 0 0,0-1 0 0 0,0 1 0 0 0,0 0 0 0 0,0-1 0 0 0,0 1 0 0 0,0 0 1 0 0,1 0-1 0 0,-1-1 0 0 0,0 1 0 0 0,0 0 0 0 0,0 0 0 0 0,0 0 1 0 0,0 0-1 0 0,1 1 0 0 0,-1-1 0 0 0,0 0 0 0 0,0 0 0 0 0,0 1 1 0 0,0-1-1 0 0,0 1 0 0 0,0-1 0 0 0,0 1 0 0 0,0-1 0 0 0,0 1 1 0 0,0 0-1 0 0,0-1 0 0 0,0 1 0 0 0,0 0 0 0 0,-1 0 0 0 0,1-1 0 0 0,0 1 1 0 0,0 0-1 0 0,-1 0 0 0 0,1 0 0 0 0,-1 0 0 0 0,1 0 0 0 0,-1 0 1 0 0,1 1-23 0 0,28 61 600 0 0,-13 7-433 0 0,-4 1-1 0 0,-2 0 0 0 0,-3 0 0 0 0,-4 1 0 0 0,-4 51-166 0 0,0-94 16 0 0,0 0 1 0 0,-3-1-1 0 0,0 1 0 0 0,-1 0 0 0 0,-2-1 0 0 0,-1-1 0 0 0,-1 1 0 0 0,-2-1 1 0 0,-6 11-17 0 0,17-39 10 0 0,0 1 0 0 0,0-1 1 0 0,-1 0-1 0 0,1 0 0 0 0,0 0 1 0 0,-1 1-1 0 0,1-1 1 0 0,0 0-1 0 0,-1 0 0 0 0,1 1 1 0 0,-1-1-1 0 0,1 0 0 0 0,-1 1 1 0 0,0-1-1 0 0,1 1 0 0 0,-1-1 1 0 0,0 1-1 0 0,1-1 1 0 0,-1 1-1 0 0,0-1 0 0 0,0 1 1 0 0,1 0-1 0 0,-1-1 0 0 0,0 1 1 0 0,0 0-1 0 0,0 0 0 0 0,1 0 1 0 0,-1-1-1 0 0,0 1 1 0 0,0 0-1 0 0,0 0 0 0 0,0 0 1 0 0,1 0-1 0 0,-1 0 0 0 0,0 1 1 0 0,0-1-1 0 0,0 0 0 0 0,1 0 1 0 0,-1 0-1 0 0,0 1 1 0 0,0-1-1 0 0,0 0 0 0 0,1 1 1 0 0,-1-1-1 0 0,0 1 0 0 0,1-1 1 0 0,-1 1-1 0 0,0-1 0 0 0,1 1 1 0 0,-1-1-1 0 0,1 1 1 0 0,-1 0-1 0 0,1-1 0 0 0,-1 1 1 0 0,1 0-1 0 0,-1 0 0 0 0,1-1 1 0 0,0 1-1 0 0,-1 0 1 0 0,1 0-1 0 0,0 0 0 0 0,-1-1 1 0 0,1 1-1 0 0,0 0 0 0 0,0 0 1 0 0,0 0-1 0 0,0-1 0 0 0,0 1 1 0 0,0 0-1 0 0,0 1-10 0 0,-3-19 24 0 0,0 0 0 0 0,1 0 1 0 0,1 0-1 0 0,1 0 0 0 0,0 0 0 0 0,1 0 0 0 0,1 0 0 0 0,2-4-24 0 0,2-23 24 0 0,3 1 0 0 0,1-1 0 0 0,2 2 0 0 0,2 0 0 0 0,2 0 0 0 0,2 1 1 0 0,1 1-1 0 0,2 1 0 0 0,2 1 0 0 0,2 1 0 0 0,1 1 0 0 0,1 1 0 0 0,2 2 0 0 0,17-14-24 0 0,-38 38 46 0 0,0 1-1 0 0,1 0 1 0 0,0 1 0 0 0,0 0 0 0 0,1 1 0 0 0,0 0 0 0 0,0 0 0 0 0,1 1 0 0 0,-1 0 0 0 0,1 1 0 0 0,0 0 0 0 0,0 1 0 0 0,0 0 0 0 0,1 0 0 0 0,8 1-46 0 0,-18 2 12 0 0,0 0 1 0 0,1 1-1 0 0,-1-1 0 0 0,0 1 1 0 0,1 0-1 0 0,-1 0 0 0 0,0 0 1 0 0,0 0-1 0 0,0 0 0 0 0,0 0 1 0 0,0 1-1 0 0,0-1 0 0 0,0 1 1 0 0,0-1-1 0 0,-1 1 0 0 0,1 0 1 0 0,0-1-1 0 0,-1 1 0 0 0,0 0 1 0 0,1 0-1 0 0,-1 0 0 0 0,0 0 1 0 0,0 1-1 0 0,0-1 0 0 0,0 0 0 0 0,0 0 1 0 0,-1 1-1 0 0,1-1 0 0 0,-1 0 1 0 0,1 1-1 0 0,-1-1 0 0 0,0 0 1 0 0,0 1-1 0 0,0 0-12 0 0,-3 83 324 0 0,0-69-292 0 0,-2-1-1 0 0,1 0 1 0 0,-2 0 0 0 0,0 0 0 0 0,-1-1-1 0 0,-1 0 1 0 0,0 0 0 0 0,-1-1 0 0 0,0 0 0 0 0,-2-1-1 0 0,1 1 1 0 0,-1-2 0 0 0,-1 0 0 0 0,-1 0-1 0 0,1-1 1 0 0,-2-1 0 0 0,-7 5-32 0 0,15-11-53 0 0,0-1-1 0 0,0 0 1 0 0,0 0-1 0 0,0 0 1 0 0,-1-1 0 0 0,0 0-1 0 0,1 0 1 0 0,-1-1-1 0 0,0 0 1 0 0,0 0-1 0 0,0 0 1 0 0,0-1 0 0 0,1 0-1 0 0,-1-1 1 0 0,0 1-1 0 0,0-1 1 0 0,0 0 0 0 0,0-1-1 0 0,1 0 1 0 0,-1 0-1 0 0,-5-3 54 0 0,-5-32-3105 0 0,22 10-4837 0 0,-1 20-2979 0 0</inkml:trace>
  <inkml:trace contextRef="#ctx0" brushRef="#br0" timeOffset="419.672">961 447 12075 0 0,'0'0'1596'0'0,"0"0"-402"0"0,0 0-238 0 0,0 0-52 0 0,0 0 28 0 0,0 0-20 0 0,0 0-102 0 0,0 0-150 0 0,0 0-160 0 0,0 0-111 0 0,0 0-75 0 0,0 0-61 0 0,0 0-41 0 0,-12 11-45 0 0,-39 36-26 0 0,48-44-121 0 0,0 0 1 0 0,0 0-1 0 0,1 0 0 0 0,-1 1 0 0 0,1-1 0 0 0,-1 1 0 0 0,1 0 0 0 0,1-1 0 0 0,-1 1 0 0 0,0 0 0 0 0,1 0 0 0 0,0 0 0 0 0,0 0 0 0 0,0 0 0 0 0,0 1 0 0 0,1 0-20 0 0,-3 9 42 0 0,-1 1-21 0 0,1 1 1 0 0,1-1-1 0 0,0 1 0 0 0,0-1 1 0 0,2 1-1 0 0,0 0 0 0 0,1-1 1 0 0,0 1-1 0 0,2 2-21 0 0,-2-15 27 0 0,1 1 0 0 0,0-1-1 0 0,0 0 1 0 0,0 0 0 0 0,0 0-1 0 0,0 0 1 0 0,1 0 0 0 0,-1-1-1 0 0,1 1 1 0 0,-1-1 0 0 0,1 1 0 0 0,0-1-1 0 0,0 0 1 0 0,0 0 0 0 0,1 0-1 0 0,-1-1 1 0 0,0 1 0 0 0,1-1 0 0 0,-1 0-1 0 0,1 0 1 0 0,-1 0 0 0 0,1 0-1 0 0,-1-1 1 0 0,1 1 0 0 0,0-1-1 0 0,-1 0 1 0 0,1 0 0 0 0,0 0 0 0 0,-1 0-1 0 0,1-1 1 0 0,0 0 0 0 0,-1 0-1 0 0,1 0 1 0 0,-1 0 0 0 0,1 0 0 0 0,-1 0-1 0 0,0-1 1 0 0,1 0 0 0 0,-1 0-1 0 0,0 0 1 0 0,3-2-27 0 0,5-4 63 0 0,1-1 1 0 0,-1-1-1 0 0,0 0 1 0 0,-1 0-1 0 0,0-1 1 0 0,-1 0-1 0 0,0 0 1 0 0,0-1-1 0 0,-1-1 0 0 0,-1 1 1 0 0,0-1-1 0 0,-1 0 1 0 0,-1-1-1 0 0,0 0 1 0 0,0 0-1 0 0,-2 0 0 0 0,1 0 1 0 0,-2 0-1 0 0,0-1 1 0 0,-1 1-1 0 0,0-1 1 0 0,-1 1-1 0 0,-1-7-63 0 0,0 17-106 0 0,1 0-1 0 0,-1 0 0 0 0,0-1 1 0 0,0 1-1 0 0,0 0 1 0 0,0 0-1 0 0,-1 0 1 0 0,1 1-1 0 0,-1-1 1 0 0,0 0-1 0 0,-1 0 1 0 0,1 1-1 0 0,0 0 1 0 0,-1-1-1 0 0,0 1 0 0 0,0 0 1 0 0,0 0-1 0 0,0 0 1 0 0,0 1-1 0 0,-1-1 1 0 0,1 1-1 0 0,-1 0 1 0 0,0 0-1 0 0,0 0 1 0 0,1 0-1 0 0,-1 1 1 0 0,0-1-1 0 0,-1 1 1 0 0,1 0-1 0 0,0 0 0 0 0,0 1 1 0 0,0-1-1 0 0,0 1 1 0 0,-1 0-1 0 0,1 0 1 0 0,0 1-1 0 0,0-1 1 0 0,0 1-1 0 0,-1 0 1 0 0,1 0-1 0 0,0 0 1 0 0,0 0-1 0 0,-3 2 107 0 0,-29 24-4158 0 0,15-9-3185 0 0,11-8-1699 0 0</inkml:trace>
  <inkml:trace contextRef="#ctx0" brushRef="#br0" timeOffset="918.211">1597 392 9266 0 0,'0'0'2046'0'0,"0"0"-595"0"0,0 0-287 0 0,0 0 18 0 0,0 0 40 0 0,0 0-43 0 0,-20 10-129 0 0,-67 34-197 0 0,78-40-639 0 0,-1 1-1 0 0,0 0 0 0 0,1 0 0 0 0,0 1 0 0 0,0 0 0 0 0,1 1 0 0 0,0 0 1 0 0,0 0-1 0 0,0 1 0 0 0,1 0 0 0 0,-4 5-213 0 0,11-12 0 0 0,-1 0-1 0 0,1-1 1 0 0,0 1 0 0 0,-1 0 0 0 0,1 0-1 0 0,0-1 1 0 0,0 1 0 0 0,0 0 0 0 0,-1 0-1 0 0,1 0 1 0 0,0-1 0 0 0,0 1 0 0 0,0 0-1 0 0,0 0 1 0 0,0 0 0 0 0,0-1 0 0 0,1 1-1 0 0,-1 0 1 0 0,0 0 0 0 0,0 0-1 0 0,0-1 1 0 0,1 1 0 0 0,-1 0 0 0 0,0 0-1 0 0,1-1 1 0 0,-1 1 0 0 0,1 0 0 0 0,-1-1-1 0 0,1 1 1 0 0,-1-1 0 0 0,1 1 0 0 0,0 0-1 0 0,-1-1 1 0 0,1 1 0 0 0,-1-1 0 0 0,1 0-1 0 0,0 1 1 0 0,0-1 0 0 0,-1 1 0 0 0,1-1-1 0 0,0 0 1 0 0,0 0 0 0 0,-1 1-1 0 0,1-1 1 0 0,0 0 0 0 0,0 0 0 0 0,0 0-1 0 0,-1 0 1 0 0,1 0 0 0 0,43 8 186 0 0,-40-8-158 0 0,0 0 0 0 0,1 1-1 0 0,-1-1 1 0 0,0 1 0 0 0,0 0-1 0 0,1 0 1 0 0,-1 0 0 0 0,0 1-1 0 0,0 0 1 0 0,0-1 0 0 0,0 1-1 0 0,0 1 1 0 0,-1-1 0 0 0,1 0-1 0 0,-1 1 1 0 0,1 0-1 0 0,-1 0 1 0 0,0 0 0 0 0,0 0-1 0 0,0 1 1 0 0,-1-1 0 0 0,1 1-1 0 0,-1-1 1 0 0,0 1 0 0 0,0 0-1 0 0,0 0 1 0 0,0 0 0 0 0,-1 0-1 0 0,1 0 1 0 0,-1 0 0 0 0,0 1-1 0 0,0-1 1 0 0,-1 0 0 0 0,1 1-28 0 0,-2 1 93 0 0,0-1 0 0 0,0 0 0 0 0,0 0 1 0 0,0 0-1 0 0,-1 0 0 0 0,0 0 1 0 0,0 0-1 0 0,0 0 0 0 0,-1 0 0 0 0,0-1 1 0 0,1 1-1 0 0,-2-1 0 0 0,1 0 1 0 0,0 0-1 0 0,-1 0 0 0 0,0 0 0 0 0,0-1 1 0 0,0 1-1 0 0,0-1 0 0 0,0 0 1 0 0,-5 2-94 0 0,-105 45 390 0 0,17-38-1431 0 0,100-31-4563 0 0,15 0-2178 0 0,-14 16 4636 0 0,2-2-4502 0 0</inkml:trace>
  <inkml:trace contextRef="#ctx0" brushRef="#br0" timeOffset="1167.187">1770 617 10498 0 0,'0'0'2575'0'0,"0"0"-840"0"0,0 0-477 0 0,0 0-135 0 0,0 0-19 0 0,0 0-45 0 0,0 0-119 0 0,0 0-178 0 0,0 0-185 0 0,0 0-170 0 0,-2 20-138 0 0,-8 93-6 0 0,9-104-3517 0 0,-4-6-4641 0 0,3-3-3494 0 0</inkml:trace>
  <inkml:trace contextRef="#ctx0" brushRef="#br0" timeOffset="1414.916">1733 199 18292 0 0,'0'0'608'0'0,"0"0"-392"0"0,0 0-184 0 0,0 0-88 0 0,0 0-80 0 0,0 0-192 0 0,0 0-416 0 0,0 0-801 0 0,0 0-3104 0 0,0 0-7041 0 0</inkml:trace>
  <inkml:trace contextRef="#ctx0" brushRef="#br0" timeOffset="1613.389">2251 1 17788 0 0,'0'0'1189'0'0,"0"0"-528"0"0,0 0-261 0 0,0 0 64 0 0,0 0 169 0 0,0 0 109 0 0,0 0-7 0 0,0 0-129 0 0,0 0-146 0 0,0 0-101 0 0,0 0-91 0 0,-1 19-72 0 0,-11 132 128 0 0,3 286-536 0 0,16-285-424 0 0,-7-149-30 0 0,1 2 630 0 0,-2-4-4818 0 0,1-1-4545 0 0,-1 0 377 0 0</inkml:trace>
  <inkml:trace contextRef="#ctx0" brushRef="#br0" timeOffset="1866.013">1932 498 11650 0 0,'0'0'1893'0'0,"0"0"-510"0"0,0 0-251 0 0,0 0 186 0 0,0 0 222 0 0,0 0-9 0 0,0 0-271 0 0,0 0-327 0 0,0 0-265 0 0,23 3-158 0 0,149 19 731 0 0,-95-15-1098 0 0,0-4 1 0 0,0-3-1 0 0,7-3-143 0 0,-37-6-4077 0 0,-35 6-1036 0 0,-2 1-6553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1,'2'1,"0"1,0-1,0 1,0-1,-1 1,1 0,-1 0,1 0,-1 0,0 0,0 0,0 0,0 0,0 0,0 1,0-1,-1 0,1 1,-1-1,0 0,0 1,0-1,0 0,0 3,0-2,4 60,-4 1,-2-1,-3 0,-8 37,6-49,-40 170,34-93,25-155,-6 10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321 460 0 0 0,'0'0'513'0'0,"0"0"484"0"0,0 0 390 0 0,0 0 234 0 0,0 0 58 0 0,0 0-149 0 0,0 0-136 0 0,0 0-153 0 0,0 0-167 0 0,-18-9 3415 0 0,11 11-4408 0 0,0 0 1 0 0,0 1-1 0 0,0-1 1 0 0,0 2 0 0 0,1-1-1 0 0,-1 1 1 0 0,1 0-1 0 0,0 0 1 0 0,0 1-1 0 0,1-1 1 0 0,-1 1-1 0 0,1 1 1 0 0,0-1 0 0 0,-3 5-82 0 0,-3 1 89 0 0,-23 25-63 0 0,2 2 0 0 0,1 2 0 0 0,2 0 0 0 0,-10 22-26 0 0,39-61 4 0 0,-4 3 19 0 0,1 1 0 0 0,-1 0-1 0 0,1-1 1 0 0,1 1-1 0 0,-1 1 1 0 0,1-1-1 0 0,0 0 1 0 0,0 1-1 0 0,0-1 1 0 0,1 1 0 0 0,0-1-1 0 0,0 1 1 0 0,0 0-1 0 0,1-1 1 0 0,0 1-1 0 0,0 0 1 0 0,0 0-1 0 0,2 4-22 0 0,1-7 91 0 0,0-1 0 0 0,1 0-1 0 0,-1 0 1 0 0,1 0 0 0 0,0 0 0 0 0,-1-1-1 0 0,1 1 1 0 0,0-1 0 0 0,0 0-1 0 0,0-1 1 0 0,0 1 0 0 0,0 0-1 0 0,0-1 1 0 0,0 0 0 0 0,0 0-1 0 0,0 0 1 0 0,0-1 0 0 0,1 1-1 0 0,-1-1 1 0 0,-1 0 0 0 0,1 0 0 0 0,0-1-1 0 0,0 1 1 0 0,0-1 0 0 0,-1 0-1 0 0,1 1 1 0 0,-1-2 0 0 0,2 0-91 0 0,30-20 271 0 0,0-2 0 0 0,-2-2 0 0 0,-1-1 1 0 0,-1-1-1 0 0,-1-1 0 0 0,-2-2 1 0 0,-1-1-1 0 0,3-9-271 0 0,25-26 154 0 0,-61 110-927 0 0,5-36 771 0 0,-4 5-6 0 0,1 0 0 0 0,1 0 0 0 0,-1 0-1 0 0,2 1 1 0 0,-1-1 0 0 0,2 1 0 0 0,0-1 0 0 0,0 1 0 0 0,1 0-1 0 0,0 0 1 0 0,1-1 0 0 0,0 1 0 0 0,1-1 0 0 0,0 1 0 0 0,1-1 0 0 0,1 0-1 0 0,-1 0 1 0 0,2 0 0 0 0,0 0 0 0 0,0-1 0 0 0,1 1 0 0 0,0-1-1 0 0,0-1 1 0 0,3 3 8 0 0,-5-9 13 0 0,-1 1 0 0 0,1-1-1 0 0,1 0 1 0 0,-1 0 0 0 0,0-1-1 0 0,1 1 1 0 0,-1-1 0 0 0,1 0-1 0 0,-1 0 1 0 0,1-1 0 0 0,0 1 0 0 0,0-1-1 0 0,0 0 1 0 0,0-1 0 0 0,0 1-1 0 0,0-1 1 0 0,0 0 0 0 0,0 0-1 0 0,0 0 1 0 0,0-1 0 0 0,0 0-1 0 0,0 0 1 0 0,0 0 0 0 0,0 0 0 0 0,0-1-1 0 0,-1 0 1 0 0,1 0 0 0 0,-1 0-1 0 0,1-1 1 0 0,-1 1 0 0 0,4-4-13 0 0,24-18 109 0 0,-2 0 0 0 0,-1-3 0 0 0,-1 0 0 0 0,-1-1 0 0 0,-2-2 0 0 0,0-1 0 0 0,-2-1 0 0 0,-1-1-109 0 0,-2-2-67 0 0,-1 0 1 0 0,-2-1 0 0 0,-1 0-1 0 0,-2-1 1 0 0,-2-1-1 0 0,-1-1 1 0 0,-2 1-1 0 0,-2-1 1 0 0,-1-1-1 0 0,-2 1 1 0 0,-2-1-1 0 0,-2-6 67 0 0,1 43-2 0 0,0 0 0 0 0,0 0 0 0 0,-1 0 0 0 0,1 0 0 0 0,-1 0 0 0 0,0-1 0 0 0,0 1 0 0 0,0 0 0 0 0,-1 0 0 0 0,1 0 0 0 0,-1 0 0 0 0,1 0 0 0 0,-1-1 0 0 0,0 1 0 0 0,0 1 0 0 0,-1-1 0 0 0,1 0 0 0 0,-1 0 0 0 0,1 0 0 0 0,-1 1 0 0 0,0-1 0 0 0,0 1 0 0 0,0-1 0 0 0,0 1 0 0 0,0 0 0 0 0,-1 0 0 0 0,1 0 0 0 0,-1 0 0 0 0,1 0 0 0 0,-1 0 0 0 0,0 1 0 0 0,0-1 0 0 0,0 1 0 0 0,0 0 0 0 0,0 0 0 0 0,0 0 0 0 0,0 0 0 0 0,0 0 0 0 0,0 1 0 0 0,0 0 0 0 0,0-1 0 0 0,0 1 0 0 0,-1 0 0 0 0,1 0 0 0 0,0 1 0 0 0,0-1 0 0 0,0 1 0 0 0,-1 0 2 0 0,-5 5-3 0 0,0 0-1 0 0,1 0 0 0 0,0 1 1 0 0,0 0-1 0 0,1 1 0 0 0,0 0 1 0 0,0 0-1 0 0,0 0 0 0 0,1 1 1 0 0,1 0-1 0 0,-1 0 0 0 0,0 4 4 0 0,-9 19 59 0 0,2 1 0 0 0,1 1-1 0 0,1 0 1 0 0,3 1 0 0 0,0-1-1 0 0,2 2 1 0 0,2-1 0 0 0,1 1-1 0 0,2-1 1 0 0,3 33-59 0 0,-2-51 114 0 0,0 0 1 0 0,1 0-1 0 0,2-1 0 0 0,-1 1 0 0 0,2-1 1 0 0,0 1-1 0 0,1-1 0 0 0,0 0 0 0 0,2-1 1 0 0,0 1-1 0 0,0-2 0 0 0,1 1 0 0 0,1-1 1 0 0,1 0-1 0 0,0 0 0 0 0,1-1 0 0 0,0-1 1 0 0,5 4-115 0 0,-14-13 27 0 0,1-1 0 0 0,-1 0 1 0 0,1 0-1 0 0,0 0 0 0 0,0-1 1 0 0,0 1-1 0 0,0-1 0 0 0,0 1 1 0 0,0-1-1 0 0,0 0 0 0 0,0 0 1 0 0,1 0-1 0 0,-1-1 0 0 0,0 1 1 0 0,1-1-1 0 0,-1 0 0 0 0,0 0 1 0 0,1 0-1 0 0,-1 0 0 0 0,0 0 1 0 0,1-1-1 0 0,-1 0 0 0 0,0 1 1 0 0,0-1-1 0 0,0 0 0 0 0,1-1 1 0 0,-1 1-1 0 0,0-1 0 0 0,0 1 1 0 0,-1-1-1 0 0,1 0 0 0 0,0 0-27 0 0,23-41-1362 0 0,-22 27-1570 0 0,-2-1-3399 0 0,0 12-4996 0 0</inkml:trace>
  <inkml:trace contextRef="#ctx0" brushRef="#br0" timeOffset="352.746">1235 494 10122 0 0,'0'0'1094'0'0,"0"0"-207"0"0,0 0-39 0 0,0 0 137 0 0,0 0 152 0 0,0 0 16 0 0,0 0-177 0 0,0 0-272 0 0,-10 21-238 0 0,-32 64-157 0 0,39-79-250 0 0,0 0-1 0 0,0 1 0 0 0,1 0 0 0 0,0-1 0 0 0,0 1 0 0 0,1 0 1 0 0,0 0-1 0 0,0 0 0 0 0,0 0 0 0 0,1 0 0 0 0,0 1 1 0 0,1 5-59 0 0,0 10 311 0 0,-1-18-209 0 0,1 0 0 0 0,-1 0 1 0 0,1 0-1 0 0,0 0 0 0 0,0 0 0 0 0,0 0 1 0 0,1 0-1 0 0,0-1 0 0 0,0 1 0 0 0,0 0 1 0 0,0-1-1 0 0,1 1 0 0 0,0-1 0 0 0,-1 0 1 0 0,2 0-1 0 0,-1 0 0 0 0,0 0 0 0 0,1-1 1 0 0,0 0-1 0 0,0 1 0 0 0,0-1 0 0 0,0 0 1 0 0,0-1-1 0 0,1 1 0 0 0,-1-1 0 0 0,1 0 1 0 0,0 0-1 0 0,0 0 0 0 0,-1-1 0 0 0,1 1 1 0 0,0-1-1 0 0,0-1 0 0 0,0 1 0 0 0,0-1 1 0 0,1 1-1 0 0,-1-1 0 0 0,0-1 0 0 0,0 1 1 0 0,0-1-1 0 0,0 0 0 0 0,0 0 0 0 0,0 0 1 0 0,-1-1-1 0 0,1 0 0 0 0,0 0 0 0 0,0 0 1 0 0,-1 0-1 0 0,0-1 0 0 0,1 0 1 0 0,-1 0-1 0 0,0 0 0 0 0,3-3-102 0 0,-2-1 55 0 0,1 0 0 0 0,-1 0 0 0 0,-1 0 0 0 0,0-1 0 0 0,0 0-1 0 0,0 1 1 0 0,-1-2 0 0 0,0 1 0 0 0,0 0 0 0 0,-1 0 0 0 0,0-1 0 0 0,-1 1 0 0 0,0-1 0 0 0,0 0 0 0 0,-1 1-1 0 0,0-1 1 0 0,-1 0 0 0 0,1 1 0 0 0,-2-1 0 0 0,1 1 0 0 0,-1-1 0 0 0,-2-4-55 0 0,2 6-143 0 0,-1 0 0 0 0,1 1 0 0 0,-1-1 0 0 0,-1 1 0 0 0,1-1 0 0 0,-1 1 0 0 0,0 0 0 0 0,-1 1 0 0 0,1-1 0 0 0,-1 1 0 0 0,0 0 0 0 0,-3-3 143 0 0,3 5-400 0 0,0-1-1 0 0,0 1 0 0 0,0 0 0 0 0,0 1 1 0 0,0-1-1 0 0,0 1 0 0 0,-1 0 0 0 0,1 0 0 0 0,-1 1 1 0 0,1 0-1 0 0,-1 0 0 0 0,0 0 0 0 0,1 0 0 0 0,-1 1 1 0 0,0 0-1 0 0,-3 1 401 0 0,-4 1-5220 0 0,3 2-5664 0 0</inkml:trace>
  <inkml:trace contextRef="#ctx0" brushRef="#br0" timeOffset="906.202">1524 819 7538 0 0,'0'0'2642'0'0,"0"0"-449"0"0,0 0-268 0 0,0 0-136 0 0,0 0-167 0 0,0 0-232 0 0,0 0-278 0 0,0 0-242 0 0,0 0-165 0 0,0 0-81 0 0,0 0-64 0 0,0 0-61 0 0,0 0-58 0 0,14-16-66 0 0,46-49-23 0 0,18-53 873 0 0,-54 73-1089 0 0,-2-3-35 0 0,-22 48-117 0 0,0 0-23 0 0,0 0-50 0 0,0 25-610 0 0,-3 16 646 0 0,5 86-73 0 0,36-54 160 0 0,-36-70 4 0 0,1-1 0 0 0,-1 1 0 0 0,1-1 0 0 0,0 0 1 0 0,-1 0-1 0 0,1 0 0 0 0,0 0 0 0 0,0-1 0 0 0,0 1 0 0 0,1-1 1 0 0,-1 0-1 0 0,0 0 0 0 0,0 0 0 0 0,1 0 0 0 0,-1 0 0 0 0,1-1 1 0 0,-1 0-1 0 0,1 1 0 0 0,-1-1 0 0 0,0-1 0 0 0,1 1 0 0 0,-1 0 1 0 0,1-1-1 0 0,-1 0 0 0 0,0 1 0 0 0,1-1 0 0 0,-1-1 0 0 0,0 1 1 0 0,0 0-1 0 0,0-1 0 0 0,0 0 0 0 0,0 0 0 0 0,0 1 1 0 0,0-2-1 0 0,0 1 0 0 0,1-2-38 0 0,4-2 110 0 0,-1-2 0 0 0,1 1 0 0 0,-1-1 0 0 0,0 0 0 0 0,-1 0 0 0 0,0-1 0 0 0,0 0 0 0 0,-1 0 0 0 0,0 0 0 0 0,-1-1 0 0 0,2-6-110 0 0,20-86-540 0 0,-17 59-3229 0 0,-8 41 2895 0 0,-1-1-1127 0 0,1 1-2927 0 0,-1 0-6582 0 0</inkml:trace>
  <inkml:trace contextRef="#ctx0" brushRef="#br0" timeOffset="1653.685">2359 522 11346 0 0,'0'0'2038'0'0,"0"0"-439"0"0,0 0-271 0 0,0 0-11 0 0,0 0 68 0 0,0 0-14 0 0,0 0-190 0 0,0 0-280 0 0,0 0-278 0 0,0 0-179 0 0,0 0-105 0 0,0 0-77 0 0,0 0-51 0 0,-1-5-57 0 0,0 2-140 0 0,1 2-8 0 0,0 0 1 0 0,0 0-1 0 0,0 0 1 0 0,-1 0-1 0 0,1 0 1 0 0,0 0-1 0 0,0 0 1 0 0,-1 0-1 0 0,1 0 1 0 0,-1 0-1 0 0,1 0 1 0 0,-1 0 0 0 0,1 0-1 0 0,-1 0 1 0 0,1 1-1 0 0,-1-1 1 0 0,0 0-1 0 0,0 0 1 0 0,1 1-1 0 0,-1-1 1 0 0,0 0-1 0 0,0 1 1 0 0,0-1-1 0 0,0 1 1 0 0,0-1-1 0 0,1 1 1 0 0,-1-1-1 0 0,0 1 1 0 0,0 0-1 0 0,0 0 1 0 0,0-1-1 0 0,0 1 1 0 0,0 0-1 0 0,0 0 1 0 0,-1 0-1 0 0,1 0 1 0 0,0 0-1 0 0,0 0 1 0 0,0 0-1 0 0,0 1 1 0 0,0-1-7 0 0,-13 6-31 0 0,1 0 1 0 0,0 1-1 0 0,1 0 1 0 0,0 1-1 0 0,0 0 0 0 0,1 1 1 0 0,0 0-1 0 0,0 1 0 0 0,1 0 1 0 0,0 1-1 0 0,1 0 1 0 0,0 1-1 0 0,1 0 0 0 0,1 0 1 0 0,-1 0-1 0 0,2 1 1 0 0,0 0-1 0 0,0 1 0 0 0,2-1 1 0 0,-1 1-1 0 0,2 0 0 0 0,-3 14 31 0 0,6 44-635 0 0,0-71 643 0 0,0 1 0 0 0,1-1 1 0 0,-1 1-1 0 0,1-1 0 0 0,-1 0 1 0 0,1 1-1 0 0,0-1 0 0 0,0 0 1 0 0,-1 1-1 0 0,1-1 0 0 0,0 0 1 0 0,0 0-1 0 0,0 0 0 0 0,0 0 1 0 0,1 0-1 0 0,-1 0 0 0 0,0 0 0 0 0,0 0 1 0 0,1 0-1 0 0,-1 0 0 0 0,0-1 1 0 0,1 1-1 0 0,-1 0 0 0 0,0-1 1 0 0,1 0-1 0 0,-1 1 0 0 0,1-1 1 0 0,-1 0-1 0 0,1 0 0 0 0,-1 1 1 0 0,1-1-1 0 0,-1 0 0 0 0,1 0 1 0 0,-1-1-1 0 0,1 1 0 0 0,-1 0 1 0 0,1-1-1 0 0,-1 1 0 0 0,1 0 0 0 0,-1-1 1 0 0,1 0-1 0 0,-1 1 0 0 0,0-1 1 0 0,1 0-1 0 0,0 0-8 0 0,14-8 221 0 0,0-1 0 0 0,-1 0 0 0 0,0-1 0 0 0,-1 0 1 0 0,0-2-1 0 0,0 1 0 0 0,-1-2 0 0 0,-1 0 0 0 0,-1 0 0 0 0,6-9-221 0 0,76-78 770 0 0,-84 93-742 0 0,1-1 0 0 0,0 2-1 0 0,0-1 1 0 0,1 1 0 0 0,0 1 0 0 0,0 0 0 0 0,1 0 0 0 0,-1 1 0 0 0,1 1 0 0 0,0 0-1 0 0,7-1-27 0 0,-16 7 1 0 0,-1-1 0 0 0,1 1 0 0 0,0 0 0 0 0,-1 0 0 0 0,1 1-1 0 0,-1-1 1 0 0,0 0 0 0 0,0 1 0 0 0,0-1 0 0 0,0 1 0 0 0,0 0-1 0 0,-1 0 1 0 0,1-1 0 0 0,-1 1 0 0 0,0 0 0 0 0,1 0 0 0 0,-1 0-1 0 0,-1 1 1 0 0,1-1 0 0 0,0 0 0 0 0,-1 0 0 0 0,0 0 0 0 0,0 1-1 0 0,0-1 1 0 0,0 0 0 0 0,0 0 0 0 0,0 1 0 0 0,-1-1-1 0 0,0 0 1 0 0,1 0 0 0 0,-1 0 0 0 0,-1 2-1 0 0,1 10-5 0 0,-3 44-256 0 0,-3 0 0 0 0,-3 0-1 0 0,-2-1 1 0 0,-3 0 0 0 0,-2 0 261 0 0,3-4-13 0 0,-2-1 0 0 0,-2 0-1 0 0,-2-1 1 0 0,-3-1 0 0 0,-1-2-1 0 0,-21 30 14 0 0,39-71 10 0 0,0 1 0 0 0,0-1 1 0 0,0 0-1 0 0,-1 0 0 0 0,-1-1 0 0 0,1 0 0 0 0,-1-1 0 0 0,0 1 0 0 0,-1-1 1 0 0,1-1-1 0 0,-1 0 0 0 0,0 0 0 0 0,-1 0 0 0 0,1-1 0 0 0,-1-1 0 0 0,0 0 0 0 0,1 0 1 0 0,-1-1-1 0 0,-1 0 0 0 0,-3 0-10 0 0,12-2 8 0 0,0 0 0 0 0,0-1 0 0 0,0 1 0 0 0,0 0 0 0 0,0-1 0 0 0,0 1 1 0 0,0-1-1 0 0,0 0 0 0 0,1 0 0 0 0,-1 0 0 0 0,0 0 0 0 0,1 0 0 0 0,-1 0 0 0 0,0 0 0 0 0,1 0 0 0 0,-1 0 1 0 0,1-1-1 0 0,0 1 0 0 0,-1-1 0 0 0,1 1 0 0 0,0-1 0 0 0,0 0 0 0 0,0 1 0 0 0,0-1 0 0 0,0 0 0 0 0,1 0 0 0 0,-1 1 1 0 0,0-1-1 0 0,1 0 0 0 0,-1 0 0 0 0,1 0 0 0 0,0 0 0 0 0,0 0 0 0 0,-1 0 0 0 0,1 0 0 0 0,0 0 0 0 0,1 0 1 0 0,-1 0-1 0 0,0 0-8 0 0,18-78 307 0 0,1 49-257 0 0,2 2 0 0 0,1 0 1 0 0,1 1-1 0 0,1 1 1 0 0,1 2-1 0 0,1 0 0 0 0,2 2 1 0 0,16-11-51 0 0,-37 28 15 0 0,14-11 17 0 0,0 1 0 0 0,1 1 0 0 0,1 1 0 0 0,0 1 0 0 0,1 1 0 0 0,0 1-1 0 0,0 1 1 0 0,2 1 0 0 0,24-5-32 0 0,-49 14-9 0 0,-1-1 0 0 0,1 1 0 0 0,0-1 0 0 0,0 1-1 0 0,-1 0 1 0 0,1-1 0 0 0,0 1 0 0 0,0 0 0 0 0,0 0 0 0 0,0 0 0 0 0,-1-1 0 0 0,1 1-1 0 0,0 0 1 0 0,0 0 0 0 0,0 0 0 0 0,0 0 0 0 0,-1 0 0 0 0,1 1 0 0 0,0-1-1 0 0,0 0 1 0 0,0 0 0 0 0,0 0 0 0 0,-1 1 0 0 0,1-1 0 0 0,0 0 0 0 0,0 1 0 0 0,-1-1-1 0 0,1 1 1 0 0,0-1 0 0 0,-1 1 0 0 0,1-1 0 0 0,0 1 0 0 0,-1-1 0 0 0,1 1-1 0 0,-1 0 1 0 0,1-1 0 0 0,-1 1 0 0 0,1 0 0 0 0,-1 0 0 0 0,1-1 0 0 0,-1 1 0 0 0,0 0-1 0 0,0 0 1 0 0,1 0 0 0 0,-1-1 0 0 0,0 1 0 0 0,0 0 0 0 0,0 0 0 0 0,0 0-1 0 0,0 0 1 0 0,0-1 0 0 0,0 1 0 0 0,0 1 9 0 0,-22 41-2671 0 0,17-37 1181 0 0,1-3-6898 0 0,4-3-2469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49 2152 0 0,'0'0'2761'0'0,"0"0"-1594"0"0,0 0-588 0 0,0 0 105 0 0,0 0 343 0 0,0 0 398 0 0,0 0 260 0 0,0 0-32 0 0,0 0-207 0 0,0 0-270 0 0,0 0-222 0 0,-3-7-115 0 0,-11-21-87 0 0,13 27-655 0 0,-1-1 1 0 0,1 1 0 0 0,-1 0-1 0 0,1 0 1 0 0,-1 0-1 0 0,1 0 1 0 0,-1 0-1 0 0,0 0 1 0 0,1 1 0 0 0,-1-1-1 0 0,0 0 1 0 0,0 1-1 0 0,1-1 1 0 0,-1 1-1 0 0,0 0 1 0 0,0 0-1 0 0,0 0 1 0 0,0 0 0 0 0,0 0-1 0 0,1 0 1 0 0,-1 0-1 0 0,0 0 1 0 0,0 1-1 0 0,0-1 1 0 0,0 1-98 0 0,-3-1 169 0 0,-6 4-100 0 0,0 0-1 0 0,1 0 0 0 0,-1 1 0 0 0,1 0 0 0 0,0 1 0 0 0,0 0 0 0 0,1 1 0 0 0,0 0 0 0 0,0 0 0 0 0,0 1 0 0 0,1 0 0 0 0,0 1 0 0 0,-4 6-68 0 0,-1-2 68 0 0,-2 2-41 0 0,1 0 1 0 0,0 1-1 0 0,1 1 1 0 0,1 0-1 0 0,0 0 1 0 0,1 1-1 0 0,1 1 1 0 0,1 0-1 0 0,1 0 1 0 0,0 1-1 0 0,2 0 1 0 0,0 0-1 0 0,1 0 1 0 0,1 1-1 0 0,1 0 1 0 0,0 16-28 0 0,3-35 14 0 0,1 0 0 0 0,-1 1 0 0 0,0-1-1 0 0,1 0 1 0 0,-1 0 0 0 0,1 0 0 0 0,0 1 0 0 0,0-1 0 0 0,0 0 0 0 0,0 0 0 0 0,0 0 0 0 0,0 0 0 0 0,0 0 0 0 0,1 0 0 0 0,-1-1 0 0 0,1 1-1 0 0,-1 0 1 0 0,1-1 0 0 0,0 1 0 0 0,0-1 0 0 0,0 0 0 0 0,0 1 0 0 0,0-1 0 0 0,0 0 0 0 0,0 0 0 0 0,0 0 0 0 0,0 0 0 0 0,0-1 0 0 0,0 1-1 0 0,1-1 1 0 0,-1 1 0 0 0,0-1 0 0 0,0 0 0 0 0,2 0-14 0 0,78-15 1046 0 0,-47-6-795 0 0,-1-1 1 0 0,-2-1-1 0 0,0-2 1 0 0,-2-2-1 0 0,0 0 1 0 0,-2-2-1 0 0,19-26-251 0 0,76-119 416 0 0,-113 158-336 0 0,-10 15-88 0 0,0 25-256 0 0,-9 37 274 0 0,7-51-23 0 0,-1 0 0 0 0,1 0-1 0 0,1 0 1 0 0,0 0 0 0 0,0 1 0 0 0,1-1-1 0 0,0 0 1 0 0,1 1 0 0 0,0-1-1 0 0,1 0 1 0 0,0 0 0 0 0,0 0-1 0 0,1 0 1 0 0,0 0 0 0 0,1-1-1 0 0,0 1 1 0 0,4 5 13 0 0,44 29-2621 0 0,-39-40-1738 0 0,3 0-3500 0 0,-10-2-2890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0 920 0 0 0,'0'0'2651'0'0,"0"0"-1735"0"0,0 0-426 0 0,0 0 342 0 0,0 0 427 0 0,0 0 357 0 0,0 0 126 0 0,0 0-70 0 0,0 0-145 0 0,0 0-176 0 0,0 0-122 0 0,0 0-97 0 0,0 0-107 0 0,22-2-102 0 0,69-6-91 0 0,-35-17 305 0 0,-46 16-855 0 0,45-30 243 0 0,-2-2 0 0 0,-1-3 0 0 0,-3-1 0 0 0,-2-3-1 0 0,-1-2 1 0 0,-3-2 0 0 0,-3-1 0 0 0,32-56-525 0 0,-59 87 0 0 0,-1 0 0 0 0,-2-1 0 0 0,0 0 0 0 0,-1-1 0 0 0,-1 0 0 0 0,-2 0 0 0 0,0-1 0 0 0,-2 0 0 0 0,-1 0 0 0 0,0 0 0 0 0,-2-1 0 0 0,-1 0 0 0 0,0 22-34 0 0,0 1 0 0 0,-1-1 1 0 0,1 1-1 0 0,-1-1 0 0 0,0 1 0 0 0,0-1 1 0 0,0 1-1 0 0,-1 0 0 0 0,1 0 1 0 0,-1-1-1 0 0,1 1 0 0 0,-1 0 1 0 0,0 0-1 0 0,0 0 0 0 0,0 1 0 0 0,-1-1 1 0 0,1 1-1 0 0,-1-1 0 0 0,0 1 1 0 0,1 0-1 0 0,-1 0 0 0 0,0 0 0 0 0,0 0 1 0 0,0 0-1 0 0,-1 1 0 0 0,1-1 1 0 0,0 1-1 0 0,0 0 0 0 0,-1 0 1 0 0,1 0-1 0 0,-1 0 0 0 0,1 1 0 0 0,-1-1 1 0 0,1 1-1 0 0,-1 0 0 0 0,1 0 1 0 0,-1 1-1 0 0,1-1 0 0 0,-1 1 1 0 0,1-1-1 0 0,-1 1 0 0 0,1 0 0 0 0,-1 0 1 0 0,1 1-1 0 0,0-1 0 0 0,0 1 1 0 0,0-1-1 0 0,-1 2 34 0 0,-17 13-63 0 0,1 2 0 0 0,1 0 0 0 0,0 1 0 0 0,1 1 0 0 0,2 1 0 0 0,0 0 0 0 0,1 1-1 0 0,1 1 1 0 0,1 0 0 0 0,1 1 0 0 0,1 1 0 0 0,1-1 0 0 0,2 2 0 0 0,-5 20 63 0 0,5-19 57 0 0,1 0 1 0 0,2 0-1 0 0,1 0 0 0 0,1 0 1 0 0,1 1-1 0 0,1-1 1 0 0,2 1-1 0 0,2 16-57 0 0,-1-31 28 0 0,0 0 1 0 0,1 0 0 0 0,0 0-1 0 0,1-1 1 0 0,0 1-1 0 0,1-1 1 0 0,1 0 0 0 0,0 0-1 0 0,0 0 1 0 0,1-1-1 0 0,0 0 1 0 0,1-1 0 0 0,1 0-1 0 0,0 0 1 0 0,0 0-1 0 0,0-1 1 0 0,1-1 0 0 0,10 7-29 0 0,-12-10 70 0 0,0-1 1 0 0,0 0-1 0 0,0-1 0 0 0,1 0 1 0 0,-1 0-1 0 0,1-1 1 0 0,0 0-1 0 0,0 0 0 0 0,-1-1 1 0 0,1 0-1 0 0,0-1 1 0 0,0 0-1 0 0,0-1 1 0 0,0 1-1 0 0,0-1 0 0 0,0-1 1 0 0,-1 0-1 0 0,1 0 1 0 0,0-1-1 0 0,-1 0 1 0 0,0-1-1 0 0,0 1 0 0 0,0-1 1 0 0,0-1-1 0 0,0 0 1 0 0,3-3-71 0 0,1 1 24 0 0,-1-1 0 0 0,0-1 0 0 0,0 1 0 0 0,-1-2 0 0 0,0 1 0 0 0,0-2 0 0 0,-1 1 0 0 0,-1-1 0 0 0,0 0 0 0 0,0-1 0 0 0,-1 0 0 0 0,5-12-24 0 0,-8 16 134 0 0,-4 8-170 0 0,0 0 0 0 0,1 1 1 0 0,-1-1-1 0 0,0 0 0 0 0,0 0 1 0 0,0 0-1 0 0,1 0 0 0 0,-1 1 0 0 0,0-1 1 0 0,0 0-1 0 0,0 0 0 0 0,1 0 0 0 0,-1 0 1 0 0,0 0-1 0 0,0 0 0 0 0,1 0 1 0 0,-1 1-1 0 0,0-1 0 0 0,1 0 0 0 0,-1 0 1 0 0,0 0 35 0 0,-19 161 129 0 0,19-158-117 0 0,0 1-1 0 0,0 0 1 0 0,0 0-1 0 0,1-1 1 0 0,0 1 0 0 0,-1 0-1 0 0,1-1 1 0 0,1 1-1 0 0,-1-1 1 0 0,0 1-1 0 0,1-1 1 0 0,0 1 0 0 0,0-1-1 0 0,0 0 1 0 0,0 0-1 0 0,0 0 1 0 0,1 0 0 0 0,-1 0-1 0 0,1-1 1 0 0,0 1-1 0 0,0-1 1 0 0,0 0 0 0 0,0 0-1 0 0,0 0 1 0 0,0 0-1 0 0,1 0 1 0 0,-1-1 0 0 0,1 1-1 0 0,-1-1 1 0 0,1 0-1 0 0,-1 0 1 0 0,1 0 0 0 0,0-1-1 0 0,0 1 1 0 0,-1-1-1 0 0,1 0 1 0 0,0 0-1 0 0,0 0 1 0 0,-1 0 0 0 0,1-1-1 0 0,0 0 1 0 0,-1 1-1 0 0,1-1 1 0 0,0-1 0 0 0,-1 1-1 0 0,0 0 1 0 0,1-1-1 0 0,-1 0 1 0 0,0 0 0 0 0,1 0-1 0 0,-1 0 1 0 0,2-3-12 0 0,96-125 284 0 0,-87 110-290 0 0,-6 7-15 0 0,1 0 1 0 0,0 1-1 0 0,1 0 1 0 0,0 1-1 0 0,1 0 0 0 0,0 0 1 0 0,1 1-1 0 0,0 0 0 0 0,0 1 1 0 0,1 1-1 0 0,0 0 0 0 0,13-5 21 0 0,-25 14-5 0 0,0 0-1 0 0,0 0 1 0 0,0 0-1 0 0,1 1 1 0 0,-1-1-1 0 0,0 0 1 0 0,-1 1-1 0 0,1-1 0 0 0,0 0 1 0 0,0 1-1 0 0,0-1 1 0 0,-1 1-1 0 0,1-1 1 0 0,-1 1-1 0 0,1 0 1 0 0,-1-1-1 0 0,0 1 0 0 0,0 0 1 0 0,0-1-1 0 0,0 1 1 0 0,0 0-1 0 0,0-1 1 0 0,0 1-1 0 0,0-1 1 0 0,0 1-1 0 0,-1 0 0 0 0,1-1 1 0 0,-1 1-1 0 0,0 0 6 0 0,1 2-1 0 0,-42 190 158 0 0,36-138-240 0 0,24-86 198 0 0,-2 7-119 0 0,1 0 1 0 0,1 1-1 0 0,1 1 0 0 0,1 1 1 0 0,1 1-1 0 0,0 1 0 0 0,2 1 0 0 0,0 0 1 0 0,24-12 3 0 0,6 15-228 0 0,-52 48 322 0 0,-27 131 166 0 0,26-96-196 0 0,0-68-68 0 0,0-1-1 0 0,0 0 10 0 0,0 0 4 0 0,0 0-1 0 0,0 0 0 0 0,0 0 0 0 0,0 0-10 0 0,0 0-31 0 0,0 0 5 0 0,0 0-24 0 0,0 0-32 0 0,0 0-80 0 0,0 0-118 0 0,0 0-159 0 0,0 0-205 0 0,1-4-11700 0 0,0 3 1474 0 0</inkml:trace>
  <inkml:trace contextRef="#ctx0" brushRef="#br0" timeOffset="469.566">1662 830 7938 0 0,'0'0'1248'0'0,"0"0"-176"0"0,0 0 51 0 0,0 0 177 0 0,0 0 110 0 0,0 0-79 0 0,0 0-195 0 0,0 0-172 0 0,0 0-113 0 0,0 0-85 0 0,0 0-65 0 0,0 0-59 0 0,22 14-23 0 0,70 41-3 0 0,-90-53-575 0 0,-1-1 0 0 0,1 1 0 0 0,0-1 1 0 0,0 0-1 0 0,0 0 0 0 0,0 0 0 0 0,0 0 0 0 0,1 0 1 0 0,-1 0-1 0 0,0 0 0 0 0,0-1 0 0 0,1 1 1 0 0,-1-1-1 0 0,0 0 0 0 0,0 0 0 0 0,1 0 1 0 0,-1 0-1 0 0,0 0 0 0 0,1 0 0 0 0,-1 0 0 0 0,0-1 1 0 0,1 1-1 0 0,-1-1 0 0 0,0 0 0 0 0,1 0-41 0 0,5-2 197 0 0,5-1-56 0 0,0 0 1 0 0,-1 0 0 0 0,1-2 0 0 0,-1 1-1 0 0,0-2 1 0 0,0 1 0 0 0,-1-2 0 0 0,0 1 0 0 0,0-1-1 0 0,-1-1 1 0 0,0 0 0 0 0,0-1 0 0 0,-1 0 0 0 0,-1 0-1 0 0,1-1 1 0 0,-2 0 0 0 0,1 0 0 0 0,-2-1-1 0 0,4-7-141 0 0,-9 16-3 0 0,0 0 1 0 0,0-1-1 0 0,0 1 0 0 0,-1-1 0 0 0,1 1 0 0 0,-1-1 0 0 0,0 0 0 0 0,0 1 0 0 0,0-1 0 0 0,0 1 0 0 0,-1-1 0 0 0,0 0 0 0 0,1 1 0 0 0,-1-1 0 0 0,0 1 0 0 0,-1 0 0 0 0,1-1 0 0 0,-1 1 0 0 0,1 0 0 0 0,-1 0 0 0 0,0 0 0 0 0,0 0 0 0 0,0 0 0 0 0,-1 0 0 0 0,1 1 0 0 0,-1-1 0 0 0,1 1 0 0 0,-1-1 0 0 0,0 1 0 0 0,0 0 0 0 0,0 0 0 0 0,0 0 0 0 0,0 1 0 0 0,-1-1 0 0 0,1 1 0 0 0,0 0 0 0 0,-1 0 0 0 0,1 0 0 0 0,-1 0 0 0 0,1 0 0 0 0,-1 1 0 0 0,0 0 0 0 0,-2-1 3 0 0,-6 3-17 0 0,0 0-1 0 0,0 0 1 0 0,1 1-1 0 0,-1 0 0 0 0,1 1 1 0 0,-1 0-1 0 0,1 1 0 0 0,1 0 1 0 0,-1 1-1 0 0,1 0 1 0 0,0 1-1 0 0,0 0 0 0 0,1 0 1 0 0,0 1-1 0 0,0 0 1 0 0,0 1-1 0 0,1 0 0 0 0,1 0 1 0 0,0 1-1 0 0,0 0 0 0 0,1 0 1 0 0,0 1-1 0 0,1 0 1 0 0,0 0-1 0 0,0 0 0 0 0,1 0 1 0 0,1 1-1 0 0,0-1 0 0 0,1 1 1 0 0,0 0-1 0 0,0 0 1 0 0,2 0-1 0 0,-1 2 18 0 0,1-6 6 0 0,1 1 1 0 0,0 0-1 0 0,0-1 0 0 0,1 1 1 0 0,0-1-1 0 0,0 0 0 0 0,1 1 1 0 0,0-1-1 0 0,0 0 0 0 0,1-1 1 0 0,0 1-1 0 0,1-1 0 0 0,0 1 1 0 0,0-1-1 0 0,0-1 0 0 0,1 1 1 0 0,0-1-1 0 0,0 0 0 0 0,0 0 1 0 0,1-1-1 0 0,0 0 0 0 0,0 0 1 0 0,0 0-1 0 0,1-1 0 0 0,0 0 1 0 0,0-1-1 0 0,0 0 0 0 0,0 0 1 0 0,0 0-1 0 0,1-1 0 0 0,-1-1 1 0 0,0 1-1 0 0,1-1 0 0 0,0-1 1 0 0,-1 1-1 0 0,7-2-6 0 0,-9 1-28 0 0,-1 1 0 0 0,0-2 0 0 0,0 1 0 0 0,0 0 0 0 0,1-1 1 0 0,-1 0-1 0 0,0-1 0 0 0,0 1 0 0 0,0-1 0 0 0,0 0 0 0 0,-1 0 0 0 0,1 0 0 0 0,0-1 0 0 0,-1 1 0 0 0,1-1 28 0 0,16-28-3733 0 0,-17 19-2368 0 0,-1 5-5721 0 0</inkml:trace>
  <inkml:trace contextRef="#ctx0" brushRef="#br0" timeOffset="1187.462">1021 204 1176 0 0,'0'0'603'0'0,"0"0"25"0"0,0 0 104 0 0,0 0 218 0 0,0 0 173 0 0,0 0 44 0 0,0 0 4 0 0,0 0-15 0 0,0 0-9 0 0,0 0-22 0 0,0 0-3 0 0,0 0 2 0 0,0 0-20 0 0,2-16 12083 0 0,0 11-13968 0 0,-37 31 1317 0 0,56-40-4240 0 0,-18 12-347 0 0,0 2-6910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01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295 106 1832 0 0,'0'0'2196'0'0,"0"0"-615"0"0,0 0-341 0 0,0 0-42 0 0,0 0 169 0 0,0 0 159 0 0,0 0 55 0 0,0 0-64 0 0,0 0-200 0 0,0 0-234 0 0,0 0-216 0 0,0 0-171 0 0,0 0-145 0 0,-14-10-92 0 0,-44-33-93 0 0,57 41-336 0 0,-1 1-1 0 0,0 0 1 0 0,0 0-1 0 0,0-1 0 0 0,0 1 1 0 0,-1 1-1 0 0,1-1 1 0 0,0 0-1 0 0,0 0 0 0 0,-1 1 1 0 0,1-1-1 0 0,0 1 1 0 0,0 0-1 0 0,-1 0 0 0 0,1 0 1 0 0,0 0-1 0 0,-1 0 1 0 0,1 0-1 0 0,0 1 1 0 0,-1-1-1 0 0,1 1 0 0 0,0 0 1 0 0,0-1-1 0 0,-1 1 1 0 0,1 0-1 0 0,0 0 0 0 0,0 0 1 0 0,0 1-1 0 0,0-1 1 0 0,1 0-1 0 0,-1 1 0 0 0,0-1 1 0 0,-1 3-30 0 0,-2 0 62 0 0,-9 8-18 0 0,1 1-1 0 0,0 1 1 0 0,1 0 0 0 0,1 1 0 0 0,0 0 0 0 0,2 1-1 0 0,-1 0 1 0 0,2 1 0 0 0,0 0 0 0 0,1 0 0 0 0,1 0-1 0 0,0 1 1 0 0,1 0 0 0 0,1 0 0 0 0,1 0 0 0 0,1 1-1 0 0,0-1 1 0 0,1 1 0 0 0,1-1 0 0 0,2 16-44 0 0,0-25 51 0 0,1-1 0 0 0,0 1 1 0 0,0 0-1 0 0,0-1 0 0 0,1 1 0 0 0,0-1 1 0 0,1 0-1 0 0,0 0 0 0 0,0-1 0 0 0,0 0 0 0 0,1 0 1 0 0,1 0-1 0 0,-1 0 0 0 0,1-1 0 0 0,0 0 1 0 0,0-1-1 0 0,1 1 0 0 0,-1-1 0 0 0,1-1 1 0 0,0 1-1 0 0,1-2 0 0 0,-1 1 0 0 0,1-1 1 0 0,0 0-1 0 0,-1-1 0 0 0,1 0 0 0 0,0 0 1 0 0,0-1-1 0 0,1 0 0 0 0,-1-1 0 0 0,0 1 0 0 0,0-2 1 0 0,0 0-1 0 0,0 0 0 0 0,0 0 0 0 0,0-1 1 0 0,0-1-1 0 0,0 1 0 0 0,0-2 0 0 0,-1 1 1 0 0,1-1-1 0 0,-1 0 0 0 0,2-2-51 0 0,5-3 53 0 0,-1 1 0 0 0,0-2 0 0 0,0 0 0 0 0,-1 0-1 0 0,0-2 1 0 0,-1 1 0 0 0,-1-1 0 0 0,0-1 0 0 0,0 0 0 0 0,-1-1 0 0 0,-1 0 0 0 0,0 0 0 0 0,-1-1-1 0 0,-1 0 1 0 0,4-12-53 0 0,-7 16-116 0 0,0 1-1 0 0,-1-1 1 0 0,0-1-1 0 0,0 1 1 0 0,-2 0-1 0 0,1 0 1 0 0,-1-1-1 0 0,-1 1 1 0 0,0-1 0 0 0,-1 1-1 0 0,0-1 1 0 0,-1 1-1 0 0,0 0 1 0 0,0 0-1 0 0,-2 0 1 0 0,1 0-1 0 0,-1 0 1 0 0,-1 0-1 0 0,0 1 1 0 0,0 0-1 0 0,-1 0 1 0 0,0 1-1 0 0,-3-3 117 0 0,3 4-267 0 0,-1 0-1 0 0,-1 0 0 0 0,1 1 0 0 0,-1 0 1 0 0,0 1-1 0 0,0-1 0 0 0,-1 2 0 0 0,0-1 1 0 0,0 1-1 0 0,-1 0 0 0 0,1 1 0 0 0,-1 0 1 0 0,0 1-1 0 0,0 0 0 0 0,0 1 0 0 0,0 0 1 0 0,-1 0-1 0 0,1 1 0 0 0,0 0 0 0 0,-7 1 268 0 0,-77 26-9092 0 0,75-15 1936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8:5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1 539 1256 0 0,'0'0'1170'0'0,"0"0"-439"0"0,0 0-375 0 0,0 0-219 0 0,0 0 10 0 0,0 0 225 0 0,0 0 272 0 0,0 0 206 0 0,0 0 94 0 0,0 0 33 0 0,6 1-3 0 0,297-16 6991 0 0,-122 0-6700 0 0,345-8 272 0 0,500-37-731 0 0,-445 26-650 0 0,151-12 160 0 0,-211 45-88 0 0,-303-10 120 0 0,-1 10 0 0 0,127 19-348 0 0,-129-4 139 0 0,1-9 0 0 0,1-10-139 0 0,384-34 290 0 0,-392 37-291 0 0,-1 10 0 0 0,37 12 1 0 0,-92-3 64 0 0,0-7 0 0 0,71-7-64 0 0,119-21 141 0 0,117 20-20 0 0,-219 23-101 0 0,-188-18-2767 0 0,-55-9-2249 0 0,-1 2-6147 0 0</inkml:trace>
  <inkml:trace contextRef="#ctx0" brushRef="#br0" timeOffset="3401.783">3780 1 1672 0 0,'0'0'1158'0'0,"0"0"-265"0"0,0 0-170 0 0,0 0-4 0 0,0 0 33 0 0,0 0 60 0 0,0 0 27 0 0,0 0-97 0 0,0 0-201 0 0,0 0-231 0 0,0 0-224 0 0,9 55 2502 0 0,24 240 2761 0 0,10 120-3266 0 0,-41-355-2771 0 0,-2-45-7001 0 0,0-15-2737 0 0</inkml:trace>
  <inkml:trace contextRef="#ctx0" brushRef="#br0" timeOffset="7157.2">4659 180 1984 0 0,'0'0'2197'0'0,"0"0"-839"0"0,0 0-390 0 0,0 0 81 0 0,0 0 200 0 0,0 0 159 0 0,0 0-63 0 0,0 0-248 0 0,0 0-341 0 0,0 0-311 0 0,0 0-187 0 0,3 22 1521 0 0,5 158 1863 0 0,-9-115-3406 0 0,-1-37-217 0 0,1-21-66 0 0,0 0 0 0 0,1 0 0 0 0,0 0 0 0 0,0 0 0 0 0,0 0 1 0 0,1 0-1 0 0,0-1 0 0 0,0 1 0 0 0,1 0 0 0 0,-1 0 0 0 0,2-1 0 0 0,-1 1 0 0 0,1 0 47 0 0,10-4-1938 0 0,-5-8-4479 0 0,-6 1-3576 0 0</inkml:trace>
  <inkml:trace contextRef="#ctx0" brushRef="#br0" timeOffset="8000.295">5398 201 0 0 0,'0'0'1403'0'0,"0"0"136"0"0,0 0 12 0 0,0 0-61 0 0,0 0-74 0 0,0 0-96 0 0,0 0-76 0 0,0 0-89 0 0,0 0-105 0 0,0 0-75 0 0,8-4 508 0 0,-6 4 3215 0 0,-20 138-2892 0 0,19-10-4407 0 0,2-120 13 0 0,0-4-2299 0 0,-1 1-5703 0 0</inkml:trace>
  <inkml:trace contextRef="#ctx0" brushRef="#br0" timeOffset="9006.382">6285 153 0 0 0,'0'0'155'0'0,"0"0"566"0"0,0 0 399 0 0,0 0 491 0 0,0 0 421 0 0,0 0 87 0 0,0 0-224 0 0,0 0-352 0 0,0 0-350 0 0,0 0-215 0 0,0 0-61 0 0,0 0-44 0 0,0 3 1836 0 0,0 15-2312 0 0,-21 87 680 0 0,-8 17-1092 0 0,9-44-3461 0 0,19-62-3175 0 0,1-11-2547 0 0</inkml:trace>
  <inkml:trace contextRef="#ctx0" brushRef="#br0" timeOffset="9757.647">7026 233 0 0 0,'0'0'704'0'0,"0"0"300"0"0,0 0 129 0 0,0 0 51 0 0,0 0 65 0 0,0 0 134 0 0,0 0 132 0 0,0 0 68 0 0,1-3-14 0 0,0-1-1030 0 0,0-3-4 0 0,2 1 3009 0 0,-4 14 943 0 0,2 12-4108 0 0,0-6-78 0 0,-8 243 1548 0 0,7-204-2518 0 0,0-30-7793 0 0,0-21-2348 0 0</inkml:trace>
  <inkml:trace contextRef="#ctx0" brushRef="#br0" timeOffset="11553.532">8131 378 0 0 0,'0'0'251'0'0,"0"0"901"0"0,0 0 172 0 0,0 0-170 0 0,0 0-175 0 0,0 0-104 0 0,0 0-85 0 0,0 0-1 0 0,0 0 1 0 0,0 0-11 0 0,0 0-27 0 0,0 0 3 0 0,0 0 19 0 0,-6-3 13 0 0,-112-63 6638 0 0,-23 4-4439 0 0,127 57-2497 0 0,14 6-492 0 0,0-1-1 0 0,1 0 1 0 0,-1 1 0 0 0,0-1 0 0 0,0 1 0 0 0,1-1 0 0 0,-1 1 0 0 0,0-1-1 0 0,0 0 1 0 0,0 1 0 0 0,0-1 0 0 0,0 1 0 0 0,0-1 0 0 0,1 1 0 0 0,-1-1 0 0 0,0 1-1 0 0,0-1 1 0 0,0 1 0 0 0,-1-1 0 0 0,1 0 0 0 0,0 1 0 0 0,0-1 0 0 0,0 1 0 0 0,0-1-1 0 0,0 1 1 0 0,0-1 0 0 0,-1 1 0 0 0,1-1 0 0 0,0 0 0 0 0,0 1 0 0 0,-1-1-1 0 0,1 1 1 0 0,0-1 0 0 0,-1 0 0 0 0,1 1 0 0 0,0-1 0 0 0,-1 0 0 0 0,1 0 0 0 0,0 1-1 0 0,-1-1 1 0 0,1 0 0 0 0,-1 0 0 0 0,1 1 0 0 0,0-1 0 0 0,-1 0 0 0 0,1 0 0 0 0,-1 0-1 0 0,1 0 1 0 0,-1 0 0 0 0,1 0 0 0 0,-1 0 0 0 0,1 0 0 0 0,-1 0 0 0 0,1 0-1 0 0,0 0 1 0 0,-1 0 0 0 0,1 0 0 0 0,-1 0 0 0 0,1 0 0 0 0,-1 0 0 0 0,1 0 0 0 0,-1-1-1 0 0,1 1 1 0 0,0 0 0 0 0,-1 0 0 0 0,1-1 0 0 0,-1 1 0 0 0,1 0 0 0 0,0 0 0 0 0,-1-1 2 0 0,10 423-365 0 0,-8-418 359 0 0,-1 0 0 0 0,0 0 0 0 0,0 0 0 0 0,0-1 0 0 0,-1 1 0 0 0,1 0 1 0 0,-1 0-1 0 0,0-1 0 0 0,0 1 0 0 0,-1-1 0 0 0,1 1 0 0 0,0-1 0 0 0,-1 1 0 0 0,0-1 1 0 0,0 0-1 0 0,0 0 0 0 0,0 1 0 0 0,-1-2 0 0 0,-1 3 7 0 0,39-46 600 0 0,78-59-360 0 0,52-58 58 0 0,-158 149-1101 0 0,8-10 1782 0 0,-12 11-5012 0 0,-1 1-4512 0 0,-2 6-2325 0 0</inkml:trace>
  <inkml:trace contextRef="#ctx0" brushRef="#br0" timeOffset="11955.775">9121 65 7082 0 0,'0'0'2063'0'0,"0"0"-323"0"0,0 0-176 0 0,0 0 26 0 0,0 0-23 0 0,0 0-127 0 0,0 0-225 0 0,0 0-289 0 0,0 0-215 0 0,0 0-161 0 0,0 0-123 0 0,0 0-96 0 0,0 0-44 0 0,-16 11-14 0 0,-52 33-28 0 0,-22 43 561 0 0,66-58-626 0 0,-182 191 41 0 0,206-220-245 0 0,-131 87-807 0 0,100-78-3601 0 0,-3-5-4238 0 0,31-4-591 0 0</inkml:trace>
  <inkml:trace contextRef="#ctx0" brushRef="#br0" timeOffset="12253.963">8501 12 6321 0 0,'0'0'5786'0'0,"0"0"-3623"0"0,0 0-1488 0 0,0 0-458 0 0,0 0-6 0 0,0 0 261 0 0,0 0 320 0 0,0 0 225 0 0,0 0 30 0 0,0 0-109 0 0,0 0-126 0 0,0 0-102 0 0,8 22-76 0 0,24 70-55 0 0,-21-62-135 0 0,1-2 0 0 0,1 0-1 0 0,2 0 1 0 0,1-2 0 0 0,10 14-444 0 0,-11-18 150 0 0,9 13-15 0 0,3-1 0 0 0,1-2 0 0 0,1 0 1 0 0,2-2-1 0 0,21 16-135 0 0,-7-5-201 0 0,-29-22-2766 0 0,-16-18 1899 0 0,0 0-4871 0 0,0-1 2714 0 0,0 0-8578 0 0</inkml:trace>
  <inkml:trace contextRef="#ctx0" brushRef="#br0" timeOffset="13138.554">2913 226 0 0 0,'0'0'834'0'0,"0"0"600"0"0,0 0 111 0 0,0 0 10 0 0,0 0 24 0 0,0 0-28 0 0,0 0-60 0 0,0 0-112 0 0,0 0-104 0 0,0 0-55 0 0,1-2 3870 0 0,-32 104-3499 0 0,32 28-2186 0 0,10-77-7394 0 0,-9-46-2379 0 0</inkml:trace>
  <inkml:trace contextRef="#ctx0" brushRef="#br0" timeOffset="13940.223">1915 268 1816 0 0,'0'0'1694'0'0,"0"0"-404"0"0,0 0-237 0 0,0 0 71 0 0,0 0 145 0 0,0 0 38 0 0,0 0 81 0 0,0 0-45 0 0,0 0-225 0 0,0 0-232 0 0,0 0-283 0 0,0 0-261 0 0,-3-2-130 0 0,3 2-197 0 0,-1-1 0 0 0,0 1 0 0 0,1 0 0 0 0,-1 0 0 0 0,0 0 0 0 0,1 0 1 0 0,-1-1-1 0 0,0 1 0 0 0,0 0 0 0 0,1 0 0 0 0,-1 0 0 0 0,0 1 0 0 0,0-1 0 0 0,1 0 1 0 0,-1 0-1 0 0,0 0 0 0 0,1 0 0 0 0,-1 1 0 0 0,0-1 0 0 0,1 0 0 0 0,-1 1 1 0 0,0-1-1 0 0,1 0 0 0 0,-1 1 0 0 0,1-1 0 0 0,-1 1 0 0 0,0-1 0 0 0,1 1 0 0 0,-1-1 1 0 0,1 1-1 0 0,0-1 0 0 0,-1 1 0 0 0,1 0 0 0 0,-1-1 0 0 0,1 1 0 0 0,0 0 1 0 0,0-1-1 0 0,-1 1 0 0 0,1 0 0 0 0,0-1 0 0 0,0 1 0 0 0,0 0 0 0 0,0 0 0 0 0,0-1 1 0 0,0 1-1 0 0,0 0 0 0 0,0-1 0 0 0,0 1 0 0 0,0 0 0 0 0,0 0 0 0 0,0-1 1 0 0,0 1-1 0 0,0 0 0 0 0,1-1 0 0 0,-1 1 0 0 0,0 0 0 0 0,1-1 0 0 0,-1 1 0 0 0,1 0-15 0 0,-3 11 171 0 0,-2 133 972 0 0,9-82-3096 0 0,0 11-7994 0 0,-4-64 4196 0 0</inkml:trace>
  <inkml:trace contextRef="#ctx0" brushRef="#br0" timeOffset="14709.76">987 365 480 0 0,'0'0'1272'0'0,"0"0"-718"0"0,0 0-198 0 0,0 0 168 0 0,0 0 200 0 0,0 0 152 0 0,0 0 11 0 0,0 0-120 0 0,0 0-152 0 0,0 0-143 0 0,0 0-69 0 0,0 0-21 0 0,0 0-28 0 0,4-4 37 0 0,14-12 86 0 0,-14 49 5095 0 0,3 121-3826 0 0,-2-103-5304 0 0,0-1-5862 0 0,-4-40 5546 0 0</inkml:trace>
  <inkml:trace contextRef="#ctx0" brushRef="#br0" timeOffset="15905.251">279 365 2921 0 0,'0'0'2023'0'0,"0"0"-1182"0"0,0 0-625 0 0,0 0-57 0 0,0 0 194 0 0,0 0 376 0 0,0 0 316 0 0,0 0 131 0 0,0 0-61 0 0,0 0-200 0 0,0 0-183 0 0,0 0-149 0 0,0 0-104 0 0,0 17-40 0 0,0 116 1061 0 0,-18-2-1199 0 0,11-95-3501 0 0,1 1-3495 0 0,5-30 1063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39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480 70 0 0 0,'0'0'320'0'0,"0"0"715"0"0,0 0 505 0 0,0 0 247 0 0,0 0-65 0 0,0 0-276 0 0,0 0-277 0 0,0 0-175 0 0,0 0-53 0 0,6 0 6510 0 0,-37 62-6256 0 0,2-15-951 0 0,-2-1-1 0 0,-1-2 1 0 0,-3-1 0 0 0,-2-2-1 0 0,-1-1 1 0 0,-38 30-244 0 0,37-38 37 0 0,38-31-94 0 0,1-1-47 0 0,0 0-40 0 0,0 0-102 0 0,0 0-134 0 0,6-15-3859 0 0,3 4 729 0 0,-3 2-2726 0 0,-5 4 53 0 0</inkml:trace>
  <inkml:trace contextRef="#ctx0" brushRef="#br0" timeOffset="432.192">23 49 4249 0 0,'0'0'1271'0'0,"0"0"-283"0"0,0 0-120 0 0,0 0 143 0 0,0 0 197 0 0,0 0 18 0 0,0 0-176 0 0,0 0-309 0 0,0 0-209 0 0,0 0-5 0 0,0 0 80 0 0,0 0 122 0 0,0 0 34 0 0,4 6-40 0 0,85 68 2816 0 0,151 79-1700 0 0,-229-146-1834 0 0,0 1 0 0 0,0 1 0 0 0,0 0 0 0 0,-1 1 0 0 0,0 0 0 0 0,-1 0 0 0 0,0 1 0 0 0,-1 0 0 0 0,0 1 0 0 0,-1-1 0 0 0,0 2 0 0 0,-1-1 0 0 0,0 1 0 0 0,-1 1-5 0 0,-1 2 174 0 0,-1-25-5640 0 0,-3 5 4482 0 0,1-10-5396 0 0,-1 10-2905 0 0</inkml:trace>
  <inkml:trace contextRef="#ctx0" brushRef="#br0" timeOffset="1033.547">258 1 0 0 0,'0'0'944'0'0,"0"0"208"0"0,0 0 98 0 0,0 0-86 0 0,0 0-228 0 0,0 0-247 0 0,0 0-204 0 0,0 0-130 0 0,0 0-58 0 0,-2 53 5987 0 0,23 83-2446 0 0,-1-8-3440 0 0,-21-111-451 0 0,0 1 0 0 0,-1-1 0 0 0,-2 1 0 0 0,1-1 0 0 0,-2 0 0 0 0,0-1 0 0 0,-1 1 0 0 0,-6 9 53 0 0,7-12-182 0 0,-2 11-1322 0 0,9-17-8302 0 0,0-6 3930 0 0</inkml:trace>
  <inkml:trace contextRef="#ctx0" brushRef="#br0" timeOffset="1403.389">0 279 1800 0 0,'0'0'1343'0'0,"0"0"-396"0"0,0 0 177 0 0,0 0 326 0 0,0 0 164 0 0,0 0 58 0 0,20 0-57 0 0,133-2 2317 0 0,-38-1-2183 0 0,45-2-1728 0 0,-55-5-8696 0 0,-91 7 83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0:59:43.1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72 0 0 0,'0'0'433'0'0,"0"0"698"0"0,0 0 270 0 0,9-7 122 0 0,24-19 108 0 0,-25 19 8 0 0,-8 7-39 0 0,0 0-118 0 0,0 0-195 0 0,0 0-222 0 0,-5 87 3037 0 0,0-19-3511 0 0,5 124 645 0 0,23 94-426 0 0,-17-171-1470 0 0,-22-82-1735 0 0,7-24-1087 0 0,0-2-3577 0 0,7-5 724 0 0</inkml:trace>
  <inkml:trace contextRef="#ctx0" brushRef="#br0" timeOffset="1813.922">2451 0 0 0 0,'0'0'231'0'0,"0"0"578"0"0,0 0 42 0 0,0 0-77 0 0,0 0-6 0 0,0 0 39 0 0,0 0 33 0 0,0 0-15 0 0,0 0-81 0 0,8 7 2505 0 0,5 83 1916 0 0,-7 49-3570 0 0,-4-89-1031 0 0,-2-35-494 0 0,3 38 16 0 0,-2 0-1 0 0,-3 0 1 0 0,-2-1-1 0 0,-5 20-85 0 0,5-58-252 0 0,0-3-2157 0 0,3-3-5450 0 0,1-8 745 0 0</inkml:trace>
  <inkml:trace contextRef="#ctx0" brushRef="#br0" timeOffset="21251.278">997 170 0 0 0,'0'0'922'0'0,"0"0"310"0"0,0 0 277 0 0,0 0 92 0 0,0 0-81 0 0,0 0-164 0 0,0 0-225 0 0,0 0-138 0 0,0 0-100 0 0,0-3-37 0 0,1-1-504 0 0,-1-2 5 0 0,1-1 4001 0 0,-16 13-3033 0 0,-103 158-922 0 0,82-121-160 0 0,-1-2-1 0 0,-2-1 1 0 0,-33 25-243 0 0,-20 13-77 0 0,99-85-1732 0 0,14-14-1108 0 0,-9 6-5765 0 0,-10 12 2631 0 0</inkml:trace>
  <inkml:trace contextRef="#ctx0" brushRef="#br0" timeOffset="21734.363">552 120 1224 0 0,'0'0'1100'0'0,"0"0"-231"0"0,0 0-9 0 0,0 0 120 0 0,0 0 158 0 0,0 0 46 0 0,0 0-127 0 0,0 0-236 0 0,0 0-197 0 0,0 0-112 0 0,0 0-39 0 0,0 0 63 0 0,0 0 47 0 0,-2 6 12 0 0,-6 20 33 0 0,34 11 2215 0 0,215 149 652 0 0,-86-54-3253 0 0,-148-124-154 0 0,-7-8-252 0 0,0 0 1 0 0,1 0 0 0 0,-1-1 0 0 0,0 1-1 0 0,0 0 1 0 0,0 0 0 0 0,1 0 0 0 0,-1 0 0 0 0,0 0-1 0 0,0 0 1 0 0,1 0 0 0 0,-1 0 0 0 0,0 0-1 0 0,0 0 1 0 0,1 0 0 0 0,-1 0 0 0 0,0 0-1 0 0,0 0 1 0 0,1 0 0 0 0,-1 0 0 0 0,0 0 162 0 0,-7-10-5461 0 0,4 6 782 0 0,-1 1-1601 0 0</inkml:trace>
  <inkml:trace contextRef="#ctx0" brushRef="#br0" timeOffset="22558.512">450 414 0 0 0,'0'0'959'0'0,"0"0"-48"0"0,0 0 126 0 0,0 0 317 0 0,0 0 313 0 0,0 0 93 0 0,0 0-141 0 0,0 0-297 0 0,0 0-301 0 0,0 0-196 0 0,0 0-103 0 0,0 0-36 0 0,0 0-11 0 0,-1 3 1745 0 0,-276-3 964 0 0,209 0-2076 0 0,12 0-1539 0 0,56 0 23 0 0,0 0-164 0 0,21 0-3141 0 0,-16 0 2847 0 0,12-1-5572 0 0,-7-1-4084 0 0</inkml:trace>
  <inkml:trace contextRef="#ctx0" brushRef="#br0" timeOffset="24524.538">1291 341 0 0 0,'0'0'443'0'0,"0"0"44"0"0,0 0-107 0 0,0 0-47 0 0,0 0-18 0 0,0 0 19 0 0,0 0 29 0 0,0 0 40 0 0,-6 0 38 0 0,-24-1 980 0 0,-19-1 8640 0 0,49 2-9495 0 0,56-4 2052 0 0,315 15-1379 0 0,-311-4-1178 0 0,1 1 11 0 0,1-3 0 0 0,-1-3-1 0 0,35-3-71 0 0,130-24 343 0 0,-88 18-271 0 0,-109 7-128 0 0,-29 0 49 0 0,0 0-13 0 0,0 0 23 0 0,8 0 261 0 0,6 0 281 0 0,-97-44-252 0 0,-60-62 563 0 0,125 95-588 0 0,-13 2-699 0 0,23 37 139 0 0,-12 77 251 0 0,16-84 18 0 0,-1 0 0 0 0,0-1 0 0 0,-2 0 0 0 0,0 0 0 0 0,-2 0 1 0 0,0-1-1 0 0,-1 0 0 0 0,-1 0 0 0 0,-10 12 23 0 0,7 5-212 0 0,17-30 709 0 0,5-19-248 0 0,8-2-236 0 0,2 0 1 0 0,0 2 0 0 0,0 0 0 0 0,1 0-1 0 0,1 2 1 0 0,0 0 0 0 0,0 2 0 0 0,1 0-1 0 0,19-5-13 0 0,46-22 26 0 0,2-2-11 0 0,-89 39-2848 0 0,-7 4-4452 0 0,6-2-3110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8586 0 0,'0'0'1778'0'0,"0"0"-529"0"0,0 0-329 0 0,0 0-33 0 0,0 0 32 0 0,0 0-48 0 0,0 0-127 0 0,0 0-100 0 0,0 0-33 0 0,0 0 21 0 0,0 0 20 0 0,0 0-26 0 0,0 0-37 0 0,10 3-38 0 0,91 13 1483 0 0,114-30 284 0 0,-193 13-2308 0 0,-19 2-3744 0 0,-13-1-7460 0 0,7 0 1501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12819 0 0,'0'0'991'0'0,"0"0"-310"0"0,0 0-65 0 0,0 0 339 0 0,0 0 356 0 0,0 0 123 0 0,0 0-70 0 0,0 0-181 0 0,0 0-214 0 0,0 0-223 0 0,20 2-161 0 0,64 9-134 0 0,74-21 513 0 0,-90-1-3251 0 0,-57 10-977 0 0,-5 0-4996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7 6681 0 0,'0'0'1574'0'0,"0"0"-288"0"0,0 0-277 0 0,0 0-33 0 0,0 0 169 0 0,0 0 132 0 0,0 0-76 0 0,0 0-260 0 0,0 0-338 0 0,0 0-344 0 0,0 0-217 0 0,-9-6-96 0 0,8 17 386 0 0,-2-1 0 0 0,0 1 0 0 0,0 0-1 0 0,-1-1 1 0 0,0 1 0 0 0,-1-1 0 0 0,0-1 0 0 0,0 1 0 0 0,-1 0 0 0 0,-1-1 0 0 0,-2 2-332 0 0,-11 21 340 0 0,-38 55-20 0 0,-4-3 1 0 0,-4-3-1 0 0,-19 16-320 0 0,41-48 25 0 0,-37 39-300 0 0,79-105-13331 0 0,4 14 5570 0 0</inkml:trace>
  <inkml:trace contextRef="#ctx0" brushRef="#br0" timeOffset="432.174">0 26 7017 0 0,'0'0'1489'0'0,"0"0"-74"0"0,0 0-54 0 0,0 0 17 0 0,0 0 90 0 0,0 0-58 0 0,0 0-224 0 0,0 0-305 0 0,0 0-374 0 0,0 0-254 0 0,0 0-62 0 0,0 0 38 0 0,0 0 82 0 0,0 6 89 0 0,25 70 1142 0 0,9-30-1196 0 0,3-3 0 0 0,1-1 0 0 0,3-2 1 0 0,1-1-1 0 0,1-3 0 0 0,2-1 0 0 0,49 28-346 0 0,-76-52 24 0 0,-6-5-26 0 0,-1 0 1 0 0,0 1-1 0 0,0 1 1 0 0,-1 0-1 0 0,0 0 0 0 0,-1 1 1 0 0,1 0-1 0 0,-2 1 1 0 0,1 0-1 0 0,2 5 2 0 0,-10-14-34 0 0,-1 0 0 0 0,0-1 0 0 0,1 1 0 0 0,-1-1 0 0 0,0 1 0 0 0,1 0 0 0 0,-1-1 0 0 0,0 1 0 0 0,0 0 0 0 0,1 0 0 0 0,-1-1 0 0 0,0 1 0 0 0,0 0 0 0 0,0-1 0 0 0,0 1 0 0 0,0 0 0 0 0,0 0 0 0 0,0-1 0 0 0,0 1 1 0 0,-1 0-1 0 0,1-1 0 0 0,0 1 0 0 0,0 0 0 0 0,0-1 0 0 0,-1 1 0 0 0,1 0 0 0 0,0-1 0 0 0,-1 1 0 0 0,1 0 0 0 0,-1-1 0 0 0,1 1 0 0 0,-1-1 0 0 0,1 1 0 0 0,-1-1 0 0 0,1 1 0 0 0,-1-1 0 0 0,1 1 0 0 0,-1-1 0 0 0,1 0 0 0 0,-1 1 0 0 0,0-1 0 0 0,1 0 0 0 0,-1 0 0 0 0,0 1 0 0 0,1-1 0 0 0,-1 0 0 0 0,0 0 0 0 0,0 0 0 0 0,1 0 0 0 0,-1 0 0 0 0,0 0 0 0 0,1 0 0 0 0,-1 0 0 0 0,0 0 0 0 0,0 0 0 0 0,1 0 0 0 0,-1 0 0 0 0,0 0 0 0 0,1-1 1 0 0,-1 1-1 0 0,0 0 34 0 0,-3-19-8832 0 0,4 17 4699 0 0,0-3-4299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0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5,'1'0,"1"-1,-1 0,0 1,1-1,-1 1,1 0,-1-1,1 1,-1 0,0 0,1 0,-1 0,1 0,-1 0,1 0,-1 0,1 1,-1-1,0 1,1-1,-1 1,0-1,1 1,-1 0,0 0,0-1,1 1,-1 0,0 0,0 0,0 0,0 0,-1 1,1-1,0 0,0 0,-1 1,1-1,0 0,-1 1,1-1,-1 1,0-1,0 0,1 1,-1 1,8 73,-8-72,-20 250,16-222,-13 82,6 0,3 58,9-100,-1-61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7082 0 0,'0'0'2044'0'0,"0"0"-390"0"0,0 0-162 0 0,0 0 35 0 0,0 0-100 0 0,0 0-112 0 0,0 0-247 0 0,0 0-270 0 0,0 0-154 0 0,0 0-101 0 0,0 0-71 0 0,0 0-63 0 0,0 0-56 0 0,20-13-44 0 0,61-38-27 0 0,3 23 505 0 0,29 23-179 0 0,-111 7-606 0 0,-1 0-1 0 0,1-1 1 0 0,-1 1-1 0 0,0 0 1 0 0,1 0-1 0 0,-1 0 1 0 0,0 0 0 0 0,0 0-1 0 0,-1 1 1 0 0,1-1-1 0 0,0 0 1 0 0,-1 0-1 0 0,1 0 1 0 0,-1 1-1 0 0,0-1 1 0 0,0 0-1 0 0,1 1 1 0 0,-2-1-1 0 0,1 0 1 0 0,0 0-1 0 0,0 1 1 0 0,-1-1 0 0 0,1 0-1 0 0,-1 0 1 0 0,0 1-1 0 0,0-1 1 0 0,0 0-1 0 0,0 0 1 0 0,0 0-1 0 0,0 0 1 0 0,0 0-1 0 0,-1 0 1 0 0,1-1-1 0 0,0 1 1 0 0,-1 0 0 0 0,0-1-1 0 0,1 1 1 0 0,-1-1-1 0 0,0 1 1 0 0,0-1-1 0 0,-2 1-1 0 0,1 2 0 0 0,-197 184-236 0 0,198-186 229 0 0,0-1-1 0 0,0 0 1 0 0,1 1 0 0 0,-1-1-1 0 0,1 0 1 0 0,-1 1 0 0 0,1 0-1 0 0,0-1 1 0 0,0 1 0 0 0,0 0 0 0 0,0 0-1 0 0,0 0 1 0 0,0 0 0 0 0,0 0-1 0 0,0 0 1 0 0,1 0 0 0 0,-1 0 0 0 0,1 0-1 0 0,-1 0 1 0 0,1 0 0 0 0,0 0-1 0 0,0 0 1 0 0,0 0 0 0 0,0 0-1 0 0,0 0 1 0 0,1 0 0 0 0,-1 0 0 0 0,1 1-1 0 0,-1-1 1 0 0,1 0 0 0 0,0 0-1 0 0,-1-1 1 0 0,1 1 0 0 0,1 2 7 0 0,98 33 63 0 0,-50-23-57 0 0,-44-13 8 0 0,0 0-1 0 0,0 1 1 0 0,0 0-1 0 0,0 0 1 0 0,-1 0-1 0 0,1 1 1 0 0,-1-1-1 0 0,1 1 1 0 0,-1 1-1 0 0,0-1 1 0 0,0 1-1 0 0,0 0 1 0 0,-1 0-1 0 0,1 0 1 0 0,-1 1-1 0 0,0 0 1 0 0,0 0-1 0 0,-1 0 1 0 0,1 0 0 0 0,-1 0-1 0 0,0 1 1 0 0,-1-1-1 0 0,1 1 1 0 0,-1 0-1 0 0,0 0 1 0 0,-1 0-1 0 0,1 0 1 0 0,-1 0-1 0 0,0 5-13 0 0,-2-1 59 0 0,0-1 0 0 0,-1 1 0 0 0,0 0 0 0 0,-1-1 0 0 0,0 1 0 0 0,-1-1 0 0 0,0 0 0 0 0,0 0 0 0 0,-1 0 0 0 0,0-1 0 0 0,0 1 0 0 0,-1-1 0 0 0,0 0 0 0 0,-1-1 0 0 0,1 0 0 0 0,-2 0 0 0 0,-2 2-59 0 0,2-2 43 0 0,1-1 0 0 0,-1 0 0 0 0,0 0 1 0 0,-1-1-1 0 0,0 0 0 0 0,1 0 0 0 0,-1-1 0 0 0,-1-1 0 0 0,1 1 1 0 0,-1-1-1 0 0,0-1-43 0 0,7-1-40 0 0,-1 0 0 0 0,1-1 0 0 0,-1 1 1 0 0,1-1-1 0 0,-1 0 0 0 0,1 0 0 0 0,-1-1 0 0 0,1 1 0 0 0,0 0 1 0 0,-1-1-1 0 0,1 0 0 0 0,-1 0 0 0 0,1 0 0 0 0,0 0 0 0 0,0-1 0 0 0,0 1 1 0 0,0-1-1 0 0,0 0 0 0 0,0 0 0 0 0,0 0 0 0 0,0 0 0 0 0,1 0 1 0 0,-1-1-1 0 0,1 1 0 0 0,0-1 0 0 0,-1 0 40 0 0,-10-36-8804 0 0,13 31-2359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12731 0 0,'0'0'868'0'0,"0"0"-308"0"0,0 0-192 0 0,0 0 83 0 0,0 0 200 0 0,0 0 132 0 0,0 0-38 0 0,0 0-148 0 0,0 0-100 0 0,0 0-20 0 0,0 0 28 0 0,8 0 54 0 0,228-12 3434 0 0,-59 3-4169 0 0,-185 18-5174 0 0,3-6-82 0 0,1-1-5259 0 0</inkml:trace>
  <inkml:trace contextRef="#ctx0" brushRef="#br0" timeOffset="318.494">270 0 8338 0 0,'0'0'871'0'0,"0"0"-326"0"0,0 0-15 0 0,0 0 336 0 0,0 0 407 0 0,0 0 204 0 0,0 0-67 0 0,0 0-244 0 0,0 0-270 0 0,0 0-203 0 0,0 0-153 0 0,0 0-100 0 0,-1 22-86 0 0,-4 71-73 0 0,11 50 625 0 0,-8-52-720 0 0,1 2-4062 0 0,4-87 454 0 0,1-5-1733 0 0,0-1-3164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14227 0 0,'0'0'719'0'0,"0"0"-520"0"0,0 0-222 0 0,0 0 184 0 0,0 0 319 0 0,0 0 161 0 0,0 0 16 0 0,0 0-49 0 0,-1 20-124 0 0,-3 128 291 0 0,5-85-389 0 0,0-6-1077 0 0,-3-19-3805 0 0,1-33-721 0 0,0 0-3693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18844 0 0,'0'0'608'0'0,"0"0"-272"0"0,0 0-120 0 0,0 0-64 0 0,0 0-48 0 0,0 0-176 0 0,0 0-192 0 0,0 0-144 0 0,0 0-176 0 0,0 0-248 0 0,0 0-568 0 0,0 0-2097 0 0,0 0-8178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14619 0 0,'0'0'534'0'0,"0"0"-344"0"0,0 0-107 0 0,0 0 133 0 0,0 0 275 0 0,0 0 190 0 0,0 0 30 0 0,0 0-75 0 0,0 0-102 0 0,0 0-90 0 0,0 20-88 0 0,4 130 407 0 0,7 297 93 0 0,-11-325-2420 0 0,-2-117-36 0 0,-2-3-5428 0 0,3-2-2886 0 0</inkml:trace>
  <inkml:trace contextRef="#ctx0" brushRef="#br0" timeOffset="252.817">0 407 12043 0 0,'0'0'2328'0'0,"0"0"-1536"0"0,0 0-360 0 0,0 0 136 0 0,0 0 97 0 0,0 0 7 0 0,0 0-80 0 0,122-36-88 0 0,-96 33-40 0 0,4 1-112 0 0,1 0-104 0 0,1 2-144 0 0,1 0-208 0 0,-3 0-232 0 0,0 4-496 0 0,-2 3-1192 0 0,-8-2-3202 0 0,-5-1-6016 0 0</inkml:trace>
  <inkml:trace contextRef="#ctx0" brushRef="#br0" timeOffset="500.268">707 421 12539 0 0,'0'0'1417'0'0,"0"0"-374"0"0,0 0-195 0 0,0 0-23 0 0,0 0-61 0 0,0 0-100 0 0,0 0-132 0 0,0 0-123 0 0,-21 6-109 0 0,-62 18-94 0 0,33 3-49 0 0,45-19-167 0 0,4-5 13 0 0,0 0 0 0 0,0 1-1 0 0,0 0 1 0 0,0-1 0 0 0,1 1 0 0 0,-1-1 0 0 0,1 1 0 0 0,0 0 0 0 0,0 0 0 0 0,0-1 0 0 0,1 1 0 0 0,-1-1 0 0 0,1 1 0 0 0,0 0 0 0 0,0-1 0 0 0,0 1 0 0 0,0-1 0 0 0,1 0 0 0 0,0 1 0 0 0,-1-1 0 0 0,1 0 0 0 0,0 0 0 0 0,0 0 0 0 0,1 0 0 0 0,-1 0 0 0 0,1-1 0 0 0,-1 1 0 0 0,1-1 0 0 0,0 1 0 0 0,0-1 0 0 0,0 0 0 0 0,0 0 0 0 0,1 0-3 0 0,20 24 118 0 0,-20-22-25 0 0,-1-1 0 0 0,0 1 1 0 0,0 0-1 0 0,0 0 1 0 0,-1 0-1 0 0,1 0 1 0 0,-1 1-1 0 0,0-1 1 0 0,0 0-1 0 0,-1 1 0 0 0,1 0 1 0 0,-1-1-1 0 0,0 1 1 0 0,0 0-1 0 0,-1 0 1 0 0,1 0-1 0 0,-1 0 1 0 0,0-1-1 0 0,0 1 0 0 0,-1 0 1 0 0,0 0-1 0 0,1 0 1 0 0,-2-1-1 0 0,1 1 1 0 0,0 0-1 0 0,-1-1 1 0 0,0 1-1 0 0,0-1 0 0 0,0 1 1 0 0,-1-1-94 0 0,-2 1 98 0 0,0 0 0 0 0,-1-1 0 0 0,1 1 1 0 0,-1-1-1 0 0,0 0 0 0 0,0-1 0 0 0,-1 1 0 0 0,1-1 0 0 0,-1 0 1 0 0,1-1-1 0 0,-1 0 0 0 0,0 0 0 0 0,-7 1-98 0 0,-57 0-6357 0 0,63-5-2409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2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 4289 0 0,'0'0'603'0'0,"0"0"-395"0"0,0 0-159 0 0,0 0 68 0 0,0 0 50 0 0,0 0-29 0 0,0 0-42 0 0,0 0-27 0 0,0 0 43 0 0,0 0 128 0 0,0 4 164 0 0,-4 59 4213 0 0,2-48-4254 0 0,0 0-1 0 0,1-1 1 0 0,1 1-1 0 0,0 0 1 0 0,1 0-1 0 0,0 0 1 0 0,1-1-1 0 0,1 1 1 0 0,0 0-1 0 0,1-1 1 0 0,1 0-1 0 0,2 3-362 0 0,-6-13 117 0 0,1 0 0 0 0,0-1 0 0 0,0 1 0 0 0,1-1 0 0 0,-1 0 0 0 0,1 1 0 0 0,0-1 0 0 0,-1 0 0 0 0,1 0 0 0 0,1-1 0 0 0,-1 1 0 0 0,0-1 1 0 0,1 1-1 0 0,-1-1 0 0 0,1 0 0 0 0,0 0 0 0 0,-1-1 0 0 0,1 1 0 0 0,0-1 0 0 0,0 0 0 0 0,0 0 0 0 0,0 0 0 0 0,0-1 0 0 0,0 1 0 0 0,1-1 0 0 0,-1 0 0 0 0,0 0 0 0 0,0 0 0 0 0,0-1 0 0 0,0 1 0 0 0,0-1 0 0 0,0 0 0 0 0,0 0 0 0 0,0-1 0 0 0,0 1 0 0 0,0-1 0 0 0,-1 0 0 0 0,1 0 0 0 0,1-1-117 0 0,12-12 316 0 0,-2-1 1 0 0,1-1-1 0 0,-2 0 0 0 0,0-1 1 0 0,-1-1-1 0 0,-1 0 0 0 0,-1-1 1 0 0,0 0-1 0 0,-2-1 0 0 0,0 0 1 0 0,4-19-317 0 0,-7 26 110 0 0,27-115-255 0 0,-33 128-389 0 0,0 1-361 0 0,0 0-510 0 0,0 11-8824 0 0,0-6-176 0 0</inkml:trace>
  <inkml:trace contextRef="#ctx0" brushRef="#br0" timeOffset="664.81">522 385 0 0 0,'0'0'709'0'0,"0"0"-195"0"0,0 0 49 0 0,0 0 402 0 0,0 0 549 0 0,0 0 373 0 0,0 0 95 0 0,0 0-150 0 0,0 0-277 0 0,0 0-235 0 0,0 0-121 0 0,0 0-78 0 0,0 0-108 0 0,4-3-123 0 0,55-80 2909 0 0,39-157-2065 0 0,-93 230-2331 0 0,-5 18-515 0 0,-1 7 503 0 0,0 4 570 0 0,0-9 43 0 0,0 0 1 0 0,0-1 0 0 0,1 1-1 0 0,0 0 1 0 0,1 0-1 0 0,0 0 1 0 0,1 0 0 0 0,0 0-1 0 0,0-1 1 0 0,1 1 0 0 0,0-1-1 0 0,1 0 1 0 0,0 0 0 0 0,0 0-1 0 0,1 0 1 0 0,0-1-1 0 0,1 1 1 0 0,-1-1 0 0 0,2-1-1 0 0,1 3-4 0 0,-6-8 80 0 0,0-1 0 0 0,1 1-1 0 0,-1 0 1 0 0,0-1-1 0 0,1 1 1 0 0,-1-1 0 0 0,1 0-1 0 0,-1 0 1 0 0,1 0-1 0 0,0 0 1 0 0,-1 0 0 0 0,1-1-1 0 0,0 1 1 0 0,0-1-1 0 0,0 0 1 0 0,-1 0 0 0 0,1 0-1 0 0,0 0 1 0 0,0 0-1 0 0,0-1 1 0 0,-1 1-1 0 0,1-1 1 0 0,0 1 0 0 0,0-1-1 0 0,-1 0 1 0 0,1 0-1 0 0,-1-1 1 0 0,1 1 0 0 0,-1 0-1 0 0,1-1 1 0 0,-1 0-1 0 0,0 1 1 0 0,0-1 0 0 0,0 0-1 0 0,2-2-79 0 0,5-4 156 0 0,0-1 0 0 0,-1-1 0 0 0,0 1 0 0 0,-1-1 0 0 0,0 0 0 0 0,-1-1 0 0 0,0 0 0 0 0,0 0-1 0 0,-1 0 1 0 0,0-1 0 0 0,0-3-156 0 0,0-20-49 0 0,-4 20-3000 0 0,-3 15-3930 0 0,0 0-2432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5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80 0 0 0,'0'0'870'0'0,"0"0"334"0"0,0 0 173 0 0,0 0-11 0 0,0 0-98 0 0,0 0-150 0 0,0 0-153 0 0,0 0-150 0 0,0 0-16 0 0,0 0-7 0 0,-5-8 27 0 0,-23-41 881 0 0,-1 27 3600 0 0,-12 25-4076 0 0,-33 34-1091 0 0,65-30-82 0 0,0 1 1 0 0,0 0 0 0 0,0 0 0 0 0,1 1-1 0 0,1 0 1 0 0,0 0 0 0 0,0 1 0 0 0,0 0-1 0 0,1 0 1 0 0,1 1 0 0 0,0-1 0 0 0,0 1-1 0 0,1 1 1 0 0,1-1 0 0 0,-1 0 0 0 0,0 12-52 0 0,-6 81 939 0 0,9-95-877 0 0,1-1 1 0 0,1 0-1 0 0,0 0 1 0 0,0 0-1 0 0,0 0 1 0 0,1 0-1 0 0,0 0 1 0 0,1 0-1 0 0,0 0 1 0 0,0-1-1 0 0,1 1 1 0 0,-1-1-1 0 0,2 0 1 0 0,-1 0-1 0 0,1-1 1 0 0,0 1-1 0 0,2 1-62 0 0,0-1 40 0 0,-1 1-1 0 0,2-2 0 0 0,-1 1 0 0 0,1-1 0 0 0,0 0 0 0 0,0-1 0 0 0,1 0 0 0 0,-1 0 0 0 0,1-1 0 0 0,0 0 0 0 0,0-1 1 0 0,1 0-1 0 0,8 2-39 0 0,93-1 381 0 0,-105-5-352 0 0,0-1 1 0 0,0 0-1 0 0,0-1 1 0 0,0 1-1 0 0,0-1 1 0 0,0 0-1 0 0,-1-1 1 0 0,0 1-1 0 0,1-1 1 0 0,-2 0-1 0 0,1-1 1 0 0,0 1-1 0 0,-1-1 0 0 0,0 0 1 0 0,0 0-1 0 0,0 0 1 0 0,0 0-1 0 0,-1-1 1 0 0,0 1-1 0 0,0-1 1 0 0,-1 0-1 0 0,0 0 1 0 0,0 0-1 0 0,0 0 1 0 0,0-1-30 0 0,10-20-5 0 0,-2 8 36 0 0,-2 0-1 0 0,0-1 0 0 0,-1 0 1 0 0,-1-1-1 0 0,-1 1 1 0 0,-1-1-1 0 0,-1 0 0 0 0,-1 0 1 0 0,0 0-1 0 0,-2-4-30 0 0,-1 18-22 0 0,0 0-1 0 0,-1 0 0 0 0,0 0 1 0 0,0 1-1 0 0,0-1 1 0 0,-1 1-1 0 0,0-1 1 0 0,0 1-1 0 0,-1 0 0 0 0,0 0 1 0 0,0 0-1 0 0,0 1 1 0 0,-1-1-1 0 0,0 1 0 0 0,0 0 1 0 0,0 0-1 0 0,-1 1 1 0 0,1 0-1 0 0,-1 0 0 0 0,0 0 1 0 0,0 0-1 0 0,-1 1 1 0 0,1 0-1 0 0,-1 1 0 0 0,1-1 1 0 0,-1 1-1 0 0,0 0 1 0 0,0 1-1 0 0,0 0 1 0 0,0 0-1 0 0,0 0 0 0 0,0 1 1 0 0,-7 1 22 0 0,-68-8-924 0 0,64 7-2756 0 0,0 0-3515 0 0,18 0-3566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0:4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1 507 0 0 0,'0'0'452'0'0,"0"0"320"0"0,0 0 6 0 0,0 0-87 0 0,0 0-73 0 0,0 0-51 0 0,9-2-23 0 0,86-12 2548 0 0,238-17 3490 0 0,165 13-5484 0 0,-69-8 369 0 0,161 21-1467 0 0,-415 11 252 0 0,127 4 63 0 0,57-15-315 0 0,-89-13 149 0 0,325-10-113 0 0,1192 28 612 0 0,-1128 14 1781 0 0,-437-1-2199 0 0,-51-2 427 0 0,131-10-657 0 0,105-13 101 0 0,-292 8-2 0 0,20-5-45 0 0,-20 4-44 0 0,-81 1 1467 0 0,-34 3-1475 0 0,0 1-28 0 0,0 0-27 0 0,0 0 5 0 0,0 0-9 0 0,0 0 2 0 0,0 0-10 0 0,181-4-588 0 0,-108 13 667 0 0,-72-9-16 0 0,-1 0 8 0 0,0 0 2 0 0,0 0 5 0 0,0 0 20 0 0,0 0 1 0 0,0 0-1 0 0,0 0 2 0 0,0 0-7 0 0,0 0 30 0 0,0 0 21 0 0,0 0 12 0 0,0 0 10 0 0,0 0-25 0 0,0 0-17 0 0,0 0-2 0 0,0 0 5 0 0,0 0-6 0 0,0 0-7 0 0,0 0-8 0 0,0 0-22 0 0,0 0 8 0 0,0 0-1 0 0,0 0 4 0 0,0 0-5 0 0,0 0 0 0 0,0 0 6 0 0,0 0 4 0 0,0 0 6 0 0,0 0-12 0 0,0 0 5 0 0,0 0 14 0 0,0 0 9 0 0,0 0-12 0 0,0 0-1 0 0,0 0-6 0 0,0 0 7 0 0,0 0-1 0 0,0 0-12 0 0,0 0 9 0 0,0 0-5 0 0,0 0 2 0 0,0 0-5 0 0,-19-21-106 0 0,-78-52-181 0 0,-102-91 692 0 0,197 167-512 0 0,0 1 0 0 0,0 0-1 0 0,1 0 1 0 0,-1 0 0 0 0,1 0 0 0 0,0 0 0 0 0,0 0 0 0 0,1 0 0 0 0,-1 1 0 0 0,1-1-1 0 0,0 0 1 0 0,0 0 0 0 0,0 0 0 0 0,1 1 0 0 0,-1-1 0 0 0,1 0 0 0 0,0 0 74 0 0,-1 8-78 0 0,1 33 93 0 0,-2-1 0 0 0,-2 0-1 0 0,-2 0 1 0 0,-2 0 0 0 0,-2 0-1 0 0,-1-1 1 0 0,-10 21-15 0 0,-13 3-107 0 0,33-66 91 0 0,0-1 7 0 0,0 0 0 0 0,0 0-9 0 0,0 0-9 0 0,0 0 13 0 0,0 0 18 0 0,0 0 4 0 0,0 0 0 0 0,0 0 1 0 0,0 0 6 0 0,0 0 4 0 0,0 0 11 0 0,0 0 13 0 0,0 0 24 0 0,0 0 31 0 0,0 0 16 0 0,0 0 12 0 0,11-19 334 0 0,115-148-665 0 0,-79 142-1970 0 0,-29 23-1396 0 0,1 1-3850 0 0,-11 1-2801 0 0</inkml:trace>
  <inkml:trace contextRef="#ctx0" brushRef="#br0" timeOffset="1157.625">6726 231 0 0 0,'0'0'188'0'0,"0"0"235"0"0,6-4 33 0 0,30-15 499 0 0,-35 19 10424 0 0,-1 1-6926 0 0,0 2-5796 0 0,0-3 2417 0 0,0 0-1031 0 0,0 0-82 0 0,7 24 75 0 0,20 253 446 0 0,-20-202-1354 0 0,-6-44-7105 0 0,-1-28-1281 0 0</inkml:trace>
  <inkml:trace contextRef="#ctx0" brushRef="#br0" timeOffset="2191.721">5790 157 0 0 0,'0'0'356'0'0,"0"0"122"0"0,0 0 66 0 0,3 0 10 0 0,15 0 1922 0 0,-16 29 5158 0 0,-2-25-7124 0 0,0 50 1614 0 0,-7 241 438 0 0,6-255-2279 0 0,1-23-2677 0 0,0 0-5716 0 0,0-13 1093 0 0</inkml:trace>
  <inkml:trace contextRef="#ctx0" brushRef="#br0" timeOffset="3160.591">4880 222 0 0 0,'0'0'792'0'0,"0"0"426"0"0,0 0-17 0 0,0 0-200 0 0,0 0-172 0 0,0 0-97 0 0,0 0-34 0 0,6-8 425 0 0,-4 7 1727 0 0,8 160 900 0 0,0 1-6141 0 0,-11-94-4510 0 0,-2-54 1999 0 0</inkml:trace>
  <inkml:trace contextRef="#ctx0" brushRef="#br0" timeOffset="4114.548">4247 182 0 0 0,'0'0'1058'0'0,"0"0"187"0"0,0 0-155 0 0,0 0-275 0 0,0 0-231 0 0,0 0-116 0 0,3-1-31 0 0,-4 1-380 0 0,1 0 0 0 0,0 1-1 0 0,-1-1 1 0 0,1 0 0 0 0,0 1 0 0 0,0-1-1 0 0,-1 0 1 0 0,1 1 0 0 0,0-1-1 0 0,0 1 1 0 0,0-1 0 0 0,-1 1 0 0 0,1-1-1 0 0,0 1 1 0 0,0-1 0 0 0,0 1-1 0 0,0-1 1 0 0,0 1 0 0 0,0-1 0 0 0,0 0-1 0 0,0 1 1 0 0,0-1 0 0 0,0 1-1 0 0,0-1 1 0 0,0 1 0 0 0,1-1 0 0 0,-1 1-1 0 0,0-1 1 0 0,0 1 0 0 0,0-1-1 0 0,1 0 1 0 0,-1 1 0 0 0,0-1 0 0 0,0 1-1 0 0,1-1 1 0 0,-1 0 0 0 0,0 1-1 0 0,1-1 1 0 0,-1 0 0 0 0,1 1 0 0 0,-1-1-1 0 0,0 0 1 0 0,1 0 0 0 0,-1 1-1 0 0,1-1 1 0 0,-1 0 0 0 0,1 0 0 0 0,-1 0-1 0 0,0 0 1 0 0,1 1 0 0 0,-1-1-1 0 0,1 0 1 0 0,-1 0 0 0 0,1 0 0 0 0,-1 0-1 0 0,1 0 1 0 0,-1 0 0 0 0,1 0-1 0 0,-1 0 1 0 0,1-1 0 0 0,-1 1 0 0 0,1 0-1 0 0,-1 0 1 0 0,1 0-57 0 0,-2 10 214 0 0,-4 153 1078 0 0,4-108-3748 0 0,1-1-3590 0 0,0-44 3715 0 0</inkml:trace>
  <inkml:trace contextRef="#ctx0" brushRef="#br0" timeOffset="5363.736">3632 1 0 0 0,'0'0'272'0'0,"0"0"188"0"0,0 0 175 0 0,4 21 4242 0 0,-8 85 1909 0 0,0 4-5340 0 0,17 548 2595 0 0,-13-632-3997 0 0,-2-14-13 0 0,2 1-1 0 0,0-1 0 0 0,0 0 1 0 0,1 1-1 0 0,1-1 1 0 0,0 0-1 0 0,0 0 1 0 0,2 0-1 0 0,-1 0 0 0 0,6 10-30 0 0,11 8 183 0 0,-29-31 101 0 0,2 0-9410 0 0,5 1-1080 0 0</inkml:trace>
  <inkml:trace contextRef="#ctx0" brushRef="#br0" timeOffset="8294.049">2727 337 0 0 0,'5'-26'0'0'0,"-4"20"32"0"0,-1 5 199 0 0,0 1 329 0 0,0 0 124 0 0,0 0-7 0 0,0 0-2 0 0,0 0 12 0 0,0 0 23 0 0,0 0 67 0 0,0 0 54 0 0,0 0 29 0 0,0 0-22 0 0,0 0-49 0 0,0 0-59 0 0,0 0-52 0 0,0 0-31 0 0,0 0-53 0 0,0 0-40 0 0,6 116 4505 0 0,1 3-6069 0 0,-12-95-1844 0 0,-2-10-5085 0 0,5-10 3129 0 0</inkml:trace>
  <inkml:trace contextRef="#ctx0" brushRef="#br0" timeOffset="9326.428">1690 251 0 0 0,'0'0'788'0'0,"0"0"678"0"0,0 0-70 0 0,0 0-424 0 0,0 0-369 0 0,0 0-159 0 0,0 0 4 0 0,0 0 56 0 0,0 0 14 0 0,5 10 1326 0 0,-1 125 639 0 0,-1-67-4081 0 0,-2 0-4424 0 0,-1-59 2176 0 0</inkml:trace>
  <inkml:trace contextRef="#ctx0" brushRef="#br0" timeOffset="10298.564">794 300 0 0 0,'0'0'413'0'0,"0"0"9"0"0,0 0-49 0 0,0 0 5 0 0,0 0 106 0 0,0 0 209 0 0,0 0 239 0 0,1 4 5103 0 0,0 17-5267 0 0,-20 152-1262 0 0,8-94-7382 0 0,9-71 5748 0 0</inkml:trace>
  <inkml:trace contextRef="#ctx0" brushRef="#br0" timeOffset="11131.25">145 323 0 0 0,'0'0'192'0'0,"0"0"631"0"0,0 0-46 0 0,0 0-267 0 0,0 0-203 0 0,0 0-89 0 0,0 0 58 0 0,0 0 167 0 0,0 0 191 0 0,-8 7 3140 0 0,1 26-3156 0 0,2 0 1 0 0,1 1-1 0 0,1-1 1 0 0,2 1-1 0 0,3 33-618 0 0,-1-4 59 0 0,-4 22-2596 0 0,2-61-1035 0 0,1-14-1424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37.0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558 70 0 0 0,'45'-37'1106'0'0,"-49"41"6312"0"0,-2 4-3314 0 0,-11 24-3465 0 0,2-5-743 0 0,-22 25 124 0 0,-2-3 0 0 0,-2-1 0 0 0,-2-2 1 0 0,-3-2-1 0 0,-1-2 0 0 0,-2-2 0 0 0,-42 25-20 0 0,42-34-801 0 0,49-31 1 0 0,15-10-3379 0 0,6-10-23 0 0,-15 13 880 0 0</inkml:trace>
  <inkml:trace contextRef="#ctx0" brushRef="#br0" timeOffset="385.862">171 1 0 0 0,'0'0'228'0'0,"0"0"612"0"0,0 0 90 0 0,0 0-93 0 0,0 0-42 0 0,5 10 1 0 0,59 86 2922 0 0,0-35-2718 0 0,2-2-1 0 0,2-4 1 0 0,54 32-1000 0 0,-23-16-158 0 0,-62-32-622 0 0,-38-18-5868 0 0,0-21 3091 0 0</inkml:trace>
  <inkml:trace contextRef="#ctx0" brushRef="#br0" timeOffset="833.713">410 3 0 0 0,'0'0'235'0'0,"0"0"293"0"0,0 0 47 0 0,0 0-49 0 0,0 0-67 0 0,0 0-7 0 0,0 0-4 0 0,-3 23-1 0 0,-10 73 11 0 0,12 69 947 0 0,10-56-1430 0 0,1 19-657 0 0,-7-42-3509 0 0,-3-83 3556 0 0</inkml:trace>
  <inkml:trace contextRef="#ctx0" brushRef="#br0" timeOffset="1167.055">0 286 1816 0 0,'0'0'255'0'0,"0"0"-415"0"0,0 0-15 0 0,0 0 393 0 0,0 0 626 0 0,0 0 323 0 0,0 0 84 0 0,0 0-63 0 0,22 5-182 0 0,158 24 1007 0 0,4-15-1881 0 0,-62-11-6568 0 0,-104-3 3317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1:4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0,'0'0'708'0'0,"0"0"-20"0"0,0 0-184 0 0,0 0-236 0 0,0 0-148 0 0,3 31 1226 0 0,23 157 4413 0 0,-5-39-4418 0 0,8 143-180 0 0,-21 24-852 0 0,-6-310-1092 0 0,2-8-6892 0 0,-3 0 3929 0 0</inkml:trace>
  <inkml:trace contextRef="#ctx0" brushRef="#br0" timeOffset="1980.759">3619 14 0 0 0,'0'0'540'0'0,"0"0"504"0"0,0 0-7 0 0,0 0-243 0 0,0 0-235 0 0,0 0-155 0 0,-1-2 4892 0 0,2 70-390 0 0,7 34-2954 0 0,30 241-427 0 0,-33-311-1375 0 0,-2 0-1 0 0,0 1 0 0 0,-3-1 1 0 0,-1 0-1 0 0,-1 0 0 0 0,-2 9-149 0 0,-8-4 197 0 0,10-34-176 0 0,1 0-1 0 0,-1 0 1 0 0,1 0 0 0 0,0 1 0 0 0,0-1 0 0 0,0 0 0 0 0,0 1-1 0 0,1-1 1 0 0,-1 1 0 0 0,1-1 0 0 0,0 0 0 0 0,0 1-1 0 0,0-1 1 0 0,0 1 0 0 0,1-1 0 0 0,-1 1 0 0 0,1-1-1 0 0,0 0 1 0 0,0 1 0 0 0,0-1 0 0 0,2 3-21 0 0,12 40 520 0 0,-19-53-2640 0 0,-1-6-7267 0 0,5 10 787 0 0</inkml:trace>
  <inkml:trace contextRef="#ctx0" brushRef="#br0" timeOffset="2967.872">2094 267 832 0 0,'0'0'1099'0'0,"0"0"-132"0"0,0 0 71 0 0,0 0 232 0 0,0 0 349 0 0,0 0 314 0 0,0 0 22 0 0,0 0-140 0 0,0 0-219 0 0,0 0-294 0 0,0 0-243 0 0,-11-8 1832 0 0,-62 118-1664 0 0,45-65-967 0 0,7-9-155 0 0,-1 0-1 0 0,-2-2 1 0 0,-2 0-1 0 0,-1-2 1 0 0,-14 12-105 0 0,-27 34-2521 0 0,61-73-2109 0 0,3-3-2339 0 0,3-1-297 0 0</inkml:trace>
  <inkml:trace contextRef="#ctx0" brushRef="#br0" timeOffset="3251.875">1645 269 10130 0 0,'0'0'998'0'0,"0"0"-622"0"0,0 0-404 0 0,0 0 20 0 0,0 0 423 0 0,0 0 530 0 0,0 0 374 0 0,0 0 108 0 0,0 0-109 0 0,0 0-225 0 0,0 0-242 0 0,12 20-195 0 0,40 62-136 0 0,-40-64-252 0 0,0-1 0 0 0,1-1 0 0 0,1 0-1 0 0,0-1 1 0 0,2-1 0 0 0,-1 0 0 0 0,10 5-268 0 0,5 6 334 0 0,-11-9-247 0 0,1-1 1 0 0,0 0-1 0 0,0-1 1 0 0,2-1 0 0 0,-1-2-1 0 0,2 0 1 0 0,-1-1-1 0 0,2-1 1 0 0,6 1-88 0 0,-27-9-615 0 0,17 2 1266 0 0,-15-4-3434 0 0,-3-2-3869 0 0,-2 3-3405 0 0</inkml:trace>
  <inkml:trace contextRef="#ctx0" brushRef="#br0" timeOffset="4015.425">3344 403 0 0 0,'0'0'636'0'0,"0"0"360"0"0,0 0 102 0 0,0 0 196 0 0,0 0 215 0 0,0 0 116 0 0,0 0-40 0 0,0 0-217 0 0,0 0-249 0 0,0 0-214 0 0,0 0-164 0 0,0 0-98 0 0,0 0-72 0 0,-7 0-58 0 0,-150 14 3961 0 0,-341 36-710 0 0,237-45-2839 0 0,212-8 321 0 0,24 2-3293 0 0,13 0-2432 0 0,0 1-3365 0 0,9 0-2798 0 0</inkml:trace>
  <inkml:trace contextRef="#ctx0" brushRef="#br0" timeOffset="5633.558">1424 509 0 0 0,'0'0'1096'0'0,"0"0"131"0"0,0 0 52 0 0,0 0 29 0 0,0 0-37 0 0,0 0-42 0 0,0 0-97 0 0,0 0-152 0 0,0 0-145 0 0,0 0-124 0 0,-7-1-78 0 0,-53-10 3316 0 0,-75 22-1885 0 0,100-4-1609 0 0,-327 43 2059 0 0,44 9-2233 0 0,188-43 262 0 0,51-12 72 0 0,-10 13-342 0 0,81-15-489 0 0,9-2 249 0 0,-1-1 0 0 0,0 1 0 0 0,0-1 1 0 0,0 1-1 0 0,1-1 0 0 0,-1 1 0 0 0,0-1 1 0 0,0 1-1 0 0,0-1 0 0 0,0 1 0 0 0,0-1 1 0 0,0 1-1 0 0,0-1 0 0 0,0 1 0 0 0,0-1 0 0 0,0 1 1 0 0,0-1-1 0 0,0 1 0 0 0,0-1 0 0 0,-1 1 1 0 0,1-1-1 0 0,0 1 0 0 0,0 0 0 0 0,0-1 1 0 0,-1 1-1 0 0,1-1 0 0 0,0 1 0 0 0,-1 0 0 0 0,1-1 1 0 0,0 1-1 0 0,-1-1 0 0 0,1 1 0 0 0,0 0 1 0 0,-1 0-1 0 0,1-1 0 0 0,-1 1 0 0 0,1 0 1 0 0,-1 0-1 0 0,1-1 0 0 0,0 1 0 0 0,-1 0 1 0 0,1 0-1 0 0,-1 0 0 0 0,1 0 0 0 0,-1 0 0 0 0,1 0 1 0 0,-1-1-1 0 0,1 1 0 0 0,-1 0 0 0 0,1 1 1 0 0,-1-1-1 0 0,1 0 0 0 0,-1 0 0 0 0,1 0 1 0 0,-1 0-1 0 0,0 0-33 0 0,126-170-347 0 0,-92 134-444 0 0,-11 73 199 0 0,47 163 471 0 0,-48-135 114 0 0,-14-38 11 0 0,2 0 1 0 0,1 0 0 0 0,1-1-1 0 0,1 0 1 0 0,9 13-5 0 0,3-16 154 0 0,-24-23-91 0 0,0 0 42 0 0,0 0 28 0 0,0 0 35 0 0,0 0 36 0 0,0 0 17 0 0,0 0-8 0 0,-9-16 127 0 0,-9-5-318 0 0,-2 2-1 0 0,0 0 1 0 0,0 1-1 0 0,-2 1 0 0 0,0 1 1 0 0,-20-10-22 0 0,-3-4 13 0 0,-75-55-27 0 0,115 83 298 0 0,2 1-4506 0 0,7-1-3658 0 0,0 0-3308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7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0 110,'39'-5,"36"-6,15-6,-3 0,-11 2,-9 5,-12 3,-9-2,-9 1,-5 2,-8 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6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4817 0 0,'0'0'2934'0'0,"0"0"-1451"0"0,0 0-639 0 0,0 0-184 0 0,0 0 84 0 0,0 0 129 0 0,0 0 36 0 0,0 0-109 0 0,0 0-200 0 0,0 0-82 0 0,0 0 19 0 0,0 0 102 0 0,0 0 92 0 0,6-1-3 0 0,226-20 4427 0 0,-130 22-8217 0 0,-26-1-7150 0 0,-77 0 514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7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7642 0 0,'0'0'2694'0'0,"0"0"-1625"0"0,0 0-711 0 0,0 0-122 0 0,0 0 112 0 0,0 0 254 0 0,0 0 219 0 0,0 0 27 0 0,0 0-45 0 0,0 0-51 0 0,0 0-67 0 0,0 0-27 0 0,2 0-49 0 0,105 11 3472 0 0,60-22-3709 0 0,-145 7-1065 0 0,-1 0-2017 0 0,-9 0-3842 0 0,-7 2-4367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26 0 0 0,'0'0'477'0'0,"0"0"-123"0"0,0 0-198 0 0,0 0 85 0 0,0 0 326 0 0,0 0 371 0 0,0 0 249 0 0,0 0 39 0 0,0 0-163 0 0,0 0-268 0 0,0 0-249 0 0,3-4-121 0 0,9-13 22 0 0,-9 13 110 0 0,-3 4 139 0 0,0 0 94 0 0,0 0 10 0 0,0 0-20 0 0,0 0-72 0 0,0 0-99 0 0,-13 26 2256 0 0,-52 77-1816 0 0,-5-3-1 0 0,-3-2 0 0 0,-74 72-1048 0 0,31-32 283 0 0,122-145-1747 0 0,19-27-727 0 0,-9 9-4795 0 0,-11 15-2028 0 0</inkml:trace>
  <inkml:trace contextRef="#ctx0" brushRef="#br0" timeOffset="684.983">0 45 2024 0 0,'0'0'1325'0'0,"0"0"-542"0"0,0 0-298 0 0,0 0-4 0 0,0 0 73 0 0,0 0 141 0 0,0 0 109 0 0,0 0-51 0 0,0 0-27 0 0,0 0-11 0 0,0 0 39 0 0,0 0 69 0 0,0 0-12 0 0,2 7-5 0 0,2 1-365 0 0,0 1 0 0 0,1-1 0 0 0,0 1 0 0 0,0-1 0 0 0,1 0 1 0 0,0-1-1 0 0,0 0 0 0 0,1 0 0 0 0,-1 0 0 0 0,5 2-441 0 0,164 159 2993 0 0,-137-130-2746 0 0,-2 2-1 0 0,-2 1 1 0 0,25 40-247 0 0,-33-24 324 0 0,-4-33-152 0 0,9 14-26 0 0,-31-37-1115 0 0,2 2 2502 0 0,-2-2-5015 0 0,-1-1-4815 0 0,0 0-1813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0 0 0,'0'0'508'0'0,"0"0"508"0"0,0 0 181 0 0,0 0 82 0 0,0 0 177 0 0,0 0 97 0 0,0 0 1 0 0,-10 0-107 0 0,-29 0-235 0 0,30 0-181 0 0,9 0-123 0 0,0 0-78 0 0,0 0-103 0 0,0 0-91 0 0,0 0-95 0 0,0 0-70 0 0,0 0-39 0 0,0 0-37 0 0,0 0-55 0 0,0 0-47 0 0,0 0-55 0 0,22 5 1105 0 0,16 1-899 0 0,1-2 0 0 0,-1-1 0 0 0,1-2-1 0 0,24-3-443 0 0,2 1 85 0 0,-65 1-98 0 0,0 0 14 0 0,0 0 50 0 0,0 0 41 0 0,0 0 55 0 0,0 0 59 0 0,-31 5 409 0 0,-220 38-876 0 0,224-40 581 0 0,28-3-208 0 0,11 0-175 0 0,293-10 166 0 0,-254 15-2130 0 0,-51-5 1020 0 0,-3 0-6299 0 0,-2 0-3467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0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46 7738 0 0,'0'0'1140'0'0,"0"0"-432"0"0,0 0-25 0 0,0 0 413 0 0,0 0 450 0 0,0 0 195 0 0,0 0-164 0 0,0 0-424 0 0,0 0-439 0 0,0 0-313 0 0,0 0-161 0 0,0 0-29 0 0,0 0 40 0 0,-3 10 53 0 0,-108 284 1935 0 0,111-292-2227 0 0,-1 0-1 0 0,0 0 1 0 0,1 0 0 0 0,-1 0 0 0 0,1 0-1 0 0,-1 1 1 0 0,1-1 0 0 0,0 0-1 0 0,0 0 1 0 0,0 1 0 0 0,0-1-1 0 0,1 0 1 0 0,-1 0 0 0 0,0 0 0 0 0,1 0-1 0 0,0 1 1 0 0,-1-1 0 0 0,1 0-1 0 0,0 0 1 0 0,0 0 0 0 0,0 0-1 0 0,1-1 1 0 0,-1 1 0 0 0,0 0 0 0 0,1 0-1 0 0,-1-1 1 0 0,1 1 0 0 0,-1-1-1 0 0,1 1 1 0 0,0-1 0 0 0,0 0 0 0 0,-1 1-1 0 0,1-1 1 0 0,0 0 0 0 0,0 0-1 0 0,0 0 1 0 0,0-1 0 0 0,0 1-1 0 0,1 0 1 0 0,-1-1 0 0 0,1 1-12 0 0,96 9 530 0 0,-96-10-520 0 0,6 0-114 0 0,1 0 0 0 0,-1 0 0 0 0,1 0 0 0 0,0-1 0 0 0,-1-1 0 0 0,1 0 0 0 0,-1 0 0 0 0,0-1 0 0 0,0 0 0 0 0,0 0 0 0 0,0-1 0 0 0,0-1 0 0 0,-1 1 0 0 0,0-1 0 0 0,0-1 0 0 0,1 0 104 0 0,-4-7-2754 0 0,-4 4-2838 0 0,-2 5 800 0 0,1 0-3168 0 0</inkml:trace>
  <inkml:trace contextRef="#ctx0" brushRef="#br0" timeOffset="362.924">468 0 8178 0 0,'0'0'1776'0'0,"0"0"-449"0"0,0 0-213 0 0,0 0 67 0 0,0 0 34 0 0,0 0-91 0 0,0 0-254 0 0,0 0-279 0 0,0 0-169 0 0,0 0-39 0 0,0 0 41 0 0,0 0 48 0 0,-9 16 17 0 0,-27 49 7 0 0,3 50 1257 0 0,-110 534-256 0 0,141-635-1477 0 0,0 2-24 0 0,-1 0 0 0 0,0 0 1 0 0,-1 0-1 0 0,0 0 0 0 0,-2-1 0 0 0,0 0 0 0 0,0 0 0 0 0,-1 0 0 0 0,-3 1 4 0 0,32-36-5042 0 0,-9 8-705 0 0,-8 5-4833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1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41 532 12483 0 0,'0'0'2698'0'0,"0"0"-1888"0"0,0 0-590 0 0,0 0 55 0 0,0 0 144 0 0,0 0 114 0 0,-2 20 17 0 0,-12 127 439 0 0,9 5-1039 0 0,-5-141-2034 0 0,5-10-2288 0 0,2-4-4261 0 0,2-1 4795 0 0</inkml:trace>
  <inkml:trace contextRef="#ctx0" brushRef="#br0" timeOffset="245.938">71 152 10218 0 0,'0'0'2225'0'0,"0"0"-1029"0"0,0 0-392 0 0,0 0-29 0 0,0 0 33 0 0,0 0 12 0 0,0 0-120 0 0,0 0-233 0 0,0 0-259 0 0,0 0-184 0 0,0 0-94 0 0,0 0-33 0 0,0 0 10 0 0,-1-3-8 0 0,4-2-284 0 0,9 17-6304 0 0,-9-11-2923 0 0</inkml:trace>
  <inkml:trace contextRef="#ctx0" brushRef="#br0" timeOffset="563.829">477 0 10618 0 0,'0'0'543'0'0,"0"0"-384"0"0,0 0-22 0 0,0 0 285 0 0,0 0 327 0 0,0 0 201 0 0,0 0 38 0 0,-3 21-103 0 0,-16 131 1116 0 0,20 427 1469 0 0,-1-567-3572 0 0,-1 0 0 0 0,-1 0 0 0 0,0 0-1 0 0,0 0 1 0 0,-1-1 0 0 0,-1 1 0 0 0,0-1 0 0 0,0 0 0 0 0,-1 0 0 0 0,-1 0 0 0 0,0 0 102 0 0,-11 0-1440 0 0,15-10-2574 0 0,0-3-3686 0 0,2 0 1055 0 0</inkml:trace>
  <inkml:trace contextRef="#ctx0" brushRef="#br0" timeOffset="797.194">218 470 12859 0 0,'0'0'593'0'0,"0"0"-303"0"0,0 0-232 0 0,0 0 193 0 0,0 0 322 0 0,0 0 154 0 0,0 0 29 0 0,0 0-37 0 0,0 0-64 0 0,23 6-103 0 0,73 22-117 0 0,49-8 184 0 0,-10-12-2535 0 0,-79-11-8550 0 0,-46 1 3761 0 0</inkml:trace>
  <inkml:trace contextRef="#ctx0" brushRef="#br0" timeOffset="1744.701">1124 497 7434 0 0,'0'0'1571'0'0,"0"0"-513"0"0,0 0-127 0 0,0 0 174 0 0,0 0 146 0 0,0 0 34 0 0,0 0-147 0 0,0 0-190 0 0,0 0-188 0 0,0 0-128 0 0,0 0-105 0 0,0 0-78 0 0,-5-4-63 0 0,2 2-323 0 0,0 0 1 0 0,1 0-1 0 0,-1 1 0 0 0,0-1 1 0 0,0 1-1 0 0,0-1 0 0 0,0 1 1 0 0,0 0-1 0 0,0 0 0 0 0,0 0 1 0 0,0 1-1 0 0,-1-1 0 0 0,1 1 1 0 0,0 0-1 0 0,0-1 0 0 0,-1 2 1 0 0,1-1-1 0 0,0 0 0 0 0,0 0 1 0 0,0 1-1 0 0,-1 0 0 0 0,1 0 1 0 0,0 0-1 0 0,0 0 1 0 0,0 0-1 0 0,0 1-63 0 0,-36 14 152 0 0,31-14-127 0 0,0 1 0 0 0,-1 0 0 0 0,1 0 0 0 0,0 1 0 0 0,0 0 1 0 0,1 1-1 0 0,-1 0 0 0 0,1 0 0 0 0,0 0 0 0 0,1 1 0 0 0,-1 0 0 0 0,1 0 1 0 0,-4 5-26 0 0,10-6-7 0 0,-1 0 0 0 0,1 0 0 0 0,0 0 0 0 0,0 0 0 0 0,0 0 0 0 0,1 0 0 0 0,0-1 0 0 0,0 1 0 0 0,0 0 0 0 0,1 0 0 0 0,-1-1 1 0 0,1 1-1 0 0,0-1 0 0 0,0 1 0 0 0,1-1 0 0 0,-1 0 0 0 0,1 0 0 0 0,0 0 0 0 0,0 0 0 0 0,1-1 0 0 0,-1 1 0 0 0,1-1 0 0 0,-1 0 0 0 0,1 0 1 0 0,0 0-1 0 0,0 0 0 0 0,1-1 0 0 0,-1 0 0 0 0,2 1 7 0 0,12 12-5 0 0,-10-10 29 0 0,0 1-1 0 0,-1 0 1 0 0,1 0-1 0 0,-2 1 1 0 0,1-1-1 0 0,-1 2 1 0 0,0-1-1 0 0,0 1 1 0 0,-1-1-1 0 0,0 1 1 0 0,0 1-1 0 0,-1-1 1 0 0,0 1-1 0 0,0 0 1 0 0,-1 0-1 0 0,-1 0 1 0 0,1 0-1 0 0,-1 0 1 0 0,-1 1-1 0 0,0-1 1 0 0,0 3-24 0 0,-4-6 58 0 0,0 1 0 0 0,0-1 1 0 0,-1 0-1 0 0,0 0 0 0 0,0 0 0 0 0,-1 0 1 0 0,1-1-1 0 0,-1 0 0 0 0,0 0 1 0 0,-1 0-1 0 0,1 0 0 0 0,-1-1 0 0 0,0 0 1 0 0,0 0-1 0 0,0-1 0 0 0,-1 1 1 0 0,1-1-1 0 0,-1-1 0 0 0,0 1 0 0 0,0-1 1 0 0,0-1-1 0 0,0 1 0 0 0,0-1 1 0 0,-5 0-59 0 0,7 1-119 0 0,0-1 0 0 0,0 0 0 0 0,-1-1 0 0 0,1 1 1 0 0,0-1-1 0 0,0 0 0 0 0,-1 0 0 0 0,1 0 0 0 0,0-1 1 0 0,0 0-1 0 0,0 0 0 0 0,0 0 0 0 0,0-1 0 0 0,0 0 1 0 0,0 0-1 0 0,0 0 0 0 0,0 0 0 0 0,1-1 0 0 0,-1 0 1 0 0,1 0-1 0 0,0 0 0 0 0,0 0 0 0 0,-2-3 119 0 0,4-13-4429 0 0,2 11-937 0 0,0 1-5322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1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 0 0 0,'0'0'477'0'0,"0"0"212"0"0,0 0 39 0 0,0 0-13 0 0,0 0 3 0 0,0 0 43 0 0,2-4 68 0 0,5-13 41 0 0,-1 14 7461 0 0,-6 12-7064 0 0,-13 18-1005 0 0,1 1-1 0 0,1 0 1 0 0,2 1 0 0 0,1 0 0 0 0,1 0 0 0 0,1 1 0 0 0,2 0 0 0 0,1 0 0 0 0,1 0 0 0 0,2 29-262 0 0,0-53 41 0 0,0 1 1 0 0,0 0-1 0 0,0-1 1 0 0,1 1-1 0 0,0 0 0 0 0,0-1 1 0 0,1 1-1 0 0,0-1 1 0 0,0 0-1 0 0,0 1 0 0 0,1-1 1 0 0,0 0-1 0 0,0 0 1 0 0,0 0-1 0 0,1-1 1 0 0,0 1-1 0 0,0-1 0 0 0,1 0 1 0 0,-1 0-1 0 0,1-1 1 0 0,0 1-1 0 0,0-1 1 0 0,1 0-1 0 0,-1 0 0 0 0,1-1 1 0 0,0 1-1 0 0,0-1 1 0 0,0-1-1 0 0,0 1 1 0 0,0-1-1 0 0,1 0 0 0 0,-1 0 1 0 0,5 0-42 0 0,-5-5 106 0 0,0 1 0 0 0,-1-1 1 0 0,1 0-1 0 0,-1 0 0 0 0,1 0 1 0 0,-1-1-1 0 0,0 0 0 0 0,-1 0 1 0 0,1 0-1 0 0,0 0 0 0 0,-1-1 1 0 0,0 0-1 0 0,0 0 0 0 0,1-4-106 0 0,10-13 138 0 0,-2 0 0 0 0,0-2 0 0 0,-2 1 0 0 0,-1-2-1 0 0,7-22-137 0 0,11-24 146 0 0,49-113 10 0 0,-75 175-1484 0 0,-8 19 1918 0 0,-3 12-3633 0 0,7-10-4830 0 0,2-10-2243 0 0</inkml:trace>
  <inkml:trace contextRef="#ctx0" brushRef="#br0" timeOffset="902.721">402 513 0 0 0,'0'0'745'0'0,"0"0"540"0"0,0 0 220 0 0,0 0 32 0 0,0 0-84 0 0,0 0-111 0 0,0 0-91 0 0,0 0-71 0 0,0 0-54 0 0,5-5-61 0 0,37-55 3000 0 0,146-275-600 0 0,-166 287-3264 0 0,-22 47-149 0 0,0 1-22 0 0,0 0-38 0 0,0 0-50 0 0,-9 28-810 0 0,2-8 871 0 0,1 1 0 0 0,0-1 0 0 0,2 1 0 0 0,0 0 0 0 0,2 0 0 0 0,0 0 0 0 0,1 1 0 0 0,2 4-3 0 0,-1-21 34 0 0,0-1-1 0 0,1 1 1 0 0,0 0-1 0 0,0-1 1 0 0,0 0-1 0 0,0 1 1 0 0,1-1 0 0 0,-1 0-1 0 0,1 1 1 0 0,0-1-1 0 0,0 0 1 0 0,1 0-1 0 0,-1-1 1 0 0,1 1-1 0 0,0 0 1 0 0,0-1-1 0 0,0 0 1 0 0,1 1 0 0 0,-1-1-1 0 0,1-1 1 0 0,0 1-1 0 0,-1 0 1 0 0,1-1-1 0 0,0 0 1 0 0,1 0-1 0 0,-1 0 1 0 0,0-1 0 0 0,0 1-1 0 0,1-1 1 0 0,-1 0-1 0 0,1 0 1 0 0,0 0-34 0 0,-2-3 84 0 0,0 1 1 0 0,0-1 0 0 0,0 1 0 0 0,0-1-1 0 0,-1 0 1 0 0,1 0 0 0 0,0-1-1 0 0,-1 1 1 0 0,0 0 0 0 0,1-1 0 0 0,-1 1-1 0 0,0-1 1 0 0,-1 0 0 0 0,1 0-1 0 0,0 0 1 0 0,-1 0 0 0 0,1 0 0 0 0,-1 0-1 0 0,0-1-84 0 0,3-3 103 0 0,13-23 189 0 0,-2 4-185 0 0,-1-1 1 0 0,-1 0-1 0 0,-2-1 0 0 0,0 0 0 0 0,2-13-107 0 0,-3-34 192 0 0,-10 75-194 0 0,0 0-18 0 0,0 0-31 0 0,0 0-45 0 0,0 0-49 0 0,0 0-57 0 0,0 0-69 0 0,0 0-93 0 0,0 0-82 0 0,0 0-60 0 0,8 16-5820 0 0,-7-15 1954 0 0,0 0-5769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3:11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10802 0 0,'0'0'4619'0'0,"0"0"-3280"0"0,0 0-967 0 0,0 0 182 0 0,0 0 227 0 0,0 0 47 0 0,0 0-103 0 0,0 0-127 0 0,0 0-71 0 0,0 0-42 0 0,0 0-70 0 0,0 0-55 0 0,0 0-57 0 0,3 2-85 0 0,7 9 128 0 0,-8 3-1985 0 0,-2-13 314 0 0,0-1-1281 0 0,0 0-3300 0 0,0 0-5218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3:11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16291 0 0,'0'0'1680'0'0,"0"0"-782"0"0,0 0-181 0 0,0 0 160 0 0,0 0 107 0 0,0 0-28 0 0,0 0-135 0 0,0 0-173 0 0,0 0-169 0 0,0 0-146 0 0,0 0-138 0 0,0 0-94 0 0,-6 9-58 0 0,-16 27-49 0 0,22-36-50 0 0,0 1 0 0 0,0 0-1 0 0,0-1 1 0 0,0 1 0 0 0,0 0-1 0 0,1-1 1 0 0,-1 1 0 0 0,0-1-1 0 0,0 1 1 0 0,0 0 0 0 0,1-1-1 0 0,-1 1 1 0 0,0-1 0 0 0,1 1 0 0 0,-1-1-1 0 0,0 1 1 0 0,1-1 0 0 0,-1 1-1 0 0,1-1 1 0 0,-1 1 0 0 0,0-1-1 0 0,1 0 1 0 0,-1 1 0 0 0,1-1-1 0 0,0 0 1 0 0,-1 1 0 0 0,1-1-1 0 0,-1 0 1 0 0,1 0 0 0 0,-1 1-1 0 0,1-1 1 0 0,0 0 0 0 0,-1 0-1 0 0,1 0 1 0 0,0 0 0 0 0,-1 0-1 0 0,1 0 1 0 0,-1 0 0 0 0,1 0-1 0 0,0 0 1 0 0,-1 0 0 0 0,1 0-1 0 0,0 0 1 0 0,-1 0 0 0 0,1-1 0 0 0,-1 1-1 0 0,1 0 1 0 0,-1 0 0 0 0,1-1-1 0 0,0 1 1 0 0,-1 0 0 0 0,1-1-1 0 0,-1 1 1 0 0,1-1 0 0 0,-1 1-1 0 0,1-1 57 0 0,7-3-4961 0 0,-1-1-6604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2:55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4755 1180 10914 0 0,'0'0'1257'0'0,"0"0"-281"0"0,0 0-180 0 0,0 0-108 0 0,0 0-40 0 0,0 0-40 0 0,0 0-94 0 0,0 0-65 0 0,0 0-15 0 0,0 0 11 0 0,0 0 61 0 0,0 0 42 0 0,0 0 13 0 0,10 6-19 0 0,-3-1-411 0 0,-5-4-98 0 0,1 0 1 0 0,-1 0-1 0 0,0 1 1 0 0,1-1-1 0 0,-1 1 1 0 0,0 0-1 0 0,0-1 1 0 0,0 1-1 0 0,0 0 1 0 0,0 0-1 0 0,0 1 1 0 0,-1-1-1 0 0,1 0 1 0 0,-1 0-1 0 0,0 1 1 0 0,1-1-1 0 0,-1 1 1 0 0,0-1-1 0 0,0 1 1 0 0,0 0-1 0 0,-1-1 0 0 0,1 1 1 0 0,-1 0-1 0 0,1 1-33 0 0,-3 76 651 0 0,-4 0 0 0 0,-3 0 0 0 0,-17 68-651 0 0,-51 185 323 0 0,179-431 781 0 0,-82 79-1098 0 0,1 1 0 0 0,1 1 0 0 0,0 1 0 0 0,2 1 0 0 0,-1 1 0 0 0,2 1 0 0 0,0 1 0 0 0,0 1 0 0 0,1 2 0 0 0,1 0 0 0 0,-1 2 0 0 0,1 1 0 0 0,1 1 0 0 0,-1 1 1 0 0,28 0-7 0 0,-53 4 0 0 0,0 0 1 0 0,-1 0 0 0 0,1 1 0 0 0,0-1-1 0 0,0 0 1 0 0,-1 1 0 0 0,1-1 0 0 0,-1 1-1 0 0,1 0 1 0 0,0 0 0 0 0,-1-1 0 0 0,1 1-1 0 0,-1 0 1 0 0,0 0 0 0 0,1 1 0 0 0,-1-1 0 0 0,0 0-1 0 0,1 0 1 0 0,-1 1 0 0 0,0-1 0 0 0,0 0-1 0 0,0 1 1 0 0,0-1 0 0 0,-1 1 0 0 0,1 0-1 0 0,0-1 1 0 0,-1 1 0 0 0,1-1 0 0 0,-1 1-1 0 0,1 0 1 0 0,-1 0 0 0 0,0-1 0 0 0,1 1-1 0 0,-1 0 1 0 0,0 0 0 0 0,0-1 0 0 0,-1 1 0 0 0,1 0-1 0 0,0 0 1 0 0,0-1 0 0 0,-1 2-1 0 0,-27 69 51 0 0,10-50-79 0 0,-1 0-1 0 0,-1-1 0 0 0,-1-2 1 0 0,-1 0-1 0 0,-1-1 0 0 0,0-1 0 0 0,-1-1 1 0 0,-1-2-1 0 0,0 0 0 0 0,-1-1 1 0 0,-1-2-1 0 0,0-1 0 0 0,0-1 1 0 0,-6 0 28 0 0,-67 2-4357 0 0,91-15 1326 0 0,4 0-2117 0 0,3 1-5672 0 0</inkml:trace>
  <inkml:trace contextRef="#ctx0" brushRef="#br0" timeOffset="340.05">5254 1891 7017 0 0,'0'0'2218'0'0,"0"0"-193"0"0,0 0-77 0 0,0 0-71 0 0,0 0-274 0 0,0 0-292 0 0,19 10-189 0 0,65 28-120 0 0,-10-29 661 0 0,-56-10-1488 0 0,-1-1 1 0 0,1 0-1 0 0,0-2 0 0 0,0 0 1 0 0,-1-1-1 0 0,0 0 0 0 0,0-1 1 0 0,-1-2-1 0 0,1 1 0 0 0,-1-2 1 0 0,-1 0-1 0 0,0-1 0 0 0,0 0 1 0 0,-1-2-1 0 0,0 1 0 0 0,-1-2 1 0 0,-1 1-1 0 0,0-2 0 0 0,9-12-175 0 0,-18 23 3 0 0,-1 0-1 0 0,0 0 0 0 0,0 0 0 0 0,0 0 0 0 0,0 0 0 0 0,0 0 1 0 0,-1-1-1 0 0,1 1 0 0 0,-1-1 0 0 0,0 1 0 0 0,0-1 0 0 0,0 0 1 0 0,-1 1-1 0 0,1-1 0 0 0,-1 0 0 0 0,0 1 0 0 0,0-1 0 0 0,0 0 1 0 0,0 1-1 0 0,-1-1 0 0 0,0 0 0 0 0,1 1 0 0 0,-1-1 0 0 0,-1 1 1 0 0,1-1-1 0 0,0 1 0 0 0,-1-1 0 0 0,0 1 0 0 0,1 0 1 0 0,-1 0-1 0 0,-1 0 0 0 0,1 0 0 0 0,0 0 0 0 0,-1 0 0 0 0,1 1 1 0 0,-1-1-1 0 0,0 1 0 0 0,0 0 0 0 0,0 0 0 0 0,0 0 0 0 0,0 0 1 0 0,-1 0-1 0 0,-1 0-2 0 0,-4 1-22 0 0,1 0 0 0 0,-1 0 0 0 0,0 1 0 0 0,1 1 0 0 0,-1-1 0 0 0,0 1 0 0 0,1 1 0 0 0,-1 0 0 0 0,1 0 0 0 0,0 0 0 0 0,-1 1 0 0 0,1 1 0 0 0,0-1 0 0 0,1 1 0 0 0,-1 0 0 0 0,1 1 1 0 0,0 0-1 0 0,0 0 0 0 0,0 1 0 0 0,0-1 0 0 0,1 2 22 0 0,-6 5-16 0 0,0 0 0 0 0,1 1 1 0 0,0 0-1 0 0,2 1 0 0 0,-1 0 1 0 0,2 1-1 0 0,0 0 1 0 0,0 0-1 0 0,2 0 0 0 0,-3 9 16 0 0,6-13-25 0 0,0 0 0 0 0,1 0 0 0 0,1 0 0 0 0,0 1 0 0 0,0-1 0 0 0,1 0 0 0 0,0 1 0 0 0,1-1-1 0 0,0 0 1 0 0,1 1 0 0 0,1-1 0 0 0,-1 0 0 0 0,2 0 0 0 0,-1-1 0 0 0,2 1 0 0 0,-1-1 0 0 0,1 1 0 0 0,1-1 0 0 0,0-1 0 0 0,1 1-1 0 0,-1-1 1 0 0,2 0 0 0 0,-1-1 0 0 0,1 0 0 0 0,0 0 0 0 0,1-1 0 0 0,0 0 0 0 0,0 0 0 0 0,1-1 0 0 0,0 0 0 0 0,0 0-1 0 0,0-2 1 0 0,0 1 0 0 0,1-1 0 0 0,0 0 0 0 0,0-1 0 0 0,1-1 25 0 0,24 6-1481 0 0,-13-4-2845 0 0,-5-2-7147 0 0</inkml:trace>
  <inkml:trace contextRef="#ctx0" brushRef="#br0" timeOffset="-10367.065">4 64 10034 0 0,'0'0'1010'0'0,"0"0"-525"0"0,0 0-201 0 0,0 0-56 0 0,0 0-81 0 0,0 0-71 0 0,0 0-117 0 0,0 0-38 0 0,0 0 20 0 0,0 0 29 0 0,0 0 50 0 0,-1-9 13 0 0,-2-26 6 0 0,4 34-5 0 0,-1 0 0 0 0,1 0 1 0 0,-1 0-1 0 0,1 0 1 0 0,0 0-1 0 0,-1 0 0 0 0,1 0 1 0 0,0 1-1 0 0,0-1 0 0 0,-1 0 1 0 0,1 0-1 0 0,0 1 1 0 0,0-1-1 0 0,0 0 0 0 0,0 1 1 0 0,0-1-1 0 0,0 1 0 0 0,0 0 1 0 0,0-1-1 0 0,0 1 1 0 0,0 0-1 0 0,0 0 0 0 0,0-1 1 0 0,1 1-1 0 0,-1 0 1 0 0,0 0-1 0 0,0 0 0 0 0,0 0 1 0 0,0 0-1 0 0,0 1 0 0 0,0-1 1 0 0,0 0-1 0 0,0 0 1 0 0,1 1-35 0 0,3-1 208 0 0,36-4 8 0 0,0 3 0 0 0,0 1 0 0 0,0 2 0 0 0,0 2 0 0 0,-1 1 0 0 0,1 2 0 0 0,-1 2 0 0 0,0 2-1 0 0,-1 2 1 0 0,11 6-216 0 0,-40-14 38 0 0,0 1-1 0 0,-1 0 0 0 0,0 0 0 0 0,0 1 1 0 0,-1 0-1 0 0,0 1 0 0 0,0 0 0 0 0,-1 0 0 0 0,0 1 1 0 0,0 0-1 0 0,-1 0 0 0 0,0 0 0 0 0,-1 1 1 0 0,0 0-1 0 0,0 0 0 0 0,-1 0 0 0 0,-1 1 1 0 0,1-1-1 0 0,0 7-37 0 0,4 23 217 0 0,-1 0 0 0 0,-2 0-1 0 0,-1 1 1 0 0,-3 25-217 0 0,-3 45 664 0 0,-6-1 0 0 0,-9 31-664 0 0,-6 91 647 0 0,18-184-396 0 0,2 0 0 0 0,2 0 0 0 0,3 0 0 0 0,1 0 0 0 0,3 0 0 0 0,2-1 0 0 0,1 0-1 0 0,3 0 1 0 0,4 5-251 0 0,-7-29 125 0 0,158 354 1223 0 0,-152-354-1262 0 0,2 0 0 0 0,1-1 0 0 0,1-1 0 0 0,0-1 0 0 0,2 0 1 0 0,0-2-1 0 0,1 0 0 0 0,1-1 0 0 0,0-2 0 0 0,9 4-86 0 0,54 41 133 0 0,71 58-99 0 0,-124-90-13 0 0,-33-27-12 0 0,0 0 7 0 0,0-1 6 0 0,0 0 0 0 0,0 0 22 0 0,0 0 11 0 0,0 0 5 0 0,0 0 18 0 0,0 0 11 0 0,0 0 11 0 0,0 0 0 0 0,0 0 9 0 0,0 0 1 0 0,0 0-10 0 0,0 0 0 0 0,0 0-15 0 0,0 0-22 0 0,0 0-9 0 0,0 0-31 0 0,0 0-12 0 0,0 0 5 0 0,0 0 4 0 0,0 0-8 0 0,0 0 1 0 0,0 0-2 0 0,0 0-1 0 0,0 0-15 0 0,0 0-8 0 0,0 0 3 0 0,0 0 6 0 0,-21 4-189 0 0,-123 24 280 0 0,129-26-95 0 0,1-1 0 0 0,0 2 0 0 0,0 0 0 0 0,1 1 0 0 0,-1 0 0 0 0,1 1 0 0 0,0 0 0 0 0,0 1 0 0 0,0 0 0 0 0,1 2 0 0 0,0-1 0 0 0,0 1 0 0 0,1 1 0 0 0,0 0 0 0 0,0 1 0 0 0,1 0 0 0 0,-2 3 8 0 0,-8 14 6 0 0,0 1 1 0 0,2 1 0 0 0,1 0-1 0 0,2 2 1 0 0,1-1 0 0 0,1 2-1 0 0,2 0 1 0 0,1 0 0 0 0,-5 30-7 0 0,-14 229 298 0 0,36-140-83 0 0,6-1 0 0 0,7 1-215 0 0,5 58 212 0 0,-19 131 121 0 0,-4-310-298 0 0,-1 0 1 0 0,-2-1-1 0 0,-1 1 0 0 0,-2-1 0 0 0,0 0 0 0 0,-2 0 0 0 0,-1 0 0 0 0,-1-1 0 0 0,-2 0 0 0 0,-1 0 1 0 0,-1-1-1 0 0,-1-1 0 0 0,-1 0 0 0 0,-2-1 0 0 0,0 0 0 0 0,-2-1 0 0 0,0-1 0 0 0,-9 7-35 0 0,3-13 46 0 0,0-1 0 0 0,-1-1 0 0 0,-1-1 0 0 0,0-2 0 0 0,-1 0 0 0 0,0-2 0 0 0,-1 0 0 0 0,0-2 0 0 0,0-2 0 0 0,-1 0 0 0 0,0-2 0 0 0,0-1 0 0 0,0-1 0 0 0,0-2 0 0 0,-16-1-46 0 0,34-1 340 0 0,17-8-5776 0 0,13 8 1045 0 0,-7 2-4115 0 0,-3 0-1227 0 0</inkml:trace>
  <inkml:trace contextRef="#ctx0" brushRef="#br0" timeOffset="-5899.28">2932 770 14027 0 0,'0'0'296'0'0,"0"0"-329"0"0,0 0-99 0 0,0 0 81 0 0,0 0 100 0 0,0 0 87 0 0,0 0 16 0 0,0 0-33 0 0,0 0-43 0 0,0 0-25 0 0,0 0-19 0 0,0 0-32 0 0,0 0 12 0 0,1 19-22 0 0,1 10-79 0 0,1 12 21 0 0,-2 8-4741 0 0,-1-49 882 0 0,0 0-1904 0 0</inkml:trace>
  <inkml:trace contextRef="#ctx0" brushRef="#br0" timeOffset="-5730.857">2936 416 15435 0 0,'0'0'816'0'0,"0"0"-407"0"0,0 0-225 0 0,0 0-184 0 0,0 0-208 0 0,0 0-329 0 0,0 0-215 0 0,0 0-312 0 0,0 0-360 0 0,0 0-745 0 0,0 0-8393 0 0</inkml:trace>
  <inkml:trace contextRef="#ctx0" brushRef="#br0" timeOffset="-5480.853">3254 218 17124 0 0,'0'0'209'0'0,"0"0"-400"0"0,0 0-295 0 0,0 0-24 0 0,0 0 114 0 0,0 0 264 0 0,0 0 243 0 0,0 0 73 0 0,0 0 30 0 0,0 0 21 0 0,0 0-9 0 0,6 21-37 0 0,36 133 327 0 0,-34-91 129 0 0,-3 0 0 0 0,-2 1 0 0 0,-3-1-1 0 0,-8 49-644 0 0,1 66 360 0 0,14-162-1572 0 0,0-37-4581 0 0,-7 13-408 0 0,1 0-825 0 0</inkml:trace>
  <inkml:trace contextRef="#ctx0" brushRef="#br0" timeOffset="-5229.859">3150 630 16259 0 0,'0'0'707'0'0,"0"0"-447"0"0,0 0-274 0 0,0 0-56 0 0,0 0 96 0 0,0 0 135 0 0,0 0 50 0 0,22-4-2 0 0,124-18 77 0 0,80 5-1863 0 0,-177 14-2428 0 0,0 0-3287 0 0,-32 1 2131 0 0</inkml:trace>
  <inkml:trace contextRef="#ctx0" brushRef="#br0" timeOffset="-4952.697">3857 561 8298 0 0,'0'0'897'0'0,"0"0"-249"0"0,0 0 83 0 0,0 0 123 0 0,0 0 45 0 0,0 0-54 0 0,0 0-86 0 0,0 0-90 0 0,0 0-60 0 0,0 0-37 0 0,0 0-67 0 0,0 0-37 0 0,0 0-14 0 0,-16 13-25 0 0,-47 38-39 0 0,60-50-365 0 0,0 0 1 0 0,1 1 0 0 0,-1-1 0 0 0,1 1 0 0 0,-1 0 0 0 0,1 0-1 0 0,0 0 1 0 0,-1 0 0 0 0,1 0 0 0 0,0 0 0 0 0,1 1 0 0 0,-1-1 0 0 0,0 1-1 0 0,1-1 1 0 0,-1 1 0 0 0,1-1 0 0 0,0 1 0 0 0,-1 0 0 0 0,2 0-1 0 0,-1 0 1 0 0,0 0 0 0 0,0 0 0 0 0,1-1 0 0 0,0 1 0 0 0,-1 0-1 0 0,1 0 1 0 0,0 0 0 0 0,1 0 0 0 0,-1 0 0 0 0,0 0 0 0 0,1 0 0 0 0,0 0-1 0 0,0 0 1 0 0,0 0 0 0 0,0 0 0 0 0,0-1 0 0 0,0 1 0 0 0,1 0-1 0 0,-1-1 1 0 0,1 1 0 0 0,0-1 0 0 0,-1 1 0 0 0,1-1 0 0 0,1 0 0 0 0,-1 0-1 0 0,0 0 1 0 0,0 0 0 0 0,1 0 0 0 0,-1-1 0 0 0,1 1 0 0 0,-1-1-1 0 0,1 1 1 0 0,0-1 0 0 0,0 0 0 0 0,-1 0 0 0 0,1 0 0 0 0,0 0 0 0 0,3-1-26 0 0,70 66 400 0 0,-75-64-331 0 0,1 0 0 0 0,-1 0-1 0 0,1 0 1 0 0,-1 0-1 0 0,0 1 1 0 0,0-1-1 0 0,0 0 1 0 0,0 1 0 0 0,0-1-1 0 0,-1 1 1 0 0,1-1-1 0 0,-1 0 1 0 0,1 1-1 0 0,-1 0 1 0 0,0-1 0 0 0,0 1-1 0 0,0-1 1 0 0,-1 1-1 0 0,1-1 1 0 0,0 1-1 0 0,-1-1 1 0 0,0 1-1 0 0,1-1 1 0 0,-1 0 0 0 0,0 1-1 0 0,0-1 1 0 0,0 0-1 0 0,-1 0 1 0 0,1 0-1 0 0,-1 0 1 0 0,1 0 0 0 0,-1 0-1 0 0,1 0 1 0 0,-1 0-1 0 0,0 0 1 0 0,0-1-1 0 0,-1 2-68 0 0,-6 3 57 0 0,-1 0 0 0 0,0-1 0 0 0,0 0 0 0 0,0 0-1 0 0,-1-1 1 0 0,1 0 0 0 0,-1-1 0 0 0,0-1-1 0 0,0 1 1 0 0,0-2 0 0 0,0 1 0 0 0,0-2-1 0 0,0 1 1 0 0,-1-1 0 0 0,1-1 0 0 0,-7-1-57 0 0,-6-4-1920 0 0,18-1-4972 0 0,4 4-4395 0 0</inkml:trace>
  <inkml:trace contextRef="#ctx0" brushRef="#br0" timeOffset="-7023.073">1844 190 1104 0 0,'0'0'1478'0'0,"0"0"-369"0"0,0 0-248 0 0,0 0-104 0 0,0 0-3 0 0,0 0-6 0 0,0 0-25 0 0,0 0-143 0 0,0 0-188 0 0,0 0-185 0 0,0 0-134 0 0,-6-4 45 0 0,3 4 4178 0 0,-3 26-3587 0 0,1 0-1 0 0,1 0 0 0 0,1 0 1 0 0,1 0-1 0 0,2 0 0 0 0,1 10-708 0 0,-2 41 538 0 0,0-58-513 0 0,-2 8 75 0 0,1 1 0 0 0,2 0 0 0 0,1-1 1 0 0,1 1-1 0 0,1-1 0 0 0,1 0 0 0 0,2 0 1 0 0,8 24-101 0 0,-13-48 37 0 0,0 0 1 0 0,0-1-1 0 0,1 1 1 0 0,-1 0-1 0 0,1-1 1 0 0,0 1 0 0 0,-1-1-1 0 0,1 0 1 0 0,0 0-1 0 0,1 1 1 0 0,-1-1-1 0 0,0-1 1 0 0,1 1-1 0 0,-1 0 1 0 0,1 0-1 0 0,-1-1 1 0 0,1 0 0 0 0,0 1-1 0 0,-1-1 1 0 0,1 0-1 0 0,0 0 1 0 0,0-1-1 0 0,0 1 1 0 0,0-1-1 0 0,0 1 1 0 0,0-1-1 0 0,0 0 1 0 0,0 0 0 0 0,0 0-1 0 0,0 0 1 0 0,0-1-1 0 0,0 1 1 0 0,0-1-1 0 0,0 0 1 0 0,-1 0-1 0 0,1 0 1 0 0,0 0-1 0 0,0 0 1 0 0,-1-1 0 0 0,1 1-1 0 0,-1-1 1 0 0,1 0-1 0 0,-1 0 1 0 0,1 1-1 0 0,-1-2 1 0 0,0 1-1 0 0,0 0 1 0 0,0 0-1 0 0,0-1 1 0 0,-1 1 0 0 0,1-1-1 0 0,0-2-37 0 0,2 1 34 0 0,25-38 59 0 0,-1 0 0 0 0,-1-2 0 0 0,-3-1 0 0 0,-2 0 0 0 0,-2-2 1 0 0,-2-1-1 0 0,-2 0 0 0 0,3-18-93 0 0,-9-56 249 0 0,-23 158-1206 0 0,3 244 1468 0 0,11-258-482 0 0,1-1 0 0 0,0 1 0 0 0,2-1 0 0 0,1 0 1 0 0,1-1-1 0 0,0 1 0 0 0,2-1 0 0 0,0 0 0 0 0,1 0-29 0 0,11 7 26 0 0,-20-26-44 0 0,0-1-10 0 0,0 0-33 0 0,0 0-68 0 0,0 0-130 0 0,0-5-3113 0 0,0 3-3541 0 0,0-1-3944 0 0</inkml:trace>
  <inkml:trace contextRef="#ctx0" brushRef="#br0" timeOffset="-6149.563">2361 865 5873 0 0,'0'0'1457'0'0,"0"0"-202"0"0,0 0-87 0 0,0 0-8 0 0,0 0 8 0 0,0 0-72 0 0,0 0-71 0 0,0 0-116 0 0,0 0-174 0 0,0 0-112 0 0,0 0-118 0 0,0 0-75 0 0,0 0-14 0 0,1-7-5 0 0,29-85 1980 0 0,49-56-999 0 0,-78 149-1412 0 0,-1-1 0 0 0,0 0 0 0 0,0 0 0 0 0,0 1 0 0 0,0-1 0 0 0,1 0 0 0 0,-1 0 0 0 0,0 1-1 0 0,0-1 1 0 0,1 0 0 0 0,-1 0 0 0 0,0 0 0 0 0,0 1 0 0 0,1-1 0 0 0,-1 0 0 0 0,0 0 0 0 0,0 0 0 0 0,1 0 0 0 0,-1 0 0 0 0,0 0 0 0 0,1 0 0 0 0,-1 0 0 0 0,0 1-1 0 0,0-1 1 0 0,1 0 0 0 0,-1 0 0 0 0,0 0 0 0 0,1 0 0 0 0,-1-1 0 0 0,0 1 0 0 0,1 0 0 0 0,-1 0 0 0 0,0 0 0 0 0,0 0 0 0 0,1 0 0 0 0,-1 0 0 0 0,0 0 0 0 0,0 0-1 0 0,1-1 1 0 0,-1 1 0 0 0,0 0 0 0 0,0 0 0 0 0,1 0 0 0 0,-1-1 0 0 0,0 1 0 0 0,0 0 0 0 0,0 0 0 0 0,1-1 0 0 0,-1 1 0 0 0,0 0 0 0 0,0 0 0 0 0,0-1 0 0 0,0 1-1 0 0,0 0 1 0 0,1 0 0 0 0,-1-1 0 0 0,0 1 0 0 0,0-1 20 0 0,4 8 243 0 0,22 43-147 0 0,-22-39-58 0 0,1 0-1 0 0,1 0 1 0 0,0 0-1 0 0,0-1 0 0 0,1 0 1 0 0,1 0-1 0 0,-1 0 0 0 0,2-1 1 0 0,-1-1-1 0 0,5 4-37 0 0,-11-10 58 0 0,0-1 0 0 0,-1 0 0 0 0,1 0 1 0 0,0 0-1 0 0,0 0 0 0 0,0 0 0 0 0,0 0 0 0 0,0 0 0 0 0,0-1 0 0 0,0 1 0 0 0,0-1 0 0 0,0 0 0 0 0,0 1 0 0 0,1-1 0 0 0,-1 0 0 0 0,0 0 0 0 0,0 0 0 0 0,0-1 0 0 0,0 1 0 0 0,0 0 1 0 0,0-1-1 0 0,0 0 0 0 0,0 1 0 0 0,0-1 0 0 0,0 0 0 0 0,0 0 0 0 0,0 0 0 0 0,0 0 0 0 0,0 0 0 0 0,-1 0 0 0 0,1-1 0 0 0,0 1 0 0 0,-1-1 0 0 0,1 1 0 0 0,-1-1 0 0 0,1 0-58 0 0,39-73 1077 0 0,-34 59-1103 0 0,-3 3-1369 0 0,0-25 4692 0 0,-3 21-6846 0 0,-1 15-2159 0 0,0 4-3618 0 0,0 2 1303 0 0</inkml:trace>
  <inkml:trace contextRef="#ctx0" brushRef="#br0" timeOffset="-2134.787">1720 1553 2320 0 0,'0'0'871'0'0,"0"0"-197"0"0,0 0 105 0 0,0 0 225 0 0,0 0 295 0 0,0 0 210 0 0,0 0-12 0 0,0 0-112 0 0,0 0-183 0 0,0 0-211 0 0,0 0-159 0 0,-8-6-130 0 0,-26-19-70 0 0,31 24-508 0 0,1-1 1 0 0,-1 1-1 0 0,0 0 1 0 0,1 0-1 0 0,-1 1 1 0 0,0-1 0 0 0,0 1-1 0 0,0-1 1 0 0,1 1-1 0 0,-1 0 1 0 0,0 0-1 0 0,0 0 1 0 0,0 0-1 0 0,0 0 1 0 0,1 1 0 0 0,-1-1-1 0 0,0 1 1 0 0,0 0-1 0 0,1 0 1 0 0,-1 0-1 0 0,0 1-124 0 0,2-2 17 0 0,-15 8 213 0 0,0 1-1 0 0,0 0 1 0 0,1 1-1 0 0,1 1 1 0 0,-1 1-1 0 0,2 0 1 0 0,0 0-1 0 0,0 1 1 0 0,1 1-1 0 0,-9 14-229 0 0,10-16 27 0 0,1 0-1 0 0,1 1 1 0 0,0 1-1 0 0,0-1 1 0 0,1 2-1 0 0,1-1 1 0 0,1 1-1 0 0,0 0 1 0 0,0 0-1 0 0,2 0 0 0 0,0 1 1 0 0,1 0-1 0 0,0 0 1 0 0,1 0-1 0 0,1 0 1 0 0,1 0-1 0 0,0 0 1 0 0,1 0-1 0 0,1 4-26 0 0,1-14-50 0 0,-1 0 1 0 0,1 0-1 0 0,0 0 0 0 0,1 0 0 0 0,-1 0 0 0 0,1-1 0 0 0,1 1 1 0 0,-1-1-1 0 0,1 0 0 0 0,-1-1 0 0 0,1 1 0 0 0,1-1 1 0 0,-1 0-1 0 0,0 0 0 0 0,1 0 0 0 0,0-1 0 0 0,0 0 0 0 0,0 0 1 0 0,0-1-1 0 0,1 1 0 0 0,-1-1 0 0 0,1-1 0 0 0,-1 1 1 0 0,1-1-1 0 0,0 0 0 0 0,0-1 0 0 0,-1 1 0 0 0,1-1 0 0 0,0-1 50 0 0,78-8-6394 0 0,-65 2-2717 0 0</inkml:trace>
  <inkml:trace contextRef="#ctx0" brushRef="#br0" timeOffset="-1831.872">2070 1647 11506 0 0,'0'0'1295'0'0,"0"0"-656"0"0,0 0-308 0 0,-22 17 37 0 0,-70 54 92 0 0,28 1 945 0 0,58-59-1150 0 0,3-9-186 0 0,0 1 0 0 0,1 0-1 0 0,0-1 1 0 0,0 1 0 0 0,0 0-1 0 0,0 0 1 0 0,1 0 0 0 0,0 0-1 0 0,0 1 1 0 0,0-1-1 0 0,1 0 1 0 0,0 0 0 0 0,0 0-1 0 0,0 1 1 0 0,1-1 0 0 0,-1 0-1 0 0,1 0 1 0 0,0 0 0 0 0,1 0-1 0 0,-1 0 1 0 0,1 0-1 0 0,0 0 1 0 0,0 0 0 0 0,1 0-1 0 0,0-1 1 0 0,-1 0 0 0 0,1 1-1 0 0,1-1 1 0 0,-1 0 0 0 0,1 0-1 0 0,-1-1 1 0 0,1 1-1 0 0,0-1 1 0 0,0 0 0 0 0,1 0-1 0 0,-1 0 1 0 0,1 0 0 0 0,-1-1-1 0 0,1 0 1 0 0,0 0 0 0 0,0 0-1 0 0,0 0 1 0 0,0-1-1 0 0,0 0 1 0 0,5 1-69 0 0,3-3 138 0 0,-1 0 1 0 0,1-1-1 0 0,-1 0 0 0 0,0 0 1 0 0,0-2-1 0 0,0 1 0 0 0,0-2 1 0 0,0 1-1 0 0,-1-2 0 0 0,0 1 1 0 0,0-2-1 0 0,-1 1 0 0 0,1-1 1 0 0,-1-1-1 0 0,-1 0 0 0 0,0 0 1 0 0,0-1-1 0 0,0-1 0 0 0,-1 1 0 0 0,0-1 1 0 0,-1 0-1 0 0,-1-1 0 0 0,1 0 1 0 0,-1 0-1 0 0,-1 0 0 0 0,0-1 1 0 0,-1 1-1 0 0,1-4-138 0 0,-3 10-35 0 0,1 0 0 0 0,-1 0 0 0 0,-1 0 0 0 0,1-1 0 0 0,0 1 0 0 0,-1 0 0 0 0,0-1-1 0 0,-1 1 1 0 0,1-1 0 0 0,-1 1 0 0 0,0 0 0 0 0,0-1 0 0 0,-1 1 0 0 0,1-1 0 0 0,-1 1 0 0 0,-1-1 0 0 0,1 1 0 0 0,-1 0 0 0 0,1 0 0 0 0,-2 0 0 0 0,1 0 0 0 0,0 0 0 0 0,-1 0 0 0 0,0 1-1 0 0,0-1 1 0 0,-1 1 0 0 0,1 0 0 0 0,-1 0 0 0 0,0 0 0 0 0,0 0 0 0 0,0 0 0 0 0,0 1 0 0 0,-1 0 0 0 0,1 0 0 0 0,-1 0 0 0 0,0 1 0 0 0,0 0 0 0 0,0-1 0 0 0,0 2 0 0 0,0-1 0 0 0,-1 1-1 0 0,1-1 1 0 0,0 1 0 0 0,-1 1 0 0 0,-5-1 35 0 0,-43 22-2782 0 0,25 4-3351 0 0,18-14-3370 0 0</inkml:trace>
  <inkml:trace contextRef="#ctx0" brushRef="#br0" timeOffset="-1533.178">2511 1769 13499 0 0,'0'0'947'0'0,"0"0"-496"0"0,0 0-237 0 0,0 0-67 0 0,0 0 25 0 0,0 0 59 0 0,0 0 62 0 0,0 0 68 0 0,0 0 17 0 0,0 0 3 0 0,0 0-5 0 0,7 20 2 0 0,23 59 35 0 0,-29-77-374 0 0,0 0 0 0 0,0 0 0 0 0,0 0 0 0 0,0-1 0 0 0,1 1 0 0 0,-1 0-1 0 0,0-1 1 0 0,1 1 0 0 0,-1 0 0 0 0,1-1 0 0 0,0 0 0 0 0,-1 1 0 0 0,1-1 0 0 0,0 0 0 0 0,0 0-1 0 0,0 0 1 0 0,0 0 0 0 0,0 0 0 0 0,0 0 0 0 0,0-1 0 0 0,0 1 0 0 0,0-1 0 0 0,0 0 0 0 0,0 1-1 0 0,0-1 1 0 0,0 0 0 0 0,1 0 0 0 0,-1 0 0 0 0,0 0 0 0 0,0-1 0 0 0,1 1-39 0 0,8-1 261 0 0,4 0-103 0 0,0 0-1 0 0,0-2 1 0 0,0 0 0 0 0,-1-1-1 0 0,1 0 1 0 0,-1-1-1 0 0,0-1 1 0 0,0 0-1 0 0,-1-1 1 0 0,1 0 0 0 0,-1-1-1 0 0,-1-1 1 0 0,0 0-1 0 0,0 0 1 0 0,-1-2 0 0 0,0 1-1 0 0,-1-1 1 0 0,0-1-1 0 0,0 0 1 0 0,-2 0-1 0 0,1-1 1 0 0,-2 0 0 0 0,1 0-1 0 0,-2-1 1 0 0,3-8-158 0 0,1-13-1687 0 0,-9 20-4451 0 0,-1 8-5116 0 0</inkml:trace>
  <inkml:trace contextRef="#ctx0" brushRef="#br0" timeOffset="-1116.746">3140 1210 11610 0 0,'0'0'3749'0'0,"0"0"-1708"0"0,0 0-925 0 0,0 0-295 0 0,0 0-211 0 0,0 0-94 0 0,0 0-85 0 0,0 0-130 0 0,0 0-130 0 0,0 0-52 0 0,0 0-2 0 0,0 0 34 0 0,1 7 55 0 0,7 78 181 0 0,-4-1-1 0 0,-4 1 1 0 0,-3 0-1 0 0,-4 0 1 0 0,-6 18-387 0 0,1 83-146 0 0,12-185 84 0 0,0-1-1 0 0,0 1 0 0 0,-1 0 0 0 0,1-1 0 0 0,0 1 0 0 0,0 0 0 0 0,0-1 1 0 0,0 1-1 0 0,0 0 0 0 0,1-1 0 0 0,-1 1 0 0 0,0 0 0 0 0,0-1 0 0 0,0 1 1 0 0,0 0-1 0 0,1-1 0 0 0,-1 1 0 0 0,0-1 0 0 0,1 1 0 0 0,-1 0 0 0 0,0-1 1 0 0,1 1-1 0 0,-1-1 0 0 0,1 1 0 0 0,-1-1 0 0 0,1 1 0 0 0,-1-1 0 0 0,1 0 1 0 0,-1 1-1 0 0,1-1 0 0 0,0 1 0 0 0,-1-1 0 0 0,1 0 0 0 0,-1 0 0 0 0,1 1 1 0 0,0-1-1 0 0,-1 0 0 0 0,1 0 0 0 0,0 0 0 0 0,-1 0 0 0 0,1 0 0 0 0,0 0 1 0 0,-1 0-1 0 0,1 0 0 0 0,0 0 0 0 0,-1 0 0 0 0,1 0 0 0 0,0 0 0 0 0,-1 0 1 0 0,1-1-1 0 0,0 1 0 0 0,-1 0 0 0 0,1 0 0 0 0,-1-1 0 0 0,1 1 63 0 0,20-16-11175 0 0,-17 9 2061 0 0</inkml:trace>
  <inkml:trace contextRef="#ctx0" brushRef="#br0" timeOffset="-652.399">3593 1592 8002 0 0,'0'0'936'0'0,"0"0"-108"0"0,0 0 187 0 0,0 0 127 0 0,0 0-14 0 0,0 0-175 0 0,0 0-254 0 0,-15 20-217 0 0,-49 63-156 0 0,26-1 209 0 0,35-65-432 0 0,2-13-7 0 0,-1 1 1 0 0,1 0-1 0 0,1-1 1 0 0,-1 1-1 0 0,1 0 1 0 0,-1 0-1 0 0,1 0 1 0 0,1-1-1 0 0,-1 1 1 0 0,1 0 0 0 0,0 0-1 0 0,0-1 1 0 0,0 1-1 0 0,1 0 1 0 0,-1-1-1 0 0,1 1 1 0 0,0-1-1 0 0,1 0 1 0 0,-1 1-1 0 0,1-1 1 0 0,-1-1-1 0 0,1 1 1 0 0,1 0-1 0 0,-1 0 1 0 0,0-1-1 0 0,1 0 1 0 0,0 0-1 0 0,-1 0 1 0 0,1 0-1 0 0,0-1 1 0 0,1 1-1 0 0,-1-1 1 0 0,0 0-1 0 0,1 0 1 0 0,-1-1 0 0 0,1 1-1 0 0,0-1 1 0 0,-1 0-1 0 0,1 0 1 0 0,5 0-97 0 0,-2-1 176 0 0,0-1 0 0 0,0 0 1 0 0,0 0-1 0 0,0-1 0 0 0,0 0 1 0 0,0 0-1 0 0,-1 0 0 0 0,1-1 1 0 0,0-1-1 0 0,-1 1 0 0 0,0-1 1 0 0,0 0-1 0 0,0-1 0 0 0,-1 0 1 0 0,0 0-1 0 0,1 0 1 0 0,-2-1-1 0 0,1 0 0 0 0,2-3-176 0 0,88-131 992 0 0,-79 106-1095 0 0,-2-1 0 0 0,-2-1-1 0 0,-1 0 1 0 0,-2-1 0 0 0,-1 0 0 0 0,-2 0 0 0 0,-1-1-1 0 0,-3 0 1 0 0,-1 0 0 0 0,-1 0 0 0 0,-4-19 103 0 0,4 51-29 0 0,-1-1 0 0 0,0 0 1 0 0,0 1-1 0 0,-1-1 0 0 0,1 1 0 0 0,-2-1 0 0 0,1 1 1 0 0,-1-1-1 0 0,0 1 0 0 0,0 0 0 0 0,0 0 0 0 0,-1 0 0 0 0,0 0 1 0 0,-1 0-1 0 0,1 0 0 0 0,-1 1 0 0 0,0 0 0 0 0,0 0 1 0 0,-1 0-1 0 0,1 0 0 0 0,-1 1 0 0 0,0-1 0 0 0,-1 1 1 0 0,1 1-1 0 0,-1-1 0 0 0,1 1 0 0 0,-1 0 0 0 0,0 0 1 0 0,0 0-1 0 0,-5 0 29 0 0,7 4-20 0 0,-1 1 1 0 0,1-1 0 0 0,0 1-1 0 0,-1 1 1 0 0,1-1 0 0 0,0 0-1 0 0,0 1 1 0 0,1 0 0 0 0,-1 0-1 0 0,1 0 1 0 0,-1 0 0 0 0,1 1-1 0 0,0-1 1 0 0,0 1 0 0 0,0 0-1 0 0,1 0 1 0 0,-1 0 0 0 0,1 0-1 0 0,0 0 1 0 0,0 1 0 0 0,1-1-1 0 0,-1 2 20 0 0,-10 25 80 0 0,1 0-1 0 0,2 1 1 0 0,1 0-1 0 0,1 1 1 0 0,2 0 0 0 0,1 0-1 0 0,2 0 1 0 0,1 0-1 0 0,2 0 1 0 0,1 0-1 0 0,1 2-79 0 0,2 2 137 0 0,2-1-1 0 0,1 1 1 0 0,2-2-1 0 0,1 0 1 0 0,2 0-1 0 0,2-1 1 0 0,1 0-1 0 0,1-2 0 0 0,16 23-136 0 0,11-9-1180 0 0,-19-36-6332 0 0,-19-10-3825 0 0</inkml:trace>
  <inkml:trace contextRef="#ctx0" brushRef="#br0" timeOffset="2435.635">1469 2929 3985 0 0,'0'0'3298'0'0,"0"0"-1870"0"0,0 0-781 0 0,0 0-79 0 0,0 0 82 0 0,0 0 31 0 0,0 0-41 0 0,0 0-58 0 0,0 0-48 0 0,0 0 60 0 0,0 0 145 0 0,8-2 116 0 0,340-70 3962 0 0,-329 67-4788 0 0,0-1 0 0 0,1 0 0 0 0,-2-2 1 0 0,1 0-1 0 0,-1-1 0 0 0,-1-1 0 0 0,0-1 0 0 0,0 0 1 0 0,-1-1-1 0 0,0-1 0 0 0,-1 0 0 0 0,2-4-29 0 0,-15 16 15 0 0,-1 0-1 0 0,1-1 1 0 0,-1 1-1 0 0,1 0 1 0 0,-1-1-1 0 0,1 1 1 0 0,-1-1-1 0 0,0 1 1 0 0,0-1-1 0 0,0 0 0 0 0,0 1 1 0 0,0-1-1 0 0,0 0 1 0 0,0 0-1 0 0,-1 0 1 0 0,1 1-1 0 0,0-1 1 0 0,-1 0-1 0 0,0 0 1 0 0,1 0-1 0 0,-1 0 1 0 0,0 0-1 0 0,0 0 0 0 0,0 0 1 0 0,0 0-1 0 0,-1 0 1 0 0,1 0-1 0 0,0 0 1 0 0,-1 0-1 0 0,0 0 1 0 0,1 0-1 0 0,-1 0 1 0 0,0 1-1 0 0,0-1 1 0 0,0 0-1 0 0,0 0 0 0 0,0 1 1 0 0,0-1-1 0 0,-1 1 1 0 0,1-1-1 0 0,0 1 1 0 0,-1-1-1 0 0,1 1 1 0 0,-1 0-1 0 0,0 0 1 0 0,1 0-1 0 0,-1 0 1 0 0,0 0-1 0 0,1 0 0 0 0,-1 0 1 0 0,0 1-1 0 0,0-1 1 0 0,0 0-1 0 0,0 1 1 0 0,0 0-1 0 0,0-1 1 0 0,0 1-1 0 0,-1 0-14 0 0,-7 1 5 0 0,1 0 0 0 0,0 0 0 0 0,0 1 0 0 0,0 0 0 0 0,0 1 0 0 0,0 0 0 0 0,0 0 0 0 0,1 1 1 0 0,-1 0-1 0 0,1 1 0 0 0,0 0 0 0 0,1 0 0 0 0,-1 1 0 0 0,1-1 0 0 0,0 2 0 0 0,0-1 0 0 0,1 1 0 0 0,0 0 0 0 0,0 0 0 0 0,0 1 0 0 0,0 2-5 0 0,-10 14 9 0 0,1 2-1 0 0,1 0 1 0 0,2 0-1 0 0,0 1 1 0 0,2 1 0 0 0,-1 6-9 0 0,-63 270 9 0 0,55-209-89 0 0,-4-1 0 0 0,-4-1 0 0 0,-4-2 0 0 0,-13 22 80 0 0,37-97-59 0 0,-1 0 1 0 0,0-1 0 0 0,-1 0-1 0 0,-1 0 1 0 0,0-1 0 0 0,-1 0-1 0 0,0-1 1 0 0,-1 0-1 0 0,-1-1 1 0 0,0 0 0 0 0,-1-1-1 0 0,0-1 1 0 0,-1 1 58 0 0,14-10-120 0 0,-1 0 1 0 0,0 0-1 0 0,0 0 1 0 0,0 0-1 0 0,0-1 1 0 0,0 1-1 0 0,0 0 0 0 0,-1-1 1 0 0,1 1-1 0 0,0-1 1 0 0,0 0-1 0 0,0 0 0 0 0,0 0 1 0 0,-1 0-1 0 0,1 0 1 0 0,0 0-1 0 0,0-1 0 0 0,0 1 1 0 0,0-1-1 0 0,0 1 1 0 0,0-1-1 0 0,0 0 1 0 0,0 0-1 0 0,0 0 0 0 0,0 0 1 0 0,0 0-1 0 0,0 0 1 0 0,0 0-1 0 0,1-1 0 0 0,-1 1 1 0 0,0-1-1 0 0,1 1 1 0 0,0-1-1 0 0,-1 0 1 0 0,1 1-1 0 0,0-1 0 0 0,0 0 1 0 0,0 0-1 0 0,0 0 1 0 0,0 0-1 0 0,0-1 120 0 0,-22-91-5214 0 0,21 71 5319 0 0,1 0 0 0 0,1 0 0 0 0,1 0 0 0 0,1 0 0 0 0,1 0 0 0 0,1 0 0 0 0,1 0 0 0 0,1 1 0 0 0,4-9-105 0 0,-7 21 331 0 0,1 0 0 0 0,1 0 0 0 0,0 0 1 0 0,0 0-1 0 0,1 1 0 0 0,0 0 0 0 0,1 0 0 0 0,0 1 0 0 0,0 0 0 0 0,1 0 0 0 0,0 0 0 0 0,0 1 0 0 0,0 0 1 0 0,1 1-1 0 0,1 0 0 0 0,-1 0 0 0 0,1 1 0 0 0,0 0 0 0 0,0 1 0 0 0,9-3-331 0 0,144 6 2358 0 0,-150 1-2190 0 0,-1-1 1 0 0,1 0-1 0 0,-1-1 1 0 0,0 0-1 0 0,0-1 0 0 0,0-1 1 0 0,0 0-1 0 0,0-1 1 0 0,-1 0-1 0 0,1 0 0 0 0,-1-1-168 0 0,7 0 737 0 0,-18 7-819 0 0,0-1-67 0 0,0 2-2148 0 0,0 2-5186 0 0,0-1-3198 0 0</inkml:trace>
  <inkml:trace contextRef="#ctx0" brushRef="#br0" timeOffset="2916.665">2139 2876 7474 0 0,'0'0'745'0'0,"0"0"-283"0"0,0 0 79 0 0,0 0 207 0 0,0 0 170 0 0,0 0 34 0 0,0 0-81 0 0,0 0-74 0 0,0 0-37 0 0,0 0 9 0 0,0 0 48 0 0,0 0 59 0 0,0 0 38 0 0,10 3-3 0 0,32 14-55 0 0,-41-15-791 0 0,0 0 0 0 0,0 0 0 0 0,0 0-1 0 0,0 0 1 0 0,-1 0 0 0 0,1 0 0 0 0,0 0 0 0 0,-1 0 0 0 0,0 0 0 0 0,1 0 0 0 0,-1 0 0 0 0,0 0 0 0 0,0 0 0 0 0,0 0 0 0 0,0 1 0 0 0,0-1-1 0 0,-1 0 1 0 0,1 0 0 0 0,-1 0 0 0 0,1 0 0 0 0,-1 0 0 0 0,0 0 0 0 0,0 0 0 0 0,0 0 0 0 0,0 0 0 0 0,0-1 0 0 0,-1 3-65 0 0,-1 3 182 0 0,-228 531 1681 0 0,228-532-1853 0 0,1-1 0 0 0,-1 1-1 0 0,1 0 1 0 0,0 0 0 0 0,0-1 0 0 0,1 1 0 0 0,0 0 0 0 0,0 1-1 0 0,0-1 1 0 0,1 0 0 0 0,0 0 0 0 0,0 0 0 0 0,1 0 0 0 0,-1 0-1 0 0,1 0 1 0 0,1 2-10 0 0,2-5 39 0 0,0-1-1 0 0,0 0 0 0 0,0 0 0 0 0,0 0 0 0 0,1-1 1 0 0,-1 1-1 0 0,0-1 0 0 0,1 0 0 0 0,-1 0 1 0 0,1-1-1 0 0,-1 1 0 0 0,1-1 0 0 0,-1 0 1 0 0,1 0-1 0 0,-1-1 0 0 0,1 1 0 0 0,0-1 0 0 0,-1 0 1 0 0,0 0-1 0 0,1 0 0 0 0,-1-1 0 0 0,0 0 1 0 0,0 0-1 0 0,1 0-38 0 0,119-53 237 0 0,-92 31-1374 0 0,-35-2-7264 0 0,0 21 2843 0 0,2 1-3867 0 0</inkml:trace>
  <inkml:trace contextRef="#ctx0" brushRef="#br0" timeOffset="3169.314">1803 3230 14451 0 0,'0'0'640'0'0,"0"0"-616"0"0,0 0-96 0 0,0 0 336 0 0,0 0 216 0 0,0 0 48 0 0,0 0-63 0 0,0 0-97 0 0,138 42-152 0 0,-105-35-112 0 0,1-1-80 0 0,5-1-96 0 0,-2 0-288 0 0,0-3-537 0 0,-10 0-1695 0 0,-8 1-8891 0 0</inkml:trace>
  <inkml:trace contextRef="#ctx0" brushRef="#br0" timeOffset="3338.723">2515 3506 13003 0 0,'0'0'947'0'0,"0"0"-306"0"0,0 0-21 0 0,0 0 188 0 0,-9 20 131 0 0,-49 96 663 0 0,55-110-1592 0 0,-46 70 1113 0 0,1-46-5595 0 0,43-29-1356 0 0,3-1-3565 0 0</inkml:trace>
  <inkml:trace contextRef="#ctx0" brushRef="#br0" timeOffset="5618.193">2715 3658 0 0 0,'0'0'343'0'0,"0"0"506"0"0,0 0 153 0 0,0 0 131 0 0,0 0 169 0 0,0 0 118 0 0,0 0 42 0 0,3-2-63 0 0,60-97 6782 0 0,-9 10-6860 0 0,-25 50-1079 0 0,1 1 0 0 0,2 2 0 0 0,2 1 0 0 0,29-23-242 0 0,-63 58-3 0 0,1-1 1 0 0,-1 1-1 0 0,1-1 0 0 0,0 1 1 0 0,-1 0-1 0 0,1-1 0 0 0,0 1 1 0 0,-1 0-1 0 0,1-1 0 0 0,0 1 1 0 0,-1 0-1 0 0,1 0 0 0 0,0 0 1 0 0,0-1-1 0 0,-1 1 0 0 0,1 0 1 0 0,0 0-1 0 0,0 0 0 0 0,-1 0 0 0 0,1 0 1 0 0,0 1-1 0 0,0-1 0 0 0,-1 0 1 0 0,1 0-1 0 0,0 0 0 0 0,-1 1 1 0 0,1-1-1 0 0,0 0 0 0 0,-1 1 1 0 0,1-1-1 0 0,0 0 0 0 0,-1 1 1 0 0,1-1-1 0 0,0 1 0 0 0,-1-1 1 0 0,1 1-1 0 0,-1-1 0 0 0,1 1 0 0 0,-1 0 1 0 0,0-1-1 0 0,1 1 0 0 0,-1 0 1 0 0,1-1-1 0 0,-1 1 0 0 0,0 0 1 0 0,0-1-1 0 0,1 1 0 0 0,-1 0 1 0 0,0 0-1 0 0,0-1 0 0 0,0 1 1 0 0,0 0-1 0 0,0 0 0 0 0,0-1 1 0 0,0 1-1 0 0,0 0 0 0 0,0 0 0 0 0,0-1 1 0 0,0 1-1 0 0,-1 0 0 0 0,1-1 1 0 0,0 2 2 0 0,-2 49 243 0 0,-36 145 202 0 0,86-231 241 0 0,182-180-652 0 0,-152 180-168 0 0,-76 37 139 0 0,-1 0-1 0 0,0 0 0 0 0,0 0 1 0 0,0 1-1 0 0,0-1 0 0 0,0 0 1 0 0,-1 1-1 0 0,1-1 0 0 0,0 0 1 0 0,-1 1-1 0 0,0-1 0 0 0,0 1 1 0 0,0-1-1 0 0,0 1 0 0 0,0-1 1 0 0,0 1-1 0 0,-1-1 0 0 0,1 0 1 0 0,-1 1-1 0 0,0 1-4 0 0,-62 161 379 0 0,50-112-2232 0 0,19-48-1718 0 0,-3-3-1782 0 0,1-2-4824 0 0</inkml:trace>
  <inkml:trace contextRef="#ctx0" brushRef="#br0" timeOffset="5872.131">3560 3548 15683 0 0,'0'0'656'0'0,"0"0"-423"0"0,0 0-73 0 0,0 0-8 0 0,0 0-16 0 0,0 0 0 0 0,0 0-88 0 0,-74 129-104 0 0,69-109-104 0 0,1 1-192 0 0,-1-5-345 0 0,2 3-359 0 0,1-6-728 0 0,-1-3-1665 0 0,1-4-6201 0 0</inkml:trace>
  <inkml:trace contextRef="#ctx0" brushRef="#br0" timeOffset="6352.969">4110 2814 9426 0 0,'0'0'1554'0'0,"0"0"-562"0"0,0 0-349 0 0,0 0-33 0 0,0 0 201 0 0,0 0 260 0 0,0 0 129 0 0,0 0-75 0 0,0 0-186 0 0,-2 23-165 0 0,-17 168 744 0 0,-45 261-147 0 0,-4-203-1366 0 0,87-289-15557 0 0,-15 28 9065 0 0</inkml:trace>
  <inkml:trace contextRef="#ctx0" brushRef="#br0" timeOffset="6657.253">4355 3062 2160 0 0,'0'0'2285'0'0,"0"0"-958"0"0,0 0-108 0 0,-20 13 304 0 0,-64 43 216 0 0,-22 21 2328 0 0,-18 34-2290 0 0,121-109-1718 0 0,0 0 0 0 0,1 0 0 0 0,-1 0 1 0 0,0 0-1 0 0,1 0 0 0 0,-1 0 0 0 0,1 1 0 0 0,-1 0 1 0 0,1-1-1 0 0,0 1 0 0 0,0 0 0 0 0,1 0 0 0 0,-1 0 1 0 0,0 0-1 0 0,1 0 0 0 0,0 0 0 0 0,0 0 0 0 0,0 1 1 0 0,0-1-1 0 0,0 0 0 0 0,1 1 0 0 0,0-1 0 0 0,-1 1 1 0 0,1-1-1 0 0,0 1 0 0 0,1-1 0 0 0,-1 0 0 0 0,1 1 0 0 0,-1-1 1 0 0,1 1-1 0 0,0-1 0 0 0,0 0 0 0 0,0 0 0 0 0,1 0 1 0 0,-1 0-1 0 0,2 3-59 0 0,12 3 186 0 0,1 0 0 0 0,0-1 0 0 0,0-1 0 0 0,0 0 0 0 0,1-1 0 0 0,0-1 0 0 0,0 0 0 0 0,1-1 0 0 0,-1-2 0 0 0,7 1-186 0 0,40 10 191 0 0,-63-13-189 0 0,13 3 30 0 0,-1 0 0 0 0,1 0 0 0 0,-1 1 0 0 0,0 1 0 0 0,0 0 0 0 0,-1 1 0 0 0,1 0 1 0 0,-1 1-1 0 0,0 1 0 0 0,8 6-32 0 0,-19-13-26 0 0,0 0-1 0 0,0 1 1 0 0,0-1 0 0 0,0 0 0 0 0,0 1 0 0 0,0-1 0 0 0,0 1 0 0 0,0-1 0 0 0,-1 1-1 0 0,1-1 1 0 0,0 1 0 0 0,-1 0 0 0 0,0-1 0 0 0,1 1 0 0 0,-1 0 0 0 0,0-1 0 0 0,0 1-1 0 0,0 0 1 0 0,0-1 0 0 0,0 1 0 0 0,0 0 0 0 0,0-1 0 0 0,-1 1 0 0 0,1 0 0 0 0,0-1-1 0 0,-1 1 1 0 0,0 0 0 0 0,1-1 0 0 0,-1 1 0 0 0,0-1 0 0 0,0 1 0 0 0,0-1 0 0 0,0 0 0 0 0,0 1-1 0 0,0-1 1 0 0,0 0 0 0 0,0 0 0 0 0,-1 1 26 0 0,-21 15-10179 0 0,18-15 749 0 0</inkml:trace>
  <inkml:trace contextRef="#ctx0" brushRef="#br0" timeOffset="7603.66">4486 3681 3321 0 0,'0'0'2319'0'0,"0"0"-256"0"0,0 0-56 0 0,0 0-88 0 0,0 0-236 0 0,0 0-259 0 0,0 0-243 0 0,0 0-177 0 0,0 0-99 0 0,0 0-124 0 0,0 0-93 0 0,0 0-81 0 0,0 0-79 0 0,0-6-52 0 0,11-66 1487 0 0,19 15-1531 0 0,2 1 1 0 0,3 2-1 0 0,40-48-432 0 0,-74 101-1 0 0,4-6-7 0 0,1 0 1 0 0,0 0-1 0 0,0 0 0 0 0,0 1 1 0 0,1-1-1 0 0,0 2 0 0 0,0-1 1 0 0,1 1-1 0 0,0 0 0 0 0,0 0 1 0 0,0 1-1 0 0,0 0 8 0 0,-7 6-20 0 0,1 0 0 0 0,-1 0-1 0 0,0 0 1 0 0,0 0 0 0 0,-1 0 0 0 0,1 0 0 0 0,0 0-1 0 0,-1 0 1 0 0,1 1 0 0 0,-1-1 0 0 0,0 0-1 0 0,0 0 1 0 0,1 0 0 0 0,-1 1 0 0 0,-1-1-1 0 0,1 0 1 0 0,0 0 0 0 0,-1 0 0 0 0,1 1-1 0 0,-1-1 1 0 0,1 0 0 0 0,-1 0 0 0 0,0 0 0 0 0,0 0-1 0 0,0 0 1 0 0,0 0 0 0 0,0 0 0 0 0,-1 0-1 0 0,0 0 21 0 0,-5 15 1 0 0,0 0-1 0 0,0 0 1 0 0,2 1-1 0 0,0 0 1 0 0,1 1 0 0 0,1-1-1 0 0,0 0 1 0 0,2 1-1 0 0,0 0 1 0 0,1 11-1 0 0,1-28-1 0 0,-1 1 0 0 0,0-1 0 0 0,0 0 0 0 0,1 0 1 0 0,-1 0-1 0 0,1 0 0 0 0,-1 0 0 0 0,1 0 0 0 0,0 0 0 0 0,0 0 1 0 0,0 0-1 0 0,0 0 0 0 0,0-1 0 0 0,0 1 0 0 0,1 0 0 0 0,-1-1 1 0 0,1 1-1 0 0,-1 0 0 0 0,1-1 0 0 0,-1 0 0 0 0,1 1 1 0 0,0-1-1 0 0,0 0 0 0 0,-1 0 0 0 0,1 0 0 0 0,0 0 0 0 0,0 0 1 0 0,0-1-1 0 0,0 1 0 0 0,0-1 0 0 0,1 1 0 0 0,-1-1 0 0 0,0 0 1 0 0,0 1-1 0 0,0-1 0 0 0,0 0 0 0 0,0 0 0 0 0,0-1 0 0 0,1 1 1 0 0,-1 0-1 0 0,1-1 1 0 0,81-39 79 0 0,-66 23-74 0 0,-1-1-1 0 0,0 0 0 0 0,-2-1 1 0 0,0 0-1 0 0,-1-1 1 0 0,5-12-5 0 0,70-87 130 0 0,-89 155-218 0 0,-45 272 1230 0 0,45-299-628 0 0,0-5-2073 0 0,-1-3-3102 0 0,1-1-3337 0 0,0 0-2998 0 0</inkml:trace>
  <inkml:trace contextRef="#ctx0" brushRef="#br0" timeOffset="7886.73">5326 3506 11282 0 0,'0'0'3374'0'0,"0"0"-2328"0"0,0 0-695 0 0,0 0 230 0 0,0 0 259 0 0,0 0 89 0 0,0 0-87 0 0,0 0-163 0 0,0 0-147 0 0,3 21-114 0 0,8 64-77 0 0,-11-79-291 0 0,1 1 0 0 0,-1 0 0 0 0,0-1-1 0 0,-1 1 1 0 0,1-1 0 0 0,-1 1 0 0 0,-1-1 0 0 0,1 1 0 0 0,-1-1-1 0 0,0 0 1 0 0,-1 1 0 0 0,1-1 0 0 0,-1 0 0 0 0,-1-1-1 0 0,1 1 1 0 0,-1 0-50 0 0,-5 9 61 0 0,-64 83-525 0 0,34-63-7841 0 0,32-30-2719 0 0</inkml:trace>
  <inkml:trace contextRef="#ctx0" brushRef="#br0" timeOffset="9119.28">1280 4809 5129 0 0,'0'0'1323'0'0,"0"0"-332"0"0,0 0-174 0 0,0 0 1 0 0,0 0 209 0 0,0 0 194 0 0,0 0-7 0 0,0 0-158 0 0,0 0-172 0 0,0 0-114 0 0,0 0-65 0 0,4-8-55 0 0,88-150 2549 0 0,85-168-1766 0 0,-171 316-1443 0 0,0 0 0 0 0,1 0 1 0 0,0 1-1 0 0,1 0 0 0 0,0 0 1 0 0,0 0-1 0 0,1 1 0 0 0,0 0 1 0 0,8-4 9 0 0,-10 53-395 0 0,-15 3 579 0 0,-4 104-17 0 0,13-145-161 0 0,0-1-1 0 0,1 0 1 0 0,-1 0 0 0 0,0 1-1 0 0,1-1 1 0 0,0 0 0 0 0,-1 0 0 0 0,1-1-1 0 0,0 1 1 0 0,0 0 0 0 0,0 0-1 0 0,0-1 1 0 0,0 0 0 0 0,0 1 0 0 0,1-1-1 0 0,-1 0 1 0 0,0 0 0 0 0,1 0-1 0 0,-1 0 1 0 0,1 0 0 0 0,-1-1 0 0 0,1 1-1 0 0,-1-1 1 0 0,1 0 0 0 0,-1 1-1 0 0,1-1 1 0 0,0 0 0 0 0,-1-1 0 0 0,1 1-1 0 0,-1 0 1 0 0,1-1 0 0 0,-1 1-1 0 0,1-1 1 0 0,-1 0 0 0 0,1 0 0 0 0,-1 0-1 0 0,0 0 1 0 0,1 0 0 0 0,-1-1-1 0 0,0 1 1 0 0,0-1 0 0 0,0 1 0 0 0,0-1-1 0 0,0 0 1 0 0,0 0 0 0 0,-1 0-1 0 0,1 0 1 0 0,-1 0 0 0 0,2-2-6 0 0,171-179 3 0 0,-149 164-27 0 0,-25 36 222 0 0,-26 153 686 0 0,22-142-906 0 0,1 0-1 0 0,1 0 0 0 0,2 0 1 0 0,1 0-1 0 0,1 0 0 0 0,4 24 23 0 0,6-33-1164 0 0,-5-17-1930 0 0,1-2-3865 0 0,-5 0-3831 0 0</inkml:trace>
  <inkml:trace contextRef="#ctx0" brushRef="#br0" timeOffset="9370.768">2222 4618 18172 0 0,'0'0'248'0'0,"0"0"-312"0"0,0 0-24 0 0,0 0-72 0 0,0 0 24 0 0,0 0-88 0 0,0 0-96 0 0,0 0-160 0 0,0 0-369 0 0,0 0-631 0 0,0 0-2081 0 0,0 0-7497 0 0</inkml:trace>
  <inkml:trace contextRef="#ctx0" brushRef="#br0" timeOffset="9621.059">2230 4208 14691 0 0,'0'0'1737'0'0,"0"0"-1353"0"0,0 0-440 0 0,0 0-248 0 0,0 0-457 0 0,0 0-191 0 0,0 0-168 0 0,0 0-304 0 0,0 0-1521 0 0,0 0-6305 0 0</inkml:trace>
  <inkml:trace contextRef="#ctx0" brushRef="#br0" timeOffset="9787.618">2531 4070 17780 0 0,'0'0'448'0'0,"0"0"-417"0"0,0 0-215 0 0,0 0 54 0 0,0 0 181 0 0,0 0 234 0 0,0 0 114 0 0,0 0 73 0 0,0 0 63 0 0,0 0 14 0 0,0 0-43 0 0,11 21-86 0 0,35 69-101 0 0,-43-84-281 0 0,0 0 1 0 0,0 0 0 0 0,-1 1 0 0 0,0-1 0 0 0,0 1 0 0 0,0-1 0 0 0,-1 1-1 0 0,0 0 1 0 0,-1 0 0 0 0,1 0 0 0 0,-1 0 0 0 0,0-1 0 0 0,-1 2-39 0 0,0 14 93 0 0,-9 243 708 0 0,-6-13-675 0 0,16-252-283 0 0,1 1 0 0 0,-1-1 0 0 0,1 0-1 0 0,-1 0 1 0 0,1 1 0 0 0,0-1 0 0 0,-1 0-1 0 0,1 0 1 0 0,-1 0 0 0 0,1 0 0 0 0,0 0-1 0 0,-1 0 1 0 0,1 0 0 0 0,0 0 0 0 0,-1 0-1 0 0,1 0 1 0 0,-1 0 0 0 0,1 0 0 0 0,0 0-1 0 0,-1-1 1 0 0,1 1 0 0 0,-1 0 0 0 0,1 0-1 0 0,-1-1 1 0 0,1 1 0 0 0,0 0 0 0 0,-1-1-1 0 0,0 1 1 0 0,1-1 0 0 0,-1 1 0 0 0,1 0 0 0 0,-1-1-1 0 0,1 1 1 0 0,-1-1 0 0 0,0 1 0 0 0,1-1-1 0 0,-1 1 1 0 0,0-1 0 0 0,1 0 0 0 0,-1 1-1 0 0,0-1 1 0 0,0 1 0 0 0,0-1 0 0 0,0 0-1 0 0,0 1 1 0 0,1-1 0 0 0,-1 1 0 0 0,0-1-1 0 0,0 0 1 0 0,0 1 0 0 0,-1-1 0 0 0,1 0-1 0 0,0 0 158 0 0,4-9-6482 0 0,-2 2-1708 0 0</inkml:trace>
  <inkml:trace contextRef="#ctx0" brushRef="#br0" timeOffset="10140.179">2787 4689 3233 0 0,'0'0'1208'0'0,"0"0"64"0"0,0 0 191 0 0,0 0 256 0 0,0 0 51 0 0,0 0-135 0 0,22 2-224 0 0,70 2-252 0 0,-29-19 457 0 0,-55 13-1518 0 0,0-1 0 0 0,0 0 0 0 0,0 0 0 0 0,0-1 1 0 0,-1 0-1 0 0,1-1 0 0 0,-1 1 0 0 0,0-1 0 0 0,-1-1 0 0 0,1 1 0 0 0,-1-1 0 0 0,0 0 0 0 0,0 0 0 0 0,-1-1 0 0 0,0 0 0 0 0,0 0 0 0 0,-1 0 0 0 0,1-1 1 0 0,-2 1-1 0 0,1-1 0 0 0,-1 0 0 0 0,0 0 0 0 0,-1 0 0 0 0,0 0 0 0 0,0-1 0 0 0,-1 1 0 0 0,0-1 0 0 0,0-6-98 0 0,-1 12 10 0 0,-1 0 1 0 0,0 0-1 0 0,0 0 0 0 0,0 0 1 0 0,0 0-1 0 0,0 1 0 0 0,0-1 0 0 0,-1 1 1 0 0,1-1-1 0 0,-1 1 0 0 0,0-1 0 0 0,0 1 1 0 0,0 0-1 0 0,0 0 0 0 0,0 0 1 0 0,0 0-1 0 0,-1 0 0 0 0,1 0 0 0 0,-1 1 1 0 0,1-1-1 0 0,-1 1 0 0 0,0 0 1 0 0,1-1-1 0 0,-1 1 0 0 0,0 0 0 0 0,0 1 1 0 0,0-1-1 0 0,0 1 0 0 0,0-1 1 0 0,0 1-1 0 0,0 0 0 0 0,1 0 0 0 0,-3 0-10 0 0,-3 0 20 0 0,1 1-1 0 0,0 0 0 0 0,0 0 1 0 0,0 0-1 0 0,0 1 0 0 0,0 0 1 0 0,0 0-1 0 0,1 1 1 0 0,-1 0-1 0 0,1 0 0 0 0,0 1 1 0 0,-1 0-1 0 0,-2 2-19 0 0,0 2-12 0 0,1 0 0 0 0,1 0 0 0 0,-1 1-1 0 0,1 0 1 0 0,1 0 0 0 0,0 1 0 0 0,0 0 0 0 0,1 0 0 0 0,0 0 0 0 0,1 0 0 0 0,0 1-1 0 0,0 0 1 0 0,1 0 0 0 0,1 0 0 0 0,0 0 0 0 0,0 0 0 0 0,1 1 0 0 0,1 6 12 0 0,0-11-47 0 0,0 0 0 0 0,0-1 0 0 0,1 1 0 0 0,0 0 0 0 0,0-1 0 0 0,0 1 0 0 0,1 0 0 0 0,0-1 0 0 0,1 0 0 0 0,-1 1 0 0 0,1-1 0 0 0,1 0 0 0 0,-1 0 0 0 0,1-1 0 0 0,0 1 0 0 0,0-1 0 0 0,0 0 0 0 0,1 0 0 0 0,0 0 0 0 0,0 0 0 0 0,0-1 0 0 0,0 0 0 0 0,1 0 0 0 0,0 0 0 0 0,0-1 0 0 0,0 0 0 0 0,0 0 0 0 0,0-1 0 0 0,1 1 0 0 0,-1-1 0 0 0,3 0 47 0 0,62 3-2386 0 0,-25-14-5368 0 0,-33 6-254 0 0</inkml:trace>
  <inkml:trace contextRef="#ctx0" brushRef="#br0" timeOffset="10455.059">3643 4436 16900 0 0,'0'0'1428'0'0,"0"0"-687"0"0,0 0-276 0 0,0 0 1 0 0,-21 9-20 0 0,-66 30-93 0 0,84-39-350 0 0,1 1 0 0 0,0-1 0 0 0,-1 1 0 0 0,1 0 0 0 0,-1 0 0 0 0,1 0 1 0 0,0 0-1 0 0,-1 0 0 0 0,1 0 0 0 0,0 1 0 0 0,0-1 0 0 0,0 1 0 0 0,0 0 0 0 0,0-1 0 0 0,1 1 0 0 0,-1 0 0 0 0,0 0 0 0 0,1 0 0 0 0,-1 0 0 0 0,1 0 0 0 0,0 0 1 0 0,0 1-1 0 0,0-1 0 0 0,0 0 0 0 0,0 1 0 0 0,0-1 0 0 0,1 1 0 0 0,-1-1 0 0 0,1 1 0 0 0,-1-1 0 0 0,1 1 0 0 0,0-1 0 0 0,0 1 0 0 0,0-1 0 0 0,1 1 0 0 0,-1-1 0 0 0,1 3-3 0 0,1-2-44 0 0,1 1-1 0 0,0-1 0 0 0,0 0 0 0 0,0 0 0 0 0,0 0 0 0 0,0 0 0 0 0,1 0 0 0 0,-1-1 0 0 0,1 1 0 0 0,-1-1 0 0 0,1 0 0 0 0,0 0 0 0 0,0 0 0 0 0,0-1 0 0 0,0 0 0 0 0,1 1 0 0 0,-1-1 0 0 0,0-1 0 0 0,4 1 45 0 0,12 5-107 0 0,-8-1 59 0 0,-4-4 54 0 0,0 2 0 0 0,-1-1 0 0 0,1 1 1 0 0,-1 0-1 0 0,0 1 0 0 0,0-1 0 0 0,0 1 0 0 0,0 1 1 0 0,-1-1-1 0 0,0 1 0 0 0,0 0 0 0 0,0 1 0 0 0,0 0 1 0 0,0 0-7 0 0,-5-4 60 0 0,-1 1 1 0 0,1-1-1 0 0,0 1 1 0 0,0-1-1 0 0,-1 1 1 0 0,0-1-1 0 0,1 1 1 0 0,-1-1-1 0 0,0 1 1 0 0,0-1-1 0 0,0 1 1 0 0,-1-1 0 0 0,1 1-1 0 0,-1-1 1 0 0,1 0-1 0 0,-1 1 1 0 0,0-1-1 0 0,0 1 1 0 0,0-1-1 0 0,0 0 1 0 0,0 0-1 0 0,0 1 1 0 0,-1-1-1 0 0,1 0 1 0 0,-1 0-1 0 0,0 0 1 0 0,1-1-1 0 0,-1 1 1 0 0,0 0 0 0 0,0-1-1 0 0,0 1 1 0 0,0-1-1 0 0,0 1-60 0 0,-77 40 74 0 0,46-35-1542 0 0,19-5-1510 0 0,3-1-1473 0 0,2 1-6673 0 0</inkml:trace>
  <inkml:trace contextRef="#ctx0" brushRef="#br0" timeOffset="11256.14">2154 4542 0 0 0,'0'0'1172'0'0,"0"0"282"0"0,0 0 261 0 0,0 0 185 0 0,0 0 33 0 0,0 0-52 0 0,0 0-181 0 0,0 0-252 0 0,0 0-307 0 0,0 0-254 0 0,0 0-168 0 0,-2-2-84 0 0,-6-3 1632 0 0,8 23 1340 0 0,1-1-3649 0 0,-29 203 323 0 0,28-219-979 0 0,-1 2 1094 0 0,1-2-8932 0 0,2-1-2331 0 0</inkml:trace>
  <inkml:trace contextRef="#ctx0" brushRef="#br0" timeOffset="13371.671">4100 4694 3353 0 0,'0'0'2207'0'0,"0"0"-676"0"0,0 0-403 0 0,0 0-64 0 0,0 0-11 0 0,0 0 49 0 0,0 0 24 0 0,0 0-20 0 0,0 0-1 0 0,0 0-33 0 0,0 0-110 0 0,1 4-155 0 0,-2 5-672 0 0,0 1 1 0 0,0-1 0 0 0,-1 0-1 0 0,-1 0 1 0 0,1 0-1 0 0,-2 0 1 0 0,1 0 0 0 0,-1-1-1 0 0,0 1 1 0 0,-1-1 0 0 0,0 0-1 0 0,0-1 1 0 0,-1 1-1 0 0,0-1 1 0 0,-5 6-136 0 0,-2 5 117 0 0,7-11-537 0 0,-48 57 1450 0 0,31-50-3236 0 0,-2-9-3769 0 0,22-5-4565 0 0</inkml:trace>
  <inkml:trace contextRef="#ctx0" brushRef="#br0" timeOffset="13807.964">4761 4376 6401 0 0,'0'0'1950'0'0,"0"0"-667"0"0,0 0-221 0 0,0 0 7 0 0,0 0 29 0 0,0 0 27 0 0,0 0-107 0 0,0 0-159 0 0,-21 7-123 0 0,-67 25-111 0 0,77-28-469 0 0,1 1 0 0 0,0 0 0 0 0,1 0 0 0 0,-1 1 0 0 0,1 0 0 0 0,0 0 0 0 0,1 1 0 0 0,0 0 0 0 0,-7 7-156 0 0,-3 4 238 0 0,8-11-142 0 0,0 0-1 0 0,1 1 1 0 0,0 1 0 0 0,0-1-1 0 0,1 1 1 0 0,0 0 0 0 0,0 1-1 0 0,1 0 1 0 0,1 0 0 0 0,-1 1-1 0 0,2 0 1 0 0,0 0 0 0 0,0 0-1 0 0,1 1 1 0 0,0-1 0 0 0,1 1-1 0 0,0 0 1 0 0,1 0 0 0 0,0 0-1 0 0,1 0 1 0 0,1 0-1 0 0,0 10-95 0 0,2-17 4 0 0,-1-1-1 0 0,2 1 0 0 0,-1-1 0 0 0,0 1 0 0 0,1-1 0 0 0,0 0 0 0 0,0 0 0 0 0,0 0 0 0 0,1-1 0 0 0,-1 1 1 0 0,1-1-1 0 0,0 0 0 0 0,0 0 0 0 0,0 0 0 0 0,0 0 0 0 0,0-1 0 0 0,1 0 0 0 0,-1 0 0 0 0,1 0 0 0 0,0 0 1 0 0,-1-1-1 0 0,1 1 0 0 0,0-1 0 0 0,0-1 0 0 0,0 1 0 0 0,3-1-3 0 0,131-11-766 0 0,-71-13-1036 0 0,-26 3-4896 0 0,-28 13-3777 0 0</inkml:trace>
  <inkml:trace contextRef="#ctx0" brushRef="#br0" timeOffset="14404.572">4869 4832 6729 0 0,'0'0'4617'0'0,"0"0"-2774"0"0,0 0-1021 0 0,0 0-122 0 0,0 0-6 0 0,0 0 68 0 0,0 0 17 0 0,0 0-88 0 0,0 0-129 0 0,13-20-124 0 0,40-63-96 0 0,23-9 326 0 0,34-8 185 0 0,-110 100-859 0 0,1-1-1 0 0,-1 1 1 0 0,1 0-1 0 0,-1-1 0 0 0,0 1 1 0 0,1 0-1 0 0,-1-1 1 0 0,1 1-1 0 0,-1 0 0 0 0,1 0 1 0 0,-1 0-1 0 0,1-1 1 0 0,-1 1-1 0 0,1 0 0 0 0,0 0 1 0 0,-1 0-1 0 0,1 0 1 0 0,-1 0-1 0 0,1 0 0 0 0,-1 0 1 0 0,1 0-1 0 0,-1 0 1 0 0,1 0-1 0 0,-1 0 0 0 0,1 0 1 0 0,0 0-1 0 0,-1 1 1 0 0,1-1-1 0 0,-1 0 0 0 0,1 0 1 0 0,-1 1-1 0 0,1-1 1 0 0,-1 0-1 0 0,0 0 0 0 0,1 1 1 0 0,-1-1-1 0 0,1 1 1 0 0,-1-1-1 0 0,0 0 0 0 0,1 1 1 0 0,-1-1-1 0 0,0 1 1 0 0,1-1-1 0 0,-1 1 0 0 0,0-1 1 0 0,0 1-1 0 0,1-1 1 0 0,-1 1-1 0 0,0-1 0 0 0,0 1 1 0 0,0-1-1 0 0,0 1 1 0 0,0-1-1 0 0,0 1 0 0 0,0 0 1 0 0,0-1-1 0 0,0 1 1 0 0,0-1-1 0 0,0 1 0 0 0,0-1 1 0 0,0 1-1 0 0,0-1 1 0 0,0 1-1 0 0,-1-1 0 0 0,1 1 1 0 0,0 0 6 0 0,-2 43 142 0 0,1-38-85 0 0,-3 60 124 0 0,4-64-174 0 0,1-1 0 0 0,-1 0 0 0 0,0 1 0 0 0,0-1-1 0 0,0 0 1 0 0,1 0 0 0 0,-1 1 0 0 0,1-1-1 0 0,-1 0 1 0 0,1 0 0 0 0,-1 0 0 0 0,1 0-1 0 0,0 0 1 0 0,0 1 0 0 0,-1-1 0 0 0,1 0-1 0 0,0-1 1 0 0,0 1 0 0 0,0 0 0 0 0,0 0-1 0 0,0 0 1 0 0,0 0 0 0 0,0-1 0 0 0,0 1-1 0 0,1-1 1 0 0,-1 1 0 0 0,0-1 0 0 0,0 1 0 0 0,0-1-1 0 0,1 1 1 0 0,-1-1 0 0 0,0 0 0 0 0,1 0-1 0 0,-1 0 1 0 0,0 0 0 0 0,0 0 0 0 0,1 0-1 0 0,-1 0 1 0 0,0 0 0 0 0,1 0 0 0 0,-1-1-1 0 0,0 1 1 0 0,0 0 0 0 0,1-1 0 0 0,-1 1-1 0 0,0-1-6 0 0,108-71 501 0 0,-75 44-487 0 0,103-87 106 0 0,-155 170 722 0 0,-31 77-1553 0 0,46-71-8432 0 0,4-56-699 0 0</inkml:trace>
  <inkml:trace contextRef="#ctx0" brushRef="#br0" timeOffset="15091.273">5642 4767 14795 0 0,'0'0'1862'0'0,"0"0"-931"0"0,0 0-411 0 0,0 0 104 0 0,0 0 167 0 0,0 0 38 0 0,0 0-114 0 0,0 0-220 0 0,0 0-204 0 0,-11 20-142 0 0,-37 63-76 0 0,42-72-187 0 0,-1 0 0 0 0,0 0-1 0 0,0-1 1 0 0,-1 0 0 0 0,-1-1-1 0 0,1 0 1 0 0,-2 0-1 0 0,1-1 1 0 0,-1 0 0 0 0,0 0-1 0 0,-4 1 115 0 0,-11 3-4360 0 0,-1-1-3897 0 0,18-8 57 0 0</inkml:trace>
  <inkml:trace contextRef="#ctx0" brushRef="#br0" timeOffset="15487.232">5852 4818 20588 0 0,'0'0'1830'0'0,"0"0"-1071"0"0,0 0-515 0 0,0 0-29 0 0,0 0 38 0 0,0 0 20 0 0,0 0-19 0 0,0 0-63 0 0,0 0-50 0 0,0 0-46 0 0,0 0-30 0 0,0 0-50 0 0,0 0-75 0 0,8 3-116 0 0,43 14-582 0 0,-32-16-2454 0 0,-11-1-6351 0 0,-6 0-1591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7.4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51 1,'1'0,"-1"1,0-1,0 1,1-1,-1 1,0-1,1 0,-1 1,0-1,1 1,-1-1,0 0,1 1,-1-1,1 0,-1 0,1 1,-1-1,1 0,-1 0,1 0,-1 1,1-1,-1 0,1 0,0 0,-1 0,1 0,-1 0,1 0,-1 0,1-1,-1 1,1 0,-1 0,1 0,-1 0,1-1,-1 1,1 0,-1 0,1-1,-1 1,0-1,1 1,-1 0,1-1,-1 1,0-1,1 1,-1 0,0-1,0 1,1-1,-1 0,5 53,-5-52,-1 411,-25-154,-5-71,21-158,10-28,0-1,0 1,0 0,0-1,0 1,-1 0,1-1,0 1,0 0,0 0,0-1,0 1,0 0,-1 0,1-1,0 1,0 0,0 0,-1 0,1-1,0 1,0 0,-1 0,1 0,0 0,0-1,-1 1,1 0,0 0,0 0,-1 0,1 0,0 0,-1 0,1 0,0 0,-1 0,1 0,0 0,0 0,-1 0,1 0,0 0,-1 0,1 0,0 0,0 1,-1-1,1 0,0 0,5-43,0 19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56 283,'0'19,"0"11,0 6,0 1,5-6,1-3,0-2,-1 0,-1-5</inkml:trace>
  <inkml:trace contextRef="#ctx0" brushRef="#br0" timeOffset="206.067">0 0,'0'0</inkml:trace>
  <inkml:trace contextRef="#ctx0" brushRef="#br0" timeOffset="572.848">282 480,'68'-210,"-49"117,-17 114,0 0,1 0,2-1,0 0,1 1,1-2,1 1,1 1,-6-16,-1 0,1-1,0 0,0 1,1-1,-1 0,1-1,0 1,0-1,0 1,1-1,-1 0,1-1,-1 1,1-1,0 0,0 0,0-1,0 1,0-1,0 0,1 0,-1-1,0 0,0 0,1 0,-1 0,0-1,0 0,1 0,3-2,3-1,0-1,0 0,-1-1,0 0,0-1,-1 0,1-1,-1 0,-1-1,0 0,0 0,-1-1,0 0,-1 0,0-1,0 0,-1 0,-1-1,0 0,1-2,43-72,-35 68,0 5</inkml:trace>
  <inkml:trace contextRef="#ctx0" brushRef="#br0" timeOffset="1139.135">988 142,'-15'16,"0"0,1 2,1-1,1 1,0 1,2 1,0-1,1 1,1 1,1 0,-4 16,10-35,1 0,-1 1,0-1,1 0,0 1,0-1,-1 0,1 1,1-1,-1 1,0-1,0 0,1 1,0-1,-1 0,1 0,0 1,0-1,0 0,0 0,0 0,1 0,-1 0,1 0,-1-1,1 1,0 0,0-1,-1 1,1-1,0 0,0 0,1 1,-1-1,0-1,0 1,0 0,1 0,-1-1,0 1,1-1,-1 0,0 0,1 0,-1 0,1 0,-1 0,0-1,1 1,0-1,11-4,0 0,-1-1,0-1,0 0,0-1,-1 0,0-1,5-5,21-14,12-8,-38 25,1 1,0 0,1 0,0 2,0-1,1 2,0 0,0 1,1 0,0 2,0-1,12 0,-26 5,0 0,1 0,-1 1,1-1,-1 0,0 1,1 0,-1-1,0 1,0 0,0 0,1 1,-1-1,0 0,0 1,-1-1,1 1,0-1,0 1,-1 0,1 0,-1 0,0 0,1 0,-1 0,0 0,0 0,0 1,-1-1,1 0,0 1,-1-1,0 0,1 2,1 91,-4-73,-2 380,5-378,-2 1,0-1,-1 0,-2 0,0 0,-2 0,-1-1,0 1,-2-2,0 1,-2-1,0-1,-2 0,0-1,-1 0,-1-1,-8 8,20-24,0 0,1 0,-1-1,0 1,0-1,0 1,-1-1,1 0,-1 0,1 0,-1-1,0 1,1-1,-1 0,0 0,0 0,0-1,0 1,0-1,0 0,0 0,1 0,-1-1,0 1,0-1,0 0,0 0,0 0,1-1,-1 1,0-1,1 0,0 0,-1 0,1-1,0 1,0-1,0 0,0 1,1-1,-1 0,1-1,0 1,0 0,0-1,0 1,1-1,-2-2,3-16,0 0,2 0,0 1,1-1,2 0,0 1,1 0,1 0,1 1,1 0,1 0,0 1,1 0,2 1,4-5,5-10,2 1,1 1,2 1,0 1,2 2,1 1,2 1,0 1,24-11,-38 25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57 311,'-5'34,"-2"15,1 0</inkml:trace>
  <inkml:trace contextRef="#ctx0" brushRef="#br0" timeOffset="251.929">0 1,'0'0</inkml:trace>
  <inkml:trace contextRef="#ctx0" brushRef="#br0" timeOffset="505.366">198 481,'10'-18,"-1"-1,0 0,-2 0,0-1,-1 0,3-19,29-80,-38 120,0-1,1 0,-1 1,0-1,1 0,-1 0,0 1,0-1,1 0,-1 0,0 1,1-1,-1 0,1 0,-1 0,0 0,1 0,-1 0,1 1,-1-1,0 0,1 0,-1 0,1 0,-1 0,0-1,1 1,-1 0,1 0,-1 0,0 0,1 0,-1 0,0-1,1 1,-1 0,0 0,1-1,-1 1,0 0,1 0,-1-1,0 1,0 0,1-1,-1 1,0 0,0-1,0 1,0 0,1-1,-1 1,0-1,0 1,0 0,3 39,-3-36,23 110,-22-110,0 0,1 0,-1 0,1 0,0 0,0 0,0 0,0-1,0 1,1-1,-1 0,1 1,-1-1,1 0,0-1,0 1,0 0,0-1,0 1,0-1,0 0,1 0,-1-1,0 1,1-1,-1 1,1-1,-1 0,0 0,1-1,-1 1,2-1,4-4,0 1,0-2,-1 1,0-1,0-1,-1 0,1 0,-1 0,-1-1,0 0,0 0,0 0,-1-1,0 0,-1 0,4-10,25-79,-27 58,-9 25</inkml:trace>
  <inkml:trace contextRef="#ctx0" brushRef="#br0" timeOffset="1183.756">705 340,'16'0,"-1"0,0-1,0-1,0 0,0-1,-1 0,1-2,-1 0,1 0,-2-1,1-1,-1 0,0-1,0 0,-1-1,0-1,-1 0,5-5,-14 13,-1 1,0-1,0 0,0 1,0-1,0 0,0 0,0 1,-1-1,1 0,-1 0,1 0,-1 0,0 0,0 0,0 0,0 0,0 0,0 0,0 0,-1 0,1 1,-1-1,1 0,-1 0,0 0,0 0,0 1,0-1,0 0,0 1,0-1,0 1,-1-1,1 1,-1 0,1-1,-1 1,1 0,-1 0,0 0,-78-22,69 24,1 0,-1 0,1 1,0 1,0 0,0 0,0 1,0 0,1 0,-1 1,1 1,0 0,1 0,0 0,0 1,0 1,1-1,0 1,0 0,1 1,0-1,0 1,1 1,0-1,1 1,0-1,1 1,0 0,0 1,1-1,0 0,1 1,0-1,1 1,0 0,1-1,0 1,1 3,2-7,0 1,1-1,0 0,0 0,1 0,0-1,0 0,0 0,1 0,0-1,0 0,0-1,1 1,0-1,-1-1,1 1,1-1,-1-1,0 0,1 0,-1 0,1-1,0 0,-1-1,1 0,0 0,-1-1,1 0,-1-1,5-1,13-2,-1-1,-1-2,1 0,-1-1,-1-2,0 0,19-13,-24 13</inkml:trace>
  <inkml:trace contextRef="#ctx0" brushRef="#br0" timeOffset="1587.38">1129 368,'22'-6,"0"0,-1-2,0 0,0-1,0-1,-2-1,1-1,-1-1,-1 0,0-1,2-4,-18 17,-1 0,1 0,0 0,-1-1,1 1,-1 0,1-1,-1 1,0-1,0 1,1-1,-1 0,0 1,0-1,-1 0,1 0,0 0,-1 0,1 1,-1-1,1 0,-1 0,0 0,0 0,0 0,0 0,0 0,0 0,-1 0,1 0,-1 0,1 0,-1 0,0 0,0 1,0-1,0 0,0 0,0 1,0-1,0 1,-1-1,1 1,0-1,-1 1,0 0,1 0,-1 0,0 0,1 0,-1 0,0 0,-6 1,0 1,0-1,1 1,-1 1,0-1,1 1,-1 1,1 0,0 0,0 0,0 0,0 1,1 1,0-1,-1 1,2 0,-1 0,0 1,1-1,0 1,0 1,1-1,0 1,0-1,0 1,1 0,0 0,1 1,-1-1,1 1,1-1,-1 2,1-1,-1-1,1 0,1 0,0 1,0-1,0 1,0-1,1 0,1 0,-1 1,1-1,0 0,1 0,0-1,0 1,0 0,1-1,0 0,0 0,1 0,-1 0,1-1,1 0,-1 0,1 0,0-1,0 1,1-1,2 2,1 0,0 0,0-1,0-1,1 0,-1 0,1-1,0-1,0 0,0 0,0-1,1 0,-1-1,0 0,0-1,0 0,4-2,13-3</inkml:trace>
  <inkml:trace contextRef="#ctx0" brushRef="#br0" timeOffset="1901.639">1665 424,'-25'28,"25"-27,0-1,0 1,-1-1,1 0,0 1,-1-1,1 1,0-1,-1 0,1 1,0-1,-1 0,1 0,0 1,-1-1,1 0,-1 0,1 1,-1-1,1 0,0 0,-1 0,1 0,-1 0,1 0,-1 0,1 0,-1 0,1 0,-1 0,1 0,-1 0,1 0,-1 0,1 0,-1 0,1-1,0 1,-1 0,1 0,-1-1,1 1,0 0,-1-1,1 1,0 0,-1-1,1 1,0 0,-1-1,1 1,0-1,0 1,0-1,-1 1,1 0,0-1,0 1,0-1,0 1,0-1,0 1,0-1,0 1,0-1,0 1,0-1,0 1,0-1,0 0,4-20,1 0,0 1,1-1,2 1,0 0,1 1,1 0,0 0,2 1,0 0,1 1,0 1,12-11,67-79,-75 94,-4 6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89,'0'-3,"1"1,-1-1,0 1,1-1,-1 0,0 1,-1-1,1 1,0-1,-1 1,1-1,-1 1,0-1,0 1,0-1,0 1,0 0,-1 0,1 0,-1-1,1 1,-1 1,0-1,0 0,1 0,-1 1,-1-1,1 1,0-1,0 1,0 0,-3-1,-6-2,0 1,0 0,-1 0,1 1,-1 1,1 0,-1 0,0 1,1 1,-1 0,1 0,-1 1,1 1,0 0,-1 1,1 0,1 0,-1 1,1 0,0 1,-2 2,-16 10,1 1,0 2,2 0,0 2,-6 9,28-29,0 0,1 0,0 0,-1 0,1 0,1 1,-1-1,0 1,1 0,0-1,-1 1,2 0,-1-1,0 1,1 0,-1 0,1 0,0 0,1 0,-1 0,1-1,-1 1,1 0,0 0,1-1,-1 1,1 0,-1-1,1 1,0-1,0 0,1 0,-1 0,1 0,-1 0,1 0,0-1,0 1,0-1,0 0,1 0,-1 0,1 0,-1-1,1 1,-1-1,1 0,0 0,2 0,136 13,-141-14,0 0,-1 0,1-1,0 1,0 0,0 0,-1 0,1 0,0 0,0 1,0-1,-1 0,1 0,0 0,0 1,-1-1,1 0,0 1,0-1,-1 1,1-1,0 1,-1-1,1 1,-1-1,1 1,-1-1,1 1,-1 0,1-1,-1 1,1 0,-1 0,0-1,1 1,-1 0,0 0,0 0,0-1,0 1,0 0,0 0,0 0,0-1,0 1,0 0,0 0,0 0,0-1,-1 1,1 0,0 0,-1-1,1 1,0 0,-1-1,1 1,-1 0,1-1,-1 1,0 0,-42 46,34-38,-62 60,43-45,1 2,1 0,2 2,0 1,2 0,2 2,0 0,-2 10,20-36,1 0,0 1,0-1,0 1,1-1,0 0,0 1,0-1,1 1,-1-1,1 0,1 1,-1-1,1 0,0 0,0 0,0 0,1 0,0 0,0-1,0 1,0-1,1 0,-1 0,1 0,0-1,1 1,-1-1,0 0,1 0,0 0,0-1,0 0,0 0,0 0,0 0,0-1,1 0,-1 0,0 0,1-1,-1 0,2 0,16-1,-1-1,1-1,0-1,-1-1,1-1,-1-1,-1-1,0 0,0-2,0-1,7-5,2 0,90-60,-106 65</inkml:trace>
  <inkml:trace contextRef="#ctx0" brushRef="#br0" timeOffset="489.769">665 935,'195'-266,"-162"222,-26 63,-7-6,12 102,-11-111,0-1,1 1,-1 0,1-1,0 1,0-1,0 0,0 1,1-1,-1 0,1 0,0-1,0 1,0-1,0 1,0-1,1 0,-1 0,0 0,1-1,0 1,-1-1,1 0,0 0,0 0,0 0,0-1,1 1,6-3,1-1,-1 1,0-2,0 0,0 0,0-1,-1 0,0-1,0 0,0 0,-1-1,1-1,-2 1,1-2,-1 1,-1-1,2-2,1 2,1-1,-2 0,1-1,-1 0,-1 0,0-1,-1 0,0-1,-1 1,0-1,-1-1,2-8,-7 9,-4 6</inkml:trace>
  <inkml:trace contextRef="#ctx0" brushRef="#br0" timeOffset="1218.808">1653 624,'-8'-2,"1"0,0 1,-1 0,1 0,0 1,-1 0,1 0,-1 1,1-1,-1 2,1-1,0 1,0 0,0 1,0 0,0 0,0 0,1 1,-2 0,2 0,0 1,-1-1,2 1,-1 0,0 1,1-1,0 1,0 0,1 1,0-1,0 1,0 0,1-1,0 2,0-1,1 0,0 0,0 1,1-1,0 1,0 0,1-1,0 1,0 0,1-1,0 1,0 0,0-1,3 5,-4-10,1 1,1 0,-1 0,0 0,1-1,-1 1,1-1,0 1,0-1,0 0,0 1,0-1,0 0,1 0,-1-1,1 1,-1 0,1-1,0 0,-1 1,1-1,0 0,0 0,0-1,0 1,0-1,0 1,0-1,0 0,0 0,0-1,0 1,0 0,0-1,3-1,99-45,106-87,-210 132,0 1,0 0,0-1,1 1,-1 0,0 0,1 0,-1 0,1 0,-1 0,1 0,-1 0,1 1,0-1,-1 0,1 1,0 0,0-1,-1 1,1 0,0 0,0 0,0 0,-1 0,1 1,0-1,0 0,-1 1,1-1,0 1,-1 0,1-1,-1 1,1 0,0 0,-1 0,0 0,1 0,-1 1,0-1,0 0,1 1,-1-1,0 0,0 1,-1 0,1-1,0 1,0-1,-1 1,1 0,-1-1,1 1,-1 0,0 0,-13 109,0-45,-4 112,-27 77,42-246,1 3,-1 0,-1 0,1 0,-2 0,0 0,0-1,-1 1,-1-1,0 0,0-1,-1 1,0-1,-1-1,0 1,-1-1,0-1,0 0,-1 0,0-1,-10 6,18-12,-1 0,1-1,-1 1,1-1,-1 1,0-1,1 0,-1 0,1-1,-1 1,1 0,-1-1,1 1,-1-1,1 0,-1 0,1 0,0 0,-1 0,1-1,0 1,0-1,0 0,0 1,0-1,0 0,1 0,-1 0,1 0,-1 0,1 0,0-1,-1 1,1 0,1-1,-1 1,0-1,0 1,1-1,-1 0,-8-108,10 92,1 0,1 0,0 1,1-1,1 1,1 0,1 0,0 1,1 0,1 0,0 1,2 0,1-2,105-118,-28 63,-68 62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144 450,'-25'29,"-11"18,-1 7,11-6,10-6,12-11,12-10,10-9,6-6,4-5,-3-6,-1-4,0-4,2 0,0-3,-4 2</inkml:trace>
  <inkml:trace contextRef="#ctx0" brushRef="#br0" timeOffset="621.029">679 478,'-26'9,"0"0,1 2,1 1,0 2,0 0,1 1,1 1,1 1,0 1,1 1,-12 16,31-34,-1 0,1 0,0 0,0 1,0-1,0 0,0 1,0-1,0 1,1-1,-1 1,0-1,1 1,-1 0,1-1,0 1,-1-1,1 1,0 0,0-1,0 1,0 0,0-1,1 1,-1 0,0-1,1 1,-1 0,1-1,0 1,0-1,-1 1,1-1,0 0,0 1,0-1,0 0,1 1,-1-1,0 0,0 0,1 0,-1 0,1 0,-1-1,0 1,1 0,0-1,-1 1,1-1,-1 1,1-1,0 0,-1 0,2 1,14-1,0 1,0-2,0 0,0-1,0-1,-1-1,1 0,-1-1,0-1,0 0,-1-1,1-1,-2-1,1 0,-1 0,13-12,42-23,9 18,-77 27,1 0,-1 0,1 0,-1 1,1-1,-1 0,0 1,0 0,0-1,0 1,0 0,0-1,0 1,0 0,-1 0,1 0,-1-1,1 1,-1 0,0 0,1 0,-1 0,0 0,-1 0,1 0,0 0,0 0,-1 0,1 0,-1-1,0 3,0 8,0-7,1 0,0-1,0 1,0 0,1-1,0 1,-1 0,2-1,-1 1,0-1,1 1,0-1,0 0,1 1,-1-1,1-1,-1 1,1 0,1 0,-1-1,0 0,1 0,0 0,-1 0,1 0,0-1,1 0,-1 0,0 0,1 0,-1-1,1 1,-1-1,1 0,0 0,1-1,6 2,1-1,-1-1,1 1,-1-2,1 0,-1-1,0 0,0 0,0-2,0 1,0-2,0 1,-1-2,0 1,0-2,-1 1,0-1,0-1,0 0,-1 0,2-3,13-16,0-1,-2-1,-1-1,-1-1,-2-1,-1 0,-1-1,-2-1,-1-1,-2 0,-2 0,-1-1,-1 0,-1-16,-11-59,4 108,1 0,-1 0,0 0,0 0,-1 0,1 1,0-1,-1 0,0 1,0-1,0 1,0-1,0 1,0 0,0 0,-1 0,1 0,-1 0,0 1,1-1,-1 1,0-1,0 1,0 0,0 0,0 1,0-1,0 0,0 1,0 0,0 0,0 0,-2 0,-1 1,-1 0,0 0,0 0,1 1,-1 0,1 1,0-1,0 1,0 0,0 1,0-1,0 1,1 0,0 1,0 0,0-1,0 1,1 1,0-1,0 1,0-1,1 1,-1 3,-51 152,52-134,1 0,2 0,1 0,1-1,1 1,1 0,2-1,1 0,0 0,2 0,1-1,1-1,14 22,-17-28,1-1,0 1,2-2,0 0,1 0,1-1,0 0,1-1,0-1,1 0,1-1,0 0,0-2,1 0,7 3,-2-7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0 959,'34'-53,"140"-244,-77 156,-8-4,-1-12,-61 82,-30 117,-42 227,39-223,1 1,3 1,2-1,3 14,-3-58,-1-1,1 1,0 0,0-1,0 1,0-1,0 1,0-1,1 1,-1-1,1 1,0-1,0 1,0-1,0 0,0 1,0-1,1 0,-1 0,1 0,0 0,-1 0,1 0,0-1,0 1,0 0,0-1,0 0,1 1,-1-1,0 0,1 0,-1 0,0-1,1 1,-1 0,1-1,0 0,-1 1,1-1,-1 0,1-1,-1 1,1 0,-1-1,1 1,-1-1,1 0,-1 0,1 0,-1 0,0 0,0 0,82-107,-2-20,-5-3,-6-3,17-54,-79 163,-14 29,-13 46,3 0,2 1,3 0,1 1,3 0,2 0,3 0,1 1,5 17,-4 17,26 80,-20-118,-1-31</inkml:trace>
  <inkml:trace contextRef="#ctx0" brushRef="#br0" timeOffset="420.579">1129 705,'20'-1,"1"-1,-1-2,0 0,0-1,0 0,0-2,-1-1,0 0,-1-1,0-1,0-1,1-2,-17 12,0-1,0 0,0 1,0-1,-1 0,1 0,-1 0,1 0,-1 0,0-1,0 1,0 0,0-1,0 1,0 0,0-1,-1 1,0-1,1 1,-1-1,0 0,0 1,0-1,-1 1,1-1,0 1,-1-1,0 1,0-1,1 1,-1 0,-1-1,1 1,0 0,-1 0,1 0,-1 0,1 0,-1 0,0 0,0 1,0-1,0 1,0-1,0 1,0 0,-1-1,1 1,0 1,-3-2,-1 0,0 0,-1 1,1 0,-1 0,1 1,-1-1,1 1,-1 1,1-1,-1 1,1 0,-1 1,1 0,0 0,0 0,0 0,0 1,0 0,0 1,1-1,-1 1,1 0,0 0,0 1,1-1,-4 4,0 1,0-1,1 1,1 1,0-1,0 1,1 0,0 0,0 1,1-1,1 1,0 0,0 0,1 3,1-7,-1 1,2-1,-1 0,1 0,0 0,1 0,0 0,0 0,0 0,1 0,0 0,1 0,-1-1,1 1,0-1,1 0,-1 0,1 0,1 0,-1-1,1 1,0-1,0 0,0-1,1 1,0-1,0 0,0 0,0-1,1 0,-1 0,5 1,1-2,1-1,-1 0,0 0,0-1,0-1,0 0,0-1,0 0,0-1,0 0,-1-1,1 0,-1-1,0 0,0-1,3-2,10-5</inkml:trace>
  <inkml:trace contextRef="#ctx0" brushRef="#br0" timeOffset="816.757">1834 536,'-8'-2,"0"1,0-1,0 2,0-1,0 1,0 1,0-1,0 1,0 1,0-1,0 1,1 1,-1 0,1 0,-1 0,1 1,0 0,0 0,1 1,-1-1,1 2,0-1,1 1,-1 0,1 0,0 0,0 1,1-1,0 1,0 0,1 1,0-1,0 1,0-1,1 1,0 0,1 0,0 0,0 0,1 0,0 0,0 0,1 0,0 0,0 0,1 0,0-1,2 7,1-8,-1 0,1-1,0 0,1 0,-1 0,1 0,0-1,0 0,1 0,-1-1,1 1,0-1,-1-1,1 0,0 0,1 0,-1 0,0-1,1-1,-1 1,0-1,1 0,-1-1,0 0,1 0,-1 0,0-1,0 0,0-1,0 0,-1 0,1 0,-1-1,1 1,-1-2,0 1,36-40,-32 30</inkml:trace>
  <inkml:trace contextRef="#ctx0" brushRef="#br0" timeOffset="1299.129">2089 85,'-18'183,"8"1,9 18,19-108,-17-92,0 0,-1 0,1-1,0 1,0 0,0 0,0-1,0 1,1 0,-1-1,0 0,1 1,-1-1,1 0,0 1,-1-1,1 0,0 0,0 0,-1-1,1 1,0 0,0-1,0 1,0-1,0 1,0-1,0 0,0 0,0 0,0 0,0 0,0-1,0 1,0-1,0 1,0-1,0 0,0 1,-1-1,1 0,0 0,0 0,0-1,160-148,-70 70,-92 79,1 0,-1 0,1 1,-1-1,1 0,-1 0,1 1,-1-1,1 1,0-1,-1 0,1 1,0-1,0 1,-1 0,1-1,0 1,0 0,0-1,0 1,0 0,-1 0,1 0,0-1,0 1,0 0,0 0,0 1,0-1,0 0,-1 0,1 0,0 1,0-1,0 0,0 1,-1-1,1 0,0 1,0-1,-1 1,1-1,0 1,-1 0,1-1,0 1,-1 0,1-1,-1 1,1 0,-1 0,0 0,1-1,-1 1,0 0,0 0,1 0,-1 0,0 0,0 0,0-1,0 1,0 0,0 0,-4 60,3-54,-2 2,1-1,0 0,1 1,0-1,0 1,1-1,0 1,0 0,1-1,0 1,1-1,0 1,0-1,1 0,0 0,0 0,1 0,4 6,9 5</inkml:trace>
  <inkml:trace contextRef="#ctx0" brushRef="#br0" timeOffset="1935.32">2878 508,'-9'-1,"1"0,-1 1,0 0,1 0,-1 1,0 0,1 0,-1 1,1 0,-1 1,1 0,0 0,0 1,0-1,1 2,-1-1,1 1,0 1,1-1,-1 1,1 0,0 1,0-1,1 1,0 0,0 0,1 1,0 0,0 0,1 0,-3 7,5-12,-1 0,1 0,0 0,0 0,0 0,0 1,0-1,1 0,0 0,-1 1,1-1,0 0,1 0,-1 1,0-1,1 0,0 0,0 0,0 0,0 1,0-1,1-1,0 1,-1 0,1 0,0-1,0 1,0-1,1 1,-1-1,0 0,1 0,0 0,-1 0,1 0,0-1,0 1,0-1,0 0,0 0,0 0,3 0,8-4,0-1,-1 0,0-1,0-1,0 0,-1-1,0 0,0-1,-1 0,0 0,0-2,-1 1,0-1,4-7,9-5,-14 13,-8 7,0 0,-1 1,1-1,0 1,0-1,0 1,0-1,0 1,0-1,0 1,1 0,-1 0,0-1,1 1,-1 0,1 0,0 1,-1-1,1 0,-1 0,1 1,0-1,0 1,-1-1,1 1,0 0,0 0,0 0,-1 0,1 0,0 0,0 0,0 1,-1-1,1 1,0-1,-1 1,1 0,0-1,-1 1,1 0,-1 0,1 0,0 1,7 13,-1-1</inkml:trace>
  <inkml:trace contextRef="#ctx0" brushRef="#br0" timeOffset="2336.113">3104 875,'168'-211,"-100"120,-68 90,0 1,0-1,0 1,0 0,0-1,0 1,0-1,0 1,0 0,0-1,0 1,1-1,-1 1,0 0,0-1,1 1,-1 0,0-1,0 1,1 0,-1-1,0 1,1 0,-1 0,0-1,1 1,-1 0,1 0,-1 0,0-1,1 1,-1 0,1 0,-1 0,0 0,1 0,-1 0,1 0,-1 0,1 0,-1 0,0 0,1 0,-1 0,1 0,-1 1,0-1,1 0,-1 0,1 0,-1 1,0-1,1 0,-1 0,0 1,1-1,-1 0,0 1,0-1,1 0,-1 1,0-1,0 0,0 1,1 0,2 32,-3-22,0-7,0 0,1 0,-1 1,1-1,0 0,0 0,1 0,-1 0,1 0,0-1,0 1,0 0,0-1,1 1,-1-1,1 0,0 0,0 0,0 0,0 0,1-1,-1 0,1 1,-1-1,1-1,0 1,0 0,0-1,0 0,0 0,0 0,0 0,0-1,0 1,1-1,-1 0,0-1,0 1,0-1,0 1,1-1,-1 0,0-1,5-3,0 1,-1-1,0-1,0 0,-1 0,0-1,0 1,0-1,-1-1,0 0,0 1,-1-2,0 1,-1-1,1 1,-2-1,1 0,1-7,-1-6</inkml:trace>
  <inkml:trace contextRef="#ctx0" brushRef="#br0" timeOffset="2586.203">3838 565,'10'38,"7"22,2 7,1-10,-1-8,-5-13</inkml:trace>
  <inkml:trace contextRef="#ctx0" brushRef="#br0" timeOffset="2840.42">3866 395,'0'0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3:2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1 923,'1'2,"0"-1,0 0,0 1,0-1,0 0,0 0,0 0,1 0,-1 0,0 0,1 0,-1-1,1 1,-1 0,1-1,-1 1,1-1,-1 0,1 1,0-1,-1 0,1 0,-1 0,1 0,0 0,-1-1,1 1,-1 0,1-1,-1 1,1-1,-1 1,1-1,-1 0,1 0,-1 1,0-1,0 0,1 0,19-12,0-1,0-1,-1-1,-1 0,-1-1,0-1,-1-2,54-50,266-210,-336 278,0 1,0-1,0 0,0 0,0 1,1-1,-1 0,1 1,-1 0,1-1,0 1,-1 0,1 0,0 0,0 0,0 0,0 0,0 0,0 1,0-1,0 1,0-1,0 1,0 0,0 0,0 0,0 0,1 0,-1 1,0-1,0 0,0 1,0 0,0-1,0 1,0 0,-1 0,1 0,0 0,0 0,-1 1,1-1,0 1,-1-1,0 1,2 1,-2 8,-1 0,0 0,0 0,-1 0,-1 0,0 0,0 0,-1 0,0 0,-1-1,0 0,-1 1,0-2,-1 1,-5 7,1 2,3-4,-1 0,-1 0,0-1,-1 0,0-1,-1 0,-1-1,0 0,0-1,-1 0,-1-1,0 0,-11 5,23-14,-3 3,0 0,0 0,0-1,-1 1,1-1,-1 0,0-1,0 1,0-1,0-1,0 1,-1-1,1 0,-1 0,1-1,0 0,-1 0,1 0,-1-1,1 0,0 0,-1-1,1 0,0 0,0 0,0-1,1 0,-1 0,-1-1,-5-13</inkml:trace>
  <inkml:trace contextRef="#ctx0" brushRef="#br0" timeOffset="1733.724">904 471,'-5'15,"0"-4,0 1,0 0,1 0,1 1,0-1,0 1,2 0,-1-1,2 1,-1 0,2 0,0 0,0 0,1-1,1 1,0-1,2 3,-4-12,0 0,1-1,-1 1,1-1,0 0,-1 1,1-1,0 0,0 0,1 0,-1 0,0-1,1 1,-1-1,1 1,-1-1,1 0,0 0,-1 0,1 0,0 0,0-1,0 1,0-1,0 0,-1 0,1 0,0 0,0 0,0-1,0 1,0-1,-1 0,1 0,0 0,0-1,86-62,-60 33,-2-1,0-2,-3 0,0-2,-3 0,-1-2,14-35,-28 111,-7 22,-2 19,4 0,10 73,24 167,-32-301,-1 1,0 0,-2 0,0 0,-1 0,-1-1,-1 1,0 0,-2-1,0 0,-1 0,0 0,-5 5,10-20,0-1,0 1,0-1,-1 1,1-1,-1 0,0 1,0-1,0 0,0 0,0 0,0-1,0 1,-1 0,1-1,-1 1,1-1,-1 0,0 0,1 0,-1 0,0 0,0-1,1 1,-1-1,0 0,0 0,0 0,0 0,1 0,-1-1,0 1,0-1,0 0,1 0,-1 0,1 0,-1 0,0-1,1 1,0-1,-1 1,1-1,0 0,0 0,0 0,0 0,0 0,1-1,-1 1,-1-12,0-1,1 1,0 0,1-1,1 1,1-1,0 1,0-1,2 1,0 0,0 0,1 0,1 0,4-8,-4 6,117-263,-107 249,15-30,3 1,2 2,3 2,3 1,1 2,3 2,2 2,19-12,-65 59,0 0,0 0,0 0,0 0,0 0,0 0,1 0,-1 1,0-1,1 0,-1 1,1 0,-1-1,1 1,-1 0,0-1,1 1,-1 0,1 0,-1 0,1 0,-1 1,1-1,-1 0,1 1,-1-1,1 1,-1-1,0 1,1-1,-1 1,0 0,0 0,1 0,-1 0,0 0,0 0,0 0,0 0,0 0,0 0,-1 1,1-1,0 0,-1 1,1-1,0 0,-1 1,0-1,1 1,-1-1,0 1,0-1,0 1,0 0,6 21,-1 0,-2 0,0 0,-1 1,-2-1,0 0,-1 1,-2-1,0 0,-2 0,-3 10,4-6,4-22,0 0,0 0,-1 0,0 0,0 0,0 0,0 0,-1 0,0 0,0 0,0-1,-1 1,1-1,-1 0,0 1,-1-1,1 0,-3 2,5-6,1 0,-1 0,1 0,-1 0,1 0,-1 0,0 0,1 0,-1-1,1 1,-1 0,1 0,-1 0,1-1,-1 1,1 0,-1-1,1 1,0 0,-1-1,1 1,-1 0,1-1,0 1,-1-1,1 1,0-1,0 1,-1-1,1 1,0-1,0 1,0-1,0 1,-1-1,1 1,0-1,0 1,0-1,0 0,0 1,0-1,1 1,-1-1,0 1,0-1,0 1,0-1,1 1,-1-1,0 1,0-1,1 1,-1-1,0 1,1-1,-1 1,1 0,-1-1,0 1,1 0,-1-1,1 1,-1 0,4-3,0 0,-1 0,1 1,0-1,0 1,0 0,0 0,1 0,-1 1,0 0,1-1,-1 2,1-1,0 0,-1 1,1 0,-1 0,1 0,0 1,-1-1,1 1,-1 0,1 1,-1-1,0 1,0 0,1 0,-1 0,0 0,2 3,38 10,-32-12,1 0,-1-1,0-1,1 1,-1-2,1 0,-1 0,1-2,-1 1,1-1,-1-1,0 0,0-1,0 0,-1-1,0 0,9-6,9-9,-1 0,-1-2,-1-2,-1 0,21-26,-25 24,-1 0,-1-1,-2-1,0-1,-2 0,-1-1,-1-1,-2 0,-1-1,-2 1,-1-2,-1 1,-2-1,-1 0,-2-24,-19 15,17 41,1 1,-1-1,1 1,-1-1,0 1,1 0,-1-1,0 1,1 0,-1-1,0 1,0 0,1 0,-1 0,0-1,0 1,1 0,-1 0,0 0,0 0,0 1,1-1,-1 0,0 0,0 0,1 0,-1 1,0-1,1 0,-1 1,0-1,1 1,-1-1,0 1,1-1,-1 1,1-1,-1 1,1-1,-1 1,1 0,-1-1,1 1,0 0,-1-1,1 1,0 0,0 0,0-1,-1 1,1 0,0 0,0 0,0-1,0 2,-4 14,0 1,1-1,1 1,1 0,0 0,1 0,1 0,1 4,-1 22,1 348,24-227,-22-202,-5 15</inkml:trace>
  <inkml:trace contextRef="#ctx0" brushRef="#br0" timeOffset="1978.518">2146 303,'48'0,"35"-5,13-2,-5 1,-9-4,-8 0,-12 2,-12 2,-9 2,-8-3,-8 0</inkml:trace>
  <inkml:trace contextRef="#ctx0" brushRef="#br0" timeOffset="2318.618">2936 500,'35'-19,"-12"7,1-1,-2-1,0-1,0-1,-2-1,0-1,14-16,-31 32,-1 0,0 0,0 0,1 0,-2 0,1-1,0 1,0-1,-1 1,1-1,-1 0,0 1,0-1,0 0,0 0,0 0,-1 0,1 0,-1 0,0 0,0 0,0 0,0 0,0 0,-1 0,0 0,1 0,-1 0,0 0,0 0,-1 0,1 1,0-1,-1 0,0 1,0-1,0 1,0 0,0 0,0 0,0 0,-1 0,1 0,-1 0,1 1,-1-1,0 1,0 0,-5 1,-1 0,0 1,1 0,-1 0,0 1,1 0,0 1,-1 0,1 0,0 0,0 1,1 1,-1-1,1 1,0 1,0-1,1 1,0 0,0 0,0 1,0 1,-3 4,1 0,0 1,1 0,1 0,0 1,1 0,0 0,1 0,1 0,0 0,1 1,0 0,1 6,3-12,1 0,0 0,0-1,0 0,1 1,1-1,-1 0,1-1,0 1,1-1,0 0,0 0,1-1,-1 0,1 0,1-1,-1 1,1-2,0 1,0-1,0 0,1-1,-1 0,1 0,0-1,0 0,0 0,0-1,0 0,0-1,0 0,0 0,0-1,1-1,7-1,50-13,-36 5</inkml:trace>
  <inkml:trace contextRef="#ctx0" brushRef="#br0" timeOffset="2783.353">3444 557,'227'-189,"-136"138,-90 52,1 0,0 0,0 0,-1 0,1 0,-1 1,1-1,-1 0,0 1,1-1,-1 1,0 0,0-1,0 1,0 0,0 0,-1 0,1-1,-1 1,1 0,-1 0,1 0,-1 0,0 0,0 0,0 0,0 0,0 0,-1 0,1 1,0 8,0-10,0 1,0 0,0-1,0 1,0 0,0-1,1 1,-1-1,0 1,1 0,-1-1,1 1,0-1,-1 1,1-1,0 1,0-1,0 0,0 1,0-1,0 0,0 0,1 0,-1 0,0 0,1 0,-1 0,1 0,-1-1,1 1,-1 0,1-1,-1 1,1-1,0 0,-1 1,1-1,-1 0,1 0,0 0,-1 0,1-1,0 1,-1 0,1-1,0 1,-1-1,1 1,-1-1,1 0,164-92,-165 92,0 0,1 1,-1-1,1 0,-1 1,1-1,-1 1,1 0,-1 0,1-1,-1 1,1 0,0 0,-1 1,1-1,-1 0,1 0,-1 1,1-1,-1 1,1-1,-1 1,0 0,1-1,-1 1,0 0,1 0,-1 0,0 0,0 0,0 0,0 0,0 1,0-1,0 1,18 58,-6-12,11-15,-11-21</inkml:trace>
  <inkml:trace contextRef="#ctx0" brushRef="#br0" timeOffset="3162.602">4742 161,'-29'11,"1"1,0 1,1 2,0 1,-16 13,41-28,-1 1,1-1,0 1,0 0,-1 0,1 0,0 0,1 0,-1 0,0 0,1 1,-1-1,1 1,0-1,0 1,0-1,0 1,0 0,1 0,-1-1,1 1,-1 0,1 0,0-1,0 1,0 0,1 0,-1 0,1-1,0 1,-1 0,1-1,0 1,1 0,-1-1,0 1,1-1,-1 0,1 1,0-1,0 0,0 1,5 2,0 0,-1 1,0 0,0 0,-1 0,1 1,-1 0,-1 0,1 0,-1 1,-1-1,0 1,0 0,0 0,-1 0,0 1,0-1,-1 0,0 1,-1-1,0 1,0-1,-1 1,0-1,0 0,-1 1,0-1,-2 5,-1-6,0 0,0 0,0-1,-1 1,0-1,0 0,-1-1,0 0,0 0,0 0,0-1,-1 0,0-1,1 1,-1-2,-1 1,1-1,0 0,0-1,-1 1,1-2,-1 1,1-1,-1-1,1 1,-1-2,-6-1,-9-2,6-2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46 2785 0 0,'0'0'1327'0'0,"0"0"-189"0"0,0 0-119 0 0,0 0 67 0 0,0 0 218 0 0,0 0 233 0 0,0 0 140 0 0,0 0-6 0 0,0 0-141 0 0,0 0-198 0 0,0 0-221 0 0,-11-9-220 0 0,-36-25-175 0 0,46 33-678 0 0,1 1 0 0 0,-1 0 1 0 0,1 0-1 0 0,-1-1 0 0 0,1 1 0 0 0,-1 0 0 0 0,1 0 0 0 0,-1 0 0 0 0,1 0 0 0 0,-1 0 1 0 0,1 0-1 0 0,-1 0 0 0 0,1 0 0 0 0,-1 0 0 0 0,1 0 0 0 0,-1 0 0 0 0,1 0 1 0 0,-1 0-1 0 0,1 1 0 0 0,-1-1 0 0 0,1 0 0 0 0,0 0 0 0 0,-1 0 0 0 0,1 1 1 0 0,-1-1-1 0 0,1 0 0 0 0,-1 0 0 0 0,1 1 0 0 0,0-1 0 0 0,-1 0 0 0 0,1 1 0 0 0,0-1 1 0 0,-1 1-1 0 0,1-1 0 0 0,0 0 0 0 0,-1 1 0 0 0,1-1 0 0 0,0 1 0 0 0,0-1 1 0 0,0 1-1 0 0,0-1 0 0 0,-1 1 0 0 0,1-1 0 0 0,0 1 0 0 0,0-1 0 0 0,0 1 1 0 0,0-1-1 0 0,0 1 0 0 0,0-1 0 0 0,0 1 0 0 0,0-1 0 0 0,0 1 0 0 0,0-1 1 0 0,1 1-1 0 0,-1-1 0 0 0,0 1 0 0 0,0-1 0 0 0,0 1 0 0 0,0-1 0 0 0,1 1 0 0 0,-1-1 1 0 0,0 0-1 0 0,1 1 0 0 0,-1-1 0 0 0,0 1 0 0 0,1-1 0 0 0,-1 0-38 0 0,0 3 271 0 0,36 252 2361 0 0,-14-139-2226 0 0,4 83 60 0 0,-14-92-225 0 0,5-1 0 0 0,26 86-241 0 0,0-93 94 0 0,-41-95-88 0 0,0 0 1 0 0,0-1-1 0 0,0 1 0 0 0,1-1 0 0 0,-1 0 0 0 0,1 1 0 0 0,0-1 0 0 0,0-1 1 0 0,1 1-1 0 0,-1 0 0 0 0,0-1 0 0 0,1 1 0 0 0,-1-1 0 0 0,1 0 0 0 0,0 0 1 0 0,0-1-1 0 0,0 1 0 0 0,0-1 0 0 0,0 0 0 0 0,0 0 0 0 0,0 0 0 0 0,0-1 0 0 0,1 1 1 0 0,1-1-7 0 0,0-2 26 0 0,0 0 0 0 0,0 0 0 0 0,0-1 1 0 0,0 0-1 0 0,-1 0 0 0 0,0-1 0 0 0,1 1 1 0 0,-1-1-1 0 0,0 0 0 0 0,-1-1 1 0 0,1 1-1 0 0,-1-1 0 0 0,0 0 0 0 0,0 0 1 0 0,0 0-1 0 0,1-4-26 0 0,8-7 62 0 0,40-53 78 0 0,-4-1 0 0 0,-2-3 0 0 0,14-33-140 0 0,-8 6 44 0 0,-28 55-20 0 0,-17 71-332 0 0,25 83 269 0 0,-29-86 38 0 0,1-1-1 0 0,1 1 1 0 0,1-2 0 0 0,1 1 0 0 0,1-1 0 0 0,0 0 0 0 0,2-1-1 0 0,0 0 1 0 0,2-1 0 0 0,0 0 0 0 0,1-1 0 0 0,1 0 0 0 0,0-2-1 0 0,11 9 2 0 0,-17-17 15 0 0,0 0 0 0 0,0-1 0 0 0,0 0 0 0 0,1-1 1 0 0,1 0-1 0 0,-1-1 0 0 0,1 0 0 0 0,-1 0 0 0 0,1-1 0 0 0,1-1 0 0 0,-1 0 0 0 0,0 0 0 0 0,1-1 0 0 0,0-1 0 0 0,-1 0 0 0 0,1 0 0 0 0,0-1 0 0 0,0-1 0 0 0,-1 0 0 0 0,1 0 0 0 0,-1-1 0 0 0,1-1 0 0 0,-1 0 0 0 0,0-1 0 0 0,0 0 0 0 0,0 0 0 0 0,0-1 0 0 0,-1 0 0 0 0,0-1 0 0 0,5-4-15 0 0,8-17 149 0 0,0-2-1 0 0,-2 0 0 0 0,-2-2 1 0 0,0 0-1 0 0,-2-1 1 0 0,-2-1-1 0 0,-1 0 0 0 0,-1-1 1 0 0,-2-1-1 0 0,-1 1 1 0 0,-2-2-1 0 0,-2 1 1 0 0,-1-1-1 0 0,0-16-148 0 0,3-4 36 0 0,-3 0 1 0 0,-2-1-1 0 0,-3 0 0 0 0,-4-25-36 0 0,0 68-192 0 0,1-2-1209 0 0,4 13-2989 0 0,3 2-3382 0 0,0 1-3914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18244 0 0,'0'0'524'0'0,"0"0"-180"0"0,0 0-29 0 0,0 0 141 0 0,0 0 141 0 0,0 0 98 0 0,0 0-15 0 0,0 0-74 0 0,0 0-91 0 0,-7 32-82 0 0,-17 101-70 0 0,28-54 84 0 0,2-61-327 0 0,32 147 546 0 0,-6 3 0 0 0,0 80-666 0 0,1 42 325 0 0,-19-235-259 0 0,-14-54-57 0 0,0 0-1 0 0,1 0 1 0 0,-1 0 0 0 0,0 0 0 0 0,1 0 0 0 0,-1 0-1 0 0,0 0 1 0 0,1 0 0 0 0,-1-1 0 0 0,1 1-1 0 0,0 0 1 0 0,-1 0 0 0 0,1 0 0 0 0,0-1 0 0 0,-1 1-1 0 0,1 0 1 0 0,0-1 0 0 0,0 1 0 0 0,0-1-1 0 0,-1 1 1 0 0,1-1 0 0 0,0 1 0 0 0,0-1 0 0 0,0 0-1 0 0,0 1 1 0 0,0-1 0 0 0,0 0 0 0 0,0 0-1 0 0,0 1 1 0 0,0-1 0 0 0,0 0 0 0 0,0 0 0 0 0,0 0-1 0 0,0 0 1 0 0,0 0 0 0 0,0-1 0 0 0,0 1 0 0 0,0 0-1 0 0,0 0 1 0 0,0-1 0 0 0,0 1 0 0 0,0 0-1 0 0,-1-1 1 0 0,1 1 0 0 0,0-1 0 0 0,0 0 0 0 0,0 1-1 0 0,0-1 1 0 0,-1 1 0 0 0,1-1 0 0 0,0-1-9 0 0,117-130 1047 0 0,-83 87-949 0 0,-15 20-88 0 0,0 0 0 0 0,2 1 0 0 0,1 1 0 0 0,0 1 0 0 0,8-4-10 0 0,-30 25-2 0 0,-1 0-1 0 0,1 0 1 0 0,0 0 0 0 0,-1 1 0 0 0,1-1 0 0 0,0 0 0 0 0,-1 1 0 0 0,1-1 0 0 0,0 1 0 0 0,0-1 0 0 0,0 1 0 0 0,0-1 0 0 0,-1 1 0 0 0,1-1 0 0 0,0 1 0 0 0,0 0 0 0 0,0-1 0 0 0,0 1 0 0 0,0 0 0 0 0,0 0 0 0 0,0 0 0 0 0,0 0 0 0 0,0 0-1 0 0,0 0 1 0 0,0 0 0 0 0,0 0 0 0 0,0 0 0 0 0,0 1 0 0 0,0-1 0 0 0,0 0 0 0 0,0 0 0 0 0,0 1 0 0 0,0-1 0 0 0,0 1 0 0 0,-1-1 0 0 0,1 1 0 0 0,0-1 0 0 0,0 1 0 0 0,0 0 0 0 0,-1-1 0 0 0,1 1 0 0 0,0 0 0 0 0,-1-1 0 0 0,1 1-1 0 0,-1 0 1 0 0,1 0 0 0 0,-1 0 0 0 0,1 0 0 0 0,-1 0 0 0 0,1 0 2 0 0,5 55-67 0 0,-5-46 87 0 0,-18 203 14 0 0,16-144-173 0 0,2-68 29 0 0,-1 1-1 0 0,1-1 1 0 0,0 1 0 0 0,0-1-1 0 0,0 0 1 0 0,0 1 0 0 0,0-1 0 0 0,0 0-1 0 0,0 0 1 0 0,0 0 0 0 0,1 0 0 0 0,-1 0-1 0 0,0 0 1 0 0,1 0 0 0 0,-1 0-1 0 0,1 0 1 0 0,-1-1 0 0 0,1 1 0 0 0,-1-1-1 0 0,1 1 1 0 0,-1-1 0 0 0,1 1 0 0 0,0-1-1 0 0,-1 0 1 0 0,1 0 0 0 0,-1 0-1 0 0,1 0 1 0 0,0 0 0 0 0,-1 0 0 0 0,1 0-1 0 0,0-1 1 0 0,-1 1 0 0 0,1 0-1 0 0,-1-1 1 0 0,1 0 0 0 0,-1 1 0 0 0,1-1-1 0 0,-1 0 1 0 0,1 0 0 0 0,-1 1 0 0 0,0-1-1 0 0,1 0 1 0 0,-1 0 0 0 0,0-1-1 0 0,0 1 111 0 0,31-24-6836 0 0,-21 14-1958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74 14003 0 0,'0'0'864'0'0,"0"0"-206"0"0,0 0 42 0 0,0 0 148 0 0,-13 32 71 0 0,-40 98-63 0 0,39-49 350 0 0,15-77-1135 0 0,-1 1 1 0 0,1-1 0 0 0,0 0-1 0 0,1 0 1 0 0,-1 0-1 0 0,1 0 1 0 0,0 0 0 0 0,-1 0-1 0 0,2-1 1 0 0,-1 1 0 0 0,0 0-1 0 0,1-1 1 0 0,0 0 0 0 0,0 0-1 0 0,0 1 1 0 0,0-2-1 0 0,0 1 1 0 0,0 0 0 0 0,1-1-1 0 0,0 1 1 0 0,-1-1 0 0 0,1 0-1 0 0,0 0 1 0 0,0-1-1 0 0,0 1 1 0 0,0-1 0 0 0,0 0-1 0 0,4 1-71 0 0,1 0 199 0 0,1 0-1 0 0,-1-1 1 0 0,0 0-1 0 0,1-1 1 0 0,-1 1-1 0 0,1-2 1 0 0,-1 1-1 0 0,1-2 1 0 0,-1 1-1 0 0,0-1 1 0 0,0 0-1 0 0,8-4-198 0 0,-3 1 135 0 0,-1-1-1 0 0,0 0 1 0 0,0 0-1 0 0,-1-2 1 0 0,0 1 0 0 0,-1-2-1 0 0,1 0 1 0 0,-1 0-1 0 0,-1-1 1 0 0,0 0-1 0 0,0 0 1 0 0,-1-1-1 0 0,-1-1 1 0 0,0 0-1 0 0,0 0 1 0 0,-1 0 0 0 0,-1-1-1 0 0,0 0 1 0 0,0 0-1 0 0,-2 0 1 0 0,1-1-1 0 0,-2 0 1 0 0,0 0-1 0 0,0 0 1 0 0,-2 0-1 0 0,0 0 1 0 0,0-14-135 0 0,-2 24-12 0 0,1 1-1 0 0,-1-1 1 0 0,0 0 0 0 0,-1 0 0 0 0,1 1-1 0 0,0-1 1 0 0,-1 1 0 0 0,0-1-1 0 0,0 1 1 0 0,0 0 0 0 0,0 0 0 0 0,-1 0-1 0 0,1 0 1 0 0,-1 0 0 0 0,0 0-1 0 0,1 1 1 0 0,-1-1 0 0 0,0 1 0 0 0,-1 0-1 0 0,1 0 1 0 0,0 0 0 0 0,-1 0-1 0 0,1 1 1 0 0,-1-1 0 0 0,1 1 0 0 0,-1 0-1 0 0,0 0 1 0 0,0 0 0 0 0,1 0-1 0 0,-1 1 1 0 0,-2 0 12 0 0,-2-1-259 0 0,0 1 0 0 0,0 0-1 0 0,0 0 1 0 0,0 1 0 0 0,1 0 0 0 0,-1 0-1 0 0,0 1 1 0 0,0 0 0 0 0,0 1 0 0 0,1-1 0 0 0,-1 1-1 0 0,1 1 1 0 0,0 0 0 0 0,-3 1 259 0 0,-16 13-4537 0 0,8-5-7252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418 227 10578 0 0,'0'0'2570'0'0,"0"0"-565"0"0,0 0-365 0 0,0 0-94 0 0,0 0-143 0 0,0 0-218 0 0,0 0-221 0 0,0 0-201 0 0,0 0-180 0 0,0 0-147 0 0,0 0-116 0 0,0 0-78 0 0,-33-3-60 0 0,-104-3-30 0 0,133 6-142 0 0,0 0 1 0 0,0 0-1 0 0,0 0 0 0 0,0 0 0 0 0,1 1 0 0 0,-1-1 0 0 0,0 1 0 0 0,0 0 1 0 0,0 1-1 0 0,0-1 0 0 0,1 0 0 0 0,-1 1 0 0 0,0 0 0 0 0,1 0 1 0 0,0 0-1 0 0,-1 0 0 0 0,1 1 0 0 0,0-1 0 0 0,0 1 0 0 0,0 0 0 0 0,0 0-10 0 0,-8 8 50 0 0,-2-2-41 0 0,1 1 0 0 0,0 0 0 0 0,1 0 1 0 0,0 1-1 0 0,0 1 0 0 0,1 0 0 0 0,1 0 0 0 0,0 1 0 0 0,0 0 0 0 0,2 0 0 0 0,0 1 1 0 0,0 0-1 0 0,1 1 0 0 0,1-1 0 0 0,0 1 0 0 0,1 0 0 0 0,1 0 0 0 0,0 0 1 0 0,1 1-1 0 0,1 1-9 0 0,1-13 0 0 0,0-1 0 0 0,1 0-1 0 0,0 0 1 0 0,0 0 0 0 0,0 0 0 0 0,0 0 0 0 0,0 0 0 0 0,1 0 0 0 0,-1 0 0 0 0,1-1 0 0 0,-1 1 0 0 0,1 0 0 0 0,0-1 0 0 0,1 1 0 0 0,-1-1 0 0 0,0 0 0 0 0,0 0-1 0 0,1 0 1 0 0,0 0 0 0 0,-1 0 0 0 0,1 0 0 0 0,0-1 0 0 0,0 1 0 0 0,0-1 0 0 0,0 0 0 0 0,0 0 0 0 0,0 0 0 0 0,0 0 0 0 0,0-1 0 0 0,0 1 0 0 0,0-1 0 0 0,0 0-1 0 0,1 1 2 0 0,6-1 47 0 0,0 1 1 0 0,-1-1 0 0 0,1-1 0 0 0,0 0 0 0 0,0 0 0 0 0,-1-1 0 0 0,1 0 0 0 0,-1-1 0 0 0,1 0-1 0 0,3-2-48 0 0,23-15 143 0 0,-1-1-1 0 0,0-2 1 0 0,-2-2-1 0 0,-1-1 1 0 0,-1-2-1 0 0,-1 0 1 0 0,2-6-143 0 0,169-187 281 0 0,-196 242-1077 0 0,-19 34 759 0 0,10-42 9 0 0,-4 20 29 0 0,-2 1-21 0 0,1 0 0 0 0,2 1 0 0 0,2-1 0 0 0,1 2 0 0 0,0 22 20 0 0,4-54 2 0 0,1-1-1 0 0,-1 1 1 0 0,1 0-1 0 0,-1 0 1 0 0,1 0-1 0 0,1-1 1 0 0,-1 1-1 0 0,0-1 1 0 0,1 1-1 0 0,-1-1 1 0 0,1 1-1 0 0,0-1 1 0 0,0 0-1 0 0,1 0 1 0 0,-1 0-1 0 0,1 0 1 0 0,-1 0-1 0 0,1 0 1 0 0,0-1-1 0 0,0 1 1 0 0,0-1-1 0 0,0 0 1 0 0,1 0-1 0 0,-1 0 1 0 0,1 0-1 0 0,-1-1 1 0 0,1 0-1 0 0,-1 1 1 0 0,1-1-1 0 0,0 0 1 0 0,0-1-1 0 0,-1 1 1 0 0,1-1-1 0 0,0 1 1 0 0,0-1-1 0 0,0 0 1 0 0,0-1-1 0 0,0 1 1 0 0,-1-1-1 0 0,3 0-1 0 0,14-3 60 0 0,-1-1 0 0 0,1-1 0 0 0,-1-1 0 0 0,-1 0 0 0 0,1-2 0 0 0,-1 0 0 0 0,-1-1 0 0 0,0 0 0 0 0,0-2 0 0 0,-1 0 0 0 0,0-1 0 0 0,0-1-60 0 0,3-1 63 0 0,25-19 111 0 0,-1-3-1 0 0,-2-1 1 0 0,-1-2-1 0 0,-3-2 1 0 0,-1-1 0 0 0,21-35-174 0 0,-53 72 21 0 0,0 0 1 0 0,0 0 0 0 0,-1 0 0 0 0,0-1 0 0 0,0 0 0 0 0,0 1-1 0 0,-1-1 1 0 0,0 0 0 0 0,0 0 0 0 0,-1 0 0 0 0,0 0 0 0 0,0-1-1 0 0,-1 1 1 0 0,0 0 0 0 0,0 0 0 0 0,-1-2-22 0 0,-2 6-28 0 0,1 0 0 0 0,-1 0 0 0 0,-1 0 0 0 0,1 0 0 0 0,0 1 0 0 0,-1-1 0 0 0,0 1-1 0 0,1 0 1 0 0,-1 0 0 0 0,0 0 0 0 0,0 1 0 0 0,0-1 0 0 0,0 1 0 0 0,0 0 0 0 0,0 0 0 0 0,-1 0 0 0 0,1 1 0 0 0,0-1 0 0 0,0 1 0 0 0,-1 0 0 0 0,1 1 0 0 0,0-1 0 0 0,-3 1 28 0 0,-3 2-71 0 0,1-1 0 0 0,0 2 1 0 0,0-1-1 0 0,0 1 1 0 0,0 1-1 0 0,0 0 1 0 0,1 0-1 0 0,-1 0 1 0 0,2 1-1 0 0,-1 1 1 0 0,1-1-1 0 0,-1 1 0 0 0,2 0 1 0 0,-1 1-1 0 0,1-1 1 0 0,0 1-1 0 0,1 1 1 0 0,0-1-1 0 0,-2 5 71 0 0,6-12-11 0 0,0 1-1 0 0,-1 0 0 0 0,1-1 1 0 0,0 1-1 0 0,0 0 1 0 0,0 0-1 0 0,0 0 0 0 0,1 0 1 0 0,-1 0-1 0 0,1 0 1 0 0,-1 0-1 0 0,1 0 0 0 0,-1 0 1 0 0,1 0-1 0 0,0 0 0 0 0,0 0 1 0 0,0 0-1 0 0,0 0 1 0 0,0 0-1 0 0,1 0 0 0 0,-1 0 1 0 0,1 0-1 0 0,-1 0 1 0 0,1 0-1 0 0,0 0 0 0 0,0 0 1 0 0,0 0-1 0 0,0 0 1 0 0,0 0-1 0 0,0-1 0 0 0,0 1 1 0 0,0 0-1 0 0,1-1 0 0 0,-1 1 1 0 0,1-1-1 0 0,-1 1 1 0 0,1-1-1 0 0,0 0 0 0 0,0 0 1 0 0,-1 0-1 0 0,1 0 1 0 0,0 0-1 0 0,0 0 0 0 0,0 0 1 0 0,0-1-1 0 0,0 1 1 0 0,0-1-1 0 0,0 1 0 0 0,0-1 1 0 0,0 0-1 0 0,1 0 12 0 0,17 2 35 0 0,0-1 0 0 0,1 0-1 0 0,-1-2 1 0 0,0-1 0 0 0,1 0 0 0 0,-1-1-1 0 0,10-4-34 0 0,-4 2 33 0 0,127-18 245 0 0,-145 64-216 0 0,-9-8 60 0 0,0-24-123 0 0,-1-1-1 0 0,2 1 1 0 0,-1-1-1 0 0,1 1 0 0 0,1-1 1 0 0,-1 1-1 0 0,2-1 0 0 0,-1 1 1 0 0,1-1-1 0 0,0 0 0 0 0,1 1 1 0 0,0-1-1 0 0,0 0 0 0 0,1-1 1 0 0,0 1-1 0 0,0-1 1 0 0,0 1-1 0 0,1-1 0 0 0,1 0 1 0 0,3 3 1 0 0,5 1-6 0 0,0 0 0 0 0,1-2-1 0 0,0 0 1 0 0,1 0 0 0 0,0-1 0 0 0,0-1 0 0 0,1-1 0 0 0,0-1 0 0 0,0 0 0 0 0,0-1 0 0 0,1 0 0 0 0,0-2 0 0 0,-1 0 0 0 0,1-1 0 0 0,13-1 6 0 0,-13 0 89 0 0,1-1 1 0 0,-1 0-1 0 0,1-1 0 0 0,-1-1 1 0 0,0-1-1 0 0,0-1 0 0 0,-1 0 1 0 0,1-2-1 0 0,-1 1 0 0 0,0-2 1 0 0,-1-1-1 0 0,0 0 0 0 0,0 0 1 0 0,-1-2-1 0 0,0 0 1 0 0,-1-1-1 0 0,0 0 0 0 0,-1-1 1 0 0,0-1-1 0 0,-1 0 0 0 0,-1 0 1 0 0,0-1-1 0 0,1-4-89 0 0,-9 14 27 0 0,1 1 1 0 0,-1-1-1 0 0,0-1 1 0 0,-1 1-1 0 0,1 0 0 0 0,-1-1 1 0 0,0 1-1 0 0,0-1 1 0 0,-1 1-1 0 0,1-1 1 0 0,-1 0-1 0 0,0 0 0 0 0,-1 0 1 0 0,0 0-1 0 0,0 0 1 0 0,0 0-1 0 0,-1 1 0 0 0,1-1 1 0 0,-1 0-1 0 0,-1 0 1 0 0,1 0-1 0 0,-1 1 1 0 0,0-1-1 0 0,0 1 0 0 0,-1-1 1 0 0,1 1-1 0 0,-2-1-27 0 0,-3 2-23 0 0,1 1 0 0 0,-1 0 1 0 0,1 0-1 0 0,-1 1 0 0 0,0 0 0 0 0,0 0 0 0 0,0 1 0 0 0,0 0 0 0 0,-1 0 0 0 0,1 0 1 0 0,0 1-1 0 0,0 0 0 0 0,0 1 0 0 0,-1-1 0 0 0,1 2 0 0 0,0-1 0 0 0,0 1 0 0 0,0 0 1 0 0,0 0-1 0 0,1 0 0 0 0,-1 1 0 0 0,0 1 0 0 0,1-1 0 0 0,0 1 0 0 0,0 0 0 0 0,0 0 1 0 0,0 0-1 0 0,1 1 0 0 0,0 0 0 0 0,0 0 0 0 0,0 1 0 0 0,0-1 0 0 0,1 1 1 0 0,0 0-1 0 0,0 0 0 0 0,1 1 0 0 0,0-1 0 0 0,0 1 0 0 0,0-1 0 0 0,0 3 23 0 0,-4 5-88 0 0,0 1-1 0 0,1 0 0 0 0,0 0 0 0 0,1 1 0 0 0,1-1 1 0 0,1 1-1 0 0,0 0 0 0 0,1 0 0 0 0,1 0 0 0 0,0 0 1 0 0,1 0-1 0 0,1 1 89 0 0,-1-12-64 0 0,1 0 1 0 0,0-1-1 0 0,1 1 0 0 0,-1 0 1 0 0,1 0-1 0 0,0-1 1 0 0,0 1-1 0 0,0-1 0 0 0,0 1 1 0 0,1-1-1 0 0,0 0 1 0 0,0 0-1 0 0,0 0 0 0 0,0-1 1 0 0,1 1-1 0 0,-1-1 1 0 0,1 0-1 0 0,0 1 0 0 0,0-2 1 0 0,0 1-1 0 0,1 0 1 0 0,-1-1-1 0 0,1 0 1 0 0,-1 0-1 0 0,1 0 0 0 0,0-1 1 0 0,3 1 63 0 0,85 16-8624 0 0,-77-17-2500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46:07.85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0 148,'0'-1,"0"0,0 0,0-1,0 1,0 0,0 0,0 0,1 0,-1 0,0 0,0 0,1 0,-1 0,1 0,-1 0,1 0,-1 0,1 1,0-1,-1 0,1 0,0 0,0 1,-1-1,1 0,0 1,0-1,0 1,0-1,0 1,0-1,0 1,0 0,0-1,0 1,0 0,0 0,0 0,0 0,0 0,0 0,0 0,0 0,0 0,0 1,0-1,0 0,0 1,0-1,1 1,-2-1,235-38,61-36,-287 71,-1 1,0 1,1-1,-1 1,1 1,0 0,-1 0,1 0,-1 1,1 0,-1 1,0 0,1 1,-1-1,0 1,0 1,-1 0,1 0,3 2,1 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34 662 13667 0 0,'0'0'1688'0'0,"0"0"-185"0"0,0 0-140 0 0,0 0-24 0 0,0 0-28 0 0,0 0-89 0 0,0 0-179 0 0,0 0-219 0 0,0 0-220 0 0,0 0-189 0 0,0 0-122 0 0,0 0-78 0 0,0 0-46 0 0,-5 8-31 0 0,-23 70 70 0 0,32 92 40 0 0,-3-162-230 0 0,1-1 0 0 0,0 1 1 0 0,0 0-1 0 0,1-1 0 0 0,-1 0 0 0 0,2 0 0 0 0,-1 0 0 0 0,1 0 1 0 0,0 0-1 0 0,1-1 0 0 0,-1 0 0 0 0,1 0 0 0 0,0 0 1 0 0,1 0-1 0 0,-1-1 0 0 0,1 0 0 0 0,1 0 0 0 0,-1 0 1 0 0,0-1-1 0 0,7 3-18 0 0,-4-5 53 0 0,1-1 1 0 0,0 0-1 0 0,0 0 0 0 0,0-1 1 0 0,0 0-1 0 0,0-1 1 0 0,0 0-1 0 0,0-1 1 0 0,-1 0-1 0 0,1-1 1 0 0,-1 1-1 0 0,1-2 1 0 0,-1 1-1 0 0,0-1 0 0 0,0-1 1 0 0,0 0-1 0 0,-1 0 1 0 0,0-1-1 0 0,0 0 1 0 0,0 0-1 0 0,-1-1 1 0 0,0 0-1 0 0,0 0 1 0 0,0 0-1 0 0,0-2-53 0 0,193-197 197 0 0,-200 205-205 0 0,0 0 0 0 0,1 0-1 0 0,-1 0 1 0 0,0 0 0 0 0,1 0-1 0 0,0 0 1 0 0,-1 0 0 0 0,1 0 0 0 0,0 0-1 0 0,-1 0 1 0 0,1 0 0 0 0,0 0-1 0 0,0 0 1 0 0,0 1 0 0 0,0-1-1 0 0,0 0 1 0 0,0 1 0 0 0,0-1-1 0 0,0 0 1 0 0,0 1 0 0 0,0-1-1 0 0,0 1 1 0 0,0 0 0 0 0,0-1 0 0 0,0 1-1 0 0,1 0 1 0 0,-1 0 0 0 0,0 0-1 0 0,0 0 1 0 0,0 0 0 0 0,0 0-1 0 0,1 0 1 0 0,-1 0 0 0 0,0 0-1 0 0,0 0 1 0 0,0 1 0 0 0,0-1-1 0 0,0 0 1 0 0,1 1 0 0 0,-1-1 0 0 0,0 1-1 0 0,0-1 1 0 0,0 1 0 0 0,0 0-1 0 0,0-1 1 0 0,-1 1 0 0 0,1 0-1 0 0,0 0 1 0 0,0 0 0 0 0,0 0-1 0 0,-1 0 1 0 0,1-1 0 0 0,0 1-1 0 0,-1 0 1 0 0,1 1 0 0 0,-1-1 0 0 0,1 0-1 0 0,-1 0 1 0 0,1 0 0 0 0,-1 0 8 0 0,15 51-100 0 0,-14-44 97 0 0,0 1 1 0 0,1-1-1 0 0,0 1 1 0 0,0-1-1 0 0,1 0 1 0 0,0 0 0 0 0,0 0-1 0 0,1 0 1 0 0,0 0-1 0 0,0-1 1 0 0,1 0 0 0 0,0 1-1 0 0,1-2 1 0 0,-1 1-1 0 0,1-1 1 0 0,0 0 0 0 0,1 0-1 0 0,0-1 1 0 0,-1 1-1 0 0,2-2 1 0 0,1 2 2 0 0,2-2 36 0 0,0-1 1 0 0,0-1-1 0 0,1 0 1 0 0,-1-1-1 0 0,1 0 1 0 0,-1 0-1 0 0,1-1 0 0 0,-1-1 1 0 0,1 0-1 0 0,-1 0 1 0 0,0-2-1 0 0,1 1 1 0 0,-1-1-1 0 0,0-1 0 0 0,-1 0 1 0 0,1 0-1 0 0,-1-1 1 0 0,1 0-1 0 0,-1-1 1 0 0,-1 0-1 0 0,4-4-36 0 0,12-8 169 0 0,-1-2-1 0 0,0-1 1 0 0,-2-1 0 0 0,0-1-1 0 0,-2-1 1 0 0,0 0 0 0 0,3-9-169 0 0,-14 21 27 0 0,-1 1 0 0 0,0-2 0 0 0,-1 1 0 0 0,-1-1 1 0 0,0 0-1 0 0,0 0 0 0 0,-1-1 0 0 0,-1 0 0 0 0,-1 1 1 0 0,0-1-1 0 0,0-1 0 0 0,-1 1 0 0 0,-1 0 1 0 0,-1-1-1 0 0,0 0-27 0 0,0 14-62 0 0,0 0 1 0 0,-1 0 0 0 0,1 0 0 0 0,0 0-1 0 0,-1 0 1 0 0,1 0 0 0 0,-1 0-1 0 0,1 0 1 0 0,-1 0 0 0 0,0 1-1 0 0,1-1 1 0 0,-1 0 0 0 0,0 0 0 0 0,1 1-1 0 0,-1-1 1 0 0,0 0 0 0 0,0 1-1 0 0,0-1 1 0 0,0 0 0 0 0,0 1-1 0 0,0 0 1 0 0,0-1 0 0 0,0 1 0 0 0,0-1-1 0 0,0 1 1 0 0,0 0 0 0 0,0 0-1 0 0,0 0 1 0 0,0-1 0 0 0,0 1-1 0 0,0 0 1 0 0,0 0 0 0 0,0 1 0 0 0,0-1-1 0 0,0 0 1 0 0,0 0 0 0 0,0 0 61 0 0,-25 8-8131 0 0,14-1-4232 0 0</inkml:trace>
  <inkml:trace contextRef="#ctx0" brushRef="#br0" timeOffset="10658.732">1727 706 6217 0 0,'0'0'2039'0'0,"0"0"-877"0"0,0 0-462 0 0,0 0 92 0 0,0 0 269 0 0,0 0 181 0 0,0 0 12 0 0,0 0-155 0 0,0 0-177 0 0,0 0-150 0 0,0 0-60 0 0,-3 18-12 0 0,-11 56-8 0 0,14-72-613 0 0,0 0 0 0 0,0 1 0 0 0,0-1 0 0 0,0 0 0 0 0,0 0-1 0 0,0 1 1 0 0,1-1 0 0 0,-1 0 0 0 0,1 0 0 0 0,0 0 0 0 0,0 1 0 0 0,-1-1 0 0 0,1 0-1 0 0,1 0 1 0 0,-1 0 0 0 0,0-1 0 0 0,0 1 0 0 0,1 0 0 0 0,-1 0 0 0 0,1-1 0 0 0,-1 1 0 0 0,1-1-1 0 0,0 1 1 0 0,0-1 0 0 0,0 1 0 0 0,0-1 0 0 0,0 0 0 0 0,0 0 0 0 0,0 0 0 0 0,0 0-1 0 0,0-1 1 0 0,0 1 0 0 0,0-1 0 0 0,0 1 0 0 0,1-1 0 0 0,-1 1 0 0 0,1-1-79 0 0,-3 0 15 0 0,18 3 270 0 0,0-1-1 0 0,1 0 1 0 0,-1-2-1 0 0,0 0 1 0 0,1-1-1 0 0,-1-1 1 0 0,0 0-1 0 0,1-2 1 0 0,-1 0-1 0 0,-1-1 1 0 0,1 0-1 0 0,-1-2 1 0 0,0 0 0 0 0,0-1-1 0 0,-1 0 1 0 0,0-2-1 0 0,11-8-284 0 0,-23 16 22 0 0,1 0 0 0 0,-1-1 0 0 0,0 0 0 0 0,0 1 1 0 0,0-2-1 0 0,0 1 0 0 0,-1 0 0 0 0,1-1 0 0 0,-1 1 0 0 0,0-1 0 0 0,0 0 0 0 0,0 0 0 0 0,0-1 0 0 0,-1 1 0 0 0,1 0 0 0 0,-1-1 1 0 0,-1 1-1 0 0,1-1 0 0 0,0 0 0 0 0,-1 0 0 0 0,0 0 0 0 0,0 0 0 0 0,-1 1 0 0 0,1-1 0 0 0,-1 0 0 0 0,0 0 0 0 0,-1 0 0 0 0,1 0 1 0 0,-1 0-1 0 0,0 0 0 0 0,0 0 0 0 0,0 0 0 0 0,-1 1 0 0 0,0-2-22 0 0,-8-1-64 0 0,0 0 1 0 0,0 0-1 0 0,-1 1 0 0 0,0 1 1 0 0,-1-1-1 0 0,1 2 0 0 0,-1 0 1 0 0,0 0-1 0 0,0 1 0 0 0,0 0 1 0 0,-1 1-1 0 0,1 1 0 0 0,0 0 1 0 0,-1 0-1 0 0,1 2 0 0 0,-1-1 1 0 0,1 2-1 0 0,-1-1 0 0 0,-6 3 64 0 0,-2 1-104 0 0,0 1-1 0 0,0 1 0 0 0,1 1 1 0 0,0 1-1 0 0,0 0 0 0 0,1 2 1 0 0,0 0-1 0 0,1 1 0 0 0,0 1 0 0 0,1 1 1 0 0,1 0-1 0 0,0 1 0 0 0,1 1 1 0 0,-7 9 104 0 0,10-11-26 0 0,-1 0 0 0 0,2 0 0 0 0,0 2 0 0 0,1-1 0 0 0,1 1 0 0 0,0 1 0 0 0,-5 15 26 0 0,11-27 3 0 0,1 1-1 0 0,0 0 1 0 0,0 0 0 0 0,0 0-1 0 0,1 0 1 0 0,0 1-1 0 0,0-1 1 0 0,1 0 0 0 0,0 0-1 0 0,0 1 1 0 0,0-1 0 0 0,1 0-1 0 0,0 0 1 0 0,0 1-1 0 0,0-1 1 0 0,1 0 0 0 0,0 0-1 0 0,0 0 1 0 0,1-1 0 0 0,-1 1-1 0 0,1 0 1 0 0,1-1-1 0 0,-1 0 1 0 0,4 5-3 0 0,9 2 51 0 0,-1 0 0 0 0,2-1 0 0 0,0-1 1 0 0,0 0-1 0 0,1-1 0 0 0,0-1 0 0 0,0-1 0 0 0,1 0 0 0 0,0-2 0 0 0,0 0 0 0 0,0-1 0 0 0,1-1 1 0 0,-1 0-1 0 0,1-2 0 0 0,0-1 0 0 0,-1 0 0 0 0,1-1 0 0 0,11-3-51 0 0,5 2-74 0 0,0-3-1 0 0,-1 0 0 0 0,0-3 1 0 0,0-1-1 0 0,0-1 0 0 0,9-6 75 0 0,37-18-3271 0 0,-6-4-4548 0 0,-52 26-3790 0 0</inkml:trace>
  <inkml:trace contextRef="#ctx0" brushRef="#br0" timeOffset="11086.76">3005 239 12387 0 0,'0'0'2396'0'0,"0"0"-369"0"0,0 0-252 0 0,0 0-209 0 0,0 0-214 0 0,0 0-193 0 0,0 0-215 0 0,0 0-182 0 0,0 0-141 0 0,0 0-133 0 0,0 0-94 0 0,0 0-58 0 0,0 0-73 0 0,-3-23-55 0 0,-3-73-47 0 0,6 94-155 0 0,0 0-1 0 0,0 1 1 0 0,0-1-1 0 0,0 0 1 0 0,0 1-1 0 0,0-1 1 0 0,1 0 0 0 0,-1 0-1 0 0,0 1 1 0 0,1-1-1 0 0,0 1 1 0 0,-1-1-1 0 0,1 0 1 0 0,0 1-1 0 0,0 0 1 0 0,0-1-1 0 0,0 1 1 0 0,0-1 0 0 0,0 1-1 0 0,0 0 1 0 0,0 0-1 0 0,1-1 1 0 0,-1 1-1 0 0,0 0 1 0 0,1 0-1 0 0,-1 1 1 0 0,1-1 0 0 0,-1 0-1 0 0,1 0 1 0 0,-1 1-1 0 0,1-1 1 0 0,0 1-1 0 0,-1-1 1 0 0,1 1-1 0 0,0 0 1 0 0,0-1-6 0 0,8-1 33 0 0,23-13 80 0 0,1 3 0 0 0,1 1 0 0 0,0 1 0 0 0,0 2-1 0 0,1 1 1 0 0,0 2 0 0 0,0 2 0 0 0,0 1-1 0 0,30 3-112 0 0,-61-1-2 0 0,0 0 1 0 0,0 0-1 0 0,0 1 0 0 0,0 0 0 0 0,0 0 0 0 0,0 0 0 0 0,0 1 0 0 0,0 0 0 0 0,-1 0 0 0 0,1 0 1 0 0,0 0-1 0 0,-1 1 0 0 0,0-1 0 0 0,0 1 0 0 0,1 0 0 0 0,-2 1 0 0 0,1-1 0 0 0,0 1 0 0 0,-1 0 0 0 0,1-1 1 0 0,-1 1-1 0 0,0 1 0 0 0,-1-1 0 0 0,1 0 0 0 0,-1 1 0 0 0,0 0 0 0 0,0-1 0 0 0,0 1 0 0 0,0 0 1 0 0,-1 0-1 0 0,1 4 2 0 0,-4 10 5 0 0,0 0 0 0 0,-1-1 0 0 0,-1 1 0 0 0,-1-1 0 0 0,-1 0 0 0 0,0 0 0 0 0,-1-1 0 0 0,-1 0 0 0 0,-1 0 0 0 0,-1 0 1 0 0,0-1-1 0 0,0-1 0 0 0,-2 0 0 0 0,0 0 0 0 0,-3 2-5 0 0,5-5 6 0 0,-210 268-15 0 0,213-272 1 0 0,1 1 0 0 0,0 0 0 0 0,1 0 0 0 0,-1 0 0 0 0,2 0-1 0 0,0 1 1 0 0,0 0 0 0 0,0 0 0 0 0,1 0 0 0 0,1 1 0 0 0,0-1 0 0 0,0 0 0 0 0,1 1 0 0 0,0 0 0 0 0,1 8 8 0 0,1-16-13 0 0,0-1-1 0 0,0 1 1 0 0,0-1 0 0 0,0 1 0 0 0,0-1 0 0 0,1 1 0 0 0,-1-1 0 0 0,1 0 0 0 0,-1 0-1 0 0,1 0 1 0 0,0 0 0 0 0,0 0 0 0 0,0 0 0 0 0,0 0 0 0 0,0 0 0 0 0,1-1 0 0 0,-1 1-1 0 0,0-1 1 0 0,1 0 0 0 0,-1 0 0 0 0,1 0 0 0 0,-1 0 0 0 0,1 0 0 0 0,0 0 0 0 0,-1 0-1 0 0,1-1 1 0 0,0 0 0 0 0,-1 1 0 0 0,3-1 13 0 0,80 0-3486 0 0,-53-6-886 0 0,-11-2-4140 0 0,-8 4-2718 0 0</inkml:trace>
  <inkml:trace contextRef="#ctx0" brushRef="#br0" timeOffset="11273.273">3933 927 12043 0 0,'0'0'3971'0'0,"0"0"-2259"0"0,0 0-790 0 0,-16 31-52 0 0,-52 100-42 0 0,-97 126 1104 0 0,81-128-2105 0 0,56-102-1732 0 0,4-19-5567 0 0,18-5-3264 0 0</inkml:trace>
  <inkml:trace contextRef="#ctx0" brushRef="#br0" timeOffset="11460.43">3344 1049 15827 0 0,'0'0'3772'0'0,"0"0"-1942"0"0,0 0-881 0 0,0 0-227 0 0,0 0-5 0 0,0 0 1 0 0,0 0-114 0 0,0 0-166 0 0,0 0-183 0 0,34 23-96 0 0,111 74-38 0 0,-17-33 81 0 0,-48-34-617 0 0,2-3-1 0 0,65 12 416 0 0,-13-14-8421 0 0,-104-21-3416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5:19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0 0 0,'0'0'348'0'0,"0"0"1340"0"0,0 0 377 0 0,0 0-35 0 0,0 0-145 0 0,0 0-90 0 0,0 0-12 0 0,0 0-125 0 0,0 0-98 0 0,0 0-195 0 0,0 0-193 0 0,1-10-116 0 0,1-21-360 0 0,-1 29 5506 0 0,8 314-4453 0 0,-5 284-379 0 0,-10-608-2911 0 0,-5-11-2960 0 0,7 7-7087 0 0,4 12 796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0T23:04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2261 69 10858 0 0,'0'0'42'0'0,"0"0"-194"0"0,0 0 138 0 0,0 0 457 0 0,0 0 365 0 0,0 0 143 0 0,0 0-45 0 0,32 2-136 0 0,100 3-119 0 0,528-18 4645 0 0,555-28-2373 0 0,1134 19-1708 0 0,-129 70-499 0 0,1510-1-25 0 0,-688-54-295 0 0,-2153 36-1456 0 0,-731-11-865 0 0,-55-3-6756 0 0,-71-11-2912 0 0</inkml:trace>
  <inkml:trace contextRef="#ctx0" brushRef="#br0" timeOffset="90085.164">5039 2415 14331 0 0,'0'0'776'0'0,"0"0"-448"0"0,0 0-256 0 0,0 0-136 0 0,0 0-176 0 0,0 0-320 0 0,0 0-672 0 0,0 0-1737 0 0,0 0-7473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880 321,'-3'-6,"0"0,-1 0,1 1,-1 0,0 0,-1 0,1 0,-1 0,0 1,0 0,0 0,-1 1,1-1,-1 1,0 0,0 1,0-1,0 1,-1 0,1 1,0 0,-1 0,1 0,-1 0,1 1,-1 0,1 1,-1 0,1 0,-1 0,1 0,0 1,-1 0,1 1,-3 1,-35 18,1 3,1 1,1 2,1 2,-20 20,22-19,-11 10,2 2,1 2,3 1,2 3,2 1,-7 16,38-53,0 0,1 0,1 0,0 1,1 0,0 0,1 1,1-1,-1 10,3-18,1-1,0 1,0 0,0 0,1 0,-1 0,1 0,1 0,-1-1,1 1,0 0,1-1,-1 1,1-1,0 0,0 0,1 0,-1-1,1 1,0-1,1 0,-1 0,1 0,-1 0,1-1,9 5,0 0,1-1,0-1,0-1,0 0,0-1,1 0,0-1,-1-1,1-1,0 0,0-1,0-1,1 0,221-42,-229 41,33-9,24-3,-1-2,0-4,-2-3,0-2,51-30,-67 21,-34 19</inkml:trace>
  <inkml:trace contextRef="#ctx0" brushRef="#br0" timeOffset="255.853">1331 773,'0'0</inkml:trace>
  <inkml:trace contextRef="#ctx0" brushRef="#br0" timeOffset="685.72">1331 773,'1'-1,"1"0,0 1,0-1,0 0,-1 0,1 0,0 0,-1 0,1 0,-1-1,0 1,1-1,-1 1,0 0,0-1,0 0,0 1,0-1,0 0,0 1,0-1,-1 0,1 0,-1 0,1 0,-1 0,0 0,0-1,-2 2,0 1,0 0,-1 0,1 0,0 0,0 0,0 1,-1-1,1 1,0-1,0 1,0 0,0 0,0 0,0 0,0 0,0 0,0 0,1 1,-1-1,0 1,1-1,-1 2,2-3,-10 10,1 0,0 1,0 0,2 0,-1 1,1 0,1 0,0 1,1 0,1 0,0 0,0 0,1 1,1 0,0-1,1 15,2-22,0 0,1 0,0 0,0 0,1 0,0 0,0 0,0-1,0 1,1-1,0 0,0 0,1 0,-1-1,1 0,0 0,0 0,1 0,-1-1,1 0,-1 0,1 0,0-1,0 1,0-2,1 1,-1-1,0 0,1 0,-1 0,1-1,-1 0,0-1,1 1,-1-1,0 0,1-1,-1 1,0-1,0-1,0 1,0-1,-1 0,4-2,15-8,0-1,-1-1,0-1,-2 0,0-2,0-1,-2 0,-1-2,0 0,-1-1,4-8,-18 25,1 0,-1 0,1 0,-1 0,-1 0,1-1,-1 1,0-1,0 0,-1 0,1 1,-1-1,-1 0,1 0,-1 0,0 0,0 0,-1 0,0 0,0 0,0 0,-1 0,0 0,0 1,0-1,-1 1,1-1,-1 1,-1 0,1 0,-1 1,0-1,0 1,0-1,-1 1,-2-2,-6 2,0 0,0 0,-1 1,1 1,-1 0,1 1,-1 1,0 0,1 1,-1 0,1 1,-1 0,1 1,0 1,0 0,0 1,1 0,-1 1,1 1,0-1,-9 9,-70 63,71-59</inkml:trace>
  <inkml:trace contextRef="#ctx0" brushRef="#br0" timeOffset="2006.456">1839 1140,'2'-13,"1"0,0 1,1 0,1 0,0 0,0 0,1 1,1 0,0 0,0 0,1 1,1 0,7-13,21-24,2 1,2 2,43-36,-44 42,14-17,-61 85,-14 30,-17 79,37-137,1 1,-1-1,1 1,0-1,0 1,0 0,0-1,0 1,1-1,-1 1,1-1,0 1,0-1,0 0,0 1,0-1,0 0,0 0,1 1,-1-1,1 0,0-1,0 1,-1 0,1 0,0-1,0 1,1-1,-1 0,0 1,0-1,1 0,-1 0,1-1,-1 1,1 0,-1-1,1 1,-1-1,1 0,-1 0,1 0,-1 0,1-1,-1 1,1-1,1 0,16-7,-1-1,0 0,-1-2,0 0,0-1,-1-1,-1 0,6-8,-15 15,99-76,-105 82,0-1,0 1,-1-1,1 1,0 0,0 0,0-1,0 1,0 0,0 0,0 0,0 0,0 0,0 0,0 0,0 0,0 1,0-1,0 0,0 0,0 1,0-1,-1 1,1-1,0 1,0-1,0 1,0-1,-1 1,1 0,0-1,-1 1,1 0,-1 0,1 0,-1-1,1 1,-1 0,1 0,-1 0,0 0,1 0,-1 0,0 0,0 0,0 0,6 56,-6-43,0-1,1-1,1 0,0 0,0 0,1 0,1 0,0-1,0 1,1-1,1 0,-1 0,4 3,27 5,-16-14</inkml:trace>
  <inkml:trace contextRef="#ctx0" brushRef="#br0" timeOffset="3184.434">2770 914,'5'0,"0"1,0-1,0 0,0-1,0 1,0-1,0 0,0 0,0 0,0-1,0 0,-1 0,1 0,0 0,-1-1,0 0,0 0,0 0,0 0,10-9,-2 0,1 0,-2-1,1-1,-2 0,0-1,-1 1,0-2,-1 1,-1-1,1-5,3-1,5 0,-8 35,-9 43,-11 40,4 0,5 90,0-14,-23 70,-4-101,30-142,0 1,0-1,-1 1,1-1,0 1,-1 0,1-1,0 1,-1 0,1-1,0 1,-1 0,1-1,-1 1,1 0,-1 0,1-1,-1 1,1 0,-1 0,1 0,-1 0,1 0,-1 0,1 0,-1 0,1 0,-1 0,1 0,-1 0,1 0,-1 0,1 1,-1-1,1 0,-1 0,1 0,-1 1,1-1,-1 0,1 1,0-1,-1 0,1 1,0-1,-1 0,1 1,0-1,-1 1,1-1,0 1,0-1,0 1,-1-1,1 1,0-1,-6-46,8 0,2 1,2 0,2 0,1 0,3 1,7-16,-7 20,4-16,2 2,2 0,2 1,3 1,2 1,3 2,1 0,2 3,13-12,56-27,-100 85,0-1,-1 0,1 0,0 1,-1-1,1 1,0 0,0-1,0 1,-1 0,1 0,0 0,0 0,0 1,-1-1,1 0,0 1,0-1,-1 1,1-1,0 1,-1 0,1 0,-1 0,1 0,-1 0,1 0,-1 0,0 0,0 1,1-1,-1 1,0-1,0 1,0-1,0 1,-1-1,1 1,0 0,-1-1,1 1,-1 0,0 0,1 1,7 83,-12-60,-2-1,0 0,-2 0,-1-1,-1 0,0 0,-2-1,-1 0,-15 19,24-34,-1 0,0-1,-1 1,0-1,0 0,0-1,-1 1,0-1,0-1,-1 1,1-1,-1-1,0 1,-1-1,1-1,-1 0,0 0,1 0,-1-1,0 0,0-1,-1 0,1-1,0 0,0 0,-2-1,7 0,1-1,-1 0,1 0,-1 0,1 0,0-1,0 1,0-1,0 0,0 1,1-2,-1 1,1 0,0 0,0-1,0 1,0-1,1 1,-1-1,1 0,0 0,0 0,0 0,1 0,-1 0,1 0,0 0,0 0,1 0,-1 1,2-5,3-17</inkml:trace>
  <inkml:trace contextRef="#ctx0" brushRef="#br0" timeOffset="3969.111">3645 801,'14'97,"-13"-94,0-1,-1 1,1-1,1 1,-1 0,0-1,1 0,-1 1,1-1,0 0,-1 0,1 0,0 0,0 0,1 0,-1-1,0 1,0-1,1 1,-1-1,1 0,0 0,-1 0,1 0,0-1,-1 1,1-1,0 1,0-1,-1 0,1 0,2 0,6-4,1-1,-1 0,0 0,0-1,0 0,-1-1,0 0,0-1,-1 0,0 0,0-1,-1 0,0-1,3-5,22-21,27-22,-59 59,-1-1,1 0,0 1,0-1,0 1,-1-1,1 1,0-1,0 1,-1-1,1 1,0 0,-1-1,1 1,-1 0,1 0,-1 0,1-1,-1 1,0 0,1 0,-1 0,0 0,0 0,0-1,1 1,-1 0,0 0,0 0,0 0,0 0,-1 0,1 0,0 0,0-1,-1 2,1-1,1 32,-2-27,0 0,0 0,0 0,1 0,0 0,0 0,0 0,1 0,0 0,0 0,1 0,-1-1,1 1,0 0,1-1,0 1,-1-1,2 0,-1 0,0 0,1-1,0 1,0-1,1 0,-1 0,1 0,0 0,0-1,0 0,0 0,1 0,3 1,-1-3,-1 0,1-1,0 0,0 0,0-1,-1 1,1-2,0 1,0-1,-1 0,0-1,1 0,-1 0,0 0,0-1,-1 0,1-1,-1 1,0-1,5-5,103-124,-102 117,6-7,7-9,-1-1,-1-1,-3-1,0 0,4-17,-2-5,-4 0,-1-2,-3 1,-3-2,-3 0,0-24,-8 77,-11-59,-16 87,21-4,1 0,0 0,1 0,1 1,1 0,1 0,0-1,1 1,0 0,3 12,-1 16,0 274,25-121,-5-81,-21-115,-1-1,0 0,0 1,0-1,0 0,0 1,0-1,0 0,0 1,0-1,-1 0,1 1,-1-1,1 0,-1 1,1-1,-1 0,0 0,1 0,-1 0,0 1,0-1,0 0,0-1,0 1,0 0,0 0,0 0,-1-1,1 1,0 0,0-1,-1 1,1-1,0 1,-1-1,1 0,0 0,-1 0,1 1,0-1,-1 0,1-1,0 1,-1 0,-13-3</inkml:trace>
  <inkml:trace contextRef="#ctx0" brushRef="#br0" timeOffset="4220.858">4097 576,'43'-10,"34"-8,13 0,-4 1,-12 5,-9 5,-10 2,-10 3,-8 1,-6 2,-3 0,-1 4,-1 3,-4-2</inkml:trace>
  <inkml:trace contextRef="#ctx0" brushRef="#br0" timeOffset="4792.159">4802 631,'16'9,"0"-1,1 0,0-1,0-1,0-1,1-1,0 0,0-1,0-1,0 0,1-2,13-1,-21 1,0-1,-1-1,1 0,-1 0,1-1,-1-1,0 1,0-2,0 1,-1-1,0-1,0 0,0 0,-1-1,1 0,-1 0,-1-1,0 0,0 0,-1 0,1-1,-1-2,24-79,-30 87,0 0,0 0,-1 1,1-1,0 0,-1 1,0-1,1 0,-1 1,0-1,0 1,-1-1,1 1,-1 0,1-1,-1 1,1 0,-1 0,0 0,0 0,0 0,-1 1,1-1,0 0,0 1,-1 0,1 0,-1 0,1 0,-1 0,0 0,1 0,-2 1,-3-2,-1 1,1 1,-1-1,0 1,1 0,-1 1,1 0,-1 0,1 0,-1 1,1 1,0-1,0 1,0 0,0 0,1 1,-1 0,1 0,0 1,0 0,-2 2,-6 6,0 1,2 0,-1 0,2 2,0-1,1 1,1 1,0 0,1-1,0 1,2 0,0 0,1 1,1-1,0 1,1 0,1 4,1-17,1 0,0 0,0 1,1-1,-1 0,1 0,0 0,0 0,1 0,-1 0,1 0,0 0,1 0,-1-1,1 1,0-1,0 0,0 0,1 0,-1 0,1 0,0-1,0 0,0 0,1 0,-1 0,1 0,-1-1,1 0,1 0,13 2,0 0,0-2,0 0,0-1,0-1,0-1,1-1,-1 0,0-1,-1-1,1-1,-1-1,0-1,14-6,-2 0,-1-1,0-1,-1-1,-1-1,-1-2,0-1,-1-1,-2 0,0-2,-1-1,-1-1,-2-1,7-12,-21 31,-1 0,0-1,-1 0,1 0,-1 0,-1 0,0 0,0 0,0-1,-1 1,0-1,-1 1,0-1,0 0,-1 1,0-1,-1 1,1 5,0 1,-1 0,1-1,-1 1,1 0,-1 0,0 0,0 0,0 1,0-1,0 0,0 1,0-1,-1 1,1 0,0 0,-1 0,1 0,-1 0,1 1,-1-1,0 1,1-1,-1 1,0 0,1 0,-1 0,1 0,-1 1,0-1,-1 1,-78 32,79-32,0 0,1 1,-1 0,1 0,0 0,-1 0,1 0,0 0,0 0,1 1,-1-1,0 1,1-1,-1 1,1 0,0 0,0-1,0 1,0 0,0 0,1 0,0 0,-1 0,1 0,0 0,0 0,1 0,-1 0,1 0,-1 0,1 0,0 0,0 0,0 0,0-1,1 1,-1 0,1-1,0 1,0-1,-1 0,2 1,-1-1,2 1,6 5,1-1,0-1,1 0,-1-1,1 0,0-1,0 0,0-1,1 0,-1-1,11 1,-8-1,0 0,0 1,0 1,-1 1,1 0,-1 0,0 2,0 0,-10-5,0 1,-1-1,1 1,-1 0,0 0,1 0,-1 1,-1-1,1 1,0 0,-1-1,0 1,0 0,0 0,0 1,-1-1,1 0,-1 0,0 1,-1-1,1 1,-1-1,0 1,0 1,-27 111,3-32,21-58,2-3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13 157,'-5'33,"-1"16,4 0,4-4,0-9</inkml:trace>
  <inkml:trace contextRef="#ctx0" brushRef="#br0" timeOffset="464.094">267 325,'10'-43,"2"1,2 0,2 1,2 0,1 2,6-7,-25 45,0 0,0-1,1 1,-1 0,0 0,0-1,1 1,-1 0,0 0,1 0,0-1,-1 1,1 0,-1 0,1 0,0 0,0 0,0 0,0 0,0 0,-1 1,2-1,-1 0,0 1,0-1,0 0,0 1,0-1,0 1,1 0,-1-1,0 1,0 0,1 0,-1 0,0-1,0 2,1-1,-1 0,0 0,0 0,1 0,-1 1,0-1,0 1,0-1,1 1,-1-1,0 1,0 0,0-1,0 1,0 0,0 0,0 0,-1 0,2 0,12 74,-14-64,1-1,0 0,1 0,0 0,0 0,1 0,0 0,1-1,0 1,1-1,-1 0,2 0,-1-1,2 0,-1 0,5 5,-8-11,1 0,0 0,0 0,0-1,0 1,0-1,0 0,0 0,1 0,-1-1,0 1,0-1,1 0,-1 0,0-1,1 1,-1-1,0 0,0 0,0 0,0-1,0 0,0 1,0-2,0 1,-1 0,1 0,0-1,90-85,8-35,-89 112</inkml:trace>
  <inkml:trace contextRef="#ctx0" brushRef="#br0" timeOffset="1020.879">1255 15,'-22'3,"1"2,0 0,0 1,1 2,0 0,0 1,1 1,0 0,0 2,1 0,1 1,0 1,1 0,-14 17,27-27,-1 0,1 1,0-1,1 1,-1-1,1 1,0 0,0 0,0 0,1 0,-1 1,1-1,1 0,-1 1,1-1,0 0,0 1,0-1,1 0,0 1,0-1,0 0,1 0,-1 0,1 0,0 0,1 0,0 0,-1-1,1 1,1-1,-1 0,1 0,-1 0,1 0,0-1,0 1,1-1,-1 0,1-1,0 1,-1-1,1 0,1 0,9 1,0-2,0 0,0 0,0-2,0 0,0 0,-1-2,1 1,0-2,-1 0,0-1,0 0,0-2,0 1,-1-1,0-1,-1-1,0 1,5-6,5 1,-20 10,0 1,1 0,-1 1,1-1,-1 0,1 1,0-1,0 1,0 0,0 0,0 0,0 0,0 1,0-1,0 1,0 0,0 0,0 0,0 0,0 0,1 1,-1-1,0 1,0 0,0 0,-1 0,1 0,0 1,0-1,0 1,-1-1,1 1,-1 0,0 0,1 0,-1 1,0-1,0 0,0 1,0 1,70 172,-50-109,133 274,-37-94,-102-210,-1 1,-2 0,-1 1,-3 1,-1-1,1 23,-8-54,-1 0,0 0,0 1,-1-1,0 0,0 0,-1 0,0 0,0 0,-1-1,0 1,-1-1,1 1,-1-1,-1 0,1-1,-1 1,-1-1,1 0,-1 0,0 0,0-1,0 0,-1 0,0-1,0 0,0 0,-1 0,1-1,-1 0,0-1,-7 2,3-1,-2 0,1 0,0-1,0-1,-1 0,1-1,-1-1,1 0,0-1,-1 0,1-1,0 0,0-1,1-1,-1 0,1 0,0-1,1-1,-1 0,1-1,0 0,1-1,0 0,1 0,0-1,0 0,1-1,0 0,1 0,-1-2,0-6,2 0,0 0,1 0,1-1,0 1,2-1,1 0,0 0,1 0,1 0,1 0,1 1,1-1,0 1,1-1,2 1,0 1,3-7,3-2,1 0,0 1,2 1,1 1,1 0,1 1,1 1,1 1,1 1,1 0,0 2,2 1,2 0,1 1,1 1,0 2,1 1,0 1,0 2,1 1,1 2,-1 0,1 2,0 2,0 1,0 1,0 2,6 2,-2 3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1:4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398 118,'-8'-7,"0"1,0 1,-1 0,0 0,0 0,0 1,0 0,-1 1,1 0,-1 1,0 0,0 0,0 1,0 0,0 1,0 0,0 1,0 0,0 0,1 1,-1 1,0-1,1 2,-1-1,1 1,0 1,0-1,1 2,-1-1,1 1,0 0,1 1,0 0,0 0,-2 3,1-1,0 1,1 0,1 0,-1 1,2-1,-1 1,1 1,1-1,0 1,1 0,0 0,1 0,0 0,1 0,0 1,1-1,0 0,1 0,1 1,0-1,0 0,1 0,3 6,-3-14,0 0,0 0,0-1,1 1,-1-1,1 1,0-1,0 0,0-1,1 1,-1-1,0 1,1-1,0-1,-1 1,1-1,0 0,0 0,0 0,0 0,0-1,0 0,0 0,0-1,0 1,-1-1,1 0,0 0,0 0,0-1,-1 0,1 0,-1 0,1-1,-1 1,0-1,0 0,0 0,0 0,-1-1,4-3,24-18,0-1,-2-2,-1-1,-1-1,-2-1,-1-1,-1-2,-2 0,3-9,26-55,-50 98,0 0,1 1,-1-1,0 0,0 1,0-1,0 0,1 1,-1-1,0 0,0 0,1 1,-1-1,0 0,0 0,1 0,-1 1,0-1,1 0,-1 0,0 0,1 0,-1 0,0 0,1 0,-1 0,0 0,1 0,-1 0,0 0,1 0,-1 0,0 0,1 0,-1 0,0 0,1 0,-1 0,0 0,0 0,1-1,-1 1,0 0,1 0,-1 0,0-1,0 1,1 0,-1 0,0-1,0 1,0 0,1-1,-1 1,0 0,0 0,0-1,0 1,0 0,0-1,0 1,0 0,0-1,-1 30,-12 91,6 1,4 0,7 6,-2 20,-1-50,1-17,-4 0,-3 0,-3 0,3-54,0 1,-2-1,-1-1,-1 1,-2-1,0-1,-1 0,-2 0,0-2,-1 0,-2 0,-13 13,27-32,-1 0,1 1,-1-1,0-1,0 1,0 0,0-1,-1 0,1 0,-1 0,1-1,-1 0,0 0,0 0,1 0,-1-1,0 1,0-1,0 0,0-1,1 1,-1-1,0 0,0 0,1-1,-1 1,1-1,-1 0,1 0,0-1,0 1,0-1,0 0,0 0,0 0,1 0,0-1,0 0,0 1,0-1,0 0,1-1,-1 1,1 0,0-1,1 1,-2-3,-3-11,1 1,1-1,0 0,1 0,1 0,0-1,2 1,0 0,1-1,1 1,0 0,2 0,0 0,81-228,-68 202,2 0,1 2,3 0,1 2,2 1,2 0,29-28,-55 65,9-11,1 1,1 0,0 1,1 0,0 1,1 1,-1 0,11-3,-3 5</inkml:trace>
  <inkml:trace contextRef="#ctx0" brushRef="#br0" timeOffset="439.323">1413 5,'-89'41,"1"3,2 5,3 3,-12 14,83-57,-1 0,2 1,-1 0,2 0,-1 2,1-1,1 1,0 1,1-1,0 1,1 1,1 0,0 0,0 0,-1 10,6-21,0 0,1 0,0-1,-1 1,1 0,0 0,0-1,1 1,-1 0,1 0,-1-1,1 1,0 0,0-1,0 1,0-1,0 1,1-1,-1 1,1-1,0 0,-1 0,1 0,0 0,0 0,0 0,1-1,-1 1,0 0,1-1,-1 0,1 0,-1 0,1 0,-1 0,1 0,0-1,0 1,-1-1,1 1,0-1,0 0,-1-1,1 1,0 0,1-1,16-6,0-1,-1-1,0 0,0-2,-1 0,-1-1,0-1,0 0,-2-1,1-1,-2-1,0 0,-1 0,8-15,65-66,-64 74,-16 15,1 0,0 1,0 0,1 0,-1 1,1 0,1 0,-1 1,1 0,0 1,1-1,-6 5,0 1,-1-1,1 1,0 0,0 0,-1 0,1 1,-1-1,1 1,-1 0,0 0,0 0,0 0,0 1,0-1,0 1,-1-1,1 1,-1 0,1 0,-1 1,0-1,-1 0,1 1,0-1,0 2,11 15,10 10,1-1,2-1,0-1,24 18,-36-34</inkml:trace>
  <inkml:trace contextRef="#ctx0" brushRef="#br0" timeOffset="889.449">1724 513,'15'-44,"3"0,1 1,3 1,1 0,2 2,1 1,3 1,8-7,-33 40,1-1,-1 1,1 0,0 0,0 1,1-1,-1 1,1 0,0 1,0-1,0 1,1 0,-1 1,1 0,4-1,-8 4,-1 1,1 0,0 0,-1 0,1 0,-1 1,0-1,0 1,0-1,0 1,0 0,0 0,-1-1,1 1,-1 0,0 1,0-1,0 0,0 0,-1 0,1 1,-1-1,0 0,0 0,0 1,0-1,-1 0,1 1,-1-1,0 1,1 2,0-5,-1 1,0 1,0-1,1 1,-1-1,1 1,-1-1,1 1,0-1,0 1,0-1,1 1,-1-1,0 1,1-1,0 1,-1-1,1 0,0 1,1-1,-1 0,0 0,0 0,1 0,-1 0,1 0,0 0,0 0,0 0,0-1,0 1,0-1,0 0,0 1,0-1,1 0,-1 0,0-1,1 1,-1 0,1-1,-1 1,1-1,0 0,9-3,-1-2,1 1,-1-1,-1-1,1 0,-1-1,0 0,0 0,-1-1,5-5,18-13,154-93,-110 91,-75 28,1-1,0 1,-1-1,1 1,0-1,0 1,-1 0,1 0,0 0,0 0,0 0,-1 0,1 0,0 1,0-1,-1 1,1-1,0 1,-1 0,1 0,0-1,-1 1,1 0,-1 1,0-1,1 0,-1 0,0 0,0 1,1-1,-1 1,0-1,0 1,-1-1,1 1,0 0,0-1,-1 1,1 0,-1 1,-16 112,12-106,1 1,0-1,1 0,0 1,0-1,1 1,1-1,-1 1,2 0,-1-1,1 1,1-1,-1 1,2-1,-1 0,2 1,8 8,3-6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48 1496 0 0,'0'0'2050'0'0,"0"0"-359"0"0,0 0-109 0 0,0 0 113 0 0,0 0 121 0 0,0 0-7 0 0,0 0-160 0 0,0 0-184 0 0,0 0-188 0 0,0 0-187 0 0,0 0-157 0 0,0 0-151 0 0,-9-7-126 0 0,-29-23-84 0 0,35 29-481 0 0,0-1 0 0 0,0 1 0 0 0,0 0 0 0 0,0 0-1 0 0,0 0 1 0 0,0 0 0 0 0,0 0 0 0 0,0 0 0 0 0,-1 1 0 0 0,1 0 0 0 0,0 0 0 0 0,0 0-1 0 0,-1 0 1 0 0,1 0 0 0 0,0 1 0 0 0,0-1 0 0 0,-1 1 0 0 0,1 0 0 0 0,0 0 0 0 0,0 0-1 0 0,0 0 1 0 0,0 0 0 0 0,0 1 0 0 0,0 0 0 0 0,1-1 0 0 0,-1 1 0 0 0,0 0 0 0 0,-1 2-91 0 0,-10 8 17 0 0,0 1 1 0 0,1 0 0 0 0,0 1-1 0 0,1 1 1 0 0,1 0 0 0 0,0 0 0 0 0,2 1-1 0 0,-1 0 1 0 0,2 1 0 0 0,0 0-1 0 0,-5 17-17 0 0,12-33-6 0 0,0 1-1 0 0,0-1 1 0 0,1 1 0 0 0,-1-1-1 0 0,0 1 1 0 0,1-1-1 0 0,-1 1 1 0 0,1-1-1 0 0,0 1 1 0 0,-1 0-1 0 0,1-1 1 0 0,0 1-1 0 0,0 0 1 0 0,0-1 0 0 0,0 1-1 0 0,0 0 1 0 0,1-1-1 0 0,-1 1 1 0 0,0-1-1 0 0,1 1 1 0 0,-1 0-1 0 0,1-1 1 0 0,0 1 0 0 0,-1-1-1 0 0,1 1 1 0 0,0-1-1 0 0,0 0 1 0 0,0 1-1 0 0,0-1 1 0 0,0 0-1 0 0,0 0 1 0 0,0 1-1 0 0,0-1 1 0 0,1 0 0 0 0,-1 0-1 0 0,0 0 1 0 0,1-1-1 0 0,-1 1 1 0 0,1 0-1 0 0,-1 0 1 0 0,1-1-1 0 0,-1 1 1 0 0,1-1 0 0 0,-1 1-1 0 0,1-1 1 0 0,0 0-1 0 0,-1 0 1 0 0,1 1-1 0 0,0-1 1 0 0,-1 0-1 0 0,1-1 1 0 0,-1 1 0 0 0,1 0-1 0 0,0 0 1 0 0,1-1 6 0 0,13-2 108 0 0,0-1 1 0 0,-1-1 0 0 0,1-1 0 0 0,-1 0 0 0 0,0 0 0 0 0,0-2 0 0 0,-1 0 0 0 0,0-1-1 0 0,0 0 1 0 0,-1-1 0 0 0,0 0 0 0 0,-1-1 0 0 0,0-1 0 0 0,6-8-109 0 0,92-87 837 0 0,-101 157-1001 0 0,20 23-666 0 0,-9-58-2268 0 0,8-7-4156 0 0,-22-7-3956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14667 0 0,'0'0'1135'0'0,"0"0"-457"0"0,0 0-254 0 0,0 0-50 0 0,0 0 6 0 0,0 0-11 0 0,0 0-45 0 0,0 0-32 0 0,0 0-15 0 0,0 0-16 0 0,0 0-7 0 0,0 0-43 0 0,-20 9-41 0 0,-61 27-31 0 0,80-36-136 0 0,0 0 1 0 0,0 0-1 0 0,0 0 0 0 0,-1 0 1 0 0,1 1-1 0 0,0-1 1 0 0,0 0-1 0 0,0 1 0 0 0,0-1 1 0 0,-1 1-1 0 0,1-1 0 0 0,0 1 1 0 0,0-1-1 0 0,0 1 1 0 0,0 0-1 0 0,0 0 0 0 0,0-1 1 0 0,1 1-1 0 0,-1 0 0 0 0,0 0 1 0 0,0 0-1 0 0,1 0 1 0 0,-1 0-1 0 0,0 0 0 0 0,1 0 1 0 0,-1 0-1 0 0,1 0 0 0 0,-1 1 1 0 0,1-1-1 0 0,0 0 1 0 0,-1 0-1 0 0,1 0 0 0 0,0 0 1 0 0,0 1-1 0 0,0-1 0 0 0,0 0 1 0 0,0 0-1 0 0,0 1 1 0 0,0-1-4 0 0,1 5-12 0 0,-1-3 19 0 0,0 0 1 0 0,1 1-1 0 0,-1-1 0 0 0,1 0 0 0 0,0 0 1 0 0,0 0-1 0 0,0 1 0 0 0,0-1 1 0 0,1 0-1 0 0,-1-1 0 0 0,1 1 0 0 0,0 0 1 0 0,-1 0-1 0 0,1-1 0 0 0,0 1 1 0 0,1-1-1 0 0,-1 1 0 0 0,0-1 1 0 0,1 0-1 0 0,0 0 0 0 0,-1 0 0 0 0,1 0 1 0 0,0 0-8 0 0,14 12 92 0 0,-12-11-30 0 0,-1 0-1 0 0,0 0 1 0 0,0 0-1 0 0,-1 1 1 0 0,1 0 0 0 0,-1 0-1 0 0,0 0 1 0 0,0 0-1 0 0,0 0 1 0 0,0 0-1 0 0,-1 1 1 0 0,0-1 0 0 0,0 1-1 0 0,0 0 1 0 0,0 0-1 0 0,-1 0 1 0 0,0 0 0 0 0,0 0-1 0 0,0 0 1 0 0,0 0-1 0 0,-1 0 1 0 0,0 0-1 0 0,0 0 1 0 0,0 0 0 0 0,-1 0-1 0 0,0 1 1 0 0,0-1-1 0 0,0-1 1 0 0,-1 1 0 0 0,1 0-1 0 0,-1 0 1 0 0,0 0-1 0 0,0-1 1 0 0,-1 1 0 0 0,0-1-1 0 0,1 0 1 0 0,-2 0-1 0 0,1 0 1 0 0,-2 2-62 0 0,-1 0-11 0 0,0-1 0 0 0,0 0 0 0 0,0-1 0 0 0,-1 1 0 0 0,0-1 0 0 0,0 0 0 0 0,0-1 0 0 0,0 0 0 0 0,0 0 0 0 0,-1-1 0 0 0,1 0 0 0 0,-1 0 1 0 0,1 0-1 0 0,-1-1 0 0 0,0 0 0 0 0,0-1 0 0 0,0 0 0 0 0,1 0 0 0 0,-8-1 11 0 0,-1-33-5315 0 0,23 9-5464 0 0,-2 15 4344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49 136 0 0,'0'0'2014'0'0,"0"0"-907"0"0,0 0-198 0 0,0 0 155 0 0,0 0 183 0 0,0 0 44 0 0,0 0-68 0 0,0 0-183 0 0,0 0-186 0 0,0 0-109 0 0,0 0-110 0 0,-17 5-112 0 0,-54 17-126 0 0,66-20-334 0 0,0 0 0 0 0,0 1-1 0 0,1-1 1 0 0,-1 1 0 0 0,0 0-1 0 0,1 0 1 0 0,0 0-1 0 0,0 0 1 0 0,0 1 0 0 0,0 0-1 0 0,0 0 1 0 0,1 0 0 0 0,-1 0-1 0 0,1 1 1 0 0,-1 1-63 0 0,-7 9 149 0 0,-50 103 335 0 0,49-29-352 0 0,13-86-53 0 0,-1-1 0 0 0,1 1 0 0 0,0 0 0 0 0,0 0 1 0 0,0 0-1 0 0,1 0 0 0 0,-1-1 0 0 0,1 1 0 0 0,-1 0 0 0 0,1-1 1 0 0,0 0-1 0 0,0 1 0 0 0,0-1 0 0 0,0 0 0 0 0,1 0 0 0 0,-1 0 1 0 0,0 0-1 0 0,1 0 0 0 0,0-1 0 0 0,-1 1 0 0 0,1-1 0 0 0,0 0 1 0 0,0 0-1 0 0,0 0 0 0 0,-1 0 0 0 0,1 0 0 0 0,0 0 0 0 0,0-1 1 0 0,0 0-1 0 0,0 1 0 0 0,1-1 0 0 0,-1 0 0 0 0,0-1 0 0 0,0 1 1 0 0,0 0-1 0 0,0-1 0 0 0,0 0 0 0 0,0 1 0 0 0,-1-1 0 0 0,1 0 1 0 0,0-1-1 0 0,0 1 0 0 0,0 0 0 0 0,-1-1 0 0 0,1 0 0 0 0,-1 0 1 0 0,1 1-1 0 0,-1-1 0 0 0,0-1 0 0 0,1 0-79 0 0,9-6 153 0 0,-2 0-1 0 0,1-1 1 0 0,-1 0-1 0 0,-1-1 1 0 0,1 0-1 0 0,-2-1 1 0 0,0 0-1 0 0,0 0 1 0 0,-1-1 0 0 0,-1 1-1 0 0,0-2 1 0 0,-1 1-1 0 0,0 0 1 0 0,-1-1-1 0 0,0 0 1 0 0,-1 0-1 0 0,-1 0 1 0 0,0-1 0 0 0,-1 1-1 0 0,-1 0 1 0 0,0-1-1 0 0,-1 1 1 0 0,-2-10-153 0 0,2 20-104 0 0,0 0 1 0 0,0 1-1 0 0,0-1 0 0 0,-1 0 1 0 0,1 1-1 0 0,-1-1 0 0 0,0 1 1 0 0,0 0-1 0 0,0-1 1 0 0,0 1-1 0 0,-1 0 0 0 0,0 0 1 0 0,1 1-1 0 0,-1-1 0 0 0,0 0 1 0 0,0 1-1 0 0,0 0 1 0 0,-1-1-1 0 0,1 1 0 0 0,0 1 1 0 0,-1-1-1 0 0,0 0 0 0 0,1 1 1 0 0,-1 0-1 0 0,0 0 1 0 0,1 0-1 0 0,-1 0 0 0 0,0 1 1 0 0,0-1-1 0 0,0 1 1 0 0,0 0-1 0 0,0 0 0 0 0,0 0 1 0 0,0 1-1 0 0,1-1 0 0 0,-1 1 1 0 0,0 0-1 0 0,0 0 1 0 0,1 1-1 0 0,-1-1 0 0 0,0 1 1 0 0,1-1-1 0 0,-1 1 0 0 0,1 0 1 0 0,0 1-1 0 0,0-1 1 0 0,0 0-1 0 0,0 1 0 0 0,0 0 1 0 0,0 0 103 0 0,2-2-214 0 0,-1 0 0 0 0,1 1 1 0 0,-1-1-1 0 0,1 1 0 0 0,0-1 0 0 0,-1 1 1 0 0,1 0-1 0 0,0-1 0 0 0,0 1 0 0 0,0 0 1 0 0,1 0-1 0 0,-1 0 0 0 0,0 0 1 0 0,1 0-1 0 0,-1 0 0 0 0,1 0 0 0 0,-1 0 1 0 0,1 0-1 0 0,0 0 0 0 0,0 0 1 0 0,0 0-1 0 0,0 0 0 0 0,0 0 0 0 0,1 0 1 0 0,-1 0-1 0 0,1 0 0 0 0,-1 0 0 0 0,1 0 1 0 0,0-1-1 0 0,-1 1 0 0 0,1 0 1 0 0,0 0-1 0 0,0 0 0 0 0,0-1 0 0 0,2 2 214 0 0,6 2-3316 0 0,-3-3-2695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12739 0 0,'0'0'1615'0'0,"0"0"-466"0"0,0 0-290 0 0,0 0-88 0 0,0 0-44 0 0,0 0-60 0 0,0 0-114 0 0,0 0-101 0 0,0 0-18 0 0,0 0 3 0 0,0 0-8 0 0,-6 22-19 0 0,-36 156 757 0 0,24-75-802 0 0,5 0-1 0 0,4 1 1 0 0,5 1 0 0 0,5 11-365 0 0,-1-116 3 0 0,0 1 1 0 0,0 0-1 0 0,0-1 0 0 0,0 1 1 0 0,0-1-1 0 0,0 1 1 0 0,0 0-1 0 0,0-1 0 0 0,0 1 1 0 0,0-1-1 0 0,0 1 1 0 0,0 0-1 0 0,1-1 1 0 0,-1 1-1 0 0,0-1 0 0 0,0 1 1 0 0,1-1-1 0 0,-1 1 1 0 0,0 0-1 0 0,1-1 0 0 0,-1 0 1 0 0,1 1-1 0 0,-1-1 1 0 0,1 1-1 0 0,-1-1 0 0 0,0 1 1 0 0,1-1-1 0 0,0 0 1 0 0,-1 1-1 0 0,1-1 1 0 0,-1 0-1 0 0,1 0 0 0 0,-1 1 1 0 0,1-1-1 0 0,0 0 1 0 0,-1 0-1 0 0,1 0 0 0 0,-1 0 1 0 0,1 0-1 0 0,0 0 1 0 0,-1 0-1 0 0,1 0 0 0 0,0 0 1 0 0,-1 0-1 0 0,1 0 1 0 0,-1 0-1 0 0,1 0 1 0 0,0-1-1 0 0,-1 1 0 0 0,1 0 1 0 0,-1 0-1 0 0,1-1 1 0 0,-1 1-1 0 0,1 0 0 0 0,-1-1 1 0 0,1 1-1 0 0,-1 0 1 0 0,1-1-1 0 0,-1 1 0 0 0,1-1 1 0 0,-1 1-4 0 0,35-30 595 0 0,-32 27-591 0 0,157-129 484 0 0,-159 131-488 0 0,-1 0 1 0 0,1 0-1 0 0,0 1 1 0 0,0-1-1 0 0,0 1 0 0 0,0-1 1 0 0,0 0-1 0 0,-1 1 1 0 0,1 0-1 0 0,0-1 1 0 0,0 1-1 0 0,1 0 1 0 0,-1-1-1 0 0,0 1 1 0 0,0 0-1 0 0,0 0 1 0 0,0 0-1 0 0,0 0 1 0 0,0 0-1 0 0,0 0 0 0 0,0 0 1 0 0,0 0-1 0 0,0 0 1 0 0,0 1-1 0 0,0-1 1 0 0,0 0-1 0 0,0 1 1 0 0,0-1-1 0 0,0 1 1 0 0,0-1-1 0 0,0 1 1 0 0,0-1-1 0 0,0 1 0 0 0,0-1 1 0 0,-1 1-1 0 0,1 0 1 0 0,0 0-1 0 0,0 0 1 0 0,-1-1-1 0 0,1 1 1 0 0,0 0-1 0 0,-1 0 1 0 0,1 0-1 0 0,-1 0 1 0 0,0 0-1 0 0,1 0 0 0 0,-1 0 1 0 0,0 0-1 0 0,1 0 1 0 0,-1 0-1 0 0,0 0 1 0 0,0 0-1 0 0,0 0 1 0 0,0 0-1 0 0,0 0 1 0 0,0 1-1 0 0,2 69 161 0 0,-2-65-122 0 0,-13 91-1007 0 0,23-97-4279 0 0,-6-2 236 0 0,-1-1-5791 0 0</inkml:trace>
  <inkml:trace contextRef="#ctx0" brushRef="#br0" timeOffset="255.376">494 684 12979 0 0,'0'0'1176'0'0,"0"0"-736"0"0,0 0-128 0 0,0 0 32 0 0,0 0-40 0 0,0 0-64 0 0,0 0-184 0 0,0 0-168 0 0,0 0-160 0 0,0 0-256 0 0,0 0-336 0 0,0 0-976 0 0,0 0-2809 0 0,0 0-2937 0 0</inkml:trace>
  <inkml:trace contextRef="#ctx0" brushRef="#br0" timeOffset="406.967">546 228 15963 0 0,'0'0'817'0'0,"0"0"-561"0"0,0 0-200 0 0,0 0-264 0 0,0 0-417 0 0,0 0-351 0 0,0 0-528 0 0,0 0-977 0 0,0 0-2424 0 0,0 0-1488 0 0</inkml:trace>
  <inkml:trace contextRef="#ctx0" brushRef="#br0" timeOffset="682.717">612 707 12595 0 0,'0'0'1261'0'0,"0"0"-453"0"0,0 0 82 0 0,0 0 273 0 0,0 0 104 0 0,0 0-120 0 0,0 0-302 0 0,0 0-294 0 0,0 0-184 0 0,0 0-92 0 0,0 0-31 0 0,0 0-10 0 0,0 0-26 0 0,13-17-33 0 0,65-81 57 0 0,-29 52-675 0 0,-40 85-386 0 0,16 49 678 0 0,-24-86 223 0 0,0 0 1 0 0,0 1 0 0 0,1-1 0 0 0,-1 0-1 0 0,1 0 1 0 0,-1 0 0 0 0,1 0 0 0 0,0 0 0 0 0,0 0-1 0 0,0 0 1 0 0,0-1 0 0 0,0 1 0 0 0,0-1-1 0 0,1 1 1 0 0,-1-1 0 0 0,0 0 0 0 0,1 0-1 0 0,-1 0 1 0 0,1 0 0 0 0,-1 0 0 0 0,1-1-1 0 0,-1 1 1 0 0,1-1 0 0 0,0 0 0 0 0,-1 1-1 0 0,1-1 1 0 0,0 0 0 0 0,-1-1 0 0 0,1 1-1 0 0,-1 0 1 0 0,1-1 0 0 0,0 0 0 0 0,0 0-73 0 0,2-2 242 0 0,-1 0 0 0 0,1 0 1 0 0,-1 0-1 0 0,0-1 0 0 0,0 0 1 0 0,0 0-1 0 0,0 0 0 0 0,-1 0 1 0 0,1-1-1 0 0,-1 0 0 0 0,0 1 1 0 0,-1-1-1 0 0,1 0 1 0 0,-1 0-1 0 0,1-4-242 0 0,5-5 147 0 0,-2 2-315 0 0,41-67-136 0 0,-7 35-4853 0 0,-33 40-2501 0 0,-5 3 3394 0 0,-1 1-5207 0 0</inkml:trace>
  <inkml:trace contextRef="#ctx0" brushRef="#br0" timeOffset="1201.292">1332 507 17380 0 0,'0'0'1367'0'0,"0"0"-235"0"0,0 0-84 0 0,0 0-45 0 0,0 0-111 0 0,0 0-178 0 0,0 0-205 0 0,0 0-154 0 0,0 0-127 0 0,0 0-107 0 0,0 0-87 0 0,-17-2-48 0 0,-51-3-18 0 0,66 5 29 0 0,0 0-1 0 0,0 0 1 0 0,0 0-1 0 0,0 1 1 0 0,-1-1-1 0 0,1 1 1 0 0,0 0-1 0 0,0 0 1 0 0,0-1-1 0 0,0 1 1 0 0,0 0-1 0 0,1 1 1 0 0,-1-1-1 0 0,0 0 1 0 0,0 0-1 0 0,1 1 1 0 0,-1-1-1 0 0,1 1 1 0 0,-1 0-1 0 0,1-1 1 0 0,-1 1-1 0 0,1 0 1 0 0,0 0-1 0 0,0 0 1 0 0,0 0-1 0 0,0 0 4 0 0,-3 6-33 0 0,2-7 24 0 0,0 1-1 0 0,0-1 1 0 0,0 1-1 0 0,1-1 1 0 0,-1 1-1 0 0,0 0 1 0 0,1 0 0 0 0,0 0-1 0 0,-1 0 1 0 0,1 0-1 0 0,0 0 1 0 0,0 0-1 0 0,0 0 1 0 0,0 0-1 0 0,1 0 1 0 0,-1 1-1 0 0,0-1 1 0 0,1 0-1 0 0,0 1 1 0 0,-1-1-1 0 0,1 0 1 0 0,0 1 0 0 0,0-1-1 0 0,1 0 1 0 0,-1 1-1 0 0,0-1 1 0 0,1 0-1 0 0,-1 1 1 0 0,1-1-1 0 0,0 0 1 0 0,0 0-1 0 0,0 0 1 0 0,0 1-1 0 0,0-1 1 0 0,0 0-1 0 0,0 0 1 0 0,1-1 0 0 0,-1 1-1 0 0,1 0 1 0 0,0 0-1 0 0,-1-1 1 0 0,1 1-1 0 0,0-1 1 0 0,0 1-1 0 0,0-1 1 0 0,0 0-1 0 0,0 0 1 0 0,0 0-1 0 0,0 0 1 0 0,1 0-1 0 0,-1 0 10 0 0,31-2 499 0 0,-23-1-409 0 0,-1 1 0 0 0,1-1 0 0 0,-1 1 0 0 0,1 1 0 0 0,0 0-1 0 0,-1 0 1 0 0,1 1 0 0 0,0 0 0 0 0,-1 1 0 0 0,1 0 0 0 0,-1 0 0 0 0,0 1 0 0 0,0 1 0 0 0,0-1 0 0 0,0 1 0 0 0,0 1-1 0 0,-1-1 1 0 0,0 2 0 0 0,0-1 0 0 0,0 1 0 0 0,-1 0 0 0 0,1 1 0 0 0,-2-1 0 0 0,1 2 0 0 0,-1-1 0 0 0,0 1-1 0 0,4 6-89 0 0,-3 7-80 0 0,-2 1 0 0 0,0-1-1 0 0,-2 1 1 0 0,0 0-1 0 0,-2 0 1 0 0,0 0-1 0 0,-1 0 1 0 0,-1 0 0 0 0,-2 0-1 0 0,0 0 1 0 0,-1 0-1 0 0,-1-1 1 0 0,-5 15 80 0 0,6-22-149 0 0,0 1 0 0 0,-1-1-1 0 0,0 0 1 0 0,-1 0 0 0 0,-1-1 0 0 0,0 0 0 0 0,0 0 0 0 0,-2 0 0 0 0,1-1-1 0 0,-2-1 1 0 0,0 1 0 0 0,0-1 0 0 0,-1-1 0 0 0,0 0 0 0 0,0-1 0 0 0,-1 0-1 0 0,-1 0 1 0 0,0-2 0 0 0,0 1 0 0 0,0-2 0 0 0,-1 0 0 0 0,0 0 0 0 0,0-1-1 0 0,-6 1 150 0 0,18-6 27 0 0,1 1 0 0 0,-1 0 0 0 0,1-1 0 0 0,-1 1 0 0 0,1-1 0 0 0,-1 1 0 0 0,0-1 0 0 0,1 0 0 0 0,-1 0 0 0 0,0 0 0 0 0,1 0 0 0 0,-1 0 0 0 0,0 0 0 0 0,1 0 0 0 0,-1 0 0 0 0,0-1 0 0 0,1 1 0 0 0,-1 0 0 0 0,1-1 0 0 0,-1 0 0 0 0,1 1 0 0 0,-1-1 0 0 0,1 0 0 0 0,-1 0 0 0 0,1 0 0 0 0,0 0 0 0 0,-1 0 0 0 0,1 0 0 0 0,0 0 0 0 0,0 0 0 0 0,0 0 0 0 0,0-1 0 0 0,0 1 0 0 0,0-1 0 0 0,0 1 0 0 0,0 0 0 0 0,0-1 0 0 0,1 1 0 0 0,-1-1 0 0 0,1 0 0 0 0,-1 1 0 0 0,1-1 0 0 0,-1 1 0 0 0,1-1 0 0 0,0 0 0 0 0,0 1 0 0 0,0-1 0 0 0,0 0 0 0 0,0 1 0 0 0,0-1 0 0 0,1 0-27 0 0,1-11 8 0 0,0 1 1 0 0,1 0 0 0 0,0 0 0 0 0,1 1-1 0 0,1-1 1 0 0,0 1 0 0 0,0 0-1 0 0,1 0 1 0 0,0 1 0 0 0,1-1-1 0 0,8-8-8 0 0,10-21-95 0 0,-10 16-458 0 0,28-50-590 0 0,-19 24-7121 0 0,-17 33-3199 0 0</inkml:trace>
  <inkml:trace contextRef="#ctx0" brushRef="#br0" timeOffset="1815.003">445 553 0 0 0,'0'0'2055'0'0,"0"0"-311"0"0,0 0-143 0 0,0 0-26 0 0,0 0-35 0 0,0 0-112 0 0,0 0-121 0 0,0 0-136 0 0,0 0-126 0 0,0 0-117 0 0,0 0-137 0 0,0 0-118 0 0,0 0-95 0 0,18-9 1750 0 0,-15 11-2127 0 0,0 0 0 0 0,0 1 0 0 0,-1 0 0 0 0,1-1 1 0 0,0 1-1 0 0,-1 0 0 0 0,0 0 0 0 0,1 1 0 0 0,-1-1 0 0 0,-1 0 0 0 0,1 1 0 0 0,0-1 0 0 0,-1 1 0 0 0,0-1 1 0 0,1 1-1 0 0,-2 0 0 0 0,1 0 0 0 0,0 0 0 0 0,-1-1 0 0 0,1 1 0 0 0,-1 0 0 0 0,0 0 0 0 0,-1 0 0 0 0,1 0 1 0 0,-1-1-1 0 0,1 1 0 0 0,-1 0 0 0 0,0 0 0 0 0,-1 0-201 0 0,-36 111 868 0 0,49-101-2905 0 0,5-17-6971 0 0,-11-1-2498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267 260 10386 0 0,'0'0'524'0'0,"0"0"-461"0"0,0 0-207 0 0,0 0 105 0 0,0 0 293 0 0,0 0 222 0 0,0 0 171 0 0,0 0 123 0 0,0 0 87 0 0,0 0 41 0 0,0 0 13 0 0,0 0-9 0 0,0 0-42 0 0,19 5-13 0 0,61 11-43 0 0,-77-15-723 0 0,0-1 0 0 0,1 1 0 0 0,-1-1 0 0 0,1 0 0 0 0,-1 0-1 0 0,1-1 1 0 0,-1 1 0 0 0,0-1 0 0 0,1 0 0 0 0,-1 0 0 0 0,0 0 0 0 0,0 0 0 0 0,1 0 0 0 0,-1-1 0 0 0,0 1-1 0 0,0-1 1 0 0,0 0 0 0 0,-1 0 0 0 0,1 0 0 0 0,2-2-81 0 0,5-4 250 0 0,2 1-106 0 0,0-1-1 0 0,-1 0 0 0 0,0 0 0 0 0,0-1 0 0 0,-1 0 0 0 0,0-1 0 0 0,-1 0 0 0 0,0-1 0 0 0,0 0 0 0 0,-1 0 1 0 0,-1-1-1 0 0,0 0 0 0 0,-1 0 0 0 0,0-1 0 0 0,-1 0 0 0 0,0 0 0 0 0,-1 0 0 0 0,0 0 0 0 0,-1-1 0 0 0,1-12-143 0 0,-4 25 1 0 0,0 1 0 0 0,0-1 0 0 0,0 1-1 0 0,-1-1 1 0 0,1 1 0 0 0,0 0-1 0 0,0-1 1 0 0,0 1 0 0 0,-1-1 0 0 0,1 1-1 0 0,0 0 1 0 0,0-1 0 0 0,-1 1-1 0 0,1 0 1 0 0,0-1 0 0 0,-1 1 0 0 0,1 0-1 0 0,0 0 1 0 0,-1-1 0 0 0,1 1-1 0 0,0 0 1 0 0,-1 0 0 0 0,1-1 0 0 0,-1 1-1 0 0,1 0 1 0 0,0 0 0 0 0,-1 0-1 0 0,1 0 1 0 0,-1 0 0 0 0,1 0 0 0 0,-1 0-1 0 0,1 0 1 0 0,-1 0 0 0 0,1 0-1 0 0,0 0 1 0 0,-1 0 0 0 0,1 0 0 0 0,-1 0-1 0 0,1 0 1 0 0,-1 0 0 0 0,1 0-1 0 0,0 1 1 0 0,-1-1 0 0 0,1 0 0 0 0,-1 0-1 0 0,1 0 1 0 0,0 1 0 0 0,-1-1-1 0 0,1 0 1 0 0,0 1 0 0 0,-1-1 0 0 0,1 0-1 0 0,0 1 1 0 0,0-1 0 0 0,-1 0-1 0 0,1 1 1 0 0,0-1 0 0 0,0 0 0 0 0,0 1-1 0 0,-1-1 1 0 0,1 1 0 0 0,0-1-1 0 0,0 1 1 0 0,0-1 0 0 0,0 0 0 0 0,0 1-1 0 0,0-1 1 0 0,0 1 0 0 0,0-1-1 0 0,-18 42-73 0 0,1 0 0 0 0,3 1 0 0 0,1 0 0 0 0,3 1 0 0 0,1 1 0 0 0,2-1 0 0 0,2 1 0 0 0,2 13 73 0 0,-2-12-71 0 0,-11 139 15 0 0,13-104-63 0 0,-3-1-1 0 0,-4 1 1 0 0,-3-1-1 0 0,-3-1 0 0 0,-4-1 1 0 0,-4 0-1 0 0,-2-2 1 0 0,-22 40 119 0 0,39-99-9 0 0,0 0 0 0 0,-1 0 1 0 0,-1-1-1 0 0,-1 0 1 0 0,0 0-1 0 0,-1-2 0 0 0,0 0 1 0 0,-1 0-1 0 0,-1-1 1 0 0,0-1-1 0 0,-1 0 0 0 0,0-1 1 0 0,-15 6 8 0 0,29-15-12 0 0,-1-1 1 0 0,1 0 0 0 0,-1 1-1 0 0,1-1 1 0 0,-1-1-1 0 0,0 1 1 0 0,1 0 0 0 0,-1-1-1 0 0,0 1 1 0 0,0-1-1 0 0,1 0 1 0 0,-1 0 0 0 0,0 0-1 0 0,0 0 1 0 0,0 0-1 0 0,1-1 1 0 0,-1 1 0 0 0,0-1-1 0 0,1 0 1 0 0,-1 0-1 0 0,0 0 1 0 0,1 0 0 0 0,-1 0-1 0 0,1-1 1 0 0,0 1-1 0 0,-1-1 1 0 0,1 1 0 0 0,0-1-1 0 0,0 0 1 0 0,0 0-1 0 0,0 0 1 0 0,0 0 0 0 0,0 0-1 0 0,1 0 1 0 0,-1-1-1 0 0,1 1 1 0 0,0-1 0 0 0,-1 1-1 0 0,1-1 1 0 0,0 1-1 0 0,0-1 1 0 0,1 0 0 0 0,-1 1-1 0 0,0-2 12 0 0,-3-15 0 0 0,1 0 0 0 0,0-1 0 0 0,2 1 0 0 0,0-1 0 0 0,1 1 0 0 0,1 0 0 0 0,1-1 0 0 0,0 1 0 0 0,2 0 0 0 0,0 0 0 0 0,1 0 0 0 0,1 0 0 0 0,1 1-1 0 0,1 0 1 0 0,2-4 0 0 0,5-7 141 0 0,0 1 0 0 0,2 0 0 0 0,1 1 0 0 0,2 1-1 0 0,0 1 1 0 0,1 0 0 0 0,2 2 0 0 0,21-18-141 0 0,-27 26 100 0 0,1 1 1 0 0,1 0-1 0 0,0 2 0 0 0,1 0 1 0 0,0 1-1 0 0,1 1 1 0 0,0 1-1 0 0,1 1 0 0 0,0 0 1 0 0,0 2-1 0 0,23-4-100 0 0,-7 10-1600 0 0,-41 2-12101 0 0,1-2 5257 0 0</inkml:trace>
  <inkml:trace contextRef="#ctx0" brushRef="#br0" timeOffset="484.248">850 212 5297 0 0,'0'0'1551'0'0,"0"0"-788"0"0,0 0-346 0 0,0 0 102 0 0,0 0 248 0 0,0 0 297 0 0,0 0 176 0 0,0 0-30 0 0,0 0-170 0 0,0 0-205 0 0,0 0-117 0 0,0 0-5 0 0,2 17 1774 0 0,-6 203 1526 0 0,-2-151-3661 0 0,-6 33-182 0 0,-4-1 0 0 0,-5 0 0 0 0,-4-1 0 0 0,-6 4-170 0 0,16-48-1220 0 0,27-66-1040 0 0,31-35-794 0 0,-3 3-1560 0 0,-13 16-1521 0 0,-11 13-248 0 0</inkml:trace>
  <inkml:trace contextRef="#ctx0" brushRef="#br0" timeOffset="885.506">1333 642 8522 0 0,'0'0'1197'0'0,"0"0"-118"0"0,0 0 74 0 0,0 0 141 0 0,0 0 77 0 0,0 0 7 0 0,0 0-134 0 0,-21 6-191 0 0,-65 18-144 0 0,74-20-742 0 0,0 1 0 0 0,0-1 0 0 0,1 2 0 0 0,0 0 1 0 0,0 0-1 0 0,0 1 0 0 0,0 0 0 0 0,1 1 0 0 0,1 0 0 0 0,-1 1 0 0 0,1 0 0 0 0,1 0 0 0 0,0 1 0 0 0,0 0 1 0 0,1 1-1 0 0,0-1 0 0 0,-5 13-167 0 0,8-16-8 0 0,0 1 1 0 0,0 0-1 0 0,1 0 0 0 0,0 1 1 0 0,0-1-1 0 0,1 0 1 0 0,0 1-1 0 0,0 0 0 0 0,1-1 1 0 0,0 1-1 0 0,1 4 8 0 0,0-10 0 0 0,0-1 0 0 0,0 1 1 0 0,0 0-1 0 0,0-1 0 0 0,1 1 0 0 0,-1-1 0 0 0,1 1 1 0 0,0-1-1 0 0,0 1 0 0 0,0-1 0 0 0,0 1 0 0 0,0-1 1 0 0,1 0-1 0 0,-1 0 0 0 0,0 1 0 0 0,1-1 0 0 0,0 0 1 0 0,-1 0-1 0 0,1-1 0 0 0,0 1 0 0 0,0 0 0 0 0,0 0 1 0 0,1-1-1 0 0,-1 0 0 0 0,0 1 0 0 0,0-1 0 0 0,1 0 1 0 0,-1 0-1 0 0,1 0 0 0 0,-1 0 0 0 0,1-1 0 0 0,-1 1 1 0 0,1-1-1 0 0,-1 1 0 0 0,1-1 0 0 0,0 0 0 0 0,-1 0 1 0 0,3 0-1 0 0,14-4 108 0 0,-1 0 0 0 0,0-1 0 0 0,0-1 0 0 0,-1-1 0 0 0,0-1 0 0 0,0 0 0 0 0,-1-1 0 0 0,1-1 0 0 0,-2 0 0 0 0,0-1 0 0 0,0-1 0 0 0,-1 0 0 0 0,0-1 0 0 0,4-7-108 0 0,-13 16 20 0 0,60-53 197 0 0,-69 76-734 0 0,-4-6 334 0 0,2 0 0 0 0,-1 1 0 0 0,2 0 0 0 0,-1 0 0 0 0,2 1 0 0 0,0 0 0 0 0,1-1 0 0 0,0 1 0 0 0,2 0 0 0 0,-1 5 183 0 0,15 4-3469 0 0,3-15-3911 0 0,-12-7-433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1253 799 6393 0 0,'0'0'2492'0'0,"0"0"-397"0"0,0 0-192 0 0,0 0-79 0 0,0 0-145 0 0,0 0-228 0 0,0 0-221 0 0,21-7-170 0 0,67-23-171 0 0,-40-4 579 0 0,-42 24-1140 0 0,-2 5-234 0 0,-1 1 1 0 0,0-1 0 0 0,0 0-1 0 0,0-1 1 0 0,0 1 0 0 0,-1 0-1 0 0,0-1 1 0 0,0 1 0 0 0,-1-1-1 0 0,1 0 1 0 0,-1 0 0 0 0,0 0-1 0 0,-1 1 1 0 0,0-1 0 0 0,0 0 0 0 0,0 0-1 0 0,0 0 1 0 0,-1 0 0 0 0,0-1-95 0 0,-1 5-14 0 0,0 1 1 0 0,0-1 0 0 0,0 1-1 0 0,-1 0 1 0 0,1 0 0 0 0,0 0-1 0 0,0 0 1 0 0,-1 0 0 0 0,1 0-1 0 0,-1 0 1 0 0,1 1 0 0 0,0 0-1 0 0,-1-1 1 0 0,1 1 0 0 0,-1 0-1 0 0,1 0 1 0 0,-1 0 0 0 0,1 1-1 0 0,-1-1 1 0 0,1 0 0 0 0,-1 1-1 0 0,1 0 1 0 0,-1-1 0 0 0,1 1-1 0 0,0 0 1 0 0,0 0 0 0 0,-1 1-1 0 0,1-1 1 0 0,0 0 0 0 0,0 1-1 0 0,0-1 1 0 0,0 1 0 0 0,1 0-1 0 0,-1-1 1 0 0,0 2 13 0 0,-9 7-43 0 0,1 0 1 0 0,0 0-1 0 0,1 1 1 0 0,0 1 0 0 0,1 0-1 0 0,0 0 1 0 0,1 0-1 0 0,0 1 1 0 0,1 0-1 0 0,1 0 1 0 0,0 1-1 0 0,1 0 1 0 0,0 0-1 0 0,1 0 1 0 0,0 0 0 0 0,1 0-1 0 0,1 0 1 0 0,1 14 42 0 0,0-23-8 0 0,0-1-1 0 0,0 1 1 0 0,1-1 0 0 0,0 0 0 0 0,0 1 0 0 0,0-1 0 0 0,0 0 0 0 0,1 1 0 0 0,0-1 0 0 0,0 0 0 0 0,0 0-1 0 0,0 0 1 0 0,1-1 0 0 0,-1 1 0 0 0,1-1 0 0 0,0 1 0 0 0,0-1 0 0 0,0 0 0 0 0,1 0 0 0 0,-1 0-1 0 0,1 0 1 0 0,0-1 0 0 0,-1 1 0 0 0,1-1 0 0 0,0 0 0 0 0,0 0 0 0 0,1-1 0 0 0,-1 1 0 0 0,0-1 0 0 0,1 0-1 0 0,2 1 9 0 0,4 0-68 0 0,0-1 0 0 0,0 0 0 0 0,0 0 0 0 0,0-1 0 0 0,1-1 0 0 0,-1 1 0 0 0,0-2 0 0 0,0 0 0 0 0,0 0 0 0 0,0-1 0 0 0,-1 0-1 0 0,5-2 69 0 0,65-32-2870 0 0,-29 10-7168 0 0,-35 18 635 0 0</inkml:trace>
  <inkml:trace contextRef="#ctx0" brushRef="#br0" timeOffset="300.064">1953 594 9298 0 0,'0'0'727'0'0,"0"0"-131"0"0,0 0 152 0 0,0 0 275 0 0,0 0 141 0 0,0 0 4 0 0,0 0-109 0 0,0 0-122 0 0,0 0-119 0 0,-20 12-112 0 0,-65 37-137 0 0,75-43-429 0 0,0 0 0 0 0,0 1 0 0 0,0 0 0 0 0,1 0 0 0 0,0 1 0 0 0,1 0 0 0 0,-1 1 0 0 0,2-1 1 0 0,-1 2-1 0 0,-5 9-140 0 0,7-12 20 0 0,4-2-38 0 0,-1-1 0 0 0,1 1 0 0 0,0 0 0 0 0,0 0 0 0 0,0 0 0 0 0,1 1 0 0 0,0-1 0 0 0,0 0 1 0 0,0 0-1 0 0,1 1 0 0 0,-1-1 0 0 0,1 1 0 0 0,0-1 0 0 0,1 0 0 0 0,0 1 0 0 0,-1-1 0 0 0,2 0 1 0 0,-1 0-1 0 0,1 0 0 0 0,-1 1 0 0 0,1-2 0 0 0,1 1 0 0 0,-1 0 0 0 0,1 0 0 0 0,0-1 0 0 0,0 1 0 0 0,0-1 1 0 0,0 0-1 0 0,1 0 0 0 0,0 0 0 0 0,0 0 0 0 0,0-1 0 0 0,0 0 0 0 0,0 1 0 0 0,1-2 0 0 0,-1 1 1 0 0,1 0-1 0 0,0-1 0 0 0,0 0 0 0 0,0 0 0 0 0,0 0 0 0 0,0-1 0 0 0,5 1 18 0 0,3 2-68 0 0,-1-1-1 0 0,1 0 1 0 0,-1-1-1 0 0,1 0 1 0 0,0-1-1 0 0,0 0 1 0 0,0-1-1 0 0,0-1 0 0 0,-1 0 1 0 0,1 0-1 0 0,0-2 1 0 0,-1 1-1 0 0,1-2 1 0 0,11-4 68 0 0,54-33-5348 0 0,-62 30 151 0 0,-4 3-2763 0 0</inkml:trace>
  <inkml:trace contextRef="#ctx0" brushRef="#br0" timeOffset="549.102">2601 239 18508 0 0,'0'0'529'0'0,"0"0"-185"0"0,0 0-14 0 0,0 0 133 0 0,0 0 149 0 0,0 0 109 0 0,0 0 5 0 0,-10 24-58 0 0,-33 75-57 0 0,-54 184 1273 0 0,87-254-2038 0 0,1 0-1 0 0,1 1 0 0 0,2 1 1 0 0,1-1-1 0 0,1 1 1 0 0,2 0-1 0 0,1 0 1 0 0,2 16 154 0 0,16 0-2328 0 0,-9-41-2027 0 0,1-3-3823 0 0,-8-3-1121 0 0</inkml:trace>
  <inkml:trace contextRef="#ctx0" brushRef="#br0" timeOffset="718.979">2304 635 12067 0 0,'0'0'1024'0'0,"0"0"-48"0"0,0 0 40 0 0,0 0-32 0 0,116-39-207 0 0,-83 32-185 0 0,0 3-216 0 0,3-1-96 0 0,-1-2-88 0 0,1 2-56 0 0,3 3-24 0 0,-1 0-96 0 0,-3-1-176 0 0,-1 1-744 0 0,-10 2-2817 0 0,-10-2-8186 0 0</inkml:trace>
  <inkml:trace contextRef="#ctx0" brushRef="#br0" timeOffset="-1152.365">134 0 16259 0 0,'0'0'83'0'0,"0"0"-371"0"0,0 0-180 0 0,0 0 115 0 0,0 0 302 0 0,0 0 338 0 0,0 0 137 0 0,0 0 37 0 0,0 0 62 0 0,0 0 26 0 0,0 0 44 0 0,0 0 56 0 0,4 23-17 0 0,10 73-13 0 0,-10-72-250 0 0,-3 1 0 0 0,0 0 0 0 0,-1-1 0 0 0,-1 1 0 0 0,-1 0 0 0 0,-2-1 0 0 0,-2 9-369 0 0,-1 5 203 0 0,-14 71 132 0 0,-5-2-1 0 0,-5-1 1 0 0,-19 38-335 0 0,41-105-111 0 0,22-46 210 0 0,109-80 570 0 0,-87 58-649 0 0,2 2 0 0 0,0 1 0 0 0,2 3 1 0 0,0 0-1 0 0,2 3 0 0 0,0 1 1 0 0,1 2-1 0 0,11-1-20 0 0,-51 17-7 0 0,-1 0 0 0 0,1 0 0 0 0,0 0 0 0 0,-1 0 0 0 0,1 1 0 0 0,0-1 0 0 0,-1 1 1 0 0,1-1-1 0 0,0 1 0 0 0,0-1 0 0 0,0 1 0 0 0,-1 0 0 0 0,1 0 0 0 0,0 0 0 0 0,0 0 0 0 0,0 0 0 0 0,-1 0 0 0 0,1 1 0 0 0,0-1 0 0 0,0 0 1 0 0,0 1-1 0 0,-1 0 0 0 0,1-1 0 0 0,0 1 0 0 0,-1 0 0 0 0,1 0 0 0 0,-1 0 0 0 0,1 0 0 0 0,-1 0 0 0 0,1 0 0 0 0,-1 0 0 0 0,0 1 0 0 0,1-1 0 0 0,-1 0 1 0 0,0 1-1 0 0,0-1 0 0 0,0 1 0 0 0,0-1 0 0 0,0 1 0 0 0,0 0 0 0 0,-1-1 0 0 0,1 1 0 0 0,0 0 0 0 0,-1 0 0 0 0,0-1 0 0 0,1 1 0 0 0,-1 0 1 0 0,0 0-1 0 0,0 0 0 0 0,0-1 0 0 0,0 1 0 0 0,0 2 7 0 0,-1 8 21 0 0,-1 0 0 0 0,0 0 0 0 0,0-1 0 0 0,-2 1 0 0 0,1 0 0 0 0,-1-1 0 0 0,-1 0 0 0 0,0 0 0 0 0,-1 0 0 0 0,0 0 0 0 0,0-1-1 0 0,-1 0 1 0 0,-1-1 0 0 0,1 1 0 0 0,-6 4-21 0 0,-142 118 229 0 0,147-125-260 0 0,0-1 0 0 0,-1 0 1 0 0,0 0-1 0 0,0-1 0 0 0,-1 0 1 0 0,1-1-1 0 0,-1 0 0 0 0,0-1 1 0 0,0 0-1 0 0,-1 0 0 0 0,1-1 1 0 0,-1 0-1 0 0,1-1 0 0 0,-1 0 1 0 0,1-1-1 0 0,-1 0 0 0 0,1-1 0 0 0,-6-1 31 0 0,13 1-135 0 0,0 0-1 0 0,0 0 0 0 0,1 0 1 0 0,-1-1-1 0 0,0 1 0 0 0,1-1 0 0 0,-1 0 1 0 0,1 0-1 0 0,-1 0 0 0 0,1 0 0 0 0,0 0 1 0 0,0 0-1 0 0,0-1 0 0 0,0 1 0 0 0,0-1 1 0 0,1 1-1 0 0,-1-1 0 0 0,1 0 0 0 0,-1 0 1 0 0,1 1-1 0 0,0-1 0 0 0,0 0 0 0 0,0 0 1 0 0,1 0-1 0 0,-1 0 0 0 0,1 0 1 0 0,0-1-1 0 0,0 1 0 0 0,0 0 0 0 0,0-1 136 0 0,4-29-4873 0 0,6 4-3909 0 0,-4 19 2351 0 0</inkml:trace>
  <inkml:trace contextRef="#ctx0" brushRef="#br0" timeOffset="-554.157">668 773 3577 0 0,'0'0'2210'0'0,"0"0"-1529"0"0,0 0-582 0 0,0 0 111 0 0,0 0 336 0 0,0 0 438 0 0,0 0 328 0 0,0 0 123 0 0,0 0-13 0 0,0 0-78 0 0,0 0-79 0 0,0 0-55 0 0,0 0-64 0 0,9 3-75 0 0,-3-1-808 0 0,0 0-1 0 0,1 0 1 0 0,-1-1 0 0 0,1 0 0 0 0,0 0-1 0 0,-1 0 1 0 0,1-1 0 0 0,-1 0-1 0 0,1-1 1 0 0,0 1 0 0 0,-1-1 0 0 0,1 0-1 0 0,-1-1 1 0 0,6-1-263 0 0,173-80 2259 0 0,-183 83-2256 0 0,0-1 0 0 0,0 1 0 0 0,0-1 0 0 0,0 1-1 0 0,1 0 1 0 0,-1 0 0 0 0,0 0 0 0 0,0 0 0 0 0,0 0-1 0 0,0 1 1 0 0,0-1 0 0 0,1 1 0 0 0,-1-1 0 0 0,0 1 0 0 0,0 0-1 0 0,0 0 1 0 0,0 0 0 0 0,-1 0 0 0 0,1 0 0 0 0,0 0-1 0 0,0 0 1 0 0,0 1 0 0 0,-1-1 0 0 0,1 0 0 0 0,-1 1 0 0 0,1 0-1 0 0,-1-1 1 0 0,0 1 0 0 0,1 0 0 0 0,-1 0 0 0 0,0 0-1 0 0,0-1 1 0 0,0 2-3 0 0,25 71 172 0 0,-26-73-170 0 0,7 41-142 0 0,-3 1 1 0 0,-1-1-1 0 0,-3 1 0 0 0,-1 0 1 0 0,-2-1-1 0 0,-1 1 1 0 0,-3-1-1 0 0,-2 0 0 0 0,-1-1 1 0 0,-9 21 139 0 0,16-50-57 0 0,0 1-50 0 0,0 1-1 0 0,-1-1 1 0 0,0 0 0 0 0,-1-1 0 0 0,0 1 0 0 0,-1-1 0 0 0,-1 0 0 0 0,0 0 0 0 0,0-1-1 0 0,-9 10 108 0 0,15-20-7 0 0,1 0-1 0 0,-1 0 1 0 0,0 0-1 0 0,0 0 1 0 0,0-1-1 0 0,1 1 0 0 0,-1 0 1 0 0,0-1-1 0 0,0 1 1 0 0,0-1-1 0 0,0 1 1 0 0,0-1-1 0 0,0 1 1 0 0,0-1-1 0 0,0 0 0 0 0,0 0 1 0 0,0 1-1 0 0,-1-1 1 0 0,1 0-1 0 0,0 0 1 0 0,0 0-1 0 0,0 0 0 0 0,0 0 1 0 0,0 0-1 0 0,0 0 1 0 0,0-1-1 0 0,0 1 1 0 0,0 0-1 0 0,0-1 0 0 0,0 1 1 0 0,0 0-1 0 0,0-1 1 0 0,0 1-1 0 0,0-1 1 0 0,0 0-1 0 0,0 1 1 0 0,0-1-1 0 0,0 0 0 0 0,0 0 1 0 0,1 1-1 0 0,-1-1 1 0 0,0 0-1 0 0,1 0 1 0 0,-1 0-1 0 0,0 0 0 0 0,1 0 1 0 0,-1 0-1 0 0,1-1 8 0 0,-12-26-2808 0 0,5 2-4670 0 0,7 25 6780 0 0,-2-11-10146 0 0</inkml:trace>
  <inkml:trace contextRef="#ctx0" brushRef="#br0" timeOffset="-301.405">973 315 18292 0 0,'0'0'1096'0'0,"0"0"-656"0"0,0 0-336 0 0,0 0-40 0 0,0 0 8 0 0,0 0-24 0 0,0 0-96 0 0,0 0-224 0 0,0 0-120 0 0,0 0-40 0 0,0 0-128 0 0,0 0-248 0 0,0 0-745 0 0,3 49-2503 0 0,-1-40-7595 0 0</inkml:trace>
  <inkml:trace contextRef="#ctx0" brushRef="#br0" timeOffset="1564.933">873 1450 0 0 0,'0'0'352'0'0,"0"0"1055"0"0,0 0 388 0 0,0 0 64 0 0,0 0-17 0 0,0 0-59 0 0,0 0-79 0 0,0 0-115 0 0,0 0-146 0 0,0 0-174 0 0,0 0-178 0 0,0 0-129 0 0,-1-4-86 0 0,-2-19 593 0 0,3 22-890 0 0,4-4 3124 0 0,4-8-3111 0 0,108-56 80 0 0,-95 60-635 0 0,47-19 65 0 0,-11 4-1735 0 0,-20 7-4011 0 0,-27 12-5740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567 115,'-6'-9,"-1"0,0 1,-1-1,1 1,-2 1,1 0,-1 0,0 0,0 1,-1 1,0-1,0 2,0-1,0 1,-1 1,0 0,1 0,-1 1,0 1,0 0,0 0,-1 1,1 1,0-1,0 2,0 0,0 0,-1 1,-19 4,-128 44,153-48,-1 1,1 0,0 0,0 1,1 0,-1 0,1 0,0 0,1 1,-1 0,1 0,0 0,0 1,1-1,0 1,0 0,1 0,0 0,0 0,0 0,1 4,1 190,-1-197,1 0,-1 0,1 1,0-1,0 0,1 1,-1-1,1 0,0 0,0 0,1 0,-1 0,1 0,0 0,0 0,0 0,0-1,1 1,-1-1,1 0,0 1,0-1,0-1,1 1,-1 0,1-1,-1 0,1 1,0-2,2 2,131 3,-125-8,0 1,0 0,0 1,0 0,0 0,0 1,0 1,0 0,-1 1,1 0,-1 1,1 0,-1 1,-1 0,1 0,-1 1,0 1,4 6,-1 1,-1 1,-1 0,0 0,-1 1,-1 0,0 1,-1 0,-1 0,0 1,-2 0,0 0,-1 1,0-1,-2 1,0 8,-1-16,-1 1,0-1,0 0,-1 0,-1 1,0-1,0 0,-2-1,1 1,-1 0,0-1,-1 0,-1 0,1 0,-1-1,-1 1,0-1,0-1,-1 0,0 0,0 0,-1-1,0 0,0-1,-1 0,0 0,0-1,0-1,-1 1,1-2,-1 1,0-1,0-1,-4 0,-6-1,0-2,1 0,-1-1,1-2,-1 0,1-1,1-1,-11-4,-17-4,0 5,25 6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14323 0 0,'0'0'1096'0'0,"0"0"-593"0"0,0 0-298 0 0,0 0 150 0 0,0 0 288 0 0,0 0 192 0 0,0 0 18 0 0,0 0-162 0 0,0 0-235 0 0,0 0-178 0 0,4 23-133 0 0,8 71-89 0 0,-13 11-1587 0 0,-3-81-1303 0 0,2-13-2632 0 0,-1-6-5142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19308 0 0,'0'0'248'0'0,"0"0"-184"0"0,0 0-128 0 0,0 0 0 0 0,0 0-32 0 0,0 0-328 0 0,0 0-312 0 0,0 0-216 0 0,0 0-177 0 0,0 0-55 0 0,0 0-376 0 0,0 0-1513 0 0,0 0-7265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9818 0 0,'0'0'3530'0'0,"0"0"-2063"0"0,0 0-587 0 0,0 0 11 0 0,0 0 44 0 0,0 0-89 0 0,0 0-166 0 0,8-21-172 0 0,25-70-131 0 0,20-110 1661 0 0,-31 137-1589 0 0,-9 86-1086 0 0,-5 38 585 0 0,23 91 93 0 0,-28-144-13 0 0,-1 0 1 0 0,1 0-1 0 0,1-1 0 0 0,-1 0 1 0 0,1 0-1 0 0,0 0 1 0 0,0 0-1 0 0,1 0 0 0 0,0-1 1 0 0,0 0-1 0 0,0 0 0 0 0,0 0 1 0 0,1-1-1 0 0,0 0 1 0 0,0 0-1 0 0,0 0 0 0 0,0 0 1 0 0,1-1-1 0 0,5 2-28 0 0,-7-4 128 0 0,-1 0-1 0 0,1 0 1 0 0,0 0-1 0 0,0-1 0 0 0,0 1 1 0 0,0-1-1 0 0,0 0 1 0 0,0 0-1 0 0,-1-1 1 0 0,1 0-1 0 0,0 0 1 0 0,0 0-1 0 0,0 0 1 0 0,-1-1-1 0 0,1 1 1 0 0,-1-1-1 0 0,1-1 1 0 0,-1 1-1 0 0,0 0 1 0 0,1-1-1 0 0,-1 0 1 0 0,-1 0-1 0 0,1 0 1 0 0,0-1-1 0 0,-1 1 0 0 0,0-1 1 0 0,0 0-1 0 0,0 0 1 0 0,0 0-1 0 0,2-3-127 0 0,4-9 139 0 0,0 1 0 0 0,-1-1 0 0 0,0 0 0 0 0,-2-1 0 0 0,0 1 0 0 0,-1-1 0 0 0,0-1 0 0 0,-1 1-139 0 0,7-36-1170 0 0,-7 36-1935 0 0,0 0-3913 0 0,-3 9-5142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9:1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0 559 9474 0 0,'0'0'667'0'0,"0"0"-78"0"0,0 0 191 0 0,0 0 330 0 0,0 0 265 0 0,0 0 55 0 0,0 0-143 0 0,0 0-235 0 0,0 0-187 0 0,0 0-109 0 0,6-22-94 0 0,17-70-47 0 0,-19 77-365 0 0,0 1 0 0 0,1 0 0 0 0,1 1 0 0 0,0-1 0 0 0,1 1 1 0 0,0 0-1 0 0,1 1 0 0 0,0 0 0 0 0,3-2-250 0 0,6-9 200 0 0,-4 3-38 0 0,-4 6-96 0 0,1-1-1 0 0,0 1 1 0 0,0 1-1 0 0,2-1 0 0 0,-1 2 1 0 0,2 0-1 0 0,-1 0 0 0 0,2 1 1 0 0,0 1-1 0 0,0 0 0 0 0,4-1-65 0 0,-18 11 0 0 0,1 0 0 0 0,0-1-1 0 0,0 1 1 0 0,0 0 0 0 0,0 0-1 0 0,0-1 1 0 0,0 1-1 0 0,0 0 1 0 0,0 0 0 0 0,0 0-1 0 0,0 0 1 0 0,0 0-1 0 0,0 1 1 0 0,0-1 0 0 0,0 0-1 0 0,0 0 1 0 0,0 1-1 0 0,0-1 1 0 0,-1 0 0 0 0,1 1-1 0 0,0-1 1 0 0,0 1-1 0 0,0-1 1 0 0,0 1 0 0 0,-1 0-1 0 0,1-1 1 0 0,0 1-1 0 0,-1 0 1 0 0,1-1 0 0 0,0 1-1 0 0,-1 0 1 0 0,1 0 0 0 0,-1 0-1 0 0,1-1 1 0 0,-1 1-1 0 0,1 0 1 0 0,-1 0 0 0 0,0 0-1 0 0,1 0 1 0 0,-1 0-1 0 0,0 0 1 0 0,0 0 0 0 0,0 0-1 0 0,0 0 1 0 0,0 0-1 0 0,0 0 1 0 0,4 56 213 0 0,-5-48-206 0 0,-2 126 170 0 0,3-135-191 0 0,37-26 216 0 0,37-27-17 0 0,-46 32-190 0 0,0 0 0 0 0,1 3-1 0 0,0 0 1 0 0,2 2 0 0 0,31-13 5 0 0,-59 28 7 0 0,-2 0-17 0 0,0 0-1 0 0,0 1 1 0 0,1-1-1 0 0,-1 0 0 0 0,0 0 1 0 0,1 1-1 0 0,-1-1 1 0 0,0 1-1 0 0,1-1 0 0 0,-1 1 1 0 0,1 0-1 0 0,-1-1 1 0 0,1 1-1 0 0,-1 0 1 0 0,0 0-1 0 0,1 0 0 0 0,-1 0 1 0 0,1 0-1 0 0,-1 0 1 0 0,1 1-1 0 0,-1-1 1 0 0,1 0-1 0 0,-1 1 0 0 0,0-1 1 0 0,1 1-1 0 0,-1 0 1 0 0,0-1-1 0 0,1 1 1 0 0,-1 0-1 0 0,0 0 0 0 0,0 0 1 0 0,0 0-1 0 0,0 0 1 0 0,1 0-1 0 0,-1 0 1 0 0,0 1 10 0 0,-2 15 26 0 0,0 1 1 0 0,-2-1-1 0 0,0 0 1 0 0,-1 0 0 0 0,0-1-1 0 0,-2 1 1 0 0,0-1-1 0 0,0 0 1 0 0,-2-1 0 0 0,-7 13-27 0 0,-19 46-490 0 0,29-53-657 0 0,5-18-2576 0 0,0-1-3549 0 0,1-2-3725 0 0</inkml:trace>
  <inkml:trace contextRef="#ctx0" brushRef="#br0" timeOffset="267.138">937 145 9714 0 0,'0'0'1806'0'0,"0"0"-1358"0"0,0 0-305 0 0,0 0 215 0 0,0 0 241 0 0,0 0 147 0 0,0 0 20 0 0,-16 22-71 0 0,-50 71-80 0 0,63-89-518 0 0,0-1 0 0 0,1 1-1 0 0,-1 0 1 0 0,1 0 0 0 0,-1 0-1 0 0,1 0 1 0 0,1 0 0 0 0,-1 0 0 0 0,0 1-1 0 0,1-1 1 0 0,0 0 0 0 0,0 1-1 0 0,0-1 1 0 0,1 1 0 0 0,0 0 0 0 0,-1-1-1 0 0,2 1 1 0 0,-1-1 0 0 0,0 1 0 0 0,1 1-97 0 0,1 5 266 0 0,-1-7-152 0 0,1 0 1 0 0,0 1 0 0 0,1-1 0 0 0,-1 0 0 0 0,1 0 0 0 0,-1 0 0 0 0,1-1 0 0 0,0 1 0 0 0,1-1 0 0 0,-1 1 0 0 0,1-1 0 0 0,-1 0 0 0 0,1 0 0 0 0,0-1 0 0 0,0 1 0 0 0,0-1 0 0 0,0 0 0 0 0,1 0-1 0 0,-1 0 1 0 0,1 0 0 0 0,-1-1 0 0 0,1 0 0 0 0,-1 0 0 0 0,1 0 0 0 0,0-1 0 0 0,0 1 0 0 0,-1-1 0 0 0,1 0 0 0 0,0 0 0 0 0,0-1 0 0 0,-1 0 0 0 0,1 1 0 0 0,0-2 0 0 0,-1 1 0 0 0,1 0 0 0 0,-1-1 0 0 0,0 0-1 0 0,1 0 1 0 0,-1 0 0 0 0,0-1 0 0 0,0 1 0 0 0,1-2-115 0 0,1 0 104 0 0,0-1 0 0 0,1-1 0 0 0,-1 1 0 0 0,-1-1 0 0 0,1 0 0 0 0,-1-1 0 0 0,0 1 0 0 0,-1-1 0 0 0,0 0 0 0 0,0 0 0 0 0,0 0 0 0 0,-1-1 0 0 0,0 1 1 0 0,0-1-1 0 0,-1 0 0 0 0,0 0 0 0 0,0 0 0 0 0,-1 0 0 0 0,0 0 0 0 0,0-7-104 0 0,-1 9-320 0 0,-1 0 0 0 0,1-1 1 0 0,-1 1-1 0 0,0 0 1 0 0,-1 0-1 0 0,1-1 0 0 0,-1 1 1 0 0,0 1-1 0 0,-1-1 1 0 0,1 0-1 0 0,-1 0 0 0 0,-1 1 1 0 0,1 0-1 0 0,-1-1 1 0 0,0 1-1 0 0,0 1 0 0 0,-4-5 321 0 0,-3 0-4482 0 0,1 3-4403 0 0</inkml:trace>
  <inkml:trace contextRef="#ctx0" brushRef="#br0" timeOffset="680.035">1288 180 9338 0 0,'0'0'3017'0'0,"0"0"-1452"0"0,0 0-536 0 0,0 0-104 0 0,0 0-45 0 0,0 0-154 0 0,0 0-267 0 0,0 0-197 0 0,0 0-60 0 0,0 0 71 0 0,0 0 114 0 0,0 0 29 0 0,0 0-32 0 0,3 15-65 0 0,19 111 277 0 0,-16-96-472 0 0,-4-13-89 0 0,1 1 0 0 0,1 0 0 0 0,1-1 0 0 0,1 0 0 0 0,0 0 0 0 0,1 0 1 0 0,1-1-1 0 0,0 0 0 0 0,6 6-35 0 0,-13-21 81 0 0,1 0 1 0 0,0-1-1 0 0,0 0 1 0 0,0 1-1 0 0,0-1 1 0 0,-1 0-1 0 0,1 0 1 0 0,0 0-1 0 0,0 0 1 0 0,0-1-1 0 0,0 1 0 0 0,0 0 1 0 0,0-1-1 0 0,-1 1 1 0 0,1-1-1 0 0,0 0 1 0 0,0 0-1 0 0,-1 0 1 0 0,1 1-1 0 0,0-1 1 0 0,-1-1-1 0 0,1 1 1 0 0,-1 0-1 0 0,0 0 0 0 0,1-1 1 0 0,-1 1-1 0 0,0 0 1 0 0,0-1-1 0 0,1 1 1 0 0,-1-1-1 0 0,0 0 1 0 0,-1 1-1 0 0,1-1 1 0 0,0 0-1 0 0,0 0 1 0 0,-1 1-1 0 0,1-1 0 0 0,-1 0 1 0 0,0 0-1 0 0,1 0 1 0 0,-1 0-1 0 0,0 0 1 0 0,0-1-82 0 0,4-6 91 0 0,44-92 726 0 0,48-80-1767 0 0,-78 162-566 0 0,-5 10-5676 0 0,-9 6-3842 0 0</inkml:trace>
  <inkml:trace contextRef="#ctx0" brushRef="#br0" timeOffset="1000.834">1775 316 5993 0 0,'0'0'4293'0'0,"0"0"-1563"0"0,0 0-465 0 0,0 0-202 0 0,0 0-295 0 0,21-11-308 0 0,67-33-290 0 0,-76 37-888 0 0,-1 1 1 0 0,1-1-1 0 0,-1-1 0 0 0,-1 0 1 0 0,0-1-1 0 0,0 0 0 0 0,0 0 1 0 0,-1-1-1 0 0,5-8-282 0 0,1 1 249 0 0,-10 11-188 0 0,-1 1 1 0 0,1-1-1 0 0,-1 0 1 0 0,0 0-1 0 0,0 0 1 0 0,0 0-1 0 0,-1-1 1 0 0,0 0-1 0 0,-1 1 1 0 0,1-1-1 0 0,-1 0 1 0 0,0 0-1 0 0,-1-1 1 0 0,0 1-1 0 0,0 0 1 0 0,-1 0-1 0 0,0-1 1 0 0,0 1-1 0 0,0-3-61 0 0,-3 8-23 0 0,1 1 0 0 0,0-1-1 0 0,0 0 1 0 0,-1 1 0 0 0,1-1-1 0 0,-1 1 1 0 0,0 0 0 0 0,1 0-1 0 0,-1 0 1 0 0,0 0 0 0 0,1 1-1 0 0,-1-1 1 0 0,0 1 0 0 0,0-1-1 0 0,0 1 1 0 0,1 0 0 0 0,-1 0-1 0 0,0 0 1 0 0,0 1 0 0 0,0-1-1 0 0,1 1 1 0 0,-1-1 0 0 0,0 1 0 0 0,0 0-1 0 0,1 0 1 0 0,-1 0 0 0 0,1 1-1 0 0,-1-1 1 0 0,1 0 0 0 0,-1 1-1 0 0,1 0 1 0 0,0-1 0 0 0,0 2 23 0 0,-11 5-31 0 0,1 1 1 0 0,1 1-1 0 0,0 0 0 0 0,0 0 1 0 0,1 1-1 0 0,0 0 1 0 0,1 1-1 0 0,0 1 1 0 0,1-1-1 0 0,0 1 1 0 0,1 0-1 0 0,1 1 0 0 0,0 0 1 0 0,1 0-1 0 0,0 0 1 0 0,1 0-1 0 0,1 1 1 0 0,0 0-1 0 0,1-1 1 0 0,1 1-1 0 0,0 0 0 0 0,1 0 1 0 0,1 5 30 0 0,0-12-7 0 0,1 0 1 0 0,0 0-1 0 0,1 0 1 0 0,0 0 0 0 0,0 0-1 0 0,1 0 1 0 0,0-1-1 0 0,0 0 1 0 0,1 0-1 0 0,0 0 1 0 0,0 0-1 0 0,1-1 1 0 0,0 0-1 0 0,0 0 1 0 0,0-1-1 0 0,0 1 1 0 0,1-1-1 0 0,0-1 1 0 0,0 1 0 0 0,1-1-1 0 0,-1 0 1 0 0,1-1-1 0 0,0 0 1 0 0,0 0-1 0 0,0-1 1 0 0,4 1 6 0 0,84 2-8546 0 0,-86-7-2951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6:2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3666 322 13859 0 0,'0'0'3809'0'0,"0"0"-3401"0"0,0 0-488 0 0,0 0-224 0 0,0 0-352 0 0,0 0-369 0 0,0 0-415 0 0,0 0-560 0 0,0 0-1993 0 0,0 0-4585 0 0</inkml:trace>
  <inkml:trace contextRef="#ctx0" brushRef="#br0" timeOffset="-150.514">3621 655 15203 0 0,'0'0'4588'0'0,"0"0"-3286"0"0,0 0-1050 0 0,0 0 5 0 0,0 0 118 0 0,0 0 91 0 0,0 0-43 0 0,0 0-137 0 0,0 0-132 0 0,0 0-95 0 0,-6 22-26 0 0,-18 64-29 0 0,23-18-621 0 0,20-48-3928 0 0,-15-18-766 0 0,1-2-5738 0 0</inkml:trace>
  <inkml:trace contextRef="#ctx0" brushRef="#br0" timeOffset="617.319">3801 846 15195 0 0,'0'0'782'0'0,"0"0"-59"0"0,0 0 206 0 0,0 0 211 0 0,0 0-9 0 0,0 0-236 0 0,0 0-360 0 0,0 0-195 0 0,0 0-91 0 0,0 0-29 0 0,0 0 8 0 0,8-20-54 0 0,42-103 54 0 0,20-13-531 0 0,-69 136 244 0 0,0 0-1 0 0,0 0 1 0 0,0 1 0 0 0,0-1-1 0 0,0 1 1 0 0,0-1 0 0 0,0 1-1 0 0,0 0 1 0 0,0-1-1 0 0,0 1 1 0 0,0 0 0 0 0,0-1-1 0 0,0 1 1 0 0,-1 0 0 0 0,1 0-1 0 0,0 0 1 0 0,-1 0 0 0 0,1 0-1 0 0,0 0 1 0 0,-1 0 0 0 0,1 0-1 0 0,-1 0 1 0 0,0 0-1 0 0,1 0 1 0 0,-1 0 0 0 0,0 0-1 0 0,0 1 1 0 0,1-1 0 0 0,-1 0-1 0 0,0 0 1 0 0,0 0 0 0 0,0 0-1 0 0,0 0 1 0 0,-1 1-1 0 0,1-1 1 0 0,0 0 0 0 0,-1 1 59 0 0,4 34-83 0 0,-3-25 95 0 0,0-1 0 0 0,0 1 0 0 0,0-1 0 0 0,2 0 0 0 0,-1 1 0 0 0,1-1 0 0 0,1 0 0 0 0,0 0 0 0 0,0 0 0 0 0,1 0-1 0 0,0-1 1 0 0,1 1 0 0 0,0-1 0 0 0,0 0 0 0 0,1-1 0 0 0,0 1 0 0 0,1-1 0 0 0,0 0 0 0 0,3 2-12 0 0,-8-8 58 0 0,0-1 1 0 0,1 1 0 0 0,-1-1 0 0 0,0 0 0 0 0,1 0-1 0 0,-1 0 1 0 0,1 0 0 0 0,-1 0 0 0 0,1-1 0 0 0,0 1-1 0 0,-1-1 1 0 0,1 1 0 0 0,0-1 0 0 0,-1 0 0 0 0,1 0-1 0 0,0 0 1 0 0,-1 0 0 0 0,1-1 0 0 0,0 1 0 0 0,-1-1-1 0 0,1 0 1 0 0,-1 0 0 0 0,1 0 0 0 0,-1 0 0 0 0,1 0-1 0 0,-1 0 1 0 0,1 0 0 0 0,-1-1 0 0 0,0 0 0 0 0,0 1-1 0 0,0-1 1 0 0,0 0 0 0 0,0 0 0 0 0,0 0 0 0 0,-1 0-1 0 0,1 0-58 0 0,53-93 925 0 0,-44 70-1130 0 0,12-16-2726 0 0,-23 40 1644 0 0,0 15-3643 0 0,0-12 4629 0 0,3 52-5318 0 0,-2-50 5697 0 0,0-1-1 0 0,0 1 1 0 0,0-1 0 0 0,0 1-1 0 0,0-1 1 0 0,1 0-1 0 0,-1 0 1 0 0,1 1 0 0 0,0-1-1 0 0,0 0 1 0 0,1 0-1 0 0,-1-1 1 0 0,0 1 0 0 0,1 0-1 0 0,0-1 1 0 0,-1 0-1 0 0,1 1 1 0 0,0-1-1 0 0,0 0 1 0 0,3 1-78 0 0,0 0 410 0 0,1 0-1 0 0,0 0 0 0 0,0 0 1 0 0,0-1-1 0 0,0 0 1 0 0,0 0-1 0 0,1-1 0 0 0,-1 0 1 0 0,0 0-1 0 0,1-1 1 0 0,-1 0-1 0 0,1 0 1 0 0,-1-1-1 0 0,0 0 0 0 0,1 0 1 0 0,-1-1-1 0 0,0 0 1 0 0,0 0-1 0 0,0 0 1 0 0,0-1-1 0 0,0 0 0 0 0,0-1 1 0 0,-1 1-1 0 0,0-1 1 0 0,0-1-1 0 0,0 1 1 0 0,0-1-1 0 0,0 0 0 0 0,3-5-409 0 0,1 0 126 0 0,0 0-1 0 0,-1 0 1 0 0,-1-1-1 0 0,0 0 1 0 0,-1-1-1 0 0,0 0 0 0 0,0 0 1 0 0,-1 0-1 0 0,-1-1 1 0 0,0 0-1 0 0,-1 0 1 0 0,0 0-1 0 0,-1-1 1 0 0,-1 1-1 0 0,2-14-125 0 0,-4 26-23 0 0,1-1 0 0 0,-1 1 0 0 0,1-1 0 0 0,-1 0 0 0 0,1 1 0 0 0,-1-1-1 0 0,0 0 1 0 0,0 1 0 0 0,0-1 0 0 0,0 0 0 0 0,0 1 0 0 0,0-1 0 0 0,-1 0 0 0 0,1 1 0 0 0,0-1 0 0 0,-1 1 0 0 0,1-1 0 0 0,-1 0 0 0 0,0 1-1 0 0,1-1 1 0 0,-1 1 0 0 0,0-1 0 0 0,0 1 0 0 0,0 0 0 0 0,0-1 0 0 0,0 1 0 0 0,0 0 0 0 0,-1 0 0 0 0,1 0 0 0 0,0 0 0 0 0,-1 0 0 0 0,1 0-1 0 0,0 0 1 0 0,-1 0 0 0 0,1 0 0 0 0,-1 1 0 0 0,1-1 0 0 0,-1 1 0 0 0,0-1 0 0 0,1 1 0 0 0,-1-1 0 0 0,0 1 0 0 0,1 0 0 0 0,-1 0 0 0 0,0 0-1 0 0,1 0 1 0 0,-1 0 0 0 0,0 0 0 0 0,1 0 0 0 0,-1 1 0 0 0,0-1 0 0 0,1 1 0 0 0,-1-1 0 0 0,1 1 0 0 0,-1-1 0 0 0,-1 2 23 0 0,-6 4-66 0 0,0 0 1 0 0,0 1-1 0 0,0 0 0 0 0,1 0 1 0 0,0 1-1 0 0,0 0 1 0 0,1 1-1 0 0,0 0 1 0 0,0 0-1 0 0,1 0 0 0 0,1 1 1 0 0,-1 0-1 0 0,2 0 1 0 0,-1 0-1 0 0,1 0 0 0 0,1 1 1 0 0,0 0 65 0 0,-1-2 42 0 0,1-1 0 0 0,1 1 0 0 0,0-1 0 0 0,0 1 0 0 0,1 0 0 0 0,-1 0-1 0 0,2 0 1 0 0,0 0 0 0 0,0 0 0 0 0,0 0 0 0 0,1 0 0 0 0,0-1 0 0 0,1 1 0 0 0,0 0 0 0 0,1 0 0 0 0,0-1 0 0 0,0 0 0 0 0,0 1 0 0 0,1-1 0 0 0,0 0 0 0 0,1-1 0 0 0,0 1 0 0 0,0-1 0 0 0,1 0 0 0 0,0 0-1 0 0,0-1 1 0 0,0 1 0 0 0,1-1 0 0 0,0-1 0 0 0,0 1 0 0 0,1-1 0 0 0,-1-1 0 0 0,2 1-42 0 0,2 0 35 0 0,0 0-1 0 0,0 0 1 0 0,1-2-1 0 0,-1 1 0 0 0,1-2 1 0 0,0 1-1 0 0,0-2 1 0 0,0 1-1 0 0,0-2 1 0 0,0 1-1 0 0,0-2 1 0 0,2 0-35 0 0,51-16-7287 0 0,-53 12-4129 0 0</inkml:trace>
  <inkml:trace contextRef="#ctx0" brushRef="#br0" timeOffset="-2981.792">947 152 2088 0 0,'0'0'1874'0'0,"0"0"-688"0"0,0 0-359 0 0,0 0 49 0 0,0 0 261 0 0,0 0 276 0 0,0 0 134 0 0,0 0-52 0 0,0 0-259 0 0,0 0-341 0 0,0 0-320 0 0,-2-3-266 0 0,-10-8-161 0 0,9 8-87 0 0,3 31 980 0 0,-10 420 3149 0 0,10-408-4128 0 0,2-24-12 0 0,-2 1-1 0 0,0 0 1 0 0,0 0 0 0 0,-2 0-1 0 0,0 0 1 0 0,-1-1 0 0 0,-1 1 0 0 0,0-1-1 0 0,-7 15-49 0 0,10-30-121 0 0,0-1 0 0 0,0 0-1 0 0,0 0 1 0 0,0 1 0 0 0,0-1-1 0 0,0 0 1 0 0,-1 0 0 0 0,1 0-1 0 0,0 0 1 0 0,0 0 0 0 0,0-1-1 0 0,0 1 1 0 0,0 0 0 0 0,0 0-1 0 0,0-1 1 0 0,0 1 0 0 0,0-1-1 0 0,0 1 1 0 0,0-1 0 0 0,0 1-1 0 0,0-1 1 0 0,1 1 0 0 0,-1-1-1 0 0,0 0 1 0 0,0 0 0 0 0,0 1-1 0 0,1-1 1 0 0,-1 0 0 0 0,0 0 0 0 0,1 0-1 0 0,-1 0 1 0 0,1 0 0 0 0,-1 0-1 0 0,1 0 1 0 0,-1 0 0 0 0,1 0-1 0 0,0 0 1 0 0,-1 0 121 0 0,-2-7-1942 0 0,-2-2-3794 0 0,2 3-3383 0 0</inkml:trace>
  <inkml:trace contextRef="#ctx0" brushRef="#br0" timeOffset="-2603.822">228 285 3745 0 0,'0'0'836'0'0,"0"0"-313"0"0,0 0 96 0 0,0 0 470 0 0,0 0 486 0 0,0 0 203 0 0,0 0-79 0 0,0 0-161 0 0,23-7-177 0 0,71-22-117 0 0,173-27 3964 0 0,-92 35-4374 0 0,2 7-1 0 0,104 8-833 0 0,-222 14-427 0 0,-59-7 250 0 0,0-1-38 0 0,0 0-34 0 0,0 0-55 0 0,-23 14-8082 0 0,18-10 4135 0 0,1-2-3366 0 0</inkml:trace>
  <inkml:trace contextRef="#ctx0" brushRef="#br0" timeOffset="-2318.793">393 950 7330 0 0,'0'0'5713'0'0,"0"0"-4460"0"0,0 0-1357 0 0,0 0 166 0 0,0 0 476 0 0,0 0 431 0 0,0 0 214 0 0,0 0 94 0 0,22-1-69 0 0,72-7-154 0 0,233-49 2160 0 0,-305 53-3510 0 0,170-28 1077 0 0,-128 26-2903 0 0,1 4-3368 0 0,-55 2-4839 0 0</inkml:trace>
  <inkml:trace contextRef="#ctx0" brushRef="#br0" timeOffset="-1350.318">1489 932 3457 0 0,'0'0'1195'0'0,"0"0"-92"0"0,0 0 107 0 0,0 0 204 0 0,0 0 164 0 0,0 0-6 0 0,0 0-94 0 0,0 0-133 0 0,0 0-186 0 0,0 0-169 0 0,0 0-141 0 0,0 0-119 0 0,0 0-79 0 0,-1-13-63 0 0,-5-62 389 0 0,9 62-848 0 0,1 0 0 0 0,1 0-1 0 0,0 1 1 0 0,1-1 0 0 0,0 1-1 0 0,1 0 1 0 0,0 1 0 0 0,1 0-1 0 0,0 0 1 0 0,1 0-1 0 0,0 1 1 0 0,0 1 0 0 0,1-1-1 0 0,1 2 1 0 0,2-2-129 0 0,98-56 175 0 0,-110 65-176 0 0,0 1 0 0 0,0-1 0 0 0,0 1 1 0 0,0-1-1 0 0,0 1 0 0 0,0 0 0 0 0,0-1 0 0 0,0 1 0 0 0,0 0 1 0 0,1 0-1 0 0,-1 0 0 0 0,0 0 0 0 0,0 0 0 0 0,0 0 1 0 0,0 0-1 0 0,1 1 0 0 0,-1-1 0 0 0,0 0 0 0 0,0 0 1 0 0,0 1-1 0 0,0-1 0 0 0,0 1 0 0 0,0-1 0 0 0,0 1 0 0 0,0 0 1 0 0,0-1-1 0 0,0 1 0 0 0,0 0 0 0 0,0 0 0 0 0,-1-1 1 0 0,1 1-1 0 0,0 0 0 0 0,0 0 0 0 0,-1 0 0 0 0,1 0 1 0 0,-1 0-1 0 0,1 0 0 0 0,-1 0 0 0 0,1 0 0 0 0,-1 0 0 0 0,1 0 1 0 0,-1 0-1 0 0,0 1 0 0 0,0-1 0 0 0,0 0 0 0 0,1 0 1 0 0,-1 0-1 0 0,0 0 1 0 0,3 68 433 0 0,-4-54-348 0 0,1-9-60 0 0,0-6-20 0 0,-1 1 0 0 0,1 0 0 0 0,-1 0 0 0 0,1 0 0 0 0,-1 0 0 0 0,1 0 0 0 0,0 0 0 0 0,-1 0 0 0 0,1 0 0 0 0,0 0 0 0 0,0 0 0 0 0,0-1 0 0 0,0 1 0 0 0,0 0 0 0 0,0 0 0 0 0,0 0 0 0 0,0 0 0 0 0,0 0 0 0 0,1 0 0 0 0,-1 0 0 0 0,0 0 0 0 0,1 0 0 0 0,-1 0 0 0 0,0 0 0 0 0,1 0 0 0 0,-1 0 0 0 0,1-1 0 0 0,0 1 0 0 0,-1 0 0 0 0,1 0 0 0 0,-1-1 0 0 0,1 1 0 0 0,0 0 0 0 0,0-1 0 0 0,0 1 0 0 0,-1 0 0 0 0,1-1 0 0 0,0 1 0 0 0,0-1 0 0 0,0 0 0 0 0,0 1 0 0 0,0-1 0 0 0,0 0 0 0 0,0 1 0 0 0,0-1 0 0 0,0 0 0 0 0,0 0 0 0 0,-1 0 0 0 0,1 0 0 0 0,0 0 0 0 0,0 0 0 0 0,0 0 0 0 0,0 0 0 0 0,0 0 0 0 0,0-1 0 0 0,0 1 0 0 0,0 0 0 0 0,0-1 0 0 0,0 1 0 0 0,0-1-5 0 0,166-103 576 0 0,-165 103-578 0 0,4-3-10 0 0,1 0 0 0 0,0 1 0 0 0,0 0 0 0 0,1 0 0 0 0,-1 1 0 0 0,0 0 0 0 0,1 0 0 0 0,-1 0 1 0 0,1 1-1 0 0,0 1 0 0 0,0-1 0 0 0,4 1 12 0 0,-10 2-4 0 0,0 0 0 0 0,0 0 0 0 0,0 0 0 0 0,0 1 1 0 0,0-1-1 0 0,0 0 0 0 0,0 1 0 0 0,-1-1 0 0 0,1 1 0 0 0,-1 0 1 0 0,0-1-1 0 0,0 1 0 0 0,0 0 0 0 0,0 0 0 0 0,0 0 0 0 0,-1 0 1 0 0,1 0-1 0 0,-1 0 0 0 0,0 0 0 0 0,0 0 0 0 0,0 0 1 0 0,0 0-1 0 0,-1 1 4 0 0,-9 94 398 0 0,10-94 229 0 0,0 8-3577 0 0,10-16-8405 0 0,-5 1 1087 0 0</inkml:trace>
  <inkml:trace contextRef="#ctx0" brushRef="#br0" timeOffset="-951.14">2514 545 10442 0 0,'0'0'1032'0'0,"0"0"-205"0"0,0 0 53 0 0,0 0 179 0 0,0 0 112 0 0,0 0-44 0 0,-20 12-175 0 0,-130 75 827 0 0,139-81-1651 0 0,0 1 0 0 0,1 0-1 0 0,0 1 1 0 0,1 0 0 0 0,-1 1-1 0 0,2 0 1 0 0,-1 0 0 0 0,1 1-1 0 0,1 0 1 0 0,0 0 0 0 0,-3 6-128 0 0,9-14-9 0 0,0-1-1 0 0,0 1 1 0 0,0 0 0 0 0,1 0 0 0 0,-1 0 0 0 0,0 0 0 0 0,1-1 0 0 0,-1 1 0 0 0,1 0-1 0 0,0 0 1 0 0,0 0 0 0 0,0 0 0 0 0,0 0 0 0 0,0 0 0 0 0,0 0 0 0 0,0 0-1 0 0,0 0 1 0 0,1 0 0 0 0,-1 0 0 0 0,1 0 0 0 0,0 0 0 0 0,-1 0 0 0 0,1 0-1 0 0,0-1 1 0 0,0 1 0 0 0,0 0 0 0 0,0-1 0 0 0,1 1 0 0 0,-1 0 0 0 0,0-1 0 0 0,1 0-1 0 0,-1 1 1 0 0,1-1 0 0 0,-1 0 0 0 0,1 0 0 0 0,0 0 0 0 0,-1 0 0 0 0,1 0-1 0 0,0 0 1 0 0,0 0 0 0 0,0 0 0 0 0,-1-1 0 0 0,2 1 9 0 0,87 3 605 0 0,-76-8-449 0 0,1-2 0 0 0,-2 0 0 0 0,1 0 1 0 0,-1-1-1 0 0,0-1 0 0 0,0 0 0 0 0,-1-1 1 0 0,0 0-1 0 0,-1-1 0 0 0,0-1 0 0 0,0 1 0 0 0,8-12-156 0 0,4-1 105 0 0,-30 71-407 0 0,5-45 229 0 0,1-1-1 0 0,0 1 0 0 0,0-1 0 0 0,0 1 0 0 0,0 0 0 0 0,0 0 0 0 0,1-1 0 0 0,-1 1 0 0 0,1 0 0 0 0,0 0 0 0 0,0 0 1 0 0,0 0-1 0 0,0-1 0 0 0,0 1 0 0 0,0 0 0 0 0,1 0 0 0 0,0 0 0 0 0,-1 0 0 0 0,1-1 0 0 0,0 1 0 0 0,0 0 0 0 0,1-1 0 0 0,-1 1 1 0 0,0-1-1 0 0,1 1 0 0 0,0-1 0 0 0,-1 0 0 0 0,1 0 0 0 0,0 0 0 0 0,0 0 0 0 0,0 0 0 0 0,1 0 0 0 0,-1 0 0 0 0,0-1 0 0 0,1 1 1 0 0,-1-1-1 0 0,1 1 0 0 0,-1-1 0 0 0,1 0 0 0 0,2 1 74 0 0,29-7-4142 0 0,-13-3-3181 0 0,-11 5-819 0 0</inkml:trace>
  <inkml:trace contextRef="#ctx0" brushRef="#br0" timeOffset="-400.456">3023 529 14051 0 0,'0'0'1431'0'0,"0"0"-484"0"0,0 0-223 0 0,0 0 33 0 0,0 0 52 0 0,0 0-29 0 0,0 0-100 0 0,0 0-137 0 0,0 0-119 0 0,0 0-111 0 0,-22 11-102 0 0,-66 39-84 0 0,40-1-50 0 0,43-37-84 0 0,3-10-6 0 0,0 0 0 0 0,0 1 0 0 0,0-1 0 0 0,0 1 0 0 0,0 0 0 0 0,1 0 0 0 0,-1 0 0 0 0,1 0 0 0 0,0 0 0 0 0,0 0 0 0 0,0 0 0 0 0,0 0 0 0 0,0 0 0 0 0,1 0 0 0 0,-1 0 0 0 0,1 1 0 0 0,0-1 0 0 0,0 0-1 0 0,0 0 1 0 0,1 1 0 0 0,-1-1 0 0 0,1 0 0 0 0,0 0 0 0 0,-1 0 0 0 0,2 0 0 0 0,-1 0 0 0 0,0 0 0 0 0,0 0 0 0 0,1 0 0 0 0,0 0 0 0 0,-1 0 0 0 0,1-1 0 0 0,0 1 0 0 0,0-1 0 0 0,1 1 0 0 0,-1-1 0 0 0,0 0 0 0 0,1 0 0 0 0,0 0-1 0 0,-1 0 1 0 0,1-1 0 0 0,0 1 0 0 0,0-1 0 0 0,0 1 0 0 0,0-1 0 0 0,3 1 13 0 0,8-5 84 0 0,0 0 0 0 0,0-1-1 0 0,0-1 1 0 0,0 0-1 0 0,-1-1 1 0 0,0 0 0 0 0,0-1-1 0 0,0-1 1 0 0,-1 0 0 0 0,0 0-1 0 0,-1-1 1 0 0,0-1 0 0 0,0 0-1 0 0,-1 0 1 0 0,0-1 0 0 0,-1 0-1 0 0,0-2-83 0 0,-7 12 3 0 0,32-39 78 0 0,59-48 63 0 0,-92 89-146 0 0,1 0 1 0 0,-1 0-1 0 0,0 0 0 0 0,0 0 1 0 0,0 1-1 0 0,0-1 0 0 0,-1 0 1 0 0,1 1-1 0 0,0-1 1 0 0,0 1-1 0 0,-1-1 0 0 0,1 1 1 0 0,-1-1-1 0 0,1 1 0 0 0,-1-1 1 0 0,0 1-1 0 0,0-1 0 0 0,1 1 1 0 0,-1 0-1 0 0,0-1 1 0 0,0 1-1 0 0,-1-1 0 0 0,1 1 1 0 0,0-1-1 0 0,0 1 0 0 0,-1 0 1 0 0,1-1-1 0 0,-1 1 2 0 0,1 5 22 0 0,-1 205 66 0 0,-9 0 0 0 0,-16 51-88 0 0,25-246-8 0 0,-1-1 0 0 0,-1 1 0 0 0,0-1 1 0 0,-1 0-1 0 0,-1 0 0 0 0,0 0 0 0 0,-2-1 0 0 0,1 1 1 0 0,-2-1-1 0 0,0-1 0 0 0,-1 0 0 0 0,0 0 0 0 0,-1-1 0 0 0,-1 0 1 0 0,-2 2 7 0 0,12-13 9 0 0,-1-1 0 0 0,1 0 0 0 0,-1 1 0 0 0,1-1 0 0 0,-1 0 1 0 0,0 0-1 0 0,0 0 0 0 0,0 0 0 0 0,1 0 0 0 0,-1-1 0 0 0,0 1 1 0 0,0 0-1 0 0,0-1 0 0 0,0 1 0 0 0,0-1 0 0 0,0 0 0 0 0,0 0 1 0 0,0 0-1 0 0,0 0 0 0 0,0 0 0 0 0,0 0 0 0 0,0 0 0 0 0,0-1 1 0 0,0 1-1 0 0,0-1 0 0 0,0 0 0 0 0,0 1 0 0 0,0-1 0 0 0,0 0 1 0 0,0 0-1 0 0,1 0 0 0 0,-1 0 0 0 0,0 0 0 0 0,1-1 0 0 0,-1 1 1 0 0,1 0-1 0 0,-1-1 0 0 0,1 1 0 0 0,0-1 0 0 0,0 0 0 0 0,-1 1 1 0 0,1-1-1 0 0,0 0 0 0 0,0 0 0 0 0,1 1 0 0 0,-1-1 0 0 0,0-2-9 0 0,-4-17 10 0 0,1 1-1 0 0,2-1 0 0 0,0 0 0 0 0,1 0 0 0 0,1 0 1 0 0,1 0-1 0 0,0 0 0 0 0,2 0 0 0 0,1 1 0 0 0,0-1 1 0 0,5-11-10 0 0,-2 2-73 0 0,1 1 0 0 0,1 0 0 0 0,2 1 0 0 0,1 0 0 0 0,1 1 0 0 0,1 0 0 0 0,1 1 0 0 0,2 1 0 0 0,0 0 0 0 0,16-16 73 0 0,0 13-915 0 0,-9 17-6722 0 0,-18 10-3292 0 0</inkml:trace>
  <inkml:trace contextRef="#ctx0" brushRef="#br0" timeOffset="140028.482">5786 16 1080 0 0,'0'0'1942'0'0,"0"0"-504"0"0,0 0-133 0 0,0 0 229 0 0,0 0 328 0 0,0 0 138 0 0,0 0-88 0 0,0 0-238 0 0,0 0-312 0 0,0 0-281 0 0,0 0-223 0 0,-1-3-166 0 0,-1-9 1106 0 0,0 22-746 0 0,-1 28-528 0 0,2-36-552 0 0,0 84 417 0 0,3 0 1 0 0,4-1-1 0 0,6 21-389 0 0,10 154 326 0 0,-22-116-35 0 0,0-67-2991 0 0,-3-90-3863 0 0,1 7-355 0 0,1 2-772 0 0</inkml:trace>
  <inkml:trace contextRef="#ctx0" brushRef="#br0" timeOffset="140678.797">5482 543 10082 0 0,'0'0'1162'0'0,"0"0"-446"0"0,0 0-360 0 0,0 0-19 0 0,0 0 211 0 0,0 0 227 0 0,0 0 163 0 0,0 0 47 0 0,0 0-42 0 0,0 0-97 0 0,0 0-129 0 0,0 0-167 0 0,21-4-146 0 0,67-15-93 0 0,-61 13-284 0 0,0-1 0 0 0,0-2 1 0 0,-1-1-1 0 0,0-1 1 0 0,-1-1-1 0 0,-1-1 0 0 0,1-1 1 0 0,-2-1-1 0 0,0-1 1 0 0,-1-2-1 0 0,5-6-27 0 0,11-11-898 0 0,-3-2 1 0 0,-1-2 0 0 0,-2-1-1 0 0,26-43 898 0 0,-24 35 97 0 0,-34 48-33 0 0,0 0 1 0 0,0 1-1 0 0,0-1 0 0 0,0 0 0 0 0,0 1 1 0 0,0-1-1 0 0,1 0 0 0 0,-1 0 0 0 0,0 1 1 0 0,0-1-1 0 0,0 0 0 0 0,0 0 0 0 0,1 0 0 0 0,-1 1 1 0 0,0-1-1 0 0,0 0 0 0 0,1 0 0 0 0,-1 0 1 0 0,0 1-1 0 0,0-1 0 0 0,1 0 0 0 0,-1 0 1 0 0,0 0-1 0 0,0 0 0 0 0,1 0 0 0 0,-1 0 1 0 0,0 0-1 0 0,1 0 0 0 0,-1 0 0 0 0,0 0 0 0 0,0 0 1 0 0,1 0-1 0 0,-1 0 0 0 0,0 0 0 0 0,1 0 1 0 0,-1 0-1 0 0,0 0 0 0 0,0 0 0 0 0,1 0 1 0 0,-1 0-1 0 0,0 0-64 0 0,0 9-48 0 0,-35 321 3009 0 0,35-329-2958 0 0,-3 27 62 0 0,1 0 1 0 0,1 0 0 0 0,2 0-1 0 0,0 0 1 0 0,2 0 0 0 0,1-1 0 0 0,2 1-1 0 0,0-1 1 0 0,2 0 0 0 0,7 16-66 0 0,-14-41 10 0 0,1 1-1 0 0,0 0 1 0 0,0 0 0 0 0,0-1-1 0 0,0 1 1 0 0,0-1 0 0 0,1 0 0 0 0,-1 0-1 0 0,1 0 1 0 0,-1 0 0 0 0,1 0-1 0 0,0 0 1 0 0,0-1 0 0 0,0 1 0 0 0,0-1-1 0 0,0 0 1 0 0,0 0 0 0 0,0 0 0 0 0,0 0-1 0 0,1-1 1 0 0,-1 1 0 0 0,0-1-1 0 0,0 0 1 0 0,1 0 0 0 0,-1 0 0 0 0,0 0-1 0 0,0 0 1 0 0,1-1 0 0 0,-1 0-1 0 0,0 1 1 0 0,0-1 0 0 0,0 0 0 0 0,0-1-1 0 0,0 1 1 0 0,0 0 0 0 0,0-1 0 0 0,0 0-1 0 0,0 0 1 0 0,-1 0 0 0 0,1 0-1 0 0,-1 0 1 0 0,1 0 0 0 0,-1 0 0 0 0,0-1-1 0 0,1-1-9 0 0,171-140 151 0 0,-174 144-153 0 0,1-1 0 0 0,0 1 1 0 0,0 0-1 0 0,0-1 0 0 0,-1 1 0 0 0,1 0 0 0 0,0 0 1 0 0,0 0-1 0 0,0-1 0 0 0,0 1 0 0 0,0 0 0 0 0,0 0 1 0 0,-1 0-1 0 0,1 0 0 0 0,0 1 0 0 0,0-1 0 0 0,0 0 1 0 0,0 0-1 0 0,0 0 0 0 0,-1 1 0 0 0,1-1 0 0 0,0 0 1 0 0,0 1-1 0 0,0-1 0 0 0,-1 1 0 0 0,1-1 0 0 0,0 1 1 0 0,-1-1-1 0 0,1 1 0 0 0,0 0 0 0 0,-1-1 0 0 0,1 1 1 0 0,-1 0-1 0 0,1-1 0 0 0,-1 1 0 0 0,1 0 0 0 0,-1 0 1 0 0,0 0-1 0 0,1-1 0 0 0,-1 1 0 0 0,0 0 1 0 0,1 0-1 0 0,-1 0 0 0 0,0 0 0 0 0,0 0 0 0 0,0-1 1 0 0,0 1-1 0 0,0 0 0 0 0,0 0 2 0 0,7 56 182 0 0,-6-46-161 0 0,-1-3-81 0 0,0-3 14 0 0,0 0-1 0 0,0-1 1 0 0,0 1 0 0 0,0 0-1 0 0,1 0 1 0 0,0-1-1 0 0,0 1 1 0 0,0 0 0 0 0,0-1-1 0 0,1 1 1 0 0,0-1 0 0 0,0 1-1 0 0,0-1 1 0 0,0 0-1 0 0,1 0 1 0 0,0 0 0 0 0,0 0-1 0 0,0 0 1 0 0,0-1-1 0 0,0 1 1 0 0,4 1 46 0 0,13-3-3466 0 0,-8-5-4677 0 0,-8 0-2602 0 0</inkml:trace>
  <inkml:trace contextRef="#ctx0" brushRef="#br0" timeOffset="141057.898">6727 731 1584 0 0,'0'0'2346'0'0,"0"0"-848"0"0,0 0-133 0 0,0 0 206 0 0,0 0 171 0 0,0 0-20 0 0,0 0-132 0 0,0 0-177 0 0,0 0-135 0 0,0 0-134 0 0,19 4-129 0 0,62 9-106 0 0,-77-12-774 0 0,0-1-1 0 0,0 0 0 0 0,1 0 0 0 0,-1 0 0 0 0,0 0 0 0 0,0 0 0 0 0,0-1 0 0 0,0 0 0 0 0,0 0 1 0 0,0 0-1 0 0,-1 0 0 0 0,1-1 0 0 0,0 1 0 0 0,0-1 0 0 0,-1 0 0 0 0,1 0 0 0 0,-1-1 1 0 0,0 1-1 0 0,1 0 0 0 0,-1-1 0 0 0,1-2-134 0 0,5-2 277 0 0,-2 2-209 0 0,-1 0-1 0 0,0-1 0 0 0,0 0 0 0 0,0 0 0 0 0,0-1 0 0 0,-1 1 1 0 0,0-1-1 0 0,-1 0 0 0 0,1-1 0 0 0,-1 1 0 0 0,-1-1 0 0 0,1 0 1 0 0,-1 0-1 0 0,-1 0 0 0 0,0 0 0 0 0,0 0 0 0 0,0 0 0 0 0,-1-1 1 0 0,0 1-1 0 0,-1-1 0 0 0,0 1 0 0 0,0-6-67 0 0,-2 11-60 0 0,0-1-1 0 0,0 1 1 0 0,-1 0 0 0 0,1 0-1 0 0,-1 0 1 0 0,0 0 0 0 0,1 1-1 0 0,-1-1 1 0 0,0 1 0 0 0,-1 0-1 0 0,1 0 1 0 0,0 0 0 0 0,-1 0 0 0 0,1 0-1 0 0,-1 1 1 0 0,1-1 0 0 0,-1 1-1 0 0,0 0 1 0 0,1 0 0 0 0,-1 1-1 0 0,0-1 1 0 0,0 1 0 0 0,0-1-1 0 0,0 1 1 0 0,0 1 0 0 0,1-1-1 0 0,-1 0 1 0 0,0 1 0 0 0,0 0-1 0 0,0 0 1 0 0,1 0 0 0 0,-1 0-1 0 0,1 1 1 0 0,-4 1 60 0 0,-5 1-16 0 0,1 1 0 0 0,0 1 0 0 0,0 0 0 0 0,0 0 0 0 0,0 1 0 0 0,1 0 0 0 0,0 1 0 0 0,1 0 0 0 0,0 1 0 0 0,0 0 0 0 0,1 0 0 0 0,0 1 0 0 0,0 0 0 0 0,1 0 0 0 0,1 1 0 0 0,-1 0 0 0 0,2 0 0 0 0,0 1 0 0 0,0-1 0 0 0,1 1 0 0 0,0 0 0 0 0,1 0 0 0 0,1 1 0 0 0,0-1 0 0 0,0 0 0 0 0,1 1 0 0 0,1-1 0 0 0,1 10 16 0 0,0-16 34 0 0,0 0 0 0 0,1-1 0 0 0,-1 1 0 0 0,1-1 1 0 0,1 1-1 0 0,-1-1 0 0 0,1 0 0 0 0,0 0 0 0 0,0 0 0 0 0,1 0 0 0 0,-1 0 1 0 0,1-1-1 0 0,0 1 0 0 0,0-1 0 0 0,1 0 0 0 0,-1-1 0 0 0,1 1 0 0 0,0-1 1 0 0,0 0-1 0 0,0 0 0 0 0,0 0 0 0 0,0 0 0 0 0,1-1 0 0 0,-1 0 0 0 0,1-1 1 0 0,3 2-35 0 0,153 20 683 0 0,-8-38-1132 0 0,-92-9-6786 0 0,-49 17-4109 0 0</inkml:trace>
  <inkml:trace contextRef="#ctx0" brushRef="#br0" timeOffset="158912.995">320 1703 0 0 0,'0'0'958'0'0,"0"0"394"0"0,0 0 191 0 0,0 0 83 0 0,0 0 67 0 0,0 0 6 0 0,0 0-98 0 0,-6-7-164 0 0,-21-19-209 0 0,25 25-1090 0 0,0 0-1 0 0,0 0 0 0 0,-1 0 0 0 0,1 1 1 0 0,0-1-1 0 0,0 1 0 0 0,-1-1 0 0 0,1 1 1 0 0,0 0-1 0 0,-1 0 0 0 0,1 0 0 0 0,0 0 1 0 0,-1 0-1 0 0,1 1 0 0 0,0-1 0 0 0,-1 1 1 0 0,1-1-1 0 0,0 1 0 0 0,0 0 0 0 0,0 0 1 0 0,0 0-1 0 0,0 0 0 0 0,0 0 0 0 0,0 1 1 0 0,0-1-1 0 0,0 0 0 0 0,-1 2-137 0 0,-5 2 337 0 0,-9 5-152 0 0,0 1-1 0 0,1 1 1 0 0,0 1 0 0 0,1 0 0 0 0,1 0 0 0 0,0 2 0 0 0,1 0-1 0 0,0 0 1 0 0,1 1 0 0 0,1 1 0 0 0,1 0 0 0 0,0 0 0 0 0,1 1-1 0 0,1 0 1 0 0,-3 11-185 0 0,9-24-21 0 0,0 0 0 0 0,1 0 0 0 0,-1 1 0 0 0,1-1 0 0 0,0 0 0 0 0,0 1 0 0 0,1-1 0 0 0,0 1 0 0 0,0-1 0 0 0,0 1 0 0 0,0-1 0 0 0,1 1 0 0 0,0-1 0 0 0,0 1 0 0 0,1-1 0 0 0,-1 0 0 0 0,1 0 0 0 0,0 1 0 0 0,1-1 1 0 0,-1-1-1 0 0,1 1 0 0 0,0 0 0 0 0,0-1 0 0 0,0 1 0 0 0,1-1 0 0 0,0 0 0 0 0,0 0 0 0 0,0 0 0 0 0,0-1 0 0 0,0 1 0 0 0,1-1 0 0 0,0 0 0 0 0,-1-1 0 0 0,1 1 0 0 0,0-1 0 0 0,0 0 0 0 0,1 0 0 0 0,-1 0 0 0 0,0-1 0 0 0,0 1 0 0 0,1-1 0 0 0,1-1 21 0 0,10 3-386 0 0,0-1 1 0 0,1-1 0 0 0,-1-1 0 0 0,0 0-1 0 0,0-2 1 0 0,0 0 0 0 0,10-2 385 0 0,66-23-8935 0 0,-67 15 1496 0 0</inkml:trace>
  <inkml:trace contextRef="#ctx0" brushRef="#br0" timeOffset="159189.487">797 1723 10922 0 0,'0'0'2001'0'0,"0"0"-1240"0"0,0 0-506 0 0,-21 16 6 0 0,-64 49 153 0 0,79-60-290 0 0,-1 0 0 0 0,1 0 1 0 0,0 1-1 0 0,0 0 0 0 0,1 0 0 0 0,-1 0 0 0 0,1 1 1 0 0,1 0-1 0 0,-1 0 0 0 0,1 0 0 0 0,0 0 1 0 0,1 1-125 0 0,-2 2 160 0 0,2-5-106 0 0,0 0-1 0 0,1 1 1 0 0,-1-1 0 0 0,1 1-1 0 0,0 0 1 0 0,1-1 0 0 0,-1 1-1 0 0,1 0 1 0 0,1 0 0 0 0,-1 0 0 0 0,1 0-1 0 0,0 0 1 0 0,0 0 0 0 0,0 0-1 0 0,1 0 1 0 0,0 0 0 0 0,0 0 0 0 0,1 0-1 0 0,-1 0 1 0 0,1-1 0 0 0,1 1-1 0 0,-1-1 1 0 0,1 1 0 0 0,0-1-1 0 0,0 0 1 0 0,0 0 0 0 0,1 0 0 0 0,0-1-1 0 0,0 1 1 0 0,0-1 0 0 0,0 0-1 0 0,1 0 1 0 0,0 0 0 0 0,0-1-1 0 0,0 1 1 0 0,0-1 0 0 0,4 1-54 0 0,-3-1 121 0 0,1 0 0 0 0,0 0 1 0 0,0-1-1 0 0,0 0 0 0 0,1 0 1 0 0,-1-1-1 0 0,0 0 0 0 0,1 0 0 0 0,-1-1 1 0 0,1 0-1 0 0,-1 0 0 0 0,0-1 0 0 0,1 0 1 0 0,-1 0-1 0 0,0-1 0 0 0,1 0 0 0 0,-1 0 1 0 0,0 0-1 0 0,0-1 0 0 0,-1 0 1 0 0,1-1-1 0 0,-1 1 0 0 0,1-1 0 0 0,-1-1 1 0 0,0 1-1 0 0,-1-1 0 0 0,1 0 0 0 0,-1 0 1 0 0,0-1-1 0 0,3-3-121 0 0,-2 0 153 0 0,0 0 0 0 0,0 0 0 0 0,-1-1 0 0 0,0 0 0 0 0,0 0 0 0 0,-1 0 0 0 0,0 0 0 0 0,-1-1 0 0 0,-1 0 0 0 0,1 0 0 0 0,-2 1 0 0 0,1-1 1 0 0,-2 0-1 0 0,1-1 0 0 0,-2 1 0 0 0,0-7-153 0 0,0 12-77 0 0,0 0 0 0 0,0 0 0 0 0,-1-1 0 0 0,1 1 1 0 0,-1 0-1 0 0,-1 0 0 0 0,1 1 0 0 0,-1-1 0 0 0,0 0 1 0 0,-1 1-1 0 0,1 0 0 0 0,-1 0 0 0 0,0 0 1 0 0,0 0-1 0 0,-1 1 0 0 0,0-1 0 0 0,1 1 0 0 0,-1 0 1 0 0,-2-1 76 0 0,-27-5-1976 0 0,11 12-4160 0 0,15 1-1719 0 0</inkml:trace>
  <inkml:trace contextRef="#ctx0" brushRef="#br0" timeOffset="159567.074">1126 2158 10146 0 0,'0'0'1629'0'0,"0"0"-311"0"0,0 0-100 0 0,0 0-44 0 0,0 0-109 0 0,0 0-105 0 0,0 0-151 0 0,0 0-125 0 0,5-20-67 0 0,16-66-43 0 0,25-12 937 0 0,-36 84-1379 0 0,83-98 125 0 0,-92 111-278 0 0,-1 0 0 0 0,0 1-1 0 0,1-1 1 0 0,-1 1 0 0 0,0-1 0 0 0,1 1 0 0 0,-1-1-1 0 0,0 1 1 0 0,1-1 0 0 0,-1 1 0 0 0,1-1 0 0 0,-1 1-1 0 0,1 0 1 0 0,-1-1 0 0 0,1 1 0 0 0,0 0-1 0 0,-1-1 1 0 0,1 1 0 0 0,-1 0 0 0 0,1 0 0 0 0,0 0-1 0 0,-1 0 1 0 0,1-1 0 0 0,-1 1 0 0 0,1 0 0 0 0,0 0-1 0 0,-1 0 1 0 0,1 0 0 0 0,0 0 0 0 0,-1 0 0 0 0,1 1-1 0 0,-1-1 1 0 0,1 0 0 0 0,0 0 0 0 0,-1 0-1 0 0,1 1 1 0 0,-1-1 0 0 0,1 0 0 0 0,0 0 0 0 0,-1 1-1 0 0,1-1 1 0 0,-1 1 0 0 0,1-1 0 0 0,-1 0 0 0 0,1 1-1 0 0,-1-1 1 0 0,0 1 0 0 0,1-1 0 0 0,-1 1 0 0 0,0-1-1 0 0,1 1 1 0 0,-1-1 0 0 0,0 1 0 0 0,1 0-1 0 0,-1-1 1 0 0,0 1 0 0 0,0-1 0 0 0,0 1 0 0 0,0 0 21 0 0,7 43-441 0 0,-6-37 534 0 0,-2-1-76 0 0,0 1 1 0 0,1-1-1 0 0,1 1 1 0 0,-1-1-1 0 0,1 1 1 0 0,0-1-1 0 0,0 0 1 0 0,1 1-1 0 0,0-1 1 0 0,0 0-1 0 0,0 0 0 0 0,1 0 1 0 0,0 0-1 0 0,0-1 1 0 0,0 1-1 0 0,1-1 1 0 0,0 0-1 0 0,0 0 1 0 0,0 0-1 0 0,1 0 1 0 0,-1-1-1 0 0,1 0 0 0 0,0 0 1 0 0,1 0-1 0 0,-1 0 1 0 0,0-1-1 0 0,1 0 1 0 0,0 0-1 0 0,0-1 1 0 0,0 1-1 0 0,0-1 0 0 0,0-1 1 0 0,1 1-1 0 0,-1-1 1 0 0,2 0-18 0 0,-2-3 115 0 0,0-1 0 0 0,0 1 0 0 0,-1-1 0 0 0,1-1 0 0 0,-1 1 0 0 0,0-1 0 0 0,0 0 0 0 0,0 0 0 0 0,-1 0 0 0 0,1-1 0 0 0,-1 0 0 0 0,0 0 0 0 0,0 0 0 0 0,-1 0 0 0 0,1-1 0 0 0,-1 1 0 0 0,0-1 0 0 0,-1 0 0 0 0,0 0 0 0 0,1 0 0 0 0,-2 0 0 0 0,2-5-115 0 0,5-38-768 0 0,-7 27-4818 0 0,-1 15-5567 0 0</inkml:trace>
  <inkml:trace contextRef="#ctx0" brushRef="#br0" timeOffset="160315.59">2065 1746 0 0 0,'0'0'1648'0'0,"0"0"349"0"0,0 0 197 0 0,0 0 27 0 0,0 0-99 0 0,0 0-124 0 0,0 0-144 0 0,0 0-189 0 0,6-3-187 0 0,21-9-166 0 0,-33 15-488 0 0,-49 22 2740 0 0,-79 57-3725 0 0,133-81 153 0 0,0-1 1 0 0,0 1 0 0 0,0 0 0 0 0,0-1 0 0 0,0 1 0 0 0,1 0 0 0 0,-1 0 0 0 0,0 0 0 0 0,1 0 0 0 0,-1 0 0 0 0,0 0 0 0 0,1 0 0 0 0,-1 0 0 0 0,1 0-1 0 0,0 0 1 0 0,-1 0 0 0 0,1 0 0 0 0,0 0 0 0 0,0 0 0 0 0,-1 0 0 0 0,1 0 0 0 0,0 0 0 0 0,0 0 0 0 0,0 1 0 0 0,0-1 0 0 0,0 0 0 0 0,1 0 0 0 0,-1 0-1 0 0,0 0 1 0 0,0 0 0 0 0,1 0 0 0 0,-1 0 0 0 0,1 0 0 0 0,-1 0 0 0 0,1 0 0 0 0,-1 0 0 0 0,1 0 0 0 0,0 0 0 0 0,-1 0 0 0 0,1 0 0 0 0,0 0 0 0 0,0-1 0 0 0,0 1-1 0 0,0 0 1 0 0,-1-1 0 0 0,1 1 0 0 0,0 0 0 0 0,0-1 0 0 0,0 1 0 0 0,0-1 0 0 0,0 0 0 0 0,1 1 7 0 0,55 22 82 0 0,-42-19-29 0 0,100 36 28 0 0,-112-38-63 0 0,0-1 1 0 0,0 1 0 0 0,0 0-1 0 0,-1 0 1 0 0,1 0 0 0 0,0 1 0 0 0,-1-1-1 0 0,0 0 1 0 0,1 1 0 0 0,-1 0-1 0 0,0 0 1 0 0,0-1 0 0 0,-1 1-1 0 0,1 0 1 0 0,-1 0 0 0 0,1 1 0 0 0,-1-1-1 0 0,0 0 1 0 0,0 0 0 0 0,0 1-1 0 0,0-1 1 0 0,-1 0 0 0 0,0 1 0 0 0,1-1-1 0 0,-1 1 1 0 0,0-1 0 0 0,-1 0-1 0 0,1 1 1 0 0,-1-1 0 0 0,1 0 0 0 0,-1 1-1 0 0,0-1 1 0 0,-1 2-19 0 0,-3 5-64 0 0,-1 0 0 0 0,0-1 0 0 0,-1 1-1 0 0,0-1 1 0 0,0 0 0 0 0,-1-1 0 0 0,0 0 0 0 0,-1 0 0 0 0,0-1 0 0 0,0 0-1 0 0,0 0 1 0 0,-1-1 0 0 0,0 0 0 0 0,0-1 0 0 0,-1 0 0 0 0,1-1 0 0 0,-1 0 0 0 0,0-1-1 0 0,0 0 1 0 0,-1 0 0 0 0,1-1 0 0 0,-3-1 64 0 0,11 0-828 0 0,-13 0-567 0 0,11-2-1920 0 0,0 0-3287 0 0,3-1-3028 0 0</inkml:trace>
  <inkml:trace contextRef="#ctx0" brushRef="#br0" timeOffset="160567.239">2544 1578 16195 0 0,'0'0'717'0'0,"0"0"-301"0"0,0 0-7 0 0,0 0 261 0 0,0 0 234 0 0,0 0 65 0 0,0 0-95 0 0,0 0-153 0 0,-3 21-142 0 0,-28 138 576 0 0,23-129-1301 0 0,2-1-1 0 0,1 1 1 0 0,2 1 0 0 0,0-1 0 0 0,2 0-1 0 0,2 1 1 0 0,1-1 0 0 0,1 0-1 0 0,1 1 1 0 0,4 7 146 0 0,-5-27-800 0 0,3 8-1592 0 0,-5-8-5656 0 0,-1-8-2538 0 0</inkml:trace>
  <inkml:trace contextRef="#ctx0" brushRef="#br0" timeOffset="160814.362">2237 1877 14419 0 0,'0'0'1010'0'0,"0"0"-442"0"0,0 0-208 0 0,0 0 48 0 0,0 0 57 0 0,0 0 11 0 0,21-8-37 0 0,64-26-24 0 0,7 22 651 0 0,-67 13-858 0 0,72 16-386 0 0,-66-6-2779 0 0,-1 3-4256 0 0,-18-10-2273 0 0</inkml:trace>
  <inkml:trace contextRef="#ctx0" brushRef="#br0" timeOffset="161019.658">2687 2190 2345 0 0,'0'0'2393'0'0,"0"0"17"0"0,0 0 157 0 0,0 0-45 0 0,0 0-320 0 0,0 0-402 0 0,0 0-370 0 0,0 0-223 0 0,0 0-187 0 0,0 0-157 0 0,0 0-95 0 0,0 0-78 0 0,0 0-70 0 0,-2-21-63 0 0,-6-69-93 0 0,8 82-375 0 0,0 1-1 0 0,0-1 1 0 0,0 0 0 0 0,1 1-1 0 0,0-1 1 0 0,1 1-1 0 0,-1 0 1 0 0,2-1-1 0 0,-1 1 1 0 0,1 0-1 0 0,0 0 1 0 0,2-3-89 0 0,5-12 183 0 0,-4 8-142 0 0,0-1 0 0 0,1 2 0 0 0,1-1 0 0 0,0 1 0 0 0,1 0-1 0 0,1 1 1 0 0,0 0 0 0 0,0 1 0 0 0,1-1 0 0 0,1 2 0 0 0,6-5-41 0 0,-12 10-188 0 0,1 1 0 0 0,-1 0 1 0 0,1 1-1 0 0,0-1 0 0 0,0 1 0 0 0,1 1 0 0 0,-1-1 1 0 0,0 1-1 0 0,1 1 0 0 0,-1-1 0 0 0,1 1 0 0 0,0 0 0 0 0,0 1 1 0 0,-1 0-1 0 0,6 1 188 0 0,3 6-2463 0 0,-9 1-2890 0 0,-5-6 3052 0 0,1 3-9095 0 0</inkml:trace>
  <inkml:trace contextRef="#ctx0" brushRef="#br0" timeOffset="162485.006">3300 1841 12755 0 0,'0'0'1065'0'0,"0"0"-261"0"0,0 0 57 0 0,0 0 206 0 0,0 0 113 0 0,0 0-43 0 0,0 0-162 0 0,0 0-183 0 0,0 0-139 0 0,0 0-85 0 0,0 0-66 0 0,0 0-36 0 0,0 0-30 0 0,-12-8-44 0 0,-39-21-56 0 0,47 28-303 0 0,1-1 0 0 0,0 1 0 0 0,-1 0 0 0 0,1 0 0 0 0,-1 0-1 0 0,0 1 1 0 0,1-1 0 0 0,-1 1 0 0 0,0 0 0 0 0,1 0 0 0 0,-1 0 0 0 0,0 0 0 0 0,1 1 0 0 0,-1-1-1 0 0,0 1 1 0 0,1 0 0 0 0,-1 0 0 0 0,1 0 0 0 0,-1 1 0 0 0,1-1 0 0 0,0 1 0 0 0,-3 2-33 0 0,-2 0 31 0 0,-2 0-44 0 0,0 2 0 0 0,0-1 0 0 0,0 1 0 0 0,1 1 0 0 0,0-1 0 0 0,0 2 0 0 0,1-1 0 0 0,0 1 0 0 0,0 0 0 0 0,1 1 0 0 0,0 0-1 0 0,1 0 1 0 0,0 0 0 0 0,0 1 0 0 0,1 0 0 0 0,0 0 0 0 0,0 1 0 0 0,2-1 0 0 0,-1 1 0 0 0,1 0 0 0 0,1 0 0 0 0,0 0 0 0 0,0 0 0 0 0,1 0 0 0 0,0 0 0 0 0,1 1 0 0 0,1 8 13 0 0,0-17-14 0 0,1 0-1 0 0,-1 0 1 0 0,0 0 0 0 0,1 0-1 0 0,-1 0 1 0 0,1 0 0 0 0,0 0 0 0 0,0 0-1 0 0,0-1 1 0 0,0 1 0 0 0,1-1-1 0 0,-1 1 1 0 0,1-1 0 0 0,-1 0 0 0 0,1 0-1 0 0,0 0 1 0 0,0-1 0 0 0,0 1-1 0 0,0-1 1 0 0,0 1 0 0 0,0-1-1 0 0,0 0 1 0 0,1 0 0 0 0,-1 0 0 0 0,0-1-1 0 0,1 1 1 0 0,-1-1 0 0 0,0 0-1 0 0,1 0 1 0 0,1 0 14 0 0,101-19 242 0 0,-80 3-80 0 0,-1 0-1 0 0,-1-2 0 0 0,0-1 1 0 0,-2-1-1 0 0,0-1 0 0 0,-2-1 1 0 0,0-1-1 0 0,-1 0 0 0 0,-1-2 1 0 0,-2 0-1 0 0,0-1 1 0 0,7-19-162 0 0,-18 41-224 0 0,-8 20 83 0 0,-10 28 50 0 0,12-38 94 0 0,-2 1-12 0 0,0 0 0 0 0,1 0-1 0 0,0 0 1 0 0,0 0-1 0 0,1 1 1 0 0,0-1-1 0 0,0 0 1 0 0,0 1-1 0 0,1-1 1 0 0,0 1-1 0 0,1-1 1 0 0,0 1-1 0 0,0-1 1 0 0,1 0-1 0 0,-1 1 1 0 0,2-1 0 0 0,-1 0-1 0 0,1 0 1 0 0,0 0-1 0 0,3 5 10 0 0,-4-8-11 0 0,0 0 0 0 0,1 0 0 0 0,-1 0 1 0 0,1 0-1 0 0,0 0 0 0 0,0-1 0 0 0,0 1 0 0 0,0-1 0 0 0,1 0 0 0 0,-1 0 0 0 0,1 0 0 0 0,0 0 0 0 0,0-1 1 0 0,0 1-1 0 0,0-1 0 0 0,0 0 0 0 0,0-1 0 0 0,1 1 0 0 0,-1-1 0 0 0,0 1 0 0 0,1-1 0 0 0,0 0 0 0 0,-1-1 1 0 0,1 1-1 0 0,-1-1 0 0 0,1 0 0 0 0,0 0 0 0 0,-1-1 0 0 0,4 0 11 0 0,7-9 21 0 0,-1 0 1 0 0,0-1-1 0 0,0-1 0 0 0,-1 0 0 0 0,-1-1 0 0 0,0 0 1 0 0,-1-1-1 0 0,0-1 0 0 0,5-10-21 0 0,7-6-54 0 0,34-61 34 0 0,-78 306-2657 0 0,42-148 1185 0 0,-20-65 1489 0 0,0 0 0 0 0,0 1 0 0 0,0-1-1 0 0,0 0 1 0 0,0 0 0 0 0,0 0 0 0 0,0 0 0 0 0,0-1 0 0 0,0 1 0 0 0,0 0-1 0 0,0 0 1 0 0,1-1 0 0 0,-1 1 0 0 0,0 0 0 0 0,1-1 0 0 0,-1 0 0 0 0,0 1-1 0 0,1-1 1 0 0,-1 0 0 0 0,1 0 0 0 0,-1 1 0 0 0,0-1 0 0 0,1 0 0 0 0,-1 0 0 0 0,1-1-1 0 0,-1 1 1 0 0,1 0 0 0 0,-1 0 0 0 0,0-1 0 0 0,1 1 0 0 0,-1-1 0 0 0,0 1-1 0 0,1-1 1 0 0,-1 1 0 0 0,0-1 0 0 0,0 0 0 0 0,1 0 0 0 0,-1 0 0 0 0,0 0-1 0 0,0 0 1 0 0,0 0 0 0 0,0 0 0 0 0,0 0 0 0 0,-1 0 0 0 0,1 0 0 0 0,0 0 0 0 0,0-1 2 0 0,108-140 1739 0 0,-100 127-1688 0 0,0 1 0 0 0,1-1-1 0 0,0 2 1 0 0,1-1 0 0 0,1 2-1 0 0,0-1 1 0 0,1 2 0 0 0,0 0-1 0 0,0 0 1 0 0,1 1 0 0 0,1 1-1 0 0,0 0 1 0 0,0 1 0 0 0,1 1-1 0 0,-1 0 1 0 0,2 1 0 0 0,-1 1-1 0 0,1 0 1 0 0,-1 2 0 0 0,10-2-50 0 0,-23 42 261 0 0,-88 190-86 0 0,86-227-181 0 0,-1 0 0 0 0,0-1 0 0 0,1 1 0 0 0,-1 0 0 0 0,0 0 0 0 0,1-1 1 0 0,-1 1-1 0 0,0 0 0 0 0,1 0 0 0 0,-1-1 0 0 0,1 1 0 0 0,-1 0 0 0 0,1 0 0 0 0,-1 0 0 0 0,0 0 1 0 0,1-1-1 0 0,-1 1 0 0 0,1 0 0 0 0,-1 0 0 0 0,1 0 0 0 0,-1 0 0 0 0,1 0 0 0 0,-1 0 0 0 0,1 0 1 0 0,-1 1-1 0 0,0-1 0 0 0,1 0 0 0 0,-1 0 0 0 0,1 0 0 0 0,-1 0 0 0 0,1 0 0 0 0,-1 1 0 0 0,0-1 1 0 0,1 0-1 0 0,-1 0 0 0 0,1 1 0 0 0,-1-1 0 0 0,0 0 0 0 0,1 1 0 0 0,-1-1 0 0 0,0 0 0 0 0,0 1 1 0 0,1-1-1 0 0,-1 0 0 0 0,0 1 0 0 0,0-1 0 0 0,1 1 0 0 0,-1-1 0 0 0,0 1 0 0 0,0-1 0 0 0,0 0 1 0 0,0 1-1 0 0,0-1 0 0 0,0 1 0 0 0,0-1 0 0 0,0 1 0 0 0,0-1 0 0 0,0 1 0 0 0,0-1 0 0 0,0 1 1 0 0,0-1-1 0 0,0 1 6 0 0,35-33 87 0 0,-33 30-88 0 0,193-193 420 0 0,-191 192-421 0 0,-1 0 0 0 0,1 0 1 0 0,0 0-1 0 0,0 1 0 0 0,1-1 1 0 0,-1 1-1 0 0,0 1 0 0 0,1-1 0 0 0,0 0 1 0 0,-1 1-1 0 0,1 0 0 0 0,0 0 1 0 0,-1 0-1 0 0,5 1 2 0 0,4 54 445 0 0,-13-49-409 0 0,-2 52 256 0 0,13 109-93 0 0,15-136-2365 0 0,-24-38-2724 0 0,-1 2-3512 0 0,-1 2-1380 0 0</inkml:trace>
  <inkml:trace contextRef="#ctx0" brushRef="#br0" timeOffset="162734.868">3823 1475 20716 0 0,'0'0'873'0'0,"0"0"-369"0"0,0 0 8 0 0,0 0-16 0 0,0 0-8 0 0,0 0-88 0 0,0 0-120 0 0,0 0-152 0 0,0 0-120 0 0,0 0-96 0 0,0 0-112 0 0,0 0-120 0 0,0 0-184 0 0,0 0-344 0 0,-89 27-905 0 0,90-24-3864 0 0,2-1-7298 0 0</inkml:trace>
  <inkml:trace contextRef="#ctx0" brushRef="#br0" timeOffset="163423.073">4605 1914 1792 0 0,'0'0'1606'0'0,"0"0"-379"0"0,0 0 4 0 0,20 0 191 0 0,131-2 3087 0 0,-137 1-3843 0 0,0-1 0 0 0,1 0 0 0 0,-1 0 0 0 0,-1-2 0 0 0,1 1 1 0 0,0-2-1 0 0,-1 0 0 0 0,0 0 0 0 0,0-2 0 0 0,-1 1 1 0 0,1-2-1 0 0,-1 1 0 0 0,4-5-666 0 0,-15 11 72 0 0,0-1 0 0 0,0 1 0 0 0,1 0-1 0 0,-1-1 1 0 0,0 1 0 0 0,0 0 0 0 0,-1-1 0 0 0,1 1 0 0 0,0-1-1 0 0,0 0 1 0 0,-1 1 0 0 0,1-1 0 0 0,-1 0 0 0 0,1 1 0 0 0,-1-1 0 0 0,0 0-1 0 0,0 0 1 0 0,0 1 0 0 0,0-1 0 0 0,0 0 0 0 0,0 1 0 0 0,0-1-1 0 0,0 0 1 0 0,-1 0 0 0 0,1 1 0 0 0,-1-1 0 0 0,1 0 0 0 0,-1 1 0 0 0,0-1-1 0 0,0 1 1 0 0,1-1 0 0 0,-1 1 0 0 0,0-1 0 0 0,0 1 0 0 0,-1 0-1 0 0,1-1 1 0 0,0 1 0 0 0,0 0 0 0 0,-1-1-72 0 0,-62-30-267 0 0,57 30 241 0 0,1 0-1 0 0,-1 1 1 0 0,0-1-1 0 0,1 2 1 0 0,-1-1 0 0 0,0 1-1 0 0,0 0 1 0 0,0 0-1 0 0,1 1 1 0 0,-1 0-1 0 0,0 0 1 0 0,0 1-1 0 0,1 0 1 0 0,-1 0-1 0 0,1 0 1 0 0,0 1 0 0 0,0 0-1 0 0,0 0 1 0 0,0 1-1 0 0,0 0 1 0 0,1 0-1 0 0,-1 0 1 0 0,1 0-1 0 0,0 1 1 0 0,0 0 0 0 0,1 0-1 0 0,0 0 1 0 0,-1 1-1 0 0,2-1 1 0 0,-1 1-1 0 0,1 0 1 0 0,0 0-1 0 0,0 1 1 0 0,0-1-1 0 0,1 0 1 0 0,-1 6 26 0 0,2-4 1 0 0,1-1 0 0 0,0 0 1 0 0,0 0-1 0 0,1 0 0 0 0,0 1 0 0 0,0-1 1 0 0,1 0-1 0 0,0 0 0 0 0,0 0 0 0 0,0-1 1 0 0,1 1-1 0 0,0 0 0 0 0,0-1 0 0 0,1 0 0 0 0,0 1 1 0 0,0-2-1 0 0,1 1 0 0 0,-1 0 0 0 0,1-1 1 0 0,0 0-1 0 0,1 0 0 0 0,-1 0 0 0 0,1-1 0 0 0,0 0 1 0 0,2 1-2 0 0,0 1-19 0 0,0-2 1 0 0,0 1-1 0 0,1-1 1 0 0,-1 0-1 0 0,1-1 1 0 0,0 0-1 0 0,0 0 1 0 0,0-1-1 0 0,0 0 1 0 0,0 0-1 0 0,1-1 1 0 0,-1-1-1 0 0,0 0 0 0 0,1 0 1 0 0,-1 0-1 0 0,1-1 1 0 0,-1-1-1 0 0,0 0 1 0 0,0 0-1 0 0,0-1 1 0 0,0 0-1 0 0,0 0 1 0 0,-1-1-1 0 0,1 0 1 0 0,-1 0-1 0 0,1-2 19 0 0,101-54-3310 0 0,76-50-11250 0 0,-164 95 11695 0 0,-5 4 2021 0 0</inkml:trace>
  <inkml:trace contextRef="#ctx0" brushRef="#br0" timeOffset="163784.977">5463 1735 0 0 0,'0'0'2170'0'0,"0"0"1240"0"0,0 0-8 0 0,0 0-776 0 0,0 0-790 0 0,0 0-540 0 0,0 0-322 0 0,0 0-135 0 0,-21 2-79 0 0,-69 9-96 0 0,12 20 598 0 0,64-20-1013 0 0,4-5-194 0 0,0 1 1 0 0,0 0-1 0 0,1 1 0 0 0,0 0 0 0 0,1 1 1 0 0,-1-1-1 0 0,2 1 0 0 0,-1 1 0 0 0,1 0 1 0 0,1 0-1 0 0,0 0 0 0 0,0 1 0 0 0,1 0 1 0 0,0 0-1 0 0,1 0 0 0 0,0 0 0 0 0,1 1 1 0 0,0 0-1 0 0,1 0 0 0 0,1 0 0 0 0,-1 2-55 0 0,2-9 2 0 0,0 0-1 0 0,0 0 1 0 0,0 0 0 0 0,0 0-1 0 0,1-1 1 0 0,0 1-1 0 0,0 0 1 0 0,0 0-1 0 0,0 0 1 0 0,1-1-1 0 0,0 1 1 0 0,0-1-1 0 0,0 1 1 0 0,1-1-1 0 0,-1 0 1 0 0,1 0 0 0 0,0 0-1 0 0,0 0 1 0 0,1-1-1 0 0,-1 1 1 0 0,1-1-1 0 0,0 0 1 0 0,0 0-1 0 0,0 0 1 0 0,0 0-1 0 0,0-1 1 0 0,0 1-1 0 0,1-1 1 0 0,-1 0-1 0 0,1-1 1 0 0,0 1 0 0 0,-1-1-1 0 0,2 0-1 0 0,4 1 157 0 0,0-2 0 0 0,0 1 1 0 0,0-1-1 0 0,0-1 0 0 0,0 0 0 0 0,0 0 0 0 0,0-1 1 0 0,-1-1-1 0 0,1 1 0 0 0,0-1 0 0 0,-1-1 0 0 0,0 0 0 0 0,0 0 1 0 0,0-1-1 0 0,0 0 0 0 0,-1-1 0 0 0,0 0 0 0 0,0 0 1 0 0,4-4-158 0 0,126-147 1160 0 0,-134 151-1158 0 0,14-16-171 0 0,-2-1 1 0 0,-1 0-1 0 0,0-1 1 0 0,-2 0-1 0 0,-1-1 0 0 0,-1-1 1 0 0,-1 0-1 0 0,-2 0 0 0 0,0-1 1 0 0,-2 0-1 0 0,0 0 1 0 0,-2-1-1 0 0,-1 1 0 0 0,-2-7 169 0 0,0 30-19 0 0,-1 1-1 0 0,0 0 1 0 0,0-1-1 0 0,-1 1 0 0 0,1 0 1 0 0,-1 0-1 0 0,1-1 1 0 0,-1 1-1 0 0,0 0 0 0 0,0 0 1 0 0,-1 0-1 0 0,1 0 0 0 0,-1 0 1 0 0,1 0-1 0 0,-1 0 1 0 0,0 1-1 0 0,0-1 0 0 0,0 0 1 0 0,0 1-1 0 0,-1 0 1 0 0,1-1-1 0 0,-1 1 0 0 0,1 0 1 0 0,-1 0-1 0 0,0 1 0 0 0,0-1 1 0 0,0 0-1 0 0,0 1 1 0 0,0 0-1 0 0,0 0 0 0 0,0 0 1 0 0,0 0-1 0 0,0 0 1 0 0,-1 1-1 0 0,1-1 0 0 0,0 1 1 0 0,-1 0-1 0 0,1 0 0 0 0,0 0 1 0 0,0 0-1 0 0,-3 1 20 0 0,-4 4-21 0 0,0 0-1 0 0,0 0 0 0 0,1 1 1 0 0,0 0-1 0 0,0 1 1 0 0,1 0-1 0 0,0 0 0 0 0,0 1 1 0 0,0 0-1 0 0,1 0 1 0 0,1 1-1 0 0,-1 0 0 0 0,1 0 1 0 0,1 1-1 0 0,0-1 0 0 0,0 1 1 0 0,1 0-1 0 0,0 1 1 0 0,-1 4 21 0 0,-1 2 5 0 0,1 1-1 0 0,1-1 1 0 0,0 1 0 0 0,2 0 0 0 0,0 0 0 0 0,1 0 0 0 0,0 0 0 0 0,2 0 0 0 0,0 0 0 0 0,1 0 0 0 0,1 0 0 0 0,0-1 0 0 0,2 1 0 0 0,0-1 0 0 0,0 0 0 0 0,2 0 0 0 0,0 0 0 0 0,1-1 0 0 0,1-1 0 0 0,0 1 0 0 0,1-1 0 0 0,1-1 0 0 0,0 0 0 0 0,1 0 0 0 0,1-1 0 0 0,0 0 0 0 0,1-2 0 0 0,0 1 0 0 0,0-2 0 0 0,1 0 0 0 0,1 0 0 0 0,-1-2 0 0 0,10 4-5 0 0,-20-10-182 0 0,28 9-958 0 0,-12-4-2657 0 0,0-4-7208 0 0</inkml:trace>
  <inkml:trace contextRef="#ctx0" brushRef="#br0" timeOffset="164335.873">6507 1449 14179 0 0,'0'0'2070'0'0,"0"0"-1082"0"0,0 0-597 0 0,0 0-209 0 0,0 0-7 0 0,0 0 141 0 0,0 0 154 0 0,0 0 134 0 0,0 0 103 0 0,0 0 41 0 0,0 0 3 0 0,0 0-46 0 0,2 23-81 0 0,5 76-89 0 0,-11 193 1132 0 0,7 81-2100 0 0,-3-371 87 0 0,-4 34-482 0 0,-3-27-2424 0 0,-3-3-4097 0 0,6-6-4123 0 0</inkml:trace>
  <inkml:trace contextRef="#ctx0" brushRef="#br0" timeOffset="164590.938">6399 1912 16500 0 0,'0'0'428'0'0,"0"0"-131"0"0,0 0 40 0 0,19-9 112 0 0,102-46 544 0 0,40 23 454 0 0,-53 36-4476 0 0,-70 5-1376 0 0,-14-2-1832 0 0,-24-7 6050 0 0,13 5-6406 0 0</inkml:trace>
  <inkml:trace contextRef="#ctx0" brushRef="#br0" timeOffset="164837.161">6991 1951 2593 0 0,'0'0'3171'0'0,"0"0"-293"0"0,0 0-328 0 0,0 0-438 0 0,0 0-498 0 0,-16 20-382 0 0,-50 65-289 0 0,62-81-832 0 0,0 1 0 0 0,0 0 0 0 0,1-1 0 0 0,0 1 0 0 0,0 0 0 0 0,0 1 0 0 0,0-1 0 0 0,1 0-1 0 0,0 1 1 0 0,0 0 0 0 0,0-1 0 0 0,1 1 0 0 0,0 0 0 0 0,0 0 0 0 0,0 0 0 0 0,1-1 0 0 0,0 1 0 0 0,0 2-111 0 0,0 4 157 0 0,1-8-61 0 0,0 0 0 0 0,0-1 0 0 0,0 1 0 0 0,1 0 0 0 0,-1-1 0 0 0,1 1 0 0 0,0-1 0 0 0,0 1 0 0 0,0-1 1 0 0,1 0-1 0 0,-1 0 0 0 0,1 0 0 0 0,-1 0 0 0 0,1 0 0 0 0,0-1 0 0 0,0 1 0 0 0,0-1 0 0 0,0 0 0 0 0,1 0 0 0 0,-1 0 0 0 0,1 0 1 0 0,-1 0-1 0 0,1-1 0 0 0,0 0 0 0 0,-1 0 0 0 0,1 0 0 0 0,0 0 0 0 0,0 0 0 0 0,0-1 0 0 0,0 1 0 0 0,0-1 0 0 0,0 0 0 0 0,0-1 0 0 0,-1 1 1 0 0,1-1-1 0 0,0 1 0 0 0,0-1 0 0 0,0 0 0 0 0,0-1 0 0 0,-1 1 0 0 0,1-1 0 0 0,-1 1 0 0 0,1-1 0 0 0,-1 0 0 0 0,0 0 0 0 0,2-2-96 0 0,3-1 123 0 0,-1 0 0 0 0,0 0-1 0 0,0-1 1 0 0,-1 1-1 0 0,1-2 1 0 0,-2 1 0 0 0,1-1-1 0 0,0 1 1 0 0,-1-2 0 0 0,-1 1-1 0 0,1 0 1 0 0,-1-1-1 0 0,0 0 1 0 0,-1 0 0 0 0,0 0-1 0 0,0-1 1 0 0,-1 1 0 0 0,0-1-1 0 0,1-6-122 0 0,-3 9-69 0 0,0 0 0 0 0,0 1 0 0 0,0-1 0 0 0,-1 0-1 0 0,0 1 1 0 0,0-1 0 0 0,0 1 0 0 0,-1-1 0 0 0,0 1 0 0 0,0-1 0 0 0,0 1-1 0 0,-1 0 1 0 0,0 0 0 0 0,0 0 0 0 0,0 0 0 0 0,0 1 0 0 0,-1-1 0 0 0,0 1-1 0 0,0 0 1 0 0,-2-2 69 0 0,-42-25-2668 0 0,12 18-5817 0 0,24 8-2983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230 536 4865 0 0,'0'0'2030'0'0,"0"0"-112"0"0,0 0 66 0 0,0 0-21 0 0,0 0-153 0 0,0 0-249 0 0,0 0-302 0 0,0 0-228 0 0,0 0-145 0 0,0 0-110 0 0,0 0-93 0 0,0 0-55 0 0,0 0-57 0 0,7 0 2537 0 0,-7 0-3065 0 0,-38 17 781 0 0,25-12-834 0 0,1 2 0 0 0,-1-1 0 0 0,1 2 0 0 0,0 0 0 0 0,1 0 0 0 0,0 1 0 0 0,0 0 0 0 0,1 1 0 0 0,0 0 0 0 0,1 1 0 0 0,0 0 0 0 0,1 0 0 0 0,0 1 0 0 0,1 0 0 0 0,0 0 0 0 0,1 1 0 0 0,0 0 0 0 0,1 0 0 0 0,0 0 0 0 0,1 1 0 0 0,1-1 0 0 0,0 1 0 0 0,1 0 0 0 0,0 3 10 0 0,2-13-7 0 0,1 0 0 0 0,0 1 0 0 0,-1-1 0 0 0,1 0 0 0 0,0 1 0 0 0,1-1 0 0 0,-1 0 0 0 0,1 0 0 0 0,0 0 0 0 0,0 0 0 0 0,0-1 0 0 0,1 1 0 0 0,-1 0 0 0 0,1-1 0 0 0,0 0 0 0 0,0 0 0 0 0,0 1 0 0 0,0-2 0 0 0,0 1 0 0 0,1 0 0 0 0,0-1 0 0 0,-1 1 0 0 0,1-1 0 0 0,0 0 0 0 0,0 0 0 0 0,0-1 0 0 0,0 1 0 0 0,0-1 0 0 0,2 0 7 0 0,128 15-294 0 0,-65-27-910 0 0,-26-3-6510 0 0,-32 10-3762 0 0</inkml:trace>
  <inkml:trace contextRef="#ctx0" brushRef="#br0" timeOffset="1530.87">793 605 7794 0 0,'0'0'3792'0'0,"0"0"-2258"0"0,0 0-986 0 0,0 0-25 0 0,0 0 255 0 0,0 0 202 0 0,0 0 27 0 0,0 0-110 0 0,0 0-230 0 0,0 0-180 0 0,0 0-127 0 0,0 0-80 0 0,0 0-45 0 0,-19 1-37 0 0,-62 7 38 0 0,75-7-197 0 0,0 0-1 0 0,1 0 0 0 0,0 1 0 0 0,-1 0 0 0 0,1 0 1 0 0,0 0-1 0 0,0 1 0 0 0,0 0 0 0 0,0 0 0 0 0,0 0 1 0 0,1 1-1 0 0,-1-1 0 0 0,1 1 0 0 0,0 0 0 0 0,-1 2-38 0 0,-8 6 95 0 0,3-4-77 0 0,-1 0-1 0 0,1 2 1 0 0,1-1-1 0 0,0 1 1 0 0,0 0-1 0 0,1 1 1 0 0,0 0-1 0 0,1 0 1 0 0,0 1-1 0 0,1 0 1 0 0,0 0-1 0 0,1 1 1 0 0,0-1-1 0 0,1 1 1 0 0,1 0-1 0 0,0 0 1 0 0,0 1-1 0 0,1 8-17 0 0,2-19 4 0 0,0-1 0 0 0,1 0 0 0 0,-1 1 0 0 0,1-1 0 0 0,0 0 0 0 0,0 0 0 0 0,0 1 0 0 0,0-1 0 0 0,0 0 0 0 0,0 0 0 0 0,1 0 0 0 0,-1 0 0 0 0,1-1-1 0 0,-1 1 1 0 0,1 0 0 0 0,0-1 0 0 0,-1 1 0 0 0,1-1 0 0 0,0 1 0 0 0,0-1 0 0 0,0 0 0 0 0,0 0 0 0 0,1 0 0 0 0,-1 0 0 0 0,0 0 0 0 0,0 0 0 0 0,0-1 0 0 0,1 1 0 0 0,-1-1 0 0 0,0 1 0 0 0,1-1 0 0 0,-1 0-1 0 0,1 0 1 0 0,-1 0 0 0 0,0 0 0 0 0,3-1-4 0 0,87-17 796 0 0,-61 5-702 0 0,0-1 1 0 0,-1-2-1 0 0,0 0 0 0 0,-1-3 1 0 0,-1 0-1 0 0,-1-2 1 0 0,-1 0-1 0 0,-1-2 1 0 0,-1-1-1 0 0,3-5-94 0 0,-11-1 244 0 0,-31 44-956 0 0,8-5 648 0 0,1 1-1 0 0,0 0 1 0 0,0 0 0 0 0,1 0 0 0 0,0 0-1 0 0,1 1 1 0 0,0 0 0 0 0,1 0-1 0 0,0 0 1 0 0,1 0 0 0 0,0 1 0 0 0,1-1-1 0 0,0 0 1 0 0,0 1 0 0 0,2-1 0 0 0,0 8 64 0 0,0-14 2 0 0,0-1 0 0 0,1 0 0 0 0,-1 0 0 0 0,1 0 0 0 0,0 0 0 0 0,0 0 0 0 0,0 0 0 0 0,1 0 0 0 0,-1-1 0 0 0,1 1 0 0 0,0-1 0 0 0,0 0 0 0 0,0 0 0 0 0,1 0 0 0 0,-1 0 0 0 0,1 0 0 0 0,-1-1 0 0 0,1 0 0 0 0,0 0 0 0 0,0 0 0 0 0,0 0 0 0 0,0 0 0 0 0,0-1 0 0 0,1 1 0 0 0,-1-1 0 0 0,0-1 0 0 0,3 1-2 0 0,4 2 72 0 0,1-2 1 0 0,-1 0-1 0 0,1 0 1 0 0,-1-1-1 0 0,1-1 1 0 0,-1 0-1 0 0,0 0 1 0 0,1-1-1 0 0,-1-1 0 0 0,2 0-72 0 0,13-9 81 0 0,0-1-1 0 0,-1-2 0 0 0,-1 0 1 0 0,0-1-1 0 0,-1-2 0 0 0,-1 0 0 0 0,-1-2 1 0 0,0 0-1 0 0,-2-1 0 0 0,0-1 1 0 0,-2-1-1 0 0,0 0 0 0 0,-2-2 0 0 0,0 1 1 0 0,4-14-81 0 0,1 2-207 0 0,-2-1 0 0 0,-1-1 0 0 0,-2-1 0 0 0,-1-1 1 0 0,-3 0-1 0 0,-1 0 0 0 0,-2-1 0 0 0,-1 0 0 0 0,-3 0 0 0 0,-1-1 1 0 0,-2-31 206 0 0,-32-18 162 0 0,31 89-164 0 0,-1 0 0 0 0,-1-1 0 0 0,1 1 0 0 0,0 0 0 0 0,0 1 0 0 0,-1-1 0 0 0,1 0 0 0 0,-1 0 0 0 0,0 1 0 0 0,1-1 0 0 0,-1 0 0 0 0,0 1 0 0 0,0 0 0 0 0,0-1 0 0 0,0 1 0 0 0,0 0 0 0 0,0 0 0 0 0,0 0 0 0 0,0 0 0 0 0,-1 1 0 0 0,1-1 0 0 0,0 1 0 0 0,-1-1 0 0 0,1 1 0 0 0,0 0 0 0 0,-1 0 0 0 0,1 0 0 0 0,0 0 0 0 0,-1 0 0 0 0,1 0 0 0 0,0 1 0 0 0,-1-1 0 0 0,1 1 0 0 0,0 0 0 0 0,0-1 0 0 0,0 1 0 0 0,-1 0 0 0 0,0 1 2 0 0,-6 6-23 0 0,0 0-1 0 0,1 1 1 0 0,0 0-1 0 0,1 0 1 0 0,-1 1-1 0 0,2-1 1 0 0,0 2-1 0 0,0-1 0 0 0,1 1 1 0 0,0-1-1 0 0,1 1 1 0 0,0 1-1 0 0,0-1 1 0 0,0 9 23 0 0,-6 21 159 0 0,3 1-1 0 0,1-1 1 0 0,3 1 0 0 0,1 0-1 0 0,2 0 1 0 0,1 0 0 0 0,3 0-1 0 0,1 0 1 0 0,3-1 0 0 0,1 0 0 0 0,3 6-159 0 0,0-8 116 0 0,1-2 0 0 0,1 1 0 0 0,2-2 0 0 0,2 0 1 0 0,2-1-1 0 0,0-1 0 0 0,20 22-116 0 0,-26-40-337 0 0,-11-13-9231 0 0,-3-5-1507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12427 0 0,'0'0'933'0'0,"0"0"-313"0"0,0 0-262 0 0,0 0-89 0 0,0 0-9 0 0,0 0 63 0 0,0 0 17 0 0,0 0-33 0 0,0 0 3 0 0,0 0 51 0 0,0 0 85 0 0,0 0 80 0 0,6 10 21 0 0,62 142 1298 0 0,-37 40-625 0 0,-20-86-694 0 0,-2-71-177 0 0,1-61 2492 0 0,15-42-2554 0 0,3 1 0 0 0,2 1 0 0 0,19-26-287 0 0,-42 79-294 0 0,0 1-1 0 0,0 0 1 0 0,1 0-1 0 0,1 1 1 0 0,0 0-1 0 0,0 1 1 0 0,1 0-1 0 0,4-3 295 0 0,1 8-2870 0 0,-8 5-4309 0 0,-5 0 4740 0 0,2 0-8386 0 0</inkml:trace>
  <inkml:trace contextRef="#ctx0" brushRef="#br0" timeOffset="710.343">530 773 6377 0 0,'0'0'1271'0'0,"0"0"-768"0"0,0 0-111 0 0,0 0 322 0 0,0 0 361 0 0,0 0 126 0 0,0 0-59 0 0,0 0-139 0 0,0 0-169 0 0,0 0-156 0 0,20-4-139 0 0,63-17-153 0 0,-79 20-342 0 0,1-1 0 0 0,-1 1-1 0 0,0-1 1 0 0,1 0 0 0 0,-1 0-1 0 0,0 0 1 0 0,0-1 0 0 0,0 1-1 0 0,-1-1 1 0 0,1 0 0 0 0,-1 0-1 0 0,1 0 1 0 0,-1-1 0 0 0,0 1-1 0 0,0-1 1 0 0,-1 0 0 0 0,2-1-44 0 0,5-8 152 0 0,-4 8-108 0 0,-1 0 0 0 0,0-1-1 0 0,-1 1 1 0 0,1-1-1 0 0,-1 0 1 0 0,0 0 0 0 0,0-1-1 0 0,-1 1 1 0 0,0 0-1 0 0,0-1 1 0 0,0 1 0 0 0,-1-1-1 0 0,0 0 1 0 0,0 0 0 0 0,-1 1-1 0 0,0-1 1 0 0,0-3-44 0 0,0 9-39 0 0,-1-1-1 0 0,1 1 1 0 0,-1-1 0 0 0,1 1 0 0 0,-1 0-1 0 0,0-1 1 0 0,1 1 0 0 0,-1 0-1 0 0,0 0 1 0 0,0-1 0 0 0,0 1 0 0 0,0 0-1 0 0,0 0 1 0 0,0 0 0 0 0,0 0 0 0 0,-1 0-1 0 0,1 0 1 0 0,0 1 0 0 0,0-1 0 0 0,-1 0-1 0 0,1 1 1 0 0,-1-1 0 0 0,1 0 0 0 0,0 1-1 0 0,-1 0 1 0 0,1-1 0 0 0,-1 1 0 0 0,1 0-1 0 0,-1 0 1 0 0,1 0 0 0 0,-1 0 0 0 0,1 0-1 0 0,-1 0 1 0 0,1 0 0 0 0,-1 1-1 0 0,1-1 1 0 0,-1 0 0 0 0,1 1 0 0 0,-1-1 39 0 0,-53 26-1287 0 0,42-18 1317 0 0,2 1 1 0 0,-1 1-1 0 0,2 0 0 0 0,-1 0 1 0 0,1 1-1 0 0,1 1 0 0 0,0 0 1 0 0,0 0-1 0 0,1 0 1 0 0,1 1-1 0 0,0 0 0 0 0,1 1 1 0 0,0 0-1 0 0,1 0 0 0 0,1 0 1 0 0,0 0-1 0 0,1 1 1 0 0,1-1-1 0 0,0 1 0 0 0,1 0 1 0 0,0-1-1 0 0,2 11-30 0 0,-1-20 62 0 0,1-1 0 0 0,0 1 0 0 0,0-1 0 0 0,1 1 1 0 0,-1-1-1 0 0,1 0 0 0 0,0 0 0 0 0,0 0 0 0 0,0 0 0 0 0,1 0 0 0 0,-1 0 0 0 0,1-1 1 0 0,0 1-1 0 0,0-1 0 0 0,0 0 0 0 0,1 1 0 0 0,-1-2 0 0 0,1 1 0 0 0,0 0 0 0 0,0-1 1 0 0,0 1-1 0 0,0-1 0 0 0,0 0 0 0 0,0-1 0 0 0,0 1 0 0 0,1-1 0 0 0,-1 0 0 0 0,1 0 1 0 0,-1 0-1 0 0,1 0 0 0 0,-1-1-62 0 0,9 2 178 0 0,-1-1 1 0 0,1-1-1 0 0,0 0 1 0 0,-1-1 0 0 0,1 0-1 0 0,-1-1 1 0 0,1 0-1 0 0,-1-1 1 0 0,0-1-1 0 0,10-3-178 0 0,5-5 82 0 0,0-2 0 0 0,-1-1 0 0 0,0 0-1 0 0,-1-2 1 0 0,-1-1 0 0 0,-1-1 0 0 0,0-1-1 0 0,-1-1 1 0 0,-2-1 0 0 0,0-1 0 0 0,-1 0-1 0 0,-2-2 1 0 0,0 0 0 0 0,10-23-82 0 0,-21 37-47 0 0,-1 0 1 0 0,0 1 0 0 0,-1-2-1 0 0,0 1 1 0 0,-1 0 0 0 0,0-1-1 0 0,-1 0 1 0 0,0 0 0 0 0,-1 1-1 0 0,0-1 1 0 0,-1 0 0 0 0,0-5 46 0 0,-1 15-31 0 0,1 0 1 0 0,0 1-1 0 0,-1-1 1 0 0,0 0 0 0 0,1 0-1 0 0,-1 1 1 0 0,0-1-1 0 0,0 1 1 0 0,0-1-1 0 0,0 1 1 0 0,0-1 0 0 0,0 1-1 0 0,-1-1 1 0 0,1 1-1 0 0,0 0 1 0 0,-1 0 0 0 0,1 0-1 0 0,-1 0 1 0 0,1 0-1 0 0,-1 0 1 0 0,0 0 0 0 0,1 0-1 0 0,-1 0 1 0 0,0 1-1 0 0,1-1 1 0 0,-1 1 0 0 0,0 0-1 0 0,0-1 1 0 0,0 1-1 0 0,1 0 1 0 0,-1 0-1 0 0,0 0 1 0 0,0 0 0 0 0,0 0-1 0 0,0 0 1 0 0,1 1-1 0 0,-1-1 1 0 0,0 1 30 0 0,-66 25-1184 0 0,65-24 1160 0 0,-3 1 9 0 0,0 1-1 0 0,-1 0 0 0 0,2 0 0 0 0,-1 1 0 0 0,0-1 0 0 0,1 1 0 0 0,0 1 0 0 0,0-1 0 0 0,0 1 1 0 0,1 0-1 0 0,0 0 0 0 0,0 0 0 0 0,1 0 0 0 0,-1 1 0 0 0,1 0 0 0 0,1-1 0 0 0,-1 1 0 0 0,1 0 1 0 0,1 0-1 0 0,-1 0 0 0 0,1 1 0 0 0,0-1 0 0 0,0 5 16 0 0,5-7 56 0 0,1-1 0 0 0,-1 1-1 0 0,1-1 1 0 0,-1 0 0 0 0,1 0 0 0 0,0-1 0 0 0,1 1 0 0 0,-1-1-1 0 0,1 0 1 0 0,-1-1 0 0 0,1 1 0 0 0,0-1 0 0 0,0 0-1 0 0,0-1 1 0 0,0 1 0 0 0,0-1 0 0 0,0-1 0 0 0,0 1 0 0 0,0-1-1 0 0,1 0 1 0 0,2 0-56 0 0,77 1 246 0 0,67 12-34 0 0,-151-13-203 0 0,-1 1 1 0 0,1-1-1 0 0,0 1 1 0 0,-1 0-1 0 0,1-1 1 0 0,-1 1 0 0 0,1 0-1 0 0,-1 0 1 0 0,0 0-1 0 0,1 0 1 0 0,-1 0-1 0 0,0 1 1 0 0,0-1 0 0 0,0 0-1 0 0,0 1 1 0 0,0-1-1 0 0,0 0 1 0 0,0 1-1 0 0,0-1 1 0 0,0 1-1 0 0,-1 0 1 0 0,1-1 0 0 0,-1 1-1 0 0,1 0 1 0 0,-1-1-1 0 0,0 1 1 0 0,1 0-1 0 0,-1-1 1 0 0,0 1 0 0 0,0 0-1 0 0,0-1 1 0 0,0 1-1 0 0,-1 0 1 0 0,1 0-1 0 0,0-1 1 0 0,-1 1-1 0 0,1 0 1 0 0,-1-1 0 0 0,1 1-1 0 0,-1 0-9 0 0,-38 69 578 0 0,27-53-571 0 0,0 0-14 0 0,9-14-70 0 0,0 0 1 0 0,0 0-1 0 0,0 0 1 0 0,1 0-1 0 0,-1 1 1 0 0,1-1-1 0 0,0 1 1 0 0,1-1-1 0 0,-1 1 1 0 0,1 0-1 0 0,0-1 1 0 0,0 1-1 0 0,0 0 1 0 0,0 4 76 0 0,9-1-2431 0 0,-3-7-2238 0 0,0-1-5475 0 0</inkml:trace>
  <inkml:trace contextRef="#ctx0" brushRef="#br0" timeOffset="1200.87">1712 0 13347 0 0,'0'0'1264'0'0,"0"0"-436"0"0,0 0-457 0 0,0 0-210 0 0,0 0 30 0 0,0 0 167 0 0,0 0 199 0 0,0 0 160 0 0,0 0 116 0 0,0 0 0 0 0,0 0-71 0 0,0 0-65 0 0,2 21-106 0 0,14 145 623 0 0,-11-65-910 0 0,-4 0 1 0 0,-5 1 0 0 0,-4-1-1 0 0,-9 34-304 0 0,-21 125-142 0 0,38-230-358 0 0,0-30 332 0 0,0 0-26 0 0,0 0-54 0 0,0 0-53 0 0,10-19-2755 0 0,-7 9 1429 0 0,1-8-2321 0 0,-2 6-2347 0 0,-1 5-1168 0 0</inkml:trace>
  <inkml:trace contextRef="#ctx0" brushRef="#br0" timeOffset="1459.081">1429 628 13859 0 0,'0'0'1683'0'0,"0"0"-429"0"0,0 0-322 0 0,0 0-75 0 0,0 0-27 0 0,0 0-75 0 0,0 0-105 0 0,0 0-88 0 0,0 0-41 0 0,0 0 10 0 0,0 0 19 0 0,0 0-22 0 0,0 0-34 0 0,21-2-40 0 0,148-16 537 0 0,116 11-1831 0 0,-265 8-778 0 0,-10 0-988 0 0,0-1-3941 0 0,-4 0-4876 0 0</inkml:trace>
  <inkml:trace contextRef="#ctx0" brushRef="#br0" timeOffset="1638.9">2127 794 4465 0 0,'0'0'840'0'0,"0"0"-760"0"0,0 0-136 0 0,0 0-16 0 0,0 0-48 0 0,0 0-176 0 0,0 0-272 0 0,2 120-720 0 0,2-116-1697 0 0</inkml:trace>
  <inkml:trace contextRef="#ctx0" brushRef="#br0" timeOffset="1807.442">2111 546 19124 0 0,'0'0'2017'0'0,"0"0"-729"0"0,0 0-408 0 0,0 0-168 0 0,0 0-240 0 0,0 0-176 0 0,0 0-144 0 0,0 0-168 0 0,0 0-160 0 0,0 0-240 0 0,0 0-256 0 0,0 0-80 0 0,0 0-72 0 0,-39-99-152 0 0,50 108-793 0 0,-1 0-4088 0 0,-5 0-6602 0 0</inkml:trace>
  <inkml:trace contextRef="#ctx0" brushRef="#br0" timeOffset="2884.091">2148 679 6889 0 0,'0'0'1239'0'0,"0"0"-416"0"0,0 0-47 0 0,0 0 202 0 0,0 0 257 0 0,0 0 185 0 0,0 0 38 0 0,0 0-85 0 0,0 0-123 0 0,0 0-151 0 0,0 0-144 0 0,0 0-126 0 0,-1 8-94 0 0,-29 136 2370 0 0,19-45-3463 0 0,20-86-1824 0 0,-1-8-6003 0 0,-5-5-3046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0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3409 0 0,'0'0'892'0'0,"0"0"-939"0"0,0 0-410 0 0,0 0 221 0 0,0 0 538 0 0,0 0 481 0 0,0 0 351 0 0,0 0 166 0 0,0 0-12 0 0,0 0-175 0 0,0 0-229 0 0,2 1-172 0 0,1 3-268 0 0,0 0 1 0 0,0 0-1 0 0,-1 1 0 0 0,0-1 0 0 0,0 1 1 0 0,0-1-1 0 0,-1 1 0 0 0,1 0 1 0 0,-1-1-1 0 0,0 1 0 0 0,-1 0 0 0 0,1 0 1 0 0,-1 0-1 0 0,0 0 0 0 0,0 0 1 0 0,0 0-1 0 0,-1 0 0 0 0,0 0 0 0 0,0 3-444 0 0,0 16 246 0 0,-33 252 1709 0 0,-7 53-1477 0 0,24-239-634 0 0,18-131-14573 0 0,2 33 7417 0 0</inkml:trace>
  <inkml:trace contextRef="#ctx0" brushRef="#br0" timeOffset="284.955">1 482 7017 0 0,'0'0'3881'0'0,"0"0"-2791"0"0,0 0-1095 0 0,0 0-79 0 0,0 0 353 0 0,0 0 422 0 0,0 0 254 0 0,0 0 106 0 0,0 0-11 0 0,23-8-74 0 0,128-40 530 0 0,250-73-654 0 0,-353 98-2128 0 0,-21 4-6481 0 0,-21 14-2379 0 0</inkml:trace>
  <inkml:trace contextRef="#ctx0" brushRef="#br0" timeOffset="680.05">834 44 11322 0 0,'0'0'686'0'0,"0"0"-354"0"0,0 0-4 0 0,0 0 240 0 0,0 0 207 0 0,-6 22 128 0 0,-17 71-4 0 0,-21 48 1330 0 0,-13 86-910 0 0,54-205-1251 0 0,0-11-58 0 0,1-1-1 0 0,0 1 1 0 0,1-1-1 0 0,0 1 1 0 0,1-1-1 0 0,0 1 1 0 0,1 0-1 0 0,0-1 1 0 0,0 1 0 0 0,1-1-1 0 0,1 1 1 0 0,0-1-1 0 0,0 0 1 0 0,4 7-10 0 0,-6-15 7 0 0,1 0 0 0 0,-1 0 0 0 0,1-1-1 0 0,0 1 1 0 0,-1 0 0 0 0,1-1 0 0 0,0 0 0 0 0,0 1 0 0 0,0-1 0 0 0,0 0 0 0 0,0 0 0 0 0,0 0-1 0 0,1 0 1 0 0,-1 0 0 0 0,0-1 0 0 0,0 1 0 0 0,1-1 0 0 0,-1 1 0 0 0,0-1 0 0 0,1 0 0 0 0,-1 0-1 0 0,0 0 1 0 0,1 0 0 0 0,-1 0 0 0 0,0-1 0 0 0,1 1 0 0 0,-1-1 0 0 0,0 1 0 0 0,0-1-1 0 0,1 0 1 0 0,-1 0 0 0 0,0 0-7 0 0,73-44 542 0 0,-54 30-473 0 0,17-10 48 0 0,-21 11-113 0 0,1 2 0 0 0,0 0 0 0 0,1 2 0 0 0,1 0 0 0 0,0 1 0 0 0,0 0 0 0 0,20-4-4 0 0,-39 13-2 0 0,0 0 1 0 0,0 0-1 0 0,0 0 0 0 0,0 0 1 0 0,0 0-1 0 0,1 0 0 0 0,-1 0 1 0 0,0 1-1 0 0,0-1 0 0 0,0 0 1 0 0,0 1-1 0 0,0-1 1 0 0,0 1-1 0 0,0-1 0 0 0,0 1 1 0 0,0 0-1 0 0,0-1 0 0 0,0 1 1 0 0,0 0-1 0 0,-1 0 0 0 0,1-1 1 0 0,0 1-1 0 0,0 0 0 0 0,-1 0 1 0 0,1 0-1 0 0,0 0 0 0 0,-1 0 1 0 0,1 0-1 0 0,-1 0 0 0 0,0 0 1 0 0,1 0-1 0 0,-1 0 0 0 0,0 0 1 0 0,1 1-1 0 0,-1-1 0 0 0,0 0 1 0 0,0 0-1 0 0,0 0 0 0 0,0 0 1 0 0,0 0-1 0 0,0 1 0 0 0,0-1 1 0 0,-1 0-1 0 0,1 1 2 0 0,-8 57 218 0 0,4-42-204 0 0,1-11-40 0 0,1 1 1 0 0,0-1-1 0 0,1 1 1 0 0,-1-1-1 0 0,1 1 0 0 0,0 0 1 0 0,1-1-1 0 0,0 1 1 0 0,0 0-1 0 0,0 0 0 0 0,1 0 1 0 0,0-1-1 0 0,0 1 1 0 0,0 0-1 0 0,1-1 1 0 0,0 1-1 0 0,3 3 26 0 0,-4-8-137 0 0,1-1 0 0 0,-1 1 0 0 0,1-1 0 0 0,0 0 0 0 0,0 1 0 0 0,0-1 0 0 0,0 0 0 0 0,0 0 0 0 0,0 0 0 0 0,0-1 0 0 0,0 1 0 0 0,0 0 0 0 0,0-1 0 0 0,0 1 0 0 0,0-1 0 0 0,0 0 0 0 0,1 0 0 0 0,-1 0 0 0 0,0 0 0 0 0,0 0 0 0 0,0 0 0 0 0,1-1 0 0 0,-1 1 0 0 0,0-1 137 0 0,31-10-8467 0 0,-26 7-41 0 0</inkml:trace>
  <inkml:trace contextRef="#ctx0" brushRef="#br0" timeOffset="1016.348">1345 661 7578 0 0,'0'0'1451'0'0,"0"0"-665"0"0,0 0-257 0 0,0 0 141 0 0,0 0 165 0 0,0 0 87 0 0,0 0 5 0 0,0 0-34 0 0,0 0 9 0 0,0 0 1 0 0,0 0-43 0 0,0 0-77 0 0,0 0-122 0 0,17 3-132 0 0,56 8-96 0 0,-69-11-393 0 0,-1 1 1 0 0,0-1-1 0 0,1 0 1 0 0,-1-1-1 0 0,1 1 1 0 0,-1-1-1 0 0,1 1 1 0 0,-1-1-1 0 0,1 0 1 0 0,-1 0-1 0 0,0 0 1 0 0,0-1-1 0 0,0 1 1 0 0,1-1-1 0 0,-1 0 1 0 0,-1 0-1 0 0,1 0 1 0 0,0 0-41 0 0,8-5 128 0 0,-5 4-102 0 0,0 0 1 0 0,0 0-1 0 0,0 0 1 0 0,-1-1-1 0 0,1 0 0 0 0,-1 0 1 0 0,0 0-1 0 0,0 0 1 0 0,0-1-1 0 0,0 0 1 0 0,-1 0-1 0 0,0 0 0 0 0,0-1 1 0 0,-1 0-1 0 0,1 1 1 0 0,-1-1-1 0 0,0 0 0 0 0,-1 0 1 0 0,1-1-1 0 0,-1 1 1 0 0,-1-1-1 0 0,1 1 0 0 0,-1-1 1 0 0,0 1-1 0 0,0-4-26 0 0,-4 7-70 0 0,1 0-1 0 0,-1 0 0 0 0,0 1 0 0 0,0-1 1 0 0,0 1-1 0 0,0 0 0 0 0,0-1 1 0 0,0 1-1 0 0,-1 0 0 0 0,1 1 1 0 0,-1-1-1 0 0,0 1 0 0 0,1 0 1 0 0,-1-1-1 0 0,0 2 0 0 0,1-1 1 0 0,-1 0-1 0 0,0 1 0 0 0,0 0 1 0 0,0-1-1 0 0,0 2 0 0 0,0-1 1 0 0,0 0-1 0 0,1 1 0 0 0,-1 0 0 0 0,0 0 1 0 0,0 0-1 0 0,1 0 0 0 0,-3 1 71 0 0,-4 0 1 0 0,-1 1 0 0 0,0 1 0 0 0,1 0 0 0 0,-1 0-1 0 0,1 1 1 0 0,0 0 0 0 0,1 0 0 0 0,-1 1 0 0 0,1 1 0 0 0,0 0-1 0 0,1 0 1 0 0,0 0 0 0 0,0 1 0 0 0,0 1 0 0 0,1-1-1 0 0,0 1 1 0 0,1 0 0 0 0,0 1 0 0 0,0-1 0 0 0,1 1-1 0 0,1 0 1 0 0,-1 1 0 0 0,2-1 0 0 0,-1 1 0 0 0,1 0-1 0 0,1 0 1 0 0,0 0 0 0 0,0 8-1 0 0,3-15 42 0 0,0 1-1 0 0,0 0 1 0 0,1-1-1 0 0,0 1 1 0 0,0-1 0 0 0,0 1-1 0 0,1-1 1 0 0,-1 0-1 0 0,1 0 1 0 0,0 0 0 0 0,0 0-1 0 0,0-1 1 0 0,1 1-1 0 0,-1-1 1 0 0,1 1 0 0 0,0-1-1 0 0,0-1 1 0 0,0 1-1 0 0,0 0 1 0 0,0-1 0 0 0,1 0-1 0 0,-1 0 1 0 0,1 0-1 0 0,1 0-41 0 0,117 23 500 0 0,49-21-1081 0 0,-100-15-7914 0 0,-55 7-2711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487 590 7034 0 0,'0'0'917'0'0,"0"0"-173"0"0,0 0-34 0 0,0 0 91 0 0,0 0 110 0 0,0 0 45 0 0,0 0-89 0 0,0 0-165 0 0,0 0-150 0 0,0 0-104 0 0,0 0-53 0 0,-18-7-7 0 0,-59-18-18 0 0,74 24-334 0 0,0 0 0 0 0,0 0 0 0 0,0 1 0 0 0,0-1 0 0 0,0 1 0 0 0,0 0 0 0 0,0-1 0 0 0,0 1 0 0 0,0 1-1 0 0,0-1 1 0 0,0 0 0 0 0,1 1 0 0 0,-1-1 0 0 0,0 1 0 0 0,0 0 0 0 0,0 0 0 0 0,0 0 0 0 0,1 0 0 0 0,-1 1-1 0 0,0-1 1 0 0,0 2-36 0 0,-9 3 177 0 0,-11 3 20 0 0,1 0-1 0 0,0 2 0 0 0,1 0 1 0 0,0 2-1 0 0,1 0 0 0 0,0 2 1 0 0,1 0-1 0 0,1 1 1 0 0,0 0-1 0 0,1 2 0 0 0,1 0 1 0 0,1 1-1 0 0,0 0 1 0 0,2 1-1 0 0,0 1 0 0 0,0 2-196 0 0,11-19 9 0 0,1 0-1 0 0,-1 0 0 0 0,1 0 0 0 0,0 0 1 0 0,0 0-1 0 0,1 0 0 0 0,-1 0 0 0 0,1 1 1 0 0,0-1-1 0 0,0 0 0 0 0,0 0 1 0 0,1 1-1 0 0,-1-1 0 0 0,1 0 0 0 0,0 0 1 0 0,0 0-1 0 0,1 0 0 0 0,-1 0 1 0 0,1 0-1 0 0,0 0 0 0 0,0-1 0 0 0,0 1 1 0 0,0-1-1 0 0,1 1 0 0 0,-1-1 1 0 0,1 0-1 0 0,0 0 0 0 0,0 0 0 0 0,0 0 1 0 0,0 0-1 0 0,1-1 0 0 0,-1 1 1 0 0,1-1-1 0 0,0 0 0 0 0,-1 0 0 0 0,1-1 1 0 0,0 1-1 0 0,0-1 0 0 0,0 1 0 0 0,0-1 1 0 0,0-1-1 0 0,1 1 0 0 0,3 0-8 0 0,11-3 166 0 0,0 0 0 0 0,0-2 0 0 0,0 0 0 0 0,0-1 0 0 0,-1-1 0 0 0,1 0 0 0 0,-2-2 0 0 0,1 0 0 0 0,-1-1 0 0 0,0 0 0 0 0,-1-2 0 0 0,0 0 0 0 0,-1-1 0 0 0,0 0 0 0 0,2-3-166 0 0,17-13-39 0 0,-2-1 1 0 0,0-1-1 0 0,-2-2 0 0 0,-2-1 0 0 0,-1-1 1 0 0,-1-2-1 0 0,-2 0 0 0 0,-2-2 0 0 0,-1 0 1 0 0,-2-2-1 0 0,-1 0 0 0 0,-3-1 0 0 0,-1 0 1 0 0,-2-1-1 0 0,-2-1 0 0 0,4-37 39 0 0,-13 66-134 0 0,2 2 31 0 0,-2-1 1 0 0,1 0-1 0 0,-2 1 1 0 0,0-1-1 0 0,0 0 0 0 0,-1 1 1 0 0,-1-1-1 0 0,0 1 1 0 0,-3-11 101 0 0,3 20-22 0 0,1 0 0 0 0,-1 1 0 0 0,0-1 0 0 0,0 1 0 0 0,0-1-1 0 0,0 1 1 0 0,-1-1 0 0 0,1 1 0 0 0,-1 0 0 0 0,1 0-1 0 0,-1 0 1 0 0,0 1 0 0 0,0-1 0 0 0,0 1 0 0 0,0-1-1 0 0,0 1 1 0 0,0 0 0 0 0,0 0 0 0 0,0 0 0 0 0,0 1-1 0 0,-1-1 1 0 0,1 1 0 0 0,0-1 0 0 0,0 1 0 0 0,-1 0-1 0 0,1 1 1 0 0,0-1 0 0 0,0 0 0 0 0,-1 1 0 0 0,1 0-1 0 0,0 0 1 0 0,0 0 0 0 0,0 0 0 0 0,0 0 0 0 0,0 1-1 0 0,0-1 1 0 0,0 1 0 0 0,1 0 0 0 0,-1 0 0 0 0,0 0-1 0 0,1 0 1 0 0,0 0 0 0 0,-1 1 23 0 0,-13 13 74 0 0,0 1 1 0 0,2 1-1 0 0,0 0 0 0 0,1 1 1 0 0,1 0-1 0 0,1 1 0 0 0,0 0 1 0 0,2 1-1 0 0,0 0 0 0 0,1 0 1 0 0,2 1-1 0 0,0 0 0 0 0,1 1 1 0 0,1-1-1 0 0,1 7-74 0 0,-2 0 186 0 0,2-1-1 0 0,1 1 1 0 0,1-1 0 0 0,1 1-1 0 0,2-1 1 0 0,1 1 0 0 0,1-1-1 0 0,1 0 1 0 0,2 0 0 0 0,0 0-1 0 0,2-1 1 0 0,1 0 0 0 0,2-1-1 0 0,0 0 1 0 0,2-1 0 0 0,0 0-1 0 0,2-1 1 0 0,2 1-186 0 0,33 17 1063 0 0,-51-42-942 0 0,0 0 37 0 0,0 0 12 0 0,0 0 13 0 0,0 0 1 0 0,0 0-25 0 0,0 0-9 0 0,0 0-7 0 0,0 0-20 0 0,0 0-39 0 0,0 0-31 0 0,0 0-34 0 0,0 0-19 0 0,0 0 8 0 0,0 0-14 0 0,0 0-15 0 0,0 0-30 0 0,0 0-19 0 0,0 0-44 0 0,0 0-54 0 0,0 0-64 0 0,0 0-109 0 0,0 0-183 0 0,0 0-267 0 0,0 0-407 0 0,0 0-615 0 0,0-2-7029 0 0,0 2-2469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20132 0 0,'0'0'279'0'0,"0"0"-168"0"0,0 0-45 0 0,0 0 29 0 0,0 0 1 0 0,-14 20-13 0 0,-39 64-39 0 0,51-82-64 0 0,0-1 0 0 0,1 1 0 0 0,-1 0 0 0 0,1-1 0 0 0,-1 1 0 0 0,1 0 0 0 0,0 0 0 0 0,0 0 0 0 0,0 0 0 0 0,0 0 0 0 0,0 0 0 0 0,0 0 0 0 0,1 0 0 0 0,-1 0 0 0 0,1 0 0 0 0,-1 0 0 0 0,1 1 0 0 0,0-1 0 0 0,0 0 0 0 0,0 0 0 0 0,0 0 0 0 0,0 1 0 0 0,1-1 0 0 0,-1 0 0 0 0,0 0 0 0 0,1 0 0 0 0,0 0 0 0 0,-1 1 0 0 0,1-1 1 0 0,0 0-1 0 0,0 0 0 0 0,0-1 0 0 0,1 1 0 0 0,-1 0 0 0 0,0 0 0 0 0,1 0 0 0 0,-1-1 0 0 0,1 1 0 0 0,0-1 0 0 0,-1 1 0 0 0,1-1 0 0 0,0 0 0 0 0,0 0 0 0 0,0 0 0 0 0,0 1 20 0 0,30 4-6588 0 0,-23-6-3910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6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84 510,'-5'33,"-1"22,0 0</inkml:trace>
  <inkml:trace contextRef="#ctx0" brushRef="#br0" timeOffset="152.085">0 1,'0'0</inkml:trace>
  <inkml:trace contextRef="#ctx0" brushRef="#br0" timeOffset="505.502">197 623,'10'-13,"0"1,-1-2,-1 1,-1-1,0-1,0 1,-1-1,1-7,4-9,50-124,-61 155,0 1,0-1,1 0,-1 1,0-1,0 1,1-1,-1 1,0-1,1 0,-1 1,1-1,-1 0,1 0,-1 1,0-1,1 0,-1 0,1 0,-1 1,1-1,-1 0,1 0,-1 0,1 0,-1 0,1 0,-1 0,1 0,-1 0,1 0,-1 0,1 0,-1-1,1 1,-1 0,1 0,-1 0,1-1,-1 1,1 0,-1-1,0 1,1 0,-1-1,0 1,1 0,-1-1,0 1,1-1,-1 1,0-1,0 1,1-1,-1 1,0-1,0 1,0-1,0 1,0-1,0 1,0-1,0 1,0-1,0 1,0-1,0 0,9 48,-7-31,1-4,0-1,0 0,2 1,-1-2,1 1,1 0,0-1,0 0,4 3,-8-10,0 0,0 0,1-1,-1 1,1-1,0 0,-1 1,1-1,0 0,0-1,1 1,-1 0,0-1,0 0,1 0,-1 0,1 0,-1 0,1-1,-1 0,1 1,-1-1,1-1,-1 1,1 0,-1-1,1 0,-1 1,1-2,-1 1,0 0,3-2,8-7,0 0,-1-1,-1-1,0 0,-1 0,0-1,0-1,-2 0,0 0,0-1,-1 0,-1-1,-1 1,0-1,1-8,9-54,-14 55</inkml:trace>
  <inkml:trace contextRef="#ctx0" brushRef="#br0" timeOffset="1122.056">875 368,'21'0,"1"-1,-1-1,1 0,-1-2,0 0,13-6,-28 9,-1-1,0 0,0 0,0 0,-1-1,1 1,0-1,-1 0,0-1,0 1,0-1,0 0,0 0,-1 0,1 0,-1 0,-1-1,1 0,0 1,-1-1,0 0,0 0,-1-1,1 1,-1 0,0 0,-1-1,1 1,-1-1,0 4,0 0,0 0,0 0,0 0,0-1,-1 1,1 0,-1 0,1 0,-1 0,0 0,0 0,0 0,0 0,0 0,0 1,-1-1,1 0,0 1,-1-1,1 1,-1-1,0 1,0 0,1 0,-1-1,0 2,0-1,0 0,0 0,0 0,0 1,0-1,-1 1,1 0,0 0,0-1,0 1,-2 1,-82 22,64-7,1 0,0 2,2 1,0 0,1 1,-5 8,20-24,-4 5,0 0,1 1,0 0,0 0,1 1,0-1,1 1,0 0,1 0,1 1,-1-1,0 10,3-16,0-1,0 0,0 0,0 1,0-1,1 0,0 0,0 0,0 0,0 1,1-2,-1 1,1 0,0 0,0 0,1-1,-1 1,1-1,0 0,0 0,0 0,0 0,0 0,1-1,-1 1,1-1,-1 0,1 0,0 0,0-1,0 1,0-1,0 0,1 0,2 0,13-1,0 0,0-1,-1-1,1-1,0 0,-1-2,0 0,0-1,-1-1,1-1,-1 0,-1-2,0 0,0-1,-1 0,-1-2,1 1,2-6,-15 16,20-15</inkml:trace>
  <inkml:trace contextRef="#ctx0" brushRef="#br0" timeOffset="1505.866">1410 510,'8'-6,"16"-9,0-1,-1-1,-1-1,-1-1,0 0,-2-2,0-1,-1 0,-2-1,14-24,-29 46,0-1,0 0,0 0,0 1,-1-1,1 0,-1 0,1 0,-1 0,1 0,-1 0,0 0,0 0,0 0,0 0,0 0,-1 0,1 0,0 0,-1 0,0 1,1-1,-1 0,0 0,0 0,0 1,0-1,0 0,-1 1,1-1,0 1,-1-1,1 1,-1 0,1 0,-1 0,0 0,1 0,-1 0,0 0,0 0,0 1,0-1,0 1,1-1,-1 1,0 0,-2-1,-2 1,0 0,-1 0,1 0,0 1,0 0,0 0,0 1,-1 0,2 0,-1 0,0 0,0 1,1 0,-1 1,1-1,0 1,0 0,1 0,-1 0,-3 5,-73 108,75-105,1 0,0 1,1 0,0 0,1 0,0 0,1 1,1-1,0 1,1 3,0-12,0-1,0 1,1 0,0 0,0 0,0-1,0 1,1 0,0-1,0 1,0-1,0 0,1 0,0 0,0 0,0 0,0 0,1-1,-1 0,1 1,0-1,0-1,0 1,0-1,0 1,1-1,-1 0,1-1,3 2,6 0,0 0,1-1,-1 0,1-1,-1-1,1 0,0-1,-1 0,1-2,4-1,3-3</inkml:trace>
  <inkml:trace contextRef="#ctx0" brushRef="#br0" timeOffset="1817.795">1862 566,'-2'0,"1"0,-1 0,0 0,0 0,0-1,0 1,0-1,1 0,-1 1,0-1,0 0,1 0,-1 0,1 0,-1 0,1 0,-1-1,1 1,-1 0,1-1,0 1,0-1,0 1,0-1,0 0,0 1,1-1,-1 0,0 0,1 0,-1 1,1-1,0 0,0 0,-1 0,1 0,1 0,8-72,3 36,2 0,1 1,3 1,0 1,3 0,0 2,18-21,-38 54,4-9,1 1,0 0,0 0,1 1,0 0,1 0,-1 0,1 1,1 0,-1 0,1 1,0 1,8-4,-14 8,-1 1,1 0,-1-1,0 1,1 0,-1 1,0-1,0 0,0 1,0-1,0 1,0-1,0 1,0 0,-1 0,1 0,-1 0,1 0,-1 0,0 1,0-1,0 0,0 1,0-1,0 0,-1 1,1-1,-1 1,0-1,0 1,0-1,0 3,3 19</inkml:trace>
  <inkml:trace contextRef="#ctx0" brushRef="#br0" timeOffset="2067.542">2370 340,'-5'39,"-1"21,0 2</inkml:trace>
  <inkml:trace contextRef="#ctx0" brushRef="#br0" timeOffset="2307.922">2286 1,'0'0</inkml:trace>
  <inkml:trace contextRef="#ctx0" brushRef="#br0" timeOffset="2568.998">2540 538,'19'-52,"92"-206,-87 230,-23 28,-1-1,1 1,-1 0,1 0,0 0,-1 0,1 0,-1 0,1 0,0 0,-1 0,1 0,-1 0,1 1,0-1,-1 0,1 0,-1 1,1-1,-1 0,1 1,-1-1,1 0,-1 1,1-1,-1 1,0-1,1 0,-1 1,1-1,-1 1,0 0,0-1,1 1,-1-1,0 1,0-1,0 1,0 0,1-1,-1 1,0-1,0 1,0 0,0-1,0 1,-1-1,1 1,0 0,0-1,0 1,-1 0,5 59,-5-51,0 0,1 0,0-1,1 1,0 0,0 0,1 0,0 0,1-1,0 1,0-1,1 0,0 0,0 0,1 0,0-1,1 2,-3-7,1 1,-1-1,0 0,1 0,0 0,-1 0,1-1,0 0,0 1,0-1,0-1,0 1,0 0,0-1,0 0,0 0,0 0,0-1,0 1,0-1,0 0,0 0,0 0,0-1,-1 1,1-1,0 0,-1 0,3-2,92-80,-95 80,12-17,1 1,1 0,1 1,1 1,0 1,1 1,12-7,-7 9</inkml:trace>
  <inkml:trace contextRef="#ctx0" brushRef="#br0" timeOffset="3055.298">3330 143,'-24'10,"1"2,0 0,1 1,0 2,1 0,1 1,-8 8,23-18,0 0,0 0,1 0,-1 1,1-1,1 1,-1 0,1 0,1 0,-1 0,1 1,0-1,0 3,2-8,0 0,-1 1,1-1,0 1,0-1,0 1,0-1,1 0,-1 1,1-1,-1 1,1-1,0 0,0 0,0 1,0-1,0 0,0 0,1 0,-1 0,1 0,-1 0,1-1,0 1,0-1,0 1,0-1,0 1,0-1,0 0,0 0,1 0,-1 0,0 0,1-1,-1 1,0-1,1 0,-1 1,1-1,1 0,13-2,0 1,-1-2,1 0,-1-1,0-1,0 0,0-2,-1 1,15-10,-10 7,-3 1,102-35,-116 42,0 1,0-1,0 1,1 0,-1-1,0 1,1 1,-1-1,0 0,0 1,1 0,-1 0,0 0,0 0,0 0,0 1,0-1,0 1,-1 0,1 0,0 0,-1 0,1 0,-1 0,0 1,0 0,0-1,0 1,0 0,-1 0,1-1,-1 1,0 1,1 1,12 137,11 35,39 132,-11-67,-50-234,-1 0,1 1,-1-1,-1 1,0-1,0 1,-1 0,1 0,-2-1,0 1,0 0,0-1,-1 1,0-1,-1 0,0 1,0-1,-1 0,0-1,0 1,-1-1,0 0,0 0,-2 2,-1-2,-1-1,0 0,0 0,-1 0,1-1,-1-1,0 1,0-2,-1 1,1-2,-1 1,0-1,0-1,0 0,1-1,-1 0,0 0,0-1,0-1,0 1,-4-3,10 2,-1-1,1 1,0-1,0 0,0 0,1-1,-1 1,1-1,0 0,0-1,0 1,1-1,-1 1,1-1,0 0,0 0,1 0,0-1,0 1,0-1,0 1,1-1,0 1,0-1,0 0,1 0,0 0,0 1,1-2,0-14,1 1,0 0,2 0,0 0,2 1,0-1,7-14,11-11,1 2,3 0,1 2,2 1,2 2,9-7,-33 35,10-13,2 0,1 1,0 2,2 0,0 2,1 0,1 2,0 1,1 1,1 1,18-5,-22 11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21 649 2961 0 0,'0'0'2079'0'0,"0"0"-738"0"0,0 0-132 0 0,0 0 171 0 0,0 0 128 0 0,0 0-31 0 0,0 0-215 0 0,0 0-275 0 0,0 0-226 0 0,0 0-145 0 0,0 0-91 0 0,0 0-49 0 0,-2 9 2 0 0,-17 71 3382 0 0,19-79-3549 0 0,0-1 81 0 0,0 0 71 0 0,0 0 58 0 0,0 0 53 0 0,3-30 1992 0 0,61-187-1752 0 0,-58 204-840 0 0,0 0 0 0 0,1 1-1 0 0,0-1 1 0 0,1 2 0 0 0,0-1 0 0 0,1 1 0 0 0,0 0 0 0 0,1 1 0 0 0,0 0-1 0 0,1 1 1 0 0,0 0 0 0 0,0 0 0 0 0,1 1 0 0 0,12-6 26 0 0,23 5-1188 0 0,-45 9 1023 0 0,-1 1 0 0 0,0-1 0 0 0,0 1 0 0 0,0 0 0 0 0,0-1 0 0 0,0 1 0 0 0,0 0 0 0 0,0 0 0 0 0,0 0 0 0 0,0 0 0 0 0,0 0 0 0 0,-1 0 0 0 0,1 0 0 0 0,0 0 1 0 0,-1 0-1 0 0,1 1 0 0 0,-1-1 0 0 0,1 0 0 0 0,-1 0 0 0 0,1 1 0 0 0,-1-1 0 0 0,0 0 0 0 0,0 0 0 0 0,0 1 0 0 0,1-1 0 0 0,-1 0 0 0 0,0 1 0 0 0,-1-1 0 0 0,1 0 1 0 0,0 0-1 0 0,0 1 0 0 0,-1-1 0 0 0,1 0 0 0 0,-1 1 165 0 0,-4 21-8727 0 0,2-15-1945 0 0</inkml:trace>
  <inkml:trace contextRef="#ctx0" brushRef="#br0" timeOffset="350.314">275 568 3449 0 0,'0'0'1873'0'0,"0"0"192"0"0,0 0 129 0 0,0 0-93 0 0,0 0-305 0 0,0 0-229 0 0,0 0-128 0 0,22-1-171 0 0,69-5-177 0 0,-84 6-913 0 0,0-1 1 0 0,-1 0-1 0 0,1-1 1 0 0,-1 1 0 0 0,1-1-1 0 0,-1-1 1 0 0,1 1-1 0 0,-1-1 1 0 0,0 0-1 0 0,0 0 1 0 0,-1-1-1 0 0,1 0 1 0 0,-1 0 0 0 0,4-3-179 0 0,8-6 384 0 0,-12 10-302 0 0,-1 0 0 0 0,1 0-1 0 0,0 0 1 0 0,-1-1-1 0 0,0 0 1 0 0,0 0 0 0 0,0 0-1 0 0,0 0 1 0 0,-1 0 0 0 0,0-1-1 0 0,1 0 1 0 0,-2 1-1 0 0,1-1 1 0 0,-1 0 0 0 0,1-1-1 0 0,-1 1 1 0 0,-1 0 0 0 0,1-1-1 0 0,-1 1 1 0 0,0-1 0 0 0,0 1-1 0 0,0-1 1 0 0,-1 1-1 0 0,0-2-81 0 0,-2 4-11 0 0,-1 1 0 0 0,1 0-1 0 0,-1-1 1 0 0,1 1 0 0 0,-1 0-1 0 0,0 0 1 0 0,0 1 0 0 0,0-1 0 0 0,0 0-1 0 0,0 1 1 0 0,0 0 0 0 0,0 0-1 0 0,0 0 1 0 0,-1 0 0 0 0,1 0-1 0 0,0 1 1 0 0,-1-1 0 0 0,1 1-1 0 0,-1 0 1 0 0,1 0 0 0 0,0 0-1 0 0,-1 1 1 0 0,1-1 0 0 0,-1 1-1 0 0,1 0 1 0 0,0 0 0 0 0,0 0 0 0 0,-1 0-1 0 0,1 0 1 0 0,0 1 0 0 0,0-1-1 0 0,0 1 1 0 0,0 0 11 0 0,-6 3-14 0 0,0 0 0 0 0,1 0 0 0 0,0 1 0 0 0,0 0 1 0 0,0 1-1 0 0,1-1 0 0 0,-1 2 0 0 0,2-1 0 0 0,-1 1 0 0 0,1 0 0 0 0,0 0 0 0 0,1 0 1 0 0,0 1-1 0 0,0 0 0 0 0,1 0 0 0 0,0 0 0 0 0,1 1 0 0 0,-1 0 0 0 0,2-1 0 0 0,0 1 0 0 0,0 0 1 0 0,1 0-1 0 0,0 0 0 0 0,0 0 0 0 0,1 0 0 0 0,1 0 0 0 0,1 9 14 0 0,2-12-63 0 0,0 0 0 0 0,1 0 0 0 0,0 0 0 0 0,0-1 0 0 0,0 1-1 0 0,1-1 1 0 0,0 0 0 0 0,1-1 0 0 0,-1 0 0 0 0,1 0 0 0 0,0 0 0 0 0,0-1 0 0 0,0 0-1 0 0,1 0 1 0 0,0-1 0 0 0,-1 0 0 0 0,1 0 0 0 0,0-1 0 0 0,1 0 0 0 0,-1 0 0 0 0,0-1-1 0 0,0 0 1 0 0,1 0 0 0 0,-1-1 0 0 0,1 0 0 0 0,-1-1 0 0 0,0 0 0 0 0,1 0 0 0 0,-1-1-1 0 0,0 0 1 0 0,0 0 0 0 0,0-1 0 0 0,6-3 63 0 0,5-1-2362 0 0,-6 1-3007 0 0,-2 1-5803 0 0</inkml:trace>
  <inkml:trace contextRef="#ctx0" brushRef="#br0" timeOffset="720.129">1073 440 5073 0 0,'0'0'1890'0'0,"0"0"-519"0"0,0 0-26 0 0,0 0 121 0 0,0 0-87 0 0,0 0-235 0 0,0 0-193 0 0,0 0-153 0 0,0 0-137 0 0,0 0-67 0 0,0 0-98 0 0,0 0-76 0 0,-14 0-49 0 0,-41 5-35 0 0,-23 27 747 0 0,63-23-871 0 0,6-3-135 0 0,1 0 0 0 0,-1 1 0 0 0,1 0 0 0 0,0 1 0 0 0,1-1 0 0 0,0 2 0 0 0,0-1 1 0 0,1 1-1 0 0,0 0 0 0 0,0 0 0 0 0,1 0 0 0 0,0 1 0 0 0,1 0-77 0 0,2-6 30 0 0,0 0 0 0 0,0 1 0 0 0,1-1-1 0 0,0 1 1 0 0,0-1 0 0 0,0 1 0 0 0,1-1 0 0 0,0 1 0 0 0,-1-1-1 0 0,1 1 1 0 0,1 0 0 0 0,-1-1 0 0 0,1 1 0 0 0,0-1-1 0 0,0 1 1 0 0,0-1 0 0 0,1 1 0 0 0,-1-1 0 0 0,1 0 0 0 0,0 0-1 0 0,0 0 1 0 0,1 0 0 0 0,-1 0 0 0 0,1 0 0 0 0,0-1-1 0 0,0 1 1 0 0,0-1 0 0 0,0 1 0 0 0,1-1 0 0 0,-1-1 0 0 0,2 2-30 0 0,6 2 60 0 0,0 0 0 0 0,0-1 1 0 0,1-1-1 0 0,0 1 1 0 0,0-2-1 0 0,0 0 0 0 0,0 0 1 0 0,0-1-1 0 0,1-1 1 0 0,-1 0-1 0 0,1 0 0 0 0,-1-1 1 0 0,1-1-1 0 0,8-2-60 0 0,-9 2-79 0 0,-1-1 0 0 0,1 0 0 0 0,-1-1 0 0 0,0 0 1 0 0,0 0-1 0 0,0-2 0 0 0,-1 1 0 0 0,0-1 0 0 0,1-1 0 0 0,5-4 79 0 0,21-16-3455 0 0,-2-2-4674 0 0,-26 21-1860 0 0</inkml:trace>
  <inkml:trace contextRef="#ctx0" brushRef="#br0" timeOffset="1062.165">1654 0 17580 0 0,'0'0'681'0'0,"0"0"-230"0"0,0 0-98 0 0,0 0 18 0 0,0 0 44 0 0,0 0 37 0 0,0 0 19 0 0,0 0 16 0 0,0 0 30 0 0,0 0-5 0 0,0 0-21 0 0,-10 24-50 0 0,-30 76-71 0 0,2 50 618 0 0,-21 195-575 0 0,47-173-827 0 0,12-172 275 0 0,0 0 1 0 0,0 0-1 0 0,1 0 1 0 0,-1-1 0 0 0,0 1-1 0 0,0 0 1 0 0,0 0-1 0 0,0 0 1 0 0,1 0-1 0 0,-1 0 1 0 0,0-1 0 0 0,0 1-1 0 0,1 0 1 0 0,-1 0-1 0 0,0 0 1 0 0,0 0 0 0 0,1 0-1 0 0,-1 0 1 0 0,0 0-1 0 0,0 0 1 0 0,1 0 0 0 0,-1 0-1 0 0,0 0 1 0 0,0 0-1 0 0,1 0 1 0 0,-1 0 0 0 0,0 0-1 0 0,0 0 1 0 0,0 0-1 0 0,1 0 1 0 0,-1 1-1 0 0,0-1 1 0 0,0 0 0 0 0,1 0-1 0 0,-1 0 1 0 0,0 0-1 0 0,0 0 1 0 0,0 1 0 0 0,1-1-1 0 0,-1 0 1 0 0,0 0-1 0 0,0 0 139 0 0,0-12-8008 0 0,0 9-2677 0 0</inkml:trace>
  <inkml:trace contextRef="#ctx0" brushRef="#br0" timeOffset="1297.35">1284 444 13827 0 0,'0'0'868'0'0,"0"0"-300"0"0,0 0 100 0 0,0 0 213 0 0,0 0 99 0 0,0 0-23 0 0,0 0-103 0 0,0 0-73 0 0,22 0-74 0 0,137-2 910 0 0,-10 3 268 0 0,-74 0-3055 0 0,-1-1-6240 0 0,-67 0-3890 0 0</inkml:trace>
  <inkml:trace contextRef="#ctx0" brushRef="#br0" timeOffset="1551.409">1999 417 10450 0 0,'0'0'3520'0'0,"0"0"-2349"0"0,0 0-722 0 0,0 0-2 0 0,0 0-39 0 0,-10 20-121 0 0,-30 66-133 0 0,24-3-158 0 0,17-60-169 0 0,4 21-1755 0 0,0-25-6458 0 0,-4-16 1991 0 0</inkml:trace>
  <inkml:trace contextRef="#ctx0" brushRef="#br0" timeOffset="1695.639">1991 239 18844 0 0,'0'0'944'0'0,"0"0"-480"0"0,0 0-104 0 0,0 0-120 0 0,0 0-136 0 0,0 0-112 0 0,0 0-144 0 0,0 0-264 0 0,0 0-400 0 0,0 0-664 0 0,0 0-1057 0 0,0 0-2408 0 0,0 0-5657 0 0</inkml:trace>
  <inkml:trace contextRef="#ctx0" brushRef="#br0" timeOffset="1997.668">2299 325 7250 0 0,'0'0'1012'0'0,"0"0"-471"0"0,0 0 27 0 0,0 0 250 0 0,0 0 158 0 0,0 0 16 0 0,0 0-101 0 0,0 0-115 0 0,0 0-112 0 0,0 0-110 0 0,0 0-102 0 0,0 0-80 0 0,-19 20-59 0 0,-58 65-54 0 0,71-80-230 0 0,1 1 0 0 0,-1 0 1 0 0,1 0-1 0 0,0 1 0 0 0,1-1 0 0 0,0 1 0 0 0,0 0 0 0 0,0 0 0 0 0,1 1 0 0 0,0-1 0 0 0,0 1 0 0 0,1 0-29 0 0,-1 3 6 0 0,0-7 24 0 0,2 1 0 0 0,-1-1 0 0 0,0 0 0 0 0,1 0 0 0 0,0 1 0 0 0,0-1 0 0 0,0 1-1 0 0,1-1 1 0 0,0 1 0 0 0,-1-1 0 0 0,1 1 0 0 0,1 0 0 0 0,-1-1 0 0 0,1 1 0 0 0,0-1 0 0 0,0 0 0 0 0,0 1 0 0 0,0-1 0 0 0,1 0 0 0 0,0 1 0 0 0,0-1 0 0 0,0 0 0 0 0,0 0 0 0 0,1-1 0 0 0,0 1 0 0 0,-1 0-1 0 0,1-1 1 0 0,0 0 0 0 0,1 1 0 0 0,-1-1 0 0 0,1-1 0 0 0,-1 1 0 0 0,3 1-30 0 0,1-1 227 0 0,-1 0 0 0 0,1-1 0 0 0,0 0-1 0 0,0-1 1 0 0,0 1 0 0 0,1-1 0 0 0,-1 0 0 0 0,0-1 0 0 0,0 0 0 0 0,0 0-1 0 0,1 0 1 0 0,-1-1 0 0 0,0 0 0 0 0,0-1 0 0 0,0 0 0 0 0,0 0-1 0 0,0 0 1 0 0,0-1 0 0 0,-1 0 0 0 0,1 0 0 0 0,-1 0 0 0 0,0-1-1 0 0,0 0 1 0 0,0 0 0 0 0,-1-1 0 0 0,1 0 0 0 0,-1 0 0 0 0,0 0-1 0 0,0-1 1 0 0,-1 1 0 0 0,1-1 0 0 0,-1 0 0 0 0,2-5-227 0 0,1-1 101 0 0,0-1 0 0 0,-1 0 0 0 0,-1 0 1 0 0,0 0-1 0 0,-1-1 0 0 0,0 1 0 0 0,-1-1 0 0 0,-1 0 1 0 0,1-11-102 0 0,-14-49-1654 0 0,9 70 1273 0 0,0 1 0 0 0,0-1 0 0 0,0 1-1 0 0,-1 0 1 0 0,1-1 0 0 0,-1 1 0 0 0,0 0 0 0 0,0 1-1 0 0,0-1 1 0 0,0 0 0 0 0,0 1 0 0 0,0 0 0 0 0,-1 0-1 0 0,1 0 1 0 0,-1 0 0 0 0,1 0 0 0 0,-3 0 381 0 0,-1 0-8242 0 0</inkml:trace>
  <inkml:trace contextRef="#ctx0" brushRef="#br0" timeOffset="2401.711">2580 539 9418 0 0,'0'0'2830'0'0,"0"0"-1456"0"0,0 0-353 0 0,0 0 98 0 0,0 0-121 0 0,0 0-277 0 0,0 0-243 0 0,0 0-134 0 0,13-20-43 0 0,42-61-10 0 0,12 13 388 0 0,-47 55-630 0 0,-15 8-117 0 0,0 1 1 0 0,1 1-1 0 0,-1-1 1 0 0,1 1-1 0 0,0 0 0 0 0,0 0 1 0 0,0 0-1 0 0,0 1 1 0 0,1 0-1 0 0,-1 0 1 0 0,1 1-1 0 0,4-1 68 0 0,-11 44-1196 0 0,-5-27 1209 0 0,-19 88-221 0 0,24-99 257 0 0,-1-1 1 0 0,1 1-1 0 0,0 0 0 0 0,0-1 1 0 0,0 1-1 0 0,1 0 0 0 0,-1-1 1 0 0,1 1-1 0 0,0-1 1 0 0,0 1-1 0 0,0-1 0 0 0,0 1 1 0 0,1-1-1 0 0,-1 0 0 0 0,1 1 1 0 0,0-1-1 0 0,0 0 0 0 0,0 0 1 0 0,1 0-1 0 0,-1-1 0 0 0,0 1 1 0 0,1 0-1 0 0,0-1 0 0 0,0 0 1 0 0,0 0-1 0 0,0 1-49 0 0,0-2 237 0 0,1 1 0 0 0,-1-1-1 0 0,0 0 1 0 0,1 0 0 0 0,-1 0 0 0 0,1-1 0 0 0,0 1 0 0 0,-1-1-1 0 0,1 0 1 0 0,-1 0 0 0 0,1 0 0 0 0,-1 0 0 0 0,1-1-1 0 0,0 1 1 0 0,-1-1 0 0 0,1 0 0 0 0,-1 0 0 0 0,0 0 0 0 0,1-1-1 0 0,-1 1 1 0 0,0-1 0 0 0,0 0 0 0 0,0 0 0 0 0,0 0-1 0 0,0 0 1 0 0,0 0 0 0 0,-1-1 0 0 0,3-1-237 0 0,64-81 1329 0 0,-32 18-1726 0 0,-18 20-6036 0 0,-14 35-5071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16588 0 0,'0'0'936'0'0,"0"0"-816"0"0,0 0-672 0 0,0 0-617 0 0,0 0-687 0 0,0 0-296 0 0,0 0-361 0 0,0 0-1312 0 0,0 0-1752 0 0</inkml:trace>
  <inkml:trace contextRef="#ctx0" brushRef="#br0" timeOffset="4115.776">83 12 0 0 0,'0'0'716'0'0,"0"0"412"0"0,0 0 143 0 0,0 0-22 0 0,0 0-68 0 0,0 0-65 0 0,0 0-122 0 0,0 0-198 0 0,0 0-202 0 0,0 0-104 0 0,-6 1-58 0 0,-71 35 3037 0 0,134-71 815 0 0,-75 37-1390 0 0,-9 23-3161 0 0,27-24 251 0 0,0-1-8 0 0,0 0-11 0 0,0 0-18 0 0,13 0-839 0 0,1 1-2305 0 0,-7-2-3650 0 0,-1 1-2436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12275 0 0,'0'0'696'0'0,"0"0"-379"0"0,0 0-307 0 0,0 0 2 0 0,0 0 180 0 0,0 0 193 0 0,0 0 128 0 0,2 21 76 0 0,8 67 4 0 0,31 106 1337 0 0,-32-148-1661 0 0,2 0 0 0 0,2-1 0 0 0,2 0 0 0 0,16 33-269 0 0,-17-93 3355 0 0,-4-37-3043 0 0,-7 37-89 0 0,2-10-199 0 0,0 0 0 0 0,2 0 0 0 0,1 1-1 0 0,0 0 1 0 0,2 1 0 0 0,1 0 0 0 0,1 0 0 0 0,0 1-1 0 0,2 1 1 0 0,1 0 0 0 0,0 1 0 0 0,2 0 0 0 0,2-1-24 0 0,18-1-1193 0 0,-23 19-1538 0 0,0 2-3365 0 0,-10 1-4688 0 0</inkml:trace>
  <inkml:trace contextRef="#ctx0" brushRef="#br0" timeOffset="614.05">468 704 7050 0 0,'0'0'844'0'0,"0"0"115"0"0,0 0 182 0 0,0 0 138 0 0,0 0 39 0 0,0 0-61 0 0,21-6-104 0 0,65-18-123 0 0,-82 23-902 0 0,1 0 0 0 0,-1 0 0 0 0,0-1 0 0 0,0 1 0 0 0,0-1 0 0 0,0 0 0 0 0,0 0 0 0 0,0 0 0 0 0,-1-1 0 0 0,1 1 0 0 0,-1-1 0 0 0,1 0 0 0 0,-1 0 0 0 0,0 0 0 0 0,0 0 0 0 0,-1-1 0 0 0,2-1-128 0 0,5-7 314 0 0,-6 9-342 0 0,0 1-1 0 0,0-1 1 0 0,0 0-1 0 0,-1 0 1 0 0,0 0-1 0 0,1 0 0 0 0,-1-1 1 0 0,0 1-1 0 0,-1-1 1 0 0,1 1-1 0 0,-1-1 1 0 0,1 1-1 0 0,-1-1 0 0 0,0 0 1 0 0,0 0-1 0 0,-1 0 1 0 0,1 0-1 0 0,-1 0 1 0 0,0 1-1 0 0,0-1 1 0 0,0 0-1 0 0,-1 0 0 0 0,1 0 1 0 0,-1 0-1 0 0,0 0 1 0 0,0 1-1 0 0,0-1 1 0 0,0 0-1 0 0,-1 1 1 0 0,0-1-1 0 0,0 1 0 0 0,0-1 1 0 0,0 1-1 0 0,0 0 1 0 0,0 0-1 0 0,-1 0 1 0 0,0 0-1 0 0,1 0 0 0 0,-1 1 1 0 0,0-1-1 0 0,-1 1 1 0 0,1 0-1 0 0,0-1 1 0 0,0 2-1 0 0,-1-1 1 0 0,0 0-1 0 0,1 1 0 0 0,-1-1 1 0 0,0 1-1 0 0,1 0 1 0 0,-1 1-1 0 0,0-1 1 0 0,-3 0 28 0 0,1 2-76 0 0,0-1 0 0 0,0 1 1 0 0,0 0-1 0 0,1 1 0 0 0,-1-1 0 0 0,0 1 1 0 0,1 1-1 0 0,-1-1 0 0 0,1 1 1 0 0,0-1-1 0 0,0 1 0 0 0,0 1 1 0 0,0-1-1 0 0,0 1 0 0 0,1 0 0 0 0,0 0 1 0 0,0 0-1 0 0,0 1 0 0 0,0-1 1 0 0,0 1-1 0 0,1 0 0 0 0,0 0 1 0 0,0 1-1 0 0,1-1 0 0 0,-1 0 0 0 0,-1 6 76 0 0,0 1 33 0 0,0 0 0 0 0,0 0 0 0 0,1 0 0 0 0,1 1 0 0 0,0-1 0 0 0,0 1 0 0 0,2 0 0 0 0,-1-1 0 0 0,2 1 0 0 0,-1-1 0 0 0,2 1 0 0 0,1 5-33 0 0,1-7 152 0 0,1 0-1 0 0,0 0 1 0 0,1 0-1 0 0,0 0 0 0 0,1-1 1 0 0,0 0-1 0 0,0-1 1 0 0,1 1-1 0 0,1-2 1 0 0,-1 1-1 0 0,1-1 0 0 0,1 0 1 0 0,0-1-1 0 0,0 0 1 0 0,0-1-1 0 0,1 0 1 0 0,-1 0-1 0 0,2-1 1 0 0,-1 0-1 0 0,0-1 0 0 0,1-1 1 0 0,0 0-1 0 0,0 0 1 0 0,0-1-1 0 0,0-1 1 0 0,0 0-1 0 0,0-1 0 0 0,0 0 1 0 0,0 0-1 0 0,1-2 1 0 0,-1 1-1 0 0,0-2 1 0 0,0 1-1 0 0,-1-2 0 0 0,1 1 1 0 0,-1-2-1 0 0,0 1 1 0 0,0-2-1 0 0,0 1 1 0 0,5-5-152 0 0,14-11 163 0 0,-2-1 0 0 0,0-2 0 0 0,-2 0 1 0 0,0-2-1 0 0,-2-1 0 0 0,-1-1 1 0 0,-1 0-1 0 0,-1-2 0 0 0,13-26-163 0 0,-16 21-273 0 0,-1-1 0 0 0,-1 0 0 0 0,-3-1 0 0 0,0-1 0 0 0,-3 0 0 0 0,-1 0 0 0 0,-2-1 0 0 0,-1 0 0 0 0,-2-1 0 0 0,-2 1 0 0 0,-2-1 0 0 0,-1 0 273 0 0,1 37-3 0 0,1 0 0 0 0,-1 0 0 0 0,0 1 0 0 0,1-1 0 0 0,-1 0 0 0 0,0 0 0 0 0,-1 0 0 0 0,1 1 0 0 0,0-1 0 0 0,-1 0 0 0 0,0 0 0 0 0,1 1 0 0 0,-1-1 0 0 0,0 0 0 0 0,-1 1 0 0 0,1-1 0 0 0,0 1 0 0 0,-1-1 0 0 0,1 1 0 0 0,-1 0 0 0 0,0 0 1 0 0,0-1-1 0 0,0 1 0 0 0,0 1 0 0 0,0-1 0 0 0,0 0 0 0 0,0 0 0 0 0,-1 1 0 0 0,1-1 0 0 0,0 1 0 0 0,-1 0 0 0 0,0 0 0 0 0,1 0 0 0 0,-1 0 0 0 0,0 0 0 0 0,1 0 0 0 0,-1 1 0 0 0,0-1 0 0 0,0 1 0 0 0,0 0 0 0 0,1 0 0 0 0,-1 0 0 0 0,0 0 1 0 0,0 0-1 0 0,0 1 0 0 0,1-1 0 0 0,-1 1 0 0 0,0 0 0 0 0,1 0 0 0 0,-1 0 0 0 0,-1 1 3 0 0,-8 10 40 0 0,1 2 0 0 0,0-1 0 0 0,0 2 1 0 0,1-1-1 0 0,1 1 0 0 0,1 1 0 0 0,0 0 0 0 0,1 0 0 0 0,1 0 0 0 0,0 1 1 0 0,1 0-1 0 0,1 0 0 0 0,1 0 0 0 0,0 1 0 0 0,1-1 0 0 0,1 1 1 0 0,1 6-41 0 0,-4 221 887 0 0,10-202-661 0 0,1-1 1 0 0,2 0 0 0 0,2 0 0 0 0,2-1 0 0 0,1 0 0 0 0,2-2 0 0 0,10 16-227 0 0,-20-42 111 0 0,2 3-724 0 0,-17-31-1802 0 0,5-6-3538 0 0,4 17 3003 0 0,0-3-7515 0 0</inkml:trace>
  <inkml:trace contextRef="#ctx0" brushRef="#br0" timeOffset="914.235">1476 545 8122 0 0,'0'0'931'0'0,"0"0"-189"0"0,0 0-53 0 0,0 0 77 0 0,0 0 71 0 0,-13 23-48 0 0,-40 72-95 0 0,49-88-551 0 0,0 0 1 0 0,0 0 0 0 0,1 1 0 0 0,0-1 0 0 0,0 1-1 0 0,1 0 1 0 0,0 0 0 0 0,1 0 0 0 0,-1 0 0 0 0,2 0 0 0 0,-1 0-1 0 0,1 1 1 0 0,0-1 0 0 0,1 1-144 0 0,-1 15 543 0 0,0-20-439 0 0,0 0-1 0 0,0 0 1 0 0,0 0 0 0 0,1 0-1 0 0,-1 0 1 0 0,1 0-1 0 0,0-1 1 0 0,0 1 0 0 0,0 0-1 0 0,0 0 1 0 0,1-1-1 0 0,0 1 1 0 0,-1-1 0 0 0,1 1-1 0 0,1-1 1 0 0,-1 0 0 0 0,0 0-1 0 0,1 0 1 0 0,-1 0-1 0 0,1 0 1 0 0,0-1 0 0 0,0 1-1 0 0,0-1 1 0 0,0 0-1 0 0,1 1 1 0 0,-1-2 0 0 0,1 1-1 0 0,-1 0 1 0 0,1-1 0 0 0,0 1-1 0 0,-1-1 1 0 0,1 0-1 0 0,0 0 1 0 0,0-1 0 0 0,0 1-1 0 0,0-1 1 0 0,-1 0-1 0 0,1 0 1 0 0,0 0 0 0 0,0 0-1 0 0,0-1 1 0 0,0 0 0 0 0,0 0-1 0 0,0 0 1 0 0,-1 0-1 0 0,1 0 1 0 0,0-1 0 0 0,-1 1-1 0 0,2-2-103 0 0,5-6 70 0 0,-2 1-1 0 0,1-1 1 0 0,-1-1-1 0 0,-1 1 1 0 0,1-1-1 0 0,-2-1 0 0 0,1 1 1 0 0,-2-1-1 0 0,1 0 1 0 0,-2-1-1 0 0,1 1 1 0 0,-2-1-1 0 0,1 0 1 0 0,-1 0-1 0 0,-1 0 1 0 0,-1 0-1 0 0,1-1 1 0 0,-2 1-1 0 0,0 0 1 0 0,0-1-1 0 0,-1 1 1 0 0,-2-6-70 0 0,3 11-217 0 0,-2-1 1 0 0,1 1 0 0 0,-1 0 0 0 0,0 0 0 0 0,-1 0 0 0 0,0 0 0 0 0,0 0 0 0 0,0 1 0 0 0,-1-1-1 0 0,0 1 1 0 0,0 0 0 0 0,0 0 0 0 0,-1 0 0 0 0,-2-2 216 0 0,-35-14-8244 0 0,34 21-2258 0 0</inkml:trace>
  <inkml:trace contextRef="#ctx0" brushRef="#br0" timeOffset="1336.12">2022 561 9890 0 0,'0'0'1626'0'0,"0"0"-245"0"0,0 0-172 0 0,0 0-129 0 0,0 0-189 0 0,0 0-228 0 0,0 0-223 0 0,0 0-150 0 0,0 0-91 0 0,0 0-74 0 0,-20 13-25 0 0,-62 40-25 0 0,42-15 48 0 0,35-26-95 0 0,2-8-6 0 0,0 0-1 0 0,0 1 1 0 0,1-1-1 0 0,0 1 1 0 0,0-1 0 0 0,0 1-1 0 0,0 0 1 0 0,1-1 0 0 0,0 1-1 0 0,0 0 1 0 0,0 0 0 0 0,1 0-1 0 0,-1 0 1 0 0,1 0 0 0 0,0 0-1 0 0,1 0 1 0 0,-1 0 0 0 0,1 0-1 0 0,0 0 1 0 0,0 0 0 0 0,1-1-1 0 0,-1 1 1 0 0,1 0 0 0 0,0-1-1 0 0,0 1 1 0 0,1-1 0 0 0,-1 0-1 0 0,1 0 1 0 0,0 1-1 0 0,0-2 1 0 0,0 1 0 0 0,1 0-1 0 0,-1-1 1 0 0,1 0 0 0 0,0 1-1 0 0,0-1 1 0 0,0-1 0 0 0,1 1-22 0 0,3 1 51 0 0,-1-1 1 0 0,0 1-1 0 0,1-2 1 0 0,-1 1-1 0 0,1-1 0 0 0,0-1 1 0 0,0 1-1 0 0,0-1 1 0 0,0-1-1 0 0,0 1 1 0 0,0-1-1 0 0,0-1 1 0 0,0 1-1 0 0,0-1 0 0 0,0-1 1 0 0,-1 0-1 0 0,1 0 1 0 0,0 0-1 0 0,-1-1 1 0 0,1 0-1 0 0,-1 0 1 0 0,3-2-52 0 0,23-17-3365 0 0,-3-5-3606 0 0,-25 20-2768 0 0</inkml:trace>
  <inkml:trace contextRef="#ctx0" brushRef="#br0" timeOffset="1585.786">2385 637 10034 0 0,'0'0'1977'0'0,"0"0"-1057"0"0,0 0-72 0 0,0 0 88 0 0,0 0-104 0 0,-51 136-208 0 0,44-115-327 0 0,2-3-281 0 0,2 1-233 0 0,2-6-167 0 0,1-1-200 0 0,0-3-336 0 0,0-2-584 0 0,0-5-2281 0 0,0 1-5305 0 0</inkml:trace>
  <inkml:trace contextRef="#ctx0" brushRef="#br0" timeOffset="1913.618">2930 60 18836 0 0,'0'0'782'0'0,"0"0"-385"0"0,0 0-136 0 0,0 0 178 0 0,0 0 220 0 0,0 0 134 0 0,0 0-34 0 0,0 0-179 0 0,-3 21-125 0 0,-23 116 216 0 0,9-75-436 0 0,-14 48-334 0 0,5 1 0 0 0,5 2 1 0 0,3 20 98 0 0,20-10-2272 0 0,1-97-2116 0 0,1 0-3813 0 0,-3-23-1509 0 0</inkml:trace>
  <inkml:trace contextRef="#ctx0" brushRef="#br0" timeOffset="2598.598">2554 559 13579 0 0,'0'0'669'0'0,"0"0"-167"0"0,0 0 109 0 0,0 0 137 0 0,0 0 92 0 0,23 0 21 0 0,155 2 1647 0 0,-154-2-2053 0 0,23 2-141 0 0,-1-2-1 0 0,1-3 1 0 0,0-1-1 0 0,-1-3 1 0 0,0-1-1 0 0,19-8-313 0 0,-89 37 8 0 0,17-14-39 0 0,0 1 0 0 0,0 0-1 0 0,1 0 1 0 0,0 0 0 0 0,1 0-1 0 0,0 1 1 0 0,0 0 0 0 0,1 0-1 0 0,0 1 1 0 0,0-1 0 0 0,1 1 0 0 0,1 0-1 0 0,-1 0 1 0 0,2 0 0 0 0,-1 0-1 0 0,1 0 1 0 0,1 0 0 0 0,0 0-1 0 0,1 7 32 0 0,0-13 9 0 0,1-1 1 0 0,0 0-1 0 0,-1 1 0 0 0,1-1 0 0 0,1 0 0 0 0,-1 0 0 0 0,0 0 0 0 0,1 0 0 0 0,-1 0 0 0 0,1-1 0 0 0,0 1 1 0 0,0-1-1 0 0,0 1 0 0 0,0-1 0 0 0,1 0 0 0 0,-1 0 0 0 0,0-1 0 0 0,1 1 0 0 0,-1-1 0 0 0,1 0 1 0 0,0 0-1 0 0,-1 0 0 0 0,1 0 0 0 0,0 0 0 0 0,0-1 0 0 0,0 0 0 0 0,-1 0 0 0 0,1 0 0 0 0,0 0 0 0 0,0 0 1 0 0,0-1-1 0 0,-1 0 0 0 0,1 0 0 0 0,0 0 0 0 0,-1 0 0 0 0,1 0 0 0 0,-1-1 0 0 0,1 0 0 0 0,-1 0 0 0 0,3-2-9 0 0,127-138 2684 0 0,-133 141-2687 0 0,1 0 1 0 0,0 0-1 0 0,0 0 1 0 0,0 0-1 0 0,0 0 0 0 0,0 0 1 0 0,0 0-1 0 0,0 0 1 0 0,0 0-1 0 0,0 0 1 0 0,0 1-1 0 0,1-1 1 0 0,-1 0-1 0 0,0 1 0 0 0,0-1 1 0 0,1 1-1 0 0,-1-1 1 0 0,0 1-1 0 0,1 0 1 0 0,-1 0-1 0 0,1-1 1 0 0,-1 1-1 0 0,0 0 1 0 0,1 0-1 0 0,-1 0 0 0 0,1 0 1 0 0,-1 1-1 0 0,0-1 1 0 0,1 0-1 0 0,-1 1 1 0 0,0-1-1 0 0,1 1 1 0 0,-1-1-1 0 0,0 1 1 0 0,1-1-1 0 0,-1 1 0 0 0,0 0 1 0 0,0 0-1 0 0,0 0 1 0 0,0 0-1 0 0,0 0 1 0 0,0 0-1 0 0,0 0 1 0 0,0 0-1 0 0,0 0 1 0 0,0 0-1 0 0,0 1 3 0 0,32 66-151 0 0,-31-61 143 0 0,16 43-320 0 0,-2 0 0 0 0,-2 1-1 0 0,-3 1 1 0 0,3 33 328 0 0,-11-52-700 0 0,-1 0 1 0 0,-1-1-1 0 0,-2 1 0 0 0,-2 0 0 0 0,-1-1 1 0 0,-1 0-1 0 0,-1 0 0 0 0,-3 2 700 0 0,-1 1-243 0 0,-2-1 0 0 0,-1 0-1 0 0,-1 0 1 0 0,-2-2 0 0 0,-2 0-1 0 0,-2 1 244 0 0,13-22-63 0 0,-1 1 0 0 0,0-2 0 0 0,-1 1 0 0 0,0-1-1 0 0,-1-1 1 0 0,0 1 0 0 0,0-2 0 0 0,-1 1 0 0 0,0-1-1 0 0,-1-1 1 0 0,0 0 0 0 0,0-1 0 0 0,0 0 0 0 0,0-1 0 0 0,-1 0-1 0 0,0-1 1 0 0,-9 1 63 0 0,20-4 45 0 0,0 0 0 0 0,0-1 0 0 0,0 1 0 0 0,0-1 0 0 0,-1 0 0 0 0,1 1 0 0 0,0-1 0 0 0,0 0 0 0 0,0 0 0 0 0,0 0 0 0 0,0-1 0 0 0,0 1 0 0 0,0 0 0 0 0,0-1 0 0 0,0 0 0 0 0,0 1 0 0 0,0-1 0 0 0,0 0 0 0 0,0 0 0 0 0,0 0 0 0 0,0 0 0 0 0,1 0 0 0 0,-1 0 0 0 0,0-1 0 0 0,1 1 0 0 0,-1-1 0 0 0,1 1 0 0 0,0-1 0 0 0,-1 1 0 0 0,1-1 0 0 0,0 0 0 0 0,0 0 0 0 0,0 1 0 0 0,0-1 0 0 0,0 0 0 0 0,0 0 0 0 0,1 0 0 0 0,-1 0 0 0 0,1 0 0 0 0,-1 0 0 0 0,1 0 0 0 0,0 0 0 0 0,0-1 0 0 0,0 1-1 0 0,0 0 1 0 0,0 0 0 0 0,0 0 0 0 0,1-2-45 0 0,1-12 264 0 0,2 0-1 0 0,0 0 0 0 0,0 0 0 0 0,2 1 0 0 0,0 0 0 0 0,0 0 0 0 0,2 0 0 0 0,0 1 0 0 0,0 0 0 0 0,1 0 0 0 0,1 1 0 0 0,10-10-263 0 0,-4 1 163 0 0,21-27-217 0 0,2 1 1 0 0,2 1 0 0 0,3 3-1 0 0,1 1 1 0 0,2 3 0 0 0,1 1-1 0 0,3 3 1 0 0,0 2 0 0 0,17-6 53 0 0,-60 36-259 0 0,28-16-1990 0 0,-12 8-3254 0 0,-5 4-5788 0 0</inkml:trace>
  <inkml:trace contextRef="#ctx0" brushRef="#br0" timeOffset="1753.197">2369 267 9290 0 0,'0'0'4681'0'0,"0"0"-4257"0"0,0 0-504 0 0,0 0-392 0 0,0 0-472 0 0,0 0-1009 0 0,0 0-2616 0 0,0 0-1808 0 0</inkml:trace>
  <inkml:trace contextRef="#ctx0" brushRef="#br0" timeOffset="3470.674">2409 251 0 0 0,'0'0'1615'0'0,"0"0"280"0"0,0 0 35 0 0,0 0-136 0 0,0 0-177 0 0,0 0-135 0 0,0 0-92 0 0,0 0-94 0 0,0 0-101 0 0,0 0-122 0 0,6 4 4480 0 0,-33 22-5127 0 0,27-26-438 0 0,0 0 5 0 0,0 0 17 0 0,0 0 24 0 0,0 0 30 0 0,23-16-835 0 0,-23 20-4280 0 0,0-1-5249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668 164 9554 0 0,'0'0'807'0'0,"0"0"-383"0"0,0 0-176 0 0,0 0 51 0 0,0 0 101 0 0,0 0 89 0 0,0 0 17 0 0,0 0-61 0 0,0 0-86 0 0,0 0-92 0 0,0 0-77 0 0,-14 17-47 0 0,-43 55-39 0 0,1 26 143 0 0,-44 80 195 0 0,-8-5 0 0 0,-40 40-442 0 0,87-143 840 0 0,79-108 506 0 0,279-432 45 0 0,-102 114-826 0 0,-127 236 278 0 0,-75 166 421 0 0,-6 13-1089 0 0,3 1 0 0 0,3 0 0 0 0,2 0 0 0 0,3 28-175 0 0,29 261 429 0 0,-17-213 720 0 0,-32-141 113 0 0,17-2-1223 0 0,0-1 0 0 0,0 1 0 0 0,1-1 0 0 0,1 0 0 0 0,-1 0 0 0 0,1-1 0 0 0,0 1 0 0 0,1-1 0 0 0,0 0 0 0 0,0-5-39 0 0,-6-17 51 0 0,4 16-58 0 0,-1 0 1 0 0,0 0-1 0 0,-1 1 0 0 0,0 0 0 0 0,-2 0 0 0 0,1 0 0 0 0,-2 1 1 0 0,0 0-1 0 0,0 1 0 0 0,-1 0 0 0 0,0 1 0 0 0,-1 0 1 0 0,-1 0-1 0 0,0 1 0 0 0,0 1 0 0 0,-1 0 0 0 0,0 0 0 0 0,0 1 1 0 0,-1 1-1 0 0,0 1 0 0 0,-1 0 0 0 0,1 0 0 0 0,-1 2 1 0 0,0 0-1 0 0,0 0 0 0 0,-1 1 0 0 0,0 1 7 0 0,-1 1 2 0 0,0 1 0 0 0,0 1 0 0 0,0 0 0 0 0,0 1 1 0 0,0 1-1 0 0,1 0 0 0 0,-1 2 0 0 0,1-1 0 0 0,0 2 0 0 0,0 0 0 0 0,-7 5-2 0 0,-56 55-2614 0 0,75-60 1691 0 0,0 0 1 0 0,0 1 0 0 0,1-1-1 0 0,0 1 1 0 0,0 0-1 0 0,0 0 1 0 0,1 1 0 0 0,0-1-1 0 0,0 0 1 0 0,1 1-1 0 0,0-1 1 0 0,0 8 922 0 0,1 0-11304 0 0</inkml:trace>
  <inkml:trace contextRef="#ctx0" brushRef="#br0" timeOffset="688.454">916 465 5753 0 0,'0'0'1502'0'0,"0"0"-570"0"0,0 0-424 0 0,0 0 6 0 0,0 0 172 0 0,0 0 199 0 0,0 0 100 0 0,0 0-23 0 0,0 0-95 0 0,0 0-67 0 0,0 0-61 0 0,0 0-82 0 0,2 20-80 0 0,3 63-72 0 0,23 15 1230 0 0,-16-58-1231 0 0,-3 1 0 0 0,-2 1 1 0 0,-1-1-1 0 0,-2 1 1 0 0,-2 14-505 0 0,-2-56 138 0 0,8-21 2629 0 0,18-65-2457 0 0,4 2 0 0 0,4 1 0 0 0,10-11-310 0 0,2-4-1328 0 0,-45 97 470 0 0,-1 19-9904 0 0,0-11 2 0 0</inkml:trace>
  <inkml:trace contextRef="#ctx0" brushRef="#br0" timeOffset="1370.867">1270 735 4481 0 0,'0'0'1832'0'0,"0"0"-117"0"0,0 0 16 0 0,0 0 18 0 0,0 0-81 0 0,0 0-144 0 0,0 0-141 0 0,0 0-142 0 0,0 0-161 0 0,21-6-216 0 0,65-19-192 0 0,-82 23-599 0 0,0 1 0 0 0,1 0 0 0 0,-1-1 0 0 0,0 0 0 0 0,-1 0 0 0 0,1 0 0 0 0,0-1 0 0 0,0 1 0 0 0,-1-1-1 0 0,0 0 1 0 0,1 0 0 0 0,-1 0 0 0 0,0 0 0 0 0,-1 0 0 0 0,1-1 0 0 0,0 1 0 0 0,-1-1 0 0 0,1-2-73 0 0,4-5 189 0 0,-3 6-159 0 0,0 1 1 0 0,-1-1-1 0 0,0 1 1 0 0,0-1-1 0 0,0 0 0 0 0,-1 0 1 0 0,0-1-1 0 0,0 1 1 0 0,0 0-1 0 0,-1-1 0 0 0,1 1 1 0 0,-1-1-1 0 0,-1 1 1 0 0,1-1-1 0 0,-1 0 0 0 0,0 1 1 0 0,0-1-1 0 0,0 0 1 0 0,-1 1-1 0 0,0-3-30 0 0,-2 6-122 0 0,0 1 0 0 0,0-1 0 0 0,0 1 0 0 0,0 0 1 0 0,0 0-1 0 0,0 0 0 0 0,0 0 0 0 0,-1 1 0 0 0,1-1 0 0 0,0 1 0 0 0,0 0 0 0 0,-1 0 0 0 0,1 0 1 0 0,0 0-1 0 0,0 1 0 0 0,-1-1 0 0 0,1 1 0 0 0,0 0 0 0 0,0 0 0 0 0,0 0 0 0 0,0 0 0 0 0,0 0 1 0 0,0 1-1 0 0,0-1 0 0 0,0 1 0 0 0,1 0 0 0 0,-1 0 0 0 0,1 0 0 0 0,-1 0 0 0 0,-1 3 122 0 0,-7 3-183 0 0,0 0-1 0 0,1 1 1 0 0,1 0-1 0 0,-1 1 1 0 0,2 0-1 0 0,-1 0 1 0 0,1 1 0 0 0,1 0-1 0 0,0 1 1 0 0,1 0-1 0 0,0 0 1 0 0,0 0-1 0 0,1 1 1 0 0,1-1-1 0 0,0 1 1 0 0,1 0-1 0 0,1 0 1 0 0,0 1-1 0 0,0-1 1 0 0,1 0-1 0 0,1 1 184 0 0,1-10 68 0 0,0 0 0 0 0,0 1-1 0 0,0-1 1 0 0,0 0-1 0 0,1 0 1 0 0,-1 0 0 0 0,1-1-1 0 0,0 1 1 0 0,1 0-1 0 0,-1-1 1 0 0,0 1 0 0 0,1-1-1 0 0,0 0 1 0 0,0 0-1 0 0,0 0 1 0 0,0 0 0 0 0,0 0-1 0 0,1-1 1 0 0,-1 1-1 0 0,1-1 1 0 0,0 0 0 0 0,0 0-1 0 0,0 0 1 0 0,-1-1-1 0 0,2 0 1 0 0,-1 1 0 0 0,0-1-1 0 0,0-1 1 0 0,0 1-1 0 0,1 0-67 0 0,5 0 206 0 0,1 1 0 0 0,-1-1 0 0 0,0-1 0 0 0,1 0 0 0 0,-1-1 0 0 0,0 0 0 0 0,1 0 0 0 0,-1-1 0 0 0,0 0 0 0 0,0-1 0 0 0,0 0 0 0 0,0-1-206 0 0,11-9 179 0 0,0-1 0 0 0,-1-2 0 0 0,0 0 0 0 0,-1-1 0 0 0,-1 0 1 0 0,-1-2-1 0 0,-1 0 0 0 0,0-1 0 0 0,-1 0 0 0 0,-2-2 0 0 0,0 1 0 0 0,-1-2 0 0 0,-1 1 0 0 0,-1-2 0 0 0,-1 1 0 0 0,-1-1 0 0 0,-1-1 0 0 0,-1-1-179 0 0,2-50-454 0 0,-8 74 413 0 0,0 1-1 0 0,-1-1 1 0 0,1 0-1 0 0,-1 1 1 0 0,1-1-1 0 0,-1 1 1 0 0,0 0 0 0 0,0-1-1 0 0,0 1 1 0 0,1 0-1 0 0,-1-1 1 0 0,0 1-1 0 0,-1 0 1 0 0,1 0 0 0 0,0 0-1 0 0,0 0 1 0 0,0 0-1 0 0,-1 0 1 0 0,1 0-1 0 0,0 0 1 0 0,-1 0-1 0 0,1 1 1 0 0,-1-1 0 0 0,1 0-1 0 0,-1 1 1 0 0,1 0-1 0 0,-1-1 1 0 0,1 1-1 0 0,-1 0 1 0 0,0 0-1 0 0,1-1 1 0 0,-1 1 0 0 0,1 1-1 0 0,-1-1 1 0 0,0 0-1 0 0,1 0 1 0 0,-1 1-1 0 0,1-1 1 0 0,-1 0-1 0 0,1 1 1 0 0,-1 0 0 0 0,1-1-1 0 0,-1 1 1 0 0,1 0-1 0 0,0 0 42 0 0,-11 4-169 0 0,1 1-1 0 0,0 0 1 0 0,1 1-1 0 0,0 0 1 0 0,0 0-1 0 0,0 1 1 0 0,1 1-1 0 0,0 0 1 0 0,1 0 0 0 0,0 0-1 0 0,0 1 1 0 0,1 1-1 0 0,-4 6 170 0 0,9-15 11 0 0,0 0 0 0 0,0 0 0 0 0,0 1 0 0 0,0-1 0 0 0,1 0 0 0 0,-1 1 0 0 0,1-1 0 0 0,-1 0 1 0 0,1 1-1 0 0,0 0 0 0 0,0-1 0 0 0,0 1 0 0 0,1 0 0 0 0,-1-1 0 0 0,1 1 0 0 0,-1 0 0 0 0,1 0 0 0 0,0 0 0 0 0,0-1 0 0 0,0 1 0 0 0,0 0 0 0 0,0 0 0 0 0,1 0 0 0 0,0-1 0 0 0,-1 1 0 0 0,1 0 0 0 0,0-1 0 0 0,0 1 0 0 0,0 0 0 0 0,1-1 0 0 0,-1 0 0 0 0,1 1 1 0 0,-1-1-1 0 0,1 0 0 0 0,0 1 0 0 0,0-1 0 0 0,0 0 0 0 0,0 0 0 0 0,0-1 0 0 0,0 1 0 0 0,0 0 0 0 0,1-1 0 0 0,-1 1 0 0 0,1-1 0 0 0,-1 0 0 0 0,1 0 0 0 0,-1 0 0 0 0,1 0 0 0 0,0 0 0 0 0,2 0-11 0 0,153-3 1340 0 0,-63-5-522 0 0,-93 7-803 0 0,0 0 0 0 0,0 0 0 0 0,0 0 0 0 0,0 0 0 0 0,0 0 0 0 0,0 0-1 0 0,0 1 1 0 0,0-1 0 0 0,0 1 0 0 0,0-1 0 0 0,-1 1 0 0 0,1 0 0 0 0,0-1 0 0 0,0 1 0 0 0,-1 0 0 0 0,1 0 0 0 0,0 1-1 0 0,-1-1 1 0 0,1 0 0 0 0,-1 0 0 0 0,1 1 0 0 0,-1-1 0 0 0,0 1 0 0 0,0-1 0 0 0,0 1 0 0 0,0 0 0 0 0,0-1 0 0 0,0 1-1 0 0,0 0 1 0 0,0 0 0 0 0,-1 0 0 0 0,1-1 0 0 0,-1 1 0 0 0,1 0 0 0 0,-1 0 0 0 0,0 0 0 0 0,1 0 0 0 0,-1 0 0 0 0,0 0 0 0 0,0 0-1 0 0,-1 0 1 0 0,1 0 0 0 0,0 0 0 0 0,-1 0-15 0 0,-26 87 257 0 0,26-87-260 0 0,-40 120-592 0 0,54-107-1700 0 0,1-14-4436 0 0,-9-1-3761 0 0</inkml:trace>
  <inkml:trace contextRef="#ctx0" brushRef="#br0" timeOffset="1770.685">2420 516 4777 0 0,'0'0'3802'0'0,"0"0"-1197"0"0,0 0-382 0 0,0 0-121 0 0,0 0-302 0 0,0 0-417 0 0,0 0-449 0 0,0 0-340 0 0,0 0-166 0 0,0 0-77 0 0,0 0-45 0 0,0 0-65 0 0,-21 5-62 0 0,-70 20-54 0 0,36 8-24 0 0,45-22-82 0 0,-17 13-11 0 0,10-11-77 0 0,1 1 1 0 0,0 0-1 0 0,1 1 1 0 0,1 1-1 0 0,1 0 1 0 0,0 1-1 0 0,1 1 1 0 0,1 0-1 0 0,0 0 1 0 0,0 5 68 0 0,10-21-20 0 0,0 0 1 0 0,0-1 0 0 0,0 1 0 0 0,0 0 0 0 0,0-1-1 0 0,0 1 1 0 0,1 0 0 0 0,-1 0 0 0 0,1 0 0 0 0,-1 0-1 0 0,1-1 1 0 0,0 1 0 0 0,0 0 0 0 0,0 0-1 0 0,0 0 1 0 0,0 0 0 0 0,0 0 0 0 0,1 0 0 0 0,-1 0-1 0 0,0 0 1 0 0,1-1 0 0 0,0 1 0 0 0,-1 0 0 0 0,1 0-1 0 0,0 0 1 0 0,0-1 0 0 0,0 1 0 0 0,0-1 0 0 0,0 1-1 0 0,0 0 1 0 0,1-1 0 0 0,-1 0 0 0 0,0 1 0 0 0,1-1-1 0 0,-1 0 1 0 0,1 0 0 0 0,-1 0 0 0 0,1 0 0 0 0,0 0-1 0 0,-1 0 1 0 0,1 0 0 0 0,0 0 0 0 0,0-1 0 0 0,0 1-1 0 0,0-1 1 0 0,-1 0 0 0 0,1 1 0 0 0,0-1 0 0 0,0 0-1 0 0,0 0 1 0 0,0 0 0 0 0,0 0 0 0 0,0 0 0 0 0,0-1-1 0 0,1 1 20 0 0,9-3 69 0 0,1 1 0 0 0,-1-2 0 0 0,1 0 0 0 0,-1 0-1 0 0,0-1 1 0 0,-1-1 0 0 0,1 0 0 0 0,-1-1 0 0 0,0 0-1 0 0,-1 0 1 0 0,0-1 0 0 0,0 0 0 0 0,-1-1 0 0 0,1 0-1 0 0,-2-1 1 0 0,0 0 0 0 0,1-1-69 0 0,70-106 1511 0 0,-78 117-1439 0 0,-6 60 332 0 0,3-52-533 0 0,0 1 0 0 0,0 0 0 0 0,1-1 0 0 0,0 1 0 0 0,0 0 0 0 0,1 0 0 0 0,0 0-1 0 0,1 0 1 0 0,0-1 0 0 0,0 1 0 0 0,1 0 0 0 0,0-1 0 0 0,0 1 0 0 0,1-1 0 0 0,0 0 0 0 0,1 1 0 0 0,0-2 0 0 0,3 6 129 0 0,19-3-1988 0 0,-14-10-1523 0 0,-3 0-1272 0 0,-2 0-5909 0 0</inkml:trace>
  <inkml:trace contextRef="#ctx0" brushRef="#br0" timeOffset="2589.966">2855 456 12419 0 0,'0'0'2432'0'0,"0"0"-838"0"0,0 0-505 0 0,0 0-207 0 0,0 0-105 0 0,0 0-11 0 0,0 0-70 0 0,-22 14-124 0 0,-70 43-141 0 0,20 9 52 0 0,54-44-437 0 0,5-9-110 0 0,0 1-1 0 0,1 0 0 0 0,1 1 0 0 0,0 0 1 0 0,1 1-1 0 0,1 0 0 0 0,0 1 0 0 0,1-1 0 0 0,1 2 1 0 0,0-1-1 0 0,2 1 0 0 0,0 0 0 0 0,1 0 1 0 0,0 5 64 0 0,4-20-4 0 0,1 0 1 0 0,0-1-1 0 0,0 1 1 0 0,1 0-1 0 0,-1-1 1 0 0,0 0-1 0 0,1 1 1 0 0,0-1-1 0 0,-1 0 1 0 0,1 0-1 0 0,0 0 1 0 0,0 0-1 0 0,0 0 1 0 0,1 0-1 0 0,-1 0 1 0 0,0-1-1 0 0,1 1 1 0 0,-1-1-1 0 0,1 0 1 0 0,-1 0 0 0 0,1 0-1 0 0,0 0 1 0 0,-1 0-1 0 0,1 0 1 0 0,0-1-1 0 0,-1 1 1 0 0,1-1-1 0 0,0 0 1 0 0,0 0-1 0 0,0 0 1 0 0,0 0-1 0 0,-1 0 1 0 0,1-1-1 0 0,0 1 1 0 0,0-1-1 0 0,-1 0 1 0 0,1 0-1 0 0,0 0 1 0 0,-1 0-1 0 0,1 0 1 0 0,-1 0-1 0 0,1-1 1 0 0,-1 1 0 0 0,0-1-1 0 0,0 0 1 0 0,1-1 3 0 0,22-15 163 0 0,-2-2 0 0 0,0-1 0 0 0,-1-1 0 0 0,-1-1 0 0 0,-1 0 0 0 0,-2-2 0 0 0,12-19-163 0 0,107-117 908 0 0,-137 160-900 0 0,0 0 0 0 0,0 1 0 0 0,0-1 0 0 0,1 1 0 0 0,-1-1 0 0 0,0 1 0 0 0,0-1 1 0 0,1 1-1 0 0,-1 0 0 0 0,0-1 0 0 0,1 1 0 0 0,-1-1 0 0 0,1 1 0 0 0,-1-1 0 0 0,0 1 0 0 0,1 0 0 0 0,-1 0 0 0 0,1-1 0 0 0,-1 1 0 0 0,1 0 0 0 0,-1-1 0 0 0,1 1 0 0 0,-1 0 0 0 0,1 0 0 0 0,-1 0 0 0 0,1 0 0 0 0,0 0 0 0 0,-1 0 0 0 0,1 0 0 0 0,-1 0 0 0 0,1 0 0 0 0,-1 0 0 0 0,1 0 0 0 0,-1 0 0 0 0,1 0 0 0 0,0 0 0 0 0,-1 0 0 0 0,1 0 0 0 0,-1 0 0 0 0,1 1 0 0 0,-1-1 1 0 0,1 0-1 0 0,-1 1 0 0 0,1-1 0 0 0,-1 0 0 0 0,1 1 0 0 0,-1-1 0 0 0,0 0 0 0 0,1 1 0 0 0,-1-1 0 0 0,0 1 0 0 0,1-1 0 0 0,-1 0 0 0 0,0 1 0 0 0,1 0-8 0 0,-2 33 552 0 0,0-23-525 0 0,-53 266-445 0 0,36-175-699 0 0,-6 34-2433 0 0,-6 0 1 0 0,-38 105 3549 0 0,64-227-1 0 0,0-1 1 0 0,-1 0-1 0 0,-1 0 0 0 0,0 0 1 0 0,-1-1-1 0 0,0 0 1 0 0,-1 0-1 0 0,0-1 1 0 0,0 0-1 0 0,-2 0 1 0 0,1-1-1 0 0,-1 0 1 0 0,-1-1-1 0 0,0 0 0 0 0,0-1 1 0 0,-1 0-1 0 0,-6 3 1 0 0,16-10 11 0 0,0 0 0 0 0,0 0 0 0 0,0 0 0 0 0,0 0 0 0 0,0 0 0 0 0,0-1 0 0 0,0 1 0 0 0,0-1 0 0 0,-1 0 0 0 0,1 1 0 0 0,0-1 0 0 0,0 0 0 0 0,0 0-1 0 0,0-1 1 0 0,0 1 0 0 0,-1 0 0 0 0,1-1 0 0 0,0 1 0 0 0,0-1 0 0 0,0 1 0 0 0,0-1 0 0 0,0 0 0 0 0,0 0 0 0 0,1 0 0 0 0,-1 0 0 0 0,0-1 0 0 0,0 1 0 0 0,1 0 0 0 0,-1-1-1 0 0,0 1 1 0 0,1-1 0 0 0,0 1 0 0 0,-1-1 0 0 0,1 0 0 0 0,0 0 0 0 0,0 1 0 0 0,0-1 0 0 0,0 0 0 0 0,0 0 0 0 0,0 0 0 0 0,1 0 0 0 0,-1 0 0 0 0,1-1 0 0 0,-1 1-11 0 0,-6-98-550 0 0,7 99 545 0 0,2-25 46 0 0,2 0-1 0 0,0 1 1 0 0,2 0 0 0 0,0 0 0 0 0,2 0-1 0 0,1 0 1 0 0,1 1 0 0 0,1 1 0 0 0,1 0-1 0 0,1 0 1 0 0,1 2 0 0 0,0-1 0 0 0,2 2-1 0 0,1 0 1 0 0,0 1 0 0 0,2 0 0 0 0,0 2-1 0 0,18-14-40 0 0,152-65 3223 0 0,-64 38-1102 0 0,-109 51-2079 0 0,1-1 0 0 0,-1-1 0 0 0,-1-1-1 0 0,1 0 1 0 0,-2-1 0 0 0,1-1 0 0 0,-2 0-1 0 0,0-1 1 0 0,0 0 0 0 0,-1-1 0 0 0,-1-1-1 0 0,0 0 1 0 0,-1 0 0 0 0,0-1 0 0 0,-2 0-1 0 0,7-16-41 0 0,-8 13-120 0 0,-1 0 0 0 0,-1-1 0 0 0,0 1 0 0 0,-2-1 0 0 0,0 0 0 0 0,-2 0 0 0 0,0 0 0 0 0,-1-6 120 0 0,0 23-25 0 0,0 1-1 0 0,0 0 0 0 0,0 0 0 0 0,0 0 1 0 0,-1-1-1 0 0,1 1 0 0 0,-1 0 1 0 0,1 0-1 0 0,-1 0 0 0 0,0 0 1 0 0,0 0-1 0 0,0 0 0 0 0,0 0 0 0 0,0 0 1 0 0,0 0-1 0 0,0 1 0 0 0,-1-1 1 0 0,1 0-1 0 0,-1 1 0 0 0,1-1 1 0 0,-1 1-1 0 0,0-1 0 0 0,0 1 0 0 0,1 0 1 0 0,-1 0-1 0 0,0 0 0 0 0,0 0 1 0 0,0 0-1 0 0,0 0 0 0 0,0 0 1 0 0,0 1-1 0 0,-1-1 0 0 0,1 1 0 0 0,0-1 1 0 0,0 1-1 0 0,0 0 0 0 0,0 0 1 0 0,-1 0-1 0 0,1 0 0 0 0,0 0 1 0 0,0 1-1 0 0,0-1 0 0 0,0 1 0 0 0,-1-1 26 0 0,-5 2-40 0 0,0 1 0 0 0,0-1 0 0 0,1 1 0 0 0,-1 1 0 0 0,1-1 0 0 0,-1 1 0 0 0,1 0 0 0 0,1 1 0 0 0,-1 0 0 0 0,0 0 0 0 0,-2 3 40 0 0,0 3 20 0 0,0 0-1 0 0,1 1 1 0 0,0 0 0 0 0,1 0-1 0 0,0 0 1 0 0,1 1-1 0 0,0 0 1 0 0,1 0 0 0 0,1 1-1 0 0,0-1 1 0 0,1 1 0 0 0,0 0-1 0 0,1 0 1 0 0,1 0-1 0 0,0 0 1 0 0,1 0 0 0 0,0 0-1 0 0,1 1 1 0 0,1-1-1 0 0,0 0 1 0 0,4 13-20 0 0,-4-17 105 0 0,1 0 0 0 0,0 1 0 0 0,1-1 1 0 0,0 0-1 0 0,0-1 0 0 0,1 1 0 0 0,0-1 0 0 0,1 0 0 0 0,0 0 0 0 0,0 0 1 0 0,1-1-1 0 0,0 0 0 0 0,1-1 0 0 0,-1 1 0 0 0,2-1 0 0 0,-1-1 0 0 0,1 1 0 0 0,0-2 1 0 0,0 1-1 0 0,0-1 0 0 0,1-1 0 0 0,0 1 0 0 0,0-2 0 0 0,0 1 0 0 0,0-1 1 0 0,1-1-1 0 0,-1 0 0 0 0,1-1 0 0 0,3 1-105 0 0,35-2-435 0 0,-18-7-3924 0 0,-20 3-5514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0:4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1 521 4377 0 0,'0'0'549'0'0,"0"0"-479"0"0,0 0 136 0 0,0 0 532 0 0,0 0 550 0 0,0 0 330 0 0,0 0 0 0 0,0 0-221 0 0,0 0-265 0 0,0 0-227 0 0,12-2-120 0 0,121-15 2903 0 0,117 44-1011 0 0,-157-26-2275 0 0,-101-4-1831 0 0,-1-2-2067 0 0,3 4-3500 0 0,4 1-2533 0 0</inkml:trace>
  <inkml:trace contextRef="#ctx0" brushRef="#br0" timeOffset="353.017">0 758 6977 0 0,'0'0'1298'0'0,"0"0"-264"0"0,0 0-77 0 0,0 0 178 0 0,0 0 167 0 0,0 0 13 0 0,0 0-190 0 0,0 0-330 0 0,0 0-327 0 0,0 0-202 0 0,0 0 0 0 0,0 0 113 0 0,0 0 114 0 0,5 0 110 0 0,198-9 4418 0 0,-56 7-5345 0 0,-124 7-815 0 0,-9 1-3743 0 0,-10-4-4573 0 0</inkml:trace>
  <inkml:trace contextRef="#ctx0" brushRef="#br0" timeOffset="1753.23">1323 171 0 0 0,'0'0'255'0'0,"0"0"661"0"0,0 0 563 0 0,0 0 332 0 0,0 0 60 0 0,0 0-243 0 0,0 0-390 0 0,0 0-322 0 0,0 0-228 0 0,0 0-104 0 0,2 10 3289 0 0,-76 81-786 0 0,-119 107-2861 0 0,161-154-433 0 0,74-37 873 0 0,253-11 437 0 0,-230 21-1275 0 0,-73-24 377 0 0,1 0 1 0 0,0-1 0 0 0,0 0-1 0 0,1 0 1 0 0,0-1-1 0 0,1 0 1 0 0,-1 0 0 0 0,2 0-1 0 0,-1-1 1 0 0,1-2-206 0 0,-5-7-80 0 0,1 0 1 0 0,0-1-1 0 0,2 0 0 0 0,0 0 0 0 0,2-1 1 0 0,0 0-1 0 0,1 1 0 0 0,1-1 0 0 0,1-1 1 0 0,1-5 79 0 0,6 3-1176 0 0,4 11-3976 0 0,-7 8-2395 0 0</inkml:trace>
  <inkml:trace contextRef="#ctx0" brushRef="#br0" timeOffset="8449.63">1712 132 0 0 0,'0'0'197'0'0,"0"0"61"0"0,0 0 40 0 0,0 0 23 0 0,0 8 5264 0 0,-3 12-3583 0 0,-7-1-1712 0 0,0 2 0 0 0,2-1 0 0 0,0 1 1 0 0,1 0-1 0 0,1 1 0 0 0,1 0 1 0 0,1 0-1 0 0,1 0 0 0 0,0 13-290 0 0,4-34 75 0 0,1 1 0 0 0,-1-1 0 0 0,0 0-1 0 0,0 1 1 0 0,0-1 0 0 0,1 0 0 0 0,-1 0 0 0 0,0 0 0 0 0,1 0-1 0 0,-1 0 1 0 0,1-1 0 0 0,0 1 0 0 0,-1 0 0 0 0,1-1 0 0 0,-1 1-1 0 0,1-1 1 0 0,0 1 0 0 0,-1-1 0 0 0,1 0 0 0 0,0 0 0 0 0,0 0 0 0 0,-1 0-1 0 0,1 0 1 0 0,0 0 0 0 0,-1 0 0 0 0,1-1 0 0 0,0 1 0 0 0,-1-1-1 0 0,1 1 1 0 0,0-1 0 0 0,-1 1 0 0 0,1-1 0 0 0,-1 0 0 0 0,1 0-1 0 0,-1 0 1 0 0,1 0 0 0 0,-1 0 0 0 0,0 0 0 0 0,1 0 0 0 0,-1 0-1 0 0,0-1 1 0 0,0 1 0 0 0,0-1-75 0 0,19-16 189 0 0,-2 0 0 0 0,-1-2 0 0 0,0 0-1 0 0,-1-1 1 0 0,-1 0 0 0 0,-1-2 0 0 0,-2 1 0 0 0,0-2-1 0 0,6-15-188 0 0,-8 18 117 0 0,49-97 260 0 0,-62 193-874 0 0,9 339 1475 0 0,-9-390-1003 0 0,0 0 0 0 0,-1-1 0 0 0,-1 1 0 0 0,-2-1-1 0 0,0-1 1 0 0,-1 1 0 0 0,-2-1 0 0 0,0-1 0 0 0,-1 1 0 0 0,-1-2 0 0 0,-1 0 0 0 0,-6 6 25 0 0,15-20-42 0 0,-1-1 0 0 0,0 0 1 0 0,0 0-1 0 0,0-1 0 0 0,-1 1 1 0 0,1-1-1 0 0,-1 0 1 0 0,0-1-1 0 0,0 0 0 0 0,-1 1 1 0 0,1-2-1 0 0,-1 1 0 0 0,1-1 1 0 0,-5 1 41 0 0,8-2-1 0 0,0-1 1 0 0,0 0-1 0 0,0 0 0 0 0,0 0 1 0 0,1 0-1 0 0,-1 0 0 0 0,0 0 1 0 0,0-1-1 0 0,0 1 1 0 0,1-1-1 0 0,-1 0 0 0 0,0 0 1 0 0,0 0-1 0 0,1 0 0 0 0,-1 0 1 0 0,1-1-1 0 0,-1 1 1 0 0,1-1-1 0 0,0 1 0 0 0,0-1 1 0 0,-1 0-1 0 0,1 0 0 0 0,1 0 1 0 0,-1 0-1 0 0,0-1 0 0 0,0 1 1 0 0,1 0-1 0 0,-1-1 1 0 0,1 1-1 0 0,0-1 0 0 0,0 1 1 0 0,0-1-1 0 0,0 0 0 0 0,0 0 1 0 0,0 1-1 0 0,0-3 1 0 0,0-2 18 0 0,0 0-1 0 0,1 0 1 0 0,-1-1 0 0 0,1 1-1 0 0,0 0 1 0 0,1-1-1 0 0,0 1 1 0 0,0 0-1 0 0,1 0 1 0 0,0 0 0 0 0,0 0-1 0 0,0 0 1 0 0,1 0-1 0 0,0 1 1 0 0,0-1 0 0 0,1 1-1 0 0,0 0 1 0 0,0 0-1 0 0,2-1-17 0 0,95-103 216 0 0,-88 98-188 0 0,1 1 0 0 0,0 1 1 0 0,0 0-1 0 0,1 1 1 0 0,1 1-1 0 0,-1 1 0 0 0,1 0 1 0 0,0 0-1 0 0,1 2 1 0 0,0 0-1 0 0,0 1 0 0 0,0 1 1 0 0,0 0-1 0 0,0 1 1 0 0,1 1-1 0 0,-1 1 0 0 0,6 0-28 0 0,10 15-1081 0 0,-24-2-6290 0 0,-8-11-1467 0 0</inkml:trace>
  <inkml:trace contextRef="#ctx0" brushRef="#br0" timeOffset="8904.933">731 802 6081 0 0,'0'0'1723'0'0,"0"0"-88"0"0,0 0-8 0 0,0 0 98 0 0,22 0 18 0 0,130 0 1325 0 0,178-2 1819 0 0,163-33-3419 0 0,-83-8-1729 0 0,-311 38-421 0 0,-57 4-6352 0 0,-29 1 2752 0 0,-11 0-6680 0 0</inkml:trace>
  <inkml:trace contextRef="#ctx0" brushRef="#br0" timeOffset="9718.725">1229 942 4345 0 0,'0'0'1019'0'0,"0"0"-24"0"0,0 0 281 0 0,0 0 330 0 0,0 0 195 0 0,0 0-98 0 0,0 0-370 0 0,-20 17-372 0 0,-64 55-299 0 0,-18 20 567 0 0,-68 47-402 0 0,98-89 139 0 0,105-50 135 0 0,36-15-840 0 0,0 3 0 0 0,1 3-1 0 0,0 3 1 0 0,14 2-261 0 0,26 19-53 0 0,-100-13 349 0 0,-10-2-100 0 0,-15-10 333 0 0,4-1-478 0 0,0-1 1 0 0,2 0-1 0 0,-1-1 0 0 0,1 0 0 0 0,1 0 0 0 0,1-1 0 0 0,0 0 0 0 0,0 0 0 0 0,1-1 0 0 0,1 0 0 0 0,-2-9-51 0 0,-37-84-683 0 0,29 89-713 0 0,8 15-7002 0 0,6 4 375 0 0</inkml:trace>
  <inkml:trace contextRef="#ctx0" brushRef="#br0" timeOffset="10202.324">1712 937 4681 0 0,'0'0'2682'0'0,"0"0"-440"0"0,0 0-491 0 0,0 0-207 0 0,0 0 14 0 0,0 0 22 0 0,0 0-65 0 0,0 0-131 0 0,0 0-241 0 0,0 0-280 0 0,0 0-199 0 0,0 0-165 0 0,0 0-110 0 0,2 5-47 0 0,-2-2-300 0 0,1 0 1 0 0,-1 1-1 0 0,0-1 0 0 0,0 0 1 0 0,0 1-1 0 0,0-1 0 0 0,-1 0 1 0 0,1 0-1 0 0,-1 1 0 0 0,0-1 1 0 0,0 0-1 0 0,0 0 1 0 0,0 0-1 0 0,0 0 0 0 0,-1 0 1 0 0,0 0-1 0 0,1 0 0 0 0,-1-1 1 0 0,0 1-1 0 0,0-1 0 0 0,-1 2-42 0 0,-37 56 314 0 0,16-26-287 0 0,2 1 0 0 0,1 2 0 0 0,2 0 0 0 0,-10 28-27 0 0,27-63 2 0 0,1 0 0 0 0,-1 0 0 0 0,1 0 0 0 0,0 0 0 0 0,0 1 0 0 0,0-1 0 0 0,0 1 0 0 0,0-1 0 0 0,1 1 0 0 0,-1-1 0 0 0,1 1-1 0 0,-1-1 1 0 0,1 1 0 0 0,0-1 0 0 0,0 1 0 0 0,0-1 0 0 0,1 1 0 0 0,-1 0 0 0 0,0-1 0 0 0,1 1 0 0 0,0-1 0 0 0,-1 1 0 0 0,1-1 0 0 0,0 0 0 0 0,1 1 0 0 0,-1-1 0 0 0,0 0 0 0 0,0 0 0 0 0,1 0 0 0 0,0 0 0 0 0,-1 0 0 0 0,1 0 0 0 0,0 0 0 0 0,0 0 0 0 0,0-1 0 0 0,0 1 0 0 0,0-1 0 0 0,0 1 0 0 0,0-1 0 0 0,1 0 0 0 0,-1 0 0 0 0,0 0 0 0 0,1 0 0 0 0,-1 0 0 0 0,1-1-1 0 0,2 1 0 0 0,158-25 692 0 0,-99 21-3007 0 0,-63-6-5725 0 0,-1 8 4998 0 0,0-1-7529 0 0</inkml:trace>
  <inkml:trace contextRef="#ctx0" brushRef="#br0" timeOffset="10453.853">1391 1110 14203 0 0,'0'0'991'0'0,"0"0"-343"0"0,0 0 35 0 0,0 0 312 0 0,0 0 214 0 0,0 0 34 0 0,0 0-117 0 0,23 1-165 0 0,73 6-186 0 0,119-20 699 0 0,-182 11-1893 0 0,23-2-602 0 0,-20-2-7199 0 0,-27 2-3379 0 0</inkml:trace>
  <inkml:trace contextRef="#ctx0" brushRef="#br0" timeOffset="12500.678">1718 1 0 0 0,'0'0'421'0'0,"0"0"73"0"0,0 0-33 0 0,0 0 3 0 0,0 0 79 0 0,0 0 71 0 0,0 0-17 0 0,0 0-67 0 0,0 0-37 0 0,-11 27 4604 0 0,-12 49-640 0 0,8-2-3681 0 0,-7-30-548 0 0,20 25-64 0 0,23-21-266 0 0,-20-46 123 0 0,0 1 1 0 0,1-1 0 0 0,-1 1 0 0 0,1-1 0 0 0,-1 1 0 0 0,1-1 0 0 0,0 0 0 0 0,0 0-1 0 0,0 0 1 0 0,0 0 0 0 0,0 0 0 0 0,0-1 0 0 0,1 1 0 0 0,-1 0 0 0 0,1-1-1 0 0,-1 0 1 0 0,1 0 0 0 0,-1 0 0 0 0,1 0 0 0 0,0 0 0 0 0,0 0 0 0 0,-1 0-1 0 0,1-1 1 0 0,0 0 0 0 0,0 1 0 0 0,0-1 0 0 0,0 0 0 0 0,-1 0 0 0 0,1-1 0 0 0,0 1-1 0 0,0-1 1 0 0,0 1 0 0 0,-1-1 0 0 0,1 0 0 0 0,0 0 0 0 0,-1 0 0 0 0,1 0-1 0 0,0-1-21 0 0,56-66 765 0 0,-17-25-705 0 0,10 24-2 0 0,-34 28 530 0 0,-9 33 49 0 0,-6 5-1951 0 0,-3 2-5812 0 0,0 1-2497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48 0 0 0,'0'0'553'0'0,"0"0"212"0"0,0 0 259 0 0,0 0 217 0 0,0 0 138 0 0,0 0 56 0 0,0 0-36 0 0,0 0-158 0 0,0 0-205 0 0,-10-7-160 0 0,-33-24-114 0 0,40 29-627 0 0,0 1 1 0 0,0 0-1 0 0,0-1 1 0 0,-1 1 0 0 0,1 0-1 0 0,0 1 1 0 0,-1-1 0 0 0,1 1-1 0 0,-1-1 1 0 0,1 1 0 0 0,0 0-1 0 0,-1 0 1 0 0,1 0 0 0 0,-1 1-1 0 0,1-1 1 0 0,0 1 0 0 0,-1 0-1 0 0,1 0 1 0 0,0 0 0 0 0,0 0-1 0 0,0 1 1 0 0,-1 0-136 0 0,-16 8 193 0 0,1 2-1 0 0,0 0 1 0 0,1 1 0 0 0,0 1-1 0 0,1 1 1 0 0,1 0-1 0 0,-1 3-192 0 0,4-6 134 0 0,-1 1-1 0 0,1-1 1 0 0,1 2 0 0 0,0 0-1 0 0,0 1 1 0 0,2 0-1 0 0,0 0 1 0 0,0 1 0 0 0,2 1-1 0 0,0-1 1 0 0,1 1 0 0 0,0 1-1 0 0,1-1 1 0 0,2 1-1 0 0,-1 0 1 0 0,2 0 0 0 0,1 0-1 0 0,0 1 1 0 0,1-1-1 0 0,1 1 1 0 0,1-1 0 0 0,1 8-134 0 0,0-19 58 0 0,0 0 0 0 0,1 0 0 0 0,0 0 0 0 0,0 0 0 0 0,1-1 0 0 0,-1 1 1 0 0,2-1-1 0 0,-1 0 0 0 0,1 0 0 0 0,-1 0 0 0 0,2 0 0 0 0,-1-1 0 0 0,1 0 0 0 0,-1 0 0 0 0,1-1 1 0 0,1 0-1 0 0,-1 0 0 0 0,1 0 0 0 0,-1 0 0 0 0,1-1 0 0 0,0-1 0 0 0,0 1 0 0 0,0-1 0 0 0,7 1-58 0 0,9 2 164 0 0,0 0 0 0 0,1-2 0 0 0,-1-1 0 0 0,1-2 0 0 0,-1 0 0 0 0,1-1 0 0 0,10-2-164 0 0,-15 0 75 0 0,-1 0 1 0 0,0-2 0 0 0,0 0-1 0 0,0-1 1 0 0,-1-1 0 0 0,0 0-1 0 0,0-1 1 0 0,-1-1 0 0 0,0-1 0 0 0,0 0-1 0 0,-1-1 1 0 0,6-6-76 0 0,-13 10 16 0 0,1-1 0 0 0,-1 0 0 0 0,0 0 0 0 0,-1-1 0 0 0,0 0 0 0 0,0 0-1 0 0,-1-1 1 0 0,0 0 0 0 0,-1 0 0 0 0,0 0 0 0 0,0-1 0 0 0,-1 0 0 0 0,-1 0 0 0 0,0 0 0 0 0,0 0 0 0 0,-1 0 0 0 0,0 0 0 0 0,-1-1 0 0 0,-1 1 0 0 0,0-7-16 0 0,-1 9-129 0 0,-1 0 0 0 0,0 0 0 0 0,-1 0 1 0 0,0 0-1 0 0,0 1 0 0 0,-1-1 1 0 0,0 1-1 0 0,0 0 0 0 0,-1 0 1 0 0,0 0-1 0 0,0 1 0 0 0,-1 0 1 0 0,0 0-1 0 0,0 0 0 0 0,-1 1 0 0 0,0 0 1 0 0,0 0-1 0 0,0 1 0 0 0,-1 0 1 0 0,0 0-1 0 0,-1 0 129 0 0,-13-8-894 0 0,-1 2 1 0 0,-1 0-1 0 0,0 2 0 0 0,-1 0 1 0 0,1 2-1 0 0,-26-5 894 0 0,-79 0-5360 0 0,44 21-2108 0 0,53-4 5609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1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8 3801 0 0,'0'0'477'0'0,"0"0"-465"0"0,0 0-266 0 0,0 0-33 0 0,0 0 131 0 0,0 0 154 0 0,0 0 168 0 0,0 0 118 0 0,0 0 41 0 0,0 0-42 0 0,0 0-51 0 0,8 25 1000 0 0,34 122 4836 0 0,-21 84-3066 0 0,-17-54-547 0 0,-14 131-2455 0 0,6-232 419 0 0,4 0-1 0 0,3 0 1 0 0,3 0-1 0 0,13 57-418 0 0,-6-51 338 0 0,-3 0 0 0 0,-4 0 0 0 0,-5 71-338 0 0,-18 26 616 0 0,-3 14 8 0 0,30-76-413 0 0,-6-86-93 0 0,-1-1 1 0 0,-2 1 0 0 0,-1 0-1 0 0,-1-1 1 0 0,-5 27-119 0 0,-11 189 316 0 0,32-76-128 0 0,-47-103-241 0 0,28-77-7209 0 0,4 9 3888 0 0,0-4-7787 0 0</inkml:trace>
  <inkml:trace contextRef="#ctx0" brushRef="#br0" timeOffset="1601.214">340 8 0 0 0,'0'0'589'0'0,"0"0"149"0"0,0 0 21 0 0,2-3-62 0 0,5-1 8869 0 0,-11 22-6593 0 0,-14 29-2153 0 0,-1-12-461 0 0,-2-1-1 0 0,-2-1 1 0 0,0-1-1 0 0,-3-1 1 0 0,0-1-1 0 0,-2-2 1 0 0,-8 6-359 0 0,31-29 80 0 0,-59 63 1512 0 0,89-58-1504 0 0,184 4 222 0 0,-51 29-320 0 0,-132-38-77 0 0,1 0 0 0 0,0-2 0 0 0,0-1-1 0 0,0-1 1 0 0,19-2 87 0 0,-6 0-149 0 0,-40 1 201 0 0,0 0 32 0 0,0 0 19 0 0,0 0 10 0 0,0 0 11 0 0,0 0 3 0 0,0 0 17 0 0,0 0-10 0 0,0 0-24 0 0,0 0-31 0 0,0 0-11 0 0,0 0-15 0 0,-11-39 918 0 0,-56-33 382 0 0,-100-93-67 0 0,73 64-3182 0 0,94 100 1283 0 0,-2 0-233 0 0,0 1-7183 0 0,2 0-3251 0 0</inkml:trace>
  <inkml:trace contextRef="#ctx0" brushRef="#br0" timeOffset="4183.554">1 1550 0 0 0,'51'1'6085'0'0,"172"-24"2473"0"0,117 19-7205 0 0,-226 4-611 0 0,-2 3-715 0 0,-103 11-1672 0 0,-17-1-3113 0 0,6-11 2998 0 0,-2 3-6842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83 5649 0 0,'0'0'1621'0'0,"0"0"-469"0"0,0 0-251 0 0,0 0-15 0 0,0 0 53 0 0,0 0-27 0 0,0 0-91 0 0,0 0-147 0 0,0 0-178 0 0,0 0-151 0 0,0 0-129 0 0,-3 0-89 0 0,0 2-71 0 0,1 1-1 0 0,-1 0 1 0 0,1 0-1 0 0,-1 0 1 0 0,1 0-1 0 0,0 1 1 0 0,0-1-1 0 0,1 1 1 0 0,-1-1-1 0 0,1 1 1 0 0,0-1 0 0 0,0 1-1 0 0,0 0 1 0 0,0 0-1 0 0,0-1 1 0 0,1 1-1 0 0,0 0 1 0 0,0 0-1 0 0,0 0 1 0 0,0 0-1 0 0,1 3-55 0 0,-3 10 276 0 0,-5 155 1207 0 0,7-169-1460 0 0,0 0 0 0 0,0 0 0 0 0,1 0 1 0 0,-1-1-1 0 0,1 1 0 0 0,0 0 0 0 0,0 0 1 0 0,0-1-1 0 0,0 1 0 0 0,0-1 0 0 0,0 1 0 0 0,1-1 1 0 0,-1 1-1 0 0,1-1 0 0 0,0 0 0 0 0,0 1 1 0 0,-1-1-1 0 0,1 0 0 0 0,1 0 0 0 0,-1-1 0 0 0,0 1 1 0 0,0 0-1 0 0,1-1 0 0 0,-1 1 0 0 0,1-1 0 0 0,0 0 1 0 0,-1 0-1 0 0,1 0 0 0 0,0 0 0 0 0,-1 0 1 0 0,1-1-1 0 0,0 1 0 0 0,0-1 0 0 0,0 0 0 0 0,-1 0 1 0 0,1 0-1 0 0,0 0 0 0 0,0 0 0 0 0,0-1 1 0 0,0 1-1 0 0,-1-1 0 0 0,1 1 0 0 0,0-1 0 0 0,0 0 1 0 0,-1-1-1 0 0,1 1 0 0 0,-1 0 0 0 0,1-1 1 0 0,-1 1-1 0 0,0-1 0 0 0,2-1-23 0 0,14-16 111 0 0,-1-1-1 0 0,-1-1 1 0 0,-1 0 0 0 0,-1-1-1 0 0,-1-1 1 0 0,-1 0 0 0 0,-1-1-1 0 0,-1 0 1 0 0,-1-1 0 0 0,-1 0-1 0 0,1-7-110 0 0,-5 20 7 0 0,13-98 593 0 0,-24 121-1196 0 0,26 180 694 0 0,-19-189-99 0 0,27 116-65 0 0,-6 0-1 0 0,-5 2 1 0 0,-1 61 66 0 0,-13-167 5 0 0,-1 1 0 0 0,-1-1 0 0 0,0 0 0 0 0,-1 0 0 0 0,0 1 0 0 0,-1-1 0 0 0,-1 0 0 0 0,0 0 0 0 0,-1-1 0 0 0,0 1 0 0 0,-1-1 0 0 0,-1 0 0 0 0,0 0 0 0 0,-1 0 0 0 0,0-1 0 0 0,-1 0 0 0 0,0 0 0 0 0,-1-1 0 0 0,0 0 0 0 0,-1-1 0 0 0,0 0 0 0 0,-1-1 0 0 0,0 1 0 0 0,0-2 0 0 0,-2 1-5 0 0,-69 16 390 0 0,79-24-369 0 0,1-1-1 0 0,0 0 0 0 0,-1 0 0 0 0,1 0 0 0 0,0 0 0 0 0,-1 0 0 0 0,1-1 0 0 0,0 1 0 0 0,-1-1 0 0 0,1 0 0 0 0,0 1 1 0 0,0-1-1 0 0,0 0 0 0 0,0 0 0 0 0,-1 0 0 0 0,1-1 0 0 0,1 1 0 0 0,-1 0 0 0 0,0-1 0 0 0,0 0 0 0 0,0 1 0 0 0,1-1 0 0 0,-1 0 1 0 0,1 0-1 0 0,-1 1 0 0 0,1-1 0 0 0,0-1 0 0 0,0 1 0 0 0,0 0 0 0 0,0 0 0 0 0,0 0 0 0 0,0 0 0 0 0,1-1 0 0 0,-1 1 1 0 0,1-1-21 0 0,-2-8 26 0 0,1 0 0 0 0,1 0 0 0 0,0-1 0 0 0,0 1 0 0 0,1 0 0 0 0,1 0 0 0 0,0 0 0 0 0,0 0 0 0 0,1 0 0 0 0,1 0 0 0 0,0 1 0 0 0,0-1 0 0 0,1 1 0 0 0,0 0 0 0 0,0 0 0 0 0,6-5-26 0 0,120-140 161 0 0,-123 146-172 0 0,8-7-11 0 0,1 0 0 0 0,0 0 0 0 0,1 2 0 0 0,1 0 1 0 0,0 1-1 0 0,1 1 0 0 0,15-7 22 0 0,-13 15-883 0 0,-17 7-1963 0 0,-2 5-3749 0 0,-3-4-4535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1:26.7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1095 663 1528 0 0,'0'0'941'0'0,"0"0"-477"0"0,0 0-302 0 0,0 0-102 0 0,0 0 40 0 0,0 0 87 0 0,0 0 98 0 0,0 0 97 0 0,0 0 102 0 0,0 0 49 0 0,0 0 9 0 0,2-3 42 0 0,-1 0 82 0 0,14-19 221 0 0,-8 16 2880 0 0,-1 3 3986 0 0,-6 33-7162 0 0,17 172 1075 0 0,-4-91-1173 0 0,6 136 1577 0 0,-10 118-2070 0 0,-36-111 500 0 0,6 15-94 0 0,19 138 235 0 0,-16-41-319 0 0,16-341-261 0 0,-1 0 1 0 0,-1-1-1 0 0,-1 1 1 0 0,-1-1-1 0 0,-1-1 1 0 0,-2 1-1 0 0,-10 20-61 0 0,17-38 7 0 0,0 1-1 0 0,1-1 1 0 0,-1 0-1 0 0,1 0 1 0 0,0 1-1 0 0,1-1 1 0 0,-1 1-1 0 0,1-1 0 0 0,1 0 1 0 0,-1 1-1 0 0,1-1 1 0 0,0 1-1 0 0,1 0-6 0 0,2 8 129 0 0,1 2 60 0 0,20 13 384 0 0,-25-30-586 0 0,9-26-626 0 0,5-6-1985 0 0,-4 12-4906 0 0,-5 13-4290 0 0</inkml:trace>
  <inkml:trace contextRef="#ctx0" brushRef="#br0" timeOffset="8680.097">1076 569 0 0 0,'0'0'784'0'0,"0"0"172"0"0,0 0 78 0 0,0 0-49 0 0,0 0-102 0 0,0 0-132 0 0,1-1-1151 0 0,-1-3 15643 0 0,-51 46-14667 0 0,-155 140-239 0 0,205-182-331 0 0,0 0 0 0 0,0 0 0 0 0,0 1 1 0 0,1-1-1 0 0,-1 1 0 0 0,0-1 1 0 0,1 1-1 0 0,-1-1 0 0 0,0 1 1 0 0,1-1-1 0 0,-1 1 0 0 0,1 0 1 0 0,-1-1-1 0 0,1 1 0 0 0,-1 0 1 0 0,1-1-1 0 0,-1 1 0 0 0,1 0 1 0 0,0 0-1 0 0,-1-1 0 0 0,1 1 1 0 0,0 0-1 0 0,0 0 0 0 0,0 0 1 0 0,-1-1-1 0 0,1 1 0 0 0,0 0 1 0 0,0 0-1 0 0,0 0 0 0 0,0 0 1 0 0,0-1-1 0 0,1 1 0 0 0,-1 0 0 0 0,0 0 1 0 0,0 0-1 0 0,0 0 0 0 0,1-1 1 0 0,-1 1-1 0 0,0 0 0 0 0,1 0 1 0 0,-1-1-1 0 0,1 1 0 0 0,-1 0 1 0 0,1-1-1 0 0,-1 1 0 0 0,1 0 1 0 0,0-1-1 0 0,-1 1 0 0 0,1-1 1 0 0,0 1-7 0 0,24 4 98 0 0,1-2 1 0 0,1 0-1 0 0,-1-1 1 0 0,0-2-1 0 0,24-2-98 0 0,12 0 28 0 0,215 2-263 0 0,-277 0 263 0 0,0 0 29 0 0,0 0 34 0 0,0 0 14 0 0,-24-11 986 0 0,15-6-1081 0 0,-2 1-1 0 0,1 1 1 0 0,-2 0 0 0 0,0 1-1 0 0,0 0 1 0 0,-2 0-1 0 0,1 1 1 0 0,-2 1-1 0 0,0 1 1 0 0,0 0 0 0 0,-1 1-1 0 0,0 0 1 0 0,-1 1-1 0 0,0 1 1 0 0,0 1-1 0 0,-1 1 1 0 0,-4-1-10 0 0,13 5-552 0 0,-9-1-351 0 0,12 0-7900 0 0,6 3-2152 0 0</inkml:trace>
  <inkml:trace contextRef="#ctx0" brushRef="#br0" timeOffset="31507.011">2149 1878 0 0 0,'0'0'601'0'0,"0"0"-27"0"0,0 0 17 0 0,0 0 129 0 0,0 0 97 0 0,0 0 86 0 0,0 0 43 0 0,0 0-103 0 0,-1-3-71 0 0,-1-1-416 0 0,-1-11 2842 0 0,3 14-2290 0 0,0 1-82 0 0,0 0-116 0 0,0 0-125 0 0,0 0-132 0 0,0 0-141 0 0,0 0-147 0 0,0 17-411 0 0,-8 143 1080 0 0,-8-54-3758 0 0,11-81-2803 0 0,4-17-490 0 0</inkml:trace>
  <inkml:trace contextRef="#ctx0" brushRef="#br0" timeOffset="33333.551">3089 1874 0 0 0,'0'0'413'0'0,"0"0"500"0"0,0 0 111 0 0,0 0-20 0 0,0 0-32 0 0,0 0-25 0 0,0 0-39 0 0,0 0-34 0 0,0 0-51 0 0,0 0-34 0 0,0 0-34 0 0,0 0-29 0 0,0 0-36 0 0,0 0-28 0 0,0 0-38 0 0,0 0-36 0 0,0 0-25 0 0,0 0-40 0 0,0 0-33 0 0,0 0-19 0 0,0 0-23 0 0,0 0-25 0 0,0 0-26 0 0,0 0-14 0 0,0 0-41 0 0,0 0-32 0 0,0 0-36 0 0,0 0-61 0 0,0 0-45 0 0,0 0-36 0 0,0 0-22 0 0,0 0-25 0 0,0 0-9 0 0,0 0-19 0 0,0 0-15 0 0,0 0-9 0 0,0 0-1 0 0,0 0-1 0 0,0 0-5 0 0,0 0 2 0 0,0 0-9 0 0,0 0 0 0 0,0 0 6 0 0,0 0-12 0 0,0 0 2 0 0,0 0 1 0 0,0 0 0 0 0,0 0 1 0 0,0 0 5 0 0,0 0-6 0 0,0 0-7 0 0,0 0 2 0 0,0 0 7 0 0,0 0-3 0 0,0 0 10 0 0,0 0-7 0 0,0 0-9 0 0,0 0-1 0 0,0 0 4 0 0,0 0 16 0 0,0 0 5 0 0,0 0 6 0 0,0 0 1 0 0,3 25 1083 0 0,1 30-976 0 0,-2 0 0 0 0,-3 0 0 0 0,-2 0 0 0 0,-5 17-147 0 0,1-33 100 0 0,7-39-100 0 0,0 0-19 0 0,0 0-5 0 0,0 0-4 0 0,0 0-17 0 0,0 0-10 0 0,-1 0-1823 0 0,-1 0-6130 0 0,1 0-2174 0 0</inkml:trace>
  <inkml:trace contextRef="#ctx0" brushRef="#br0" timeOffset="34415.168">4080 1752 0 0 0,'0'0'389'0'0,"0"0"354"0"0,0 0 264 0 0,-1-3 113 0 0,-2-4 416 0 0,-17-6 10844 0 0,10 15-11785 0 0,0 40 59 0 0,7 213 1620 0 0,-23-194-3213 0 0,7-40-8582 0 0,16-18-709 0 0</inkml:trace>
  <inkml:trace contextRef="#ctx0" brushRef="#br0" timeOffset="36241.909">5078 1782 0 0 0,'0'1'3005'0'0,"4"4"15282"0"0,-4-3-16590 0 0,1-1-4924 0 0,-1 10 3262 0 0,0 59 42 0 0,-2-1 0 0 0,-3 0 0 0 0,-8 27-77 0 0,-4-9 55 0 0,17-86-67 0 0,0 0 12 0 0,0 0 13 0 0,0-1-1 0 0,0 0-17 0 0,0 0-14 0 0,0 0-22 0 0,0 0-32 0 0,0 0-43 0 0,0 0-62 0 0,0 0-91 0 0,-3-2-2932 0 0,2 2-3139 0 0,1 0 4729 0 0,0 0-6632 0 0</inkml:trace>
  <inkml:trace contextRef="#ctx0" brushRef="#br0" timeOffset="87027.837">695 1961 0 0 0,'117'0'0'0'0,"-39"14"1047"0"0,76-7 472 0 0,1-6 0 0 0,4-7-1519 0 0,-20 3 2 0 0,1 6 0 0 0,34 9-2 0 0,206 11-9 0 0,-53-1 101 0 0,-91-12 313 0 0,-44 8-601 0 0,-31-13 733 0 0,-89-7-407 0 0,287-5 1896 0 0,-67 18-1530 0 0,-194-8-338 0 0,0-4 1 0 0,73-11-159 0 0,185-36 307 0 0,-105 33-215 0 0,-56 15-47 0 0,-94 7 131 0 0,126-12 1279 0 0,-135 3-663 0 0,-58 6-352 0 0,-35 0-6071 0 0,0-3 68 0 0</inkml:trace>
  <inkml:trace contextRef="#ctx0" brushRef="#br0" timeOffset="102666.308">5020 2023 0 0 0,'0'0'171'0'0,"0"0"165"0"0,2-16 741 0 0,83 21 2392 0 0,69-1 881 0 0,80-6-1157 0 0,-100 11-2660 0 0,28 7 26 0 0,-70-16 101 0 0,-92 0-628 0 0,0 0 12 0 0,0 0 24 0 0,0 0 18 0 0,0 0 31 0 0,0 0 25 0 0,0 0 8 0 0,0 0 4 0 0,0 0 8 0 0,0 0 18 0 0,0 0 11 0 0,0 0 28 0 0,0 0 7 0 0,0 0-16 0 0,0 0-22 0 0,0 0-35 0 0,0 0-33 0 0,0 0-28 0 0,0 0-17 0 0,0 0-30 0 0,0 0-10 0 0,0 0 1 0 0,0 0-7 0 0,0 0 9 0 0,0 0-1 0 0,0 0-10 0 0,0 0-5 0 0,0 0-4 0 0,0 0-6 0 0,0 0-16 0 0,0 0-2 0 0,0 0 9 0 0,0 0-4 0 0,-32 0 430 0 0,-10-34 547 0 0,35 25-787 0 0,-1 0-1 0 0,2-1 1 0 0,-1 1-1 0 0,1-1 1 0 0,1-1-1 0 0,0 1 0 0 0,0-1 1 0 0,1 0-1 0 0,1 0 1 0 0,-1 0-1 0 0,2 0 1 0 0,0-1-1 0 0,-1-9-188 0 0,2 1 233 0 0,1 23-505 0 0,0 4 247 0 0,-23 397 30 0 0,-17-254 34 0 0,28-128 147 0 0,15-39-2 0 0,12-7-136 0 0,2 0 0 0 0,0 1 0 0 0,1 1 0 0 0,1 1 0 0 0,1 0 0 0 0,1 1 0 0 0,12-8-48 0 0,48-48 109 0 0,-46 23 86 0 0,-35 52-210 0 0,-6 1-1508 0 0,-1-1-1186 0 0,1 0-3453 0 0,4 1-4866 0 0</inkml:trace>
  <inkml:trace contextRef="#ctx0" brushRef="#br0" timeOffset="112933.895">58 157 2120 0 0,'0'0'313'0'0,"0"0"-304"0"0,0 0-120 0 0,0 0 63 0 0,0 0 188 0 0,0 0 240 0 0,0 0 292 0 0,0 0 299 0 0,0 0 268 0 0,0 0 202 0 0,0 0 83 0 0,2-14-1 0 0,6-43-76 0 0,-5 39 1970 0 0,-3 17-2649 0 0,0 1-191 0 0,0 0-207 0 0,0 0-174 0 0,0 0-139 0 0,0 21-49 0 0,-9 274 1403 0 0,28-240-942 0 0,-18-54-443 0 0,0 0 0 0 0,0 0 0 0 0,0 0 0 0 0,0 0 1 0 0,0 0-1 0 0,0-1 0 0 0,0 1 0 0 0,0 0 1 0 0,0-1-1 0 0,0 1 0 0 0,0-1 0 0 0,0 1 0 0 0,0-1 1 0 0,0 0-1 0 0,1 1 0 0 0,-1-1 0 0 0,0 0 1 0 0,0 0-1 0 0,1 0 0 0 0,-1 0 0 0 0,0 0 1 0 0,0 0-1 0 0,0 0 0 0 0,1 0 0 0 0,-1 0 0 0 0,0-1 1 0 0,0 1-1 0 0,0 0 0 0 0,1-1 0 0 0,-1 1 1 0 0,0-1-1 0 0,0 1 0 0 0,0-1 0 0 0,0 0 0 0 0,0 0 1 0 0,0 1-1 0 0,0-1 0 0 0,0 0 0 0 0,-1 0 1 0 0,1 0-1 0 0,0 0 0 0 0,0 0 0 0 0,-1 0 0 0 0,1 0 1 0 0,0 0-1 0 0,0-1-26 0 0,106-188 320 0 0,-15-11-396 0 0,-80 161 168 0 0,-12 40-59 0 0,0 0-11 0 0,0 0-50 0 0,-3 5-155 0 0,-7 31 206 0 0,2 0 0 0 0,2 1 0 0 0,1-1 0 0 0,2 1-1 0 0,1 0 1 0 0,3 27-23 0 0,32 220 125 0 0,-7-104-268 0 0,-25-164 139 0 0,6 41-91 0 0,-3-1 0 0 0,-2 2 0 0 0,-2-1 0 0 0,-6 32 95 0 0,4-76 20 0 0,-1-1 0 0 0,0 1 0 0 0,0-1 1 0 0,-1 0-1 0 0,-1 1 0 0 0,0-2 1 0 0,-1 1-1 0 0,0-1 0 0 0,0 0 0 0 0,-1 0 1 0 0,-1-1-1 0 0,0 1 0 0 0,0-2 0 0 0,-1 1 1 0 0,-1-1-1 0 0,1-1 0 0 0,-1 0 0 0 0,-1 0 1 0 0,1-1-1 0 0,-1 0 0 0 0,0-1 1 0 0,-1 0-1 0 0,0-1 0 0 0,0 0 0 0 0,0-1 1 0 0,0 0-1 0 0,-1-1 0 0 0,1 0 0 0 0,-1-1 1 0 0,-13 0-21 0 0,22-2 34 0 0,0-1-1 0 0,0 1 1 0 0,0-1 0 0 0,0 0 0 0 0,0 0 0 0 0,0 0-1 0 0,0-1 1 0 0,1 0 0 0 0,-1 1 0 0 0,0-1 0 0 0,1-1-1 0 0,-1 1 1 0 0,1 0 0 0 0,0-1 0 0 0,0 1 0 0 0,0-1-1 0 0,0 0 1 0 0,0 0 0 0 0,1-1 0 0 0,-1 1 0 0 0,1 0-1 0 0,0-1 1 0 0,0 1 0 0 0,0-1 0 0 0,0 0 0 0 0,1 0-1 0 0,-1 0 1 0 0,1 0 0 0 0,0 0 0 0 0,1 0 0 0 0,-1 0-1 0 0,0-2-33 0 0,0-6 50 0 0,0 0-1 0 0,0 0 0 0 0,1 0 1 0 0,1 0-1 0 0,0 0 0 0 0,0 0 1 0 0,1 0-1 0 0,1 0 0 0 0,0 0 1 0 0,3-5-50 0 0,8-14 34 0 0,1 0-1 0 0,1 2 1 0 0,1 0 0 0 0,2 0 0 0 0,1 2-1 0 0,1 1 1 0 0,1 0 0 0 0,2 1 0 0 0,0 2 0 0 0,2 1-1 0 0,0 0 1 0 0,1 2 0 0 0,2 1 0 0 0,-1 2 0 0 0,31-14-34 0 0,-57 30-109 0 0,89-31-701 0 0,-51 33-5370 0 0,-36 1-2672 0 0</inkml:trace>
  <inkml:trace contextRef="#ctx0" brushRef="#br0" timeOffset="115649.374">6681 1662 8034 0 0,'0'0'2639'0'0,"0"0"-1292"0"0,0 0-630 0 0,0 0-253 0 0,0 0-114 0 0,0 0-27 0 0,0 0 17 0 0,0 0-16 0 0,0 0-7 0 0,0 0 14 0 0,0 0 6 0 0,-10 3 35 0 0,-31 14 27 0 0,10 32 955 0 0,26-36-1101 0 0,-76 237 1636 0 0,-60 63-294 0 0,114-259-1235 0 0,-7 41 82 0 0,36-93-422 0 0,0 0 1 0 0,0 1-1 0 0,0-1 0 0 0,1 0 0 0 0,-1 0 0 0 0,0 0 0 0 0,1-1 0 0 0,-1 1 0 0 0,1 0 0 0 0,0-1 0 0 0,-1 0 0 0 0,1 1 0 0 0,0-1 0 0 0,0 0 0 0 0,0-1 0 0 0,0 1 0 0 0,0 0 0 0 0,0-1 1 0 0,0 0-1 0 0,0 1 0 0 0,0-1 0 0 0,0 0 0 0 0,0-1 0 0 0,3 0-20 0 0,27-1 103 0 0,0-2 0 0 0,-1-1-1 0 0,1-2 1 0 0,-1-1 0 0 0,-1-2 0 0 0,9-4-103 0 0,10-3 18 0 0,33-16 26 0 0,-76 14-7438 0 0,-3 5-1057 0 0,-1 9 948 0 0</inkml:trace>
  <inkml:trace contextRef="#ctx0" brushRef="#br0" timeOffset="116029.995">6286 1952 10050 0 0,'0'0'506'0'0,"0"0"-586"0"0,0 0-323 0 0,0 0-32 0 0,0 0 112 0 0,0 0 186 0 0,0 0 180 0 0,0 0 142 0 0,0 0 183 0 0,-20 0 146 0 0,-59 0 179 0 0,60 0 222 0 0,19 0 146 0 0,0 0 90 0 0,0 0-38 0 0,0 0-169 0 0,0 0-212 0 0,0 0-169 0 0,0 0-126 0 0,17 0 1474 0 0,150-21 2231 0 0,86 5-2913 0 0,-243 16-1725 0 0,162 6 530 0 0,-136-2-4400 0 0,-1 2-4060 0 0,-25-3-3499 0 0</inkml:trace>
  <inkml:trace contextRef="#ctx0" brushRef="#br1" timeOffset="121499.876">1351 1731 3201 0 0,'0'0'1003'0'0,"0"0"-545"0"0,0 0-270 0 0,0 0 108 0 0,0 0 246 0 0,0 0 133 0 0,0 0-30 0 0,0 0-131 0 0,0 0-132 0 0,0 0-66 0 0,0 0-25 0 0,6-3 13 0 0,28-10 1414 0 0,-33 13-1158 0 0,-1 0 98 0 0,-9 26 4577 0 0,-20 13-4648 0 0,16-24-116 0 0,-57 75 124 0 0,-4-3-1 0 0,-27 19-594 0 0,-65 69 299 0 0,191-198-3604 0 0,-23 20 3036 0 0,11-18-2785 0 0,-6 7-2650 0 0,-2 4-1496 0 0</inkml:trace>
  <inkml:trace contextRef="#ctx0" brushRef="#br1" timeOffset="121968.511">916 1791 0 0 0,'0'0'440'0'0,"0"0"456"0"0,0 0 278 0 0,0 0 125 0 0,0 0 146 0 0,0 0 49 0 0,0 0-31 0 0,0 0-120 0 0,0 0-284 0 0,0 0-268 0 0,-6-1-183 0 0,-19-2-93 0 0,18 2-27 0 0,7 1 12 0 0,32 25 4501 0 0,148 61-1778 0 0,-151-73-3102 0 0,0 1-1 0 0,0 2 0 0 0,-2 0 0 0 0,0 2 1 0 0,13 12-121 0 0,-34-24 13 0 0,6 3-1 0 0,-1 0-1 0 0,0 1 1 0 0,0 1-1 0 0,-1 0 1 0 0,-1 0 0 0 0,0 1-1 0 0,0 0 1 0 0,-1 0 0 0 0,-1 1-1 0 0,0 1-11 0 0,-7-13 56 0 0,1-2-110 0 0,-1 1 0 0 0,0 0-1 0 0,1-1 1 0 0,-1 1 0 0 0,0 0 0 0 0,1-1-1 0 0,-1 1 1 0 0,1 0 0 0 0,-1 0-1 0 0,1-1 1 0 0,-1 1 0 0 0,0 0-1 0 0,1 0 1 0 0,-1 0 0 0 0,1-1-1 0 0,-1 1 1 0 0,1 0 0 0 0,-1 0-1 0 0,1 0 1 0 0,-1 0 0 0 0,1 0-1 0 0,-1 0 1 0 0,1 0 0 0 0,-1 0 0 0 0,1 0-1 0 0,-1 0 1 0 0,1 1 0 0 0,-1-1-1 0 0,1 0 1 0 0,-1 0 0 0 0,0 0-1 0 0,1 0 1 0 0,-1 1 0 0 0,1-1-1 0 0,-1 0 1 0 0,1 1 0 0 0,-1-1-1 0 0,0 0 1 0 0,1 1 0 0 0,-1-1-1 0 0,0 0 1 0 0,1 1 0 0 0,-1-1 0 0 0,0 0-1 0 0,0 1 1 0 0,1-1 0 0 0,-1 1-1 0 0,0-1 1 0 0,0 1 0 0 0,0-1-1 0 0,0 1 1 0 0,1-1 0 0 0,-1 1-1 0 0,0-1 1 0 0,0 1 0 0 0,0-1-1 0 0,0 1 1 0 0,0-1 54 0 0,1-3-444 0 0,4-15-3978 0 0,-2 6-1877 0 0,-2 5-1912 0 0</inkml:trace>
  <inkml:trace contextRef="#ctx0" brushRef="#br1" timeOffset="122399.459">1076 1644 280 0 0,'0'0'631'0'0,"0"0"-404"0"0,0 0 42 0 0,0 0 427 0 0,0 0 512 0 0,0 0 327 0 0,0 0 95 0 0,0 0-66 0 0,0 0-145 0 0,0 0-173 0 0,1 19-160 0 0,5 118 1378 0 0,-4 249 735 0 0,-5-354-2787 0 0,0-11-3278 0 0,3-7-6215 0 0,0-14 3162 0 0</inkml:trace>
  <inkml:trace contextRef="#ctx0" brushRef="#br1" timeOffset="122735.007">811 1940 3257 0 0,'0'0'2211'0'0,"0"0"-628"0"0,0 0-403 0 0,23-1-110 0 0,133-14 935 0 0,160-36 1309 0 0,-70 8-3712 0 0,-210 37-334 0 0,-4 1-1674 0 0,-11 3-2559 0 0,-13 1-1154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3:55.6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617 88 0 0 0,'0'0'204'0'0,"0"0"583"0"0,0 0 100 0 0,0 0-56 0 0,0 0-33 0 0,0 0-28 0 0,0 0-19 0 0,0 0 9 0 0,0 0 13 0 0,-3 4 2706 0 0,-11 13-2106 0 0,-110 121 263 0 0,-159 124-1209 0 0,312-262-1578 0 0,-7-16-2254 0 0,-11 3-3434 0 0,-10 12 6105 0 0,2-3-613 0 0</inkml:trace>
  <inkml:trace contextRef="#ctx0" brushRef="#br0" timeOffset="497.234">91 114 0 0 0,'0'0'691'0'0,"0"0"394"0"0,0 0-71 0 0,0 0-275 0 0,0 0-172 0 0,0 0 142 0 0,0 0 195 0 0,2 13 2904 0 0,61 26 2183 0 0,-27-20-4777 0 0,263 158 299 0 0,-277-163-1516 0 0,0 0 0 0 0,-1 1 0 0 0,-1 1 0 0 0,0 1 0 0 0,-1 0 0 0 0,-1 2 0 0 0,-1 0 0 0 0,9 14 3 0 0,-18-16-498 0 0,-13-30-8362 0 0,4 8 4807 0 0,1 1-747 0 0</inkml:trace>
  <inkml:trace contextRef="#ctx0" brushRef="#br0" timeOffset="977.571">420 22 0 0 0,'0'0'555'0'0,"0"0"442"0"0,0 0 32 0 0,0 0-99 0 0,0 0-40 0 0,0 0-78 0 0,0 0-62 0 0,-2-4-18 0 0,-8-12-32 0 0,0 14 3474 0 0,3 21-3785 0 0,7-18-186 0 0,-14 320 2550 0 0,-38-130-3904 0 0,48-170-1027 0 0,4-12-3598 0 0,0-9-33 0 0</inkml:trace>
  <inkml:trace contextRef="#ctx0" brushRef="#br0" timeOffset="1830.956">0 309 0 0 0,'0'0'373'0'0,"0"0"806"0"0,0 0 398 0 0,0 0 86 0 0,23-1-127 0 0,151-12 1837 0 0,91-9 4 0 0,-153 12-4994 0 0,0 1-4628 0 0,-99 9 1029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1T16:52:3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532 88,'0'-4,"0"1,0-1,-1 1,1-1,-1 1,0-1,0 1,0 0,-1 0,1-1,-1 1,1 0,-1 0,0 1,0-1,-1 0,1 1,0-1,-1 1,0-1,1 1,-1 0,0 0,0 1,0-1,-1 1,1-1,0 1,0 0,-1 0,1 0,-3 0,-122-5,100 8,17-2,-1 1,1 1,-1 0,1 0,0 1,0 1,0 0,0 0,1 1,0 1,0-1,0 2,1-1,-1 1,2 1,-1 0,1 0,0 0,1 1,0 0,0 1,1 0,0 0,1 0,-1 3,4-5,1-1,1 0,-1 1,1-1,0 1,1-1,0 1,0-1,0 0,1 0,0 1,1-1,-1 0,2-1,-1 1,1 0,-1-1,2 0,-1 0,1 0,0 0,0-1,0 0,1 0,0 0,0-1,0 0,3 1,135 44,-143-47,0 0,-1-1,1 1,-1 0,1 0,-1-1,0 1,0 0,1 0,-1-1,-1 1,1 0,0 0,0 0,-1-1,1 1,-1 0,1-1,-1 1,0 0,1-1,-1 1,0-1,0 1,0-1,-1 1,1-1,0 0,0 0,-1 0,1 1,-1-1,0 0,-2 5,-154 189,136-162,2 1,1 2,1 0,3 0,-5 16,19-48,0 1,0 0,0-1,0 1,1-1,0 1,0 0,0 0,0-1,1 1,0-1,0 1,0 0,0-1,1 0,0 1,0-1,0 0,0 0,1 0,-1 0,1 0,0-1,0 1,1-1,-1 0,1 0,0 0,-1 0,1-1,0 1,1-1,-1 0,0 0,1-1,-1 1,1-1,-1 0,1 0,-1-1,4 1,5 0,1 0,0-2,-1 1,1-2,-1 1,1-2,-1 0,0-1,1 0,-2 0,1-2,-1 0,0 0,0-1,0 0,-1-1,0-1,-1 0,0 0,1-2,3-6</inkml:trace>
  <inkml:trace contextRef="#ctx0" brushRef="#br0" timeOffset="521.844">532 1075,'189'-372,"-133"272,-55 101,0 0,0-1,0 1,0 0,0 0,0 1,0-1,0 0,0 0,0 0,-1 0,1 1,0-1,-1 0,1 1,-1-1,0 1,1-1,-1 0,0 1,0-1,0 1,0-1,0 1,0-1,0 0,-1 1,1-1,-1 1,1-1,-1 1,1-2,-2 206,2-202,0-1,1 1,-1-1,1 1,0-1,0 0,0 1,1-1,-1 0,1 0,-1 0,1 0,0 0,0-1,1 1,-1 0,0-1,1 0,0 0,-1 1,1-1,0-1,0 1,0 0,0-1,1 0,-1 1,0-1,1 0,-1-1,0 1,1-1,-1 1,1-1,-1 0,1-1,-1 1,1 0,-1-1,0 0,1 0,-1 0,0 0,0 0,0-1,3-1,7-5,-1-1,0-1,-1 0,0-1,0 0,-1 0,-1-1,0-1,7-12,17-22,-23 35,-1-2,0 1,-1-1,-1 0,0-1,-1 0,0 0,-1 0,0-3,-4 8</inkml:trace>
  <inkml:trace contextRef="#ctx0" brushRef="#br0" timeOffset="1201.733">1463 653,'-68'57,"58"-51,0 0,0 1,1 0,0 1,0-1,1 2,0-1,1 1,0 1,0-1,1 1,0 0,1 1,0 0,0-1,1 1,-1 8,5-16,0 0,0 0,0 0,1 0,-1 0,1 0,0 0,0 0,0 0,0 0,1 0,-1 0,1-1,0 1,0 0,-1-1,2 0,-1 1,0-1,0 0,1 0,-1 0,1-1,0 1,-1 0,1-1,0 0,0 0,0 0,0 0,0 0,0 0,0-1,0 0,0 1,0-1,1 0,-1-1,0 1,0 0,0-1,0 0,0 0,0 0,0 0,0 0,2-2,7-4,0 0,0-1,-1 0,0-1,-1 0,0-1,0 0,-1-1,-1 1,2-3,52-56,51-40,-113 109,1-1,-1 0,0 1,0-1,1 1,-1-1,1 0,-1 1,0-1,1 1,-1-1,1 1,-1-1,1 1,-1 0,1-1,-1 1,1 0,0-1,-1 1,1 0,-1 0,1-1,0 1,-1 0,1 0,0 0,-1 0,1 0,0 0,-1 0,1 0,0 0,-1 0,1 0,0 0,-1 1,1-1,0 0,-1 0,1 1,-1-1,1 1,-1-1,1 0,-1 1,1-1,-1 1,1-1,-1 1,1-1,-1 1,0-1,1 1,-1 0,0-1,1 1,-1-1,0 1,0 0,0-1,0 1,0 0,0 0,2 52,-3-43,-31 302,31-123,5-132,-3 0,-2 0,-3 0,-3 0,-2-1,-2 0,-3-1,-7 14,-27 10,47-77,-1 0,0 1,0-1,0 0,0-1,0 1,-1 0,1-1,0 1,-1-1,1 0,-1 0,1 0,-1 0,0 0,0 0,1-1,-1 1,0-1,0 0,1 0,-1 0,0 0,0 0,0-1,1 1,-1-1,0 0,1 0,-3-1,0-2,0-1,1 0,0 0,0-1,0 1,1-1,0 0,0 0,0 0,1 0,0 0,0-1,0 1,1-1,0 0,0 1,1-3,-3-5,2-13,0 1,2-1,1 1,1 0,1 0,2 0,0 0,2 1,0 0,2 0,8-14,-6 10,1 1,1 0,1 1,1 1,2 0,0 2,2 0,0 0,13-8,-20 22,-3 5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3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1959 48 0 0 0,'23'-43'1900'0'0,"-23"45"6927"0"0,1 3-4304 0 0,3 16-4696 0 0,-2-10 789 0 0,9 260 1591 0 0,-12-188-1790 0 0,0 163 487 0 0,-1-159-301 0 0,2-86-601 0 0,0-1 15 0 0,0 0-1 0 0,0 0-9 0 0,0 0-14 0 0,0 0-6 0 0,0 0 9 0 0,0 0 16 0 0,0 0-22 0 0,0 0-4 0 0,0 0-2 0 0,0 0-27 0 0,0 0-18 0 0,0 0-42 0 0,0 0-77 0 0,0 0-126 0 0,0 0-259 0 0,0-4-9149 0 0,0 3 872 0 0</inkml:trace>
  <inkml:trace contextRef="#ctx0" brushRef="#br0" timeOffset="2885.361">766 182 0 0 0,'0'0'0'0'0,"0"0"0"0"0</inkml:trace>
  <inkml:trace contextRef="#ctx0" brushRef="#br0" timeOffset="3453.902">766 182 0 0 0,'70'-24'0'0'0,"-67"23"222"0"0,15-7 318 0 0,-5 6 7242 0 0,-12 2-6397 0 0,-1 0-104 0 0,0 0-180 0 0,0 0-208 0 0,-22 33 2417 0 0,-178 194-1321 0 0,182-204-1765 0 0,38-18 196 0 0,283 13 768 0 0,-303-18-1143 0 0,0-1-1 0 0,0 1 1 0 0,-1 0-1 0 0,1-1 0 0 0,0 1 1 0 0,0 0-1 0 0,-1-1 1 0 0,1 1-1 0 0,0 0 1 0 0,0-1-1 0 0,0 1 1 0 0,0-1-1 0 0,0 1 1 0 0,-1 0-1 0 0,1-1 1 0 0,0 1-1 0 0,0-1 1 0 0,0 1-1 0 0,0-1 1 0 0,0 1-1 0 0,0 0 1 0 0,1-1-1 0 0,-1 1 1 0 0,0-1-1 0 0,0 1 1 0 0,0 0-1 0 0,0-1 1 0 0,0 1-1 0 0,1-1 1 0 0,-1 1-1 0 0,0 0 1 0 0,0-1-1 0 0,0 1 1 0 0,1 0-1 0 0,-1-1 1 0 0,0 1-1 0 0,1 0 1 0 0,-1 0-1 0 0,0-1 1 0 0,1 1-1 0 0,-1 0 1 0 0,0 0-1 0 0,1-1 1 0 0,-1 1-1 0 0,0 0 1 0 0,1 0-1 0 0,-1 0 1 0 0,1 0-1 0 0,-1 0 1 0 0,0 0-1 0 0,1-1-44 0 0,-12-12-198 0 0,-12-26 299 0 0,2-1-1 0 0,2 0 1 0 0,1-2 0 0 0,-2-12-101 0 0,-3-27-49 0 0,19 46-2685 0 0,4 35 968 0 0,0 0-1229 0 0,0 0-2671 0 0,0 0-3933 0 0</inkml:trace>
  <inkml:trace contextRef="#ctx0" brushRef="#br0" timeOffset="3949.759">1227 0 9402 0 0,'0'0'830'0'0,"0"0"-1017"0"0,0 0-500 0 0,0 0 239 0 0,0 0 731 0 0,0 0 713 0 0,0 0 389 0 0,0 0-7 0 0,0 0-287 0 0,0 0-296 0 0,0 0-252 0 0,0 0-149 0 0,-3 18-66 0 0,-30 128 1023 0 0,-37 54-86 0 0,66-193-1227 0 0,0 1 1 0 0,1-1 0 0 0,0 1 0 0 0,0 0 0 0 0,1 0-1 0 0,0 0 1 0 0,0 0 0 0 0,1 0 0 0 0,0 1-1 0 0,1-1 1 0 0,-1 0 0 0 0,2 1 0 0 0,0 4-39 0 0,25 10 702 0 0,33-18 669 0 0,-46-5-1104 0 0,43-21 767 0 0,-46-6-3628 0 0,-9 8-6917 0 0,-1 14 899 0 0</inkml:trace>
  <inkml:trace contextRef="#ctx0" brushRef="#br0" timeOffset="4196.956">933 173 10690 0 0,'0'0'1570'0'0,"0"0"-694"0"0,0 0-526 0 0,0 0-108 0 0,0 0 190 0 0,0 0 287 0 0,0 0 211 0 0,0 0 67 0 0,0 0-111 0 0,0 0-207 0 0,0 0-167 0 0,20 1-143 0 0,138 7 207 0 0,-128-8-1002 0 0,74-1 100 0 0,-35-5-8106 0 0,-54 4-2164 0 0</inkml:trace>
  <inkml:trace contextRef="#ctx0" brushRef="#br0" timeOffset="5001.495">1452 274 8146 0 0,'0'0'2538'0'0,"0"0"-1692"0"0,0 0-787 0 0,0 0-62 0 0,0 0 302 0 0,0 0 420 0 0,0 0 224 0 0,0 0 54 0 0,0 0-52 0 0,0 0-109 0 0,0 0-128 0 0,0 0-111 0 0,21 4-84 0 0,68 11-72 0 0,108-9 1693 0 0,-27-17-1785 0 0,-170 11-195 0 0,-27-10 527 0 0,-13-1-718 0 0,32 11 48 0 0,1-1 1 0 0,0 0 0 0 0,0-1 0 0 0,0 0 0 0 0,0 0 0 0 0,0 0 0 0 0,0-1 0 0 0,1 0-1 0 0,-1 0 1 0 0,1-1 0 0 0,0 0 0 0 0,0 0 0 0 0,0 0 0 0 0,0-1 0 0 0,1 0 0 0 0,0 0-1 0 0,0 0 1 0 0,0 0 0 0 0,0-1 0 0 0,-1-4-12 0 0,4-56 580 0 0,2 65-516 0 0,0 1-8 0 0,0 0-13 0 0,0 0-11 0 0,0 0-33 0 0,0 0-18 0 0,0 0-25 0 0,0 0-40 0 0,-11 33-412 0 0,-56 282 117 0 0,43-248 187 0 0,30-84 257 0 0,1 2-1 0 0,1-1 1 0 0,0 1 0 0 0,1 0 0 0 0,0 1-1 0 0,2 0 1 0 0,-1 1 0 0 0,2 0-1 0 0,0 0 1 0 0,0 1 0 0 0,1 1-65 0 0,53-46-6568 0 0,-58 51-4429 0 0</inkml:trace>
  <inkml:trace contextRef="#ctx0" brushRef="#br0" timeOffset="6569.764">469 212 0 0 0,'0'0'400'0'0,"7"-1"522"0"0,1 1-383 0 0,3-1-29 0 0,2 0 8440 0 0,-48 9-4530 0 0,12-2-3737 0 0,-318 45 2368 0 0,328-50-2736 0 0,12-1-201 0 0,21 3 61 0 0,-14-8 2223 0 0,-14-13-2207 0 0,5 2-228 0 0,2-2 1 0 0,0 1 0 0 0,1 0 0 0 0,0 0 0 0 0,2 0 0 0 0,0 0 0 0 0,1 0 0 0 0,0 1-1 0 0,2-1 1 0 0,0 1 0 0 0,0-1 0 0 0,7-9 36 0 0,-12 26-19 0 0,0-1-1 0 0,0 1 1 0 0,0-1 0 0 0,1 1-1 0 0,-1 0 1 0 0,0-1 0 0 0,1 1-1 0 0,-1 0 1 0 0,0-1-1 0 0,1 1 1 0 0,-1-1 0 0 0,0 1-1 0 0,1 0 1 0 0,-1 0 0 0 0,1-1-1 0 0,-1 1 1 0 0,1 0 0 0 0,-1 0-1 0 0,0 0 1 0 0,1-1-1 0 0,-1 1 1 0 0,1 0 0 0 0,-1 0-1 0 0,1 0 1 0 0,-1 0 0 0 0,1 0-1 0 0,-1 0 1 0 0,1 0 0 0 0,-1 0-1 0 0,1 0 1 0 0,-1 0-1 0 0,1 0 1 0 0,-1 0 0 0 0,1 0-1 0 0,-1 1 1 0 0,1-1 0 0 0,-1 0-1 0 0,1 0 1 0 0,-1 1 0 0 0,1-1-1 0 0,-1 0 1 0 0,0 0-1 0 0,1 1 1 0 0,-1-1 0 0 0,0 0-1 0 0,1 1 1 0 0,-1-1 0 0 0,0 0-1 0 0,1 1 1 0 0,-1-1 0 0 0,0 1-1 0 0,0-1 1 0 0,1 1 0 0 0,-1-1-1 0 0,0 1 1 0 0,0-1-1 0 0,0 1 1 0 0,0-1 0 0 0,1 0-1 0 0,-1 1 1 0 0,0-1 0 0 0,0 1-1 0 0,0-1 1 0 0,0 1 19 0 0,13 34-125 0 0,-8 139 93 0 0,-6 49 8 0 0,3-211 1143 0 0,-13-33-591 0 0,-78-79-411 0 0,35 28-544 0 0,49 66-99 0 0,-12-21-13 0 0,9 7-6679 0 0,7 16-3737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4:52.8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74 0 0 0,'0'0'164'0'0,"-4"6"9087"0"0,2-2-9780 0 0,-9 18 1080 0 0,-1 0 1 0 0,-1 0 0 0 0,-1-1-1 0 0,0-1 1 0 0,-2 0-1 0 0,-1-1 1 0 0,-13 12-552 0 0,-128 106 196 0 0,150-132-517 0 0,-9 4 626 0 0,14-6-4171 0 0,1-1-3684 0 0,2-2 6039 0 0</inkml:trace>
  <inkml:trace contextRef="#ctx0" brushRef="#br0" timeOffset="500.234">105 88 0 0 0,'0'0'105'0'0,"0"0"291"0"0,0 0 185 0 0,0 0 44 0 0,0 0 47 0 0,0 0 26 0 0,0 0 27 0 0,0 0 54 0 0,0 0 73 0 0,6 8 91 0 0,21 24 91 0 0,57 14 4803 0 0,-53-32-4958 0 0,-7-4-683 0 0,-1 1 0 0 0,0 1 0 0 0,0 1 0 0 0,-1 1 0 0 0,-1 1 0 0 0,-1 1 0 0 0,0 1 0 0 0,0 1-196 0 0,21 66 89 0 0,-26-73-2777 0 0,-7-25-6558 0 0,-5 11 5397 0 0</inkml:trace>
  <inkml:trace contextRef="#ctx0" brushRef="#br0" timeOffset="999.971">330 1 0 0 0,'0'0'192'0'0,"0"0"412"0"0,0 0 68 0 0,0 0-112 0 0,0 0-153 0 0,0 0-127 0 0,0 0-81 0 0,0 0-39 0 0,0 0-4 0 0,-1 21 2441 0 0,-14 138 2325 0 0,17 82-5740 0 0,-1-237 453 0 0,-1 22-1073 0 0,-1-11-4311 0 0,0-14 3370 0 0</inkml:trace>
  <inkml:trace contextRef="#ctx0" brushRef="#br0" timeOffset="1465.703">0 309 0 0 0,'0'0'707'0'0,"0"0"822"0"0,0 0 387 0 0,0 0 72 0 0,0 0-149 0 0,0 0-251 0 0,24 2-219 0 0,77 6-200 0 0,-52-7-257 0 0,1-1 0 0 0,-1-3-1 0 0,0-2 1 0 0,-1-2 0 0 0,5-3-912 0 0,46-6 329 0 0,-50 8-923 0 0,54-5 941 0 0,-68 10-3652 0 0,-1 2-3501 0 0,-32 1 171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1863 31 0 0 0,'0'0'368'0'0,"0"0"207"0"0,2-5 126 0 0,9-20 2452 0 0,-10 59 6507 0 0,0 10-6812 0 0,2 81-2837 0 0,-16 157 1360 0 0,-2-167-1186 0 0,11-121-2596 0 0,1 1-4676 0 0,2 3-2287 0 0</inkml:trace>
  <inkml:trace contextRef="#ctx0" brushRef="#br0" timeOffset="1383.429">804 258 0 0 0,'0'0'185'0'0,"0"0"521"0"0,0 0 294 0 0,8-5 198 0 0,24-14 130 0 0,-24 14 10 0 0,-8 5-78 0 0,0 0-119 0 0,0 0-154 0 0,0 0-129 0 0,-7 11 1132 0 0,-117 153 278 0 0,20-75-902 0 0,105-89-1359 0 0,-1 1 0 0 0,1-1 1 0 0,-1 0-1 0 0,1 1 1 0 0,0-1-1 0 0,-1 0 0 0 0,1 1 1 0 0,-1-1-1 0 0,1 1 1 0 0,-1-1-1 0 0,1 1 0 0 0,-1-1 1 0 0,0 1-1 0 0,1-1 0 0 0,-1 1 1 0 0,0-1-1 0 0,1 1 1 0 0,-1-1-1 0 0,0 1 0 0 0,1 0 1 0 0,-1-1-1 0 0,0 1 1 0 0,0 0-1 0 0,0-1 0 0 0,0 1 1 0 0,0 0-1 0 0,0-1 1 0 0,0 1-1 0 0,0 0 0 0 0,0-1 1 0 0,0 1-1 0 0,0 0 0 0 0,0-1 1 0 0,0 1-1 0 0,0-1 1 0 0,-1 1-1 0 0,1 0 0 0 0,0-1 1 0 0,-1 1-1 0 0,1-1 1 0 0,0 1-1 0 0,-1 0 0 0 0,1-1 1 0 0,0 1-1 0 0,-1-1 0 0 0,1 1 1 0 0,-1-1-1 0 0,1 0 1 0 0,-1 1-1 0 0,1-1 0 0 0,-1 1 1 0 0,0-1-1 0 0,1 0 1 0 0,-1 0-1 0 0,1 1 0 0 0,-1-1 1 0 0,0 0-1 0 0,1 0 1 0 0,-1 0-1 0 0,0 1 0 0 0,1-1 1 0 0,-1 0-1 0 0,0 0-7 0 0,250 14 631 0 0,-220-7-737 0 0,27 2 1894 0 0,-71-48-1595 0 0,-11-10-88 0 0,16 34-70 0 0,2-1-1 0 0,0 0 1 0 0,1 0-1 0 0,0-1 1 0 0,1 0-1 0 0,1 0 1 0 0,0-4-35 0 0,2-51-651 0 0,26 63-3076 0 0,-6 12-3792 0 0,-13-1 473 0 0</inkml:trace>
  <inkml:trace contextRef="#ctx0" brushRef="#br0" timeOffset="1901.647">1111 155 3489 0 0,'0'0'1380'0'0,"0"0"-984"0"0,0 0-649 0 0,0 0-81 0 0,0 0 409 0 0,0 0 597 0 0,0 0 388 0 0,0 0-23 0 0,0 0-236 0 0,0 0-189 0 0,0 0-97 0 0,0 0 20 0 0,0 0 18 0 0,2 5-55 0 0,0 10-120 0 0,0 0 0 0 0,0 0 0 0 0,-2 0 0 0 0,0 0 1 0 0,0 0-1 0 0,-2 0 0 0 0,0 0 0 0 0,0 0 0 0 0,-1 0 1 0 0,-1-1-1 0 0,-1 1 0 0 0,-4 9-378 0 0,-15 67 508 0 0,23-89-473 0 0,0-1-1 0 0,0 0 1 0 0,1 1-1 0 0,-1 0 1 0 0,0-1-1 0 0,1 1 1 0 0,-1-1-1 0 0,1 1 1 0 0,0 0-1 0 0,0-1 1 0 0,0 1-1 0 0,0 0 1 0 0,0-1-1 0 0,0 1 1 0 0,0 0-1 0 0,0-1 1 0 0,0 1-1 0 0,1 0 1 0 0,-1-1-1 0 0,1 1 1 0 0,-1-1-1 0 0,1 1 1 0 0,0 0-1 0 0,0-1 1 0 0,-1 0-1 0 0,1 1 1 0 0,0-1-1 0 0,0 1 1 0 0,0-1-1 0 0,1 0 1 0 0,-1 0-1 0 0,0 0 1 0 0,0 0-1 0 0,1 0 1 0 0,-1 0-1 0 0,0 0 1 0 0,1 0-1 0 0,-1 0 1 0 0,1-1-1 0 0,0 1 1 0 0,-1 0-1 0 0,1-1 1 0 0,-1 1-1 0 0,1-1 1 0 0,0 0-1 0 0,-1 0 1 0 0,1 0-1 0 0,1 1-34 0 0,48-2 877 0 0,-20 0-367 0 0,-31-7-5760 0 0,0 4-1698 0 0,0 2 21 0 0</inkml:trace>
  <inkml:trace contextRef="#ctx0" brushRef="#br0" timeOffset="2159.584">926 318 5153 0 0,'0'0'1784'0'0,"0"0"-782"0"0,0 0-505 0 0,0 0-106 0 0,0 0 123 0 0,0 0 170 0 0,0 0 51 0 0,0 0-39 0 0,0 0-19 0 0,0 0 27 0 0,0 0 77 0 0,0 0-9 0 0,7 3-105 0 0,85 15 912 0 0,-38-17-1474 0 0,14 0-1469 0 0,-24-3-5228 0 0,-33 0-2193 0 0</inkml:trace>
  <inkml:trace contextRef="#ctx0" brushRef="#br0" timeOffset="3142.67">1324 311 5857 0 0,'0'0'1379'0'0,"0"0"-312"0"0,0 0-195 0 0,0 0 36 0 0,0 0 62 0 0,0 0-119 0 0,0 0-283 0 0,0 0-308 0 0,0 0-147 0 0,0 0 6 0 0,0 0 94 0 0,0 0 106 0 0,0 0 11 0 0,8 3-18 0 0,44 6 140 0 0,0-2 1 0 0,0-2-1 0 0,0-2 1 0 0,36-4-453 0 0,-75 1-10 0 0,-4 0 300 0 0,-9 0-237 0 0,0 0-1 0 0,0-1 1 0 0,0 1 0 0 0,0-1 0 0 0,0 1 0 0 0,0 0-1 0 0,0-1 1 0 0,0 1 0 0 0,0 0 0 0 0,0-1-1 0 0,0 1 1 0 0,1-1 0 0 0,-1 1 0 0 0,0 0 0 0 0,0-1-1 0 0,0 1 1 0 0,1 0 0 0 0,-1-1 0 0 0,0 1-1 0 0,0 0 1 0 0,0 0 0 0 0,1-1 0 0 0,-1 1 0 0 0,0 0-1 0 0,1 0 1 0 0,-1-1 0 0 0,0 1 0 0 0,1 0-1 0 0,-1 0 1 0 0,0 0 0 0 0,1 0 0 0 0,-1-1 0 0 0,0 1-1 0 0,1 0 1 0 0,-1 0 0 0 0,0 0 0 0 0,1 0-1 0 0,-1 0 1 0 0,1 0 0 0 0,-1 0 0 0 0,0 0 0 0 0,1 0-1 0 0,-1 0-52 0 0,-89-121 587 0 0,81 238-1746 0 0,-52 94 788 0 0,60-211 387 0 0,0 0-1 0 0,0-1 0 0 0,0 1 0 0 0,0 0 0 0 0,0-1 1 0 0,0 1-1 0 0,0 0 0 0 0,1 0 0 0 0,-1-1 1 0 0,0 1-1 0 0,0 0 0 0 0,0 0 0 0 0,1-1 0 0 0,-1 1 1 0 0,0 0-1 0 0,0 0 0 0 0,0 0 0 0 0,1-1 0 0 0,-1 1 1 0 0,0 0-1 0 0,1 0 0 0 0,-1 0 0 0 0,0 0 1 0 0,0 0-1 0 0,1 0 0 0 0,-1 0 0 0 0,0-1 0 0 0,1 1 1 0 0,-1 0-1 0 0,0 0 0 0 0,1 0 0 0 0,-1 0 0 0 0,0 0 1 0 0,0 0-1 0 0,1 0 0 0 0,-1 1 0 0 0,0-1 0 0 0,1 0 1 0 0,-1 0-1 0 0,0 0 0 0 0,0 0 0 0 0,1 0 1 0 0,-1 0-1 0 0,0 0 0 0 0,1 1 0 0 0,-1-1 0 0 0,0 0 1 0 0,0 0-1 0 0,1 0 0 0 0,-1 1 0 0 0,0-1 0 0 0,0 0 1 0 0,0 0-1 0 0,0 1 0 0 0,1-1 0 0 0,-1 0 1 0 0,0 0-1 0 0,0 1 0 0 0,0-1 0 0 0,0 0 0 0 0,0 1 1 0 0,0-1-16 0 0,30-33 369 0 0,-18 18-315 0 0,103-81-324 0 0,-72 64-4382 0 0,-37 28-915 0 0,0 3-2865 0 0</inkml:trace>
  <inkml:trace contextRef="#ctx0" brushRef="#br0" timeOffset="4757.523">488 286 0 0 0,'0'0'505'0'0,"4"2"145"0"0,12 4 86 0 0,-12-5 59 0 0,-4-1 44 0 0,0 0 65 0 0,0 0 75 0 0,-4 2 2782 0 0,-16 4-2594 0 0,-337 62 5511 0 0,261-54-5381 0 0,95-14-1271 0 0,1 0-22 0 0,0 0-28 0 0,0 0-1 0 0,0 0 4 0 0,0 0 13 0 0,0 0 14 0 0,0 0 10 0 0,0 0 8 0 0,0 0 11 0 0,0 0 18 0 0,-15 0 1076 0 0,41-71-913 0 0,44-106-250 0 0,-50 202-1114 0 0,5 138 1157 0 0,-7 37 35 0 0,-4-177-49 0 0,-14-23 29 0 0,0 0-12 0 0,0 0 0 0 0,0 0 19 0 0,0 0 18 0 0,0 0 27 0 0,0 0 40 0 0,0 0 28 0 0,0 0 24 0 0,0 0 23 0 0,0 0 14 0 0,0 0 6 0 0,0 0 5 0 0,0 0-28 0 0,-27-18 197 0 0,1-3-334 0 0,0 0 0 0 0,2-2 0 0 0,0 0 0 0 0,2-2 0 0 0,-15-21-51 0 0,32 37-1610 0 0,5 4-6579 0 0,0 3-2855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5:26.2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178 1432 0 0 0,'0'0'301'0'0,"0"0"62"0"0,0 0 77 0 0,0 0 163 0 0,0 0 152 0 0,0 0 64 0 0,0 0-88 0 0,0 0-197 0 0,0 0-171 0 0,20 0 2116 0 0,120 4 4692 0 0,92-4-3876 0 0,87-2-2153 0 0,-258 9-1153 0 0,-61-7 61 0 0,-13 1-1335 0 0,-2 0-6559 0 0,12-1-646 0 0</inkml:trace>
  <inkml:trace contextRef="#ctx0" brushRef="#br0" timeOffset="498.174">1 1671 4681 0 0,'0'0'1223'0'0,"0"0"-1232"0"0,0 0-860 0 0,0 0-216 0 0,0 0 277 0 0,0 0 670 0 0,0 0 546 0 0,0 0 178 0 0,0 0 33 0 0,0 0-3 0 0,0 0-9 0 0,0 0-17 0 0,0 0-22 0 0,14-3-23 0 0,115-15 3079 0 0,165 17 4161 0 0,-1 0-6301 0 0,-64 13-1375 0 0,-229-11 940 0 0,-1-3-5261 0 0,0-2-4159 0 0,1 4-631 0 0</inkml:trace>
  <inkml:trace contextRef="#ctx0" brushRef="#br0" timeOffset="1301.649">457 1137 0 0 0,'0'0'335'0'0,"0"0"254"0"0,0 0 78 0 0,0 0 4 0 0,0 0 37 0 0,0 0 49 0 0,0 0-124 0 0,0 0-264 0 0,0 0-372 0 0,0 0-246 0 0,0 0-34 0 0,0 0 163 0 0,0 0 315 0 0,-1-4 193 0 0,1 4-349 0 0,1 1 0 0 0,-1-1 0 0 0,0 0-1 0 0,1 0 1 0 0,-1 0 0 0 0,1 0 0 0 0,-1 0 0 0 0,1 0 0 0 0,-1 0 0 0 0,1 0 0 0 0,-1 0-1 0 0,1 0 1 0 0,-1 0 0 0 0,1 0 0 0 0,-1 0 0 0 0,1 0 0 0 0,-1 0 0 0 0,1 0 0 0 0,-1 0-1 0 0,0-1 1 0 0,1 1 0 0 0,-1 0 0 0 0,1 0 0 0 0,-1 0 0 0 0,1-1 0 0 0,-1 1 0 0 0,0 0-1 0 0,1-1 1 0 0,-1 1 0 0 0,0 0 0 0 0,1-1 0 0 0,-1 1 0 0 0,0-1 0 0 0,0 1 0 0 0,1 0-1 0 0,-1-1 1 0 0,0 1 0 0 0,0-1 0 0 0,0 1 0 0 0,1-1 0 0 0,-1 1 0 0 0,0-1-1 0 0,0 1 1 0 0,0-1 0 0 0,0 1 0 0 0,0-1 0 0 0,0 1 0 0 0,0-1 0 0 0,0 1 0 0 0,0 0-1 0 0,0-1 1 0 0,0 1 0 0 0,0-1 0 0 0,-1 1 0 0 0,1-1 0 0 0,0 1 0 0 0,0-1 0 0 0,0 1-1 0 0,-1-1 1 0 0,1 1 0 0 0,0 0-39 0 0,66 78 7928 0 0,-27-23-5994 0 0,-12-30-1552 0 0,1-2 1 0 0,1-1-1 0 0,1-2 0 0 0,1-1 0 0 0,0-1 0 0 0,1-1 0 0 0,19 5-382 0 0,40 24 202 0 0,5 6-181 0 0,-79-19 91 0 0,-60 7 1091 0 0,-111 89-520 0 0,-143 59 301 0 0,175-113-949 0 0,121-66-2215 0 0,25-10-3181 0 0,-20 0 2841 0 0,6-1-8224 0 0</inkml:trace>
  <inkml:trace contextRef="#ctx0" brushRef="#br0" timeOffset="3031.318">2865 528 2713 0 0,'0'0'1569'0'0,"0"0"-655"0"0,0 0-389 0 0,0 0-138 0 0,0 0 64 0 0,0 0 230 0 0,0 0 198 0 0,0 0 1 0 0,0 0-156 0 0,0 0-263 0 0,0 0-275 0 0,0 0-154 0 0,0 0-52 0 0,1 27 3938 0 0,4 260 1402 0 0,-6-180-4629 0 0,-18 268 876 0 0,27 151-930 0 0,0-298-396 0 0,-24-76-49 0 0,25 9-136 0 0,1-85-60 0 0,-2 42 25 0 0,-16-84-453 0 0,8-34 137 0 0,0 0-152 0 0,0 0-118 0 0,0 0-207 0 0,0 0-322 0 0,6 0-9131 0 0,-4 0 1034 0 0</inkml:trace>
  <inkml:trace contextRef="#ctx0" brushRef="#br0" timeOffset="5238.549">2817 571 0 0 0,'0'0'635'0'0,"0"0"210"0"0,0 0 100 0 0,0 0 55 0 0,0 0-77 0 0,0 0-150 0 0,0 0-130 0 0,0 0-192 0 0,0 0-158 0 0,0 0-68 0 0,0 1-146 0 0,-1 3 10270 0 0,-36 46-8710 0 0,-176 155-1576 0 0,134-134-38 0 0,71-48-185 0 0,44-13 895 0 0,184-22 386 0 0,41 7-1144 0 0,-165 6-98 0 0,-96-1 128 0 0,0 0 13 0 0,0 0-4 0 0,0 0-3 0 0,0 0 13 0 0,0 0-4 0 0,0 0 13 0 0,0 0-6 0 0,0 0-15 0 0,0 0 0 0 0,0 0-2 0 0,0 0-16 0 0,0 0-5 0 0,0 0-8 0 0,-2-34 2667 0 0,-39-15-2779 0 0,25 33 387 0 0,-100-140-10 0 0,67 100-797 0 0,48 51-7879 0 0,2 3 1048 0 0,1 0 92 0 0</inkml:trace>
  <inkml:trace contextRef="#ctx0" brushRef="#br0" timeOffset="7831.767">1564 81 1984 0 0,'0'0'3162'0'0,"0"0"-2131"0"0,0 0-741 0 0,0 0-12 0 0,0 0 211 0 0,0 0 256 0 0,0 0 151 0 0,0 0 10 0 0,0 0-127 0 0,0 0-229 0 0,0 0-214 0 0,-6 4-166 0 0,-46 45 295 0 0,-156 132 4156 0 0,203-177-4463 0 0,6-4-130 0 0,0 0 0 0 0,-1 0-1 0 0,1 0 1 0 0,-1 0 0 0 0,1 1 0 0 0,0-1 0 0 0,-1 0-1 0 0,1 0 1 0 0,-1 1 0 0 0,1-1 0 0 0,-1 0-1 0 0,1 1 1 0 0,-1-1 0 0 0,0 1 0 0 0,1-1 0 0 0,-1 1-1 0 0,1-1 1 0 0,-1 1 0 0 0,0-1 0 0 0,1 1-1 0 0,-1-1 1 0 0,0 1 0 0 0,0-1 0 0 0,1 1 0 0 0,-1-1-1 0 0,0 1 1 0 0,0 0 0 0 0,0-1 0 0 0,0 1-1 0 0,0-1 1 0 0,0 1 0 0 0,0 0 0 0 0,0-1 0 0 0,0 1-1 0 0,0-1 1 0 0,0 1 0 0 0,0 0 0 0 0,0-1-1 0 0,0 1 1 0 0,-1-1 0 0 0,1 1 0 0 0,0-1 0 0 0,0 1-1 0 0,-1 0 1 0 0,1-1 0 0 0,0 1 0 0 0,-1-1-1 0 0,1 0 1 0 0,0 1 0 0 0,-1-1 0 0 0,1 1 0 0 0,-1-1-1 0 0,1 1 1 0 0,-1-1 0 0 0,1 0 0 0 0,-1 1 0 0 0,1-1-1 0 0,-1 0 1 0 0,1 0 0 0 0,-1 0 0 0 0,0 1-28 0 0,224 10 877 0 0,-54 10-1000 0 0,-169-21 137 0 0,0 0 32 0 0,0 0 30 0 0,0 0 19 0 0,0 0 36 0 0,0 0 18 0 0,0 0 7 0 0,0 0 20 0 0,0 0 22 0 0,0 0 7 0 0,0 0-1 0 0,0 0-1 0 0,0 0-50 0 0,-9-23 93 0 0,-57-119 8 0 0,13 52-262 0 0,50 87-1260 0 0,1 8-9314 0 0,2-1 825 0 0</inkml:trace>
  <inkml:trace contextRef="#ctx0" brushRef="#br0" timeOffset="8550.799">1783 53 4817 0 0,'0'0'-565'0'0,"0"0"-145"0"0,0 0 57 0 0,0 0 383 0 0,0 0 482 0 0,0 0 283 0 0,0 0 66 0 0,0 0-6 0 0,0 0-47 0 0,0 0-98 0 0,0 0-99 0 0,0 0-61 0 0,0 0-3 0 0,1 21 46 0 0,5 97 564 0 0,-6-112-566 0 0,0 1 0 0 0,1 0 0 0 0,0 0 0 0 0,0-1 0 0 0,1 1 0 0 0,0-1 0 0 0,0 1 0 0 0,0-1 0 0 0,1 1 0 0 0,0-1 0 0 0,0 0 0 0 0,0-1 0 0 0,1 1 0 0 0,0 0 0 0 0,1-1-292 0 0,30-8 5633 0 0,10-52-3442 0 0,-38 44-1915 0 0,111-211 1284 0 0,-89 282-2655 0 0,-19-32 1055 0 0,-1 1 0 0 0,-2 1 1 0 0,0 0-1 0 0,-2 0 1 0 0,-2 0-1 0 0,0 0 1 0 0,-2 0-1 0 0,-1 1 0 0 0,-2-1 1 0 0,-1 0-1 0 0,-1 0 1 0 0,-1 0-1 0 0,-2 0 0 0 0,-1-1 1 0 0,-2 0-1 0 0,-11 25 41 0 0,18-47 25 0 0,-1 0 0 0 0,0-1 1 0 0,0 1-1 0 0,0-1 0 0 0,-1 0 0 0 0,0 0 0 0 0,0 0 0 0 0,0-1 0 0 0,-1 0 0 0 0,0 0 0 0 0,0 0 0 0 0,0-1 1 0 0,0 0-1 0 0,-1 0 0 0 0,0 0 0 0 0,0-1 0 0 0,0 0 0 0 0,0-1 0 0 0,0 1 0 0 0,-1-1 0 0 0,1-1 1 0 0,-1 1-1 0 0,-6-1-25 0 0,12-3 19 0 0,0 1 0 0 0,0-1-1 0 0,0 0 1 0 0,1 0 0 0 0,-1 0 0 0 0,1 0 0 0 0,-1 0 0 0 0,1-1 0 0 0,0 1 0 0 0,-1 0 0 0 0,1-1 0 0 0,1 1 0 0 0,-1-1 0 0 0,0 1 0 0 0,0-1 0 0 0,1 1 0 0 0,0-1 0 0 0,-1 0 0 0 0,1 1 0 0 0,0-1-1 0 0,0 1 1 0 0,0-1 0 0 0,1 0 0 0 0,-1 1 0 0 0,1-1 0 0 0,-1 1 0 0 0,1-1 0 0 0,0 1 0 0 0,0-1 0 0 0,0 1 0 0 0,0 0 0 0 0,1-1 0 0 0,-1 1 0 0 0,1 0-19 0 0,13-26 20 0 0,1 0 0 0 0,2 2 0 0 0,1 0 0 0 0,1 1 0 0 0,1 1 0 0 0,1 1 0 0 0,1 1 0 0 0,1 1 0 0 0,1 1 0 0 0,6-3-20 0 0,97-52-435 0 0,-98 67-2991 0 0,0 5-3363 0 0,-25 3-3575 0 0</inkml:trace>
  <inkml:trace contextRef="#ctx0" brushRef="#br0" timeOffset="8958.28">1204 663 3641 0 0,'0'0'2683'0'0,"0"0"-724"0"0,0 0-296 0 0,23-2-44 0 0,134-10 1446 0 0,320-1 4493 0 0,-318 12-8262 0 0,1 2-3382 0 0,-38-1-2068 0 0,-108 0-4490 0 0</inkml:trace>
  <inkml:trace contextRef="#ctx0" brushRef="#br0" timeOffset="9563.908">1514 875 2248 0 0,'0'0'1043'0'0,"0"0"-84"0"0,0 0 167 0 0,0 0 317 0 0,0 0 204 0 0,0 0 36 0 0,-20 12-170 0 0,-99 59 620 0 0,-29 51 2621 0 0,148-122-4732 0 0,-1 1 0 0 0,1-1 0 0 0,0 0 0 0 0,0 1 0 0 0,0-1 0 0 0,-1 1 0 0 0,1-1 0 0 0,0 1 0 0 0,0-1-1 0 0,0 1 1 0 0,0-1 0 0 0,0 1 0 0 0,0-1 0 0 0,0 0 0 0 0,0 1 0 0 0,0-1 0 0 0,0 1 0 0 0,0-1 0 0 0,0 1 0 0 0,0-1 0 0 0,0 1 0 0 0,1-1-1 0 0,-1 1 1 0 0,0-1 0 0 0,0 0 0 0 0,0 1 0 0 0,1-1 0 0 0,-1 1 0 0 0,0-1 0 0 0,1 0 0 0 0,-1 1 0 0 0,0-1 0 0 0,1 0 0 0 0,-1 1-1 0 0,0-1 1 0 0,1 0 0 0 0,-1 0 0 0 0,1 1 0 0 0,-1-1 0 0 0,0 0 0 0 0,1 0 0 0 0,-1 0 0 0 0,1 1 0 0 0,-1-1 0 0 0,1 0 0 0 0,-1 0 0 0 0,1 0-1 0 0,-1 0 1 0 0,1 0 0 0 0,-1 0 0 0 0,1 0 0 0 0,-1 0 0 0 0,0 0 0 0 0,1 0 0 0 0,-1 0 0 0 0,1 0 0 0 0,-1-1 0 0 0,1 1 0 0 0,-1 0-1 0 0,1 0 1 0 0,-1 0 0 0 0,1-1-22 0 0,35 4 246 0 0,356-16 95 0 0,-295 13-510 0 0,-158-11 555 0 0,43 6-306 0 0,0-1 0 0 0,1-2-1 0 0,0 1 1 0 0,0-2 0 0 0,0 0-1 0 0,1-2 1 0 0,0 1 0 0 0,1-2-1 0 0,1 0 1 0 0,0 0 0 0 0,0-2-1 0 0,1 0 1 0 0,1 0 0 0 0,0-1-1 0 0,-7-12-79 0 0,18 24-41 0 0,-1 0-1 0 0,1 0 0 0 0,0 0 0 0 0,0 0 0 0 0,0-1 1 0 0,0 1-1 0 0,0 0 0 0 0,1 0 0 0 0,-1-1 1 0 0,1 1-1 0 0,0 0 0 0 0,0-1 0 0 0,0 1 1 0 0,1 0-1 0 0,-1-1 0 0 0,1 1 0 0 0,0 0 0 0 0,0 0 1 0 0,0-1-1 0 0,0 1 0 0 0,0 0 0 0 0,1 0 1 0 0,-1 0-1 0 0,1 1 0 0 0,0-1 0 0 0,0 0 1 0 0,0 0-1 0 0,1 0 42 0 0,36-19-8177 0 0,-31 20-2440 0 0</inkml:trace>
  <inkml:trace contextRef="#ctx0" brushRef="#br0" timeOffset="10017.943">2022 732 11370 0 0,'0'0'1235'0'0,"0"0"-817"0"0,0 0-554 0 0,0 0-58 0 0,0 0 284 0 0,0 0 437 0 0,0 0 303 0 0,0 0 103 0 0,0 0-97 0 0,0 0-215 0 0,0 0-226 0 0,0 0-140 0 0,0 0-63 0 0,-5 20-31 0 0,-19 64 26 0 0,-54 88 570 0 0,8-33 308 0 0,69-138-1039 0 0,1 0 0 0 0,0 0 0 0 0,0 1 1 0 0,0-1-1 0 0,0 0 0 0 0,0 1 1 0 0,0-1-1 0 0,0 0 0 0 0,1 1 0 0 0,-1-1 1 0 0,0 0-1 0 0,1 0 0 0 0,-1 1 1 0 0,1-1-1 0 0,-1 0 0 0 0,1 0 1 0 0,-1 0-1 0 0,1 0 0 0 0,0 0 0 0 0,0 0 1 0 0,0 0-1 0 0,0 0 0 0 0,0 0 1 0 0,0 0-1 0 0,0 0 0 0 0,0 0 0 0 0,0-1 1 0 0,0 1-1 0 0,0 0 0 0 0,0-1 1 0 0,0 1-1 0 0,1-1 0 0 0,-1 1 1 0 0,0-1-1 0 0,0 0 0 0 0,1 1 0 0 0,-1-1 1 0 0,0 0-1 0 0,1 0 0 0 0,-1 0 1 0 0,0 0-1 0 0,0 0 0 0 0,1 0 0 0 0,0 0-26 0 0,63-5 876 0 0,106-41-832 0 0,-160 36-2228 0 0,-10 5-1118 0 0,-1 0-3288 0 0,0 3-2952 0 0</inkml:trace>
  <inkml:trace contextRef="#ctx0" brushRef="#br0" timeOffset="53629.179">2512 1777 0 0 0,'0'0'855'0'0,"0"0"122"0"0,0 0 20 0 0,0 0-63 0 0,0 0-71 0 0,12-1-45 0 0,81-12 1894 0 0,-60 10-2184 0 0,1 1 1 0 0,-1 1-1 0 0,0 2 0 0 0,1 1 0 0 0,9 3-528 0 0,46 3 280 0 0,421 15 743 0 0,189 13-140 0 0,-93-22 2365 0 0,486-19-1500 0 0,-891 2-1633 0 0,1-1-596 0 0,-67 7-4065 0 0,-37 3 2897 0 0,205 0 2031 0 0,-40-9-4227 0 0,-250 3 3123 0 0,24 7-5277 0 0,-25-5 4765 0 0,-11-2 1234 0 0</inkml:trace>
  <inkml:trace contextRef="#ctx0" brushRef="#br0" timeOffset="59851.162">6835 1874 0 0 0,'93'15'6208'0'0,"49"-15"-3044"0"0,-67-1-2634 0 0,103 1 309 0 0,-66 9 301 0 0,70-5 671 0 0,-144-7-1734 0 0,-35 2 3115 0 0,-68-25-2176 0 0,41 17-714 0 0,1-1-1 0 0,-1-2 1 0 0,2 0-1 0 0,0-2 1 0 0,0 0 0 0 0,2-2-1 0 0,0 0 1 0 0,-7-7-302 0 0,23 16 146 0 0,-1 1 1 0 0,1-1 0 0 0,0-1-1 0 0,0 1 1 0 0,1 0 0 0 0,0-1 0 0 0,0 0-1 0 0,1 1 1 0 0,0-1 0 0 0,0 0-1 0 0,1 0 1 0 0,0 0 0 0 0,0-1-1 0 0,1 1 1 0 0,0-2-147 0 0,-11 199-1356 0 0,-28 82 1240 0 0,-9-147-150 0 0,45-117 230 0 0,3-7 43 0 0,0 0 16 0 0,0 0 9 0 0,0 0 6 0 0,0 0 2 0 0,0 0-2 0 0,0 0-12 0 0,0 0 0 0 0,0 0 5 0 0,0 0 2 0 0,0 0 3 0 0,0 0-8 0 0,0 0-1 0 0,0 0-15 0 0,0 0-8 0 0,41-25 29 0 0,230-118 439 0 0,-158 81 172 0 0,-70 37-3327 0 0,0 2-6423 0 0,-35 20-1471 0 0</inkml:trace>
  <inkml:trace contextRef="#ctx0" brushRef="#br0" timeOffset="61179.592">8653 1448 2192 0 0,'0'0'1122'0'0,"0"0"-206"0"0,0 0-1 0 0,0 0 87 0 0,0 0 349 0 0,0 0 302 0 0,0 0 69 0 0,0 0-90 0 0,0 0-294 0 0,0 0-334 0 0,0 0-302 0 0,2-8-238 0 0,9-24-179 0 0,-8 24-110 0 0,-3 8-67 0 0,0 0-51 0 0,-3 26 706 0 0,-13 23-367 0 0,-2 0 0 0 0,-3-1 0 0 0,-1-1 0 0 0,-3-1 0 0 0,-2 1-396 0 0,-20 38 44 0 0,-137 226 342 0 0,183-309-365 0 0,0 0 0 0 0,0 0-1 0 0,0 0 1 0 0,0 0 0 0 0,0 0 0 0 0,1 0 0 0 0,-1 0 0 0 0,1 1 0 0 0,-1-1 0 0 0,1 0-1 0 0,0 0 1 0 0,0 0 0 0 0,0 0 0 0 0,0 1 0 0 0,0-1 0 0 0,0 0 0 0 0,1 0-1 0 0,-1 0 1 0 0,1 0 0 0 0,-1 0 0 0 0,1 1 0 0 0,0-1 0 0 0,0 0 0 0 0,0-1 0 0 0,0 1-1 0 0,0 0 1 0 0,0 0 0 0 0,1 0 0 0 0,-1-1 0 0 0,1 1 0 0 0,-1 0 0 0 0,1-1-1 0 0,0 0 1 0 0,-1 1 0 0 0,1-1 0 0 0,0 0 0 0 0,0 0 0 0 0,0 0 0 0 0,0 0-1 0 0,0 0 1 0 0,0 0 0 0 0,0-1 0 0 0,0 1 0 0 0,0-1 0 0 0,0 1 0 0 0,1-1 0 0 0,-1 0-1 0 0,0 0-20 0 0,29 5 279 0 0,-1-1-1 0 0,1-1 0 0 0,-1-2 0 0 0,1-2 0 0 0,20-2-278 0 0,92-24 663 0 0,-148 7-2668 0 0,-9 10-7015 0 0,11 8-1805 0 0</inkml:trace>
  <inkml:trace contextRef="#ctx0" brushRef="#br0" timeOffset="61430.158">8038 1657 15963 0 0,'0'0'1779'0'0,"0"0"-1186"0"0,0 0-591 0 0,0 0-52 0 0,0 0 206 0 0,0 0 352 0 0,0 0 215 0 0,0 0 46 0 0,25 3-46 0 0,80 11-82 0 0,200 30 1328 0 0,31 3-4466 0 0,-288-42-2305 0 0,-14-3-6610 0 0</inkml:trace>
  <inkml:trace contextRef="#ctx0" brushRef="#br0" timeOffset="63883.068">3652 1616 0 0 0,'0'-2'0'0'0,"-1"0"0"0"0,0 1 25 0 0,1 1 141 0 0,0 0 162 0 0,0 0-51 0 0,0 0-111 0 0,0 0-89 0 0,0 0-53 0 0,0 0-8 0 0,0 0 32 0 0,0 0 37 0 0,0 0 26 0 0,0 0 12 0 0,0 0-15 0 0,0 0-31 0 0,0 0-12 0 0,0 0 21 0 0,-1 51 4072 0 0,-29 79-713 0 0,-1 5-3441 0 0,26-107-395 0 0,-1 0-1143 0 0,4-8-2887 0 0,2-16 1378 0 0</inkml:trace>
  <inkml:trace contextRef="#ctx0" brushRef="#br0" timeOffset="65432.687">4732 1644 0 0 0,'5'7'9072'0'0,"-8"48"-7162"0"0,-42 209-12 0 0,19-206-3344 0 0,-6-29-7083 0 0,29-26 5624 0 0</inkml:trace>
  <inkml:trace contextRef="#ctx0" brushRef="#br0" timeOffset="66704.011">5812 1618 0 0 0,'0'0'436'0'0,"0"0"382"0"0,0 0 10 0 0,0 0-99 0 0,0 0-114 0 0,0 0-84 0 0,0 0-31 0 0,0 0-3 0 0,0 0 2 0 0,0 4 3716 0 0,-3 13-1676 0 0,-3-2-1968 0 0,1 1-1 0 0,1-1 1 0 0,1 1 0 0 0,0 0 0 0 0,1 0 0 0 0,1 0 0 0 0,0 0 0 0 0,2 12-571 0 0,-2 0 354 0 0,-7 190 275 0 0,-27-173-1608 0 0,12-33-1919 0 0,-5 2-7280 0 0,24-11 6476 0 0</inkml:trace>
  <inkml:trace contextRef="#ctx0" brushRef="#br0" timeOffset="68054.392">6950 1618 0 0 0,'0'0'207'0'0,"0"0"664"0"0,0 0 301 0 0,0 0 136 0 0,0 0 35 0 0,0 0-69 0 0,0 0-147 0 0,0 0-163 0 0,0 0-136 0 0,-1 3 4462 0 0,-6 12-4495 0 0,-3 4-206 0 0,1 1 0 0 0,0 1 0 0 0,2 0 0 0 0,0 0 0 0 0,2 0 0 0 0,-2 11-589 0 0,0 17 151 0 0,2 0-1 0 0,1 1 0 0 0,4-1 1 0 0,1 7-151 0 0,4-19-337 0 0,-1-15-7011 0 0,-4-19-2930 0 0</inkml:trace>
  <inkml:trace contextRef="#ctx0" brushRef="#br0" timeOffset="121082.411">1791 907 0 0 0,'0'0'316'0'0,"0"0"771"0"0,0 0 123 0 0,0 0-113 0 0,0 0-99 0 0,0 0-35 0 0,0 0 17 0 0,0 0 7 0 0,1 2 5766 0 0,7 3-5630 0 0,81 2 2648 0 0,208-13-1599 0 0,-261 5-2074 0 0,-36 1-83 0 0,0 0 17 0 0,0 0-8 0 0,0 0-13 0 0,0 0-7 0 0,0 0-11 0 0,0 0 20 0 0,0 0 15 0 0,0 0-1 0 0,0 0 1 0 0,0 0-11 0 0,0 0-7 0 0,0 0-5 0 0,0 0-13 0 0,0 0-12 0 0,0 0 3 0 0,0 0 1 0 0,0 0-2 0 0,0 0-3 0 0,0 0 1 0 0,0 0-12 0 0,0 0-8 0 0,0 0 16 0 0,0 0-4 0 0,0 0 0 0 0,0 0-12 0 0,0 0-12 0 0,0 0 0 0 0,0 0-9 0 0,0 0-11 0 0,0 0-42 0 0,0 0-46 0 0,0 0-24 0 0,0 0-67 0 0,0 4-3181 0 0,0-3-3591 0 0,0-1-3026 0 0</inkml:trace>
  <inkml:trace contextRef="#ctx0" brushRef="#br1" timeOffset="136724.574">3948 1556 0 0 0,'0'0'225'0'0,"0"0"378"0"0,0 0 31 0 0,0 0-98 0 0,0 0-73 0 0,0 0-54 0 0,-5 6 19 0 0,-34 50 2749 0 0,-14 3 1502 0 0,-43 11-1897 0 0,-214 82-963 0 0,306-150-1819 0 0,0-1 1 0 0,1 1-1 0 0,-1 0 0 0 0,1 1 0 0 0,0-1 0 0 0,0 1 0 0 0,0-1 0 0 0,0 1 0 0 0,0 0 0 0 0,0 0 1 0 0,1 0-1 0 0,-1 1 0 0 0,1-1 0 0 0,0 0 0 0 0,0 1 0 0 0,0 0 0 0 0,1-1 0 0 0,-1 1 0 0 0,1 0 0 0 0,0 0 1 0 0,0 0-1 0 0,0 0 0 0 0,0 0 0 0 0,1 0 0 0 0,0 1 0 0 0,-1-3 17 0 0,0 1 0 0 0,0-1 0 0 0,0 0 1 0 0,0 0-1 0 0,0 0 0 0 0,-1 1 0 0 0,1-1 0 0 0,0 0 0 0 0,-1 0 1 0 0,0-1-1 0 0,1 1 0 0 0,-1 0 0 0 0,0-1 0 0 0,0 1 0 0 0,0-1 0 0 0,0 1 1 0 0,0-1-1 0 0,0 0 0 0 0,-1 0 0 0 0,1 0 0 0 0,0 0 0 0 0,-1 0 0 0 0,1 0 1 0 0,0-1-1 0 0,-1 1 0 0 0,1-1 0 0 0,-1 0 0 0 0,0 0-17 0 0,-1-12-4179 0 0,4 7 44 0 0,0 3 1591 0 0,0-2-2836 0 0</inkml:trace>
  <inkml:trace contextRef="#ctx0" brushRef="#br1" timeOffset="137187.614">3333 1598 4081 0 0,'0'0'176'0'0,"0"0"-148"0"0,0 0 60 0 0,0 0 303 0 0,0 0 434 0 0,0 0 331 0 0,0 0 222 0 0,0 0 66 0 0,0 0-50 0 0,0 0-107 0 0,0 0-141 0 0,15 20-124 0 0,51 62-129 0 0,-14-44 369 0 0,-39-33-944 0 0,50 21 1083 0 0,-39-18-1237 0 0,-1 1 0 0 0,0 0 0 0 0,-1 2 0 0 0,0 1 0 0 0,-1 0 1 0 0,0 2-1 0 0,-1 0 0 0 0,0 2 0 0 0,-1 0 0 0 0,5 7-164 0 0,-21-19 50 0 0,1 1 0 0 0,-2 0 0 0 0,1-1 0 0 0,0 1 0 0 0,-1 1 1 0 0,0-1-1 0 0,0 0 0 0 0,0 0 0 0 0,-1 1 0 0 0,0-1 0 0 0,0 1 0 0 0,0-1 0 0 0,-1 1 0 0 0,1 0 1 0 0,-1-1-1 0 0,-1 1 0 0 0,1-1 0 0 0,-1 1 0 0 0,0-1 0 0 0,0 1 0 0 0,-1 0-50 0 0,1-4 17 0 0,1-2-18 0 0,0 0 0 0 0,0 0-27 0 0,0 0-23 0 0,0 0-28 0 0,0 0-22 0 0,0 0-10 0 0,0 0 1 0 0,21-26-3551 0 0,-20 13 610 0 0,3-4-7189 0 0,-2 14 6674 0 0</inkml:trace>
  <inkml:trace contextRef="#ctx0" brushRef="#br1" timeOffset="137692.822">3634 1469 0 0 0,'0'0'656'0'0,"0"0"242"0"0,0 0 119 0 0,0 0-33 0 0,0 0-154 0 0,0 0-173 0 0,0 0-100 0 0,0 0-43 0 0,0 0 74 0 0,0 0 114 0 0,-2 5 106 0 0,-11 135 6252 0 0,10-60-5511 0 0,-2-14-1003 0 0,-4-1 0 0 0,-3-1 1 0 0,-16 52-547 0 0,15-24-132 0 0,31-79-1157 0 0,-7-12-4502 0 0,-8-1 2778 0 0,-2 0-5221 0 0</inkml:trace>
  <inkml:trace contextRef="#ctx0" brushRef="#br1" timeOffset="140178.375">6027 1609 0 0 0,'0'0'887'0'0,"0"0"60"0"0,0 0 21 0 0,0 0 25 0 0,0 0 77 0 0,0-8 735 0 0,-2 7 4162 0 0,-50 70-4682 0 0,-62 62-12 0 0,-113 44-826 0 0,127-62-911 0 0,90-104 348 0 0,8-5 67 0 0,-1-1 1 0 0,0 0 0 0 0,-1 0-1 0 0,1 0 1 0 0,0 0-1 0 0,-1 0 1 0 0,0-1-1 0 0,1 1 1 0 0,-1-1 0 0 0,0 0-1 0 0,0-1 1 0 0,0 1-1 0 0,-1 0 1 0 0,1-1-1 0 0,0 0 1 0 0,-2 0 48 0 0,5-24-10550 0 0,1 18 6813 0 0</inkml:trace>
  <inkml:trace contextRef="#ctx0" brushRef="#br1" timeOffset="140675.966">5402 1680 128 0 0,'0'0'1315'0'0,"0"0"-835"0"0,0 0-340 0 0,0 0 203 0 0,0 0 521 0 0,0 0 574 0 0,0 0 290 0 0,0 0 56 0 0,0 0-142 0 0,0 0-204 0 0,0 0-191 0 0,0 0-164 0 0,0 0-66 0 0,20 13-63 0 0,60 39-70 0 0,27-6 1687 0 0,-93-42-2509 0 0,0 0 0 0 0,0 1 0 0 0,0 1-1 0 0,-1 0 1 0 0,0 0 0 0 0,0 1 0 0 0,-1 1 0 0 0,0 0 0 0 0,0 1-1 0 0,-1 1 1 0 0,0-1 0 0 0,0 2 0 0 0,-1-1 0 0 0,-1 1 0 0 0,0 1-1 0 0,0 0 1 0 0,-1 0 0 0 0,-1 1 0 0 0,4 8-62 0 0,31 76 115 0 0,-17-95-3255 0 0,-24-14-1556 0 0,-1 1-4060 0 0,0 9 5002 0 0</inkml:trace>
  <inkml:trace contextRef="#ctx0" brushRef="#br1" timeOffset="141174.789">5787 1517 336 0 0,'0'0'1295'0'0,"0"0"-287"0"0,0 0-137 0 0,0 0 123 0 0,0 0 171 0 0,0 0 106 0 0,0 0-28 0 0,0 0-160 0 0,0 0-267 0 0,0 0-276 0 0,0 0-221 0 0,0 0-151 0 0,0 0 3 0 0,-8 9 549 0 0,-5 82 3833 0 0,-31 319-927 0 0,26-330-3539 0 0,-3-30-936 0 0,18-48-1422 0 0,2-11-10027 0 0,1 7 7450 0 0</inkml:trace>
  <inkml:trace contextRef="#ctx0" brushRef="#br1" timeOffset="141577.129">5366 1795 2529 0 0,'0'0'1727'0'0,"0"0"-1037"0"0,0 0-602 0 0,0 0 166 0 0,0 0 575 0 0,0 0 649 0 0,0 0 301 0 0,0 0-76 0 0,0 0-253 0 0,0 0-287 0 0,0 0-209 0 0,22 5-145 0 0,73 12-128 0 0,239 7 2308 0 0,-159-17-3591 0 0,-100-7-8398 0 0,-71 0-521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7090 0 0,'0'0'993'0'0,"0"0"-398"0"0,0 0-310 0 0,0 0-98 0 0,0 0 73 0 0,0 0 203 0 0,0 0 180 0 0,0 0 97 0 0,0 0-19 0 0,0 0-126 0 0,-5 10-131 0 0,-13 30-86 0 0,14 35 1294 0 0,12-11-964 0 0,-4 0 0 0 0,-2 0 0 0 0,-3 0 0 0 0,-2 0 0 0 0,-4 0-1 0 0,-7 28-707 0 0,-69 195 6 0 0,104-337-14128 0 0,-17 41 8905 0 0</inkml:trace>
  <inkml:trace contextRef="#ctx0" brushRef="#br0" timeOffset="516.774">428 1 4857 0 0,'0'0'2659'0'0,"0"0"-1773"0"0,0 0-784 0 0,0 0-78 0 0,0 0 233 0 0,0 0 324 0 0,0 0 326 0 0,0 0 178 0 0,0 0-11 0 0,0 0-148 0 0,0 0-209 0 0,0 0-189 0 0,0 0-136 0 0,-1 16-54 0 0,-15 126 990 0 0,5-22 159 0 0,4-1 0 0 0,7 66-1487 0 0,1-84 236 0 0,0 74-39 0 0,-3-240 2128 0 0,0 47-2311 0 0,-1-1 0 0 0,-1 1 1 0 0,-1-1-1 0 0,-1 1 0 0 0,0 1 1 0 0,-2-1-1 0 0,0 1 0 0 0,0 0 1 0 0,-2 1-1 0 0,0 0 0 0 0,-1 0 1 0 0,0 1-1 0 0,-1 1 0 0 0,-1 0 1 0 0,0 1-1 0 0,-1 0 0 0 0,-1 1 1 0 0,0 0-1 0 0,0 1 0 0 0,-6-2-13 0 0,15 11-87 0 0,0 0 1 0 0,0 0 0 0 0,-1 0 0 0 0,1 1 0 0 0,0 0 0 0 0,-1 0 0 0 0,1 0-1 0 0,-1 1 1 0 0,1 0 0 0 0,-1 0 0 0 0,1 1 0 0 0,-1 0 0 0 0,1 0 0 0 0,-1 0-1 0 0,1 1 1 0 0,0 0 0 0 0,0 0 0 0 0,0 1 0 0 0,0-1 0 0 0,0 1 0 0 0,0 1-1 0 0,1-1 1 0 0,0 1 0 0 0,-4 3 85 0 0,-10 22-4748 0 0,12 10-4010 0 0,7-34 1628 0 0</inkml:trace>
  <inkml:trace contextRef="#ctx0" brushRef="#br0" timeOffset="1459.668">501 694 168 0 0,'0'0'2623'0'0,"0"0"-2109"0"0,0 0-510 0 0,0 0 525 0 0,0 0 622 0 0,0 0 301 0 0,0 0 58 0 0,0 0-107 0 0,0 0-207 0 0,20 1-172 0 0,67 4-137 0 0,-16-21 442 0 0,-52 7-1015 0 0,-3 4-125 0 0,-2-1 0 0 0,1-1 0 0 0,-1 0 0 0 0,0 0 0 0 0,0-2 0 0 0,-1 0 0 0 0,0 0 0 0 0,-1-1 0 0 0,10-11-189 0 0,-20 20 30 0 0,-1 0 1 0 0,1 0-1 0 0,-1-1 1 0 0,0 1 0 0 0,0-1-1 0 0,0 1 1 0 0,0-1-1 0 0,0 0 1 0 0,0 1 0 0 0,0-1-1 0 0,0 0 1 0 0,-1 1-1 0 0,1-1 1 0 0,0 0 0 0 0,-1 0-1 0 0,0 0 1 0 0,1 0-1 0 0,-1 0 1 0 0,0 1-1 0 0,0-1 1 0 0,0 0 0 0 0,0 0-1 0 0,-1 0 1 0 0,1 0-1 0 0,0 0 1 0 0,-1 0 0 0 0,1 1-1 0 0,-1-1 1 0 0,0 0-1 0 0,1 0 1 0 0,-1 1-1 0 0,0-1 1 0 0,0 0 0 0 0,0 1-1 0 0,-1-1 1 0 0,1 1-1 0 0,0 0 1 0 0,0-1 0 0 0,-1 1-1 0 0,1 0 1 0 0,-2-1-31 0 0,-75-23-808 0 0,67 26 700 0 0,0 0-1 0 0,0 1 0 0 0,0 0 0 0 0,0 1 1 0 0,0 0-1 0 0,0 1 0 0 0,1 0 0 0 0,0 1 1 0 0,0 0-1 0 0,0 0 0 0 0,0 1 0 0 0,1 1 0 0 0,0-1 1 0 0,0 2-1 0 0,1-1 0 0 0,0 1 0 0 0,-3 3 109 0 0,7-7 14 0 0,0 0 0 0 0,0 1-1 0 0,1-1 1 0 0,0 1-1 0 0,-1 0 1 0 0,1 0 0 0 0,1 1-1 0 0,-1-1 1 0 0,1 0-1 0 0,0 1 1 0 0,0-1 0 0 0,1 1-1 0 0,-1 0 1 0 0,1 0-1 0 0,1-1 1 0 0,-1 1 0 0 0,1 0-1 0 0,0 0 1 0 0,0 0-1 0 0,0 0 1 0 0,1-1 0 0 0,0 1-1 0 0,0 0 1 0 0,1 0-1 0 0,0-1 1 0 0,0 1 0 0 0,0-1-1 0 0,0 1 1 0 0,1-1-1 0 0,0 0 1 0 0,0 0 0 0 0,1 0-1 0 0,1 1-13 0 0,5 4 140 0 0,2 0-1 0 0,-1 0 1 0 0,1-2 0 0 0,1 1-1 0 0,0-2 1 0 0,0 0-1 0 0,0 0 1 0 0,1-1 0 0 0,0-1-1 0 0,0 0 1 0 0,0-1-1 0 0,1 0 1 0 0,-1-1 0 0 0,1-1-1 0 0,0-1 1 0 0,0 0-1 0 0,0 0 1 0 0,0-2 0 0 0,0 0-1 0 0,0 0 1 0 0,-1-2-1 0 0,1 0 1 0 0,-1 0 0 0 0,1-1-1 0 0,11-6-139 0 0,-10 1 51 0 0,0 0 1 0 0,0-1-1 0 0,-1-1 0 0 0,0 0 0 0 0,-1-2 0 0 0,0 1 0 0 0,-1-2 0 0 0,0 1 1 0 0,-1-2-1 0 0,-1 0 0 0 0,0 0 0 0 0,-1-1 0 0 0,-1 0 0 0 0,0-1 0 0 0,-1 0 1 0 0,-1 0-1 0 0,-1-1 0 0 0,0 0 0 0 0,-2 0 0 0 0,1-3-51 0 0,-4 18-38 0 0,1 0 1 0 0,-1 0-1 0 0,1 0 0 0 0,-1 0 1 0 0,0 0-1 0 0,-1 0 0 0 0,1 0 0 0 0,0 0 1 0 0,-1 0-1 0 0,1 0 0 0 0,-1 0 1 0 0,0 0-1 0 0,0 0 0 0 0,-1 0 1 0 0,1-1-1 0 0,0 1 0 0 0,-1 0 0 0 0,0 0 1 0 0,0 0-1 0 0,0 0 0 0 0,0 0 1 0 0,0 1-1 0 0,-1-1 0 0 0,1 0 0 0 0,-1 0 1 0 0,0 1-1 0 0,1-1 0 0 0,-1 1 1 0 0,0-1-1 0 0,-1 1 0 0 0,1 0 0 0 0,0 0 1 0 0,-1 0-1 0 0,1 0 0 0 0,-1 0 1 0 0,0 1-1 0 0,1-1 0 0 0,-1 1 1 0 0,0 0-1 0 0,-1-1 38 0 0,0 2-28 0 0,1 0 1 0 0,-1 0-1 0 0,0 1 1 0 0,1-1-1 0 0,-1 1 1 0 0,0 0-1 0 0,1 0 1 0 0,-1 0-1 0 0,1 0 1 0 0,0 1-1 0 0,-1 0 1 0 0,1-1-1 0 0,0 1 0 0 0,0 0 1 0 0,0 0-1 0 0,0 1 1 0 0,0-1-1 0 0,1 1 1 0 0,-1-1-1 0 0,1 1 1 0 0,-1 0-1 0 0,1 0 1 0 0,0 0-1 0 0,0 0 1 0 0,0 0-1 0 0,1 0 1 0 0,-1 1-1 0 0,1-1 1 0 0,0 1-1 0 0,0-1 1 0 0,0 1-1 0 0,0-1 1 0 0,1 1-1 0 0,-1 0 0 0 0,1-1 1 0 0,0 2 27 0 0,2-2 43 0 0,1 0 1 0 0,-1 0-1 0 0,1-1 0 0 0,0 1 1 0 0,0-1-1 0 0,0 0 1 0 0,0 0-1 0 0,0 0 0 0 0,0 0 1 0 0,1-1-1 0 0,-1 1 0 0 0,0-1 1 0 0,1 0-1 0 0,0 0 1 0 0,-1 0-1 0 0,1 0 0 0 0,-1-1 1 0 0,1 0-1 0 0,1 1-43 0 0,180-4 746 0 0,-184 5-741 0 0,1 0 0 0 0,-1-1 0 0 0,0 1 1 0 0,1 0-1 0 0,-1 0 0 0 0,0-1 1 0 0,0 1-1 0 0,0 0 0 0 0,-1 0 1 0 0,1 0-1 0 0,0 0 0 0 0,-1 0 0 0 0,1 1 1 0 0,-1-1-1 0 0,0 0 0 0 0,0 0 1 0 0,0 0-1 0 0,0 0 0 0 0,0 0 0 0 0,0 1 1 0 0,0-1-1 0 0,-1 0 0 0 0,1 0 1 0 0,-1 0-1 0 0,0 0 0 0 0,1 0 0 0 0,-1 0 1 0 0,0 0-1 0 0,0 0 0 0 0,-1 0-5 0 0,-3 13 22 0 0,1-7-18 0 0,1 0 1 0 0,-1 1-1 0 0,2-1 1 0 0,-1 1-1 0 0,2-1 0 0 0,-1 1 1 0 0,1-1-1 0 0,0 1 1 0 0,0 0-1 0 0,1 0 1 0 0,1-1-1 0 0,0 5-4 0 0,72 65-680 0 0,-72-75 856 0 0,0 0-2222 0 0,0-3-6166 0 0,-1 0 306 0 0</inkml:trace>
  <inkml:trace contextRef="#ctx0" brushRef="#br0" timeOffset="1914.62">1521 687 0 0 0,'0'0'792'0'0,"0"0"-194"0"0,0 0 128 0 0,0 0 377 0 0,0 0 414 0 0,0 0 260 0 0,0 0 24 0 0,0 0-129 0 0,0 0-186 0 0,0 0-194 0 0,0 0-142 0 0,22 10-113 0 0,66 31-109 0 0,-86-40-860 0 0,0 0-1 0 0,0 0 0 0 0,0 0 1 0 0,0 0-1 0 0,0 0 0 0 0,0-1 1 0 0,0 1-1 0 0,1-1 0 0 0,-1 1 1 0 0,0-1-1 0 0,0 0 0 0 0,1 0 1 0 0,-1 0-1 0 0,0 0 0 0 0,0 0 1 0 0,1 0-1 0 0,-1-1 0 0 0,0 1 1 0 0,0-1-1 0 0,0 0 0 0 0,1 1 0 0 0,-1-1 1 0 0,0 0-1 0 0,0 0 0 0 0,0 0 1 0 0,0-1-1 0 0,0 1-67 0 0,7-5 383 0 0,-4 4-337 0 0,0-1 0 0 0,0 0 0 0 0,0 0 1 0 0,-1 0-1 0 0,1-1 0 0 0,-1 1 0 0 0,1-1 0 0 0,-1 0 1 0 0,-1-1-1 0 0,1 1 0 0 0,0 0 0 0 0,-1-1 0 0 0,0 0 1 0 0,0 0-1 0 0,-1 0 0 0 0,1 0 0 0 0,-1 0 0 0 0,0-1 1 0 0,0 1-1 0 0,-1-1 0 0 0,0 1 0 0 0,0-1 0 0 0,0 1 1 0 0,0-1-1 0 0,-1 0 0 0 0,0 0 0 0 0,-1 1 1 0 0,1-1-1 0 0,-1 0 0 0 0,0 1 0 0 0,0-1 0 0 0,0 1 1 0 0,-1-1-1 0 0,0 1 0 0 0,0 0 0 0 0,-1 0 0 0 0,1-1 1 0 0,-1 2-1 0 0,0-1 0 0 0,-1 0 0 0 0,1 1 0 0 0,-1-1 1 0 0,0 1-1 0 0,0 0 0 0 0,-2-2-46 0 0,1 4-27 0 0,0 0 1 0 0,0 0-1 0 0,0 0 1 0 0,0 1-1 0 0,0 0 0 0 0,-1 0 1 0 0,1 0-1 0 0,0 1 1 0 0,-1-1-1 0 0,1 1 0 0 0,0 1 1 0 0,-1-1-1 0 0,1 1 1 0 0,0 0-1 0 0,-1 0 0 0 0,1 0 1 0 0,0 1-1 0 0,0 0 1 0 0,0 0-1 0 0,0 0 1 0 0,0 0-1 0 0,1 1 0 0 0,-1 0 1 0 0,1 0-1 0 0,-4 3 27 0 0,-3 2-58 0 0,2 1 0 0 0,-1 0 0 0 0,1 0 0 0 0,0 1 0 0 0,1 0 0 0 0,0 0 0 0 0,0 1 0 0 0,1 0-1 0 0,1 0 1 0 0,-1 2 58 0 0,2-3 45 0 0,0-1 0 0 0,1 1-1 0 0,0 0 1 0 0,1 1-1 0 0,0-1 1 0 0,0 0-1 0 0,1 1 1 0 0,0 0 0 0 0,1-1-1 0 0,0 1 1 0 0,1 0-1 0 0,0 0 1 0 0,1-1-1 0 0,0 1 1 0 0,1 0 0 0 0,0-1-1 0 0,1 1 1 0 0,0-1-1 0 0,0 0 1 0 0,1 0-1 0 0,0 0 1 0 0,1 0 0 0 0,0-1-1 0 0,1 1 1 0 0,0-1-1 0 0,0 0-44 0 0,8 1 109 0 0,-1 0-1 0 0,1 0 1 0 0,1-2 0 0 0,0 1-1 0 0,0-2 1 0 0,0 0 0 0 0,1-1-1 0 0,0-1 1 0 0,1 0-1 0 0,-1-1 1 0 0,1-1 0 0 0,0 0-1 0 0,-1-1 1 0 0,1-1-1 0 0,0-1 1 0 0,17-1-109 0 0,-2-7-1186 0 0,-19 2-2665 0 0,-4 4-6985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12251 0 0,'0'0'1504'0'0,"0"0"-563"0"0,0 0-346 0 0,0 0-120 0 0,0 0-40 0 0,0 0-26 0 0,0 0-62 0 0,0 0-108 0 0,0 0-58 0 0,0 0-9 0 0,0 0 49 0 0,2 6 68 0 0,59 127 1232 0 0,-41-70-1166 0 0,-4 1 0 0 0,-2 1-1 0 0,-4 1 1 0 0,3 61-355 0 0,8-30 302 0 0,-9-111 1147 0 0,123-376 105 0 0,-9 128-1662 0 0,-118 247-967 0 0,-6 16-3050 0 0,-3 8-3375 0 0,0-5-3212 0 0</inkml:trace>
  <inkml:trace contextRef="#ctx0" brushRef="#br0" timeOffset="941.555">471 452 4297 0 0,'0'0'1831'0'0,"0"0"-455"0"0,0 0-214 0 0,0 0 59 0 0,0 0 16 0 0,0 0-32 0 0,0 0-187 0 0,0 0-309 0 0,0 0-277 0 0,0 0-132 0 0,0 0-46 0 0,0 0-3 0 0,-4 7 39 0 0,-107 238 2564 0 0,55-148-2088 0 0,167-277 517 0 0,41-17-1399 0 0,-148 241-564 0 0,-7-7 746 0 0,3 0 0 0 0,1 0 1 0 0,1 0-1 0 0,2 0 0 0 0,2 0 1 0 0,1-1-1 0 0,2 1 0 0 0,9 21-66 0 0,-18-58 43 0 0,-1-1-1 0 0,1 1 0 0 0,0 0 1 0 0,-1-1-1 0 0,1 1 0 0 0,0 0 1 0 0,-1-1-1 0 0,1 1 1 0 0,0 0-1 0 0,-1 0 0 0 0,1-1 1 0 0,-1 1-1 0 0,1 0 0 0 0,-1 0 1 0 0,1 0-1 0 0,-1-1 0 0 0,1 1 1 0 0,-1 0-1 0 0,1 0 0 0 0,-1 0 1 0 0,1 0-1 0 0,0 0 1 0 0,-1 0-1 0 0,1 0 0 0 0,-1 0 1 0 0,1 0-1 0 0,-1 0 0 0 0,1 0 1 0 0,-1 0-1 0 0,1 1 0 0 0,-1-1 1 0 0,1 0-1 0 0,-1 0 0 0 0,1 0 1 0 0,-1 1-1 0 0,1-1 1 0 0,0 0-1 0 0,-1 1 0 0 0,1-1 1 0 0,-1 0-1 0 0,1 1 0 0 0,0-1 1 0 0,-1 0-1 0 0,1 1 0 0 0,0-1 1 0 0,0 1-1 0 0,-1-1 1 0 0,1 0-1 0 0,0 1 0 0 0,0-1 1 0 0,0 1-1 0 0,-1-1 0 0 0,1 1 1 0 0,0-1-1 0 0,0 1 0 0 0,0-1 1 0 0,0 1-1 0 0,0 0-42 0 0,-39-33 81 0 0,-117-163-749 0 0,143 167-1294 0 0,14 19-2100 0 0,6 3-4018 0 0,-5 5 94 0 0</inkml:trace>
  <inkml:trace contextRef="#ctx0" brushRef="#br0" timeOffset="1302.507">692 509 8122 0 0,'0'0'3050'0'0,"0"0"-2069"0"0,0 0-838 0 0,0 0 0 0 0,0 0 218 0 0,0 0 306 0 0,0 0 150 0 0,0 0-19 0 0,0 0-98 0 0,0 0-129 0 0,0 0-139 0 0,0 0-83 0 0,10 19-74 0 0,35 61-56 0 0,3 57 1209 0 0,-39-98-841 0 0,4 17 542 0 0,-12-56-1079 0 0,-1 0-1 0 0,1 1 1 0 0,-1-1-1 0 0,1 0 1 0 0,-1 0-1 0 0,1 0 0 0 0,-1 1 1 0 0,1-1-1 0 0,-1 0 1 0 0,1 0-1 0 0,-1 0 1 0 0,1 0-1 0 0,-1 0 0 0 0,1 0 1 0 0,-1 0-1 0 0,1 0 1 0 0,-1 0-1 0 0,1 0 1 0 0,-1 0-1 0 0,1 0 0 0 0,-1 0 1 0 0,1 0-1 0 0,-1-1 1 0 0,1 1-1 0 0,-1 0 1 0 0,1 0-1 0 0,-1-1 0 0 0,0 1 1 0 0,1 0-1 0 0,-1 0 1 0 0,1-1-1 0 0,-1 1 1 0 0,0-1-1 0 0,1 1 0 0 0,-1 0 1 0 0,0-1-1 0 0,1 1 1 0 0,-1-1-1 0 0,0 1 1 0 0,1-1-1 0 0,-1 1 1 0 0,0-1-1 0 0,0 1 0 0 0,0-1 1 0 0,0 1-1 0 0,0-1 1 0 0,1 1-1 0 0,-1-1 1 0 0,0 1-1 0 0,0-1 0 0 0,0 1 1 0 0,0-1-1 0 0,0 1 1 0 0,-1-1-1 0 0,1 1 1 0 0,0-1-1 0 0,0 1 0 0 0,0-1 1 0 0,0 1-1 0 0,0-1 1 0 0,-1 1-1 0 0,1-1 1 0 0,0 1-1 0 0,0-1 0 0 0,-1 1 1 0 0,1 0-1 0 0,-1-1-49 0 0,2-2-223 0 0,55-297 320 0 0,-55 296-851 0 0,3-11 783 0 0,1 10-8772 0 0,-4 5-1266 0 0</inkml:trace>
  <inkml:trace contextRef="#ctx0" brushRef="#br0" timeOffset="1903.379">1302 488 1424 0 0,'0'0'1245'0'0,"0"0"-40"0"0,0 0 337 0 0,0 0 372 0 0,0 0 83 0 0,0 0-254 0 0,0 0-373 0 0,0 0-310 0 0,0 0-225 0 0,0 0-132 0 0,0 0-84 0 0,0 0-73 0 0,-3 0-81 0 0,-12 0-98 0 0,-1 1 0 0 0,1 0 1 0 0,0 2-1 0 0,0 0 1 0 0,0 0-1 0 0,0 1 0 0 0,1 1 1 0 0,-1 1-1 0 0,1 0 1 0 0,1 0-1 0 0,-1 2 0 0 0,1 0-366 0 0,-24 19 199 0 0,37-26-209 0 0,-1-1 0 0 0,1 1 0 0 0,-1 0 0 0 0,1-1 1 0 0,-1 1-1 0 0,1 0 0 0 0,-1-1 0 0 0,1 1 0 0 0,0 0 1 0 0,-1-1-1 0 0,1 1 0 0 0,0 0 0 0 0,0 0 0 0 0,0-1 0 0 0,-1 1 1 0 0,1 0-1 0 0,0 0 0 0 0,0-1 0 0 0,0 1 0 0 0,0 0 1 0 0,0 0-1 0 0,0 0 0 0 0,0-1 0 0 0,1 1 0 0 0,-1 0 1 0 0,0 0-1 0 0,0-1 0 0 0,1 1 0 0 0,-1 0 0 0 0,0 0 1 0 0,1-1-1 0 0,-1 1 0 0 0,0 0 0 0 0,1-1 0 0 0,-1 1 1 0 0,1-1-1 0 0,0 1 0 0 0,-1 0 0 0 0,1-1 0 0 0,-1 1 0 0 0,1-1 1 0 0,0 0-1 0 0,-1 1 0 0 0,1-1 0 0 0,0 1 0 0 0,-1-1 1 0 0,1 0-1 0 0,0 0 0 0 0,0 1 0 0 0,-1-1 0 0 0,1 0 1 0 0,0 0-1 0 0,0 0 9 0 0,77 23-35 0 0,-76-22 45 0 0,-1-1 0 0 0,1 1 0 0 0,-1 0-1 0 0,1-1 1 0 0,-1 1 0 0 0,0 0 0 0 0,1 0 0 0 0,-1 0-1 0 0,0 0 1 0 0,0 0 0 0 0,0 0 0 0 0,0 1 0 0 0,1-1-1 0 0,-2 0 1 0 0,1 0 0 0 0,0 1 0 0 0,0-1 0 0 0,0 1-1 0 0,-1-1 1 0 0,1 1 0 0 0,0-1 0 0 0,-1 1 0 0 0,0-1-1 0 0,1 1 1 0 0,-1-1 0 0 0,0 1 0 0 0,0 0 0 0 0,0-1-1 0 0,0 1 1 0 0,0 0 0 0 0,0-1 0 0 0,0 1 0 0 0,0-1-1 0 0,-1 1 1 0 0,1-1 0 0 0,-1 1 0 0 0,1 0 0 0 0,-1-1-1 0 0,0 0 1 0 0,1 1 0 0 0,-1 0-10 0 0,-34 59 424 0 0,-60 57-119 0 0,95-117-303 0 0,-1 1-1 0 0,1-1 1 0 0,0 0-1 0 0,-1 0 1 0 0,1 1-1 0 0,0-1 1 0 0,0 0-1 0 0,0 0 1 0 0,0 1-1 0 0,0-1 1 0 0,0 0-1 0 0,0 0 1 0 0,0 1-1 0 0,0-1 1 0 0,1 0-1 0 0,-1 0 1 0 0,1 1-1 0 0,-1-1 1 0 0,1 0-1 0 0,-1 0 1 0 0,1 0-1 0 0,-1 0 1 0 0,1 0-1 0 0,0 0 1 0 0,0 0-1 0 0,0 0 1 0 0,0 0-1 0 0,-1 0 1 0 0,1 0-1 0 0,0 0 1 0 0,0-1 0 0 0,1 1-1 0 0,-1 0 1 0 0,0-1-1 0 0,0 1 1 0 0,0-1-1 0 0,0 1 1 0 0,0-1-1 0 0,1 0 1 0 0,-1 1-1 0 0,0-1 1 0 0,0 0-1 0 0,1 0 1 0 0,-1 0-1 0 0,0 0 1 0 0,0 0-1 0 0,1 0-1 0 0,66 2 558 0 0,25-21 263 0 0,-63 10-2421 0 0,0 3-3324 0 0,-25 4-5643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8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8994 0 0,'0'0'1164'0'0,"0"0"-365"0"0,0 0-207 0 0,0 0-40 0 0,0 0 67 0 0,0 0 153 0 0,0 0 148 0 0,0 0 93 0 0,0 0-12 0 0,0 0-78 0 0,0 0-61 0 0,18 2-89 0 0,127 8 1193 0 0,386-13 902 0 0,-455-6-3489 0 0,-73 6-1931 0 0,-13-3-7566 0 0,10 6 9286 0 0,-4-3-8863 0 0</inkml:trace>
  <inkml:trace contextRef="#ctx0" brushRef="#br0" timeOffset="234.388">0 573 18372 0 0,'0'0'693'0'0,"0"0"-403"0"0,0 0-241 0 0,0 0 54 0 0,0 0 182 0 0,0 0 231 0 0,0 0 150 0 0,0 0 53 0 0,0 0-43 0 0,26 3-103 0 0,84 10-99 0 0,65-17 249 0 0,-106-3-641 0 0,42 2-235 0 0,19-2-1143 0 0,-45 1-5135 0 0,-65 3-4821 0 0</inkml:trace>
  <inkml:trace contextRef="#ctx0" brushRef="#br0" timeOffset="860.871">2115 19 7098 0 0,'0'0'1338'0'0,"0"0"-203"0"0,0 0 4 0 0,0 0 63 0 0,0 0-87 0 0,0 0-59 0 0,-22-3-165 0 0,-68-7-190 0 0,18 23 548 0 0,47-2-1047 0 0,-1 1 0 0 0,1 2 1 0 0,1 0-1 0 0,1 1 1 0 0,0 2-1 0 0,1 0 1 0 0,0 2-1 0 0,2 0 0 0 0,0 1 1 0 0,1 1-1 0 0,1 1 1 0 0,2 1-1 0 0,0 0 0 0 0,1 1 1 0 0,1 1-1 0 0,1 0 1 0 0,2 1-1 0 0,-3 8-202 0 0,9-23 78 0 0,0-1 0 0 0,1 1 1 0 0,0 0-1 0 0,0 0 0 0 0,2 0 0 0 0,-1 0 0 0 0,1 1 1 0 0,1-1-1 0 0,0 1 0 0 0,0-1 0 0 0,1 1 0 0 0,1-1 1 0 0,0 1-1 0 0,0-1 0 0 0,1 1 0 0 0,1-1 0 0 0,0 0 1 0 0,0 0-1 0 0,1 0 0 0 0,1 0 0 0 0,0-1 0 0 0,0 0 1 0 0,1 0-1 0 0,0 0 0 0 0,1 0 0 0 0,0-1 0 0 0,0 0 1 0 0,1-1-1 0 0,1 0 0 0 0,-1 0 0 0 0,1-1 0 0 0,0 0 1 0 0,8 4-79 0 0,5-3 183 0 0,1-2 1 0 0,1 0-1 0 0,-1-2 1 0 0,1 0-1 0 0,0-2 1 0 0,0 0-1 0 0,-1-2 1 0 0,1-1-1 0 0,0-1 1 0 0,0 0-1 0 0,0-2 0 0 0,-1-1 1 0 0,0-1-1 0 0,0-1 1 0 0,0-1-1 0 0,-1-1 1 0 0,20-10-184 0 0,-22 12 40 0 0,0-1-1 0 0,-1-1 1 0 0,0 0-1 0 0,0-2 1 0 0,-1 0-1 0 0,-1-1 1 0 0,0 0 0 0 0,0-2-1 0 0,-1 0 1 0 0,-1-1-1 0 0,0 0 1 0 0,-1-1 0 0 0,-1-1-1 0 0,-1 0 1 0 0,0-1-1 0 0,-1 0 1 0 0,-1-1-1 0 0,-1 0 1 0 0,0-1 0 0 0,-2 1-1 0 0,0-2 1 0 0,3-18-40 0 0,-8 26-217 0 0,-1 1 0 0 0,-1-1 0 0 0,0 0 0 0 0,0 0 0 0 0,-2 0-1 0 0,0 0 1 0 0,0 1 0 0 0,-1-1 0 0 0,0 1 0 0 0,-1-1 0 0 0,-1 1 0 0 0,0 0 0 0 0,-1 1 0 0 0,0-1 0 0 0,0 1 0 0 0,-1 0 0 0 0,-1 1 0 0 0,0 0 0 0 0,0 0 0 0 0,-1 0 0 0 0,0 1-1 0 0,-1 1 1 0 0,0 0 0 0 0,0 0 0 0 0,-2 0 217 0 0,-89-38-3900 0 0,30 27-2933 0 0,32 13-3945 0 0</inkml:trace>
  <inkml:trace contextRef="#ctx0" brushRef="#br0" timeOffset="1397.468">1028 392 12123 0 0,'0'0'1824'0'0,"0"0"-440"0"0,20 2-190 0 0,120 12 1162 0 0,283-16 6006 0 0,441 4-6819 0 0,-560 5-1719 0 0,-280 11 121 0 0,-24-18 66 0 0,0 0 5 0 0,0 0 0 0 0,0 0 0 0 0,0 0-1 0 0,0 0-10 0 0,0 0-12 0 0,0 0 14 0 0,0 0-11 0 0,0 0 5 0 0,0 0 33 0 0,0 0-17 0 0,0 0-24 0 0,0 0-9 0 0,0 0 19 0 0,0 0-4 0 0,0 0-31 0 0,0 0 13 0 0,0 0-1 0 0,0 0 33 0 0,0 0 18 0 0,0 0-48 0 0,0 0-51 0 0,0 0-96 0 0,0 0-123 0 0,0 0-148 0 0,0 0-264 0 0,0 0-377 0 0,0 0-710 0 0,0 0-2843 0 0,0 0-7266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19:5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0,'0'0'51'0'0,"0"0"78"0"0,0 0 35 0 0,16 19 1067 0 0,-2-14-832 0 0,-1-1-1 0 0,1 0 1 0 0,0-1 0 0 0,0-1-1 0 0,1 0 1 0 0,-1 0 0 0 0,0-2-1 0 0,1 0 1 0 0,-1 0-1 0 0,0-1 1 0 0,2-1-399 0 0,1 1 165 0 0,132-14 467 0 0,-1-5-1 0 0,7-9-631 0 0,56-8 654 0 0,258-18 971 0 0,478 57-809 0 0,-629 7-561 0 0,811 37-64 0 0,-112-21-171 0 0,200-25-289 0 0,-575-9 334 0 0,205 26-402 0 0,56-4 635 0 0,1204-22-366 0 0,-1191 25 403 0 0,925-21 234 0 0,-772-34-295 0 0,-903 27 105 0 0,811-38 2313 0 0,435 64-2000 0 0,-540-30-785 0 0,140-46 682 0 0,-314 27 426 0 0,143 33-165 0 0,-321-14 19 0 0,135-19-457 0 0,-454 6-325 0 0,-77 9-65 0 0,1 5 0 0 0,76 3-22 0 0,445 10 63 0 0,28-49-87 0 0,-196 51-55 0 0,-321-12 339 0 0,-116-11 842 0 0,-35 18-2133 0 0,-6 6-795 0 0,-2 11 739 0 0,2 2-3702 0 0,0-8-756 0 0,0-3-851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2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4 992 9962 0 0,'0'0'1356'0'0,"0"0"-23"0"0,0 0-149 0 0,0 0 2 0 0,0 0 46 0 0,0 0-20 0 0,-1-23-185 0 0,-2-71-258 0 0,3 81-585 0 0,0 0-1 0 0,1 0 0 0 0,0 0 0 0 0,1 1 0 0 0,0-1 0 0 0,1 1 0 0 0,1-1 0 0 0,0 1 1 0 0,3-6-184 0 0,3-9 237 0 0,-1 3 5 0 0,1 0 0 0 0,1 1-1 0 0,1 0 1 0 0,2 1 0 0 0,0 1-1 0 0,1 0 1 0 0,1 1 0 0 0,1 0-1 0 0,4-2-241 0 0,-20 19 6 0 0,1 0 0 0 0,0 1-1 0 0,0-1 1 0 0,0 1-1 0 0,0-1 1 0 0,0 1 0 0 0,0 0-1 0 0,1 0 1 0 0,-1 0 0 0 0,1 0-1 0 0,0 0 1 0 0,-1 1 0 0 0,1-1-1 0 0,0 1 1 0 0,0 0-1 0 0,0 0 1 0 0,0 0 0 0 0,0 0-1 0 0,0 0 1 0 0,0 1 0 0 0,0-1-1 0 0,1 1 1 0 0,-1 0-1 0 0,0 0 1 0 0,0 0 0 0 0,0 0-1 0 0,0 1 1 0 0,0-1 0 0 0,1 1-1 0 0,-1 0 1 0 0,0-1-1 0 0,0 2 1 0 0,0-1 0 0 0,-1 0-1 0 0,1 0 1 0 0,0 1-6 0 0,5 16 66 0 0,-2 0 1 0 0,0 0-1 0 0,-1 1 0 0 0,0 0 1 0 0,-2-1-1 0 0,0 1 0 0 0,-2 1 0 0 0,0-1 1 0 0,-1 0-1 0 0,0 0 0 0 0,-2 0 1 0 0,0 0-1 0 0,-2 0 0 0 0,-3 14-66 0 0,-15 36 252 0 0,19-99 30 0 0,11 1-309 0 0,2 1 0 0 0,1 0 1 0 0,1 1-1 0 0,1 0 0 0 0,2 1 1 0 0,0 0-1 0 0,2 2 0 0 0,1-1 1 0 0,13-12 26 0 0,-25 29-14 0 0,-1-1 1 0 0,1 1 0 0 0,0-1-1 0 0,0 1 1 0 0,1 1 0 0 0,0-1-1 0 0,0 1 1 0 0,0 0 0 0 0,1 1-1 0 0,1 0 1 0 0,-1 0 0 0 0,1 1-1 0 0,-1 0 1 0 0,2 0 0 0 0,-1 1-1 0 0,0 0 1 0 0,1 1 0 0 0,9-3 13 0 0,-17 8 2 0 0,-1-1 1 0 0,1 1-1 0 0,0-1 1 0 0,0 1-1 0 0,-1 0 1 0 0,1-1-1 0 0,-1 1 1 0 0,0 0-1 0 0,1 0 1 0 0,-1 0-1 0 0,0 0 1 0 0,0 0-1 0 0,0 0 1 0 0,0 1-1 0 0,-1-1 1 0 0,1 0-1 0 0,-1 0 1 0 0,1 1-1 0 0,-1-1 1 0 0,0 0-1 0 0,0 1 1 0 0,0-1-1 0 0,0 0 1 0 0,0 1-1 0 0,0 0-2 0 0,0-1 10 0 0,-13 181 529 0 0,-1-65-328 0 0,14-119-223 0 0,0 1 0 0 0,1 0 0 0 0,-1 0 0 0 0,1 0-1 0 0,-1-1 1 0 0,1 1 0 0 0,-1 0 0 0 0,1 0-1 0 0,-1 0 1 0 0,1 0 0 0 0,-1 0 0 0 0,1 0 0 0 0,-1 0-1 0 0,1 0 1 0 0,-1 0 0 0 0,1 0 0 0 0,-1 0-1 0 0,0 1 1 0 0,1-1 0 0 0,-1 0 0 0 0,1 0 0 0 0,-1 0-1 0 0,1 0 1 0 0,-1 1 0 0 0,1-1 0 0 0,-1 0-1 0 0,0 1 1 0 0,1-1 0 0 0,-1 0 0 0 0,0 1 0 0 0,1-1-1 0 0,-1 0 1 0 0,0 1 0 0 0,1-1 0 0 0,-1 1-1 0 0,0-1 1 0 0,0 0 0 0 0,0 1 0 0 0,1-1 0 0 0,-1 1-1 0 0,0-1 1 0 0,0 1 0 0 0,0-1 0 0 0,0 1-1 0 0,0-1 1 0 0,0 1 0 0 0,0-1 0 0 0,0 1 0 0 0,0-1-1 0 0,0 1 1 0 0,0-1 0 0 0,0 0 0 0 0,0 1 0 0 0,0-1-1 0 0,0 1 1 0 0,0-1 0 0 0,-1 1 0 0 0,1-1-1 0 0,0 1 1 0 0,0-1 0 0 0,-1 0 0 0 0,1 1 0 0 0,0-1-1 0 0,-1 1 1 0 0,1-1 0 0 0,0 0 0 0 0,-1 1-1 0 0,1-1 1 0 0,0 0 0 0 0,-1 1 12 0 0,25-32-2683 0 0,-22 28 2337 0 0,8-12-2514 0 0,-3 4-2553 0 0,-1 1-5831 0 0</inkml:trace>
  <inkml:trace contextRef="#ctx0" brushRef="#br0" timeOffset="303.655">939 456 16259 0 0,'0'0'790'0'0,"0"0"-206"0"0,0 0-33 0 0,0 0 130 0 0,0 0 110 0 0,0 0-24 0 0,-13 21-154 0 0,-40 70-178 0 0,9 20 320 0 0,42-99-704 0 0,1-9-41 0 0,-1 1 1 0 0,1 0 0 0 0,0 0-1 0 0,0 0 1 0 0,0 0 0 0 0,0 0-1 0 0,1 0 1 0 0,-1 0-1 0 0,1 0 1 0 0,0 0 0 0 0,0 1-1 0 0,1-1 1 0 0,0 0 0 0 0,-1 0-1 0 0,1 0 1 0 0,0 0 0 0 0,1 0-1 0 0,-1-1 1 0 0,1 1-1 0 0,0 0 1 0 0,-1 0 0 0 0,2-1-1 0 0,-1 1 1 0 0,0-1 0 0 0,1 0-1 0 0,-1 0 1 0 0,1 0 0 0 0,0 0-1 0 0,0 0 1 0 0,1-1-1 0 0,-1 1 1 0 0,0-1 0 0 0,1 0-1 0 0,-1 0 1 0 0,1 0 0 0 0,0 0-1 0 0,0-1 1 0 0,-1 1 0 0 0,1-1-1 0 0,0 0 1 0 0,3 0-11 0 0,0-2 103 0 0,0 1 0 0 0,0-2 0 0 0,0 1 0 0 0,0-1 0 0 0,0 0 0 0 0,0-1 0 0 0,-1 1 0 0 0,1-1 0 0 0,-1-1 0 0 0,0 1 0 0 0,0-1 0 0 0,0 0 0 0 0,0 0 0 0 0,-1-1 0 0 0,0 0 0 0 0,0 0 0 0 0,0 0 1 0 0,0-1-1 0 0,-1 1 0 0 0,0-1 0 0 0,0 0 0 0 0,2-4-103 0 0,1-2 47 0 0,-1-1 1 0 0,1 0-1 0 0,-2 0 0 0 0,0 0 1 0 0,-1-1-1 0 0,0 1 1 0 0,-1-1-1 0 0,0 0 1 0 0,-1 0-1 0 0,-1 0 0 0 0,0-1-47 0 0,-1 9-68 0 0,0 0-1 0 0,-1 1 0 0 0,0-1 0 0 0,0 0 0 0 0,0 1 0 0 0,0-1 0 0 0,-1 1 1 0 0,0-1-1 0 0,0 1 0 0 0,-1 0 0 0 0,1 0 0 0 0,-1 0 0 0 0,0 0 0 0 0,0 0 0 0 0,-1 1 1 0 0,1 0-1 0 0,-1-1 0 0 0,0 1 0 0 0,0 0 0 0 0,-1 1 0 0 0,1-1 0 0 0,-1 1 1 0 0,0 0-1 0 0,0 0 0 0 0,0 0 0 0 0,-1 0 69 0 0,0 1-668 0 0,0 0 0 0 0,-1 0 1 0 0,1 0-1 0 0,0 1 0 0 0,-1 0 0 0 0,0 0 0 0 0,1 0 1 0 0,-1 1-1 0 0,1 0 0 0 0,-1 1 0 0 0,1-1 0 0 0,-1 1 1 0 0,0 0-1 0 0,-5 2 668 0 0,-1 2-9425 0 0</inkml:trace>
  <inkml:trace contextRef="#ctx0" brushRef="#br0" timeOffset="715.146">1587 0 14291 0 0,'0'0'1496'0'0,"0"0"-482"0"0,0 0-253 0 0,0 0-22 0 0,0 0 71 0 0,0 0 17 0 0,0 0-54 0 0,0 0-79 0 0,0 0-90 0 0,0 0-71 0 0,-11 23-50 0 0,-32 71-64 0 0,27-19 353 0 0,17-57-595 0 0,47 354 711 0 0,-46-358-896 0 0,-2 0-1 0 0,0 1 1 0 0,0-1-1 0 0,-2 0 0 0 0,0 0 1 0 0,0 0-1 0 0,-1 0 0 0 0,-1-1 1 0 0,0 1-1 0 0,-1-1 1 0 0,0 0-1 0 0,-1 0 0 0 0,-1 0 1 0 0,0-1-1 0 0,-3 3 9 0 0,-36 27-2299 0 0,43-70-9424 0 0,3 26 8107 0 0,0-3-3898 0 0</inkml:trace>
  <inkml:trace contextRef="#ctx0" brushRef="#br0" timeOffset="948.439">1226 470 12627 0 0,'0'0'2920'0'0,"0"0"-1291"0"0,0 0-518 0 0,0 0-174 0 0,0 0-91 0 0,0 0-105 0 0,0 0-183 0 0,0 0-190 0 0,0 0-71 0 0,0 0 52 0 0,0 0 74 0 0,0 0 89 0 0,0 0 43 0 0,17-1-41 0 0,135-2 707 0 0,107 39-1061 0 0,-152-9-9391 0 0,-96-24-2177 0 0</inkml:trace>
  <inkml:trace contextRef="#ctx0" brushRef="#br0" timeOffset="1118.846">1961 594 14955 0 0,'0'0'1112'0'0,"0"0"-703"0"0,0 0-177 0 0,0 0 24 0 0,0 0 24 0 0,0 0-56 0 0,0 0-104 0 0,0 0-136 0 0,-25 115-136 0 0,30-108-232 0 0,0-2-401 0 0,2-1-967 0 0,-4-4-2593 0 0,2 2-5809 0 0</inkml:trace>
  <inkml:trace contextRef="#ctx0" brushRef="#br0" timeOffset="1283.389">1982 286 17108 0 0,'0'0'1848'0'0,"0"0"-600"0"0,0 0-383 0 0,0 0-81 0 0,0 0-144 0 0,0 0-208 0 0,0 0-256 0 0,0 0-344 0 0,0 0-352 0 0,0 0-248 0 0,0 0-193 0 0,0 0-87 0 0,0 0-200 0 0,0 0-897 0 0,-4-56-2888 0 0,11 63-6177 0 0</inkml:trace>
  <inkml:trace contextRef="#ctx0" brushRef="#br0" timeOffset="1555.821">2230 523 14267 0 0,'0'0'835'0'0,"0"0"-171"0"0,0 0 154 0 0,0 0 206 0 0,0 0 89 0 0,0 0-142 0 0,0 0-291 0 0,0 0-245 0 0,0 0-175 0 0,-5 20-112 0 0,-14 65-78 0 0,13-4-97 0 0,8-79 67 0 0,0 1 1 0 0,0-1 0 0 0,0 0-1 0 0,0 0 1 0 0,1 0-1 0 0,-1 0 1 0 0,1 0-1 0 0,-1 0 1 0 0,1-1-1 0 0,0 1 1 0 0,-1-1-1 0 0,1 0 1 0 0,0 1 0 0 0,0-1-1 0 0,0-1 1 0 0,0 1-1 0 0,0 0 1 0 0,0-1-1 0 0,0 0 1 0 0,0 1-1 0 0,1-1 1 0 0,-1 0 0 0 0,0-1-1 0 0,0 1 1 0 0,0-1-1 0 0,0 1 1 0 0,0-1-1 0 0,0 0 1 0 0,0 0-1 0 0,0 0 1 0 0,0 0-1 0 0,-1-1 1 0 0,1 1 0 0 0,0-1-1 0 0,-1 0 1 0 0,1 1-1 0 0,1-3-40 0 0,4 0 138 0 0,0-1 0 0 0,0-1 1 0 0,-1 1-1 0 0,1-1 0 0 0,-1 0 0 0 0,-1-1 0 0 0,1 0 0 0 0,-1 0 0 0 0,0 0 0 0 0,-1-1 0 0 0,0 0 0 0 0,0 0 1 0 0,-1 0-1 0 0,0 0 0 0 0,0-1 0 0 0,-1 0 0 0 0,0 0 0 0 0,0 0 0 0 0,-1 0 0 0 0,0 0 0 0 0,-1 0 0 0 0,0 0 1 0 0,0-1-1 0 0,-1 1 0 0 0,-1-1 0 0 0,1 1 0 0 0,-2-6-138 0 0,0 10-86 0 0,0-1 1 0 0,0 1-1 0 0,-1 0 1 0 0,1 0-1 0 0,-1 0 1 0 0,0 0-1 0 0,-1 1 0 0 0,1-1 1 0 0,-1 1-1 0 0,0 0 1 0 0,0 0-1 0 0,0 0 1 0 0,0 1-1 0 0,-1-1 1 0 0,0 1-1 0 0,1 0 0 0 0,-1 0 1 0 0,0 1-1 0 0,-1-1 1 0 0,1 1-1 0 0,0 0 1 0 0,-1 1-1 0 0,1-1 0 0 0,-1 1 1 0 0,-4-1 85 0 0,-22 5-4422 0 0,3 10-3679 0 0,21-6-3508 0 0</inkml:trace>
  <inkml:trace contextRef="#ctx0" brushRef="#br0" timeOffset="1969.953">2591 622 5505 0 0,'0'0'5640'0'0,"0"0"-2841"0"0,0 0-908 0 0,0 0-109 0 0,0 0-154 0 0,0 0-231 0 0,0 0-290 0 0,0 0-269 0 0,0 0-177 0 0,0 0-163 0 0,0 0-116 0 0,0 0-86 0 0,0 0-69 0 0,4-12-31 0 0,43-87 241 0 0,-45 95-472 0 0,0 1-1 0 0,1-1 1 0 0,-1 1-1 0 0,1-1 1 0 0,0 1-1 0 0,0 0 1 0 0,0 0-1 0 0,0 0 1 0 0,1 0-1 0 0,-1 1 1 0 0,1-1-1 0 0,0 1 1 0 0,-1 0-1 0 0,1 0 1 0 0,0 0-1 0 0,0 1 1 0 0,0-1-1 0 0,1 1 1 0 0,-1 0-1 0 0,0 0 1 0 0,1 1 35 0 0,13 44-926 0 0,-17-40 966 0 0,0 1 0 0 0,0 0 1 0 0,1-1-1 0 0,-1 1 0 0 0,1-1 0 0 0,0 1 0 0 0,0-1 1 0 0,1 0-1 0 0,-1 0 0 0 0,1 0 0 0 0,0 0 0 0 0,0 0 1 0 0,0-1-1 0 0,1 1 0 0 0,-1-1 0 0 0,1 0 0 0 0,-1 0 1 0 0,1 0-1 0 0,0-1 0 0 0,1 1 0 0 0,-1-1 0 0 0,0 0 1 0 0,0 0-1 0 0,1 0 0 0 0,0-1 0 0 0,-1 0 0 0 0,1 1 0 0 0,0-2 1 0 0,-1 1-1 0 0,1 0 0 0 0,0-1 0 0 0,0 0 0 0 0,-1 0 1 0 0,1-1-1 0 0,0 1 0 0 0,4-2-40 0 0,-1-1 67 0 0,0 0 0 0 0,-1-1 0 0 0,1 1 0 0 0,-1-2 1 0 0,0 1-1 0 0,0-1 0 0 0,-1 0 0 0 0,1 0 0 0 0,-1-1 0 0 0,0 0 0 0 0,-1 0 0 0 0,1 0 0 0 0,-1-1 0 0 0,-1 0 1 0 0,1 0-1 0 0,-1 0 0 0 0,0 0 0 0 0,-1-1 0 0 0,3-5-67 0 0,15-24-3267 0 0,-14 24-3934 0 0,-2 5-5409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01:08:55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149 525 4777 0 0,'0'0'2130'0'0,"0"0"-123"0"0,0 0-171 0 0,0 0-137 0 0,0 0-165 0 0,0 0-234 0 0,0 0-217 0 0,0 0-241 0 0,0 0-188 0 0,0 0-173 0 0,0 0-156 0 0,0 0-78 0 0,0 0-86 0 0,-15 7-56 0 0,-48 22-35 0 0,60-28-65 0 0,0 0-1 0 0,1 1 1 0 0,-1 0 0 0 0,1-1 0 0 0,-1 1 0 0 0,1 0 0 0 0,0 0 0 0 0,0 1-1 0 0,0-1 1 0 0,0 0 0 0 0,0 1 0 0 0,0-1 0 0 0,1 1 0 0 0,-1-1-1 0 0,1 1 1 0 0,0 0 0 0 0,-1 0 0 0 0,1 0 0 0 0,0 2-5 0 0,-3 7 20 0 0,-1-2-31 0 0,0 1 0 0 0,2-1 0 0 0,-1 1 0 0 0,1 0 0 0 0,1 0 0 0 0,0 0 0 0 0,0 0 0 0 0,1 0 0 0 0,1 0-1 0 0,0 0 1 0 0,1 10 11 0 0,0-19 39 0 0,0 1-1 0 0,1 0 1 0 0,-1-1-1 0 0,1 1 1 0 0,0-1-1 0 0,0 0 1 0 0,0 0-1 0 0,0 1 1 0 0,0-1-1 0 0,0-1 0 0 0,0 1 1 0 0,1 0-1 0 0,-1 0 1 0 0,1-1-1 0 0,0 1 1 0 0,-1-1-1 0 0,1 0 1 0 0,0 0-1 0 0,-1 0 1 0 0,1 0-1 0 0,0-1 1 0 0,0 1-1 0 0,0-1 0 0 0,0 1 1 0 0,0-1-1 0 0,0 0 1 0 0,0 0-1 0 0,0 0 1 0 0,0-1-1 0 0,0 1 1 0 0,0-1-1 0 0,-1 0 1 0 0,1 1-1 0 0,0-1 0 0 0,0-1 1 0 0,0 1-1 0 0,-1 0 1 0 0,1-1-1 0 0,-1 1 1 0 0,1-1-1 0 0,-1 0 1 0 0,0 1-1 0 0,1-1 1 0 0,-1 0-1 0 0,0-1 1 0 0,0 1-1 0 0,-1 0 0 0 0,1-1 1 0 0,0 1-39 0 0,7-10 24 0 0,0 0 1 0 0,0 0-1 0 0,-2 0 0 0 0,1-1 1 0 0,-2-1-1 0 0,0 1 1 0 0,0-1-1 0 0,-1 0 0 0 0,-1 0 1 0 0,0 0-1 0 0,-1-1 1 0 0,-1 1-1 0 0,0-1 1 0 0,-1 0-1 0 0,0 1 0 0 0,-2-1 1 0 0,1 0-1 0 0,-2 1 1 0 0,0-1-1 0 0,-1-1-24 0 0,2 9-275 0 0,-1 1 0 0 0,0 0 0 0 0,-1-1 0 0 0,1 1 0 0 0,-1 0 0 0 0,0 0 0 0 0,-1 0 0 0 0,1 1 0 0 0,-1-1 0 0 0,0 1 0 0 0,-1 0 0 0 0,1 0 0 0 0,-3-2 275 0 0,-51-16-6151 0 0,55 26 4032 0 0,14 1 3352 0 0,40-20 4146 0 0,21-36-2887 0 0,-57 40-1962 0 0,8-11-126 0 0,0-1 1 0 0,-2-1 0 0 0,0-1 0 0 0,-2 0-1 0 0,-1-2 1 0 0,-1 0 0 0 0,-1-1-1 0 0,-2-1 1 0 0,8-21-405 0 0,-20 44 94 0 0,1 7-536 0 0,-2 12 255 0 0,12 108-41 0 0,-7 1 0 0 0,-6 83 228 0 0,0-56-821 0 0,1-44-341 0 0,2-6-1355 0 0,-4-1-1 0 0,-5 0 1 0 0,-5 7 2517 0 0,-30 57-850 0 0,37-149 1155 0 0,0-1-1 0 0,-1 0 1 0 0,-1 0-1 0 0,0 0 0 0 0,0-1 1 0 0,-1 0-1 0 0,0 0 1 0 0,-1 0-1 0 0,0-1 1 0 0,0 0-1 0 0,-1-1 1 0 0,0 0-1 0 0,-1 0 0 0 0,-1 0-304 0 0,10-7 115 0 0,-1 0 1 0 0,1 0-1 0 0,0 0 0 0 0,-1-1 0 0 0,1 1 0 0 0,-1 0 0 0 0,1-1 0 0 0,-1 1 0 0 0,1-1 0 0 0,-1 1 0 0 0,1-1 0 0 0,-1 0 0 0 0,1 1 1 0 0,-1-1-1 0 0,0 0 0 0 0,1 0 0 0 0,-1 0 0 0 0,1-1 0 0 0,-1 1 0 0 0,0 0 0 0 0,1 0 0 0 0,-1-1 0 0 0,1 1 0 0 0,-1-1 0 0 0,1 0 1 0 0,-1 1-1 0 0,1-1 0 0 0,-1 0 0 0 0,1 0 0 0 0,0 0 0 0 0,0 0 0 0 0,-1 0 0 0 0,1 0 0 0 0,0 0 0 0 0,0 0 0 0 0,0 0 0 0 0,0-1 1 0 0,0 1-1 0 0,0 0 0 0 0,0-1 0 0 0,1 1 0 0 0,-1-1 0 0 0,0 1 0 0 0,0-2-115 0 0,-10-72 1435 0 0,15 49-1440 0 0,2 0-1 0 0,1 0 1 0 0,0 0-1 0 0,2 0 1 0 0,1 2 0 0 0,1-1-1 0 0,1 1 1 0 0,1 1-1 0 0,1 0 1 0 0,2 1-1 0 0,0 0 1 0 0,1 1 0 0 0,1 1-1 0 0,1 0 6 0 0,49-47-1769 0 0,-22 25-5161 0 0,-30 28-4060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0.xml"/><Relationship Id="rId21" Type="http://schemas.openxmlformats.org/officeDocument/2006/relationships/image" Target="../media/image17.png"/><Relationship Id="rId42" Type="http://schemas.openxmlformats.org/officeDocument/2006/relationships/customXml" Target="../ink/ink188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01.xml"/><Relationship Id="rId84" Type="http://schemas.openxmlformats.org/officeDocument/2006/relationships/customXml" Target="../ink/ink209.xml"/><Relationship Id="rId89" Type="http://schemas.openxmlformats.org/officeDocument/2006/relationships/image" Target="../media/image51.png"/><Relationship Id="rId16" Type="http://schemas.openxmlformats.org/officeDocument/2006/relationships/customXml" Target="../ink/ink175.xml"/><Relationship Id="rId11" Type="http://schemas.openxmlformats.org/officeDocument/2006/relationships/image" Target="../media/image1211.png"/><Relationship Id="rId32" Type="http://schemas.openxmlformats.org/officeDocument/2006/relationships/customXml" Target="../ink/ink183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96.xml"/><Relationship Id="rId74" Type="http://schemas.openxmlformats.org/officeDocument/2006/relationships/customXml" Target="../ink/ink204.xml"/><Relationship Id="rId79" Type="http://schemas.openxmlformats.org/officeDocument/2006/relationships/image" Target="../media/image46.png"/><Relationship Id="rId5" Type="http://schemas.openxmlformats.org/officeDocument/2006/relationships/image" Target="../media/image911.png"/><Relationship Id="rId90" Type="http://schemas.openxmlformats.org/officeDocument/2006/relationships/customXml" Target="../ink/ink212.xml"/><Relationship Id="rId95" Type="http://schemas.openxmlformats.org/officeDocument/2006/relationships/image" Target="../media/image54.png"/><Relationship Id="rId22" Type="http://schemas.openxmlformats.org/officeDocument/2006/relationships/customXml" Target="../ink/ink178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191.xml"/><Relationship Id="rId64" Type="http://schemas.openxmlformats.org/officeDocument/2006/relationships/customXml" Target="../ink/ink199.xml"/><Relationship Id="rId69" Type="http://schemas.openxmlformats.org/officeDocument/2006/relationships/image" Target="../media/image41.png"/><Relationship Id="rId80" Type="http://schemas.openxmlformats.org/officeDocument/2006/relationships/customXml" Target="../ink/ink207.xml"/><Relationship Id="rId85" Type="http://schemas.openxmlformats.org/officeDocument/2006/relationships/image" Target="../media/image49.png"/><Relationship Id="rId3" Type="http://schemas.openxmlformats.org/officeDocument/2006/relationships/image" Target="../media/image811.png"/><Relationship Id="rId12" Type="http://schemas.openxmlformats.org/officeDocument/2006/relationships/customXml" Target="../ink/ink173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86.xml"/><Relationship Id="rId46" Type="http://schemas.openxmlformats.org/officeDocument/2006/relationships/customXml" Target="../ink/ink190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77.xml"/><Relationship Id="rId41" Type="http://schemas.openxmlformats.org/officeDocument/2006/relationships/image" Target="../media/image27.png"/><Relationship Id="rId54" Type="http://schemas.openxmlformats.org/officeDocument/2006/relationships/customXml" Target="../ink/ink194.xml"/><Relationship Id="rId62" Type="http://schemas.openxmlformats.org/officeDocument/2006/relationships/customXml" Target="../ink/ink198.xml"/><Relationship Id="rId70" Type="http://schemas.openxmlformats.org/officeDocument/2006/relationships/customXml" Target="../ink/ink202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211.xml"/><Relationship Id="rId91" Type="http://schemas.openxmlformats.org/officeDocument/2006/relationships/image" Target="../media/image52.png"/><Relationship Id="rId96" Type="http://schemas.openxmlformats.org/officeDocument/2006/relationships/customXml" Target="../ink/ink2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181.xml"/><Relationship Id="rId36" Type="http://schemas.openxmlformats.org/officeDocument/2006/relationships/customXml" Target="../ink/ink185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72.xml"/><Relationship Id="rId31" Type="http://schemas.openxmlformats.org/officeDocument/2006/relationships/image" Target="../media/image22.png"/><Relationship Id="rId44" Type="http://schemas.openxmlformats.org/officeDocument/2006/relationships/customXml" Target="../ink/ink189.xml"/><Relationship Id="rId52" Type="http://schemas.openxmlformats.org/officeDocument/2006/relationships/customXml" Target="../ink/ink193.xml"/><Relationship Id="rId60" Type="http://schemas.openxmlformats.org/officeDocument/2006/relationships/customXml" Target="../ink/ink197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06.xml"/><Relationship Id="rId81" Type="http://schemas.openxmlformats.org/officeDocument/2006/relationships/image" Target="../media/image47.png"/><Relationship Id="rId86" Type="http://schemas.openxmlformats.org/officeDocument/2006/relationships/customXml" Target="../ink/ink210.xml"/><Relationship Id="rId94" Type="http://schemas.openxmlformats.org/officeDocument/2006/relationships/customXml" Target="../ink/ink214.xml"/><Relationship Id="rId4" Type="http://schemas.openxmlformats.org/officeDocument/2006/relationships/customXml" Target="../ink/ink169.xml"/><Relationship Id="rId9" Type="http://schemas.openxmlformats.org/officeDocument/2006/relationships/image" Target="../media/image1111.png"/><Relationship Id="rId13" Type="http://schemas.openxmlformats.org/officeDocument/2006/relationships/image" Target="../media/image1311.png"/><Relationship Id="rId18" Type="http://schemas.openxmlformats.org/officeDocument/2006/relationships/customXml" Target="../ink/ink176.xml"/><Relationship Id="rId39" Type="http://schemas.openxmlformats.org/officeDocument/2006/relationships/image" Target="../media/image26.png"/><Relationship Id="rId34" Type="http://schemas.openxmlformats.org/officeDocument/2006/relationships/customXml" Target="../ink/ink184.xml"/><Relationship Id="rId50" Type="http://schemas.openxmlformats.org/officeDocument/2006/relationships/customXml" Target="../ink/ink192.xml"/><Relationship Id="rId55" Type="http://schemas.openxmlformats.org/officeDocument/2006/relationships/image" Target="../media/image34.png"/><Relationship Id="rId76" Type="http://schemas.openxmlformats.org/officeDocument/2006/relationships/customXml" Target="../ink/ink205.xml"/><Relationship Id="rId97" Type="http://schemas.openxmlformats.org/officeDocument/2006/relationships/image" Target="../media/image55.png"/><Relationship Id="rId7" Type="http://schemas.openxmlformats.org/officeDocument/2006/relationships/image" Target="../media/image1011.png"/><Relationship Id="rId71" Type="http://schemas.openxmlformats.org/officeDocument/2006/relationships/image" Target="../media/image42.png"/><Relationship Id="rId92" Type="http://schemas.openxmlformats.org/officeDocument/2006/relationships/customXml" Target="../ink/ink213.xml"/><Relationship Id="rId2" Type="http://schemas.openxmlformats.org/officeDocument/2006/relationships/customXml" Target="../ink/ink168.xml"/><Relationship Id="rId29" Type="http://schemas.openxmlformats.org/officeDocument/2006/relationships/image" Target="../media/image21.png"/><Relationship Id="rId24" Type="http://schemas.openxmlformats.org/officeDocument/2006/relationships/customXml" Target="../ink/ink179.xml"/><Relationship Id="rId40" Type="http://schemas.openxmlformats.org/officeDocument/2006/relationships/customXml" Target="../ink/ink187.xml"/><Relationship Id="rId45" Type="http://schemas.openxmlformats.org/officeDocument/2006/relationships/image" Target="../media/image29.png"/><Relationship Id="rId66" Type="http://schemas.openxmlformats.org/officeDocument/2006/relationships/customXml" Target="../ink/ink200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208.xml"/><Relationship Id="rId19" Type="http://schemas.openxmlformats.org/officeDocument/2006/relationships/image" Target="../media/image1611.png"/><Relationship Id="rId14" Type="http://schemas.openxmlformats.org/officeDocument/2006/relationships/customXml" Target="../ink/ink174.xml"/><Relationship Id="rId30" Type="http://schemas.openxmlformats.org/officeDocument/2006/relationships/customXml" Target="../ink/ink182.xml"/><Relationship Id="rId35" Type="http://schemas.openxmlformats.org/officeDocument/2006/relationships/image" Target="../media/image24.png"/><Relationship Id="rId56" Type="http://schemas.openxmlformats.org/officeDocument/2006/relationships/customXml" Target="../ink/ink195.xml"/><Relationship Id="rId77" Type="http://schemas.openxmlformats.org/officeDocument/2006/relationships/image" Target="../media/image45.png"/><Relationship Id="rId8" Type="http://schemas.openxmlformats.org/officeDocument/2006/relationships/customXml" Target="../ink/ink171.xml"/><Relationship Id="rId51" Type="http://schemas.openxmlformats.org/officeDocument/2006/relationships/image" Target="../media/image32.png"/><Relationship Id="rId72" Type="http://schemas.openxmlformats.org/officeDocument/2006/relationships/customXml" Target="../ink/ink203.xml"/><Relationship Id="rId93" Type="http://schemas.openxmlformats.org/officeDocument/2006/relationships/image" Target="../media/image53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3.png"/><Relationship Id="rId3" Type="http://schemas.openxmlformats.org/officeDocument/2006/relationships/image" Target="../media/image538.png"/><Relationship Id="rId7" Type="http://schemas.openxmlformats.org/officeDocument/2006/relationships/image" Target="../media/image540.png"/><Relationship Id="rId2" Type="http://schemas.openxmlformats.org/officeDocument/2006/relationships/customXml" Target="../ink/ink36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5.xml"/><Relationship Id="rId5" Type="http://schemas.openxmlformats.org/officeDocument/2006/relationships/image" Target="../media/image539.png"/><Relationship Id="rId4" Type="http://schemas.openxmlformats.org/officeDocument/2006/relationships/customXml" Target="../ink/ink3664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69.xml"/><Relationship Id="rId13" Type="http://schemas.openxmlformats.org/officeDocument/2006/relationships/image" Target="../media/image544.png"/><Relationship Id="rId18" Type="http://schemas.openxmlformats.org/officeDocument/2006/relationships/customXml" Target="../ink/ink3674.xml"/><Relationship Id="rId3" Type="http://schemas.openxmlformats.org/officeDocument/2006/relationships/image" Target="../media/image538.png"/><Relationship Id="rId21" Type="http://schemas.openxmlformats.org/officeDocument/2006/relationships/image" Target="../media/image548.png"/><Relationship Id="rId7" Type="http://schemas.openxmlformats.org/officeDocument/2006/relationships/image" Target="../media/image540.png"/><Relationship Id="rId12" Type="http://schemas.openxmlformats.org/officeDocument/2006/relationships/customXml" Target="../ink/ink3671.xml"/><Relationship Id="rId17" Type="http://schemas.openxmlformats.org/officeDocument/2006/relationships/image" Target="../media/image546.png"/><Relationship Id="rId25" Type="http://schemas.openxmlformats.org/officeDocument/2006/relationships/image" Target="../media/image285.png"/><Relationship Id="rId2" Type="http://schemas.openxmlformats.org/officeDocument/2006/relationships/customXml" Target="../ink/ink3666.xml"/><Relationship Id="rId16" Type="http://schemas.openxmlformats.org/officeDocument/2006/relationships/customXml" Target="../ink/ink3673.xml"/><Relationship Id="rId20" Type="http://schemas.openxmlformats.org/officeDocument/2006/relationships/customXml" Target="../ink/ink36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8.xml"/><Relationship Id="rId11" Type="http://schemas.openxmlformats.org/officeDocument/2006/relationships/image" Target="../media/image543.png"/><Relationship Id="rId24" Type="http://schemas.openxmlformats.org/officeDocument/2006/relationships/customXml" Target="../ink/ink3677.xml"/><Relationship Id="rId5" Type="http://schemas.openxmlformats.org/officeDocument/2006/relationships/image" Target="../media/image539.png"/><Relationship Id="rId15" Type="http://schemas.openxmlformats.org/officeDocument/2006/relationships/image" Target="../media/image545.png"/><Relationship Id="rId23" Type="http://schemas.openxmlformats.org/officeDocument/2006/relationships/image" Target="../media/image284.png"/><Relationship Id="rId10" Type="http://schemas.openxmlformats.org/officeDocument/2006/relationships/customXml" Target="../ink/ink3670.xml"/><Relationship Id="rId19" Type="http://schemas.openxmlformats.org/officeDocument/2006/relationships/image" Target="../media/image547.png"/><Relationship Id="rId4" Type="http://schemas.openxmlformats.org/officeDocument/2006/relationships/customXml" Target="../ink/ink3667.xml"/><Relationship Id="rId9" Type="http://schemas.openxmlformats.org/officeDocument/2006/relationships/image" Target="../media/image542.png"/><Relationship Id="rId14" Type="http://schemas.openxmlformats.org/officeDocument/2006/relationships/customXml" Target="../ink/ink3672.xml"/><Relationship Id="rId22" Type="http://schemas.openxmlformats.org/officeDocument/2006/relationships/customXml" Target="../ink/ink3676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3686.xml"/><Relationship Id="rId26" Type="http://schemas.openxmlformats.org/officeDocument/2006/relationships/customXml" Target="../ink/ink3690.xml"/><Relationship Id="rId39" Type="http://schemas.openxmlformats.org/officeDocument/2006/relationships/image" Target="../media/image559.png"/><Relationship Id="rId21" Type="http://schemas.openxmlformats.org/officeDocument/2006/relationships/image" Target="../media/image548.png"/><Relationship Id="rId34" Type="http://schemas.openxmlformats.org/officeDocument/2006/relationships/customXml" Target="../ink/ink3694.xml"/><Relationship Id="rId42" Type="http://schemas.openxmlformats.org/officeDocument/2006/relationships/customXml" Target="../ink/ink3698.xml"/><Relationship Id="rId7" Type="http://schemas.openxmlformats.org/officeDocument/2006/relationships/image" Target="../media/image540.png"/><Relationship Id="rId2" Type="http://schemas.openxmlformats.org/officeDocument/2006/relationships/customXml" Target="../ink/ink3678.xml"/><Relationship Id="rId16" Type="http://schemas.openxmlformats.org/officeDocument/2006/relationships/customXml" Target="../ink/ink3685.xml"/><Relationship Id="rId20" Type="http://schemas.openxmlformats.org/officeDocument/2006/relationships/customXml" Target="../ink/ink3687.xml"/><Relationship Id="rId29" Type="http://schemas.openxmlformats.org/officeDocument/2006/relationships/image" Target="../media/image554.png"/><Relationship Id="rId41" Type="http://schemas.openxmlformats.org/officeDocument/2006/relationships/image" Target="../media/image5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0.xml"/><Relationship Id="rId11" Type="http://schemas.openxmlformats.org/officeDocument/2006/relationships/image" Target="../media/image543.png"/><Relationship Id="rId24" Type="http://schemas.openxmlformats.org/officeDocument/2006/relationships/customXml" Target="../ink/ink3689.xml"/><Relationship Id="rId32" Type="http://schemas.openxmlformats.org/officeDocument/2006/relationships/customXml" Target="../ink/ink3693.xml"/><Relationship Id="rId37" Type="http://schemas.openxmlformats.org/officeDocument/2006/relationships/image" Target="../media/image558.png"/><Relationship Id="rId40" Type="http://schemas.openxmlformats.org/officeDocument/2006/relationships/customXml" Target="../ink/ink3697.xml"/><Relationship Id="rId5" Type="http://schemas.openxmlformats.org/officeDocument/2006/relationships/image" Target="../media/image539.png"/><Relationship Id="rId15" Type="http://schemas.openxmlformats.org/officeDocument/2006/relationships/image" Target="../media/image545.png"/><Relationship Id="rId23" Type="http://schemas.openxmlformats.org/officeDocument/2006/relationships/image" Target="../media/image551.png"/><Relationship Id="rId28" Type="http://schemas.openxmlformats.org/officeDocument/2006/relationships/customXml" Target="../ink/ink3691.xml"/><Relationship Id="rId36" Type="http://schemas.openxmlformats.org/officeDocument/2006/relationships/customXml" Target="../ink/ink3695.xml"/><Relationship Id="rId10" Type="http://schemas.openxmlformats.org/officeDocument/2006/relationships/customXml" Target="../ink/ink3682.xml"/><Relationship Id="rId19" Type="http://schemas.openxmlformats.org/officeDocument/2006/relationships/image" Target="../media/image547.png"/><Relationship Id="rId31" Type="http://schemas.openxmlformats.org/officeDocument/2006/relationships/image" Target="../media/image555.png"/><Relationship Id="rId4" Type="http://schemas.openxmlformats.org/officeDocument/2006/relationships/customXml" Target="../ink/ink3679.xml"/><Relationship Id="rId9" Type="http://schemas.openxmlformats.org/officeDocument/2006/relationships/image" Target="../media/image542.png"/><Relationship Id="rId14" Type="http://schemas.openxmlformats.org/officeDocument/2006/relationships/customXml" Target="../ink/ink3684.xml"/><Relationship Id="rId22" Type="http://schemas.openxmlformats.org/officeDocument/2006/relationships/customXml" Target="../ink/ink3688.xml"/><Relationship Id="rId27" Type="http://schemas.openxmlformats.org/officeDocument/2006/relationships/image" Target="../media/image553.png"/><Relationship Id="rId30" Type="http://schemas.openxmlformats.org/officeDocument/2006/relationships/customXml" Target="../ink/ink3692.xml"/><Relationship Id="rId35" Type="http://schemas.openxmlformats.org/officeDocument/2006/relationships/image" Target="../media/image557.png"/><Relationship Id="rId43" Type="http://schemas.openxmlformats.org/officeDocument/2006/relationships/image" Target="../media/image561.png"/><Relationship Id="rId8" Type="http://schemas.openxmlformats.org/officeDocument/2006/relationships/customXml" Target="../ink/ink3681.xml"/><Relationship Id="rId3" Type="http://schemas.openxmlformats.org/officeDocument/2006/relationships/image" Target="../media/image538.png"/><Relationship Id="rId12" Type="http://schemas.openxmlformats.org/officeDocument/2006/relationships/customXml" Target="../ink/ink3683.xml"/><Relationship Id="rId17" Type="http://schemas.openxmlformats.org/officeDocument/2006/relationships/image" Target="../media/image546.png"/><Relationship Id="rId25" Type="http://schemas.openxmlformats.org/officeDocument/2006/relationships/image" Target="../media/image552.png"/><Relationship Id="rId33" Type="http://schemas.openxmlformats.org/officeDocument/2006/relationships/image" Target="../media/image556.png"/><Relationship Id="rId38" Type="http://schemas.openxmlformats.org/officeDocument/2006/relationships/customXml" Target="../ink/ink3696.xml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3707.xml"/><Relationship Id="rId26" Type="http://schemas.openxmlformats.org/officeDocument/2006/relationships/customXml" Target="../ink/ink3711.xml"/><Relationship Id="rId39" Type="http://schemas.openxmlformats.org/officeDocument/2006/relationships/image" Target="../media/image559.png"/><Relationship Id="rId21" Type="http://schemas.openxmlformats.org/officeDocument/2006/relationships/image" Target="../media/image548.png"/><Relationship Id="rId34" Type="http://schemas.openxmlformats.org/officeDocument/2006/relationships/customXml" Target="../ink/ink3715.xml"/><Relationship Id="rId42" Type="http://schemas.openxmlformats.org/officeDocument/2006/relationships/customXml" Target="../ink/ink3719.xml"/><Relationship Id="rId47" Type="http://schemas.openxmlformats.org/officeDocument/2006/relationships/image" Target="../media/image563.png"/><Relationship Id="rId50" Type="http://schemas.openxmlformats.org/officeDocument/2006/relationships/customXml" Target="../ink/ink3723.xml"/><Relationship Id="rId55" Type="http://schemas.openxmlformats.org/officeDocument/2006/relationships/image" Target="../media/image567.png"/><Relationship Id="rId7" Type="http://schemas.openxmlformats.org/officeDocument/2006/relationships/image" Target="../media/image540.png"/><Relationship Id="rId2" Type="http://schemas.openxmlformats.org/officeDocument/2006/relationships/customXml" Target="../ink/ink3699.xml"/><Relationship Id="rId16" Type="http://schemas.openxmlformats.org/officeDocument/2006/relationships/customXml" Target="../ink/ink3706.xml"/><Relationship Id="rId29" Type="http://schemas.openxmlformats.org/officeDocument/2006/relationships/image" Target="../media/image554.png"/><Relationship Id="rId11" Type="http://schemas.openxmlformats.org/officeDocument/2006/relationships/image" Target="../media/image543.png"/><Relationship Id="rId24" Type="http://schemas.openxmlformats.org/officeDocument/2006/relationships/customXml" Target="../ink/ink3710.xml"/><Relationship Id="rId32" Type="http://schemas.openxmlformats.org/officeDocument/2006/relationships/customXml" Target="../ink/ink3714.xml"/><Relationship Id="rId37" Type="http://schemas.openxmlformats.org/officeDocument/2006/relationships/image" Target="../media/image558.png"/><Relationship Id="rId40" Type="http://schemas.openxmlformats.org/officeDocument/2006/relationships/customXml" Target="../ink/ink3718.xml"/><Relationship Id="rId45" Type="http://schemas.openxmlformats.org/officeDocument/2006/relationships/image" Target="../media/image562.png"/><Relationship Id="rId53" Type="http://schemas.openxmlformats.org/officeDocument/2006/relationships/image" Target="../media/image566.png"/><Relationship Id="rId58" Type="http://schemas.openxmlformats.org/officeDocument/2006/relationships/customXml" Target="../ink/ink3727.xml"/><Relationship Id="rId5" Type="http://schemas.openxmlformats.org/officeDocument/2006/relationships/image" Target="../media/image539.png"/><Relationship Id="rId61" Type="http://schemas.openxmlformats.org/officeDocument/2006/relationships/image" Target="../media/image570.png"/><Relationship Id="rId19" Type="http://schemas.openxmlformats.org/officeDocument/2006/relationships/image" Target="../media/image547.png"/><Relationship Id="rId14" Type="http://schemas.openxmlformats.org/officeDocument/2006/relationships/customXml" Target="../ink/ink3705.xml"/><Relationship Id="rId22" Type="http://schemas.openxmlformats.org/officeDocument/2006/relationships/customXml" Target="../ink/ink3709.xml"/><Relationship Id="rId27" Type="http://schemas.openxmlformats.org/officeDocument/2006/relationships/image" Target="../media/image553.png"/><Relationship Id="rId30" Type="http://schemas.openxmlformats.org/officeDocument/2006/relationships/customXml" Target="../ink/ink3713.xml"/><Relationship Id="rId35" Type="http://schemas.openxmlformats.org/officeDocument/2006/relationships/image" Target="../media/image557.png"/><Relationship Id="rId43" Type="http://schemas.openxmlformats.org/officeDocument/2006/relationships/image" Target="../media/image561.png"/><Relationship Id="rId48" Type="http://schemas.openxmlformats.org/officeDocument/2006/relationships/customXml" Target="../ink/ink3722.xml"/><Relationship Id="rId56" Type="http://schemas.openxmlformats.org/officeDocument/2006/relationships/customXml" Target="../ink/ink3726.xml"/><Relationship Id="rId8" Type="http://schemas.openxmlformats.org/officeDocument/2006/relationships/customXml" Target="../ink/ink3702.xml"/><Relationship Id="rId51" Type="http://schemas.openxmlformats.org/officeDocument/2006/relationships/image" Target="../media/image565.png"/><Relationship Id="rId3" Type="http://schemas.openxmlformats.org/officeDocument/2006/relationships/image" Target="../media/image538.png"/><Relationship Id="rId12" Type="http://schemas.openxmlformats.org/officeDocument/2006/relationships/customXml" Target="../ink/ink3704.xml"/><Relationship Id="rId17" Type="http://schemas.openxmlformats.org/officeDocument/2006/relationships/image" Target="../media/image546.png"/><Relationship Id="rId25" Type="http://schemas.openxmlformats.org/officeDocument/2006/relationships/image" Target="../media/image552.png"/><Relationship Id="rId33" Type="http://schemas.openxmlformats.org/officeDocument/2006/relationships/image" Target="../media/image556.png"/><Relationship Id="rId38" Type="http://schemas.openxmlformats.org/officeDocument/2006/relationships/customXml" Target="../ink/ink3717.xml"/><Relationship Id="rId46" Type="http://schemas.openxmlformats.org/officeDocument/2006/relationships/customXml" Target="../ink/ink3721.xml"/><Relationship Id="rId59" Type="http://schemas.openxmlformats.org/officeDocument/2006/relationships/image" Target="../media/image569.png"/><Relationship Id="rId20" Type="http://schemas.openxmlformats.org/officeDocument/2006/relationships/customXml" Target="../ink/ink3708.xml"/><Relationship Id="rId41" Type="http://schemas.openxmlformats.org/officeDocument/2006/relationships/image" Target="../media/image560.png"/><Relationship Id="rId54" Type="http://schemas.openxmlformats.org/officeDocument/2006/relationships/customXml" Target="../ink/ink37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01.xml"/><Relationship Id="rId15" Type="http://schemas.openxmlformats.org/officeDocument/2006/relationships/image" Target="../media/image545.png"/><Relationship Id="rId23" Type="http://schemas.openxmlformats.org/officeDocument/2006/relationships/image" Target="../media/image551.png"/><Relationship Id="rId28" Type="http://schemas.openxmlformats.org/officeDocument/2006/relationships/customXml" Target="../ink/ink3712.xml"/><Relationship Id="rId36" Type="http://schemas.openxmlformats.org/officeDocument/2006/relationships/customXml" Target="../ink/ink3716.xml"/><Relationship Id="rId49" Type="http://schemas.openxmlformats.org/officeDocument/2006/relationships/image" Target="../media/image564.png"/><Relationship Id="rId57" Type="http://schemas.openxmlformats.org/officeDocument/2006/relationships/image" Target="../media/image568.png"/><Relationship Id="rId10" Type="http://schemas.openxmlformats.org/officeDocument/2006/relationships/customXml" Target="../ink/ink3703.xml"/><Relationship Id="rId31" Type="http://schemas.openxmlformats.org/officeDocument/2006/relationships/image" Target="../media/image555.png"/><Relationship Id="rId44" Type="http://schemas.openxmlformats.org/officeDocument/2006/relationships/customXml" Target="../ink/ink3720.xml"/><Relationship Id="rId52" Type="http://schemas.openxmlformats.org/officeDocument/2006/relationships/customXml" Target="../ink/ink3724.xml"/><Relationship Id="rId60" Type="http://schemas.openxmlformats.org/officeDocument/2006/relationships/customXml" Target="../ink/ink3728.xml"/><Relationship Id="rId4" Type="http://schemas.openxmlformats.org/officeDocument/2006/relationships/customXml" Target="../ink/ink3700.xml"/><Relationship Id="rId9" Type="http://schemas.openxmlformats.org/officeDocument/2006/relationships/image" Target="../media/image542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6.png"/><Relationship Id="rId18" Type="http://schemas.openxmlformats.org/officeDocument/2006/relationships/customXml" Target="../ink/ink3737.xml"/><Relationship Id="rId26" Type="http://schemas.openxmlformats.org/officeDocument/2006/relationships/customXml" Target="../ink/ink3741.xml"/><Relationship Id="rId21" Type="http://schemas.openxmlformats.org/officeDocument/2006/relationships/image" Target="../media/image580.png"/><Relationship Id="rId34" Type="http://schemas.openxmlformats.org/officeDocument/2006/relationships/image" Target="../media/image393.png"/><Relationship Id="rId7" Type="http://schemas.openxmlformats.org/officeDocument/2006/relationships/image" Target="../media/image573.png"/><Relationship Id="rId12" Type="http://schemas.openxmlformats.org/officeDocument/2006/relationships/customXml" Target="../ink/ink3734.xml"/><Relationship Id="rId17" Type="http://schemas.openxmlformats.org/officeDocument/2006/relationships/image" Target="../media/image578.png"/><Relationship Id="rId25" Type="http://schemas.openxmlformats.org/officeDocument/2006/relationships/image" Target="../media/image582.png"/><Relationship Id="rId33" Type="http://schemas.openxmlformats.org/officeDocument/2006/relationships/image" Target="../media/image586.png"/><Relationship Id="rId38" Type="http://schemas.openxmlformats.org/officeDocument/2006/relationships/image" Target="../media/image589.png"/><Relationship Id="rId2" Type="http://schemas.openxmlformats.org/officeDocument/2006/relationships/customXml" Target="../ink/ink3729.xml"/><Relationship Id="rId16" Type="http://schemas.openxmlformats.org/officeDocument/2006/relationships/customXml" Target="../ink/ink3736.xml"/><Relationship Id="rId20" Type="http://schemas.openxmlformats.org/officeDocument/2006/relationships/customXml" Target="../ink/ink3738.xml"/><Relationship Id="rId29" Type="http://schemas.openxmlformats.org/officeDocument/2006/relationships/image" Target="../media/image5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1.xml"/><Relationship Id="rId11" Type="http://schemas.openxmlformats.org/officeDocument/2006/relationships/image" Target="../media/image575.png"/><Relationship Id="rId24" Type="http://schemas.openxmlformats.org/officeDocument/2006/relationships/customXml" Target="../ink/ink3740.xml"/><Relationship Id="rId32" Type="http://schemas.openxmlformats.org/officeDocument/2006/relationships/customXml" Target="../ink/ink3744.xml"/><Relationship Id="rId37" Type="http://schemas.openxmlformats.org/officeDocument/2006/relationships/customXml" Target="../ink/ink3746.xml"/><Relationship Id="rId5" Type="http://schemas.openxmlformats.org/officeDocument/2006/relationships/image" Target="../media/image572.png"/><Relationship Id="rId15" Type="http://schemas.openxmlformats.org/officeDocument/2006/relationships/image" Target="../media/image577.png"/><Relationship Id="rId23" Type="http://schemas.openxmlformats.org/officeDocument/2006/relationships/image" Target="../media/image581.png"/><Relationship Id="rId28" Type="http://schemas.openxmlformats.org/officeDocument/2006/relationships/customXml" Target="../ink/ink3742.xml"/><Relationship Id="rId36" Type="http://schemas.openxmlformats.org/officeDocument/2006/relationships/image" Target="../media/image588.png"/><Relationship Id="rId10" Type="http://schemas.openxmlformats.org/officeDocument/2006/relationships/customXml" Target="../ink/ink3733.xml"/><Relationship Id="rId19" Type="http://schemas.openxmlformats.org/officeDocument/2006/relationships/image" Target="../media/image579.png"/><Relationship Id="rId31" Type="http://schemas.openxmlformats.org/officeDocument/2006/relationships/image" Target="../media/image585.png"/><Relationship Id="rId4" Type="http://schemas.openxmlformats.org/officeDocument/2006/relationships/customXml" Target="../ink/ink3730.xml"/><Relationship Id="rId9" Type="http://schemas.openxmlformats.org/officeDocument/2006/relationships/image" Target="../media/image574.png"/><Relationship Id="rId14" Type="http://schemas.openxmlformats.org/officeDocument/2006/relationships/customXml" Target="../ink/ink3735.xml"/><Relationship Id="rId22" Type="http://schemas.openxmlformats.org/officeDocument/2006/relationships/customXml" Target="../ink/ink3739.xml"/><Relationship Id="rId27" Type="http://schemas.openxmlformats.org/officeDocument/2006/relationships/image" Target="../media/image583.png"/><Relationship Id="rId30" Type="http://schemas.openxmlformats.org/officeDocument/2006/relationships/customXml" Target="../ink/ink3743.xml"/><Relationship Id="rId35" Type="http://schemas.openxmlformats.org/officeDocument/2006/relationships/customXml" Target="../ink/ink3745.xml"/><Relationship Id="rId8" Type="http://schemas.openxmlformats.org/officeDocument/2006/relationships/customXml" Target="../ink/ink3732.xml"/><Relationship Id="rId3" Type="http://schemas.openxmlformats.org/officeDocument/2006/relationships/image" Target="../media/image571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6.png"/><Relationship Id="rId18" Type="http://schemas.openxmlformats.org/officeDocument/2006/relationships/customXml" Target="../ink/ink3755.xml"/><Relationship Id="rId26" Type="http://schemas.openxmlformats.org/officeDocument/2006/relationships/customXml" Target="../ink/ink3759.xml"/><Relationship Id="rId39" Type="http://schemas.openxmlformats.org/officeDocument/2006/relationships/image" Target="../media/image592.png"/><Relationship Id="rId21" Type="http://schemas.openxmlformats.org/officeDocument/2006/relationships/image" Target="../media/image580.png"/><Relationship Id="rId34" Type="http://schemas.openxmlformats.org/officeDocument/2006/relationships/customXml" Target="../ink/ink3763.xml"/><Relationship Id="rId42" Type="http://schemas.openxmlformats.org/officeDocument/2006/relationships/customXml" Target="../ink/ink3767.xml"/><Relationship Id="rId47" Type="http://schemas.openxmlformats.org/officeDocument/2006/relationships/image" Target="../media/image596.png"/><Relationship Id="rId50" Type="http://schemas.openxmlformats.org/officeDocument/2006/relationships/customXml" Target="../ink/ink3771.xml"/><Relationship Id="rId55" Type="http://schemas.openxmlformats.org/officeDocument/2006/relationships/image" Target="../media/image395.png"/><Relationship Id="rId7" Type="http://schemas.openxmlformats.org/officeDocument/2006/relationships/image" Target="../media/image573.png"/><Relationship Id="rId2" Type="http://schemas.openxmlformats.org/officeDocument/2006/relationships/customXml" Target="../ink/ink3747.xml"/><Relationship Id="rId16" Type="http://schemas.openxmlformats.org/officeDocument/2006/relationships/customXml" Target="../ink/ink3754.xml"/><Relationship Id="rId29" Type="http://schemas.openxmlformats.org/officeDocument/2006/relationships/image" Target="../media/image584.png"/><Relationship Id="rId11" Type="http://schemas.openxmlformats.org/officeDocument/2006/relationships/image" Target="../media/image575.png"/><Relationship Id="rId24" Type="http://schemas.openxmlformats.org/officeDocument/2006/relationships/customXml" Target="../ink/ink3758.xml"/><Relationship Id="rId32" Type="http://schemas.openxmlformats.org/officeDocument/2006/relationships/customXml" Target="../ink/ink3762.xml"/><Relationship Id="rId37" Type="http://schemas.openxmlformats.org/officeDocument/2006/relationships/image" Target="../media/image591.png"/><Relationship Id="rId40" Type="http://schemas.openxmlformats.org/officeDocument/2006/relationships/customXml" Target="../ink/ink3766.xml"/><Relationship Id="rId45" Type="http://schemas.openxmlformats.org/officeDocument/2006/relationships/image" Target="../media/image595.png"/><Relationship Id="rId53" Type="http://schemas.openxmlformats.org/officeDocument/2006/relationships/image" Target="../media/image394.png"/><Relationship Id="rId5" Type="http://schemas.openxmlformats.org/officeDocument/2006/relationships/image" Target="../media/image572.png"/><Relationship Id="rId10" Type="http://schemas.openxmlformats.org/officeDocument/2006/relationships/customXml" Target="../ink/ink3751.xml"/><Relationship Id="rId19" Type="http://schemas.openxmlformats.org/officeDocument/2006/relationships/image" Target="../media/image579.png"/><Relationship Id="rId31" Type="http://schemas.openxmlformats.org/officeDocument/2006/relationships/image" Target="../media/image585.png"/><Relationship Id="rId44" Type="http://schemas.openxmlformats.org/officeDocument/2006/relationships/customXml" Target="../ink/ink3768.xml"/><Relationship Id="rId52" Type="http://schemas.openxmlformats.org/officeDocument/2006/relationships/customXml" Target="../ink/ink3772.xml"/><Relationship Id="rId4" Type="http://schemas.openxmlformats.org/officeDocument/2006/relationships/customXml" Target="../ink/ink3748.xml"/><Relationship Id="rId9" Type="http://schemas.openxmlformats.org/officeDocument/2006/relationships/image" Target="../media/image574.png"/><Relationship Id="rId14" Type="http://schemas.openxmlformats.org/officeDocument/2006/relationships/customXml" Target="../ink/ink3753.xml"/><Relationship Id="rId22" Type="http://schemas.openxmlformats.org/officeDocument/2006/relationships/customXml" Target="../ink/ink3757.xml"/><Relationship Id="rId27" Type="http://schemas.openxmlformats.org/officeDocument/2006/relationships/image" Target="../media/image583.png"/><Relationship Id="rId30" Type="http://schemas.openxmlformats.org/officeDocument/2006/relationships/customXml" Target="../ink/ink3761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770.xml"/><Relationship Id="rId8" Type="http://schemas.openxmlformats.org/officeDocument/2006/relationships/customXml" Target="../ink/ink3750.xml"/><Relationship Id="rId51" Type="http://schemas.openxmlformats.org/officeDocument/2006/relationships/image" Target="../media/image598.png"/><Relationship Id="rId3" Type="http://schemas.openxmlformats.org/officeDocument/2006/relationships/image" Target="../media/image571.png"/><Relationship Id="rId12" Type="http://schemas.openxmlformats.org/officeDocument/2006/relationships/customXml" Target="../ink/ink3752.xml"/><Relationship Id="rId17" Type="http://schemas.openxmlformats.org/officeDocument/2006/relationships/image" Target="../media/image578.png"/><Relationship Id="rId25" Type="http://schemas.openxmlformats.org/officeDocument/2006/relationships/image" Target="../media/image582.png"/><Relationship Id="rId33" Type="http://schemas.openxmlformats.org/officeDocument/2006/relationships/image" Target="../media/image586.png"/><Relationship Id="rId38" Type="http://schemas.openxmlformats.org/officeDocument/2006/relationships/customXml" Target="../ink/ink3765.xml"/><Relationship Id="rId46" Type="http://schemas.openxmlformats.org/officeDocument/2006/relationships/customXml" Target="../ink/ink3769.xml"/><Relationship Id="rId20" Type="http://schemas.openxmlformats.org/officeDocument/2006/relationships/customXml" Target="../ink/ink3756.xml"/><Relationship Id="rId41" Type="http://schemas.openxmlformats.org/officeDocument/2006/relationships/image" Target="../media/image593.png"/><Relationship Id="rId54" Type="http://schemas.openxmlformats.org/officeDocument/2006/relationships/customXml" Target="../ink/ink37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9.xml"/><Relationship Id="rId15" Type="http://schemas.openxmlformats.org/officeDocument/2006/relationships/image" Target="../media/image577.png"/><Relationship Id="rId23" Type="http://schemas.openxmlformats.org/officeDocument/2006/relationships/image" Target="../media/image581.png"/><Relationship Id="rId28" Type="http://schemas.openxmlformats.org/officeDocument/2006/relationships/customXml" Target="../ink/ink3760.xml"/><Relationship Id="rId36" Type="http://schemas.openxmlformats.org/officeDocument/2006/relationships/customXml" Target="../ink/ink3764.xml"/><Relationship Id="rId49" Type="http://schemas.openxmlformats.org/officeDocument/2006/relationships/image" Target="../media/image597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6.xml"/><Relationship Id="rId21" Type="http://schemas.openxmlformats.org/officeDocument/2006/relationships/image" Target="../media/image580.png"/><Relationship Id="rId34" Type="http://schemas.openxmlformats.org/officeDocument/2006/relationships/customXml" Target="../ink/ink3790.xml"/><Relationship Id="rId42" Type="http://schemas.openxmlformats.org/officeDocument/2006/relationships/customXml" Target="../ink/ink3794.xml"/><Relationship Id="rId47" Type="http://schemas.openxmlformats.org/officeDocument/2006/relationships/image" Target="../media/image596.png"/><Relationship Id="rId50" Type="http://schemas.openxmlformats.org/officeDocument/2006/relationships/customXml" Target="../ink/ink3798.xml"/><Relationship Id="rId55" Type="http://schemas.openxmlformats.org/officeDocument/2006/relationships/image" Target="../media/image606.png"/><Relationship Id="rId63" Type="http://schemas.openxmlformats.org/officeDocument/2006/relationships/image" Target="../media/image610.png"/><Relationship Id="rId7" Type="http://schemas.openxmlformats.org/officeDocument/2006/relationships/image" Target="../media/image573.png"/><Relationship Id="rId2" Type="http://schemas.openxmlformats.org/officeDocument/2006/relationships/customXml" Target="../ink/ink3774.xml"/><Relationship Id="rId16" Type="http://schemas.openxmlformats.org/officeDocument/2006/relationships/customXml" Target="../ink/ink3781.xml"/><Relationship Id="rId29" Type="http://schemas.openxmlformats.org/officeDocument/2006/relationships/image" Target="../media/image584.png"/><Relationship Id="rId11" Type="http://schemas.openxmlformats.org/officeDocument/2006/relationships/image" Target="../media/image575.png"/><Relationship Id="rId24" Type="http://schemas.openxmlformats.org/officeDocument/2006/relationships/customXml" Target="../ink/ink3785.xml"/><Relationship Id="rId32" Type="http://schemas.openxmlformats.org/officeDocument/2006/relationships/customXml" Target="../ink/ink3789.xml"/><Relationship Id="rId37" Type="http://schemas.openxmlformats.org/officeDocument/2006/relationships/image" Target="../media/image591.png"/><Relationship Id="rId40" Type="http://schemas.openxmlformats.org/officeDocument/2006/relationships/customXml" Target="../ink/ink3793.xml"/><Relationship Id="rId45" Type="http://schemas.openxmlformats.org/officeDocument/2006/relationships/image" Target="../media/image595.png"/><Relationship Id="rId53" Type="http://schemas.openxmlformats.org/officeDocument/2006/relationships/image" Target="../media/image605.png"/><Relationship Id="rId58" Type="http://schemas.openxmlformats.org/officeDocument/2006/relationships/customXml" Target="../ink/ink3802.xml"/><Relationship Id="rId66" Type="http://schemas.openxmlformats.org/officeDocument/2006/relationships/customXml" Target="../ink/ink3806.xml"/><Relationship Id="rId5" Type="http://schemas.openxmlformats.org/officeDocument/2006/relationships/image" Target="../media/image572.png"/><Relationship Id="rId61" Type="http://schemas.openxmlformats.org/officeDocument/2006/relationships/image" Target="../media/image609.png"/><Relationship Id="rId19" Type="http://schemas.openxmlformats.org/officeDocument/2006/relationships/image" Target="../media/image579.png"/><Relationship Id="rId14" Type="http://schemas.openxmlformats.org/officeDocument/2006/relationships/customXml" Target="../ink/ink3780.xml"/><Relationship Id="rId22" Type="http://schemas.openxmlformats.org/officeDocument/2006/relationships/customXml" Target="../ink/ink3784.xml"/><Relationship Id="rId27" Type="http://schemas.openxmlformats.org/officeDocument/2006/relationships/image" Target="../media/image583.png"/><Relationship Id="rId30" Type="http://schemas.openxmlformats.org/officeDocument/2006/relationships/customXml" Target="../ink/ink3788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797.xml"/><Relationship Id="rId56" Type="http://schemas.openxmlformats.org/officeDocument/2006/relationships/customXml" Target="../ink/ink3801.xml"/><Relationship Id="rId64" Type="http://schemas.openxmlformats.org/officeDocument/2006/relationships/customXml" Target="../ink/ink3805.xml"/><Relationship Id="rId8" Type="http://schemas.openxmlformats.org/officeDocument/2006/relationships/customXml" Target="../ink/ink3777.xml"/><Relationship Id="rId51" Type="http://schemas.openxmlformats.org/officeDocument/2006/relationships/image" Target="../media/image598.png"/><Relationship Id="rId3" Type="http://schemas.openxmlformats.org/officeDocument/2006/relationships/image" Target="../media/image571.png"/><Relationship Id="rId12" Type="http://schemas.openxmlformats.org/officeDocument/2006/relationships/customXml" Target="../ink/ink3779.xml"/><Relationship Id="rId17" Type="http://schemas.openxmlformats.org/officeDocument/2006/relationships/image" Target="../media/image578.png"/><Relationship Id="rId25" Type="http://schemas.openxmlformats.org/officeDocument/2006/relationships/image" Target="../media/image582.png"/><Relationship Id="rId33" Type="http://schemas.openxmlformats.org/officeDocument/2006/relationships/image" Target="../media/image586.png"/><Relationship Id="rId38" Type="http://schemas.openxmlformats.org/officeDocument/2006/relationships/customXml" Target="../ink/ink3792.xml"/><Relationship Id="rId46" Type="http://schemas.openxmlformats.org/officeDocument/2006/relationships/customXml" Target="../ink/ink3796.xml"/><Relationship Id="rId59" Type="http://schemas.openxmlformats.org/officeDocument/2006/relationships/image" Target="../media/image608.png"/><Relationship Id="rId67" Type="http://schemas.openxmlformats.org/officeDocument/2006/relationships/image" Target="../media/image612.png"/><Relationship Id="rId20" Type="http://schemas.openxmlformats.org/officeDocument/2006/relationships/customXml" Target="../ink/ink3783.xml"/><Relationship Id="rId41" Type="http://schemas.openxmlformats.org/officeDocument/2006/relationships/image" Target="../media/image593.png"/><Relationship Id="rId54" Type="http://schemas.openxmlformats.org/officeDocument/2006/relationships/customXml" Target="../ink/ink3800.xml"/><Relationship Id="rId62" Type="http://schemas.openxmlformats.org/officeDocument/2006/relationships/customXml" Target="../ink/ink3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6.xml"/><Relationship Id="rId15" Type="http://schemas.openxmlformats.org/officeDocument/2006/relationships/image" Target="../media/image577.png"/><Relationship Id="rId23" Type="http://schemas.openxmlformats.org/officeDocument/2006/relationships/image" Target="../media/image581.png"/><Relationship Id="rId28" Type="http://schemas.openxmlformats.org/officeDocument/2006/relationships/customXml" Target="../ink/ink3787.xml"/><Relationship Id="rId36" Type="http://schemas.openxmlformats.org/officeDocument/2006/relationships/customXml" Target="../ink/ink3791.xml"/><Relationship Id="rId49" Type="http://schemas.openxmlformats.org/officeDocument/2006/relationships/image" Target="../media/image597.png"/><Relationship Id="rId57" Type="http://schemas.openxmlformats.org/officeDocument/2006/relationships/image" Target="../media/image607.png"/><Relationship Id="rId10" Type="http://schemas.openxmlformats.org/officeDocument/2006/relationships/customXml" Target="../ink/ink3778.xml"/><Relationship Id="rId31" Type="http://schemas.openxmlformats.org/officeDocument/2006/relationships/image" Target="../media/image585.png"/><Relationship Id="rId44" Type="http://schemas.openxmlformats.org/officeDocument/2006/relationships/customXml" Target="../ink/ink3795.xml"/><Relationship Id="rId52" Type="http://schemas.openxmlformats.org/officeDocument/2006/relationships/customXml" Target="../ink/ink3799.xml"/><Relationship Id="rId60" Type="http://schemas.openxmlformats.org/officeDocument/2006/relationships/customXml" Target="../ink/ink3803.xml"/><Relationship Id="rId65" Type="http://schemas.openxmlformats.org/officeDocument/2006/relationships/image" Target="../media/image611.png"/><Relationship Id="rId4" Type="http://schemas.openxmlformats.org/officeDocument/2006/relationships/customXml" Target="../ink/ink3775.xml"/><Relationship Id="rId9" Type="http://schemas.openxmlformats.org/officeDocument/2006/relationships/image" Target="../media/image574.png"/><Relationship Id="rId13" Type="http://schemas.openxmlformats.org/officeDocument/2006/relationships/image" Target="../media/image576.png"/><Relationship Id="rId18" Type="http://schemas.openxmlformats.org/officeDocument/2006/relationships/customXml" Target="../ink/ink3782.xml"/><Relationship Id="rId39" Type="http://schemas.openxmlformats.org/officeDocument/2006/relationships/image" Target="../media/image592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10.xml"/><Relationship Id="rId3" Type="http://schemas.openxmlformats.org/officeDocument/2006/relationships/image" Target="../media/image613.png"/><Relationship Id="rId7" Type="http://schemas.openxmlformats.org/officeDocument/2006/relationships/image" Target="../media/image615.png"/><Relationship Id="rId2" Type="http://schemas.openxmlformats.org/officeDocument/2006/relationships/customXml" Target="../ink/ink38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9.xml"/><Relationship Id="rId5" Type="http://schemas.openxmlformats.org/officeDocument/2006/relationships/image" Target="../media/image614.png"/><Relationship Id="rId4" Type="http://schemas.openxmlformats.org/officeDocument/2006/relationships/customXml" Target="../ink/ink3808.xml"/><Relationship Id="rId9" Type="http://schemas.openxmlformats.org/officeDocument/2006/relationships/image" Target="../media/image616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14.xml"/><Relationship Id="rId3" Type="http://schemas.openxmlformats.org/officeDocument/2006/relationships/image" Target="../media/image613.png"/><Relationship Id="rId7" Type="http://schemas.openxmlformats.org/officeDocument/2006/relationships/image" Target="../media/image615.png"/><Relationship Id="rId2" Type="http://schemas.openxmlformats.org/officeDocument/2006/relationships/customXml" Target="../ink/ink38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3.xml"/><Relationship Id="rId11" Type="http://schemas.openxmlformats.org/officeDocument/2006/relationships/image" Target="../media/image617.png"/><Relationship Id="rId5" Type="http://schemas.openxmlformats.org/officeDocument/2006/relationships/image" Target="../media/image614.png"/><Relationship Id="rId10" Type="http://schemas.openxmlformats.org/officeDocument/2006/relationships/customXml" Target="../ink/ink3815.xml"/><Relationship Id="rId4" Type="http://schemas.openxmlformats.org/officeDocument/2006/relationships/customXml" Target="../ink/ink3812.xml"/><Relationship Id="rId9" Type="http://schemas.openxmlformats.org/officeDocument/2006/relationships/image" Target="../media/image616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19.xml"/><Relationship Id="rId13" Type="http://schemas.openxmlformats.org/officeDocument/2006/relationships/image" Target="../media/image618.png"/><Relationship Id="rId3" Type="http://schemas.openxmlformats.org/officeDocument/2006/relationships/image" Target="../media/image613.png"/><Relationship Id="rId7" Type="http://schemas.openxmlformats.org/officeDocument/2006/relationships/image" Target="../media/image615.png"/><Relationship Id="rId12" Type="http://schemas.openxmlformats.org/officeDocument/2006/relationships/customXml" Target="../ink/ink3821.xml"/><Relationship Id="rId2" Type="http://schemas.openxmlformats.org/officeDocument/2006/relationships/customXml" Target="../ink/ink38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8.xml"/><Relationship Id="rId11" Type="http://schemas.openxmlformats.org/officeDocument/2006/relationships/image" Target="../media/image617.png"/><Relationship Id="rId5" Type="http://schemas.openxmlformats.org/officeDocument/2006/relationships/image" Target="../media/image614.png"/><Relationship Id="rId10" Type="http://schemas.openxmlformats.org/officeDocument/2006/relationships/customXml" Target="../ink/ink3820.xml"/><Relationship Id="rId4" Type="http://schemas.openxmlformats.org/officeDocument/2006/relationships/customXml" Target="../ink/ink3817.xml"/><Relationship Id="rId9" Type="http://schemas.openxmlformats.org/officeDocument/2006/relationships/image" Target="../media/image616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.xml"/><Relationship Id="rId21" Type="http://schemas.openxmlformats.org/officeDocument/2006/relationships/image" Target="../media/image17.png"/><Relationship Id="rId42" Type="http://schemas.openxmlformats.org/officeDocument/2006/relationships/customXml" Target="../ink/ink236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49.xml"/><Relationship Id="rId84" Type="http://schemas.openxmlformats.org/officeDocument/2006/relationships/customXml" Target="../ink/ink257.xml"/><Relationship Id="rId89" Type="http://schemas.openxmlformats.org/officeDocument/2006/relationships/image" Target="../media/image51.png"/><Relationship Id="rId16" Type="http://schemas.openxmlformats.org/officeDocument/2006/relationships/customXml" Target="../ink/ink223.xml"/><Relationship Id="rId11" Type="http://schemas.openxmlformats.org/officeDocument/2006/relationships/image" Target="../media/image1211.png"/><Relationship Id="rId32" Type="http://schemas.openxmlformats.org/officeDocument/2006/relationships/customXml" Target="../ink/ink231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244.xml"/><Relationship Id="rId74" Type="http://schemas.openxmlformats.org/officeDocument/2006/relationships/customXml" Target="../ink/ink252.xml"/><Relationship Id="rId79" Type="http://schemas.openxmlformats.org/officeDocument/2006/relationships/image" Target="../media/image46.png"/><Relationship Id="rId5" Type="http://schemas.openxmlformats.org/officeDocument/2006/relationships/image" Target="../media/image911.png"/><Relationship Id="rId90" Type="http://schemas.openxmlformats.org/officeDocument/2006/relationships/customXml" Target="../ink/ink260.xml"/><Relationship Id="rId95" Type="http://schemas.openxmlformats.org/officeDocument/2006/relationships/image" Target="../media/image54.png"/><Relationship Id="rId22" Type="http://schemas.openxmlformats.org/officeDocument/2006/relationships/customXml" Target="../ink/ink226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239.xml"/><Relationship Id="rId64" Type="http://schemas.openxmlformats.org/officeDocument/2006/relationships/customXml" Target="../ink/ink247.xml"/><Relationship Id="rId69" Type="http://schemas.openxmlformats.org/officeDocument/2006/relationships/image" Target="../media/image41.png"/><Relationship Id="rId80" Type="http://schemas.openxmlformats.org/officeDocument/2006/relationships/customXml" Target="../ink/ink255.xml"/><Relationship Id="rId85" Type="http://schemas.openxmlformats.org/officeDocument/2006/relationships/image" Target="../media/image49.png"/><Relationship Id="rId12" Type="http://schemas.openxmlformats.org/officeDocument/2006/relationships/customXml" Target="../ink/ink221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234.xml"/><Relationship Id="rId46" Type="http://schemas.openxmlformats.org/officeDocument/2006/relationships/customXml" Target="../ink/ink238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225.xml"/><Relationship Id="rId41" Type="http://schemas.openxmlformats.org/officeDocument/2006/relationships/image" Target="../media/image27.png"/><Relationship Id="rId54" Type="http://schemas.openxmlformats.org/officeDocument/2006/relationships/customXml" Target="../ink/ink242.xml"/><Relationship Id="rId62" Type="http://schemas.openxmlformats.org/officeDocument/2006/relationships/customXml" Target="../ink/ink246.xml"/><Relationship Id="rId70" Type="http://schemas.openxmlformats.org/officeDocument/2006/relationships/customXml" Target="../ink/ink250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259.xml"/><Relationship Id="rId91" Type="http://schemas.openxmlformats.org/officeDocument/2006/relationships/image" Target="../media/image52.png"/><Relationship Id="rId96" Type="http://schemas.openxmlformats.org/officeDocument/2006/relationships/customXml" Target="../ink/ink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229.xml"/><Relationship Id="rId36" Type="http://schemas.openxmlformats.org/officeDocument/2006/relationships/customXml" Target="../ink/ink233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220.xml"/><Relationship Id="rId31" Type="http://schemas.openxmlformats.org/officeDocument/2006/relationships/image" Target="../media/image22.png"/><Relationship Id="rId44" Type="http://schemas.openxmlformats.org/officeDocument/2006/relationships/customXml" Target="../ink/ink237.xml"/><Relationship Id="rId52" Type="http://schemas.openxmlformats.org/officeDocument/2006/relationships/customXml" Target="../ink/ink241.xml"/><Relationship Id="rId60" Type="http://schemas.openxmlformats.org/officeDocument/2006/relationships/customXml" Target="../ink/ink245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54.xml"/><Relationship Id="rId81" Type="http://schemas.openxmlformats.org/officeDocument/2006/relationships/image" Target="../media/image47.png"/><Relationship Id="rId86" Type="http://schemas.openxmlformats.org/officeDocument/2006/relationships/customXml" Target="../ink/ink258.xml"/><Relationship Id="rId94" Type="http://schemas.openxmlformats.org/officeDocument/2006/relationships/customXml" Target="../ink/ink262.xml"/><Relationship Id="rId99" Type="http://schemas.openxmlformats.org/officeDocument/2006/relationships/image" Target="../media/image56.png"/><Relationship Id="rId101" Type="http://schemas.openxmlformats.org/officeDocument/2006/relationships/image" Target="../media/image57.png"/><Relationship Id="rId4" Type="http://schemas.openxmlformats.org/officeDocument/2006/relationships/customXml" Target="../ink/ink217.xml"/><Relationship Id="rId9" Type="http://schemas.openxmlformats.org/officeDocument/2006/relationships/image" Target="../media/image1111.png"/><Relationship Id="rId13" Type="http://schemas.openxmlformats.org/officeDocument/2006/relationships/image" Target="../media/image1311.png"/><Relationship Id="rId18" Type="http://schemas.openxmlformats.org/officeDocument/2006/relationships/customXml" Target="../ink/ink224.xml"/><Relationship Id="rId39" Type="http://schemas.openxmlformats.org/officeDocument/2006/relationships/image" Target="../media/image26.png"/><Relationship Id="rId34" Type="http://schemas.openxmlformats.org/officeDocument/2006/relationships/customXml" Target="../ink/ink232.xml"/><Relationship Id="rId50" Type="http://schemas.openxmlformats.org/officeDocument/2006/relationships/customXml" Target="../ink/ink240.xml"/><Relationship Id="rId55" Type="http://schemas.openxmlformats.org/officeDocument/2006/relationships/image" Target="../media/image34.png"/><Relationship Id="rId76" Type="http://schemas.openxmlformats.org/officeDocument/2006/relationships/customXml" Target="../ink/ink253.xml"/><Relationship Id="rId97" Type="http://schemas.openxmlformats.org/officeDocument/2006/relationships/image" Target="../media/image55.png"/><Relationship Id="rId7" Type="http://schemas.openxmlformats.org/officeDocument/2006/relationships/image" Target="../media/image1011.png"/><Relationship Id="rId71" Type="http://schemas.openxmlformats.org/officeDocument/2006/relationships/image" Target="../media/image42.png"/><Relationship Id="rId92" Type="http://schemas.openxmlformats.org/officeDocument/2006/relationships/customXml" Target="../ink/ink261.xml"/><Relationship Id="rId2" Type="http://schemas.openxmlformats.org/officeDocument/2006/relationships/customXml" Target="../ink/ink216.xml"/><Relationship Id="rId29" Type="http://schemas.openxmlformats.org/officeDocument/2006/relationships/image" Target="../media/image21.png"/><Relationship Id="rId24" Type="http://schemas.openxmlformats.org/officeDocument/2006/relationships/customXml" Target="../ink/ink227.xml"/><Relationship Id="rId40" Type="http://schemas.openxmlformats.org/officeDocument/2006/relationships/customXml" Target="../ink/ink235.xml"/><Relationship Id="rId45" Type="http://schemas.openxmlformats.org/officeDocument/2006/relationships/image" Target="../media/image29.png"/><Relationship Id="rId66" Type="http://schemas.openxmlformats.org/officeDocument/2006/relationships/customXml" Target="../ink/ink248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256.xml"/><Relationship Id="rId19" Type="http://schemas.openxmlformats.org/officeDocument/2006/relationships/image" Target="../media/image1611.png"/><Relationship Id="rId14" Type="http://schemas.openxmlformats.org/officeDocument/2006/relationships/customXml" Target="../ink/ink222.xml"/><Relationship Id="rId30" Type="http://schemas.openxmlformats.org/officeDocument/2006/relationships/customXml" Target="../ink/ink230.xml"/><Relationship Id="rId35" Type="http://schemas.openxmlformats.org/officeDocument/2006/relationships/image" Target="../media/image24.png"/><Relationship Id="rId56" Type="http://schemas.openxmlformats.org/officeDocument/2006/relationships/customXml" Target="../ink/ink243.xml"/><Relationship Id="rId77" Type="http://schemas.openxmlformats.org/officeDocument/2006/relationships/image" Target="../media/image45.png"/><Relationship Id="rId100" Type="http://schemas.openxmlformats.org/officeDocument/2006/relationships/customXml" Target="../ink/ink265.xml"/><Relationship Id="rId8" Type="http://schemas.openxmlformats.org/officeDocument/2006/relationships/customXml" Target="../ink/ink219.xml"/><Relationship Id="rId51" Type="http://schemas.openxmlformats.org/officeDocument/2006/relationships/image" Target="../media/image32.png"/><Relationship Id="rId72" Type="http://schemas.openxmlformats.org/officeDocument/2006/relationships/customXml" Target="../ink/ink251.xml"/><Relationship Id="rId93" Type="http://schemas.openxmlformats.org/officeDocument/2006/relationships/image" Target="../media/image53.png"/><Relationship Id="rId98" Type="http://schemas.openxmlformats.org/officeDocument/2006/relationships/customXml" Target="../ink/ink264.xml"/><Relationship Id="rId3" Type="http://schemas.openxmlformats.org/officeDocument/2006/relationships/image" Target="../media/image811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25.xml"/><Relationship Id="rId13" Type="http://schemas.openxmlformats.org/officeDocument/2006/relationships/image" Target="../media/image618.png"/><Relationship Id="rId18" Type="http://schemas.openxmlformats.org/officeDocument/2006/relationships/customXml" Target="../ink/ink3830.xml"/><Relationship Id="rId3" Type="http://schemas.openxmlformats.org/officeDocument/2006/relationships/image" Target="../media/image613.png"/><Relationship Id="rId21" Type="http://schemas.openxmlformats.org/officeDocument/2006/relationships/image" Target="../media/image622.png"/><Relationship Id="rId7" Type="http://schemas.openxmlformats.org/officeDocument/2006/relationships/image" Target="../media/image615.png"/><Relationship Id="rId12" Type="http://schemas.openxmlformats.org/officeDocument/2006/relationships/customXml" Target="../ink/ink3827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2" Type="http://schemas.openxmlformats.org/officeDocument/2006/relationships/customXml" Target="../ink/ink3822.xml"/><Relationship Id="rId16" Type="http://schemas.openxmlformats.org/officeDocument/2006/relationships/customXml" Target="../ink/ink3829.xml"/><Relationship Id="rId20" Type="http://schemas.openxmlformats.org/officeDocument/2006/relationships/customXml" Target="../ink/ink38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4.xml"/><Relationship Id="rId11" Type="http://schemas.openxmlformats.org/officeDocument/2006/relationships/image" Target="../media/image617.png"/><Relationship Id="rId24" Type="http://schemas.openxmlformats.org/officeDocument/2006/relationships/customXml" Target="../ink/ink3833.xml"/><Relationship Id="rId5" Type="http://schemas.openxmlformats.org/officeDocument/2006/relationships/image" Target="../media/image614.png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10" Type="http://schemas.openxmlformats.org/officeDocument/2006/relationships/customXml" Target="../ink/ink3826.xml"/><Relationship Id="rId19" Type="http://schemas.openxmlformats.org/officeDocument/2006/relationships/image" Target="../media/image621.png"/><Relationship Id="rId4" Type="http://schemas.openxmlformats.org/officeDocument/2006/relationships/customXml" Target="../ink/ink3823.xml"/><Relationship Id="rId9" Type="http://schemas.openxmlformats.org/officeDocument/2006/relationships/image" Target="../media/image616.png"/><Relationship Id="rId14" Type="http://schemas.openxmlformats.org/officeDocument/2006/relationships/customXml" Target="../ink/ink3828.xml"/><Relationship Id="rId22" Type="http://schemas.openxmlformats.org/officeDocument/2006/relationships/customXml" Target="../ink/ink3832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8.png"/><Relationship Id="rId18" Type="http://schemas.openxmlformats.org/officeDocument/2006/relationships/customXml" Target="../ink/ink3842.xml"/><Relationship Id="rId26" Type="http://schemas.openxmlformats.org/officeDocument/2006/relationships/customXml" Target="../ink/ink3846.xml"/><Relationship Id="rId3" Type="http://schemas.openxmlformats.org/officeDocument/2006/relationships/image" Target="../media/image613.png"/><Relationship Id="rId21" Type="http://schemas.openxmlformats.org/officeDocument/2006/relationships/image" Target="../media/image622.png"/><Relationship Id="rId7" Type="http://schemas.openxmlformats.org/officeDocument/2006/relationships/image" Target="../media/image615.png"/><Relationship Id="rId12" Type="http://schemas.openxmlformats.org/officeDocument/2006/relationships/customXml" Target="../ink/ink3839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33" Type="http://schemas.openxmlformats.org/officeDocument/2006/relationships/image" Target="../media/image628.png"/><Relationship Id="rId2" Type="http://schemas.openxmlformats.org/officeDocument/2006/relationships/customXml" Target="../ink/ink3834.xml"/><Relationship Id="rId16" Type="http://schemas.openxmlformats.org/officeDocument/2006/relationships/customXml" Target="../ink/ink3841.xml"/><Relationship Id="rId20" Type="http://schemas.openxmlformats.org/officeDocument/2006/relationships/customXml" Target="../ink/ink3843.xml"/><Relationship Id="rId29" Type="http://schemas.openxmlformats.org/officeDocument/2006/relationships/image" Target="../media/image6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6.xml"/><Relationship Id="rId11" Type="http://schemas.openxmlformats.org/officeDocument/2006/relationships/image" Target="../media/image617.png"/><Relationship Id="rId24" Type="http://schemas.openxmlformats.org/officeDocument/2006/relationships/customXml" Target="../ink/ink3845.xml"/><Relationship Id="rId32" Type="http://schemas.openxmlformats.org/officeDocument/2006/relationships/customXml" Target="../ink/ink3849.xml"/><Relationship Id="rId5" Type="http://schemas.openxmlformats.org/officeDocument/2006/relationships/image" Target="../media/image614.png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28" Type="http://schemas.openxmlformats.org/officeDocument/2006/relationships/customXml" Target="../ink/ink3847.xml"/><Relationship Id="rId10" Type="http://schemas.openxmlformats.org/officeDocument/2006/relationships/customXml" Target="../ink/ink3838.xml"/><Relationship Id="rId19" Type="http://schemas.openxmlformats.org/officeDocument/2006/relationships/image" Target="../media/image621.png"/><Relationship Id="rId31" Type="http://schemas.openxmlformats.org/officeDocument/2006/relationships/image" Target="../media/image627.png"/><Relationship Id="rId4" Type="http://schemas.openxmlformats.org/officeDocument/2006/relationships/customXml" Target="../ink/ink3835.xml"/><Relationship Id="rId9" Type="http://schemas.openxmlformats.org/officeDocument/2006/relationships/image" Target="../media/image616.png"/><Relationship Id="rId14" Type="http://schemas.openxmlformats.org/officeDocument/2006/relationships/customXml" Target="../ink/ink3840.xml"/><Relationship Id="rId22" Type="http://schemas.openxmlformats.org/officeDocument/2006/relationships/customXml" Target="../ink/ink3844.xml"/><Relationship Id="rId27" Type="http://schemas.openxmlformats.org/officeDocument/2006/relationships/image" Target="../media/image625.png"/><Relationship Id="rId30" Type="http://schemas.openxmlformats.org/officeDocument/2006/relationships/customXml" Target="../ink/ink3848.xml"/><Relationship Id="rId8" Type="http://schemas.openxmlformats.org/officeDocument/2006/relationships/customXml" Target="../ink/ink3837.xml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8.png"/><Relationship Id="rId18" Type="http://schemas.openxmlformats.org/officeDocument/2006/relationships/customXml" Target="../ink/ink3858.xml"/><Relationship Id="rId26" Type="http://schemas.openxmlformats.org/officeDocument/2006/relationships/customXml" Target="../ink/ink3862.xml"/><Relationship Id="rId39" Type="http://schemas.openxmlformats.org/officeDocument/2006/relationships/image" Target="../media/image631.png"/><Relationship Id="rId21" Type="http://schemas.openxmlformats.org/officeDocument/2006/relationships/image" Target="../media/image622.png"/><Relationship Id="rId34" Type="http://schemas.openxmlformats.org/officeDocument/2006/relationships/customXml" Target="../ink/ink3866.xml"/><Relationship Id="rId42" Type="http://schemas.openxmlformats.org/officeDocument/2006/relationships/customXml" Target="../ink/ink3870.xml"/><Relationship Id="rId7" Type="http://schemas.openxmlformats.org/officeDocument/2006/relationships/image" Target="../media/image615.png"/><Relationship Id="rId2" Type="http://schemas.openxmlformats.org/officeDocument/2006/relationships/customXml" Target="../ink/ink3850.xml"/><Relationship Id="rId16" Type="http://schemas.openxmlformats.org/officeDocument/2006/relationships/customXml" Target="../ink/ink3857.xml"/><Relationship Id="rId20" Type="http://schemas.openxmlformats.org/officeDocument/2006/relationships/customXml" Target="../ink/ink3859.xml"/><Relationship Id="rId29" Type="http://schemas.openxmlformats.org/officeDocument/2006/relationships/image" Target="../media/image626.png"/><Relationship Id="rId41" Type="http://schemas.openxmlformats.org/officeDocument/2006/relationships/image" Target="../media/image6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2.xml"/><Relationship Id="rId11" Type="http://schemas.openxmlformats.org/officeDocument/2006/relationships/image" Target="../media/image617.png"/><Relationship Id="rId24" Type="http://schemas.openxmlformats.org/officeDocument/2006/relationships/customXml" Target="../ink/ink3861.xml"/><Relationship Id="rId32" Type="http://schemas.openxmlformats.org/officeDocument/2006/relationships/customXml" Target="../ink/ink3865.xml"/><Relationship Id="rId37" Type="http://schemas.openxmlformats.org/officeDocument/2006/relationships/image" Target="../media/image630.png"/><Relationship Id="rId40" Type="http://schemas.openxmlformats.org/officeDocument/2006/relationships/customXml" Target="../ink/ink3869.xml"/><Relationship Id="rId5" Type="http://schemas.openxmlformats.org/officeDocument/2006/relationships/image" Target="../media/image614.png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28" Type="http://schemas.openxmlformats.org/officeDocument/2006/relationships/customXml" Target="../ink/ink3863.xml"/><Relationship Id="rId36" Type="http://schemas.openxmlformats.org/officeDocument/2006/relationships/customXml" Target="../ink/ink3867.xml"/><Relationship Id="rId10" Type="http://schemas.openxmlformats.org/officeDocument/2006/relationships/customXml" Target="../ink/ink3854.xml"/><Relationship Id="rId19" Type="http://schemas.openxmlformats.org/officeDocument/2006/relationships/image" Target="../media/image621.png"/><Relationship Id="rId31" Type="http://schemas.openxmlformats.org/officeDocument/2006/relationships/image" Target="../media/image627.png"/><Relationship Id="rId4" Type="http://schemas.openxmlformats.org/officeDocument/2006/relationships/customXml" Target="../ink/ink3851.xml"/><Relationship Id="rId9" Type="http://schemas.openxmlformats.org/officeDocument/2006/relationships/image" Target="../media/image616.png"/><Relationship Id="rId14" Type="http://schemas.openxmlformats.org/officeDocument/2006/relationships/customXml" Target="../ink/ink3856.xml"/><Relationship Id="rId22" Type="http://schemas.openxmlformats.org/officeDocument/2006/relationships/customXml" Target="../ink/ink3860.xml"/><Relationship Id="rId27" Type="http://schemas.openxmlformats.org/officeDocument/2006/relationships/image" Target="../media/image625.png"/><Relationship Id="rId30" Type="http://schemas.openxmlformats.org/officeDocument/2006/relationships/customXml" Target="../ink/ink3864.xml"/><Relationship Id="rId35" Type="http://schemas.openxmlformats.org/officeDocument/2006/relationships/image" Target="../media/image629.png"/><Relationship Id="rId43" Type="http://schemas.openxmlformats.org/officeDocument/2006/relationships/image" Target="../media/image633.png"/><Relationship Id="rId8" Type="http://schemas.openxmlformats.org/officeDocument/2006/relationships/customXml" Target="../ink/ink3853.xml"/><Relationship Id="rId3" Type="http://schemas.openxmlformats.org/officeDocument/2006/relationships/image" Target="../media/image613.png"/><Relationship Id="rId12" Type="http://schemas.openxmlformats.org/officeDocument/2006/relationships/customXml" Target="../ink/ink3855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33" Type="http://schemas.openxmlformats.org/officeDocument/2006/relationships/image" Target="../media/image628.png"/><Relationship Id="rId38" Type="http://schemas.openxmlformats.org/officeDocument/2006/relationships/customXml" Target="../ink/ink3868.xml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8.png"/><Relationship Id="rId18" Type="http://schemas.openxmlformats.org/officeDocument/2006/relationships/customXml" Target="../ink/ink3879.xml"/><Relationship Id="rId26" Type="http://schemas.openxmlformats.org/officeDocument/2006/relationships/customXml" Target="../ink/ink3883.xml"/><Relationship Id="rId39" Type="http://schemas.openxmlformats.org/officeDocument/2006/relationships/image" Target="../media/image631.png"/><Relationship Id="rId21" Type="http://schemas.openxmlformats.org/officeDocument/2006/relationships/image" Target="../media/image622.png"/><Relationship Id="rId34" Type="http://schemas.openxmlformats.org/officeDocument/2006/relationships/customXml" Target="../ink/ink3887.xml"/><Relationship Id="rId42" Type="http://schemas.openxmlformats.org/officeDocument/2006/relationships/customXml" Target="../ink/ink3891.xml"/><Relationship Id="rId47" Type="http://schemas.openxmlformats.org/officeDocument/2006/relationships/image" Target="../media/image635.png"/><Relationship Id="rId50" Type="http://schemas.openxmlformats.org/officeDocument/2006/relationships/customXml" Target="../ink/ink3895.xml"/><Relationship Id="rId55" Type="http://schemas.openxmlformats.org/officeDocument/2006/relationships/image" Target="../media/image639.png"/><Relationship Id="rId7" Type="http://schemas.openxmlformats.org/officeDocument/2006/relationships/image" Target="../media/image615.png"/><Relationship Id="rId2" Type="http://schemas.openxmlformats.org/officeDocument/2006/relationships/customXml" Target="../ink/ink3871.xml"/><Relationship Id="rId16" Type="http://schemas.openxmlformats.org/officeDocument/2006/relationships/customXml" Target="../ink/ink3878.xml"/><Relationship Id="rId29" Type="http://schemas.openxmlformats.org/officeDocument/2006/relationships/image" Target="../media/image626.png"/><Relationship Id="rId11" Type="http://schemas.openxmlformats.org/officeDocument/2006/relationships/image" Target="../media/image617.png"/><Relationship Id="rId24" Type="http://schemas.openxmlformats.org/officeDocument/2006/relationships/customXml" Target="../ink/ink3882.xml"/><Relationship Id="rId32" Type="http://schemas.openxmlformats.org/officeDocument/2006/relationships/customXml" Target="../ink/ink3886.xml"/><Relationship Id="rId37" Type="http://schemas.openxmlformats.org/officeDocument/2006/relationships/image" Target="../media/image630.png"/><Relationship Id="rId40" Type="http://schemas.openxmlformats.org/officeDocument/2006/relationships/customXml" Target="../ink/ink3890.xml"/><Relationship Id="rId45" Type="http://schemas.openxmlformats.org/officeDocument/2006/relationships/image" Target="../media/image634.png"/><Relationship Id="rId53" Type="http://schemas.openxmlformats.org/officeDocument/2006/relationships/image" Target="../media/image638.png"/><Relationship Id="rId5" Type="http://schemas.openxmlformats.org/officeDocument/2006/relationships/image" Target="../media/image614.png"/><Relationship Id="rId19" Type="http://schemas.openxmlformats.org/officeDocument/2006/relationships/image" Target="../media/image621.png"/><Relationship Id="rId4" Type="http://schemas.openxmlformats.org/officeDocument/2006/relationships/customXml" Target="../ink/ink3872.xml"/><Relationship Id="rId9" Type="http://schemas.openxmlformats.org/officeDocument/2006/relationships/image" Target="../media/image616.png"/><Relationship Id="rId14" Type="http://schemas.openxmlformats.org/officeDocument/2006/relationships/customXml" Target="../ink/ink3877.xml"/><Relationship Id="rId22" Type="http://schemas.openxmlformats.org/officeDocument/2006/relationships/customXml" Target="../ink/ink3881.xml"/><Relationship Id="rId27" Type="http://schemas.openxmlformats.org/officeDocument/2006/relationships/image" Target="../media/image625.png"/><Relationship Id="rId30" Type="http://schemas.openxmlformats.org/officeDocument/2006/relationships/customXml" Target="../ink/ink3885.xml"/><Relationship Id="rId35" Type="http://schemas.openxmlformats.org/officeDocument/2006/relationships/image" Target="../media/image629.png"/><Relationship Id="rId43" Type="http://schemas.openxmlformats.org/officeDocument/2006/relationships/image" Target="../media/image633.png"/><Relationship Id="rId48" Type="http://schemas.openxmlformats.org/officeDocument/2006/relationships/customXml" Target="../ink/ink3894.xml"/><Relationship Id="rId56" Type="http://schemas.openxmlformats.org/officeDocument/2006/relationships/customXml" Target="../ink/ink3898.xml"/><Relationship Id="rId8" Type="http://schemas.openxmlformats.org/officeDocument/2006/relationships/customXml" Target="../ink/ink3874.xml"/><Relationship Id="rId51" Type="http://schemas.openxmlformats.org/officeDocument/2006/relationships/image" Target="../media/image637.png"/><Relationship Id="rId3" Type="http://schemas.openxmlformats.org/officeDocument/2006/relationships/image" Target="../media/image613.png"/><Relationship Id="rId12" Type="http://schemas.openxmlformats.org/officeDocument/2006/relationships/customXml" Target="../ink/ink3876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33" Type="http://schemas.openxmlformats.org/officeDocument/2006/relationships/image" Target="../media/image628.png"/><Relationship Id="rId38" Type="http://schemas.openxmlformats.org/officeDocument/2006/relationships/customXml" Target="../ink/ink3889.xml"/><Relationship Id="rId46" Type="http://schemas.openxmlformats.org/officeDocument/2006/relationships/customXml" Target="../ink/ink3893.xml"/><Relationship Id="rId20" Type="http://schemas.openxmlformats.org/officeDocument/2006/relationships/customXml" Target="../ink/ink3880.xml"/><Relationship Id="rId41" Type="http://schemas.openxmlformats.org/officeDocument/2006/relationships/image" Target="../media/image632.png"/><Relationship Id="rId54" Type="http://schemas.openxmlformats.org/officeDocument/2006/relationships/customXml" Target="../ink/ink38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3.xml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28" Type="http://schemas.openxmlformats.org/officeDocument/2006/relationships/customXml" Target="../ink/ink3884.xml"/><Relationship Id="rId36" Type="http://schemas.openxmlformats.org/officeDocument/2006/relationships/customXml" Target="../ink/ink3888.xml"/><Relationship Id="rId49" Type="http://schemas.openxmlformats.org/officeDocument/2006/relationships/image" Target="../media/image636.png"/><Relationship Id="rId57" Type="http://schemas.openxmlformats.org/officeDocument/2006/relationships/image" Target="../media/image640.png"/><Relationship Id="rId10" Type="http://schemas.openxmlformats.org/officeDocument/2006/relationships/customXml" Target="../ink/ink3875.xml"/><Relationship Id="rId31" Type="http://schemas.openxmlformats.org/officeDocument/2006/relationships/image" Target="../media/image627.png"/><Relationship Id="rId44" Type="http://schemas.openxmlformats.org/officeDocument/2006/relationships/customXml" Target="../ink/ink3892.xml"/><Relationship Id="rId52" Type="http://schemas.openxmlformats.org/officeDocument/2006/relationships/customXml" Target="../ink/ink3896.xm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1.xml"/><Relationship Id="rId21" Type="http://schemas.openxmlformats.org/officeDocument/2006/relationships/image" Target="../media/image622.png"/><Relationship Id="rId42" Type="http://schemas.openxmlformats.org/officeDocument/2006/relationships/customXml" Target="../ink/ink3919.xml"/><Relationship Id="rId47" Type="http://schemas.openxmlformats.org/officeDocument/2006/relationships/image" Target="../media/image635.png"/><Relationship Id="rId63" Type="http://schemas.openxmlformats.org/officeDocument/2006/relationships/image" Target="../media/image643.png"/><Relationship Id="rId68" Type="http://schemas.openxmlformats.org/officeDocument/2006/relationships/customXml" Target="../ink/ink3932.xml"/><Relationship Id="rId2" Type="http://schemas.openxmlformats.org/officeDocument/2006/relationships/customXml" Target="../ink/ink3899.xml"/><Relationship Id="rId16" Type="http://schemas.openxmlformats.org/officeDocument/2006/relationships/customXml" Target="../ink/ink3906.xml"/><Relationship Id="rId29" Type="http://schemas.openxmlformats.org/officeDocument/2006/relationships/image" Target="../media/image626.png"/><Relationship Id="rId11" Type="http://schemas.openxmlformats.org/officeDocument/2006/relationships/image" Target="../media/image617.png"/><Relationship Id="rId24" Type="http://schemas.openxmlformats.org/officeDocument/2006/relationships/customXml" Target="../ink/ink3910.xml"/><Relationship Id="rId32" Type="http://schemas.openxmlformats.org/officeDocument/2006/relationships/customXml" Target="../ink/ink3914.xml"/><Relationship Id="rId37" Type="http://schemas.openxmlformats.org/officeDocument/2006/relationships/image" Target="../media/image630.png"/><Relationship Id="rId40" Type="http://schemas.openxmlformats.org/officeDocument/2006/relationships/customXml" Target="../ink/ink3918.xml"/><Relationship Id="rId45" Type="http://schemas.openxmlformats.org/officeDocument/2006/relationships/image" Target="../media/image634.png"/><Relationship Id="rId53" Type="http://schemas.openxmlformats.org/officeDocument/2006/relationships/image" Target="../media/image638.png"/><Relationship Id="rId58" Type="http://schemas.openxmlformats.org/officeDocument/2006/relationships/customXml" Target="../ink/ink3927.xml"/><Relationship Id="rId66" Type="http://schemas.openxmlformats.org/officeDocument/2006/relationships/customXml" Target="../ink/ink3931.xml"/><Relationship Id="rId5" Type="http://schemas.openxmlformats.org/officeDocument/2006/relationships/image" Target="../media/image614.png"/><Relationship Id="rId61" Type="http://schemas.openxmlformats.org/officeDocument/2006/relationships/image" Target="../media/image642.png"/><Relationship Id="rId19" Type="http://schemas.openxmlformats.org/officeDocument/2006/relationships/image" Target="../media/image621.png"/><Relationship Id="rId14" Type="http://schemas.openxmlformats.org/officeDocument/2006/relationships/customXml" Target="../ink/ink3905.xml"/><Relationship Id="rId22" Type="http://schemas.openxmlformats.org/officeDocument/2006/relationships/customXml" Target="../ink/ink3909.xml"/><Relationship Id="rId27" Type="http://schemas.openxmlformats.org/officeDocument/2006/relationships/image" Target="../media/image625.png"/><Relationship Id="rId30" Type="http://schemas.openxmlformats.org/officeDocument/2006/relationships/customXml" Target="../ink/ink3913.xml"/><Relationship Id="rId35" Type="http://schemas.openxmlformats.org/officeDocument/2006/relationships/image" Target="../media/image629.png"/><Relationship Id="rId43" Type="http://schemas.openxmlformats.org/officeDocument/2006/relationships/image" Target="../media/image633.png"/><Relationship Id="rId48" Type="http://schemas.openxmlformats.org/officeDocument/2006/relationships/customXml" Target="../ink/ink3922.xml"/><Relationship Id="rId56" Type="http://schemas.openxmlformats.org/officeDocument/2006/relationships/customXml" Target="../ink/ink3926.xml"/><Relationship Id="rId64" Type="http://schemas.openxmlformats.org/officeDocument/2006/relationships/customXml" Target="../ink/ink3930.xml"/><Relationship Id="rId69" Type="http://schemas.openxmlformats.org/officeDocument/2006/relationships/image" Target="../media/image646.png"/><Relationship Id="rId8" Type="http://schemas.openxmlformats.org/officeDocument/2006/relationships/customXml" Target="../ink/ink3902.xml"/><Relationship Id="rId51" Type="http://schemas.openxmlformats.org/officeDocument/2006/relationships/image" Target="../media/image637.png"/><Relationship Id="rId72" Type="http://schemas.openxmlformats.org/officeDocument/2006/relationships/customXml" Target="../ink/ink3934.xml"/><Relationship Id="rId3" Type="http://schemas.openxmlformats.org/officeDocument/2006/relationships/image" Target="../media/image613.png"/><Relationship Id="rId12" Type="http://schemas.openxmlformats.org/officeDocument/2006/relationships/customXml" Target="../ink/ink3904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33" Type="http://schemas.openxmlformats.org/officeDocument/2006/relationships/image" Target="../media/image628.png"/><Relationship Id="rId38" Type="http://schemas.openxmlformats.org/officeDocument/2006/relationships/customXml" Target="../ink/ink3917.xml"/><Relationship Id="rId46" Type="http://schemas.openxmlformats.org/officeDocument/2006/relationships/customXml" Target="../ink/ink3921.xml"/><Relationship Id="rId59" Type="http://schemas.openxmlformats.org/officeDocument/2006/relationships/image" Target="../media/image641.png"/><Relationship Id="rId67" Type="http://schemas.openxmlformats.org/officeDocument/2006/relationships/image" Target="../media/image645.png"/><Relationship Id="rId20" Type="http://schemas.openxmlformats.org/officeDocument/2006/relationships/customXml" Target="../ink/ink3908.xml"/><Relationship Id="rId41" Type="http://schemas.openxmlformats.org/officeDocument/2006/relationships/image" Target="../media/image632.png"/><Relationship Id="rId54" Type="http://schemas.openxmlformats.org/officeDocument/2006/relationships/customXml" Target="../ink/ink3925.xml"/><Relationship Id="rId62" Type="http://schemas.openxmlformats.org/officeDocument/2006/relationships/customXml" Target="../ink/ink3929.xml"/><Relationship Id="rId70" Type="http://schemas.openxmlformats.org/officeDocument/2006/relationships/customXml" Target="../ink/ink39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1.xml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28" Type="http://schemas.openxmlformats.org/officeDocument/2006/relationships/customXml" Target="../ink/ink3912.xml"/><Relationship Id="rId36" Type="http://schemas.openxmlformats.org/officeDocument/2006/relationships/customXml" Target="../ink/ink3916.xml"/><Relationship Id="rId49" Type="http://schemas.openxmlformats.org/officeDocument/2006/relationships/image" Target="../media/image636.png"/><Relationship Id="rId57" Type="http://schemas.openxmlformats.org/officeDocument/2006/relationships/image" Target="../media/image640.png"/><Relationship Id="rId10" Type="http://schemas.openxmlformats.org/officeDocument/2006/relationships/customXml" Target="../ink/ink3903.xml"/><Relationship Id="rId31" Type="http://schemas.openxmlformats.org/officeDocument/2006/relationships/image" Target="../media/image627.png"/><Relationship Id="rId44" Type="http://schemas.openxmlformats.org/officeDocument/2006/relationships/customXml" Target="../ink/ink3920.xml"/><Relationship Id="rId52" Type="http://schemas.openxmlformats.org/officeDocument/2006/relationships/customXml" Target="../ink/ink3924.xml"/><Relationship Id="rId60" Type="http://schemas.openxmlformats.org/officeDocument/2006/relationships/customXml" Target="../ink/ink3928.xml"/><Relationship Id="rId65" Type="http://schemas.openxmlformats.org/officeDocument/2006/relationships/image" Target="../media/image644.png"/><Relationship Id="rId73" Type="http://schemas.openxmlformats.org/officeDocument/2006/relationships/image" Target="../media/image648.png"/><Relationship Id="rId4" Type="http://schemas.openxmlformats.org/officeDocument/2006/relationships/customXml" Target="../ink/ink3900.xml"/><Relationship Id="rId9" Type="http://schemas.openxmlformats.org/officeDocument/2006/relationships/image" Target="../media/image616.png"/><Relationship Id="rId13" Type="http://schemas.openxmlformats.org/officeDocument/2006/relationships/image" Target="../media/image618.png"/><Relationship Id="rId18" Type="http://schemas.openxmlformats.org/officeDocument/2006/relationships/customXml" Target="../ink/ink3907.xml"/><Relationship Id="rId39" Type="http://schemas.openxmlformats.org/officeDocument/2006/relationships/image" Target="../media/image631.png"/><Relationship Id="rId34" Type="http://schemas.openxmlformats.org/officeDocument/2006/relationships/customXml" Target="../ink/ink3915.xml"/><Relationship Id="rId50" Type="http://schemas.openxmlformats.org/officeDocument/2006/relationships/customXml" Target="../ink/ink3923.xml"/><Relationship Id="rId55" Type="http://schemas.openxmlformats.org/officeDocument/2006/relationships/image" Target="../media/image639.png"/><Relationship Id="rId7" Type="http://schemas.openxmlformats.org/officeDocument/2006/relationships/image" Target="../media/image615.png"/><Relationship Id="rId71" Type="http://schemas.openxmlformats.org/officeDocument/2006/relationships/image" Target="../media/image647.png"/></Relationships>
</file>

<file path=ppt/slides/_rels/slide1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7.xml"/><Relationship Id="rId21" Type="http://schemas.openxmlformats.org/officeDocument/2006/relationships/image" Target="../media/image622.png"/><Relationship Id="rId42" Type="http://schemas.openxmlformats.org/officeDocument/2006/relationships/customXml" Target="../ink/ink3955.xml"/><Relationship Id="rId47" Type="http://schemas.openxmlformats.org/officeDocument/2006/relationships/image" Target="../media/image635.png"/><Relationship Id="rId63" Type="http://schemas.openxmlformats.org/officeDocument/2006/relationships/image" Target="../media/image643.png"/><Relationship Id="rId68" Type="http://schemas.openxmlformats.org/officeDocument/2006/relationships/customXml" Target="../ink/ink3968.xml"/><Relationship Id="rId16" Type="http://schemas.openxmlformats.org/officeDocument/2006/relationships/customXml" Target="../ink/ink3942.xml"/><Relationship Id="rId11" Type="http://schemas.openxmlformats.org/officeDocument/2006/relationships/image" Target="../media/image617.png"/><Relationship Id="rId32" Type="http://schemas.openxmlformats.org/officeDocument/2006/relationships/customXml" Target="../ink/ink3950.xml"/><Relationship Id="rId37" Type="http://schemas.openxmlformats.org/officeDocument/2006/relationships/image" Target="../media/image630.png"/><Relationship Id="rId53" Type="http://schemas.openxmlformats.org/officeDocument/2006/relationships/image" Target="../media/image638.png"/><Relationship Id="rId58" Type="http://schemas.openxmlformats.org/officeDocument/2006/relationships/customXml" Target="../ink/ink3963.xml"/><Relationship Id="rId74" Type="http://schemas.openxmlformats.org/officeDocument/2006/relationships/customXml" Target="../ink/ink3971.xml"/><Relationship Id="rId79" Type="http://schemas.openxmlformats.org/officeDocument/2006/relationships/image" Target="../media/image651.png"/><Relationship Id="rId5" Type="http://schemas.openxmlformats.org/officeDocument/2006/relationships/image" Target="../media/image614.png"/><Relationship Id="rId61" Type="http://schemas.openxmlformats.org/officeDocument/2006/relationships/image" Target="../media/image642.png"/><Relationship Id="rId82" Type="http://schemas.openxmlformats.org/officeDocument/2006/relationships/customXml" Target="../ink/ink3975.xml"/><Relationship Id="rId19" Type="http://schemas.openxmlformats.org/officeDocument/2006/relationships/image" Target="../media/image621.png"/><Relationship Id="rId14" Type="http://schemas.openxmlformats.org/officeDocument/2006/relationships/customXml" Target="../ink/ink3941.xml"/><Relationship Id="rId22" Type="http://schemas.openxmlformats.org/officeDocument/2006/relationships/customXml" Target="../ink/ink3945.xml"/><Relationship Id="rId27" Type="http://schemas.openxmlformats.org/officeDocument/2006/relationships/image" Target="../media/image625.png"/><Relationship Id="rId30" Type="http://schemas.openxmlformats.org/officeDocument/2006/relationships/customXml" Target="../ink/ink3949.xml"/><Relationship Id="rId35" Type="http://schemas.openxmlformats.org/officeDocument/2006/relationships/image" Target="../media/image629.png"/><Relationship Id="rId43" Type="http://schemas.openxmlformats.org/officeDocument/2006/relationships/image" Target="../media/image633.png"/><Relationship Id="rId48" Type="http://schemas.openxmlformats.org/officeDocument/2006/relationships/customXml" Target="../ink/ink3958.xml"/><Relationship Id="rId56" Type="http://schemas.openxmlformats.org/officeDocument/2006/relationships/customXml" Target="../ink/ink3962.xml"/><Relationship Id="rId64" Type="http://schemas.openxmlformats.org/officeDocument/2006/relationships/customXml" Target="../ink/ink3966.xml"/><Relationship Id="rId69" Type="http://schemas.openxmlformats.org/officeDocument/2006/relationships/image" Target="../media/image646.png"/><Relationship Id="rId77" Type="http://schemas.openxmlformats.org/officeDocument/2006/relationships/image" Target="../media/image650.png"/><Relationship Id="rId8" Type="http://schemas.openxmlformats.org/officeDocument/2006/relationships/customXml" Target="../ink/ink3938.xml"/><Relationship Id="rId51" Type="http://schemas.openxmlformats.org/officeDocument/2006/relationships/image" Target="../media/image637.png"/><Relationship Id="rId72" Type="http://schemas.openxmlformats.org/officeDocument/2006/relationships/customXml" Target="../ink/ink3970.xml"/><Relationship Id="rId80" Type="http://schemas.openxmlformats.org/officeDocument/2006/relationships/customXml" Target="../ink/ink3974.xml"/><Relationship Id="rId3" Type="http://schemas.openxmlformats.org/officeDocument/2006/relationships/image" Target="../media/image613.png"/><Relationship Id="rId12" Type="http://schemas.openxmlformats.org/officeDocument/2006/relationships/customXml" Target="../ink/ink3940.xml"/><Relationship Id="rId17" Type="http://schemas.openxmlformats.org/officeDocument/2006/relationships/image" Target="../media/image620.png"/><Relationship Id="rId25" Type="http://schemas.openxmlformats.org/officeDocument/2006/relationships/image" Target="../media/image624.png"/><Relationship Id="rId33" Type="http://schemas.openxmlformats.org/officeDocument/2006/relationships/image" Target="../media/image628.png"/><Relationship Id="rId38" Type="http://schemas.openxmlformats.org/officeDocument/2006/relationships/customXml" Target="../ink/ink3953.xml"/><Relationship Id="rId46" Type="http://schemas.openxmlformats.org/officeDocument/2006/relationships/customXml" Target="../ink/ink3957.xml"/><Relationship Id="rId59" Type="http://schemas.openxmlformats.org/officeDocument/2006/relationships/image" Target="../media/image641.png"/><Relationship Id="rId67" Type="http://schemas.openxmlformats.org/officeDocument/2006/relationships/image" Target="../media/image645.png"/><Relationship Id="rId20" Type="http://schemas.openxmlformats.org/officeDocument/2006/relationships/customXml" Target="../ink/ink3944.xml"/><Relationship Id="rId41" Type="http://schemas.openxmlformats.org/officeDocument/2006/relationships/image" Target="../media/image632.png"/><Relationship Id="rId54" Type="http://schemas.openxmlformats.org/officeDocument/2006/relationships/customXml" Target="../ink/ink3961.xml"/><Relationship Id="rId62" Type="http://schemas.openxmlformats.org/officeDocument/2006/relationships/customXml" Target="../ink/ink3965.xml"/><Relationship Id="rId70" Type="http://schemas.openxmlformats.org/officeDocument/2006/relationships/customXml" Target="../ink/ink3969.xml"/><Relationship Id="rId75" Type="http://schemas.openxmlformats.org/officeDocument/2006/relationships/image" Target="../media/image649.png"/><Relationship Id="rId83" Type="http://schemas.openxmlformats.org/officeDocument/2006/relationships/image" Target="../media/image6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7.xml"/><Relationship Id="rId15" Type="http://schemas.openxmlformats.org/officeDocument/2006/relationships/image" Target="../media/image619.png"/><Relationship Id="rId23" Type="http://schemas.openxmlformats.org/officeDocument/2006/relationships/image" Target="../media/image623.png"/><Relationship Id="rId28" Type="http://schemas.openxmlformats.org/officeDocument/2006/relationships/customXml" Target="../ink/ink3948.xml"/><Relationship Id="rId36" Type="http://schemas.openxmlformats.org/officeDocument/2006/relationships/customXml" Target="../ink/ink3952.xml"/><Relationship Id="rId49" Type="http://schemas.openxmlformats.org/officeDocument/2006/relationships/image" Target="../media/image636.png"/><Relationship Id="rId57" Type="http://schemas.openxmlformats.org/officeDocument/2006/relationships/image" Target="../media/image640.png"/><Relationship Id="rId10" Type="http://schemas.openxmlformats.org/officeDocument/2006/relationships/customXml" Target="../ink/ink3939.xml"/><Relationship Id="rId31" Type="http://schemas.openxmlformats.org/officeDocument/2006/relationships/image" Target="../media/image627.png"/><Relationship Id="rId44" Type="http://schemas.openxmlformats.org/officeDocument/2006/relationships/customXml" Target="../ink/ink3956.xml"/><Relationship Id="rId52" Type="http://schemas.openxmlformats.org/officeDocument/2006/relationships/customXml" Target="../ink/ink3960.xml"/><Relationship Id="rId60" Type="http://schemas.openxmlformats.org/officeDocument/2006/relationships/customXml" Target="../ink/ink3964.xml"/><Relationship Id="rId65" Type="http://schemas.openxmlformats.org/officeDocument/2006/relationships/image" Target="../media/image644.png"/><Relationship Id="rId73" Type="http://schemas.openxmlformats.org/officeDocument/2006/relationships/image" Target="../media/image648.png"/><Relationship Id="rId78" Type="http://schemas.openxmlformats.org/officeDocument/2006/relationships/customXml" Target="../ink/ink3973.xml"/><Relationship Id="rId81" Type="http://schemas.openxmlformats.org/officeDocument/2006/relationships/image" Target="../media/image652.png"/><Relationship Id="rId4" Type="http://schemas.openxmlformats.org/officeDocument/2006/relationships/customXml" Target="../ink/ink3936.xml"/><Relationship Id="rId9" Type="http://schemas.openxmlformats.org/officeDocument/2006/relationships/image" Target="../media/image616.png"/><Relationship Id="rId13" Type="http://schemas.openxmlformats.org/officeDocument/2006/relationships/image" Target="../media/image618.png"/><Relationship Id="rId18" Type="http://schemas.openxmlformats.org/officeDocument/2006/relationships/customXml" Target="../ink/ink3943.xml"/><Relationship Id="rId39" Type="http://schemas.openxmlformats.org/officeDocument/2006/relationships/image" Target="../media/image631.png"/><Relationship Id="rId34" Type="http://schemas.openxmlformats.org/officeDocument/2006/relationships/customXml" Target="../ink/ink3951.xml"/><Relationship Id="rId50" Type="http://schemas.openxmlformats.org/officeDocument/2006/relationships/customXml" Target="../ink/ink3959.xml"/><Relationship Id="rId55" Type="http://schemas.openxmlformats.org/officeDocument/2006/relationships/image" Target="../media/image639.png"/><Relationship Id="rId76" Type="http://schemas.openxmlformats.org/officeDocument/2006/relationships/customXml" Target="../ink/ink3972.xml"/><Relationship Id="rId7" Type="http://schemas.openxmlformats.org/officeDocument/2006/relationships/image" Target="../media/image615.png"/><Relationship Id="rId71" Type="http://schemas.openxmlformats.org/officeDocument/2006/relationships/image" Target="../media/image647.png"/><Relationship Id="rId2" Type="http://schemas.openxmlformats.org/officeDocument/2006/relationships/customXml" Target="../ink/ink3935.xml"/><Relationship Id="rId29" Type="http://schemas.openxmlformats.org/officeDocument/2006/relationships/image" Target="../media/image626.png"/><Relationship Id="rId24" Type="http://schemas.openxmlformats.org/officeDocument/2006/relationships/customXml" Target="../ink/ink3946.xml"/><Relationship Id="rId40" Type="http://schemas.openxmlformats.org/officeDocument/2006/relationships/customXml" Target="../ink/ink3954.xml"/><Relationship Id="rId45" Type="http://schemas.openxmlformats.org/officeDocument/2006/relationships/image" Target="../media/image634.png"/><Relationship Id="rId66" Type="http://schemas.openxmlformats.org/officeDocument/2006/relationships/customXml" Target="../ink/ink396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8.xml"/><Relationship Id="rId21" Type="http://schemas.openxmlformats.org/officeDocument/2006/relationships/image" Target="../media/image17.png"/><Relationship Id="rId42" Type="http://schemas.openxmlformats.org/officeDocument/2006/relationships/customXml" Target="../ink/ink286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99.xml"/><Relationship Id="rId84" Type="http://schemas.openxmlformats.org/officeDocument/2006/relationships/customXml" Target="../ink/ink307.xml"/><Relationship Id="rId89" Type="http://schemas.openxmlformats.org/officeDocument/2006/relationships/image" Target="../media/image51.png"/><Relationship Id="rId16" Type="http://schemas.openxmlformats.org/officeDocument/2006/relationships/customXml" Target="../ink/ink273.xml"/><Relationship Id="rId107" Type="http://schemas.openxmlformats.org/officeDocument/2006/relationships/image" Target="../media/image60.png"/><Relationship Id="rId11" Type="http://schemas.openxmlformats.org/officeDocument/2006/relationships/image" Target="../media/image1211.png"/><Relationship Id="rId32" Type="http://schemas.openxmlformats.org/officeDocument/2006/relationships/customXml" Target="../ink/ink281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294.xml"/><Relationship Id="rId74" Type="http://schemas.openxmlformats.org/officeDocument/2006/relationships/customXml" Target="../ink/ink302.xml"/><Relationship Id="rId79" Type="http://schemas.openxmlformats.org/officeDocument/2006/relationships/image" Target="../media/image46.png"/><Relationship Id="rId102" Type="http://schemas.openxmlformats.org/officeDocument/2006/relationships/customXml" Target="../ink/ink316.xml"/><Relationship Id="rId5" Type="http://schemas.openxmlformats.org/officeDocument/2006/relationships/image" Target="../media/image911.png"/><Relationship Id="rId90" Type="http://schemas.openxmlformats.org/officeDocument/2006/relationships/customXml" Target="../ink/ink310.xml"/><Relationship Id="rId95" Type="http://schemas.openxmlformats.org/officeDocument/2006/relationships/image" Target="../media/image54.png"/><Relationship Id="rId22" Type="http://schemas.openxmlformats.org/officeDocument/2006/relationships/customXml" Target="../ink/ink276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289.xml"/><Relationship Id="rId64" Type="http://schemas.openxmlformats.org/officeDocument/2006/relationships/customXml" Target="../ink/ink297.xml"/><Relationship Id="rId69" Type="http://schemas.openxmlformats.org/officeDocument/2006/relationships/image" Target="../media/image41.png"/><Relationship Id="rId80" Type="http://schemas.openxmlformats.org/officeDocument/2006/relationships/customXml" Target="../ink/ink305.xml"/><Relationship Id="rId85" Type="http://schemas.openxmlformats.org/officeDocument/2006/relationships/image" Target="../media/image49.png"/><Relationship Id="rId12" Type="http://schemas.openxmlformats.org/officeDocument/2006/relationships/customXml" Target="../ink/ink271.xml"/><Relationship Id="rId17" Type="http://schemas.openxmlformats.org/officeDocument/2006/relationships/image" Target="../media/image1511.png"/><Relationship Id="rId33" Type="http://schemas.openxmlformats.org/officeDocument/2006/relationships/image" Target="../media/image23.png"/><Relationship Id="rId38" Type="http://schemas.openxmlformats.org/officeDocument/2006/relationships/customXml" Target="../ink/ink284.xml"/><Relationship Id="rId59" Type="http://schemas.openxmlformats.org/officeDocument/2006/relationships/image" Target="../media/image36.png"/><Relationship Id="rId103" Type="http://schemas.openxmlformats.org/officeDocument/2006/relationships/image" Target="../media/image58.png"/><Relationship Id="rId108" Type="http://schemas.openxmlformats.org/officeDocument/2006/relationships/customXml" Target="../ink/ink319.xml"/><Relationship Id="rId54" Type="http://schemas.openxmlformats.org/officeDocument/2006/relationships/customXml" Target="../ink/ink292.xml"/><Relationship Id="rId70" Type="http://schemas.openxmlformats.org/officeDocument/2006/relationships/customXml" Target="../ink/ink300.xml"/><Relationship Id="rId75" Type="http://schemas.openxmlformats.org/officeDocument/2006/relationships/image" Target="../media/image44.png"/><Relationship Id="rId91" Type="http://schemas.openxmlformats.org/officeDocument/2006/relationships/image" Target="../media/image52.png"/><Relationship Id="rId96" Type="http://schemas.openxmlformats.org/officeDocument/2006/relationships/customXml" Target="../ink/ink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279.xml"/><Relationship Id="rId36" Type="http://schemas.openxmlformats.org/officeDocument/2006/relationships/customXml" Target="../ink/ink283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6" Type="http://schemas.openxmlformats.org/officeDocument/2006/relationships/customXml" Target="../ink/ink318.xml"/><Relationship Id="rId10" Type="http://schemas.openxmlformats.org/officeDocument/2006/relationships/customXml" Target="../ink/ink270.xml"/><Relationship Id="rId31" Type="http://schemas.openxmlformats.org/officeDocument/2006/relationships/image" Target="../media/image22.png"/><Relationship Id="rId44" Type="http://schemas.openxmlformats.org/officeDocument/2006/relationships/customXml" Target="../ink/ink287.xml"/><Relationship Id="rId52" Type="http://schemas.openxmlformats.org/officeDocument/2006/relationships/customXml" Target="../ink/ink291.xml"/><Relationship Id="rId60" Type="http://schemas.openxmlformats.org/officeDocument/2006/relationships/customXml" Target="../ink/ink295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304.xml"/><Relationship Id="rId81" Type="http://schemas.openxmlformats.org/officeDocument/2006/relationships/image" Target="../media/image47.png"/><Relationship Id="rId86" Type="http://schemas.openxmlformats.org/officeDocument/2006/relationships/customXml" Target="../ink/ink308.xml"/><Relationship Id="rId94" Type="http://schemas.openxmlformats.org/officeDocument/2006/relationships/customXml" Target="../ink/ink312.xml"/><Relationship Id="rId99" Type="http://schemas.openxmlformats.org/officeDocument/2006/relationships/image" Target="../media/image56.png"/><Relationship Id="rId101" Type="http://schemas.openxmlformats.org/officeDocument/2006/relationships/image" Target="../media/image57.png"/><Relationship Id="rId4" Type="http://schemas.openxmlformats.org/officeDocument/2006/relationships/customXml" Target="../ink/ink267.xml"/><Relationship Id="rId9" Type="http://schemas.openxmlformats.org/officeDocument/2006/relationships/image" Target="../media/image1111.png"/><Relationship Id="rId13" Type="http://schemas.openxmlformats.org/officeDocument/2006/relationships/image" Target="../media/image1311.png"/><Relationship Id="rId18" Type="http://schemas.openxmlformats.org/officeDocument/2006/relationships/customXml" Target="../ink/ink274.xml"/><Relationship Id="rId39" Type="http://schemas.openxmlformats.org/officeDocument/2006/relationships/image" Target="../media/image26.png"/><Relationship Id="rId109" Type="http://schemas.openxmlformats.org/officeDocument/2006/relationships/image" Target="../media/image61.png"/><Relationship Id="rId34" Type="http://schemas.openxmlformats.org/officeDocument/2006/relationships/customXml" Target="../ink/ink282.xml"/><Relationship Id="rId50" Type="http://schemas.openxmlformats.org/officeDocument/2006/relationships/customXml" Target="../ink/ink290.xml"/><Relationship Id="rId55" Type="http://schemas.openxmlformats.org/officeDocument/2006/relationships/image" Target="../media/image34.png"/><Relationship Id="rId76" Type="http://schemas.openxmlformats.org/officeDocument/2006/relationships/customXml" Target="../ink/ink303.xml"/><Relationship Id="rId97" Type="http://schemas.openxmlformats.org/officeDocument/2006/relationships/image" Target="../media/image55.png"/><Relationship Id="rId104" Type="http://schemas.openxmlformats.org/officeDocument/2006/relationships/customXml" Target="../ink/ink317.xml"/><Relationship Id="rId7" Type="http://schemas.openxmlformats.org/officeDocument/2006/relationships/image" Target="../media/image1011.png"/><Relationship Id="rId71" Type="http://schemas.openxmlformats.org/officeDocument/2006/relationships/image" Target="../media/image42.png"/><Relationship Id="rId92" Type="http://schemas.openxmlformats.org/officeDocument/2006/relationships/customXml" Target="../ink/ink311.xml"/><Relationship Id="rId2" Type="http://schemas.openxmlformats.org/officeDocument/2006/relationships/customXml" Target="../ink/ink266.xml"/><Relationship Id="rId29" Type="http://schemas.openxmlformats.org/officeDocument/2006/relationships/image" Target="../media/image21.png"/><Relationship Id="rId24" Type="http://schemas.openxmlformats.org/officeDocument/2006/relationships/customXml" Target="../ink/ink277.xml"/><Relationship Id="rId40" Type="http://schemas.openxmlformats.org/officeDocument/2006/relationships/customXml" Target="../ink/ink285.xml"/><Relationship Id="rId45" Type="http://schemas.openxmlformats.org/officeDocument/2006/relationships/image" Target="../media/image29.png"/><Relationship Id="rId66" Type="http://schemas.openxmlformats.org/officeDocument/2006/relationships/customXml" Target="../ink/ink298.xml"/><Relationship Id="rId87" Type="http://schemas.openxmlformats.org/officeDocument/2006/relationships/image" Target="../media/image50.png"/><Relationship Id="rId110" Type="http://schemas.openxmlformats.org/officeDocument/2006/relationships/customXml" Target="../ink/ink320.xml"/><Relationship Id="rId61" Type="http://schemas.openxmlformats.org/officeDocument/2006/relationships/image" Target="../media/image37.png"/><Relationship Id="rId82" Type="http://schemas.openxmlformats.org/officeDocument/2006/relationships/customXml" Target="../ink/ink306.xml"/><Relationship Id="rId19" Type="http://schemas.openxmlformats.org/officeDocument/2006/relationships/image" Target="../media/image1611.png"/><Relationship Id="rId14" Type="http://schemas.openxmlformats.org/officeDocument/2006/relationships/customXml" Target="../ink/ink272.xml"/><Relationship Id="rId30" Type="http://schemas.openxmlformats.org/officeDocument/2006/relationships/customXml" Target="../ink/ink280.xml"/><Relationship Id="rId35" Type="http://schemas.openxmlformats.org/officeDocument/2006/relationships/image" Target="../media/image24.png"/><Relationship Id="rId56" Type="http://schemas.openxmlformats.org/officeDocument/2006/relationships/customXml" Target="../ink/ink293.xml"/><Relationship Id="rId77" Type="http://schemas.openxmlformats.org/officeDocument/2006/relationships/image" Target="../media/image45.png"/><Relationship Id="rId100" Type="http://schemas.openxmlformats.org/officeDocument/2006/relationships/customXml" Target="../ink/ink315.xml"/><Relationship Id="rId105" Type="http://schemas.openxmlformats.org/officeDocument/2006/relationships/image" Target="../media/image59.png"/><Relationship Id="rId8" Type="http://schemas.openxmlformats.org/officeDocument/2006/relationships/customXml" Target="../ink/ink269.xml"/><Relationship Id="rId51" Type="http://schemas.openxmlformats.org/officeDocument/2006/relationships/image" Target="../media/image32.png"/><Relationship Id="rId72" Type="http://schemas.openxmlformats.org/officeDocument/2006/relationships/customXml" Target="../ink/ink301.xml"/><Relationship Id="rId93" Type="http://schemas.openxmlformats.org/officeDocument/2006/relationships/image" Target="../media/image53.png"/><Relationship Id="rId98" Type="http://schemas.openxmlformats.org/officeDocument/2006/relationships/customXml" Target="../ink/ink314.xml"/><Relationship Id="rId3" Type="http://schemas.openxmlformats.org/officeDocument/2006/relationships/image" Target="../media/image811.png"/><Relationship Id="rId25" Type="http://schemas.openxmlformats.org/officeDocument/2006/relationships/image" Target="../media/image19.png"/><Relationship Id="rId46" Type="http://schemas.openxmlformats.org/officeDocument/2006/relationships/customXml" Target="../ink/ink288.xml"/><Relationship Id="rId67" Type="http://schemas.openxmlformats.org/officeDocument/2006/relationships/image" Target="../media/image40.png"/><Relationship Id="rId20" Type="http://schemas.openxmlformats.org/officeDocument/2006/relationships/customXml" Target="../ink/ink275.xml"/><Relationship Id="rId41" Type="http://schemas.openxmlformats.org/officeDocument/2006/relationships/image" Target="../media/image27.png"/><Relationship Id="rId62" Type="http://schemas.openxmlformats.org/officeDocument/2006/relationships/customXml" Target="../ink/ink296.xml"/><Relationship Id="rId83" Type="http://schemas.openxmlformats.org/officeDocument/2006/relationships/image" Target="../media/image48.png"/><Relationship Id="rId88" Type="http://schemas.openxmlformats.org/officeDocument/2006/relationships/customXml" Target="../ink/ink309.xml"/><Relationship Id="rId111" Type="http://schemas.openxmlformats.org/officeDocument/2006/relationships/image" Target="../media/image6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4.xml"/><Relationship Id="rId13" Type="http://schemas.openxmlformats.org/officeDocument/2006/relationships/image" Target="../media/image810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326.xml"/><Relationship Id="rId2" Type="http://schemas.openxmlformats.org/officeDocument/2006/relationships/customXml" Target="../ink/ink3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.xml"/><Relationship Id="rId11" Type="http://schemas.openxmlformats.org/officeDocument/2006/relationships/image" Target="../media/image7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325.xml"/><Relationship Id="rId4" Type="http://schemas.openxmlformats.org/officeDocument/2006/relationships/customXml" Target="../ink/ink322.xml"/><Relationship Id="rId9" Type="http://schemas.openxmlformats.org/officeDocument/2006/relationships/image" Target="../media/image654.png"/><Relationship Id="rId14" Type="http://schemas.openxmlformats.org/officeDocument/2006/relationships/customXml" Target="../ink/ink327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336.xml"/><Relationship Id="rId26" Type="http://schemas.openxmlformats.org/officeDocument/2006/relationships/image" Target="../media/image1410.png"/><Relationship Id="rId39" Type="http://schemas.openxmlformats.org/officeDocument/2006/relationships/customXml" Target="../ink/ink347.xml"/><Relationship Id="rId21" Type="http://schemas.openxmlformats.org/officeDocument/2006/relationships/image" Target="../media/image1210.png"/><Relationship Id="rId34" Type="http://schemas.openxmlformats.org/officeDocument/2006/relationships/image" Target="../media/image1810.png"/><Relationship Id="rId42" Type="http://schemas.openxmlformats.org/officeDocument/2006/relationships/image" Target="../media/image2210.png"/><Relationship Id="rId7" Type="http://schemas.openxmlformats.org/officeDocument/2006/relationships/image" Target="../media/image5100.png"/><Relationship Id="rId2" Type="http://schemas.openxmlformats.org/officeDocument/2006/relationships/customXml" Target="../ink/ink328.xml"/><Relationship Id="rId16" Type="http://schemas.openxmlformats.org/officeDocument/2006/relationships/customXml" Target="../ink/ink335.xml"/><Relationship Id="rId20" Type="http://schemas.openxmlformats.org/officeDocument/2006/relationships/customXml" Target="../ink/ink337.xml"/><Relationship Id="rId29" Type="http://schemas.openxmlformats.org/officeDocument/2006/relationships/customXml" Target="../ink/ink342.xml"/><Relationship Id="rId41" Type="http://schemas.openxmlformats.org/officeDocument/2006/relationships/customXml" Target="../ink/ink3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.xml"/><Relationship Id="rId11" Type="http://schemas.openxmlformats.org/officeDocument/2006/relationships/image" Target="../media/image710.png"/><Relationship Id="rId24" Type="http://schemas.openxmlformats.org/officeDocument/2006/relationships/customXml" Target="../ink/ink339.xml"/><Relationship Id="rId32" Type="http://schemas.openxmlformats.org/officeDocument/2006/relationships/image" Target="../media/image1710.png"/><Relationship Id="rId37" Type="http://schemas.openxmlformats.org/officeDocument/2006/relationships/customXml" Target="../ink/ink346.xml"/><Relationship Id="rId40" Type="http://schemas.openxmlformats.org/officeDocument/2006/relationships/image" Target="../media/image21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36" Type="http://schemas.openxmlformats.org/officeDocument/2006/relationships/image" Target="../media/image1910.png"/><Relationship Id="rId10" Type="http://schemas.openxmlformats.org/officeDocument/2006/relationships/customXml" Target="../ink/ink332.xml"/><Relationship Id="rId19" Type="http://schemas.openxmlformats.org/officeDocument/2006/relationships/image" Target="../media/image1110.png"/><Relationship Id="rId31" Type="http://schemas.openxmlformats.org/officeDocument/2006/relationships/customXml" Target="../ink/ink343.xml"/><Relationship Id="rId44" Type="http://schemas.openxmlformats.org/officeDocument/2006/relationships/image" Target="../media/image2310.png"/><Relationship Id="rId4" Type="http://schemas.openxmlformats.org/officeDocument/2006/relationships/customXml" Target="../ink/ink329.xml"/><Relationship Id="rId9" Type="http://schemas.openxmlformats.org/officeDocument/2006/relationships/image" Target="../media/image654.png"/><Relationship Id="rId14" Type="http://schemas.openxmlformats.org/officeDocument/2006/relationships/customXml" Target="../ink/ink334.xml"/><Relationship Id="rId22" Type="http://schemas.openxmlformats.org/officeDocument/2006/relationships/customXml" Target="../ink/ink338.xml"/><Relationship Id="rId27" Type="http://schemas.openxmlformats.org/officeDocument/2006/relationships/customXml" Target="../ink/ink341.xml"/><Relationship Id="rId30" Type="http://schemas.openxmlformats.org/officeDocument/2006/relationships/image" Target="../media/image1610.png"/><Relationship Id="rId35" Type="http://schemas.openxmlformats.org/officeDocument/2006/relationships/customXml" Target="../ink/ink345.xml"/><Relationship Id="rId43" Type="http://schemas.openxmlformats.org/officeDocument/2006/relationships/customXml" Target="../ink/ink349.xml"/><Relationship Id="rId8" Type="http://schemas.openxmlformats.org/officeDocument/2006/relationships/customXml" Target="../ink/ink331.xml"/><Relationship Id="rId3" Type="http://schemas.openxmlformats.org/officeDocument/2006/relationships/image" Target="../media/image3100.png"/><Relationship Id="rId12" Type="http://schemas.openxmlformats.org/officeDocument/2006/relationships/customXml" Target="../ink/ink333.xml"/><Relationship Id="rId17" Type="http://schemas.openxmlformats.org/officeDocument/2006/relationships/image" Target="../media/image1010.png"/><Relationship Id="rId25" Type="http://schemas.openxmlformats.org/officeDocument/2006/relationships/customXml" Target="../ink/ink340.xml"/><Relationship Id="rId33" Type="http://schemas.openxmlformats.org/officeDocument/2006/relationships/customXml" Target="../ink/ink344.xml"/><Relationship Id="rId38" Type="http://schemas.openxmlformats.org/officeDocument/2006/relationships/image" Target="../media/image2010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358.xml"/><Relationship Id="rId26" Type="http://schemas.openxmlformats.org/officeDocument/2006/relationships/image" Target="../media/image1410.png"/><Relationship Id="rId39" Type="http://schemas.openxmlformats.org/officeDocument/2006/relationships/customXml" Target="../ink/ink369.xml"/><Relationship Id="rId21" Type="http://schemas.openxmlformats.org/officeDocument/2006/relationships/image" Target="../media/image1210.png"/><Relationship Id="rId34" Type="http://schemas.openxmlformats.org/officeDocument/2006/relationships/image" Target="../media/image1810.png"/><Relationship Id="rId42" Type="http://schemas.openxmlformats.org/officeDocument/2006/relationships/image" Target="../media/image2210.png"/><Relationship Id="rId47" Type="http://schemas.openxmlformats.org/officeDocument/2006/relationships/customXml" Target="../ink/ink373.xml"/><Relationship Id="rId50" Type="http://schemas.openxmlformats.org/officeDocument/2006/relationships/image" Target="../media/image2610.png"/><Relationship Id="rId55" Type="http://schemas.openxmlformats.org/officeDocument/2006/relationships/customXml" Target="../ink/ink377.xml"/><Relationship Id="rId7" Type="http://schemas.openxmlformats.org/officeDocument/2006/relationships/image" Target="../media/image5100.png"/><Relationship Id="rId2" Type="http://schemas.openxmlformats.org/officeDocument/2006/relationships/customXml" Target="../ink/ink350.xml"/><Relationship Id="rId16" Type="http://schemas.openxmlformats.org/officeDocument/2006/relationships/customXml" Target="../ink/ink357.xml"/><Relationship Id="rId29" Type="http://schemas.openxmlformats.org/officeDocument/2006/relationships/customXml" Target="../ink/ink364.xml"/><Relationship Id="rId11" Type="http://schemas.openxmlformats.org/officeDocument/2006/relationships/image" Target="../media/image710.png"/><Relationship Id="rId24" Type="http://schemas.openxmlformats.org/officeDocument/2006/relationships/customXml" Target="../ink/ink361.xml"/><Relationship Id="rId32" Type="http://schemas.openxmlformats.org/officeDocument/2006/relationships/image" Target="../media/image1710.png"/><Relationship Id="rId37" Type="http://schemas.openxmlformats.org/officeDocument/2006/relationships/customXml" Target="../ink/ink368.xml"/><Relationship Id="rId40" Type="http://schemas.openxmlformats.org/officeDocument/2006/relationships/image" Target="../media/image2110.png"/><Relationship Id="rId45" Type="http://schemas.openxmlformats.org/officeDocument/2006/relationships/customXml" Target="../ink/ink372.xml"/><Relationship Id="rId53" Type="http://schemas.openxmlformats.org/officeDocument/2006/relationships/customXml" Target="../ink/ink376.xml"/><Relationship Id="rId58" Type="http://schemas.openxmlformats.org/officeDocument/2006/relationships/image" Target="../media/image3010.png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4" Type="http://schemas.openxmlformats.org/officeDocument/2006/relationships/customXml" Target="../ink/ink351.xml"/><Relationship Id="rId9" Type="http://schemas.openxmlformats.org/officeDocument/2006/relationships/image" Target="../media/image654.png"/><Relationship Id="rId14" Type="http://schemas.openxmlformats.org/officeDocument/2006/relationships/customXml" Target="../ink/ink356.xml"/><Relationship Id="rId22" Type="http://schemas.openxmlformats.org/officeDocument/2006/relationships/customXml" Target="../ink/ink360.xml"/><Relationship Id="rId27" Type="http://schemas.openxmlformats.org/officeDocument/2006/relationships/customXml" Target="../ink/ink363.xml"/><Relationship Id="rId30" Type="http://schemas.openxmlformats.org/officeDocument/2006/relationships/image" Target="../media/image1610.png"/><Relationship Id="rId35" Type="http://schemas.openxmlformats.org/officeDocument/2006/relationships/customXml" Target="../ink/ink367.xml"/><Relationship Id="rId43" Type="http://schemas.openxmlformats.org/officeDocument/2006/relationships/customXml" Target="../ink/ink371.xml"/><Relationship Id="rId48" Type="http://schemas.openxmlformats.org/officeDocument/2006/relationships/image" Target="../media/image2510.png"/><Relationship Id="rId56" Type="http://schemas.openxmlformats.org/officeDocument/2006/relationships/image" Target="../media/image2910.png"/><Relationship Id="rId8" Type="http://schemas.openxmlformats.org/officeDocument/2006/relationships/customXml" Target="../ink/ink353.xml"/><Relationship Id="rId51" Type="http://schemas.openxmlformats.org/officeDocument/2006/relationships/customXml" Target="../ink/ink375.xml"/><Relationship Id="rId3" Type="http://schemas.openxmlformats.org/officeDocument/2006/relationships/image" Target="../media/image3100.png"/><Relationship Id="rId12" Type="http://schemas.openxmlformats.org/officeDocument/2006/relationships/customXml" Target="../ink/ink355.xml"/><Relationship Id="rId17" Type="http://schemas.openxmlformats.org/officeDocument/2006/relationships/image" Target="../media/image1010.png"/><Relationship Id="rId25" Type="http://schemas.openxmlformats.org/officeDocument/2006/relationships/customXml" Target="../ink/ink362.xml"/><Relationship Id="rId33" Type="http://schemas.openxmlformats.org/officeDocument/2006/relationships/customXml" Target="../ink/ink366.xml"/><Relationship Id="rId38" Type="http://schemas.openxmlformats.org/officeDocument/2006/relationships/image" Target="../media/image2010.png"/><Relationship Id="rId46" Type="http://schemas.openxmlformats.org/officeDocument/2006/relationships/image" Target="../media/image2410.png"/><Relationship Id="rId59" Type="http://schemas.openxmlformats.org/officeDocument/2006/relationships/customXml" Target="../ink/ink379.xml"/><Relationship Id="rId20" Type="http://schemas.openxmlformats.org/officeDocument/2006/relationships/customXml" Target="../ink/ink359.xml"/><Relationship Id="rId41" Type="http://schemas.openxmlformats.org/officeDocument/2006/relationships/customXml" Target="../ink/ink370.xml"/><Relationship Id="rId54" Type="http://schemas.openxmlformats.org/officeDocument/2006/relationships/image" Target="../media/image2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36" Type="http://schemas.openxmlformats.org/officeDocument/2006/relationships/image" Target="../media/image1910.png"/><Relationship Id="rId49" Type="http://schemas.openxmlformats.org/officeDocument/2006/relationships/customXml" Target="../ink/ink374.xml"/><Relationship Id="rId57" Type="http://schemas.openxmlformats.org/officeDocument/2006/relationships/customXml" Target="../ink/ink378.xml"/><Relationship Id="rId10" Type="http://schemas.openxmlformats.org/officeDocument/2006/relationships/customXml" Target="../ink/ink354.xml"/><Relationship Id="rId31" Type="http://schemas.openxmlformats.org/officeDocument/2006/relationships/customXml" Target="../ink/ink365.xml"/><Relationship Id="rId44" Type="http://schemas.openxmlformats.org/officeDocument/2006/relationships/image" Target="../media/image2310.png"/><Relationship Id="rId52" Type="http://schemas.openxmlformats.org/officeDocument/2006/relationships/image" Target="../media/image2710.png"/><Relationship Id="rId60" Type="http://schemas.openxmlformats.org/officeDocument/2006/relationships/image" Target="../media/image3110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47" Type="http://schemas.openxmlformats.org/officeDocument/2006/relationships/customXml" Target="../ink/ink403.xml"/><Relationship Id="rId63" Type="http://schemas.openxmlformats.org/officeDocument/2006/relationships/customXml" Target="../ink/ink411.xml"/><Relationship Id="rId68" Type="http://schemas.openxmlformats.org/officeDocument/2006/relationships/image" Target="../media/image3510.png"/><Relationship Id="rId84" Type="http://schemas.openxmlformats.org/officeDocument/2006/relationships/image" Target="../media/image4310.png"/><Relationship Id="rId89" Type="http://schemas.openxmlformats.org/officeDocument/2006/relationships/customXml" Target="../ink/ink424.xml"/><Relationship Id="rId16" Type="http://schemas.openxmlformats.org/officeDocument/2006/relationships/customXml" Target="../ink/ink387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398.xml"/><Relationship Id="rId53" Type="http://schemas.openxmlformats.org/officeDocument/2006/relationships/customXml" Target="../ink/ink406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419.xml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14" Type="http://schemas.openxmlformats.org/officeDocument/2006/relationships/customXml" Target="../ink/ink386.xml"/><Relationship Id="rId22" Type="http://schemas.openxmlformats.org/officeDocument/2006/relationships/customXml" Target="../ink/ink390.xml"/><Relationship Id="rId27" Type="http://schemas.openxmlformats.org/officeDocument/2006/relationships/customXml" Target="../ink/ink393.xml"/><Relationship Id="rId30" Type="http://schemas.openxmlformats.org/officeDocument/2006/relationships/image" Target="../media/image1610.png"/><Relationship Id="rId35" Type="http://schemas.openxmlformats.org/officeDocument/2006/relationships/customXml" Target="../ink/ink397.xml"/><Relationship Id="rId43" Type="http://schemas.openxmlformats.org/officeDocument/2006/relationships/customXml" Target="../ink/ink401.xml"/><Relationship Id="rId48" Type="http://schemas.openxmlformats.org/officeDocument/2006/relationships/image" Target="../media/image2510.png"/><Relationship Id="rId56" Type="http://schemas.openxmlformats.org/officeDocument/2006/relationships/image" Target="../media/image2910.png"/><Relationship Id="rId64" Type="http://schemas.openxmlformats.org/officeDocument/2006/relationships/image" Target="../media/image3310.png"/><Relationship Id="rId69" Type="http://schemas.openxmlformats.org/officeDocument/2006/relationships/customXml" Target="../ink/ink414.xml"/><Relationship Id="rId77" Type="http://schemas.openxmlformats.org/officeDocument/2006/relationships/customXml" Target="../ink/ink418.xml"/><Relationship Id="rId8" Type="http://schemas.openxmlformats.org/officeDocument/2006/relationships/customXml" Target="../ink/ink383.xml"/><Relationship Id="rId51" Type="http://schemas.openxmlformats.org/officeDocument/2006/relationships/customXml" Target="../ink/ink405.xml"/><Relationship Id="rId72" Type="http://schemas.openxmlformats.org/officeDocument/2006/relationships/image" Target="../media/image3710.png"/><Relationship Id="rId80" Type="http://schemas.openxmlformats.org/officeDocument/2006/relationships/image" Target="../media/image4110.png"/><Relationship Id="rId85" Type="http://schemas.openxmlformats.org/officeDocument/2006/relationships/customXml" Target="../ink/ink422.xml"/><Relationship Id="rId3" Type="http://schemas.openxmlformats.org/officeDocument/2006/relationships/image" Target="../media/image3100.png"/><Relationship Id="rId12" Type="http://schemas.openxmlformats.org/officeDocument/2006/relationships/customXml" Target="../ink/ink385.xml"/><Relationship Id="rId17" Type="http://schemas.openxmlformats.org/officeDocument/2006/relationships/image" Target="../media/image1010.png"/><Relationship Id="rId25" Type="http://schemas.openxmlformats.org/officeDocument/2006/relationships/customXml" Target="../ink/ink392.xml"/><Relationship Id="rId33" Type="http://schemas.openxmlformats.org/officeDocument/2006/relationships/customXml" Target="../ink/ink396.xml"/><Relationship Id="rId38" Type="http://schemas.openxmlformats.org/officeDocument/2006/relationships/image" Target="../media/image2010.png"/><Relationship Id="rId46" Type="http://schemas.openxmlformats.org/officeDocument/2006/relationships/image" Target="../media/image2410.png"/><Relationship Id="rId59" Type="http://schemas.openxmlformats.org/officeDocument/2006/relationships/customXml" Target="../ink/ink409.xml"/><Relationship Id="rId67" Type="http://schemas.openxmlformats.org/officeDocument/2006/relationships/customXml" Target="../ink/ink413.xml"/><Relationship Id="rId20" Type="http://schemas.openxmlformats.org/officeDocument/2006/relationships/customXml" Target="../ink/ink389.xml"/><Relationship Id="rId41" Type="http://schemas.openxmlformats.org/officeDocument/2006/relationships/customXml" Target="../ink/ink400.xml"/><Relationship Id="rId54" Type="http://schemas.openxmlformats.org/officeDocument/2006/relationships/image" Target="../media/image2810.png"/><Relationship Id="rId62" Type="http://schemas.openxmlformats.org/officeDocument/2006/relationships/image" Target="../media/image3210.png"/><Relationship Id="rId70" Type="http://schemas.openxmlformats.org/officeDocument/2006/relationships/image" Target="../media/image3610.png"/><Relationship Id="rId75" Type="http://schemas.openxmlformats.org/officeDocument/2006/relationships/customXml" Target="../ink/ink417.xml"/><Relationship Id="rId83" Type="http://schemas.openxmlformats.org/officeDocument/2006/relationships/customXml" Target="../ink/ink421.xml"/><Relationship Id="rId88" Type="http://schemas.openxmlformats.org/officeDocument/2006/relationships/image" Target="../media/image4510.png"/><Relationship Id="rId91" Type="http://schemas.openxmlformats.org/officeDocument/2006/relationships/customXml" Target="../ink/ink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36" Type="http://schemas.openxmlformats.org/officeDocument/2006/relationships/image" Target="../media/image1910.png"/><Relationship Id="rId49" Type="http://schemas.openxmlformats.org/officeDocument/2006/relationships/customXml" Target="../ink/ink404.xml"/><Relationship Id="rId57" Type="http://schemas.openxmlformats.org/officeDocument/2006/relationships/customXml" Target="../ink/ink408.xml"/><Relationship Id="rId10" Type="http://schemas.openxmlformats.org/officeDocument/2006/relationships/customXml" Target="../ink/ink384.xml"/><Relationship Id="rId31" Type="http://schemas.openxmlformats.org/officeDocument/2006/relationships/customXml" Target="../ink/ink395.xml"/><Relationship Id="rId44" Type="http://schemas.openxmlformats.org/officeDocument/2006/relationships/image" Target="../media/image2310.png"/><Relationship Id="rId52" Type="http://schemas.openxmlformats.org/officeDocument/2006/relationships/image" Target="../media/image2710.png"/><Relationship Id="rId60" Type="http://schemas.openxmlformats.org/officeDocument/2006/relationships/image" Target="../media/image3110.png"/><Relationship Id="rId65" Type="http://schemas.openxmlformats.org/officeDocument/2006/relationships/customXml" Target="../ink/ink412.xml"/><Relationship Id="rId73" Type="http://schemas.openxmlformats.org/officeDocument/2006/relationships/customXml" Target="../ink/ink416.xml"/><Relationship Id="rId78" Type="http://schemas.openxmlformats.org/officeDocument/2006/relationships/image" Target="../media/image4010.png"/><Relationship Id="rId81" Type="http://schemas.openxmlformats.org/officeDocument/2006/relationships/customXml" Target="../ink/ink420.xml"/><Relationship Id="rId86" Type="http://schemas.openxmlformats.org/officeDocument/2006/relationships/image" Target="../media/image4410.png"/><Relationship Id="rId4" Type="http://schemas.openxmlformats.org/officeDocument/2006/relationships/customXml" Target="../ink/ink381.xml"/><Relationship Id="rId9" Type="http://schemas.openxmlformats.org/officeDocument/2006/relationships/image" Target="../media/image654.png"/><Relationship Id="rId13" Type="http://schemas.openxmlformats.org/officeDocument/2006/relationships/image" Target="../media/image810.png"/><Relationship Id="rId18" Type="http://schemas.openxmlformats.org/officeDocument/2006/relationships/customXml" Target="../ink/ink388.xml"/><Relationship Id="rId39" Type="http://schemas.openxmlformats.org/officeDocument/2006/relationships/customXml" Target="../ink/ink399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407.xml"/><Relationship Id="rId76" Type="http://schemas.openxmlformats.org/officeDocument/2006/relationships/image" Target="../media/image3910.png"/><Relationship Id="rId7" Type="http://schemas.openxmlformats.org/officeDocument/2006/relationships/image" Target="../media/image5100.png"/><Relationship Id="rId71" Type="http://schemas.openxmlformats.org/officeDocument/2006/relationships/customXml" Target="../ink/ink415.xml"/><Relationship Id="rId92" Type="http://schemas.openxmlformats.org/officeDocument/2006/relationships/image" Target="../media/image4710.png"/><Relationship Id="rId2" Type="http://schemas.openxmlformats.org/officeDocument/2006/relationships/customXml" Target="../ink/ink380.xml"/><Relationship Id="rId29" Type="http://schemas.openxmlformats.org/officeDocument/2006/relationships/customXml" Target="../ink/ink394.xml"/><Relationship Id="rId24" Type="http://schemas.openxmlformats.org/officeDocument/2006/relationships/customXml" Target="../ink/ink391.xml"/><Relationship Id="rId40" Type="http://schemas.openxmlformats.org/officeDocument/2006/relationships/image" Target="../media/image2110.png"/><Relationship Id="rId45" Type="http://schemas.openxmlformats.org/officeDocument/2006/relationships/customXml" Target="../ink/ink402.xml"/><Relationship Id="rId66" Type="http://schemas.openxmlformats.org/officeDocument/2006/relationships/image" Target="../media/image3410.png"/><Relationship Id="rId87" Type="http://schemas.openxmlformats.org/officeDocument/2006/relationships/customXml" Target="../ink/ink423.xml"/><Relationship Id="rId61" Type="http://schemas.openxmlformats.org/officeDocument/2006/relationships/customXml" Target="../ink/ink410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47" Type="http://schemas.openxmlformats.org/officeDocument/2006/relationships/customXml" Target="../ink/ink449.xml"/><Relationship Id="rId63" Type="http://schemas.openxmlformats.org/officeDocument/2006/relationships/customXml" Target="../ink/ink457.xml"/><Relationship Id="rId68" Type="http://schemas.openxmlformats.org/officeDocument/2006/relationships/image" Target="../media/image3510.png"/><Relationship Id="rId84" Type="http://schemas.openxmlformats.org/officeDocument/2006/relationships/image" Target="../media/image4310.png"/><Relationship Id="rId89" Type="http://schemas.openxmlformats.org/officeDocument/2006/relationships/customXml" Target="../ink/ink470.xml"/><Relationship Id="rId16" Type="http://schemas.openxmlformats.org/officeDocument/2006/relationships/customXml" Target="../ink/ink433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444.xml"/><Relationship Id="rId53" Type="http://schemas.openxmlformats.org/officeDocument/2006/relationships/customXml" Target="../ink/ink452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465.xml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473.xml"/><Relationship Id="rId22" Type="http://schemas.openxmlformats.org/officeDocument/2006/relationships/customXml" Target="../ink/ink436.xml"/><Relationship Id="rId27" Type="http://schemas.openxmlformats.org/officeDocument/2006/relationships/customXml" Target="../ink/ink439.xml"/><Relationship Id="rId43" Type="http://schemas.openxmlformats.org/officeDocument/2006/relationships/customXml" Target="../ink/ink447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460.xml"/><Relationship Id="rId8" Type="http://schemas.openxmlformats.org/officeDocument/2006/relationships/customXml" Target="../ink/ink429.xml"/><Relationship Id="rId51" Type="http://schemas.openxmlformats.org/officeDocument/2006/relationships/customXml" Target="../ink/ink451.xml"/><Relationship Id="rId72" Type="http://schemas.openxmlformats.org/officeDocument/2006/relationships/image" Target="../media/image3710.png"/><Relationship Id="rId80" Type="http://schemas.openxmlformats.org/officeDocument/2006/relationships/image" Target="../media/image4110.png"/><Relationship Id="rId85" Type="http://schemas.openxmlformats.org/officeDocument/2006/relationships/customXml" Target="../ink/ink468.xml"/><Relationship Id="rId93" Type="http://schemas.openxmlformats.org/officeDocument/2006/relationships/customXml" Target="../ink/ink472.xml"/><Relationship Id="rId3" Type="http://schemas.openxmlformats.org/officeDocument/2006/relationships/image" Target="../media/image3100.png"/><Relationship Id="rId12" Type="http://schemas.openxmlformats.org/officeDocument/2006/relationships/customXml" Target="../ink/ink431.xml"/><Relationship Id="rId17" Type="http://schemas.openxmlformats.org/officeDocument/2006/relationships/image" Target="../media/image1010.png"/><Relationship Id="rId25" Type="http://schemas.openxmlformats.org/officeDocument/2006/relationships/customXml" Target="../ink/ink438.xml"/><Relationship Id="rId33" Type="http://schemas.openxmlformats.org/officeDocument/2006/relationships/customXml" Target="../ink/ink442.xml"/><Relationship Id="rId38" Type="http://schemas.openxmlformats.org/officeDocument/2006/relationships/image" Target="../media/image2010.png"/><Relationship Id="rId46" Type="http://schemas.openxmlformats.org/officeDocument/2006/relationships/image" Target="../media/image2410.png"/><Relationship Id="rId59" Type="http://schemas.openxmlformats.org/officeDocument/2006/relationships/customXml" Target="../ink/ink455.xml"/><Relationship Id="rId67" Type="http://schemas.openxmlformats.org/officeDocument/2006/relationships/customXml" Target="../ink/ink459.xml"/><Relationship Id="rId20" Type="http://schemas.openxmlformats.org/officeDocument/2006/relationships/customXml" Target="../ink/ink435.xml"/><Relationship Id="rId41" Type="http://schemas.openxmlformats.org/officeDocument/2006/relationships/customXml" Target="../ink/ink446.xml"/><Relationship Id="rId54" Type="http://schemas.openxmlformats.org/officeDocument/2006/relationships/image" Target="../media/image2810.png"/><Relationship Id="rId62" Type="http://schemas.openxmlformats.org/officeDocument/2006/relationships/image" Target="../media/image3210.png"/><Relationship Id="rId70" Type="http://schemas.openxmlformats.org/officeDocument/2006/relationships/image" Target="../media/image3610.png"/><Relationship Id="rId75" Type="http://schemas.openxmlformats.org/officeDocument/2006/relationships/customXml" Target="../ink/ink463.xml"/><Relationship Id="rId83" Type="http://schemas.openxmlformats.org/officeDocument/2006/relationships/customXml" Target="../ink/ink467.xml"/><Relationship Id="rId88" Type="http://schemas.openxmlformats.org/officeDocument/2006/relationships/image" Target="../media/image4510.png"/><Relationship Id="rId91" Type="http://schemas.openxmlformats.org/officeDocument/2006/relationships/customXml" Target="../ink/ink471.xml"/><Relationship Id="rId96" Type="http://schemas.openxmlformats.org/officeDocument/2006/relationships/image" Target="../media/image4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8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36" Type="http://schemas.openxmlformats.org/officeDocument/2006/relationships/image" Target="../media/image1910.png"/><Relationship Id="rId49" Type="http://schemas.openxmlformats.org/officeDocument/2006/relationships/customXml" Target="../ink/ink450.xml"/><Relationship Id="rId57" Type="http://schemas.openxmlformats.org/officeDocument/2006/relationships/customXml" Target="../ink/ink454.xml"/><Relationship Id="rId10" Type="http://schemas.openxmlformats.org/officeDocument/2006/relationships/customXml" Target="../ink/ink430.xml"/><Relationship Id="rId31" Type="http://schemas.openxmlformats.org/officeDocument/2006/relationships/customXml" Target="../ink/ink441.xml"/><Relationship Id="rId44" Type="http://schemas.openxmlformats.org/officeDocument/2006/relationships/image" Target="../media/image2310.png"/><Relationship Id="rId52" Type="http://schemas.openxmlformats.org/officeDocument/2006/relationships/image" Target="../media/image2710.png"/><Relationship Id="rId60" Type="http://schemas.openxmlformats.org/officeDocument/2006/relationships/image" Target="../media/image3110.png"/><Relationship Id="rId65" Type="http://schemas.openxmlformats.org/officeDocument/2006/relationships/customXml" Target="../ink/ink458.xml"/><Relationship Id="rId73" Type="http://schemas.openxmlformats.org/officeDocument/2006/relationships/customXml" Target="../ink/ink462.xml"/><Relationship Id="rId78" Type="http://schemas.openxmlformats.org/officeDocument/2006/relationships/image" Target="../media/image4010.png"/><Relationship Id="rId81" Type="http://schemas.openxmlformats.org/officeDocument/2006/relationships/customXml" Target="../ink/ink466.xml"/><Relationship Id="rId86" Type="http://schemas.openxmlformats.org/officeDocument/2006/relationships/image" Target="../media/image4410.png"/><Relationship Id="rId94" Type="http://schemas.openxmlformats.org/officeDocument/2006/relationships/image" Target="../media/image4810.png"/><Relationship Id="rId4" Type="http://schemas.openxmlformats.org/officeDocument/2006/relationships/customXml" Target="../ink/ink427.xml"/><Relationship Id="rId9" Type="http://schemas.openxmlformats.org/officeDocument/2006/relationships/image" Target="../media/image654.png"/><Relationship Id="rId13" Type="http://schemas.openxmlformats.org/officeDocument/2006/relationships/image" Target="../media/image810.png"/><Relationship Id="rId18" Type="http://schemas.openxmlformats.org/officeDocument/2006/relationships/customXml" Target="../ink/ink434.xml"/><Relationship Id="rId39" Type="http://schemas.openxmlformats.org/officeDocument/2006/relationships/customXml" Target="../ink/ink445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453.xml"/><Relationship Id="rId76" Type="http://schemas.openxmlformats.org/officeDocument/2006/relationships/image" Target="../media/image3910.png"/><Relationship Id="rId7" Type="http://schemas.openxmlformats.org/officeDocument/2006/relationships/image" Target="../media/image5100.png"/><Relationship Id="rId71" Type="http://schemas.openxmlformats.org/officeDocument/2006/relationships/customXml" Target="../ink/ink461.xml"/><Relationship Id="rId92" Type="http://schemas.openxmlformats.org/officeDocument/2006/relationships/image" Target="../media/image4710.png"/><Relationship Id="rId2" Type="http://schemas.openxmlformats.org/officeDocument/2006/relationships/customXml" Target="../ink/ink426.xml"/><Relationship Id="rId29" Type="http://schemas.openxmlformats.org/officeDocument/2006/relationships/customXml" Target="../ink/ink440.xml"/><Relationship Id="rId24" Type="http://schemas.openxmlformats.org/officeDocument/2006/relationships/customXml" Target="../ink/ink437.xml"/><Relationship Id="rId40" Type="http://schemas.openxmlformats.org/officeDocument/2006/relationships/image" Target="../media/image2110.png"/><Relationship Id="rId45" Type="http://schemas.openxmlformats.org/officeDocument/2006/relationships/customXml" Target="../ink/ink448.xml"/><Relationship Id="rId66" Type="http://schemas.openxmlformats.org/officeDocument/2006/relationships/image" Target="../media/image3410.png"/><Relationship Id="rId87" Type="http://schemas.openxmlformats.org/officeDocument/2006/relationships/customXml" Target="../ink/ink469.xml"/><Relationship Id="rId61" Type="http://schemas.openxmlformats.org/officeDocument/2006/relationships/customXml" Target="../ink/ink456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432.xml"/><Relationship Id="rId30" Type="http://schemas.openxmlformats.org/officeDocument/2006/relationships/image" Target="../media/image1610.png"/><Relationship Id="rId35" Type="http://schemas.openxmlformats.org/officeDocument/2006/relationships/customXml" Target="../ink/ink443.xml"/><Relationship Id="rId56" Type="http://schemas.openxmlformats.org/officeDocument/2006/relationships/image" Target="../media/image2910.png"/><Relationship Id="rId77" Type="http://schemas.openxmlformats.org/officeDocument/2006/relationships/customXml" Target="../ink/ink464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117" Type="http://schemas.openxmlformats.org/officeDocument/2006/relationships/image" Target="../media/image59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47" Type="http://schemas.openxmlformats.org/officeDocument/2006/relationships/customXml" Target="../ink/ink497.xml"/><Relationship Id="rId63" Type="http://schemas.openxmlformats.org/officeDocument/2006/relationships/customXml" Target="../ink/ink505.xml"/><Relationship Id="rId68" Type="http://schemas.openxmlformats.org/officeDocument/2006/relationships/image" Target="../media/image3510.png"/><Relationship Id="rId84" Type="http://schemas.openxmlformats.org/officeDocument/2006/relationships/image" Target="../media/image4310.png"/><Relationship Id="rId89" Type="http://schemas.openxmlformats.org/officeDocument/2006/relationships/customXml" Target="../ink/ink518.xml"/><Relationship Id="rId112" Type="http://schemas.openxmlformats.org/officeDocument/2006/relationships/image" Target="../media/image5710.png"/><Relationship Id="rId16" Type="http://schemas.openxmlformats.org/officeDocument/2006/relationships/customXml" Target="../ink/ink481.xml"/><Relationship Id="rId107" Type="http://schemas.openxmlformats.org/officeDocument/2006/relationships/customXml" Target="../ink/ink527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492.xml"/><Relationship Id="rId53" Type="http://schemas.openxmlformats.org/officeDocument/2006/relationships/customXml" Target="../ink/ink500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513.xml"/><Relationship Id="rId102" Type="http://schemas.openxmlformats.org/officeDocument/2006/relationships/image" Target="../media/image5210.png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521.xml"/><Relationship Id="rId22" Type="http://schemas.openxmlformats.org/officeDocument/2006/relationships/customXml" Target="../ink/ink484.xml"/><Relationship Id="rId27" Type="http://schemas.openxmlformats.org/officeDocument/2006/relationships/customXml" Target="../ink/ink487.xml"/><Relationship Id="rId43" Type="http://schemas.openxmlformats.org/officeDocument/2006/relationships/customXml" Target="../ink/ink495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508.xml"/><Relationship Id="rId113" Type="http://schemas.openxmlformats.org/officeDocument/2006/relationships/customXml" Target="../ink/ink530.xml"/><Relationship Id="rId80" Type="http://schemas.openxmlformats.org/officeDocument/2006/relationships/image" Target="../media/image4110.png"/><Relationship Id="rId85" Type="http://schemas.openxmlformats.org/officeDocument/2006/relationships/customXml" Target="../ink/ink516.xml"/><Relationship Id="rId12" Type="http://schemas.openxmlformats.org/officeDocument/2006/relationships/customXml" Target="../ink/ink479.xml"/><Relationship Id="rId17" Type="http://schemas.openxmlformats.org/officeDocument/2006/relationships/image" Target="../media/image1010.png"/><Relationship Id="rId33" Type="http://schemas.openxmlformats.org/officeDocument/2006/relationships/customXml" Target="../ink/ink490.xml"/><Relationship Id="rId38" Type="http://schemas.openxmlformats.org/officeDocument/2006/relationships/image" Target="../media/image2010.png"/><Relationship Id="rId59" Type="http://schemas.openxmlformats.org/officeDocument/2006/relationships/customXml" Target="../ink/ink503.xml"/><Relationship Id="rId103" Type="http://schemas.openxmlformats.org/officeDocument/2006/relationships/customXml" Target="../ink/ink525.xml"/><Relationship Id="rId108" Type="http://schemas.openxmlformats.org/officeDocument/2006/relationships/image" Target="../media/image5510.png"/><Relationship Id="rId54" Type="http://schemas.openxmlformats.org/officeDocument/2006/relationships/image" Target="../media/image2810.png"/><Relationship Id="rId70" Type="http://schemas.openxmlformats.org/officeDocument/2006/relationships/image" Target="../media/image3610.png"/><Relationship Id="rId75" Type="http://schemas.openxmlformats.org/officeDocument/2006/relationships/customXml" Target="../ink/ink511.xml"/><Relationship Id="rId91" Type="http://schemas.openxmlformats.org/officeDocument/2006/relationships/customXml" Target="../ink/ink519.xml"/><Relationship Id="rId96" Type="http://schemas.openxmlformats.org/officeDocument/2006/relationships/image" Target="../media/image4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6.xml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49" Type="http://schemas.openxmlformats.org/officeDocument/2006/relationships/customXml" Target="../ink/ink498.xml"/><Relationship Id="rId114" Type="http://schemas.openxmlformats.org/officeDocument/2006/relationships/customXml" Target="../ink/ink531.xml"/><Relationship Id="rId10" Type="http://schemas.openxmlformats.org/officeDocument/2006/relationships/customXml" Target="../ink/ink478.xml"/><Relationship Id="rId31" Type="http://schemas.openxmlformats.org/officeDocument/2006/relationships/customXml" Target="../ink/ink489.xml"/><Relationship Id="rId44" Type="http://schemas.openxmlformats.org/officeDocument/2006/relationships/image" Target="../media/image2310.png"/><Relationship Id="rId52" Type="http://schemas.openxmlformats.org/officeDocument/2006/relationships/image" Target="../media/image2710.png"/><Relationship Id="rId60" Type="http://schemas.openxmlformats.org/officeDocument/2006/relationships/image" Target="../media/image3110.png"/><Relationship Id="rId65" Type="http://schemas.openxmlformats.org/officeDocument/2006/relationships/customXml" Target="../ink/ink506.xml"/><Relationship Id="rId73" Type="http://schemas.openxmlformats.org/officeDocument/2006/relationships/customXml" Target="../ink/ink510.xml"/><Relationship Id="rId78" Type="http://schemas.openxmlformats.org/officeDocument/2006/relationships/image" Target="../media/image4010.png"/><Relationship Id="rId81" Type="http://schemas.openxmlformats.org/officeDocument/2006/relationships/customXml" Target="../ink/ink514.xml"/><Relationship Id="rId86" Type="http://schemas.openxmlformats.org/officeDocument/2006/relationships/image" Target="../media/image4410.png"/><Relationship Id="rId94" Type="http://schemas.openxmlformats.org/officeDocument/2006/relationships/image" Target="../media/image4810.png"/><Relationship Id="rId99" Type="http://schemas.openxmlformats.org/officeDocument/2006/relationships/customXml" Target="../ink/ink523.xml"/><Relationship Id="rId101" Type="http://schemas.openxmlformats.org/officeDocument/2006/relationships/customXml" Target="../ink/ink524.xml"/><Relationship Id="rId4" Type="http://schemas.openxmlformats.org/officeDocument/2006/relationships/customXml" Target="../ink/ink475.xml"/><Relationship Id="rId9" Type="http://schemas.openxmlformats.org/officeDocument/2006/relationships/image" Target="../media/image654.png"/><Relationship Id="rId13" Type="http://schemas.openxmlformats.org/officeDocument/2006/relationships/image" Target="../media/image810.png"/><Relationship Id="rId18" Type="http://schemas.openxmlformats.org/officeDocument/2006/relationships/customXml" Target="../ink/ink482.xml"/><Relationship Id="rId39" Type="http://schemas.openxmlformats.org/officeDocument/2006/relationships/customXml" Target="../ink/ink493.xml"/><Relationship Id="rId109" Type="http://schemas.openxmlformats.org/officeDocument/2006/relationships/customXml" Target="../ink/ink528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501.xml"/><Relationship Id="rId76" Type="http://schemas.openxmlformats.org/officeDocument/2006/relationships/image" Target="../media/image3910.png"/><Relationship Id="rId97" Type="http://schemas.openxmlformats.org/officeDocument/2006/relationships/customXml" Target="../ink/ink522.xml"/><Relationship Id="rId104" Type="http://schemas.openxmlformats.org/officeDocument/2006/relationships/image" Target="../media/image5310.png"/><Relationship Id="rId7" Type="http://schemas.openxmlformats.org/officeDocument/2006/relationships/image" Target="../media/image5100.png"/><Relationship Id="rId71" Type="http://schemas.openxmlformats.org/officeDocument/2006/relationships/customXml" Target="../ink/ink509.xml"/><Relationship Id="rId92" Type="http://schemas.openxmlformats.org/officeDocument/2006/relationships/image" Target="../media/image4710.png"/><Relationship Id="rId2" Type="http://schemas.openxmlformats.org/officeDocument/2006/relationships/customXml" Target="../ink/ink474.xml"/><Relationship Id="rId29" Type="http://schemas.openxmlformats.org/officeDocument/2006/relationships/customXml" Target="../ink/ink488.xml"/><Relationship Id="rId24" Type="http://schemas.openxmlformats.org/officeDocument/2006/relationships/customXml" Target="../ink/ink485.xml"/><Relationship Id="rId40" Type="http://schemas.openxmlformats.org/officeDocument/2006/relationships/image" Target="../media/image2110.png"/><Relationship Id="rId45" Type="http://schemas.openxmlformats.org/officeDocument/2006/relationships/customXml" Target="../ink/ink496.xml"/><Relationship Id="rId66" Type="http://schemas.openxmlformats.org/officeDocument/2006/relationships/image" Target="../media/image3410.png"/><Relationship Id="rId87" Type="http://schemas.openxmlformats.org/officeDocument/2006/relationships/customXml" Target="../ink/ink517.xml"/><Relationship Id="rId110" Type="http://schemas.openxmlformats.org/officeDocument/2006/relationships/image" Target="../media/image5610.png"/><Relationship Id="rId115" Type="http://schemas.openxmlformats.org/officeDocument/2006/relationships/image" Target="../media/image5810.png"/><Relationship Id="rId61" Type="http://schemas.openxmlformats.org/officeDocument/2006/relationships/customXml" Target="../ink/ink504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480.xml"/><Relationship Id="rId30" Type="http://schemas.openxmlformats.org/officeDocument/2006/relationships/image" Target="../media/image1610.png"/><Relationship Id="rId35" Type="http://schemas.openxmlformats.org/officeDocument/2006/relationships/customXml" Target="../ink/ink491.xml"/><Relationship Id="rId56" Type="http://schemas.openxmlformats.org/officeDocument/2006/relationships/image" Target="../media/image2910.png"/><Relationship Id="rId77" Type="http://schemas.openxmlformats.org/officeDocument/2006/relationships/customXml" Target="../ink/ink512.xml"/><Relationship Id="rId100" Type="http://schemas.openxmlformats.org/officeDocument/2006/relationships/image" Target="../media/image5110.png"/><Relationship Id="rId105" Type="http://schemas.openxmlformats.org/officeDocument/2006/relationships/customXml" Target="../ink/ink526.xml"/><Relationship Id="rId8" Type="http://schemas.openxmlformats.org/officeDocument/2006/relationships/customXml" Target="../ink/ink477.xml"/><Relationship Id="rId51" Type="http://schemas.openxmlformats.org/officeDocument/2006/relationships/customXml" Target="../ink/ink499.xml"/><Relationship Id="rId72" Type="http://schemas.openxmlformats.org/officeDocument/2006/relationships/image" Target="../media/image3710.png"/><Relationship Id="rId93" Type="http://schemas.openxmlformats.org/officeDocument/2006/relationships/customXml" Target="../ink/ink520.xml"/><Relationship Id="rId98" Type="http://schemas.openxmlformats.org/officeDocument/2006/relationships/image" Target="../media/image5010.png"/><Relationship Id="rId3" Type="http://schemas.openxmlformats.org/officeDocument/2006/relationships/image" Target="../media/image3100.png"/><Relationship Id="rId25" Type="http://schemas.openxmlformats.org/officeDocument/2006/relationships/customXml" Target="../ink/ink486.xml"/><Relationship Id="rId46" Type="http://schemas.openxmlformats.org/officeDocument/2006/relationships/image" Target="../media/image2410.png"/><Relationship Id="rId67" Type="http://schemas.openxmlformats.org/officeDocument/2006/relationships/customXml" Target="../ink/ink507.xml"/><Relationship Id="rId116" Type="http://schemas.openxmlformats.org/officeDocument/2006/relationships/customXml" Target="../ink/ink532.xml"/><Relationship Id="rId20" Type="http://schemas.openxmlformats.org/officeDocument/2006/relationships/customXml" Target="../ink/ink483.xml"/><Relationship Id="rId41" Type="http://schemas.openxmlformats.org/officeDocument/2006/relationships/customXml" Target="../ink/ink494.xml"/><Relationship Id="rId62" Type="http://schemas.openxmlformats.org/officeDocument/2006/relationships/image" Target="../media/image3210.png"/><Relationship Id="rId83" Type="http://schemas.openxmlformats.org/officeDocument/2006/relationships/customXml" Target="../ink/ink515.xml"/><Relationship Id="rId88" Type="http://schemas.openxmlformats.org/officeDocument/2006/relationships/image" Target="../media/image4510.png"/><Relationship Id="rId111" Type="http://schemas.openxmlformats.org/officeDocument/2006/relationships/customXml" Target="../ink/ink529.xml"/><Relationship Id="rId15" Type="http://schemas.openxmlformats.org/officeDocument/2006/relationships/image" Target="../media/image910.png"/><Relationship Id="rId36" Type="http://schemas.openxmlformats.org/officeDocument/2006/relationships/image" Target="../media/image1910.png"/><Relationship Id="rId57" Type="http://schemas.openxmlformats.org/officeDocument/2006/relationships/customXml" Target="../ink/ink502.xml"/><Relationship Id="rId106" Type="http://schemas.openxmlformats.org/officeDocument/2006/relationships/image" Target="../media/image5410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117" Type="http://schemas.openxmlformats.org/officeDocument/2006/relationships/image" Target="../media/image59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47" Type="http://schemas.openxmlformats.org/officeDocument/2006/relationships/customXml" Target="../ink/ink556.xml"/><Relationship Id="rId63" Type="http://schemas.openxmlformats.org/officeDocument/2006/relationships/customXml" Target="../ink/ink564.xml"/><Relationship Id="rId68" Type="http://schemas.openxmlformats.org/officeDocument/2006/relationships/image" Target="../media/image3510.png"/><Relationship Id="rId84" Type="http://schemas.openxmlformats.org/officeDocument/2006/relationships/image" Target="../media/image4310.png"/><Relationship Id="rId89" Type="http://schemas.openxmlformats.org/officeDocument/2006/relationships/customXml" Target="../ink/ink577.xml"/><Relationship Id="rId112" Type="http://schemas.openxmlformats.org/officeDocument/2006/relationships/image" Target="../media/image5710.png"/><Relationship Id="rId16" Type="http://schemas.openxmlformats.org/officeDocument/2006/relationships/customXml" Target="../ink/ink540.xml"/><Relationship Id="rId107" Type="http://schemas.openxmlformats.org/officeDocument/2006/relationships/customXml" Target="../ink/ink586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551.xml"/><Relationship Id="rId53" Type="http://schemas.openxmlformats.org/officeDocument/2006/relationships/customXml" Target="../ink/ink559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572.xml"/><Relationship Id="rId102" Type="http://schemas.openxmlformats.org/officeDocument/2006/relationships/image" Target="../media/image5210.png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580.xml"/><Relationship Id="rId22" Type="http://schemas.openxmlformats.org/officeDocument/2006/relationships/customXml" Target="../ink/ink543.xml"/><Relationship Id="rId27" Type="http://schemas.openxmlformats.org/officeDocument/2006/relationships/customXml" Target="../ink/ink546.xml"/><Relationship Id="rId43" Type="http://schemas.openxmlformats.org/officeDocument/2006/relationships/customXml" Target="../ink/ink554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567.xml"/><Relationship Id="rId113" Type="http://schemas.openxmlformats.org/officeDocument/2006/relationships/customXml" Target="../ink/ink589.xml"/><Relationship Id="rId118" Type="http://schemas.openxmlformats.org/officeDocument/2006/relationships/customXml" Target="../ink/ink592.xml"/><Relationship Id="rId80" Type="http://schemas.openxmlformats.org/officeDocument/2006/relationships/image" Target="../media/image4110.png"/><Relationship Id="rId85" Type="http://schemas.openxmlformats.org/officeDocument/2006/relationships/customXml" Target="../ink/ink575.xml"/><Relationship Id="rId12" Type="http://schemas.openxmlformats.org/officeDocument/2006/relationships/customXml" Target="../ink/ink538.xml"/><Relationship Id="rId17" Type="http://schemas.openxmlformats.org/officeDocument/2006/relationships/image" Target="../media/image1010.png"/><Relationship Id="rId33" Type="http://schemas.openxmlformats.org/officeDocument/2006/relationships/customXml" Target="../ink/ink549.xml"/><Relationship Id="rId38" Type="http://schemas.openxmlformats.org/officeDocument/2006/relationships/image" Target="../media/image2010.png"/><Relationship Id="rId59" Type="http://schemas.openxmlformats.org/officeDocument/2006/relationships/customXml" Target="../ink/ink562.xml"/><Relationship Id="rId103" Type="http://schemas.openxmlformats.org/officeDocument/2006/relationships/customXml" Target="../ink/ink584.xml"/><Relationship Id="rId108" Type="http://schemas.openxmlformats.org/officeDocument/2006/relationships/image" Target="../media/image5510.png"/><Relationship Id="rId54" Type="http://schemas.openxmlformats.org/officeDocument/2006/relationships/image" Target="../media/image2810.png"/><Relationship Id="rId70" Type="http://schemas.openxmlformats.org/officeDocument/2006/relationships/image" Target="../media/image3610.png"/><Relationship Id="rId75" Type="http://schemas.openxmlformats.org/officeDocument/2006/relationships/customXml" Target="../ink/ink570.xml"/><Relationship Id="rId91" Type="http://schemas.openxmlformats.org/officeDocument/2006/relationships/customXml" Target="../ink/ink578.xml"/><Relationship Id="rId96" Type="http://schemas.openxmlformats.org/officeDocument/2006/relationships/image" Target="../media/image4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5.xml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49" Type="http://schemas.openxmlformats.org/officeDocument/2006/relationships/customXml" Target="../ink/ink557.xml"/><Relationship Id="rId114" Type="http://schemas.openxmlformats.org/officeDocument/2006/relationships/customXml" Target="../ink/ink590.xml"/><Relationship Id="rId119" Type="http://schemas.openxmlformats.org/officeDocument/2006/relationships/image" Target="../media/image6010.png"/><Relationship Id="rId44" Type="http://schemas.openxmlformats.org/officeDocument/2006/relationships/image" Target="../media/image2310.png"/><Relationship Id="rId60" Type="http://schemas.openxmlformats.org/officeDocument/2006/relationships/image" Target="../media/image3110.png"/><Relationship Id="rId65" Type="http://schemas.openxmlformats.org/officeDocument/2006/relationships/customXml" Target="../ink/ink565.xml"/><Relationship Id="rId81" Type="http://schemas.openxmlformats.org/officeDocument/2006/relationships/customXml" Target="../ink/ink573.xml"/><Relationship Id="rId86" Type="http://schemas.openxmlformats.org/officeDocument/2006/relationships/image" Target="../media/image4410.png"/><Relationship Id="rId4" Type="http://schemas.openxmlformats.org/officeDocument/2006/relationships/customXml" Target="../ink/ink534.xml"/><Relationship Id="rId9" Type="http://schemas.openxmlformats.org/officeDocument/2006/relationships/image" Target="../media/image654.png"/><Relationship Id="rId13" Type="http://schemas.openxmlformats.org/officeDocument/2006/relationships/image" Target="../media/image810.png"/><Relationship Id="rId18" Type="http://schemas.openxmlformats.org/officeDocument/2006/relationships/customXml" Target="../ink/ink541.xml"/><Relationship Id="rId39" Type="http://schemas.openxmlformats.org/officeDocument/2006/relationships/customXml" Target="../ink/ink552.xml"/><Relationship Id="rId109" Type="http://schemas.openxmlformats.org/officeDocument/2006/relationships/customXml" Target="../ink/ink587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560.xml"/><Relationship Id="rId76" Type="http://schemas.openxmlformats.org/officeDocument/2006/relationships/image" Target="../media/image3910.png"/><Relationship Id="rId97" Type="http://schemas.openxmlformats.org/officeDocument/2006/relationships/customXml" Target="../ink/ink581.xml"/><Relationship Id="rId104" Type="http://schemas.openxmlformats.org/officeDocument/2006/relationships/image" Target="../media/image5310.png"/><Relationship Id="rId120" Type="http://schemas.openxmlformats.org/officeDocument/2006/relationships/customXml" Target="../ink/ink593.xml"/><Relationship Id="rId7" Type="http://schemas.openxmlformats.org/officeDocument/2006/relationships/image" Target="../media/image5100.png"/><Relationship Id="rId71" Type="http://schemas.openxmlformats.org/officeDocument/2006/relationships/customXml" Target="../ink/ink568.xml"/><Relationship Id="rId92" Type="http://schemas.openxmlformats.org/officeDocument/2006/relationships/image" Target="../media/image4710.png"/><Relationship Id="rId2" Type="http://schemas.openxmlformats.org/officeDocument/2006/relationships/customXml" Target="../ink/ink533.xml"/><Relationship Id="rId29" Type="http://schemas.openxmlformats.org/officeDocument/2006/relationships/customXml" Target="../ink/ink547.xml"/><Relationship Id="rId24" Type="http://schemas.openxmlformats.org/officeDocument/2006/relationships/customXml" Target="../ink/ink544.xml"/><Relationship Id="rId40" Type="http://schemas.openxmlformats.org/officeDocument/2006/relationships/image" Target="../media/image2110.png"/><Relationship Id="rId45" Type="http://schemas.openxmlformats.org/officeDocument/2006/relationships/customXml" Target="../ink/ink555.xml"/><Relationship Id="rId66" Type="http://schemas.openxmlformats.org/officeDocument/2006/relationships/image" Target="../media/image3410.png"/><Relationship Id="rId87" Type="http://schemas.openxmlformats.org/officeDocument/2006/relationships/customXml" Target="../ink/ink576.xml"/><Relationship Id="rId110" Type="http://schemas.openxmlformats.org/officeDocument/2006/relationships/image" Target="../media/image5610.png"/><Relationship Id="rId115" Type="http://schemas.openxmlformats.org/officeDocument/2006/relationships/image" Target="../media/image5810.png"/><Relationship Id="rId61" Type="http://schemas.openxmlformats.org/officeDocument/2006/relationships/customXml" Target="../ink/ink563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539.xml"/><Relationship Id="rId30" Type="http://schemas.openxmlformats.org/officeDocument/2006/relationships/image" Target="../media/image1610.png"/><Relationship Id="rId35" Type="http://schemas.openxmlformats.org/officeDocument/2006/relationships/customXml" Target="../ink/ink550.xml"/><Relationship Id="rId56" Type="http://schemas.openxmlformats.org/officeDocument/2006/relationships/image" Target="../media/image2910.png"/><Relationship Id="rId77" Type="http://schemas.openxmlformats.org/officeDocument/2006/relationships/customXml" Target="../ink/ink571.xml"/><Relationship Id="rId100" Type="http://schemas.openxmlformats.org/officeDocument/2006/relationships/image" Target="../media/image5110.png"/><Relationship Id="rId105" Type="http://schemas.openxmlformats.org/officeDocument/2006/relationships/customXml" Target="../ink/ink585.xml"/><Relationship Id="rId8" Type="http://schemas.openxmlformats.org/officeDocument/2006/relationships/customXml" Target="../ink/ink536.xml"/><Relationship Id="rId51" Type="http://schemas.openxmlformats.org/officeDocument/2006/relationships/customXml" Target="../ink/ink558.xml"/><Relationship Id="rId72" Type="http://schemas.openxmlformats.org/officeDocument/2006/relationships/image" Target="../media/image3710.png"/><Relationship Id="rId93" Type="http://schemas.openxmlformats.org/officeDocument/2006/relationships/customXml" Target="../ink/ink579.xml"/><Relationship Id="rId98" Type="http://schemas.openxmlformats.org/officeDocument/2006/relationships/image" Target="../media/image5010.png"/><Relationship Id="rId121" Type="http://schemas.openxmlformats.org/officeDocument/2006/relationships/image" Target="../media/image6110.png"/><Relationship Id="rId3" Type="http://schemas.openxmlformats.org/officeDocument/2006/relationships/image" Target="../media/image3100.png"/><Relationship Id="rId25" Type="http://schemas.openxmlformats.org/officeDocument/2006/relationships/customXml" Target="../ink/ink545.xml"/><Relationship Id="rId46" Type="http://schemas.openxmlformats.org/officeDocument/2006/relationships/image" Target="../media/image2410.png"/><Relationship Id="rId67" Type="http://schemas.openxmlformats.org/officeDocument/2006/relationships/customXml" Target="../ink/ink566.xml"/><Relationship Id="rId116" Type="http://schemas.openxmlformats.org/officeDocument/2006/relationships/customXml" Target="../ink/ink591.xml"/><Relationship Id="rId20" Type="http://schemas.openxmlformats.org/officeDocument/2006/relationships/customXml" Target="../ink/ink542.xml"/><Relationship Id="rId41" Type="http://schemas.openxmlformats.org/officeDocument/2006/relationships/customXml" Target="../ink/ink553.xml"/><Relationship Id="rId62" Type="http://schemas.openxmlformats.org/officeDocument/2006/relationships/image" Target="../media/image3210.png"/><Relationship Id="rId83" Type="http://schemas.openxmlformats.org/officeDocument/2006/relationships/customXml" Target="../ink/ink574.xml"/><Relationship Id="rId88" Type="http://schemas.openxmlformats.org/officeDocument/2006/relationships/image" Target="../media/image4510.png"/><Relationship Id="rId111" Type="http://schemas.openxmlformats.org/officeDocument/2006/relationships/customXml" Target="../ink/ink588.xml"/><Relationship Id="rId15" Type="http://schemas.openxmlformats.org/officeDocument/2006/relationships/image" Target="../media/image910.png"/><Relationship Id="rId36" Type="http://schemas.openxmlformats.org/officeDocument/2006/relationships/image" Target="../media/image1910.png"/><Relationship Id="rId57" Type="http://schemas.openxmlformats.org/officeDocument/2006/relationships/customXml" Target="../ink/ink561.xml"/><Relationship Id="rId106" Type="http://schemas.openxmlformats.org/officeDocument/2006/relationships/image" Target="../media/image5410.png"/><Relationship Id="rId10" Type="http://schemas.openxmlformats.org/officeDocument/2006/relationships/customXml" Target="../ink/ink537.xml"/><Relationship Id="rId31" Type="http://schemas.openxmlformats.org/officeDocument/2006/relationships/customXml" Target="../ink/ink548.xml"/><Relationship Id="rId52" Type="http://schemas.openxmlformats.org/officeDocument/2006/relationships/image" Target="../media/image2710.png"/><Relationship Id="rId73" Type="http://schemas.openxmlformats.org/officeDocument/2006/relationships/customXml" Target="../ink/ink569.xml"/><Relationship Id="rId78" Type="http://schemas.openxmlformats.org/officeDocument/2006/relationships/image" Target="../media/image4010.png"/><Relationship Id="rId94" Type="http://schemas.openxmlformats.org/officeDocument/2006/relationships/image" Target="../media/image4810.png"/><Relationship Id="rId99" Type="http://schemas.openxmlformats.org/officeDocument/2006/relationships/customXml" Target="../ink/ink582.xml"/><Relationship Id="rId101" Type="http://schemas.openxmlformats.org/officeDocument/2006/relationships/customXml" Target="../ink/ink58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.xml"/><Relationship Id="rId5" Type="http://schemas.openxmlformats.org/officeDocument/2006/relationships/image" Target="../media/image5.png"/><Relationship Id="rId4" Type="http://schemas.openxmlformats.org/officeDocument/2006/relationships/customXml" Target="../ink/ink3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10.png"/><Relationship Id="rId117" Type="http://schemas.openxmlformats.org/officeDocument/2006/relationships/image" Target="../media/image59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47" Type="http://schemas.openxmlformats.org/officeDocument/2006/relationships/customXml" Target="../ink/ink617.xml"/><Relationship Id="rId63" Type="http://schemas.openxmlformats.org/officeDocument/2006/relationships/customXml" Target="../ink/ink625.xml"/><Relationship Id="rId68" Type="http://schemas.openxmlformats.org/officeDocument/2006/relationships/image" Target="../media/image3510.png"/><Relationship Id="rId84" Type="http://schemas.openxmlformats.org/officeDocument/2006/relationships/image" Target="../media/image4310.png"/><Relationship Id="rId89" Type="http://schemas.openxmlformats.org/officeDocument/2006/relationships/customXml" Target="../ink/ink638.xml"/><Relationship Id="rId112" Type="http://schemas.openxmlformats.org/officeDocument/2006/relationships/image" Target="../media/image5710.png"/><Relationship Id="rId16" Type="http://schemas.openxmlformats.org/officeDocument/2006/relationships/customXml" Target="../ink/ink601.xml"/><Relationship Id="rId107" Type="http://schemas.openxmlformats.org/officeDocument/2006/relationships/customXml" Target="../ink/ink647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612.xml"/><Relationship Id="rId53" Type="http://schemas.openxmlformats.org/officeDocument/2006/relationships/customXml" Target="../ink/ink620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633.xml"/><Relationship Id="rId102" Type="http://schemas.openxmlformats.org/officeDocument/2006/relationships/image" Target="../media/image5210.png"/><Relationship Id="rId123" Type="http://schemas.openxmlformats.org/officeDocument/2006/relationships/image" Target="../media/image6210.png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641.xml"/><Relationship Id="rId22" Type="http://schemas.openxmlformats.org/officeDocument/2006/relationships/customXml" Target="../ink/ink604.xml"/><Relationship Id="rId27" Type="http://schemas.openxmlformats.org/officeDocument/2006/relationships/customXml" Target="../ink/ink607.xml"/><Relationship Id="rId43" Type="http://schemas.openxmlformats.org/officeDocument/2006/relationships/customXml" Target="../ink/ink615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628.xml"/><Relationship Id="rId113" Type="http://schemas.openxmlformats.org/officeDocument/2006/relationships/customXml" Target="../ink/ink650.xml"/><Relationship Id="rId118" Type="http://schemas.openxmlformats.org/officeDocument/2006/relationships/customXml" Target="../ink/ink653.xml"/><Relationship Id="rId80" Type="http://schemas.openxmlformats.org/officeDocument/2006/relationships/image" Target="../media/image4110.png"/><Relationship Id="rId85" Type="http://schemas.openxmlformats.org/officeDocument/2006/relationships/customXml" Target="../ink/ink636.xml"/><Relationship Id="rId12" Type="http://schemas.openxmlformats.org/officeDocument/2006/relationships/customXml" Target="../ink/ink599.xml"/><Relationship Id="rId17" Type="http://schemas.openxmlformats.org/officeDocument/2006/relationships/image" Target="../media/image1010.png"/><Relationship Id="rId33" Type="http://schemas.openxmlformats.org/officeDocument/2006/relationships/customXml" Target="../ink/ink610.xml"/><Relationship Id="rId38" Type="http://schemas.openxmlformats.org/officeDocument/2006/relationships/image" Target="../media/image2010.png"/><Relationship Id="rId59" Type="http://schemas.openxmlformats.org/officeDocument/2006/relationships/customXml" Target="../ink/ink623.xml"/><Relationship Id="rId103" Type="http://schemas.openxmlformats.org/officeDocument/2006/relationships/customXml" Target="../ink/ink645.xml"/><Relationship Id="rId108" Type="http://schemas.openxmlformats.org/officeDocument/2006/relationships/image" Target="../media/image5510.png"/><Relationship Id="rId124" Type="http://schemas.openxmlformats.org/officeDocument/2006/relationships/customXml" Target="../ink/ink656.xml"/><Relationship Id="rId54" Type="http://schemas.openxmlformats.org/officeDocument/2006/relationships/image" Target="../media/image2810.png"/><Relationship Id="rId70" Type="http://schemas.openxmlformats.org/officeDocument/2006/relationships/image" Target="../media/image3610.png"/><Relationship Id="rId75" Type="http://schemas.openxmlformats.org/officeDocument/2006/relationships/customXml" Target="../ink/ink631.xml"/><Relationship Id="rId91" Type="http://schemas.openxmlformats.org/officeDocument/2006/relationships/customXml" Target="../ink/ink639.xml"/><Relationship Id="rId96" Type="http://schemas.openxmlformats.org/officeDocument/2006/relationships/image" Target="../media/image4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.xml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49" Type="http://schemas.openxmlformats.org/officeDocument/2006/relationships/customXml" Target="../ink/ink618.xml"/><Relationship Id="rId114" Type="http://schemas.openxmlformats.org/officeDocument/2006/relationships/customXml" Target="../ink/ink651.xml"/><Relationship Id="rId119" Type="http://schemas.openxmlformats.org/officeDocument/2006/relationships/image" Target="../media/image6010.png"/><Relationship Id="rId44" Type="http://schemas.openxmlformats.org/officeDocument/2006/relationships/image" Target="../media/image2310.png"/><Relationship Id="rId60" Type="http://schemas.openxmlformats.org/officeDocument/2006/relationships/image" Target="../media/image3110.png"/><Relationship Id="rId65" Type="http://schemas.openxmlformats.org/officeDocument/2006/relationships/customXml" Target="../ink/ink626.xml"/><Relationship Id="rId81" Type="http://schemas.openxmlformats.org/officeDocument/2006/relationships/customXml" Target="../ink/ink634.xml"/><Relationship Id="rId86" Type="http://schemas.openxmlformats.org/officeDocument/2006/relationships/image" Target="../media/image4410.png"/><Relationship Id="rId13" Type="http://schemas.openxmlformats.org/officeDocument/2006/relationships/image" Target="../media/image810.png"/><Relationship Id="rId18" Type="http://schemas.openxmlformats.org/officeDocument/2006/relationships/customXml" Target="../ink/ink602.xml"/><Relationship Id="rId39" Type="http://schemas.openxmlformats.org/officeDocument/2006/relationships/customXml" Target="../ink/ink613.xml"/><Relationship Id="rId109" Type="http://schemas.openxmlformats.org/officeDocument/2006/relationships/customXml" Target="../ink/ink648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621.xml"/><Relationship Id="rId76" Type="http://schemas.openxmlformats.org/officeDocument/2006/relationships/image" Target="../media/image3910.png"/><Relationship Id="rId97" Type="http://schemas.openxmlformats.org/officeDocument/2006/relationships/customXml" Target="../ink/ink642.xml"/><Relationship Id="rId104" Type="http://schemas.openxmlformats.org/officeDocument/2006/relationships/image" Target="../media/image5310.png"/><Relationship Id="rId120" Type="http://schemas.openxmlformats.org/officeDocument/2006/relationships/customXml" Target="../ink/ink654.xml"/><Relationship Id="rId125" Type="http://schemas.openxmlformats.org/officeDocument/2006/relationships/image" Target="../media/image6310.png"/><Relationship Id="rId7" Type="http://schemas.openxmlformats.org/officeDocument/2006/relationships/image" Target="../media/image5100.png"/><Relationship Id="rId71" Type="http://schemas.openxmlformats.org/officeDocument/2006/relationships/customXml" Target="../ink/ink629.xml"/><Relationship Id="rId92" Type="http://schemas.openxmlformats.org/officeDocument/2006/relationships/image" Target="../media/image4710.png"/><Relationship Id="rId2" Type="http://schemas.openxmlformats.org/officeDocument/2006/relationships/customXml" Target="../ink/ink594.xml"/><Relationship Id="rId29" Type="http://schemas.openxmlformats.org/officeDocument/2006/relationships/customXml" Target="../ink/ink608.xml"/><Relationship Id="rId24" Type="http://schemas.openxmlformats.org/officeDocument/2006/relationships/customXml" Target="../ink/ink605.xml"/><Relationship Id="rId40" Type="http://schemas.openxmlformats.org/officeDocument/2006/relationships/image" Target="../media/image2110.png"/><Relationship Id="rId45" Type="http://schemas.openxmlformats.org/officeDocument/2006/relationships/customXml" Target="../ink/ink616.xml"/><Relationship Id="rId66" Type="http://schemas.openxmlformats.org/officeDocument/2006/relationships/image" Target="../media/image3410.png"/><Relationship Id="rId87" Type="http://schemas.openxmlformats.org/officeDocument/2006/relationships/customXml" Target="../ink/ink637.xml"/><Relationship Id="rId110" Type="http://schemas.openxmlformats.org/officeDocument/2006/relationships/image" Target="../media/image5610.png"/><Relationship Id="rId115" Type="http://schemas.openxmlformats.org/officeDocument/2006/relationships/image" Target="../media/image5810.png"/><Relationship Id="rId61" Type="http://schemas.openxmlformats.org/officeDocument/2006/relationships/customXml" Target="../ink/ink624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600.xml"/><Relationship Id="rId30" Type="http://schemas.openxmlformats.org/officeDocument/2006/relationships/image" Target="../media/image1610.png"/><Relationship Id="rId35" Type="http://schemas.openxmlformats.org/officeDocument/2006/relationships/customXml" Target="../ink/ink611.xml"/><Relationship Id="rId56" Type="http://schemas.openxmlformats.org/officeDocument/2006/relationships/image" Target="../media/image2910.png"/><Relationship Id="rId77" Type="http://schemas.openxmlformats.org/officeDocument/2006/relationships/customXml" Target="../ink/ink632.xml"/><Relationship Id="rId100" Type="http://schemas.openxmlformats.org/officeDocument/2006/relationships/image" Target="../media/image5110.png"/><Relationship Id="rId105" Type="http://schemas.openxmlformats.org/officeDocument/2006/relationships/customXml" Target="../ink/ink646.xml"/><Relationship Id="rId8" Type="http://schemas.openxmlformats.org/officeDocument/2006/relationships/customXml" Target="../ink/ink597.xml"/><Relationship Id="rId51" Type="http://schemas.openxmlformats.org/officeDocument/2006/relationships/customXml" Target="../ink/ink619.xml"/><Relationship Id="rId72" Type="http://schemas.openxmlformats.org/officeDocument/2006/relationships/image" Target="../media/image3710.png"/><Relationship Id="rId93" Type="http://schemas.openxmlformats.org/officeDocument/2006/relationships/customXml" Target="../ink/ink640.xml"/><Relationship Id="rId98" Type="http://schemas.openxmlformats.org/officeDocument/2006/relationships/image" Target="../media/image5010.png"/><Relationship Id="rId121" Type="http://schemas.openxmlformats.org/officeDocument/2006/relationships/image" Target="../media/image6110.png"/><Relationship Id="rId3" Type="http://schemas.openxmlformats.org/officeDocument/2006/relationships/image" Target="../media/image3100.png"/><Relationship Id="rId25" Type="http://schemas.openxmlformats.org/officeDocument/2006/relationships/customXml" Target="../ink/ink606.xml"/><Relationship Id="rId46" Type="http://schemas.openxmlformats.org/officeDocument/2006/relationships/image" Target="../media/image2410.png"/><Relationship Id="rId67" Type="http://schemas.openxmlformats.org/officeDocument/2006/relationships/customXml" Target="../ink/ink627.xml"/><Relationship Id="rId116" Type="http://schemas.openxmlformats.org/officeDocument/2006/relationships/customXml" Target="../ink/ink652.xml"/><Relationship Id="rId20" Type="http://schemas.openxmlformats.org/officeDocument/2006/relationships/customXml" Target="../ink/ink603.xml"/><Relationship Id="rId41" Type="http://schemas.openxmlformats.org/officeDocument/2006/relationships/customXml" Target="../ink/ink614.xml"/><Relationship Id="rId62" Type="http://schemas.openxmlformats.org/officeDocument/2006/relationships/image" Target="../media/image3210.png"/><Relationship Id="rId83" Type="http://schemas.openxmlformats.org/officeDocument/2006/relationships/customXml" Target="../ink/ink635.xml"/><Relationship Id="rId88" Type="http://schemas.openxmlformats.org/officeDocument/2006/relationships/image" Target="../media/image4510.png"/><Relationship Id="rId111" Type="http://schemas.openxmlformats.org/officeDocument/2006/relationships/customXml" Target="../ink/ink649.xml"/><Relationship Id="rId15" Type="http://schemas.openxmlformats.org/officeDocument/2006/relationships/image" Target="../media/image910.png"/><Relationship Id="rId36" Type="http://schemas.openxmlformats.org/officeDocument/2006/relationships/image" Target="../media/image1910.png"/><Relationship Id="rId57" Type="http://schemas.openxmlformats.org/officeDocument/2006/relationships/customXml" Target="../ink/ink622.xml"/><Relationship Id="rId106" Type="http://schemas.openxmlformats.org/officeDocument/2006/relationships/image" Target="../media/image5410.png"/><Relationship Id="rId10" Type="http://schemas.openxmlformats.org/officeDocument/2006/relationships/customXml" Target="../ink/ink598.xml"/><Relationship Id="rId31" Type="http://schemas.openxmlformats.org/officeDocument/2006/relationships/customXml" Target="../ink/ink609.xml"/><Relationship Id="rId52" Type="http://schemas.openxmlformats.org/officeDocument/2006/relationships/image" Target="../media/image2710.png"/><Relationship Id="rId73" Type="http://schemas.openxmlformats.org/officeDocument/2006/relationships/customXml" Target="../ink/ink630.xml"/><Relationship Id="rId78" Type="http://schemas.openxmlformats.org/officeDocument/2006/relationships/image" Target="../media/image4010.png"/><Relationship Id="rId94" Type="http://schemas.openxmlformats.org/officeDocument/2006/relationships/image" Target="../media/image4810.png"/><Relationship Id="rId99" Type="http://schemas.openxmlformats.org/officeDocument/2006/relationships/customXml" Target="../ink/ink643.xml"/><Relationship Id="rId101" Type="http://schemas.openxmlformats.org/officeDocument/2006/relationships/customXml" Target="../ink/ink644.xml"/><Relationship Id="rId122" Type="http://schemas.openxmlformats.org/officeDocument/2006/relationships/customXml" Target="../ink/ink655.xml"/><Relationship Id="rId4" Type="http://schemas.openxmlformats.org/officeDocument/2006/relationships/customXml" Target="../ink/ink595.xml"/><Relationship Id="rId9" Type="http://schemas.openxmlformats.org/officeDocument/2006/relationships/image" Target="../media/image654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63" Type="http://schemas.openxmlformats.org/officeDocument/2006/relationships/customXml" Target="../ink/ink688.xml"/><Relationship Id="rId84" Type="http://schemas.openxmlformats.org/officeDocument/2006/relationships/image" Target="../media/image4310.png"/><Relationship Id="rId138" Type="http://schemas.openxmlformats.org/officeDocument/2006/relationships/customXml" Target="../ink/ink726.xml"/><Relationship Id="rId16" Type="http://schemas.openxmlformats.org/officeDocument/2006/relationships/customXml" Target="../ink/ink664.xml"/><Relationship Id="rId107" Type="http://schemas.openxmlformats.org/officeDocument/2006/relationships/customXml" Target="../ink/ink710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37" Type="http://schemas.openxmlformats.org/officeDocument/2006/relationships/customXml" Target="../ink/ink675.xml"/><Relationship Id="rId53" Type="http://schemas.openxmlformats.org/officeDocument/2006/relationships/customXml" Target="../ink/ink683.xml"/><Relationship Id="rId58" Type="http://schemas.openxmlformats.org/officeDocument/2006/relationships/image" Target="../media/image3010.png"/><Relationship Id="rId74" Type="http://schemas.openxmlformats.org/officeDocument/2006/relationships/image" Target="../media/image3810.png"/><Relationship Id="rId79" Type="http://schemas.openxmlformats.org/officeDocument/2006/relationships/customXml" Target="../ink/ink696.xml"/><Relationship Id="rId102" Type="http://schemas.openxmlformats.org/officeDocument/2006/relationships/image" Target="../media/image5210.png"/><Relationship Id="rId123" Type="http://schemas.openxmlformats.org/officeDocument/2006/relationships/image" Target="../media/image6210.png"/><Relationship Id="rId128" Type="http://schemas.openxmlformats.org/officeDocument/2006/relationships/customXml" Target="../ink/ink721.xml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704.xml"/><Relationship Id="rId22" Type="http://schemas.openxmlformats.org/officeDocument/2006/relationships/customXml" Target="../ink/ink667.xml"/><Relationship Id="rId27" Type="http://schemas.openxmlformats.org/officeDocument/2006/relationships/customXml" Target="../ink/ink670.xml"/><Relationship Id="rId43" Type="http://schemas.openxmlformats.org/officeDocument/2006/relationships/customXml" Target="../ink/ink678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691.xml"/><Relationship Id="rId113" Type="http://schemas.openxmlformats.org/officeDocument/2006/relationships/customXml" Target="../ink/ink713.xml"/><Relationship Id="rId118" Type="http://schemas.openxmlformats.org/officeDocument/2006/relationships/customXml" Target="../ink/ink716.xml"/><Relationship Id="rId134" Type="http://schemas.openxmlformats.org/officeDocument/2006/relationships/customXml" Target="../ink/ink724.xml"/><Relationship Id="rId139" Type="http://schemas.openxmlformats.org/officeDocument/2006/relationships/image" Target="../media/image70.png"/><Relationship Id="rId80" Type="http://schemas.openxmlformats.org/officeDocument/2006/relationships/image" Target="../media/image4110.png"/><Relationship Id="rId85" Type="http://schemas.openxmlformats.org/officeDocument/2006/relationships/customXml" Target="../ink/ink699.xml"/><Relationship Id="rId12" Type="http://schemas.openxmlformats.org/officeDocument/2006/relationships/customXml" Target="../ink/ink662.xml"/><Relationship Id="rId17" Type="http://schemas.openxmlformats.org/officeDocument/2006/relationships/image" Target="../media/image1010.png"/><Relationship Id="rId33" Type="http://schemas.openxmlformats.org/officeDocument/2006/relationships/customXml" Target="../ink/ink673.xml"/><Relationship Id="rId38" Type="http://schemas.openxmlformats.org/officeDocument/2006/relationships/image" Target="../media/image2010.png"/><Relationship Id="rId59" Type="http://schemas.openxmlformats.org/officeDocument/2006/relationships/customXml" Target="../ink/ink686.xml"/><Relationship Id="rId103" Type="http://schemas.openxmlformats.org/officeDocument/2006/relationships/customXml" Target="../ink/ink708.xml"/><Relationship Id="rId108" Type="http://schemas.openxmlformats.org/officeDocument/2006/relationships/image" Target="../media/image5510.png"/><Relationship Id="rId124" Type="http://schemas.openxmlformats.org/officeDocument/2006/relationships/customXml" Target="../ink/ink719.xml"/><Relationship Id="rId129" Type="http://schemas.openxmlformats.org/officeDocument/2006/relationships/image" Target="../media/image65.png"/><Relationship Id="rId54" Type="http://schemas.openxmlformats.org/officeDocument/2006/relationships/image" Target="../media/image2810.png"/><Relationship Id="rId70" Type="http://schemas.openxmlformats.org/officeDocument/2006/relationships/image" Target="../media/image3610.png"/><Relationship Id="rId75" Type="http://schemas.openxmlformats.org/officeDocument/2006/relationships/customXml" Target="../ink/ink694.xml"/><Relationship Id="rId91" Type="http://schemas.openxmlformats.org/officeDocument/2006/relationships/customXml" Target="../ink/ink702.xml"/><Relationship Id="rId96" Type="http://schemas.openxmlformats.org/officeDocument/2006/relationships/image" Target="../media/image4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9.xml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49" Type="http://schemas.openxmlformats.org/officeDocument/2006/relationships/customXml" Target="../ink/ink681.xml"/><Relationship Id="rId114" Type="http://schemas.openxmlformats.org/officeDocument/2006/relationships/customXml" Target="../ink/ink714.xml"/><Relationship Id="rId119" Type="http://schemas.openxmlformats.org/officeDocument/2006/relationships/image" Target="../media/image6010.png"/><Relationship Id="rId44" Type="http://schemas.openxmlformats.org/officeDocument/2006/relationships/image" Target="../media/image2310.png"/><Relationship Id="rId60" Type="http://schemas.openxmlformats.org/officeDocument/2006/relationships/image" Target="../media/image3110.png"/><Relationship Id="rId65" Type="http://schemas.openxmlformats.org/officeDocument/2006/relationships/customXml" Target="../ink/ink689.xml"/><Relationship Id="rId81" Type="http://schemas.openxmlformats.org/officeDocument/2006/relationships/customXml" Target="../ink/ink697.xml"/><Relationship Id="rId86" Type="http://schemas.openxmlformats.org/officeDocument/2006/relationships/image" Target="../media/image4410.png"/><Relationship Id="rId130" Type="http://schemas.openxmlformats.org/officeDocument/2006/relationships/customXml" Target="../ink/ink722.xml"/><Relationship Id="rId135" Type="http://schemas.openxmlformats.org/officeDocument/2006/relationships/image" Target="../media/image68.png"/><Relationship Id="rId13" Type="http://schemas.openxmlformats.org/officeDocument/2006/relationships/image" Target="../media/image810.png"/><Relationship Id="rId18" Type="http://schemas.openxmlformats.org/officeDocument/2006/relationships/customXml" Target="../ink/ink665.xml"/><Relationship Id="rId39" Type="http://schemas.openxmlformats.org/officeDocument/2006/relationships/customXml" Target="../ink/ink676.xml"/><Relationship Id="rId109" Type="http://schemas.openxmlformats.org/officeDocument/2006/relationships/customXml" Target="../ink/ink711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684.xml"/><Relationship Id="rId76" Type="http://schemas.openxmlformats.org/officeDocument/2006/relationships/image" Target="../media/image3910.png"/><Relationship Id="rId97" Type="http://schemas.openxmlformats.org/officeDocument/2006/relationships/customXml" Target="../ink/ink705.xml"/><Relationship Id="rId104" Type="http://schemas.openxmlformats.org/officeDocument/2006/relationships/image" Target="../media/image5310.png"/><Relationship Id="rId120" Type="http://schemas.openxmlformats.org/officeDocument/2006/relationships/customXml" Target="../ink/ink717.xml"/><Relationship Id="rId125" Type="http://schemas.openxmlformats.org/officeDocument/2006/relationships/image" Target="../media/image6310.png"/><Relationship Id="rId7" Type="http://schemas.openxmlformats.org/officeDocument/2006/relationships/image" Target="../media/image5100.png"/><Relationship Id="rId71" Type="http://schemas.openxmlformats.org/officeDocument/2006/relationships/customXml" Target="../ink/ink692.xml"/><Relationship Id="rId92" Type="http://schemas.openxmlformats.org/officeDocument/2006/relationships/image" Target="../media/image4710.png"/><Relationship Id="rId2" Type="http://schemas.openxmlformats.org/officeDocument/2006/relationships/customXml" Target="../ink/ink657.xml"/><Relationship Id="rId29" Type="http://schemas.openxmlformats.org/officeDocument/2006/relationships/customXml" Target="../ink/ink671.xml"/><Relationship Id="rId24" Type="http://schemas.openxmlformats.org/officeDocument/2006/relationships/customXml" Target="../ink/ink668.xml"/><Relationship Id="rId40" Type="http://schemas.openxmlformats.org/officeDocument/2006/relationships/image" Target="../media/image2110.png"/><Relationship Id="rId45" Type="http://schemas.openxmlformats.org/officeDocument/2006/relationships/customXml" Target="../ink/ink679.xml"/><Relationship Id="rId66" Type="http://schemas.openxmlformats.org/officeDocument/2006/relationships/image" Target="../media/image3410.png"/><Relationship Id="rId87" Type="http://schemas.openxmlformats.org/officeDocument/2006/relationships/customXml" Target="../ink/ink700.xml"/><Relationship Id="rId110" Type="http://schemas.openxmlformats.org/officeDocument/2006/relationships/image" Target="../media/image5610.png"/><Relationship Id="rId115" Type="http://schemas.openxmlformats.org/officeDocument/2006/relationships/image" Target="../media/image5810.png"/><Relationship Id="rId131" Type="http://schemas.openxmlformats.org/officeDocument/2006/relationships/image" Target="../media/image66.png"/><Relationship Id="rId136" Type="http://schemas.openxmlformats.org/officeDocument/2006/relationships/customXml" Target="../ink/ink725.xml"/><Relationship Id="rId61" Type="http://schemas.openxmlformats.org/officeDocument/2006/relationships/customXml" Target="../ink/ink687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663.xml"/><Relationship Id="rId30" Type="http://schemas.openxmlformats.org/officeDocument/2006/relationships/image" Target="../media/image1610.png"/><Relationship Id="rId35" Type="http://schemas.openxmlformats.org/officeDocument/2006/relationships/customXml" Target="../ink/ink674.xml"/><Relationship Id="rId56" Type="http://schemas.openxmlformats.org/officeDocument/2006/relationships/image" Target="../media/image2910.png"/><Relationship Id="rId77" Type="http://schemas.openxmlformats.org/officeDocument/2006/relationships/customXml" Target="../ink/ink695.xml"/><Relationship Id="rId100" Type="http://schemas.openxmlformats.org/officeDocument/2006/relationships/image" Target="../media/image5110.png"/><Relationship Id="rId105" Type="http://schemas.openxmlformats.org/officeDocument/2006/relationships/customXml" Target="../ink/ink709.xml"/><Relationship Id="rId126" Type="http://schemas.openxmlformats.org/officeDocument/2006/relationships/customXml" Target="../ink/ink720.xml"/><Relationship Id="rId8" Type="http://schemas.openxmlformats.org/officeDocument/2006/relationships/customXml" Target="../ink/ink660.xml"/><Relationship Id="rId51" Type="http://schemas.openxmlformats.org/officeDocument/2006/relationships/customXml" Target="../ink/ink682.xml"/><Relationship Id="rId72" Type="http://schemas.openxmlformats.org/officeDocument/2006/relationships/image" Target="../media/image3710.png"/><Relationship Id="rId93" Type="http://schemas.openxmlformats.org/officeDocument/2006/relationships/customXml" Target="../ink/ink703.xml"/><Relationship Id="rId98" Type="http://schemas.openxmlformats.org/officeDocument/2006/relationships/image" Target="../media/image5010.png"/><Relationship Id="rId121" Type="http://schemas.openxmlformats.org/officeDocument/2006/relationships/image" Target="../media/image6110.png"/><Relationship Id="rId3" Type="http://schemas.openxmlformats.org/officeDocument/2006/relationships/image" Target="../media/image3100.png"/><Relationship Id="rId25" Type="http://schemas.openxmlformats.org/officeDocument/2006/relationships/customXml" Target="../ink/ink669.xml"/><Relationship Id="rId46" Type="http://schemas.openxmlformats.org/officeDocument/2006/relationships/image" Target="../media/image2410.png"/><Relationship Id="rId67" Type="http://schemas.openxmlformats.org/officeDocument/2006/relationships/customXml" Target="../ink/ink690.xml"/><Relationship Id="rId116" Type="http://schemas.openxmlformats.org/officeDocument/2006/relationships/customXml" Target="../ink/ink715.xml"/><Relationship Id="rId137" Type="http://schemas.openxmlformats.org/officeDocument/2006/relationships/image" Target="../media/image69.png"/><Relationship Id="rId20" Type="http://schemas.openxmlformats.org/officeDocument/2006/relationships/customXml" Target="../ink/ink666.xml"/><Relationship Id="rId41" Type="http://schemas.openxmlformats.org/officeDocument/2006/relationships/customXml" Target="../ink/ink677.xml"/><Relationship Id="rId62" Type="http://schemas.openxmlformats.org/officeDocument/2006/relationships/image" Target="../media/image3210.png"/><Relationship Id="rId83" Type="http://schemas.openxmlformats.org/officeDocument/2006/relationships/customXml" Target="../ink/ink698.xml"/><Relationship Id="rId88" Type="http://schemas.openxmlformats.org/officeDocument/2006/relationships/image" Target="../media/image4510.png"/><Relationship Id="rId111" Type="http://schemas.openxmlformats.org/officeDocument/2006/relationships/customXml" Target="../ink/ink712.xml"/><Relationship Id="rId132" Type="http://schemas.openxmlformats.org/officeDocument/2006/relationships/customXml" Target="../ink/ink723.xml"/><Relationship Id="rId15" Type="http://schemas.openxmlformats.org/officeDocument/2006/relationships/image" Target="../media/image910.png"/><Relationship Id="rId36" Type="http://schemas.openxmlformats.org/officeDocument/2006/relationships/image" Target="../media/image1910.png"/><Relationship Id="rId57" Type="http://schemas.openxmlformats.org/officeDocument/2006/relationships/customXml" Target="../ink/ink685.xml"/><Relationship Id="rId106" Type="http://schemas.openxmlformats.org/officeDocument/2006/relationships/image" Target="../media/image5410.png"/><Relationship Id="rId127" Type="http://schemas.openxmlformats.org/officeDocument/2006/relationships/image" Target="../media/image64.png"/><Relationship Id="rId10" Type="http://schemas.openxmlformats.org/officeDocument/2006/relationships/customXml" Target="../ink/ink661.xml"/><Relationship Id="rId31" Type="http://schemas.openxmlformats.org/officeDocument/2006/relationships/customXml" Target="../ink/ink672.xml"/><Relationship Id="rId52" Type="http://schemas.openxmlformats.org/officeDocument/2006/relationships/image" Target="../media/image2710.png"/><Relationship Id="rId73" Type="http://schemas.openxmlformats.org/officeDocument/2006/relationships/customXml" Target="../ink/ink693.xml"/><Relationship Id="rId78" Type="http://schemas.openxmlformats.org/officeDocument/2006/relationships/image" Target="../media/image4010.png"/><Relationship Id="rId94" Type="http://schemas.openxmlformats.org/officeDocument/2006/relationships/image" Target="../media/image4810.png"/><Relationship Id="rId99" Type="http://schemas.openxmlformats.org/officeDocument/2006/relationships/customXml" Target="../ink/ink706.xml"/><Relationship Id="rId101" Type="http://schemas.openxmlformats.org/officeDocument/2006/relationships/customXml" Target="../ink/ink707.xml"/><Relationship Id="rId122" Type="http://schemas.openxmlformats.org/officeDocument/2006/relationships/customXml" Target="../ink/ink718.xml"/><Relationship Id="rId4" Type="http://schemas.openxmlformats.org/officeDocument/2006/relationships/customXml" Target="../ink/ink658.xml"/><Relationship Id="rId9" Type="http://schemas.openxmlformats.org/officeDocument/2006/relationships/image" Target="../media/image654.png"/><Relationship Id="rId26" Type="http://schemas.openxmlformats.org/officeDocument/2006/relationships/image" Target="../media/image1410.png"/><Relationship Id="rId47" Type="http://schemas.openxmlformats.org/officeDocument/2006/relationships/customXml" Target="../ink/ink680.xml"/><Relationship Id="rId68" Type="http://schemas.openxmlformats.org/officeDocument/2006/relationships/image" Target="../media/image3510.png"/><Relationship Id="rId89" Type="http://schemas.openxmlformats.org/officeDocument/2006/relationships/customXml" Target="../ink/ink701.xml"/><Relationship Id="rId112" Type="http://schemas.openxmlformats.org/officeDocument/2006/relationships/image" Target="../media/image5710.png"/><Relationship Id="rId133" Type="http://schemas.openxmlformats.org/officeDocument/2006/relationships/image" Target="../media/image67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10.png"/><Relationship Id="rId21" Type="http://schemas.openxmlformats.org/officeDocument/2006/relationships/image" Target="../media/image1210.png"/><Relationship Id="rId42" Type="http://schemas.openxmlformats.org/officeDocument/2006/relationships/image" Target="../media/image2210.png"/><Relationship Id="rId63" Type="http://schemas.openxmlformats.org/officeDocument/2006/relationships/customXml" Target="../ink/ink758.xml"/><Relationship Id="rId84" Type="http://schemas.openxmlformats.org/officeDocument/2006/relationships/image" Target="../media/image4310.png"/><Relationship Id="rId138" Type="http://schemas.openxmlformats.org/officeDocument/2006/relationships/customXml" Target="../ink/ink796.xml"/><Relationship Id="rId107" Type="http://schemas.openxmlformats.org/officeDocument/2006/relationships/customXml" Target="../ink/ink780.xml"/><Relationship Id="rId11" Type="http://schemas.openxmlformats.org/officeDocument/2006/relationships/image" Target="../media/image710.png"/><Relationship Id="rId32" Type="http://schemas.openxmlformats.org/officeDocument/2006/relationships/image" Target="../media/image1710.png"/><Relationship Id="rId53" Type="http://schemas.openxmlformats.org/officeDocument/2006/relationships/customXml" Target="../ink/ink753.xml"/><Relationship Id="rId74" Type="http://schemas.openxmlformats.org/officeDocument/2006/relationships/image" Target="../media/image3810.png"/><Relationship Id="rId128" Type="http://schemas.openxmlformats.org/officeDocument/2006/relationships/customXml" Target="../ink/ink791.xml"/><Relationship Id="rId5" Type="http://schemas.openxmlformats.org/officeDocument/2006/relationships/image" Target="../media/image4100.png"/><Relationship Id="rId90" Type="http://schemas.openxmlformats.org/officeDocument/2006/relationships/image" Target="../media/image4610.png"/><Relationship Id="rId95" Type="http://schemas.openxmlformats.org/officeDocument/2006/relationships/customXml" Target="../ink/ink774.xml"/><Relationship Id="rId22" Type="http://schemas.openxmlformats.org/officeDocument/2006/relationships/customXml" Target="../ink/ink737.xml"/><Relationship Id="rId27" Type="http://schemas.openxmlformats.org/officeDocument/2006/relationships/customXml" Target="../ink/ink740.xml"/><Relationship Id="rId43" Type="http://schemas.openxmlformats.org/officeDocument/2006/relationships/customXml" Target="../ink/ink748.xml"/><Relationship Id="rId48" Type="http://schemas.openxmlformats.org/officeDocument/2006/relationships/image" Target="../media/image2510.png"/><Relationship Id="rId64" Type="http://schemas.openxmlformats.org/officeDocument/2006/relationships/image" Target="../media/image3310.png"/><Relationship Id="rId69" Type="http://schemas.openxmlformats.org/officeDocument/2006/relationships/customXml" Target="../ink/ink761.xml"/><Relationship Id="rId113" Type="http://schemas.openxmlformats.org/officeDocument/2006/relationships/customXml" Target="../ink/ink783.xml"/><Relationship Id="rId118" Type="http://schemas.openxmlformats.org/officeDocument/2006/relationships/customXml" Target="../ink/ink786.xml"/><Relationship Id="rId134" Type="http://schemas.openxmlformats.org/officeDocument/2006/relationships/customXml" Target="../ink/ink794.xml"/><Relationship Id="rId139" Type="http://schemas.openxmlformats.org/officeDocument/2006/relationships/image" Target="../media/image70.png"/><Relationship Id="rId80" Type="http://schemas.openxmlformats.org/officeDocument/2006/relationships/image" Target="../media/image4110.png"/><Relationship Id="rId85" Type="http://schemas.openxmlformats.org/officeDocument/2006/relationships/customXml" Target="../ink/ink769.xml"/><Relationship Id="rId12" Type="http://schemas.openxmlformats.org/officeDocument/2006/relationships/customXml" Target="../ink/ink732.xml"/><Relationship Id="rId17" Type="http://schemas.openxmlformats.org/officeDocument/2006/relationships/image" Target="../media/image1010.png"/><Relationship Id="rId33" Type="http://schemas.openxmlformats.org/officeDocument/2006/relationships/customXml" Target="../ink/ink743.xml"/><Relationship Id="rId38" Type="http://schemas.openxmlformats.org/officeDocument/2006/relationships/image" Target="../media/image2010.png"/><Relationship Id="rId59" Type="http://schemas.openxmlformats.org/officeDocument/2006/relationships/customXml" Target="../ink/ink756.xml"/><Relationship Id="rId103" Type="http://schemas.openxmlformats.org/officeDocument/2006/relationships/customXml" Target="../ink/ink778.xml"/><Relationship Id="rId108" Type="http://schemas.openxmlformats.org/officeDocument/2006/relationships/image" Target="../media/image5510.png"/><Relationship Id="rId124" Type="http://schemas.openxmlformats.org/officeDocument/2006/relationships/customXml" Target="../ink/ink789.xml"/><Relationship Id="rId129" Type="http://schemas.openxmlformats.org/officeDocument/2006/relationships/image" Target="../media/image65.png"/><Relationship Id="rId54" Type="http://schemas.openxmlformats.org/officeDocument/2006/relationships/image" Target="../media/image2810.png"/><Relationship Id="rId70" Type="http://schemas.openxmlformats.org/officeDocument/2006/relationships/image" Target="../media/image3610.png"/><Relationship Id="rId75" Type="http://schemas.openxmlformats.org/officeDocument/2006/relationships/customXml" Target="../ink/ink764.xml"/><Relationship Id="rId91" Type="http://schemas.openxmlformats.org/officeDocument/2006/relationships/customXml" Target="../ink/ink772.xml"/><Relationship Id="rId96" Type="http://schemas.openxmlformats.org/officeDocument/2006/relationships/image" Target="../media/image4910.png"/><Relationship Id="rId140" Type="http://schemas.openxmlformats.org/officeDocument/2006/relationships/customXml" Target="../ink/ink797.xml"/><Relationship Id="rId145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.xml"/><Relationship Id="rId23" Type="http://schemas.openxmlformats.org/officeDocument/2006/relationships/image" Target="../media/image1310.png"/><Relationship Id="rId28" Type="http://schemas.openxmlformats.org/officeDocument/2006/relationships/image" Target="../media/image1510.png"/><Relationship Id="rId49" Type="http://schemas.openxmlformats.org/officeDocument/2006/relationships/customXml" Target="../ink/ink751.xml"/><Relationship Id="rId114" Type="http://schemas.openxmlformats.org/officeDocument/2006/relationships/customXml" Target="../ink/ink784.xml"/><Relationship Id="rId119" Type="http://schemas.openxmlformats.org/officeDocument/2006/relationships/image" Target="../media/image6010.png"/><Relationship Id="rId44" Type="http://schemas.openxmlformats.org/officeDocument/2006/relationships/image" Target="../media/image2310.png"/><Relationship Id="rId60" Type="http://schemas.openxmlformats.org/officeDocument/2006/relationships/image" Target="../media/image3110.png"/><Relationship Id="rId65" Type="http://schemas.openxmlformats.org/officeDocument/2006/relationships/customXml" Target="../ink/ink759.xml"/><Relationship Id="rId81" Type="http://schemas.openxmlformats.org/officeDocument/2006/relationships/customXml" Target="../ink/ink767.xml"/><Relationship Id="rId86" Type="http://schemas.openxmlformats.org/officeDocument/2006/relationships/image" Target="../media/image4410.png"/><Relationship Id="rId130" Type="http://schemas.openxmlformats.org/officeDocument/2006/relationships/customXml" Target="../ink/ink792.xml"/><Relationship Id="rId135" Type="http://schemas.openxmlformats.org/officeDocument/2006/relationships/image" Target="../media/image68.png"/><Relationship Id="rId13" Type="http://schemas.openxmlformats.org/officeDocument/2006/relationships/image" Target="../media/image810.png"/><Relationship Id="rId18" Type="http://schemas.openxmlformats.org/officeDocument/2006/relationships/customXml" Target="../ink/ink735.xml"/><Relationship Id="rId39" Type="http://schemas.openxmlformats.org/officeDocument/2006/relationships/customXml" Target="../ink/ink746.xml"/><Relationship Id="rId109" Type="http://schemas.openxmlformats.org/officeDocument/2006/relationships/customXml" Target="../ink/ink781.xml"/><Relationship Id="rId34" Type="http://schemas.openxmlformats.org/officeDocument/2006/relationships/image" Target="../media/image1810.png"/><Relationship Id="rId50" Type="http://schemas.openxmlformats.org/officeDocument/2006/relationships/image" Target="../media/image2610.png"/><Relationship Id="rId55" Type="http://schemas.openxmlformats.org/officeDocument/2006/relationships/customXml" Target="../ink/ink754.xml"/><Relationship Id="rId76" Type="http://schemas.openxmlformats.org/officeDocument/2006/relationships/image" Target="../media/image3910.png"/><Relationship Id="rId97" Type="http://schemas.openxmlformats.org/officeDocument/2006/relationships/customXml" Target="../ink/ink775.xml"/><Relationship Id="rId104" Type="http://schemas.openxmlformats.org/officeDocument/2006/relationships/image" Target="../media/image5310.png"/><Relationship Id="rId120" Type="http://schemas.openxmlformats.org/officeDocument/2006/relationships/customXml" Target="../ink/ink787.xml"/><Relationship Id="rId125" Type="http://schemas.openxmlformats.org/officeDocument/2006/relationships/image" Target="../media/image6310.png"/><Relationship Id="rId141" Type="http://schemas.openxmlformats.org/officeDocument/2006/relationships/image" Target="../media/image71.png"/><Relationship Id="rId7" Type="http://schemas.openxmlformats.org/officeDocument/2006/relationships/image" Target="../media/image5100.png"/><Relationship Id="rId71" Type="http://schemas.openxmlformats.org/officeDocument/2006/relationships/customXml" Target="../ink/ink762.xml"/><Relationship Id="rId92" Type="http://schemas.openxmlformats.org/officeDocument/2006/relationships/image" Target="../media/image4710.png"/><Relationship Id="rId2" Type="http://schemas.openxmlformats.org/officeDocument/2006/relationships/customXml" Target="../ink/ink727.xml"/><Relationship Id="rId29" Type="http://schemas.openxmlformats.org/officeDocument/2006/relationships/customXml" Target="../ink/ink741.xml"/><Relationship Id="rId24" Type="http://schemas.openxmlformats.org/officeDocument/2006/relationships/customXml" Target="../ink/ink738.xml"/><Relationship Id="rId40" Type="http://schemas.openxmlformats.org/officeDocument/2006/relationships/image" Target="../media/image2110.png"/><Relationship Id="rId45" Type="http://schemas.openxmlformats.org/officeDocument/2006/relationships/customXml" Target="../ink/ink749.xml"/><Relationship Id="rId66" Type="http://schemas.openxmlformats.org/officeDocument/2006/relationships/image" Target="../media/image3410.png"/><Relationship Id="rId87" Type="http://schemas.openxmlformats.org/officeDocument/2006/relationships/customXml" Target="../ink/ink770.xml"/><Relationship Id="rId110" Type="http://schemas.openxmlformats.org/officeDocument/2006/relationships/image" Target="../media/image5610.png"/><Relationship Id="rId115" Type="http://schemas.openxmlformats.org/officeDocument/2006/relationships/image" Target="../media/image5810.png"/><Relationship Id="rId131" Type="http://schemas.openxmlformats.org/officeDocument/2006/relationships/image" Target="../media/image66.png"/><Relationship Id="rId136" Type="http://schemas.openxmlformats.org/officeDocument/2006/relationships/customXml" Target="../ink/ink795.xml"/><Relationship Id="rId61" Type="http://schemas.openxmlformats.org/officeDocument/2006/relationships/customXml" Target="../ink/ink757.xml"/><Relationship Id="rId82" Type="http://schemas.openxmlformats.org/officeDocument/2006/relationships/image" Target="../media/image4210.png"/><Relationship Id="rId19" Type="http://schemas.openxmlformats.org/officeDocument/2006/relationships/image" Target="../media/image1110.png"/><Relationship Id="rId14" Type="http://schemas.openxmlformats.org/officeDocument/2006/relationships/customXml" Target="../ink/ink733.xml"/><Relationship Id="rId30" Type="http://schemas.openxmlformats.org/officeDocument/2006/relationships/image" Target="../media/image1610.png"/><Relationship Id="rId35" Type="http://schemas.openxmlformats.org/officeDocument/2006/relationships/customXml" Target="../ink/ink744.xml"/><Relationship Id="rId56" Type="http://schemas.openxmlformats.org/officeDocument/2006/relationships/image" Target="../media/image2910.png"/><Relationship Id="rId77" Type="http://schemas.openxmlformats.org/officeDocument/2006/relationships/customXml" Target="../ink/ink765.xml"/><Relationship Id="rId100" Type="http://schemas.openxmlformats.org/officeDocument/2006/relationships/image" Target="../media/image5110.png"/><Relationship Id="rId105" Type="http://schemas.openxmlformats.org/officeDocument/2006/relationships/customXml" Target="../ink/ink779.xml"/><Relationship Id="rId126" Type="http://schemas.openxmlformats.org/officeDocument/2006/relationships/customXml" Target="../ink/ink790.xml"/><Relationship Id="rId8" Type="http://schemas.openxmlformats.org/officeDocument/2006/relationships/customXml" Target="../ink/ink730.xml"/><Relationship Id="rId51" Type="http://schemas.openxmlformats.org/officeDocument/2006/relationships/customXml" Target="../ink/ink752.xml"/><Relationship Id="rId72" Type="http://schemas.openxmlformats.org/officeDocument/2006/relationships/image" Target="../media/image3710.png"/><Relationship Id="rId93" Type="http://schemas.openxmlformats.org/officeDocument/2006/relationships/customXml" Target="../ink/ink773.xml"/><Relationship Id="rId98" Type="http://schemas.openxmlformats.org/officeDocument/2006/relationships/image" Target="../media/image5010.png"/><Relationship Id="rId121" Type="http://schemas.openxmlformats.org/officeDocument/2006/relationships/image" Target="../media/image6110.png"/><Relationship Id="rId142" Type="http://schemas.openxmlformats.org/officeDocument/2006/relationships/customXml" Target="../ink/ink798.xml"/><Relationship Id="rId3" Type="http://schemas.openxmlformats.org/officeDocument/2006/relationships/image" Target="../media/image3100.png"/><Relationship Id="rId25" Type="http://schemas.openxmlformats.org/officeDocument/2006/relationships/customXml" Target="../ink/ink739.xml"/><Relationship Id="rId46" Type="http://schemas.openxmlformats.org/officeDocument/2006/relationships/image" Target="../media/image2410.png"/><Relationship Id="rId67" Type="http://schemas.openxmlformats.org/officeDocument/2006/relationships/customXml" Target="../ink/ink760.xml"/><Relationship Id="rId116" Type="http://schemas.openxmlformats.org/officeDocument/2006/relationships/customXml" Target="../ink/ink785.xml"/><Relationship Id="rId137" Type="http://schemas.openxmlformats.org/officeDocument/2006/relationships/image" Target="../media/image69.png"/><Relationship Id="rId20" Type="http://schemas.openxmlformats.org/officeDocument/2006/relationships/customXml" Target="../ink/ink736.xml"/><Relationship Id="rId41" Type="http://schemas.openxmlformats.org/officeDocument/2006/relationships/customXml" Target="../ink/ink747.xml"/><Relationship Id="rId62" Type="http://schemas.openxmlformats.org/officeDocument/2006/relationships/image" Target="../media/image3210.png"/><Relationship Id="rId83" Type="http://schemas.openxmlformats.org/officeDocument/2006/relationships/customXml" Target="../ink/ink768.xml"/><Relationship Id="rId88" Type="http://schemas.openxmlformats.org/officeDocument/2006/relationships/image" Target="../media/image4510.png"/><Relationship Id="rId111" Type="http://schemas.openxmlformats.org/officeDocument/2006/relationships/customXml" Target="../ink/ink782.xml"/><Relationship Id="rId132" Type="http://schemas.openxmlformats.org/officeDocument/2006/relationships/customXml" Target="../ink/ink793.xml"/><Relationship Id="rId15" Type="http://schemas.openxmlformats.org/officeDocument/2006/relationships/image" Target="../media/image910.png"/><Relationship Id="rId36" Type="http://schemas.openxmlformats.org/officeDocument/2006/relationships/image" Target="../media/image1910.png"/><Relationship Id="rId57" Type="http://schemas.openxmlformats.org/officeDocument/2006/relationships/customXml" Target="../ink/ink755.xml"/><Relationship Id="rId106" Type="http://schemas.openxmlformats.org/officeDocument/2006/relationships/image" Target="../media/image5410.png"/><Relationship Id="rId127" Type="http://schemas.openxmlformats.org/officeDocument/2006/relationships/image" Target="../media/image64.png"/><Relationship Id="rId10" Type="http://schemas.openxmlformats.org/officeDocument/2006/relationships/customXml" Target="../ink/ink731.xml"/><Relationship Id="rId31" Type="http://schemas.openxmlformats.org/officeDocument/2006/relationships/customXml" Target="../ink/ink742.xml"/><Relationship Id="rId52" Type="http://schemas.openxmlformats.org/officeDocument/2006/relationships/image" Target="../media/image2710.png"/><Relationship Id="rId73" Type="http://schemas.openxmlformats.org/officeDocument/2006/relationships/customXml" Target="../ink/ink763.xml"/><Relationship Id="rId78" Type="http://schemas.openxmlformats.org/officeDocument/2006/relationships/image" Target="../media/image4010.png"/><Relationship Id="rId94" Type="http://schemas.openxmlformats.org/officeDocument/2006/relationships/image" Target="../media/image4810.png"/><Relationship Id="rId99" Type="http://schemas.openxmlformats.org/officeDocument/2006/relationships/customXml" Target="../ink/ink776.xml"/><Relationship Id="rId101" Type="http://schemas.openxmlformats.org/officeDocument/2006/relationships/customXml" Target="../ink/ink777.xml"/><Relationship Id="rId122" Type="http://schemas.openxmlformats.org/officeDocument/2006/relationships/customXml" Target="../ink/ink788.xml"/><Relationship Id="rId143" Type="http://schemas.openxmlformats.org/officeDocument/2006/relationships/image" Target="../media/image72.png"/><Relationship Id="rId4" Type="http://schemas.openxmlformats.org/officeDocument/2006/relationships/customXml" Target="../ink/ink728.xml"/><Relationship Id="rId9" Type="http://schemas.openxmlformats.org/officeDocument/2006/relationships/image" Target="../media/image654.png"/><Relationship Id="rId26" Type="http://schemas.openxmlformats.org/officeDocument/2006/relationships/image" Target="../media/image1410.png"/><Relationship Id="rId47" Type="http://schemas.openxmlformats.org/officeDocument/2006/relationships/customXml" Target="../ink/ink750.xml"/><Relationship Id="rId68" Type="http://schemas.openxmlformats.org/officeDocument/2006/relationships/image" Target="../media/image3510.png"/><Relationship Id="rId89" Type="http://schemas.openxmlformats.org/officeDocument/2006/relationships/customXml" Target="../ink/ink771.xml"/><Relationship Id="rId112" Type="http://schemas.openxmlformats.org/officeDocument/2006/relationships/image" Target="../media/image5710.png"/><Relationship Id="rId133" Type="http://schemas.openxmlformats.org/officeDocument/2006/relationships/image" Target="../media/image67.png"/><Relationship Id="rId16" Type="http://schemas.openxmlformats.org/officeDocument/2006/relationships/customXml" Target="../ink/ink734.xml"/><Relationship Id="rId37" Type="http://schemas.openxmlformats.org/officeDocument/2006/relationships/customXml" Target="../ink/ink745.xml"/><Relationship Id="rId58" Type="http://schemas.openxmlformats.org/officeDocument/2006/relationships/image" Target="../media/image3010.png"/><Relationship Id="rId79" Type="http://schemas.openxmlformats.org/officeDocument/2006/relationships/customXml" Target="../ink/ink766.xml"/><Relationship Id="rId102" Type="http://schemas.openxmlformats.org/officeDocument/2006/relationships/image" Target="../media/image5210.png"/><Relationship Id="rId123" Type="http://schemas.openxmlformats.org/officeDocument/2006/relationships/image" Target="../media/image6210.png"/><Relationship Id="rId144" Type="http://schemas.openxmlformats.org/officeDocument/2006/relationships/customXml" Target="../ink/ink799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customXml" Target="../ink/ink808.xml"/><Relationship Id="rId26" Type="http://schemas.openxmlformats.org/officeDocument/2006/relationships/customXml" Target="../ink/ink812.xml"/><Relationship Id="rId39" Type="http://schemas.openxmlformats.org/officeDocument/2006/relationships/image" Target="../media/image91.png"/><Relationship Id="rId21" Type="http://schemas.openxmlformats.org/officeDocument/2006/relationships/image" Target="../media/image654.png"/><Relationship Id="rId34" Type="http://schemas.openxmlformats.org/officeDocument/2006/relationships/customXml" Target="../ink/ink816.xml"/><Relationship Id="rId7" Type="http://schemas.openxmlformats.org/officeDocument/2006/relationships/image" Target="../media/image76.png"/><Relationship Id="rId2" Type="http://schemas.openxmlformats.org/officeDocument/2006/relationships/customXml" Target="../ink/ink800.xml"/><Relationship Id="rId16" Type="http://schemas.openxmlformats.org/officeDocument/2006/relationships/customXml" Target="../ink/ink807.xml"/><Relationship Id="rId20" Type="http://schemas.openxmlformats.org/officeDocument/2006/relationships/customXml" Target="../ink/ink809.xml"/><Relationship Id="rId29" Type="http://schemas.openxmlformats.org/officeDocument/2006/relationships/image" Target="../media/image86.png"/><Relationship Id="rId41" Type="http://schemas.openxmlformats.org/officeDocument/2006/relationships/image" Target="../media/image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2.xml"/><Relationship Id="rId11" Type="http://schemas.openxmlformats.org/officeDocument/2006/relationships/image" Target="../media/image78.png"/><Relationship Id="rId24" Type="http://schemas.openxmlformats.org/officeDocument/2006/relationships/customXml" Target="../ink/ink811.xml"/><Relationship Id="rId32" Type="http://schemas.openxmlformats.org/officeDocument/2006/relationships/customXml" Target="../ink/ink815.xml"/><Relationship Id="rId37" Type="http://schemas.openxmlformats.org/officeDocument/2006/relationships/image" Target="../media/image90.png"/><Relationship Id="rId40" Type="http://schemas.openxmlformats.org/officeDocument/2006/relationships/customXml" Target="../ink/ink819.xml"/><Relationship Id="rId5" Type="http://schemas.openxmlformats.org/officeDocument/2006/relationships/image" Target="../media/image75.png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813.xml"/><Relationship Id="rId36" Type="http://schemas.openxmlformats.org/officeDocument/2006/relationships/customXml" Target="../ink/ink817.xml"/><Relationship Id="rId10" Type="http://schemas.openxmlformats.org/officeDocument/2006/relationships/customXml" Target="../ink/ink804.xml"/><Relationship Id="rId19" Type="http://schemas.openxmlformats.org/officeDocument/2006/relationships/image" Target="../media/image82.png"/><Relationship Id="rId31" Type="http://schemas.openxmlformats.org/officeDocument/2006/relationships/image" Target="../media/image87.png"/><Relationship Id="rId4" Type="http://schemas.openxmlformats.org/officeDocument/2006/relationships/customXml" Target="../ink/ink801.xml"/><Relationship Id="rId9" Type="http://schemas.openxmlformats.org/officeDocument/2006/relationships/image" Target="../media/image77.png"/><Relationship Id="rId14" Type="http://schemas.openxmlformats.org/officeDocument/2006/relationships/customXml" Target="../ink/ink806.xml"/><Relationship Id="rId22" Type="http://schemas.openxmlformats.org/officeDocument/2006/relationships/customXml" Target="../ink/ink810.xml"/><Relationship Id="rId27" Type="http://schemas.openxmlformats.org/officeDocument/2006/relationships/image" Target="../media/image85.png"/><Relationship Id="rId30" Type="http://schemas.openxmlformats.org/officeDocument/2006/relationships/customXml" Target="../ink/ink814.xml"/><Relationship Id="rId35" Type="http://schemas.openxmlformats.org/officeDocument/2006/relationships/image" Target="../media/image89.png"/><Relationship Id="rId8" Type="http://schemas.openxmlformats.org/officeDocument/2006/relationships/customXml" Target="../ink/ink803.xml"/><Relationship Id="rId3" Type="http://schemas.openxmlformats.org/officeDocument/2006/relationships/image" Target="../media/image74.png"/><Relationship Id="rId12" Type="http://schemas.openxmlformats.org/officeDocument/2006/relationships/customXml" Target="../ink/ink805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818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customXml" Target="../ink/ink828.xml"/><Relationship Id="rId26" Type="http://schemas.openxmlformats.org/officeDocument/2006/relationships/customXml" Target="../ink/ink832.xml"/><Relationship Id="rId39" Type="http://schemas.openxmlformats.org/officeDocument/2006/relationships/image" Target="../media/image91.png"/><Relationship Id="rId21" Type="http://schemas.openxmlformats.org/officeDocument/2006/relationships/image" Target="../media/image654.png"/><Relationship Id="rId34" Type="http://schemas.openxmlformats.org/officeDocument/2006/relationships/customXml" Target="../ink/ink836.xml"/><Relationship Id="rId42" Type="http://schemas.openxmlformats.org/officeDocument/2006/relationships/customXml" Target="../ink/ink840.xml"/><Relationship Id="rId47" Type="http://schemas.openxmlformats.org/officeDocument/2006/relationships/image" Target="../media/image95.png"/><Relationship Id="rId7" Type="http://schemas.openxmlformats.org/officeDocument/2006/relationships/image" Target="../media/image76.png"/><Relationship Id="rId2" Type="http://schemas.openxmlformats.org/officeDocument/2006/relationships/customXml" Target="../ink/ink820.xml"/><Relationship Id="rId16" Type="http://schemas.openxmlformats.org/officeDocument/2006/relationships/customXml" Target="../ink/ink827.xml"/><Relationship Id="rId29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.xml"/><Relationship Id="rId11" Type="http://schemas.openxmlformats.org/officeDocument/2006/relationships/image" Target="../media/image78.png"/><Relationship Id="rId24" Type="http://schemas.openxmlformats.org/officeDocument/2006/relationships/customXml" Target="../ink/ink831.xml"/><Relationship Id="rId32" Type="http://schemas.openxmlformats.org/officeDocument/2006/relationships/customXml" Target="../ink/ink835.xml"/><Relationship Id="rId37" Type="http://schemas.openxmlformats.org/officeDocument/2006/relationships/image" Target="../media/image90.png"/><Relationship Id="rId40" Type="http://schemas.openxmlformats.org/officeDocument/2006/relationships/customXml" Target="../ink/ink839.xml"/><Relationship Id="rId45" Type="http://schemas.openxmlformats.org/officeDocument/2006/relationships/image" Target="../media/image94.png"/><Relationship Id="rId5" Type="http://schemas.openxmlformats.org/officeDocument/2006/relationships/image" Target="../media/image75.png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833.xml"/><Relationship Id="rId36" Type="http://schemas.openxmlformats.org/officeDocument/2006/relationships/customXml" Target="../ink/ink837.xml"/><Relationship Id="rId10" Type="http://schemas.openxmlformats.org/officeDocument/2006/relationships/customXml" Target="../ink/ink824.xml"/><Relationship Id="rId19" Type="http://schemas.openxmlformats.org/officeDocument/2006/relationships/image" Target="../media/image82.png"/><Relationship Id="rId31" Type="http://schemas.openxmlformats.org/officeDocument/2006/relationships/image" Target="../media/image87.png"/><Relationship Id="rId44" Type="http://schemas.openxmlformats.org/officeDocument/2006/relationships/customXml" Target="../ink/ink841.xml"/><Relationship Id="rId4" Type="http://schemas.openxmlformats.org/officeDocument/2006/relationships/customXml" Target="../ink/ink821.xml"/><Relationship Id="rId9" Type="http://schemas.openxmlformats.org/officeDocument/2006/relationships/image" Target="../media/image77.png"/><Relationship Id="rId14" Type="http://schemas.openxmlformats.org/officeDocument/2006/relationships/customXml" Target="../ink/ink826.xml"/><Relationship Id="rId22" Type="http://schemas.openxmlformats.org/officeDocument/2006/relationships/customXml" Target="../ink/ink830.xml"/><Relationship Id="rId27" Type="http://schemas.openxmlformats.org/officeDocument/2006/relationships/image" Target="../media/image85.png"/><Relationship Id="rId30" Type="http://schemas.openxmlformats.org/officeDocument/2006/relationships/customXml" Target="../ink/ink834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8" Type="http://schemas.openxmlformats.org/officeDocument/2006/relationships/customXml" Target="../ink/ink823.xml"/><Relationship Id="rId3" Type="http://schemas.openxmlformats.org/officeDocument/2006/relationships/image" Target="../media/image74.png"/><Relationship Id="rId12" Type="http://schemas.openxmlformats.org/officeDocument/2006/relationships/customXml" Target="../ink/ink825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838.xml"/><Relationship Id="rId46" Type="http://schemas.openxmlformats.org/officeDocument/2006/relationships/customXml" Target="../ink/ink842.xml"/><Relationship Id="rId20" Type="http://schemas.openxmlformats.org/officeDocument/2006/relationships/customXml" Target="../ink/ink829.xml"/><Relationship Id="rId41" Type="http://schemas.openxmlformats.org/officeDocument/2006/relationships/image" Target="../media/image92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customXml" Target="../ink/ink851.xml"/><Relationship Id="rId26" Type="http://schemas.openxmlformats.org/officeDocument/2006/relationships/customXml" Target="../ink/ink855.xml"/><Relationship Id="rId39" Type="http://schemas.openxmlformats.org/officeDocument/2006/relationships/image" Target="../media/image91.png"/><Relationship Id="rId21" Type="http://schemas.openxmlformats.org/officeDocument/2006/relationships/image" Target="../media/image654.png"/><Relationship Id="rId34" Type="http://schemas.openxmlformats.org/officeDocument/2006/relationships/customXml" Target="../ink/ink859.xml"/><Relationship Id="rId42" Type="http://schemas.openxmlformats.org/officeDocument/2006/relationships/customXml" Target="../ink/ink863.xml"/><Relationship Id="rId47" Type="http://schemas.openxmlformats.org/officeDocument/2006/relationships/image" Target="../media/image95.png"/><Relationship Id="rId50" Type="http://schemas.openxmlformats.org/officeDocument/2006/relationships/customXml" Target="../ink/ink867.xml"/><Relationship Id="rId55" Type="http://schemas.openxmlformats.org/officeDocument/2006/relationships/image" Target="../media/image99.png"/><Relationship Id="rId7" Type="http://schemas.openxmlformats.org/officeDocument/2006/relationships/image" Target="../media/image76.png"/><Relationship Id="rId2" Type="http://schemas.openxmlformats.org/officeDocument/2006/relationships/customXml" Target="../ink/ink843.xml"/><Relationship Id="rId16" Type="http://schemas.openxmlformats.org/officeDocument/2006/relationships/customXml" Target="../ink/ink850.xml"/><Relationship Id="rId29" Type="http://schemas.openxmlformats.org/officeDocument/2006/relationships/image" Target="../media/image86.png"/><Relationship Id="rId11" Type="http://schemas.openxmlformats.org/officeDocument/2006/relationships/image" Target="../media/image78.png"/><Relationship Id="rId24" Type="http://schemas.openxmlformats.org/officeDocument/2006/relationships/customXml" Target="../ink/ink854.xml"/><Relationship Id="rId32" Type="http://schemas.openxmlformats.org/officeDocument/2006/relationships/customXml" Target="../ink/ink858.xml"/><Relationship Id="rId37" Type="http://schemas.openxmlformats.org/officeDocument/2006/relationships/image" Target="../media/image90.png"/><Relationship Id="rId40" Type="http://schemas.openxmlformats.org/officeDocument/2006/relationships/customXml" Target="../ink/ink862.xml"/><Relationship Id="rId45" Type="http://schemas.openxmlformats.org/officeDocument/2006/relationships/image" Target="../media/image94.png"/><Relationship Id="rId53" Type="http://schemas.openxmlformats.org/officeDocument/2006/relationships/image" Target="../media/image98.png"/><Relationship Id="rId5" Type="http://schemas.openxmlformats.org/officeDocument/2006/relationships/image" Target="../media/image75.png"/><Relationship Id="rId10" Type="http://schemas.openxmlformats.org/officeDocument/2006/relationships/customXml" Target="../ink/ink847.xml"/><Relationship Id="rId19" Type="http://schemas.openxmlformats.org/officeDocument/2006/relationships/image" Target="../media/image82.png"/><Relationship Id="rId31" Type="http://schemas.openxmlformats.org/officeDocument/2006/relationships/image" Target="../media/image87.png"/><Relationship Id="rId44" Type="http://schemas.openxmlformats.org/officeDocument/2006/relationships/customXml" Target="../ink/ink864.xml"/><Relationship Id="rId52" Type="http://schemas.openxmlformats.org/officeDocument/2006/relationships/customXml" Target="../ink/ink868.xml"/><Relationship Id="rId4" Type="http://schemas.openxmlformats.org/officeDocument/2006/relationships/customXml" Target="../ink/ink844.xml"/><Relationship Id="rId9" Type="http://schemas.openxmlformats.org/officeDocument/2006/relationships/image" Target="../media/image77.png"/><Relationship Id="rId14" Type="http://schemas.openxmlformats.org/officeDocument/2006/relationships/customXml" Target="../ink/ink849.xml"/><Relationship Id="rId22" Type="http://schemas.openxmlformats.org/officeDocument/2006/relationships/customXml" Target="../ink/ink853.xml"/><Relationship Id="rId27" Type="http://schemas.openxmlformats.org/officeDocument/2006/relationships/image" Target="../media/image85.png"/><Relationship Id="rId30" Type="http://schemas.openxmlformats.org/officeDocument/2006/relationships/customXml" Target="../ink/ink857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866.xml"/><Relationship Id="rId8" Type="http://schemas.openxmlformats.org/officeDocument/2006/relationships/customXml" Target="../ink/ink846.xml"/><Relationship Id="rId51" Type="http://schemas.openxmlformats.org/officeDocument/2006/relationships/image" Target="../media/image97.png"/><Relationship Id="rId3" Type="http://schemas.openxmlformats.org/officeDocument/2006/relationships/image" Target="../media/image74.png"/><Relationship Id="rId12" Type="http://schemas.openxmlformats.org/officeDocument/2006/relationships/customXml" Target="../ink/ink848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861.xml"/><Relationship Id="rId46" Type="http://schemas.openxmlformats.org/officeDocument/2006/relationships/customXml" Target="../ink/ink865.xml"/><Relationship Id="rId20" Type="http://schemas.openxmlformats.org/officeDocument/2006/relationships/customXml" Target="../ink/ink852.xml"/><Relationship Id="rId41" Type="http://schemas.openxmlformats.org/officeDocument/2006/relationships/image" Target="../media/image92.png"/><Relationship Id="rId54" Type="http://schemas.openxmlformats.org/officeDocument/2006/relationships/customXml" Target="../ink/ink8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5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856.xml"/><Relationship Id="rId36" Type="http://schemas.openxmlformats.org/officeDocument/2006/relationships/customXml" Target="../ink/ink860.xml"/><Relationship Id="rId49" Type="http://schemas.openxmlformats.org/officeDocument/2006/relationships/image" Target="../media/image96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customXml" Target="../ink/ink878.xml"/><Relationship Id="rId26" Type="http://schemas.openxmlformats.org/officeDocument/2006/relationships/customXml" Target="../ink/ink882.xml"/><Relationship Id="rId39" Type="http://schemas.openxmlformats.org/officeDocument/2006/relationships/image" Target="../media/image91.png"/><Relationship Id="rId21" Type="http://schemas.openxmlformats.org/officeDocument/2006/relationships/image" Target="../media/image654.png"/><Relationship Id="rId34" Type="http://schemas.openxmlformats.org/officeDocument/2006/relationships/customXml" Target="../ink/ink886.xml"/><Relationship Id="rId42" Type="http://schemas.openxmlformats.org/officeDocument/2006/relationships/customXml" Target="../ink/ink890.xml"/><Relationship Id="rId47" Type="http://schemas.openxmlformats.org/officeDocument/2006/relationships/image" Target="../media/image95.png"/><Relationship Id="rId50" Type="http://schemas.openxmlformats.org/officeDocument/2006/relationships/customXml" Target="../ink/ink894.xml"/><Relationship Id="rId55" Type="http://schemas.openxmlformats.org/officeDocument/2006/relationships/image" Target="../media/image99.png"/><Relationship Id="rId7" Type="http://schemas.openxmlformats.org/officeDocument/2006/relationships/image" Target="../media/image76.png"/><Relationship Id="rId2" Type="http://schemas.openxmlformats.org/officeDocument/2006/relationships/customXml" Target="../ink/ink870.xml"/><Relationship Id="rId16" Type="http://schemas.openxmlformats.org/officeDocument/2006/relationships/customXml" Target="../ink/ink877.xml"/><Relationship Id="rId29" Type="http://schemas.openxmlformats.org/officeDocument/2006/relationships/image" Target="../media/image86.png"/><Relationship Id="rId11" Type="http://schemas.openxmlformats.org/officeDocument/2006/relationships/image" Target="../media/image78.png"/><Relationship Id="rId24" Type="http://schemas.openxmlformats.org/officeDocument/2006/relationships/customXml" Target="../ink/ink881.xml"/><Relationship Id="rId32" Type="http://schemas.openxmlformats.org/officeDocument/2006/relationships/customXml" Target="../ink/ink885.xml"/><Relationship Id="rId37" Type="http://schemas.openxmlformats.org/officeDocument/2006/relationships/image" Target="../media/image90.png"/><Relationship Id="rId40" Type="http://schemas.openxmlformats.org/officeDocument/2006/relationships/customXml" Target="../ink/ink889.xml"/><Relationship Id="rId45" Type="http://schemas.openxmlformats.org/officeDocument/2006/relationships/image" Target="../media/image94.png"/><Relationship Id="rId53" Type="http://schemas.openxmlformats.org/officeDocument/2006/relationships/image" Target="../media/image98.png"/><Relationship Id="rId58" Type="http://schemas.openxmlformats.org/officeDocument/2006/relationships/customXml" Target="../ink/ink898.xml"/><Relationship Id="rId5" Type="http://schemas.openxmlformats.org/officeDocument/2006/relationships/image" Target="../media/image75.png"/><Relationship Id="rId19" Type="http://schemas.openxmlformats.org/officeDocument/2006/relationships/image" Target="../media/image82.png"/><Relationship Id="rId4" Type="http://schemas.openxmlformats.org/officeDocument/2006/relationships/customXml" Target="../ink/ink871.xml"/><Relationship Id="rId9" Type="http://schemas.openxmlformats.org/officeDocument/2006/relationships/image" Target="../media/image77.png"/><Relationship Id="rId14" Type="http://schemas.openxmlformats.org/officeDocument/2006/relationships/customXml" Target="../ink/ink876.xml"/><Relationship Id="rId22" Type="http://schemas.openxmlformats.org/officeDocument/2006/relationships/customXml" Target="../ink/ink880.xml"/><Relationship Id="rId27" Type="http://schemas.openxmlformats.org/officeDocument/2006/relationships/image" Target="../media/image85.png"/><Relationship Id="rId30" Type="http://schemas.openxmlformats.org/officeDocument/2006/relationships/customXml" Target="../ink/ink884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893.xml"/><Relationship Id="rId56" Type="http://schemas.openxmlformats.org/officeDocument/2006/relationships/customXml" Target="../ink/ink897.xml"/><Relationship Id="rId8" Type="http://schemas.openxmlformats.org/officeDocument/2006/relationships/customXml" Target="../ink/ink873.xml"/><Relationship Id="rId51" Type="http://schemas.openxmlformats.org/officeDocument/2006/relationships/image" Target="../media/image97.png"/><Relationship Id="rId3" Type="http://schemas.openxmlformats.org/officeDocument/2006/relationships/image" Target="../media/image74.png"/><Relationship Id="rId12" Type="http://schemas.openxmlformats.org/officeDocument/2006/relationships/customXml" Target="../ink/ink875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888.xml"/><Relationship Id="rId46" Type="http://schemas.openxmlformats.org/officeDocument/2006/relationships/customXml" Target="../ink/ink892.xml"/><Relationship Id="rId59" Type="http://schemas.openxmlformats.org/officeDocument/2006/relationships/image" Target="../media/image101.png"/><Relationship Id="rId20" Type="http://schemas.openxmlformats.org/officeDocument/2006/relationships/customXml" Target="../ink/ink879.xml"/><Relationship Id="rId41" Type="http://schemas.openxmlformats.org/officeDocument/2006/relationships/image" Target="../media/image92.png"/><Relationship Id="rId54" Type="http://schemas.openxmlformats.org/officeDocument/2006/relationships/customXml" Target="../ink/ink8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2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883.xml"/><Relationship Id="rId36" Type="http://schemas.openxmlformats.org/officeDocument/2006/relationships/customXml" Target="../ink/ink887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874.xml"/><Relationship Id="rId31" Type="http://schemas.openxmlformats.org/officeDocument/2006/relationships/image" Target="../media/image87.png"/><Relationship Id="rId44" Type="http://schemas.openxmlformats.org/officeDocument/2006/relationships/customXml" Target="../ink/ink891.xml"/><Relationship Id="rId52" Type="http://schemas.openxmlformats.org/officeDocument/2006/relationships/customXml" Target="../ink/ink895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customXml" Target="../ink/ink907.xml"/><Relationship Id="rId26" Type="http://schemas.openxmlformats.org/officeDocument/2006/relationships/customXml" Target="../ink/ink911.xml"/><Relationship Id="rId39" Type="http://schemas.openxmlformats.org/officeDocument/2006/relationships/image" Target="../media/image91.png"/><Relationship Id="rId21" Type="http://schemas.openxmlformats.org/officeDocument/2006/relationships/image" Target="../media/image654.png"/><Relationship Id="rId34" Type="http://schemas.openxmlformats.org/officeDocument/2006/relationships/customXml" Target="../ink/ink915.xml"/><Relationship Id="rId42" Type="http://schemas.openxmlformats.org/officeDocument/2006/relationships/customXml" Target="../ink/ink919.xml"/><Relationship Id="rId47" Type="http://schemas.openxmlformats.org/officeDocument/2006/relationships/image" Target="../media/image95.png"/><Relationship Id="rId50" Type="http://schemas.openxmlformats.org/officeDocument/2006/relationships/customXml" Target="../ink/ink923.xml"/><Relationship Id="rId55" Type="http://schemas.openxmlformats.org/officeDocument/2006/relationships/image" Target="../media/image99.png"/><Relationship Id="rId63" Type="http://schemas.openxmlformats.org/officeDocument/2006/relationships/image" Target="../media/image103.png"/><Relationship Id="rId7" Type="http://schemas.openxmlformats.org/officeDocument/2006/relationships/image" Target="../media/image76.png"/><Relationship Id="rId2" Type="http://schemas.openxmlformats.org/officeDocument/2006/relationships/customXml" Target="../ink/ink899.xml"/><Relationship Id="rId16" Type="http://schemas.openxmlformats.org/officeDocument/2006/relationships/customXml" Target="../ink/ink906.xml"/><Relationship Id="rId29" Type="http://schemas.openxmlformats.org/officeDocument/2006/relationships/image" Target="../media/image86.png"/><Relationship Id="rId11" Type="http://schemas.openxmlformats.org/officeDocument/2006/relationships/image" Target="../media/image78.png"/><Relationship Id="rId24" Type="http://schemas.openxmlformats.org/officeDocument/2006/relationships/customXml" Target="../ink/ink910.xml"/><Relationship Id="rId32" Type="http://schemas.openxmlformats.org/officeDocument/2006/relationships/customXml" Target="../ink/ink914.xml"/><Relationship Id="rId37" Type="http://schemas.openxmlformats.org/officeDocument/2006/relationships/image" Target="../media/image90.png"/><Relationship Id="rId40" Type="http://schemas.openxmlformats.org/officeDocument/2006/relationships/customXml" Target="../ink/ink918.xml"/><Relationship Id="rId45" Type="http://schemas.openxmlformats.org/officeDocument/2006/relationships/image" Target="../media/image94.png"/><Relationship Id="rId53" Type="http://schemas.openxmlformats.org/officeDocument/2006/relationships/image" Target="../media/image98.png"/><Relationship Id="rId58" Type="http://schemas.openxmlformats.org/officeDocument/2006/relationships/customXml" Target="../ink/ink927.xml"/><Relationship Id="rId5" Type="http://schemas.openxmlformats.org/officeDocument/2006/relationships/image" Target="../media/image75.png"/><Relationship Id="rId61" Type="http://schemas.openxmlformats.org/officeDocument/2006/relationships/image" Target="../media/image102.png"/><Relationship Id="rId19" Type="http://schemas.openxmlformats.org/officeDocument/2006/relationships/image" Target="../media/image82.png"/><Relationship Id="rId14" Type="http://schemas.openxmlformats.org/officeDocument/2006/relationships/customXml" Target="../ink/ink905.xml"/><Relationship Id="rId22" Type="http://schemas.openxmlformats.org/officeDocument/2006/relationships/customXml" Target="../ink/ink909.xml"/><Relationship Id="rId27" Type="http://schemas.openxmlformats.org/officeDocument/2006/relationships/image" Target="../media/image85.png"/><Relationship Id="rId30" Type="http://schemas.openxmlformats.org/officeDocument/2006/relationships/customXml" Target="../ink/ink913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922.xml"/><Relationship Id="rId56" Type="http://schemas.openxmlformats.org/officeDocument/2006/relationships/customXml" Target="../ink/ink926.xml"/><Relationship Id="rId8" Type="http://schemas.openxmlformats.org/officeDocument/2006/relationships/customXml" Target="../ink/ink902.xml"/><Relationship Id="rId51" Type="http://schemas.openxmlformats.org/officeDocument/2006/relationships/image" Target="../media/image97.png"/><Relationship Id="rId3" Type="http://schemas.openxmlformats.org/officeDocument/2006/relationships/image" Target="../media/image74.png"/><Relationship Id="rId12" Type="http://schemas.openxmlformats.org/officeDocument/2006/relationships/customXml" Target="../ink/ink904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917.xml"/><Relationship Id="rId46" Type="http://schemas.openxmlformats.org/officeDocument/2006/relationships/customXml" Target="../ink/ink921.xml"/><Relationship Id="rId59" Type="http://schemas.openxmlformats.org/officeDocument/2006/relationships/image" Target="../media/image101.png"/><Relationship Id="rId20" Type="http://schemas.openxmlformats.org/officeDocument/2006/relationships/customXml" Target="../ink/ink908.xml"/><Relationship Id="rId41" Type="http://schemas.openxmlformats.org/officeDocument/2006/relationships/image" Target="../media/image92.png"/><Relationship Id="rId54" Type="http://schemas.openxmlformats.org/officeDocument/2006/relationships/customXml" Target="../ink/ink925.xml"/><Relationship Id="rId62" Type="http://schemas.openxmlformats.org/officeDocument/2006/relationships/customXml" Target="../ink/ink9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1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912.xml"/><Relationship Id="rId36" Type="http://schemas.openxmlformats.org/officeDocument/2006/relationships/customXml" Target="../ink/ink916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903.xml"/><Relationship Id="rId31" Type="http://schemas.openxmlformats.org/officeDocument/2006/relationships/image" Target="../media/image87.png"/><Relationship Id="rId44" Type="http://schemas.openxmlformats.org/officeDocument/2006/relationships/customXml" Target="../ink/ink920.xml"/><Relationship Id="rId52" Type="http://schemas.openxmlformats.org/officeDocument/2006/relationships/customXml" Target="../ink/ink924.xml"/><Relationship Id="rId60" Type="http://schemas.openxmlformats.org/officeDocument/2006/relationships/customXml" Target="../ink/ink928.xml"/><Relationship Id="rId4" Type="http://schemas.openxmlformats.org/officeDocument/2006/relationships/customXml" Target="../ink/ink900.xml"/><Relationship Id="rId9" Type="http://schemas.openxmlformats.org/officeDocument/2006/relationships/image" Target="../media/image77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42.xml"/><Relationship Id="rId21" Type="http://schemas.openxmlformats.org/officeDocument/2006/relationships/image" Target="../media/image654.png"/><Relationship Id="rId34" Type="http://schemas.openxmlformats.org/officeDocument/2006/relationships/customXml" Target="../ink/ink946.xml"/><Relationship Id="rId42" Type="http://schemas.openxmlformats.org/officeDocument/2006/relationships/customXml" Target="../ink/ink950.xml"/><Relationship Id="rId47" Type="http://schemas.openxmlformats.org/officeDocument/2006/relationships/image" Target="../media/image95.png"/><Relationship Id="rId50" Type="http://schemas.openxmlformats.org/officeDocument/2006/relationships/customXml" Target="../ink/ink954.xml"/><Relationship Id="rId55" Type="http://schemas.openxmlformats.org/officeDocument/2006/relationships/image" Target="../media/image99.png"/><Relationship Id="rId63" Type="http://schemas.openxmlformats.org/officeDocument/2006/relationships/image" Target="../media/image103.png"/><Relationship Id="rId7" Type="http://schemas.openxmlformats.org/officeDocument/2006/relationships/image" Target="../media/image76.png"/><Relationship Id="rId2" Type="http://schemas.openxmlformats.org/officeDocument/2006/relationships/customXml" Target="../ink/ink930.xml"/><Relationship Id="rId16" Type="http://schemas.openxmlformats.org/officeDocument/2006/relationships/customXml" Target="../ink/ink937.xml"/><Relationship Id="rId29" Type="http://schemas.openxmlformats.org/officeDocument/2006/relationships/image" Target="../media/image86.png"/><Relationship Id="rId11" Type="http://schemas.openxmlformats.org/officeDocument/2006/relationships/image" Target="../media/image78.png"/><Relationship Id="rId24" Type="http://schemas.openxmlformats.org/officeDocument/2006/relationships/customXml" Target="../ink/ink941.xml"/><Relationship Id="rId32" Type="http://schemas.openxmlformats.org/officeDocument/2006/relationships/customXml" Target="../ink/ink945.xml"/><Relationship Id="rId37" Type="http://schemas.openxmlformats.org/officeDocument/2006/relationships/image" Target="../media/image90.png"/><Relationship Id="rId40" Type="http://schemas.openxmlformats.org/officeDocument/2006/relationships/customXml" Target="../ink/ink949.xml"/><Relationship Id="rId45" Type="http://schemas.openxmlformats.org/officeDocument/2006/relationships/image" Target="../media/image94.png"/><Relationship Id="rId53" Type="http://schemas.openxmlformats.org/officeDocument/2006/relationships/image" Target="../media/image98.png"/><Relationship Id="rId58" Type="http://schemas.openxmlformats.org/officeDocument/2006/relationships/customXml" Target="../ink/ink958.xml"/><Relationship Id="rId5" Type="http://schemas.openxmlformats.org/officeDocument/2006/relationships/image" Target="../media/image75.png"/><Relationship Id="rId61" Type="http://schemas.openxmlformats.org/officeDocument/2006/relationships/image" Target="../media/image102.png"/><Relationship Id="rId19" Type="http://schemas.openxmlformats.org/officeDocument/2006/relationships/image" Target="../media/image82.png"/><Relationship Id="rId14" Type="http://schemas.openxmlformats.org/officeDocument/2006/relationships/customXml" Target="../ink/ink936.xml"/><Relationship Id="rId22" Type="http://schemas.openxmlformats.org/officeDocument/2006/relationships/customXml" Target="../ink/ink940.xml"/><Relationship Id="rId27" Type="http://schemas.openxmlformats.org/officeDocument/2006/relationships/image" Target="../media/image85.png"/><Relationship Id="rId30" Type="http://schemas.openxmlformats.org/officeDocument/2006/relationships/customXml" Target="../ink/ink944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953.xml"/><Relationship Id="rId56" Type="http://schemas.openxmlformats.org/officeDocument/2006/relationships/customXml" Target="../ink/ink957.xml"/><Relationship Id="rId64" Type="http://schemas.openxmlformats.org/officeDocument/2006/relationships/customXml" Target="../ink/ink961.xml"/><Relationship Id="rId8" Type="http://schemas.openxmlformats.org/officeDocument/2006/relationships/customXml" Target="../ink/ink933.xml"/><Relationship Id="rId51" Type="http://schemas.openxmlformats.org/officeDocument/2006/relationships/image" Target="../media/image97.png"/><Relationship Id="rId3" Type="http://schemas.openxmlformats.org/officeDocument/2006/relationships/image" Target="../media/image74.png"/><Relationship Id="rId12" Type="http://schemas.openxmlformats.org/officeDocument/2006/relationships/customXml" Target="../ink/ink935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948.xml"/><Relationship Id="rId46" Type="http://schemas.openxmlformats.org/officeDocument/2006/relationships/customXml" Target="../ink/ink952.xml"/><Relationship Id="rId59" Type="http://schemas.openxmlformats.org/officeDocument/2006/relationships/image" Target="../media/image101.png"/><Relationship Id="rId20" Type="http://schemas.openxmlformats.org/officeDocument/2006/relationships/customXml" Target="../ink/ink939.xml"/><Relationship Id="rId41" Type="http://schemas.openxmlformats.org/officeDocument/2006/relationships/image" Target="../media/image92.png"/><Relationship Id="rId54" Type="http://schemas.openxmlformats.org/officeDocument/2006/relationships/customXml" Target="../ink/ink956.xml"/><Relationship Id="rId62" Type="http://schemas.openxmlformats.org/officeDocument/2006/relationships/customXml" Target="../ink/ink9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2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943.xml"/><Relationship Id="rId36" Type="http://schemas.openxmlformats.org/officeDocument/2006/relationships/customXml" Target="../ink/ink947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934.xml"/><Relationship Id="rId31" Type="http://schemas.openxmlformats.org/officeDocument/2006/relationships/image" Target="../media/image87.png"/><Relationship Id="rId44" Type="http://schemas.openxmlformats.org/officeDocument/2006/relationships/customXml" Target="../ink/ink951.xml"/><Relationship Id="rId52" Type="http://schemas.openxmlformats.org/officeDocument/2006/relationships/customXml" Target="../ink/ink955.xml"/><Relationship Id="rId60" Type="http://schemas.openxmlformats.org/officeDocument/2006/relationships/customXml" Target="../ink/ink959.xml"/><Relationship Id="rId65" Type="http://schemas.openxmlformats.org/officeDocument/2006/relationships/image" Target="../media/image104.png"/><Relationship Id="rId4" Type="http://schemas.openxmlformats.org/officeDocument/2006/relationships/customXml" Target="../ink/ink931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938.xml"/><Relationship Id="rId39" Type="http://schemas.openxmlformats.org/officeDocument/2006/relationships/image" Target="../media/image91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4.xml"/><Relationship Id="rId21" Type="http://schemas.openxmlformats.org/officeDocument/2006/relationships/image" Target="../media/image654.png"/><Relationship Id="rId42" Type="http://schemas.openxmlformats.org/officeDocument/2006/relationships/customXml" Target="../ink/ink982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995.xml"/><Relationship Id="rId2" Type="http://schemas.openxmlformats.org/officeDocument/2006/relationships/customXml" Target="../ink/ink962.xml"/><Relationship Id="rId16" Type="http://schemas.openxmlformats.org/officeDocument/2006/relationships/customXml" Target="../ink/ink969.xml"/><Relationship Id="rId29" Type="http://schemas.openxmlformats.org/officeDocument/2006/relationships/image" Target="../media/image86.png"/><Relationship Id="rId11" Type="http://schemas.openxmlformats.org/officeDocument/2006/relationships/image" Target="../media/image78.png"/><Relationship Id="rId24" Type="http://schemas.openxmlformats.org/officeDocument/2006/relationships/customXml" Target="../ink/ink973.xml"/><Relationship Id="rId32" Type="http://schemas.openxmlformats.org/officeDocument/2006/relationships/customXml" Target="../ink/ink977.xml"/><Relationship Id="rId37" Type="http://schemas.openxmlformats.org/officeDocument/2006/relationships/image" Target="../media/image90.png"/><Relationship Id="rId40" Type="http://schemas.openxmlformats.org/officeDocument/2006/relationships/customXml" Target="../ink/ink981.xml"/><Relationship Id="rId45" Type="http://schemas.openxmlformats.org/officeDocument/2006/relationships/image" Target="../media/image94.png"/><Relationship Id="rId53" Type="http://schemas.openxmlformats.org/officeDocument/2006/relationships/image" Target="../media/image98.png"/><Relationship Id="rId58" Type="http://schemas.openxmlformats.org/officeDocument/2006/relationships/customXml" Target="../ink/ink990.xml"/><Relationship Id="rId66" Type="http://schemas.openxmlformats.org/officeDocument/2006/relationships/customXml" Target="../ink/ink994.xml"/><Relationship Id="rId5" Type="http://schemas.openxmlformats.org/officeDocument/2006/relationships/image" Target="../media/image75.png"/><Relationship Id="rId61" Type="http://schemas.openxmlformats.org/officeDocument/2006/relationships/image" Target="../media/image102.png"/><Relationship Id="rId19" Type="http://schemas.openxmlformats.org/officeDocument/2006/relationships/image" Target="../media/image82.png"/><Relationship Id="rId14" Type="http://schemas.openxmlformats.org/officeDocument/2006/relationships/customXml" Target="../ink/ink968.xml"/><Relationship Id="rId22" Type="http://schemas.openxmlformats.org/officeDocument/2006/relationships/customXml" Target="../ink/ink972.xml"/><Relationship Id="rId27" Type="http://schemas.openxmlformats.org/officeDocument/2006/relationships/image" Target="../media/image85.png"/><Relationship Id="rId30" Type="http://schemas.openxmlformats.org/officeDocument/2006/relationships/customXml" Target="../ink/ink976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985.xml"/><Relationship Id="rId56" Type="http://schemas.openxmlformats.org/officeDocument/2006/relationships/customXml" Target="../ink/ink989.xml"/><Relationship Id="rId64" Type="http://schemas.openxmlformats.org/officeDocument/2006/relationships/customXml" Target="../ink/ink993.xml"/><Relationship Id="rId69" Type="http://schemas.openxmlformats.org/officeDocument/2006/relationships/image" Target="../media/image106.png"/><Relationship Id="rId8" Type="http://schemas.openxmlformats.org/officeDocument/2006/relationships/customXml" Target="../ink/ink965.xml"/><Relationship Id="rId51" Type="http://schemas.openxmlformats.org/officeDocument/2006/relationships/image" Target="../media/image97.png"/><Relationship Id="rId72" Type="http://schemas.openxmlformats.org/officeDocument/2006/relationships/customXml" Target="../ink/ink997.xml"/><Relationship Id="rId3" Type="http://schemas.openxmlformats.org/officeDocument/2006/relationships/image" Target="../media/image74.png"/><Relationship Id="rId12" Type="http://schemas.openxmlformats.org/officeDocument/2006/relationships/customXml" Target="../ink/ink967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980.xml"/><Relationship Id="rId46" Type="http://schemas.openxmlformats.org/officeDocument/2006/relationships/customXml" Target="../ink/ink984.xml"/><Relationship Id="rId59" Type="http://schemas.openxmlformats.org/officeDocument/2006/relationships/image" Target="../media/image101.png"/><Relationship Id="rId67" Type="http://schemas.openxmlformats.org/officeDocument/2006/relationships/image" Target="../media/image105.png"/><Relationship Id="rId20" Type="http://schemas.openxmlformats.org/officeDocument/2006/relationships/customXml" Target="../ink/ink971.xml"/><Relationship Id="rId41" Type="http://schemas.openxmlformats.org/officeDocument/2006/relationships/image" Target="../media/image92.png"/><Relationship Id="rId54" Type="http://schemas.openxmlformats.org/officeDocument/2006/relationships/customXml" Target="../ink/ink988.xml"/><Relationship Id="rId62" Type="http://schemas.openxmlformats.org/officeDocument/2006/relationships/customXml" Target="../ink/ink992.xml"/><Relationship Id="rId70" Type="http://schemas.openxmlformats.org/officeDocument/2006/relationships/customXml" Target="../ink/ink9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4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975.xml"/><Relationship Id="rId36" Type="http://schemas.openxmlformats.org/officeDocument/2006/relationships/customXml" Target="../ink/ink979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966.xml"/><Relationship Id="rId31" Type="http://schemas.openxmlformats.org/officeDocument/2006/relationships/image" Target="../media/image87.png"/><Relationship Id="rId44" Type="http://schemas.openxmlformats.org/officeDocument/2006/relationships/customXml" Target="../ink/ink983.xml"/><Relationship Id="rId52" Type="http://schemas.openxmlformats.org/officeDocument/2006/relationships/customXml" Target="../ink/ink987.xml"/><Relationship Id="rId60" Type="http://schemas.openxmlformats.org/officeDocument/2006/relationships/customXml" Target="../ink/ink991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4" Type="http://schemas.openxmlformats.org/officeDocument/2006/relationships/customXml" Target="../ink/ink963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970.xml"/><Relationship Id="rId39" Type="http://schemas.openxmlformats.org/officeDocument/2006/relationships/image" Target="../media/image91.png"/><Relationship Id="rId34" Type="http://schemas.openxmlformats.org/officeDocument/2006/relationships/customXml" Target="../ink/ink978.xml"/><Relationship Id="rId50" Type="http://schemas.openxmlformats.org/officeDocument/2006/relationships/customXml" Target="../ink/ink986.xml"/><Relationship Id="rId55" Type="http://schemas.openxmlformats.org/officeDocument/2006/relationships/image" Target="../media/image99.png"/><Relationship Id="rId7" Type="http://schemas.openxmlformats.org/officeDocument/2006/relationships/image" Target="../media/image76.png"/><Relationship Id="rId71" Type="http://schemas.openxmlformats.org/officeDocument/2006/relationships/image" Target="../media/image10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13" Type="http://schemas.openxmlformats.org/officeDocument/2006/relationships/image" Target="../media/image10.png"/><Relationship Id="rId18" Type="http://schemas.openxmlformats.org/officeDocument/2006/relationships/customXml" Target="../ink/ink13.xml"/><Relationship Id="rId3" Type="http://schemas.openxmlformats.org/officeDocument/2006/relationships/image" Target="../media/image521.png"/><Relationship Id="rId21" Type="http://schemas.openxmlformats.org/officeDocument/2006/relationships/image" Target="../media/image14.png"/><Relationship Id="rId7" Type="http://schemas.openxmlformats.org/officeDocument/2006/relationships/image" Target="../media/image7.png"/><Relationship Id="rId12" Type="http://schemas.openxmlformats.org/officeDocument/2006/relationships/customXml" Target="../ink/ink10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2" Type="http://schemas.openxmlformats.org/officeDocument/2006/relationships/customXml" Target="../ink/ink5.xml"/><Relationship Id="rId16" Type="http://schemas.openxmlformats.org/officeDocument/2006/relationships/customXml" Target="../ink/ink12.xml"/><Relationship Id="rId20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.xml"/><Relationship Id="rId11" Type="http://schemas.openxmlformats.org/officeDocument/2006/relationships/image" Target="../media/image9.png"/><Relationship Id="rId24" Type="http://schemas.openxmlformats.org/officeDocument/2006/relationships/customXml" Target="../ink/ink16.xml"/><Relationship Id="rId5" Type="http://schemas.openxmlformats.org/officeDocument/2006/relationships/image" Target="../media/image655.png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10" Type="http://schemas.openxmlformats.org/officeDocument/2006/relationships/customXml" Target="../ink/ink9.xml"/><Relationship Id="rId19" Type="http://schemas.openxmlformats.org/officeDocument/2006/relationships/image" Target="../media/image13.png"/><Relationship Id="rId4" Type="http://schemas.openxmlformats.org/officeDocument/2006/relationships/customXml" Target="../ink/ink6.xml"/><Relationship Id="rId9" Type="http://schemas.openxmlformats.org/officeDocument/2006/relationships/image" Target="../media/image8.png"/><Relationship Id="rId14" Type="http://schemas.openxmlformats.org/officeDocument/2006/relationships/customXml" Target="../ink/ink11.xml"/><Relationship Id="rId22" Type="http://schemas.openxmlformats.org/officeDocument/2006/relationships/customXml" Target="../ink/ink15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0.xml"/><Relationship Id="rId21" Type="http://schemas.openxmlformats.org/officeDocument/2006/relationships/image" Target="../media/image654.png"/><Relationship Id="rId42" Type="http://schemas.openxmlformats.org/officeDocument/2006/relationships/customXml" Target="../ink/ink1018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031.xml"/><Relationship Id="rId16" Type="http://schemas.openxmlformats.org/officeDocument/2006/relationships/customXml" Target="../ink/ink1005.xml"/><Relationship Id="rId11" Type="http://schemas.openxmlformats.org/officeDocument/2006/relationships/image" Target="../media/image78.png"/><Relationship Id="rId32" Type="http://schemas.openxmlformats.org/officeDocument/2006/relationships/customXml" Target="../ink/ink1013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026.xml"/><Relationship Id="rId74" Type="http://schemas.openxmlformats.org/officeDocument/2006/relationships/customXml" Target="../ink/ink1034.xml"/><Relationship Id="rId79" Type="http://schemas.openxmlformats.org/officeDocument/2006/relationships/image" Target="../media/image111.png"/><Relationship Id="rId5" Type="http://schemas.openxmlformats.org/officeDocument/2006/relationships/image" Target="../media/image75.png"/><Relationship Id="rId61" Type="http://schemas.openxmlformats.org/officeDocument/2006/relationships/image" Target="../media/image102.png"/><Relationship Id="rId19" Type="http://schemas.openxmlformats.org/officeDocument/2006/relationships/image" Target="../media/image82.png"/><Relationship Id="rId14" Type="http://schemas.openxmlformats.org/officeDocument/2006/relationships/customXml" Target="../ink/ink1004.xml"/><Relationship Id="rId22" Type="http://schemas.openxmlformats.org/officeDocument/2006/relationships/customXml" Target="../ink/ink1008.xml"/><Relationship Id="rId27" Type="http://schemas.openxmlformats.org/officeDocument/2006/relationships/image" Target="../media/image85.png"/><Relationship Id="rId30" Type="http://schemas.openxmlformats.org/officeDocument/2006/relationships/customXml" Target="../ink/ink1012.xml"/><Relationship Id="rId35" Type="http://schemas.openxmlformats.org/officeDocument/2006/relationships/image" Target="../media/image89.png"/><Relationship Id="rId43" Type="http://schemas.openxmlformats.org/officeDocument/2006/relationships/image" Target="../media/image93.png"/><Relationship Id="rId48" Type="http://schemas.openxmlformats.org/officeDocument/2006/relationships/customXml" Target="../ink/ink1021.xml"/><Relationship Id="rId56" Type="http://schemas.openxmlformats.org/officeDocument/2006/relationships/customXml" Target="../ink/ink1025.xml"/><Relationship Id="rId64" Type="http://schemas.openxmlformats.org/officeDocument/2006/relationships/customXml" Target="../ink/ink1029.xml"/><Relationship Id="rId69" Type="http://schemas.openxmlformats.org/officeDocument/2006/relationships/image" Target="../media/image106.png"/><Relationship Id="rId77" Type="http://schemas.openxmlformats.org/officeDocument/2006/relationships/image" Target="../media/image110.png"/><Relationship Id="rId8" Type="http://schemas.openxmlformats.org/officeDocument/2006/relationships/customXml" Target="../ink/ink1001.xml"/><Relationship Id="rId51" Type="http://schemas.openxmlformats.org/officeDocument/2006/relationships/image" Target="../media/image97.png"/><Relationship Id="rId72" Type="http://schemas.openxmlformats.org/officeDocument/2006/relationships/customXml" Target="../ink/ink1033.xml"/><Relationship Id="rId80" Type="http://schemas.openxmlformats.org/officeDocument/2006/relationships/customXml" Target="../ink/ink1037.xml"/><Relationship Id="rId3" Type="http://schemas.openxmlformats.org/officeDocument/2006/relationships/image" Target="../media/image74.png"/><Relationship Id="rId12" Type="http://schemas.openxmlformats.org/officeDocument/2006/relationships/customXml" Target="../ink/ink1003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1016.xml"/><Relationship Id="rId46" Type="http://schemas.openxmlformats.org/officeDocument/2006/relationships/customXml" Target="../ink/ink1020.xml"/><Relationship Id="rId59" Type="http://schemas.openxmlformats.org/officeDocument/2006/relationships/image" Target="../media/image101.png"/><Relationship Id="rId67" Type="http://schemas.openxmlformats.org/officeDocument/2006/relationships/image" Target="../media/image105.png"/><Relationship Id="rId20" Type="http://schemas.openxmlformats.org/officeDocument/2006/relationships/customXml" Target="../ink/ink1007.xml"/><Relationship Id="rId41" Type="http://schemas.openxmlformats.org/officeDocument/2006/relationships/image" Target="../media/image92.png"/><Relationship Id="rId54" Type="http://schemas.openxmlformats.org/officeDocument/2006/relationships/customXml" Target="../ink/ink1024.xml"/><Relationship Id="rId62" Type="http://schemas.openxmlformats.org/officeDocument/2006/relationships/customXml" Target="../ink/ink1028.xml"/><Relationship Id="rId70" Type="http://schemas.openxmlformats.org/officeDocument/2006/relationships/customXml" Target="../ink/ink1032.xml"/><Relationship Id="rId75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0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011.xml"/><Relationship Id="rId36" Type="http://schemas.openxmlformats.org/officeDocument/2006/relationships/customXml" Target="../ink/ink1015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1002.xml"/><Relationship Id="rId31" Type="http://schemas.openxmlformats.org/officeDocument/2006/relationships/image" Target="../media/image87.png"/><Relationship Id="rId44" Type="http://schemas.openxmlformats.org/officeDocument/2006/relationships/customXml" Target="../ink/ink1019.xml"/><Relationship Id="rId52" Type="http://schemas.openxmlformats.org/officeDocument/2006/relationships/customXml" Target="../ink/ink1023.xml"/><Relationship Id="rId60" Type="http://schemas.openxmlformats.org/officeDocument/2006/relationships/customXml" Target="../ink/ink1027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036.xml"/><Relationship Id="rId81" Type="http://schemas.openxmlformats.org/officeDocument/2006/relationships/image" Target="../media/image112.png"/><Relationship Id="rId4" Type="http://schemas.openxmlformats.org/officeDocument/2006/relationships/customXml" Target="../ink/ink999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006.xml"/><Relationship Id="rId39" Type="http://schemas.openxmlformats.org/officeDocument/2006/relationships/image" Target="../media/image91.png"/><Relationship Id="rId34" Type="http://schemas.openxmlformats.org/officeDocument/2006/relationships/customXml" Target="../ink/ink1014.xml"/><Relationship Id="rId50" Type="http://schemas.openxmlformats.org/officeDocument/2006/relationships/customXml" Target="../ink/ink1022.xml"/><Relationship Id="rId55" Type="http://schemas.openxmlformats.org/officeDocument/2006/relationships/image" Target="../media/image99.png"/><Relationship Id="rId76" Type="http://schemas.openxmlformats.org/officeDocument/2006/relationships/customXml" Target="../ink/ink1035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2" Type="http://schemas.openxmlformats.org/officeDocument/2006/relationships/customXml" Target="../ink/ink998.xml"/><Relationship Id="rId29" Type="http://schemas.openxmlformats.org/officeDocument/2006/relationships/image" Target="../media/image86.png"/><Relationship Id="rId24" Type="http://schemas.openxmlformats.org/officeDocument/2006/relationships/customXml" Target="../ink/ink1009.xml"/><Relationship Id="rId40" Type="http://schemas.openxmlformats.org/officeDocument/2006/relationships/customXml" Target="../ink/ink1017.xml"/><Relationship Id="rId45" Type="http://schemas.openxmlformats.org/officeDocument/2006/relationships/image" Target="../media/image94.png"/><Relationship Id="rId66" Type="http://schemas.openxmlformats.org/officeDocument/2006/relationships/customXml" Target="../ink/ink1030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0.xml"/><Relationship Id="rId21" Type="http://schemas.openxmlformats.org/officeDocument/2006/relationships/image" Target="../media/image654.png"/><Relationship Id="rId42" Type="http://schemas.openxmlformats.org/officeDocument/2006/relationships/customXml" Target="../ink/ink1058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071.xml"/><Relationship Id="rId84" Type="http://schemas.openxmlformats.org/officeDocument/2006/relationships/customXml" Target="../ink/ink1079.xml"/><Relationship Id="rId89" Type="http://schemas.openxmlformats.org/officeDocument/2006/relationships/image" Target="../media/image116.png"/><Relationship Id="rId16" Type="http://schemas.openxmlformats.org/officeDocument/2006/relationships/customXml" Target="../ink/ink1045.xml"/><Relationship Id="rId11" Type="http://schemas.openxmlformats.org/officeDocument/2006/relationships/image" Target="../media/image78.png"/><Relationship Id="rId32" Type="http://schemas.openxmlformats.org/officeDocument/2006/relationships/customXml" Target="../ink/ink1053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066.xml"/><Relationship Id="rId74" Type="http://schemas.openxmlformats.org/officeDocument/2006/relationships/customXml" Target="../ink/ink1074.xml"/><Relationship Id="rId79" Type="http://schemas.openxmlformats.org/officeDocument/2006/relationships/image" Target="../media/image111.png"/><Relationship Id="rId5" Type="http://schemas.openxmlformats.org/officeDocument/2006/relationships/image" Target="../media/image75.png"/><Relationship Id="rId90" Type="http://schemas.openxmlformats.org/officeDocument/2006/relationships/customXml" Target="../ink/ink1082.xml"/><Relationship Id="rId95" Type="http://schemas.openxmlformats.org/officeDocument/2006/relationships/image" Target="../media/image119.png"/><Relationship Id="rId22" Type="http://schemas.openxmlformats.org/officeDocument/2006/relationships/customXml" Target="../ink/ink1048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061.xml"/><Relationship Id="rId64" Type="http://schemas.openxmlformats.org/officeDocument/2006/relationships/customXml" Target="../ink/ink1069.xml"/><Relationship Id="rId69" Type="http://schemas.openxmlformats.org/officeDocument/2006/relationships/image" Target="../media/image106.png"/><Relationship Id="rId80" Type="http://schemas.openxmlformats.org/officeDocument/2006/relationships/customXml" Target="../ink/ink1077.xml"/><Relationship Id="rId85" Type="http://schemas.openxmlformats.org/officeDocument/2006/relationships/image" Target="../media/image114.png"/><Relationship Id="rId12" Type="http://schemas.openxmlformats.org/officeDocument/2006/relationships/customXml" Target="../ink/ink1043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1056.xml"/><Relationship Id="rId46" Type="http://schemas.openxmlformats.org/officeDocument/2006/relationships/customXml" Target="../ink/ink1060.xml"/><Relationship Id="rId59" Type="http://schemas.openxmlformats.org/officeDocument/2006/relationships/image" Target="../media/image101.png"/><Relationship Id="rId67" Type="http://schemas.openxmlformats.org/officeDocument/2006/relationships/image" Target="../media/image105.png"/><Relationship Id="rId20" Type="http://schemas.openxmlformats.org/officeDocument/2006/relationships/customXml" Target="../ink/ink1047.xml"/><Relationship Id="rId41" Type="http://schemas.openxmlformats.org/officeDocument/2006/relationships/image" Target="../media/image92.png"/><Relationship Id="rId54" Type="http://schemas.openxmlformats.org/officeDocument/2006/relationships/customXml" Target="../ink/ink1064.xml"/><Relationship Id="rId62" Type="http://schemas.openxmlformats.org/officeDocument/2006/relationships/customXml" Target="../ink/ink1068.xml"/><Relationship Id="rId70" Type="http://schemas.openxmlformats.org/officeDocument/2006/relationships/customXml" Target="../ink/ink1072.xml"/><Relationship Id="rId75" Type="http://schemas.openxmlformats.org/officeDocument/2006/relationships/image" Target="../media/image109.png"/><Relationship Id="rId83" Type="http://schemas.openxmlformats.org/officeDocument/2006/relationships/image" Target="../media/image113.png"/><Relationship Id="rId88" Type="http://schemas.openxmlformats.org/officeDocument/2006/relationships/customXml" Target="../ink/ink1081.xml"/><Relationship Id="rId91" Type="http://schemas.openxmlformats.org/officeDocument/2006/relationships/image" Target="../media/image117.png"/><Relationship Id="rId96" Type="http://schemas.openxmlformats.org/officeDocument/2006/relationships/customXml" Target="../ink/ink10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0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051.xml"/><Relationship Id="rId36" Type="http://schemas.openxmlformats.org/officeDocument/2006/relationships/customXml" Target="../ink/ink1055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1042.xml"/><Relationship Id="rId31" Type="http://schemas.openxmlformats.org/officeDocument/2006/relationships/image" Target="../media/image87.png"/><Relationship Id="rId44" Type="http://schemas.openxmlformats.org/officeDocument/2006/relationships/customXml" Target="../ink/ink1059.xml"/><Relationship Id="rId52" Type="http://schemas.openxmlformats.org/officeDocument/2006/relationships/customXml" Target="../ink/ink1063.xml"/><Relationship Id="rId60" Type="http://schemas.openxmlformats.org/officeDocument/2006/relationships/customXml" Target="../ink/ink1067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076.xml"/><Relationship Id="rId81" Type="http://schemas.openxmlformats.org/officeDocument/2006/relationships/image" Target="../media/image112.png"/><Relationship Id="rId86" Type="http://schemas.openxmlformats.org/officeDocument/2006/relationships/customXml" Target="../ink/ink1080.xml"/><Relationship Id="rId94" Type="http://schemas.openxmlformats.org/officeDocument/2006/relationships/customXml" Target="../ink/ink1084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039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046.xml"/><Relationship Id="rId39" Type="http://schemas.openxmlformats.org/officeDocument/2006/relationships/image" Target="../media/image91.png"/><Relationship Id="rId34" Type="http://schemas.openxmlformats.org/officeDocument/2006/relationships/customXml" Target="../ink/ink1054.xml"/><Relationship Id="rId50" Type="http://schemas.openxmlformats.org/officeDocument/2006/relationships/customXml" Target="../ink/ink1062.xml"/><Relationship Id="rId55" Type="http://schemas.openxmlformats.org/officeDocument/2006/relationships/image" Target="../media/image99.png"/><Relationship Id="rId76" Type="http://schemas.openxmlformats.org/officeDocument/2006/relationships/customXml" Target="../ink/ink1075.xml"/><Relationship Id="rId97" Type="http://schemas.openxmlformats.org/officeDocument/2006/relationships/image" Target="../media/image120.png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083.xml"/><Relationship Id="rId2" Type="http://schemas.openxmlformats.org/officeDocument/2006/relationships/customXml" Target="../ink/ink1038.xml"/><Relationship Id="rId29" Type="http://schemas.openxmlformats.org/officeDocument/2006/relationships/image" Target="../media/image86.png"/><Relationship Id="rId24" Type="http://schemas.openxmlformats.org/officeDocument/2006/relationships/customXml" Target="../ink/ink1049.xml"/><Relationship Id="rId40" Type="http://schemas.openxmlformats.org/officeDocument/2006/relationships/customXml" Target="../ink/ink1057.xml"/><Relationship Id="rId45" Type="http://schemas.openxmlformats.org/officeDocument/2006/relationships/image" Target="../media/image94.png"/><Relationship Id="rId66" Type="http://schemas.openxmlformats.org/officeDocument/2006/relationships/customXml" Target="../ink/ink1070.xml"/><Relationship Id="rId87" Type="http://schemas.openxmlformats.org/officeDocument/2006/relationships/image" Target="../media/image115.png"/><Relationship Id="rId61" Type="http://schemas.openxmlformats.org/officeDocument/2006/relationships/image" Target="../media/image102.png"/><Relationship Id="rId82" Type="http://schemas.openxmlformats.org/officeDocument/2006/relationships/customXml" Target="../ink/ink1078.xml"/><Relationship Id="rId19" Type="http://schemas.openxmlformats.org/officeDocument/2006/relationships/image" Target="../media/image82.png"/><Relationship Id="rId14" Type="http://schemas.openxmlformats.org/officeDocument/2006/relationships/customXml" Target="../ink/ink1044.xml"/><Relationship Id="rId30" Type="http://schemas.openxmlformats.org/officeDocument/2006/relationships/customXml" Target="../ink/ink1052.xml"/><Relationship Id="rId35" Type="http://schemas.openxmlformats.org/officeDocument/2006/relationships/image" Target="../media/image89.png"/><Relationship Id="rId56" Type="http://schemas.openxmlformats.org/officeDocument/2006/relationships/customXml" Target="../ink/ink1065.xml"/><Relationship Id="rId77" Type="http://schemas.openxmlformats.org/officeDocument/2006/relationships/image" Target="../media/image110.png"/><Relationship Id="rId100" Type="http://schemas.openxmlformats.org/officeDocument/2006/relationships/customXml" Target="../ink/ink1087.xml"/><Relationship Id="rId8" Type="http://schemas.openxmlformats.org/officeDocument/2006/relationships/customXml" Target="../ink/ink1041.xml"/><Relationship Id="rId51" Type="http://schemas.openxmlformats.org/officeDocument/2006/relationships/image" Target="../media/image97.png"/><Relationship Id="rId72" Type="http://schemas.openxmlformats.org/officeDocument/2006/relationships/customXml" Target="../ink/ink1073.xml"/><Relationship Id="rId93" Type="http://schemas.openxmlformats.org/officeDocument/2006/relationships/image" Target="../media/image118.png"/><Relationship Id="rId98" Type="http://schemas.openxmlformats.org/officeDocument/2006/relationships/customXml" Target="../ink/ink1086.xml"/><Relationship Id="rId3" Type="http://schemas.openxmlformats.org/officeDocument/2006/relationships/image" Target="../media/image74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0.xml"/><Relationship Id="rId21" Type="http://schemas.openxmlformats.org/officeDocument/2006/relationships/image" Target="../media/image654.png"/><Relationship Id="rId42" Type="http://schemas.openxmlformats.org/officeDocument/2006/relationships/customXml" Target="../ink/ink1108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121.xml"/><Relationship Id="rId84" Type="http://schemas.openxmlformats.org/officeDocument/2006/relationships/customXml" Target="../ink/ink1129.xml"/><Relationship Id="rId89" Type="http://schemas.openxmlformats.org/officeDocument/2006/relationships/image" Target="../media/image116.png"/><Relationship Id="rId16" Type="http://schemas.openxmlformats.org/officeDocument/2006/relationships/customXml" Target="../ink/ink1095.xml"/><Relationship Id="rId11" Type="http://schemas.openxmlformats.org/officeDocument/2006/relationships/image" Target="../media/image78.png"/><Relationship Id="rId32" Type="http://schemas.openxmlformats.org/officeDocument/2006/relationships/customXml" Target="../ink/ink1103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116.xml"/><Relationship Id="rId74" Type="http://schemas.openxmlformats.org/officeDocument/2006/relationships/customXml" Target="../ink/ink1124.xml"/><Relationship Id="rId79" Type="http://schemas.openxmlformats.org/officeDocument/2006/relationships/image" Target="../media/image111.png"/><Relationship Id="rId102" Type="http://schemas.openxmlformats.org/officeDocument/2006/relationships/customXml" Target="../ink/ink1138.xml"/><Relationship Id="rId5" Type="http://schemas.openxmlformats.org/officeDocument/2006/relationships/image" Target="../media/image75.png"/><Relationship Id="rId90" Type="http://schemas.openxmlformats.org/officeDocument/2006/relationships/customXml" Target="../ink/ink1132.xml"/><Relationship Id="rId95" Type="http://schemas.openxmlformats.org/officeDocument/2006/relationships/image" Target="../media/image119.png"/><Relationship Id="rId22" Type="http://schemas.openxmlformats.org/officeDocument/2006/relationships/customXml" Target="../ink/ink1098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111.xml"/><Relationship Id="rId64" Type="http://schemas.openxmlformats.org/officeDocument/2006/relationships/customXml" Target="../ink/ink1119.xml"/><Relationship Id="rId69" Type="http://schemas.openxmlformats.org/officeDocument/2006/relationships/image" Target="../media/image106.png"/><Relationship Id="rId80" Type="http://schemas.openxmlformats.org/officeDocument/2006/relationships/customXml" Target="../ink/ink1127.xml"/><Relationship Id="rId85" Type="http://schemas.openxmlformats.org/officeDocument/2006/relationships/image" Target="../media/image114.png"/><Relationship Id="rId12" Type="http://schemas.openxmlformats.org/officeDocument/2006/relationships/customXml" Target="../ink/ink1093.xml"/><Relationship Id="rId17" Type="http://schemas.openxmlformats.org/officeDocument/2006/relationships/image" Target="../media/image81.png"/><Relationship Id="rId25" Type="http://schemas.openxmlformats.org/officeDocument/2006/relationships/image" Target="../media/image84.png"/><Relationship Id="rId33" Type="http://schemas.openxmlformats.org/officeDocument/2006/relationships/image" Target="../media/image88.png"/><Relationship Id="rId38" Type="http://schemas.openxmlformats.org/officeDocument/2006/relationships/customXml" Target="../ink/ink1106.xml"/><Relationship Id="rId46" Type="http://schemas.openxmlformats.org/officeDocument/2006/relationships/customXml" Target="../ink/ink1110.xml"/><Relationship Id="rId59" Type="http://schemas.openxmlformats.org/officeDocument/2006/relationships/image" Target="../media/image101.png"/><Relationship Id="rId67" Type="http://schemas.openxmlformats.org/officeDocument/2006/relationships/image" Target="../media/image105.png"/><Relationship Id="rId103" Type="http://schemas.openxmlformats.org/officeDocument/2006/relationships/image" Target="../media/image123.png"/><Relationship Id="rId20" Type="http://schemas.openxmlformats.org/officeDocument/2006/relationships/customXml" Target="../ink/ink1097.xml"/><Relationship Id="rId41" Type="http://schemas.openxmlformats.org/officeDocument/2006/relationships/image" Target="../media/image92.png"/><Relationship Id="rId54" Type="http://schemas.openxmlformats.org/officeDocument/2006/relationships/customXml" Target="../ink/ink1114.xml"/><Relationship Id="rId62" Type="http://schemas.openxmlformats.org/officeDocument/2006/relationships/customXml" Target="../ink/ink1118.xml"/><Relationship Id="rId70" Type="http://schemas.openxmlformats.org/officeDocument/2006/relationships/customXml" Target="../ink/ink1122.xml"/><Relationship Id="rId75" Type="http://schemas.openxmlformats.org/officeDocument/2006/relationships/image" Target="../media/image109.png"/><Relationship Id="rId83" Type="http://schemas.openxmlformats.org/officeDocument/2006/relationships/image" Target="../media/image113.png"/><Relationship Id="rId88" Type="http://schemas.openxmlformats.org/officeDocument/2006/relationships/customXml" Target="../ink/ink1131.xml"/><Relationship Id="rId91" Type="http://schemas.openxmlformats.org/officeDocument/2006/relationships/image" Target="../media/image117.png"/><Relationship Id="rId96" Type="http://schemas.openxmlformats.org/officeDocument/2006/relationships/customXml" Target="../ink/ink1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0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101.xml"/><Relationship Id="rId36" Type="http://schemas.openxmlformats.org/officeDocument/2006/relationships/customXml" Target="../ink/ink1105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" Type="http://schemas.openxmlformats.org/officeDocument/2006/relationships/customXml" Target="../ink/ink1092.xml"/><Relationship Id="rId31" Type="http://schemas.openxmlformats.org/officeDocument/2006/relationships/image" Target="../media/image87.png"/><Relationship Id="rId44" Type="http://schemas.openxmlformats.org/officeDocument/2006/relationships/customXml" Target="../ink/ink1109.xml"/><Relationship Id="rId52" Type="http://schemas.openxmlformats.org/officeDocument/2006/relationships/customXml" Target="../ink/ink1113.xml"/><Relationship Id="rId60" Type="http://schemas.openxmlformats.org/officeDocument/2006/relationships/customXml" Target="../ink/ink1117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126.xml"/><Relationship Id="rId81" Type="http://schemas.openxmlformats.org/officeDocument/2006/relationships/image" Target="../media/image112.png"/><Relationship Id="rId86" Type="http://schemas.openxmlformats.org/officeDocument/2006/relationships/customXml" Target="../ink/ink1130.xml"/><Relationship Id="rId94" Type="http://schemas.openxmlformats.org/officeDocument/2006/relationships/customXml" Target="../ink/ink1134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089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096.xml"/><Relationship Id="rId39" Type="http://schemas.openxmlformats.org/officeDocument/2006/relationships/image" Target="../media/image91.png"/><Relationship Id="rId34" Type="http://schemas.openxmlformats.org/officeDocument/2006/relationships/customXml" Target="../ink/ink1104.xml"/><Relationship Id="rId50" Type="http://schemas.openxmlformats.org/officeDocument/2006/relationships/customXml" Target="../ink/ink1112.xml"/><Relationship Id="rId55" Type="http://schemas.openxmlformats.org/officeDocument/2006/relationships/image" Target="../media/image99.png"/><Relationship Id="rId76" Type="http://schemas.openxmlformats.org/officeDocument/2006/relationships/customXml" Target="../ink/ink1125.xml"/><Relationship Id="rId97" Type="http://schemas.openxmlformats.org/officeDocument/2006/relationships/image" Target="../media/image120.png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133.xml"/><Relationship Id="rId2" Type="http://schemas.openxmlformats.org/officeDocument/2006/relationships/customXml" Target="../ink/ink1088.xml"/><Relationship Id="rId29" Type="http://schemas.openxmlformats.org/officeDocument/2006/relationships/image" Target="../media/image86.png"/><Relationship Id="rId24" Type="http://schemas.openxmlformats.org/officeDocument/2006/relationships/customXml" Target="../ink/ink1099.xml"/><Relationship Id="rId40" Type="http://schemas.openxmlformats.org/officeDocument/2006/relationships/customXml" Target="../ink/ink1107.xml"/><Relationship Id="rId45" Type="http://schemas.openxmlformats.org/officeDocument/2006/relationships/image" Target="../media/image94.png"/><Relationship Id="rId66" Type="http://schemas.openxmlformats.org/officeDocument/2006/relationships/customXml" Target="../ink/ink1120.xml"/><Relationship Id="rId87" Type="http://schemas.openxmlformats.org/officeDocument/2006/relationships/image" Target="../media/image115.png"/><Relationship Id="rId61" Type="http://schemas.openxmlformats.org/officeDocument/2006/relationships/image" Target="../media/image102.png"/><Relationship Id="rId82" Type="http://schemas.openxmlformats.org/officeDocument/2006/relationships/customXml" Target="../ink/ink1128.xml"/><Relationship Id="rId19" Type="http://schemas.openxmlformats.org/officeDocument/2006/relationships/image" Target="../media/image82.png"/><Relationship Id="rId14" Type="http://schemas.openxmlformats.org/officeDocument/2006/relationships/customXml" Target="../ink/ink1094.xml"/><Relationship Id="rId30" Type="http://schemas.openxmlformats.org/officeDocument/2006/relationships/customXml" Target="../ink/ink1102.xml"/><Relationship Id="rId35" Type="http://schemas.openxmlformats.org/officeDocument/2006/relationships/image" Target="../media/image89.png"/><Relationship Id="rId56" Type="http://schemas.openxmlformats.org/officeDocument/2006/relationships/customXml" Target="../ink/ink1115.xml"/><Relationship Id="rId77" Type="http://schemas.openxmlformats.org/officeDocument/2006/relationships/image" Target="../media/image110.png"/><Relationship Id="rId100" Type="http://schemas.openxmlformats.org/officeDocument/2006/relationships/customXml" Target="../ink/ink1137.xml"/><Relationship Id="rId8" Type="http://schemas.openxmlformats.org/officeDocument/2006/relationships/customXml" Target="../ink/ink1091.xml"/><Relationship Id="rId51" Type="http://schemas.openxmlformats.org/officeDocument/2006/relationships/image" Target="../media/image97.png"/><Relationship Id="rId72" Type="http://schemas.openxmlformats.org/officeDocument/2006/relationships/customXml" Target="../ink/ink1123.xml"/><Relationship Id="rId93" Type="http://schemas.openxmlformats.org/officeDocument/2006/relationships/image" Target="../media/image118.png"/><Relationship Id="rId98" Type="http://schemas.openxmlformats.org/officeDocument/2006/relationships/customXml" Target="../ink/ink1136.xml"/><Relationship Id="rId3" Type="http://schemas.openxmlformats.org/officeDocument/2006/relationships/image" Target="../media/image74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51.xml"/><Relationship Id="rId21" Type="http://schemas.openxmlformats.org/officeDocument/2006/relationships/image" Target="../media/image654.png"/><Relationship Id="rId42" Type="http://schemas.openxmlformats.org/officeDocument/2006/relationships/customXml" Target="../ink/ink1159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172.xml"/><Relationship Id="rId84" Type="http://schemas.openxmlformats.org/officeDocument/2006/relationships/customXml" Target="../ink/ink1180.xml"/><Relationship Id="rId89" Type="http://schemas.openxmlformats.org/officeDocument/2006/relationships/image" Target="../media/image116.png"/><Relationship Id="rId16" Type="http://schemas.openxmlformats.org/officeDocument/2006/relationships/customXml" Target="../ink/ink1146.xml"/><Relationship Id="rId107" Type="http://schemas.openxmlformats.org/officeDocument/2006/relationships/image" Target="../media/image125.png"/><Relationship Id="rId11" Type="http://schemas.openxmlformats.org/officeDocument/2006/relationships/image" Target="../media/image78.png"/><Relationship Id="rId32" Type="http://schemas.openxmlformats.org/officeDocument/2006/relationships/customXml" Target="../ink/ink1154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167.xml"/><Relationship Id="rId74" Type="http://schemas.openxmlformats.org/officeDocument/2006/relationships/customXml" Target="../ink/ink1175.xml"/><Relationship Id="rId79" Type="http://schemas.openxmlformats.org/officeDocument/2006/relationships/image" Target="../media/image111.png"/><Relationship Id="rId102" Type="http://schemas.openxmlformats.org/officeDocument/2006/relationships/customXml" Target="../ink/ink1189.xml"/><Relationship Id="rId5" Type="http://schemas.openxmlformats.org/officeDocument/2006/relationships/image" Target="../media/image75.png"/><Relationship Id="rId90" Type="http://schemas.openxmlformats.org/officeDocument/2006/relationships/customXml" Target="../ink/ink1183.xml"/><Relationship Id="rId95" Type="http://schemas.openxmlformats.org/officeDocument/2006/relationships/image" Target="../media/image119.png"/><Relationship Id="rId22" Type="http://schemas.openxmlformats.org/officeDocument/2006/relationships/customXml" Target="../ink/ink1149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162.xml"/><Relationship Id="rId64" Type="http://schemas.openxmlformats.org/officeDocument/2006/relationships/customXml" Target="../ink/ink1170.xml"/><Relationship Id="rId69" Type="http://schemas.openxmlformats.org/officeDocument/2006/relationships/image" Target="../media/image106.png"/><Relationship Id="rId80" Type="http://schemas.openxmlformats.org/officeDocument/2006/relationships/customXml" Target="../ink/ink1178.xml"/><Relationship Id="rId85" Type="http://schemas.openxmlformats.org/officeDocument/2006/relationships/image" Target="../media/image114.png"/><Relationship Id="rId12" Type="http://schemas.openxmlformats.org/officeDocument/2006/relationships/customXml" Target="../ink/ink1144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157.xml"/><Relationship Id="rId59" Type="http://schemas.openxmlformats.org/officeDocument/2006/relationships/image" Target="../media/image101.png"/><Relationship Id="rId103" Type="http://schemas.openxmlformats.org/officeDocument/2006/relationships/image" Target="../media/image123.png"/><Relationship Id="rId20" Type="http://schemas.openxmlformats.org/officeDocument/2006/relationships/customXml" Target="../ink/ink1148.xml"/><Relationship Id="rId41" Type="http://schemas.openxmlformats.org/officeDocument/2006/relationships/image" Target="../media/image92.png"/><Relationship Id="rId54" Type="http://schemas.openxmlformats.org/officeDocument/2006/relationships/customXml" Target="../ink/ink1165.xml"/><Relationship Id="rId62" Type="http://schemas.openxmlformats.org/officeDocument/2006/relationships/customXml" Target="../ink/ink1169.xml"/><Relationship Id="rId70" Type="http://schemas.openxmlformats.org/officeDocument/2006/relationships/customXml" Target="../ink/ink1173.xml"/><Relationship Id="rId75" Type="http://schemas.openxmlformats.org/officeDocument/2006/relationships/image" Target="../media/image109.png"/><Relationship Id="rId83" Type="http://schemas.openxmlformats.org/officeDocument/2006/relationships/image" Target="../media/image113.png"/><Relationship Id="rId88" Type="http://schemas.openxmlformats.org/officeDocument/2006/relationships/customXml" Target="../ink/ink1182.xml"/><Relationship Id="rId91" Type="http://schemas.openxmlformats.org/officeDocument/2006/relationships/image" Target="../media/image117.png"/><Relationship Id="rId96" Type="http://schemas.openxmlformats.org/officeDocument/2006/relationships/customXml" Target="../ink/ink11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1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152.xml"/><Relationship Id="rId36" Type="http://schemas.openxmlformats.org/officeDocument/2006/relationships/customXml" Target="../ink/ink1156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6" Type="http://schemas.openxmlformats.org/officeDocument/2006/relationships/customXml" Target="../ink/ink1191.xml"/><Relationship Id="rId10" Type="http://schemas.openxmlformats.org/officeDocument/2006/relationships/customXml" Target="../ink/ink1143.xml"/><Relationship Id="rId31" Type="http://schemas.openxmlformats.org/officeDocument/2006/relationships/image" Target="../media/image87.png"/><Relationship Id="rId44" Type="http://schemas.openxmlformats.org/officeDocument/2006/relationships/customXml" Target="../ink/ink1160.xml"/><Relationship Id="rId52" Type="http://schemas.openxmlformats.org/officeDocument/2006/relationships/customXml" Target="../ink/ink1164.xml"/><Relationship Id="rId60" Type="http://schemas.openxmlformats.org/officeDocument/2006/relationships/customXml" Target="../ink/ink1168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177.xml"/><Relationship Id="rId81" Type="http://schemas.openxmlformats.org/officeDocument/2006/relationships/image" Target="../media/image112.png"/><Relationship Id="rId86" Type="http://schemas.openxmlformats.org/officeDocument/2006/relationships/customXml" Target="../ink/ink1181.xml"/><Relationship Id="rId94" Type="http://schemas.openxmlformats.org/officeDocument/2006/relationships/customXml" Target="../ink/ink1185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140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147.xml"/><Relationship Id="rId39" Type="http://schemas.openxmlformats.org/officeDocument/2006/relationships/image" Target="../media/image91.png"/><Relationship Id="rId34" Type="http://schemas.openxmlformats.org/officeDocument/2006/relationships/customXml" Target="../ink/ink1155.xml"/><Relationship Id="rId50" Type="http://schemas.openxmlformats.org/officeDocument/2006/relationships/customXml" Target="../ink/ink1163.xml"/><Relationship Id="rId55" Type="http://schemas.openxmlformats.org/officeDocument/2006/relationships/image" Target="../media/image99.png"/><Relationship Id="rId76" Type="http://schemas.openxmlformats.org/officeDocument/2006/relationships/customXml" Target="../ink/ink1176.xml"/><Relationship Id="rId97" Type="http://schemas.openxmlformats.org/officeDocument/2006/relationships/image" Target="../media/image120.png"/><Relationship Id="rId104" Type="http://schemas.openxmlformats.org/officeDocument/2006/relationships/customXml" Target="../ink/ink1190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184.xml"/><Relationship Id="rId2" Type="http://schemas.openxmlformats.org/officeDocument/2006/relationships/customXml" Target="../ink/ink1139.xml"/><Relationship Id="rId29" Type="http://schemas.openxmlformats.org/officeDocument/2006/relationships/image" Target="../media/image86.png"/><Relationship Id="rId24" Type="http://schemas.openxmlformats.org/officeDocument/2006/relationships/customXml" Target="../ink/ink1150.xml"/><Relationship Id="rId40" Type="http://schemas.openxmlformats.org/officeDocument/2006/relationships/customXml" Target="../ink/ink1158.xml"/><Relationship Id="rId45" Type="http://schemas.openxmlformats.org/officeDocument/2006/relationships/image" Target="../media/image94.png"/><Relationship Id="rId66" Type="http://schemas.openxmlformats.org/officeDocument/2006/relationships/customXml" Target="../ink/ink1171.xml"/><Relationship Id="rId87" Type="http://schemas.openxmlformats.org/officeDocument/2006/relationships/image" Target="../media/image115.png"/><Relationship Id="rId61" Type="http://schemas.openxmlformats.org/officeDocument/2006/relationships/image" Target="../media/image102.png"/><Relationship Id="rId82" Type="http://schemas.openxmlformats.org/officeDocument/2006/relationships/customXml" Target="../ink/ink1179.xml"/><Relationship Id="rId19" Type="http://schemas.openxmlformats.org/officeDocument/2006/relationships/image" Target="../media/image82.png"/><Relationship Id="rId14" Type="http://schemas.openxmlformats.org/officeDocument/2006/relationships/customXml" Target="../ink/ink1145.xml"/><Relationship Id="rId30" Type="http://schemas.openxmlformats.org/officeDocument/2006/relationships/customXml" Target="../ink/ink1153.xml"/><Relationship Id="rId35" Type="http://schemas.openxmlformats.org/officeDocument/2006/relationships/image" Target="../media/image89.png"/><Relationship Id="rId56" Type="http://schemas.openxmlformats.org/officeDocument/2006/relationships/customXml" Target="../ink/ink1166.xml"/><Relationship Id="rId77" Type="http://schemas.openxmlformats.org/officeDocument/2006/relationships/image" Target="../media/image110.png"/><Relationship Id="rId100" Type="http://schemas.openxmlformats.org/officeDocument/2006/relationships/customXml" Target="../ink/ink1188.xml"/><Relationship Id="rId105" Type="http://schemas.openxmlformats.org/officeDocument/2006/relationships/image" Target="../media/image124.png"/><Relationship Id="rId8" Type="http://schemas.openxmlformats.org/officeDocument/2006/relationships/customXml" Target="../ink/ink1142.xml"/><Relationship Id="rId51" Type="http://schemas.openxmlformats.org/officeDocument/2006/relationships/image" Target="../media/image97.png"/><Relationship Id="rId72" Type="http://schemas.openxmlformats.org/officeDocument/2006/relationships/customXml" Target="../ink/ink1174.xml"/><Relationship Id="rId93" Type="http://schemas.openxmlformats.org/officeDocument/2006/relationships/image" Target="../media/image118.png"/><Relationship Id="rId98" Type="http://schemas.openxmlformats.org/officeDocument/2006/relationships/customXml" Target="../ink/ink1187.xml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161.xml"/><Relationship Id="rId67" Type="http://schemas.openxmlformats.org/officeDocument/2006/relationships/image" Target="../media/image105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4.xml"/><Relationship Id="rId21" Type="http://schemas.openxmlformats.org/officeDocument/2006/relationships/image" Target="../media/image654.png"/><Relationship Id="rId42" Type="http://schemas.openxmlformats.org/officeDocument/2006/relationships/customXml" Target="../ink/ink1212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225.xml"/><Relationship Id="rId84" Type="http://schemas.openxmlformats.org/officeDocument/2006/relationships/customXml" Target="../ink/ink1233.xml"/><Relationship Id="rId89" Type="http://schemas.openxmlformats.org/officeDocument/2006/relationships/image" Target="../media/image116.png"/><Relationship Id="rId16" Type="http://schemas.openxmlformats.org/officeDocument/2006/relationships/customXml" Target="../ink/ink1199.xml"/><Relationship Id="rId107" Type="http://schemas.openxmlformats.org/officeDocument/2006/relationships/image" Target="../media/image125.png"/><Relationship Id="rId11" Type="http://schemas.openxmlformats.org/officeDocument/2006/relationships/image" Target="../media/image78.png"/><Relationship Id="rId32" Type="http://schemas.openxmlformats.org/officeDocument/2006/relationships/customXml" Target="../ink/ink1207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220.xml"/><Relationship Id="rId74" Type="http://schemas.openxmlformats.org/officeDocument/2006/relationships/customXml" Target="../ink/ink1228.xml"/><Relationship Id="rId79" Type="http://schemas.openxmlformats.org/officeDocument/2006/relationships/image" Target="../media/image111.png"/><Relationship Id="rId102" Type="http://schemas.openxmlformats.org/officeDocument/2006/relationships/customXml" Target="../ink/ink1242.xml"/><Relationship Id="rId5" Type="http://schemas.openxmlformats.org/officeDocument/2006/relationships/image" Target="../media/image75.png"/><Relationship Id="rId90" Type="http://schemas.openxmlformats.org/officeDocument/2006/relationships/customXml" Target="../ink/ink1236.xml"/><Relationship Id="rId95" Type="http://schemas.openxmlformats.org/officeDocument/2006/relationships/image" Target="../media/image119.png"/><Relationship Id="rId22" Type="http://schemas.openxmlformats.org/officeDocument/2006/relationships/customXml" Target="../ink/ink1202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215.xml"/><Relationship Id="rId64" Type="http://schemas.openxmlformats.org/officeDocument/2006/relationships/customXml" Target="../ink/ink1223.xml"/><Relationship Id="rId69" Type="http://schemas.openxmlformats.org/officeDocument/2006/relationships/image" Target="../media/image106.png"/><Relationship Id="rId80" Type="http://schemas.openxmlformats.org/officeDocument/2006/relationships/customXml" Target="../ink/ink1231.xml"/><Relationship Id="rId85" Type="http://schemas.openxmlformats.org/officeDocument/2006/relationships/image" Target="../media/image114.png"/><Relationship Id="rId12" Type="http://schemas.openxmlformats.org/officeDocument/2006/relationships/customXml" Target="../ink/ink1197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210.xml"/><Relationship Id="rId59" Type="http://schemas.openxmlformats.org/officeDocument/2006/relationships/image" Target="../media/image101.png"/><Relationship Id="rId103" Type="http://schemas.openxmlformats.org/officeDocument/2006/relationships/image" Target="../media/image123.png"/><Relationship Id="rId108" Type="http://schemas.openxmlformats.org/officeDocument/2006/relationships/customXml" Target="../ink/ink1245.xml"/><Relationship Id="rId54" Type="http://schemas.openxmlformats.org/officeDocument/2006/relationships/customXml" Target="../ink/ink1218.xml"/><Relationship Id="rId70" Type="http://schemas.openxmlformats.org/officeDocument/2006/relationships/customXml" Target="../ink/ink1226.xml"/><Relationship Id="rId75" Type="http://schemas.openxmlformats.org/officeDocument/2006/relationships/image" Target="../media/image109.png"/><Relationship Id="rId91" Type="http://schemas.openxmlformats.org/officeDocument/2006/relationships/image" Target="../media/image117.png"/><Relationship Id="rId96" Type="http://schemas.openxmlformats.org/officeDocument/2006/relationships/customXml" Target="../ink/ink12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4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205.xml"/><Relationship Id="rId36" Type="http://schemas.openxmlformats.org/officeDocument/2006/relationships/customXml" Target="../ink/ink1209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6" Type="http://schemas.openxmlformats.org/officeDocument/2006/relationships/customXml" Target="../ink/ink1244.xml"/><Relationship Id="rId10" Type="http://schemas.openxmlformats.org/officeDocument/2006/relationships/customXml" Target="../ink/ink1196.xml"/><Relationship Id="rId31" Type="http://schemas.openxmlformats.org/officeDocument/2006/relationships/image" Target="../media/image87.png"/><Relationship Id="rId44" Type="http://schemas.openxmlformats.org/officeDocument/2006/relationships/customXml" Target="../ink/ink1213.xml"/><Relationship Id="rId52" Type="http://schemas.openxmlformats.org/officeDocument/2006/relationships/customXml" Target="../ink/ink1217.xml"/><Relationship Id="rId60" Type="http://schemas.openxmlformats.org/officeDocument/2006/relationships/customXml" Target="../ink/ink1221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230.xml"/><Relationship Id="rId81" Type="http://schemas.openxmlformats.org/officeDocument/2006/relationships/image" Target="../media/image112.png"/><Relationship Id="rId86" Type="http://schemas.openxmlformats.org/officeDocument/2006/relationships/customXml" Target="../ink/ink1234.xml"/><Relationship Id="rId94" Type="http://schemas.openxmlformats.org/officeDocument/2006/relationships/customXml" Target="../ink/ink1238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193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200.xml"/><Relationship Id="rId39" Type="http://schemas.openxmlformats.org/officeDocument/2006/relationships/image" Target="../media/image91.png"/><Relationship Id="rId109" Type="http://schemas.openxmlformats.org/officeDocument/2006/relationships/image" Target="../media/image126.png"/><Relationship Id="rId34" Type="http://schemas.openxmlformats.org/officeDocument/2006/relationships/customXml" Target="../ink/ink1208.xml"/><Relationship Id="rId50" Type="http://schemas.openxmlformats.org/officeDocument/2006/relationships/customXml" Target="../ink/ink1216.xml"/><Relationship Id="rId55" Type="http://schemas.openxmlformats.org/officeDocument/2006/relationships/image" Target="../media/image99.png"/><Relationship Id="rId76" Type="http://schemas.openxmlformats.org/officeDocument/2006/relationships/customXml" Target="../ink/ink1229.xml"/><Relationship Id="rId97" Type="http://schemas.openxmlformats.org/officeDocument/2006/relationships/image" Target="../media/image120.png"/><Relationship Id="rId104" Type="http://schemas.openxmlformats.org/officeDocument/2006/relationships/customXml" Target="../ink/ink1243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237.xml"/><Relationship Id="rId2" Type="http://schemas.openxmlformats.org/officeDocument/2006/relationships/customXml" Target="../ink/ink1192.xml"/><Relationship Id="rId29" Type="http://schemas.openxmlformats.org/officeDocument/2006/relationships/image" Target="../media/image86.png"/><Relationship Id="rId24" Type="http://schemas.openxmlformats.org/officeDocument/2006/relationships/customXml" Target="../ink/ink1203.xml"/><Relationship Id="rId40" Type="http://schemas.openxmlformats.org/officeDocument/2006/relationships/customXml" Target="../ink/ink1211.xml"/><Relationship Id="rId45" Type="http://schemas.openxmlformats.org/officeDocument/2006/relationships/image" Target="../media/image94.png"/><Relationship Id="rId66" Type="http://schemas.openxmlformats.org/officeDocument/2006/relationships/customXml" Target="../ink/ink1224.xml"/><Relationship Id="rId87" Type="http://schemas.openxmlformats.org/officeDocument/2006/relationships/image" Target="../media/image115.png"/><Relationship Id="rId61" Type="http://schemas.openxmlformats.org/officeDocument/2006/relationships/image" Target="../media/image102.png"/><Relationship Id="rId82" Type="http://schemas.openxmlformats.org/officeDocument/2006/relationships/customXml" Target="../ink/ink1232.xml"/><Relationship Id="rId19" Type="http://schemas.openxmlformats.org/officeDocument/2006/relationships/image" Target="../media/image82.png"/><Relationship Id="rId14" Type="http://schemas.openxmlformats.org/officeDocument/2006/relationships/customXml" Target="../ink/ink1198.xml"/><Relationship Id="rId30" Type="http://schemas.openxmlformats.org/officeDocument/2006/relationships/customXml" Target="../ink/ink1206.xml"/><Relationship Id="rId35" Type="http://schemas.openxmlformats.org/officeDocument/2006/relationships/image" Target="../media/image89.png"/><Relationship Id="rId56" Type="http://schemas.openxmlformats.org/officeDocument/2006/relationships/customXml" Target="../ink/ink1219.xml"/><Relationship Id="rId77" Type="http://schemas.openxmlformats.org/officeDocument/2006/relationships/image" Target="../media/image110.png"/><Relationship Id="rId100" Type="http://schemas.openxmlformats.org/officeDocument/2006/relationships/customXml" Target="../ink/ink1241.xml"/><Relationship Id="rId105" Type="http://schemas.openxmlformats.org/officeDocument/2006/relationships/image" Target="../media/image124.png"/><Relationship Id="rId8" Type="http://schemas.openxmlformats.org/officeDocument/2006/relationships/customXml" Target="../ink/ink1195.xml"/><Relationship Id="rId51" Type="http://schemas.openxmlformats.org/officeDocument/2006/relationships/image" Target="../media/image97.png"/><Relationship Id="rId72" Type="http://schemas.openxmlformats.org/officeDocument/2006/relationships/customXml" Target="../ink/ink1227.xml"/><Relationship Id="rId93" Type="http://schemas.openxmlformats.org/officeDocument/2006/relationships/image" Target="../media/image118.png"/><Relationship Id="rId98" Type="http://schemas.openxmlformats.org/officeDocument/2006/relationships/customXml" Target="../ink/ink1240.xml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214.xml"/><Relationship Id="rId67" Type="http://schemas.openxmlformats.org/officeDocument/2006/relationships/image" Target="../media/image105.png"/><Relationship Id="rId20" Type="http://schemas.openxmlformats.org/officeDocument/2006/relationships/customXml" Target="../ink/ink1201.xml"/><Relationship Id="rId41" Type="http://schemas.openxmlformats.org/officeDocument/2006/relationships/image" Target="../media/image92.png"/><Relationship Id="rId62" Type="http://schemas.openxmlformats.org/officeDocument/2006/relationships/customXml" Target="../ink/ink1222.xml"/><Relationship Id="rId83" Type="http://schemas.openxmlformats.org/officeDocument/2006/relationships/image" Target="../media/image113.png"/><Relationship Id="rId88" Type="http://schemas.openxmlformats.org/officeDocument/2006/relationships/customXml" Target="../ink/ink1235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8.xml"/><Relationship Id="rId21" Type="http://schemas.openxmlformats.org/officeDocument/2006/relationships/image" Target="../media/image654.png"/><Relationship Id="rId42" Type="http://schemas.openxmlformats.org/officeDocument/2006/relationships/customXml" Target="../ink/ink1266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279.xml"/><Relationship Id="rId84" Type="http://schemas.openxmlformats.org/officeDocument/2006/relationships/customXml" Target="../ink/ink1287.xml"/><Relationship Id="rId89" Type="http://schemas.openxmlformats.org/officeDocument/2006/relationships/image" Target="../media/image116.png"/><Relationship Id="rId112" Type="http://schemas.openxmlformats.org/officeDocument/2006/relationships/customXml" Target="../ink/ink1301.xml"/><Relationship Id="rId16" Type="http://schemas.openxmlformats.org/officeDocument/2006/relationships/customXml" Target="../ink/ink1253.xml"/><Relationship Id="rId107" Type="http://schemas.openxmlformats.org/officeDocument/2006/relationships/image" Target="../media/image125.png"/><Relationship Id="rId11" Type="http://schemas.openxmlformats.org/officeDocument/2006/relationships/image" Target="../media/image78.png"/><Relationship Id="rId32" Type="http://schemas.openxmlformats.org/officeDocument/2006/relationships/customXml" Target="../ink/ink1261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274.xml"/><Relationship Id="rId74" Type="http://schemas.openxmlformats.org/officeDocument/2006/relationships/customXml" Target="../ink/ink1282.xml"/><Relationship Id="rId79" Type="http://schemas.openxmlformats.org/officeDocument/2006/relationships/image" Target="../media/image111.png"/><Relationship Id="rId102" Type="http://schemas.openxmlformats.org/officeDocument/2006/relationships/customXml" Target="../ink/ink1296.xml"/><Relationship Id="rId5" Type="http://schemas.openxmlformats.org/officeDocument/2006/relationships/image" Target="../media/image75.png"/><Relationship Id="rId90" Type="http://schemas.openxmlformats.org/officeDocument/2006/relationships/customXml" Target="../ink/ink1290.xml"/><Relationship Id="rId95" Type="http://schemas.openxmlformats.org/officeDocument/2006/relationships/image" Target="../media/image119.png"/><Relationship Id="rId22" Type="http://schemas.openxmlformats.org/officeDocument/2006/relationships/customXml" Target="../ink/ink1256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269.xml"/><Relationship Id="rId64" Type="http://schemas.openxmlformats.org/officeDocument/2006/relationships/customXml" Target="../ink/ink1277.xml"/><Relationship Id="rId69" Type="http://schemas.openxmlformats.org/officeDocument/2006/relationships/image" Target="../media/image106.png"/><Relationship Id="rId113" Type="http://schemas.openxmlformats.org/officeDocument/2006/relationships/image" Target="../media/image128.png"/><Relationship Id="rId80" Type="http://schemas.openxmlformats.org/officeDocument/2006/relationships/customXml" Target="../ink/ink1285.xml"/><Relationship Id="rId85" Type="http://schemas.openxmlformats.org/officeDocument/2006/relationships/image" Target="../media/image114.png"/><Relationship Id="rId12" Type="http://schemas.openxmlformats.org/officeDocument/2006/relationships/customXml" Target="../ink/ink1251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264.xml"/><Relationship Id="rId59" Type="http://schemas.openxmlformats.org/officeDocument/2006/relationships/image" Target="../media/image101.png"/><Relationship Id="rId103" Type="http://schemas.openxmlformats.org/officeDocument/2006/relationships/image" Target="../media/image123.png"/><Relationship Id="rId108" Type="http://schemas.openxmlformats.org/officeDocument/2006/relationships/customXml" Target="../ink/ink1299.xml"/><Relationship Id="rId54" Type="http://schemas.openxmlformats.org/officeDocument/2006/relationships/customXml" Target="../ink/ink1272.xml"/><Relationship Id="rId70" Type="http://schemas.openxmlformats.org/officeDocument/2006/relationships/customXml" Target="../ink/ink1280.xml"/><Relationship Id="rId75" Type="http://schemas.openxmlformats.org/officeDocument/2006/relationships/image" Target="../media/image109.png"/><Relationship Id="rId91" Type="http://schemas.openxmlformats.org/officeDocument/2006/relationships/image" Target="../media/image117.png"/><Relationship Id="rId96" Type="http://schemas.openxmlformats.org/officeDocument/2006/relationships/customXml" Target="../ink/ink12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8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259.xml"/><Relationship Id="rId36" Type="http://schemas.openxmlformats.org/officeDocument/2006/relationships/customXml" Target="../ink/ink1263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6" Type="http://schemas.openxmlformats.org/officeDocument/2006/relationships/customXml" Target="../ink/ink1298.xml"/><Relationship Id="rId10" Type="http://schemas.openxmlformats.org/officeDocument/2006/relationships/customXml" Target="../ink/ink1250.xml"/><Relationship Id="rId31" Type="http://schemas.openxmlformats.org/officeDocument/2006/relationships/image" Target="../media/image87.png"/><Relationship Id="rId44" Type="http://schemas.openxmlformats.org/officeDocument/2006/relationships/customXml" Target="../ink/ink1267.xml"/><Relationship Id="rId52" Type="http://schemas.openxmlformats.org/officeDocument/2006/relationships/customXml" Target="../ink/ink1271.xml"/><Relationship Id="rId60" Type="http://schemas.openxmlformats.org/officeDocument/2006/relationships/customXml" Target="../ink/ink1275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284.xml"/><Relationship Id="rId81" Type="http://schemas.openxmlformats.org/officeDocument/2006/relationships/image" Target="../media/image112.png"/><Relationship Id="rId86" Type="http://schemas.openxmlformats.org/officeDocument/2006/relationships/customXml" Target="../ink/ink1288.xml"/><Relationship Id="rId94" Type="http://schemas.openxmlformats.org/officeDocument/2006/relationships/customXml" Target="../ink/ink1292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247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254.xml"/><Relationship Id="rId39" Type="http://schemas.openxmlformats.org/officeDocument/2006/relationships/image" Target="../media/image91.png"/><Relationship Id="rId109" Type="http://schemas.openxmlformats.org/officeDocument/2006/relationships/image" Target="../media/image126.png"/><Relationship Id="rId34" Type="http://schemas.openxmlformats.org/officeDocument/2006/relationships/customXml" Target="../ink/ink1262.xml"/><Relationship Id="rId50" Type="http://schemas.openxmlformats.org/officeDocument/2006/relationships/customXml" Target="../ink/ink1270.xml"/><Relationship Id="rId55" Type="http://schemas.openxmlformats.org/officeDocument/2006/relationships/image" Target="../media/image99.png"/><Relationship Id="rId76" Type="http://schemas.openxmlformats.org/officeDocument/2006/relationships/customXml" Target="../ink/ink1283.xml"/><Relationship Id="rId97" Type="http://schemas.openxmlformats.org/officeDocument/2006/relationships/image" Target="../media/image120.png"/><Relationship Id="rId104" Type="http://schemas.openxmlformats.org/officeDocument/2006/relationships/customXml" Target="../ink/ink1297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291.xml"/><Relationship Id="rId2" Type="http://schemas.openxmlformats.org/officeDocument/2006/relationships/customXml" Target="../ink/ink1246.xml"/><Relationship Id="rId29" Type="http://schemas.openxmlformats.org/officeDocument/2006/relationships/image" Target="../media/image86.png"/><Relationship Id="rId24" Type="http://schemas.openxmlformats.org/officeDocument/2006/relationships/customXml" Target="../ink/ink1257.xml"/><Relationship Id="rId40" Type="http://schemas.openxmlformats.org/officeDocument/2006/relationships/customXml" Target="../ink/ink1265.xml"/><Relationship Id="rId45" Type="http://schemas.openxmlformats.org/officeDocument/2006/relationships/image" Target="../media/image94.png"/><Relationship Id="rId66" Type="http://schemas.openxmlformats.org/officeDocument/2006/relationships/customXml" Target="../ink/ink1278.xml"/><Relationship Id="rId87" Type="http://schemas.openxmlformats.org/officeDocument/2006/relationships/image" Target="../media/image115.png"/><Relationship Id="rId110" Type="http://schemas.openxmlformats.org/officeDocument/2006/relationships/customXml" Target="../ink/ink1300.xml"/><Relationship Id="rId61" Type="http://schemas.openxmlformats.org/officeDocument/2006/relationships/image" Target="../media/image102.png"/><Relationship Id="rId82" Type="http://schemas.openxmlformats.org/officeDocument/2006/relationships/customXml" Target="../ink/ink1286.xml"/><Relationship Id="rId19" Type="http://schemas.openxmlformats.org/officeDocument/2006/relationships/image" Target="../media/image82.png"/><Relationship Id="rId14" Type="http://schemas.openxmlformats.org/officeDocument/2006/relationships/customXml" Target="../ink/ink1252.xml"/><Relationship Id="rId30" Type="http://schemas.openxmlformats.org/officeDocument/2006/relationships/customXml" Target="../ink/ink1260.xml"/><Relationship Id="rId35" Type="http://schemas.openxmlformats.org/officeDocument/2006/relationships/image" Target="../media/image89.png"/><Relationship Id="rId56" Type="http://schemas.openxmlformats.org/officeDocument/2006/relationships/customXml" Target="../ink/ink1273.xml"/><Relationship Id="rId77" Type="http://schemas.openxmlformats.org/officeDocument/2006/relationships/image" Target="../media/image110.png"/><Relationship Id="rId100" Type="http://schemas.openxmlformats.org/officeDocument/2006/relationships/customXml" Target="../ink/ink1295.xml"/><Relationship Id="rId105" Type="http://schemas.openxmlformats.org/officeDocument/2006/relationships/image" Target="../media/image124.png"/><Relationship Id="rId8" Type="http://schemas.openxmlformats.org/officeDocument/2006/relationships/customXml" Target="../ink/ink1249.xml"/><Relationship Id="rId51" Type="http://schemas.openxmlformats.org/officeDocument/2006/relationships/image" Target="../media/image97.png"/><Relationship Id="rId72" Type="http://schemas.openxmlformats.org/officeDocument/2006/relationships/customXml" Target="../ink/ink1281.xml"/><Relationship Id="rId93" Type="http://schemas.openxmlformats.org/officeDocument/2006/relationships/image" Target="../media/image118.png"/><Relationship Id="rId98" Type="http://schemas.openxmlformats.org/officeDocument/2006/relationships/customXml" Target="../ink/ink1294.xml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268.xml"/><Relationship Id="rId67" Type="http://schemas.openxmlformats.org/officeDocument/2006/relationships/image" Target="../media/image105.png"/><Relationship Id="rId20" Type="http://schemas.openxmlformats.org/officeDocument/2006/relationships/customXml" Target="../ink/ink1255.xml"/><Relationship Id="rId41" Type="http://schemas.openxmlformats.org/officeDocument/2006/relationships/image" Target="../media/image92.png"/><Relationship Id="rId62" Type="http://schemas.openxmlformats.org/officeDocument/2006/relationships/customXml" Target="../ink/ink1276.xml"/><Relationship Id="rId83" Type="http://schemas.openxmlformats.org/officeDocument/2006/relationships/image" Target="../media/image113.png"/><Relationship Id="rId88" Type="http://schemas.openxmlformats.org/officeDocument/2006/relationships/customXml" Target="../ink/ink1289.xml"/><Relationship Id="rId111" Type="http://schemas.openxmlformats.org/officeDocument/2006/relationships/image" Target="../media/image127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14.xml"/><Relationship Id="rId21" Type="http://schemas.openxmlformats.org/officeDocument/2006/relationships/image" Target="../media/image654.png"/><Relationship Id="rId42" Type="http://schemas.openxmlformats.org/officeDocument/2006/relationships/customXml" Target="../ink/ink1322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335.xml"/><Relationship Id="rId84" Type="http://schemas.openxmlformats.org/officeDocument/2006/relationships/customXml" Target="../ink/ink1343.xml"/><Relationship Id="rId89" Type="http://schemas.openxmlformats.org/officeDocument/2006/relationships/image" Target="../media/image116.png"/><Relationship Id="rId112" Type="http://schemas.openxmlformats.org/officeDocument/2006/relationships/customXml" Target="../ink/ink1357.xml"/><Relationship Id="rId16" Type="http://schemas.openxmlformats.org/officeDocument/2006/relationships/customXml" Target="../ink/ink1309.xml"/><Relationship Id="rId107" Type="http://schemas.openxmlformats.org/officeDocument/2006/relationships/image" Target="../media/image126.png"/><Relationship Id="rId11" Type="http://schemas.openxmlformats.org/officeDocument/2006/relationships/image" Target="../media/image78.png"/><Relationship Id="rId32" Type="http://schemas.openxmlformats.org/officeDocument/2006/relationships/customXml" Target="../ink/ink1317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330.xml"/><Relationship Id="rId74" Type="http://schemas.openxmlformats.org/officeDocument/2006/relationships/customXml" Target="../ink/ink1338.xml"/><Relationship Id="rId79" Type="http://schemas.openxmlformats.org/officeDocument/2006/relationships/image" Target="../media/image111.png"/><Relationship Id="rId102" Type="http://schemas.openxmlformats.org/officeDocument/2006/relationships/customXml" Target="../ink/ink1352.xml"/><Relationship Id="rId5" Type="http://schemas.openxmlformats.org/officeDocument/2006/relationships/image" Target="../media/image75.png"/><Relationship Id="rId90" Type="http://schemas.openxmlformats.org/officeDocument/2006/relationships/customXml" Target="../ink/ink1346.xml"/><Relationship Id="rId95" Type="http://schemas.openxmlformats.org/officeDocument/2006/relationships/image" Target="../media/image119.png"/><Relationship Id="rId22" Type="http://schemas.openxmlformats.org/officeDocument/2006/relationships/customXml" Target="../ink/ink1312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325.xml"/><Relationship Id="rId64" Type="http://schemas.openxmlformats.org/officeDocument/2006/relationships/customXml" Target="../ink/ink1333.xml"/><Relationship Id="rId69" Type="http://schemas.openxmlformats.org/officeDocument/2006/relationships/image" Target="../media/image106.png"/><Relationship Id="rId113" Type="http://schemas.openxmlformats.org/officeDocument/2006/relationships/image" Target="../media/image130.png"/><Relationship Id="rId80" Type="http://schemas.openxmlformats.org/officeDocument/2006/relationships/customXml" Target="../ink/ink1341.xml"/><Relationship Id="rId85" Type="http://schemas.openxmlformats.org/officeDocument/2006/relationships/image" Target="../media/image114.png"/><Relationship Id="rId12" Type="http://schemas.openxmlformats.org/officeDocument/2006/relationships/customXml" Target="../ink/ink1307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320.xml"/><Relationship Id="rId59" Type="http://schemas.openxmlformats.org/officeDocument/2006/relationships/image" Target="../media/image101.png"/><Relationship Id="rId103" Type="http://schemas.openxmlformats.org/officeDocument/2006/relationships/image" Target="../media/image123.png"/><Relationship Id="rId108" Type="http://schemas.openxmlformats.org/officeDocument/2006/relationships/customXml" Target="../ink/ink1355.xml"/><Relationship Id="rId54" Type="http://schemas.openxmlformats.org/officeDocument/2006/relationships/customXml" Target="../ink/ink1328.xml"/><Relationship Id="rId70" Type="http://schemas.openxmlformats.org/officeDocument/2006/relationships/customXml" Target="../ink/ink1336.xml"/><Relationship Id="rId75" Type="http://schemas.openxmlformats.org/officeDocument/2006/relationships/image" Target="../media/image109.png"/><Relationship Id="rId91" Type="http://schemas.openxmlformats.org/officeDocument/2006/relationships/image" Target="../media/image117.png"/><Relationship Id="rId96" Type="http://schemas.openxmlformats.org/officeDocument/2006/relationships/customXml" Target="../ink/ink1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4.xml"/><Relationship Id="rId15" Type="http://schemas.openxmlformats.org/officeDocument/2006/relationships/image" Target="../media/image80.png"/><Relationship Id="rId23" Type="http://schemas.openxmlformats.org/officeDocument/2006/relationships/image" Target="../media/image83.png"/><Relationship Id="rId28" Type="http://schemas.openxmlformats.org/officeDocument/2006/relationships/customXml" Target="../ink/ink1315.xml"/><Relationship Id="rId36" Type="http://schemas.openxmlformats.org/officeDocument/2006/relationships/customXml" Target="../ink/ink1319.xml"/><Relationship Id="rId49" Type="http://schemas.openxmlformats.org/officeDocument/2006/relationships/image" Target="../media/image96.png"/><Relationship Id="rId57" Type="http://schemas.openxmlformats.org/officeDocument/2006/relationships/image" Target="../media/image100.png"/><Relationship Id="rId106" Type="http://schemas.openxmlformats.org/officeDocument/2006/relationships/customXml" Target="../ink/ink1354.xml"/><Relationship Id="rId114" Type="http://schemas.openxmlformats.org/officeDocument/2006/relationships/customXml" Target="../ink/ink1358.xml"/><Relationship Id="rId10" Type="http://schemas.openxmlformats.org/officeDocument/2006/relationships/customXml" Target="../ink/ink1306.xml"/><Relationship Id="rId31" Type="http://schemas.openxmlformats.org/officeDocument/2006/relationships/image" Target="../media/image87.png"/><Relationship Id="rId44" Type="http://schemas.openxmlformats.org/officeDocument/2006/relationships/customXml" Target="../ink/ink1323.xml"/><Relationship Id="rId52" Type="http://schemas.openxmlformats.org/officeDocument/2006/relationships/customXml" Target="../ink/ink1327.xml"/><Relationship Id="rId60" Type="http://schemas.openxmlformats.org/officeDocument/2006/relationships/customXml" Target="../ink/ink1331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340.xml"/><Relationship Id="rId81" Type="http://schemas.openxmlformats.org/officeDocument/2006/relationships/image" Target="../media/image112.png"/><Relationship Id="rId86" Type="http://schemas.openxmlformats.org/officeDocument/2006/relationships/customXml" Target="../ink/ink1344.xml"/><Relationship Id="rId94" Type="http://schemas.openxmlformats.org/officeDocument/2006/relationships/customXml" Target="../ink/ink1348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303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310.xml"/><Relationship Id="rId39" Type="http://schemas.openxmlformats.org/officeDocument/2006/relationships/image" Target="../media/image91.png"/><Relationship Id="rId109" Type="http://schemas.openxmlformats.org/officeDocument/2006/relationships/image" Target="../media/image127.png"/><Relationship Id="rId34" Type="http://schemas.openxmlformats.org/officeDocument/2006/relationships/customXml" Target="../ink/ink1318.xml"/><Relationship Id="rId50" Type="http://schemas.openxmlformats.org/officeDocument/2006/relationships/customXml" Target="../ink/ink1326.xml"/><Relationship Id="rId55" Type="http://schemas.openxmlformats.org/officeDocument/2006/relationships/image" Target="../media/image99.png"/><Relationship Id="rId76" Type="http://schemas.openxmlformats.org/officeDocument/2006/relationships/customXml" Target="../ink/ink1339.xml"/><Relationship Id="rId97" Type="http://schemas.openxmlformats.org/officeDocument/2006/relationships/image" Target="../media/image120.png"/><Relationship Id="rId104" Type="http://schemas.openxmlformats.org/officeDocument/2006/relationships/customXml" Target="../ink/ink1353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347.xml"/><Relationship Id="rId2" Type="http://schemas.openxmlformats.org/officeDocument/2006/relationships/customXml" Target="../ink/ink1302.xml"/><Relationship Id="rId29" Type="http://schemas.openxmlformats.org/officeDocument/2006/relationships/image" Target="../media/image86.png"/><Relationship Id="rId24" Type="http://schemas.openxmlformats.org/officeDocument/2006/relationships/customXml" Target="../ink/ink1313.xml"/><Relationship Id="rId40" Type="http://schemas.openxmlformats.org/officeDocument/2006/relationships/customXml" Target="../ink/ink1321.xml"/><Relationship Id="rId45" Type="http://schemas.openxmlformats.org/officeDocument/2006/relationships/image" Target="../media/image94.png"/><Relationship Id="rId66" Type="http://schemas.openxmlformats.org/officeDocument/2006/relationships/customXml" Target="../ink/ink1334.xml"/><Relationship Id="rId87" Type="http://schemas.openxmlformats.org/officeDocument/2006/relationships/image" Target="../media/image115.png"/><Relationship Id="rId110" Type="http://schemas.openxmlformats.org/officeDocument/2006/relationships/customXml" Target="../ink/ink1356.xml"/><Relationship Id="rId115" Type="http://schemas.openxmlformats.org/officeDocument/2006/relationships/image" Target="../media/image131.png"/><Relationship Id="rId61" Type="http://schemas.openxmlformats.org/officeDocument/2006/relationships/image" Target="../media/image102.png"/><Relationship Id="rId82" Type="http://schemas.openxmlformats.org/officeDocument/2006/relationships/customXml" Target="../ink/ink1342.xml"/><Relationship Id="rId19" Type="http://schemas.openxmlformats.org/officeDocument/2006/relationships/image" Target="../media/image82.png"/><Relationship Id="rId14" Type="http://schemas.openxmlformats.org/officeDocument/2006/relationships/customXml" Target="../ink/ink1308.xml"/><Relationship Id="rId30" Type="http://schemas.openxmlformats.org/officeDocument/2006/relationships/customXml" Target="../ink/ink1316.xml"/><Relationship Id="rId35" Type="http://schemas.openxmlformats.org/officeDocument/2006/relationships/image" Target="../media/image89.png"/><Relationship Id="rId56" Type="http://schemas.openxmlformats.org/officeDocument/2006/relationships/customXml" Target="../ink/ink1329.xml"/><Relationship Id="rId77" Type="http://schemas.openxmlformats.org/officeDocument/2006/relationships/image" Target="../media/image110.png"/><Relationship Id="rId100" Type="http://schemas.openxmlformats.org/officeDocument/2006/relationships/customXml" Target="../ink/ink1351.xml"/><Relationship Id="rId105" Type="http://schemas.openxmlformats.org/officeDocument/2006/relationships/image" Target="../media/image129.png"/><Relationship Id="rId8" Type="http://schemas.openxmlformats.org/officeDocument/2006/relationships/customXml" Target="../ink/ink1305.xml"/><Relationship Id="rId51" Type="http://schemas.openxmlformats.org/officeDocument/2006/relationships/image" Target="../media/image97.png"/><Relationship Id="rId72" Type="http://schemas.openxmlformats.org/officeDocument/2006/relationships/customXml" Target="../ink/ink1337.xml"/><Relationship Id="rId93" Type="http://schemas.openxmlformats.org/officeDocument/2006/relationships/image" Target="../media/image118.png"/><Relationship Id="rId98" Type="http://schemas.openxmlformats.org/officeDocument/2006/relationships/customXml" Target="../ink/ink1350.xml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324.xml"/><Relationship Id="rId67" Type="http://schemas.openxmlformats.org/officeDocument/2006/relationships/image" Target="../media/image105.png"/><Relationship Id="rId20" Type="http://schemas.openxmlformats.org/officeDocument/2006/relationships/customXml" Target="../ink/ink1311.xml"/><Relationship Id="rId41" Type="http://schemas.openxmlformats.org/officeDocument/2006/relationships/image" Target="../media/image92.png"/><Relationship Id="rId62" Type="http://schemas.openxmlformats.org/officeDocument/2006/relationships/customXml" Target="../ink/ink1332.xml"/><Relationship Id="rId83" Type="http://schemas.openxmlformats.org/officeDocument/2006/relationships/image" Target="../media/image113.png"/><Relationship Id="rId88" Type="http://schemas.openxmlformats.org/officeDocument/2006/relationships/customXml" Target="../ink/ink1345.xml"/><Relationship Id="rId111" Type="http://schemas.openxmlformats.org/officeDocument/2006/relationships/image" Target="../media/image128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1.xml"/><Relationship Id="rId117" Type="http://schemas.openxmlformats.org/officeDocument/2006/relationships/image" Target="../media/image132.png"/><Relationship Id="rId21" Type="http://schemas.openxmlformats.org/officeDocument/2006/relationships/image" Target="../media/image654.png"/><Relationship Id="rId42" Type="http://schemas.openxmlformats.org/officeDocument/2006/relationships/customXml" Target="../ink/ink1379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392.xml"/><Relationship Id="rId84" Type="http://schemas.openxmlformats.org/officeDocument/2006/relationships/customXml" Target="../ink/ink1400.xml"/><Relationship Id="rId89" Type="http://schemas.openxmlformats.org/officeDocument/2006/relationships/image" Target="../media/image116.png"/><Relationship Id="rId112" Type="http://schemas.openxmlformats.org/officeDocument/2006/relationships/customXml" Target="../ink/ink1414.xml"/><Relationship Id="rId16" Type="http://schemas.openxmlformats.org/officeDocument/2006/relationships/customXml" Target="../ink/ink1366.xml"/><Relationship Id="rId107" Type="http://schemas.openxmlformats.org/officeDocument/2006/relationships/image" Target="../media/image126.png"/><Relationship Id="rId11" Type="http://schemas.openxmlformats.org/officeDocument/2006/relationships/image" Target="../media/image78.png"/><Relationship Id="rId32" Type="http://schemas.openxmlformats.org/officeDocument/2006/relationships/customXml" Target="../ink/ink1374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387.xml"/><Relationship Id="rId74" Type="http://schemas.openxmlformats.org/officeDocument/2006/relationships/customXml" Target="../ink/ink1395.xml"/><Relationship Id="rId79" Type="http://schemas.openxmlformats.org/officeDocument/2006/relationships/image" Target="../media/image111.png"/><Relationship Id="rId102" Type="http://schemas.openxmlformats.org/officeDocument/2006/relationships/customXml" Target="../ink/ink1409.xml"/><Relationship Id="rId5" Type="http://schemas.openxmlformats.org/officeDocument/2006/relationships/image" Target="../media/image75.png"/><Relationship Id="rId90" Type="http://schemas.openxmlformats.org/officeDocument/2006/relationships/customXml" Target="../ink/ink1403.xml"/><Relationship Id="rId95" Type="http://schemas.openxmlformats.org/officeDocument/2006/relationships/image" Target="../media/image119.png"/><Relationship Id="rId22" Type="http://schemas.openxmlformats.org/officeDocument/2006/relationships/customXml" Target="../ink/ink1369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382.xml"/><Relationship Id="rId64" Type="http://schemas.openxmlformats.org/officeDocument/2006/relationships/customXml" Target="../ink/ink1390.xml"/><Relationship Id="rId69" Type="http://schemas.openxmlformats.org/officeDocument/2006/relationships/image" Target="../media/image106.png"/><Relationship Id="rId113" Type="http://schemas.openxmlformats.org/officeDocument/2006/relationships/image" Target="../media/image130.png"/><Relationship Id="rId118" Type="http://schemas.openxmlformats.org/officeDocument/2006/relationships/customXml" Target="../ink/ink1417.xml"/><Relationship Id="rId80" Type="http://schemas.openxmlformats.org/officeDocument/2006/relationships/customXml" Target="../ink/ink1398.xml"/><Relationship Id="rId85" Type="http://schemas.openxmlformats.org/officeDocument/2006/relationships/image" Target="../media/image114.png"/><Relationship Id="rId12" Type="http://schemas.openxmlformats.org/officeDocument/2006/relationships/customXml" Target="../ink/ink1364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377.xml"/><Relationship Id="rId59" Type="http://schemas.openxmlformats.org/officeDocument/2006/relationships/image" Target="../media/image101.png"/><Relationship Id="rId103" Type="http://schemas.openxmlformats.org/officeDocument/2006/relationships/image" Target="../media/image123.png"/><Relationship Id="rId108" Type="http://schemas.openxmlformats.org/officeDocument/2006/relationships/customXml" Target="../ink/ink1412.xml"/><Relationship Id="rId54" Type="http://schemas.openxmlformats.org/officeDocument/2006/relationships/customXml" Target="../ink/ink1385.xml"/><Relationship Id="rId70" Type="http://schemas.openxmlformats.org/officeDocument/2006/relationships/customXml" Target="../ink/ink1393.xml"/><Relationship Id="rId75" Type="http://schemas.openxmlformats.org/officeDocument/2006/relationships/image" Target="../media/image109.png"/><Relationship Id="rId91" Type="http://schemas.openxmlformats.org/officeDocument/2006/relationships/image" Target="../media/image117.png"/><Relationship Id="rId96" Type="http://schemas.openxmlformats.org/officeDocument/2006/relationships/customXml" Target="../ink/ink14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1.xml"/><Relationship Id="rId23" Type="http://schemas.openxmlformats.org/officeDocument/2006/relationships/image" Target="../media/image83.png"/><Relationship Id="rId28" Type="http://schemas.openxmlformats.org/officeDocument/2006/relationships/customXml" Target="../ink/ink1372.xml"/><Relationship Id="rId49" Type="http://schemas.openxmlformats.org/officeDocument/2006/relationships/image" Target="../media/image96.png"/><Relationship Id="rId114" Type="http://schemas.openxmlformats.org/officeDocument/2006/relationships/customXml" Target="../ink/ink1415.xml"/><Relationship Id="rId119" Type="http://schemas.openxmlformats.org/officeDocument/2006/relationships/image" Target="../media/image133.png"/><Relationship Id="rId10" Type="http://schemas.openxmlformats.org/officeDocument/2006/relationships/customXml" Target="../ink/ink1363.xml"/><Relationship Id="rId31" Type="http://schemas.openxmlformats.org/officeDocument/2006/relationships/image" Target="../media/image87.png"/><Relationship Id="rId44" Type="http://schemas.openxmlformats.org/officeDocument/2006/relationships/customXml" Target="../ink/ink1380.xml"/><Relationship Id="rId52" Type="http://schemas.openxmlformats.org/officeDocument/2006/relationships/customXml" Target="../ink/ink1384.xml"/><Relationship Id="rId60" Type="http://schemas.openxmlformats.org/officeDocument/2006/relationships/customXml" Target="../ink/ink1388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1397.xml"/><Relationship Id="rId81" Type="http://schemas.openxmlformats.org/officeDocument/2006/relationships/image" Target="../media/image112.png"/><Relationship Id="rId86" Type="http://schemas.openxmlformats.org/officeDocument/2006/relationships/customXml" Target="../ink/ink1401.xml"/><Relationship Id="rId94" Type="http://schemas.openxmlformats.org/officeDocument/2006/relationships/customXml" Target="../ink/ink1405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1360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367.xml"/><Relationship Id="rId39" Type="http://schemas.openxmlformats.org/officeDocument/2006/relationships/image" Target="../media/image91.png"/><Relationship Id="rId109" Type="http://schemas.openxmlformats.org/officeDocument/2006/relationships/image" Target="../media/image127.png"/><Relationship Id="rId34" Type="http://schemas.openxmlformats.org/officeDocument/2006/relationships/customXml" Target="../ink/ink1375.xml"/><Relationship Id="rId50" Type="http://schemas.openxmlformats.org/officeDocument/2006/relationships/customXml" Target="../ink/ink1383.xml"/><Relationship Id="rId55" Type="http://schemas.openxmlformats.org/officeDocument/2006/relationships/image" Target="../media/image99.png"/><Relationship Id="rId76" Type="http://schemas.openxmlformats.org/officeDocument/2006/relationships/customXml" Target="../ink/ink1396.xml"/><Relationship Id="rId97" Type="http://schemas.openxmlformats.org/officeDocument/2006/relationships/image" Target="../media/image120.png"/><Relationship Id="rId104" Type="http://schemas.openxmlformats.org/officeDocument/2006/relationships/customXml" Target="../ink/ink1410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404.xml"/><Relationship Id="rId2" Type="http://schemas.openxmlformats.org/officeDocument/2006/relationships/customXml" Target="../ink/ink1359.xml"/><Relationship Id="rId29" Type="http://schemas.openxmlformats.org/officeDocument/2006/relationships/image" Target="../media/image86.png"/><Relationship Id="rId24" Type="http://schemas.openxmlformats.org/officeDocument/2006/relationships/customXml" Target="../ink/ink1370.xml"/><Relationship Id="rId40" Type="http://schemas.openxmlformats.org/officeDocument/2006/relationships/customXml" Target="../ink/ink1378.xml"/><Relationship Id="rId45" Type="http://schemas.openxmlformats.org/officeDocument/2006/relationships/image" Target="../media/image94.png"/><Relationship Id="rId66" Type="http://schemas.openxmlformats.org/officeDocument/2006/relationships/customXml" Target="../ink/ink1391.xml"/><Relationship Id="rId87" Type="http://schemas.openxmlformats.org/officeDocument/2006/relationships/image" Target="../media/image115.png"/><Relationship Id="rId110" Type="http://schemas.openxmlformats.org/officeDocument/2006/relationships/customXml" Target="../ink/ink1413.xml"/><Relationship Id="rId115" Type="http://schemas.openxmlformats.org/officeDocument/2006/relationships/image" Target="../media/image131.png"/><Relationship Id="rId61" Type="http://schemas.openxmlformats.org/officeDocument/2006/relationships/image" Target="../media/image102.png"/><Relationship Id="rId82" Type="http://schemas.openxmlformats.org/officeDocument/2006/relationships/customXml" Target="../ink/ink1399.xml"/><Relationship Id="rId19" Type="http://schemas.openxmlformats.org/officeDocument/2006/relationships/image" Target="../media/image82.png"/><Relationship Id="rId14" Type="http://schemas.openxmlformats.org/officeDocument/2006/relationships/customXml" Target="../ink/ink1365.xml"/><Relationship Id="rId30" Type="http://schemas.openxmlformats.org/officeDocument/2006/relationships/customXml" Target="../ink/ink1373.xml"/><Relationship Id="rId35" Type="http://schemas.openxmlformats.org/officeDocument/2006/relationships/image" Target="../media/image89.png"/><Relationship Id="rId56" Type="http://schemas.openxmlformats.org/officeDocument/2006/relationships/customXml" Target="../ink/ink1386.xml"/><Relationship Id="rId77" Type="http://schemas.openxmlformats.org/officeDocument/2006/relationships/image" Target="../media/image110.png"/><Relationship Id="rId100" Type="http://schemas.openxmlformats.org/officeDocument/2006/relationships/customXml" Target="../ink/ink1408.xml"/><Relationship Id="rId105" Type="http://schemas.openxmlformats.org/officeDocument/2006/relationships/image" Target="../media/image129.png"/><Relationship Id="rId8" Type="http://schemas.openxmlformats.org/officeDocument/2006/relationships/customXml" Target="../ink/ink1362.xml"/><Relationship Id="rId51" Type="http://schemas.openxmlformats.org/officeDocument/2006/relationships/image" Target="../media/image97.png"/><Relationship Id="rId72" Type="http://schemas.openxmlformats.org/officeDocument/2006/relationships/customXml" Target="../ink/ink1394.xml"/><Relationship Id="rId93" Type="http://schemas.openxmlformats.org/officeDocument/2006/relationships/image" Target="../media/image118.png"/><Relationship Id="rId98" Type="http://schemas.openxmlformats.org/officeDocument/2006/relationships/customXml" Target="../ink/ink1407.xml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381.xml"/><Relationship Id="rId67" Type="http://schemas.openxmlformats.org/officeDocument/2006/relationships/image" Target="../media/image105.png"/><Relationship Id="rId116" Type="http://schemas.openxmlformats.org/officeDocument/2006/relationships/customXml" Target="../ink/ink1416.xml"/><Relationship Id="rId20" Type="http://schemas.openxmlformats.org/officeDocument/2006/relationships/customXml" Target="../ink/ink1368.xml"/><Relationship Id="rId41" Type="http://schemas.openxmlformats.org/officeDocument/2006/relationships/image" Target="../media/image92.png"/><Relationship Id="rId62" Type="http://schemas.openxmlformats.org/officeDocument/2006/relationships/customXml" Target="../ink/ink1389.xml"/><Relationship Id="rId83" Type="http://schemas.openxmlformats.org/officeDocument/2006/relationships/image" Target="../media/image113.png"/><Relationship Id="rId88" Type="http://schemas.openxmlformats.org/officeDocument/2006/relationships/customXml" Target="../ink/ink1402.xml"/><Relationship Id="rId111" Type="http://schemas.openxmlformats.org/officeDocument/2006/relationships/image" Target="../media/image128.png"/><Relationship Id="rId15" Type="http://schemas.openxmlformats.org/officeDocument/2006/relationships/image" Target="../media/image80.png"/><Relationship Id="rId36" Type="http://schemas.openxmlformats.org/officeDocument/2006/relationships/customXml" Target="../ink/ink1376.xml"/><Relationship Id="rId57" Type="http://schemas.openxmlformats.org/officeDocument/2006/relationships/image" Target="../media/image100.png"/><Relationship Id="rId106" Type="http://schemas.openxmlformats.org/officeDocument/2006/relationships/customXml" Target="../ink/ink1411.xml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0.xml"/><Relationship Id="rId117" Type="http://schemas.openxmlformats.org/officeDocument/2006/relationships/image" Target="../media/image140.png"/><Relationship Id="rId21" Type="http://schemas.openxmlformats.org/officeDocument/2006/relationships/image" Target="../media/image654.png"/><Relationship Id="rId42" Type="http://schemas.openxmlformats.org/officeDocument/2006/relationships/customXml" Target="../ink/ink1438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451.xml"/><Relationship Id="rId84" Type="http://schemas.openxmlformats.org/officeDocument/2006/relationships/customXml" Target="../ink/ink1459.xml"/><Relationship Id="rId89" Type="http://schemas.openxmlformats.org/officeDocument/2006/relationships/image" Target="../media/image120.png"/><Relationship Id="rId112" Type="http://schemas.openxmlformats.org/officeDocument/2006/relationships/customXml" Target="../ink/ink1473.xml"/><Relationship Id="rId16" Type="http://schemas.openxmlformats.org/officeDocument/2006/relationships/customXml" Target="../ink/ink1425.xml"/><Relationship Id="rId107" Type="http://schemas.openxmlformats.org/officeDocument/2006/relationships/image" Target="../media/image135.png"/><Relationship Id="rId11" Type="http://schemas.openxmlformats.org/officeDocument/2006/relationships/image" Target="../media/image78.png"/><Relationship Id="rId32" Type="http://schemas.openxmlformats.org/officeDocument/2006/relationships/customXml" Target="../ink/ink1433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446.xml"/><Relationship Id="rId74" Type="http://schemas.openxmlformats.org/officeDocument/2006/relationships/customXml" Target="../ink/ink1454.xml"/><Relationship Id="rId79" Type="http://schemas.openxmlformats.org/officeDocument/2006/relationships/image" Target="../media/image115.png"/><Relationship Id="rId102" Type="http://schemas.openxmlformats.org/officeDocument/2006/relationships/customXml" Target="../ink/ink1468.xml"/><Relationship Id="rId5" Type="http://schemas.openxmlformats.org/officeDocument/2006/relationships/image" Target="../media/image75.png"/><Relationship Id="rId90" Type="http://schemas.openxmlformats.org/officeDocument/2006/relationships/customXml" Target="../ink/ink1462.xml"/><Relationship Id="rId95" Type="http://schemas.openxmlformats.org/officeDocument/2006/relationships/image" Target="../media/image123.png"/><Relationship Id="rId22" Type="http://schemas.openxmlformats.org/officeDocument/2006/relationships/customXml" Target="../ink/ink1428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441.xml"/><Relationship Id="rId64" Type="http://schemas.openxmlformats.org/officeDocument/2006/relationships/customXml" Target="../ink/ink1449.xml"/><Relationship Id="rId69" Type="http://schemas.openxmlformats.org/officeDocument/2006/relationships/image" Target="../media/image106.png"/><Relationship Id="rId113" Type="http://schemas.openxmlformats.org/officeDocument/2006/relationships/image" Target="../media/image138.png"/><Relationship Id="rId118" Type="http://schemas.openxmlformats.org/officeDocument/2006/relationships/customXml" Target="../ink/ink1476.xml"/><Relationship Id="rId80" Type="http://schemas.openxmlformats.org/officeDocument/2006/relationships/customXml" Target="../ink/ink1457.xml"/><Relationship Id="rId85" Type="http://schemas.openxmlformats.org/officeDocument/2006/relationships/image" Target="../media/image118.png"/><Relationship Id="rId12" Type="http://schemas.openxmlformats.org/officeDocument/2006/relationships/customXml" Target="../ink/ink1423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436.xml"/><Relationship Id="rId59" Type="http://schemas.openxmlformats.org/officeDocument/2006/relationships/image" Target="../media/image101.png"/><Relationship Id="rId103" Type="http://schemas.openxmlformats.org/officeDocument/2006/relationships/image" Target="../media/image132.png"/><Relationship Id="rId108" Type="http://schemas.openxmlformats.org/officeDocument/2006/relationships/customXml" Target="../ink/ink1471.xml"/><Relationship Id="rId54" Type="http://schemas.openxmlformats.org/officeDocument/2006/relationships/customXml" Target="../ink/ink1444.xml"/><Relationship Id="rId70" Type="http://schemas.openxmlformats.org/officeDocument/2006/relationships/customXml" Target="../ink/ink1452.xml"/><Relationship Id="rId75" Type="http://schemas.openxmlformats.org/officeDocument/2006/relationships/image" Target="../media/image113.png"/><Relationship Id="rId91" Type="http://schemas.openxmlformats.org/officeDocument/2006/relationships/image" Target="../media/image121.png"/><Relationship Id="rId96" Type="http://schemas.openxmlformats.org/officeDocument/2006/relationships/customXml" Target="../ink/ink1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0.xml"/><Relationship Id="rId23" Type="http://schemas.openxmlformats.org/officeDocument/2006/relationships/image" Target="../media/image83.png"/><Relationship Id="rId28" Type="http://schemas.openxmlformats.org/officeDocument/2006/relationships/customXml" Target="../ink/ink1431.xml"/><Relationship Id="rId49" Type="http://schemas.openxmlformats.org/officeDocument/2006/relationships/image" Target="../media/image96.png"/><Relationship Id="rId114" Type="http://schemas.openxmlformats.org/officeDocument/2006/relationships/customXml" Target="../ink/ink1474.xml"/><Relationship Id="rId119" Type="http://schemas.openxmlformats.org/officeDocument/2006/relationships/image" Target="../media/image141.png"/><Relationship Id="rId44" Type="http://schemas.openxmlformats.org/officeDocument/2006/relationships/customXml" Target="../ink/ink1439.xml"/><Relationship Id="rId60" Type="http://schemas.openxmlformats.org/officeDocument/2006/relationships/customXml" Target="../ink/ink1447.xml"/><Relationship Id="rId65" Type="http://schemas.openxmlformats.org/officeDocument/2006/relationships/image" Target="../media/image104.png"/><Relationship Id="rId81" Type="http://schemas.openxmlformats.org/officeDocument/2006/relationships/image" Target="../media/image116.png"/><Relationship Id="rId86" Type="http://schemas.openxmlformats.org/officeDocument/2006/relationships/customXml" Target="../ink/ink1460.xml"/><Relationship Id="rId4" Type="http://schemas.openxmlformats.org/officeDocument/2006/relationships/customXml" Target="../ink/ink1419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426.xml"/><Relationship Id="rId39" Type="http://schemas.openxmlformats.org/officeDocument/2006/relationships/image" Target="../media/image91.png"/><Relationship Id="rId109" Type="http://schemas.openxmlformats.org/officeDocument/2006/relationships/image" Target="../media/image136.png"/><Relationship Id="rId34" Type="http://schemas.openxmlformats.org/officeDocument/2006/relationships/customXml" Target="../ink/ink1434.xml"/><Relationship Id="rId50" Type="http://schemas.openxmlformats.org/officeDocument/2006/relationships/customXml" Target="../ink/ink1442.xml"/><Relationship Id="rId55" Type="http://schemas.openxmlformats.org/officeDocument/2006/relationships/image" Target="../media/image99.png"/><Relationship Id="rId76" Type="http://schemas.openxmlformats.org/officeDocument/2006/relationships/customXml" Target="../ink/ink1455.xml"/><Relationship Id="rId97" Type="http://schemas.openxmlformats.org/officeDocument/2006/relationships/image" Target="../media/image129.png"/><Relationship Id="rId104" Type="http://schemas.openxmlformats.org/officeDocument/2006/relationships/customXml" Target="../ink/ink1469.xml"/><Relationship Id="rId120" Type="http://schemas.openxmlformats.org/officeDocument/2006/relationships/customXml" Target="../ink/ink1477.xml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463.xml"/><Relationship Id="rId2" Type="http://schemas.openxmlformats.org/officeDocument/2006/relationships/customXml" Target="../ink/ink1418.xml"/><Relationship Id="rId29" Type="http://schemas.openxmlformats.org/officeDocument/2006/relationships/image" Target="../media/image86.png"/><Relationship Id="rId24" Type="http://schemas.openxmlformats.org/officeDocument/2006/relationships/customXml" Target="../ink/ink1429.xml"/><Relationship Id="rId40" Type="http://schemas.openxmlformats.org/officeDocument/2006/relationships/customXml" Target="../ink/ink1437.xml"/><Relationship Id="rId45" Type="http://schemas.openxmlformats.org/officeDocument/2006/relationships/image" Target="../media/image94.png"/><Relationship Id="rId66" Type="http://schemas.openxmlformats.org/officeDocument/2006/relationships/customXml" Target="../ink/ink1450.xml"/><Relationship Id="rId87" Type="http://schemas.openxmlformats.org/officeDocument/2006/relationships/image" Target="../media/image119.png"/><Relationship Id="rId110" Type="http://schemas.openxmlformats.org/officeDocument/2006/relationships/customXml" Target="../ink/ink1472.xml"/><Relationship Id="rId115" Type="http://schemas.openxmlformats.org/officeDocument/2006/relationships/image" Target="../media/image139.png"/><Relationship Id="rId61" Type="http://schemas.openxmlformats.org/officeDocument/2006/relationships/image" Target="../media/image102.png"/><Relationship Id="rId82" Type="http://schemas.openxmlformats.org/officeDocument/2006/relationships/customXml" Target="../ink/ink1458.xml"/><Relationship Id="rId19" Type="http://schemas.openxmlformats.org/officeDocument/2006/relationships/image" Target="../media/image82.png"/><Relationship Id="rId14" Type="http://schemas.openxmlformats.org/officeDocument/2006/relationships/customXml" Target="../ink/ink1424.xml"/><Relationship Id="rId30" Type="http://schemas.openxmlformats.org/officeDocument/2006/relationships/customXml" Target="../ink/ink1432.xml"/><Relationship Id="rId35" Type="http://schemas.openxmlformats.org/officeDocument/2006/relationships/image" Target="../media/image89.png"/><Relationship Id="rId56" Type="http://schemas.openxmlformats.org/officeDocument/2006/relationships/customXml" Target="../ink/ink1445.xml"/><Relationship Id="rId77" Type="http://schemas.openxmlformats.org/officeDocument/2006/relationships/image" Target="../media/image114.png"/><Relationship Id="rId100" Type="http://schemas.openxmlformats.org/officeDocument/2006/relationships/customXml" Target="../ink/ink1467.xml"/><Relationship Id="rId105" Type="http://schemas.openxmlformats.org/officeDocument/2006/relationships/image" Target="../media/image134.png"/><Relationship Id="rId8" Type="http://schemas.openxmlformats.org/officeDocument/2006/relationships/customXml" Target="../ink/ink1421.xml"/><Relationship Id="rId51" Type="http://schemas.openxmlformats.org/officeDocument/2006/relationships/image" Target="../media/image97.png"/><Relationship Id="rId72" Type="http://schemas.openxmlformats.org/officeDocument/2006/relationships/customXml" Target="../ink/ink1453.xml"/><Relationship Id="rId93" Type="http://schemas.openxmlformats.org/officeDocument/2006/relationships/image" Target="../media/image122.png"/><Relationship Id="rId98" Type="http://schemas.openxmlformats.org/officeDocument/2006/relationships/customXml" Target="../ink/ink1466.xml"/><Relationship Id="rId121" Type="http://schemas.openxmlformats.org/officeDocument/2006/relationships/image" Target="../media/image142.png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440.xml"/><Relationship Id="rId67" Type="http://schemas.openxmlformats.org/officeDocument/2006/relationships/image" Target="../media/image105.png"/><Relationship Id="rId116" Type="http://schemas.openxmlformats.org/officeDocument/2006/relationships/customXml" Target="../ink/ink1475.xml"/><Relationship Id="rId20" Type="http://schemas.openxmlformats.org/officeDocument/2006/relationships/customXml" Target="../ink/ink1427.xml"/><Relationship Id="rId41" Type="http://schemas.openxmlformats.org/officeDocument/2006/relationships/image" Target="../media/image92.png"/><Relationship Id="rId62" Type="http://schemas.openxmlformats.org/officeDocument/2006/relationships/customXml" Target="../ink/ink1448.xml"/><Relationship Id="rId83" Type="http://schemas.openxmlformats.org/officeDocument/2006/relationships/image" Target="../media/image117.png"/><Relationship Id="rId88" Type="http://schemas.openxmlformats.org/officeDocument/2006/relationships/customXml" Target="../ink/ink1461.xml"/><Relationship Id="rId111" Type="http://schemas.openxmlformats.org/officeDocument/2006/relationships/image" Target="../media/image137.png"/><Relationship Id="rId15" Type="http://schemas.openxmlformats.org/officeDocument/2006/relationships/image" Target="../media/image80.png"/><Relationship Id="rId36" Type="http://schemas.openxmlformats.org/officeDocument/2006/relationships/customXml" Target="../ink/ink1435.xml"/><Relationship Id="rId57" Type="http://schemas.openxmlformats.org/officeDocument/2006/relationships/image" Target="../media/image100.png"/><Relationship Id="rId106" Type="http://schemas.openxmlformats.org/officeDocument/2006/relationships/customXml" Target="../ink/ink1470.xml"/><Relationship Id="rId10" Type="http://schemas.openxmlformats.org/officeDocument/2006/relationships/customXml" Target="../ink/ink1422.xml"/><Relationship Id="rId31" Type="http://schemas.openxmlformats.org/officeDocument/2006/relationships/image" Target="../media/image87.png"/><Relationship Id="rId52" Type="http://schemas.openxmlformats.org/officeDocument/2006/relationships/customXml" Target="../ink/ink1443.xml"/><Relationship Id="rId73" Type="http://schemas.openxmlformats.org/officeDocument/2006/relationships/image" Target="../media/image108.png"/><Relationship Id="rId78" Type="http://schemas.openxmlformats.org/officeDocument/2006/relationships/customXml" Target="../ink/ink1456.xml"/><Relationship Id="rId94" Type="http://schemas.openxmlformats.org/officeDocument/2006/relationships/customXml" Target="../ink/ink1464.xml"/><Relationship Id="rId99" Type="http://schemas.openxmlformats.org/officeDocument/2006/relationships/image" Target="../media/image127.png"/><Relationship Id="rId101" Type="http://schemas.openxmlformats.org/officeDocument/2006/relationships/image" Target="../media/image130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0.png"/><Relationship Id="rId21" Type="http://schemas.openxmlformats.org/officeDocument/2006/relationships/image" Target="../media/image654.png"/><Relationship Id="rId42" Type="http://schemas.openxmlformats.org/officeDocument/2006/relationships/customXml" Target="../ink/ink1498.xml"/><Relationship Id="rId47" Type="http://schemas.openxmlformats.org/officeDocument/2006/relationships/image" Target="../media/image95.png"/><Relationship Id="rId63" Type="http://schemas.openxmlformats.org/officeDocument/2006/relationships/image" Target="../media/image103.png"/><Relationship Id="rId68" Type="http://schemas.openxmlformats.org/officeDocument/2006/relationships/customXml" Target="../ink/ink1511.xml"/><Relationship Id="rId84" Type="http://schemas.openxmlformats.org/officeDocument/2006/relationships/customXml" Target="../ink/ink1519.xml"/><Relationship Id="rId89" Type="http://schemas.openxmlformats.org/officeDocument/2006/relationships/image" Target="../media/image120.png"/><Relationship Id="rId112" Type="http://schemas.openxmlformats.org/officeDocument/2006/relationships/customXml" Target="../ink/ink1533.xml"/><Relationship Id="rId16" Type="http://schemas.openxmlformats.org/officeDocument/2006/relationships/customXml" Target="../ink/ink1485.xml"/><Relationship Id="rId107" Type="http://schemas.openxmlformats.org/officeDocument/2006/relationships/image" Target="../media/image135.png"/><Relationship Id="rId11" Type="http://schemas.openxmlformats.org/officeDocument/2006/relationships/image" Target="../media/image78.png"/><Relationship Id="rId32" Type="http://schemas.openxmlformats.org/officeDocument/2006/relationships/customXml" Target="../ink/ink1493.xml"/><Relationship Id="rId37" Type="http://schemas.openxmlformats.org/officeDocument/2006/relationships/image" Target="../media/image90.png"/><Relationship Id="rId53" Type="http://schemas.openxmlformats.org/officeDocument/2006/relationships/image" Target="../media/image98.png"/><Relationship Id="rId58" Type="http://schemas.openxmlformats.org/officeDocument/2006/relationships/customXml" Target="../ink/ink1506.xml"/><Relationship Id="rId74" Type="http://schemas.openxmlformats.org/officeDocument/2006/relationships/customXml" Target="../ink/ink1514.xml"/><Relationship Id="rId79" Type="http://schemas.openxmlformats.org/officeDocument/2006/relationships/image" Target="../media/image115.png"/><Relationship Id="rId102" Type="http://schemas.openxmlformats.org/officeDocument/2006/relationships/customXml" Target="../ink/ink1528.xml"/><Relationship Id="rId123" Type="http://schemas.openxmlformats.org/officeDocument/2006/relationships/image" Target="../media/image144.png"/><Relationship Id="rId128" Type="http://schemas.openxmlformats.org/officeDocument/2006/relationships/customXml" Target="../ink/ink1541.xml"/><Relationship Id="rId5" Type="http://schemas.openxmlformats.org/officeDocument/2006/relationships/image" Target="../media/image75.png"/><Relationship Id="rId90" Type="http://schemas.openxmlformats.org/officeDocument/2006/relationships/customXml" Target="../ink/ink1522.xml"/><Relationship Id="rId95" Type="http://schemas.openxmlformats.org/officeDocument/2006/relationships/image" Target="../media/image123.png"/><Relationship Id="rId22" Type="http://schemas.openxmlformats.org/officeDocument/2006/relationships/customXml" Target="../ink/ink1488.xml"/><Relationship Id="rId27" Type="http://schemas.openxmlformats.org/officeDocument/2006/relationships/image" Target="../media/image85.png"/><Relationship Id="rId43" Type="http://schemas.openxmlformats.org/officeDocument/2006/relationships/image" Target="../media/image93.png"/><Relationship Id="rId48" Type="http://schemas.openxmlformats.org/officeDocument/2006/relationships/customXml" Target="../ink/ink1501.xml"/><Relationship Id="rId64" Type="http://schemas.openxmlformats.org/officeDocument/2006/relationships/customXml" Target="../ink/ink1509.xml"/><Relationship Id="rId69" Type="http://schemas.openxmlformats.org/officeDocument/2006/relationships/image" Target="../media/image106.png"/><Relationship Id="rId113" Type="http://schemas.openxmlformats.org/officeDocument/2006/relationships/image" Target="../media/image138.png"/><Relationship Id="rId118" Type="http://schemas.openxmlformats.org/officeDocument/2006/relationships/customXml" Target="../ink/ink1536.xml"/><Relationship Id="rId80" Type="http://schemas.openxmlformats.org/officeDocument/2006/relationships/customXml" Target="../ink/ink1517.xml"/><Relationship Id="rId85" Type="http://schemas.openxmlformats.org/officeDocument/2006/relationships/image" Target="../media/image118.png"/><Relationship Id="rId12" Type="http://schemas.openxmlformats.org/officeDocument/2006/relationships/customXml" Target="../ink/ink1483.xml"/><Relationship Id="rId17" Type="http://schemas.openxmlformats.org/officeDocument/2006/relationships/image" Target="../media/image81.png"/><Relationship Id="rId33" Type="http://schemas.openxmlformats.org/officeDocument/2006/relationships/image" Target="../media/image88.png"/><Relationship Id="rId38" Type="http://schemas.openxmlformats.org/officeDocument/2006/relationships/customXml" Target="../ink/ink1496.xml"/><Relationship Id="rId59" Type="http://schemas.openxmlformats.org/officeDocument/2006/relationships/image" Target="../media/image101.png"/><Relationship Id="rId103" Type="http://schemas.openxmlformats.org/officeDocument/2006/relationships/image" Target="../media/image132.png"/><Relationship Id="rId108" Type="http://schemas.openxmlformats.org/officeDocument/2006/relationships/customXml" Target="../ink/ink1531.xml"/><Relationship Id="rId124" Type="http://schemas.openxmlformats.org/officeDocument/2006/relationships/customXml" Target="../ink/ink1539.xml"/><Relationship Id="rId129" Type="http://schemas.openxmlformats.org/officeDocument/2006/relationships/image" Target="../media/image147.png"/><Relationship Id="rId54" Type="http://schemas.openxmlformats.org/officeDocument/2006/relationships/customXml" Target="../ink/ink1504.xml"/><Relationship Id="rId70" Type="http://schemas.openxmlformats.org/officeDocument/2006/relationships/customXml" Target="../ink/ink1512.xml"/><Relationship Id="rId75" Type="http://schemas.openxmlformats.org/officeDocument/2006/relationships/image" Target="../media/image113.png"/><Relationship Id="rId91" Type="http://schemas.openxmlformats.org/officeDocument/2006/relationships/image" Target="../media/image121.png"/><Relationship Id="rId96" Type="http://schemas.openxmlformats.org/officeDocument/2006/relationships/customXml" Target="../ink/ink1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0.xml"/><Relationship Id="rId23" Type="http://schemas.openxmlformats.org/officeDocument/2006/relationships/image" Target="../media/image83.png"/><Relationship Id="rId28" Type="http://schemas.openxmlformats.org/officeDocument/2006/relationships/customXml" Target="../ink/ink1491.xml"/><Relationship Id="rId49" Type="http://schemas.openxmlformats.org/officeDocument/2006/relationships/image" Target="../media/image96.png"/><Relationship Id="rId114" Type="http://schemas.openxmlformats.org/officeDocument/2006/relationships/customXml" Target="../ink/ink1534.xml"/><Relationship Id="rId119" Type="http://schemas.openxmlformats.org/officeDocument/2006/relationships/image" Target="../media/image141.png"/><Relationship Id="rId44" Type="http://schemas.openxmlformats.org/officeDocument/2006/relationships/customXml" Target="../ink/ink1499.xml"/><Relationship Id="rId60" Type="http://schemas.openxmlformats.org/officeDocument/2006/relationships/customXml" Target="../ink/ink1507.xml"/><Relationship Id="rId65" Type="http://schemas.openxmlformats.org/officeDocument/2006/relationships/image" Target="../media/image104.png"/><Relationship Id="rId81" Type="http://schemas.openxmlformats.org/officeDocument/2006/relationships/image" Target="../media/image116.png"/><Relationship Id="rId86" Type="http://schemas.openxmlformats.org/officeDocument/2006/relationships/customXml" Target="../ink/ink1520.xml"/><Relationship Id="rId130" Type="http://schemas.openxmlformats.org/officeDocument/2006/relationships/customXml" Target="../ink/ink1542.xml"/><Relationship Id="rId13" Type="http://schemas.openxmlformats.org/officeDocument/2006/relationships/image" Target="../media/image79.png"/><Relationship Id="rId18" Type="http://schemas.openxmlformats.org/officeDocument/2006/relationships/customXml" Target="../ink/ink1486.xml"/><Relationship Id="rId39" Type="http://schemas.openxmlformats.org/officeDocument/2006/relationships/image" Target="../media/image91.png"/><Relationship Id="rId109" Type="http://schemas.openxmlformats.org/officeDocument/2006/relationships/image" Target="../media/image136.png"/><Relationship Id="rId34" Type="http://schemas.openxmlformats.org/officeDocument/2006/relationships/customXml" Target="../ink/ink1494.xml"/><Relationship Id="rId50" Type="http://schemas.openxmlformats.org/officeDocument/2006/relationships/customXml" Target="../ink/ink1502.xml"/><Relationship Id="rId55" Type="http://schemas.openxmlformats.org/officeDocument/2006/relationships/image" Target="../media/image99.png"/><Relationship Id="rId76" Type="http://schemas.openxmlformats.org/officeDocument/2006/relationships/customXml" Target="../ink/ink1515.xml"/><Relationship Id="rId97" Type="http://schemas.openxmlformats.org/officeDocument/2006/relationships/image" Target="../media/image129.png"/><Relationship Id="rId104" Type="http://schemas.openxmlformats.org/officeDocument/2006/relationships/customXml" Target="../ink/ink1529.xml"/><Relationship Id="rId120" Type="http://schemas.openxmlformats.org/officeDocument/2006/relationships/customXml" Target="../ink/ink1537.xml"/><Relationship Id="rId125" Type="http://schemas.openxmlformats.org/officeDocument/2006/relationships/image" Target="../media/image145.png"/><Relationship Id="rId7" Type="http://schemas.openxmlformats.org/officeDocument/2006/relationships/image" Target="../media/image76.png"/><Relationship Id="rId71" Type="http://schemas.openxmlformats.org/officeDocument/2006/relationships/image" Target="../media/image107.png"/><Relationship Id="rId92" Type="http://schemas.openxmlformats.org/officeDocument/2006/relationships/customXml" Target="../ink/ink1523.xml"/><Relationship Id="rId2" Type="http://schemas.openxmlformats.org/officeDocument/2006/relationships/customXml" Target="../ink/ink1478.xml"/><Relationship Id="rId29" Type="http://schemas.openxmlformats.org/officeDocument/2006/relationships/image" Target="../media/image86.png"/><Relationship Id="rId24" Type="http://schemas.openxmlformats.org/officeDocument/2006/relationships/customXml" Target="../ink/ink1489.xml"/><Relationship Id="rId40" Type="http://schemas.openxmlformats.org/officeDocument/2006/relationships/customXml" Target="../ink/ink1497.xml"/><Relationship Id="rId45" Type="http://schemas.openxmlformats.org/officeDocument/2006/relationships/image" Target="../media/image94.png"/><Relationship Id="rId66" Type="http://schemas.openxmlformats.org/officeDocument/2006/relationships/customXml" Target="../ink/ink1510.xml"/><Relationship Id="rId87" Type="http://schemas.openxmlformats.org/officeDocument/2006/relationships/image" Target="../media/image119.png"/><Relationship Id="rId110" Type="http://schemas.openxmlformats.org/officeDocument/2006/relationships/customXml" Target="../ink/ink1532.xml"/><Relationship Id="rId115" Type="http://schemas.openxmlformats.org/officeDocument/2006/relationships/image" Target="../media/image139.png"/><Relationship Id="rId131" Type="http://schemas.openxmlformats.org/officeDocument/2006/relationships/image" Target="../media/image148.png"/><Relationship Id="rId61" Type="http://schemas.openxmlformats.org/officeDocument/2006/relationships/image" Target="../media/image102.png"/><Relationship Id="rId82" Type="http://schemas.openxmlformats.org/officeDocument/2006/relationships/customXml" Target="../ink/ink1518.xml"/><Relationship Id="rId19" Type="http://schemas.openxmlformats.org/officeDocument/2006/relationships/image" Target="../media/image82.png"/><Relationship Id="rId14" Type="http://schemas.openxmlformats.org/officeDocument/2006/relationships/customXml" Target="../ink/ink1484.xml"/><Relationship Id="rId30" Type="http://schemas.openxmlformats.org/officeDocument/2006/relationships/customXml" Target="../ink/ink1492.xml"/><Relationship Id="rId35" Type="http://schemas.openxmlformats.org/officeDocument/2006/relationships/image" Target="../media/image89.png"/><Relationship Id="rId56" Type="http://schemas.openxmlformats.org/officeDocument/2006/relationships/customXml" Target="../ink/ink1505.xml"/><Relationship Id="rId77" Type="http://schemas.openxmlformats.org/officeDocument/2006/relationships/image" Target="../media/image114.png"/><Relationship Id="rId100" Type="http://schemas.openxmlformats.org/officeDocument/2006/relationships/customXml" Target="../ink/ink1527.xml"/><Relationship Id="rId105" Type="http://schemas.openxmlformats.org/officeDocument/2006/relationships/image" Target="../media/image134.png"/><Relationship Id="rId126" Type="http://schemas.openxmlformats.org/officeDocument/2006/relationships/customXml" Target="../ink/ink1540.xml"/><Relationship Id="rId8" Type="http://schemas.openxmlformats.org/officeDocument/2006/relationships/customXml" Target="../ink/ink1481.xml"/><Relationship Id="rId51" Type="http://schemas.openxmlformats.org/officeDocument/2006/relationships/image" Target="../media/image97.png"/><Relationship Id="rId72" Type="http://schemas.openxmlformats.org/officeDocument/2006/relationships/customXml" Target="../ink/ink1513.xml"/><Relationship Id="rId93" Type="http://schemas.openxmlformats.org/officeDocument/2006/relationships/image" Target="../media/image122.png"/><Relationship Id="rId98" Type="http://schemas.openxmlformats.org/officeDocument/2006/relationships/customXml" Target="../ink/ink1526.xml"/><Relationship Id="rId121" Type="http://schemas.openxmlformats.org/officeDocument/2006/relationships/image" Target="../media/image143.png"/><Relationship Id="rId3" Type="http://schemas.openxmlformats.org/officeDocument/2006/relationships/image" Target="../media/image74.png"/><Relationship Id="rId25" Type="http://schemas.openxmlformats.org/officeDocument/2006/relationships/image" Target="../media/image84.png"/><Relationship Id="rId46" Type="http://schemas.openxmlformats.org/officeDocument/2006/relationships/customXml" Target="../ink/ink1500.xml"/><Relationship Id="rId67" Type="http://schemas.openxmlformats.org/officeDocument/2006/relationships/image" Target="../media/image105.png"/><Relationship Id="rId116" Type="http://schemas.openxmlformats.org/officeDocument/2006/relationships/customXml" Target="../ink/ink1535.xml"/><Relationship Id="rId20" Type="http://schemas.openxmlformats.org/officeDocument/2006/relationships/customXml" Target="../ink/ink1487.xml"/><Relationship Id="rId41" Type="http://schemas.openxmlformats.org/officeDocument/2006/relationships/image" Target="../media/image92.png"/><Relationship Id="rId62" Type="http://schemas.openxmlformats.org/officeDocument/2006/relationships/customXml" Target="../ink/ink1508.xml"/><Relationship Id="rId83" Type="http://schemas.openxmlformats.org/officeDocument/2006/relationships/image" Target="../media/image117.png"/><Relationship Id="rId88" Type="http://schemas.openxmlformats.org/officeDocument/2006/relationships/customXml" Target="../ink/ink1521.xml"/><Relationship Id="rId111" Type="http://schemas.openxmlformats.org/officeDocument/2006/relationships/image" Target="../media/image137.png"/><Relationship Id="rId15" Type="http://schemas.openxmlformats.org/officeDocument/2006/relationships/image" Target="../media/image80.png"/><Relationship Id="rId36" Type="http://schemas.openxmlformats.org/officeDocument/2006/relationships/customXml" Target="../ink/ink1495.xml"/><Relationship Id="rId57" Type="http://schemas.openxmlformats.org/officeDocument/2006/relationships/image" Target="../media/image100.png"/><Relationship Id="rId106" Type="http://schemas.openxmlformats.org/officeDocument/2006/relationships/customXml" Target="../ink/ink1530.xml"/><Relationship Id="rId127" Type="http://schemas.openxmlformats.org/officeDocument/2006/relationships/image" Target="../media/image146.png"/><Relationship Id="rId10" Type="http://schemas.openxmlformats.org/officeDocument/2006/relationships/customXml" Target="../ink/ink1482.xml"/><Relationship Id="rId31" Type="http://schemas.openxmlformats.org/officeDocument/2006/relationships/image" Target="../media/image87.png"/><Relationship Id="rId52" Type="http://schemas.openxmlformats.org/officeDocument/2006/relationships/customXml" Target="../ink/ink1503.xml"/><Relationship Id="rId73" Type="http://schemas.openxmlformats.org/officeDocument/2006/relationships/image" Target="../media/image108.png"/><Relationship Id="rId78" Type="http://schemas.openxmlformats.org/officeDocument/2006/relationships/customXml" Target="../ink/ink1516.xml"/><Relationship Id="rId94" Type="http://schemas.openxmlformats.org/officeDocument/2006/relationships/customXml" Target="../ink/ink1524.xml"/><Relationship Id="rId99" Type="http://schemas.openxmlformats.org/officeDocument/2006/relationships/image" Target="../media/image127.png"/><Relationship Id="rId101" Type="http://schemas.openxmlformats.org/officeDocument/2006/relationships/image" Target="../media/image130.png"/><Relationship Id="rId122" Type="http://schemas.openxmlformats.org/officeDocument/2006/relationships/customXml" Target="../ink/ink1538.xml"/><Relationship Id="rId4" Type="http://schemas.openxmlformats.org/officeDocument/2006/relationships/customXml" Target="../ink/ink1479.xml"/><Relationship Id="rId9" Type="http://schemas.openxmlformats.org/officeDocument/2006/relationships/image" Target="../media/image77.png"/><Relationship Id="rId26" Type="http://schemas.openxmlformats.org/officeDocument/2006/relationships/customXml" Target="../ink/ink149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10.png"/><Relationship Id="rId18" Type="http://schemas.openxmlformats.org/officeDocument/2006/relationships/customXml" Target="../ink/ink25.xml"/><Relationship Id="rId26" Type="http://schemas.openxmlformats.org/officeDocument/2006/relationships/image" Target="../media/image16.png"/><Relationship Id="rId3" Type="http://schemas.openxmlformats.org/officeDocument/2006/relationships/image" Target="../media/image521.png"/><Relationship Id="rId21" Type="http://schemas.openxmlformats.org/officeDocument/2006/relationships/image" Target="../media/image1412.png"/><Relationship Id="rId7" Type="http://schemas.openxmlformats.org/officeDocument/2006/relationships/image" Target="../media/image7.png"/><Relationship Id="rId12" Type="http://schemas.openxmlformats.org/officeDocument/2006/relationships/customXml" Target="../ink/ink22.xml"/><Relationship Id="rId17" Type="http://schemas.openxmlformats.org/officeDocument/2006/relationships/image" Target="../media/image12.png"/><Relationship Id="rId25" Type="http://schemas.openxmlformats.org/officeDocument/2006/relationships/customXml" Target="../ink/ink29.xml"/><Relationship Id="rId2" Type="http://schemas.openxmlformats.org/officeDocument/2006/relationships/customXml" Target="../ink/ink17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9.png"/><Relationship Id="rId24" Type="http://schemas.openxmlformats.org/officeDocument/2006/relationships/image" Target="../media/image15.png"/><Relationship Id="rId5" Type="http://schemas.openxmlformats.org/officeDocument/2006/relationships/image" Target="../media/image655.png"/><Relationship Id="rId15" Type="http://schemas.openxmlformats.org/officeDocument/2006/relationships/image" Target="../media/image11.png"/><Relationship Id="rId23" Type="http://schemas.openxmlformats.org/officeDocument/2006/relationships/customXml" Target="../ink/ink28.xml"/><Relationship Id="rId10" Type="http://schemas.openxmlformats.org/officeDocument/2006/relationships/customXml" Target="../ink/ink21.xml"/><Relationship Id="rId19" Type="http://schemas.openxmlformats.org/officeDocument/2006/relationships/image" Target="../media/image13.png"/><Relationship Id="rId4" Type="http://schemas.openxmlformats.org/officeDocument/2006/relationships/customXml" Target="../ink/ink18.xml"/><Relationship Id="rId9" Type="http://schemas.openxmlformats.org/officeDocument/2006/relationships/image" Target="../media/image8.png"/><Relationship Id="rId14" Type="http://schemas.openxmlformats.org/officeDocument/2006/relationships/customXml" Target="../ink/ink23.xml"/><Relationship Id="rId22" Type="http://schemas.openxmlformats.org/officeDocument/2006/relationships/customXml" Target="../ink/ink2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7" Type="http://schemas.openxmlformats.org/officeDocument/2006/relationships/image" Target="../media/image151.png"/><Relationship Id="rId2" Type="http://schemas.openxmlformats.org/officeDocument/2006/relationships/customXml" Target="../ink/ink15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5.xml"/><Relationship Id="rId5" Type="http://schemas.openxmlformats.org/officeDocument/2006/relationships/image" Target="../media/image150.png"/><Relationship Id="rId4" Type="http://schemas.openxmlformats.org/officeDocument/2006/relationships/customXml" Target="../ink/ink1544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49.xml"/><Relationship Id="rId13" Type="http://schemas.openxmlformats.org/officeDocument/2006/relationships/image" Target="../media/image154.png"/><Relationship Id="rId3" Type="http://schemas.openxmlformats.org/officeDocument/2006/relationships/image" Target="../media/image149.png"/><Relationship Id="rId7" Type="http://schemas.openxmlformats.org/officeDocument/2006/relationships/image" Target="../media/image151.png"/><Relationship Id="rId12" Type="http://schemas.openxmlformats.org/officeDocument/2006/relationships/customXml" Target="../ink/ink1551.xml"/><Relationship Id="rId2" Type="http://schemas.openxmlformats.org/officeDocument/2006/relationships/customXml" Target="../ink/ink15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8.xml"/><Relationship Id="rId11" Type="http://schemas.openxmlformats.org/officeDocument/2006/relationships/image" Target="../media/image153.png"/><Relationship Id="rId5" Type="http://schemas.openxmlformats.org/officeDocument/2006/relationships/image" Target="../media/image150.png"/><Relationship Id="rId15" Type="http://schemas.openxmlformats.org/officeDocument/2006/relationships/image" Target="../media/image155.png"/><Relationship Id="rId10" Type="http://schemas.openxmlformats.org/officeDocument/2006/relationships/customXml" Target="../ink/ink1550.xml"/><Relationship Id="rId4" Type="http://schemas.openxmlformats.org/officeDocument/2006/relationships/customXml" Target="../ink/ink1547.xml"/><Relationship Id="rId9" Type="http://schemas.openxmlformats.org/officeDocument/2006/relationships/image" Target="../media/image152.png"/><Relationship Id="rId14" Type="http://schemas.openxmlformats.org/officeDocument/2006/relationships/customXml" Target="../ink/ink155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56.xml"/><Relationship Id="rId13" Type="http://schemas.openxmlformats.org/officeDocument/2006/relationships/image" Target="../media/image154.png"/><Relationship Id="rId3" Type="http://schemas.openxmlformats.org/officeDocument/2006/relationships/image" Target="../media/image149.png"/><Relationship Id="rId7" Type="http://schemas.openxmlformats.org/officeDocument/2006/relationships/image" Target="../media/image151.png"/><Relationship Id="rId12" Type="http://schemas.openxmlformats.org/officeDocument/2006/relationships/customXml" Target="../ink/ink1558.xml"/><Relationship Id="rId17" Type="http://schemas.openxmlformats.org/officeDocument/2006/relationships/image" Target="../media/image156.png"/><Relationship Id="rId2" Type="http://schemas.openxmlformats.org/officeDocument/2006/relationships/customXml" Target="../ink/ink1553.xml"/><Relationship Id="rId16" Type="http://schemas.openxmlformats.org/officeDocument/2006/relationships/customXml" Target="../ink/ink15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5.xml"/><Relationship Id="rId11" Type="http://schemas.openxmlformats.org/officeDocument/2006/relationships/image" Target="../media/image153.png"/><Relationship Id="rId5" Type="http://schemas.openxmlformats.org/officeDocument/2006/relationships/image" Target="../media/image150.png"/><Relationship Id="rId15" Type="http://schemas.openxmlformats.org/officeDocument/2006/relationships/image" Target="../media/image155.png"/><Relationship Id="rId10" Type="http://schemas.openxmlformats.org/officeDocument/2006/relationships/customXml" Target="../ink/ink1557.xml"/><Relationship Id="rId4" Type="http://schemas.openxmlformats.org/officeDocument/2006/relationships/customXml" Target="../ink/ink1554.xml"/><Relationship Id="rId9" Type="http://schemas.openxmlformats.org/officeDocument/2006/relationships/image" Target="../media/image152.png"/><Relationship Id="rId14" Type="http://schemas.openxmlformats.org/officeDocument/2006/relationships/customXml" Target="../ink/ink1559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4.png"/><Relationship Id="rId18" Type="http://schemas.openxmlformats.org/officeDocument/2006/relationships/customXml" Target="../ink/ink1569.xml"/><Relationship Id="rId26" Type="http://schemas.openxmlformats.org/officeDocument/2006/relationships/customXml" Target="../ink/ink1573.xml"/><Relationship Id="rId39" Type="http://schemas.openxmlformats.org/officeDocument/2006/relationships/image" Target="../media/image167.png"/><Relationship Id="rId21" Type="http://schemas.openxmlformats.org/officeDocument/2006/relationships/image" Target="../media/image158.png"/><Relationship Id="rId34" Type="http://schemas.openxmlformats.org/officeDocument/2006/relationships/customXml" Target="../ink/ink1577.xml"/><Relationship Id="rId42" Type="http://schemas.openxmlformats.org/officeDocument/2006/relationships/customXml" Target="../ink/ink1581.xml"/><Relationship Id="rId47" Type="http://schemas.openxmlformats.org/officeDocument/2006/relationships/image" Target="../media/image171.png"/><Relationship Id="rId50" Type="http://schemas.openxmlformats.org/officeDocument/2006/relationships/customXml" Target="../ink/ink1585.xml"/><Relationship Id="rId7" Type="http://schemas.openxmlformats.org/officeDocument/2006/relationships/image" Target="../media/image151.png"/><Relationship Id="rId2" Type="http://schemas.openxmlformats.org/officeDocument/2006/relationships/customXml" Target="../ink/ink1561.xml"/><Relationship Id="rId16" Type="http://schemas.openxmlformats.org/officeDocument/2006/relationships/customXml" Target="../ink/ink1568.xml"/><Relationship Id="rId29" Type="http://schemas.openxmlformats.org/officeDocument/2006/relationships/image" Target="../media/image162.png"/><Relationship Id="rId11" Type="http://schemas.openxmlformats.org/officeDocument/2006/relationships/image" Target="../media/image153.png"/><Relationship Id="rId24" Type="http://schemas.openxmlformats.org/officeDocument/2006/relationships/customXml" Target="../ink/ink1572.xml"/><Relationship Id="rId32" Type="http://schemas.openxmlformats.org/officeDocument/2006/relationships/customXml" Target="../ink/ink1576.xml"/><Relationship Id="rId37" Type="http://schemas.openxmlformats.org/officeDocument/2006/relationships/image" Target="../media/image166.png"/><Relationship Id="rId40" Type="http://schemas.openxmlformats.org/officeDocument/2006/relationships/customXml" Target="../ink/ink1580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" Type="http://schemas.openxmlformats.org/officeDocument/2006/relationships/image" Target="../media/image150.png"/><Relationship Id="rId10" Type="http://schemas.openxmlformats.org/officeDocument/2006/relationships/customXml" Target="../ink/ink1565.xml"/><Relationship Id="rId19" Type="http://schemas.openxmlformats.org/officeDocument/2006/relationships/image" Target="../media/image157.png"/><Relationship Id="rId31" Type="http://schemas.openxmlformats.org/officeDocument/2006/relationships/image" Target="../media/image163.png"/><Relationship Id="rId44" Type="http://schemas.openxmlformats.org/officeDocument/2006/relationships/customXml" Target="../ink/ink1582.xml"/><Relationship Id="rId52" Type="http://schemas.openxmlformats.org/officeDocument/2006/relationships/customXml" Target="../ink/ink1586.xml"/><Relationship Id="rId4" Type="http://schemas.openxmlformats.org/officeDocument/2006/relationships/customXml" Target="../ink/ink1562.xml"/><Relationship Id="rId9" Type="http://schemas.openxmlformats.org/officeDocument/2006/relationships/image" Target="../media/image152.png"/><Relationship Id="rId14" Type="http://schemas.openxmlformats.org/officeDocument/2006/relationships/customXml" Target="../ink/ink1567.xml"/><Relationship Id="rId22" Type="http://schemas.openxmlformats.org/officeDocument/2006/relationships/customXml" Target="../ink/ink1571.xml"/><Relationship Id="rId27" Type="http://schemas.openxmlformats.org/officeDocument/2006/relationships/image" Target="../media/image161.png"/><Relationship Id="rId30" Type="http://schemas.openxmlformats.org/officeDocument/2006/relationships/customXml" Target="../ink/ink1575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584.xml"/><Relationship Id="rId8" Type="http://schemas.openxmlformats.org/officeDocument/2006/relationships/customXml" Target="../ink/ink1564.xml"/><Relationship Id="rId51" Type="http://schemas.openxmlformats.org/officeDocument/2006/relationships/image" Target="../media/image173.png"/><Relationship Id="rId3" Type="http://schemas.openxmlformats.org/officeDocument/2006/relationships/image" Target="../media/image149.png"/><Relationship Id="rId12" Type="http://schemas.openxmlformats.org/officeDocument/2006/relationships/customXml" Target="../ink/ink1566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579.xml"/><Relationship Id="rId46" Type="http://schemas.openxmlformats.org/officeDocument/2006/relationships/customXml" Target="../ink/ink1583.xml"/><Relationship Id="rId20" Type="http://schemas.openxmlformats.org/officeDocument/2006/relationships/customXml" Target="../ink/ink1570.xml"/><Relationship Id="rId41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63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574.xml"/><Relationship Id="rId36" Type="http://schemas.openxmlformats.org/officeDocument/2006/relationships/customXml" Target="../ink/ink1578.xml"/><Relationship Id="rId49" Type="http://schemas.openxmlformats.org/officeDocument/2006/relationships/image" Target="../media/image172.png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4.png"/><Relationship Id="rId18" Type="http://schemas.openxmlformats.org/officeDocument/2006/relationships/customXml" Target="../ink/ink1595.xml"/><Relationship Id="rId26" Type="http://schemas.openxmlformats.org/officeDocument/2006/relationships/customXml" Target="../ink/ink1599.xml"/><Relationship Id="rId39" Type="http://schemas.openxmlformats.org/officeDocument/2006/relationships/image" Target="../media/image167.png"/><Relationship Id="rId21" Type="http://schemas.openxmlformats.org/officeDocument/2006/relationships/image" Target="../media/image158.png"/><Relationship Id="rId34" Type="http://schemas.openxmlformats.org/officeDocument/2006/relationships/customXml" Target="../ink/ink1603.xml"/><Relationship Id="rId42" Type="http://schemas.openxmlformats.org/officeDocument/2006/relationships/customXml" Target="../ink/ink1607.xml"/><Relationship Id="rId47" Type="http://schemas.openxmlformats.org/officeDocument/2006/relationships/image" Target="../media/image171.png"/><Relationship Id="rId50" Type="http://schemas.openxmlformats.org/officeDocument/2006/relationships/customXml" Target="../ink/ink1611.xml"/><Relationship Id="rId55" Type="http://schemas.openxmlformats.org/officeDocument/2006/relationships/image" Target="../media/image175.png"/><Relationship Id="rId63" Type="http://schemas.openxmlformats.org/officeDocument/2006/relationships/image" Target="../media/image179.png"/><Relationship Id="rId7" Type="http://schemas.openxmlformats.org/officeDocument/2006/relationships/image" Target="../media/image151.png"/><Relationship Id="rId2" Type="http://schemas.openxmlformats.org/officeDocument/2006/relationships/customXml" Target="../ink/ink1587.xml"/><Relationship Id="rId16" Type="http://schemas.openxmlformats.org/officeDocument/2006/relationships/customXml" Target="../ink/ink1594.xml"/><Relationship Id="rId29" Type="http://schemas.openxmlformats.org/officeDocument/2006/relationships/image" Target="../media/image162.png"/><Relationship Id="rId11" Type="http://schemas.openxmlformats.org/officeDocument/2006/relationships/image" Target="../media/image153.png"/><Relationship Id="rId24" Type="http://schemas.openxmlformats.org/officeDocument/2006/relationships/customXml" Target="../ink/ink1598.xml"/><Relationship Id="rId32" Type="http://schemas.openxmlformats.org/officeDocument/2006/relationships/customXml" Target="../ink/ink1602.xml"/><Relationship Id="rId37" Type="http://schemas.openxmlformats.org/officeDocument/2006/relationships/image" Target="../media/image166.png"/><Relationship Id="rId40" Type="http://schemas.openxmlformats.org/officeDocument/2006/relationships/customXml" Target="../ink/ink1606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615.xml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593.xml"/><Relationship Id="rId22" Type="http://schemas.openxmlformats.org/officeDocument/2006/relationships/customXml" Target="../ink/ink1597.xml"/><Relationship Id="rId27" Type="http://schemas.openxmlformats.org/officeDocument/2006/relationships/image" Target="../media/image161.png"/><Relationship Id="rId30" Type="http://schemas.openxmlformats.org/officeDocument/2006/relationships/customXml" Target="../ink/ink1601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610.xml"/><Relationship Id="rId56" Type="http://schemas.openxmlformats.org/officeDocument/2006/relationships/customXml" Target="../ink/ink1614.xml"/><Relationship Id="rId8" Type="http://schemas.openxmlformats.org/officeDocument/2006/relationships/customXml" Target="../ink/ink1590.xml"/><Relationship Id="rId51" Type="http://schemas.openxmlformats.org/officeDocument/2006/relationships/image" Target="../media/image173.png"/><Relationship Id="rId3" Type="http://schemas.openxmlformats.org/officeDocument/2006/relationships/image" Target="../media/image149.png"/><Relationship Id="rId12" Type="http://schemas.openxmlformats.org/officeDocument/2006/relationships/customXml" Target="../ink/ink1592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605.xml"/><Relationship Id="rId46" Type="http://schemas.openxmlformats.org/officeDocument/2006/relationships/customXml" Target="../ink/ink1609.xml"/><Relationship Id="rId59" Type="http://schemas.openxmlformats.org/officeDocument/2006/relationships/image" Target="../media/image177.png"/><Relationship Id="rId20" Type="http://schemas.openxmlformats.org/officeDocument/2006/relationships/customXml" Target="../ink/ink1596.xml"/><Relationship Id="rId41" Type="http://schemas.openxmlformats.org/officeDocument/2006/relationships/image" Target="../media/image168.png"/><Relationship Id="rId54" Type="http://schemas.openxmlformats.org/officeDocument/2006/relationships/customXml" Target="../ink/ink1613.xml"/><Relationship Id="rId62" Type="http://schemas.openxmlformats.org/officeDocument/2006/relationships/customXml" Target="../ink/ink16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9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600.xml"/><Relationship Id="rId36" Type="http://schemas.openxmlformats.org/officeDocument/2006/relationships/customXml" Target="../ink/ink1604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591.xml"/><Relationship Id="rId31" Type="http://schemas.openxmlformats.org/officeDocument/2006/relationships/image" Target="../media/image163.png"/><Relationship Id="rId44" Type="http://schemas.openxmlformats.org/officeDocument/2006/relationships/customXml" Target="../ink/ink1608.xml"/><Relationship Id="rId52" Type="http://schemas.openxmlformats.org/officeDocument/2006/relationships/customXml" Target="../ink/ink1612.xml"/><Relationship Id="rId60" Type="http://schemas.openxmlformats.org/officeDocument/2006/relationships/customXml" Target="../ink/ink1616.xml"/><Relationship Id="rId4" Type="http://schemas.openxmlformats.org/officeDocument/2006/relationships/customXml" Target="../ink/ink1588.xml"/><Relationship Id="rId9" Type="http://schemas.openxmlformats.org/officeDocument/2006/relationships/image" Target="../media/image152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0.xml"/><Relationship Id="rId21" Type="http://schemas.openxmlformats.org/officeDocument/2006/relationships/image" Target="../media/image158.png"/><Relationship Id="rId34" Type="http://schemas.openxmlformats.org/officeDocument/2006/relationships/customXml" Target="../ink/ink1634.xml"/><Relationship Id="rId42" Type="http://schemas.openxmlformats.org/officeDocument/2006/relationships/customXml" Target="../ink/ink1638.xml"/><Relationship Id="rId47" Type="http://schemas.openxmlformats.org/officeDocument/2006/relationships/image" Target="../media/image171.png"/><Relationship Id="rId50" Type="http://schemas.openxmlformats.org/officeDocument/2006/relationships/customXml" Target="../ink/ink1642.xml"/><Relationship Id="rId55" Type="http://schemas.openxmlformats.org/officeDocument/2006/relationships/image" Target="../media/image175.png"/><Relationship Id="rId63" Type="http://schemas.openxmlformats.org/officeDocument/2006/relationships/image" Target="../media/image179.png"/><Relationship Id="rId7" Type="http://schemas.openxmlformats.org/officeDocument/2006/relationships/image" Target="../media/image151.png"/><Relationship Id="rId2" Type="http://schemas.openxmlformats.org/officeDocument/2006/relationships/customXml" Target="../ink/ink1618.xml"/><Relationship Id="rId16" Type="http://schemas.openxmlformats.org/officeDocument/2006/relationships/customXml" Target="../ink/ink1625.xml"/><Relationship Id="rId29" Type="http://schemas.openxmlformats.org/officeDocument/2006/relationships/image" Target="../media/image162.png"/><Relationship Id="rId11" Type="http://schemas.openxmlformats.org/officeDocument/2006/relationships/image" Target="../media/image153.png"/><Relationship Id="rId24" Type="http://schemas.openxmlformats.org/officeDocument/2006/relationships/customXml" Target="../ink/ink1629.xml"/><Relationship Id="rId32" Type="http://schemas.openxmlformats.org/officeDocument/2006/relationships/customXml" Target="../ink/ink1633.xml"/><Relationship Id="rId37" Type="http://schemas.openxmlformats.org/officeDocument/2006/relationships/image" Target="../media/image166.png"/><Relationship Id="rId40" Type="http://schemas.openxmlformats.org/officeDocument/2006/relationships/customXml" Target="../ink/ink1637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646.xml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624.xml"/><Relationship Id="rId22" Type="http://schemas.openxmlformats.org/officeDocument/2006/relationships/customXml" Target="../ink/ink1628.xml"/><Relationship Id="rId27" Type="http://schemas.openxmlformats.org/officeDocument/2006/relationships/image" Target="../media/image161.png"/><Relationship Id="rId30" Type="http://schemas.openxmlformats.org/officeDocument/2006/relationships/customXml" Target="../ink/ink1632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641.xml"/><Relationship Id="rId56" Type="http://schemas.openxmlformats.org/officeDocument/2006/relationships/customXml" Target="../ink/ink1645.xml"/><Relationship Id="rId64" Type="http://schemas.openxmlformats.org/officeDocument/2006/relationships/customXml" Target="../ink/ink1649.xml"/><Relationship Id="rId8" Type="http://schemas.openxmlformats.org/officeDocument/2006/relationships/customXml" Target="../ink/ink1621.xml"/><Relationship Id="rId51" Type="http://schemas.openxmlformats.org/officeDocument/2006/relationships/image" Target="../media/image173.png"/><Relationship Id="rId3" Type="http://schemas.openxmlformats.org/officeDocument/2006/relationships/image" Target="../media/image149.png"/><Relationship Id="rId12" Type="http://schemas.openxmlformats.org/officeDocument/2006/relationships/customXml" Target="../ink/ink1623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636.xml"/><Relationship Id="rId46" Type="http://schemas.openxmlformats.org/officeDocument/2006/relationships/customXml" Target="../ink/ink1640.xml"/><Relationship Id="rId59" Type="http://schemas.openxmlformats.org/officeDocument/2006/relationships/image" Target="../media/image177.png"/><Relationship Id="rId20" Type="http://schemas.openxmlformats.org/officeDocument/2006/relationships/customXml" Target="../ink/ink1627.xml"/><Relationship Id="rId41" Type="http://schemas.openxmlformats.org/officeDocument/2006/relationships/image" Target="../media/image168.png"/><Relationship Id="rId54" Type="http://schemas.openxmlformats.org/officeDocument/2006/relationships/customXml" Target="../ink/ink1644.xml"/><Relationship Id="rId62" Type="http://schemas.openxmlformats.org/officeDocument/2006/relationships/customXml" Target="../ink/ink16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0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631.xml"/><Relationship Id="rId36" Type="http://schemas.openxmlformats.org/officeDocument/2006/relationships/customXml" Target="../ink/ink1635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622.xml"/><Relationship Id="rId31" Type="http://schemas.openxmlformats.org/officeDocument/2006/relationships/image" Target="../media/image163.png"/><Relationship Id="rId44" Type="http://schemas.openxmlformats.org/officeDocument/2006/relationships/customXml" Target="../ink/ink1639.xml"/><Relationship Id="rId52" Type="http://schemas.openxmlformats.org/officeDocument/2006/relationships/customXml" Target="../ink/ink1643.xml"/><Relationship Id="rId60" Type="http://schemas.openxmlformats.org/officeDocument/2006/relationships/customXml" Target="../ink/ink1647.xml"/><Relationship Id="rId65" Type="http://schemas.openxmlformats.org/officeDocument/2006/relationships/image" Target="../media/image180.png"/><Relationship Id="rId4" Type="http://schemas.openxmlformats.org/officeDocument/2006/relationships/customXml" Target="../ink/ink1619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626.xml"/><Relationship Id="rId39" Type="http://schemas.openxmlformats.org/officeDocument/2006/relationships/image" Target="../media/image167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62.xml"/><Relationship Id="rId21" Type="http://schemas.openxmlformats.org/officeDocument/2006/relationships/image" Target="../media/image158.png"/><Relationship Id="rId34" Type="http://schemas.openxmlformats.org/officeDocument/2006/relationships/customXml" Target="../ink/ink1666.xml"/><Relationship Id="rId42" Type="http://schemas.openxmlformats.org/officeDocument/2006/relationships/customXml" Target="../ink/ink1670.xml"/><Relationship Id="rId47" Type="http://schemas.openxmlformats.org/officeDocument/2006/relationships/image" Target="../media/image171.png"/><Relationship Id="rId50" Type="http://schemas.openxmlformats.org/officeDocument/2006/relationships/customXml" Target="../ink/ink1674.xml"/><Relationship Id="rId55" Type="http://schemas.openxmlformats.org/officeDocument/2006/relationships/image" Target="../media/image175.png"/><Relationship Id="rId63" Type="http://schemas.openxmlformats.org/officeDocument/2006/relationships/image" Target="../media/image179.png"/><Relationship Id="rId7" Type="http://schemas.openxmlformats.org/officeDocument/2006/relationships/image" Target="../media/image151.png"/><Relationship Id="rId2" Type="http://schemas.openxmlformats.org/officeDocument/2006/relationships/customXml" Target="../ink/ink1650.xml"/><Relationship Id="rId16" Type="http://schemas.openxmlformats.org/officeDocument/2006/relationships/customXml" Target="../ink/ink1657.xml"/><Relationship Id="rId29" Type="http://schemas.openxmlformats.org/officeDocument/2006/relationships/image" Target="../media/image162.png"/><Relationship Id="rId11" Type="http://schemas.openxmlformats.org/officeDocument/2006/relationships/image" Target="../media/image153.png"/><Relationship Id="rId24" Type="http://schemas.openxmlformats.org/officeDocument/2006/relationships/customXml" Target="../ink/ink1661.xml"/><Relationship Id="rId32" Type="http://schemas.openxmlformats.org/officeDocument/2006/relationships/customXml" Target="../ink/ink1665.xml"/><Relationship Id="rId37" Type="http://schemas.openxmlformats.org/officeDocument/2006/relationships/image" Target="../media/image166.png"/><Relationship Id="rId40" Type="http://schemas.openxmlformats.org/officeDocument/2006/relationships/customXml" Target="../ink/ink1669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678.xml"/><Relationship Id="rId66" Type="http://schemas.openxmlformats.org/officeDocument/2006/relationships/customXml" Target="../ink/ink1682.xml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656.xml"/><Relationship Id="rId22" Type="http://schemas.openxmlformats.org/officeDocument/2006/relationships/customXml" Target="../ink/ink1660.xml"/><Relationship Id="rId27" Type="http://schemas.openxmlformats.org/officeDocument/2006/relationships/image" Target="../media/image161.png"/><Relationship Id="rId30" Type="http://schemas.openxmlformats.org/officeDocument/2006/relationships/customXml" Target="../ink/ink1664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673.xml"/><Relationship Id="rId56" Type="http://schemas.openxmlformats.org/officeDocument/2006/relationships/customXml" Target="../ink/ink1677.xml"/><Relationship Id="rId64" Type="http://schemas.openxmlformats.org/officeDocument/2006/relationships/customXml" Target="../ink/ink1681.xml"/><Relationship Id="rId8" Type="http://schemas.openxmlformats.org/officeDocument/2006/relationships/customXml" Target="../ink/ink1653.xml"/><Relationship Id="rId51" Type="http://schemas.openxmlformats.org/officeDocument/2006/relationships/image" Target="../media/image173.png"/><Relationship Id="rId3" Type="http://schemas.openxmlformats.org/officeDocument/2006/relationships/image" Target="../media/image149.png"/><Relationship Id="rId12" Type="http://schemas.openxmlformats.org/officeDocument/2006/relationships/customXml" Target="../ink/ink1655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668.xml"/><Relationship Id="rId46" Type="http://schemas.openxmlformats.org/officeDocument/2006/relationships/customXml" Target="../ink/ink1672.xml"/><Relationship Id="rId59" Type="http://schemas.openxmlformats.org/officeDocument/2006/relationships/image" Target="../media/image177.png"/><Relationship Id="rId67" Type="http://schemas.openxmlformats.org/officeDocument/2006/relationships/image" Target="../media/image181.png"/><Relationship Id="rId20" Type="http://schemas.openxmlformats.org/officeDocument/2006/relationships/customXml" Target="../ink/ink1659.xml"/><Relationship Id="rId41" Type="http://schemas.openxmlformats.org/officeDocument/2006/relationships/image" Target="../media/image168.png"/><Relationship Id="rId54" Type="http://schemas.openxmlformats.org/officeDocument/2006/relationships/customXml" Target="../ink/ink1676.xml"/><Relationship Id="rId62" Type="http://schemas.openxmlformats.org/officeDocument/2006/relationships/customXml" Target="../ink/ink16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2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663.xml"/><Relationship Id="rId36" Type="http://schemas.openxmlformats.org/officeDocument/2006/relationships/customXml" Target="../ink/ink1667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654.xml"/><Relationship Id="rId31" Type="http://schemas.openxmlformats.org/officeDocument/2006/relationships/image" Target="../media/image163.png"/><Relationship Id="rId44" Type="http://schemas.openxmlformats.org/officeDocument/2006/relationships/customXml" Target="../ink/ink1671.xml"/><Relationship Id="rId52" Type="http://schemas.openxmlformats.org/officeDocument/2006/relationships/customXml" Target="../ink/ink1675.xml"/><Relationship Id="rId60" Type="http://schemas.openxmlformats.org/officeDocument/2006/relationships/customXml" Target="../ink/ink1679.xml"/><Relationship Id="rId65" Type="http://schemas.openxmlformats.org/officeDocument/2006/relationships/image" Target="../media/image180.png"/><Relationship Id="rId4" Type="http://schemas.openxmlformats.org/officeDocument/2006/relationships/customXml" Target="../ink/ink1651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658.xml"/><Relationship Id="rId39" Type="http://schemas.openxmlformats.org/officeDocument/2006/relationships/image" Target="../media/image167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5.xml"/><Relationship Id="rId21" Type="http://schemas.openxmlformats.org/officeDocument/2006/relationships/image" Target="../media/image158.png"/><Relationship Id="rId42" Type="http://schemas.openxmlformats.org/officeDocument/2006/relationships/customXml" Target="../ink/ink1703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customXml" Target="../ink/ink1716.xml"/><Relationship Id="rId7" Type="http://schemas.openxmlformats.org/officeDocument/2006/relationships/image" Target="../media/image151.png"/><Relationship Id="rId71" Type="http://schemas.openxmlformats.org/officeDocument/2006/relationships/image" Target="../media/image184.png"/><Relationship Id="rId2" Type="http://schemas.openxmlformats.org/officeDocument/2006/relationships/customXml" Target="../ink/ink1683.xml"/><Relationship Id="rId16" Type="http://schemas.openxmlformats.org/officeDocument/2006/relationships/customXml" Target="../ink/ink1690.xml"/><Relationship Id="rId29" Type="http://schemas.openxmlformats.org/officeDocument/2006/relationships/image" Target="../media/image162.png"/><Relationship Id="rId11" Type="http://schemas.openxmlformats.org/officeDocument/2006/relationships/image" Target="../media/image153.png"/><Relationship Id="rId24" Type="http://schemas.openxmlformats.org/officeDocument/2006/relationships/customXml" Target="../ink/ink1694.xml"/><Relationship Id="rId32" Type="http://schemas.openxmlformats.org/officeDocument/2006/relationships/customXml" Target="../ink/ink1698.xml"/><Relationship Id="rId37" Type="http://schemas.openxmlformats.org/officeDocument/2006/relationships/image" Target="../media/image166.png"/><Relationship Id="rId40" Type="http://schemas.openxmlformats.org/officeDocument/2006/relationships/customXml" Target="../ink/ink1702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711.xml"/><Relationship Id="rId66" Type="http://schemas.openxmlformats.org/officeDocument/2006/relationships/customXml" Target="../ink/ink1715.xml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689.xml"/><Relationship Id="rId22" Type="http://schemas.openxmlformats.org/officeDocument/2006/relationships/customXml" Target="../ink/ink1693.xml"/><Relationship Id="rId27" Type="http://schemas.openxmlformats.org/officeDocument/2006/relationships/image" Target="../media/image161.png"/><Relationship Id="rId30" Type="http://schemas.openxmlformats.org/officeDocument/2006/relationships/customXml" Target="../ink/ink1697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706.xml"/><Relationship Id="rId56" Type="http://schemas.openxmlformats.org/officeDocument/2006/relationships/customXml" Target="../ink/ink1710.xml"/><Relationship Id="rId64" Type="http://schemas.openxmlformats.org/officeDocument/2006/relationships/customXml" Target="../ink/ink1714.xml"/><Relationship Id="rId69" Type="http://schemas.openxmlformats.org/officeDocument/2006/relationships/image" Target="../media/image183.png"/><Relationship Id="rId8" Type="http://schemas.openxmlformats.org/officeDocument/2006/relationships/customXml" Target="../ink/ink1686.xml"/><Relationship Id="rId51" Type="http://schemas.openxmlformats.org/officeDocument/2006/relationships/image" Target="../media/image173.png"/><Relationship Id="rId3" Type="http://schemas.openxmlformats.org/officeDocument/2006/relationships/image" Target="../media/image149.png"/><Relationship Id="rId12" Type="http://schemas.openxmlformats.org/officeDocument/2006/relationships/customXml" Target="../ink/ink1688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701.xml"/><Relationship Id="rId46" Type="http://schemas.openxmlformats.org/officeDocument/2006/relationships/customXml" Target="../ink/ink1705.xml"/><Relationship Id="rId59" Type="http://schemas.openxmlformats.org/officeDocument/2006/relationships/image" Target="../media/image177.png"/><Relationship Id="rId67" Type="http://schemas.openxmlformats.org/officeDocument/2006/relationships/image" Target="../media/image182.png"/><Relationship Id="rId20" Type="http://schemas.openxmlformats.org/officeDocument/2006/relationships/customXml" Target="../ink/ink1692.xml"/><Relationship Id="rId41" Type="http://schemas.openxmlformats.org/officeDocument/2006/relationships/image" Target="../media/image168.png"/><Relationship Id="rId54" Type="http://schemas.openxmlformats.org/officeDocument/2006/relationships/customXml" Target="../ink/ink1709.xml"/><Relationship Id="rId62" Type="http://schemas.openxmlformats.org/officeDocument/2006/relationships/customXml" Target="../ink/ink1713.xml"/><Relationship Id="rId70" Type="http://schemas.openxmlformats.org/officeDocument/2006/relationships/customXml" Target="../ink/ink17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5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696.xml"/><Relationship Id="rId36" Type="http://schemas.openxmlformats.org/officeDocument/2006/relationships/customXml" Target="../ink/ink1700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687.xml"/><Relationship Id="rId31" Type="http://schemas.openxmlformats.org/officeDocument/2006/relationships/image" Target="../media/image163.png"/><Relationship Id="rId44" Type="http://schemas.openxmlformats.org/officeDocument/2006/relationships/customXml" Target="../ink/ink1704.xml"/><Relationship Id="rId52" Type="http://schemas.openxmlformats.org/officeDocument/2006/relationships/customXml" Target="../ink/ink1708.xml"/><Relationship Id="rId60" Type="http://schemas.openxmlformats.org/officeDocument/2006/relationships/customXml" Target="../ink/ink1712.xml"/><Relationship Id="rId65" Type="http://schemas.openxmlformats.org/officeDocument/2006/relationships/image" Target="../media/image180.png"/><Relationship Id="rId4" Type="http://schemas.openxmlformats.org/officeDocument/2006/relationships/customXml" Target="../ink/ink1684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691.xml"/><Relationship Id="rId39" Type="http://schemas.openxmlformats.org/officeDocument/2006/relationships/image" Target="../media/image167.png"/><Relationship Id="rId34" Type="http://schemas.openxmlformats.org/officeDocument/2006/relationships/customXml" Target="../ink/ink1699.xml"/><Relationship Id="rId50" Type="http://schemas.openxmlformats.org/officeDocument/2006/relationships/customXml" Target="../ink/ink1707.xml"/><Relationship Id="rId55" Type="http://schemas.openxmlformats.org/officeDocument/2006/relationships/image" Target="../media/image175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30.xml"/><Relationship Id="rId21" Type="http://schemas.openxmlformats.org/officeDocument/2006/relationships/image" Target="../media/image158.png"/><Relationship Id="rId42" Type="http://schemas.openxmlformats.org/officeDocument/2006/relationships/customXml" Target="../ink/ink1738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customXml" Target="../ink/ink1751.xml"/><Relationship Id="rId16" Type="http://schemas.openxmlformats.org/officeDocument/2006/relationships/customXml" Target="../ink/ink1725.xml"/><Relationship Id="rId11" Type="http://schemas.openxmlformats.org/officeDocument/2006/relationships/image" Target="../media/image153.png"/><Relationship Id="rId24" Type="http://schemas.openxmlformats.org/officeDocument/2006/relationships/customXml" Target="../ink/ink1729.xml"/><Relationship Id="rId32" Type="http://schemas.openxmlformats.org/officeDocument/2006/relationships/customXml" Target="../ink/ink1733.xml"/><Relationship Id="rId37" Type="http://schemas.openxmlformats.org/officeDocument/2006/relationships/image" Target="../media/image166.png"/><Relationship Id="rId40" Type="http://schemas.openxmlformats.org/officeDocument/2006/relationships/customXml" Target="../ink/ink1737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746.xml"/><Relationship Id="rId66" Type="http://schemas.openxmlformats.org/officeDocument/2006/relationships/customXml" Target="../ink/ink1750.xml"/><Relationship Id="rId74" Type="http://schemas.openxmlformats.org/officeDocument/2006/relationships/customXml" Target="../ink/ink1754.xml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724.xml"/><Relationship Id="rId22" Type="http://schemas.openxmlformats.org/officeDocument/2006/relationships/customXml" Target="../ink/ink1728.xml"/><Relationship Id="rId27" Type="http://schemas.openxmlformats.org/officeDocument/2006/relationships/image" Target="../media/image161.png"/><Relationship Id="rId30" Type="http://schemas.openxmlformats.org/officeDocument/2006/relationships/customXml" Target="../ink/ink1732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741.xml"/><Relationship Id="rId56" Type="http://schemas.openxmlformats.org/officeDocument/2006/relationships/customXml" Target="../ink/ink1745.xml"/><Relationship Id="rId64" Type="http://schemas.openxmlformats.org/officeDocument/2006/relationships/customXml" Target="../ink/ink1749.xml"/><Relationship Id="rId69" Type="http://schemas.openxmlformats.org/officeDocument/2006/relationships/image" Target="../media/image183.png"/><Relationship Id="rId77" Type="http://schemas.openxmlformats.org/officeDocument/2006/relationships/image" Target="../media/image187.png"/><Relationship Id="rId8" Type="http://schemas.openxmlformats.org/officeDocument/2006/relationships/customXml" Target="../ink/ink1721.xml"/><Relationship Id="rId51" Type="http://schemas.openxmlformats.org/officeDocument/2006/relationships/image" Target="../media/image173.png"/><Relationship Id="rId72" Type="http://schemas.openxmlformats.org/officeDocument/2006/relationships/customXml" Target="../ink/ink1753.xml"/><Relationship Id="rId3" Type="http://schemas.openxmlformats.org/officeDocument/2006/relationships/image" Target="../media/image149.png"/><Relationship Id="rId12" Type="http://schemas.openxmlformats.org/officeDocument/2006/relationships/customXml" Target="../ink/ink1723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736.xml"/><Relationship Id="rId46" Type="http://schemas.openxmlformats.org/officeDocument/2006/relationships/customXml" Target="../ink/ink1740.xml"/><Relationship Id="rId59" Type="http://schemas.openxmlformats.org/officeDocument/2006/relationships/image" Target="../media/image177.png"/><Relationship Id="rId67" Type="http://schemas.openxmlformats.org/officeDocument/2006/relationships/image" Target="../media/image182.png"/><Relationship Id="rId20" Type="http://schemas.openxmlformats.org/officeDocument/2006/relationships/customXml" Target="../ink/ink1727.xml"/><Relationship Id="rId41" Type="http://schemas.openxmlformats.org/officeDocument/2006/relationships/image" Target="../media/image168.png"/><Relationship Id="rId54" Type="http://schemas.openxmlformats.org/officeDocument/2006/relationships/customXml" Target="../ink/ink1744.xml"/><Relationship Id="rId62" Type="http://schemas.openxmlformats.org/officeDocument/2006/relationships/customXml" Target="../ink/ink1748.xml"/><Relationship Id="rId70" Type="http://schemas.openxmlformats.org/officeDocument/2006/relationships/customXml" Target="../ink/ink1752.xml"/><Relationship Id="rId7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0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731.xml"/><Relationship Id="rId36" Type="http://schemas.openxmlformats.org/officeDocument/2006/relationships/customXml" Target="../ink/ink1735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722.xml"/><Relationship Id="rId31" Type="http://schemas.openxmlformats.org/officeDocument/2006/relationships/image" Target="../media/image163.png"/><Relationship Id="rId44" Type="http://schemas.openxmlformats.org/officeDocument/2006/relationships/customXml" Target="../ink/ink1739.xml"/><Relationship Id="rId52" Type="http://schemas.openxmlformats.org/officeDocument/2006/relationships/customXml" Target="../ink/ink1743.xml"/><Relationship Id="rId60" Type="http://schemas.openxmlformats.org/officeDocument/2006/relationships/customXml" Target="../ink/ink1747.xml"/><Relationship Id="rId65" Type="http://schemas.openxmlformats.org/officeDocument/2006/relationships/image" Target="../media/image180.png"/><Relationship Id="rId73" Type="http://schemas.openxmlformats.org/officeDocument/2006/relationships/image" Target="../media/image185.png"/><Relationship Id="rId4" Type="http://schemas.openxmlformats.org/officeDocument/2006/relationships/customXml" Target="../ink/ink1719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726.xml"/><Relationship Id="rId39" Type="http://schemas.openxmlformats.org/officeDocument/2006/relationships/image" Target="../media/image167.png"/><Relationship Id="rId34" Type="http://schemas.openxmlformats.org/officeDocument/2006/relationships/customXml" Target="../ink/ink1734.xml"/><Relationship Id="rId50" Type="http://schemas.openxmlformats.org/officeDocument/2006/relationships/customXml" Target="../ink/ink1742.xml"/><Relationship Id="rId55" Type="http://schemas.openxmlformats.org/officeDocument/2006/relationships/image" Target="../media/image175.png"/><Relationship Id="rId76" Type="http://schemas.openxmlformats.org/officeDocument/2006/relationships/customXml" Target="../ink/ink1755.xml"/><Relationship Id="rId7" Type="http://schemas.openxmlformats.org/officeDocument/2006/relationships/image" Target="../media/image151.png"/><Relationship Id="rId71" Type="http://schemas.openxmlformats.org/officeDocument/2006/relationships/image" Target="../media/image184.png"/><Relationship Id="rId2" Type="http://schemas.openxmlformats.org/officeDocument/2006/relationships/customXml" Target="../ink/ink1718.xml"/><Relationship Id="rId29" Type="http://schemas.openxmlformats.org/officeDocument/2006/relationships/image" Target="../media/image162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68.xml"/><Relationship Id="rId21" Type="http://schemas.openxmlformats.org/officeDocument/2006/relationships/image" Target="../media/image158.png"/><Relationship Id="rId42" Type="http://schemas.openxmlformats.org/officeDocument/2006/relationships/customXml" Target="../ink/ink1776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customXml" Target="../ink/ink1789.xml"/><Relationship Id="rId16" Type="http://schemas.openxmlformats.org/officeDocument/2006/relationships/customXml" Target="../ink/ink1763.xml"/><Relationship Id="rId11" Type="http://schemas.openxmlformats.org/officeDocument/2006/relationships/image" Target="../media/image153.png"/><Relationship Id="rId32" Type="http://schemas.openxmlformats.org/officeDocument/2006/relationships/customXml" Target="../ink/ink1771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784.xml"/><Relationship Id="rId74" Type="http://schemas.openxmlformats.org/officeDocument/2006/relationships/customXml" Target="../ink/ink1792.xml"/><Relationship Id="rId79" Type="http://schemas.openxmlformats.org/officeDocument/2006/relationships/image" Target="../media/image188.png"/><Relationship Id="rId5" Type="http://schemas.openxmlformats.org/officeDocument/2006/relationships/image" Target="../media/image150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762.xml"/><Relationship Id="rId22" Type="http://schemas.openxmlformats.org/officeDocument/2006/relationships/customXml" Target="../ink/ink1766.xml"/><Relationship Id="rId27" Type="http://schemas.openxmlformats.org/officeDocument/2006/relationships/image" Target="../media/image161.png"/><Relationship Id="rId30" Type="http://schemas.openxmlformats.org/officeDocument/2006/relationships/customXml" Target="../ink/ink1770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779.xml"/><Relationship Id="rId56" Type="http://schemas.openxmlformats.org/officeDocument/2006/relationships/customXml" Target="../ink/ink1783.xml"/><Relationship Id="rId64" Type="http://schemas.openxmlformats.org/officeDocument/2006/relationships/customXml" Target="../ink/ink1787.xml"/><Relationship Id="rId69" Type="http://schemas.openxmlformats.org/officeDocument/2006/relationships/image" Target="../media/image183.png"/><Relationship Id="rId77" Type="http://schemas.openxmlformats.org/officeDocument/2006/relationships/image" Target="../media/image187.png"/><Relationship Id="rId8" Type="http://schemas.openxmlformats.org/officeDocument/2006/relationships/customXml" Target="../ink/ink1759.xml"/><Relationship Id="rId51" Type="http://schemas.openxmlformats.org/officeDocument/2006/relationships/image" Target="../media/image173.png"/><Relationship Id="rId72" Type="http://schemas.openxmlformats.org/officeDocument/2006/relationships/customXml" Target="../ink/ink1791.xml"/><Relationship Id="rId80" Type="http://schemas.openxmlformats.org/officeDocument/2006/relationships/customXml" Target="../ink/ink1795.xml"/><Relationship Id="rId3" Type="http://schemas.openxmlformats.org/officeDocument/2006/relationships/image" Target="../media/image149.png"/><Relationship Id="rId12" Type="http://schemas.openxmlformats.org/officeDocument/2006/relationships/customXml" Target="../ink/ink1761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774.xml"/><Relationship Id="rId46" Type="http://schemas.openxmlformats.org/officeDocument/2006/relationships/customXml" Target="../ink/ink1778.xml"/><Relationship Id="rId59" Type="http://schemas.openxmlformats.org/officeDocument/2006/relationships/image" Target="../media/image177.png"/><Relationship Id="rId67" Type="http://schemas.openxmlformats.org/officeDocument/2006/relationships/image" Target="../media/image182.png"/><Relationship Id="rId20" Type="http://schemas.openxmlformats.org/officeDocument/2006/relationships/customXml" Target="../ink/ink1765.xml"/><Relationship Id="rId41" Type="http://schemas.openxmlformats.org/officeDocument/2006/relationships/image" Target="../media/image168.png"/><Relationship Id="rId54" Type="http://schemas.openxmlformats.org/officeDocument/2006/relationships/customXml" Target="../ink/ink1782.xml"/><Relationship Id="rId62" Type="http://schemas.openxmlformats.org/officeDocument/2006/relationships/customXml" Target="../ink/ink1786.xml"/><Relationship Id="rId70" Type="http://schemas.openxmlformats.org/officeDocument/2006/relationships/customXml" Target="../ink/ink1790.xml"/><Relationship Id="rId7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8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769.xml"/><Relationship Id="rId36" Type="http://schemas.openxmlformats.org/officeDocument/2006/relationships/customXml" Target="../ink/ink1773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760.xml"/><Relationship Id="rId31" Type="http://schemas.openxmlformats.org/officeDocument/2006/relationships/image" Target="../media/image163.png"/><Relationship Id="rId44" Type="http://schemas.openxmlformats.org/officeDocument/2006/relationships/customXml" Target="../ink/ink1777.xml"/><Relationship Id="rId52" Type="http://schemas.openxmlformats.org/officeDocument/2006/relationships/customXml" Target="../ink/ink1781.xml"/><Relationship Id="rId60" Type="http://schemas.openxmlformats.org/officeDocument/2006/relationships/customXml" Target="../ink/ink1785.xml"/><Relationship Id="rId65" Type="http://schemas.openxmlformats.org/officeDocument/2006/relationships/image" Target="../media/image180.png"/><Relationship Id="rId73" Type="http://schemas.openxmlformats.org/officeDocument/2006/relationships/image" Target="../media/image185.png"/><Relationship Id="rId78" Type="http://schemas.openxmlformats.org/officeDocument/2006/relationships/customXml" Target="../ink/ink1794.xml"/><Relationship Id="rId81" Type="http://schemas.openxmlformats.org/officeDocument/2006/relationships/image" Target="../media/image189.png"/><Relationship Id="rId4" Type="http://schemas.openxmlformats.org/officeDocument/2006/relationships/customXml" Target="../ink/ink1757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764.xml"/><Relationship Id="rId39" Type="http://schemas.openxmlformats.org/officeDocument/2006/relationships/image" Target="../media/image167.png"/><Relationship Id="rId34" Type="http://schemas.openxmlformats.org/officeDocument/2006/relationships/customXml" Target="../ink/ink1772.xml"/><Relationship Id="rId50" Type="http://schemas.openxmlformats.org/officeDocument/2006/relationships/customXml" Target="../ink/ink1780.xml"/><Relationship Id="rId55" Type="http://schemas.openxmlformats.org/officeDocument/2006/relationships/image" Target="../media/image175.png"/><Relationship Id="rId76" Type="http://schemas.openxmlformats.org/officeDocument/2006/relationships/customXml" Target="../ink/ink1793.xml"/><Relationship Id="rId7" Type="http://schemas.openxmlformats.org/officeDocument/2006/relationships/image" Target="../media/image151.png"/><Relationship Id="rId71" Type="http://schemas.openxmlformats.org/officeDocument/2006/relationships/image" Target="../media/image184.png"/><Relationship Id="rId2" Type="http://schemas.openxmlformats.org/officeDocument/2006/relationships/customXml" Target="../ink/ink1756.xml"/><Relationship Id="rId29" Type="http://schemas.openxmlformats.org/officeDocument/2006/relationships/image" Target="../media/image162.png"/><Relationship Id="rId24" Type="http://schemas.openxmlformats.org/officeDocument/2006/relationships/customXml" Target="../ink/ink1767.xml"/><Relationship Id="rId40" Type="http://schemas.openxmlformats.org/officeDocument/2006/relationships/customXml" Target="../ink/ink1775.xml"/><Relationship Id="rId45" Type="http://schemas.openxmlformats.org/officeDocument/2006/relationships/image" Target="../media/image170.png"/><Relationship Id="rId66" Type="http://schemas.openxmlformats.org/officeDocument/2006/relationships/customXml" Target="../ink/ink178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.xml"/><Relationship Id="rId13" Type="http://schemas.openxmlformats.org/officeDocument/2006/relationships/image" Target="../media/image1311.png"/><Relationship Id="rId18" Type="http://schemas.openxmlformats.org/officeDocument/2006/relationships/customXml" Target="../ink/ink38.xml"/><Relationship Id="rId3" Type="http://schemas.openxmlformats.org/officeDocument/2006/relationships/image" Target="../media/image811.png"/><Relationship Id="rId21" Type="http://schemas.openxmlformats.org/officeDocument/2006/relationships/image" Target="../media/image17.png"/><Relationship Id="rId7" Type="http://schemas.openxmlformats.org/officeDocument/2006/relationships/image" Target="../media/image1011.png"/><Relationship Id="rId12" Type="http://schemas.openxmlformats.org/officeDocument/2006/relationships/customXml" Target="../ink/ink35.xml"/><Relationship Id="rId17" Type="http://schemas.openxmlformats.org/officeDocument/2006/relationships/image" Target="../media/image1511.png"/><Relationship Id="rId2" Type="http://schemas.openxmlformats.org/officeDocument/2006/relationships/customXml" Target="../ink/ink30.xml"/><Relationship Id="rId16" Type="http://schemas.openxmlformats.org/officeDocument/2006/relationships/customXml" Target="../ink/ink37.xml"/><Relationship Id="rId20" Type="http://schemas.openxmlformats.org/officeDocument/2006/relationships/customXml" Target="../ink/ink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.xml"/><Relationship Id="rId11" Type="http://schemas.openxmlformats.org/officeDocument/2006/relationships/image" Target="../media/image1211.png"/><Relationship Id="rId5" Type="http://schemas.openxmlformats.org/officeDocument/2006/relationships/image" Target="../media/image911.png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10" Type="http://schemas.openxmlformats.org/officeDocument/2006/relationships/customXml" Target="../ink/ink34.xml"/><Relationship Id="rId19" Type="http://schemas.openxmlformats.org/officeDocument/2006/relationships/image" Target="../media/image1611.png"/><Relationship Id="rId4" Type="http://schemas.openxmlformats.org/officeDocument/2006/relationships/customXml" Target="../ink/ink31.xml"/><Relationship Id="rId9" Type="http://schemas.openxmlformats.org/officeDocument/2006/relationships/image" Target="../media/image1111.png"/><Relationship Id="rId14" Type="http://schemas.openxmlformats.org/officeDocument/2006/relationships/customXml" Target="../ink/ink36.xml"/><Relationship Id="rId22" Type="http://schemas.openxmlformats.org/officeDocument/2006/relationships/customXml" Target="../ink/ink40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08.xml"/><Relationship Id="rId21" Type="http://schemas.openxmlformats.org/officeDocument/2006/relationships/image" Target="../media/image158.png"/><Relationship Id="rId42" Type="http://schemas.openxmlformats.org/officeDocument/2006/relationships/customXml" Target="../ink/ink1816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customXml" Target="../ink/ink1829.xml"/><Relationship Id="rId84" Type="http://schemas.openxmlformats.org/officeDocument/2006/relationships/customXml" Target="../ink/ink1837.xml"/><Relationship Id="rId16" Type="http://schemas.openxmlformats.org/officeDocument/2006/relationships/customXml" Target="../ink/ink1803.xml"/><Relationship Id="rId11" Type="http://schemas.openxmlformats.org/officeDocument/2006/relationships/image" Target="../media/image153.png"/><Relationship Id="rId32" Type="http://schemas.openxmlformats.org/officeDocument/2006/relationships/customXml" Target="../ink/ink1811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824.xml"/><Relationship Id="rId74" Type="http://schemas.openxmlformats.org/officeDocument/2006/relationships/customXml" Target="../ink/ink1832.xml"/><Relationship Id="rId79" Type="http://schemas.openxmlformats.org/officeDocument/2006/relationships/image" Target="../media/image188.png"/><Relationship Id="rId5" Type="http://schemas.openxmlformats.org/officeDocument/2006/relationships/image" Target="../media/image150.png"/><Relationship Id="rId19" Type="http://schemas.openxmlformats.org/officeDocument/2006/relationships/image" Target="../media/image157.png"/><Relationship Id="rId14" Type="http://schemas.openxmlformats.org/officeDocument/2006/relationships/customXml" Target="../ink/ink1802.xml"/><Relationship Id="rId22" Type="http://schemas.openxmlformats.org/officeDocument/2006/relationships/customXml" Target="../ink/ink1806.xml"/><Relationship Id="rId27" Type="http://schemas.openxmlformats.org/officeDocument/2006/relationships/image" Target="../media/image161.png"/><Relationship Id="rId30" Type="http://schemas.openxmlformats.org/officeDocument/2006/relationships/customXml" Target="../ink/ink1810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819.xml"/><Relationship Id="rId56" Type="http://schemas.openxmlformats.org/officeDocument/2006/relationships/customXml" Target="../ink/ink1823.xml"/><Relationship Id="rId64" Type="http://schemas.openxmlformats.org/officeDocument/2006/relationships/customXml" Target="../ink/ink1827.xml"/><Relationship Id="rId69" Type="http://schemas.openxmlformats.org/officeDocument/2006/relationships/image" Target="../media/image183.png"/><Relationship Id="rId77" Type="http://schemas.openxmlformats.org/officeDocument/2006/relationships/image" Target="../media/image187.png"/><Relationship Id="rId8" Type="http://schemas.openxmlformats.org/officeDocument/2006/relationships/customXml" Target="../ink/ink1799.xml"/><Relationship Id="rId51" Type="http://schemas.openxmlformats.org/officeDocument/2006/relationships/image" Target="../media/image173.png"/><Relationship Id="rId72" Type="http://schemas.openxmlformats.org/officeDocument/2006/relationships/customXml" Target="../ink/ink1831.xml"/><Relationship Id="rId80" Type="http://schemas.openxmlformats.org/officeDocument/2006/relationships/customXml" Target="../ink/ink1835.xml"/><Relationship Id="rId85" Type="http://schemas.openxmlformats.org/officeDocument/2006/relationships/image" Target="../media/image191.png"/><Relationship Id="rId3" Type="http://schemas.openxmlformats.org/officeDocument/2006/relationships/image" Target="../media/image149.png"/><Relationship Id="rId12" Type="http://schemas.openxmlformats.org/officeDocument/2006/relationships/customXml" Target="../ink/ink1801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814.xml"/><Relationship Id="rId46" Type="http://schemas.openxmlformats.org/officeDocument/2006/relationships/customXml" Target="../ink/ink1818.xml"/><Relationship Id="rId59" Type="http://schemas.openxmlformats.org/officeDocument/2006/relationships/image" Target="../media/image177.png"/><Relationship Id="rId67" Type="http://schemas.openxmlformats.org/officeDocument/2006/relationships/image" Target="../media/image182.png"/><Relationship Id="rId20" Type="http://schemas.openxmlformats.org/officeDocument/2006/relationships/customXml" Target="../ink/ink1805.xml"/><Relationship Id="rId41" Type="http://schemas.openxmlformats.org/officeDocument/2006/relationships/image" Target="../media/image168.png"/><Relationship Id="rId54" Type="http://schemas.openxmlformats.org/officeDocument/2006/relationships/customXml" Target="../ink/ink1822.xml"/><Relationship Id="rId62" Type="http://schemas.openxmlformats.org/officeDocument/2006/relationships/customXml" Target="../ink/ink1826.xml"/><Relationship Id="rId70" Type="http://schemas.openxmlformats.org/officeDocument/2006/relationships/customXml" Target="../ink/ink1830.xml"/><Relationship Id="rId75" Type="http://schemas.openxmlformats.org/officeDocument/2006/relationships/image" Target="../media/image186.png"/><Relationship Id="rId83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8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809.xml"/><Relationship Id="rId36" Type="http://schemas.openxmlformats.org/officeDocument/2006/relationships/customXml" Target="../ink/ink1813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800.xml"/><Relationship Id="rId31" Type="http://schemas.openxmlformats.org/officeDocument/2006/relationships/image" Target="../media/image163.png"/><Relationship Id="rId44" Type="http://schemas.openxmlformats.org/officeDocument/2006/relationships/customXml" Target="../ink/ink1817.xml"/><Relationship Id="rId52" Type="http://schemas.openxmlformats.org/officeDocument/2006/relationships/customXml" Target="../ink/ink1821.xml"/><Relationship Id="rId60" Type="http://schemas.openxmlformats.org/officeDocument/2006/relationships/customXml" Target="../ink/ink1825.xml"/><Relationship Id="rId65" Type="http://schemas.openxmlformats.org/officeDocument/2006/relationships/image" Target="../media/image180.png"/><Relationship Id="rId73" Type="http://schemas.openxmlformats.org/officeDocument/2006/relationships/image" Target="../media/image185.png"/><Relationship Id="rId78" Type="http://schemas.openxmlformats.org/officeDocument/2006/relationships/customXml" Target="../ink/ink1834.xml"/><Relationship Id="rId81" Type="http://schemas.openxmlformats.org/officeDocument/2006/relationships/image" Target="../media/image189.png"/><Relationship Id="rId4" Type="http://schemas.openxmlformats.org/officeDocument/2006/relationships/customXml" Target="../ink/ink1797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804.xml"/><Relationship Id="rId39" Type="http://schemas.openxmlformats.org/officeDocument/2006/relationships/image" Target="../media/image167.png"/><Relationship Id="rId34" Type="http://schemas.openxmlformats.org/officeDocument/2006/relationships/customXml" Target="../ink/ink1812.xml"/><Relationship Id="rId50" Type="http://schemas.openxmlformats.org/officeDocument/2006/relationships/customXml" Target="../ink/ink1820.xml"/><Relationship Id="rId55" Type="http://schemas.openxmlformats.org/officeDocument/2006/relationships/image" Target="../media/image175.png"/><Relationship Id="rId76" Type="http://schemas.openxmlformats.org/officeDocument/2006/relationships/customXml" Target="../ink/ink1833.xml"/><Relationship Id="rId7" Type="http://schemas.openxmlformats.org/officeDocument/2006/relationships/image" Target="../media/image151.png"/><Relationship Id="rId71" Type="http://schemas.openxmlformats.org/officeDocument/2006/relationships/image" Target="../media/image184.png"/><Relationship Id="rId2" Type="http://schemas.openxmlformats.org/officeDocument/2006/relationships/customXml" Target="../ink/ink1796.xml"/><Relationship Id="rId29" Type="http://schemas.openxmlformats.org/officeDocument/2006/relationships/image" Target="../media/image162.png"/><Relationship Id="rId24" Type="http://schemas.openxmlformats.org/officeDocument/2006/relationships/customXml" Target="../ink/ink1807.xml"/><Relationship Id="rId40" Type="http://schemas.openxmlformats.org/officeDocument/2006/relationships/customXml" Target="../ink/ink1815.xml"/><Relationship Id="rId45" Type="http://schemas.openxmlformats.org/officeDocument/2006/relationships/image" Target="../media/image170.png"/><Relationship Id="rId66" Type="http://schemas.openxmlformats.org/officeDocument/2006/relationships/customXml" Target="../ink/ink1828.xml"/><Relationship Id="rId61" Type="http://schemas.openxmlformats.org/officeDocument/2006/relationships/image" Target="../media/image178.png"/><Relationship Id="rId82" Type="http://schemas.openxmlformats.org/officeDocument/2006/relationships/customXml" Target="../ink/ink1836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50.xml"/><Relationship Id="rId21" Type="http://schemas.openxmlformats.org/officeDocument/2006/relationships/image" Target="../media/image158.png"/><Relationship Id="rId42" Type="http://schemas.openxmlformats.org/officeDocument/2006/relationships/customXml" Target="../ink/ink1858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customXml" Target="../ink/ink1871.xml"/><Relationship Id="rId84" Type="http://schemas.openxmlformats.org/officeDocument/2006/relationships/customXml" Target="../ink/ink1879.xml"/><Relationship Id="rId89" Type="http://schemas.openxmlformats.org/officeDocument/2006/relationships/image" Target="../media/image193.png"/><Relationship Id="rId16" Type="http://schemas.openxmlformats.org/officeDocument/2006/relationships/customXml" Target="../ink/ink1845.xml"/><Relationship Id="rId11" Type="http://schemas.openxmlformats.org/officeDocument/2006/relationships/image" Target="../media/image153.png"/><Relationship Id="rId32" Type="http://schemas.openxmlformats.org/officeDocument/2006/relationships/customXml" Target="../ink/ink1853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866.xml"/><Relationship Id="rId74" Type="http://schemas.openxmlformats.org/officeDocument/2006/relationships/customXml" Target="../ink/ink1874.xml"/><Relationship Id="rId79" Type="http://schemas.openxmlformats.org/officeDocument/2006/relationships/image" Target="../media/image188.png"/><Relationship Id="rId5" Type="http://schemas.openxmlformats.org/officeDocument/2006/relationships/image" Target="../media/image150.png"/><Relationship Id="rId14" Type="http://schemas.openxmlformats.org/officeDocument/2006/relationships/customXml" Target="../ink/ink1844.xml"/><Relationship Id="rId22" Type="http://schemas.openxmlformats.org/officeDocument/2006/relationships/customXml" Target="../ink/ink1848.xml"/><Relationship Id="rId27" Type="http://schemas.openxmlformats.org/officeDocument/2006/relationships/image" Target="../media/image161.png"/><Relationship Id="rId30" Type="http://schemas.openxmlformats.org/officeDocument/2006/relationships/customXml" Target="../ink/ink1852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861.xml"/><Relationship Id="rId56" Type="http://schemas.openxmlformats.org/officeDocument/2006/relationships/customXml" Target="../ink/ink1865.xml"/><Relationship Id="rId64" Type="http://schemas.openxmlformats.org/officeDocument/2006/relationships/customXml" Target="../ink/ink1869.xml"/><Relationship Id="rId69" Type="http://schemas.openxmlformats.org/officeDocument/2006/relationships/image" Target="../media/image183.png"/><Relationship Id="rId77" Type="http://schemas.openxmlformats.org/officeDocument/2006/relationships/image" Target="../media/image187.png"/><Relationship Id="rId8" Type="http://schemas.openxmlformats.org/officeDocument/2006/relationships/customXml" Target="../ink/ink1841.xml"/><Relationship Id="rId51" Type="http://schemas.openxmlformats.org/officeDocument/2006/relationships/image" Target="../media/image173.png"/><Relationship Id="rId72" Type="http://schemas.openxmlformats.org/officeDocument/2006/relationships/customXml" Target="../ink/ink1873.xml"/><Relationship Id="rId80" Type="http://schemas.openxmlformats.org/officeDocument/2006/relationships/customXml" Target="../ink/ink1877.xml"/><Relationship Id="rId85" Type="http://schemas.openxmlformats.org/officeDocument/2006/relationships/image" Target="../media/image191.png"/><Relationship Id="rId3" Type="http://schemas.openxmlformats.org/officeDocument/2006/relationships/image" Target="../media/image149.png"/><Relationship Id="rId12" Type="http://schemas.openxmlformats.org/officeDocument/2006/relationships/customXml" Target="../ink/ink1843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856.xml"/><Relationship Id="rId46" Type="http://schemas.openxmlformats.org/officeDocument/2006/relationships/customXml" Target="../ink/ink1860.xml"/><Relationship Id="rId59" Type="http://schemas.openxmlformats.org/officeDocument/2006/relationships/image" Target="../media/image177.png"/><Relationship Id="rId67" Type="http://schemas.openxmlformats.org/officeDocument/2006/relationships/image" Target="../media/image182.png"/><Relationship Id="rId20" Type="http://schemas.openxmlformats.org/officeDocument/2006/relationships/customXml" Target="../ink/ink1847.xml"/><Relationship Id="rId41" Type="http://schemas.openxmlformats.org/officeDocument/2006/relationships/image" Target="../media/image168.png"/><Relationship Id="rId54" Type="http://schemas.openxmlformats.org/officeDocument/2006/relationships/customXml" Target="../ink/ink1864.xml"/><Relationship Id="rId62" Type="http://schemas.openxmlformats.org/officeDocument/2006/relationships/customXml" Target="../ink/ink1868.xml"/><Relationship Id="rId70" Type="http://schemas.openxmlformats.org/officeDocument/2006/relationships/customXml" Target="../ink/ink1872.xml"/><Relationship Id="rId75" Type="http://schemas.openxmlformats.org/officeDocument/2006/relationships/image" Target="../media/image186.png"/><Relationship Id="rId83" Type="http://schemas.openxmlformats.org/officeDocument/2006/relationships/image" Target="../media/image190.png"/><Relationship Id="rId88" Type="http://schemas.openxmlformats.org/officeDocument/2006/relationships/customXml" Target="../ink/ink18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0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851.xml"/><Relationship Id="rId36" Type="http://schemas.openxmlformats.org/officeDocument/2006/relationships/customXml" Target="../ink/ink1855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842.xml"/><Relationship Id="rId31" Type="http://schemas.openxmlformats.org/officeDocument/2006/relationships/image" Target="../media/image163.png"/><Relationship Id="rId44" Type="http://schemas.openxmlformats.org/officeDocument/2006/relationships/customXml" Target="../ink/ink1859.xml"/><Relationship Id="rId52" Type="http://schemas.openxmlformats.org/officeDocument/2006/relationships/customXml" Target="../ink/ink1863.xml"/><Relationship Id="rId60" Type="http://schemas.openxmlformats.org/officeDocument/2006/relationships/customXml" Target="../ink/ink1867.xml"/><Relationship Id="rId65" Type="http://schemas.openxmlformats.org/officeDocument/2006/relationships/image" Target="../media/image180.png"/><Relationship Id="rId73" Type="http://schemas.openxmlformats.org/officeDocument/2006/relationships/image" Target="../media/image185.png"/><Relationship Id="rId78" Type="http://schemas.openxmlformats.org/officeDocument/2006/relationships/customXml" Target="../ink/ink1876.xml"/><Relationship Id="rId81" Type="http://schemas.openxmlformats.org/officeDocument/2006/relationships/image" Target="../media/image189.png"/><Relationship Id="rId86" Type="http://schemas.openxmlformats.org/officeDocument/2006/relationships/customXml" Target="../ink/ink1880.xml"/><Relationship Id="rId4" Type="http://schemas.openxmlformats.org/officeDocument/2006/relationships/customXml" Target="../ink/ink1839.xml"/><Relationship Id="rId9" Type="http://schemas.openxmlformats.org/officeDocument/2006/relationships/image" Target="../media/image152.png"/><Relationship Id="rId13" Type="http://schemas.openxmlformats.org/officeDocument/2006/relationships/image" Target="../media/image154.png"/><Relationship Id="rId18" Type="http://schemas.openxmlformats.org/officeDocument/2006/relationships/customXml" Target="../ink/ink1846.xml"/><Relationship Id="rId39" Type="http://schemas.openxmlformats.org/officeDocument/2006/relationships/image" Target="../media/image167.png"/><Relationship Id="rId34" Type="http://schemas.openxmlformats.org/officeDocument/2006/relationships/customXml" Target="../ink/ink1854.xml"/><Relationship Id="rId50" Type="http://schemas.openxmlformats.org/officeDocument/2006/relationships/customXml" Target="../ink/ink1862.xml"/><Relationship Id="rId55" Type="http://schemas.openxmlformats.org/officeDocument/2006/relationships/image" Target="../media/image175.png"/><Relationship Id="rId76" Type="http://schemas.openxmlformats.org/officeDocument/2006/relationships/customXml" Target="../ink/ink1875.xml"/><Relationship Id="rId7" Type="http://schemas.openxmlformats.org/officeDocument/2006/relationships/image" Target="../media/image151.png"/><Relationship Id="rId71" Type="http://schemas.openxmlformats.org/officeDocument/2006/relationships/image" Target="../media/image184.png"/><Relationship Id="rId2" Type="http://schemas.openxmlformats.org/officeDocument/2006/relationships/customXml" Target="../ink/ink1838.xml"/><Relationship Id="rId29" Type="http://schemas.openxmlformats.org/officeDocument/2006/relationships/image" Target="../media/image162.png"/><Relationship Id="rId24" Type="http://schemas.openxmlformats.org/officeDocument/2006/relationships/customXml" Target="../ink/ink1849.xml"/><Relationship Id="rId40" Type="http://schemas.openxmlformats.org/officeDocument/2006/relationships/customXml" Target="../ink/ink1857.xml"/><Relationship Id="rId45" Type="http://schemas.openxmlformats.org/officeDocument/2006/relationships/image" Target="../media/image170.png"/><Relationship Id="rId66" Type="http://schemas.openxmlformats.org/officeDocument/2006/relationships/customXml" Target="../ink/ink1870.xml"/><Relationship Id="rId87" Type="http://schemas.openxmlformats.org/officeDocument/2006/relationships/image" Target="../media/image192.png"/><Relationship Id="rId61" Type="http://schemas.openxmlformats.org/officeDocument/2006/relationships/image" Target="../media/image178.png"/><Relationship Id="rId82" Type="http://schemas.openxmlformats.org/officeDocument/2006/relationships/customXml" Target="../ink/ink1878.xml"/><Relationship Id="rId19" Type="http://schemas.openxmlformats.org/officeDocument/2006/relationships/image" Target="../media/image157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85.xml"/><Relationship Id="rId3" Type="http://schemas.openxmlformats.org/officeDocument/2006/relationships/image" Target="../media/image194.png"/><Relationship Id="rId7" Type="http://schemas.openxmlformats.org/officeDocument/2006/relationships/image" Target="../media/image196.png"/><Relationship Id="rId2" Type="http://schemas.openxmlformats.org/officeDocument/2006/relationships/customXml" Target="../ink/ink18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4.xml"/><Relationship Id="rId11" Type="http://schemas.openxmlformats.org/officeDocument/2006/relationships/image" Target="../media/image198.png"/><Relationship Id="rId5" Type="http://schemas.openxmlformats.org/officeDocument/2006/relationships/image" Target="../media/image195.png"/><Relationship Id="rId10" Type="http://schemas.openxmlformats.org/officeDocument/2006/relationships/customXml" Target="../ink/ink1886.xml"/><Relationship Id="rId4" Type="http://schemas.openxmlformats.org/officeDocument/2006/relationships/customXml" Target="../ink/ink1883.xml"/><Relationship Id="rId9" Type="http://schemas.openxmlformats.org/officeDocument/2006/relationships/image" Target="../media/image197.png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9.png"/><Relationship Id="rId18" Type="http://schemas.openxmlformats.org/officeDocument/2006/relationships/customXml" Target="../ink/ink1895.xml"/><Relationship Id="rId26" Type="http://schemas.openxmlformats.org/officeDocument/2006/relationships/customXml" Target="../ink/ink1899.xml"/><Relationship Id="rId39" Type="http://schemas.openxmlformats.org/officeDocument/2006/relationships/image" Target="../media/image212.png"/><Relationship Id="rId21" Type="http://schemas.openxmlformats.org/officeDocument/2006/relationships/image" Target="../media/image203.png"/><Relationship Id="rId34" Type="http://schemas.openxmlformats.org/officeDocument/2006/relationships/customXml" Target="../ink/ink1903.xml"/><Relationship Id="rId42" Type="http://schemas.openxmlformats.org/officeDocument/2006/relationships/customXml" Target="../ink/ink1907.xml"/><Relationship Id="rId7" Type="http://schemas.openxmlformats.org/officeDocument/2006/relationships/image" Target="../media/image196.png"/><Relationship Id="rId2" Type="http://schemas.openxmlformats.org/officeDocument/2006/relationships/customXml" Target="../ink/ink1887.xml"/><Relationship Id="rId16" Type="http://schemas.openxmlformats.org/officeDocument/2006/relationships/customXml" Target="../ink/ink1894.xml"/><Relationship Id="rId29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9.xml"/><Relationship Id="rId11" Type="http://schemas.openxmlformats.org/officeDocument/2006/relationships/image" Target="../media/image198.png"/><Relationship Id="rId24" Type="http://schemas.openxmlformats.org/officeDocument/2006/relationships/customXml" Target="../ink/ink1898.xml"/><Relationship Id="rId32" Type="http://schemas.openxmlformats.org/officeDocument/2006/relationships/customXml" Target="../ink/ink1902.xml"/><Relationship Id="rId37" Type="http://schemas.openxmlformats.org/officeDocument/2006/relationships/image" Target="../media/image211.png"/><Relationship Id="rId40" Type="http://schemas.openxmlformats.org/officeDocument/2006/relationships/customXml" Target="../ink/ink1906.xml"/><Relationship Id="rId45" Type="http://schemas.openxmlformats.org/officeDocument/2006/relationships/image" Target="../media/image215.png"/><Relationship Id="rId5" Type="http://schemas.openxmlformats.org/officeDocument/2006/relationships/image" Target="../media/image195.png"/><Relationship Id="rId15" Type="http://schemas.openxmlformats.org/officeDocument/2006/relationships/image" Target="../media/image200.png"/><Relationship Id="rId23" Type="http://schemas.openxmlformats.org/officeDocument/2006/relationships/image" Target="../media/image204.png"/><Relationship Id="rId28" Type="http://schemas.openxmlformats.org/officeDocument/2006/relationships/customXml" Target="../ink/ink1900.xml"/><Relationship Id="rId36" Type="http://schemas.openxmlformats.org/officeDocument/2006/relationships/customXml" Target="../ink/ink1904.xml"/><Relationship Id="rId10" Type="http://schemas.openxmlformats.org/officeDocument/2006/relationships/customXml" Target="../ink/ink1891.xml"/><Relationship Id="rId19" Type="http://schemas.openxmlformats.org/officeDocument/2006/relationships/image" Target="../media/image202.png"/><Relationship Id="rId31" Type="http://schemas.openxmlformats.org/officeDocument/2006/relationships/image" Target="../media/image208.png"/><Relationship Id="rId44" Type="http://schemas.openxmlformats.org/officeDocument/2006/relationships/customXml" Target="../ink/ink1908.xml"/><Relationship Id="rId4" Type="http://schemas.openxmlformats.org/officeDocument/2006/relationships/customXml" Target="../ink/ink1888.xml"/><Relationship Id="rId9" Type="http://schemas.openxmlformats.org/officeDocument/2006/relationships/image" Target="../media/image197.png"/><Relationship Id="rId14" Type="http://schemas.openxmlformats.org/officeDocument/2006/relationships/customXml" Target="../ink/ink1893.xml"/><Relationship Id="rId22" Type="http://schemas.openxmlformats.org/officeDocument/2006/relationships/customXml" Target="../ink/ink1897.xml"/><Relationship Id="rId27" Type="http://schemas.openxmlformats.org/officeDocument/2006/relationships/image" Target="../media/image206.png"/><Relationship Id="rId30" Type="http://schemas.openxmlformats.org/officeDocument/2006/relationships/customXml" Target="../ink/ink1901.xml"/><Relationship Id="rId35" Type="http://schemas.openxmlformats.org/officeDocument/2006/relationships/image" Target="../media/image210.png"/><Relationship Id="rId43" Type="http://schemas.openxmlformats.org/officeDocument/2006/relationships/image" Target="../media/image214.png"/><Relationship Id="rId8" Type="http://schemas.openxmlformats.org/officeDocument/2006/relationships/customXml" Target="../ink/ink1890.xml"/><Relationship Id="rId3" Type="http://schemas.openxmlformats.org/officeDocument/2006/relationships/image" Target="../media/image194.png"/><Relationship Id="rId12" Type="http://schemas.openxmlformats.org/officeDocument/2006/relationships/customXml" Target="../ink/ink1892.xml"/><Relationship Id="rId17" Type="http://schemas.openxmlformats.org/officeDocument/2006/relationships/image" Target="../media/image201.png"/><Relationship Id="rId25" Type="http://schemas.openxmlformats.org/officeDocument/2006/relationships/image" Target="../media/image205.png"/><Relationship Id="rId33" Type="http://schemas.openxmlformats.org/officeDocument/2006/relationships/image" Target="../media/image209.png"/><Relationship Id="rId38" Type="http://schemas.openxmlformats.org/officeDocument/2006/relationships/customXml" Target="../ink/ink1905.xml"/><Relationship Id="rId20" Type="http://schemas.openxmlformats.org/officeDocument/2006/relationships/customXml" Target="../ink/ink1896.xml"/><Relationship Id="rId41" Type="http://schemas.openxmlformats.org/officeDocument/2006/relationships/image" Target="../media/image213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6.png"/><Relationship Id="rId18" Type="http://schemas.openxmlformats.org/officeDocument/2006/relationships/customXml" Target="../ink/ink1917.xml"/><Relationship Id="rId26" Type="http://schemas.openxmlformats.org/officeDocument/2006/relationships/customXml" Target="../ink/ink1921.xml"/><Relationship Id="rId39" Type="http://schemas.openxmlformats.org/officeDocument/2006/relationships/image" Target="../media/image229.png"/><Relationship Id="rId21" Type="http://schemas.openxmlformats.org/officeDocument/2006/relationships/image" Target="../media/image220.png"/><Relationship Id="rId34" Type="http://schemas.openxmlformats.org/officeDocument/2006/relationships/customXml" Target="../ink/ink1925.xml"/><Relationship Id="rId42" Type="http://schemas.openxmlformats.org/officeDocument/2006/relationships/customXml" Target="../ink/ink1929.xml"/><Relationship Id="rId47" Type="http://schemas.openxmlformats.org/officeDocument/2006/relationships/image" Target="../media/image233.png"/><Relationship Id="rId7" Type="http://schemas.openxmlformats.org/officeDocument/2006/relationships/image" Target="../media/image196.png"/><Relationship Id="rId2" Type="http://schemas.openxmlformats.org/officeDocument/2006/relationships/customXml" Target="../ink/ink1909.xml"/><Relationship Id="rId16" Type="http://schemas.openxmlformats.org/officeDocument/2006/relationships/customXml" Target="../ink/ink1916.xml"/><Relationship Id="rId29" Type="http://schemas.openxmlformats.org/officeDocument/2006/relationships/image" Target="../media/image224.png"/><Relationship Id="rId11" Type="http://schemas.openxmlformats.org/officeDocument/2006/relationships/image" Target="../media/image198.png"/><Relationship Id="rId24" Type="http://schemas.openxmlformats.org/officeDocument/2006/relationships/customXml" Target="../ink/ink1920.xml"/><Relationship Id="rId32" Type="http://schemas.openxmlformats.org/officeDocument/2006/relationships/customXml" Target="../ink/ink1924.xml"/><Relationship Id="rId37" Type="http://schemas.openxmlformats.org/officeDocument/2006/relationships/image" Target="../media/image228.png"/><Relationship Id="rId40" Type="http://schemas.openxmlformats.org/officeDocument/2006/relationships/customXml" Target="../ink/ink1928.xml"/><Relationship Id="rId45" Type="http://schemas.openxmlformats.org/officeDocument/2006/relationships/image" Target="../media/image232.png"/><Relationship Id="rId5" Type="http://schemas.openxmlformats.org/officeDocument/2006/relationships/image" Target="../media/image195.png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1922.xml"/><Relationship Id="rId36" Type="http://schemas.openxmlformats.org/officeDocument/2006/relationships/customXml" Target="../ink/ink1926.xml"/><Relationship Id="rId49" Type="http://schemas.openxmlformats.org/officeDocument/2006/relationships/image" Target="../media/image234.png"/><Relationship Id="rId10" Type="http://schemas.openxmlformats.org/officeDocument/2006/relationships/customXml" Target="../ink/ink1913.xml"/><Relationship Id="rId19" Type="http://schemas.openxmlformats.org/officeDocument/2006/relationships/image" Target="../media/image219.png"/><Relationship Id="rId31" Type="http://schemas.openxmlformats.org/officeDocument/2006/relationships/image" Target="../media/image225.png"/><Relationship Id="rId44" Type="http://schemas.openxmlformats.org/officeDocument/2006/relationships/customXml" Target="../ink/ink1930.xml"/><Relationship Id="rId4" Type="http://schemas.openxmlformats.org/officeDocument/2006/relationships/customXml" Target="../ink/ink1910.xml"/><Relationship Id="rId9" Type="http://schemas.openxmlformats.org/officeDocument/2006/relationships/image" Target="../media/image197.png"/><Relationship Id="rId14" Type="http://schemas.openxmlformats.org/officeDocument/2006/relationships/customXml" Target="../ink/ink1915.xml"/><Relationship Id="rId22" Type="http://schemas.openxmlformats.org/officeDocument/2006/relationships/customXml" Target="../ink/ink1919.xml"/><Relationship Id="rId27" Type="http://schemas.openxmlformats.org/officeDocument/2006/relationships/image" Target="../media/image223.png"/><Relationship Id="rId30" Type="http://schemas.openxmlformats.org/officeDocument/2006/relationships/customXml" Target="../ink/ink1923.xml"/><Relationship Id="rId35" Type="http://schemas.openxmlformats.org/officeDocument/2006/relationships/image" Target="../media/image227.png"/><Relationship Id="rId43" Type="http://schemas.openxmlformats.org/officeDocument/2006/relationships/image" Target="../media/image231.png"/><Relationship Id="rId48" Type="http://schemas.openxmlformats.org/officeDocument/2006/relationships/customXml" Target="../ink/ink1932.xml"/><Relationship Id="rId8" Type="http://schemas.openxmlformats.org/officeDocument/2006/relationships/customXml" Target="../ink/ink1912.xml"/><Relationship Id="rId3" Type="http://schemas.openxmlformats.org/officeDocument/2006/relationships/image" Target="../media/image194.png"/><Relationship Id="rId12" Type="http://schemas.openxmlformats.org/officeDocument/2006/relationships/customXml" Target="../ink/ink1914.xml"/><Relationship Id="rId17" Type="http://schemas.openxmlformats.org/officeDocument/2006/relationships/image" Target="../media/image218.png"/><Relationship Id="rId25" Type="http://schemas.openxmlformats.org/officeDocument/2006/relationships/image" Target="../media/image222.png"/><Relationship Id="rId33" Type="http://schemas.openxmlformats.org/officeDocument/2006/relationships/image" Target="../media/image226.png"/><Relationship Id="rId38" Type="http://schemas.openxmlformats.org/officeDocument/2006/relationships/customXml" Target="../ink/ink1927.xml"/><Relationship Id="rId46" Type="http://schemas.openxmlformats.org/officeDocument/2006/relationships/customXml" Target="../ink/ink1931.xml"/><Relationship Id="rId20" Type="http://schemas.openxmlformats.org/officeDocument/2006/relationships/customXml" Target="../ink/ink1918.xml"/><Relationship Id="rId41" Type="http://schemas.openxmlformats.org/officeDocument/2006/relationships/image" Target="../media/image2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1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6.png"/><Relationship Id="rId18" Type="http://schemas.openxmlformats.org/officeDocument/2006/relationships/customXml" Target="../ink/ink1941.xml"/><Relationship Id="rId26" Type="http://schemas.openxmlformats.org/officeDocument/2006/relationships/customXml" Target="../ink/ink1945.xml"/><Relationship Id="rId39" Type="http://schemas.openxmlformats.org/officeDocument/2006/relationships/image" Target="../media/image229.png"/><Relationship Id="rId21" Type="http://schemas.openxmlformats.org/officeDocument/2006/relationships/image" Target="../media/image220.png"/><Relationship Id="rId34" Type="http://schemas.openxmlformats.org/officeDocument/2006/relationships/customXml" Target="../ink/ink1949.xml"/><Relationship Id="rId42" Type="http://schemas.openxmlformats.org/officeDocument/2006/relationships/customXml" Target="../ink/ink1953.xml"/><Relationship Id="rId47" Type="http://schemas.openxmlformats.org/officeDocument/2006/relationships/image" Target="../media/image233.png"/><Relationship Id="rId50" Type="http://schemas.openxmlformats.org/officeDocument/2006/relationships/customXml" Target="../ink/ink1957.xml"/><Relationship Id="rId7" Type="http://schemas.openxmlformats.org/officeDocument/2006/relationships/image" Target="../media/image196.png"/><Relationship Id="rId2" Type="http://schemas.openxmlformats.org/officeDocument/2006/relationships/customXml" Target="../ink/ink1933.xml"/><Relationship Id="rId16" Type="http://schemas.openxmlformats.org/officeDocument/2006/relationships/customXml" Target="../ink/ink1940.xml"/><Relationship Id="rId29" Type="http://schemas.openxmlformats.org/officeDocument/2006/relationships/image" Target="../media/image224.png"/><Relationship Id="rId11" Type="http://schemas.openxmlformats.org/officeDocument/2006/relationships/image" Target="../media/image198.png"/><Relationship Id="rId24" Type="http://schemas.openxmlformats.org/officeDocument/2006/relationships/customXml" Target="../ink/ink1944.xml"/><Relationship Id="rId32" Type="http://schemas.openxmlformats.org/officeDocument/2006/relationships/customXml" Target="../ink/ink1948.xml"/><Relationship Id="rId37" Type="http://schemas.openxmlformats.org/officeDocument/2006/relationships/image" Target="../media/image228.png"/><Relationship Id="rId40" Type="http://schemas.openxmlformats.org/officeDocument/2006/relationships/customXml" Target="../ink/ink1952.xml"/><Relationship Id="rId45" Type="http://schemas.openxmlformats.org/officeDocument/2006/relationships/image" Target="../media/image232.png"/><Relationship Id="rId5" Type="http://schemas.openxmlformats.org/officeDocument/2006/relationships/image" Target="../media/image195.png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1946.xml"/><Relationship Id="rId36" Type="http://schemas.openxmlformats.org/officeDocument/2006/relationships/customXml" Target="../ink/ink1950.xml"/><Relationship Id="rId49" Type="http://schemas.openxmlformats.org/officeDocument/2006/relationships/image" Target="../media/image234.png"/><Relationship Id="rId10" Type="http://schemas.openxmlformats.org/officeDocument/2006/relationships/customXml" Target="../ink/ink1937.xml"/><Relationship Id="rId19" Type="http://schemas.openxmlformats.org/officeDocument/2006/relationships/image" Target="../media/image219.png"/><Relationship Id="rId31" Type="http://schemas.openxmlformats.org/officeDocument/2006/relationships/image" Target="../media/image225.png"/><Relationship Id="rId44" Type="http://schemas.openxmlformats.org/officeDocument/2006/relationships/customXml" Target="../ink/ink1954.xml"/><Relationship Id="rId4" Type="http://schemas.openxmlformats.org/officeDocument/2006/relationships/customXml" Target="../ink/ink1934.xml"/><Relationship Id="rId9" Type="http://schemas.openxmlformats.org/officeDocument/2006/relationships/image" Target="../media/image197.png"/><Relationship Id="rId14" Type="http://schemas.openxmlformats.org/officeDocument/2006/relationships/customXml" Target="../ink/ink1939.xml"/><Relationship Id="rId22" Type="http://schemas.openxmlformats.org/officeDocument/2006/relationships/customXml" Target="../ink/ink1943.xml"/><Relationship Id="rId27" Type="http://schemas.openxmlformats.org/officeDocument/2006/relationships/image" Target="../media/image223.png"/><Relationship Id="rId30" Type="http://schemas.openxmlformats.org/officeDocument/2006/relationships/customXml" Target="../ink/ink1947.xml"/><Relationship Id="rId35" Type="http://schemas.openxmlformats.org/officeDocument/2006/relationships/image" Target="../media/image227.png"/><Relationship Id="rId43" Type="http://schemas.openxmlformats.org/officeDocument/2006/relationships/image" Target="../media/image231.png"/><Relationship Id="rId48" Type="http://schemas.openxmlformats.org/officeDocument/2006/relationships/customXml" Target="../ink/ink1956.xml"/><Relationship Id="rId8" Type="http://schemas.openxmlformats.org/officeDocument/2006/relationships/customXml" Target="../ink/ink1936.xml"/><Relationship Id="rId51" Type="http://schemas.openxmlformats.org/officeDocument/2006/relationships/image" Target="../media/image235.png"/><Relationship Id="rId3" Type="http://schemas.openxmlformats.org/officeDocument/2006/relationships/image" Target="../media/image194.png"/><Relationship Id="rId12" Type="http://schemas.openxmlformats.org/officeDocument/2006/relationships/customXml" Target="../ink/ink1938.xml"/><Relationship Id="rId17" Type="http://schemas.openxmlformats.org/officeDocument/2006/relationships/image" Target="../media/image218.png"/><Relationship Id="rId25" Type="http://schemas.openxmlformats.org/officeDocument/2006/relationships/image" Target="../media/image222.png"/><Relationship Id="rId33" Type="http://schemas.openxmlformats.org/officeDocument/2006/relationships/image" Target="../media/image226.png"/><Relationship Id="rId38" Type="http://schemas.openxmlformats.org/officeDocument/2006/relationships/customXml" Target="../ink/ink1951.xml"/><Relationship Id="rId46" Type="http://schemas.openxmlformats.org/officeDocument/2006/relationships/customXml" Target="../ink/ink1955.xml"/><Relationship Id="rId20" Type="http://schemas.openxmlformats.org/officeDocument/2006/relationships/customXml" Target="../ink/ink1942.xml"/><Relationship Id="rId41" Type="http://schemas.openxmlformats.org/officeDocument/2006/relationships/image" Target="../media/image2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5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6.png"/><Relationship Id="rId18" Type="http://schemas.openxmlformats.org/officeDocument/2006/relationships/customXml" Target="../ink/ink1966.xml"/><Relationship Id="rId26" Type="http://schemas.openxmlformats.org/officeDocument/2006/relationships/customXml" Target="../ink/ink1970.xml"/><Relationship Id="rId39" Type="http://schemas.openxmlformats.org/officeDocument/2006/relationships/image" Target="../media/image229.png"/><Relationship Id="rId21" Type="http://schemas.openxmlformats.org/officeDocument/2006/relationships/image" Target="../media/image220.png"/><Relationship Id="rId34" Type="http://schemas.openxmlformats.org/officeDocument/2006/relationships/customXml" Target="../ink/ink1974.xml"/><Relationship Id="rId42" Type="http://schemas.openxmlformats.org/officeDocument/2006/relationships/customXml" Target="../ink/ink1978.xml"/><Relationship Id="rId47" Type="http://schemas.openxmlformats.org/officeDocument/2006/relationships/image" Target="../media/image233.png"/><Relationship Id="rId50" Type="http://schemas.openxmlformats.org/officeDocument/2006/relationships/customXml" Target="../ink/ink1982.xml"/><Relationship Id="rId7" Type="http://schemas.openxmlformats.org/officeDocument/2006/relationships/image" Target="../media/image196.png"/><Relationship Id="rId2" Type="http://schemas.openxmlformats.org/officeDocument/2006/relationships/customXml" Target="../ink/ink1958.xml"/><Relationship Id="rId16" Type="http://schemas.openxmlformats.org/officeDocument/2006/relationships/customXml" Target="../ink/ink1965.xml"/><Relationship Id="rId29" Type="http://schemas.openxmlformats.org/officeDocument/2006/relationships/image" Target="../media/image224.png"/><Relationship Id="rId11" Type="http://schemas.openxmlformats.org/officeDocument/2006/relationships/image" Target="../media/image198.png"/><Relationship Id="rId24" Type="http://schemas.openxmlformats.org/officeDocument/2006/relationships/customXml" Target="../ink/ink1969.xml"/><Relationship Id="rId32" Type="http://schemas.openxmlformats.org/officeDocument/2006/relationships/customXml" Target="../ink/ink1973.xml"/><Relationship Id="rId37" Type="http://schemas.openxmlformats.org/officeDocument/2006/relationships/image" Target="../media/image228.png"/><Relationship Id="rId40" Type="http://schemas.openxmlformats.org/officeDocument/2006/relationships/customXml" Target="../ink/ink1977.xml"/><Relationship Id="rId45" Type="http://schemas.openxmlformats.org/officeDocument/2006/relationships/image" Target="../media/image232.png"/><Relationship Id="rId53" Type="http://schemas.openxmlformats.org/officeDocument/2006/relationships/image" Target="../media/image236.png"/><Relationship Id="rId5" Type="http://schemas.openxmlformats.org/officeDocument/2006/relationships/image" Target="../media/image195.png"/><Relationship Id="rId10" Type="http://schemas.openxmlformats.org/officeDocument/2006/relationships/customXml" Target="../ink/ink1962.xml"/><Relationship Id="rId19" Type="http://schemas.openxmlformats.org/officeDocument/2006/relationships/image" Target="../media/image219.png"/><Relationship Id="rId31" Type="http://schemas.openxmlformats.org/officeDocument/2006/relationships/image" Target="../media/image225.png"/><Relationship Id="rId44" Type="http://schemas.openxmlformats.org/officeDocument/2006/relationships/customXml" Target="../ink/ink1979.xml"/><Relationship Id="rId52" Type="http://schemas.openxmlformats.org/officeDocument/2006/relationships/customXml" Target="../ink/ink1983.xml"/><Relationship Id="rId4" Type="http://schemas.openxmlformats.org/officeDocument/2006/relationships/customXml" Target="../ink/ink1959.xml"/><Relationship Id="rId9" Type="http://schemas.openxmlformats.org/officeDocument/2006/relationships/image" Target="../media/image197.png"/><Relationship Id="rId14" Type="http://schemas.openxmlformats.org/officeDocument/2006/relationships/customXml" Target="../ink/ink1964.xml"/><Relationship Id="rId22" Type="http://schemas.openxmlformats.org/officeDocument/2006/relationships/customXml" Target="../ink/ink1968.xml"/><Relationship Id="rId27" Type="http://schemas.openxmlformats.org/officeDocument/2006/relationships/image" Target="../media/image223.png"/><Relationship Id="rId30" Type="http://schemas.openxmlformats.org/officeDocument/2006/relationships/customXml" Target="../ink/ink1972.xml"/><Relationship Id="rId35" Type="http://schemas.openxmlformats.org/officeDocument/2006/relationships/image" Target="../media/image227.png"/><Relationship Id="rId43" Type="http://schemas.openxmlformats.org/officeDocument/2006/relationships/image" Target="../media/image231.png"/><Relationship Id="rId48" Type="http://schemas.openxmlformats.org/officeDocument/2006/relationships/customXml" Target="../ink/ink1981.xml"/><Relationship Id="rId8" Type="http://schemas.openxmlformats.org/officeDocument/2006/relationships/customXml" Target="../ink/ink1961.xml"/><Relationship Id="rId51" Type="http://schemas.openxmlformats.org/officeDocument/2006/relationships/image" Target="../media/image235.png"/><Relationship Id="rId3" Type="http://schemas.openxmlformats.org/officeDocument/2006/relationships/image" Target="../media/image194.png"/><Relationship Id="rId12" Type="http://schemas.openxmlformats.org/officeDocument/2006/relationships/customXml" Target="../ink/ink1963.xml"/><Relationship Id="rId17" Type="http://schemas.openxmlformats.org/officeDocument/2006/relationships/image" Target="../media/image218.png"/><Relationship Id="rId25" Type="http://schemas.openxmlformats.org/officeDocument/2006/relationships/image" Target="../media/image222.png"/><Relationship Id="rId33" Type="http://schemas.openxmlformats.org/officeDocument/2006/relationships/image" Target="../media/image226.png"/><Relationship Id="rId38" Type="http://schemas.openxmlformats.org/officeDocument/2006/relationships/customXml" Target="../ink/ink1976.xml"/><Relationship Id="rId46" Type="http://schemas.openxmlformats.org/officeDocument/2006/relationships/customXml" Target="../ink/ink1980.xml"/><Relationship Id="rId20" Type="http://schemas.openxmlformats.org/officeDocument/2006/relationships/customXml" Target="../ink/ink1967.xml"/><Relationship Id="rId41" Type="http://schemas.openxmlformats.org/officeDocument/2006/relationships/image" Target="../media/image2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0.xml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1971.xml"/><Relationship Id="rId36" Type="http://schemas.openxmlformats.org/officeDocument/2006/relationships/customXml" Target="../ink/ink1975.xml"/><Relationship Id="rId49" Type="http://schemas.openxmlformats.org/officeDocument/2006/relationships/image" Target="../media/image234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6.xml"/><Relationship Id="rId21" Type="http://schemas.openxmlformats.org/officeDocument/2006/relationships/image" Target="../media/image220.png"/><Relationship Id="rId42" Type="http://schemas.openxmlformats.org/officeDocument/2006/relationships/customXml" Target="../ink/ink2004.xml"/><Relationship Id="rId47" Type="http://schemas.openxmlformats.org/officeDocument/2006/relationships/image" Target="../media/image233.png"/><Relationship Id="rId63" Type="http://schemas.openxmlformats.org/officeDocument/2006/relationships/image" Target="../media/image241.png"/><Relationship Id="rId68" Type="http://schemas.openxmlformats.org/officeDocument/2006/relationships/customXml" Target="../ink/ink2017.xml"/><Relationship Id="rId84" Type="http://schemas.openxmlformats.org/officeDocument/2006/relationships/customXml" Target="../ink/ink2025.xml"/><Relationship Id="rId16" Type="http://schemas.openxmlformats.org/officeDocument/2006/relationships/customXml" Target="../ink/ink1991.xml"/><Relationship Id="rId11" Type="http://schemas.openxmlformats.org/officeDocument/2006/relationships/image" Target="../media/image198.png"/><Relationship Id="rId32" Type="http://schemas.openxmlformats.org/officeDocument/2006/relationships/customXml" Target="../ink/ink1999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012.xml"/><Relationship Id="rId74" Type="http://schemas.openxmlformats.org/officeDocument/2006/relationships/customXml" Target="../ink/ink2020.xml"/><Relationship Id="rId79" Type="http://schemas.openxmlformats.org/officeDocument/2006/relationships/image" Target="../media/image249.png"/><Relationship Id="rId5" Type="http://schemas.openxmlformats.org/officeDocument/2006/relationships/image" Target="../media/image195.png"/><Relationship Id="rId19" Type="http://schemas.openxmlformats.org/officeDocument/2006/relationships/image" Target="../media/image219.png"/><Relationship Id="rId14" Type="http://schemas.openxmlformats.org/officeDocument/2006/relationships/customXml" Target="../ink/ink1990.xml"/><Relationship Id="rId22" Type="http://schemas.openxmlformats.org/officeDocument/2006/relationships/customXml" Target="../ink/ink1994.xml"/><Relationship Id="rId27" Type="http://schemas.openxmlformats.org/officeDocument/2006/relationships/image" Target="../media/image223.png"/><Relationship Id="rId30" Type="http://schemas.openxmlformats.org/officeDocument/2006/relationships/customXml" Target="../ink/ink1998.xml"/><Relationship Id="rId35" Type="http://schemas.openxmlformats.org/officeDocument/2006/relationships/image" Target="../media/image227.png"/><Relationship Id="rId43" Type="http://schemas.openxmlformats.org/officeDocument/2006/relationships/image" Target="../media/image231.png"/><Relationship Id="rId48" Type="http://schemas.openxmlformats.org/officeDocument/2006/relationships/customXml" Target="../ink/ink2007.xml"/><Relationship Id="rId56" Type="http://schemas.openxmlformats.org/officeDocument/2006/relationships/customXml" Target="../ink/ink2011.xml"/><Relationship Id="rId64" Type="http://schemas.openxmlformats.org/officeDocument/2006/relationships/customXml" Target="../ink/ink2015.xml"/><Relationship Id="rId69" Type="http://schemas.openxmlformats.org/officeDocument/2006/relationships/image" Target="../media/image244.png"/><Relationship Id="rId77" Type="http://schemas.openxmlformats.org/officeDocument/2006/relationships/image" Target="../media/image248.png"/><Relationship Id="rId8" Type="http://schemas.openxmlformats.org/officeDocument/2006/relationships/customXml" Target="../ink/ink1987.xml"/><Relationship Id="rId51" Type="http://schemas.openxmlformats.org/officeDocument/2006/relationships/image" Target="../media/image235.png"/><Relationship Id="rId72" Type="http://schemas.openxmlformats.org/officeDocument/2006/relationships/customXml" Target="../ink/ink2019.xml"/><Relationship Id="rId80" Type="http://schemas.openxmlformats.org/officeDocument/2006/relationships/customXml" Target="../ink/ink2023.xml"/><Relationship Id="rId85" Type="http://schemas.openxmlformats.org/officeDocument/2006/relationships/image" Target="../media/image252.png"/><Relationship Id="rId3" Type="http://schemas.openxmlformats.org/officeDocument/2006/relationships/image" Target="../media/image194.png"/><Relationship Id="rId12" Type="http://schemas.openxmlformats.org/officeDocument/2006/relationships/customXml" Target="../ink/ink1989.xml"/><Relationship Id="rId17" Type="http://schemas.openxmlformats.org/officeDocument/2006/relationships/image" Target="../media/image218.png"/><Relationship Id="rId25" Type="http://schemas.openxmlformats.org/officeDocument/2006/relationships/image" Target="../media/image222.png"/><Relationship Id="rId33" Type="http://schemas.openxmlformats.org/officeDocument/2006/relationships/image" Target="../media/image226.png"/><Relationship Id="rId38" Type="http://schemas.openxmlformats.org/officeDocument/2006/relationships/customXml" Target="../ink/ink2002.xml"/><Relationship Id="rId46" Type="http://schemas.openxmlformats.org/officeDocument/2006/relationships/customXml" Target="../ink/ink2006.xml"/><Relationship Id="rId59" Type="http://schemas.openxmlformats.org/officeDocument/2006/relationships/image" Target="../media/image239.png"/><Relationship Id="rId67" Type="http://schemas.openxmlformats.org/officeDocument/2006/relationships/image" Target="../media/image243.png"/><Relationship Id="rId20" Type="http://schemas.openxmlformats.org/officeDocument/2006/relationships/customXml" Target="../ink/ink1993.xml"/><Relationship Id="rId41" Type="http://schemas.openxmlformats.org/officeDocument/2006/relationships/image" Target="../media/image230.png"/><Relationship Id="rId54" Type="http://schemas.openxmlformats.org/officeDocument/2006/relationships/customXml" Target="../ink/ink2010.xml"/><Relationship Id="rId62" Type="http://schemas.openxmlformats.org/officeDocument/2006/relationships/customXml" Target="../ink/ink2014.xml"/><Relationship Id="rId70" Type="http://schemas.openxmlformats.org/officeDocument/2006/relationships/customXml" Target="../ink/ink2018.xml"/><Relationship Id="rId75" Type="http://schemas.openxmlformats.org/officeDocument/2006/relationships/image" Target="../media/image247.png"/><Relationship Id="rId83" Type="http://schemas.openxmlformats.org/officeDocument/2006/relationships/image" Target="../media/image2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6.xml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1997.xml"/><Relationship Id="rId36" Type="http://schemas.openxmlformats.org/officeDocument/2006/relationships/customXml" Target="../ink/ink2001.xml"/><Relationship Id="rId49" Type="http://schemas.openxmlformats.org/officeDocument/2006/relationships/image" Target="../media/image234.png"/><Relationship Id="rId57" Type="http://schemas.openxmlformats.org/officeDocument/2006/relationships/image" Target="../media/image238.png"/><Relationship Id="rId10" Type="http://schemas.openxmlformats.org/officeDocument/2006/relationships/customXml" Target="../ink/ink1988.xml"/><Relationship Id="rId31" Type="http://schemas.openxmlformats.org/officeDocument/2006/relationships/image" Target="../media/image225.png"/><Relationship Id="rId44" Type="http://schemas.openxmlformats.org/officeDocument/2006/relationships/customXml" Target="../ink/ink2005.xml"/><Relationship Id="rId52" Type="http://schemas.openxmlformats.org/officeDocument/2006/relationships/customXml" Target="../ink/ink2009.xml"/><Relationship Id="rId60" Type="http://schemas.openxmlformats.org/officeDocument/2006/relationships/customXml" Target="../ink/ink2013.xml"/><Relationship Id="rId65" Type="http://schemas.openxmlformats.org/officeDocument/2006/relationships/image" Target="../media/image242.png"/><Relationship Id="rId73" Type="http://schemas.openxmlformats.org/officeDocument/2006/relationships/image" Target="../media/image246.png"/><Relationship Id="rId78" Type="http://schemas.openxmlformats.org/officeDocument/2006/relationships/customXml" Target="../ink/ink2022.xml"/><Relationship Id="rId81" Type="http://schemas.openxmlformats.org/officeDocument/2006/relationships/image" Target="../media/image250.png"/><Relationship Id="rId86" Type="http://schemas.openxmlformats.org/officeDocument/2006/relationships/customXml" Target="../ink/ink2026.xml"/><Relationship Id="rId4" Type="http://schemas.openxmlformats.org/officeDocument/2006/relationships/customXml" Target="../ink/ink1985.xml"/><Relationship Id="rId9" Type="http://schemas.openxmlformats.org/officeDocument/2006/relationships/image" Target="../media/image197.png"/><Relationship Id="rId13" Type="http://schemas.openxmlformats.org/officeDocument/2006/relationships/image" Target="../media/image216.png"/><Relationship Id="rId18" Type="http://schemas.openxmlformats.org/officeDocument/2006/relationships/customXml" Target="../ink/ink1992.xml"/><Relationship Id="rId39" Type="http://schemas.openxmlformats.org/officeDocument/2006/relationships/image" Target="../media/image229.png"/><Relationship Id="rId34" Type="http://schemas.openxmlformats.org/officeDocument/2006/relationships/customXml" Target="../ink/ink2000.xml"/><Relationship Id="rId50" Type="http://schemas.openxmlformats.org/officeDocument/2006/relationships/customXml" Target="../ink/ink2008.xml"/><Relationship Id="rId55" Type="http://schemas.openxmlformats.org/officeDocument/2006/relationships/image" Target="../media/image237.png"/><Relationship Id="rId76" Type="http://schemas.openxmlformats.org/officeDocument/2006/relationships/customXml" Target="../ink/ink2021.xml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1984.xml"/><Relationship Id="rId29" Type="http://schemas.openxmlformats.org/officeDocument/2006/relationships/image" Target="../media/image224.png"/><Relationship Id="rId24" Type="http://schemas.openxmlformats.org/officeDocument/2006/relationships/customXml" Target="../ink/ink1995.xml"/><Relationship Id="rId40" Type="http://schemas.openxmlformats.org/officeDocument/2006/relationships/customXml" Target="../ink/ink2003.xml"/><Relationship Id="rId45" Type="http://schemas.openxmlformats.org/officeDocument/2006/relationships/image" Target="../media/image232.png"/><Relationship Id="rId66" Type="http://schemas.openxmlformats.org/officeDocument/2006/relationships/customXml" Target="../ink/ink2016.xml"/><Relationship Id="rId87" Type="http://schemas.openxmlformats.org/officeDocument/2006/relationships/image" Target="../media/image63.png"/><Relationship Id="rId61" Type="http://schemas.openxmlformats.org/officeDocument/2006/relationships/image" Target="../media/image240.png"/><Relationship Id="rId82" Type="http://schemas.openxmlformats.org/officeDocument/2006/relationships/customXml" Target="../ink/ink2024.xm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9.xml"/><Relationship Id="rId21" Type="http://schemas.openxmlformats.org/officeDocument/2006/relationships/image" Target="../media/image220.png"/><Relationship Id="rId42" Type="http://schemas.openxmlformats.org/officeDocument/2006/relationships/customXml" Target="../ink/ink2047.xml"/><Relationship Id="rId47" Type="http://schemas.openxmlformats.org/officeDocument/2006/relationships/image" Target="../media/image233.png"/><Relationship Id="rId63" Type="http://schemas.openxmlformats.org/officeDocument/2006/relationships/image" Target="../media/image241.png"/><Relationship Id="rId68" Type="http://schemas.openxmlformats.org/officeDocument/2006/relationships/customXml" Target="../ink/ink2060.xml"/><Relationship Id="rId84" Type="http://schemas.openxmlformats.org/officeDocument/2006/relationships/customXml" Target="../ink/ink2068.xml"/><Relationship Id="rId16" Type="http://schemas.openxmlformats.org/officeDocument/2006/relationships/customXml" Target="../ink/ink2034.xml"/><Relationship Id="rId11" Type="http://schemas.openxmlformats.org/officeDocument/2006/relationships/image" Target="../media/image198.png"/><Relationship Id="rId32" Type="http://schemas.openxmlformats.org/officeDocument/2006/relationships/customXml" Target="../ink/ink2042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055.xml"/><Relationship Id="rId74" Type="http://schemas.openxmlformats.org/officeDocument/2006/relationships/customXml" Target="../ink/ink2063.xml"/><Relationship Id="rId79" Type="http://schemas.openxmlformats.org/officeDocument/2006/relationships/image" Target="../media/image249.png"/><Relationship Id="rId5" Type="http://schemas.openxmlformats.org/officeDocument/2006/relationships/image" Target="../media/image195.png"/><Relationship Id="rId14" Type="http://schemas.openxmlformats.org/officeDocument/2006/relationships/customXml" Target="../ink/ink2033.xml"/><Relationship Id="rId22" Type="http://schemas.openxmlformats.org/officeDocument/2006/relationships/customXml" Target="../ink/ink2037.xml"/><Relationship Id="rId27" Type="http://schemas.openxmlformats.org/officeDocument/2006/relationships/image" Target="../media/image223.png"/><Relationship Id="rId30" Type="http://schemas.openxmlformats.org/officeDocument/2006/relationships/customXml" Target="../ink/ink2041.xml"/><Relationship Id="rId35" Type="http://schemas.openxmlformats.org/officeDocument/2006/relationships/image" Target="../media/image227.png"/><Relationship Id="rId43" Type="http://schemas.openxmlformats.org/officeDocument/2006/relationships/image" Target="../media/image231.png"/><Relationship Id="rId48" Type="http://schemas.openxmlformats.org/officeDocument/2006/relationships/customXml" Target="../ink/ink2050.xml"/><Relationship Id="rId56" Type="http://schemas.openxmlformats.org/officeDocument/2006/relationships/customXml" Target="../ink/ink2054.xml"/><Relationship Id="rId64" Type="http://schemas.openxmlformats.org/officeDocument/2006/relationships/customXml" Target="../ink/ink2058.xml"/><Relationship Id="rId69" Type="http://schemas.openxmlformats.org/officeDocument/2006/relationships/image" Target="../media/image244.png"/><Relationship Id="rId77" Type="http://schemas.openxmlformats.org/officeDocument/2006/relationships/image" Target="../media/image248.png"/><Relationship Id="rId105" Type="http://schemas.openxmlformats.org/officeDocument/2006/relationships/image" Target="../media/image63.png"/><Relationship Id="rId8" Type="http://schemas.openxmlformats.org/officeDocument/2006/relationships/customXml" Target="../ink/ink2030.xml"/><Relationship Id="rId51" Type="http://schemas.openxmlformats.org/officeDocument/2006/relationships/image" Target="../media/image235.png"/><Relationship Id="rId72" Type="http://schemas.openxmlformats.org/officeDocument/2006/relationships/customXml" Target="../ink/ink2062.xml"/><Relationship Id="rId80" Type="http://schemas.openxmlformats.org/officeDocument/2006/relationships/customXml" Target="../ink/ink2066.xml"/><Relationship Id="rId85" Type="http://schemas.openxmlformats.org/officeDocument/2006/relationships/image" Target="../media/image252.png"/><Relationship Id="rId3" Type="http://schemas.openxmlformats.org/officeDocument/2006/relationships/image" Target="../media/image194.png"/><Relationship Id="rId12" Type="http://schemas.openxmlformats.org/officeDocument/2006/relationships/customXml" Target="../ink/ink2032.xml"/><Relationship Id="rId17" Type="http://schemas.openxmlformats.org/officeDocument/2006/relationships/image" Target="../media/image218.png"/><Relationship Id="rId25" Type="http://schemas.openxmlformats.org/officeDocument/2006/relationships/image" Target="../media/image222.png"/><Relationship Id="rId33" Type="http://schemas.openxmlformats.org/officeDocument/2006/relationships/image" Target="../media/image226.png"/><Relationship Id="rId38" Type="http://schemas.openxmlformats.org/officeDocument/2006/relationships/customXml" Target="../ink/ink2045.xml"/><Relationship Id="rId46" Type="http://schemas.openxmlformats.org/officeDocument/2006/relationships/customXml" Target="../ink/ink2049.xml"/><Relationship Id="rId59" Type="http://schemas.openxmlformats.org/officeDocument/2006/relationships/image" Target="../media/image239.png"/><Relationship Id="rId67" Type="http://schemas.openxmlformats.org/officeDocument/2006/relationships/image" Target="../media/image243.png"/><Relationship Id="rId103" Type="http://schemas.openxmlformats.org/officeDocument/2006/relationships/image" Target="../media/image261.png"/><Relationship Id="rId20" Type="http://schemas.openxmlformats.org/officeDocument/2006/relationships/customXml" Target="../ink/ink2036.xml"/><Relationship Id="rId41" Type="http://schemas.openxmlformats.org/officeDocument/2006/relationships/image" Target="../media/image230.png"/><Relationship Id="rId54" Type="http://schemas.openxmlformats.org/officeDocument/2006/relationships/customXml" Target="../ink/ink2053.xml"/><Relationship Id="rId62" Type="http://schemas.openxmlformats.org/officeDocument/2006/relationships/customXml" Target="../ink/ink2057.xml"/><Relationship Id="rId70" Type="http://schemas.openxmlformats.org/officeDocument/2006/relationships/customXml" Target="../ink/ink2061.xml"/><Relationship Id="rId75" Type="http://schemas.openxmlformats.org/officeDocument/2006/relationships/image" Target="../media/image247.png"/><Relationship Id="rId83" Type="http://schemas.openxmlformats.org/officeDocument/2006/relationships/image" Target="../media/image2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9.xml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2040.xml"/><Relationship Id="rId36" Type="http://schemas.openxmlformats.org/officeDocument/2006/relationships/customXml" Target="../ink/ink2044.xml"/><Relationship Id="rId49" Type="http://schemas.openxmlformats.org/officeDocument/2006/relationships/image" Target="../media/image234.png"/><Relationship Id="rId57" Type="http://schemas.openxmlformats.org/officeDocument/2006/relationships/image" Target="../media/image238.png"/><Relationship Id="rId10" Type="http://schemas.openxmlformats.org/officeDocument/2006/relationships/customXml" Target="../ink/ink2031.xml"/><Relationship Id="rId31" Type="http://schemas.openxmlformats.org/officeDocument/2006/relationships/image" Target="../media/image225.png"/><Relationship Id="rId44" Type="http://schemas.openxmlformats.org/officeDocument/2006/relationships/customXml" Target="../ink/ink2048.xml"/><Relationship Id="rId52" Type="http://schemas.openxmlformats.org/officeDocument/2006/relationships/customXml" Target="../ink/ink2052.xml"/><Relationship Id="rId60" Type="http://schemas.openxmlformats.org/officeDocument/2006/relationships/customXml" Target="../ink/ink2056.xml"/><Relationship Id="rId65" Type="http://schemas.openxmlformats.org/officeDocument/2006/relationships/image" Target="../media/image242.png"/><Relationship Id="rId73" Type="http://schemas.openxmlformats.org/officeDocument/2006/relationships/image" Target="../media/image246.png"/><Relationship Id="rId78" Type="http://schemas.openxmlformats.org/officeDocument/2006/relationships/customXml" Target="../ink/ink2065.xml"/><Relationship Id="rId81" Type="http://schemas.openxmlformats.org/officeDocument/2006/relationships/image" Target="../media/image250.png"/><Relationship Id="rId86" Type="http://schemas.openxmlformats.org/officeDocument/2006/relationships/customXml" Target="../ink/ink2069.xml"/><Relationship Id="rId4" Type="http://schemas.openxmlformats.org/officeDocument/2006/relationships/customXml" Target="../ink/ink2028.xml"/><Relationship Id="rId9" Type="http://schemas.openxmlformats.org/officeDocument/2006/relationships/image" Target="../media/image197.png"/><Relationship Id="rId13" Type="http://schemas.openxmlformats.org/officeDocument/2006/relationships/image" Target="../media/image216.png"/><Relationship Id="rId18" Type="http://schemas.openxmlformats.org/officeDocument/2006/relationships/customXml" Target="../ink/ink2035.xml"/><Relationship Id="rId39" Type="http://schemas.openxmlformats.org/officeDocument/2006/relationships/image" Target="../media/image229.png"/><Relationship Id="rId34" Type="http://schemas.openxmlformats.org/officeDocument/2006/relationships/customXml" Target="../ink/ink2043.xml"/><Relationship Id="rId50" Type="http://schemas.openxmlformats.org/officeDocument/2006/relationships/customXml" Target="../ink/ink2051.xml"/><Relationship Id="rId55" Type="http://schemas.openxmlformats.org/officeDocument/2006/relationships/image" Target="../media/image237.png"/><Relationship Id="rId76" Type="http://schemas.openxmlformats.org/officeDocument/2006/relationships/customXml" Target="../ink/ink2064.xml"/><Relationship Id="rId104" Type="http://schemas.openxmlformats.org/officeDocument/2006/relationships/customXml" Target="../ink/ink2070.xml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027.xml"/><Relationship Id="rId29" Type="http://schemas.openxmlformats.org/officeDocument/2006/relationships/image" Target="../media/image224.png"/><Relationship Id="rId24" Type="http://schemas.openxmlformats.org/officeDocument/2006/relationships/customXml" Target="../ink/ink2038.xml"/><Relationship Id="rId40" Type="http://schemas.openxmlformats.org/officeDocument/2006/relationships/customXml" Target="../ink/ink2046.xml"/><Relationship Id="rId45" Type="http://schemas.openxmlformats.org/officeDocument/2006/relationships/image" Target="../media/image232.png"/><Relationship Id="rId66" Type="http://schemas.openxmlformats.org/officeDocument/2006/relationships/customXml" Target="../ink/ink2059.xml"/><Relationship Id="rId61" Type="http://schemas.openxmlformats.org/officeDocument/2006/relationships/image" Target="../media/image240.png"/><Relationship Id="rId82" Type="http://schemas.openxmlformats.org/officeDocument/2006/relationships/customXml" Target="../ink/ink2067.xml"/><Relationship Id="rId19" Type="http://schemas.openxmlformats.org/officeDocument/2006/relationships/image" Target="../media/image219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83.xml"/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091.xml"/><Relationship Id="rId47" Type="http://schemas.openxmlformats.org/officeDocument/2006/relationships/image" Target="../media/image233.png"/><Relationship Id="rId63" Type="http://schemas.openxmlformats.org/officeDocument/2006/relationships/image" Target="../media/image241.png"/><Relationship Id="rId68" Type="http://schemas.openxmlformats.org/officeDocument/2006/relationships/customXml" Target="../ink/ink2104.xml"/><Relationship Id="rId84" Type="http://schemas.openxmlformats.org/officeDocument/2006/relationships/customXml" Target="../ink/ink2112.xml"/><Relationship Id="rId112" Type="http://schemas.openxmlformats.org/officeDocument/2006/relationships/customXml" Target="../ink/ink2118.xml"/><Relationship Id="rId16" Type="http://schemas.openxmlformats.org/officeDocument/2006/relationships/customXml" Target="../ink/ink2078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086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099.xml"/><Relationship Id="rId74" Type="http://schemas.openxmlformats.org/officeDocument/2006/relationships/customXml" Target="../ink/ink2107.xml"/><Relationship Id="rId79" Type="http://schemas.openxmlformats.org/officeDocument/2006/relationships/image" Target="../media/image249.png"/><Relationship Id="rId123" Type="http://schemas.openxmlformats.org/officeDocument/2006/relationships/image" Target="../media/image63.png"/><Relationship Id="rId5" Type="http://schemas.openxmlformats.org/officeDocument/2006/relationships/image" Target="../media/image195.png"/><Relationship Id="rId22" Type="http://schemas.openxmlformats.org/officeDocument/2006/relationships/customXml" Target="../ink/ink2081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094.xml"/><Relationship Id="rId64" Type="http://schemas.openxmlformats.org/officeDocument/2006/relationships/customXml" Target="../ink/ink2102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121.xml"/><Relationship Id="rId80" Type="http://schemas.openxmlformats.org/officeDocument/2006/relationships/customXml" Target="../ink/ink2110.xml"/><Relationship Id="rId85" Type="http://schemas.openxmlformats.org/officeDocument/2006/relationships/image" Target="../media/image252.png"/><Relationship Id="rId12" Type="http://schemas.openxmlformats.org/officeDocument/2006/relationships/customXml" Target="../ink/ink2076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089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116.xml"/><Relationship Id="rId20" Type="http://schemas.openxmlformats.org/officeDocument/2006/relationships/customXml" Target="../ink/ink2080.xml"/><Relationship Id="rId41" Type="http://schemas.openxmlformats.org/officeDocument/2006/relationships/image" Target="../media/image230.png"/><Relationship Id="rId54" Type="http://schemas.openxmlformats.org/officeDocument/2006/relationships/customXml" Target="../ink/ink2097.xml"/><Relationship Id="rId62" Type="http://schemas.openxmlformats.org/officeDocument/2006/relationships/customXml" Target="../ink/ink2101.xml"/><Relationship Id="rId70" Type="http://schemas.openxmlformats.org/officeDocument/2006/relationships/customXml" Target="../ink/ink2105.xml"/><Relationship Id="rId75" Type="http://schemas.openxmlformats.org/officeDocument/2006/relationships/image" Target="../media/image247.png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3.xml"/><Relationship Id="rId15" Type="http://schemas.openxmlformats.org/officeDocument/2006/relationships/image" Target="../media/image217.png"/><Relationship Id="rId23" Type="http://schemas.openxmlformats.org/officeDocument/2006/relationships/image" Target="../media/image221.png"/><Relationship Id="rId28" Type="http://schemas.openxmlformats.org/officeDocument/2006/relationships/customXml" Target="../ink/ink2084.xml"/><Relationship Id="rId36" Type="http://schemas.openxmlformats.org/officeDocument/2006/relationships/customXml" Target="../ink/ink2088.xml"/><Relationship Id="rId49" Type="http://schemas.openxmlformats.org/officeDocument/2006/relationships/image" Target="../media/image234.png"/><Relationship Id="rId57" Type="http://schemas.openxmlformats.org/officeDocument/2006/relationships/image" Target="../media/image238.png"/><Relationship Id="rId106" Type="http://schemas.openxmlformats.org/officeDocument/2006/relationships/customXml" Target="../ink/ink2115.xml"/><Relationship Id="rId114" Type="http://schemas.openxmlformats.org/officeDocument/2006/relationships/customXml" Target="../ink/ink2119.xml"/><Relationship Id="rId119" Type="http://schemas.openxmlformats.org/officeDocument/2006/relationships/image" Target="../media/image269.png"/><Relationship Id="rId10" Type="http://schemas.openxmlformats.org/officeDocument/2006/relationships/customXml" Target="../ink/ink2075.xml"/><Relationship Id="rId31" Type="http://schemas.openxmlformats.org/officeDocument/2006/relationships/image" Target="../media/image225.png"/><Relationship Id="rId44" Type="http://schemas.openxmlformats.org/officeDocument/2006/relationships/customXml" Target="../ink/ink2092.xml"/><Relationship Id="rId52" Type="http://schemas.openxmlformats.org/officeDocument/2006/relationships/customXml" Target="../ink/ink2096.xml"/><Relationship Id="rId60" Type="http://schemas.openxmlformats.org/officeDocument/2006/relationships/customXml" Target="../ink/ink2100.xml"/><Relationship Id="rId65" Type="http://schemas.openxmlformats.org/officeDocument/2006/relationships/image" Target="../media/image242.png"/><Relationship Id="rId73" Type="http://schemas.openxmlformats.org/officeDocument/2006/relationships/image" Target="../media/image246.png"/><Relationship Id="rId78" Type="http://schemas.openxmlformats.org/officeDocument/2006/relationships/customXml" Target="../ink/ink2109.xml"/><Relationship Id="rId81" Type="http://schemas.openxmlformats.org/officeDocument/2006/relationships/image" Target="../media/image250.png"/><Relationship Id="rId86" Type="http://schemas.openxmlformats.org/officeDocument/2006/relationships/customXml" Target="../ink/ink2113.xml"/><Relationship Id="rId122" Type="http://schemas.openxmlformats.org/officeDocument/2006/relationships/customXml" Target="../ink/ink2123.xml"/><Relationship Id="rId4" Type="http://schemas.openxmlformats.org/officeDocument/2006/relationships/customXml" Target="../ink/ink2072.xml"/><Relationship Id="rId9" Type="http://schemas.openxmlformats.org/officeDocument/2006/relationships/image" Target="../media/image197.png"/><Relationship Id="rId13" Type="http://schemas.openxmlformats.org/officeDocument/2006/relationships/image" Target="../media/image216.png"/><Relationship Id="rId18" Type="http://schemas.openxmlformats.org/officeDocument/2006/relationships/customXml" Target="../ink/ink2079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087.xml"/><Relationship Id="rId50" Type="http://schemas.openxmlformats.org/officeDocument/2006/relationships/customXml" Target="../ink/ink2095.xml"/><Relationship Id="rId55" Type="http://schemas.openxmlformats.org/officeDocument/2006/relationships/image" Target="../media/image237.png"/><Relationship Id="rId76" Type="http://schemas.openxmlformats.org/officeDocument/2006/relationships/customXml" Target="../ink/ink2108.xml"/><Relationship Id="rId104" Type="http://schemas.openxmlformats.org/officeDocument/2006/relationships/customXml" Target="../ink/ink2114.xml"/><Relationship Id="rId120" Type="http://schemas.openxmlformats.org/officeDocument/2006/relationships/customXml" Target="../ink/ink2122.xml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071.xml"/><Relationship Id="rId29" Type="http://schemas.openxmlformats.org/officeDocument/2006/relationships/image" Target="../media/image224.png"/><Relationship Id="rId24" Type="http://schemas.openxmlformats.org/officeDocument/2006/relationships/customXml" Target="../ink/ink2082.xml"/><Relationship Id="rId40" Type="http://schemas.openxmlformats.org/officeDocument/2006/relationships/customXml" Target="../ink/ink2090.xml"/><Relationship Id="rId45" Type="http://schemas.openxmlformats.org/officeDocument/2006/relationships/image" Target="../media/image232.png"/><Relationship Id="rId66" Type="http://schemas.openxmlformats.org/officeDocument/2006/relationships/customXml" Target="../ink/ink2103.xml"/><Relationship Id="rId110" Type="http://schemas.openxmlformats.org/officeDocument/2006/relationships/customXml" Target="../ink/ink2117.xml"/><Relationship Id="rId115" Type="http://schemas.openxmlformats.org/officeDocument/2006/relationships/image" Target="../media/image267.png"/><Relationship Id="rId61" Type="http://schemas.openxmlformats.org/officeDocument/2006/relationships/image" Target="../media/image240.png"/><Relationship Id="rId82" Type="http://schemas.openxmlformats.org/officeDocument/2006/relationships/customXml" Target="../ink/ink2111.xml"/><Relationship Id="rId19" Type="http://schemas.openxmlformats.org/officeDocument/2006/relationships/image" Target="../media/image219.png"/><Relationship Id="rId14" Type="http://schemas.openxmlformats.org/officeDocument/2006/relationships/customXml" Target="../ink/ink2077.xml"/><Relationship Id="rId30" Type="http://schemas.openxmlformats.org/officeDocument/2006/relationships/customXml" Target="../ink/ink2085.xml"/><Relationship Id="rId35" Type="http://schemas.openxmlformats.org/officeDocument/2006/relationships/image" Target="../media/image227.png"/><Relationship Id="rId56" Type="http://schemas.openxmlformats.org/officeDocument/2006/relationships/customXml" Target="../ink/ink2098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8" Type="http://schemas.openxmlformats.org/officeDocument/2006/relationships/customXml" Target="../ink/ink2074.xml"/><Relationship Id="rId51" Type="http://schemas.openxmlformats.org/officeDocument/2006/relationships/image" Target="../media/image235.png"/><Relationship Id="rId72" Type="http://schemas.openxmlformats.org/officeDocument/2006/relationships/customXml" Target="../ink/ink2106.xml"/><Relationship Id="rId121" Type="http://schemas.openxmlformats.org/officeDocument/2006/relationships/image" Target="../media/image270.png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093.xml"/><Relationship Id="rId67" Type="http://schemas.openxmlformats.org/officeDocument/2006/relationships/image" Target="../media/image243.png"/><Relationship Id="rId116" Type="http://schemas.openxmlformats.org/officeDocument/2006/relationships/customXml" Target="../ink/ink2120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1.png"/><Relationship Id="rId18" Type="http://schemas.openxmlformats.org/officeDocument/2006/relationships/customXml" Target="../ink/ink49.xml"/><Relationship Id="rId26" Type="http://schemas.openxmlformats.org/officeDocument/2006/relationships/customXml" Target="../ink/ink53.xml"/><Relationship Id="rId21" Type="http://schemas.openxmlformats.org/officeDocument/2006/relationships/image" Target="../media/image17.png"/><Relationship Id="rId34" Type="http://schemas.openxmlformats.org/officeDocument/2006/relationships/customXml" Target="../ink/ink57.xml"/><Relationship Id="rId7" Type="http://schemas.openxmlformats.org/officeDocument/2006/relationships/image" Target="../media/image1011.png"/><Relationship Id="rId12" Type="http://schemas.openxmlformats.org/officeDocument/2006/relationships/customXml" Target="../ink/ink46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2" Type="http://schemas.openxmlformats.org/officeDocument/2006/relationships/customXml" Target="../ink/ink41.xml"/><Relationship Id="rId16" Type="http://schemas.openxmlformats.org/officeDocument/2006/relationships/customXml" Target="../ink/ink48.xml"/><Relationship Id="rId20" Type="http://schemas.openxmlformats.org/officeDocument/2006/relationships/customXml" Target="../ink/ink50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.xml"/><Relationship Id="rId11" Type="http://schemas.openxmlformats.org/officeDocument/2006/relationships/image" Target="../media/image1211.png"/><Relationship Id="rId24" Type="http://schemas.openxmlformats.org/officeDocument/2006/relationships/customXml" Target="../ink/ink52.xml"/><Relationship Id="rId32" Type="http://schemas.openxmlformats.org/officeDocument/2006/relationships/customXml" Target="../ink/ink56.xml"/><Relationship Id="rId37" Type="http://schemas.openxmlformats.org/officeDocument/2006/relationships/image" Target="../media/image25.png"/><Relationship Id="rId5" Type="http://schemas.openxmlformats.org/officeDocument/2006/relationships/image" Target="../media/image911.png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54.xml"/><Relationship Id="rId36" Type="http://schemas.openxmlformats.org/officeDocument/2006/relationships/customXml" Target="../ink/ink58.xml"/><Relationship Id="rId10" Type="http://schemas.openxmlformats.org/officeDocument/2006/relationships/customXml" Target="../ink/ink45.xml"/><Relationship Id="rId19" Type="http://schemas.openxmlformats.org/officeDocument/2006/relationships/image" Target="../media/image1611.png"/><Relationship Id="rId31" Type="http://schemas.openxmlformats.org/officeDocument/2006/relationships/image" Target="../media/image22.png"/><Relationship Id="rId4" Type="http://schemas.openxmlformats.org/officeDocument/2006/relationships/customXml" Target="../ink/ink42.xml"/><Relationship Id="rId9" Type="http://schemas.openxmlformats.org/officeDocument/2006/relationships/image" Target="../media/image1111.png"/><Relationship Id="rId14" Type="http://schemas.openxmlformats.org/officeDocument/2006/relationships/customXml" Target="../ink/ink47.xml"/><Relationship Id="rId22" Type="http://schemas.openxmlformats.org/officeDocument/2006/relationships/customXml" Target="../ink/ink51.xml"/><Relationship Id="rId27" Type="http://schemas.openxmlformats.org/officeDocument/2006/relationships/image" Target="../media/image20.png"/><Relationship Id="rId30" Type="http://schemas.openxmlformats.org/officeDocument/2006/relationships/customXml" Target="../ink/ink55.xml"/><Relationship Id="rId35" Type="http://schemas.openxmlformats.org/officeDocument/2006/relationships/image" Target="../media/image24.png"/><Relationship Id="rId8" Type="http://schemas.openxmlformats.org/officeDocument/2006/relationships/customXml" Target="../ink/ink44.xml"/><Relationship Id="rId3" Type="http://schemas.openxmlformats.org/officeDocument/2006/relationships/image" Target="../media/image811.png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36.xml"/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144.xml"/><Relationship Id="rId47" Type="http://schemas.openxmlformats.org/officeDocument/2006/relationships/image" Target="../media/image233.png"/><Relationship Id="rId63" Type="http://schemas.openxmlformats.org/officeDocument/2006/relationships/image" Target="../media/image241.png"/><Relationship Id="rId68" Type="http://schemas.openxmlformats.org/officeDocument/2006/relationships/customXml" Target="../ink/ink2157.xml"/><Relationship Id="rId84" Type="http://schemas.openxmlformats.org/officeDocument/2006/relationships/customXml" Target="../ink/ink2165.xml"/><Relationship Id="rId112" Type="http://schemas.openxmlformats.org/officeDocument/2006/relationships/customXml" Target="../ink/ink2171.xml"/><Relationship Id="rId133" Type="http://schemas.openxmlformats.org/officeDocument/2006/relationships/image" Target="../media/image63.png"/><Relationship Id="rId16" Type="http://schemas.openxmlformats.org/officeDocument/2006/relationships/customXml" Target="../ink/ink2131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139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152.xml"/><Relationship Id="rId74" Type="http://schemas.openxmlformats.org/officeDocument/2006/relationships/customXml" Target="../ink/ink2160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28" Type="http://schemas.openxmlformats.org/officeDocument/2006/relationships/customXml" Target="../ink/ink2179.xml"/><Relationship Id="rId5" Type="http://schemas.openxmlformats.org/officeDocument/2006/relationships/image" Target="../media/image195.png"/><Relationship Id="rId22" Type="http://schemas.openxmlformats.org/officeDocument/2006/relationships/customXml" Target="../ink/ink2134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147.xml"/><Relationship Id="rId64" Type="http://schemas.openxmlformats.org/officeDocument/2006/relationships/customXml" Target="../ink/ink2155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174.xml"/><Relationship Id="rId80" Type="http://schemas.openxmlformats.org/officeDocument/2006/relationships/customXml" Target="../ink/ink2163.xml"/><Relationship Id="rId85" Type="http://schemas.openxmlformats.org/officeDocument/2006/relationships/image" Target="../media/image252.png"/><Relationship Id="rId12" Type="http://schemas.openxmlformats.org/officeDocument/2006/relationships/customXml" Target="../ink/ink2129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142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169.xml"/><Relationship Id="rId124" Type="http://schemas.openxmlformats.org/officeDocument/2006/relationships/customXml" Target="../ink/ink2177.xml"/><Relationship Id="rId129" Type="http://schemas.openxmlformats.org/officeDocument/2006/relationships/image" Target="../media/image274.png"/><Relationship Id="rId54" Type="http://schemas.openxmlformats.org/officeDocument/2006/relationships/customXml" Target="../ink/ink2150.xml"/><Relationship Id="rId70" Type="http://schemas.openxmlformats.org/officeDocument/2006/relationships/customXml" Target="../ink/ink2158.xml"/><Relationship Id="rId75" Type="http://schemas.openxmlformats.org/officeDocument/2006/relationships/image" Target="../media/image2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6.xml"/><Relationship Id="rId23" Type="http://schemas.openxmlformats.org/officeDocument/2006/relationships/image" Target="../media/image221.png"/><Relationship Id="rId28" Type="http://schemas.openxmlformats.org/officeDocument/2006/relationships/customXml" Target="../ink/ink2137.xml"/><Relationship Id="rId49" Type="http://schemas.openxmlformats.org/officeDocument/2006/relationships/image" Target="../media/image234.png"/><Relationship Id="rId114" Type="http://schemas.openxmlformats.org/officeDocument/2006/relationships/customXml" Target="../ink/ink2172.xml"/><Relationship Id="rId119" Type="http://schemas.openxmlformats.org/officeDocument/2006/relationships/image" Target="../media/image269.png"/><Relationship Id="rId10" Type="http://schemas.openxmlformats.org/officeDocument/2006/relationships/customXml" Target="../ink/ink2128.xml"/><Relationship Id="rId31" Type="http://schemas.openxmlformats.org/officeDocument/2006/relationships/image" Target="../media/image225.png"/><Relationship Id="rId44" Type="http://schemas.openxmlformats.org/officeDocument/2006/relationships/customXml" Target="../ink/ink2145.xml"/><Relationship Id="rId52" Type="http://schemas.openxmlformats.org/officeDocument/2006/relationships/customXml" Target="../ink/ink2149.xml"/><Relationship Id="rId60" Type="http://schemas.openxmlformats.org/officeDocument/2006/relationships/customXml" Target="../ink/ink2153.xml"/><Relationship Id="rId65" Type="http://schemas.openxmlformats.org/officeDocument/2006/relationships/image" Target="../media/image242.png"/><Relationship Id="rId73" Type="http://schemas.openxmlformats.org/officeDocument/2006/relationships/image" Target="../media/image246.png"/><Relationship Id="rId78" Type="http://schemas.openxmlformats.org/officeDocument/2006/relationships/customXml" Target="../ink/ink2162.xml"/><Relationship Id="rId81" Type="http://schemas.openxmlformats.org/officeDocument/2006/relationships/image" Target="../media/image250.png"/><Relationship Id="rId86" Type="http://schemas.openxmlformats.org/officeDocument/2006/relationships/customXml" Target="../ink/ink2166.xml"/><Relationship Id="rId122" Type="http://schemas.openxmlformats.org/officeDocument/2006/relationships/customXml" Target="../ink/ink2176.xml"/><Relationship Id="rId130" Type="http://schemas.openxmlformats.org/officeDocument/2006/relationships/customXml" Target="../ink/ink2180.xml"/><Relationship Id="rId4" Type="http://schemas.openxmlformats.org/officeDocument/2006/relationships/customXml" Target="../ink/ink2125.xml"/><Relationship Id="rId9" Type="http://schemas.openxmlformats.org/officeDocument/2006/relationships/image" Target="../media/image197.png"/><Relationship Id="rId13" Type="http://schemas.openxmlformats.org/officeDocument/2006/relationships/image" Target="../media/image216.png"/><Relationship Id="rId18" Type="http://schemas.openxmlformats.org/officeDocument/2006/relationships/customXml" Target="../ink/ink2132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140.xml"/><Relationship Id="rId50" Type="http://schemas.openxmlformats.org/officeDocument/2006/relationships/customXml" Target="../ink/ink2148.xml"/><Relationship Id="rId55" Type="http://schemas.openxmlformats.org/officeDocument/2006/relationships/image" Target="../media/image237.png"/><Relationship Id="rId76" Type="http://schemas.openxmlformats.org/officeDocument/2006/relationships/customXml" Target="../ink/ink2161.xml"/><Relationship Id="rId104" Type="http://schemas.openxmlformats.org/officeDocument/2006/relationships/customXml" Target="../ink/ink2167.xml"/><Relationship Id="rId120" Type="http://schemas.openxmlformats.org/officeDocument/2006/relationships/customXml" Target="../ink/ink2175.xml"/><Relationship Id="rId125" Type="http://schemas.openxmlformats.org/officeDocument/2006/relationships/image" Target="../media/image272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124.xml"/><Relationship Id="rId29" Type="http://schemas.openxmlformats.org/officeDocument/2006/relationships/image" Target="../media/image224.png"/><Relationship Id="rId24" Type="http://schemas.openxmlformats.org/officeDocument/2006/relationships/customXml" Target="../ink/ink2135.xml"/><Relationship Id="rId40" Type="http://schemas.openxmlformats.org/officeDocument/2006/relationships/customXml" Target="../ink/ink2143.xml"/><Relationship Id="rId45" Type="http://schemas.openxmlformats.org/officeDocument/2006/relationships/image" Target="../media/image232.png"/><Relationship Id="rId66" Type="http://schemas.openxmlformats.org/officeDocument/2006/relationships/customXml" Target="../ink/ink2156.xml"/><Relationship Id="rId110" Type="http://schemas.openxmlformats.org/officeDocument/2006/relationships/customXml" Target="../ink/ink2170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61" Type="http://schemas.openxmlformats.org/officeDocument/2006/relationships/image" Target="../media/image240.png"/><Relationship Id="rId82" Type="http://schemas.openxmlformats.org/officeDocument/2006/relationships/customXml" Target="../ink/ink2164.xml"/><Relationship Id="rId19" Type="http://schemas.openxmlformats.org/officeDocument/2006/relationships/image" Target="../media/image219.png"/><Relationship Id="rId14" Type="http://schemas.openxmlformats.org/officeDocument/2006/relationships/customXml" Target="../ink/ink2130.xml"/><Relationship Id="rId30" Type="http://schemas.openxmlformats.org/officeDocument/2006/relationships/customXml" Target="../ink/ink2138.xml"/><Relationship Id="rId35" Type="http://schemas.openxmlformats.org/officeDocument/2006/relationships/image" Target="../media/image227.png"/><Relationship Id="rId56" Type="http://schemas.openxmlformats.org/officeDocument/2006/relationships/customXml" Target="../ink/ink2151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178.xml"/><Relationship Id="rId8" Type="http://schemas.openxmlformats.org/officeDocument/2006/relationships/customXml" Target="../ink/ink2127.xml"/><Relationship Id="rId51" Type="http://schemas.openxmlformats.org/officeDocument/2006/relationships/image" Target="../media/image235.png"/><Relationship Id="rId72" Type="http://schemas.openxmlformats.org/officeDocument/2006/relationships/customXml" Target="../ink/ink2159.xml"/><Relationship Id="rId121" Type="http://schemas.openxmlformats.org/officeDocument/2006/relationships/image" Target="../media/image270.png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146.xml"/><Relationship Id="rId67" Type="http://schemas.openxmlformats.org/officeDocument/2006/relationships/image" Target="../media/image243.png"/><Relationship Id="rId116" Type="http://schemas.openxmlformats.org/officeDocument/2006/relationships/customXml" Target="../ink/ink2173.xml"/><Relationship Id="rId20" Type="http://schemas.openxmlformats.org/officeDocument/2006/relationships/customXml" Target="../ink/ink2133.xml"/><Relationship Id="rId41" Type="http://schemas.openxmlformats.org/officeDocument/2006/relationships/image" Target="../media/image230.png"/><Relationship Id="rId62" Type="http://schemas.openxmlformats.org/officeDocument/2006/relationships/customXml" Target="../ink/ink2154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181.xml"/><Relationship Id="rId15" Type="http://schemas.openxmlformats.org/officeDocument/2006/relationships/image" Target="../media/image217.png"/><Relationship Id="rId36" Type="http://schemas.openxmlformats.org/officeDocument/2006/relationships/customXml" Target="../ink/ink2141.xml"/><Relationship Id="rId57" Type="http://schemas.openxmlformats.org/officeDocument/2006/relationships/image" Target="../media/image238.png"/><Relationship Id="rId106" Type="http://schemas.openxmlformats.org/officeDocument/2006/relationships/customXml" Target="../ink/ink2168.xml"/><Relationship Id="rId127" Type="http://schemas.openxmlformats.org/officeDocument/2006/relationships/image" Target="../media/image273.png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202.xml"/><Relationship Id="rId47" Type="http://schemas.openxmlformats.org/officeDocument/2006/relationships/image" Target="../media/image233.png"/><Relationship Id="rId63" Type="http://schemas.openxmlformats.org/officeDocument/2006/relationships/image" Target="../media/image241.png"/><Relationship Id="rId68" Type="http://schemas.openxmlformats.org/officeDocument/2006/relationships/customXml" Target="../ink/ink2215.xml"/><Relationship Id="rId84" Type="http://schemas.openxmlformats.org/officeDocument/2006/relationships/customXml" Target="../ink/ink2223.xml"/><Relationship Id="rId112" Type="http://schemas.openxmlformats.org/officeDocument/2006/relationships/customXml" Target="../ink/ink2229.xml"/><Relationship Id="rId133" Type="http://schemas.openxmlformats.org/officeDocument/2006/relationships/image" Target="../media/image276.png"/><Relationship Id="rId138" Type="http://schemas.openxmlformats.org/officeDocument/2006/relationships/customXml" Target="../ink/ink2242.xml"/><Relationship Id="rId16" Type="http://schemas.openxmlformats.org/officeDocument/2006/relationships/customXml" Target="../ink/ink2189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197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210.xml"/><Relationship Id="rId74" Type="http://schemas.openxmlformats.org/officeDocument/2006/relationships/customXml" Target="../ink/ink2218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28" Type="http://schemas.openxmlformats.org/officeDocument/2006/relationships/customXml" Target="../ink/ink2237.xml"/><Relationship Id="rId144" Type="http://schemas.openxmlformats.org/officeDocument/2006/relationships/customXml" Target="../ink/ink2245.xml"/><Relationship Id="rId5" Type="http://schemas.openxmlformats.org/officeDocument/2006/relationships/image" Target="../media/image195.png"/><Relationship Id="rId22" Type="http://schemas.openxmlformats.org/officeDocument/2006/relationships/customXml" Target="../ink/ink2192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205.xml"/><Relationship Id="rId64" Type="http://schemas.openxmlformats.org/officeDocument/2006/relationships/customXml" Target="../ink/ink2213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232.xml"/><Relationship Id="rId134" Type="http://schemas.openxmlformats.org/officeDocument/2006/relationships/customXml" Target="../ink/ink2240.xml"/><Relationship Id="rId139" Type="http://schemas.openxmlformats.org/officeDocument/2006/relationships/image" Target="../media/image279.png"/><Relationship Id="rId80" Type="http://schemas.openxmlformats.org/officeDocument/2006/relationships/customXml" Target="../ink/ink2221.xml"/><Relationship Id="rId85" Type="http://schemas.openxmlformats.org/officeDocument/2006/relationships/image" Target="../media/image252.png"/><Relationship Id="rId12" Type="http://schemas.openxmlformats.org/officeDocument/2006/relationships/customXml" Target="../ink/ink2187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200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227.xml"/><Relationship Id="rId124" Type="http://schemas.openxmlformats.org/officeDocument/2006/relationships/customXml" Target="../ink/ink2235.xml"/><Relationship Id="rId129" Type="http://schemas.openxmlformats.org/officeDocument/2006/relationships/image" Target="../media/image274.png"/><Relationship Id="rId54" Type="http://schemas.openxmlformats.org/officeDocument/2006/relationships/customXml" Target="../ink/ink2208.xml"/><Relationship Id="rId70" Type="http://schemas.openxmlformats.org/officeDocument/2006/relationships/customXml" Target="../ink/ink2216.xml"/><Relationship Id="rId75" Type="http://schemas.openxmlformats.org/officeDocument/2006/relationships/image" Target="../media/image247.png"/><Relationship Id="rId140" Type="http://schemas.openxmlformats.org/officeDocument/2006/relationships/customXml" Target="../ink/ink2243.xml"/><Relationship Id="rId145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4.xml"/><Relationship Id="rId23" Type="http://schemas.openxmlformats.org/officeDocument/2006/relationships/image" Target="../media/image221.png"/><Relationship Id="rId28" Type="http://schemas.openxmlformats.org/officeDocument/2006/relationships/customXml" Target="../ink/ink2195.xml"/><Relationship Id="rId49" Type="http://schemas.openxmlformats.org/officeDocument/2006/relationships/image" Target="../media/image234.png"/><Relationship Id="rId114" Type="http://schemas.openxmlformats.org/officeDocument/2006/relationships/customXml" Target="../ink/ink2230.xml"/><Relationship Id="rId119" Type="http://schemas.openxmlformats.org/officeDocument/2006/relationships/image" Target="../media/image269.png"/><Relationship Id="rId44" Type="http://schemas.openxmlformats.org/officeDocument/2006/relationships/customXml" Target="../ink/ink2203.xml"/><Relationship Id="rId60" Type="http://schemas.openxmlformats.org/officeDocument/2006/relationships/customXml" Target="../ink/ink2211.xml"/><Relationship Id="rId65" Type="http://schemas.openxmlformats.org/officeDocument/2006/relationships/image" Target="../media/image242.png"/><Relationship Id="rId81" Type="http://schemas.openxmlformats.org/officeDocument/2006/relationships/image" Target="../media/image250.png"/><Relationship Id="rId86" Type="http://schemas.openxmlformats.org/officeDocument/2006/relationships/customXml" Target="../ink/ink2224.xml"/><Relationship Id="rId130" Type="http://schemas.openxmlformats.org/officeDocument/2006/relationships/customXml" Target="../ink/ink2238.xml"/><Relationship Id="rId135" Type="http://schemas.openxmlformats.org/officeDocument/2006/relationships/image" Target="../media/image277.png"/><Relationship Id="rId13" Type="http://schemas.openxmlformats.org/officeDocument/2006/relationships/image" Target="../media/image216.png"/><Relationship Id="rId18" Type="http://schemas.openxmlformats.org/officeDocument/2006/relationships/customXml" Target="../ink/ink2190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198.xml"/><Relationship Id="rId50" Type="http://schemas.openxmlformats.org/officeDocument/2006/relationships/customXml" Target="../ink/ink2206.xml"/><Relationship Id="rId55" Type="http://schemas.openxmlformats.org/officeDocument/2006/relationships/image" Target="../media/image237.png"/><Relationship Id="rId76" Type="http://schemas.openxmlformats.org/officeDocument/2006/relationships/customXml" Target="../ink/ink2219.xml"/><Relationship Id="rId104" Type="http://schemas.openxmlformats.org/officeDocument/2006/relationships/customXml" Target="../ink/ink2225.xml"/><Relationship Id="rId120" Type="http://schemas.openxmlformats.org/officeDocument/2006/relationships/customXml" Target="../ink/ink2233.xml"/><Relationship Id="rId125" Type="http://schemas.openxmlformats.org/officeDocument/2006/relationships/image" Target="../media/image272.png"/><Relationship Id="rId141" Type="http://schemas.openxmlformats.org/officeDocument/2006/relationships/image" Target="../media/image280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182.xml"/><Relationship Id="rId29" Type="http://schemas.openxmlformats.org/officeDocument/2006/relationships/image" Target="../media/image224.png"/><Relationship Id="rId24" Type="http://schemas.openxmlformats.org/officeDocument/2006/relationships/customXml" Target="../ink/ink2193.xml"/><Relationship Id="rId40" Type="http://schemas.openxmlformats.org/officeDocument/2006/relationships/customXml" Target="../ink/ink2201.xml"/><Relationship Id="rId45" Type="http://schemas.openxmlformats.org/officeDocument/2006/relationships/image" Target="../media/image232.png"/><Relationship Id="rId66" Type="http://schemas.openxmlformats.org/officeDocument/2006/relationships/customXml" Target="../ink/ink2214.xml"/><Relationship Id="rId110" Type="http://schemas.openxmlformats.org/officeDocument/2006/relationships/customXml" Target="../ink/ink2228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241.xml"/><Relationship Id="rId61" Type="http://schemas.openxmlformats.org/officeDocument/2006/relationships/image" Target="../media/image240.png"/><Relationship Id="rId82" Type="http://schemas.openxmlformats.org/officeDocument/2006/relationships/customXml" Target="../ink/ink2222.xml"/><Relationship Id="rId19" Type="http://schemas.openxmlformats.org/officeDocument/2006/relationships/image" Target="../media/image219.png"/><Relationship Id="rId14" Type="http://schemas.openxmlformats.org/officeDocument/2006/relationships/customXml" Target="../ink/ink2188.xml"/><Relationship Id="rId30" Type="http://schemas.openxmlformats.org/officeDocument/2006/relationships/customXml" Target="../ink/ink2196.xml"/><Relationship Id="rId35" Type="http://schemas.openxmlformats.org/officeDocument/2006/relationships/image" Target="../media/image227.png"/><Relationship Id="rId56" Type="http://schemas.openxmlformats.org/officeDocument/2006/relationships/customXml" Target="../ink/ink2209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236.xml"/><Relationship Id="rId8" Type="http://schemas.openxmlformats.org/officeDocument/2006/relationships/customXml" Target="../ink/ink2185.xml"/><Relationship Id="rId51" Type="http://schemas.openxmlformats.org/officeDocument/2006/relationships/image" Target="../media/image235.png"/><Relationship Id="rId72" Type="http://schemas.openxmlformats.org/officeDocument/2006/relationships/customXml" Target="../ink/ink2217.xml"/><Relationship Id="rId121" Type="http://schemas.openxmlformats.org/officeDocument/2006/relationships/image" Target="../media/image270.png"/><Relationship Id="rId142" Type="http://schemas.openxmlformats.org/officeDocument/2006/relationships/customXml" Target="../ink/ink2244.xml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204.xml"/><Relationship Id="rId67" Type="http://schemas.openxmlformats.org/officeDocument/2006/relationships/image" Target="../media/image243.png"/><Relationship Id="rId116" Type="http://schemas.openxmlformats.org/officeDocument/2006/relationships/customXml" Target="../ink/ink2231.xml"/><Relationship Id="rId137" Type="http://schemas.openxmlformats.org/officeDocument/2006/relationships/image" Target="../media/image278.png"/><Relationship Id="rId20" Type="http://schemas.openxmlformats.org/officeDocument/2006/relationships/customXml" Target="../ink/ink2191.xml"/><Relationship Id="rId41" Type="http://schemas.openxmlformats.org/officeDocument/2006/relationships/image" Target="../media/image230.png"/><Relationship Id="rId62" Type="http://schemas.openxmlformats.org/officeDocument/2006/relationships/customXml" Target="../ink/ink2212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239.xml"/><Relationship Id="rId15" Type="http://schemas.openxmlformats.org/officeDocument/2006/relationships/image" Target="../media/image217.png"/><Relationship Id="rId36" Type="http://schemas.openxmlformats.org/officeDocument/2006/relationships/customXml" Target="../ink/ink2199.xml"/><Relationship Id="rId57" Type="http://schemas.openxmlformats.org/officeDocument/2006/relationships/image" Target="../media/image238.png"/><Relationship Id="rId106" Type="http://schemas.openxmlformats.org/officeDocument/2006/relationships/customXml" Target="../ink/ink2226.xml"/><Relationship Id="rId127" Type="http://schemas.openxmlformats.org/officeDocument/2006/relationships/image" Target="../media/image273.png"/><Relationship Id="rId10" Type="http://schemas.openxmlformats.org/officeDocument/2006/relationships/customXml" Target="../ink/ink2186.xml"/><Relationship Id="rId31" Type="http://schemas.openxmlformats.org/officeDocument/2006/relationships/image" Target="../media/image225.png"/><Relationship Id="rId52" Type="http://schemas.openxmlformats.org/officeDocument/2006/relationships/customXml" Target="../ink/ink2207.xml"/><Relationship Id="rId73" Type="http://schemas.openxmlformats.org/officeDocument/2006/relationships/image" Target="../media/image246.png"/><Relationship Id="rId78" Type="http://schemas.openxmlformats.org/officeDocument/2006/relationships/customXml" Target="../ink/ink2220.xml"/><Relationship Id="rId122" Type="http://schemas.openxmlformats.org/officeDocument/2006/relationships/customXml" Target="../ink/ink2234.xml"/><Relationship Id="rId143" Type="http://schemas.openxmlformats.org/officeDocument/2006/relationships/image" Target="../media/image281.png"/><Relationship Id="rId4" Type="http://schemas.openxmlformats.org/officeDocument/2006/relationships/customXml" Target="../ink/ink2183.xml"/><Relationship Id="rId9" Type="http://schemas.openxmlformats.org/officeDocument/2006/relationships/image" Target="../media/image197.png"/><Relationship Id="rId26" Type="http://schemas.openxmlformats.org/officeDocument/2006/relationships/customXml" Target="../ink/ink2194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266.xml"/><Relationship Id="rId63" Type="http://schemas.openxmlformats.org/officeDocument/2006/relationships/image" Target="../media/image241.png"/><Relationship Id="rId84" Type="http://schemas.openxmlformats.org/officeDocument/2006/relationships/customXml" Target="../ink/ink2287.xml"/><Relationship Id="rId138" Type="http://schemas.openxmlformats.org/officeDocument/2006/relationships/customXml" Target="../ink/ink2306.xml"/><Relationship Id="rId159" Type="http://schemas.openxmlformats.org/officeDocument/2006/relationships/image" Target="../media/image63.png"/><Relationship Id="rId16" Type="http://schemas.openxmlformats.org/officeDocument/2006/relationships/customXml" Target="../ink/ink2253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261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274.xml"/><Relationship Id="rId74" Type="http://schemas.openxmlformats.org/officeDocument/2006/relationships/customXml" Target="../ink/ink2282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28" Type="http://schemas.openxmlformats.org/officeDocument/2006/relationships/customXml" Target="../ink/ink2301.xml"/><Relationship Id="rId144" Type="http://schemas.openxmlformats.org/officeDocument/2006/relationships/customXml" Target="../ink/ink2309.xml"/><Relationship Id="rId5" Type="http://schemas.openxmlformats.org/officeDocument/2006/relationships/image" Target="../media/image195.png"/><Relationship Id="rId160" Type="http://schemas.openxmlformats.org/officeDocument/2006/relationships/customXml" Target="../ink/ink2313.xml"/><Relationship Id="rId22" Type="http://schemas.openxmlformats.org/officeDocument/2006/relationships/customXml" Target="../ink/ink2256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269.xml"/><Relationship Id="rId64" Type="http://schemas.openxmlformats.org/officeDocument/2006/relationships/customXml" Target="../ink/ink2277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296.xml"/><Relationship Id="rId134" Type="http://schemas.openxmlformats.org/officeDocument/2006/relationships/customXml" Target="../ink/ink2304.xml"/><Relationship Id="rId139" Type="http://schemas.openxmlformats.org/officeDocument/2006/relationships/image" Target="../media/image279.png"/><Relationship Id="rId80" Type="http://schemas.openxmlformats.org/officeDocument/2006/relationships/customXml" Target="../ink/ink2285.xml"/><Relationship Id="rId85" Type="http://schemas.openxmlformats.org/officeDocument/2006/relationships/image" Target="../media/image252.png"/><Relationship Id="rId155" Type="http://schemas.openxmlformats.org/officeDocument/2006/relationships/image" Target="../media/image287.png"/><Relationship Id="rId12" Type="http://schemas.openxmlformats.org/officeDocument/2006/relationships/customXml" Target="../ink/ink2251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264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291.xml"/><Relationship Id="rId124" Type="http://schemas.openxmlformats.org/officeDocument/2006/relationships/customXml" Target="../ink/ink2299.xml"/><Relationship Id="rId129" Type="http://schemas.openxmlformats.org/officeDocument/2006/relationships/image" Target="../media/image274.png"/><Relationship Id="rId54" Type="http://schemas.openxmlformats.org/officeDocument/2006/relationships/customXml" Target="../ink/ink2272.xml"/><Relationship Id="rId70" Type="http://schemas.openxmlformats.org/officeDocument/2006/relationships/customXml" Target="../ink/ink2280.xml"/><Relationship Id="rId75" Type="http://schemas.openxmlformats.org/officeDocument/2006/relationships/image" Target="../media/image247.png"/><Relationship Id="rId140" Type="http://schemas.openxmlformats.org/officeDocument/2006/relationships/customXml" Target="../ink/ink2307.xml"/><Relationship Id="rId161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8.xml"/><Relationship Id="rId23" Type="http://schemas.openxmlformats.org/officeDocument/2006/relationships/image" Target="../media/image221.png"/><Relationship Id="rId28" Type="http://schemas.openxmlformats.org/officeDocument/2006/relationships/customXml" Target="../ink/ink2259.xml"/><Relationship Id="rId49" Type="http://schemas.openxmlformats.org/officeDocument/2006/relationships/image" Target="../media/image234.png"/><Relationship Id="rId114" Type="http://schemas.openxmlformats.org/officeDocument/2006/relationships/customXml" Target="../ink/ink2294.xml"/><Relationship Id="rId119" Type="http://schemas.openxmlformats.org/officeDocument/2006/relationships/image" Target="../media/image269.png"/><Relationship Id="rId44" Type="http://schemas.openxmlformats.org/officeDocument/2006/relationships/customXml" Target="../ink/ink2267.xml"/><Relationship Id="rId60" Type="http://schemas.openxmlformats.org/officeDocument/2006/relationships/customXml" Target="../ink/ink2275.xml"/><Relationship Id="rId65" Type="http://schemas.openxmlformats.org/officeDocument/2006/relationships/image" Target="../media/image242.png"/><Relationship Id="rId81" Type="http://schemas.openxmlformats.org/officeDocument/2006/relationships/image" Target="../media/image250.png"/><Relationship Id="rId86" Type="http://schemas.openxmlformats.org/officeDocument/2006/relationships/customXml" Target="../ink/ink2288.xml"/><Relationship Id="rId130" Type="http://schemas.openxmlformats.org/officeDocument/2006/relationships/customXml" Target="../ink/ink2302.xml"/><Relationship Id="rId135" Type="http://schemas.openxmlformats.org/officeDocument/2006/relationships/image" Target="../media/image277.png"/><Relationship Id="rId156" Type="http://schemas.openxmlformats.org/officeDocument/2006/relationships/customXml" Target="../ink/ink2311.xml"/><Relationship Id="rId13" Type="http://schemas.openxmlformats.org/officeDocument/2006/relationships/image" Target="../media/image216.png"/><Relationship Id="rId18" Type="http://schemas.openxmlformats.org/officeDocument/2006/relationships/customXml" Target="../ink/ink2254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262.xml"/><Relationship Id="rId50" Type="http://schemas.openxmlformats.org/officeDocument/2006/relationships/customXml" Target="../ink/ink2270.xml"/><Relationship Id="rId55" Type="http://schemas.openxmlformats.org/officeDocument/2006/relationships/image" Target="../media/image237.png"/><Relationship Id="rId76" Type="http://schemas.openxmlformats.org/officeDocument/2006/relationships/customXml" Target="../ink/ink2283.xml"/><Relationship Id="rId104" Type="http://schemas.openxmlformats.org/officeDocument/2006/relationships/customXml" Target="../ink/ink2289.xml"/><Relationship Id="rId120" Type="http://schemas.openxmlformats.org/officeDocument/2006/relationships/customXml" Target="../ink/ink2297.xml"/><Relationship Id="rId125" Type="http://schemas.openxmlformats.org/officeDocument/2006/relationships/image" Target="../media/image272.png"/><Relationship Id="rId141" Type="http://schemas.openxmlformats.org/officeDocument/2006/relationships/image" Target="../media/image280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246.xml"/><Relationship Id="rId29" Type="http://schemas.openxmlformats.org/officeDocument/2006/relationships/image" Target="../media/image224.png"/><Relationship Id="rId24" Type="http://schemas.openxmlformats.org/officeDocument/2006/relationships/customXml" Target="../ink/ink2257.xml"/><Relationship Id="rId40" Type="http://schemas.openxmlformats.org/officeDocument/2006/relationships/customXml" Target="../ink/ink2265.xml"/><Relationship Id="rId45" Type="http://schemas.openxmlformats.org/officeDocument/2006/relationships/image" Target="../media/image232.png"/><Relationship Id="rId66" Type="http://schemas.openxmlformats.org/officeDocument/2006/relationships/customXml" Target="../ink/ink2278.xml"/><Relationship Id="rId110" Type="http://schemas.openxmlformats.org/officeDocument/2006/relationships/customXml" Target="../ink/ink2292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305.xml"/><Relationship Id="rId157" Type="http://schemas.openxmlformats.org/officeDocument/2006/relationships/image" Target="../media/image288.png"/><Relationship Id="rId61" Type="http://schemas.openxmlformats.org/officeDocument/2006/relationships/image" Target="../media/image240.png"/><Relationship Id="rId82" Type="http://schemas.openxmlformats.org/officeDocument/2006/relationships/customXml" Target="../ink/ink2286.xml"/><Relationship Id="rId19" Type="http://schemas.openxmlformats.org/officeDocument/2006/relationships/image" Target="../media/image219.png"/><Relationship Id="rId14" Type="http://schemas.openxmlformats.org/officeDocument/2006/relationships/customXml" Target="../ink/ink2252.xml"/><Relationship Id="rId30" Type="http://schemas.openxmlformats.org/officeDocument/2006/relationships/customXml" Target="../ink/ink2260.xml"/><Relationship Id="rId35" Type="http://schemas.openxmlformats.org/officeDocument/2006/relationships/image" Target="../media/image227.png"/><Relationship Id="rId56" Type="http://schemas.openxmlformats.org/officeDocument/2006/relationships/customXml" Target="../ink/ink2273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300.xml"/><Relationship Id="rId8" Type="http://schemas.openxmlformats.org/officeDocument/2006/relationships/customXml" Target="../ink/ink2249.xml"/><Relationship Id="rId51" Type="http://schemas.openxmlformats.org/officeDocument/2006/relationships/image" Target="../media/image235.png"/><Relationship Id="rId72" Type="http://schemas.openxmlformats.org/officeDocument/2006/relationships/customXml" Target="../ink/ink2281.xml"/><Relationship Id="rId121" Type="http://schemas.openxmlformats.org/officeDocument/2006/relationships/image" Target="../media/image270.png"/><Relationship Id="rId142" Type="http://schemas.openxmlformats.org/officeDocument/2006/relationships/customXml" Target="../ink/ink2308.xml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268.xml"/><Relationship Id="rId67" Type="http://schemas.openxmlformats.org/officeDocument/2006/relationships/image" Target="../media/image243.png"/><Relationship Id="rId116" Type="http://schemas.openxmlformats.org/officeDocument/2006/relationships/customXml" Target="../ink/ink2295.xml"/><Relationship Id="rId137" Type="http://schemas.openxmlformats.org/officeDocument/2006/relationships/image" Target="../media/image278.png"/><Relationship Id="rId158" Type="http://schemas.openxmlformats.org/officeDocument/2006/relationships/customXml" Target="../ink/ink2312.xml"/><Relationship Id="rId20" Type="http://schemas.openxmlformats.org/officeDocument/2006/relationships/customXml" Target="../ink/ink2255.xml"/><Relationship Id="rId41" Type="http://schemas.openxmlformats.org/officeDocument/2006/relationships/image" Target="../media/image230.png"/><Relationship Id="rId62" Type="http://schemas.openxmlformats.org/officeDocument/2006/relationships/customXml" Target="../ink/ink2276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303.xml"/><Relationship Id="rId153" Type="http://schemas.openxmlformats.org/officeDocument/2006/relationships/image" Target="../media/image286.png"/><Relationship Id="rId15" Type="http://schemas.openxmlformats.org/officeDocument/2006/relationships/image" Target="../media/image217.png"/><Relationship Id="rId36" Type="http://schemas.openxmlformats.org/officeDocument/2006/relationships/customXml" Target="../ink/ink2263.xml"/><Relationship Id="rId57" Type="http://schemas.openxmlformats.org/officeDocument/2006/relationships/image" Target="../media/image238.png"/><Relationship Id="rId106" Type="http://schemas.openxmlformats.org/officeDocument/2006/relationships/customXml" Target="../ink/ink2290.xml"/><Relationship Id="rId127" Type="http://schemas.openxmlformats.org/officeDocument/2006/relationships/image" Target="../media/image273.png"/><Relationship Id="rId10" Type="http://schemas.openxmlformats.org/officeDocument/2006/relationships/customXml" Target="../ink/ink2250.xml"/><Relationship Id="rId31" Type="http://schemas.openxmlformats.org/officeDocument/2006/relationships/image" Target="../media/image225.png"/><Relationship Id="rId52" Type="http://schemas.openxmlformats.org/officeDocument/2006/relationships/customXml" Target="../ink/ink2271.xml"/><Relationship Id="rId73" Type="http://schemas.openxmlformats.org/officeDocument/2006/relationships/image" Target="../media/image246.png"/><Relationship Id="rId78" Type="http://schemas.openxmlformats.org/officeDocument/2006/relationships/customXml" Target="../ink/ink2284.xml"/><Relationship Id="rId122" Type="http://schemas.openxmlformats.org/officeDocument/2006/relationships/customXml" Target="../ink/ink2298.xml"/><Relationship Id="rId143" Type="http://schemas.openxmlformats.org/officeDocument/2006/relationships/image" Target="../media/image281.png"/><Relationship Id="rId4" Type="http://schemas.openxmlformats.org/officeDocument/2006/relationships/customXml" Target="../ink/ink2247.xml"/><Relationship Id="rId9" Type="http://schemas.openxmlformats.org/officeDocument/2006/relationships/image" Target="../media/image197.png"/><Relationship Id="rId26" Type="http://schemas.openxmlformats.org/officeDocument/2006/relationships/customXml" Target="../ink/ink2258.xml"/><Relationship Id="rId47" Type="http://schemas.openxmlformats.org/officeDocument/2006/relationships/image" Target="../media/image233.png"/><Relationship Id="rId68" Type="http://schemas.openxmlformats.org/officeDocument/2006/relationships/customXml" Target="../ink/ink2279.xml"/><Relationship Id="rId112" Type="http://schemas.openxmlformats.org/officeDocument/2006/relationships/customXml" Target="../ink/ink2293.xml"/><Relationship Id="rId133" Type="http://schemas.openxmlformats.org/officeDocument/2006/relationships/image" Target="../media/image276.png"/><Relationship Id="rId154" Type="http://schemas.openxmlformats.org/officeDocument/2006/relationships/customXml" Target="../ink/ink2310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334.xml"/><Relationship Id="rId63" Type="http://schemas.openxmlformats.org/officeDocument/2006/relationships/image" Target="../media/image241.png"/><Relationship Id="rId84" Type="http://schemas.openxmlformats.org/officeDocument/2006/relationships/customXml" Target="../ink/ink2355.xml"/><Relationship Id="rId138" Type="http://schemas.openxmlformats.org/officeDocument/2006/relationships/customXml" Target="../ink/ink2374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329.xml"/><Relationship Id="rId37" Type="http://schemas.openxmlformats.org/officeDocument/2006/relationships/image" Target="../media/image228.png"/><Relationship Id="rId53" Type="http://schemas.openxmlformats.org/officeDocument/2006/relationships/image" Target="../media/image236.png"/><Relationship Id="rId58" Type="http://schemas.openxmlformats.org/officeDocument/2006/relationships/customXml" Target="../ink/ink2342.xml"/><Relationship Id="rId74" Type="http://schemas.openxmlformats.org/officeDocument/2006/relationships/customXml" Target="../ink/ink2350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28" Type="http://schemas.openxmlformats.org/officeDocument/2006/relationships/customXml" Target="../ink/ink2369.xml"/><Relationship Id="rId144" Type="http://schemas.openxmlformats.org/officeDocument/2006/relationships/customXml" Target="../ink/ink2377.xml"/><Relationship Id="rId149" Type="http://schemas.openxmlformats.org/officeDocument/2006/relationships/image" Target="../media/image291.png"/><Relationship Id="rId5" Type="http://schemas.openxmlformats.org/officeDocument/2006/relationships/image" Target="../media/image195.png"/><Relationship Id="rId22" Type="http://schemas.openxmlformats.org/officeDocument/2006/relationships/customXml" Target="../ink/ink2324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337.xml"/><Relationship Id="rId64" Type="http://schemas.openxmlformats.org/officeDocument/2006/relationships/customXml" Target="../ink/ink2345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364.xml"/><Relationship Id="rId134" Type="http://schemas.openxmlformats.org/officeDocument/2006/relationships/customXml" Target="../ink/ink2372.xml"/><Relationship Id="rId139" Type="http://schemas.openxmlformats.org/officeDocument/2006/relationships/image" Target="../media/image279.png"/><Relationship Id="rId80" Type="http://schemas.openxmlformats.org/officeDocument/2006/relationships/customXml" Target="../ink/ink2353.xml"/><Relationship Id="rId85" Type="http://schemas.openxmlformats.org/officeDocument/2006/relationships/image" Target="../media/image252.png"/><Relationship Id="rId150" Type="http://schemas.openxmlformats.org/officeDocument/2006/relationships/customXml" Target="../ink/ink2380.xml"/><Relationship Id="rId155" Type="http://schemas.openxmlformats.org/officeDocument/2006/relationships/image" Target="../media/image294.png"/><Relationship Id="rId12" Type="http://schemas.openxmlformats.org/officeDocument/2006/relationships/customXml" Target="../ink/ink2319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332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359.xml"/><Relationship Id="rId124" Type="http://schemas.openxmlformats.org/officeDocument/2006/relationships/customXml" Target="../ink/ink2367.xml"/><Relationship Id="rId129" Type="http://schemas.openxmlformats.org/officeDocument/2006/relationships/image" Target="../media/image274.png"/><Relationship Id="rId54" Type="http://schemas.openxmlformats.org/officeDocument/2006/relationships/customXml" Target="../ink/ink2340.xml"/><Relationship Id="rId70" Type="http://schemas.openxmlformats.org/officeDocument/2006/relationships/customXml" Target="../ink/ink2348.xml"/><Relationship Id="rId75" Type="http://schemas.openxmlformats.org/officeDocument/2006/relationships/image" Target="../media/image247.png"/><Relationship Id="rId140" Type="http://schemas.openxmlformats.org/officeDocument/2006/relationships/customXml" Target="../ink/ink2375.xml"/><Relationship Id="rId145" Type="http://schemas.openxmlformats.org/officeDocument/2006/relationships/image" Target="../media/image2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6.xml"/><Relationship Id="rId23" Type="http://schemas.openxmlformats.org/officeDocument/2006/relationships/image" Target="../media/image221.png"/><Relationship Id="rId28" Type="http://schemas.openxmlformats.org/officeDocument/2006/relationships/customXml" Target="../ink/ink2327.xml"/><Relationship Id="rId49" Type="http://schemas.openxmlformats.org/officeDocument/2006/relationships/image" Target="../media/image234.png"/><Relationship Id="rId114" Type="http://schemas.openxmlformats.org/officeDocument/2006/relationships/customXml" Target="../ink/ink2362.xml"/><Relationship Id="rId119" Type="http://schemas.openxmlformats.org/officeDocument/2006/relationships/image" Target="../media/image269.png"/><Relationship Id="rId44" Type="http://schemas.openxmlformats.org/officeDocument/2006/relationships/customXml" Target="../ink/ink2335.xml"/><Relationship Id="rId60" Type="http://schemas.openxmlformats.org/officeDocument/2006/relationships/customXml" Target="../ink/ink2343.xml"/><Relationship Id="rId65" Type="http://schemas.openxmlformats.org/officeDocument/2006/relationships/image" Target="../media/image242.png"/><Relationship Id="rId81" Type="http://schemas.openxmlformats.org/officeDocument/2006/relationships/image" Target="../media/image250.png"/><Relationship Id="rId86" Type="http://schemas.openxmlformats.org/officeDocument/2006/relationships/customXml" Target="../ink/ink2356.xml"/><Relationship Id="rId130" Type="http://schemas.openxmlformats.org/officeDocument/2006/relationships/customXml" Target="../ink/ink2370.xml"/><Relationship Id="rId135" Type="http://schemas.openxmlformats.org/officeDocument/2006/relationships/image" Target="../media/image277.png"/><Relationship Id="rId151" Type="http://schemas.openxmlformats.org/officeDocument/2006/relationships/image" Target="../media/image292.png"/><Relationship Id="rId156" Type="http://schemas.openxmlformats.org/officeDocument/2006/relationships/customXml" Target="../ink/ink2383.xml"/><Relationship Id="rId13" Type="http://schemas.openxmlformats.org/officeDocument/2006/relationships/image" Target="../media/image216.png"/><Relationship Id="rId18" Type="http://schemas.openxmlformats.org/officeDocument/2006/relationships/customXml" Target="../ink/ink2322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330.xml"/><Relationship Id="rId50" Type="http://schemas.openxmlformats.org/officeDocument/2006/relationships/customXml" Target="../ink/ink2338.xml"/><Relationship Id="rId55" Type="http://schemas.openxmlformats.org/officeDocument/2006/relationships/image" Target="../media/image237.png"/><Relationship Id="rId76" Type="http://schemas.openxmlformats.org/officeDocument/2006/relationships/customXml" Target="../ink/ink2351.xml"/><Relationship Id="rId104" Type="http://schemas.openxmlformats.org/officeDocument/2006/relationships/customXml" Target="../ink/ink2357.xml"/><Relationship Id="rId120" Type="http://schemas.openxmlformats.org/officeDocument/2006/relationships/customXml" Target="../ink/ink2365.xml"/><Relationship Id="rId125" Type="http://schemas.openxmlformats.org/officeDocument/2006/relationships/image" Target="../media/image272.png"/><Relationship Id="rId141" Type="http://schemas.openxmlformats.org/officeDocument/2006/relationships/image" Target="../media/image280.png"/><Relationship Id="rId146" Type="http://schemas.openxmlformats.org/officeDocument/2006/relationships/customXml" Target="../ink/ink2378.xml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2" Type="http://schemas.openxmlformats.org/officeDocument/2006/relationships/customXml" Target="../ink/ink2314.xml"/><Relationship Id="rId29" Type="http://schemas.openxmlformats.org/officeDocument/2006/relationships/image" Target="../media/image224.png"/><Relationship Id="rId24" Type="http://schemas.openxmlformats.org/officeDocument/2006/relationships/customXml" Target="../ink/ink2325.xml"/><Relationship Id="rId40" Type="http://schemas.openxmlformats.org/officeDocument/2006/relationships/customXml" Target="../ink/ink2333.xml"/><Relationship Id="rId45" Type="http://schemas.openxmlformats.org/officeDocument/2006/relationships/image" Target="../media/image232.png"/><Relationship Id="rId66" Type="http://schemas.openxmlformats.org/officeDocument/2006/relationships/customXml" Target="../ink/ink2346.xml"/><Relationship Id="rId110" Type="http://schemas.openxmlformats.org/officeDocument/2006/relationships/customXml" Target="../ink/ink2360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373.xml"/><Relationship Id="rId157" Type="http://schemas.openxmlformats.org/officeDocument/2006/relationships/image" Target="../media/image63.png"/><Relationship Id="rId61" Type="http://schemas.openxmlformats.org/officeDocument/2006/relationships/image" Target="../media/image240.png"/><Relationship Id="rId82" Type="http://schemas.openxmlformats.org/officeDocument/2006/relationships/customXml" Target="../ink/ink2354.xml"/><Relationship Id="rId152" Type="http://schemas.openxmlformats.org/officeDocument/2006/relationships/customXml" Target="../ink/ink2381.xml"/><Relationship Id="rId19" Type="http://schemas.openxmlformats.org/officeDocument/2006/relationships/image" Target="../media/image219.png"/><Relationship Id="rId14" Type="http://schemas.openxmlformats.org/officeDocument/2006/relationships/customXml" Target="../ink/ink2320.xml"/><Relationship Id="rId30" Type="http://schemas.openxmlformats.org/officeDocument/2006/relationships/customXml" Target="../ink/ink2328.xml"/><Relationship Id="rId35" Type="http://schemas.openxmlformats.org/officeDocument/2006/relationships/image" Target="../media/image227.png"/><Relationship Id="rId56" Type="http://schemas.openxmlformats.org/officeDocument/2006/relationships/customXml" Target="../ink/ink2341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368.xml"/><Relationship Id="rId147" Type="http://schemas.openxmlformats.org/officeDocument/2006/relationships/image" Target="../media/image290.png"/><Relationship Id="rId8" Type="http://schemas.openxmlformats.org/officeDocument/2006/relationships/customXml" Target="../ink/ink2317.xml"/><Relationship Id="rId51" Type="http://schemas.openxmlformats.org/officeDocument/2006/relationships/image" Target="../media/image235.png"/><Relationship Id="rId72" Type="http://schemas.openxmlformats.org/officeDocument/2006/relationships/customXml" Target="../ink/ink2349.xml"/><Relationship Id="rId121" Type="http://schemas.openxmlformats.org/officeDocument/2006/relationships/image" Target="../media/image270.png"/><Relationship Id="rId142" Type="http://schemas.openxmlformats.org/officeDocument/2006/relationships/customXml" Target="../ink/ink2376.xml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336.xml"/><Relationship Id="rId67" Type="http://schemas.openxmlformats.org/officeDocument/2006/relationships/image" Target="../media/image243.png"/><Relationship Id="rId116" Type="http://schemas.openxmlformats.org/officeDocument/2006/relationships/customXml" Target="../ink/ink2363.xml"/><Relationship Id="rId137" Type="http://schemas.openxmlformats.org/officeDocument/2006/relationships/image" Target="../media/image278.png"/><Relationship Id="rId20" Type="http://schemas.openxmlformats.org/officeDocument/2006/relationships/customXml" Target="../ink/ink2323.xml"/><Relationship Id="rId41" Type="http://schemas.openxmlformats.org/officeDocument/2006/relationships/image" Target="../media/image230.png"/><Relationship Id="rId62" Type="http://schemas.openxmlformats.org/officeDocument/2006/relationships/customXml" Target="../ink/ink2344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371.xml"/><Relationship Id="rId153" Type="http://schemas.openxmlformats.org/officeDocument/2006/relationships/image" Target="../media/image293.png"/><Relationship Id="rId15" Type="http://schemas.openxmlformats.org/officeDocument/2006/relationships/image" Target="../media/image217.png"/><Relationship Id="rId36" Type="http://schemas.openxmlformats.org/officeDocument/2006/relationships/customXml" Target="../ink/ink2331.xml"/><Relationship Id="rId57" Type="http://schemas.openxmlformats.org/officeDocument/2006/relationships/image" Target="../media/image238.png"/><Relationship Id="rId106" Type="http://schemas.openxmlformats.org/officeDocument/2006/relationships/customXml" Target="../ink/ink2358.xml"/><Relationship Id="rId127" Type="http://schemas.openxmlformats.org/officeDocument/2006/relationships/image" Target="../media/image273.png"/><Relationship Id="rId10" Type="http://schemas.openxmlformats.org/officeDocument/2006/relationships/customXml" Target="../ink/ink2318.xml"/><Relationship Id="rId31" Type="http://schemas.openxmlformats.org/officeDocument/2006/relationships/image" Target="../media/image225.png"/><Relationship Id="rId52" Type="http://schemas.openxmlformats.org/officeDocument/2006/relationships/customXml" Target="../ink/ink2339.xml"/><Relationship Id="rId73" Type="http://schemas.openxmlformats.org/officeDocument/2006/relationships/image" Target="../media/image246.png"/><Relationship Id="rId78" Type="http://schemas.openxmlformats.org/officeDocument/2006/relationships/customXml" Target="../ink/ink2352.xml"/><Relationship Id="rId122" Type="http://schemas.openxmlformats.org/officeDocument/2006/relationships/customXml" Target="../ink/ink2366.xml"/><Relationship Id="rId143" Type="http://schemas.openxmlformats.org/officeDocument/2006/relationships/image" Target="../media/image281.png"/><Relationship Id="rId148" Type="http://schemas.openxmlformats.org/officeDocument/2006/relationships/customXml" Target="../ink/ink2379.xml"/><Relationship Id="rId4" Type="http://schemas.openxmlformats.org/officeDocument/2006/relationships/customXml" Target="../ink/ink2315.xml"/><Relationship Id="rId9" Type="http://schemas.openxmlformats.org/officeDocument/2006/relationships/image" Target="../media/image197.png"/><Relationship Id="rId26" Type="http://schemas.openxmlformats.org/officeDocument/2006/relationships/customXml" Target="../ink/ink2326.xml"/><Relationship Id="rId47" Type="http://schemas.openxmlformats.org/officeDocument/2006/relationships/image" Target="../media/image233.png"/><Relationship Id="rId68" Type="http://schemas.openxmlformats.org/officeDocument/2006/relationships/customXml" Target="../ink/ink2347.xml"/><Relationship Id="rId112" Type="http://schemas.openxmlformats.org/officeDocument/2006/relationships/customXml" Target="../ink/ink2361.xml"/><Relationship Id="rId133" Type="http://schemas.openxmlformats.org/officeDocument/2006/relationships/image" Target="../media/image276.png"/><Relationship Id="rId154" Type="http://schemas.openxmlformats.org/officeDocument/2006/relationships/customXml" Target="../ink/ink2382.xml"/><Relationship Id="rId16" Type="http://schemas.openxmlformats.org/officeDocument/2006/relationships/customXml" Target="../ink/ink2321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404.xml"/><Relationship Id="rId63" Type="http://schemas.openxmlformats.org/officeDocument/2006/relationships/image" Target="../media/image241.png"/><Relationship Id="rId84" Type="http://schemas.openxmlformats.org/officeDocument/2006/relationships/customXml" Target="../ink/ink2425.xml"/><Relationship Id="rId138" Type="http://schemas.openxmlformats.org/officeDocument/2006/relationships/customXml" Target="../ink/ink2444.xml"/><Relationship Id="rId159" Type="http://schemas.openxmlformats.org/officeDocument/2006/relationships/image" Target="../media/image296.png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399.xml"/><Relationship Id="rId53" Type="http://schemas.openxmlformats.org/officeDocument/2006/relationships/image" Target="../media/image236.png"/><Relationship Id="rId74" Type="http://schemas.openxmlformats.org/officeDocument/2006/relationships/customXml" Target="../ink/ink2420.xml"/><Relationship Id="rId128" Type="http://schemas.openxmlformats.org/officeDocument/2006/relationships/customXml" Target="../ink/ink2439.xml"/><Relationship Id="rId149" Type="http://schemas.openxmlformats.org/officeDocument/2006/relationships/image" Target="../media/image291.png"/><Relationship Id="rId5" Type="http://schemas.openxmlformats.org/officeDocument/2006/relationships/image" Target="../media/image195.png"/><Relationship Id="rId160" Type="http://schemas.openxmlformats.org/officeDocument/2006/relationships/customXml" Target="../ink/ink2455.xml"/><Relationship Id="rId22" Type="http://schemas.openxmlformats.org/officeDocument/2006/relationships/customXml" Target="../ink/ink2394.xml"/><Relationship Id="rId27" Type="http://schemas.openxmlformats.org/officeDocument/2006/relationships/image" Target="../media/image223.png"/><Relationship Id="rId43" Type="http://schemas.openxmlformats.org/officeDocument/2006/relationships/image" Target="../media/image231.png"/><Relationship Id="rId48" Type="http://schemas.openxmlformats.org/officeDocument/2006/relationships/customXml" Target="../ink/ink2407.xml"/><Relationship Id="rId64" Type="http://schemas.openxmlformats.org/officeDocument/2006/relationships/customXml" Target="../ink/ink2415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18" Type="http://schemas.openxmlformats.org/officeDocument/2006/relationships/customXml" Target="../ink/ink2434.xml"/><Relationship Id="rId134" Type="http://schemas.openxmlformats.org/officeDocument/2006/relationships/customXml" Target="../ink/ink2442.xml"/><Relationship Id="rId139" Type="http://schemas.openxmlformats.org/officeDocument/2006/relationships/image" Target="../media/image279.png"/><Relationship Id="rId80" Type="http://schemas.openxmlformats.org/officeDocument/2006/relationships/customXml" Target="../ink/ink2423.xml"/><Relationship Id="rId85" Type="http://schemas.openxmlformats.org/officeDocument/2006/relationships/image" Target="../media/image252.png"/><Relationship Id="rId150" Type="http://schemas.openxmlformats.org/officeDocument/2006/relationships/customXml" Target="../ink/ink2450.xml"/><Relationship Id="rId155" Type="http://schemas.openxmlformats.org/officeDocument/2006/relationships/image" Target="../media/image294.png"/><Relationship Id="rId12" Type="http://schemas.openxmlformats.org/officeDocument/2006/relationships/customXml" Target="../ink/ink2389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402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429.xml"/><Relationship Id="rId124" Type="http://schemas.openxmlformats.org/officeDocument/2006/relationships/customXml" Target="../ink/ink2437.xml"/><Relationship Id="rId129" Type="http://schemas.openxmlformats.org/officeDocument/2006/relationships/image" Target="../media/image274.png"/><Relationship Id="rId54" Type="http://schemas.openxmlformats.org/officeDocument/2006/relationships/customXml" Target="../ink/ink2410.xml"/><Relationship Id="rId70" Type="http://schemas.openxmlformats.org/officeDocument/2006/relationships/customXml" Target="../ink/ink2418.xml"/><Relationship Id="rId75" Type="http://schemas.openxmlformats.org/officeDocument/2006/relationships/image" Target="../media/image247.png"/><Relationship Id="rId140" Type="http://schemas.openxmlformats.org/officeDocument/2006/relationships/customXml" Target="../ink/ink2445.xml"/><Relationship Id="rId145" Type="http://schemas.openxmlformats.org/officeDocument/2006/relationships/image" Target="../media/image289.png"/><Relationship Id="rId161" Type="http://schemas.openxmlformats.org/officeDocument/2006/relationships/image" Target="../media/image297.png"/><Relationship Id="rId166" Type="http://schemas.openxmlformats.org/officeDocument/2006/relationships/customXml" Target="../ink/ink24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6.xml"/><Relationship Id="rId23" Type="http://schemas.openxmlformats.org/officeDocument/2006/relationships/image" Target="../media/image221.png"/><Relationship Id="rId28" Type="http://schemas.openxmlformats.org/officeDocument/2006/relationships/customXml" Target="../ink/ink2397.xml"/><Relationship Id="rId49" Type="http://schemas.openxmlformats.org/officeDocument/2006/relationships/image" Target="../media/image234.png"/><Relationship Id="rId114" Type="http://schemas.openxmlformats.org/officeDocument/2006/relationships/customXml" Target="../ink/ink2432.xml"/><Relationship Id="rId119" Type="http://schemas.openxmlformats.org/officeDocument/2006/relationships/image" Target="../media/image269.png"/><Relationship Id="rId44" Type="http://schemas.openxmlformats.org/officeDocument/2006/relationships/customXml" Target="../ink/ink2405.xml"/><Relationship Id="rId60" Type="http://schemas.openxmlformats.org/officeDocument/2006/relationships/customXml" Target="../ink/ink2413.xml"/><Relationship Id="rId65" Type="http://schemas.openxmlformats.org/officeDocument/2006/relationships/image" Target="../media/image242.png"/><Relationship Id="rId81" Type="http://schemas.openxmlformats.org/officeDocument/2006/relationships/image" Target="../media/image250.png"/><Relationship Id="rId86" Type="http://schemas.openxmlformats.org/officeDocument/2006/relationships/customXml" Target="../ink/ink2426.xml"/><Relationship Id="rId130" Type="http://schemas.openxmlformats.org/officeDocument/2006/relationships/customXml" Target="../ink/ink2440.xml"/><Relationship Id="rId135" Type="http://schemas.openxmlformats.org/officeDocument/2006/relationships/image" Target="../media/image277.png"/><Relationship Id="rId151" Type="http://schemas.openxmlformats.org/officeDocument/2006/relationships/image" Target="../media/image292.png"/><Relationship Id="rId156" Type="http://schemas.openxmlformats.org/officeDocument/2006/relationships/customXml" Target="../ink/ink2453.xml"/><Relationship Id="rId13" Type="http://schemas.openxmlformats.org/officeDocument/2006/relationships/image" Target="../media/image216.png"/><Relationship Id="rId18" Type="http://schemas.openxmlformats.org/officeDocument/2006/relationships/customXml" Target="../ink/ink2392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400.xml"/><Relationship Id="rId50" Type="http://schemas.openxmlformats.org/officeDocument/2006/relationships/customXml" Target="../ink/ink2408.xml"/><Relationship Id="rId55" Type="http://schemas.openxmlformats.org/officeDocument/2006/relationships/image" Target="../media/image237.png"/><Relationship Id="rId76" Type="http://schemas.openxmlformats.org/officeDocument/2006/relationships/customXml" Target="../ink/ink2421.xml"/><Relationship Id="rId104" Type="http://schemas.openxmlformats.org/officeDocument/2006/relationships/customXml" Target="../ink/ink2427.xml"/><Relationship Id="rId120" Type="http://schemas.openxmlformats.org/officeDocument/2006/relationships/customXml" Target="../ink/ink2435.xml"/><Relationship Id="rId125" Type="http://schemas.openxmlformats.org/officeDocument/2006/relationships/image" Target="../media/image272.png"/><Relationship Id="rId141" Type="http://schemas.openxmlformats.org/officeDocument/2006/relationships/image" Target="../media/image280.png"/><Relationship Id="rId146" Type="http://schemas.openxmlformats.org/officeDocument/2006/relationships/customXml" Target="../ink/ink2448.xml"/><Relationship Id="rId167" Type="http://schemas.openxmlformats.org/officeDocument/2006/relationships/image" Target="../media/image63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162" Type="http://schemas.openxmlformats.org/officeDocument/2006/relationships/customXml" Target="../ink/ink2456.xml"/><Relationship Id="rId2" Type="http://schemas.openxmlformats.org/officeDocument/2006/relationships/customXml" Target="../ink/ink2384.xml"/><Relationship Id="rId29" Type="http://schemas.openxmlformats.org/officeDocument/2006/relationships/image" Target="../media/image224.png"/><Relationship Id="rId24" Type="http://schemas.openxmlformats.org/officeDocument/2006/relationships/customXml" Target="../ink/ink2395.xml"/><Relationship Id="rId40" Type="http://schemas.openxmlformats.org/officeDocument/2006/relationships/customXml" Target="../ink/ink2403.xml"/><Relationship Id="rId45" Type="http://schemas.openxmlformats.org/officeDocument/2006/relationships/image" Target="../media/image232.png"/><Relationship Id="rId66" Type="http://schemas.openxmlformats.org/officeDocument/2006/relationships/customXml" Target="../ink/ink2416.xml"/><Relationship Id="rId110" Type="http://schemas.openxmlformats.org/officeDocument/2006/relationships/customXml" Target="../ink/ink2430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443.xml"/><Relationship Id="rId157" Type="http://schemas.openxmlformats.org/officeDocument/2006/relationships/image" Target="../media/image295.png"/><Relationship Id="rId61" Type="http://schemas.openxmlformats.org/officeDocument/2006/relationships/image" Target="../media/image240.png"/><Relationship Id="rId82" Type="http://schemas.openxmlformats.org/officeDocument/2006/relationships/customXml" Target="../ink/ink2424.xml"/><Relationship Id="rId152" Type="http://schemas.openxmlformats.org/officeDocument/2006/relationships/customXml" Target="../ink/ink2451.xml"/><Relationship Id="rId19" Type="http://schemas.openxmlformats.org/officeDocument/2006/relationships/image" Target="../media/image219.png"/><Relationship Id="rId14" Type="http://schemas.openxmlformats.org/officeDocument/2006/relationships/customXml" Target="../ink/ink2390.xml"/><Relationship Id="rId30" Type="http://schemas.openxmlformats.org/officeDocument/2006/relationships/customXml" Target="../ink/ink2398.xml"/><Relationship Id="rId35" Type="http://schemas.openxmlformats.org/officeDocument/2006/relationships/image" Target="../media/image227.png"/><Relationship Id="rId56" Type="http://schemas.openxmlformats.org/officeDocument/2006/relationships/customXml" Target="../ink/ink2411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438.xml"/><Relationship Id="rId147" Type="http://schemas.openxmlformats.org/officeDocument/2006/relationships/image" Target="../media/image290.png"/><Relationship Id="rId8" Type="http://schemas.openxmlformats.org/officeDocument/2006/relationships/customXml" Target="../ink/ink2387.xml"/><Relationship Id="rId51" Type="http://schemas.openxmlformats.org/officeDocument/2006/relationships/image" Target="../media/image235.png"/><Relationship Id="rId72" Type="http://schemas.openxmlformats.org/officeDocument/2006/relationships/customXml" Target="../ink/ink2419.xml"/><Relationship Id="rId121" Type="http://schemas.openxmlformats.org/officeDocument/2006/relationships/image" Target="../media/image270.png"/><Relationship Id="rId142" Type="http://schemas.openxmlformats.org/officeDocument/2006/relationships/customXml" Target="../ink/ink2446.xml"/><Relationship Id="rId163" Type="http://schemas.openxmlformats.org/officeDocument/2006/relationships/image" Target="../media/image298.png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406.xml"/><Relationship Id="rId67" Type="http://schemas.openxmlformats.org/officeDocument/2006/relationships/image" Target="../media/image243.png"/><Relationship Id="rId116" Type="http://schemas.openxmlformats.org/officeDocument/2006/relationships/customXml" Target="../ink/ink2433.xml"/><Relationship Id="rId137" Type="http://schemas.openxmlformats.org/officeDocument/2006/relationships/image" Target="../media/image278.png"/><Relationship Id="rId158" Type="http://schemas.openxmlformats.org/officeDocument/2006/relationships/customXml" Target="../ink/ink2454.xml"/><Relationship Id="rId20" Type="http://schemas.openxmlformats.org/officeDocument/2006/relationships/customXml" Target="../ink/ink2393.xml"/><Relationship Id="rId41" Type="http://schemas.openxmlformats.org/officeDocument/2006/relationships/image" Target="../media/image230.png"/><Relationship Id="rId62" Type="http://schemas.openxmlformats.org/officeDocument/2006/relationships/customXml" Target="../ink/ink2414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441.xml"/><Relationship Id="rId153" Type="http://schemas.openxmlformats.org/officeDocument/2006/relationships/image" Target="../media/image293.png"/><Relationship Id="rId15" Type="http://schemas.openxmlformats.org/officeDocument/2006/relationships/image" Target="../media/image217.png"/><Relationship Id="rId36" Type="http://schemas.openxmlformats.org/officeDocument/2006/relationships/customXml" Target="../ink/ink2401.xml"/><Relationship Id="rId57" Type="http://schemas.openxmlformats.org/officeDocument/2006/relationships/image" Target="../media/image238.png"/><Relationship Id="rId106" Type="http://schemas.openxmlformats.org/officeDocument/2006/relationships/customXml" Target="../ink/ink2428.xml"/><Relationship Id="rId127" Type="http://schemas.openxmlformats.org/officeDocument/2006/relationships/image" Target="../media/image273.png"/><Relationship Id="rId10" Type="http://schemas.openxmlformats.org/officeDocument/2006/relationships/customXml" Target="../ink/ink2388.xml"/><Relationship Id="rId31" Type="http://schemas.openxmlformats.org/officeDocument/2006/relationships/image" Target="../media/image225.png"/><Relationship Id="rId52" Type="http://schemas.openxmlformats.org/officeDocument/2006/relationships/customXml" Target="../ink/ink2409.xml"/><Relationship Id="rId73" Type="http://schemas.openxmlformats.org/officeDocument/2006/relationships/image" Target="../media/image246.png"/><Relationship Id="rId78" Type="http://schemas.openxmlformats.org/officeDocument/2006/relationships/customXml" Target="../ink/ink2422.xml"/><Relationship Id="rId122" Type="http://schemas.openxmlformats.org/officeDocument/2006/relationships/customXml" Target="../ink/ink2436.xml"/><Relationship Id="rId143" Type="http://schemas.openxmlformats.org/officeDocument/2006/relationships/image" Target="../media/image281.png"/><Relationship Id="rId148" Type="http://schemas.openxmlformats.org/officeDocument/2006/relationships/customXml" Target="../ink/ink2449.xml"/><Relationship Id="rId164" Type="http://schemas.openxmlformats.org/officeDocument/2006/relationships/customXml" Target="../ink/ink2457.xml"/><Relationship Id="rId4" Type="http://schemas.openxmlformats.org/officeDocument/2006/relationships/customXml" Target="../ink/ink2385.xml"/><Relationship Id="rId9" Type="http://schemas.openxmlformats.org/officeDocument/2006/relationships/image" Target="../media/image197.png"/><Relationship Id="rId26" Type="http://schemas.openxmlformats.org/officeDocument/2006/relationships/customXml" Target="../ink/ink2396.xml"/><Relationship Id="rId47" Type="http://schemas.openxmlformats.org/officeDocument/2006/relationships/image" Target="../media/image233.png"/><Relationship Id="rId68" Type="http://schemas.openxmlformats.org/officeDocument/2006/relationships/customXml" Target="../ink/ink2417.xml"/><Relationship Id="rId112" Type="http://schemas.openxmlformats.org/officeDocument/2006/relationships/customXml" Target="../ink/ink2431.xml"/><Relationship Id="rId133" Type="http://schemas.openxmlformats.org/officeDocument/2006/relationships/image" Target="../media/image276.png"/><Relationship Id="rId154" Type="http://schemas.openxmlformats.org/officeDocument/2006/relationships/customXml" Target="../ink/ink2452.xml"/><Relationship Id="rId16" Type="http://schemas.openxmlformats.org/officeDocument/2006/relationships/customXml" Target="../ink/ink2391.xml"/><Relationship Id="rId37" Type="http://schemas.openxmlformats.org/officeDocument/2006/relationships/image" Target="../media/image228.png"/><Relationship Id="rId58" Type="http://schemas.openxmlformats.org/officeDocument/2006/relationships/customXml" Target="../ink/ink2412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44" Type="http://schemas.openxmlformats.org/officeDocument/2006/relationships/customXml" Target="../ink/ink2447.xml"/><Relationship Id="rId165" Type="http://schemas.openxmlformats.org/officeDocument/2006/relationships/image" Target="../media/image299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479.xml"/><Relationship Id="rId63" Type="http://schemas.openxmlformats.org/officeDocument/2006/relationships/image" Target="../media/image241.png"/><Relationship Id="rId84" Type="http://schemas.openxmlformats.org/officeDocument/2006/relationships/customXml" Target="../ink/ink2500.xml"/><Relationship Id="rId138" Type="http://schemas.openxmlformats.org/officeDocument/2006/relationships/customXml" Target="../ink/ink2519.xml"/><Relationship Id="rId159" Type="http://schemas.openxmlformats.org/officeDocument/2006/relationships/image" Target="../media/image296.png"/><Relationship Id="rId170" Type="http://schemas.openxmlformats.org/officeDocument/2006/relationships/customXml" Target="../ink/ink2535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474.xml"/><Relationship Id="rId53" Type="http://schemas.openxmlformats.org/officeDocument/2006/relationships/image" Target="../media/image236.png"/><Relationship Id="rId74" Type="http://schemas.openxmlformats.org/officeDocument/2006/relationships/customXml" Target="../ink/ink2495.xml"/><Relationship Id="rId128" Type="http://schemas.openxmlformats.org/officeDocument/2006/relationships/customXml" Target="../ink/ink2514.xml"/><Relationship Id="rId149" Type="http://schemas.openxmlformats.org/officeDocument/2006/relationships/image" Target="../media/image291.png"/><Relationship Id="rId5" Type="http://schemas.openxmlformats.org/officeDocument/2006/relationships/image" Target="../media/image195.png"/><Relationship Id="rId160" Type="http://schemas.openxmlformats.org/officeDocument/2006/relationships/customXml" Target="../ink/ink2530.xml"/><Relationship Id="rId22" Type="http://schemas.openxmlformats.org/officeDocument/2006/relationships/customXml" Target="../ink/ink2469.xml"/><Relationship Id="rId43" Type="http://schemas.openxmlformats.org/officeDocument/2006/relationships/image" Target="../media/image231.png"/><Relationship Id="rId64" Type="http://schemas.openxmlformats.org/officeDocument/2006/relationships/customXml" Target="../ink/ink2490.xml"/><Relationship Id="rId118" Type="http://schemas.openxmlformats.org/officeDocument/2006/relationships/customXml" Target="../ink/ink2509.xml"/><Relationship Id="rId139" Type="http://schemas.openxmlformats.org/officeDocument/2006/relationships/image" Target="../media/image279.png"/><Relationship Id="rId85" Type="http://schemas.openxmlformats.org/officeDocument/2006/relationships/image" Target="../media/image252.png"/><Relationship Id="rId150" Type="http://schemas.openxmlformats.org/officeDocument/2006/relationships/customXml" Target="../ink/ink2525.xml"/><Relationship Id="rId171" Type="http://schemas.openxmlformats.org/officeDocument/2006/relationships/image" Target="../media/image302.png"/><Relationship Id="rId12" Type="http://schemas.openxmlformats.org/officeDocument/2006/relationships/customXml" Target="../ink/ink2464.xml"/><Relationship Id="rId17" Type="http://schemas.openxmlformats.org/officeDocument/2006/relationships/image" Target="../media/image218.png"/><Relationship Id="rId33" Type="http://schemas.openxmlformats.org/officeDocument/2006/relationships/image" Target="../media/image226.png"/><Relationship Id="rId38" Type="http://schemas.openxmlformats.org/officeDocument/2006/relationships/customXml" Target="../ink/ink2477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08" Type="http://schemas.openxmlformats.org/officeDocument/2006/relationships/customXml" Target="../ink/ink2504.xml"/><Relationship Id="rId124" Type="http://schemas.openxmlformats.org/officeDocument/2006/relationships/customXml" Target="../ink/ink2512.xml"/><Relationship Id="rId129" Type="http://schemas.openxmlformats.org/officeDocument/2006/relationships/image" Target="../media/image274.png"/><Relationship Id="rId54" Type="http://schemas.openxmlformats.org/officeDocument/2006/relationships/customXml" Target="../ink/ink2485.xml"/><Relationship Id="rId70" Type="http://schemas.openxmlformats.org/officeDocument/2006/relationships/customXml" Target="../ink/ink2493.xml"/><Relationship Id="rId75" Type="http://schemas.openxmlformats.org/officeDocument/2006/relationships/image" Target="../media/image247.png"/><Relationship Id="rId140" Type="http://schemas.openxmlformats.org/officeDocument/2006/relationships/customXml" Target="../ink/ink2520.xml"/><Relationship Id="rId145" Type="http://schemas.openxmlformats.org/officeDocument/2006/relationships/image" Target="../media/image289.png"/><Relationship Id="rId161" Type="http://schemas.openxmlformats.org/officeDocument/2006/relationships/image" Target="../media/image297.png"/><Relationship Id="rId166" Type="http://schemas.openxmlformats.org/officeDocument/2006/relationships/customXml" Target="../ink/ink25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1.xml"/><Relationship Id="rId23" Type="http://schemas.openxmlformats.org/officeDocument/2006/relationships/image" Target="../media/image221.png"/><Relationship Id="rId28" Type="http://schemas.openxmlformats.org/officeDocument/2006/relationships/customXml" Target="../ink/ink2472.xml"/><Relationship Id="rId49" Type="http://schemas.openxmlformats.org/officeDocument/2006/relationships/image" Target="../media/image234.png"/><Relationship Id="rId114" Type="http://schemas.openxmlformats.org/officeDocument/2006/relationships/customXml" Target="../ink/ink2507.xml"/><Relationship Id="rId119" Type="http://schemas.openxmlformats.org/officeDocument/2006/relationships/image" Target="../media/image269.png"/><Relationship Id="rId44" Type="http://schemas.openxmlformats.org/officeDocument/2006/relationships/customXml" Target="../ink/ink2480.xml"/><Relationship Id="rId60" Type="http://schemas.openxmlformats.org/officeDocument/2006/relationships/customXml" Target="../ink/ink2488.xml"/><Relationship Id="rId65" Type="http://schemas.openxmlformats.org/officeDocument/2006/relationships/image" Target="../media/image242.png"/><Relationship Id="rId81" Type="http://schemas.openxmlformats.org/officeDocument/2006/relationships/image" Target="../media/image250.png"/><Relationship Id="rId86" Type="http://schemas.openxmlformats.org/officeDocument/2006/relationships/customXml" Target="../ink/ink2501.xml"/><Relationship Id="rId130" Type="http://schemas.openxmlformats.org/officeDocument/2006/relationships/customXml" Target="../ink/ink2515.xml"/><Relationship Id="rId135" Type="http://schemas.openxmlformats.org/officeDocument/2006/relationships/image" Target="../media/image277.png"/><Relationship Id="rId151" Type="http://schemas.openxmlformats.org/officeDocument/2006/relationships/image" Target="../media/image292.png"/><Relationship Id="rId156" Type="http://schemas.openxmlformats.org/officeDocument/2006/relationships/customXml" Target="../ink/ink2528.xml"/><Relationship Id="rId177" Type="http://schemas.openxmlformats.org/officeDocument/2006/relationships/image" Target="../media/image305.png"/><Relationship Id="rId172" Type="http://schemas.openxmlformats.org/officeDocument/2006/relationships/customXml" Target="../ink/ink2536.xml"/><Relationship Id="rId13" Type="http://schemas.openxmlformats.org/officeDocument/2006/relationships/image" Target="../media/image216.png"/><Relationship Id="rId18" Type="http://schemas.openxmlformats.org/officeDocument/2006/relationships/customXml" Target="../ink/ink2467.xml"/><Relationship Id="rId39" Type="http://schemas.openxmlformats.org/officeDocument/2006/relationships/image" Target="../media/image229.png"/><Relationship Id="rId109" Type="http://schemas.openxmlformats.org/officeDocument/2006/relationships/image" Target="../media/image264.png"/><Relationship Id="rId34" Type="http://schemas.openxmlformats.org/officeDocument/2006/relationships/customXml" Target="../ink/ink2475.xml"/><Relationship Id="rId50" Type="http://schemas.openxmlformats.org/officeDocument/2006/relationships/customXml" Target="../ink/ink2483.xml"/><Relationship Id="rId55" Type="http://schemas.openxmlformats.org/officeDocument/2006/relationships/image" Target="../media/image237.png"/><Relationship Id="rId76" Type="http://schemas.openxmlformats.org/officeDocument/2006/relationships/customXml" Target="../ink/ink2496.xml"/><Relationship Id="rId104" Type="http://schemas.openxmlformats.org/officeDocument/2006/relationships/customXml" Target="../ink/ink2502.xml"/><Relationship Id="rId120" Type="http://schemas.openxmlformats.org/officeDocument/2006/relationships/customXml" Target="../ink/ink2510.xml"/><Relationship Id="rId125" Type="http://schemas.openxmlformats.org/officeDocument/2006/relationships/image" Target="../media/image272.png"/><Relationship Id="rId141" Type="http://schemas.openxmlformats.org/officeDocument/2006/relationships/image" Target="../media/image280.png"/><Relationship Id="rId146" Type="http://schemas.openxmlformats.org/officeDocument/2006/relationships/customXml" Target="../ink/ink2523.xml"/><Relationship Id="rId167" Type="http://schemas.openxmlformats.org/officeDocument/2006/relationships/image" Target="../media/image300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162" Type="http://schemas.openxmlformats.org/officeDocument/2006/relationships/customXml" Target="../ink/ink2531.xml"/><Relationship Id="rId2" Type="http://schemas.openxmlformats.org/officeDocument/2006/relationships/customXml" Target="../ink/ink2459.xml"/><Relationship Id="rId29" Type="http://schemas.openxmlformats.org/officeDocument/2006/relationships/image" Target="../media/image224.png"/><Relationship Id="rId24" Type="http://schemas.openxmlformats.org/officeDocument/2006/relationships/customXml" Target="../ink/ink2470.xml"/><Relationship Id="rId40" Type="http://schemas.openxmlformats.org/officeDocument/2006/relationships/customXml" Target="../ink/ink2478.xml"/><Relationship Id="rId45" Type="http://schemas.openxmlformats.org/officeDocument/2006/relationships/image" Target="../media/image232.png"/><Relationship Id="rId66" Type="http://schemas.openxmlformats.org/officeDocument/2006/relationships/customXml" Target="../ink/ink2491.xml"/><Relationship Id="rId110" Type="http://schemas.openxmlformats.org/officeDocument/2006/relationships/customXml" Target="../ink/ink2505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518.xml"/><Relationship Id="rId157" Type="http://schemas.openxmlformats.org/officeDocument/2006/relationships/image" Target="../media/image295.png"/><Relationship Id="rId178" Type="http://schemas.openxmlformats.org/officeDocument/2006/relationships/customXml" Target="../ink/ink2539.xml"/><Relationship Id="rId61" Type="http://schemas.openxmlformats.org/officeDocument/2006/relationships/image" Target="../media/image240.png"/><Relationship Id="rId82" Type="http://schemas.openxmlformats.org/officeDocument/2006/relationships/customXml" Target="../ink/ink2499.xml"/><Relationship Id="rId152" Type="http://schemas.openxmlformats.org/officeDocument/2006/relationships/customXml" Target="../ink/ink2526.xml"/><Relationship Id="rId173" Type="http://schemas.openxmlformats.org/officeDocument/2006/relationships/image" Target="../media/image303.png"/><Relationship Id="rId19" Type="http://schemas.openxmlformats.org/officeDocument/2006/relationships/image" Target="../media/image219.png"/><Relationship Id="rId14" Type="http://schemas.openxmlformats.org/officeDocument/2006/relationships/customXml" Target="../ink/ink2465.xml"/><Relationship Id="rId30" Type="http://schemas.openxmlformats.org/officeDocument/2006/relationships/customXml" Target="../ink/ink2473.xml"/><Relationship Id="rId35" Type="http://schemas.openxmlformats.org/officeDocument/2006/relationships/image" Target="../media/image227.png"/><Relationship Id="rId56" Type="http://schemas.openxmlformats.org/officeDocument/2006/relationships/customXml" Target="../ink/ink2486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513.xml"/><Relationship Id="rId147" Type="http://schemas.openxmlformats.org/officeDocument/2006/relationships/image" Target="../media/image290.png"/><Relationship Id="rId168" Type="http://schemas.openxmlformats.org/officeDocument/2006/relationships/customXml" Target="../ink/ink2534.xml"/><Relationship Id="rId8" Type="http://schemas.openxmlformats.org/officeDocument/2006/relationships/customXml" Target="../ink/ink2462.xml"/><Relationship Id="rId51" Type="http://schemas.openxmlformats.org/officeDocument/2006/relationships/image" Target="../media/image235.png"/><Relationship Id="rId72" Type="http://schemas.openxmlformats.org/officeDocument/2006/relationships/customXml" Target="../ink/ink2494.xml"/><Relationship Id="rId121" Type="http://schemas.openxmlformats.org/officeDocument/2006/relationships/image" Target="../media/image270.png"/><Relationship Id="rId142" Type="http://schemas.openxmlformats.org/officeDocument/2006/relationships/customXml" Target="../ink/ink2521.xml"/><Relationship Id="rId163" Type="http://schemas.openxmlformats.org/officeDocument/2006/relationships/image" Target="../media/image298.png"/><Relationship Id="rId3" Type="http://schemas.openxmlformats.org/officeDocument/2006/relationships/image" Target="../media/image194.png"/><Relationship Id="rId25" Type="http://schemas.openxmlformats.org/officeDocument/2006/relationships/image" Target="../media/image222.png"/><Relationship Id="rId46" Type="http://schemas.openxmlformats.org/officeDocument/2006/relationships/customXml" Target="../ink/ink2481.xml"/><Relationship Id="rId67" Type="http://schemas.openxmlformats.org/officeDocument/2006/relationships/image" Target="../media/image243.png"/><Relationship Id="rId116" Type="http://schemas.openxmlformats.org/officeDocument/2006/relationships/customXml" Target="../ink/ink2508.xml"/><Relationship Id="rId137" Type="http://schemas.openxmlformats.org/officeDocument/2006/relationships/image" Target="../media/image278.png"/><Relationship Id="rId158" Type="http://schemas.openxmlformats.org/officeDocument/2006/relationships/customXml" Target="../ink/ink2529.xml"/><Relationship Id="rId20" Type="http://schemas.openxmlformats.org/officeDocument/2006/relationships/customXml" Target="../ink/ink2468.xml"/><Relationship Id="rId41" Type="http://schemas.openxmlformats.org/officeDocument/2006/relationships/image" Target="../media/image230.png"/><Relationship Id="rId62" Type="http://schemas.openxmlformats.org/officeDocument/2006/relationships/customXml" Target="../ink/ink2489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516.xml"/><Relationship Id="rId153" Type="http://schemas.openxmlformats.org/officeDocument/2006/relationships/image" Target="../media/image293.png"/><Relationship Id="rId174" Type="http://schemas.openxmlformats.org/officeDocument/2006/relationships/customXml" Target="../ink/ink2537.xml"/><Relationship Id="rId179" Type="http://schemas.openxmlformats.org/officeDocument/2006/relationships/image" Target="../media/image63.png"/><Relationship Id="rId15" Type="http://schemas.openxmlformats.org/officeDocument/2006/relationships/image" Target="../media/image217.png"/><Relationship Id="rId36" Type="http://schemas.openxmlformats.org/officeDocument/2006/relationships/customXml" Target="../ink/ink2476.xml"/><Relationship Id="rId57" Type="http://schemas.openxmlformats.org/officeDocument/2006/relationships/image" Target="../media/image238.png"/><Relationship Id="rId106" Type="http://schemas.openxmlformats.org/officeDocument/2006/relationships/customXml" Target="../ink/ink2503.xml"/><Relationship Id="rId127" Type="http://schemas.openxmlformats.org/officeDocument/2006/relationships/image" Target="../media/image273.png"/><Relationship Id="rId10" Type="http://schemas.openxmlformats.org/officeDocument/2006/relationships/customXml" Target="../ink/ink2463.xml"/><Relationship Id="rId31" Type="http://schemas.openxmlformats.org/officeDocument/2006/relationships/image" Target="../media/image225.png"/><Relationship Id="rId52" Type="http://schemas.openxmlformats.org/officeDocument/2006/relationships/customXml" Target="../ink/ink2484.xml"/><Relationship Id="rId73" Type="http://schemas.openxmlformats.org/officeDocument/2006/relationships/image" Target="../media/image246.png"/><Relationship Id="rId78" Type="http://schemas.openxmlformats.org/officeDocument/2006/relationships/customXml" Target="../ink/ink2497.xml"/><Relationship Id="rId122" Type="http://schemas.openxmlformats.org/officeDocument/2006/relationships/customXml" Target="../ink/ink2511.xml"/><Relationship Id="rId143" Type="http://schemas.openxmlformats.org/officeDocument/2006/relationships/image" Target="../media/image281.png"/><Relationship Id="rId148" Type="http://schemas.openxmlformats.org/officeDocument/2006/relationships/customXml" Target="../ink/ink2524.xml"/><Relationship Id="rId164" Type="http://schemas.openxmlformats.org/officeDocument/2006/relationships/customXml" Target="../ink/ink2532.xml"/><Relationship Id="rId169" Type="http://schemas.openxmlformats.org/officeDocument/2006/relationships/image" Target="../media/image301.png"/><Relationship Id="rId4" Type="http://schemas.openxmlformats.org/officeDocument/2006/relationships/customXml" Target="../ink/ink2460.xml"/><Relationship Id="rId9" Type="http://schemas.openxmlformats.org/officeDocument/2006/relationships/image" Target="../media/image197.png"/><Relationship Id="rId26" Type="http://schemas.openxmlformats.org/officeDocument/2006/relationships/customXml" Target="../ink/ink2471.xml"/><Relationship Id="rId47" Type="http://schemas.openxmlformats.org/officeDocument/2006/relationships/image" Target="../media/image233.png"/><Relationship Id="rId68" Type="http://schemas.openxmlformats.org/officeDocument/2006/relationships/customXml" Target="../ink/ink2492.xml"/><Relationship Id="rId112" Type="http://schemas.openxmlformats.org/officeDocument/2006/relationships/customXml" Target="../ink/ink2506.xml"/><Relationship Id="rId133" Type="http://schemas.openxmlformats.org/officeDocument/2006/relationships/image" Target="../media/image276.png"/><Relationship Id="rId154" Type="http://schemas.openxmlformats.org/officeDocument/2006/relationships/customXml" Target="../ink/ink2527.xml"/><Relationship Id="rId175" Type="http://schemas.openxmlformats.org/officeDocument/2006/relationships/image" Target="../media/image304.png"/><Relationship Id="rId16" Type="http://schemas.openxmlformats.org/officeDocument/2006/relationships/customXml" Target="../ink/ink2466.xml"/><Relationship Id="rId37" Type="http://schemas.openxmlformats.org/officeDocument/2006/relationships/image" Target="../media/image228.png"/><Relationship Id="rId58" Type="http://schemas.openxmlformats.org/officeDocument/2006/relationships/customXml" Target="../ink/ink2487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44" Type="http://schemas.openxmlformats.org/officeDocument/2006/relationships/customXml" Target="../ink/ink2522.xml"/><Relationship Id="rId165" Type="http://schemas.openxmlformats.org/officeDocument/2006/relationships/image" Target="../media/image299.png"/><Relationship Id="rId27" Type="http://schemas.openxmlformats.org/officeDocument/2006/relationships/image" Target="../media/image223.png"/><Relationship Id="rId48" Type="http://schemas.openxmlformats.org/officeDocument/2006/relationships/customXml" Target="../ink/ink2482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34" Type="http://schemas.openxmlformats.org/officeDocument/2006/relationships/customXml" Target="../ink/ink2517.xml"/><Relationship Id="rId80" Type="http://schemas.openxmlformats.org/officeDocument/2006/relationships/customXml" Target="../ink/ink2498.xml"/><Relationship Id="rId155" Type="http://schemas.openxmlformats.org/officeDocument/2006/relationships/image" Target="../media/image294.png"/><Relationship Id="rId176" Type="http://schemas.openxmlformats.org/officeDocument/2006/relationships/customXml" Target="../ink/ink2538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560.xml"/><Relationship Id="rId63" Type="http://schemas.openxmlformats.org/officeDocument/2006/relationships/image" Target="../media/image241.png"/><Relationship Id="rId84" Type="http://schemas.openxmlformats.org/officeDocument/2006/relationships/customXml" Target="../ink/ink2581.xml"/><Relationship Id="rId138" Type="http://schemas.openxmlformats.org/officeDocument/2006/relationships/customXml" Target="../ink/ink2600.xml"/><Relationship Id="rId159" Type="http://schemas.openxmlformats.org/officeDocument/2006/relationships/image" Target="../media/image296.png"/><Relationship Id="rId170" Type="http://schemas.openxmlformats.org/officeDocument/2006/relationships/customXml" Target="../ink/ink2616.xml"/><Relationship Id="rId191" Type="http://schemas.openxmlformats.org/officeDocument/2006/relationships/image" Target="../media/image312.png"/><Relationship Id="rId205" Type="http://schemas.openxmlformats.org/officeDocument/2006/relationships/image" Target="../media/image319.png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555.xml"/><Relationship Id="rId53" Type="http://schemas.openxmlformats.org/officeDocument/2006/relationships/image" Target="../media/image236.png"/><Relationship Id="rId74" Type="http://schemas.openxmlformats.org/officeDocument/2006/relationships/customXml" Target="../ink/ink2576.xml"/><Relationship Id="rId128" Type="http://schemas.openxmlformats.org/officeDocument/2006/relationships/customXml" Target="../ink/ink2595.xml"/><Relationship Id="rId149" Type="http://schemas.openxmlformats.org/officeDocument/2006/relationships/image" Target="../media/image291.png"/><Relationship Id="rId5" Type="http://schemas.openxmlformats.org/officeDocument/2006/relationships/image" Target="../media/image195.png"/><Relationship Id="rId160" Type="http://schemas.openxmlformats.org/officeDocument/2006/relationships/customXml" Target="../ink/ink2611.xml"/><Relationship Id="rId181" Type="http://schemas.openxmlformats.org/officeDocument/2006/relationships/image" Target="../media/image307.png"/><Relationship Id="rId22" Type="http://schemas.openxmlformats.org/officeDocument/2006/relationships/customXml" Target="../ink/ink2550.xml"/><Relationship Id="rId43" Type="http://schemas.openxmlformats.org/officeDocument/2006/relationships/image" Target="../media/image231.png"/><Relationship Id="rId64" Type="http://schemas.openxmlformats.org/officeDocument/2006/relationships/customXml" Target="../ink/ink2571.xml"/><Relationship Id="rId118" Type="http://schemas.openxmlformats.org/officeDocument/2006/relationships/customXml" Target="../ink/ink2590.xml"/><Relationship Id="rId139" Type="http://schemas.openxmlformats.org/officeDocument/2006/relationships/image" Target="../media/image279.png"/><Relationship Id="rId85" Type="http://schemas.openxmlformats.org/officeDocument/2006/relationships/image" Target="../media/image252.png"/><Relationship Id="rId150" Type="http://schemas.openxmlformats.org/officeDocument/2006/relationships/customXml" Target="../ink/ink2606.xml"/><Relationship Id="rId171" Type="http://schemas.openxmlformats.org/officeDocument/2006/relationships/image" Target="../media/image302.png"/><Relationship Id="rId192" Type="http://schemas.openxmlformats.org/officeDocument/2006/relationships/customXml" Target="../ink/ink2627.xml"/><Relationship Id="rId206" Type="http://schemas.openxmlformats.org/officeDocument/2006/relationships/customXml" Target="../ink/ink2634.xml"/><Relationship Id="rId12" Type="http://schemas.openxmlformats.org/officeDocument/2006/relationships/customXml" Target="../ink/ink2545.xml"/><Relationship Id="rId33" Type="http://schemas.openxmlformats.org/officeDocument/2006/relationships/image" Target="../media/image226.png"/><Relationship Id="rId108" Type="http://schemas.openxmlformats.org/officeDocument/2006/relationships/customXml" Target="../ink/ink2585.xml"/><Relationship Id="rId129" Type="http://schemas.openxmlformats.org/officeDocument/2006/relationships/image" Target="../media/image274.png"/><Relationship Id="rId54" Type="http://schemas.openxmlformats.org/officeDocument/2006/relationships/customXml" Target="../ink/ink2566.xml"/><Relationship Id="rId75" Type="http://schemas.openxmlformats.org/officeDocument/2006/relationships/image" Target="../media/image247.png"/><Relationship Id="rId140" Type="http://schemas.openxmlformats.org/officeDocument/2006/relationships/customXml" Target="../ink/ink2601.xml"/><Relationship Id="rId161" Type="http://schemas.openxmlformats.org/officeDocument/2006/relationships/image" Target="../media/image297.png"/><Relationship Id="rId182" Type="http://schemas.openxmlformats.org/officeDocument/2006/relationships/customXml" Target="../ink/ink2622.xml"/><Relationship Id="rId6" Type="http://schemas.openxmlformats.org/officeDocument/2006/relationships/customXml" Target="../ink/ink2542.xml"/><Relationship Id="rId23" Type="http://schemas.openxmlformats.org/officeDocument/2006/relationships/image" Target="../media/image221.png"/><Relationship Id="rId119" Type="http://schemas.openxmlformats.org/officeDocument/2006/relationships/image" Target="../media/image269.png"/><Relationship Id="rId44" Type="http://schemas.openxmlformats.org/officeDocument/2006/relationships/customXml" Target="../ink/ink2561.xml"/><Relationship Id="rId65" Type="http://schemas.openxmlformats.org/officeDocument/2006/relationships/image" Target="../media/image242.png"/><Relationship Id="rId86" Type="http://schemas.openxmlformats.org/officeDocument/2006/relationships/customXml" Target="../ink/ink2582.xml"/><Relationship Id="rId130" Type="http://schemas.openxmlformats.org/officeDocument/2006/relationships/customXml" Target="../ink/ink2596.xml"/><Relationship Id="rId151" Type="http://schemas.openxmlformats.org/officeDocument/2006/relationships/image" Target="../media/image292.png"/><Relationship Id="rId172" Type="http://schemas.openxmlformats.org/officeDocument/2006/relationships/customXml" Target="../ink/ink2617.xml"/><Relationship Id="rId193" Type="http://schemas.openxmlformats.org/officeDocument/2006/relationships/image" Target="../media/image313.png"/><Relationship Id="rId207" Type="http://schemas.openxmlformats.org/officeDocument/2006/relationships/image" Target="../media/image320.png"/><Relationship Id="rId13" Type="http://schemas.openxmlformats.org/officeDocument/2006/relationships/image" Target="../media/image216.png"/><Relationship Id="rId109" Type="http://schemas.openxmlformats.org/officeDocument/2006/relationships/image" Target="../media/image264.png"/><Relationship Id="rId34" Type="http://schemas.openxmlformats.org/officeDocument/2006/relationships/customXml" Target="../ink/ink2556.xml"/><Relationship Id="rId55" Type="http://schemas.openxmlformats.org/officeDocument/2006/relationships/image" Target="../media/image237.png"/><Relationship Id="rId76" Type="http://schemas.openxmlformats.org/officeDocument/2006/relationships/customXml" Target="../ink/ink2577.xml"/><Relationship Id="rId120" Type="http://schemas.openxmlformats.org/officeDocument/2006/relationships/customXml" Target="../ink/ink2591.xml"/><Relationship Id="rId141" Type="http://schemas.openxmlformats.org/officeDocument/2006/relationships/image" Target="../media/image280.png"/><Relationship Id="rId7" Type="http://schemas.openxmlformats.org/officeDocument/2006/relationships/image" Target="../media/image196.png"/><Relationship Id="rId71" Type="http://schemas.openxmlformats.org/officeDocument/2006/relationships/image" Target="../media/image245.png"/><Relationship Id="rId162" Type="http://schemas.openxmlformats.org/officeDocument/2006/relationships/customXml" Target="../ink/ink2612.xml"/><Relationship Id="rId183" Type="http://schemas.openxmlformats.org/officeDocument/2006/relationships/image" Target="../media/image308.png"/><Relationship Id="rId213" Type="http://schemas.openxmlformats.org/officeDocument/2006/relationships/image" Target="../media/image323.png"/><Relationship Id="rId2" Type="http://schemas.openxmlformats.org/officeDocument/2006/relationships/customXml" Target="../ink/ink2540.xml"/><Relationship Id="rId29" Type="http://schemas.openxmlformats.org/officeDocument/2006/relationships/image" Target="../media/image224.png"/><Relationship Id="rId24" Type="http://schemas.openxmlformats.org/officeDocument/2006/relationships/customXml" Target="../ink/ink2551.xml"/><Relationship Id="rId40" Type="http://schemas.openxmlformats.org/officeDocument/2006/relationships/customXml" Target="../ink/ink2559.xml"/><Relationship Id="rId45" Type="http://schemas.openxmlformats.org/officeDocument/2006/relationships/image" Target="../media/image232.png"/><Relationship Id="rId66" Type="http://schemas.openxmlformats.org/officeDocument/2006/relationships/customXml" Target="../ink/ink2572.xml"/><Relationship Id="rId110" Type="http://schemas.openxmlformats.org/officeDocument/2006/relationships/customXml" Target="../ink/ink2586.xml"/><Relationship Id="rId115" Type="http://schemas.openxmlformats.org/officeDocument/2006/relationships/image" Target="../media/image267.png"/><Relationship Id="rId131" Type="http://schemas.openxmlformats.org/officeDocument/2006/relationships/image" Target="../media/image275.png"/><Relationship Id="rId136" Type="http://schemas.openxmlformats.org/officeDocument/2006/relationships/customXml" Target="../ink/ink2599.xml"/><Relationship Id="rId157" Type="http://schemas.openxmlformats.org/officeDocument/2006/relationships/image" Target="../media/image295.png"/><Relationship Id="rId178" Type="http://schemas.openxmlformats.org/officeDocument/2006/relationships/customXml" Target="../ink/ink2620.xml"/><Relationship Id="rId61" Type="http://schemas.openxmlformats.org/officeDocument/2006/relationships/image" Target="../media/image240.png"/><Relationship Id="rId82" Type="http://schemas.openxmlformats.org/officeDocument/2006/relationships/customXml" Target="../ink/ink2580.xml"/><Relationship Id="rId152" Type="http://schemas.openxmlformats.org/officeDocument/2006/relationships/customXml" Target="../ink/ink2607.xml"/><Relationship Id="rId173" Type="http://schemas.openxmlformats.org/officeDocument/2006/relationships/image" Target="../media/image303.png"/><Relationship Id="rId194" Type="http://schemas.openxmlformats.org/officeDocument/2006/relationships/customXml" Target="../ink/ink2628.xml"/><Relationship Id="rId199" Type="http://schemas.openxmlformats.org/officeDocument/2006/relationships/image" Target="../media/image316.png"/><Relationship Id="rId203" Type="http://schemas.openxmlformats.org/officeDocument/2006/relationships/image" Target="../media/image318.png"/><Relationship Id="rId208" Type="http://schemas.openxmlformats.org/officeDocument/2006/relationships/customXml" Target="../ink/ink2635.xml"/><Relationship Id="rId19" Type="http://schemas.openxmlformats.org/officeDocument/2006/relationships/image" Target="../media/image219.png"/><Relationship Id="rId14" Type="http://schemas.openxmlformats.org/officeDocument/2006/relationships/customXml" Target="../ink/ink2546.xml"/><Relationship Id="rId30" Type="http://schemas.openxmlformats.org/officeDocument/2006/relationships/customXml" Target="../ink/ink2554.xml"/><Relationship Id="rId35" Type="http://schemas.openxmlformats.org/officeDocument/2006/relationships/image" Target="../media/image227.png"/><Relationship Id="rId56" Type="http://schemas.openxmlformats.org/officeDocument/2006/relationships/customXml" Target="../ink/ink2567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594.xml"/><Relationship Id="rId147" Type="http://schemas.openxmlformats.org/officeDocument/2006/relationships/image" Target="../media/image290.png"/><Relationship Id="rId168" Type="http://schemas.openxmlformats.org/officeDocument/2006/relationships/customXml" Target="../ink/ink2615.xml"/><Relationship Id="rId8" Type="http://schemas.openxmlformats.org/officeDocument/2006/relationships/customXml" Target="../ink/ink2543.xml"/><Relationship Id="rId51" Type="http://schemas.openxmlformats.org/officeDocument/2006/relationships/image" Target="../media/image235.png"/><Relationship Id="rId72" Type="http://schemas.openxmlformats.org/officeDocument/2006/relationships/customXml" Target="../ink/ink2575.xml"/><Relationship Id="rId121" Type="http://schemas.openxmlformats.org/officeDocument/2006/relationships/image" Target="../media/image270.png"/><Relationship Id="rId142" Type="http://schemas.openxmlformats.org/officeDocument/2006/relationships/customXml" Target="../ink/ink2602.xml"/><Relationship Id="rId163" Type="http://schemas.openxmlformats.org/officeDocument/2006/relationships/image" Target="../media/image298.png"/><Relationship Id="rId184" Type="http://schemas.openxmlformats.org/officeDocument/2006/relationships/customXml" Target="../ink/ink2623.xml"/><Relationship Id="rId189" Type="http://schemas.openxmlformats.org/officeDocument/2006/relationships/image" Target="../media/image311.png"/><Relationship Id="rId3" Type="http://schemas.openxmlformats.org/officeDocument/2006/relationships/image" Target="../media/image194.png"/><Relationship Id="rId214" Type="http://schemas.openxmlformats.org/officeDocument/2006/relationships/customXml" Target="../ink/ink2638.xml"/><Relationship Id="rId25" Type="http://schemas.openxmlformats.org/officeDocument/2006/relationships/image" Target="../media/image222.png"/><Relationship Id="rId46" Type="http://schemas.openxmlformats.org/officeDocument/2006/relationships/customXml" Target="../ink/ink2562.xml"/><Relationship Id="rId67" Type="http://schemas.openxmlformats.org/officeDocument/2006/relationships/image" Target="../media/image243.png"/><Relationship Id="rId116" Type="http://schemas.openxmlformats.org/officeDocument/2006/relationships/customXml" Target="../ink/ink2589.xml"/><Relationship Id="rId137" Type="http://schemas.openxmlformats.org/officeDocument/2006/relationships/image" Target="../media/image278.png"/><Relationship Id="rId158" Type="http://schemas.openxmlformats.org/officeDocument/2006/relationships/customXml" Target="../ink/ink2610.xml"/><Relationship Id="rId20" Type="http://schemas.openxmlformats.org/officeDocument/2006/relationships/customXml" Target="../ink/ink2549.xml"/><Relationship Id="rId41" Type="http://schemas.openxmlformats.org/officeDocument/2006/relationships/image" Target="../media/image230.png"/><Relationship Id="rId62" Type="http://schemas.openxmlformats.org/officeDocument/2006/relationships/customXml" Target="../ink/ink2570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597.xml"/><Relationship Id="rId153" Type="http://schemas.openxmlformats.org/officeDocument/2006/relationships/image" Target="../media/image293.png"/><Relationship Id="rId174" Type="http://schemas.openxmlformats.org/officeDocument/2006/relationships/customXml" Target="../ink/ink2618.xml"/><Relationship Id="rId179" Type="http://schemas.openxmlformats.org/officeDocument/2006/relationships/image" Target="../media/image306.png"/><Relationship Id="rId195" Type="http://schemas.openxmlformats.org/officeDocument/2006/relationships/image" Target="../media/image314.png"/><Relationship Id="rId209" Type="http://schemas.openxmlformats.org/officeDocument/2006/relationships/image" Target="../media/image321.png"/><Relationship Id="rId190" Type="http://schemas.openxmlformats.org/officeDocument/2006/relationships/customXml" Target="../ink/ink2626.xml"/><Relationship Id="rId204" Type="http://schemas.openxmlformats.org/officeDocument/2006/relationships/customXml" Target="../ink/ink2633.xml"/><Relationship Id="rId15" Type="http://schemas.openxmlformats.org/officeDocument/2006/relationships/image" Target="../media/image217.png"/><Relationship Id="rId36" Type="http://schemas.openxmlformats.org/officeDocument/2006/relationships/customXml" Target="../ink/ink2557.xml"/><Relationship Id="rId57" Type="http://schemas.openxmlformats.org/officeDocument/2006/relationships/image" Target="../media/image238.png"/><Relationship Id="rId106" Type="http://schemas.openxmlformats.org/officeDocument/2006/relationships/customXml" Target="../ink/ink2584.xml"/><Relationship Id="rId127" Type="http://schemas.openxmlformats.org/officeDocument/2006/relationships/image" Target="../media/image273.png"/><Relationship Id="rId10" Type="http://schemas.openxmlformats.org/officeDocument/2006/relationships/customXml" Target="../ink/ink2544.xml"/><Relationship Id="rId31" Type="http://schemas.openxmlformats.org/officeDocument/2006/relationships/image" Target="../media/image225.png"/><Relationship Id="rId52" Type="http://schemas.openxmlformats.org/officeDocument/2006/relationships/customXml" Target="../ink/ink2565.xml"/><Relationship Id="rId73" Type="http://schemas.openxmlformats.org/officeDocument/2006/relationships/image" Target="../media/image246.png"/><Relationship Id="rId78" Type="http://schemas.openxmlformats.org/officeDocument/2006/relationships/customXml" Target="../ink/ink2578.xml"/><Relationship Id="rId122" Type="http://schemas.openxmlformats.org/officeDocument/2006/relationships/customXml" Target="../ink/ink2592.xml"/><Relationship Id="rId143" Type="http://schemas.openxmlformats.org/officeDocument/2006/relationships/image" Target="../media/image281.png"/><Relationship Id="rId148" Type="http://schemas.openxmlformats.org/officeDocument/2006/relationships/customXml" Target="../ink/ink2605.xml"/><Relationship Id="rId164" Type="http://schemas.openxmlformats.org/officeDocument/2006/relationships/customXml" Target="../ink/ink2613.xml"/><Relationship Id="rId169" Type="http://schemas.openxmlformats.org/officeDocument/2006/relationships/image" Target="../media/image301.png"/><Relationship Id="rId185" Type="http://schemas.openxmlformats.org/officeDocument/2006/relationships/image" Target="../media/image309.png"/><Relationship Id="rId4" Type="http://schemas.openxmlformats.org/officeDocument/2006/relationships/customXml" Target="../ink/ink2541.xml"/><Relationship Id="rId9" Type="http://schemas.openxmlformats.org/officeDocument/2006/relationships/image" Target="../media/image197.png"/><Relationship Id="rId180" Type="http://schemas.openxmlformats.org/officeDocument/2006/relationships/customXml" Target="../ink/ink2621.xml"/><Relationship Id="rId210" Type="http://schemas.openxmlformats.org/officeDocument/2006/relationships/customXml" Target="../ink/ink2636.xml"/><Relationship Id="rId215" Type="http://schemas.openxmlformats.org/officeDocument/2006/relationships/image" Target="../media/image63.png"/><Relationship Id="rId26" Type="http://schemas.openxmlformats.org/officeDocument/2006/relationships/customXml" Target="../ink/ink2552.xml"/><Relationship Id="rId47" Type="http://schemas.openxmlformats.org/officeDocument/2006/relationships/image" Target="../media/image233.png"/><Relationship Id="rId68" Type="http://schemas.openxmlformats.org/officeDocument/2006/relationships/customXml" Target="../ink/ink2573.xml"/><Relationship Id="rId112" Type="http://schemas.openxmlformats.org/officeDocument/2006/relationships/customXml" Target="../ink/ink2587.xml"/><Relationship Id="rId133" Type="http://schemas.openxmlformats.org/officeDocument/2006/relationships/image" Target="../media/image276.png"/><Relationship Id="rId154" Type="http://schemas.openxmlformats.org/officeDocument/2006/relationships/customXml" Target="../ink/ink2608.xml"/><Relationship Id="rId175" Type="http://schemas.openxmlformats.org/officeDocument/2006/relationships/image" Target="../media/image304.png"/><Relationship Id="rId196" Type="http://schemas.openxmlformats.org/officeDocument/2006/relationships/customXml" Target="../ink/ink2629.xml"/><Relationship Id="rId200" Type="http://schemas.openxmlformats.org/officeDocument/2006/relationships/customXml" Target="../ink/ink2631.xml"/><Relationship Id="rId16" Type="http://schemas.openxmlformats.org/officeDocument/2006/relationships/customXml" Target="../ink/ink2547.xml"/><Relationship Id="rId37" Type="http://schemas.openxmlformats.org/officeDocument/2006/relationships/image" Target="../media/image228.png"/><Relationship Id="rId58" Type="http://schemas.openxmlformats.org/officeDocument/2006/relationships/customXml" Target="../ink/ink2568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44" Type="http://schemas.openxmlformats.org/officeDocument/2006/relationships/customXml" Target="../ink/ink2603.xml"/><Relationship Id="rId165" Type="http://schemas.openxmlformats.org/officeDocument/2006/relationships/image" Target="../media/image299.png"/><Relationship Id="rId186" Type="http://schemas.openxmlformats.org/officeDocument/2006/relationships/customXml" Target="../ink/ink2624.xml"/><Relationship Id="rId211" Type="http://schemas.openxmlformats.org/officeDocument/2006/relationships/image" Target="../media/image322.png"/><Relationship Id="rId27" Type="http://schemas.openxmlformats.org/officeDocument/2006/relationships/image" Target="../media/image223.png"/><Relationship Id="rId48" Type="http://schemas.openxmlformats.org/officeDocument/2006/relationships/customXml" Target="../ink/ink2563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34" Type="http://schemas.openxmlformats.org/officeDocument/2006/relationships/customXml" Target="../ink/ink2598.xml"/><Relationship Id="rId80" Type="http://schemas.openxmlformats.org/officeDocument/2006/relationships/customXml" Target="../ink/ink2579.xml"/><Relationship Id="rId155" Type="http://schemas.openxmlformats.org/officeDocument/2006/relationships/image" Target="../media/image294.png"/><Relationship Id="rId176" Type="http://schemas.openxmlformats.org/officeDocument/2006/relationships/customXml" Target="../ink/ink2619.xml"/><Relationship Id="rId197" Type="http://schemas.openxmlformats.org/officeDocument/2006/relationships/image" Target="../media/image315.png"/><Relationship Id="rId201" Type="http://schemas.openxmlformats.org/officeDocument/2006/relationships/image" Target="../media/image317.png"/><Relationship Id="rId17" Type="http://schemas.openxmlformats.org/officeDocument/2006/relationships/image" Target="../media/image218.png"/><Relationship Id="rId38" Type="http://schemas.openxmlformats.org/officeDocument/2006/relationships/customXml" Target="../ink/ink2558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24" Type="http://schemas.openxmlformats.org/officeDocument/2006/relationships/customXml" Target="../ink/ink2593.xml"/><Relationship Id="rId70" Type="http://schemas.openxmlformats.org/officeDocument/2006/relationships/customXml" Target="../ink/ink2574.xml"/><Relationship Id="rId145" Type="http://schemas.openxmlformats.org/officeDocument/2006/relationships/image" Target="../media/image289.png"/><Relationship Id="rId166" Type="http://schemas.openxmlformats.org/officeDocument/2006/relationships/customXml" Target="../ink/ink2614.xml"/><Relationship Id="rId187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37.xml"/><Relationship Id="rId28" Type="http://schemas.openxmlformats.org/officeDocument/2006/relationships/customXml" Target="../ink/ink2553.xml"/><Relationship Id="rId49" Type="http://schemas.openxmlformats.org/officeDocument/2006/relationships/image" Target="../media/image234.png"/><Relationship Id="rId114" Type="http://schemas.openxmlformats.org/officeDocument/2006/relationships/customXml" Target="../ink/ink2588.xml"/><Relationship Id="rId60" Type="http://schemas.openxmlformats.org/officeDocument/2006/relationships/customXml" Target="../ink/ink2569.xml"/><Relationship Id="rId81" Type="http://schemas.openxmlformats.org/officeDocument/2006/relationships/image" Target="../media/image250.png"/><Relationship Id="rId135" Type="http://schemas.openxmlformats.org/officeDocument/2006/relationships/image" Target="../media/image277.png"/><Relationship Id="rId156" Type="http://schemas.openxmlformats.org/officeDocument/2006/relationships/customXml" Target="../ink/ink2609.xml"/><Relationship Id="rId177" Type="http://schemas.openxmlformats.org/officeDocument/2006/relationships/image" Target="../media/image305.png"/><Relationship Id="rId198" Type="http://schemas.openxmlformats.org/officeDocument/2006/relationships/customXml" Target="../ink/ink2630.xml"/><Relationship Id="rId202" Type="http://schemas.openxmlformats.org/officeDocument/2006/relationships/customXml" Target="../ink/ink2632.xml"/><Relationship Id="rId18" Type="http://schemas.openxmlformats.org/officeDocument/2006/relationships/customXml" Target="../ink/ink2548.xml"/><Relationship Id="rId39" Type="http://schemas.openxmlformats.org/officeDocument/2006/relationships/image" Target="../media/image229.png"/><Relationship Id="rId50" Type="http://schemas.openxmlformats.org/officeDocument/2006/relationships/customXml" Target="../ink/ink2564.xml"/><Relationship Id="rId104" Type="http://schemas.openxmlformats.org/officeDocument/2006/relationships/customXml" Target="../ink/ink2583.xml"/><Relationship Id="rId125" Type="http://schemas.openxmlformats.org/officeDocument/2006/relationships/image" Target="../media/image272.png"/><Relationship Id="rId146" Type="http://schemas.openxmlformats.org/officeDocument/2006/relationships/customXml" Target="../ink/ink2604.xml"/><Relationship Id="rId167" Type="http://schemas.openxmlformats.org/officeDocument/2006/relationships/image" Target="../media/image300.png"/><Relationship Id="rId188" Type="http://schemas.openxmlformats.org/officeDocument/2006/relationships/customXml" Target="../ink/ink2625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8.png"/><Relationship Id="rId21" Type="http://schemas.openxmlformats.org/officeDocument/2006/relationships/image" Target="../media/image220.png"/><Relationship Id="rId42" Type="http://schemas.openxmlformats.org/officeDocument/2006/relationships/customXml" Target="../ink/ink2659.xml"/><Relationship Id="rId63" Type="http://schemas.openxmlformats.org/officeDocument/2006/relationships/image" Target="../media/image241.png"/><Relationship Id="rId84" Type="http://schemas.openxmlformats.org/officeDocument/2006/relationships/customXml" Target="../ink/ink2680.xml"/><Relationship Id="rId138" Type="http://schemas.openxmlformats.org/officeDocument/2006/relationships/customXml" Target="../ink/ink2699.xml"/><Relationship Id="rId159" Type="http://schemas.openxmlformats.org/officeDocument/2006/relationships/image" Target="../media/image296.png"/><Relationship Id="rId170" Type="http://schemas.openxmlformats.org/officeDocument/2006/relationships/customXml" Target="../ink/ink2715.xml"/><Relationship Id="rId191" Type="http://schemas.openxmlformats.org/officeDocument/2006/relationships/image" Target="../media/image312.png"/><Relationship Id="rId205" Type="http://schemas.openxmlformats.org/officeDocument/2006/relationships/image" Target="../media/image319.png"/><Relationship Id="rId226" Type="http://schemas.openxmlformats.org/officeDocument/2006/relationships/customXml" Target="../ink/ink2743.xml"/><Relationship Id="rId107" Type="http://schemas.openxmlformats.org/officeDocument/2006/relationships/image" Target="../media/image263.png"/><Relationship Id="rId11" Type="http://schemas.openxmlformats.org/officeDocument/2006/relationships/image" Target="../media/image198.png"/><Relationship Id="rId32" Type="http://schemas.openxmlformats.org/officeDocument/2006/relationships/customXml" Target="../ink/ink2654.xml"/><Relationship Id="rId53" Type="http://schemas.openxmlformats.org/officeDocument/2006/relationships/image" Target="../media/image236.png"/><Relationship Id="rId74" Type="http://schemas.openxmlformats.org/officeDocument/2006/relationships/customXml" Target="../ink/ink2675.xml"/><Relationship Id="rId128" Type="http://schemas.openxmlformats.org/officeDocument/2006/relationships/customXml" Target="../ink/ink2694.xml"/><Relationship Id="rId149" Type="http://schemas.openxmlformats.org/officeDocument/2006/relationships/image" Target="../media/image291.png"/><Relationship Id="rId5" Type="http://schemas.openxmlformats.org/officeDocument/2006/relationships/image" Target="../media/image195.png"/><Relationship Id="rId160" Type="http://schemas.openxmlformats.org/officeDocument/2006/relationships/customXml" Target="../ink/ink2710.xml"/><Relationship Id="rId181" Type="http://schemas.openxmlformats.org/officeDocument/2006/relationships/image" Target="../media/image307.png"/><Relationship Id="rId216" Type="http://schemas.openxmlformats.org/officeDocument/2006/relationships/customXml" Target="../ink/ink2738.xml"/><Relationship Id="rId22" Type="http://schemas.openxmlformats.org/officeDocument/2006/relationships/customXml" Target="../ink/ink2649.xml"/><Relationship Id="rId43" Type="http://schemas.openxmlformats.org/officeDocument/2006/relationships/image" Target="../media/image231.png"/><Relationship Id="rId64" Type="http://schemas.openxmlformats.org/officeDocument/2006/relationships/customXml" Target="../ink/ink2670.xml"/><Relationship Id="rId118" Type="http://schemas.openxmlformats.org/officeDocument/2006/relationships/customXml" Target="../ink/ink2689.xml"/><Relationship Id="rId139" Type="http://schemas.openxmlformats.org/officeDocument/2006/relationships/image" Target="../media/image279.png"/><Relationship Id="rId85" Type="http://schemas.openxmlformats.org/officeDocument/2006/relationships/image" Target="../media/image252.png"/><Relationship Id="rId150" Type="http://schemas.openxmlformats.org/officeDocument/2006/relationships/customXml" Target="../ink/ink2705.xml"/><Relationship Id="rId171" Type="http://schemas.openxmlformats.org/officeDocument/2006/relationships/image" Target="../media/image302.png"/><Relationship Id="rId192" Type="http://schemas.openxmlformats.org/officeDocument/2006/relationships/customXml" Target="../ink/ink2726.xml"/><Relationship Id="rId206" Type="http://schemas.openxmlformats.org/officeDocument/2006/relationships/customXml" Target="../ink/ink2733.xml"/><Relationship Id="rId227" Type="http://schemas.openxmlformats.org/officeDocument/2006/relationships/image" Target="../media/image330.png"/><Relationship Id="rId12" Type="http://schemas.openxmlformats.org/officeDocument/2006/relationships/customXml" Target="../ink/ink2644.xml"/><Relationship Id="rId33" Type="http://schemas.openxmlformats.org/officeDocument/2006/relationships/image" Target="../media/image226.png"/><Relationship Id="rId108" Type="http://schemas.openxmlformats.org/officeDocument/2006/relationships/customXml" Target="../ink/ink2684.xml"/><Relationship Id="rId129" Type="http://schemas.openxmlformats.org/officeDocument/2006/relationships/image" Target="../media/image274.png"/><Relationship Id="rId54" Type="http://schemas.openxmlformats.org/officeDocument/2006/relationships/customXml" Target="../ink/ink2665.xml"/><Relationship Id="rId75" Type="http://schemas.openxmlformats.org/officeDocument/2006/relationships/image" Target="../media/image247.png"/><Relationship Id="rId140" Type="http://schemas.openxmlformats.org/officeDocument/2006/relationships/customXml" Target="../ink/ink2700.xml"/><Relationship Id="rId161" Type="http://schemas.openxmlformats.org/officeDocument/2006/relationships/image" Target="../media/image297.png"/><Relationship Id="rId182" Type="http://schemas.openxmlformats.org/officeDocument/2006/relationships/customXml" Target="../ink/ink2721.xml"/><Relationship Id="rId217" Type="http://schemas.openxmlformats.org/officeDocument/2006/relationships/image" Target="../media/image325.png"/><Relationship Id="rId6" Type="http://schemas.openxmlformats.org/officeDocument/2006/relationships/customXml" Target="../ink/ink2641.xml"/><Relationship Id="rId23" Type="http://schemas.openxmlformats.org/officeDocument/2006/relationships/image" Target="../media/image221.png"/><Relationship Id="rId119" Type="http://schemas.openxmlformats.org/officeDocument/2006/relationships/image" Target="../media/image269.png"/><Relationship Id="rId44" Type="http://schemas.openxmlformats.org/officeDocument/2006/relationships/customXml" Target="../ink/ink2660.xml"/><Relationship Id="rId65" Type="http://schemas.openxmlformats.org/officeDocument/2006/relationships/image" Target="../media/image242.png"/><Relationship Id="rId86" Type="http://schemas.openxmlformats.org/officeDocument/2006/relationships/customXml" Target="../ink/ink2681.xml"/><Relationship Id="rId130" Type="http://schemas.openxmlformats.org/officeDocument/2006/relationships/customXml" Target="../ink/ink2695.xml"/><Relationship Id="rId151" Type="http://schemas.openxmlformats.org/officeDocument/2006/relationships/image" Target="../media/image292.png"/><Relationship Id="rId172" Type="http://schemas.openxmlformats.org/officeDocument/2006/relationships/customXml" Target="../ink/ink2716.xml"/><Relationship Id="rId193" Type="http://schemas.openxmlformats.org/officeDocument/2006/relationships/image" Target="../media/image313.png"/><Relationship Id="rId207" Type="http://schemas.openxmlformats.org/officeDocument/2006/relationships/image" Target="../media/image320.png"/><Relationship Id="rId228" Type="http://schemas.openxmlformats.org/officeDocument/2006/relationships/customXml" Target="../ink/ink2744.xml"/><Relationship Id="rId13" Type="http://schemas.openxmlformats.org/officeDocument/2006/relationships/image" Target="../media/image216.png"/><Relationship Id="rId109" Type="http://schemas.openxmlformats.org/officeDocument/2006/relationships/image" Target="../media/image264.png"/><Relationship Id="rId34" Type="http://schemas.openxmlformats.org/officeDocument/2006/relationships/customXml" Target="../ink/ink2655.xml"/><Relationship Id="rId55" Type="http://schemas.openxmlformats.org/officeDocument/2006/relationships/image" Target="../media/image237.png"/><Relationship Id="rId76" Type="http://schemas.openxmlformats.org/officeDocument/2006/relationships/customXml" Target="../ink/ink2676.xml"/><Relationship Id="rId120" Type="http://schemas.openxmlformats.org/officeDocument/2006/relationships/customXml" Target="../ink/ink2690.xml"/><Relationship Id="rId141" Type="http://schemas.openxmlformats.org/officeDocument/2006/relationships/image" Target="../media/image280.png"/><Relationship Id="rId7" Type="http://schemas.openxmlformats.org/officeDocument/2006/relationships/image" Target="../media/image196.png"/><Relationship Id="rId162" Type="http://schemas.openxmlformats.org/officeDocument/2006/relationships/customXml" Target="../ink/ink2711.xml"/><Relationship Id="rId183" Type="http://schemas.openxmlformats.org/officeDocument/2006/relationships/image" Target="../media/image308.png"/><Relationship Id="rId218" Type="http://schemas.openxmlformats.org/officeDocument/2006/relationships/customXml" Target="../ink/ink2739.xml"/><Relationship Id="rId24" Type="http://schemas.openxmlformats.org/officeDocument/2006/relationships/customXml" Target="../ink/ink2650.xml"/><Relationship Id="rId45" Type="http://schemas.openxmlformats.org/officeDocument/2006/relationships/image" Target="../media/image232.png"/><Relationship Id="rId66" Type="http://schemas.openxmlformats.org/officeDocument/2006/relationships/customXml" Target="../ink/ink2671.xml"/><Relationship Id="rId110" Type="http://schemas.openxmlformats.org/officeDocument/2006/relationships/customXml" Target="../ink/ink2685.xml"/><Relationship Id="rId131" Type="http://schemas.openxmlformats.org/officeDocument/2006/relationships/image" Target="../media/image275.png"/><Relationship Id="rId152" Type="http://schemas.openxmlformats.org/officeDocument/2006/relationships/customXml" Target="../ink/ink2706.xml"/><Relationship Id="rId173" Type="http://schemas.openxmlformats.org/officeDocument/2006/relationships/image" Target="../media/image303.png"/><Relationship Id="rId194" Type="http://schemas.openxmlformats.org/officeDocument/2006/relationships/customXml" Target="../ink/ink2727.xml"/><Relationship Id="rId208" Type="http://schemas.openxmlformats.org/officeDocument/2006/relationships/customXml" Target="../ink/ink2734.xml"/><Relationship Id="rId229" Type="http://schemas.openxmlformats.org/officeDocument/2006/relationships/image" Target="../media/image63.png"/><Relationship Id="rId19" Type="http://schemas.openxmlformats.org/officeDocument/2006/relationships/image" Target="../media/image219.png"/><Relationship Id="rId224" Type="http://schemas.openxmlformats.org/officeDocument/2006/relationships/customXml" Target="../ink/ink2742.xml"/><Relationship Id="rId14" Type="http://schemas.openxmlformats.org/officeDocument/2006/relationships/customXml" Target="../ink/ink2645.xml"/><Relationship Id="rId30" Type="http://schemas.openxmlformats.org/officeDocument/2006/relationships/customXml" Target="../ink/ink2653.xml"/><Relationship Id="rId35" Type="http://schemas.openxmlformats.org/officeDocument/2006/relationships/image" Target="../media/image227.png"/><Relationship Id="rId56" Type="http://schemas.openxmlformats.org/officeDocument/2006/relationships/customXml" Target="../ink/ink2666.xml"/><Relationship Id="rId77" Type="http://schemas.openxmlformats.org/officeDocument/2006/relationships/image" Target="../media/image248.png"/><Relationship Id="rId105" Type="http://schemas.openxmlformats.org/officeDocument/2006/relationships/image" Target="../media/image262.png"/><Relationship Id="rId126" Type="http://schemas.openxmlformats.org/officeDocument/2006/relationships/customXml" Target="../ink/ink2693.xml"/><Relationship Id="rId147" Type="http://schemas.openxmlformats.org/officeDocument/2006/relationships/image" Target="../media/image290.png"/><Relationship Id="rId168" Type="http://schemas.openxmlformats.org/officeDocument/2006/relationships/customXml" Target="../ink/ink2714.xml"/><Relationship Id="rId8" Type="http://schemas.openxmlformats.org/officeDocument/2006/relationships/customXml" Target="../ink/ink2642.xml"/><Relationship Id="rId51" Type="http://schemas.openxmlformats.org/officeDocument/2006/relationships/image" Target="../media/image235.png"/><Relationship Id="rId72" Type="http://schemas.openxmlformats.org/officeDocument/2006/relationships/customXml" Target="../ink/ink2674.xml"/><Relationship Id="rId121" Type="http://schemas.openxmlformats.org/officeDocument/2006/relationships/image" Target="../media/image270.png"/><Relationship Id="rId142" Type="http://schemas.openxmlformats.org/officeDocument/2006/relationships/customXml" Target="../ink/ink2701.xml"/><Relationship Id="rId163" Type="http://schemas.openxmlformats.org/officeDocument/2006/relationships/image" Target="../media/image298.png"/><Relationship Id="rId184" Type="http://schemas.openxmlformats.org/officeDocument/2006/relationships/customXml" Target="../ink/ink2722.xml"/><Relationship Id="rId189" Type="http://schemas.openxmlformats.org/officeDocument/2006/relationships/image" Target="../media/image311.png"/><Relationship Id="rId219" Type="http://schemas.openxmlformats.org/officeDocument/2006/relationships/image" Target="../media/image326.png"/><Relationship Id="rId3" Type="http://schemas.openxmlformats.org/officeDocument/2006/relationships/image" Target="../media/image194.png"/><Relationship Id="rId214" Type="http://schemas.openxmlformats.org/officeDocument/2006/relationships/customXml" Target="../ink/ink2737.xml"/><Relationship Id="rId25" Type="http://schemas.openxmlformats.org/officeDocument/2006/relationships/image" Target="../media/image222.png"/><Relationship Id="rId46" Type="http://schemas.openxmlformats.org/officeDocument/2006/relationships/customXml" Target="../ink/ink2661.xml"/><Relationship Id="rId67" Type="http://schemas.openxmlformats.org/officeDocument/2006/relationships/image" Target="../media/image243.png"/><Relationship Id="rId116" Type="http://schemas.openxmlformats.org/officeDocument/2006/relationships/customXml" Target="../ink/ink2688.xml"/><Relationship Id="rId137" Type="http://schemas.openxmlformats.org/officeDocument/2006/relationships/image" Target="../media/image278.png"/><Relationship Id="rId158" Type="http://schemas.openxmlformats.org/officeDocument/2006/relationships/customXml" Target="../ink/ink2709.xml"/><Relationship Id="rId20" Type="http://schemas.openxmlformats.org/officeDocument/2006/relationships/customXml" Target="../ink/ink2648.xml"/><Relationship Id="rId41" Type="http://schemas.openxmlformats.org/officeDocument/2006/relationships/image" Target="../media/image230.png"/><Relationship Id="rId62" Type="http://schemas.openxmlformats.org/officeDocument/2006/relationships/customXml" Target="../ink/ink2669.xml"/><Relationship Id="rId83" Type="http://schemas.openxmlformats.org/officeDocument/2006/relationships/image" Target="../media/image251.png"/><Relationship Id="rId111" Type="http://schemas.openxmlformats.org/officeDocument/2006/relationships/image" Target="../media/image265.png"/><Relationship Id="rId132" Type="http://schemas.openxmlformats.org/officeDocument/2006/relationships/customXml" Target="../ink/ink2696.xml"/><Relationship Id="rId153" Type="http://schemas.openxmlformats.org/officeDocument/2006/relationships/image" Target="../media/image293.png"/><Relationship Id="rId174" Type="http://schemas.openxmlformats.org/officeDocument/2006/relationships/customXml" Target="../ink/ink2717.xml"/><Relationship Id="rId179" Type="http://schemas.openxmlformats.org/officeDocument/2006/relationships/image" Target="../media/image306.png"/><Relationship Id="rId195" Type="http://schemas.openxmlformats.org/officeDocument/2006/relationships/image" Target="../media/image314.png"/><Relationship Id="rId209" Type="http://schemas.openxmlformats.org/officeDocument/2006/relationships/image" Target="../media/image321.png"/><Relationship Id="rId190" Type="http://schemas.openxmlformats.org/officeDocument/2006/relationships/customXml" Target="../ink/ink2725.xml"/><Relationship Id="rId204" Type="http://schemas.openxmlformats.org/officeDocument/2006/relationships/customXml" Target="../ink/ink2732.xml"/><Relationship Id="rId220" Type="http://schemas.openxmlformats.org/officeDocument/2006/relationships/customXml" Target="../ink/ink2740.xml"/><Relationship Id="rId225" Type="http://schemas.openxmlformats.org/officeDocument/2006/relationships/image" Target="../media/image329.png"/><Relationship Id="rId15" Type="http://schemas.openxmlformats.org/officeDocument/2006/relationships/image" Target="../media/image217.png"/><Relationship Id="rId36" Type="http://schemas.openxmlformats.org/officeDocument/2006/relationships/customXml" Target="../ink/ink2656.xml"/><Relationship Id="rId57" Type="http://schemas.openxmlformats.org/officeDocument/2006/relationships/image" Target="../media/image238.png"/><Relationship Id="rId106" Type="http://schemas.openxmlformats.org/officeDocument/2006/relationships/customXml" Target="../ink/ink2683.xml"/><Relationship Id="rId127" Type="http://schemas.openxmlformats.org/officeDocument/2006/relationships/image" Target="../media/image273.png"/><Relationship Id="rId10" Type="http://schemas.openxmlformats.org/officeDocument/2006/relationships/customXml" Target="../ink/ink2643.xml"/><Relationship Id="rId31" Type="http://schemas.openxmlformats.org/officeDocument/2006/relationships/image" Target="../media/image225.png"/><Relationship Id="rId52" Type="http://schemas.openxmlformats.org/officeDocument/2006/relationships/customXml" Target="../ink/ink2664.xml"/><Relationship Id="rId73" Type="http://schemas.openxmlformats.org/officeDocument/2006/relationships/image" Target="../media/image246.png"/><Relationship Id="rId78" Type="http://schemas.openxmlformats.org/officeDocument/2006/relationships/customXml" Target="../ink/ink2677.xml"/><Relationship Id="rId122" Type="http://schemas.openxmlformats.org/officeDocument/2006/relationships/customXml" Target="../ink/ink2691.xml"/><Relationship Id="rId143" Type="http://schemas.openxmlformats.org/officeDocument/2006/relationships/image" Target="../media/image281.png"/><Relationship Id="rId148" Type="http://schemas.openxmlformats.org/officeDocument/2006/relationships/customXml" Target="../ink/ink2704.xml"/><Relationship Id="rId164" Type="http://schemas.openxmlformats.org/officeDocument/2006/relationships/customXml" Target="../ink/ink2712.xml"/><Relationship Id="rId169" Type="http://schemas.openxmlformats.org/officeDocument/2006/relationships/image" Target="../media/image301.png"/><Relationship Id="rId185" Type="http://schemas.openxmlformats.org/officeDocument/2006/relationships/image" Target="../media/image309.png"/><Relationship Id="rId4" Type="http://schemas.openxmlformats.org/officeDocument/2006/relationships/customXml" Target="../ink/ink2640.xml"/><Relationship Id="rId9" Type="http://schemas.openxmlformats.org/officeDocument/2006/relationships/image" Target="../media/image197.png"/><Relationship Id="rId180" Type="http://schemas.openxmlformats.org/officeDocument/2006/relationships/customXml" Target="../ink/ink2720.xml"/><Relationship Id="rId210" Type="http://schemas.openxmlformats.org/officeDocument/2006/relationships/customXml" Target="../ink/ink2735.xml"/><Relationship Id="rId215" Type="http://schemas.openxmlformats.org/officeDocument/2006/relationships/image" Target="../media/image324.png"/><Relationship Id="rId26" Type="http://schemas.openxmlformats.org/officeDocument/2006/relationships/customXml" Target="../ink/ink2651.xml"/><Relationship Id="rId47" Type="http://schemas.openxmlformats.org/officeDocument/2006/relationships/image" Target="../media/image233.png"/><Relationship Id="rId68" Type="http://schemas.openxmlformats.org/officeDocument/2006/relationships/customXml" Target="../ink/ink2672.xml"/><Relationship Id="rId112" Type="http://schemas.openxmlformats.org/officeDocument/2006/relationships/customXml" Target="../ink/ink2686.xml"/><Relationship Id="rId133" Type="http://schemas.openxmlformats.org/officeDocument/2006/relationships/image" Target="../media/image276.png"/><Relationship Id="rId154" Type="http://schemas.openxmlformats.org/officeDocument/2006/relationships/customXml" Target="../ink/ink2707.xml"/><Relationship Id="rId175" Type="http://schemas.openxmlformats.org/officeDocument/2006/relationships/image" Target="../media/image304.png"/><Relationship Id="rId196" Type="http://schemas.openxmlformats.org/officeDocument/2006/relationships/customXml" Target="../ink/ink2728.xml"/><Relationship Id="rId200" Type="http://schemas.openxmlformats.org/officeDocument/2006/relationships/customXml" Target="../ink/ink2730.xml"/><Relationship Id="rId16" Type="http://schemas.openxmlformats.org/officeDocument/2006/relationships/customXml" Target="../ink/ink2646.xml"/><Relationship Id="rId221" Type="http://schemas.openxmlformats.org/officeDocument/2006/relationships/image" Target="../media/image327.png"/><Relationship Id="rId37" Type="http://schemas.openxmlformats.org/officeDocument/2006/relationships/image" Target="../media/image228.png"/><Relationship Id="rId58" Type="http://schemas.openxmlformats.org/officeDocument/2006/relationships/customXml" Target="../ink/ink2667.xml"/><Relationship Id="rId79" Type="http://schemas.openxmlformats.org/officeDocument/2006/relationships/image" Target="../media/image249.png"/><Relationship Id="rId123" Type="http://schemas.openxmlformats.org/officeDocument/2006/relationships/image" Target="../media/image271.png"/><Relationship Id="rId144" Type="http://schemas.openxmlformats.org/officeDocument/2006/relationships/customXml" Target="../ink/ink2702.xml"/><Relationship Id="rId165" Type="http://schemas.openxmlformats.org/officeDocument/2006/relationships/image" Target="../media/image299.png"/><Relationship Id="rId186" Type="http://schemas.openxmlformats.org/officeDocument/2006/relationships/customXml" Target="../ink/ink2723.xml"/><Relationship Id="rId211" Type="http://schemas.openxmlformats.org/officeDocument/2006/relationships/image" Target="../media/image322.png"/><Relationship Id="rId27" Type="http://schemas.openxmlformats.org/officeDocument/2006/relationships/image" Target="../media/image223.png"/><Relationship Id="rId48" Type="http://schemas.openxmlformats.org/officeDocument/2006/relationships/customXml" Target="../ink/ink2662.xml"/><Relationship Id="rId69" Type="http://schemas.openxmlformats.org/officeDocument/2006/relationships/image" Target="../media/image244.png"/><Relationship Id="rId113" Type="http://schemas.openxmlformats.org/officeDocument/2006/relationships/image" Target="../media/image266.png"/><Relationship Id="rId134" Type="http://schemas.openxmlformats.org/officeDocument/2006/relationships/customXml" Target="../ink/ink2697.xml"/><Relationship Id="rId80" Type="http://schemas.openxmlformats.org/officeDocument/2006/relationships/customXml" Target="../ink/ink2678.xml"/><Relationship Id="rId155" Type="http://schemas.openxmlformats.org/officeDocument/2006/relationships/image" Target="../media/image294.png"/><Relationship Id="rId176" Type="http://schemas.openxmlformats.org/officeDocument/2006/relationships/customXml" Target="../ink/ink2718.xml"/><Relationship Id="rId197" Type="http://schemas.openxmlformats.org/officeDocument/2006/relationships/image" Target="../media/image315.png"/><Relationship Id="rId201" Type="http://schemas.openxmlformats.org/officeDocument/2006/relationships/image" Target="../media/image317.png"/><Relationship Id="rId222" Type="http://schemas.openxmlformats.org/officeDocument/2006/relationships/customXml" Target="../ink/ink2741.xml"/><Relationship Id="rId17" Type="http://schemas.openxmlformats.org/officeDocument/2006/relationships/image" Target="../media/image218.png"/><Relationship Id="rId38" Type="http://schemas.openxmlformats.org/officeDocument/2006/relationships/customXml" Target="../ink/ink2657.xml"/><Relationship Id="rId59" Type="http://schemas.openxmlformats.org/officeDocument/2006/relationships/image" Target="../media/image239.png"/><Relationship Id="rId103" Type="http://schemas.openxmlformats.org/officeDocument/2006/relationships/image" Target="../media/image261.png"/><Relationship Id="rId124" Type="http://schemas.openxmlformats.org/officeDocument/2006/relationships/customXml" Target="../ink/ink2692.xml"/><Relationship Id="rId70" Type="http://schemas.openxmlformats.org/officeDocument/2006/relationships/customXml" Target="../ink/ink2673.xml"/><Relationship Id="rId145" Type="http://schemas.openxmlformats.org/officeDocument/2006/relationships/image" Target="../media/image289.png"/><Relationship Id="rId166" Type="http://schemas.openxmlformats.org/officeDocument/2006/relationships/customXml" Target="../ink/ink2713.xml"/><Relationship Id="rId187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36.xml"/><Relationship Id="rId28" Type="http://schemas.openxmlformats.org/officeDocument/2006/relationships/customXml" Target="../ink/ink2652.xml"/><Relationship Id="rId49" Type="http://schemas.openxmlformats.org/officeDocument/2006/relationships/image" Target="../media/image234.png"/><Relationship Id="rId114" Type="http://schemas.openxmlformats.org/officeDocument/2006/relationships/customXml" Target="../ink/ink2687.xml"/><Relationship Id="rId60" Type="http://schemas.openxmlformats.org/officeDocument/2006/relationships/customXml" Target="../ink/ink2668.xml"/><Relationship Id="rId81" Type="http://schemas.openxmlformats.org/officeDocument/2006/relationships/image" Target="../media/image250.png"/><Relationship Id="rId135" Type="http://schemas.openxmlformats.org/officeDocument/2006/relationships/image" Target="../media/image277.png"/><Relationship Id="rId156" Type="http://schemas.openxmlformats.org/officeDocument/2006/relationships/customXml" Target="../ink/ink2708.xml"/><Relationship Id="rId177" Type="http://schemas.openxmlformats.org/officeDocument/2006/relationships/image" Target="../media/image305.png"/><Relationship Id="rId198" Type="http://schemas.openxmlformats.org/officeDocument/2006/relationships/customXml" Target="../ink/ink2729.xml"/><Relationship Id="rId202" Type="http://schemas.openxmlformats.org/officeDocument/2006/relationships/customXml" Target="../ink/ink2731.xml"/><Relationship Id="rId223" Type="http://schemas.openxmlformats.org/officeDocument/2006/relationships/image" Target="../media/image328.png"/><Relationship Id="rId18" Type="http://schemas.openxmlformats.org/officeDocument/2006/relationships/customXml" Target="../ink/ink2647.xml"/><Relationship Id="rId39" Type="http://schemas.openxmlformats.org/officeDocument/2006/relationships/image" Target="../media/image229.png"/><Relationship Id="rId50" Type="http://schemas.openxmlformats.org/officeDocument/2006/relationships/customXml" Target="../ink/ink2663.xml"/><Relationship Id="rId104" Type="http://schemas.openxmlformats.org/officeDocument/2006/relationships/customXml" Target="../ink/ink2682.xml"/><Relationship Id="rId125" Type="http://schemas.openxmlformats.org/officeDocument/2006/relationships/image" Target="../media/image272.png"/><Relationship Id="rId146" Type="http://schemas.openxmlformats.org/officeDocument/2006/relationships/customXml" Target="../ink/ink2703.xml"/><Relationship Id="rId167" Type="http://schemas.openxmlformats.org/officeDocument/2006/relationships/image" Target="../media/image300.png"/><Relationship Id="rId188" Type="http://schemas.openxmlformats.org/officeDocument/2006/relationships/customXml" Target="../ink/ink2724.xml"/><Relationship Id="rId71" Type="http://schemas.openxmlformats.org/officeDocument/2006/relationships/image" Target="../media/image245.png"/><Relationship Id="rId213" Type="http://schemas.openxmlformats.org/officeDocument/2006/relationships/image" Target="../media/image323.png"/><Relationship Id="rId2" Type="http://schemas.openxmlformats.org/officeDocument/2006/relationships/customXml" Target="../ink/ink2639.xml"/><Relationship Id="rId29" Type="http://schemas.openxmlformats.org/officeDocument/2006/relationships/image" Target="../media/image224.png"/><Relationship Id="rId40" Type="http://schemas.openxmlformats.org/officeDocument/2006/relationships/customXml" Target="../ink/ink2658.xml"/><Relationship Id="rId115" Type="http://schemas.openxmlformats.org/officeDocument/2006/relationships/image" Target="../media/image267.png"/><Relationship Id="rId136" Type="http://schemas.openxmlformats.org/officeDocument/2006/relationships/customXml" Target="../ink/ink2698.xml"/><Relationship Id="rId157" Type="http://schemas.openxmlformats.org/officeDocument/2006/relationships/image" Target="../media/image295.png"/><Relationship Id="rId178" Type="http://schemas.openxmlformats.org/officeDocument/2006/relationships/customXml" Target="../ink/ink2719.xml"/><Relationship Id="rId61" Type="http://schemas.openxmlformats.org/officeDocument/2006/relationships/image" Target="../media/image240.png"/><Relationship Id="rId82" Type="http://schemas.openxmlformats.org/officeDocument/2006/relationships/customXml" Target="../ink/ink2679.xml"/><Relationship Id="rId199" Type="http://schemas.openxmlformats.org/officeDocument/2006/relationships/image" Target="../media/image316.png"/><Relationship Id="rId203" Type="http://schemas.openxmlformats.org/officeDocument/2006/relationships/image" Target="../media/image318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48.xml"/><Relationship Id="rId13" Type="http://schemas.openxmlformats.org/officeDocument/2006/relationships/image" Target="../media/image336.png"/><Relationship Id="rId3" Type="http://schemas.openxmlformats.org/officeDocument/2006/relationships/image" Target="../media/image331.png"/><Relationship Id="rId7" Type="http://schemas.openxmlformats.org/officeDocument/2006/relationships/image" Target="../media/image333.png"/><Relationship Id="rId12" Type="http://schemas.openxmlformats.org/officeDocument/2006/relationships/customXml" Target="../ink/ink2750.xml"/><Relationship Id="rId17" Type="http://schemas.openxmlformats.org/officeDocument/2006/relationships/image" Target="../media/image338.png"/><Relationship Id="rId2" Type="http://schemas.openxmlformats.org/officeDocument/2006/relationships/customXml" Target="../ink/ink2745.xml"/><Relationship Id="rId16" Type="http://schemas.openxmlformats.org/officeDocument/2006/relationships/customXml" Target="../ink/ink27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7.xml"/><Relationship Id="rId11" Type="http://schemas.openxmlformats.org/officeDocument/2006/relationships/image" Target="../media/image335.png"/><Relationship Id="rId5" Type="http://schemas.openxmlformats.org/officeDocument/2006/relationships/image" Target="../media/image332.png"/><Relationship Id="rId15" Type="http://schemas.openxmlformats.org/officeDocument/2006/relationships/image" Target="../media/image337.png"/><Relationship Id="rId10" Type="http://schemas.openxmlformats.org/officeDocument/2006/relationships/customXml" Target="../ink/ink2749.xml"/><Relationship Id="rId4" Type="http://schemas.openxmlformats.org/officeDocument/2006/relationships/customXml" Target="../ink/ink2746.xml"/><Relationship Id="rId9" Type="http://schemas.openxmlformats.org/officeDocument/2006/relationships/image" Target="../media/image334.png"/><Relationship Id="rId14" Type="http://schemas.openxmlformats.org/officeDocument/2006/relationships/customXml" Target="../ink/ink2751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56.xml"/><Relationship Id="rId13" Type="http://schemas.openxmlformats.org/officeDocument/2006/relationships/image" Target="../media/image340.png"/><Relationship Id="rId18" Type="http://schemas.openxmlformats.org/officeDocument/2006/relationships/customXml" Target="../ink/ink2761.xml"/><Relationship Id="rId26" Type="http://schemas.openxmlformats.org/officeDocument/2006/relationships/customXml" Target="../ink/ink2765.xml"/><Relationship Id="rId3" Type="http://schemas.openxmlformats.org/officeDocument/2006/relationships/image" Target="../media/image331.png"/><Relationship Id="rId21" Type="http://schemas.openxmlformats.org/officeDocument/2006/relationships/image" Target="../media/image344.png"/><Relationship Id="rId7" Type="http://schemas.openxmlformats.org/officeDocument/2006/relationships/image" Target="../media/image333.png"/><Relationship Id="rId12" Type="http://schemas.openxmlformats.org/officeDocument/2006/relationships/customXml" Target="../ink/ink2758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2" Type="http://schemas.openxmlformats.org/officeDocument/2006/relationships/customXml" Target="../ink/ink2753.xml"/><Relationship Id="rId16" Type="http://schemas.openxmlformats.org/officeDocument/2006/relationships/customXml" Target="../ink/ink2760.xml"/><Relationship Id="rId20" Type="http://schemas.openxmlformats.org/officeDocument/2006/relationships/customXml" Target="../ink/ink27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5.xml"/><Relationship Id="rId11" Type="http://schemas.openxmlformats.org/officeDocument/2006/relationships/image" Target="../media/image339.png"/><Relationship Id="rId24" Type="http://schemas.openxmlformats.org/officeDocument/2006/relationships/customXml" Target="../ink/ink2764.xml"/><Relationship Id="rId5" Type="http://schemas.openxmlformats.org/officeDocument/2006/relationships/image" Target="../media/image332.png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10" Type="http://schemas.openxmlformats.org/officeDocument/2006/relationships/customXml" Target="../ink/ink2757.xml"/><Relationship Id="rId19" Type="http://schemas.openxmlformats.org/officeDocument/2006/relationships/image" Target="../media/image343.png"/><Relationship Id="rId4" Type="http://schemas.openxmlformats.org/officeDocument/2006/relationships/customXml" Target="../ink/ink2754.xml"/><Relationship Id="rId9" Type="http://schemas.openxmlformats.org/officeDocument/2006/relationships/image" Target="../media/image334.png"/><Relationship Id="rId14" Type="http://schemas.openxmlformats.org/officeDocument/2006/relationships/customXml" Target="../ink/ink2759.xml"/><Relationship Id="rId22" Type="http://schemas.openxmlformats.org/officeDocument/2006/relationships/customXml" Target="../ink/ink2763.xml"/><Relationship Id="rId27" Type="http://schemas.openxmlformats.org/officeDocument/2006/relationships/image" Target="../media/image347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1.png"/><Relationship Id="rId18" Type="http://schemas.openxmlformats.org/officeDocument/2006/relationships/customXml" Target="../ink/ink67.xml"/><Relationship Id="rId26" Type="http://schemas.openxmlformats.org/officeDocument/2006/relationships/customXml" Target="../ink/ink71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75.xml"/><Relationship Id="rId42" Type="http://schemas.openxmlformats.org/officeDocument/2006/relationships/customXml" Target="../ink/ink79.xml"/><Relationship Id="rId47" Type="http://schemas.openxmlformats.org/officeDocument/2006/relationships/image" Target="../media/image30.png"/><Relationship Id="rId50" Type="http://schemas.openxmlformats.org/officeDocument/2006/relationships/customXml" Target="../ink/ink83.xml"/><Relationship Id="rId55" Type="http://schemas.openxmlformats.org/officeDocument/2006/relationships/image" Target="../media/image34.png"/><Relationship Id="rId7" Type="http://schemas.openxmlformats.org/officeDocument/2006/relationships/image" Target="../media/image1011.png"/><Relationship Id="rId2" Type="http://schemas.openxmlformats.org/officeDocument/2006/relationships/customXml" Target="../ink/ink59.xml"/><Relationship Id="rId16" Type="http://schemas.openxmlformats.org/officeDocument/2006/relationships/customXml" Target="../ink/ink66.xml"/><Relationship Id="rId29" Type="http://schemas.openxmlformats.org/officeDocument/2006/relationships/image" Target="../media/image21.png"/><Relationship Id="rId11" Type="http://schemas.openxmlformats.org/officeDocument/2006/relationships/image" Target="../media/image1211.png"/><Relationship Id="rId24" Type="http://schemas.openxmlformats.org/officeDocument/2006/relationships/customXml" Target="../ink/ink70.xml"/><Relationship Id="rId32" Type="http://schemas.openxmlformats.org/officeDocument/2006/relationships/customXml" Target="../ink/ink74.xml"/><Relationship Id="rId37" Type="http://schemas.openxmlformats.org/officeDocument/2006/relationships/image" Target="../media/image25.png"/><Relationship Id="rId40" Type="http://schemas.openxmlformats.org/officeDocument/2006/relationships/customXml" Target="../ink/ink78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" Type="http://schemas.openxmlformats.org/officeDocument/2006/relationships/image" Target="../media/image911.png"/><Relationship Id="rId10" Type="http://schemas.openxmlformats.org/officeDocument/2006/relationships/customXml" Target="../ink/ink63.xml"/><Relationship Id="rId19" Type="http://schemas.openxmlformats.org/officeDocument/2006/relationships/image" Target="../media/image1611.png"/><Relationship Id="rId31" Type="http://schemas.openxmlformats.org/officeDocument/2006/relationships/image" Target="../media/image22.png"/><Relationship Id="rId44" Type="http://schemas.openxmlformats.org/officeDocument/2006/relationships/customXml" Target="../ink/ink80.xml"/><Relationship Id="rId52" Type="http://schemas.openxmlformats.org/officeDocument/2006/relationships/customXml" Target="../ink/ink84.xml"/><Relationship Id="rId4" Type="http://schemas.openxmlformats.org/officeDocument/2006/relationships/customXml" Target="../ink/ink60.xml"/><Relationship Id="rId9" Type="http://schemas.openxmlformats.org/officeDocument/2006/relationships/image" Target="../media/image1111.png"/><Relationship Id="rId14" Type="http://schemas.openxmlformats.org/officeDocument/2006/relationships/customXml" Target="../ink/ink65.xml"/><Relationship Id="rId22" Type="http://schemas.openxmlformats.org/officeDocument/2006/relationships/customXml" Target="../ink/ink69.xml"/><Relationship Id="rId27" Type="http://schemas.openxmlformats.org/officeDocument/2006/relationships/image" Target="../media/image20.png"/><Relationship Id="rId30" Type="http://schemas.openxmlformats.org/officeDocument/2006/relationships/customXml" Target="../ink/ink73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82.xml"/><Relationship Id="rId8" Type="http://schemas.openxmlformats.org/officeDocument/2006/relationships/customXml" Target="../ink/ink62.xml"/><Relationship Id="rId51" Type="http://schemas.openxmlformats.org/officeDocument/2006/relationships/image" Target="../media/image32.png"/><Relationship Id="rId3" Type="http://schemas.openxmlformats.org/officeDocument/2006/relationships/image" Target="../media/image811.png"/><Relationship Id="rId12" Type="http://schemas.openxmlformats.org/officeDocument/2006/relationships/customXml" Target="../ink/ink64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77.xml"/><Relationship Id="rId46" Type="http://schemas.openxmlformats.org/officeDocument/2006/relationships/customXml" Target="../ink/ink81.xml"/><Relationship Id="rId20" Type="http://schemas.openxmlformats.org/officeDocument/2006/relationships/customXml" Target="../ink/ink68.xml"/><Relationship Id="rId41" Type="http://schemas.openxmlformats.org/officeDocument/2006/relationships/image" Target="../media/image27.png"/><Relationship Id="rId54" Type="http://schemas.openxmlformats.org/officeDocument/2006/relationships/customXml" Target="../ink/ink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72.xml"/><Relationship Id="rId36" Type="http://schemas.openxmlformats.org/officeDocument/2006/relationships/customXml" Target="../ink/ink76.xml"/><Relationship Id="rId49" Type="http://schemas.openxmlformats.org/officeDocument/2006/relationships/image" Target="../media/image31.png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0.png"/><Relationship Id="rId18" Type="http://schemas.openxmlformats.org/officeDocument/2006/relationships/customXml" Target="../ink/ink2774.xml"/><Relationship Id="rId26" Type="http://schemas.openxmlformats.org/officeDocument/2006/relationships/customXml" Target="../ink/ink2778.xml"/><Relationship Id="rId21" Type="http://schemas.openxmlformats.org/officeDocument/2006/relationships/image" Target="../media/image344.png"/><Relationship Id="rId34" Type="http://schemas.openxmlformats.org/officeDocument/2006/relationships/customXml" Target="../ink/ink2782.xml"/><Relationship Id="rId7" Type="http://schemas.openxmlformats.org/officeDocument/2006/relationships/image" Target="../media/image333.png"/><Relationship Id="rId12" Type="http://schemas.openxmlformats.org/officeDocument/2006/relationships/customXml" Target="../ink/ink2771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2" Type="http://schemas.openxmlformats.org/officeDocument/2006/relationships/customXml" Target="../ink/ink2766.xml"/><Relationship Id="rId16" Type="http://schemas.openxmlformats.org/officeDocument/2006/relationships/customXml" Target="../ink/ink2773.xml"/><Relationship Id="rId20" Type="http://schemas.openxmlformats.org/officeDocument/2006/relationships/customXml" Target="../ink/ink2775.xml"/><Relationship Id="rId29" Type="http://schemas.openxmlformats.org/officeDocument/2006/relationships/image" Target="../media/image3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8.xml"/><Relationship Id="rId11" Type="http://schemas.openxmlformats.org/officeDocument/2006/relationships/image" Target="../media/image339.png"/><Relationship Id="rId24" Type="http://schemas.openxmlformats.org/officeDocument/2006/relationships/customXml" Target="../ink/ink2777.xml"/><Relationship Id="rId32" Type="http://schemas.openxmlformats.org/officeDocument/2006/relationships/customXml" Target="../ink/ink2781.xml"/><Relationship Id="rId37" Type="http://schemas.openxmlformats.org/officeDocument/2006/relationships/image" Target="../media/image352.png"/><Relationship Id="rId5" Type="http://schemas.openxmlformats.org/officeDocument/2006/relationships/image" Target="../media/image332.png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779.xml"/><Relationship Id="rId36" Type="http://schemas.openxmlformats.org/officeDocument/2006/relationships/customXml" Target="../ink/ink2783.xml"/><Relationship Id="rId10" Type="http://schemas.openxmlformats.org/officeDocument/2006/relationships/customXml" Target="../ink/ink2770.xml"/><Relationship Id="rId19" Type="http://schemas.openxmlformats.org/officeDocument/2006/relationships/image" Target="../media/image343.png"/><Relationship Id="rId31" Type="http://schemas.openxmlformats.org/officeDocument/2006/relationships/image" Target="../media/image349.png"/><Relationship Id="rId4" Type="http://schemas.openxmlformats.org/officeDocument/2006/relationships/customXml" Target="../ink/ink2767.xml"/><Relationship Id="rId9" Type="http://schemas.openxmlformats.org/officeDocument/2006/relationships/image" Target="../media/image334.png"/><Relationship Id="rId14" Type="http://schemas.openxmlformats.org/officeDocument/2006/relationships/customXml" Target="../ink/ink2772.xml"/><Relationship Id="rId22" Type="http://schemas.openxmlformats.org/officeDocument/2006/relationships/customXml" Target="../ink/ink2776.xml"/><Relationship Id="rId27" Type="http://schemas.openxmlformats.org/officeDocument/2006/relationships/image" Target="../media/image347.png"/><Relationship Id="rId30" Type="http://schemas.openxmlformats.org/officeDocument/2006/relationships/customXml" Target="../ink/ink2780.xml"/><Relationship Id="rId35" Type="http://schemas.openxmlformats.org/officeDocument/2006/relationships/image" Target="../media/image351.png"/><Relationship Id="rId8" Type="http://schemas.openxmlformats.org/officeDocument/2006/relationships/customXml" Target="../ink/ink2769.xml"/><Relationship Id="rId3" Type="http://schemas.openxmlformats.org/officeDocument/2006/relationships/image" Target="../media/image331.png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0.png"/><Relationship Id="rId18" Type="http://schemas.openxmlformats.org/officeDocument/2006/relationships/customXml" Target="../ink/ink2792.xml"/><Relationship Id="rId26" Type="http://schemas.openxmlformats.org/officeDocument/2006/relationships/customXml" Target="../ink/ink2796.xml"/><Relationship Id="rId39" Type="http://schemas.openxmlformats.org/officeDocument/2006/relationships/image" Target="../media/image353.png"/><Relationship Id="rId21" Type="http://schemas.openxmlformats.org/officeDocument/2006/relationships/image" Target="../media/image344.png"/><Relationship Id="rId34" Type="http://schemas.openxmlformats.org/officeDocument/2006/relationships/customXml" Target="../ink/ink2800.xml"/><Relationship Id="rId42" Type="http://schemas.openxmlformats.org/officeDocument/2006/relationships/customXml" Target="../ink/ink2804.xml"/><Relationship Id="rId7" Type="http://schemas.openxmlformats.org/officeDocument/2006/relationships/image" Target="../media/image333.png"/><Relationship Id="rId2" Type="http://schemas.openxmlformats.org/officeDocument/2006/relationships/customXml" Target="../ink/ink2784.xml"/><Relationship Id="rId16" Type="http://schemas.openxmlformats.org/officeDocument/2006/relationships/customXml" Target="../ink/ink2791.xml"/><Relationship Id="rId20" Type="http://schemas.openxmlformats.org/officeDocument/2006/relationships/customXml" Target="../ink/ink2793.xml"/><Relationship Id="rId29" Type="http://schemas.openxmlformats.org/officeDocument/2006/relationships/image" Target="../media/image348.png"/><Relationship Id="rId41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6.xml"/><Relationship Id="rId11" Type="http://schemas.openxmlformats.org/officeDocument/2006/relationships/image" Target="../media/image339.png"/><Relationship Id="rId24" Type="http://schemas.openxmlformats.org/officeDocument/2006/relationships/customXml" Target="../ink/ink2795.xml"/><Relationship Id="rId32" Type="http://schemas.openxmlformats.org/officeDocument/2006/relationships/customXml" Target="../ink/ink2799.xml"/><Relationship Id="rId37" Type="http://schemas.openxmlformats.org/officeDocument/2006/relationships/image" Target="../media/image352.png"/><Relationship Id="rId40" Type="http://schemas.openxmlformats.org/officeDocument/2006/relationships/customXml" Target="../ink/ink2803.xml"/><Relationship Id="rId5" Type="http://schemas.openxmlformats.org/officeDocument/2006/relationships/image" Target="../media/image332.png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797.xml"/><Relationship Id="rId36" Type="http://schemas.openxmlformats.org/officeDocument/2006/relationships/customXml" Target="../ink/ink2801.xml"/><Relationship Id="rId10" Type="http://schemas.openxmlformats.org/officeDocument/2006/relationships/customXml" Target="../ink/ink2788.xml"/><Relationship Id="rId19" Type="http://schemas.openxmlformats.org/officeDocument/2006/relationships/image" Target="../media/image343.png"/><Relationship Id="rId31" Type="http://schemas.openxmlformats.org/officeDocument/2006/relationships/image" Target="../media/image349.png"/><Relationship Id="rId4" Type="http://schemas.openxmlformats.org/officeDocument/2006/relationships/customXml" Target="../ink/ink2785.xml"/><Relationship Id="rId9" Type="http://schemas.openxmlformats.org/officeDocument/2006/relationships/image" Target="../media/image334.png"/><Relationship Id="rId14" Type="http://schemas.openxmlformats.org/officeDocument/2006/relationships/customXml" Target="../ink/ink2790.xml"/><Relationship Id="rId22" Type="http://schemas.openxmlformats.org/officeDocument/2006/relationships/customXml" Target="../ink/ink2794.xml"/><Relationship Id="rId27" Type="http://schemas.openxmlformats.org/officeDocument/2006/relationships/image" Target="../media/image347.png"/><Relationship Id="rId30" Type="http://schemas.openxmlformats.org/officeDocument/2006/relationships/customXml" Target="../ink/ink2798.xml"/><Relationship Id="rId35" Type="http://schemas.openxmlformats.org/officeDocument/2006/relationships/image" Target="../media/image351.png"/><Relationship Id="rId43" Type="http://schemas.openxmlformats.org/officeDocument/2006/relationships/image" Target="../media/image355.png"/><Relationship Id="rId8" Type="http://schemas.openxmlformats.org/officeDocument/2006/relationships/customXml" Target="../ink/ink2787.xml"/><Relationship Id="rId3" Type="http://schemas.openxmlformats.org/officeDocument/2006/relationships/image" Target="../media/image331.png"/><Relationship Id="rId12" Type="http://schemas.openxmlformats.org/officeDocument/2006/relationships/customXml" Target="../ink/ink2789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38" Type="http://schemas.openxmlformats.org/officeDocument/2006/relationships/customXml" Target="../ink/ink2802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0.png"/><Relationship Id="rId18" Type="http://schemas.openxmlformats.org/officeDocument/2006/relationships/customXml" Target="../ink/ink2813.xml"/><Relationship Id="rId26" Type="http://schemas.openxmlformats.org/officeDocument/2006/relationships/customXml" Target="../ink/ink2817.xml"/><Relationship Id="rId39" Type="http://schemas.openxmlformats.org/officeDocument/2006/relationships/image" Target="../media/image353.png"/><Relationship Id="rId21" Type="http://schemas.openxmlformats.org/officeDocument/2006/relationships/image" Target="../media/image344.png"/><Relationship Id="rId34" Type="http://schemas.openxmlformats.org/officeDocument/2006/relationships/customXml" Target="../ink/ink2821.xml"/><Relationship Id="rId42" Type="http://schemas.openxmlformats.org/officeDocument/2006/relationships/customXml" Target="../ink/ink2825.xml"/><Relationship Id="rId47" Type="http://schemas.openxmlformats.org/officeDocument/2006/relationships/image" Target="../media/image357.png"/><Relationship Id="rId50" Type="http://schemas.openxmlformats.org/officeDocument/2006/relationships/customXml" Target="../ink/ink2829.xml"/><Relationship Id="rId7" Type="http://schemas.openxmlformats.org/officeDocument/2006/relationships/image" Target="../media/image333.png"/><Relationship Id="rId2" Type="http://schemas.openxmlformats.org/officeDocument/2006/relationships/customXml" Target="../ink/ink2805.xml"/><Relationship Id="rId16" Type="http://schemas.openxmlformats.org/officeDocument/2006/relationships/customXml" Target="../ink/ink2812.xml"/><Relationship Id="rId29" Type="http://schemas.openxmlformats.org/officeDocument/2006/relationships/image" Target="../media/image348.png"/><Relationship Id="rId11" Type="http://schemas.openxmlformats.org/officeDocument/2006/relationships/image" Target="../media/image339.png"/><Relationship Id="rId24" Type="http://schemas.openxmlformats.org/officeDocument/2006/relationships/customXml" Target="../ink/ink2816.xml"/><Relationship Id="rId32" Type="http://schemas.openxmlformats.org/officeDocument/2006/relationships/customXml" Target="../ink/ink2820.xml"/><Relationship Id="rId37" Type="http://schemas.openxmlformats.org/officeDocument/2006/relationships/image" Target="../media/image352.png"/><Relationship Id="rId40" Type="http://schemas.openxmlformats.org/officeDocument/2006/relationships/customXml" Target="../ink/ink2824.xml"/><Relationship Id="rId45" Type="http://schemas.openxmlformats.org/officeDocument/2006/relationships/image" Target="../media/image356.png"/><Relationship Id="rId53" Type="http://schemas.openxmlformats.org/officeDocument/2006/relationships/image" Target="../media/image360.png"/><Relationship Id="rId5" Type="http://schemas.openxmlformats.org/officeDocument/2006/relationships/image" Target="../media/image332.png"/><Relationship Id="rId10" Type="http://schemas.openxmlformats.org/officeDocument/2006/relationships/customXml" Target="../ink/ink2809.xml"/><Relationship Id="rId19" Type="http://schemas.openxmlformats.org/officeDocument/2006/relationships/image" Target="../media/image343.png"/><Relationship Id="rId31" Type="http://schemas.openxmlformats.org/officeDocument/2006/relationships/image" Target="../media/image349.png"/><Relationship Id="rId44" Type="http://schemas.openxmlformats.org/officeDocument/2006/relationships/customXml" Target="../ink/ink2826.xml"/><Relationship Id="rId52" Type="http://schemas.openxmlformats.org/officeDocument/2006/relationships/customXml" Target="../ink/ink2830.xml"/><Relationship Id="rId4" Type="http://schemas.openxmlformats.org/officeDocument/2006/relationships/customXml" Target="../ink/ink2806.xml"/><Relationship Id="rId9" Type="http://schemas.openxmlformats.org/officeDocument/2006/relationships/image" Target="../media/image334.png"/><Relationship Id="rId14" Type="http://schemas.openxmlformats.org/officeDocument/2006/relationships/customXml" Target="../ink/ink2811.xml"/><Relationship Id="rId22" Type="http://schemas.openxmlformats.org/officeDocument/2006/relationships/customXml" Target="../ink/ink2815.xml"/><Relationship Id="rId27" Type="http://schemas.openxmlformats.org/officeDocument/2006/relationships/image" Target="../media/image347.png"/><Relationship Id="rId30" Type="http://schemas.openxmlformats.org/officeDocument/2006/relationships/customXml" Target="../ink/ink2819.xml"/><Relationship Id="rId35" Type="http://schemas.openxmlformats.org/officeDocument/2006/relationships/image" Target="../media/image351.png"/><Relationship Id="rId43" Type="http://schemas.openxmlformats.org/officeDocument/2006/relationships/image" Target="../media/image355.png"/><Relationship Id="rId48" Type="http://schemas.openxmlformats.org/officeDocument/2006/relationships/customXml" Target="../ink/ink2828.xml"/><Relationship Id="rId8" Type="http://schemas.openxmlformats.org/officeDocument/2006/relationships/customXml" Target="../ink/ink2808.xml"/><Relationship Id="rId51" Type="http://schemas.openxmlformats.org/officeDocument/2006/relationships/image" Target="../media/image359.png"/><Relationship Id="rId3" Type="http://schemas.openxmlformats.org/officeDocument/2006/relationships/image" Target="../media/image331.png"/><Relationship Id="rId12" Type="http://schemas.openxmlformats.org/officeDocument/2006/relationships/customXml" Target="../ink/ink2810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38" Type="http://schemas.openxmlformats.org/officeDocument/2006/relationships/customXml" Target="../ink/ink2823.xml"/><Relationship Id="rId46" Type="http://schemas.openxmlformats.org/officeDocument/2006/relationships/customXml" Target="../ink/ink2827.xml"/><Relationship Id="rId20" Type="http://schemas.openxmlformats.org/officeDocument/2006/relationships/customXml" Target="../ink/ink2814.xml"/><Relationship Id="rId41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7.xml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818.xml"/><Relationship Id="rId36" Type="http://schemas.openxmlformats.org/officeDocument/2006/relationships/customXml" Target="../ink/ink2822.xml"/><Relationship Id="rId49" Type="http://schemas.openxmlformats.org/officeDocument/2006/relationships/image" Target="../media/image358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43.xml"/><Relationship Id="rId21" Type="http://schemas.openxmlformats.org/officeDocument/2006/relationships/image" Target="../media/image344.png"/><Relationship Id="rId34" Type="http://schemas.openxmlformats.org/officeDocument/2006/relationships/customXml" Target="../ink/ink2847.xml"/><Relationship Id="rId42" Type="http://schemas.openxmlformats.org/officeDocument/2006/relationships/customXml" Target="../ink/ink2851.xml"/><Relationship Id="rId47" Type="http://schemas.openxmlformats.org/officeDocument/2006/relationships/image" Target="../media/image357.png"/><Relationship Id="rId50" Type="http://schemas.openxmlformats.org/officeDocument/2006/relationships/customXml" Target="../ink/ink2855.xml"/><Relationship Id="rId55" Type="http://schemas.openxmlformats.org/officeDocument/2006/relationships/image" Target="../media/image361.png"/><Relationship Id="rId63" Type="http://schemas.openxmlformats.org/officeDocument/2006/relationships/image" Target="../media/image365.png"/><Relationship Id="rId7" Type="http://schemas.openxmlformats.org/officeDocument/2006/relationships/image" Target="../media/image333.png"/><Relationship Id="rId2" Type="http://schemas.openxmlformats.org/officeDocument/2006/relationships/customXml" Target="../ink/ink2831.xml"/><Relationship Id="rId16" Type="http://schemas.openxmlformats.org/officeDocument/2006/relationships/customXml" Target="../ink/ink2838.xml"/><Relationship Id="rId29" Type="http://schemas.openxmlformats.org/officeDocument/2006/relationships/image" Target="../media/image348.png"/><Relationship Id="rId11" Type="http://schemas.openxmlformats.org/officeDocument/2006/relationships/image" Target="../media/image339.png"/><Relationship Id="rId24" Type="http://schemas.openxmlformats.org/officeDocument/2006/relationships/customXml" Target="../ink/ink2842.xml"/><Relationship Id="rId32" Type="http://schemas.openxmlformats.org/officeDocument/2006/relationships/customXml" Target="../ink/ink2846.xml"/><Relationship Id="rId37" Type="http://schemas.openxmlformats.org/officeDocument/2006/relationships/image" Target="../media/image352.png"/><Relationship Id="rId40" Type="http://schemas.openxmlformats.org/officeDocument/2006/relationships/customXml" Target="../ink/ink2850.xml"/><Relationship Id="rId45" Type="http://schemas.openxmlformats.org/officeDocument/2006/relationships/image" Target="../media/image356.png"/><Relationship Id="rId53" Type="http://schemas.openxmlformats.org/officeDocument/2006/relationships/image" Target="../media/image360.png"/><Relationship Id="rId58" Type="http://schemas.openxmlformats.org/officeDocument/2006/relationships/customXml" Target="../ink/ink2859.xml"/><Relationship Id="rId5" Type="http://schemas.openxmlformats.org/officeDocument/2006/relationships/image" Target="../media/image332.png"/><Relationship Id="rId61" Type="http://schemas.openxmlformats.org/officeDocument/2006/relationships/image" Target="../media/image364.png"/><Relationship Id="rId19" Type="http://schemas.openxmlformats.org/officeDocument/2006/relationships/image" Target="../media/image343.png"/><Relationship Id="rId14" Type="http://schemas.openxmlformats.org/officeDocument/2006/relationships/customXml" Target="../ink/ink2837.xml"/><Relationship Id="rId22" Type="http://schemas.openxmlformats.org/officeDocument/2006/relationships/customXml" Target="../ink/ink2841.xml"/><Relationship Id="rId27" Type="http://schemas.openxmlformats.org/officeDocument/2006/relationships/image" Target="../media/image347.png"/><Relationship Id="rId30" Type="http://schemas.openxmlformats.org/officeDocument/2006/relationships/customXml" Target="../ink/ink2845.xml"/><Relationship Id="rId35" Type="http://schemas.openxmlformats.org/officeDocument/2006/relationships/image" Target="../media/image351.png"/><Relationship Id="rId43" Type="http://schemas.openxmlformats.org/officeDocument/2006/relationships/image" Target="../media/image355.png"/><Relationship Id="rId48" Type="http://schemas.openxmlformats.org/officeDocument/2006/relationships/customXml" Target="../ink/ink2854.xml"/><Relationship Id="rId56" Type="http://schemas.openxmlformats.org/officeDocument/2006/relationships/customXml" Target="../ink/ink2858.xml"/><Relationship Id="rId64" Type="http://schemas.openxmlformats.org/officeDocument/2006/relationships/customXml" Target="../ink/ink2862.xml"/><Relationship Id="rId8" Type="http://schemas.openxmlformats.org/officeDocument/2006/relationships/customXml" Target="../ink/ink2834.xml"/><Relationship Id="rId51" Type="http://schemas.openxmlformats.org/officeDocument/2006/relationships/image" Target="../media/image359.png"/><Relationship Id="rId3" Type="http://schemas.openxmlformats.org/officeDocument/2006/relationships/image" Target="../media/image331.png"/><Relationship Id="rId12" Type="http://schemas.openxmlformats.org/officeDocument/2006/relationships/customXml" Target="../ink/ink2836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38" Type="http://schemas.openxmlformats.org/officeDocument/2006/relationships/customXml" Target="../ink/ink2849.xml"/><Relationship Id="rId46" Type="http://schemas.openxmlformats.org/officeDocument/2006/relationships/customXml" Target="../ink/ink2853.xml"/><Relationship Id="rId59" Type="http://schemas.openxmlformats.org/officeDocument/2006/relationships/image" Target="../media/image363.png"/><Relationship Id="rId20" Type="http://schemas.openxmlformats.org/officeDocument/2006/relationships/customXml" Target="../ink/ink2840.xml"/><Relationship Id="rId41" Type="http://schemas.openxmlformats.org/officeDocument/2006/relationships/image" Target="../media/image354.png"/><Relationship Id="rId54" Type="http://schemas.openxmlformats.org/officeDocument/2006/relationships/customXml" Target="../ink/ink2857.xml"/><Relationship Id="rId62" Type="http://schemas.openxmlformats.org/officeDocument/2006/relationships/customXml" Target="../ink/ink28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33.xml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844.xml"/><Relationship Id="rId36" Type="http://schemas.openxmlformats.org/officeDocument/2006/relationships/customXml" Target="../ink/ink2848.xml"/><Relationship Id="rId49" Type="http://schemas.openxmlformats.org/officeDocument/2006/relationships/image" Target="../media/image358.png"/><Relationship Id="rId57" Type="http://schemas.openxmlformats.org/officeDocument/2006/relationships/image" Target="../media/image362.png"/><Relationship Id="rId10" Type="http://schemas.openxmlformats.org/officeDocument/2006/relationships/customXml" Target="../ink/ink2835.xml"/><Relationship Id="rId31" Type="http://schemas.openxmlformats.org/officeDocument/2006/relationships/image" Target="../media/image349.png"/><Relationship Id="rId44" Type="http://schemas.openxmlformats.org/officeDocument/2006/relationships/customXml" Target="../ink/ink2852.xml"/><Relationship Id="rId52" Type="http://schemas.openxmlformats.org/officeDocument/2006/relationships/customXml" Target="../ink/ink2856.xml"/><Relationship Id="rId60" Type="http://schemas.openxmlformats.org/officeDocument/2006/relationships/customXml" Target="../ink/ink2860.xml"/><Relationship Id="rId65" Type="http://schemas.openxmlformats.org/officeDocument/2006/relationships/image" Target="../media/image366.png"/><Relationship Id="rId4" Type="http://schemas.openxmlformats.org/officeDocument/2006/relationships/customXml" Target="../ink/ink2832.xml"/><Relationship Id="rId9" Type="http://schemas.openxmlformats.org/officeDocument/2006/relationships/image" Target="../media/image334.png"/><Relationship Id="rId13" Type="http://schemas.openxmlformats.org/officeDocument/2006/relationships/image" Target="../media/image340.png"/><Relationship Id="rId18" Type="http://schemas.openxmlformats.org/officeDocument/2006/relationships/customXml" Target="../ink/ink2839.xml"/><Relationship Id="rId39" Type="http://schemas.openxmlformats.org/officeDocument/2006/relationships/image" Target="../media/image353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75.xml"/><Relationship Id="rId21" Type="http://schemas.openxmlformats.org/officeDocument/2006/relationships/image" Target="../media/image344.png"/><Relationship Id="rId42" Type="http://schemas.openxmlformats.org/officeDocument/2006/relationships/customXml" Target="../ink/ink2883.xml"/><Relationship Id="rId47" Type="http://schemas.openxmlformats.org/officeDocument/2006/relationships/image" Target="../media/image357.png"/><Relationship Id="rId63" Type="http://schemas.openxmlformats.org/officeDocument/2006/relationships/image" Target="../media/image365.png"/><Relationship Id="rId68" Type="http://schemas.openxmlformats.org/officeDocument/2006/relationships/customXml" Target="../ink/ink2896.xml"/><Relationship Id="rId16" Type="http://schemas.openxmlformats.org/officeDocument/2006/relationships/customXml" Target="../ink/ink2870.xml"/><Relationship Id="rId11" Type="http://schemas.openxmlformats.org/officeDocument/2006/relationships/image" Target="../media/image339.png"/><Relationship Id="rId32" Type="http://schemas.openxmlformats.org/officeDocument/2006/relationships/customXml" Target="../ink/ink2878.xml"/><Relationship Id="rId37" Type="http://schemas.openxmlformats.org/officeDocument/2006/relationships/image" Target="../media/image352.png"/><Relationship Id="rId53" Type="http://schemas.openxmlformats.org/officeDocument/2006/relationships/image" Target="../media/image360.png"/><Relationship Id="rId58" Type="http://schemas.openxmlformats.org/officeDocument/2006/relationships/customXml" Target="../ink/ink2891.xml"/><Relationship Id="rId74" Type="http://schemas.openxmlformats.org/officeDocument/2006/relationships/customXml" Target="../ink/ink2899.xml"/><Relationship Id="rId79" Type="http://schemas.openxmlformats.org/officeDocument/2006/relationships/image" Target="../media/image373.png"/><Relationship Id="rId5" Type="http://schemas.openxmlformats.org/officeDocument/2006/relationships/image" Target="../media/image332.png"/><Relationship Id="rId61" Type="http://schemas.openxmlformats.org/officeDocument/2006/relationships/image" Target="../media/image364.png"/><Relationship Id="rId82" Type="http://schemas.openxmlformats.org/officeDocument/2006/relationships/customXml" Target="../ink/ink2903.xml"/><Relationship Id="rId19" Type="http://schemas.openxmlformats.org/officeDocument/2006/relationships/image" Target="../media/image343.png"/><Relationship Id="rId14" Type="http://schemas.openxmlformats.org/officeDocument/2006/relationships/customXml" Target="../ink/ink2869.xml"/><Relationship Id="rId22" Type="http://schemas.openxmlformats.org/officeDocument/2006/relationships/customXml" Target="../ink/ink2873.xml"/><Relationship Id="rId27" Type="http://schemas.openxmlformats.org/officeDocument/2006/relationships/image" Target="../media/image347.png"/><Relationship Id="rId30" Type="http://schemas.openxmlformats.org/officeDocument/2006/relationships/customXml" Target="../ink/ink2877.xml"/><Relationship Id="rId35" Type="http://schemas.openxmlformats.org/officeDocument/2006/relationships/image" Target="../media/image351.png"/><Relationship Id="rId43" Type="http://schemas.openxmlformats.org/officeDocument/2006/relationships/image" Target="../media/image355.png"/><Relationship Id="rId48" Type="http://schemas.openxmlformats.org/officeDocument/2006/relationships/customXml" Target="../ink/ink2886.xml"/><Relationship Id="rId56" Type="http://schemas.openxmlformats.org/officeDocument/2006/relationships/customXml" Target="../ink/ink2890.xml"/><Relationship Id="rId64" Type="http://schemas.openxmlformats.org/officeDocument/2006/relationships/customXml" Target="../ink/ink2894.xml"/><Relationship Id="rId69" Type="http://schemas.openxmlformats.org/officeDocument/2006/relationships/image" Target="../media/image368.png"/><Relationship Id="rId77" Type="http://schemas.openxmlformats.org/officeDocument/2006/relationships/image" Target="../media/image372.png"/><Relationship Id="rId8" Type="http://schemas.openxmlformats.org/officeDocument/2006/relationships/customXml" Target="../ink/ink2866.xml"/><Relationship Id="rId51" Type="http://schemas.openxmlformats.org/officeDocument/2006/relationships/image" Target="../media/image359.png"/><Relationship Id="rId72" Type="http://schemas.openxmlformats.org/officeDocument/2006/relationships/customXml" Target="../ink/ink2898.xml"/><Relationship Id="rId80" Type="http://schemas.openxmlformats.org/officeDocument/2006/relationships/customXml" Target="../ink/ink2902.xml"/><Relationship Id="rId3" Type="http://schemas.openxmlformats.org/officeDocument/2006/relationships/image" Target="../media/image331.png"/><Relationship Id="rId12" Type="http://schemas.openxmlformats.org/officeDocument/2006/relationships/customXml" Target="../ink/ink2868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38" Type="http://schemas.openxmlformats.org/officeDocument/2006/relationships/customXml" Target="../ink/ink2881.xml"/><Relationship Id="rId46" Type="http://schemas.openxmlformats.org/officeDocument/2006/relationships/customXml" Target="../ink/ink2885.xml"/><Relationship Id="rId59" Type="http://schemas.openxmlformats.org/officeDocument/2006/relationships/image" Target="../media/image363.png"/><Relationship Id="rId67" Type="http://schemas.openxmlformats.org/officeDocument/2006/relationships/image" Target="../media/image367.png"/><Relationship Id="rId20" Type="http://schemas.openxmlformats.org/officeDocument/2006/relationships/customXml" Target="../ink/ink2872.xml"/><Relationship Id="rId41" Type="http://schemas.openxmlformats.org/officeDocument/2006/relationships/image" Target="../media/image354.png"/><Relationship Id="rId54" Type="http://schemas.openxmlformats.org/officeDocument/2006/relationships/customXml" Target="../ink/ink2889.xml"/><Relationship Id="rId62" Type="http://schemas.openxmlformats.org/officeDocument/2006/relationships/customXml" Target="../ink/ink2893.xml"/><Relationship Id="rId70" Type="http://schemas.openxmlformats.org/officeDocument/2006/relationships/customXml" Target="../ink/ink2897.xml"/><Relationship Id="rId75" Type="http://schemas.openxmlformats.org/officeDocument/2006/relationships/image" Target="../media/image371.png"/><Relationship Id="rId83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5.xml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876.xml"/><Relationship Id="rId36" Type="http://schemas.openxmlformats.org/officeDocument/2006/relationships/customXml" Target="../ink/ink2880.xml"/><Relationship Id="rId49" Type="http://schemas.openxmlformats.org/officeDocument/2006/relationships/image" Target="../media/image358.png"/><Relationship Id="rId57" Type="http://schemas.openxmlformats.org/officeDocument/2006/relationships/image" Target="../media/image362.png"/><Relationship Id="rId10" Type="http://schemas.openxmlformats.org/officeDocument/2006/relationships/customXml" Target="../ink/ink2867.xml"/><Relationship Id="rId31" Type="http://schemas.openxmlformats.org/officeDocument/2006/relationships/image" Target="../media/image349.png"/><Relationship Id="rId44" Type="http://schemas.openxmlformats.org/officeDocument/2006/relationships/customXml" Target="../ink/ink2884.xml"/><Relationship Id="rId52" Type="http://schemas.openxmlformats.org/officeDocument/2006/relationships/customXml" Target="../ink/ink2888.xml"/><Relationship Id="rId60" Type="http://schemas.openxmlformats.org/officeDocument/2006/relationships/customXml" Target="../ink/ink2892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901.xml"/><Relationship Id="rId81" Type="http://schemas.openxmlformats.org/officeDocument/2006/relationships/image" Target="../media/image374.png"/><Relationship Id="rId4" Type="http://schemas.openxmlformats.org/officeDocument/2006/relationships/customXml" Target="../ink/ink2864.xml"/><Relationship Id="rId9" Type="http://schemas.openxmlformats.org/officeDocument/2006/relationships/image" Target="../media/image334.png"/><Relationship Id="rId13" Type="http://schemas.openxmlformats.org/officeDocument/2006/relationships/image" Target="../media/image340.png"/><Relationship Id="rId18" Type="http://schemas.openxmlformats.org/officeDocument/2006/relationships/customXml" Target="../ink/ink2871.xml"/><Relationship Id="rId39" Type="http://schemas.openxmlformats.org/officeDocument/2006/relationships/image" Target="../media/image353.png"/><Relationship Id="rId34" Type="http://schemas.openxmlformats.org/officeDocument/2006/relationships/customXml" Target="../ink/ink2879.xml"/><Relationship Id="rId50" Type="http://schemas.openxmlformats.org/officeDocument/2006/relationships/customXml" Target="../ink/ink2887.xml"/><Relationship Id="rId55" Type="http://schemas.openxmlformats.org/officeDocument/2006/relationships/image" Target="../media/image361.png"/><Relationship Id="rId76" Type="http://schemas.openxmlformats.org/officeDocument/2006/relationships/customXml" Target="../ink/ink2900.xml"/><Relationship Id="rId7" Type="http://schemas.openxmlformats.org/officeDocument/2006/relationships/image" Target="../media/image333.png"/><Relationship Id="rId71" Type="http://schemas.openxmlformats.org/officeDocument/2006/relationships/image" Target="../media/image369.png"/><Relationship Id="rId2" Type="http://schemas.openxmlformats.org/officeDocument/2006/relationships/customXml" Target="../ink/ink2863.xml"/><Relationship Id="rId29" Type="http://schemas.openxmlformats.org/officeDocument/2006/relationships/image" Target="../media/image348.png"/><Relationship Id="rId24" Type="http://schemas.openxmlformats.org/officeDocument/2006/relationships/customXml" Target="../ink/ink2874.xml"/><Relationship Id="rId40" Type="http://schemas.openxmlformats.org/officeDocument/2006/relationships/customXml" Target="../ink/ink2882.xml"/><Relationship Id="rId45" Type="http://schemas.openxmlformats.org/officeDocument/2006/relationships/image" Target="../media/image356.png"/><Relationship Id="rId66" Type="http://schemas.openxmlformats.org/officeDocument/2006/relationships/customXml" Target="../ink/ink2895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16.xml"/><Relationship Id="rId21" Type="http://schemas.openxmlformats.org/officeDocument/2006/relationships/image" Target="../media/image344.png"/><Relationship Id="rId42" Type="http://schemas.openxmlformats.org/officeDocument/2006/relationships/customXml" Target="../ink/ink2924.xml"/><Relationship Id="rId47" Type="http://schemas.openxmlformats.org/officeDocument/2006/relationships/image" Target="../media/image357.png"/><Relationship Id="rId63" Type="http://schemas.openxmlformats.org/officeDocument/2006/relationships/image" Target="../media/image365.png"/><Relationship Id="rId68" Type="http://schemas.openxmlformats.org/officeDocument/2006/relationships/customXml" Target="../ink/ink2937.xml"/><Relationship Id="rId84" Type="http://schemas.openxmlformats.org/officeDocument/2006/relationships/customXml" Target="../ink/ink2945.xml"/><Relationship Id="rId89" Type="http://schemas.openxmlformats.org/officeDocument/2006/relationships/image" Target="../media/image378.png"/><Relationship Id="rId16" Type="http://schemas.openxmlformats.org/officeDocument/2006/relationships/customXml" Target="../ink/ink2911.xml"/><Relationship Id="rId11" Type="http://schemas.openxmlformats.org/officeDocument/2006/relationships/image" Target="../media/image339.png"/><Relationship Id="rId32" Type="http://schemas.openxmlformats.org/officeDocument/2006/relationships/customXml" Target="../ink/ink2919.xml"/><Relationship Id="rId37" Type="http://schemas.openxmlformats.org/officeDocument/2006/relationships/image" Target="../media/image352.png"/><Relationship Id="rId53" Type="http://schemas.openxmlformats.org/officeDocument/2006/relationships/image" Target="../media/image360.png"/><Relationship Id="rId58" Type="http://schemas.openxmlformats.org/officeDocument/2006/relationships/customXml" Target="../ink/ink2932.xml"/><Relationship Id="rId74" Type="http://schemas.openxmlformats.org/officeDocument/2006/relationships/customXml" Target="../ink/ink2940.xml"/><Relationship Id="rId79" Type="http://schemas.openxmlformats.org/officeDocument/2006/relationships/image" Target="../media/image373.png"/><Relationship Id="rId5" Type="http://schemas.openxmlformats.org/officeDocument/2006/relationships/image" Target="../media/image332.png"/><Relationship Id="rId90" Type="http://schemas.openxmlformats.org/officeDocument/2006/relationships/customXml" Target="../ink/ink2948.xml"/><Relationship Id="rId95" Type="http://schemas.openxmlformats.org/officeDocument/2006/relationships/image" Target="../media/image381.png"/><Relationship Id="rId22" Type="http://schemas.openxmlformats.org/officeDocument/2006/relationships/customXml" Target="../ink/ink2914.xml"/><Relationship Id="rId27" Type="http://schemas.openxmlformats.org/officeDocument/2006/relationships/image" Target="../media/image347.png"/><Relationship Id="rId43" Type="http://schemas.openxmlformats.org/officeDocument/2006/relationships/image" Target="../media/image355.png"/><Relationship Id="rId48" Type="http://schemas.openxmlformats.org/officeDocument/2006/relationships/customXml" Target="../ink/ink2927.xml"/><Relationship Id="rId64" Type="http://schemas.openxmlformats.org/officeDocument/2006/relationships/customXml" Target="../ink/ink2935.xml"/><Relationship Id="rId69" Type="http://schemas.openxmlformats.org/officeDocument/2006/relationships/image" Target="../media/image368.png"/><Relationship Id="rId80" Type="http://schemas.openxmlformats.org/officeDocument/2006/relationships/customXml" Target="../ink/ink2943.xml"/><Relationship Id="rId85" Type="http://schemas.openxmlformats.org/officeDocument/2006/relationships/image" Target="../media/image376.png"/><Relationship Id="rId3" Type="http://schemas.openxmlformats.org/officeDocument/2006/relationships/image" Target="../media/image331.png"/><Relationship Id="rId12" Type="http://schemas.openxmlformats.org/officeDocument/2006/relationships/customXml" Target="../ink/ink2909.xml"/><Relationship Id="rId17" Type="http://schemas.openxmlformats.org/officeDocument/2006/relationships/image" Target="../media/image342.png"/><Relationship Id="rId25" Type="http://schemas.openxmlformats.org/officeDocument/2006/relationships/image" Target="../media/image346.png"/><Relationship Id="rId33" Type="http://schemas.openxmlformats.org/officeDocument/2006/relationships/image" Target="../media/image350.png"/><Relationship Id="rId38" Type="http://schemas.openxmlformats.org/officeDocument/2006/relationships/customXml" Target="../ink/ink2922.xml"/><Relationship Id="rId46" Type="http://schemas.openxmlformats.org/officeDocument/2006/relationships/customXml" Target="../ink/ink2926.xml"/><Relationship Id="rId59" Type="http://schemas.openxmlformats.org/officeDocument/2006/relationships/image" Target="../media/image363.png"/><Relationship Id="rId67" Type="http://schemas.openxmlformats.org/officeDocument/2006/relationships/image" Target="../media/image367.png"/><Relationship Id="rId20" Type="http://schemas.openxmlformats.org/officeDocument/2006/relationships/customXml" Target="../ink/ink2913.xml"/><Relationship Id="rId41" Type="http://schemas.openxmlformats.org/officeDocument/2006/relationships/image" Target="../media/image354.png"/><Relationship Id="rId54" Type="http://schemas.openxmlformats.org/officeDocument/2006/relationships/customXml" Target="../ink/ink2930.xml"/><Relationship Id="rId62" Type="http://schemas.openxmlformats.org/officeDocument/2006/relationships/customXml" Target="../ink/ink2934.xml"/><Relationship Id="rId70" Type="http://schemas.openxmlformats.org/officeDocument/2006/relationships/customXml" Target="../ink/ink2938.xml"/><Relationship Id="rId75" Type="http://schemas.openxmlformats.org/officeDocument/2006/relationships/image" Target="../media/image371.png"/><Relationship Id="rId83" Type="http://schemas.openxmlformats.org/officeDocument/2006/relationships/image" Target="../media/image375.png"/><Relationship Id="rId88" Type="http://schemas.openxmlformats.org/officeDocument/2006/relationships/customXml" Target="../ink/ink2947.xml"/><Relationship Id="rId91" Type="http://schemas.openxmlformats.org/officeDocument/2006/relationships/image" Target="../media/image379.png"/><Relationship Id="rId96" Type="http://schemas.openxmlformats.org/officeDocument/2006/relationships/customXml" Target="../ink/ink29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6.xml"/><Relationship Id="rId15" Type="http://schemas.openxmlformats.org/officeDocument/2006/relationships/image" Target="../media/image341.png"/><Relationship Id="rId23" Type="http://schemas.openxmlformats.org/officeDocument/2006/relationships/image" Target="../media/image345.png"/><Relationship Id="rId28" Type="http://schemas.openxmlformats.org/officeDocument/2006/relationships/customXml" Target="../ink/ink2917.xml"/><Relationship Id="rId36" Type="http://schemas.openxmlformats.org/officeDocument/2006/relationships/customXml" Target="../ink/ink2921.xml"/><Relationship Id="rId49" Type="http://schemas.openxmlformats.org/officeDocument/2006/relationships/image" Target="../media/image358.png"/><Relationship Id="rId57" Type="http://schemas.openxmlformats.org/officeDocument/2006/relationships/image" Target="../media/image362.png"/><Relationship Id="rId10" Type="http://schemas.openxmlformats.org/officeDocument/2006/relationships/customXml" Target="../ink/ink2908.xml"/><Relationship Id="rId31" Type="http://schemas.openxmlformats.org/officeDocument/2006/relationships/image" Target="../media/image349.png"/><Relationship Id="rId44" Type="http://schemas.openxmlformats.org/officeDocument/2006/relationships/customXml" Target="../ink/ink2925.xml"/><Relationship Id="rId52" Type="http://schemas.openxmlformats.org/officeDocument/2006/relationships/customXml" Target="../ink/ink2929.xml"/><Relationship Id="rId60" Type="http://schemas.openxmlformats.org/officeDocument/2006/relationships/customXml" Target="../ink/ink2933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942.xml"/><Relationship Id="rId81" Type="http://schemas.openxmlformats.org/officeDocument/2006/relationships/image" Target="../media/image374.png"/><Relationship Id="rId86" Type="http://schemas.openxmlformats.org/officeDocument/2006/relationships/customXml" Target="../ink/ink2946.xml"/><Relationship Id="rId94" Type="http://schemas.openxmlformats.org/officeDocument/2006/relationships/customXml" Target="../ink/ink2950.xml"/><Relationship Id="rId99" Type="http://schemas.openxmlformats.org/officeDocument/2006/relationships/image" Target="../media/image383.png"/><Relationship Id="rId4" Type="http://schemas.openxmlformats.org/officeDocument/2006/relationships/customXml" Target="../ink/ink2905.xml"/><Relationship Id="rId9" Type="http://schemas.openxmlformats.org/officeDocument/2006/relationships/image" Target="../media/image334.png"/><Relationship Id="rId13" Type="http://schemas.openxmlformats.org/officeDocument/2006/relationships/image" Target="../media/image340.png"/><Relationship Id="rId18" Type="http://schemas.openxmlformats.org/officeDocument/2006/relationships/customXml" Target="../ink/ink2912.xml"/><Relationship Id="rId39" Type="http://schemas.openxmlformats.org/officeDocument/2006/relationships/image" Target="../media/image353.png"/><Relationship Id="rId34" Type="http://schemas.openxmlformats.org/officeDocument/2006/relationships/customXml" Target="../ink/ink2920.xml"/><Relationship Id="rId50" Type="http://schemas.openxmlformats.org/officeDocument/2006/relationships/customXml" Target="../ink/ink2928.xml"/><Relationship Id="rId55" Type="http://schemas.openxmlformats.org/officeDocument/2006/relationships/image" Target="../media/image361.png"/><Relationship Id="rId76" Type="http://schemas.openxmlformats.org/officeDocument/2006/relationships/customXml" Target="../ink/ink2941.xml"/><Relationship Id="rId97" Type="http://schemas.openxmlformats.org/officeDocument/2006/relationships/image" Target="../media/image382.png"/><Relationship Id="rId7" Type="http://schemas.openxmlformats.org/officeDocument/2006/relationships/image" Target="../media/image333.png"/><Relationship Id="rId71" Type="http://schemas.openxmlformats.org/officeDocument/2006/relationships/image" Target="../media/image369.png"/><Relationship Id="rId92" Type="http://schemas.openxmlformats.org/officeDocument/2006/relationships/customXml" Target="../ink/ink2949.xml"/><Relationship Id="rId2" Type="http://schemas.openxmlformats.org/officeDocument/2006/relationships/customXml" Target="../ink/ink2904.xml"/><Relationship Id="rId29" Type="http://schemas.openxmlformats.org/officeDocument/2006/relationships/image" Target="../media/image348.png"/><Relationship Id="rId24" Type="http://schemas.openxmlformats.org/officeDocument/2006/relationships/customXml" Target="../ink/ink2915.xml"/><Relationship Id="rId40" Type="http://schemas.openxmlformats.org/officeDocument/2006/relationships/customXml" Target="../ink/ink2923.xml"/><Relationship Id="rId45" Type="http://schemas.openxmlformats.org/officeDocument/2006/relationships/image" Target="../media/image356.png"/><Relationship Id="rId66" Type="http://schemas.openxmlformats.org/officeDocument/2006/relationships/customXml" Target="../ink/ink2936.xml"/><Relationship Id="rId87" Type="http://schemas.openxmlformats.org/officeDocument/2006/relationships/image" Target="../media/image377.png"/><Relationship Id="rId61" Type="http://schemas.openxmlformats.org/officeDocument/2006/relationships/image" Target="../media/image364.png"/><Relationship Id="rId82" Type="http://schemas.openxmlformats.org/officeDocument/2006/relationships/customXml" Target="../ink/ink2944.xml"/><Relationship Id="rId19" Type="http://schemas.openxmlformats.org/officeDocument/2006/relationships/image" Target="../media/image343.png"/><Relationship Id="rId14" Type="http://schemas.openxmlformats.org/officeDocument/2006/relationships/customXml" Target="../ink/ink2910.xml"/><Relationship Id="rId30" Type="http://schemas.openxmlformats.org/officeDocument/2006/relationships/customXml" Target="../ink/ink2918.xml"/><Relationship Id="rId35" Type="http://schemas.openxmlformats.org/officeDocument/2006/relationships/image" Target="../media/image351.png"/><Relationship Id="rId56" Type="http://schemas.openxmlformats.org/officeDocument/2006/relationships/customXml" Target="../ink/ink2931.xml"/><Relationship Id="rId77" Type="http://schemas.openxmlformats.org/officeDocument/2006/relationships/image" Target="../media/image372.png"/><Relationship Id="rId8" Type="http://schemas.openxmlformats.org/officeDocument/2006/relationships/customXml" Target="../ink/ink2907.xml"/><Relationship Id="rId51" Type="http://schemas.openxmlformats.org/officeDocument/2006/relationships/image" Target="../media/image359.png"/><Relationship Id="rId72" Type="http://schemas.openxmlformats.org/officeDocument/2006/relationships/customXml" Target="../ink/ink2939.xml"/><Relationship Id="rId93" Type="http://schemas.openxmlformats.org/officeDocument/2006/relationships/image" Target="../media/image380.png"/><Relationship Id="rId98" Type="http://schemas.openxmlformats.org/officeDocument/2006/relationships/customXml" Target="../ink/ink2952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65.xml"/><Relationship Id="rId117" Type="http://schemas.openxmlformats.org/officeDocument/2006/relationships/image" Target="../media/image392.png"/><Relationship Id="rId21" Type="http://schemas.openxmlformats.org/officeDocument/2006/relationships/image" Target="../media/image344.png"/><Relationship Id="rId42" Type="http://schemas.openxmlformats.org/officeDocument/2006/relationships/customXml" Target="../ink/ink2973.xml"/><Relationship Id="rId47" Type="http://schemas.openxmlformats.org/officeDocument/2006/relationships/image" Target="../media/image357.png"/><Relationship Id="rId63" Type="http://schemas.openxmlformats.org/officeDocument/2006/relationships/image" Target="../media/image365.png"/><Relationship Id="rId68" Type="http://schemas.openxmlformats.org/officeDocument/2006/relationships/customXml" Target="../ink/ink2986.xml"/><Relationship Id="rId84" Type="http://schemas.openxmlformats.org/officeDocument/2006/relationships/customXml" Target="../ink/ink2994.xml"/><Relationship Id="rId89" Type="http://schemas.openxmlformats.org/officeDocument/2006/relationships/image" Target="../media/image378.png"/><Relationship Id="rId112" Type="http://schemas.openxmlformats.org/officeDocument/2006/relationships/customXml" Target="../ink/ink3008.xml"/><Relationship Id="rId16" Type="http://schemas.openxmlformats.org/officeDocument/2006/relationships/customXml" Target="../ink/ink2960.xml"/><Relationship Id="rId107" Type="http://schemas.openxmlformats.org/officeDocument/2006/relationships/image" Target="../media/image387.png"/><Relationship Id="rId11" Type="http://schemas.openxmlformats.org/officeDocument/2006/relationships/image" Target="../media/image339.png"/><Relationship Id="rId32" Type="http://schemas.openxmlformats.org/officeDocument/2006/relationships/customXml" Target="../ink/ink2968.xml"/><Relationship Id="rId37" Type="http://schemas.openxmlformats.org/officeDocument/2006/relationships/image" Target="../media/image352.png"/><Relationship Id="rId53" Type="http://schemas.openxmlformats.org/officeDocument/2006/relationships/image" Target="../media/image360.png"/><Relationship Id="rId58" Type="http://schemas.openxmlformats.org/officeDocument/2006/relationships/customXml" Target="../ink/ink2981.xml"/><Relationship Id="rId74" Type="http://schemas.openxmlformats.org/officeDocument/2006/relationships/customXml" Target="../ink/ink2989.xml"/><Relationship Id="rId79" Type="http://schemas.openxmlformats.org/officeDocument/2006/relationships/image" Target="../media/image373.png"/><Relationship Id="rId102" Type="http://schemas.openxmlformats.org/officeDocument/2006/relationships/customXml" Target="../ink/ink3003.xml"/><Relationship Id="rId5" Type="http://schemas.openxmlformats.org/officeDocument/2006/relationships/image" Target="../media/image332.png"/><Relationship Id="rId90" Type="http://schemas.openxmlformats.org/officeDocument/2006/relationships/customXml" Target="../ink/ink2997.xml"/><Relationship Id="rId95" Type="http://schemas.openxmlformats.org/officeDocument/2006/relationships/image" Target="../media/image381.png"/><Relationship Id="rId22" Type="http://schemas.openxmlformats.org/officeDocument/2006/relationships/customXml" Target="../ink/ink2963.xml"/><Relationship Id="rId27" Type="http://schemas.openxmlformats.org/officeDocument/2006/relationships/image" Target="../media/image347.png"/><Relationship Id="rId43" Type="http://schemas.openxmlformats.org/officeDocument/2006/relationships/image" Target="../media/image355.png"/><Relationship Id="rId48" Type="http://schemas.openxmlformats.org/officeDocument/2006/relationships/customXml" Target="../ink/ink2976.xml"/><Relationship Id="rId64" Type="http://schemas.openxmlformats.org/officeDocument/2006/relationships/customXml" Target="../ink/ink2984.xml"/><Relationship Id="rId69" Type="http://schemas.openxmlformats.org/officeDocument/2006/relationships/image" Target="../media/image368.png"/><Relationship Id="rId113" Type="http://schemas.openxmlformats.org/officeDocument/2006/relationships/image" Target="../media/image390.png"/><Relationship Id="rId118" Type="http://schemas.openxmlformats.org/officeDocument/2006/relationships/customXml" Target="../ink/ink3011.xml"/><Relationship Id="rId80" Type="http://schemas.openxmlformats.org/officeDocument/2006/relationships/customXml" Target="../ink/ink2992.xml"/><Relationship Id="rId85" Type="http://schemas.openxmlformats.org/officeDocument/2006/relationships/image" Target="../media/image376.png"/><Relationship Id="rId12" Type="http://schemas.openxmlformats.org/officeDocument/2006/relationships/customXml" Target="../ink/ink2958.xml"/><Relationship Id="rId17" Type="http://schemas.openxmlformats.org/officeDocument/2006/relationships/image" Target="../media/image342.png"/><Relationship Id="rId33" Type="http://schemas.openxmlformats.org/officeDocument/2006/relationships/image" Target="../media/image350.png"/><Relationship Id="rId38" Type="http://schemas.openxmlformats.org/officeDocument/2006/relationships/customXml" Target="../ink/ink2971.xml"/><Relationship Id="rId59" Type="http://schemas.openxmlformats.org/officeDocument/2006/relationships/image" Target="../media/image363.png"/><Relationship Id="rId103" Type="http://schemas.openxmlformats.org/officeDocument/2006/relationships/image" Target="../media/image385.png"/><Relationship Id="rId108" Type="http://schemas.openxmlformats.org/officeDocument/2006/relationships/customXml" Target="../ink/ink3006.xml"/><Relationship Id="rId54" Type="http://schemas.openxmlformats.org/officeDocument/2006/relationships/customXml" Target="../ink/ink2979.xml"/><Relationship Id="rId70" Type="http://schemas.openxmlformats.org/officeDocument/2006/relationships/customXml" Target="../ink/ink2987.xml"/><Relationship Id="rId75" Type="http://schemas.openxmlformats.org/officeDocument/2006/relationships/image" Target="../media/image371.png"/><Relationship Id="rId91" Type="http://schemas.openxmlformats.org/officeDocument/2006/relationships/image" Target="../media/image379.png"/><Relationship Id="rId96" Type="http://schemas.openxmlformats.org/officeDocument/2006/relationships/customXml" Target="../ink/ink30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5.xml"/><Relationship Id="rId23" Type="http://schemas.openxmlformats.org/officeDocument/2006/relationships/image" Target="../media/image345.png"/><Relationship Id="rId28" Type="http://schemas.openxmlformats.org/officeDocument/2006/relationships/customXml" Target="../ink/ink2966.xml"/><Relationship Id="rId49" Type="http://schemas.openxmlformats.org/officeDocument/2006/relationships/image" Target="../media/image358.png"/><Relationship Id="rId114" Type="http://schemas.openxmlformats.org/officeDocument/2006/relationships/customXml" Target="../ink/ink3009.xml"/><Relationship Id="rId119" Type="http://schemas.openxmlformats.org/officeDocument/2006/relationships/image" Target="../media/image254.png"/><Relationship Id="rId44" Type="http://schemas.openxmlformats.org/officeDocument/2006/relationships/customXml" Target="../ink/ink2974.xml"/><Relationship Id="rId60" Type="http://schemas.openxmlformats.org/officeDocument/2006/relationships/customXml" Target="../ink/ink2982.xml"/><Relationship Id="rId65" Type="http://schemas.openxmlformats.org/officeDocument/2006/relationships/image" Target="../media/image366.png"/><Relationship Id="rId81" Type="http://schemas.openxmlformats.org/officeDocument/2006/relationships/image" Target="../media/image374.png"/><Relationship Id="rId86" Type="http://schemas.openxmlformats.org/officeDocument/2006/relationships/customXml" Target="../ink/ink2995.xml"/><Relationship Id="rId4" Type="http://schemas.openxmlformats.org/officeDocument/2006/relationships/customXml" Target="../ink/ink2954.xml"/><Relationship Id="rId9" Type="http://schemas.openxmlformats.org/officeDocument/2006/relationships/image" Target="../media/image334.png"/><Relationship Id="rId13" Type="http://schemas.openxmlformats.org/officeDocument/2006/relationships/image" Target="../media/image340.png"/><Relationship Id="rId18" Type="http://schemas.openxmlformats.org/officeDocument/2006/relationships/customXml" Target="../ink/ink2961.xml"/><Relationship Id="rId39" Type="http://schemas.openxmlformats.org/officeDocument/2006/relationships/image" Target="../media/image353.png"/><Relationship Id="rId109" Type="http://schemas.openxmlformats.org/officeDocument/2006/relationships/image" Target="../media/image388.png"/><Relationship Id="rId34" Type="http://schemas.openxmlformats.org/officeDocument/2006/relationships/customXml" Target="../ink/ink2969.xml"/><Relationship Id="rId50" Type="http://schemas.openxmlformats.org/officeDocument/2006/relationships/customXml" Target="../ink/ink2977.xml"/><Relationship Id="rId55" Type="http://schemas.openxmlformats.org/officeDocument/2006/relationships/image" Target="../media/image361.png"/><Relationship Id="rId76" Type="http://schemas.openxmlformats.org/officeDocument/2006/relationships/customXml" Target="../ink/ink2990.xml"/><Relationship Id="rId97" Type="http://schemas.openxmlformats.org/officeDocument/2006/relationships/image" Target="../media/image382.png"/><Relationship Id="rId104" Type="http://schemas.openxmlformats.org/officeDocument/2006/relationships/customXml" Target="../ink/ink3004.xml"/><Relationship Id="rId120" Type="http://schemas.openxmlformats.org/officeDocument/2006/relationships/customXml" Target="../ink/ink3012.xml"/><Relationship Id="rId7" Type="http://schemas.openxmlformats.org/officeDocument/2006/relationships/image" Target="../media/image333.png"/><Relationship Id="rId71" Type="http://schemas.openxmlformats.org/officeDocument/2006/relationships/image" Target="../media/image369.png"/><Relationship Id="rId92" Type="http://schemas.openxmlformats.org/officeDocument/2006/relationships/customXml" Target="../ink/ink2998.xml"/><Relationship Id="rId2" Type="http://schemas.openxmlformats.org/officeDocument/2006/relationships/customXml" Target="../ink/ink2953.xml"/><Relationship Id="rId29" Type="http://schemas.openxmlformats.org/officeDocument/2006/relationships/image" Target="../media/image348.png"/><Relationship Id="rId24" Type="http://schemas.openxmlformats.org/officeDocument/2006/relationships/customXml" Target="../ink/ink2964.xml"/><Relationship Id="rId40" Type="http://schemas.openxmlformats.org/officeDocument/2006/relationships/customXml" Target="../ink/ink2972.xml"/><Relationship Id="rId45" Type="http://schemas.openxmlformats.org/officeDocument/2006/relationships/image" Target="../media/image356.png"/><Relationship Id="rId66" Type="http://schemas.openxmlformats.org/officeDocument/2006/relationships/customXml" Target="../ink/ink2985.xml"/><Relationship Id="rId87" Type="http://schemas.openxmlformats.org/officeDocument/2006/relationships/image" Target="../media/image377.png"/><Relationship Id="rId110" Type="http://schemas.openxmlformats.org/officeDocument/2006/relationships/customXml" Target="../ink/ink3007.xml"/><Relationship Id="rId115" Type="http://schemas.openxmlformats.org/officeDocument/2006/relationships/image" Target="../media/image391.png"/><Relationship Id="rId61" Type="http://schemas.openxmlformats.org/officeDocument/2006/relationships/image" Target="../media/image364.png"/><Relationship Id="rId82" Type="http://schemas.openxmlformats.org/officeDocument/2006/relationships/customXml" Target="../ink/ink2993.xml"/><Relationship Id="rId19" Type="http://schemas.openxmlformats.org/officeDocument/2006/relationships/image" Target="../media/image343.png"/><Relationship Id="rId14" Type="http://schemas.openxmlformats.org/officeDocument/2006/relationships/customXml" Target="../ink/ink2959.xml"/><Relationship Id="rId30" Type="http://schemas.openxmlformats.org/officeDocument/2006/relationships/customXml" Target="../ink/ink2967.xml"/><Relationship Id="rId35" Type="http://schemas.openxmlformats.org/officeDocument/2006/relationships/image" Target="../media/image351.png"/><Relationship Id="rId56" Type="http://schemas.openxmlformats.org/officeDocument/2006/relationships/customXml" Target="../ink/ink2980.xml"/><Relationship Id="rId77" Type="http://schemas.openxmlformats.org/officeDocument/2006/relationships/image" Target="../media/image372.png"/><Relationship Id="rId100" Type="http://schemas.openxmlformats.org/officeDocument/2006/relationships/customXml" Target="../ink/ink3002.xml"/><Relationship Id="rId105" Type="http://schemas.openxmlformats.org/officeDocument/2006/relationships/image" Target="../media/image386.png"/><Relationship Id="rId8" Type="http://schemas.openxmlformats.org/officeDocument/2006/relationships/customXml" Target="../ink/ink2956.xml"/><Relationship Id="rId51" Type="http://schemas.openxmlformats.org/officeDocument/2006/relationships/image" Target="../media/image359.png"/><Relationship Id="rId72" Type="http://schemas.openxmlformats.org/officeDocument/2006/relationships/customXml" Target="../ink/ink2988.xml"/><Relationship Id="rId93" Type="http://schemas.openxmlformats.org/officeDocument/2006/relationships/image" Target="../media/image380.png"/><Relationship Id="rId98" Type="http://schemas.openxmlformats.org/officeDocument/2006/relationships/customXml" Target="../ink/ink3001.xml"/><Relationship Id="rId121" Type="http://schemas.openxmlformats.org/officeDocument/2006/relationships/image" Target="../media/image255.png"/><Relationship Id="rId3" Type="http://schemas.openxmlformats.org/officeDocument/2006/relationships/image" Target="../media/image331.png"/><Relationship Id="rId25" Type="http://schemas.openxmlformats.org/officeDocument/2006/relationships/image" Target="../media/image346.png"/><Relationship Id="rId46" Type="http://schemas.openxmlformats.org/officeDocument/2006/relationships/customXml" Target="../ink/ink2975.xml"/><Relationship Id="rId67" Type="http://schemas.openxmlformats.org/officeDocument/2006/relationships/image" Target="../media/image367.png"/><Relationship Id="rId116" Type="http://schemas.openxmlformats.org/officeDocument/2006/relationships/customXml" Target="../ink/ink3010.xml"/><Relationship Id="rId20" Type="http://schemas.openxmlformats.org/officeDocument/2006/relationships/customXml" Target="../ink/ink2962.xml"/><Relationship Id="rId41" Type="http://schemas.openxmlformats.org/officeDocument/2006/relationships/image" Target="../media/image354.png"/><Relationship Id="rId62" Type="http://schemas.openxmlformats.org/officeDocument/2006/relationships/customXml" Target="../ink/ink2983.xml"/><Relationship Id="rId83" Type="http://schemas.openxmlformats.org/officeDocument/2006/relationships/image" Target="../media/image375.png"/><Relationship Id="rId88" Type="http://schemas.openxmlformats.org/officeDocument/2006/relationships/customXml" Target="../ink/ink2996.xml"/><Relationship Id="rId111" Type="http://schemas.openxmlformats.org/officeDocument/2006/relationships/image" Target="../media/image389.png"/><Relationship Id="rId15" Type="http://schemas.openxmlformats.org/officeDocument/2006/relationships/image" Target="../media/image341.png"/><Relationship Id="rId36" Type="http://schemas.openxmlformats.org/officeDocument/2006/relationships/customXml" Target="../ink/ink2970.xml"/><Relationship Id="rId57" Type="http://schemas.openxmlformats.org/officeDocument/2006/relationships/image" Target="../media/image362.png"/><Relationship Id="rId106" Type="http://schemas.openxmlformats.org/officeDocument/2006/relationships/customXml" Target="../ink/ink3005.xml"/><Relationship Id="rId10" Type="http://schemas.openxmlformats.org/officeDocument/2006/relationships/customXml" Target="../ink/ink2957.xml"/><Relationship Id="rId31" Type="http://schemas.openxmlformats.org/officeDocument/2006/relationships/image" Target="../media/image349.png"/><Relationship Id="rId52" Type="http://schemas.openxmlformats.org/officeDocument/2006/relationships/customXml" Target="../ink/ink2978.xml"/><Relationship Id="rId73" Type="http://schemas.openxmlformats.org/officeDocument/2006/relationships/image" Target="../media/image370.png"/><Relationship Id="rId78" Type="http://schemas.openxmlformats.org/officeDocument/2006/relationships/customXml" Target="../ink/ink2991.xml"/><Relationship Id="rId94" Type="http://schemas.openxmlformats.org/officeDocument/2006/relationships/customXml" Target="../ink/ink2999.xml"/><Relationship Id="rId99" Type="http://schemas.openxmlformats.org/officeDocument/2006/relationships/image" Target="../media/image383.png"/><Relationship Id="rId101" Type="http://schemas.openxmlformats.org/officeDocument/2006/relationships/image" Target="../media/image384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3021.xml"/><Relationship Id="rId26" Type="http://schemas.openxmlformats.org/officeDocument/2006/relationships/customXml" Target="../ink/ink3025.xml"/><Relationship Id="rId39" Type="http://schemas.openxmlformats.org/officeDocument/2006/relationships/image" Target="../media/image414.png"/><Relationship Id="rId21" Type="http://schemas.openxmlformats.org/officeDocument/2006/relationships/image" Target="../media/image405.png"/><Relationship Id="rId34" Type="http://schemas.openxmlformats.org/officeDocument/2006/relationships/customXml" Target="../ink/ink3029.xml"/><Relationship Id="rId42" Type="http://schemas.openxmlformats.org/officeDocument/2006/relationships/customXml" Target="../ink/ink3033.xml"/><Relationship Id="rId7" Type="http://schemas.openxmlformats.org/officeDocument/2006/relationships/image" Target="../media/image399.png"/><Relationship Id="rId2" Type="http://schemas.openxmlformats.org/officeDocument/2006/relationships/customXml" Target="../ink/ink3013.xml"/><Relationship Id="rId16" Type="http://schemas.openxmlformats.org/officeDocument/2006/relationships/customXml" Target="../ink/ink3020.xml"/><Relationship Id="rId29" Type="http://schemas.openxmlformats.org/officeDocument/2006/relationships/image" Target="../media/image4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5.xml"/><Relationship Id="rId11" Type="http://schemas.openxmlformats.org/officeDocument/2006/relationships/image" Target="../media/image401.png"/><Relationship Id="rId24" Type="http://schemas.openxmlformats.org/officeDocument/2006/relationships/customXml" Target="../ink/ink3024.xml"/><Relationship Id="rId32" Type="http://schemas.openxmlformats.org/officeDocument/2006/relationships/customXml" Target="../ink/ink3028.xml"/><Relationship Id="rId37" Type="http://schemas.openxmlformats.org/officeDocument/2006/relationships/image" Target="../media/image413.png"/><Relationship Id="rId40" Type="http://schemas.openxmlformats.org/officeDocument/2006/relationships/customXml" Target="../ink/ink3032.xml"/><Relationship Id="rId45" Type="http://schemas.openxmlformats.org/officeDocument/2006/relationships/image" Target="../media/image417.png"/><Relationship Id="rId5" Type="http://schemas.openxmlformats.org/officeDocument/2006/relationships/image" Target="../media/image398.png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026.xml"/><Relationship Id="rId36" Type="http://schemas.openxmlformats.org/officeDocument/2006/relationships/customXml" Target="../ink/ink3030.xml"/><Relationship Id="rId10" Type="http://schemas.openxmlformats.org/officeDocument/2006/relationships/customXml" Target="../ink/ink3017.xml"/><Relationship Id="rId19" Type="http://schemas.openxmlformats.org/officeDocument/2006/relationships/image" Target="../media/image404.png"/><Relationship Id="rId31" Type="http://schemas.openxmlformats.org/officeDocument/2006/relationships/image" Target="../media/image410.png"/><Relationship Id="rId44" Type="http://schemas.openxmlformats.org/officeDocument/2006/relationships/customXml" Target="../ink/ink3034.xml"/><Relationship Id="rId4" Type="http://schemas.openxmlformats.org/officeDocument/2006/relationships/customXml" Target="../ink/ink3014.xml"/><Relationship Id="rId9" Type="http://schemas.openxmlformats.org/officeDocument/2006/relationships/image" Target="../media/image400.png"/><Relationship Id="rId14" Type="http://schemas.openxmlformats.org/officeDocument/2006/relationships/customXml" Target="../ink/ink3019.xml"/><Relationship Id="rId22" Type="http://schemas.openxmlformats.org/officeDocument/2006/relationships/customXml" Target="../ink/ink3023.xml"/><Relationship Id="rId27" Type="http://schemas.openxmlformats.org/officeDocument/2006/relationships/image" Target="../media/image408.png"/><Relationship Id="rId30" Type="http://schemas.openxmlformats.org/officeDocument/2006/relationships/customXml" Target="../ink/ink3027.xml"/><Relationship Id="rId35" Type="http://schemas.openxmlformats.org/officeDocument/2006/relationships/image" Target="../media/image412.png"/><Relationship Id="rId43" Type="http://schemas.openxmlformats.org/officeDocument/2006/relationships/image" Target="../media/image416.png"/><Relationship Id="rId8" Type="http://schemas.openxmlformats.org/officeDocument/2006/relationships/customXml" Target="../ink/ink3016.xml"/><Relationship Id="rId3" Type="http://schemas.openxmlformats.org/officeDocument/2006/relationships/image" Target="../media/image397.png"/><Relationship Id="rId12" Type="http://schemas.openxmlformats.org/officeDocument/2006/relationships/customXml" Target="../ink/ink3018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031.xml"/><Relationship Id="rId20" Type="http://schemas.openxmlformats.org/officeDocument/2006/relationships/customXml" Target="../ink/ink3022.xml"/><Relationship Id="rId41" Type="http://schemas.openxmlformats.org/officeDocument/2006/relationships/image" Target="../media/image415.png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3043.xml"/><Relationship Id="rId26" Type="http://schemas.openxmlformats.org/officeDocument/2006/relationships/customXml" Target="../ink/ink3047.xml"/><Relationship Id="rId39" Type="http://schemas.openxmlformats.org/officeDocument/2006/relationships/image" Target="../media/image414.png"/><Relationship Id="rId21" Type="http://schemas.openxmlformats.org/officeDocument/2006/relationships/image" Target="../media/image405.png"/><Relationship Id="rId34" Type="http://schemas.openxmlformats.org/officeDocument/2006/relationships/customXml" Target="../ink/ink3051.xml"/><Relationship Id="rId42" Type="http://schemas.openxmlformats.org/officeDocument/2006/relationships/customXml" Target="../ink/ink3055.xml"/><Relationship Id="rId47" Type="http://schemas.openxmlformats.org/officeDocument/2006/relationships/image" Target="../media/image418.png"/><Relationship Id="rId50" Type="http://schemas.openxmlformats.org/officeDocument/2006/relationships/customXml" Target="../ink/ink3059.xml"/><Relationship Id="rId55" Type="http://schemas.openxmlformats.org/officeDocument/2006/relationships/image" Target="../media/image422.png"/><Relationship Id="rId7" Type="http://schemas.openxmlformats.org/officeDocument/2006/relationships/image" Target="../media/image399.png"/><Relationship Id="rId2" Type="http://schemas.openxmlformats.org/officeDocument/2006/relationships/customXml" Target="../ink/ink3035.xml"/><Relationship Id="rId16" Type="http://schemas.openxmlformats.org/officeDocument/2006/relationships/customXml" Target="../ink/ink3042.xml"/><Relationship Id="rId29" Type="http://schemas.openxmlformats.org/officeDocument/2006/relationships/image" Target="../media/image409.png"/><Relationship Id="rId11" Type="http://schemas.openxmlformats.org/officeDocument/2006/relationships/image" Target="../media/image401.png"/><Relationship Id="rId24" Type="http://schemas.openxmlformats.org/officeDocument/2006/relationships/customXml" Target="../ink/ink3046.xml"/><Relationship Id="rId32" Type="http://schemas.openxmlformats.org/officeDocument/2006/relationships/customXml" Target="../ink/ink3050.xml"/><Relationship Id="rId37" Type="http://schemas.openxmlformats.org/officeDocument/2006/relationships/image" Target="../media/image413.png"/><Relationship Id="rId40" Type="http://schemas.openxmlformats.org/officeDocument/2006/relationships/customXml" Target="../ink/ink3054.xml"/><Relationship Id="rId45" Type="http://schemas.openxmlformats.org/officeDocument/2006/relationships/image" Target="../media/image417.png"/><Relationship Id="rId53" Type="http://schemas.openxmlformats.org/officeDocument/2006/relationships/image" Target="../media/image421.png"/><Relationship Id="rId58" Type="http://schemas.openxmlformats.org/officeDocument/2006/relationships/customXml" Target="../ink/ink3063.xml"/><Relationship Id="rId5" Type="http://schemas.openxmlformats.org/officeDocument/2006/relationships/image" Target="../media/image398.png"/><Relationship Id="rId19" Type="http://schemas.openxmlformats.org/officeDocument/2006/relationships/image" Target="../media/image404.png"/><Relationship Id="rId4" Type="http://schemas.openxmlformats.org/officeDocument/2006/relationships/customXml" Target="../ink/ink3036.xml"/><Relationship Id="rId9" Type="http://schemas.openxmlformats.org/officeDocument/2006/relationships/image" Target="../media/image400.png"/><Relationship Id="rId14" Type="http://schemas.openxmlformats.org/officeDocument/2006/relationships/customXml" Target="../ink/ink3041.xml"/><Relationship Id="rId22" Type="http://schemas.openxmlformats.org/officeDocument/2006/relationships/customXml" Target="../ink/ink3045.xml"/><Relationship Id="rId27" Type="http://schemas.openxmlformats.org/officeDocument/2006/relationships/image" Target="../media/image408.png"/><Relationship Id="rId30" Type="http://schemas.openxmlformats.org/officeDocument/2006/relationships/customXml" Target="../ink/ink3049.xml"/><Relationship Id="rId35" Type="http://schemas.openxmlformats.org/officeDocument/2006/relationships/image" Target="../media/image412.png"/><Relationship Id="rId43" Type="http://schemas.openxmlformats.org/officeDocument/2006/relationships/image" Target="../media/image416.png"/><Relationship Id="rId48" Type="http://schemas.openxmlformats.org/officeDocument/2006/relationships/customXml" Target="../ink/ink3058.xml"/><Relationship Id="rId56" Type="http://schemas.openxmlformats.org/officeDocument/2006/relationships/customXml" Target="../ink/ink3062.xml"/><Relationship Id="rId8" Type="http://schemas.openxmlformats.org/officeDocument/2006/relationships/customXml" Target="../ink/ink3038.xml"/><Relationship Id="rId51" Type="http://schemas.openxmlformats.org/officeDocument/2006/relationships/image" Target="../media/image420.png"/><Relationship Id="rId3" Type="http://schemas.openxmlformats.org/officeDocument/2006/relationships/image" Target="../media/image397.png"/><Relationship Id="rId12" Type="http://schemas.openxmlformats.org/officeDocument/2006/relationships/customXml" Target="../ink/ink3040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053.xml"/><Relationship Id="rId46" Type="http://schemas.openxmlformats.org/officeDocument/2006/relationships/customXml" Target="../ink/ink3057.xml"/><Relationship Id="rId59" Type="http://schemas.openxmlformats.org/officeDocument/2006/relationships/image" Target="../media/image424.png"/><Relationship Id="rId20" Type="http://schemas.openxmlformats.org/officeDocument/2006/relationships/customXml" Target="../ink/ink3044.xml"/><Relationship Id="rId41" Type="http://schemas.openxmlformats.org/officeDocument/2006/relationships/image" Target="../media/image415.png"/><Relationship Id="rId54" Type="http://schemas.openxmlformats.org/officeDocument/2006/relationships/customXml" Target="../ink/ink30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7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048.xml"/><Relationship Id="rId36" Type="http://schemas.openxmlformats.org/officeDocument/2006/relationships/customXml" Target="../ink/ink3052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039.xml"/><Relationship Id="rId31" Type="http://schemas.openxmlformats.org/officeDocument/2006/relationships/image" Target="../media/image410.png"/><Relationship Id="rId44" Type="http://schemas.openxmlformats.org/officeDocument/2006/relationships/customXml" Target="../ink/ink3056.xml"/><Relationship Id="rId52" Type="http://schemas.openxmlformats.org/officeDocument/2006/relationships/customXml" Target="../ink/ink3060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76.xml"/><Relationship Id="rId21" Type="http://schemas.openxmlformats.org/officeDocument/2006/relationships/image" Target="../media/image405.png"/><Relationship Id="rId42" Type="http://schemas.openxmlformats.org/officeDocument/2006/relationships/customXml" Target="../ink/ink3084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097.xml"/><Relationship Id="rId7" Type="http://schemas.openxmlformats.org/officeDocument/2006/relationships/image" Target="../media/image399.png"/><Relationship Id="rId71" Type="http://schemas.openxmlformats.org/officeDocument/2006/relationships/image" Target="../media/image430.png"/><Relationship Id="rId2" Type="http://schemas.openxmlformats.org/officeDocument/2006/relationships/customXml" Target="../ink/ink3064.xml"/><Relationship Id="rId16" Type="http://schemas.openxmlformats.org/officeDocument/2006/relationships/customXml" Target="../ink/ink3071.xml"/><Relationship Id="rId29" Type="http://schemas.openxmlformats.org/officeDocument/2006/relationships/image" Target="../media/image409.png"/><Relationship Id="rId11" Type="http://schemas.openxmlformats.org/officeDocument/2006/relationships/image" Target="../media/image401.png"/><Relationship Id="rId24" Type="http://schemas.openxmlformats.org/officeDocument/2006/relationships/customXml" Target="../ink/ink3075.xml"/><Relationship Id="rId32" Type="http://schemas.openxmlformats.org/officeDocument/2006/relationships/customXml" Target="../ink/ink3079.xml"/><Relationship Id="rId37" Type="http://schemas.openxmlformats.org/officeDocument/2006/relationships/image" Target="../media/image413.png"/><Relationship Id="rId40" Type="http://schemas.openxmlformats.org/officeDocument/2006/relationships/customXml" Target="../ink/ink3083.xml"/><Relationship Id="rId45" Type="http://schemas.openxmlformats.org/officeDocument/2006/relationships/image" Target="../media/image417.png"/><Relationship Id="rId53" Type="http://schemas.openxmlformats.org/officeDocument/2006/relationships/image" Target="../media/image421.png"/><Relationship Id="rId58" Type="http://schemas.openxmlformats.org/officeDocument/2006/relationships/customXml" Target="../ink/ink3092.xml"/><Relationship Id="rId66" Type="http://schemas.openxmlformats.org/officeDocument/2006/relationships/customXml" Target="../ink/ink3096.xml"/><Relationship Id="rId5" Type="http://schemas.openxmlformats.org/officeDocument/2006/relationships/image" Target="../media/image398.png"/><Relationship Id="rId61" Type="http://schemas.openxmlformats.org/officeDocument/2006/relationships/image" Target="../media/image425.png"/><Relationship Id="rId19" Type="http://schemas.openxmlformats.org/officeDocument/2006/relationships/image" Target="../media/image404.png"/><Relationship Id="rId14" Type="http://schemas.openxmlformats.org/officeDocument/2006/relationships/customXml" Target="../ink/ink3070.xml"/><Relationship Id="rId22" Type="http://schemas.openxmlformats.org/officeDocument/2006/relationships/customXml" Target="../ink/ink3074.xml"/><Relationship Id="rId27" Type="http://schemas.openxmlformats.org/officeDocument/2006/relationships/image" Target="../media/image408.png"/><Relationship Id="rId30" Type="http://schemas.openxmlformats.org/officeDocument/2006/relationships/customXml" Target="../ink/ink3078.xml"/><Relationship Id="rId35" Type="http://schemas.openxmlformats.org/officeDocument/2006/relationships/image" Target="../media/image412.png"/><Relationship Id="rId43" Type="http://schemas.openxmlformats.org/officeDocument/2006/relationships/image" Target="../media/image416.png"/><Relationship Id="rId48" Type="http://schemas.openxmlformats.org/officeDocument/2006/relationships/customXml" Target="../ink/ink3087.xml"/><Relationship Id="rId56" Type="http://schemas.openxmlformats.org/officeDocument/2006/relationships/customXml" Target="../ink/ink3091.xml"/><Relationship Id="rId64" Type="http://schemas.openxmlformats.org/officeDocument/2006/relationships/customXml" Target="../ink/ink3095.xml"/><Relationship Id="rId69" Type="http://schemas.openxmlformats.org/officeDocument/2006/relationships/image" Target="../media/image429.png"/><Relationship Id="rId8" Type="http://schemas.openxmlformats.org/officeDocument/2006/relationships/customXml" Target="../ink/ink3067.xml"/><Relationship Id="rId51" Type="http://schemas.openxmlformats.org/officeDocument/2006/relationships/image" Target="../media/image420.png"/><Relationship Id="rId3" Type="http://schemas.openxmlformats.org/officeDocument/2006/relationships/image" Target="../media/image397.png"/><Relationship Id="rId12" Type="http://schemas.openxmlformats.org/officeDocument/2006/relationships/customXml" Target="../ink/ink3069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082.xml"/><Relationship Id="rId46" Type="http://schemas.openxmlformats.org/officeDocument/2006/relationships/customXml" Target="../ink/ink3086.xml"/><Relationship Id="rId59" Type="http://schemas.openxmlformats.org/officeDocument/2006/relationships/image" Target="../media/image424.png"/><Relationship Id="rId67" Type="http://schemas.openxmlformats.org/officeDocument/2006/relationships/image" Target="../media/image428.png"/><Relationship Id="rId20" Type="http://schemas.openxmlformats.org/officeDocument/2006/relationships/customXml" Target="../ink/ink3073.xml"/><Relationship Id="rId41" Type="http://schemas.openxmlformats.org/officeDocument/2006/relationships/image" Target="../media/image415.png"/><Relationship Id="rId54" Type="http://schemas.openxmlformats.org/officeDocument/2006/relationships/customXml" Target="../ink/ink3090.xml"/><Relationship Id="rId62" Type="http://schemas.openxmlformats.org/officeDocument/2006/relationships/customXml" Target="../ink/ink3094.xml"/><Relationship Id="rId70" Type="http://schemas.openxmlformats.org/officeDocument/2006/relationships/customXml" Target="../ink/ink30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6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077.xml"/><Relationship Id="rId36" Type="http://schemas.openxmlformats.org/officeDocument/2006/relationships/customXml" Target="../ink/ink3081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068.xml"/><Relationship Id="rId31" Type="http://schemas.openxmlformats.org/officeDocument/2006/relationships/image" Target="../media/image410.png"/><Relationship Id="rId44" Type="http://schemas.openxmlformats.org/officeDocument/2006/relationships/customXml" Target="../ink/ink3085.xml"/><Relationship Id="rId52" Type="http://schemas.openxmlformats.org/officeDocument/2006/relationships/customXml" Target="../ink/ink3089.xml"/><Relationship Id="rId60" Type="http://schemas.openxmlformats.org/officeDocument/2006/relationships/customXml" Target="../ink/ink3093.xml"/><Relationship Id="rId65" Type="http://schemas.openxmlformats.org/officeDocument/2006/relationships/image" Target="../media/image427.png"/><Relationship Id="rId4" Type="http://schemas.openxmlformats.org/officeDocument/2006/relationships/customXml" Target="../ink/ink3065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072.xml"/><Relationship Id="rId39" Type="http://schemas.openxmlformats.org/officeDocument/2006/relationships/image" Target="../media/image414.png"/><Relationship Id="rId34" Type="http://schemas.openxmlformats.org/officeDocument/2006/relationships/customXml" Target="../ink/ink3080.xml"/><Relationship Id="rId50" Type="http://schemas.openxmlformats.org/officeDocument/2006/relationships/customXml" Target="../ink/ink3088.xml"/><Relationship Id="rId55" Type="http://schemas.openxmlformats.org/officeDocument/2006/relationships/image" Target="../media/image422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8.xml"/><Relationship Id="rId21" Type="http://schemas.openxmlformats.org/officeDocument/2006/relationships/image" Target="../media/image17.png"/><Relationship Id="rId42" Type="http://schemas.openxmlformats.org/officeDocument/2006/relationships/customXml" Target="../ink/ink106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19.xml"/><Relationship Id="rId2" Type="http://schemas.openxmlformats.org/officeDocument/2006/relationships/customXml" Target="../ink/ink86.xml"/><Relationship Id="rId16" Type="http://schemas.openxmlformats.org/officeDocument/2006/relationships/customXml" Target="../ink/ink93.xml"/><Relationship Id="rId29" Type="http://schemas.openxmlformats.org/officeDocument/2006/relationships/image" Target="../media/image21.png"/><Relationship Id="rId11" Type="http://schemas.openxmlformats.org/officeDocument/2006/relationships/image" Target="../media/image1211.png"/><Relationship Id="rId24" Type="http://schemas.openxmlformats.org/officeDocument/2006/relationships/customXml" Target="../ink/ink97.xml"/><Relationship Id="rId32" Type="http://schemas.openxmlformats.org/officeDocument/2006/relationships/customXml" Target="../ink/ink101.xml"/><Relationship Id="rId37" Type="http://schemas.openxmlformats.org/officeDocument/2006/relationships/image" Target="../media/image25.png"/><Relationship Id="rId40" Type="http://schemas.openxmlformats.org/officeDocument/2006/relationships/customXml" Target="../ink/ink105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8" Type="http://schemas.openxmlformats.org/officeDocument/2006/relationships/customXml" Target="../ink/ink114.xml"/><Relationship Id="rId66" Type="http://schemas.openxmlformats.org/officeDocument/2006/relationships/customXml" Target="../ink/ink118.xml"/><Relationship Id="rId74" Type="http://schemas.openxmlformats.org/officeDocument/2006/relationships/customXml" Target="../ink/ink122.xml"/><Relationship Id="rId5" Type="http://schemas.openxmlformats.org/officeDocument/2006/relationships/image" Target="../media/image911.png"/><Relationship Id="rId61" Type="http://schemas.openxmlformats.org/officeDocument/2006/relationships/image" Target="../media/image37.png"/><Relationship Id="rId19" Type="http://schemas.openxmlformats.org/officeDocument/2006/relationships/image" Target="../media/image1611.png"/><Relationship Id="rId14" Type="http://schemas.openxmlformats.org/officeDocument/2006/relationships/customXml" Target="../ink/ink92.xml"/><Relationship Id="rId22" Type="http://schemas.openxmlformats.org/officeDocument/2006/relationships/customXml" Target="../ink/ink96.xml"/><Relationship Id="rId27" Type="http://schemas.openxmlformats.org/officeDocument/2006/relationships/image" Target="../media/image20.png"/><Relationship Id="rId30" Type="http://schemas.openxmlformats.org/officeDocument/2006/relationships/customXml" Target="../ink/ink100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09.xml"/><Relationship Id="rId56" Type="http://schemas.openxmlformats.org/officeDocument/2006/relationships/customXml" Target="../ink/ink113.xml"/><Relationship Id="rId64" Type="http://schemas.openxmlformats.org/officeDocument/2006/relationships/customXml" Target="../ink/ink117.xml"/><Relationship Id="rId69" Type="http://schemas.openxmlformats.org/officeDocument/2006/relationships/image" Target="../media/image41.png"/><Relationship Id="rId8" Type="http://schemas.openxmlformats.org/officeDocument/2006/relationships/customXml" Target="../ink/ink89.xml"/><Relationship Id="rId51" Type="http://schemas.openxmlformats.org/officeDocument/2006/relationships/image" Target="../media/image32.png"/><Relationship Id="rId72" Type="http://schemas.openxmlformats.org/officeDocument/2006/relationships/customXml" Target="../ink/ink121.xml"/><Relationship Id="rId3" Type="http://schemas.openxmlformats.org/officeDocument/2006/relationships/image" Target="../media/image811.png"/><Relationship Id="rId12" Type="http://schemas.openxmlformats.org/officeDocument/2006/relationships/customXml" Target="../ink/ink91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04.xml"/><Relationship Id="rId46" Type="http://schemas.openxmlformats.org/officeDocument/2006/relationships/customXml" Target="../ink/ink108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95.xml"/><Relationship Id="rId41" Type="http://schemas.openxmlformats.org/officeDocument/2006/relationships/image" Target="../media/image27.png"/><Relationship Id="rId54" Type="http://schemas.openxmlformats.org/officeDocument/2006/relationships/customXml" Target="../ink/ink112.xml"/><Relationship Id="rId62" Type="http://schemas.openxmlformats.org/officeDocument/2006/relationships/customXml" Target="../ink/ink116.xml"/><Relationship Id="rId70" Type="http://schemas.openxmlformats.org/officeDocument/2006/relationships/customXml" Target="../ink/ink120.xml"/><Relationship Id="rId75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99.xml"/><Relationship Id="rId36" Type="http://schemas.openxmlformats.org/officeDocument/2006/relationships/customXml" Target="../ink/ink103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90.xml"/><Relationship Id="rId31" Type="http://schemas.openxmlformats.org/officeDocument/2006/relationships/image" Target="../media/image22.png"/><Relationship Id="rId44" Type="http://schemas.openxmlformats.org/officeDocument/2006/relationships/customXml" Target="../ink/ink107.xml"/><Relationship Id="rId52" Type="http://schemas.openxmlformats.org/officeDocument/2006/relationships/customXml" Target="../ink/ink111.xml"/><Relationship Id="rId60" Type="http://schemas.openxmlformats.org/officeDocument/2006/relationships/customXml" Target="../ink/ink115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4" Type="http://schemas.openxmlformats.org/officeDocument/2006/relationships/customXml" Target="../ink/ink87.xml"/><Relationship Id="rId9" Type="http://schemas.openxmlformats.org/officeDocument/2006/relationships/image" Target="../media/image1111.png"/><Relationship Id="rId13" Type="http://schemas.openxmlformats.org/officeDocument/2006/relationships/image" Target="../media/image1311.png"/><Relationship Id="rId18" Type="http://schemas.openxmlformats.org/officeDocument/2006/relationships/customXml" Target="../ink/ink94.xml"/><Relationship Id="rId39" Type="http://schemas.openxmlformats.org/officeDocument/2006/relationships/image" Target="../media/image26.png"/><Relationship Id="rId34" Type="http://schemas.openxmlformats.org/officeDocument/2006/relationships/customXml" Target="../ink/ink102.xml"/><Relationship Id="rId50" Type="http://schemas.openxmlformats.org/officeDocument/2006/relationships/customXml" Target="../ink/ink110.xml"/><Relationship Id="rId55" Type="http://schemas.openxmlformats.org/officeDocument/2006/relationships/image" Target="../media/image34.png"/><Relationship Id="rId7" Type="http://schemas.openxmlformats.org/officeDocument/2006/relationships/image" Target="../media/image1011.png"/><Relationship Id="rId71" Type="http://schemas.openxmlformats.org/officeDocument/2006/relationships/image" Target="../media/image42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11.xml"/><Relationship Id="rId21" Type="http://schemas.openxmlformats.org/officeDocument/2006/relationships/image" Target="../media/image405.png"/><Relationship Id="rId42" Type="http://schemas.openxmlformats.org/officeDocument/2006/relationships/customXml" Target="../ink/ink3119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132.xml"/><Relationship Id="rId2" Type="http://schemas.openxmlformats.org/officeDocument/2006/relationships/customXml" Target="../ink/ink3099.xml"/><Relationship Id="rId16" Type="http://schemas.openxmlformats.org/officeDocument/2006/relationships/customXml" Target="../ink/ink3106.xml"/><Relationship Id="rId29" Type="http://schemas.openxmlformats.org/officeDocument/2006/relationships/image" Target="../media/image409.png"/><Relationship Id="rId11" Type="http://schemas.openxmlformats.org/officeDocument/2006/relationships/image" Target="../media/image401.png"/><Relationship Id="rId24" Type="http://schemas.openxmlformats.org/officeDocument/2006/relationships/customXml" Target="../ink/ink3110.xml"/><Relationship Id="rId32" Type="http://schemas.openxmlformats.org/officeDocument/2006/relationships/customXml" Target="../ink/ink3114.xml"/><Relationship Id="rId37" Type="http://schemas.openxmlformats.org/officeDocument/2006/relationships/image" Target="../media/image413.png"/><Relationship Id="rId40" Type="http://schemas.openxmlformats.org/officeDocument/2006/relationships/customXml" Target="../ink/ink3118.xml"/><Relationship Id="rId45" Type="http://schemas.openxmlformats.org/officeDocument/2006/relationships/image" Target="../media/image417.png"/><Relationship Id="rId53" Type="http://schemas.openxmlformats.org/officeDocument/2006/relationships/image" Target="../media/image421.png"/><Relationship Id="rId58" Type="http://schemas.openxmlformats.org/officeDocument/2006/relationships/customXml" Target="../ink/ink3127.xml"/><Relationship Id="rId66" Type="http://schemas.openxmlformats.org/officeDocument/2006/relationships/customXml" Target="../ink/ink3131.xml"/><Relationship Id="rId5" Type="http://schemas.openxmlformats.org/officeDocument/2006/relationships/image" Target="../media/image398.png"/><Relationship Id="rId61" Type="http://schemas.openxmlformats.org/officeDocument/2006/relationships/image" Target="../media/image425.png"/><Relationship Id="rId19" Type="http://schemas.openxmlformats.org/officeDocument/2006/relationships/image" Target="../media/image404.png"/><Relationship Id="rId14" Type="http://schemas.openxmlformats.org/officeDocument/2006/relationships/customXml" Target="../ink/ink3105.xml"/><Relationship Id="rId22" Type="http://schemas.openxmlformats.org/officeDocument/2006/relationships/customXml" Target="../ink/ink3109.xml"/><Relationship Id="rId27" Type="http://schemas.openxmlformats.org/officeDocument/2006/relationships/image" Target="../media/image408.png"/><Relationship Id="rId30" Type="http://schemas.openxmlformats.org/officeDocument/2006/relationships/customXml" Target="../ink/ink3113.xml"/><Relationship Id="rId35" Type="http://schemas.openxmlformats.org/officeDocument/2006/relationships/image" Target="../media/image412.png"/><Relationship Id="rId43" Type="http://schemas.openxmlformats.org/officeDocument/2006/relationships/image" Target="../media/image416.png"/><Relationship Id="rId48" Type="http://schemas.openxmlformats.org/officeDocument/2006/relationships/customXml" Target="../ink/ink3122.xml"/><Relationship Id="rId56" Type="http://schemas.openxmlformats.org/officeDocument/2006/relationships/customXml" Target="../ink/ink3126.xml"/><Relationship Id="rId64" Type="http://schemas.openxmlformats.org/officeDocument/2006/relationships/customXml" Target="../ink/ink3130.xml"/><Relationship Id="rId69" Type="http://schemas.openxmlformats.org/officeDocument/2006/relationships/image" Target="../media/image429.png"/><Relationship Id="rId8" Type="http://schemas.openxmlformats.org/officeDocument/2006/relationships/customXml" Target="../ink/ink3102.xml"/><Relationship Id="rId51" Type="http://schemas.openxmlformats.org/officeDocument/2006/relationships/image" Target="../media/image420.png"/><Relationship Id="rId72" Type="http://schemas.openxmlformats.org/officeDocument/2006/relationships/customXml" Target="../ink/ink3134.xml"/><Relationship Id="rId3" Type="http://schemas.openxmlformats.org/officeDocument/2006/relationships/image" Target="../media/image397.png"/><Relationship Id="rId12" Type="http://schemas.openxmlformats.org/officeDocument/2006/relationships/customXml" Target="../ink/ink3104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117.xml"/><Relationship Id="rId46" Type="http://schemas.openxmlformats.org/officeDocument/2006/relationships/customXml" Target="../ink/ink3121.xml"/><Relationship Id="rId59" Type="http://schemas.openxmlformats.org/officeDocument/2006/relationships/image" Target="../media/image424.png"/><Relationship Id="rId67" Type="http://schemas.openxmlformats.org/officeDocument/2006/relationships/image" Target="../media/image428.png"/><Relationship Id="rId20" Type="http://schemas.openxmlformats.org/officeDocument/2006/relationships/customXml" Target="../ink/ink3108.xml"/><Relationship Id="rId41" Type="http://schemas.openxmlformats.org/officeDocument/2006/relationships/image" Target="../media/image415.png"/><Relationship Id="rId54" Type="http://schemas.openxmlformats.org/officeDocument/2006/relationships/customXml" Target="../ink/ink3125.xml"/><Relationship Id="rId62" Type="http://schemas.openxmlformats.org/officeDocument/2006/relationships/customXml" Target="../ink/ink3129.xml"/><Relationship Id="rId70" Type="http://schemas.openxmlformats.org/officeDocument/2006/relationships/customXml" Target="../ink/ink3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01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112.xml"/><Relationship Id="rId36" Type="http://schemas.openxmlformats.org/officeDocument/2006/relationships/customXml" Target="../ink/ink3116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103.xml"/><Relationship Id="rId31" Type="http://schemas.openxmlformats.org/officeDocument/2006/relationships/image" Target="../media/image410.png"/><Relationship Id="rId44" Type="http://schemas.openxmlformats.org/officeDocument/2006/relationships/customXml" Target="../ink/ink3120.xml"/><Relationship Id="rId52" Type="http://schemas.openxmlformats.org/officeDocument/2006/relationships/customXml" Target="../ink/ink3124.xml"/><Relationship Id="rId60" Type="http://schemas.openxmlformats.org/officeDocument/2006/relationships/customXml" Target="../ink/ink3128.xml"/><Relationship Id="rId65" Type="http://schemas.openxmlformats.org/officeDocument/2006/relationships/image" Target="../media/image427.png"/><Relationship Id="rId73" Type="http://schemas.openxmlformats.org/officeDocument/2006/relationships/image" Target="../media/image431.png"/><Relationship Id="rId4" Type="http://schemas.openxmlformats.org/officeDocument/2006/relationships/customXml" Target="../ink/ink3100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107.xml"/><Relationship Id="rId39" Type="http://schemas.openxmlformats.org/officeDocument/2006/relationships/image" Target="../media/image414.png"/><Relationship Id="rId34" Type="http://schemas.openxmlformats.org/officeDocument/2006/relationships/customXml" Target="../ink/ink3115.xml"/><Relationship Id="rId50" Type="http://schemas.openxmlformats.org/officeDocument/2006/relationships/customXml" Target="../ink/ink3123.xml"/><Relationship Id="rId55" Type="http://schemas.openxmlformats.org/officeDocument/2006/relationships/image" Target="../media/image422.png"/><Relationship Id="rId7" Type="http://schemas.openxmlformats.org/officeDocument/2006/relationships/image" Target="../media/image399.png"/><Relationship Id="rId71" Type="http://schemas.openxmlformats.org/officeDocument/2006/relationships/image" Target="../media/image430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7.xml"/><Relationship Id="rId21" Type="http://schemas.openxmlformats.org/officeDocument/2006/relationships/image" Target="../media/image405.png"/><Relationship Id="rId42" Type="http://schemas.openxmlformats.org/officeDocument/2006/relationships/customXml" Target="../ink/ink3155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168.xml"/><Relationship Id="rId84" Type="http://schemas.openxmlformats.org/officeDocument/2006/relationships/customXml" Target="../ink/ink3176.xml"/><Relationship Id="rId16" Type="http://schemas.openxmlformats.org/officeDocument/2006/relationships/customXml" Target="../ink/ink3142.xml"/><Relationship Id="rId11" Type="http://schemas.openxmlformats.org/officeDocument/2006/relationships/image" Target="../media/image401.png"/><Relationship Id="rId32" Type="http://schemas.openxmlformats.org/officeDocument/2006/relationships/customXml" Target="../ink/ink3150.xml"/><Relationship Id="rId37" Type="http://schemas.openxmlformats.org/officeDocument/2006/relationships/image" Target="../media/image413.png"/><Relationship Id="rId53" Type="http://schemas.openxmlformats.org/officeDocument/2006/relationships/image" Target="../media/image421.png"/><Relationship Id="rId58" Type="http://schemas.openxmlformats.org/officeDocument/2006/relationships/customXml" Target="../ink/ink3163.xml"/><Relationship Id="rId74" Type="http://schemas.openxmlformats.org/officeDocument/2006/relationships/customXml" Target="../ink/ink3171.xml"/><Relationship Id="rId79" Type="http://schemas.openxmlformats.org/officeDocument/2006/relationships/image" Target="../media/image434.png"/><Relationship Id="rId5" Type="http://schemas.openxmlformats.org/officeDocument/2006/relationships/image" Target="../media/image398.png"/><Relationship Id="rId19" Type="http://schemas.openxmlformats.org/officeDocument/2006/relationships/image" Target="../media/image404.png"/><Relationship Id="rId14" Type="http://schemas.openxmlformats.org/officeDocument/2006/relationships/customXml" Target="../ink/ink3141.xml"/><Relationship Id="rId22" Type="http://schemas.openxmlformats.org/officeDocument/2006/relationships/customXml" Target="../ink/ink3145.xml"/><Relationship Id="rId27" Type="http://schemas.openxmlformats.org/officeDocument/2006/relationships/image" Target="../media/image408.png"/><Relationship Id="rId30" Type="http://schemas.openxmlformats.org/officeDocument/2006/relationships/customXml" Target="../ink/ink3149.xml"/><Relationship Id="rId35" Type="http://schemas.openxmlformats.org/officeDocument/2006/relationships/image" Target="../media/image412.png"/><Relationship Id="rId43" Type="http://schemas.openxmlformats.org/officeDocument/2006/relationships/image" Target="../media/image416.png"/><Relationship Id="rId48" Type="http://schemas.openxmlformats.org/officeDocument/2006/relationships/customXml" Target="../ink/ink3158.xml"/><Relationship Id="rId56" Type="http://schemas.openxmlformats.org/officeDocument/2006/relationships/customXml" Target="../ink/ink3162.xml"/><Relationship Id="rId64" Type="http://schemas.openxmlformats.org/officeDocument/2006/relationships/customXml" Target="../ink/ink3166.xml"/><Relationship Id="rId69" Type="http://schemas.openxmlformats.org/officeDocument/2006/relationships/image" Target="../media/image429.png"/><Relationship Id="rId77" Type="http://schemas.openxmlformats.org/officeDocument/2006/relationships/image" Target="../media/image433.png"/><Relationship Id="rId8" Type="http://schemas.openxmlformats.org/officeDocument/2006/relationships/customXml" Target="../ink/ink3138.xml"/><Relationship Id="rId51" Type="http://schemas.openxmlformats.org/officeDocument/2006/relationships/image" Target="../media/image420.png"/><Relationship Id="rId72" Type="http://schemas.openxmlformats.org/officeDocument/2006/relationships/customXml" Target="../ink/ink3170.xml"/><Relationship Id="rId80" Type="http://schemas.openxmlformats.org/officeDocument/2006/relationships/customXml" Target="../ink/ink3174.xml"/><Relationship Id="rId85" Type="http://schemas.openxmlformats.org/officeDocument/2006/relationships/image" Target="../media/image437.png"/><Relationship Id="rId3" Type="http://schemas.openxmlformats.org/officeDocument/2006/relationships/image" Target="../media/image397.png"/><Relationship Id="rId12" Type="http://schemas.openxmlformats.org/officeDocument/2006/relationships/customXml" Target="../ink/ink3140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153.xml"/><Relationship Id="rId46" Type="http://schemas.openxmlformats.org/officeDocument/2006/relationships/customXml" Target="../ink/ink3157.xml"/><Relationship Id="rId59" Type="http://schemas.openxmlformats.org/officeDocument/2006/relationships/image" Target="../media/image424.png"/><Relationship Id="rId67" Type="http://schemas.openxmlformats.org/officeDocument/2006/relationships/image" Target="../media/image428.png"/><Relationship Id="rId20" Type="http://schemas.openxmlformats.org/officeDocument/2006/relationships/customXml" Target="../ink/ink3144.xml"/><Relationship Id="rId41" Type="http://schemas.openxmlformats.org/officeDocument/2006/relationships/image" Target="../media/image415.png"/><Relationship Id="rId54" Type="http://schemas.openxmlformats.org/officeDocument/2006/relationships/customXml" Target="../ink/ink3161.xml"/><Relationship Id="rId62" Type="http://schemas.openxmlformats.org/officeDocument/2006/relationships/customXml" Target="../ink/ink3165.xml"/><Relationship Id="rId70" Type="http://schemas.openxmlformats.org/officeDocument/2006/relationships/customXml" Target="../ink/ink3169.xml"/><Relationship Id="rId75" Type="http://schemas.openxmlformats.org/officeDocument/2006/relationships/image" Target="../media/image432.png"/><Relationship Id="rId83" Type="http://schemas.openxmlformats.org/officeDocument/2006/relationships/image" Target="../media/image43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7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148.xml"/><Relationship Id="rId36" Type="http://schemas.openxmlformats.org/officeDocument/2006/relationships/customXml" Target="../ink/ink3152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139.xml"/><Relationship Id="rId31" Type="http://schemas.openxmlformats.org/officeDocument/2006/relationships/image" Target="../media/image410.png"/><Relationship Id="rId44" Type="http://schemas.openxmlformats.org/officeDocument/2006/relationships/customXml" Target="../ink/ink3156.xml"/><Relationship Id="rId52" Type="http://schemas.openxmlformats.org/officeDocument/2006/relationships/customXml" Target="../ink/ink3160.xml"/><Relationship Id="rId60" Type="http://schemas.openxmlformats.org/officeDocument/2006/relationships/customXml" Target="../ink/ink3164.xml"/><Relationship Id="rId65" Type="http://schemas.openxmlformats.org/officeDocument/2006/relationships/image" Target="../media/image427.png"/><Relationship Id="rId73" Type="http://schemas.openxmlformats.org/officeDocument/2006/relationships/image" Target="../media/image431.png"/><Relationship Id="rId78" Type="http://schemas.openxmlformats.org/officeDocument/2006/relationships/customXml" Target="../ink/ink3173.xml"/><Relationship Id="rId81" Type="http://schemas.openxmlformats.org/officeDocument/2006/relationships/image" Target="../media/image435.png"/><Relationship Id="rId86" Type="http://schemas.openxmlformats.org/officeDocument/2006/relationships/customXml" Target="../ink/ink3177.xml"/><Relationship Id="rId4" Type="http://schemas.openxmlformats.org/officeDocument/2006/relationships/customXml" Target="../ink/ink3136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143.xml"/><Relationship Id="rId39" Type="http://schemas.openxmlformats.org/officeDocument/2006/relationships/image" Target="../media/image414.png"/><Relationship Id="rId34" Type="http://schemas.openxmlformats.org/officeDocument/2006/relationships/customXml" Target="../ink/ink3151.xml"/><Relationship Id="rId50" Type="http://schemas.openxmlformats.org/officeDocument/2006/relationships/customXml" Target="../ink/ink3159.xml"/><Relationship Id="rId55" Type="http://schemas.openxmlformats.org/officeDocument/2006/relationships/image" Target="../media/image422.png"/><Relationship Id="rId76" Type="http://schemas.openxmlformats.org/officeDocument/2006/relationships/customXml" Target="../ink/ink3172.xml"/><Relationship Id="rId7" Type="http://schemas.openxmlformats.org/officeDocument/2006/relationships/image" Target="../media/image399.png"/><Relationship Id="rId71" Type="http://schemas.openxmlformats.org/officeDocument/2006/relationships/image" Target="../media/image430.png"/><Relationship Id="rId2" Type="http://schemas.openxmlformats.org/officeDocument/2006/relationships/customXml" Target="../ink/ink3135.xml"/><Relationship Id="rId29" Type="http://schemas.openxmlformats.org/officeDocument/2006/relationships/image" Target="../media/image409.png"/><Relationship Id="rId24" Type="http://schemas.openxmlformats.org/officeDocument/2006/relationships/customXml" Target="../ink/ink3146.xml"/><Relationship Id="rId40" Type="http://schemas.openxmlformats.org/officeDocument/2006/relationships/customXml" Target="../ink/ink3154.xml"/><Relationship Id="rId45" Type="http://schemas.openxmlformats.org/officeDocument/2006/relationships/image" Target="../media/image417.png"/><Relationship Id="rId66" Type="http://schemas.openxmlformats.org/officeDocument/2006/relationships/customXml" Target="../ink/ink3167.xml"/><Relationship Id="rId87" Type="http://schemas.openxmlformats.org/officeDocument/2006/relationships/image" Target="../media/image438.png"/><Relationship Id="rId61" Type="http://schemas.openxmlformats.org/officeDocument/2006/relationships/image" Target="../media/image425.png"/><Relationship Id="rId82" Type="http://schemas.openxmlformats.org/officeDocument/2006/relationships/customXml" Target="../ink/ink3175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90.xml"/><Relationship Id="rId21" Type="http://schemas.openxmlformats.org/officeDocument/2006/relationships/image" Target="../media/image405.png"/><Relationship Id="rId42" Type="http://schemas.openxmlformats.org/officeDocument/2006/relationships/customXml" Target="../ink/ink3198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211.xml"/><Relationship Id="rId84" Type="http://schemas.openxmlformats.org/officeDocument/2006/relationships/customXml" Target="../ink/ink3219.xml"/><Relationship Id="rId89" Type="http://schemas.openxmlformats.org/officeDocument/2006/relationships/image" Target="../media/image439.png"/><Relationship Id="rId16" Type="http://schemas.openxmlformats.org/officeDocument/2006/relationships/customXml" Target="../ink/ink3185.xml"/><Relationship Id="rId11" Type="http://schemas.openxmlformats.org/officeDocument/2006/relationships/image" Target="../media/image401.png"/><Relationship Id="rId32" Type="http://schemas.openxmlformats.org/officeDocument/2006/relationships/customXml" Target="../ink/ink3193.xml"/><Relationship Id="rId37" Type="http://schemas.openxmlformats.org/officeDocument/2006/relationships/image" Target="../media/image413.png"/><Relationship Id="rId53" Type="http://schemas.openxmlformats.org/officeDocument/2006/relationships/image" Target="../media/image421.png"/><Relationship Id="rId58" Type="http://schemas.openxmlformats.org/officeDocument/2006/relationships/customXml" Target="../ink/ink3206.xml"/><Relationship Id="rId74" Type="http://schemas.openxmlformats.org/officeDocument/2006/relationships/customXml" Target="../ink/ink3214.xml"/><Relationship Id="rId79" Type="http://schemas.openxmlformats.org/officeDocument/2006/relationships/image" Target="../media/image434.png"/><Relationship Id="rId5" Type="http://schemas.openxmlformats.org/officeDocument/2006/relationships/image" Target="../media/image398.png"/><Relationship Id="rId90" Type="http://schemas.openxmlformats.org/officeDocument/2006/relationships/customXml" Target="../ink/ink3222.xml"/><Relationship Id="rId22" Type="http://schemas.openxmlformats.org/officeDocument/2006/relationships/customXml" Target="../ink/ink3188.xml"/><Relationship Id="rId27" Type="http://schemas.openxmlformats.org/officeDocument/2006/relationships/image" Target="../media/image408.png"/><Relationship Id="rId43" Type="http://schemas.openxmlformats.org/officeDocument/2006/relationships/image" Target="../media/image416.png"/><Relationship Id="rId48" Type="http://schemas.openxmlformats.org/officeDocument/2006/relationships/customXml" Target="../ink/ink3201.xml"/><Relationship Id="rId64" Type="http://schemas.openxmlformats.org/officeDocument/2006/relationships/customXml" Target="../ink/ink3209.xml"/><Relationship Id="rId69" Type="http://schemas.openxmlformats.org/officeDocument/2006/relationships/image" Target="../media/image429.png"/><Relationship Id="rId8" Type="http://schemas.openxmlformats.org/officeDocument/2006/relationships/customXml" Target="../ink/ink3181.xml"/><Relationship Id="rId51" Type="http://schemas.openxmlformats.org/officeDocument/2006/relationships/image" Target="../media/image420.png"/><Relationship Id="rId72" Type="http://schemas.openxmlformats.org/officeDocument/2006/relationships/customXml" Target="../ink/ink3213.xml"/><Relationship Id="rId80" Type="http://schemas.openxmlformats.org/officeDocument/2006/relationships/customXml" Target="../ink/ink3217.xml"/><Relationship Id="rId85" Type="http://schemas.openxmlformats.org/officeDocument/2006/relationships/image" Target="../media/image437.png"/><Relationship Id="rId93" Type="http://schemas.openxmlformats.org/officeDocument/2006/relationships/image" Target="../media/image256.png"/><Relationship Id="rId3" Type="http://schemas.openxmlformats.org/officeDocument/2006/relationships/image" Target="../media/image397.png"/><Relationship Id="rId12" Type="http://schemas.openxmlformats.org/officeDocument/2006/relationships/customXml" Target="../ink/ink3183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196.xml"/><Relationship Id="rId46" Type="http://schemas.openxmlformats.org/officeDocument/2006/relationships/customXml" Target="../ink/ink3200.xml"/><Relationship Id="rId59" Type="http://schemas.openxmlformats.org/officeDocument/2006/relationships/image" Target="../media/image424.png"/><Relationship Id="rId67" Type="http://schemas.openxmlformats.org/officeDocument/2006/relationships/image" Target="../media/image428.png"/><Relationship Id="rId20" Type="http://schemas.openxmlformats.org/officeDocument/2006/relationships/customXml" Target="../ink/ink3187.xml"/><Relationship Id="rId41" Type="http://schemas.openxmlformats.org/officeDocument/2006/relationships/image" Target="../media/image415.png"/><Relationship Id="rId54" Type="http://schemas.openxmlformats.org/officeDocument/2006/relationships/customXml" Target="../ink/ink3204.xml"/><Relationship Id="rId62" Type="http://schemas.openxmlformats.org/officeDocument/2006/relationships/customXml" Target="../ink/ink3208.xml"/><Relationship Id="rId70" Type="http://schemas.openxmlformats.org/officeDocument/2006/relationships/customXml" Target="../ink/ink3212.xml"/><Relationship Id="rId75" Type="http://schemas.openxmlformats.org/officeDocument/2006/relationships/image" Target="../media/image432.png"/><Relationship Id="rId83" Type="http://schemas.openxmlformats.org/officeDocument/2006/relationships/image" Target="../media/image436.png"/><Relationship Id="rId88" Type="http://schemas.openxmlformats.org/officeDocument/2006/relationships/customXml" Target="../ink/ink3221.xml"/><Relationship Id="rId91" Type="http://schemas.openxmlformats.org/officeDocument/2006/relationships/image" Target="../media/image4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0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191.xml"/><Relationship Id="rId36" Type="http://schemas.openxmlformats.org/officeDocument/2006/relationships/customXml" Target="../ink/ink3195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182.xml"/><Relationship Id="rId31" Type="http://schemas.openxmlformats.org/officeDocument/2006/relationships/image" Target="../media/image410.png"/><Relationship Id="rId44" Type="http://schemas.openxmlformats.org/officeDocument/2006/relationships/customXml" Target="../ink/ink3199.xml"/><Relationship Id="rId52" Type="http://schemas.openxmlformats.org/officeDocument/2006/relationships/customXml" Target="../ink/ink3203.xml"/><Relationship Id="rId60" Type="http://schemas.openxmlformats.org/officeDocument/2006/relationships/customXml" Target="../ink/ink3207.xml"/><Relationship Id="rId65" Type="http://schemas.openxmlformats.org/officeDocument/2006/relationships/image" Target="../media/image427.png"/><Relationship Id="rId73" Type="http://schemas.openxmlformats.org/officeDocument/2006/relationships/image" Target="../media/image431.png"/><Relationship Id="rId78" Type="http://schemas.openxmlformats.org/officeDocument/2006/relationships/customXml" Target="../ink/ink3216.xml"/><Relationship Id="rId81" Type="http://schemas.openxmlformats.org/officeDocument/2006/relationships/image" Target="../media/image435.png"/><Relationship Id="rId86" Type="http://schemas.openxmlformats.org/officeDocument/2006/relationships/customXml" Target="../ink/ink3220.xml"/><Relationship Id="rId4" Type="http://schemas.openxmlformats.org/officeDocument/2006/relationships/customXml" Target="../ink/ink3179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186.xml"/><Relationship Id="rId39" Type="http://schemas.openxmlformats.org/officeDocument/2006/relationships/image" Target="../media/image414.png"/><Relationship Id="rId34" Type="http://schemas.openxmlformats.org/officeDocument/2006/relationships/customXml" Target="../ink/ink3194.xml"/><Relationship Id="rId50" Type="http://schemas.openxmlformats.org/officeDocument/2006/relationships/customXml" Target="../ink/ink3202.xml"/><Relationship Id="rId55" Type="http://schemas.openxmlformats.org/officeDocument/2006/relationships/image" Target="../media/image422.png"/><Relationship Id="rId76" Type="http://schemas.openxmlformats.org/officeDocument/2006/relationships/customXml" Target="../ink/ink3215.xml"/><Relationship Id="rId7" Type="http://schemas.openxmlformats.org/officeDocument/2006/relationships/image" Target="../media/image399.png"/><Relationship Id="rId71" Type="http://schemas.openxmlformats.org/officeDocument/2006/relationships/image" Target="../media/image430.png"/><Relationship Id="rId92" Type="http://schemas.openxmlformats.org/officeDocument/2006/relationships/customXml" Target="../ink/ink3223.xml"/><Relationship Id="rId2" Type="http://schemas.openxmlformats.org/officeDocument/2006/relationships/customXml" Target="../ink/ink3178.xml"/><Relationship Id="rId29" Type="http://schemas.openxmlformats.org/officeDocument/2006/relationships/image" Target="../media/image409.png"/><Relationship Id="rId24" Type="http://schemas.openxmlformats.org/officeDocument/2006/relationships/customXml" Target="../ink/ink3189.xml"/><Relationship Id="rId40" Type="http://schemas.openxmlformats.org/officeDocument/2006/relationships/customXml" Target="../ink/ink3197.xml"/><Relationship Id="rId45" Type="http://schemas.openxmlformats.org/officeDocument/2006/relationships/image" Target="../media/image417.png"/><Relationship Id="rId66" Type="http://schemas.openxmlformats.org/officeDocument/2006/relationships/customXml" Target="../ink/ink3210.xml"/><Relationship Id="rId87" Type="http://schemas.openxmlformats.org/officeDocument/2006/relationships/image" Target="../media/image438.png"/><Relationship Id="rId61" Type="http://schemas.openxmlformats.org/officeDocument/2006/relationships/image" Target="../media/image425.png"/><Relationship Id="rId82" Type="http://schemas.openxmlformats.org/officeDocument/2006/relationships/customXml" Target="../ink/ink3218.xml"/><Relationship Id="rId19" Type="http://schemas.openxmlformats.org/officeDocument/2006/relationships/image" Target="../media/image404.png"/><Relationship Id="rId14" Type="http://schemas.openxmlformats.org/officeDocument/2006/relationships/customXml" Target="../ink/ink3184.xml"/><Relationship Id="rId30" Type="http://schemas.openxmlformats.org/officeDocument/2006/relationships/customXml" Target="../ink/ink3192.xml"/><Relationship Id="rId35" Type="http://schemas.openxmlformats.org/officeDocument/2006/relationships/image" Target="../media/image412.png"/><Relationship Id="rId56" Type="http://schemas.openxmlformats.org/officeDocument/2006/relationships/customXml" Target="../ink/ink3205.xml"/><Relationship Id="rId77" Type="http://schemas.openxmlformats.org/officeDocument/2006/relationships/image" Target="../media/image433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6.xml"/><Relationship Id="rId21" Type="http://schemas.openxmlformats.org/officeDocument/2006/relationships/image" Target="../media/image405.png"/><Relationship Id="rId42" Type="http://schemas.openxmlformats.org/officeDocument/2006/relationships/customXml" Target="../ink/ink3244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257.xml"/><Relationship Id="rId84" Type="http://schemas.openxmlformats.org/officeDocument/2006/relationships/customXml" Target="../ink/ink3265.xml"/><Relationship Id="rId89" Type="http://schemas.openxmlformats.org/officeDocument/2006/relationships/image" Target="../media/image439.png"/><Relationship Id="rId16" Type="http://schemas.openxmlformats.org/officeDocument/2006/relationships/customXml" Target="../ink/ink3231.xml"/><Relationship Id="rId11" Type="http://schemas.openxmlformats.org/officeDocument/2006/relationships/image" Target="../media/image401.png"/><Relationship Id="rId32" Type="http://schemas.openxmlformats.org/officeDocument/2006/relationships/customXml" Target="../ink/ink3239.xml"/><Relationship Id="rId37" Type="http://schemas.openxmlformats.org/officeDocument/2006/relationships/image" Target="../media/image413.png"/><Relationship Id="rId53" Type="http://schemas.openxmlformats.org/officeDocument/2006/relationships/image" Target="../media/image421.png"/><Relationship Id="rId58" Type="http://schemas.openxmlformats.org/officeDocument/2006/relationships/customXml" Target="../ink/ink3252.xml"/><Relationship Id="rId74" Type="http://schemas.openxmlformats.org/officeDocument/2006/relationships/customXml" Target="../ink/ink3260.xml"/><Relationship Id="rId79" Type="http://schemas.openxmlformats.org/officeDocument/2006/relationships/image" Target="../media/image434.png"/><Relationship Id="rId102" Type="http://schemas.openxmlformats.org/officeDocument/2006/relationships/customXml" Target="../ink/ink3273.xml"/><Relationship Id="rId5" Type="http://schemas.openxmlformats.org/officeDocument/2006/relationships/image" Target="../media/image398.png"/><Relationship Id="rId90" Type="http://schemas.openxmlformats.org/officeDocument/2006/relationships/customXml" Target="../ink/ink3268.xml"/><Relationship Id="rId95" Type="http://schemas.openxmlformats.org/officeDocument/2006/relationships/image" Target="../media/image442.png"/><Relationship Id="rId22" Type="http://schemas.openxmlformats.org/officeDocument/2006/relationships/customXml" Target="../ink/ink3234.xml"/><Relationship Id="rId27" Type="http://schemas.openxmlformats.org/officeDocument/2006/relationships/image" Target="../media/image408.png"/><Relationship Id="rId43" Type="http://schemas.openxmlformats.org/officeDocument/2006/relationships/image" Target="../media/image416.png"/><Relationship Id="rId48" Type="http://schemas.openxmlformats.org/officeDocument/2006/relationships/customXml" Target="../ink/ink3247.xml"/><Relationship Id="rId64" Type="http://schemas.openxmlformats.org/officeDocument/2006/relationships/customXml" Target="../ink/ink3255.xml"/><Relationship Id="rId69" Type="http://schemas.openxmlformats.org/officeDocument/2006/relationships/image" Target="../media/image429.png"/><Relationship Id="rId80" Type="http://schemas.openxmlformats.org/officeDocument/2006/relationships/customXml" Target="../ink/ink3263.xml"/><Relationship Id="rId85" Type="http://schemas.openxmlformats.org/officeDocument/2006/relationships/image" Target="../media/image437.png"/><Relationship Id="rId12" Type="http://schemas.openxmlformats.org/officeDocument/2006/relationships/customXml" Target="../ink/ink3229.xml"/><Relationship Id="rId17" Type="http://schemas.openxmlformats.org/officeDocument/2006/relationships/image" Target="../media/image403.png"/><Relationship Id="rId25" Type="http://schemas.openxmlformats.org/officeDocument/2006/relationships/image" Target="../media/image407.png"/><Relationship Id="rId33" Type="http://schemas.openxmlformats.org/officeDocument/2006/relationships/image" Target="../media/image411.png"/><Relationship Id="rId38" Type="http://schemas.openxmlformats.org/officeDocument/2006/relationships/customXml" Target="../ink/ink3242.xml"/><Relationship Id="rId46" Type="http://schemas.openxmlformats.org/officeDocument/2006/relationships/customXml" Target="../ink/ink3246.xml"/><Relationship Id="rId59" Type="http://schemas.openxmlformats.org/officeDocument/2006/relationships/image" Target="../media/image424.png"/><Relationship Id="rId67" Type="http://schemas.openxmlformats.org/officeDocument/2006/relationships/image" Target="../media/image428.png"/><Relationship Id="rId103" Type="http://schemas.openxmlformats.org/officeDocument/2006/relationships/image" Target="../media/image256.png"/><Relationship Id="rId20" Type="http://schemas.openxmlformats.org/officeDocument/2006/relationships/customXml" Target="../ink/ink3233.xml"/><Relationship Id="rId41" Type="http://schemas.openxmlformats.org/officeDocument/2006/relationships/image" Target="../media/image415.png"/><Relationship Id="rId54" Type="http://schemas.openxmlformats.org/officeDocument/2006/relationships/customXml" Target="../ink/ink3250.xml"/><Relationship Id="rId62" Type="http://schemas.openxmlformats.org/officeDocument/2006/relationships/customXml" Target="../ink/ink3254.xml"/><Relationship Id="rId70" Type="http://schemas.openxmlformats.org/officeDocument/2006/relationships/customXml" Target="../ink/ink3258.xml"/><Relationship Id="rId75" Type="http://schemas.openxmlformats.org/officeDocument/2006/relationships/image" Target="../media/image432.png"/><Relationship Id="rId83" Type="http://schemas.openxmlformats.org/officeDocument/2006/relationships/image" Target="../media/image436.png"/><Relationship Id="rId88" Type="http://schemas.openxmlformats.org/officeDocument/2006/relationships/customXml" Target="../ink/ink3267.xml"/><Relationship Id="rId91" Type="http://schemas.openxmlformats.org/officeDocument/2006/relationships/image" Target="../media/image440.png"/><Relationship Id="rId96" Type="http://schemas.openxmlformats.org/officeDocument/2006/relationships/customXml" Target="../ink/ink32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6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237.xml"/><Relationship Id="rId36" Type="http://schemas.openxmlformats.org/officeDocument/2006/relationships/customXml" Target="../ink/ink3241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" Type="http://schemas.openxmlformats.org/officeDocument/2006/relationships/customXml" Target="../ink/ink3228.xml"/><Relationship Id="rId31" Type="http://schemas.openxmlformats.org/officeDocument/2006/relationships/image" Target="../media/image410.png"/><Relationship Id="rId44" Type="http://schemas.openxmlformats.org/officeDocument/2006/relationships/customXml" Target="../ink/ink3245.xml"/><Relationship Id="rId52" Type="http://schemas.openxmlformats.org/officeDocument/2006/relationships/customXml" Target="../ink/ink3249.xml"/><Relationship Id="rId60" Type="http://schemas.openxmlformats.org/officeDocument/2006/relationships/customXml" Target="../ink/ink3253.xml"/><Relationship Id="rId65" Type="http://schemas.openxmlformats.org/officeDocument/2006/relationships/image" Target="../media/image427.png"/><Relationship Id="rId73" Type="http://schemas.openxmlformats.org/officeDocument/2006/relationships/image" Target="../media/image431.png"/><Relationship Id="rId78" Type="http://schemas.openxmlformats.org/officeDocument/2006/relationships/customXml" Target="../ink/ink3262.xml"/><Relationship Id="rId81" Type="http://schemas.openxmlformats.org/officeDocument/2006/relationships/image" Target="../media/image435.png"/><Relationship Id="rId86" Type="http://schemas.openxmlformats.org/officeDocument/2006/relationships/customXml" Target="../ink/ink3266.xml"/><Relationship Id="rId99" Type="http://schemas.openxmlformats.org/officeDocument/2006/relationships/image" Target="../media/image444.png"/><Relationship Id="rId101" Type="http://schemas.openxmlformats.org/officeDocument/2006/relationships/image" Target="../media/image445.png"/><Relationship Id="rId4" Type="http://schemas.openxmlformats.org/officeDocument/2006/relationships/customXml" Target="../ink/ink3225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232.xml"/><Relationship Id="rId39" Type="http://schemas.openxmlformats.org/officeDocument/2006/relationships/image" Target="../media/image414.png"/><Relationship Id="rId34" Type="http://schemas.openxmlformats.org/officeDocument/2006/relationships/customXml" Target="../ink/ink3240.xml"/><Relationship Id="rId50" Type="http://schemas.openxmlformats.org/officeDocument/2006/relationships/customXml" Target="../ink/ink3248.xml"/><Relationship Id="rId55" Type="http://schemas.openxmlformats.org/officeDocument/2006/relationships/image" Target="../media/image422.png"/><Relationship Id="rId76" Type="http://schemas.openxmlformats.org/officeDocument/2006/relationships/customXml" Target="../ink/ink3261.xml"/><Relationship Id="rId97" Type="http://schemas.openxmlformats.org/officeDocument/2006/relationships/image" Target="../media/image443.png"/><Relationship Id="rId7" Type="http://schemas.openxmlformats.org/officeDocument/2006/relationships/image" Target="../media/image399.png"/><Relationship Id="rId71" Type="http://schemas.openxmlformats.org/officeDocument/2006/relationships/image" Target="../media/image430.png"/><Relationship Id="rId92" Type="http://schemas.openxmlformats.org/officeDocument/2006/relationships/customXml" Target="../ink/ink3269.xml"/><Relationship Id="rId2" Type="http://schemas.openxmlformats.org/officeDocument/2006/relationships/customXml" Target="../ink/ink3224.xml"/><Relationship Id="rId29" Type="http://schemas.openxmlformats.org/officeDocument/2006/relationships/image" Target="../media/image409.png"/><Relationship Id="rId24" Type="http://schemas.openxmlformats.org/officeDocument/2006/relationships/customXml" Target="../ink/ink3235.xml"/><Relationship Id="rId40" Type="http://schemas.openxmlformats.org/officeDocument/2006/relationships/customXml" Target="../ink/ink3243.xml"/><Relationship Id="rId45" Type="http://schemas.openxmlformats.org/officeDocument/2006/relationships/image" Target="../media/image417.png"/><Relationship Id="rId66" Type="http://schemas.openxmlformats.org/officeDocument/2006/relationships/customXml" Target="../ink/ink3256.xml"/><Relationship Id="rId87" Type="http://schemas.openxmlformats.org/officeDocument/2006/relationships/image" Target="../media/image438.png"/><Relationship Id="rId61" Type="http://schemas.openxmlformats.org/officeDocument/2006/relationships/image" Target="../media/image425.png"/><Relationship Id="rId82" Type="http://schemas.openxmlformats.org/officeDocument/2006/relationships/customXml" Target="../ink/ink3264.xml"/><Relationship Id="rId19" Type="http://schemas.openxmlformats.org/officeDocument/2006/relationships/image" Target="../media/image404.png"/><Relationship Id="rId14" Type="http://schemas.openxmlformats.org/officeDocument/2006/relationships/customXml" Target="../ink/ink3230.xml"/><Relationship Id="rId30" Type="http://schemas.openxmlformats.org/officeDocument/2006/relationships/customXml" Target="../ink/ink3238.xml"/><Relationship Id="rId35" Type="http://schemas.openxmlformats.org/officeDocument/2006/relationships/image" Target="../media/image412.png"/><Relationship Id="rId56" Type="http://schemas.openxmlformats.org/officeDocument/2006/relationships/customXml" Target="../ink/ink3251.xml"/><Relationship Id="rId77" Type="http://schemas.openxmlformats.org/officeDocument/2006/relationships/image" Target="../media/image433.png"/><Relationship Id="rId100" Type="http://schemas.openxmlformats.org/officeDocument/2006/relationships/customXml" Target="../ink/ink3272.xml"/><Relationship Id="rId8" Type="http://schemas.openxmlformats.org/officeDocument/2006/relationships/customXml" Target="../ink/ink3227.xml"/><Relationship Id="rId51" Type="http://schemas.openxmlformats.org/officeDocument/2006/relationships/image" Target="../media/image420.png"/><Relationship Id="rId72" Type="http://schemas.openxmlformats.org/officeDocument/2006/relationships/customXml" Target="../ink/ink3259.xml"/><Relationship Id="rId98" Type="http://schemas.openxmlformats.org/officeDocument/2006/relationships/customXml" Target="../ink/ink3271.xml"/><Relationship Id="rId3" Type="http://schemas.openxmlformats.org/officeDocument/2006/relationships/image" Target="../media/image397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86.xml"/><Relationship Id="rId21" Type="http://schemas.openxmlformats.org/officeDocument/2006/relationships/image" Target="../media/image405.png"/><Relationship Id="rId42" Type="http://schemas.openxmlformats.org/officeDocument/2006/relationships/customXml" Target="../ink/ink3294.xml"/><Relationship Id="rId47" Type="http://schemas.openxmlformats.org/officeDocument/2006/relationships/image" Target="../media/image418.png"/><Relationship Id="rId63" Type="http://schemas.openxmlformats.org/officeDocument/2006/relationships/image" Target="../media/image426.png"/><Relationship Id="rId68" Type="http://schemas.openxmlformats.org/officeDocument/2006/relationships/customXml" Target="../ink/ink3307.xml"/><Relationship Id="rId84" Type="http://schemas.openxmlformats.org/officeDocument/2006/relationships/customXml" Target="../ink/ink3315.xml"/><Relationship Id="rId89" Type="http://schemas.openxmlformats.org/officeDocument/2006/relationships/image" Target="../media/image439.png"/><Relationship Id="rId112" Type="http://schemas.openxmlformats.org/officeDocument/2006/relationships/customXml" Target="../ink/ink3328.xml"/><Relationship Id="rId16" Type="http://schemas.openxmlformats.org/officeDocument/2006/relationships/customXml" Target="../ink/ink3281.xml"/><Relationship Id="rId107" Type="http://schemas.openxmlformats.org/officeDocument/2006/relationships/image" Target="../media/image448.png"/><Relationship Id="rId11" Type="http://schemas.openxmlformats.org/officeDocument/2006/relationships/image" Target="../media/image401.png"/><Relationship Id="rId32" Type="http://schemas.openxmlformats.org/officeDocument/2006/relationships/customXml" Target="../ink/ink3289.xml"/><Relationship Id="rId37" Type="http://schemas.openxmlformats.org/officeDocument/2006/relationships/image" Target="../media/image413.png"/><Relationship Id="rId53" Type="http://schemas.openxmlformats.org/officeDocument/2006/relationships/image" Target="../media/image421.png"/><Relationship Id="rId58" Type="http://schemas.openxmlformats.org/officeDocument/2006/relationships/customXml" Target="../ink/ink3302.xml"/><Relationship Id="rId74" Type="http://schemas.openxmlformats.org/officeDocument/2006/relationships/customXml" Target="../ink/ink3310.xml"/><Relationship Id="rId79" Type="http://schemas.openxmlformats.org/officeDocument/2006/relationships/image" Target="../media/image434.png"/><Relationship Id="rId102" Type="http://schemas.openxmlformats.org/officeDocument/2006/relationships/customXml" Target="../ink/ink3323.xml"/><Relationship Id="rId5" Type="http://schemas.openxmlformats.org/officeDocument/2006/relationships/image" Target="../media/image398.png"/><Relationship Id="rId90" Type="http://schemas.openxmlformats.org/officeDocument/2006/relationships/customXml" Target="../ink/ink3318.xml"/><Relationship Id="rId95" Type="http://schemas.openxmlformats.org/officeDocument/2006/relationships/image" Target="../media/image442.png"/><Relationship Id="rId22" Type="http://schemas.openxmlformats.org/officeDocument/2006/relationships/customXml" Target="../ink/ink3284.xml"/><Relationship Id="rId27" Type="http://schemas.openxmlformats.org/officeDocument/2006/relationships/image" Target="../media/image408.png"/><Relationship Id="rId43" Type="http://schemas.openxmlformats.org/officeDocument/2006/relationships/image" Target="../media/image416.png"/><Relationship Id="rId48" Type="http://schemas.openxmlformats.org/officeDocument/2006/relationships/customXml" Target="../ink/ink3297.xml"/><Relationship Id="rId64" Type="http://schemas.openxmlformats.org/officeDocument/2006/relationships/customXml" Target="../ink/ink3305.xml"/><Relationship Id="rId69" Type="http://schemas.openxmlformats.org/officeDocument/2006/relationships/image" Target="../media/image429.png"/><Relationship Id="rId113" Type="http://schemas.openxmlformats.org/officeDocument/2006/relationships/image" Target="../media/image256.png"/><Relationship Id="rId80" Type="http://schemas.openxmlformats.org/officeDocument/2006/relationships/customXml" Target="../ink/ink3313.xml"/><Relationship Id="rId85" Type="http://schemas.openxmlformats.org/officeDocument/2006/relationships/image" Target="../media/image437.png"/><Relationship Id="rId12" Type="http://schemas.openxmlformats.org/officeDocument/2006/relationships/customXml" Target="../ink/ink3279.xml"/><Relationship Id="rId17" Type="http://schemas.openxmlformats.org/officeDocument/2006/relationships/image" Target="../media/image403.png"/><Relationship Id="rId33" Type="http://schemas.openxmlformats.org/officeDocument/2006/relationships/image" Target="../media/image411.png"/><Relationship Id="rId38" Type="http://schemas.openxmlformats.org/officeDocument/2006/relationships/customXml" Target="../ink/ink3292.xml"/><Relationship Id="rId59" Type="http://schemas.openxmlformats.org/officeDocument/2006/relationships/image" Target="../media/image424.png"/><Relationship Id="rId103" Type="http://schemas.openxmlformats.org/officeDocument/2006/relationships/image" Target="../media/image446.png"/><Relationship Id="rId108" Type="http://schemas.openxmlformats.org/officeDocument/2006/relationships/customXml" Target="../ink/ink3326.xml"/><Relationship Id="rId54" Type="http://schemas.openxmlformats.org/officeDocument/2006/relationships/customXml" Target="../ink/ink3300.xml"/><Relationship Id="rId70" Type="http://schemas.openxmlformats.org/officeDocument/2006/relationships/customXml" Target="../ink/ink3308.xml"/><Relationship Id="rId75" Type="http://schemas.openxmlformats.org/officeDocument/2006/relationships/image" Target="../media/image432.png"/><Relationship Id="rId91" Type="http://schemas.openxmlformats.org/officeDocument/2006/relationships/image" Target="../media/image440.png"/><Relationship Id="rId96" Type="http://schemas.openxmlformats.org/officeDocument/2006/relationships/customXml" Target="../ink/ink33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6.xml"/><Relationship Id="rId15" Type="http://schemas.openxmlformats.org/officeDocument/2006/relationships/image" Target="../media/image402.png"/><Relationship Id="rId23" Type="http://schemas.openxmlformats.org/officeDocument/2006/relationships/image" Target="../media/image406.png"/><Relationship Id="rId28" Type="http://schemas.openxmlformats.org/officeDocument/2006/relationships/customXml" Target="../ink/ink3287.xml"/><Relationship Id="rId36" Type="http://schemas.openxmlformats.org/officeDocument/2006/relationships/customXml" Target="../ink/ink3291.xml"/><Relationship Id="rId49" Type="http://schemas.openxmlformats.org/officeDocument/2006/relationships/image" Target="../media/image419.png"/><Relationship Id="rId57" Type="http://schemas.openxmlformats.org/officeDocument/2006/relationships/image" Target="../media/image423.png"/><Relationship Id="rId106" Type="http://schemas.openxmlformats.org/officeDocument/2006/relationships/customXml" Target="../ink/ink3325.xml"/><Relationship Id="rId10" Type="http://schemas.openxmlformats.org/officeDocument/2006/relationships/customXml" Target="../ink/ink3278.xml"/><Relationship Id="rId31" Type="http://schemas.openxmlformats.org/officeDocument/2006/relationships/image" Target="../media/image410.png"/><Relationship Id="rId44" Type="http://schemas.openxmlformats.org/officeDocument/2006/relationships/customXml" Target="../ink/ink3295.xml"/><Relationship Id="rId52" Type="http://schemas.openxmlformats.org/officeDocument/2006/relationships/customXml" Target="../ink/ink3299.xml"/><Relationship Id="rId60" Type="http://schemas.openxmlformats.org/officeDocument/2006/relationships/customXml" Target="../ink/ink3303.xml"/><Relationship Id="rId65" Type="http://schemas.openxmlformats.org/officeDocument/2006/relationships/image" Target="../media/image427.png"/><Relationship Id="rId73" Type="http://schemas.openxmlformats.org/officeDocument/2006/relationships/image" Target="../media/image431.png"/><Relationship Id="rId78" Type="http://schemas.openxmlformats.org/officeDocument/2006/relationships/customXml" Target="../ink/ink3312.xml"/><Relationship Id="rId81" Type="http://schemas.openxmlformats.org/officeDocument/2006/relationships/image" Target="../media/image435.png"/><Relationship Id="rId86" Type="http://schemas.openxmlformats.org/officeDocument/2006/relationships/customXml" Target="../ink/ink3316.xml"/><Relationship Id="rId99" Type="http://schemas.openxmlformats.org/officeDocument/2006/relationships/image" Target="../media/image444.png"/><Relationship Id="rId101" Type="http://schemas.openxmlformats.org/officeDocument/2006/relationships/image" Target="../media/image445.png"/><Relationship Id="rId4" Type="http://schemas.openxmlformats.org/officeDocument/2006/relationships/customXml" Target="../ink/ink3275.xml"/><Relationship Id="rId9" Type="http://schemas.openxmlformats.org/officeDocument/2006/relationships/image" Target="../media/image400.png"/><Relationship Id="rId13" Type="http://schemas.openxmlformats.org/officeDocument/2006/relationships/image" Target="../media/image654.png"/><Relationship Id="rId18" Type="http://schemas.openxmlformats.org/officeDocument/2006/relationships/customXml" Target="../ink/ink3282.xml"/><Relationship Id="rId39" Type="http://schemas.openxmlformats.org/officeDocument/2006/relationships/image" Target="../media/image414.png"/><Relationship Id="rId109" Type="http://schemas.openxmlformats.org/officeDocument/2006/relationships/image" Target="../media/image449.png"/><Relationship Id="rId34" Type="http://schemas.openxmlformats.org/officeDocument/2006/relationships/customXml" Target="../ink/ink3290.xml"/><Relationship Id="rId50" Type="http://schemas.openxmlformats.org/officeDocument/2006/relationships/customXml" Target="../ink/ink3298.xml"/><Relationship Id="rId55" Type="http://schemas.openxmlformats.org/officeDocument/2006/relationships/image" Target="../media/image422.png"/><Relationship Id="rId76" Type="http://schemas.openxmlformats.org/officeDocument/2006/relationships/customXml" Target="../ink/ink3311.xml"/><Relationship Id="rId97" Type="http://schemas.openxmlformats.org/officeDocument/2006/relationships/image" Target="../media/image443.png"/><Relationship Id="rId104" Type="http://schemas.openxmlformats.org/officeDocument/2006/relationships/customXml" Target="../ink/ink3324.xml"/><Relationship Id="rId7" Type="http://schemas.openxmlformats.org/officeDocument/2006/relationships/image" Target="../media/image399.png"/><Relationship Id="rId71" Type="http://schemas.openxmlformats.org/officeDocument/2006/relationships/image" Target="../media/image430.png"/><Relationship Id="rId92" Type="http://schemas.openxmlformats.org/officeDocument/2006/relationships/customXml" Target="../ink/ink3319.xml"/><Relationship Id="rId2" Type="http://schemas.openxmlformats.org/officeDocument/2006/relationships/customXml" Target="../ink/ink3274.xml"/><Relationship Id="rId29" Type="http://schemas.openxmlformats.org/officeDocument/2006/relationships/image" Target="../media/image409.png"/><Relationship Id="rId24" Type="http://schemas.openxmlformats.org/officeDocument/2006/relationships/customXml" Target="../ink/ink3285.xml"/><Relationship Id="rId40" Type="http://schemas.openxmlformats.org/officeDocument/2006/relationships/customXml" Target="../ink/ink3293.xml"/><Relationship Id="rId45" Type="http://schemas.openxmlformats.org/officeDocument/2006/relationships/image" Target="../media/image417.png"/><Relationship Id="rId66" Type="http://schemas.openxmlformats.org/officeDocument/2006/relationships/customXml" Target="../ink/ink3306.xml"/><Relationship Id="rId87" Type="http://schemas.openxmlformats.org/officeDocument/2006/relationships/image" Target="../media/image438.png"/><Relationship Id="rId110" Type="http://schemas.openxmlformats.org/officeDocument/2006/relationships/customXml" Target="../ink/ink3327.xml"/><Relationship Id="rId61" Type="http://schemas.openxmlformats.org/officeDocument/2006/relationships/image" Target="../media/image425.png"/><Relationship Id="rId82" Type="http://schemas.openxmlformats.org/officeDocument/2006/relationships/customXml" Target="../ink/ink3314.xml"/><Relationship Id="rId19" Type="http://schemas.openxmlformats.org/officeDocument/2006/relationships/image" Target="../media/image404.png"/><Relationship Id="rId14" Type="http://schemas.openxmlformats.org/officeDocument/2006/relationships/customXml" Target="../ink/ink3280.xml"/><Relationship Id="rId30" Type="http://schemas.openxmlformats.org/officeDocument/2006/relationships/customXml" Target="../ink/ink3288.xml"/><Relationship Id="rId35" Type="http://schemas.openxmlformats.org/officeDocument/2006/relationships/image" Target="../media/image412.png"/><Relationship Id="rId56" Type="http://schemas.openxmlformats.org/officeDocument/2006/relationships/customXml" Target="../ink/ink3301.xml"/><Relationship Id="rId77" Type="http://schemas.openxmlformats.org/officeDocument/2006/relationships/image" Target="../media/image433.png"/><Relationship Id="rId100" Type="http://schemas.openxmlformats.org/officeDocument/2006/relationships/customXml" Target="../ink/ink3322.xml"/><Relationship Id="rId105" Type="http://schemas.openxmlformats.org/officeDocument/2006/relationships/image" Target="../media/image447.png"/><Relationship Id="rId8" Type="http://schemas.openxmlformats.org/officeDocument/2006/relationships/customXml" Target="../ink/ink3277.xml"/><Relationship Id="rId51" Type="http://schemas.openxmlformats.org/officeDocument/2006/relationships/image" Target="../media/image420.png"/><Relationship Id="rId72" Type="http://schemas.openxmlformats.org/officeDocument/2006/relationships/customXml" Target="../ink/ink3309.xml"/><Relationship Id="rId98" Type="http://schemas.openxmlformats.org/officeDocument/2006/relationships/customXml" Target="../ink/ink3321.xml"/><Relationship Id="rId3" Type="http://schemas.openxmlformats.org/officeDocument/2006/relationships/image" Target="../media/image397.png"/><Relationship Id="rId25" Type="http://schemas.openxmlformats.org/officeDocument/2006/relationships/image" Target="../media/image407.png"/><Relationship Id="rId46" Type="http://schemas.openxmlformats.org/officeDocument/2006/relationships/customXml" Target="../ink/ink3296.xml"/><Relationship Id="rId67" Type="http://schemas.openxmlformats.org/officeDocument/2006/relationships/image" Target="../media/image428.png"/><Relationship Id="rId20" Type="http://schemas.openxmlformats.org/officeDocument/2006/relationships/customXml" Target="../ink/ink3283.xml"/><Relationship Id="rId41" Type="http://schemas.openxmlformats.org/officeDocument/2006/relationships/image" Target="../media/image415.png"/><Relationship Id="rId62" Type="http://schemas.openxmlformats.org/officeDocument/2006/relationships/customXml" Target="../ink/ink3304.xml"/><Relationship Id="rId83" Type="http://schemas.openxmlformats.org/officeDocument/2006/relationships/image" Target="../media/image436.png"/><Relationship Id="rId88" Type="http://schemas.openxmlformats.org/officeDocument/2006/relationships/customXml" Target="../ink/ink3317.xml"/><Relationship Id="rId111" Type="http://schemas.openxmlformats.org/officeDocument/2006/relationships/image" Target="../media/image45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png"/><Relationship Id="rId2" Type="http://schemas.openxmlformats.org/officeDocument/2006/relationships/customXml" Target="../ink/ink3329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33.xml"/><Relationship Id="rId13" Type="http://schemas.openxmlformats.org/officeDocument/2006/relationships/image" Target="../media/image456.png"/><Relationship Id="rId18" Type="http://schemas.openxmlformats.org/officeDocument/2006/relationships/customXml" Target="../ink/ink3338.xml"/><Relationship Id="rId26" Type="http://schemas.openxmlformats.org/officeDocument/2006/relationships/customXml" Target="../ink/ink3342.xml"/><Relationship Id="rId3" Type="http://schemas.openxmlformats.org/officeDocument/2006/relationships/image" Target="../media/image451.png"/><Relationship Id="rId21" Type="http://schemas.openxmlformats.org/officeDocument/2006/relationships/image" Target="../media/image460.png"/><Relationship Id="rId7" Type="http://schemas.openxmlformats.org/officeDocument/2006/relationships/image" Target="../media/image453.png"/><Relationship Id="rId12" Type="http://schemas.openxmlformats.org/officeDocument/2006/relationships/customXml" Target="../ink/ink3335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2" Type="http://schemas.openxmlformats.org/officeDocument/2006/relationships/customXml" Target="../ink/ink3330.xml"/><Relationship Id="rId16" Type="http://schemas.openxmlformats.org/officeDocument/2006/relationships/customXml" Target="../ink/ink3337.xml"/><Relationship Id="rId20" Type="http://schemas.openxmlformats.org/officeDocument/2006/relationships/customXml" Target="../ink/ink33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2.xml"/><Relationship Id="rId11" Type="http://schemas.openxmlformats.org/officeDocument/2006/relationships/image" Target="../media/image455.png"/><Relationship Id="rId24" Type="http://schemas.openxmlformats.org/officeDocument/2006/relationships/customXml" Target="../ink/ink3341.xml"/><Relationship Id="rId5" Type="http://schemas.openxmlformats.org/officeDocument/2006/relationships/image" Target="../media/image452.png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10" Type="http://schemas.openxmlformats.org/officeDocument/2006/relationships/customXml" Target="../ink/ink3334.xml"/><Relationship Id="rId19" Type="http://schemas.openxmlformats.org/officeDocument/2006/relationships/image" Target="../media/image459.png"/><Relationship Id="rId4" Type="http://schemas.openxmlformats.org/officeDocument/2006/relationships/customXml" Target="../ink/ink3331.xml"/><Relationship Id="rId9" Type="http://schemas.openxmlformats.org/officeDocument/2006/relationships/image" Target="../media/image454.png"/><Relationship Id="rId14" Type="http://schemas.openxmlformats.org/officeDocument/2006/relationships/customXml" Target="../ink/ink3336.xml"/><Relationship Id="rId22" Type="http://schemas.openxmlformats.org/officeDocument/2006/relationships/customXml" Target="../ink/ink3340.xml"/><Relationship Id="rId27" Type="http://schemas.openxmlformats.org/officeDocument/2006/relationships/image" Target="../media/image463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56.png"/><Relationship Id="rId18" Type="http://schemas.openxmlformats.org/officeDocument/2006/relationships/customXml" Target="../ink/ink3351.xml"/><Relationship Id="rId26" Type="http://schemas.openxmlformats.org/officeDocument/2006/relationships/customXml" Target="../ink/ink3355.xml"/><Relationship Id="rId39" Type="http://schemas.openxmlformats.org/officeDocument/2006/relationships/image" Target="../media/image469.png"/><Relationship Id="rId21" Type="http://schemas.openxmlformats.org/officeDocument/2006/relationships/image" Target="../media/image460.png"/><Relationship Id="rId34" Type="http://schemas.openxmlformats.org/officeDocument/2006/relationships/customXml" Target="../ink/ink3359.xml"/><Relationship Id="rId7" Type="http://schemas.openxmlformats.org/officeDocument/2006/relationships/image" Target="../media/image453.png"/><Relationship Id="rId2" Type="http://schemas.openxmlformats.org/officeDocument/2006/relationships/customXml" Target="../ink/ink3343.xml"/><Relationship Id="rId16" Type="http://schemas.openxmlformats.org/officeDocument/2006/relationships/customXml" Target="../ink/ink3350.xml"/><Relationship Id="rId20" Type="http://schemas.openxmlformats.org/officeDocument/2006/relationships/customXml" Target="../ink/ink3352.xml"/><Relationship Id="rId29" Type="http://schemas.openxmlformats.org/officeDocument/2006/relationships/image" Target="../media/image464.png"/><Relationship Id="rId41" Type="http://schemas.openxmlformats.org/officeDocument/2006/relationships/image" Target="../media/image4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5.xml"/><Relationship Id="rId11" Type="http://schemas.openxmlformats.org/officeDocument/2006/relationships/image" Target="../media/image455.png"/><Relationship Id="rId24" Type="http://schemas.openxmlformats.org/officeDocument/2006/relationships/customXml" Target="../ink/ink3354.xml"/><Relationship Id="rId32" Type="http://schemas.openxmlformats.org/officeDocument/2006/relationships/customXml" Target="../ink/ink3358.xml"/><Relationship Id="rId37" Type="http://schemas.openxmlformats.org/officeDocument/2006/relationships/image" Target="../media/image468.png"/><Relationship Id="rId40" Type="http://schemas.openxmlformats.org/officeDocument/2006/relationships/customXml" Target="../ink/ink3362.xml"/><Relationship Id="rId5" Type="http://schemas.openxmlformats.org/officeDocument/2006/relationships/image" Target="../media/image452.png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356.xml"/><Relationship Id="rId36" Type="http://schemas.openxmlformats.org/officeDocument/2006/relationships/customXml" Target="../ink/ink3360.xml"/><Relationship Id="rId10" Type="http://schemas.openxmlformats.org/officeDocument/2006/relationships/customXml" Target="../ink/ink3347.xml"/><Relationship Id="rId19" Type="http://schemas.openxmlformats.org/officeDocument/2006/relationships/image" Target="../media/image459.png"/><Relationship Id="rId31" Type="http://schemas.openxmlformats.org/officeDocument/2006/relationships/image" Target="../media/image465.png"/><Relationship Id="rId4" Type="http://schemas.openxmlformats.org/officeDocument/2006/relationships/customXml" Target="../ink/ink3344.xml"/><Relationship Id="rId9" Type="http://schemas.openxmlformats.org/officeDocument/2006/relationships/image" Target="../media/image454.png"/><Relationship Id="rId14" Type="http://schemas.openxmlformats.org/officeDocument/2006/relationships/customXml" Target="../ink/ink3349.xml"/><Relationship Id="rId22" Type="http://schemas.openxmlformats.org/officeDocument/2006/relationships/customXml" Target="../ink/ink3353.xml"/><Relationship Id="rId27" Type="http://schemas.openxmlformats.org/officeDocument/2006/relationships/image" Target="../media/image463.png"/><Relationship Id="rId30" Type="http://schemas.openxmlformats.org/officeDocument/2006/relationships/customXml" Target="../ink/ink3357.xml"/><Relationship Id="rId35" Type="http://schemas.openxmlformats.org/officeDocument/2006/relationships/image" Target="../media/image467.png"/><Relationship Id="rId8" Type="http://schemas.openxmlformats.org/officeDocument/2006/relationships/customXml" Target="../ink/ink3346.xml"/><Relationship Id="rId3" Type="http://schemas.openxmlformats.org/officeDocument/2006/relationships/image" Target="../media/image451.png"/><Relationship Id="rId12" Type="http://schemas.openxmlformats.org/officeDocument/2006/relationships/customXml" Target="../ink/ink3348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361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56.png"/><Relationship Id="rId18" Type="http://schemas.openxmlformats.org/officeDocument/2006/relationships/customXml" Target="../ink/ink3371.xml"/><Relationship Id="rId26" Type="http://schemas.openxmlformats.org/officeDocument/2006/relationships/customXml" Target="../ink/ink3375.xml"/><Relationship Id="rId39" Type="http://schemas.openxmlformats.org/officeDocument/2006/relationships/image" Target="../media/image469.png"/><Relationship Id="rId21" Type="http://schemas.openxmlformats.org/officeDocument/2006/relationships/image" Target="../media/image460.png"/><Relationship Id="rId34" Type="http://schemas.openxmlformats.org/officeDocument/2006/relationships/customXml" Target="../ink/ink3379.xml"/><Relationship Id="rId42" Type="http://schemas.openxmlformats.org/officeDocument/2006/relationships/customXml" Target="../ink/ink3383.xml"/><Relationship Id="rId47" Type="http://schemas.openxmlformats.org/officeDocument/2006/relationships/image" Target="../media/image473.png"/><Relationship Id="rId50" Type="http://schemas.openxmlformats.org/officeDocument/2006/relationships/customXml" Target="../ink/ink3387.xml"/><Relationship Id="rId7" Type="http://schemas.openxmlformats.org/officeDocument/2006/relationships/image" Target="../media/image453.png"/><Relationship Id="rId2" Type="http://schemas.openxmlformats.org/officeDocument/2006/relationships/customXml" Target="../ink/ink3363.xml"/><Relationship Id="rId16" Type="http://schemas.openxmlformats.org/officeDocument/2006/relationships/customXml" Target="../ink/ink3370.xml"/><Relationship Id="rId29" Type="http://schemas.openxmlformats.org/officeDocument/2006/relationships/image" Target="../media/image464.png"/><Relationship Id="rId11" Type="http://schemas.openxmlformats.org/officeDocument/2006/relationships/image" Target="../media/image455.png"/><Relationship Id="rId24" Type="http://schemas.openxmlformats.org/officeDocument/2006/relationships/customXml" Target="../ink/ink3374.xml"/><Relationship Id="rId32" Type="http://schemas.openxmlformats.org/officeDocument/2006/relationships/customXml" Target="../ink/ink3378.xml"/><Relationship Id="rId37" Type="http://schemas.openxmlformats.org/officeDocument/2006/relationships/image" Target="../media/image468.png"/><Relationship Id="rId40" Type="http://schemas.openxmlformats.org/officeDocument/2006/relationships/customXml" Target="../ink/ink3382.xml"/><Relationship Id="rId45" Type="http://schemas.openxmlformats.org/officeDocument/2006/relationships/image" Target="../media/image472.png"/><Relationship Id="rId5" Type="http://schemas.openxmlformats.org/officeDocument/2006/relationships/image" Target="../media/image452.png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376.xml"/><Relationship Id="rId36" Type="http://schemas.openxmlformats.org/officeDocument/2006/relationships/customXml" Target="../ink/ink3380.xml"/><Relationship Id="rId49" Type="http://schemas.openxmlformats.org/officeDocument/2006/relationships/image" Target="../media/image474.png"/><Relationship Id="rId10" Type="http://schemas.openxmlformats.org/officeDocument/2006/relationships/customXml" Target="../ink/ink3367.xml"/><Relationship Id="rId19" Type="http://schemas.openxmlformats.org/officeDocument/2006/relationships/image" Target="../media/image459.png"/><Relationship Id="rId31" Type="http://schemas.openxmlformats.org/officeDocument/2006/relationships/image" Target="../media/image465.png"/><Relationship Id="rId44" Type="http://schemas.openxmlformats.org/officeDocument/2006/relationships/customXml" Target="../ink/ink3384.xml"/><Relationship Id="rId4" Type="http://schemas.openxmlformats.org/officeDocument/2006/relationships/customXml" Target="../ink/ink3364.xml"/><Relationship Id="rId9" Type="http://schemas.openxmlformats.org/officeDocument/2006/relationships/image" Target="../media/image454.png"/><Relationship Id="rId14" Type="http://schemas.openxmlformats.org/officeDocument/2006/relationships/customXml" Target="../ink/ink3369.xml"/><Relationship Id="rId22" Type="http://schemas.openxmlformats.org/officeDocument/2006/relationships/customXml" Target="../ink/ink3373.xml"/><Relationship Id="rId27" Type="http://schemas.openxmlformats.org/officeDocument/2006/relationships/image" Target="../media/image463.png"/><Relationship Id="rId30" Type="http://schemas.openxmlformats.org/officeDocument/2006/relationships/customXml" Target="../ink/ink3377.xml"/><Relationship Id="rId35" Type="http://schemas.openxmlformats.org/officeDocument/2006/relationships/image" Target="../media/image467.png"/><Relationship Id="rId43" Type="http://schemas.openxmlformats.org/officeDocument/2006/relationships/image" Target="../media/image471.png"/><Relationship Id="rId48" Type="http://schemas.openxmlformats.org/officeDocument/2006/relationships/customXml" Target="../ink/ink3386.xml"/><Relationship Id="rId8" Type="http://schemas.openxmlformats.org/officeDocument/2006/relationships/customXml" Target="../ink/ink3366.xml"/><Relationship Id="rId51" Type="http://schemas.openxmlformats.org/officeDocument/2006/relationships/image" Target="../media/image475.png"/><Relationship Id="rId3" Type="http://schemas.openxmlformats.org/officeDocument/2006/relationships/image" Target="../media/image451.png"/><Relationship Id="rId12" Type="http://schemas.openxmlformats.org/officeDocument/2006/relationships/customXml" Target="../ink/ink3368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381.xml"/><Relationship Id="rId46" Type="http://schemas.openxmlformats.org/officeDocument/2006/relationships/customXml" Target="../ink/ink3385.xml"/><Relationship Id="rId20" Type="http://schemas.openxmlformats.org/officeDocument/2006/relationships/customXml" Target="../ink/ink3372.xml"/><Relationship Id="rId41" Type="http://schemas.openxmlformats.org/officeDocument/2006/relationships/image" Target="../media/image4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5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00.xml"/><Relationship Id="rId21" Type="http://schemas.openxmlformats.org/officeDocument/2006/relationships/image" Target="../media/image460.png"/><Relationship Id="rId34" Type="http://schemas.openxmlformats.org/officeDocument/2006/relationships/customXml" Target="../ink/ink3404.xml"/><Relationship Id="rId42" Type="http://schemas.openxmlformats.org/officeDocument/2006/relationships/customXml" Target="../ink/ink3408.xml"/><Relationship Id="rId47" Type="http://schemas.openxmlformats.org/officeDocument/2006/relationships/image" Target="../media/image473.png"/><Relationship Id="rId50" Type="http://schemas.openxmlformats.org/officeDocument/2006/relationships/customXml" Target="../ink/ink3412.xml"/><Relationship Id="rId55" Type="http://schemas.openxmlformats.org/officeDocument/2006/relationships/image" Target="../media/image477.png"/><Relationship Id="rId63" Type="http://schemas.openxmlformats.org/officeDocument/2006/relationships/image" Target="../media/image481.png"/><Relationship Id="rId7" Type="http://schemas.openxmlformats.org/officeDocument/2006/relationships/image" Target="../media/image453.png"/><Relationship Id="rId2" Type="http://schemas.openxmlformats.org/officeDocument/2006/relationships/customXml" Target="../ink/ink3388.xml"/><Relationship Id="rId16" Type="http://schemas.openxmlformats.org/officeDocument/2006/relationships/customXml" Target="../ink/ink3395.xml"/><Relationship Id="rId29" Type="http://schemas.openxmlformats.org/officeDocument/2006/relationships/image" Target="../media/image464.png"/><Relationship Id="rId11" Type="http://schemas.openxmlformats.org/officeDocument/2006/relationships/image" Target="../media/image455.png"/><Relationship Id="rId24" Type="http://schemas.openxmlformats.org/officeDocument/2006/relationships/customXml" Target="../ink/ink3399.xml"/><Relationship Id="rId32" Type="http://schemas.openxmlformats.org/officeDocument/2006/relationships/customXml" Target="../ink/ink3403.xml"/><Relationship Id="rId37" Type="http://schemas.openxmlformats.org/officeDocument/2006/relationships/image" Target="../media/image468.png"/><Relationship Id="rId40" Type="http://schemas.openxmlformats.org/officeDocument/2006/relationships/customXml" Target="../ink/ink3407.xml"/><Relationship Id="rId45" Type="http://schemas.openxmlformats.org/officeDocument/2006/relationships/image" Target="../media/image472.png"/><Relationship Id="rId53" Type="http://schemas.openxmlformats.org/officeDocument/2006/relationships/image" Target="../media/image476.png"/><Relationship Id="rId58" Type="http://schemas.openxmlformats.org/officeDocument/2006/relationships/customXml" Target="../ink/ink3416.xml"/><Relationship Id="rId5" Type="http://schemas.openxmlformats.org/officeDocument/2006/relationships/image" Target="../media/image452.png"/><Relationship Id="rId61" Type="http://schemas.openxmlformats.org/officeDocument/2006/relationships/image" Target="../media/image480.png"/><Relationship Id="rId19" Type="http://schemas.openxmlformats.org/officeDocument/2006/relationships/image" Target="../media/image459.png"/><Relationship Id="rId14" Type="http://schemas.openxmlformats.org/officeDocument/2006/relationships/customXml" Target="../ink/ink3394.xml"/><Relationship Id="rId22" Type="http://schemas.openxmlformats.org/officeDocument/2006/relationships/customXml" Target="../ink/ink3398.xml"/><Relationship Id="rId27" Type="http://schemas.openxmlformats.org/officeDocument/2006/relationships/image" Target="../media/image463.png"/><Relationship Id="rId30" Type="http://schemas.openxmlformats.org/officeDocument/2006/relationships/customXml" Target="../ink/ink3402.xml"/><Relationship Id="rId35" Type="http://schemas.openxmlformats.org/officeDocument/2006/relationships/image" Target="../media/image467.png"/><Relationship Id="rId43" Type="http://schemas.openxmlformats.org/officeDocument/2006/relationships/image" Target="../media/image471.png"/><Relationship Id="rId48" Type="http://schemas.openxmlformats.org/officeDocument/2006/relationships/customXml" Target="../ink/ink3411.xml"/><Relationship Id="rId56" Type="http://schemas.openxmlformats.org/officeDocument/2006/relationships/customXml" Target="../ink/ink3415.xml"/><Relationship Id="rId64" Type="http://schemas.openxmlformats.org/officeDocument/2006/relationships/customXml" Target="../ink/ink3419.xml"/><Relationship Id="rId8" Type="http://schemas.openxmlformats.org/officeDocument/2006/relationships/customXml" Target="../ink/ink3391.xml"/><Relationship Id="rId51" Type="http://schemas.openxmlformats.org/officeDocument/2006/relationships/image" Target="../media/image475.png"/><Relationship Id="rId3" Type="http://schemas.openxmlformats.org/officeDocument/2006/relationships/image" Target="../media/image451.png"/><Relationship Id="rId12" Type="http://schemas.openxmlformats.org/officeDocument/2006/relationships/customXml" Target="../ink/ink3393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406.xml"/><Relationship Id="rId46" Type="http://schemas.openxmlformats.org/officeDocument/2006/relationships/customXml" Target="../ink/ink3410.xml"/><Relationship Id="rId59" Type="http://schemas.openxmlformats.org/officeDocument/2006/relationships/image" Target="../media/image479.png"/><Relationship Id="rId20" Type="http://schemas.openxmlformats.org/officeDocument/2006/relationships/customXml" Target="../ink/ink3397.xml"/><Relationship Id="rId41" Type="http://schemas.openxmlformats.org/officeDocument/2006/relationships/image" Target="../media/image470.png"/><Relationship Id="rId54" Type="http://schemas.openxmlformats.org/officeDocument/2006/relationships/customXml" Target="../ink/ink3414.xml"/><Relationship Id="rId62" Type="http://schemas.openxmlformats.org/officeDocument/2006/relationships/customXml" Target="../ink/ink34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0.xml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401.xml"/><Relationship Id="rId36" Type="http://schemas.openxmlformats.org/officeDocument/2006/relationships/customXml" Target="../ink/ink3405.xml"/><Relationship Id="rId49" Type="http://schemas.openxmlformats.org/officeDocument/2006/relationships/image" Target="../media/image474.png"/><Relationship Id="rId57" Type="http://schemas.openxmlformats.org/officeDocument/2006/relationships/image" Target="../media/image478.png"/><Relationship Id="rId10" Type="http://schemas.openxmlformats.org/officeDocument/2006/relationships/customXml" Target="../ink/ink3392.xml"/><Relationship Id="rId31" Type="http://schemas.openxmlformats.org/officeDocument/2006/relationships/image" Target="../media/image465.png"/><Relationship Id="rId44" Type="http://schemas.openxmlformats.org/officeDocument/2006/relationships/customXml" Target="../ink/ink3409.xml"/><Relationship Id="rId52" Type="http://schemas.openxmlformats.org/officeDocument/2006/relationships/customXml" Target="../ink/ink3413.xml"/><Relationship Id="rId60" Type="http://schemas.openxmlformats.org/officeDocument/2006/relationships/customXml" Target="../ink/ink3417.xml"/><Relationship Id="rId65" Type="http://schemas.openxmlformats.org/officeDocument/2006/relationships/image" Target="../media/image257.png"/><Relationship Id="rId4" Type="http://schemas.openxmlformats.org/officeDocument/2006/relationships/customXml" Target="../ink/ink3389.xml"/><Relationship Id="rId9" Type="http://schemas.openxmlformats.org/officeDocument/2006/relationships/image" Target="../media/image454.png"/><Relationship Id="rId13" Type="http://schemas.openxmlformats.org/officeDocument/2006/relationships/image" Target="../media/image456.png"/><Relationship Id="rId18" Type="http://schemas.openxmlformats.org/officeDocument/2006/relationships/customXml" Target="../ink/ink3396.xml"/><Relationship Id="rId39" Type="http://schemas.openxmlformats.org/officeDocument/2006/relationships/image" Target="../media/image469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5.xml"/><Relationship Id="rId21" Type="http://schemas.openxmlformats.org/officeDocument/2006/relationships/image" Target="../media/image17.png"/><Relationship Id="rId42" Type="http://schemas.openxmlformats.org/officeDocument/2006/relationships/customXml" Target="../ink/ink143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56.xml"/><Relationship Id="rId84" Type="http://schemas.openxmlformats.org/officeDocument/2006/relationships/customXml" Target="../ink/ink164.xml"/><Relationship Id="rId89" Type="http://schemas.openxmlformats.org/officeDocument/2006/relationships/image" Target="../media/image51.png"/><Relationship Id="rId16" Type="http://schemas.openxmlformats.org/officeDocument/2006/relationships/customXml" Target="../ink/ink130.xml"/><Relationship Id="rId11" Type="http://schemas.openxmlformats.org/officeDocument/2006/relationships/image" Target="../media/image1211.png"/><Relationship Id="rId32" Type="http://schemas.openxmlformats.org/officeDocument/2006/relationships/customXml" Target="../ink/ink138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51.xml"/><Relationship Id="rId74" Type="http://schemas.openxmlformats.org/officeDocument/2006/relationships/customXml" Target="../ink/ink159.xml"/><Relationship Id="rId79" Type="http://schemas.openxmlformats.org/officeDocument/2006/relationships/image" Target="../media/image46.png"/><Relationship Id="rId5" Type="http://schemas.openxmlformats.org/officeDocument/2006/relationships/image" Target="../media/image911.png"/><Relationship Id="rId90" Type="http://schemas.openxmlformats.org/officeDocument/2006/relationships/customXml" Target="../ink/ink167.xml"/><Relationship Id="rId14" Type="http://schemas.openxmlformats.org/officeDocument/2006/relationships/customXml" Target="../ink/ink129.xml"/><Relationship Id="rId22" Type="http://schemas.openxmlformats.org/officeDocument/2006/relationships/customXml" Target="../ink/ink133.xml"/><Relationship Id="rId27" Type="http://schemas.openxmlformats.org/officeDocument/2006/relationships/image" Target="../media/image20.png"/><Relationship Id="rId30" Type="http://schemas.openxmlformats.org/officeDocument/2006/relationships/customXml" Target="../ink/ink137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46.xml"/><Relationship Id="rId56" Type="http://schemas.openxmlformats.org/officeDocument/2006/relationships/customXml" Target="../ink/ink150.xml"/><Relationship Id="rId64" Type="http://schemas.openxmlformats.org/officeDocument/2006/relationships/customXml" Target="../ink/ink154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126.xml"/><Relationship Id="rId51" Type="http://schemas.openxmlformats.org/officeDocument/2006/relationships/image" Target="../media/image32.png"/><Relationship Id="rId72" Type="http://schemas.openxmlformats.org/officeDocument/2006/relationships/customXml" Target="../ink/ink158.xml"/><Relationship Id="rId80" Type="http://schemas.openxmlformats.org/officeDocument/2006/relationships/customXml" Target="../ink/ink162.xml"/><Relationship Id="rId85" Type="http://schemas.openxmlformats.org/officeDocument/2006/relationships/image" Target="../media/image49.png"/><Relationship Id="rId3" Type="http://schemas.openxmlformats.org/officeDocument/2006/relationships/image" Target="../media/image811.png"/><Relationship Id="rId12" Type="http://schemas.openxmlformats.org/officeDocument/2006/relationships/customXml" Target="../ink/ink128.xml"/><Relationship Id="rId17" Type="http://schemas.openxmlformats.org/officeDocument/2006/relationships/image" Target="../media/image1511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41.xml"/><Relationship Id="rId46" Type="http://schemas.openxmlformats.org/officeDocument/2006/relationships/customXml" Target="../ink/ink145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32.xml"/><Relationship Id="rId41" Type="http://schemas.openxmlformats.org/officeDocument/2006/relationships/image" Target="../media/image27.png"/><Relationship Id="rId54" Type="http://schemas.openxmlformats.org/officeDocument/2006/relationships/customXml" Target="../ink/ink149.xml"/><Relationship Id="rId62" Type="http://schemas.openxmlformats.org/officeDocument/2006/relationships/customXml" Target="../ink/ink153.xml"/><Relationship Id="rId70" Type="http://schemas.openxmlformats.org/officeDocument/2006/relationships/customXml" Target="../ink/ink157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166.xml"/><Relationship Id="rId91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.xml"/><Relationship Id="rId15" Type="http://schemas.openxmlformats.org/officeDocument/2006/relationships/image" Target="../media/image1411.png"/><Relationship Id="rId23" Type="http://schemas.openxmlformats.org/officeDocument/2006/relationships/image" Target="../media/image18.png"/><Relationship Id="rId28" Type="http://schemas.openxmlformats.org/officeDocument/2006/relationships/customXml" Target="../ink/ink136.xml"/><Relationship Id="rId36" Type="http://schemas.openxmlformats.org/officeDocument/2006/relationships/customXml" Target="../ink/ink140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27.xml"/><Relationship Id="rId31" Type="http://schemas.openxmlformats.org/officeDocument/2006/relationships/image" Target="../media/image22.png"/><Relationship Id="rId44" Type="http://schemas.openxmlformats.org/officeDocument/2006/relationships/customXml" Target="../ink/ink144.xml"/><Relationship Id="rId52" Type="http://schemas.openxmlformats.org/officeDocument/2006/relationships/customXml" Target="../ink/ink148.xml"/><Relationship Id="rId60" Type="http://schemas.openxmlformats.org/officeDocument/2006/relationships/customXml" Target="../ink/ink152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61.xml"/><Relationship Id="rId81" Type="http://schemas.openxmlformats.org/officeDocument/2006/relationships/image" Target="../media/image47.png"/><Relationship Id="rId86" Type="http://schemas.openxmlformats.org/officeDocument/2006/relationships/customXml" Target="../ink/ink165.xml"/><Relationship Id="rId4" Type="http://schemas.openxmlformats.org/officeDocument/2006/relationships/customXml" Target="../ink/ink124.xml"/><Relationship Id="rId9" Type="http://schemas.openxmlformats.org/officeDocument/2006/relationships/image" Target="../media/image1111.png"/><Relationship Id="rId13" Type="http://schemas.openxmlformats.org/officeDocument/2006/relationships/image" Target="../media/image1311.png"/><Relationship Id="rId18" Type="http://schemas.openxmlformats.org/officeDocument/2006/relationships/customXml" Target="../ink/ink131.xml"/><Relationship Id="rId39" Type="http://schemas.openxmlformats.org/officeDocument/2006/relationships/image" Target="../media/image26.png"/><Relationship Id="rId34" Type="http://schemas.openxmlformats.org/officeDocument/2006/relationships/customXml" Target="../ink/ink139.xml"/><Relationship Id="rId50" Type="http://schemas.openxmlformats.org/officeDocument/2006/relationships/customXml" Target="../ink/ink147.xml"/><Relationship Id="rId55" Type="http://schemas.openxmlformats.org/officeDocument/2006/relationships/image" Target="../media/image34.png"/><Relationship Id="rId76" Type="http://schemas.openxmlformats.org/officeDocument/2006/relationships/customXml" Target="../ink/ink160.xml"/><Relationship Id="rId7" Type="http://schemas.openxmlformats.org/officeDocument/2006/relationships/image" Target="../media/image1011.png"/><Relationship Id="rId71" Type="http://schemas.openxmlformats.org/officeDocument/2006/relationships/image" Target="../media/image42.png"/><Relationship Id="rId2" Type="http://schemas.openxmlformats.org/officeDocument/2006/relationships/customXml" Target="../ink/ink123.xml"/><Relationship Id="rId29" Type="http://schemas.openxmlformats.org/officeDocument/2006/relationships/image" Target="../media/image21.png"/><Relationship Id="rId24" Type="http://schemas.openxmlformats.org/officeDocument/2006/relationships/customXml" Target="../ink/ink134.xml"/><Relationship Id="rId40" Type="http://schemas.openxmlformats.org/officeDocument/2006/relationships/customXml" Target="../ink/ink142.xml"/><Relationship Id="rId45" Type="http://schemas.openxmlformats.org/officeDocument/2006/relationships/image" Target="../media/image29.png"/><Relationship Id="rId66" Type="http://schemas.openxmlformats.org/officeDocument/2006/relationships/customXml" Target="../ink/ink155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163.xml"/><Relationship Id="rId19" Type="http://schemas.openxmlformats.org/officeDocument/2006/relationships/image" Target="../media/image1611.png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2.xml"/><Relationship Id="rId21" Type="http://schemas.openxmlformats.org/officeDocument/2006/relationships/image" Target="../media/image460.png"/><Relationship Id="rId42" Type="http://schemas.openxmlformats.org/officeDocument/2006/relationships/customXml" Target="../ink/ink3440.xml"/><Relationship Id="rId47" Type="http://schemas.openxmlformats.org/officeDocument/2006/relationships/image" Target="../media/image473.png"/><Relationship Id="rId63" Type="http://schemas.openxmlformats.org/officeDocument/2006/relationships/image" Target="../media/image481.png"/><Relationship Id="rId68" Type="http://schemas.openxmlformats.org/officeDocument/2006/relationships/customXml" Target="../ink/ink3452.xml"/><Relationship Id="rId2" Type="http://schemas.openxmlformats.org/officeDocument/2006/relationships/customXml" Target="../ink/ink3420.xml"/><Relationship Id="rId16" Type="http://schemas.openxmlformats.org/officeDocument/2006/relationships/customXml" Target="../ink/ink3427.xml"/><Relationship Id="rId29" Type="http://schemas.openxmlformats.org/officeDocument/2006/relationships/image" Target="../media/image464.png"/><Relationship Id="rId11" Type="http://schemas.openxmlformats.org/officeDocument/2006/relationships/image" Target="../media/image455.png"/><Relationship Id="rId24" Type="http://schemas.openxmlformats.org/officeDocument/2006/relationships/customXml" Target="../ink/ink3431.xml"/><Relationship Id="rId32" Type="http://schemas.openxmlformats.org/officeDocument/2006/relationships/customXml" Target="../ink/ink3435.xml"/><Relationship Id="rId37" Type="http://schemas.openxmlformats.org/officeDocument/2006/relationships/image" Target="../media/image468.png"/><Relationship Id="rId40" Type="http://schemas.openxmlformats.org/officeDocument/2006/relationships/customXml" Target="../ink/ink3439.xml"/><Relationship Id="rId45" Type="http://schemas.openxmlformats.org/officeDocument/2006/relationships/image" Target="../media/image472.png"/><Relationship Id="rId53" Type="http://schemas.openxmlformats.org/officeDocument/2006/relationships/image" Target="../media/image476.png"/><Relationship Id="rId58" Type="http://schemas.openxmlformats.org/officeDocument/2006/relationships/customXml" Target="../ink/ink3448.xml"/><Relationship Id="rId74" Type="http://schemas.openxmlformats.org/officeDocument/2006/relationships/customXml" Target="../ink/ink3455.xml"/><Relationship Id="rId5" Type="http://schemas.openxmlformats.org/officeDocument/2006/relationships/image" Target="../media/image452.png"/><Relationship Id="rId61" Type="http://schemas.openxmlformats.org/officeDocument/2006/relationships/image" Target="../media/image480.png"/><Relationship Id="rId19" Type="http://schemas.openxmlformats.org/officeDocument/2006/relationships/image" Target="../media/image459.png"/><Relationship Id="rId14" Type="http://schemas.openxmlformats.org/officeDocument/2006/relationships/customXml" Target="../ink/ink3426.xml"/><Relationship Id="rId22" Type="http://schemas.openxmlformats.org/officeDocument/2006/relationships/customXml" Target="../ink/ink3430.xml"/><Relationship Id="rId27" Type="http://schemas.openxmlformats.org/officeDocument/2006/relationships/image" Target="../media/image463.png"/><Relationship Id="rId30" Type="http://schemas.openxmlformats.org/officeDocument/2006/relationships/customXml" Target="../ink/ink3434.xml"/><Relationship Id="rId35" Type="http://schemas.openxmlformats.org/officeDocument/2006/relationships/image" Target="../media/image467.png"/><Relationship Id="rId43" Type="http://schemas.openxmlformats.org/officeDocument/2006/relationships/image" Target="../media/image471.png"/><Relationship Id="rId48" Type="http://schemas.openxmlformats.org/officeDocument/2006/relationships/customXml" Target="../ink/ink3443.xml"/><Relationship Id="rId56" Type="http://schemas.openxmlformats.org/officeDocument/2006/relationships/customXml" Target="../ink/ink3447.xml"/><Relationship Id="rId64" Type="http://schemas.openxmlformats.org/officeDocument/2006/relationships/customXml" Target="../ink/ink3451.xml"/><Relationship Id="rId69" Type="http://schemas.openxmlformats.org/officeDocument/2006/relationships/image" Target="../media/image484.png"/><Relationship Id="rId77" Type="http://schemas.openxmlformats.org/officeDocument/2006/relationships/image" Target="../media/image257.png"/><Relationship Id="rId8" Type="http://schemas.openxmlformats.org/officeDocument/2006/relationships/customXml" Target="../ink/ink3423.xml"/><Relationship Id="rId51" Type="http://schemas.openxmlformats.org/officeDocument/2006/relationships/image" Target="../media/image475.png"/><Relationship Id="rId72" Type="http://schemas.openxmlformats.org/officeDocument/2006/relationships/customXml" Target="../ink/ink3454.xml"/><Relationship Id="rId3" Type="http://schemas.openxmlformats.org/officeDocument/2006/relationships/image" Target="../media/image451.png"/><Relationship Id="rId12" Type="http://schemas.openxmlformats.org/officeDocument/2006/relationships/customXml" Target="../ink/ink3425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438.xml"/><Relationship Id="rId46" Type="http://schemas.openxmlformats.org/officeDocument/2006/relationships/customXml" Target="../ink/ink3442.xml"/><Relationship Id="rId59" Type="http://schemas.openxmlformats.org/officeDocument/2006/relationships/image" Target="../media/image479.png"/><Relationship Id="rId67" Type="http://schemas.openxmlformats.org/officeDocument/2006/relationships/image" Target="../media/image483.png"/><Relationship Id="rId20" Type="http://schemas.openxmlformats.org/officeDocument/2006/relationships/customXml" Target="../ink/ink3429.xml"/><Relationship Id="rId41" Type="http://schemas.openxmlformats.org/officeDocument/2006/relationships/image" Target="../media/image470.png"/><Relationship Id="rId54" Type="http://schemas.openxmlformats.org/officeDocument/2006/relationships/customXml" Target="../ink/ink3446.xml"/><Relationship Id="rId62" Type="http://schemas.openxmlformats.org/officeDocument/2006/relationships/customXml" Target="../ink/ink3450.xml"/><Relationship Id="rId70" Type="http://schemas.openxmlformats.org/officeDocument/2006/relationships/customXml" Target="../ink/ink3453.xml"/><Relationship Id="rId75" Type="http://schemas.openxmlformats.org/officeDocument/2006/relationships/image" Target="../media/image4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2.xml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433.xml"/><Relationship Id="rId36" Type="http://schemas.openxmlformats.org/officeDocument/2006/relationships/customXml" Target="../ink/ink3437.xml"/><Relationship Id="rId49" Type="http://schemas.openxmlformats.org/officeDocument/2006/relationships/image" Target="../media/image474.png"/><Relationship Id="rId57" Type="http://schemas.openxmlformats.org/officeDocument/2006/relationships/image" Target="../media/image478.png"/><Relationship Id="rId10" Type="http://schemas.openxmlformats.org/officeDocument/2006/relationships/customXml" Target="../ink/ink3424.xml"/><Relationship Id="rId31" Type="http://schemas.openxmlformats.org/officeDocument/2006/relationships/image" Target="../media/image465.png"/><Relationship Id="rId44" Type="http://schemas.openxmlformats.org/officeDocument/2006/relationships/customXml" Target="../ink/ink3441.xml"/><Relationship Id="rId52" Type="http://schemas.openxmlformats.org/officeDocument/2006/relationships/customXml" Target="../ink/ink3445.xml"/><Relationship Id="rId60" Type="http://schemas.openxmlformats.org/officeDocument/2006/relationships/customXml" Target="../ink/ink3449.xml"/><Relationship Id="rId73" Type="http://schemas.openxmlformats.org/officeDocument/2006/relationships/image" Target="../media/image486.png"/><Relationship Id="rId4" Type="http://schemas.openxmlformats.org/officeDocument/2006/relationships/customXml" Target="../ink/ink3421.xml"/><Relationship Id="rId9" Type="http://schemas.openxmlformats.org/officeDocument/2006/relationships/image" Target="../media/image454.png"/><Relationship Id="rId13" Type="http://schemas.openxmlformats.org/officeDocument/2006/relationships/image" Target="../media/image456.png"/><Relationship Id="rId18" Type="http://schemas.openxmlformats.org/officeDocument/2006/relationships/customXml" Target="../ink/ink3428.xml"/><Relationship Id="rId39" Type="http://schemas.openxmlformats.org/officeDocument/2006/relationships/image" Target="../media/image469.png"/><Relationship Id="rId34" Type="http://schemas.openxmlformats.org/officeDocument/2006/relationships/customXml" Target="../ink/ink3436.xml"/><Relationship Id="rId50" Type="http://schemas.openxmlformats.org/officeDocument/2006/relationships/customXml" Target="../ink/ink3444.xml"/><Relationship Id="rId55" Type="http://schemas.openxmlformats.org/officeDocument/2006/relationships/image" Target="../media/image477.png"/><Relationship Id="rId76" Type="http://schemas.openxmlformats.org/officeDocument/2006/relationships/customXml" Target="../ink/ink3456.xml"/><Relationship Id="rId7" Type="http://schemas.openxmlformats.org/officeDocument/2006/relationships/image" Target="../media/image453.png"/><Relationship Id="rId71" Type="http://schemas.openxmlformats.org/officeDocument/2006/relationships/image" Target="../media/image485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9.xml"/><Relationship Id="rId21" Type="http://schemas.openxmlformats.org/officeDocument/2006/relationships/image" Target="../media/image460.png"/><Relationship Id="rId42" Type="http://schemas.openxmlformats.org/officeDocument/2006/relationships/customXml" Target="../ink/ink3477.xml"/><Relationship Id="rId47" Type="http://schemas.openxmlformats.org/officeDocument/2006/relationships/image" Target="../media/image473.png"/><Relationship Id="rId63" Type="http://schemas.openxmlformats.org/officeDocument/2006/relationships/image" Target="../media/image481.png"/><Relationship Id="rId68" Type="http://schemas.openxmlformats.org/officeDocument/2006/relationships/customXml" Target="../ink/ink3489.xml"/><Relationship Id="rId16" Type="http://schemas.openxmlformats.org/officeDocument/2006/relationships/customXml" Target="../ink/ink3464.xml"/><Relationship Id="rId11" Type="http://schemas.openxmlformats.org/officeDocument/2006/relationships/image" Target="../media/image455.png"/><Relationship Id="rId32" Type="http://schemas.openxmlformats.org/officeDocument/2006/relationships/customXml" Target="../ink/ink3472.xml"/><Relationship Id="rId37" Type="http://schemas.openxmlformats.org/officeDocument/2006/relationships/image" Target="../media/image468.png"/><Relationship Id="rId53" Type="http://schemas.openxmlformats.org/officeDocument/2006/relationships/image" Target="../media/image476.png"/><Relationship Id="rId58" Type="http://schemas.openxmlformats.org/officeDocument/2006/relationships/customXml" Target="../ink/ink3485.xml"/><Relationship Id="rId74" Type="http://schemas.openxmlformats.org/officeDocument/2006/relationships/customXml" Target="../ink/ink3492.xml"/><Relationship Id="rId79" Type="http://schemas.openxmlformats.org/officeDocument/2006/relationships/image" Target="../media/image489.png"/><Relationship Id="rId5" Type="http://schemas.openxmlformats.org/officeDocument/2006/relationships/image" Target="../media/image452.png"/><Relationship Id="rId61" Type="http://schemas.openxmlformats.org/officeDocument/2006/relationships/image" Target="../media/image480.png"/><Relationship Id="rId82" Type="http://schemas.openxmlformats.org/officeDocument/2006/relationships/customXml" Target="../ink/ink3496.xml"/><Relationship Id="rId19" Type="http://schemas.openxmlformats.org/officeDocument/2006/relationships/image" Target="../media/image459.png"/><Relationship Id="rId14" Type="http://schemas.openxmlformats.org/officeDocument/2006/relationships/customXml" Target="../ink/ink3463.xml"/><Relationship Id="rId22" Type="http://schemas.openxmlformats.org/officeDocument/2006/relationships/customXml" Target="../ink/ink3467.xml"/><Relationship Id="rId27" Type="http://schemas.openxmlformats.org/officeDocument/2006/relationships/image" Target="../media/image463.png"/><Relationship Id="rId30" Type="http://schemas.openxmlformats.org/officeDocument/2006/relationships/customXml" Target="../ink/ink3471.xml"/><Relationship Id="rId35" Type="http://schemas.openxmlformats.org/officeDocument/2006/relationships/image" Target="../media/image467.png"/><Relationship Id="rId43" Type="http://schemas.openxmlformats.org/officeDocument/2006/relationships/image" Target="../media/image471.png"/><Relationship Id="rId48" Type="http://schemas.openxmlformats.org/officeDocument/2006/relationships/customXml" Target="../ink/ink3480.xml"/><Relationship Id="rId56" Type="http://schemas.openxmlformats.org/officeDocument/2006/relationships/customXml" Target="../ink/ink3484.xml"/><Relationship Id="rId64" Type="http://schemas.openxmlformats.org/officeDocument/2006/relationships/customXml" Target="../ink/ink3488.xml"/><Relationship Id="rId69" Type="http://schemas.openxmlformats.org/officeDocument/2006/relationships/image" Target="../media/image484.png"/><Relationship Id="rId77" Type="http://schemas.openxmlformats.org/officeDocument/2006/relationships/image" Target="../media/image488.png"/><Relationship Id="rId8" Type="http://schemas.openxmlformats.org/officeDocument/2006/relationships/customXml" Target="../ink/ink3460.xml"/><Relationship Id="rId51" Type="http://schemas.openxmlformats.org/officeDocument/2006/relationships/image" Target="../media/image475.png"/><Relationship Id="rId72" Type="http://schemas.openxmlformats.org/officeDocument/2006/relationships/customXml" Target="../ink/ink3491.xml"/><Relationship Id="rId80" Type="http://schemas.openxmlformats.org/officeDocument/2006/relationships/customXml" Target="../ink/ink3495.xml"/><Relationship Id="rId3" Type="http://schemas.openxmlformats.org/officeDocument/2006/relationships/image" Target="../media/image451.png"/><Relationship Id="rId12" Type="http://schemas.openxmlformats.org/officeDocument/2006/relationships/customXml" Target="../ink/ink3462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475.xml"/><Relationship Id="rId46" Type="http://schemas.openxmlformats.org/officeDocument/2006/relationships/customXml" Target="../ink/ink3479.xml"/><Relationship Id="rId59" Type="http://schemas.openxmlformats.org/officeDocument/2006/relationships/image" Target="../media/image479.png"/><Relationship Id="rId67" Type="http://schemas.openxmlformats.org/officeDocument/2006/relationships/image" Target="../media/image483.png"/><Relationship Id="rId20" Type="http://schemas.openxmlformats.org/officeDocument/2006/relationships/customXml" Target="../ink/ink3466.xml"/><Relationship Id="rId41" Type="http://schemas.openxmlformats.org/officeDocument/2006/relationships/image" Target="../media/image470.png"/><Relationship Id="rId54" Type="http://schemas.openxmlformats.org/officeDocument/2006/relationships/customXml" Target="../ink/ink3483.xml"/><Relationship Id="rId62" Type="http://schemas.openxmlformats.org/officeDocument/2006/relationships/customXml" Target="../ink/ink3487.xml"/><Relationship Id="rId70" Type="http://schemas.openxmlformats.org/officeDocument/2006/relationships/customXml" Target="../ink/ink3490.xml"/><Relationship Id="rId75" Type="http://schemas.openxmlformats.org/officeDocument/2006/relationships/image" Target="../media/image487.png"/><Relationship Id="rId83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9.xml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470.xml"/><Relationship Id="rId36" Type="http://schemas.openxmlformats.org/officeDocument/2006/relationships/customXml" Target="../ink/ink3474.xml"/><Relationship Id="rId49" Type="http://schemas.openxmlformats.org/officeDocument/2006/relationships/image" Target="../media/image474.png"/><Relationship Id="rId57" Type="http://schemas.openxmlformats.org/officeDocument/2006/relationships/image" Target="../media/image478.png"/><Relationship Id="rId10" Type="http://schemas.openxmlformats.org/officeDocument/2006/relationships/customXml" Target="../ink/ink3461.xml"/><Relationship Id="rId31" Type="http://schemas.openxmlformats.org/officeDocument/2006/relationships/image" Target="../media/image465.png"/><Relationship Id="rId44" Type="http://schemas.openxmlformats.org/officeDocument/2006/relationships/customXml" Target="../ink/ink3478.xml"/><Relationship Id="rId52" Type="http://schemas.openxmlformats.org/officeDocument/2006/relationships/customXml" Target="../ink/ink3482.xml"/><Relationship Id="rId60" Type="http://schemas.openxmlformats.org/officeDocument/2006/relationships/customXml" Target="../ink/ink3486.xml"/><Relationship Id="rId73" Type="http://schemas.openxmlformats.org/officeDocument/2006/relationships/image" Target="../media/image486.png"/><Relationship Id="rId78" Type="http://schemas.openxmlformats.org/officeDocument/2006/relationships/customXml" Target="../ink/ink3494.xml"/><Relationship Id="rId81" Type="http://schemas.openxmlformats.org/officeDocument/2006/relationships/image" Target="../media/image490.png"/><Relationship Id="rId4" Type="http://schemas.openxmlformats.org/officeDocument/2006/relationships/customXml" Target="../ink/ink3458.xml"/><Relationship Id="rId9" Type="http://schemas.openxmlformats.org/officeDocument/2006/relationships/image" Target="../media/image454.png"/><Relationship Id="rId13" Type="http://schemas.openxmlformats.org/officeDocument/2006/relationships/image" Target="../media/image456.png"/><Relationship Id="rId18" Type="http://schemas.openxmlformats.org/officeDocument/2006/relationships/customXml" Target="../ink/ink3465.xml"/><Relationship Id="rId39" Type="http://schemas.openxmlformats.org/officeDocument/2006/relationships/image" Target="../media/image469.png"/><Relationship Id="rId34" Type="http://schemas.openxmlformats.org/officeDocument/2006/relationships/customXml" Target="../ink/ink3473.xml"/><Relationship Id="rId50" Type="http://schemas.openxmlformats.org/officeDocument/2006/relationships/customXml" Target="../ink/ink3481.xml"/><Relationship Id="rId55" Type="http://schemas.openxmlformats.org/officeDocument/2006/relationships/image" Target="../media/image477.png"/><Relationship Id="rId76" Type="http://schemas.openxmlformats.org/officeDocument/2006/relationships/customXml" Target="../ink/ink3493.xml"/><Relationship Id="rId7" Type="http://schemas.openxmlformats.org/officeDocument/2006/relationships/image" Target="../media/image453.png"/><Relationship Id="rId71" Type="http://schemas.openxmlformats.org/officeDocument/2006/relationships/image" Target="../media/image485.png"/><Relationship Id="rId2" Type="http://schemas.openxmlformats.org/officeDocument/2006/relationships/customXml" Target="../ink/ink3457.xml"/><Relationship Id="rId29" Type="http://schemas.openxmlformats.org/officeDocument/2006/relationships/image" Target="../media/image464.png"/><Relationship Id="rId24" Type="http://schemas.openxmlformats.org/officeDocument/2006/relationships/customXml" Target="../ink/ink3468.xml"/><Relationship Id="rId40" Type="http://schemas.openxmlformats.org/officeDocument/2006/relationships/customXml" Target="../ink/ink3476.xml"/><Relationship Id="rId45" Type="http://schemas.openxmlformats.org/officeDocument/2006/relationships/image" Target="../media/image472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9.xml"/><Relationship Id="rId21" Type="http://schemas.openxmlformats.org/officeDocument/2006/relationships/image" Target="../media/image460.png"/><Relationship Id="rId42" Type="http://schemas.openxmlformats.org/officeDocument/2006/relationships/customXml" Target="../ink/ink3517.xml"/><Relationship Id="rId47" Type="http://schemas.openxmlformats.org/officeDocument/2006/relationships/image" Target="../media/image473.png"/><Relationship Id="rId63" Type="http://schemas.openxmlformats.org/officeDocument/2006/relationships/image" Target="../media/image481.png"/><Relationship Id="rId68" Type="http://schemas.openxmlformats.org/officeDocument/2006/relationships/customXml" Target="../ink/ink3529.xml"/><Relationship Id="rId84" Type="http://schemas.openxmlformats.org/officeDocument/2006/relationships/customXml" Target="../ink/ink3537.xml"/><Relationship Id="rId89" Type="http://schemas.openxmlformats.org/officeDocument/2006/relationships/image" Target="../media/image494.png"/><Relationship Id="rId16" Type="http://schemas.openxmlformats.org/officeDocument/2006/relationships/customXml" Target="../ink/ink3504.xml"/><Relationship Id="rId11" Type="http://schemas.openxmlformats.org/officeDocument/2006/relationships/image" Target="../media/image455.png"/><Relationship Id="rId32" Type="http://schemas.openxmlformats.org/officeDocument/2006/relationships/customXml" Target="../ink/ink3512.xml"/><Relationship Id="rId37" Type="http://schemas.openxmlformats.org/officeDocument/2006/relationships/image" Target="../media/image468.png"/><Relationship Id="rId53" Type="http://schemas.openxmlformats.org/officeDocument/2006/relationships/image" Target="../media/image476.png"/><Relationship Id="rId58" Type="http://schemas.openxmlformats.org/officeDocument/2006/relationships/customXml" Target="../ink/ink3525.xml"/><Relationship Id="rId74" Type="http://schemas.openxmlformats.org/officeDocument/2006/relationships/customXml" Target="../ink/ink3532.xml"/><Relationship Id="rId79" Type="http://schemas.openxmlformats.org/officeDocument/2006/relationships/image" Target="../media/image489.png"/><Relationship Id="rId5" Type="http://schemas.openxmlformats.org/officeDocument/2006/relationships/image" Target="../media/image452.png"/><Relationship Id="rId90" Type="http://schemas.openxmlformats.org/officeDocument/2006/relationships/customXml" Target="../ink/ink3540.xml"/><Relationship Id="rId14" Type="http://schemas.openxmlformats.org/officeDocument/2006/relationships/customXml" Target="../ink/ink3503.xml"/><Relationship Id="rId22" Type="http://schemas.openxmlformats.org/officeDocument/2006/relationships/customXml" Target="../ink/ink3507.xml"/><Relationship Id="rId27" Type="http://schemas.openxmlformats.org/officeDocument/2006/relationships/image" Target="../media/image463.png"/><Relationship Id="rId30" Type="http://schemas.openxmlformats.org/officeDocument/2006/relationships/customXml" Target="../ink/ink3511.xml"/><Relationship Id="rId35" Type="http://schemas.openxmlformats.org/officeDocument/2006/relationships/image" Target="../media/image467.png"/><Relationship Id="rId43" Type="http://schemas.openxmlformats.org/officeDocument/2006/relationships/image" Target="../media/image471.png"/><Relationship Id="rId48" Type="http://schemas.openxmlformats.org/officeDocument/2006/relationships/customXml" Target="../ink/ink3520.xml"/><Relationship Id="rId56" Type="http://schemas.openxmlformats.org/officeDocument/2006/relationships/customXml" Target="../ink/ink3524.xml"/><Relationship Id="rId64" Type="http://schemas.openxmlformats.org/officeDocument/2006/relationships/customXml" Target="../ink/ink3528.xml"/><Relationship Id="rId69" Type="http://schemas.openxmlformats.org/officeDocument/2006/relationships/image" Target="../media/image484.png"/><Relationship Id="rId77" Type="http://schemas.openxmlformats.org/officeDocument/2006/relationships/image" Target="../media/image488.png"/><Relationship Id="rId8" Type="http://schemas.openxmlformats.org/officeDocument/2006/relationships/customXml" Target="../ink/ink3500.xml"/><Relationship Id="rId51" Type="http://schemas.openxmlformats.org/officeDocument/2006/relationships/image" Target="../media/image475.png"/><Relationship Id="rId72" Type="http://schemas.openxmlformats.org/officeDocument/2006/relationships/customXml" Target="../ink/ink3531.xml"/><Relationship Id="rId80" Type="http://schemas.openxmlformats.org/officeDocument/2006/relationships/customXml" Target="../ink/ink3535.xml"/><Relationship Id="rId85" Type="http://schemas.openxmlformats.org/officeDocument/2006/relationships/image" Target="../media/image492.png"/><Relationship Id="rId3" Type="http://schemas.openxmlformats.org/officeDocument/2006/relationships/image" Target="../media/image451.png"/><Relationship Id="rId12" Type="http://schemas.openxmlformats.org/officeDocument/2006/relationships/customXml" Target="../ink/ink3502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515.xml"/><Relationship Id="rId46" Type="http://schemas.openxmlformats.org/officeDocument/2006/relationships/customXml" Target="../ink/ink3519.xml"/><Relationship Id="rId59" Type="http://schemas.openxmlformats.org/officeDocument/2006/relationships/image" Target="../media/image479.png"/><Relationship Id="rId67" Type="http://schemas.openxmlformats.org/officeDocument/2006/relationships/image" Target="../media/image483.png"/><Relationship Id="rId20" Type="http://schemas.openxmlformats.org/officeDocument/2006/relationships/customXml" Target="../ink/ink3506.xml"/><Relationship Id="rId41" Type="http://schemas.openxmlformats.org/officeDocument/2006/relationships/image" Target="../media/image470.png"/><Relationship Id="rId54" Type="http://schemas.openxmlformats.org/officeDocument/2006/relationships/customXml" Target="../ink/ink3523.xml"/><Relationship Id="rId62" Type="http://schemas.openxmlformats.org/officeDocument/2006/relationships/customXml" Target="../ink/ink3527.xml"/><Relationship Id="rId70" Type="http://schemas.openxmlformats.org/officeDocument/2006/relationships/customXml" Target="../ink/ink3530.xml"/><Relationship Id="rId75" Type="http://schemas.openxmlformats.org/officeDocument/2006/relationships/image" Target="../media/image487.png"/><Relationship Id="rId83" Type="http://schemas.openxmlformats.org/officeDocument/2006/relationships/image" Target="../media/image491.png"/><Relationship Id="rId88" Type="http://schemas.openxmlformats.org/officeDocument/2006/relationships/customXml" Target="../ink/ink3539.xml"/><Relationship Id="rId91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9.xml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510.xml"/><Relationship Id="rId36" Type="http://schemas.openxmlformats.org/officeDocument/2006/relationships/customXml" Target="../ink/ink3514.xml"/><Relationship Id="rId49" Type="http://schemas.openxmlformats.org/officeDocument/2006/relationships/image" Target="../media/image474.png"/><Relationship Id="rId57" Type="http://schemas.openxmlformats.org/officeDocument/2006/relationships/image" Target="../media/image478.png"/><Relationship Id="rId10" Type="http://schemas.openxmlformats.org/officeDocument/2006/relationships/customXml" Target="../ink/ink3501.xml"/><Relationship Id="rId31" Type="http://schemas.openxmlformats.org/officeDocument/2006/relationships/image" Target="../media/image465.png"/><Relationship Id="rId44" Type="http://schemas.openxmlformats.org/officeDocument/2006/relationships/customXml" Target="../ink/ink3518.xml"/><Relationship Id="rId52" Type="http://schemas.openxmlformats.org/officeDocument/2006/relationships/customXml" Target="../ink/ink3522.xml"/><Relationship Id="rId60" Type="http://schemas.openxmlformats.org/officeDocument/2006/relationships/customXml" Target="../ink/ink3526.xml"/><Relationship Id="rId73" Type="http://schemas.openxmlformats.org/officeDocument/2006/relationships/image" Target="../media/image486.png"/><Relationship Id="rId78" Type="http://schemas.openxmlformats.org/officeDocument/2006/relationships/customXml" Target="../ink/ink3534.xml"/><Relationship Id="rId81" Type="http://schemas.openxmlformats.org/officeDocument/2006/relationships/image" Target="../media/image490.png"/><Relationship Id="rId86" Type="http://schemas.openxmlformats.org/officeDocument/2006/relationships/customXml" Target="../ink/ink3538.xml"/><Relationship Id="rId4" Type="http://schemas.openxmlformats.org/officeDocument/2006/relationships/customXml" Target="../ink/ink3498.xml"/><Relationship Id="rId9" Type="http://schemas.openxmlformats.org/officeDocument/2006/relationships/image" Target="../media/image454.png"/><Relationship Id="rId13" Type="http://schemas.openxmlformats.org/officeDocument/2006/relationships/image" Target="../media/image456.png"/><Relationship Id="rId18" Type="http://schemas.openxmlformats.org/officeDocument/2006/relationships/customXml" Target="../ink/ink3505.xml"/><Relationship Id="rId39" Type="http://schemas.openxmlformats.org/officeDocument/2006/relationships/image" Target="../media/image469.png"/><Relationship Id="rId34" Type="http://schemas.openxmlformats.org/officeDocument/2006/relationships/customXml" Target="../ink/ink3513.xml"/><Relationship Id="rId50" Type="http://schemas.openxmlformats.org/officeDocument/2006/relationships/customXml" Target="../ink/ink3521.xml"/><Relationship Id="rId55" Type="http://schemas.openxmlformats.org/officeDocument/2006/relationships/image" Target="../media/image477.png"/><Relationship Id="rId76" Type="http://schemas.openxmlformats.org/officeDocument/2006/relationships/customXml" Target="../ink/ink3533.xml"/><Relationship Id="rId7" Type="http://schemas.openxmlformats.org/officeDocument/2006/relationships/image" Target="../media/image453.png"/><Relationship Id="rId71" Type="http://schemas.openxmlformats.org/officeDocument/2006/relationships/image" Target="../media/image485.png"/><Relationship Id="rId2" Type="http://schemas.openxmlformats.org/officeDocument/2006/relationships/customXml" Target="../ink/ink3497.xml"/><Relationship Id="rId29" Type="http://schemas.openxmlformats.org/officeDocument/2006/relationships/image" Target="../media/image464.png"/><Relationship Id="rId24" Type="http://schemas.openxmlformats.org/officeDocument/2006/relationships/customXml" Target="../ink/ink3508.xml"/><Relationship Id="rId40" Type="http://schemas.openxmlformats.org/officeDocument/2006/relationships/customXml" Target="../ink/ink3516.xml"/><Relationship Id="rId45" Type="http://schemas.openxmlformats.org/officeDocument/2006/relationships/image" Target="../media/image472.png"/><Relationship Id="rId87" Type="http://schemas.openxmlformats.org/officeDocument/2006/relationships/image" Target="../media/image493.png"/><Relationship Id="rId61" Type="http://schemas.openxmlformats.org/officeDocument/2006/relationships/image" Target="../media/image480.png"/><Relationship Id="rId82" Type="http://schemas.openxmlformats.org/officeDocument/2006/relationships/customXml" Target="../ink/ink3536.xml"/><Relationship Id="rId19" Type="http://schemas.openxmlformats.org/officeDocument/2006/relationships/image" Target="../media/image459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53.xml"/><Relationship Id="rId21" Type="http://schemas.openxmlformats.org/officeDocument/2006/relationships/image" Target="../media/image460.png"/><Relationship Id="rId42" Type="http://schemas.openxmlformats.org/officeDocument/2006/relationships/customXml" Target="../ink/ink3561.xml"/><Relationship Id="rId47" Type="http://schemas.openxmlformats.org/officeDocument/2006/relationships/image" Target="../media/image473.png"/><Relationship Id="rId63" Type="http://schemas.openxmlformats.org/officeDocument/2006/relationships/image" Target="../media/image481.png"/><Relationship Id="rId68" Type="http://schemas.openxmlformats.org/officeDocument/2006/relationships/customXml" Target="../ink/ink3573.xml"/><Relationship Id="rId84" Type="http://schemas.openxmlformats.org/officeDocument/2006/relationships/customXml" Target="../ink/ink3581.xml"/><Relationship Id="rId89" Type="http://schemas.openxmlformats.org/officeDocument/2006/relationships/image" Target="../media/image494.png"/><Relationship Id="rId112" Type="http://schemas.openxmlformats.org/officeDocument/2006/relationships/customXml" Target="../ink/ink3591.xml"/><Relationship Id="rId16" Type="http://schemas.openxmlformats.org/officeDocument/2006/relationships/customXml" Target="../ink/ink3548.xml"/><Relationship Id="rId11" Type="http://schemas.openxmlformats.org/officeDocument/2006/relationships/image" Target="../media/image455.png"/><Relationship Id="rId32" Type="http://schemas.openxmlformats.org/officeDocument/2006/relationships/customXml" Target="../ink/ink3556.xml"/><Relationship Id="rId37" Type="http://schemas.openxmlformats.org/officeDocument/2006/relationships/image" Target="../media/image468.png"/><Relationship Id="rId53" Type="http://schemas.openxmlformats.org/officeDocument/2006/relationships/image" Target="../media/image476.png"/><Relationship Id="rId58" Type="http://schemas.openxmlformats.org/officeDocument/2006/relationships/customXml" Target="../ink/ink3569.xml"/><Relationship Id="rId74" Type="http://schemas.openxmlformats.org/officeDocument/2006/relationships/customXml" Target="../ink/ink3576.xml"/><Relationship Id="rId79" Type="http://schemas.openxmlformats.org/officeDocument/2006/relationships/image" Target="../media/image489.png"/><Relationship Id="rId5" Type="http://schemas.openxmlformats.org/officeDocument/2006/relationships/image" Target="../media/image452.png"/><Relationship Id="rId90" Type="http://schemas.openxmlformats.org/officeDocument/2006/relationships/customXml" Target="../ink/ink3584.xml"/><Relationship Id="rId95" Type="http://schemas.openxmlformats.org/officeDocument/2006/relationships/image" Target="../media/image497.png"/><Relationship Id="rId22" Type="http://schemas.openxmlformats.org/officeDocument/2006/relationships/customXml" Target="../ink/ink3551.xml"/><Relationship Id="rId27" Type="http://schemas.openxmlformats.org/officeDocument/2006/relationships/image" Target="../media/image463.png"/><Relationship Id="rId43" Type="http://schemas.openxmlformats.org/officeDocument/2006/relationships/image" Target="../media/image471.png"/><Relationship Id="rId48" Type="http://schemas.openxmlformats.org/officeDocument/2006/relationships/customXml" Target="../ink/ink3564.xml"/><Relationship Id="rId64" Type="http://schemas.openxmlformats.org/officeDocument/2006/relationships/customXml" Target="../ink/ink3572.xml"/><Relationship Id="rId69" Type="http://schemas.openxmlformats.org/officeDocument/2006/relationships/image" Target="../media/image484.png"/><Relationship Id="rId113" Type="http://schemas.openxmlformats.org/officeDocument/2006/relationships/image" Target="../media/image258.png"/><Relationship Id="rId80" Type="http://schemas.openxmlformats.org/officeDocument/2006/relationships/customXml" Target="../ink/ink3579.xml"/><Relationship Id="rId85" Type="http://schemas.openxmlformats.org/officeDocument/2006/relationships/image" Target="../media/image492.png"/><Relationship Id="rId12" Type="http://schemas.openxmlformats.org/officeDocument/2006/relationships/customXml" Target="../ink/ink3546.xml"/><Relationship Id="rId17" Type="http://schemas.openxmlformats.org/officeDocument/2006/relationships/image" Target="../media/image458.png"/><Relationship Id="rId25" Type="http://schemas.openxmlformats.org/officeDocument/2006/relationships/image" Target="../media/image462.png"/><Relationship Id="rId33" Type="http://schemas.openxmlformats.org/officeDocument/2006/relationships/image" Target="../media/image466.png"/><Relationship Id="rId38" Type="http://schemas.openxmlformats.org/officeDocument/2006/relationships/customXml" Target="../ink/ink3559.xml"/><Relationship Id="rId46" Type="http://schemas.openxmlformats.org/officeDocument/2006/relationships/customXml" Target="../ink/ink3563.xml"/><Relationship Id="rId59" Type="http://schemas.openxmlformats.org/officeDocument/2006/relationships/image" Target="../media/image479.png"/><Relationship Id="rId67" Type="http://schemas.openxmlformats.org/officeDocument/2006/relationships/image" Target="../media/image483.png"/><Relationship Id="rId20" Type="http://schemas.openxmlformats.org/officeDocument/2006/relationships/customXml" Target="../ink/ink3550.xml"/><Relationship Id="rId41" Type="http://schemas.openxmlformats.org/officeDocument/2006/relationships/image" Target="../media/image470.png"/><Relationship Id="rId54" Type="http://schemas.openxmlformats.org/officeDocument/2006/relationships/customXml" Target="../ink/ink3567.xml"/><Relationship Id="rId62" Type="http://schemas.openxmlformats.org/officeDocument/2006/relationships/customXml" Target="../ink/ink3571.xml"/><Relationship Id="rId70" Type="http://schemas.openxmlformats.org/officeDocument/2006/relationships/customXml" Target="../ink/ink3574.xml"/><Relationship Id="rId75" Type="http://schemas.openxmlformats.org/officeDocument/2006/relationships/image" Target="../media/image487.png"/><Relationship Id="rId83" Type="http://schemas.openxmlformats.org/officeDocument/2006/relationships/image" Target="../media/image491.png"/><Relationship Id="rId88" Type="http://schemas.openxmlformats.org/officeDocument/2006/relationships/customXml" Target="../ink/ink3583.xml"/><Relationship Id="rId91" Type="http://schemas.openxmlformats.org/officeDocument/2006/relationships/image" Target="../media/image495.png"/><Relationship Id="rId96" Type="http://schemas.openxmlformats.org/officeDocument/2006/relationships/customXml" Target="../ink/ink3587.xml"/><Relationship Id="rId111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3.xml"/><Relationship Id="rId15" Type="http://schemas.openxmlformats.org/officeDocument/2006/relationships/image" Target="../media/image457.png"/><Relationship Id="rId23" Type="http://schemas.openxmlformats.org/officeDocument/2006/relationships/image" Target="../media/image461.png"/><Relationship Id="rId28" Type="http://schemas.openxmlformats.org/officeDocument/2006/relationships/customXml" Target="../ink/ink3554.xml"/><Relationship Id="rId36" Type="http://schemas.openxmlformats.org/officeDocument/2006/relationships/customXml" Target="../ink/ink3558.xml"/><Relationship Id="rId49" Type="http://schemas.openxmlformats.org/officeDocument/2006/relationships/image" Target="../media/image474.png"/><Relationship Id="rId57" Type="http://schemas.openxmlformats.org/officeDocument/2006/relationships/image" Target="../media/image478.png"/><Relationship Id="rId10" Type="http://schemas.openxmlformats.org/officeDocument/2006/relationships/customXml" Target="../ink/ink3545.xml"/><Relationship Id="rId31" Type="http://schemas.openxmlformats.org/officeDocument/2006/relationships/image" Target="../media/image465.png"/><Relationship Id="rId44" Type="http://schemas.openxmlformats.org/officeDocument/2006/relationships/customXml" Target="../ink/ink3562.xml"/><Relationship Id="rId52" Type="http://schemas.openxmlformats.org/officeDocument/2006/relationships/customXml" Target="../ink/ink3566.xml"/><Relationship Id="rId60" Type="http://schemas.openxmlformats.org/officeDocument/2006/relationships/customXml" Target="../ink/ink3570.xml"/><Relationship Id="rId73" Type="http://schemas.openxmlformats.org/officeDocument/2006/relationships/image" Target="../media/image486.png"/><Relationship Id="rId78" Type="http://schemas.openxmlformats.org/officeDocument/2006/relationships/customXml" Target="../ink/ink3578.xml"/><Relationship Id="rId81" Type="http://schemas.openxmlformats.org/officeDocument/2006/relationships/image" Target="../media/image490.png"/><Relationship Id="rId86" Type="http://schemas.openxmlformats.org/officeDocument/2006/relationships/customXml" Target="../ink/ink3582.xml"/><Relationship Id="rId94" Type="http://schemas.openxmlformats.org/officeDocument/2006/relationships/customXml" Target="../ink/ink3586.xml"/><Relationship Id="rId99" Type="http://schemas.openxmlformats.org/officeDocument/2006/relationships/image" Target="../media/image499.png"/><Relationship Id="rId4" Type="http://schemas.openxmlformats.org/officeDocument/2006/relationships/customXml" Target="../ink/ink3542.xml"/><Relationship Id="rId9" Type="http://schemas.openxmlformats.org/officeDocument/2006/relationships/image" Target="../media/image454.png"/><Relationship Id="rId13" Type="http://schemas.openxmlformats.org/officeDocument/2006/relationships/image" Target="../media/image456.png"/><Relationship Id="rId18" Type="http://schemas.openxmlformats.org/officeDocument/2006/relationships/customXml" Target="../ink/ink3549.xml"/><Relationship Id="rId39" Type="http://schemas.openxmlformats.org/officeDocument/2006/relationships/image" Target="../media/image469.png"/><Relationship Id="rId109" Type="http://schemas.openxmlformats.org/officeDocument/2006/relationships/image" Target="../media/image504.png"/><Relationship Id="rId34" Type="http://schemas.openxmlformats.org/officeDocument/2006/relationships/customXml" Target="../ink/ink3557.xml"/><Relationship Id="rId50" Type="http://schemas.openxmlformats.org/officeDocument/2006/relationships/customXml" Target="../ink/ink3565.xml"/><Relationship Id="rId55" Type="http://schemas.openxmlformats.org/officeDocument/2006/relationships/image" Target="../media/image477.png"/><Relationship Id="rId76" Type="http://schemas.openxmlformats.org/officeDocument/2006/relationships/customXml" Target="../ink/ink3577.xml"/><Relationship Id="rId97" Type="http://schemas.openxmlformats.org/officeDocument/2006/relationships/image" Target="../media/image498.png"/><Relationship Id="rId7" Type="http://schemas.openxmlformats.org/officeDocument/2006/relationships/image" Target="../media/image453.png"/><Relationship Id="rId71" Type="http://schemas.openxmlformats.org/officeDocument/2006/relationships/image" Target="../media/image485.png"/><Relationship Id="rId92" Type="http://schemas.openxmlformats.org/officeDocument/2006/relationships/customXml" Target="../ink/ink3585.xml"/><Relationship Id="rId2" Type="http://schemas.openxmlformats.org/officeDocument/2006/relationships/customXml" Target="../ink/ink3541.xml"/><Relationship Id="rId29" Type="http://schemas.openxmlformats.org/officeDocument/2006/relationships/image" Target="../media/image464.png"/><Relationship Id="rId24" Type="http://schemas.openxmlformats.org/officeDocument/2006/relationships/customXml" Target="../ink/ink3552.xml"/><Relationship Id="rId40" Type="http://schemas.openxmlformats.org/officeDocument/2006/relationships/customXml" Target="../ink/ink3560.xml"/><Relationship Id="rId45" Type="http://schemas.openxmlformats.org/officeDocument/2006/relationships/image" Target="../media/image472.png"/><Relationship Id="rId87" Type="http://schemas.openxmlformats.org/officeDocument/2006/relationships/image" Target="../media/image493.png"/><Relationship Id="rId110" Type="http://schemas.openxmlformats.org/officeDocument/2006/relationships/customXml" Target="../ink/ink3590.xml"/><Relationship Id="rId61" Type="http://schemas.openxmlformats.org/officeDocument/2006/relationships/image" Target="../media/image480.png"/><Relationship Id="rId82" Type="http://schemas.openxmlformats.org/officeDocument/2006/relationships/customXml" Target="../ink/ink3580.xml"/><Relationship Id="rId19" Type="http://schemas.openxmlformats.org/officeDocument/2006/relationships/image" Target="../media/image459.png"/><Relationship Id="rId14" Type="http://schemas.openxmlformats.org/officeDocument/2006/relationships/customXml" Target="../ink/ink3547.xml"/><Relationship Id="rId30" Type="http://schemas.openxmlformats.org/officeDocument/2006/relationships/customXml" Target="../ink/ink3555.xml"/><Relationship Id="rId35" Type="http://schemas.openxmlformats.org/officeDocument/2006/relationships/image" Target="../media/image467.png"/><Relationship Id="rId56" Type="http://schemas.openxmlformats.org/officeDocument/2006/relationships/customXml" Target="../ink/ink3568.xml"/><Relationship Id="rId77" Type="http://schemas.openxmlformats.org/officeDocument/2006/relationships/image" Target="../media/image488.png"/><Relationship Id="rId100" Type="http://schemas.openxmlformats.org/officeDocument/2006/relationships/customXml" Target="../ink/ink3589.xml"/><Relationship Id="rId8" Type="http://schemas.openxmlformats.org/officeDocument/2006/relationships/customXml" Target="../ink/ink3544.xml"/><Relationship Id="rId51" Type="http://schemas.openxmlformats.org/officeDocument/2006/relationships/image" Target="../media/image475.png"/><Relationship Id="rId72" Type="http://schemas.openxmlformats.org/officeDocument/2006/relationships/customXml" Target="../ink/ink3575.xml"/><Relationship Id="rId93" Type="http://schemas.openxmlformats.org/officeDocument/2006/relationships/image" Target="../media/image496.png"/><Relationship Id="rId98" Type="http://schemas.openxmlformats.org/officeDocument/2006/relationships/customXml" Target="../ink/ink3588.xml"/><Relationship Id="rId3" Type="http://schemas.openxmlformats.org/officeDocument/2006/relationships/image" Target="../media/image45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6.png"/><Relationship Id="rId2" Type="http://schemas.openxmlformats.org/officeDocument/2006/relationships/customXml" Target="../ink/ink35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9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96.xml"/><Relationship Id="rId3" Type="http://schemas.openxmlformats.org/officeDocument/2006/relationships/image" Target="../media/image506.png"/><Relationship Id="rId7" Type="http://schemas.openxmlformats.org/officeDocument/2006/relationships/image" Target="../media/image509.png"/><Relationship Id="rId2" Type="http://schemas.openxmlformats.org/officeDocument/2006/relationships/customXml" Target="../ink/ink35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5.xml"/><Relationship Id="rId5" Type="http://schemas.openxmlformats.org/officeDocument/2006/relationships/image" Target="../media/image508.png"/><Relationship Id="rId4" Type="http://schemas.openxmlformats.org/officeDocument/2006/relationships/customXml" Target="../ink/ink3594.xml"/><Relationship Id="rId9" Type="http://schemas.openxmlformats.org/officeDocument/2006/relationships/image" Target="../media/image510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6.png"/><Relationship Id="rId2" Type="http://schemas.openxmlformats.org/officeDocument/2006/relationships/customXml" Target="../ink/ink359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11.png"/><Relationship Id="rId4" Type="http://schemas.openxmlformats.org/officeDocument/2006/relationships/customXml" Target="../ink/ink3598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02.xml"/><Relationship Id="rId13" Type="http://schemas.openxmlformats.org/officeDocument/2006/relationships/image" Target="../media/image515.png"/><Relationship Id="rId18" Type="http://schemas.openxmlformats.org/officeDocument/2006/relationships/customXml" Target="../ink/ink3607.xml"/><Relationship Id="rId26" Type="http://schemas.openxmlformats.org/officeDocument/2006/relationships/customXml" Target="../ink/ink3611.xml"/><Relationship Id="rId3" Type="http://schemas.openxmlformats.org/officeDocument/2006/relationships/image" Target="../media/image506.png"/><Relationship Id="rId21" Type="http://schemas.openxmlformats.org/officeDocument/2006/relationships/image" Target="../media/image519.png"/><Relationship Id="rId7" Type="http://schemas.openxmlformats.org/officeDocument/2006/relationships/image" Target="../media/image512.png"/><Relationship Id="rId12" Type="http://schemas.openxmlformats.org/officeDocument/2006/relationships/customXml" Target="../ink/ink3604.xml"/><Relationship Id="rId17" Type="http://schemas.openxmlformats.org/officeDocument/2006/relationships/image" Target="../media/image517.png"/><Relationship Id="rId25" Type="http://schemas.openxmlformats.org/officeDocument/2006/relationships/image" Target="../media/image260.png"/><Relationship Id="rId2" Type="http://schemas.openxmlformats.org/officeDocument/2006/relationships/customXml" Target="../ink/ink3599.xml"/><Relationship Id="rId16" Type="http://schemas.openxmlformats.org/officeDocument/2006/relationships/customXml" Target="../ink/ink3606.xml"/><Relationship Id="rId20" Type="http://schemas.openxmlformats.org/officeDocument/2006/relationships/customXml" Target="../ink/ink36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1.xml"/><Relationship Id="rId11" Type="http://schemas.openxmlformats.org/officeDocument/2006/relationships/image" Target="../media/image514.png"/><Relationship Id="rId24" Type="http://schemas.openxmlformats.org/officeDocument/2006/relationships/customXml" Target="../ink/ink3610.xml"/><Relationship Id="rId5" Type="http://schemas.openxmlformats.org/officeDocument/2006/relationships/image" Target="../media/image511.png"/><Relationship Id="rId15" Type="http://schemas.openxmlformats.org/officeDocument/2006/relationships/image" Target="../media/image516.png"/><Relationship Id="rId23" Type="http://schemas.openxmlformats.org/officeDocument/2006/relationships/image" Target="../media/image520.png"/><Relationship Id="rId10" Type="http://schemas.openxmlformats.org/officeDocument/2006/relationships/customXml" Target="../ink/ink3603.xml"/><Relationship Id="rId19" Type="http://schemas.openxmlformats.org/officeDocument/2006/relationships/image" Target="../media/image518.png"/><Relationship Id="rId4" Type="http://schemas.openxmlformats.org/officeDocument/2006/relationships/customXml" Target="../ink/ink3600.xml"/><Relationship Id="rId9" Type="http://schemas.openxmlformats.org/officeDocument/2006/relationships/image" Target="../media/image513.png"/><Relationship Id="rId14" Type="http://schemas.openxmlformats.org/officeDocument/2006/relationships/customXml" Target="../ink/ink3605.xml"/><Relationship Id="rId22" Type="http://schemas.openxmlformats.org/officeDocument/2006/relationships/customXml" Target="../ink/ink3609.xml"/><Relationship Id="rId27" Type="http://schemas.openxmlformats.org/officeDocument/2006/relationships/image" Target="../media/image282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5.png"/><Relationship Id="rId18" Type="http://schemas.openxmlformats.org/officeDocument/2006/relationships/customXml" Target="../ink/ink3620.xml"/><Relationship Id="rId26" Type="http://schemas.openxmlformats.org/officeDocument/2006/relationships/customXml" Target="../ink/ink3624.xml"/><Relationship Id="rId39" Type="http://schemas.openxmlformats.org/officeDocument/2006/relationships/image" Target="../media/image530.png"/><Relationship Id="rId21" Type="http://schemas.openxmlformats.org/officeDocument/2006/relationships/image" Target="../media/image519.png"/><Relationship Id="rId34" Type="http://schemas.openxmlformats.org/officeDocument/2006/relationships/customXml" Target="../ink/ink3628.xml"/><Relationship Id="rId42" Type="http://schemas.openxmlformats.org/officeDocument/2006/relationships/customXml" Target="../ink/ink3632.xml"/><Relationship Id="rId47" Type="http://schemas.openxmlformats.org/officeDocument/2006/relationships/image" Target="../media/image534.png"/><Relationship Id="rId50" Type="http://schemas.openxmlformats.org/officeDocument/2006/relationships/customXml" Target="../ink/ink3636.xml"/><Relationship Id="rId7" Type="http://schemas.openxmlformats.org/officeDocument/2006/relationships/image" Target="../media/image512.png"/><Relationship Id="rId2" Type="http://schemas.openxmlformats.org/officeDocument/2006/relationships/customXml" Target="../ink/ink3612.xml"/><Relationship Id="rId16" Type="http://schemas.openxmlformats.org/officeDocument/2006/relationships/customXml" Target="../ink/ink3619.xml"/><Relationship Id="rId29" Type="http://schemas.openxmlformats.org/officeDocument/2006/relationships/image" Target="../media/image525.png"/><Relationship Id="rId11" Type="http://schemas.openxmlformats.org/officeDocument/2006/relationships/image" Target="../media/image514.png"/><Relationship Id="rId24" Type="http://schemas.openxmlformats.org/officeDocument/2006/relationships/customXml" Target="../ink/ink3623.xml"/><Relationship Id="rId32" Type="http://schemas.openxmlformats.org/officeDocument/2006/relationships/customXml" Target="../ink/ink3627.xml"/><Relationship Id="rId37" Type="http://schemas.openxmlformats.org/officeDocument/2006/relationships/image" Target="../media/image529.png"/><Relationship Id="rId40" Type="http://schemas.openxmlformats.org/officeDocument/2006/relationships/customXml" Target="../ink/ink3631.xml"/><Relationship Id="rId45" Type="http://schemas.openxmlformats.org/officeDocument/2006/relationships/image" Target="../media/image533.png"/><Relationship Id="rId5" Type="http://schemas.openxmlformats.org/officeDocument/2006/relationships/image" Target="../media/image511.png"/><Relationship Id="rId15" Type="http://schemas.openxmlformats.org/officeDocument/2006/relationships/image" Target="../media/image516.png"/><Relationship Id="rId23" Type="http://schemas.openxmlformats.org/officeDocument/2006/relationships/image" Target="../media/image520.png"/><Relationship Id="rId28" Type="http://schemas.openxmlformats.org/officeDocument/2006/relationships/customXml" Target="../ink/ink3625.xml"/><Relationship Id="rId36" Type="http://schemas.openxmlformats.org/officeDocument/2006/relationships/customXml" Target="../ink/ink3629.xml"/><Relationship Id="rId49" Type="http://schemas.openxmlformats.org/officeDocument/2006/relationships/image" Target="../media/image535.png"/><Relationship Id="rId10" Type="http://schemas.openxmlformats.org/officeDocument/2006/relationships/customXml" Target="../ink/ink3616.xml"/><Relationship Id="rId19" Type="http://schemas.openxmlformats.org/officeDocument/2006/relationships/image" Target="../media/image518.png"/><Relationship Id="rId31" Type="http://schemas.openxmlformats.org/officeDocument/2006/relationships/image" Target="../media/image526.png"/><Relationship Id="rId44" Type="http://schemas.openxmlformats.org/officeDocument/2006/relationships/customXml" Target="../ink/ink3633.xml"/><Relationship Id="rId4" Type="http://schemas.openxmlformats.org/officeDocument/2006/relationships/customXml" Target="../ink/ink3613.xml"/><Relationship Id="rId9" Type="http://schemas.openxmlformats.org/officeDocument/2006/relationships/image" Target="../media/image513.png"/><Relationship Id="rId14" Type="http://schemas.openxmlformats.org/officeDocument/2006/relationships/customXml" Target="../ink/ink3618.xml"/><Relationship Id="rId22" Type="http://schemas.openxmlformats.org/officeDocument/2006/relationships/customXml" Target="../ink/ink3622.xml"/><Relationship Id="rId27" Type="http://schemas.openxmlformats.org/officeDocument/2006/relationships/image" Target="../media/image524.png"/><Relationship Id="rId30" Type="http://schemas.openxmlformats.org/officeDocument/2006/relationships/customXml" Target="../ink/ink3626.xml"/><Relationship Id="rId35" Type="http://schemas.openxmlformats.org/officeDocument/2006/relationships/image" Target="../media/image528.png"/><Relationship Id="rId43" Type="http://schemas.openxmlformats.org/officeDocument/2006/relationships/image" Target="../media/image532.png"/><Relationship Id="rId48" Type="http://schemas.openxmlformats.org/officeDocument/2006/relationships/customXml" Target="../ink/ink3635.xml"/><Relationship Id="rId8" Type="http://schemas.openxmlformats.org/officeDocument/2006/relationships/customXml" Target="../ink/ink3615.xml"/><Relationship Id="rId51" Type="http://schemas.openxmlformats.org/officeDocument/2006/relationships/image" Target="../media/image536.png"/><Relationship Id="rId3" Type="http://schemas.openxmlformats.org/officeDocument/2006/relationships/image" Target="../media/image506.png"/><Relationship Id="rId12" Type="http://schemas.openxmlformats.org/officeDocument/2006/relationships/customXml" Target="../ink/ink3617.xml"/><Relationship Id="rId17" Type="http://schemas.openxmlformats.org/officeDocument/2006/relationships/image" Target="../media/image517.png"/><Relationship Id="rId25" Type="http://schemas.openxmlformats.org/officeDocument/2006/relationships/image" Target="../media/image523.png"/><Relationship Id="rId33" Type="http://schemas.openxmlformats.org/officeDocument/2006/relationships/image" Target="../media/image527.png"/><Relationship Id="rId38" Type="http://schemas.openxmlformats.org/officeDocument/2006/relationships/customXml" Target="../ink/ink3630.xml"/><Relationship Id="rId46" Type="http://schemas.openxmlformats.org/officeDocument/2006/relationships/customXml" Target="../ink/ink3634.xml"/><Relationship Id="rId20" Type="http://schemas.openxmlformats.org/officeDocument/2006/relationships/customXml" Target="../ink/ink3621.xml"/><Relationship Id="rId41" Type="http://schemas.openxmlformats.org/officeDocument/2006/relationships/image" Target="../media/image5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4.xml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5.png"/><Relationship Id="rId18" Type="http://schemas.openxmlformats.org/officeDocument/2006/relationships/customXml" Target="../ink/ink3645.xml"/><Relationship Id="rId26" Type="http://schemas.openxmlformats.org/officeDocument/2006/relationships/customXml" Target="../ink/ink3649.xml"/><Relationship Id="rId39" Type="http://schemas.openxmlformats.org/officeDocument/2006/relationships/image" Target="../media/image530.png"/><Relationship Id="rId21" Type="http://schemas.openxmlformats.org/officeDocument/2006/relationships/image" Target="../media/image519.png"/><Relationship Id="rId34" Type="http://schemas.openxmlformats.org/officeDocument/2006/relationships/customXml" Target="../ink/ink3653.xml"/><Relationship Id="rId42" Type="http://schemas.openxmlformats.org/officeDocument/2006/relationships/customXml" Target="../ink/ink3657.xml"/><Relationship Id="rId47" Type="http://schemas.openxmlformats.org/officeDocument/2006/relationships/image" Target="../media/image534.png"/><Relationship Id="rId50" Type="http://schemas.openxmlformats.org/officeDocument/2006/relationships/customXml" Target="../ink/ink3661.xml"/><Relationship Id="rId7" Type="http://schemas.openxmlformats.org/officeDocument/2006/relationships/image" Target="../media/image512.png"/><Relationship Id="rId2" Type="http://schemas.openxmlformats.org/officeDocument/2006/relationships/customXml" Target="../ink/ink3637.xml"/><Relationship Id="rId16" Type="http://schemas.openxmlformats.org/officeDocument/2006/relationships/customXml" Target="../ink/ink3644.xml"/><Relationship Id="rId29" Type="http://schemas.openxmlformats.org/officeDocument/2006/relationships/image" Target="../media/image525.png"/><Relationship Id="rId11" Type="http://schemas.openxmlformats.org/officeDocument/2006/relationships/image" Target="../media/image514.png"/><Relationship Id="rId24" Type="http://schemas.openxmlformats.org/officeDocument/2006/relationships/customXml" Target="../ink/ink3648.xml"/><Relationship Id="rId32" Type="http://schemas.openxmlformats.org/officeDocument/2006/relationships/customXml" Target="../ink/ink3652.xml"/><Relationship Id="rId37" Type="http://schemas.openxmlformats.org/officeDocument/2006/relationships/image" Target="../media/image529.png"/><Relationship Id="rId40" Type="http://schemas.openxmlformats.org/officeDocument/2006/relationships/customXml" Target="../ink/ink3656.xml"/><Relationship Id="rId45" Type="http://schemas.openxmlformats.org/officeDocument/2006/relationships/image" Target="../media/image533.png"/><Relationship Id="rId53" Type="http://schemas.openxmlformats.org/officeDocument/2006/relationships/image" Target="../media/image537.png"/><Relationship Id="rId5" Type="http://schemas.openxmlformats.org/officeDocument/2006/relationships/image" Target="../media/image511.png"/><Relationship Id="rId10" Type="http://schemas.openxmlformats.org/officeDocument/2006/relationships/customXml" Target="../ink/ink3641.xml"/><Relationship Id="rId19" Type="http://schemas.openxmlformats.org/officeDocument/2006/relationships/image" Target="../media/image518.png"/><Relationship Id="rId31" Type="http://schemas.openxmlformats.org/officeDocument/2006/relationships/image" Target="../media/image526.png"/><Relationship Id="rId44" Type="http://schemas.openxmlformats.org/officeDocument/2006/relationships/customXml" Target="../ink/ink3658.xml"/><Relationship Id="rId52" Type="http://schemas.openxmlformats.org/officeDocument/2006/relationships/customXml" Target="../ink/ink3662.xml"/><Relationship Id="rId4" Type="http://schemas.openxmlformats.org/officeDocument/2006/relationships/customXml" Target="../ink/ink3638.xml"/><Relationship Id="rId9" Type="http://schemas.openxmlformats.org/officeDocument/2006/relationships/image" Target="../media/image513.png"/><Relationship Id="rId14" Type="http://schemas.openxmlformats.org/officeDocument/2006/relationships/customXml" Target="../ink/ink3643.xml"/><Relationship Id="rId22" Type="http://schemas.openxmlformats.org/officeDocument/2006/relationships/customXml" Target="../ink/ink3647.xml"/><Relationship Id="rId27" Type="http://schemas.openxmlformats.org/officeDocument/2006/relationships/image" Target="../media/image524.png"/><Relationship Id="rId30" Type="http://schemas.openxmlformats.org/officeDocument/2006/relationships/customXml" Target="../ink/ink3651.xml"/><Relationship Id="rId35" Type="http://schemas.openxmlformats.org/officeDocument/2006/relationships/image" Target="../media/image528.png"/><Relationship Id="rId43" Type="http://schemas.openxmlformats.org/officeDocument/2006/relationships/image" Target="../media/image532.png"/><Relationship Id="rId48" Type="http://schemas.openxmlformats.org/officeDocument/2006/relationships/customXml" Target="../ink/ink3660.xml"/><Relationship Id="rId8" Type="http://schemas.openxmlformats.org/officeDocument/2006/relationships/customXml" Target="../ink/ink3640.xml"/><Relationship Id="rId51" Type="http://schemas.openxmlformats.org/officeDocument/2006/relationships/image" Target="../media/image536.png"/><Relationship Id="rId3" Type="http://schemas.openxmlformats.org/officeDocument/2006/relationships/image" Target="../media/image506.png"/><Relationship Id="rId12" Type="http://schemas.openxmlformats.org/officeDocument/2006/relationships/customXml" Target="../ink/ink3642.xml"/><Relationship Id="rId17" Type="http://schemas.openxmlformats.org/officeDocument/2006/relationships/image" Target="../media/image517.png"/><Relationship Id="rId25" Type="http://schemas.openxmlformats.org/officeDocument/2006/relationships/image" Target="../media/image523.png"/><Relationship Id="rId33" Type="http://schemas.openxmlformats.org/officeDocument/2006/relationships/image" Target="../media/image527.png"/><Relationship Id="rId38" Type="http://schemas.openxmlformats.org/officeDocument/2006/relationships/customXml" Target="../ink/ink3655.xml"/><Relationship Id="rId46" Type="http://schemas.openxmlformats.org/officeDocument/2006/relationships/customXml" Target="../ink/ink3659.xml"/><Relationship Id="rId20" Type="http://schemas.openxmlformats.org/officeDocument/2006/relationships/customXml" Target="../ink/ink3646.xml"/><Relationship Id="rId41" Type="http://schemas.openxmlformats.org/officeDocument/2006/relationships/image" Target="../media/image5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9.xml"/><Relationship Id="rId15" Type="http://schemas.openxmlformats.org/officeDocument/2006/relationships/image" Target="../media/image516.png"/><Relationship Id="rId23" Type="http://schemas.openxmlformats.org/officeDocument/2006/relationships/image" Target="../media/image520.png"/><Relationship Id="rId28" Type="http://schemas.openxmlformats.org/officeDocument/2006/relationships/customXml" Target="../ink/ink3650.xml"/><Relationship Id="rId36" Type="http://schemas.openxmlformats.org/officeDocument/2006/relationships/customXml" Target="../ink/ink3654.xml"/><Relationship Id="rId49" Type="http://schemas.openxmlformats.org/officeDocument/2006/relationships/image" Target="../media/image5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14:cNvPr>
              <p14:cNvContentPartPr/>
              <p14:nvPr/>
            </p14:nvContentPartPr>
            <p14:xfrm>
              <a:off x="394840" y="151720"/>
              <a:ext cx="8080200" cy="96912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6200" y="143080"/>
                <a:ext cx="8097840" cy="98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59892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14:cNvPr>
              <p14:cNvContentPartPr/>
              <p14:nvPr/>
            </p14:nvContentPartPr>
            <p14:xfrm>
              <a:off x="1015000" y="3081040"/>
              <a:ext cx="26604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7360" y="3063400"/>
                <a:ext cx="3016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14:cNvPr>
              <p14:cNvContentPartPr/>
              <p14:nvPr/>
            </p14:nvContentPartPr>
            <p14:xfrm>
              <a:off x="3900760" y="3403240"/>
              <a:ext cx="28044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83120" y="3385240"/>
                <a:ext cx="3160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14:cNvPr>
              <p14:cNvContentPartPr/>
              <p14:nvPr/>
            </p14:nvContentPartPr>
            <p14:xfrm>
              <a:off x="2437720" y="3291280"/>
              <a:ext cx="1307880" cy="46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0080" y="3273640"/>
                <a:ext cx="1343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14:cNvPr>
              <p14:cNvContentPartPr/>
              <p14:nvPr/>
            </p14:nvContentPartPr>
            <p14:xfrm>
              <a:off x="1633120" y="3139000"/>
              <a:ext cx="712440" cy="63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15471" y="3121000"/>
                <a:ext cx="748098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14:cNvPr>
              <p14:cNvContentPartPr/>
              <p14:nvPr/>
            </p14:nvContentPartPr>
            <p14:xfrm>
              <a:off x="4396840" y="3139000"/>
              <a:ext cx="43200" cy="34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78840" y="3121000"/>
                <a:ext cx="78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14:cNvPr>
              <p14:cNvContentPartPr/>
              <p14:nvPr/>
            </p14:nvContentPartPr>
            <p14:xfrm>
              <a:off x="4388560" y="3075640"/>
              <a:ext cx="201240" cy="383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0920" y="3057640"/>
                <a:ext cx="2368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14:cNvPr>
              <p14:cNvContentPartPr/>
              <p14:nvPr/>
            </p14:nvContentPartPr>
            <p14:xfrm>
              <a:off x="4670800" y="3324760"/>
              <a:ext cx="64440" cy="11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3160" y="3307120"/>
                <a:ext cx="1000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14:cNvPr>
              <p14:cNvContentPartPr/>
              <p14:nvPr/>
            </p14:nvContentPartPr>
            <p14:xfrm>
              <a:off x="4845400" y="3108400"/>
              <a:ext cx="223560" cy="30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27760" y="3090760"/>
                <a:ext cx="25920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14:cNvPr>
              <p14:cNvContentPartPr/>
              <p14:nvPr/>
            </p14:nvContentPartPr>
            <p14:xfrm>
              <a:off x="5104240" y="3322240"/>
              <a:ext cx="78840" cy="12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86600" y="3304240"/>
                <a:ext cx="114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14:cNvPr>
              <p14:cNvContentPartPr/>
              <p14:nvPr/>
            </p14:nvContentPartPr>
            <p14:xfrm>
              <a:off x="5282800" y="3078160"/>
              <a:ext cx="630360" cy="36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65150" y="3060520"/>
                <a:ext cx="66602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14:cNvPr>
              <p14:cNvContentPartPr/>
              <p14:nvPr/>
            </p14:nvContentPartPr>
            <p14:xfrm>
              <a:off x="1137760" y="3698080"/>
              <a:ext cx="21240" cy="335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19760" y="3680080"/>
                <a:ext cx="568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14:cNvPr>
              <p14:cNvContentPartPr/>
              <p14:nvPr/>
            </p14:nvContentPartPr>
            <p14:xfrm>
              <a:off x="1645720" y="3643720"/>
              <a:ext cx="245160" cy="43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27720" y="3626080"/>
                <a:ext cx="2808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14:cNvPr>
              <p14:cNvContentPartPr/>
              <p14:nvPr/>
            </p14:nvContentPartPr>
            <p14:xfrm>
              <a:off x="4353280" y="3921640"/>
              <a:ext cx="127440" cy="20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35640" y="3903640"/>
                <a:ext cx="1630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14:cNvPr>
              <p14:cNvContentPartPr/>
              <p14:nvPr/>
            </p14:nvContentPartPr>
            <p14:xfrm>
              <a:off x="4585840" y="3870520"/>
              <a:ext cx="453600" cy="225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67840" y="3852520"/>
                <a:ext cx="489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14:cNvPr>
              <p14:cNvContentPartPr/>
              <p14:nvPr/>
            </p14:nvContentPartPr>
            <p14:xfrm>
              <a:off x="3535360" y="3738400"/>
              <a:ext cx="732240" cy="64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17360" y="3720400"/>
                <a:ext cx="7678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14:cNvPr>
              <p14:cNvContentPartPr/>
              <p14:nvPr/>
            </p14:nvContentPartPr>
            <p14:xfrm>
              <a:off x="2701960" y="3759640"/>
              <a:ext cx="610200" cy="335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84320" y="3742000"/>
                <a:ext cx="645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14:cNvPr>
              <p14:cNvContentPartPr/>
              <p14:nvPr/>
            </p14:nvContentPartPr>
            <p14:xfrm>
              <a:off x="2498920" y="3718240"/>
              <a:ext cx="111960" cy="361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80920" y="3700600"/>
                <a:ext cx="147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14:cNvPr>
              <p14:cNvContentPartPr/>
              <p14:nvPr/>
            </p14:nvContentPartPr>
            <p14:xfrm>
              <a:off x="2012200" y="3907240"/>
              <a:ext cx="395280" cy="312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94216" y="3889600"/>
                <a:ext cx="43088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14:cNvPr>
              <p14:cNvContentPartPr/>
              <p14:nvPr/>
            </p14:nvContentPartPr>
            <p14:xfrm>
              <a:off x="2620960" y="4366600"/>
              <a:ext cx="4150440" cy="682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03320" y="4348960"/>
                <a:ext cx="418608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14:cNvPr>
              <p14:cNvContentPartPr/>
              <p14:nvPr/>
            </p14:nvContentPartPr>
            <p14:xfrm>
              <a:off x="2016880" y="5282800"/>
              <a:ext cx="15120" cy="326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98880" y="5264800"/>
                <a:ext cx="507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14:cNvPr>
              <p14:cNvContentPartPr/>
              <p14:nvPr/>
            </p14:nvContentPartPr>
            <p14:xfrm>
              <a:off x="2275360" y="5297200"/>
              <a:ext cx="2053440" cy="43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57720" y="5279560"/>
                <a:ext cx="2089080" cy="47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188123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14:cNvPr>
              <p14:cNvContentPartPr/>
              <p14:nvPr/>
            </p14:nvContentPartPr>
            <p14:xfrm>
              <a:off x="438240" y="216520"/>
              <a:ext cx="1305360" cy="69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07880"/>
                <a:ext cx="132300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14:cNvPr>
              <p14:cNvContentPartPr/>
              <p14:nvPr/>
            </p14:nvContentPartPr>
            <p14:xfrm>
              <a:off x="401880" y="1030480"/>
              <a:ext cx="3471480" cy="1674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240" y="1021480"/>
                <a:ext cx="3489120" cy="169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14:cNvPr>
              <p14:cNvContentPartPr/>
              <p14:nvPr/>
            </p14:nvContentPartPr>
            <p14:xfrm>
              <a:off x="4124280" y="264400"/>
              <a:ext cx="4299120" cy="270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15280" y="255400"/>
                <a:ext cx="4316760" cy="2724480"/>
              </a:xfrm>
              <a:prstGeom prst="rect">
                <a:avLst/>
              </a:prstGeom>
            </p:spPr>
          </p:pic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590CB5C4-EF24-4F4F-B8D4-0B5D2E1FFB14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67878" t="13767" r="8542" b="54149"/>
          <a:stretch/>
        </p:blipFill>
        <p:spPr>
          <a:xfrm>
            <a:off x="240846" y="3108960"/>
            <a:ext cx="2349955" cy="359727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C601E35-EF17-4590-8AC5-C3F243504F41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23333" t="28600" r="33750" b="62511"/>
          <a:stretch/>
        </p:blipFill>
        <p:spPr>
          <a:xfrm>
            <a:off x="2667000" y="3124200"/>
            <a:ext cx="6236154" cy="1453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305788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14:cNvPr>
              <p14:cNvContentPartPr/>
              <p14:nvPr/>
            </p14:nvContentPartPr>
            <p14:xfrm>
              <a:off x="438240" y="216520"/>
              <a:ext cx="1305360" cy="69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07880"/>
                <a:ext cx="132300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14:cNvPr>
              <p14:cNvContentPartPr/>
              <p14:nvPr/>
            </p14:nvContentPartPr>
            <p14:xfrm>
              <a:off x="401880" y="1030480"/>
              <a:ext cx="3471480" cy="1674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240" y="1021480"/>
                <a:ext cx="3489120" cy="169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14:cNvPr>
              <p14:cNvContentPartPr/>
              <p14:nvPr/>
            </p14:nvContentPartPr>
            <p14:xfrm>
              <a:off x="4124280" y="264400"/>
              <a:ext cx="4299120" cy="270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15280" y="255400"/>
                <a:ext cx="4316760" cy="27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14:cNvPr>
              <p14:cNvContentPartPr/>
              <p14:nvPr/>
            </p14:nvContentPartPr>
            <p14:xfrm>
              <a:off x="2977680" y="3004000"/>
              <a:ext cx="1075320" cy="534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69040" y="2995354"/>
                <a:ext cx="10929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14:cNvPr>
              <p14:cNvContentPartPr/>
              <p14:nvPr/>
            </p14:nvContentPartPr>
            <p14:xfrm>
              <a:off x="2128440" y="3322600"/>
              <a:ext cx="56592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19800" y="3313600"/>
                <a:ext cx="583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14:cNvPr>
              <p14:cNvContentPartPr/>
              <p14:nvPr/>
            </p14:nvContentPartPr>
            <p14:xfrm>
              <a:off x="4518480" y="3364000"/>
              <a:ext cx="340560" cy="192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9480" y="3355360"/>
                <a:ext cx="358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14:cNvPr>
              <p14:cNvContentPartPr/>
              <p14:nvPr/>
            </p14:nvContentPartPr>
            <p14:xfrm>
              <a:off x="5207160" y="3368320"/>
              <a:ext cx="627840" cy="24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8520" y="3359680"/>
                <a:ext cx="645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14:cNvPr>
              <p14:cNvContentPartPr/>
              <p14:nvPr/>
            </p14:nvContentPartPr>
            <p14:xfrm>
              <a:off x="6101760" y="3436000"/>
              <a:ext cx="293400" cy="229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92760" y="3427360"/>
                <a:ext cx="3110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14:cNvPr>
              <p14:cNvContentPartPr/>
              <p14:nvPr/>
            </p14:nvContentPartPr>
            <p14:xfrm>
              <a:off x="6558240" y="3082120"/>
              <a:ext cx="1731240" cy="69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9240" y="3073480"/>
                <a:ext cx="174888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14:cNvPr>
              <p14:cNvContentPartPr/>
              <p14:nvPr/>
            </p14:nvContentPartPr>
            <p14:xfrm>
              <a:off x="574680" y="3105880"/>
              <a:ext cx="1277280" cy="129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6040" y="3097238"/>
                <a:ext cx="1294920" cy="1312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16F8F4D-1E5A-42C7-BD3B-F74BC89D20EB}"/>
                  </a:ext>
                </a:extLst>
              </p14:cNvPr>
              <p14:cNvContentPartPr/>
              <p14:nvPr/>
            </p14:nvContentPartPr>
            <p14:xfrm>
              <a:off x="4449760" y="3599800"/>
              <a:ext cx="528840" cy="78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16F8F4D-1E5A-42C7-BD3B-F74BC89D20E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31760" y="3564160"/>
                <a:ext cx="564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C14C7A-933C-4F22-BA14-116BD9E8D3E0}"/>
                  </a:ext>
                </a:extLst>
              </p14:cNvPr>
              <p14:cNvContentPartPr/>
              <p14:nvPr/>
            </p14:nvContentPartPr>
            <p14:xfrm>
              <a:off x="6258400" y="1320280"/>
              <a:ext cx="212040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C14C7A-933C-4F22-BA14-116BD9E8D3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0400" y="1284640"/>
                <a:ext cx="2156040" cy="13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731133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14:cNvPr>
              <p14:cNvContentPartPr/>
              <p14:nvPr/>
            </p14:nvContentPartPr>
            <p14:xfrm>
              <a:off x="438240" y="216520"/>
              <a:ext cx="1305360" cy="69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07880"/>
                <a:ext cx="132300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14:cNvPr>
              <p14:cNvContentPartPr/>
              <p14:nvPr/>
            </p14:nvContentPartPr>
            <p14:xfrm>
              <a:off x="401880" y="1030480"/>
              <a:ext cx="3471480" cy="1674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240" y="1021480"/>
                <a:ext cx="3489120" cy="169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14:cNvPr>
              <p14:cNvContentPartPr/>
              <p14:nvPr/>
            </p14:nvContentPartPr>
            <p14:xfrm>
              <a:off x="4124280" y="264400"/>
              <a:ext cx="4299120" cy="270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15280" y="255400"/>
                <a:ext cx="4316760" cy="27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14:cNvPr>
              <p14:cNvContentPartPr/>
              <p14:nvPr/>
            </p14:nvContentPartPr>
            <p14:xfrm>
              <a:off x="2977680" y="3004000"/>
              <a:ext cx="1075320" cy="534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69040" y="2995354"/>
                <a:ext cx="10929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14:cNvPr>
              <p14:cNvContentPartPr/>
              <p14:nvPr/>
            </p14:nvContentPartPr>
            <p14:xfrm>
              <a:off x="2128440" y="3322600"/>
              <a:ext cx="56592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19800" y="3313600"/>
                <a:ext cx="583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14:cNvPr>
              <p14:cNvContentPartPr/>
              <p14:nvPr/>
            </p14:nvContentPartPr>
            <p14:xfrm>
              <a:off x="4518480" y="3364000"/>
              <a:ext cx="340560" cy="192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9480" y="3355360"/>
                <a:ext cx="358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14:cNvPr>
              <p14:cNvContentPartPr/>
              <p14:nvPr/>
            </p14:nvContentPartPr>
            <p14:xfrm>
              <a:off x="5207160" y="3368320"/>
              <a:ext cx="627840" cy="24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8520" y="3359680"/>
                <a:ext cx="645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14:cNvPr>
              <p14:cNvContentPartPr/>
              <p14:nvPr/>
            </p14:nvContentPartPr>
            <p14:xfrm>
              <a:off x="6101760" y="3436000"/>
              <a:ext cx="293400" cy="229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92760" y="3427360"/>
                <a:ext cx="3110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14:cNvPr>
              <p14:cNvContentPartPr/>
              <p14:nvPr/>
            </p14:nvContentPartPr>
            <p14:xfrm>
              <a:off x="6558240" y="3082120"/>
              <a:ext cx="1731240" cy="69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9240" y="3073480"/>
                <a:ext cx="174888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14:cNvPr>
              <p14:cNvContentPartPr/>
              <p14:nvPr/>
            </p14:nvContentPartPr>
            <p14:xfrm>
              <a:off x="574680" y="3105880"/>
              <a:ext cx="1277280" cy="129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6040" y="3097238"/>
                <a:ext cx="1294920" cy="1312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DA202E-3A5A-438F-A095-0E34F4B9E1AA}"/>
                  </a:ext>
                </a:extLst>
              </p14:cNvPr>
              <p14:cNvContentPartPr/>
              <p14:nvPr/>
            </p14:nvContentPartPr>
            <p14:xfrm>
              <a:off x="5392560" y="3838840"/>
              <a:ext cx="1288080" cy="535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DA202E-3A5A-438F-A095-0E34F4B9E1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83920" y="3830200"/>
                <a:ext cx="130572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6C9099-78C5-47CD-9A20-8FDA5152FF45}"/>
                  </a:ext>
                </a:extLst>
              </p14:cNvPr>
              <p14:cNvContentPartPr/>
              <p14:nvPr/>
            </p14:nvContentPartPr>
            <p14:xfrm>
              <a:off x="7109040" y="3984640"/>
              <a:ext cx="3024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6C9099-78C5-47CD-9A20-8FDA5152FF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00400" y="3976000"/>
                <a:ext cx="478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F51AE3-A4FB-4211-8588-FDA3B9132AE7}"/>
                  </a:ext>
                </a:extLst>
              </p14:cNvPr>
              <p14:cNvContentPartPr/>
              <p14:nvPr/>
            </p14:nvContentPartPr>
            <p14:xfrm>
              <a:off x="7716000" y="3938560"/>
              <a:ext cx="410040" cy="378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F51AE3-A4FB-4211-8588-FDA3B9132A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07360" y="3929560"/>
                <a:ext cx="427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594A4F-D071-4479-9C11-26C743E98537}"/>
                  </a:ext>
                </a:extLst>
              </p14:cNvPr>
              <p14:cNvContentPartPr/>
              <p14:nvPr/>
            </p14:nvContentPartPr>
            <p14:xfrm>
              <a:off x="7120200" y="4150600"/>
              <a:ext cx="248400" cy="22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594A4F-D071-4479-9C11-26C743E9853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1547" y="4141600"/>
                <a:ext cx="266066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CD0757E-ACE0-4A3E-A357-F5D1E3DF6313}"/>
                  </a:ext>
                </a:extLst>
              </p14:cNvPr>
              <p14:cNvContentPartPr/>
              <p14:nvPr/>
            </p14:nvContentPartPr>
            <p14:xfrm>
              <a:off x="6289320" y="4786720"/>
              <a:ext cx="164160" cy="12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CD0757E-ACE0-4A3E-A357-F5D1E3DF63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0320" y="4777720"/>
                <a:ext cx="1818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7AE0612C-59DC-475D-8C52-1989BA7B05A2}"/>
                  </a:ext>
                </a:extLst>
              </p14:cNvPr>
              <p14:cNvContentPartPr/>
              <p14:nvPr/>
            </p14:nvContentPartPr>
            <p14:xfrm>
              <a:off x="6265560" y="4900840"/>
              <a:ext cx="189720" cy="9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7AE0612C-59DC-475D-8C52-1989BA7B05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56560" y="4891840"/>
                <a:ext cx="2073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002FD14-1F1B-4FE1-BDA0-AAEB505B0451}"/>
                  </a:ext>
                </a:extLst>
              </p14:cNvPr>
              <p14:cNvContentPartPr/>
              <p14:nvPr/>
            </p14:nvContentPartPr>
            <p14:xfrm>
              <a:off x="5367000" y="4509520"/>
              <a:ext cx="747360" cy="64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002FD14-1F1B-4FE1-BDA0-AAEB505B04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58004" y="4500875"/>
                <a:ext cx="764992" cy="662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576ED4D-EA61-4661-AA77-38DF6E7F75B6}"/>
                  </a:ext>
                </a:extLst>
              </p14:cNvPr>
              <p14:cNvContentPartPr/>
              <p14:nvPr/>
            </p14:nvContentPartPr>
            <p14:xfrm>
              <a:off x="6602160" y="4444720"/>
              <a:ext cx="1014120" cy="7783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576ED4D-EA61-4661-AA77-38DF6E7F75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93160" y="4436080"/>
                <a:ext cx="10317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360DB18-08C1-4A23-A921-C1647A874BC0}"/>
                  </a:ext>
                </a:extLst>
              </p14:cNvPr>
              <p14:cNvContentPartPr/>
              <p14:nvPr/>
            </p14:nvContentPartPr>
            <p14:xfrm>
              <a:off x="7823640" y="4888600"/>
              <a:ext cx="83520" cy="1465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360DB18-08C1-4A23-A921-C1647A874B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14640" y="4879600"/>
                <a:ext cx="1011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497E6FD3-9F53-4851-A8A0-3E1221B15310}"/>
                  </a:ext>
                </a:extLst>
              </p14:cNvPr>
              <p14:cNvContentPartPr/>
              <p14:nvPr/>
            </p14:nvContentPartPr>
            <p14:xfrm>
              <a:off x="430320" y="3805360"/>
              <a:ext cx="4722480" cy="17193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497E6FD3-9F53-4851-A8A0-3E1221B153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680" y="3796362"/>
                <a:ext cx="4740120" cy="17369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5FCEB17-0A6E-46E0-9ED0-FD87FB5DC06D}"/>
                  </a:ext>
                </a:extLst>
              </p14:cNvPr>
              <p14:cNvContentPartPr/>
              <p14:nvPr/>
            </p14:nvContentPartPr>
            <p14:xfrm>
              <a:off x="5289600" y="5501680"/>
              <a:ext cx="23760" cy="162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5FCEB17-0A6E-46E0-9ED0-FD87FB5DC06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0600" y="5492680"/>
                <a:ext cx="41400" cy="3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028175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14:cNvPr>
              <p14:cNvContentPartPr/>
              <p14:nvPr/>
            </p14:nvContentPartPr>
            <p14:xfrm>
              <a:off x="438240" y="216520"/>
              <a:ext cx="1305360" cy="69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F7AAF8-3D3A-46CC-9FB0-0732D6D00D8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07880"/>
                <a:ext cx="132300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14:cNvPr>
              <p14:cNvContentPartPr/>
              <p14:nvPr/>
            </p14:nvContentPartPr>
            <p14:xfrm>
              <a:off x="401880" y="1030480"/>
              <a:ext cx="3471480" cy="1674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418C193-2AF2-46A3-95F6-AF9615BAA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3240" y="1021480"/>
                <a:ext cx="3489120" cy="169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14:cNvPr>
              <p14:cNvContentPartPr/>
              <p14:nvPr/>
            </p14:nvContentPartPr>
            <p14:xfrm>
              <a:off x="4124280" y="264400"/>
              <a:ext cx="4299120" cy="2706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5C42F34-E74E-4407-8B79-C9AE8CCA76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15280" y="255400"/>
                <a:ext cx="4316760" cy="27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14:cNvPr>
              <p14:cNvContentPartPr/>
              <p14:nvPr/>
            </p14:nvContentPartPr>
            <p14:xfrm>
              <a:off x="2977680" y="3004000"/>
              <a:ext cx="1075320" cy="534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07E6ED9-565B-4143-A683-7B933DBDB3B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69040" y="2995354"/>
                <a:ext cx="10929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14:cNvPr>
              <p14:cNvContentPartPr/>
              <p14:nvPr/>
            </p14:nvContentPartPr>
            <p14:xfrm>
              <a:off x="2128440" y="3322600"/>
              <a:ext cx="56592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7409-3441-4B60-87C6-8DB32980B9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19800" y="3313600"/>
                <a:ext cx="583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14:cNvPr>
              <p14:cNvContentPartPr/>
              <p14:nvPr/>
            </p14:nvContentPartPr>
            <p14:xfrm>
              <a:off x="4518480" y="3364000"/>
              <a:ext cx="340560" cy="192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51E4BD-896C-4C24-ABDD-DA413C1E4E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9480" y="3355360"/>
                <a:ext cx="358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14:cNvPr>
              <p14:cNvContentPartPr/>
              <p14:nvPr/>
            </p14:nvContentPartPr>
            <p14:xfrm>
              <a:off x="5207160" y="3368320"/>
              <a:ext cx="627840" cy="246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723D35-B72E-45D3-9B82-DBD3A220DF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8520" y="3359680"/>
                <a:ext cx="6454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14:cNvPr>
              <p14:cNvContentPartPr/>
              <p14:nvPr/>
            </p14:nvContentPartPr>
            <p14:xfrm>
              <a:off x="6101760" y="3436000"/>
              <a:ext cx="293400" cy="229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2ADFE33-FEA1-4EA6-90AA-7ED1B2F017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92760" y="3427360"/>
                <a:ext cx="3110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14:cNvPr>
              <p14:cNvContentPartPr/>
              <p14:nvPr/>
            </p14:nvContentPartPr>
            <p14:xfrm>
              <a:off x="6558240" y="3082120"/>
              <a:ext cx="1731240" cy="694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F18847-BE54-42DC-89A3-7F7EC1C6624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9240" y="3073480"/>
                <a:ext cx="174888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14:cNvPr>
              <p14:cNvContentPartPr/>
              <p14:nvPr/>
            </p14:nvContentPartPr>
            <p14:xfrm>
              <a:off x="574680" y="3105880"/>
              <a:ext cx="1277280" cy="129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FB47236-7BAB-42B3-8BF7-2F0629BBC8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6040" y="3097238"/>
                <a:ext cx="1294920" cy="1312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DA202E-3A5A-438F-A095-0E34F4B9E1AA}"/>
                  </a:ext>
                </a:extLst>
              </p14:cNvPr>
              <p14:cNvContentPartPr/>
              <p14:nvPr/>
            </p14:nvContentPartPr>
            <p14:xfrm>
              <a:off x="5392560" y="3838840"/>
              <a:ext cx="1288080" cy="535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DA202E-3A5A-438F-A095-0E34F4B9E1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83920" y="3830200"/>
                <a:ext cx="130572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6C9099-78C5-47CD-9A20-8FDA5152FF45}"/>
                  </a:ext>
                </a:extLst>
              </p14:cNvPr>
              <p14:cNvContentPartPr/>
              <p14:nvPr/>
            </p14:nvContentPartPr>
            <p14:xfrm>
              <a:off x="7109040" y="3984640"/>
              <a:ext cx="3024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6C9099-78C5-47CD-9A20-8FDA5152FF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00400" y="3976000"/>
                <a:ext cx="478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F51AE3-A4FB-4211-8588-FDA3B9132AE7}"/>
                  </a:ext>
                </a:extLst>
              </p14:cNvPr>
              <p14:cNvContentPartPr/>
              <p14:nvPr/>
            </p14:nvContentPartPr>
            <p14:xfrm>
              <a:off x="7716000" y="3938560"/>
              <a:ext cx="410040" cy="378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F51AE3-A4FB-4211-8588-FDA3B9132A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07360" y="3929560"/>
                <a:ext cx="427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594A4F-D071-4479-9C11-26C743E98537}"/>
                  </a:ext>
                </a:extLst>
              </p14:cNvPr>
              <p14:cNvContentPartPr/>
              <p14:nvPr/>
            </p14:nvContentPartPr>
            <p14:xfrm>
              <a:off x="7120200" y="4150600"/>
              <a:ext cx="248400" cy="22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594A4F-D071-4479-9C11-26C743E9853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1547" y="4141600"/>
                <a:ext cx="266066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CD0757E-ACE0-4A3E-A357-F5D1E3DF6313}"/>
                  </a:ext>
                </a:extLst>
              </p14:cNvPr>
              <p14:cNvContentPartPr/>
              <p14:nvPr/>
            </p14:nvContentPartPr>
            <p14:xfrm>
              <a:off x="6289320" y="4786720"/>
              <a:ext cx="164160" cy="12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CD0757E-ACE0-4A3E-A357-F5D1E3DF63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0320" y="4777720"/>
                <a:ext cx="1818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7AE0612C-59DC-475D-8C52-1989BA7B05A2}"/>
                  </a:ext>
                </a:extLst>
              </p14:cNvPr>
              <p14:cNvContentPartPr/>
              <p14:nvPr/>
            </p14:nvContentPartPr>
            <p14:xfrm>
              <a:off x="6265560" y="4900840"/>
              <a:ext cx="189720" cy="9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7AE0612C-59DC-475D-8C52-1989BA7B05A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56560" y="4891840"/>
                <a:ext cx="2073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002FD14-1F1B-4FE1-BDA0-AAEB505B0451}"/>
                  </a:ext>
                </a:extLst>
              </p14:cNvPr>
              <p14:cNvContentPartPr/>
              <p14:nvPr/>
            </p14:nvContentPartPr>
            <p14:xfrm>
              <a:off x="5367000" y="4509520"/>
              <a:ext cx="747360" cy="64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002FD14-1F1B-4FE1-BDA0-AAEB505B04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58004" y="4500875"/>
                <a:ext cx="764992" cy="662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576ED4D-EA61-4661-AA77-38DF6E7F75B6}"/>
                  </a:ext>
                </a:extLst>
              </p14:cNvPr>
              <p14:cNvContentPartPr/>
              <p14:nvPr/>
            </p14:nvContentPartPr>
            <p14:xfrm>
              <a:off x="6602160" y="4444720"/>
              <a:ext cx="1014120" cy="7783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576ED4D-EA61-4661-AA77-38DF6E7F75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93160" y="4436080"/>
                <a:ext cx="10317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360DB18-08C1-4A23-A921-C1647A874BC0}"/>
                  </a:ext>
                </a:extLst>
              </p14:cNvPr>
              <p14:cNvContentPartPr/>
              <p14:nvPr/>
            </p14:nvContentPartPr>
            <p14:xfrm>
              <a:off x="7823640" y="4888600"/>
              <a:ext cx="83520" cy="1465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360DB18-08C1-4A23-A921-C1647A874B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14640" y="4879600"/>
                <a:ext cx="1011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497E6FD3-9F53-4851-A8A0-3E1221B15310}"/>
                  </a:ext>
                </a:extLst>
              </p14:cNvPr>
              <p14:cNvContentPartPr/>
              <p14:nvPr/>
            </p14:nvContentPartPr>
            <p14:xfrm>
              <a:off x="430320" y="3805360"/>
              <a:ext cx="4722480" cy="17193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497E6FD3-9F53-4851-A8A0-3E1221B153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680" y="3796362"/>
                <a:ext cx="4740120" cy="17369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5FCEB17-0A6E-46E0-9ED0-FD87FB5DC06D}"/>
                  </a:ext>
                </a:extLst>
              </p14:cNvPr>
              <p14:cNvContentPartPr/>
              <p14:nvPr/>
            </p14:nvContentPartPr>
            <p14:xfrm>
              <a:off x="5289600" y="5501680"/>
              <a:ext cx="23760" cy="162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5FCEB17-0A6E-46E0-9ED0-FD87FB5DC06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0600" y="5492680"/>
                <a:ext cx="414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00BE14E-5117-4695-BAC2-1E50515949AA}"/>
                  </a:ext>
                </a:extLst>
              </p14:cNvPr>
              <p14:cNvContentPartPr/>
              <p14:nvPr/>
            </p14:nvContentPartPr>
            <p14:xfrm>
              <a:off x="5549160" y="5208280"/>
              <a:ext cx="1211040" cy="44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00BE14E-5117-4695-BAC2-1E50515949A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40520" y="5199640"/>
                <a:ext cx="122868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50584E-D043-44F0-A59C-32F0C020FFE0}"/>
                  </a:ext>
                </a:extLst>
              </p14:cNvPr>
              <p14:cNvContentPartPr/>
              <p14:nvPr/>
            </p14:nvContentPartPr>
            <p14:xfrm>
              <a:off x="7103280" y="5310160"/>
              <a:ext cx="646200" cy="450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50584E-D043-44F0-A59C-32F0C020FF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94285" y="5301520"/>
                <a:ext cx="66383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C528A7-1212-4DCA-9F4B-5185D74D12A5}"/>
                  </a:ext>
                </a:extLst>
              </p14:cNvPr>
              <p14:cNvContentPartPr/>
              <p14:nvPr/>
            </p14:nvContentPartPr>
            <p14:xfrm>
              <a:off x="8021640" y="5473600"/>
              <a:ext cx="235800" cy="21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C528A7-1212-4DCA-9F4B-5185D74D12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2640" y="5464600"/>
                <a:ext cx="2534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0515C9-4808-4BB8-91DB-408452537E41}"/>
                  </a:ext>
                </a:extLst>
              </p14:cNvPr>
              <p14:cNvContentPartPr/>
              <p14:nvPr/>
            </p14:nvContentPartPr>
            <p14:xfrm>
              <a:off x="693120" y="5616520"/>
              <a:ext cx="1133640" cy="46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0515C9-4808-4BB8-91DB-408452537E4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477" y="5607880"/>
                <a:ext cx="1151286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9F1DBB-D144-4110-AD27-96335384F432}"/>
                  </a:ext>
                </a:extLst>
              </p14:cNvPr>
              <p14:cNvContentPartPr/>
              <p14:nvPr/>
            </p14:nvContentPartPr>
            <p14:xfrm>
              <a:off x="2242560" y="5903080"/>
              <a:ext cx="764280" cy="25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9F1DBB-D144-4110-AD27-96335384F4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33560" y="5894080"/>
                <a:ext cx="7819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C25AB4-3B6B-4727-9A40-09E5FA3F011B}"/>
                  </a:ext>
                </a:extLst>
              </p14:cNvPr>
              <p14:cNvContentPartPr/>
              <p14:nvPr/>
            </p14:nvContentPartPr>
            <p14:xfrm>
              <a:off x="3270720" y="5733880"/>
              <a:ext cx="1055160" cy="716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C25AB4-3B6B-4727-9A40-09E5FA3F01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1723" y="5724880"/>
                <a:ext cx="1072794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3DB7DE-9B29-4806-85C0-F3C2AE362764}"/>
                  </a:ext>
                </a:extLst>
              </p14:cNvPr>
              <p14:cNvContentPartPr/>
              <p14:nvPr/>
            </p14:nvContentPartPr>
            <p14:xfrm>
              <a:off x="4537560" y="5941240"/>
              <a:ext cx="322560" cy="35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3DB7DE-9B29-4806-85C0-F3C2AE36276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28910" y="5932240"/>
                <a:ext cx="3402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73EA27-DE31-40D7-848C-D7168BFEE1E1}"/>
                  </a:ext>
                </a:extLst>
              </p14:cNvPr>
              <p14:cNvContentPartPr/>
              <p14:nvPr/>
            </p14:nvContentPartPr>
            <p14:xfrm>
              <a:off x="5266920" y="5819560"/>
              <a:ext cx="994320" cy="58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73EA27-DE31-40D7-848C-D7168BFEE1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57920" y="5810920"/>
                <a:ext cx="101196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1B6CE69-24D7-4F77-8A2D-7EA3608F4075}"/>
                  </a:ext>
                </a:extLst>
              </p14:cNvPr>
              <p14:cNvContentPartPr/>
              <p14:nvPr/>
            </p14:nvContentPartPr>
            <p14:xfrm>
              <a:off x="6377520" y="5891560"/>
              <a:ext cx="951480" cy="5817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1B6CE69-24D7-4F77-8A2D-7EA3608F40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68877" y="5882560"/>
                <a:ext cx="969127" cy="59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46912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14:cNvPr>
              <p14:cNvContentPartPr/>
              <p14:nvPr/>
            </p14:nvContentPartPr>
            <p14:xfrm>
              <a:off x="438240" y="31120"/>
              <a:ext cx="1673640" cy="783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2120"/>
                <a:ext cx="1691280" cy="80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14:cNvPr>
              <p14:cNvContentPartPr/>
              <p14:nvPr/>
            </p14:nvContentPartPr>
            <p14:xfrm>
              <a:off x="3064800" y="448360"/>
              <a:ext cx="1564200" cy="661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5800" y="439720"/>
                <a:ext cx="158184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14:cNvPr>
              <p14:cNvContentPartPr/>
              <p14:nvPr/>
            </p14:nvContentPartPr>
            <p14:xfrm>
              <a:off x="5615400" y="743920"/>
              <a:ext cx="2030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06400" y="735280"/>
                <a:ext cx="220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14:cNvPr>
              <p14:cNvContentPartPr/>
              <p14:nvPr/>
            </p14:nvContentPartPr>
            <p14:xfrm>
              <a:off x="5621160" y="872800"/>
              <a:ext cx="191160" cy="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2520" y="863800"/>
                <a:ext cx="208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14:cNvPr>
              <p14:cNvContentPartPr/>
              <p14:nvPr/>
            </p14:nvContentPartPr>
            <p14:xfrm>
              <a:off x="6609000" y="660400"/>
              <a:ext cx="280440" cy="295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0000" y="651760"/>
                <a:ext cx="2980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14:cNvPr>
              <p14:cNvContentPartPr/>
              <p14:nvPr/>
            </p14:nvContentPartPr>
            <p14:xfrm>
              <a:off x="6065400" y="565000"/>
              <a:ext cx="350280" cy="38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6400" y="556360"/>
                <a:ext cx="36792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14:cNvPr>
              <p14:cNvContentPartPr/>
              <p14:nvPr/>
            </p14:nvContentPartPr>
            <p14:xfrm>
              <a:off x="6974760" y="581200"/>
              <a:ext cx="135720" cy="496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66120" y="572200"/>
                <a:ext cx="15336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14:cNvPr>
              <p14:cNvContentPartPr/>
              <p14:nvPr/>
            </p14:nvContentPartPr>
            <p14:xfrm>
              <a:off x="7213800" y="673720"/>
              <a:ext cx="25560" cy="38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4800" y="665080"/>
                <a:ext cx="43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14:cNvPr>
              <p14:cNvContentPartPr/>
              <p14:nvPr/>
            </p14:nvContentPartPr>
            <p14:xfrm>
              <a:off x="7357800" y="912400"/>
              <a:ext cx="13248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49160" y="903760"/>
                <a:ext cx="150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14:cNvPr>
              <p14:cNvContentPartPr/>
              <p14:nvPr/>
            </p14:nvContentPartPr>
            <p14:xfrm>
              <a:off x="7701240" y="763000"/>
              <a:ext cx="3049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92600" y="754360"/>
                <a:ext cx="3225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14:cNvPr>
              <p14:cNvContentPartPr/>
              <p14:nvPr/>
            </p14:nvContentPartPr>
            <p14:xfrm>
              <a:off x="8104080" y="435400"/>
              <a:ext cx="835200" cy="701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95080" y="426405"/>
                <a:ext cx="85284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14:cNvPr>
              <p14:cNvContentPartPr/>
              <p14:nvPr/>
            </p14:nvContentPartPr>
            <p14:xfrm>
              <a:off x="5657160" y="1255840"/>
              <a:ext cx="94752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48160" y="1246840"/>
                <a:ext cx="965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14:cNvPr>
              <p14:cNvContentPartPr/>
              <p14:nvPr/>
            </p14:nvContentPartPr>
            <p14:xfrm>
              <a:off x="6897000" y="1208320"/>
              <a:ext cx="492120" cy="327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88000" y="1199680"/>
                <a:ext cx="509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14:cNvPr>
              <p14:cNvContentPartPr/>
              <p14:nvPr/>
            </p14:nvContentPartPr>
            <p14:xfrm>
              <a:off x="4825200" y="410200"/>
              <a:ext cx="618120" cy="12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560" y="401203"/>
                <a:ext cx="635760" cy="1236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14:cNvPr>
              <p14:cNvContentPartPr/>
              <p14:nvPr/>
            </p14:nvContentPartPr>
            <p14:xfrm>
              <a:off x="7525200" y="1233160"/>
              <a:ext cx="1028520" cy="31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16557" y="1224520"/>
                <a:ext cx="1046166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14:cNvPr>
              <p14:cNvContentPartPr/>
              <p14:nvPr/>
            </p14:nvContentPartPr>
            <p14:xfrm>
              <a:off x="660720" y="2010040"/>
              <a:ext cx="3640680" cy="1029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2080" y="2001043"/>
                <a:ext cx="3658320" cy="1047594"/>
              </a:xfrm>
              <a:prstGeom prst="rect">
                <a:avLst/>
              </a:prstGeom>
            </p:spPr>
          </p:pic>
        </mc:Fallback>
      </mc:AlternateContent>
      <p:pic>
        <p:nvPicPr>
          <p:cNvPr id="101" name="Picture 100">
            <a:extLst>
              <a:ext uri="{FF2B5EF4-FFF2-40B4-BE49-F238E27FC236}">
                <a16:creationId xmlns:a16="http://schemas.microsoft.com/office/drawing/2014/main" id="{01B283D2-F426-42EA-8B86-D00A552CF5FB}"/>
              </a:ext>
            </a:extLst>
          </p:cNvPr>
          <p:cNvPicPr>
            <a:picLocks noChangeAspect="1"/>
          </p:cNvPicPr>
          <p:nvPr/>
        </p:nvPicPr>
        <p:blipFill rotWithShape="1">
          <a:blip r:embed="rId34"/>
          <a:srcRect l="47361" t="18762" r="10533" b="74043"/>
          <a:stretch/>
        </p:blipFill>
        <p:spPr>
          <a:xfrm>
            <a:off x="533068" y="3787260"/>
            <a:ext cx="8191863" cy="157464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DED5C59-DF8B-4D0E-A8B9-16B9E2B60F76}"/>
                  </a:ext>
                </a:extLst>
              </p14:cNvPr>
              <p14:cNvContentPartPr/>
              <p14:nvPr/>
            </p14:nvContentPartPr>
            <p14:xfrm>
              <a:off x="5729880" y="4893280"/>
              <a:ext cx="28569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DED5C59-DF8B-4D0E-A8B9-16B9E2B60F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11880" y="4875640"/>
                <a:ext cx="2892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A3E39A9-6C21-4729-815D-C40C6815806C}"/>
                  </a:ext>
                </a:extLst>
              </p14:cNvPr>
              <p14:cNvContentPartPr/>
              <p14:nvPr/>
            </p14:nvContentPartPr>
            <p14:xfrm>
              <a:off x="1208640" y="5208640"/>
              <a:ext cx="74055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A3E39A9-6C21-4729-815D-C40C6815806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190640" y="5190640"/>
                <a:ext cx="74412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022721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14:cNvPr>
              <p14:cNvContentPartPr/>
              <p14:nvPr/>
            </p14:nvContentPartPr>
            <p14:xfrm>
              <a:off x="438240" y="31120"/>
              <a:ext cx="1673640" cy="783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2120"/>
                <a:ext cx="1691280" cy="80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14:cNvPr>
              <p14:cNvContentPartPr/>
              <p14:nvPr/>
            </p14:nvContentPartPr>
            <p14:xfrm>
              <a:off x="3064800" y="448360"/>
              <a:ext cx="1564200" cy="661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5800" y="439720"/>
                <a:ext cx="158184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14:cNvPr>
              <p14:cNvContentPartPr/>
              <p14:nvPr/>
            </p14:nvContentPartPr>
            <p14:xfrm>
              <a:off x="5615400" y="743920"/>
              <a:ext cx="2030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06400" y="735280"/>
                <a:ext cx="220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14:cNvPr>
              <p14:cNvContentPartPr/>
              <p14:nvPr/>
            </p14:nvContentPartPr>
            <p14:xfrm>
              <a:off x="5621160" y="872800"/>
              <a:ext cx="191160" cy="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2520" y="863800"/>
                <a:ext cx="208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14:cNvPr>
              <p14:cNvContentPartPr/>
              <p14:nvPr/>
            </p14:nvContentPartPr>
            <p14:xfrm>
              <a:off x="6609000" y="660400"/>
              <a:ext cx="280440" cy="295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0000" y="651760"/>
                <a:ext cx="2980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14:cNvPr>
              <p14:cNvContentPartPr/>
              <p14:nvPr/>
            </p14:nvContentPartPr>
            <p14:xfrm>
              <a:off x="6065400" y="565000"/>
              <a:ext cx="350280" cy="38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6400" y="556360"/>
                <a:ext cx="36792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14:cNvPr>
              <p14:cNvContentPartPr/>
              <p14:nvPr/>
            </p14:nvContentPartPr>
            <p14:xfrm>
              <a:off x="6974760" y="581200"/>
              <a:ext cx="135720" cy="496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66120" y="572200"/>
                <a:ext cx="15336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14:cNvPr>
              <p14:cNvContentPartPr/>
              <p14:nvPr/>
            </p14:nvContentPartPr>
            <p14:xfrm>
              <a:off x="7213800" y="673720"/>
              <a:ext cx="25560" cy="38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4800" y="665080"/>
                <a:ext cx="43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14:cNvPr>
              <p14:cNvContentPartPr/>
              <p14:nvPr/>
            </p14:nvContentPartPr>
            <p14:xfrm>
              <a:off x="7357800" y="912400"/>
              <a:ext cx="13248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49160" y="903760"/>
                <a:ext cx="150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14:cNvPr>
              <p14:cNvContentPartPr/>
              <p14:nvPr/>
            </p14:nvContentPartPr>
            <p14:xfrm>
              <a:off x="7701240" y="763000"/>
              <a:ext cx="3049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92600" y="754360"/>
                <a:ext cx="3225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14:cNvPr>
              <p14:cNvContentPartPr/>
              <p14:nvPr/>
            </p14:nvContentPartPr>
            <p14:xfrm>
              <a:off x="8104080" y="435400"/>
              <a:ext cx="835200" cy="701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95080" y="426405"/>
                <a:ext cx="85284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14:cNvPr>
              <p14:cNvContentPartPr/>
              <p14:nvPr/>
            </p14:nvContentPartPr>
            <p14:xfrm>
              <a:off x="5657160" y="1255840"/>
              <a:ext cx="94752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48160" y="1246840"/>
                <a:ext cx="965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14:cNvPr>
              <p14:cNvContentPartPr/>
              <p14:nvPr/>
            </p14:nvContentPartPr>
            <p14:xfrm>
              <a:off x="6897000" y="1208320"/>
              <a:ext cx="492120" cy="327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88000" y="1199680"/>
                <a:ext cx="509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14:cNvPr>
              <p14:cNvContentPartPr/>
              <p14:nvPr/>
            </p14:nvContentPartPr>
            <p14:xfrm>
              <a:off x="4825200" y="410200"/>
              <a:ext cx="618120" cy="12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560" y="401203"/>
                <a:ext cx="635760" cy="1236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14:cNvPr>
              <p14:cNvContentPartPr/>
              <p14:nvPr/>
            </p14:nvContentPartPr>
            <p14:xfrm>
              <a:off x="7525200" y="1233160"/>
              <a:ext cx="1028520" cy="31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16557" y="1224520"/>
                <a:ext cx="1046166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14:cNvPr>
              <p14:cNvContentPartPr/>
              <p14:nvPr/>
            </p14:nvContentPartPr>
            <p14:xfrm>
              <a:off x="660720" y="2010040"/>
              <a:ext cx="3640680" cy="1029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2080" y="2001043"/>
                <a:ext cx="3658320" cy="1047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8AE9F-9E1B-433F-88C9-906B24CE9947}"/>
                  </a:ext>
                </a:extLst>
              </p14:cNvPr>
              <p14:cNvContentPartPr/>
              <p14:nvPr/>
            </p14:nvContentPartPr>
            <p14:xfrm>
              <a:off x="3064080" y="3275080"/>
              <a:ext cx="434880" cy="30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8AE9F-9E1B-433F-88C9-906B24CE994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55440" y="326608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D4186A6-DFFD-49EB-9415-1A0CE410EFEE}"/>
                  </a:ext>
                </a:extLst>
              </p14:cNvPr>
              <p14:cNvContentPartPr/>
              <p14:nvPr/>
            </p14:nvContentPartPr>
            <p14:xfrm>
              <a:off x="3579240" y="3380200"/>
              <a:ext cx="231120" cy="212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D4186A6-DFFD-49EB-9415-1A0CE410EF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70600" y="3371560"/>
                <a:ext cx="248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DB1B95-A20C-438B-A87B-EF1E63C33C9C}"/>
                  </a:ext>
                </a:extLst>
              </p14:cNvPr>
              <p14:cNvContentPartPr/>
              <p14:nvPr/>
            </p14:nvContentPartPr>
            <p14:xfrm>
              <a:off x="4130040" y="3200200"/>
              <a:ext cx="1157400" cy="444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DB1B95-A20C-438B-A87B-EF1E63C33C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1400" y="3191200"/>
                <a:ext cx="117504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0C8399-7826-4729-A18A-FFEEA577095D}"/>
                  </a:ext>
                </a:extLst>
              </p14:cNvPr>
              <p14:cNvContentPartPr/>
              <p14:nvPr/>
            </p14:nvContentPartPr>
            <p14:xfrm>
              <a:off x="5629800" y="3353920"/>
              <a:ext cx="384120" cy="366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0C8399-7826-4729-A18A-FFEEA577095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21160" y="3344920"/>
                <a:ext cx="4017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86787A-30E0-43E3-B550-A46FB0655FA9}"/>
                  </a:ext>
                </a:extLst>
              </p14:cNvPr>
              <p14:cNvContentPartPr/>
              <p14:nvPr/>
            </p14:nvContentPartPr>
            <p14:xfrm>
              <a:off x="6218760" y="3495400"/>
              <a:ext cx="508320" cy="21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86787A-30E0-43E3-B550-A46FB0655F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09760" y="3486760"/>
                <a:ext cx="5259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7F90C9-B7BC-45A5-BE23-0E1807C73628}"/>
                  </a:ext>
                </a:extLst>
              </p14:cNvPr>
              <p14:cNvContentPartPr/>
              <p14:nvPr/>
            </p14:nvContentPartPr>
            <p14:xfrm>
              <a:off x="7061880" y="3509800"/>
              <a:ext cx="445680" cy="18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7F90C9-B7BC-45A5-BE23-0E1807C736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53240" y="3500800"/>
                <a:ext cx="46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31BAED-7004-4A6E-B9CE-6C9A099C7627}"/>
                  </a:ext>
                </a:extLst>
              </p14:cNvPr>
              <p14:cNvContentPartPr/>
              <p14:nvPr/>
            </p14:nvContentPartPr>
            <p14:xfrm>
              <a:off x="3533880" y="3772600"/>
              <a:ext cx="523080" cy="85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31BAED-7004-4A6E-B9CE-6C9A099C7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5240" y="3763960"/>
                <a:ext cx="540720" cy="87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8DB64A-4C92-4868-B4B9-79FE287FC0AA}"/>
                  </a:ext>
                </a:extLst>
              </p14:cNvPr>
              <p14:cNvContentPartPr/>
              <p14:nvPr/>
            </p14:nvContentPartPr>
            <p14:xfrm>
              <a:off x="844680" y="3699880"/>
              <a:ext cx="2292840" cy="73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8DB64A-4C92-4868-B4B9-79FE287FC0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6039" y="3690880"/>
                <a:ext cx="2310483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603BCA-7F27-478A-9147-C1B4973E72F1}"/>
                  </a:ext>
                </a:extLst>
              </p14:cNvPr>
              <p14:cNvContentPartPr/>
              <p14:nvPr/>
            </p14:nvContentPartPr>
            <p14:xfrm>
              <a:off x="4406160" y="3972760"/>
              <a:ext cx="32940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603BCA-7F27-478A-9147-C1B4973E72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7520" y="3964120"/>
                <a:ext cx="3470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D63237-8585-49D3-9B08-DE466B65555A}"/>
                  </a:ext>
                </a:extLst>
              </p14:cNvPr>
              <p14:cNvContentPartPr/>
              <p14:nvPr/>
            </p14:nvContentPartPr>
            <p14:xfrm>
              <a:off x="5539480" y="3829120"/>
              <a:ext cx="516240" cy="8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D63237-8585-49D3-9B08-DE466B65555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1480" y="3793480"/>
                <a:ext cx="55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74270A0-7FA1-46DA-8C6A-CFC0AFEF571F}"/>
                  </a:ext>
                </a:extLst>
              </p14:cNvPr>
              <p14:cNvContentPartPr/>
              <p14:nvPr/>
            </p14:nvContentPartPr>
            <p14:xfrm>
              <a:off x="5148520" y="1042720"/>
              <a:ext cx="3494880" cy="13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74270A0-7FA1-46DA-8C6A-CFC0AFEF57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30880" y="1006720"/>
                <a:ext cx="3530520" cy="20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523672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14:cNvPr>
              <p14:cNvContentPartPr/>
              <p14:nvPr/>
            </p14:nvContentPartPr>
            <p14:xfrm>
              <a:off x="438240" y="31120"/>
              <a:ext cx="1673640" cy="783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99A3BC-4591-4804-8EBA-B7E2EEE72B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240" y="22120"/>
                <a:ext cx="1691280" cy="80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14:cNvPr>
              <p14:cNvContentPartPr/>
              <p14:nvPr/>
            </p14:nvContentPartPr>
            <p14:xfrm>
              <a:off x="3064800" y="448360"/>
              <a:ext cx="1564200" cy="661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817462-1E25-4D5E-8031-36355B5A53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5800" y="439720"/>
                <a:ext cx="158184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14:cNvPr>
              <p14:cNvContentPartPr/>
              <p14:nvPr/>
            </p14:nvContentPartPr>
            <p14:xfrm>
              <a:off x="5615400" y="743920"/>
              <a:ext cx="2030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27CE2-3CEA-4019-86B9-EAA23718E9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06400" y="735280"/>
                <a:ext cx="220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14:cNvPr>
              <p14:cNvContentPartPr/>
              <p14:nvPr/>
            </p14:nvContentPartPr>
            <p14:xfrm>
              <a:off x="5621160" y="872800"/>
              <a:ext cx="191160" cy="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6161A25-C679-423D-943B-57CEAA512C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12520" y="863800"/>
                <a:ext cx="208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14:cNvPr>
              <p14:cNvContentPartPr/>
              <p14:nvPr/>
            </p14:nvContentPartPr>
            <p14:xfrm>
              <a:off x="6609000" y="660400"/>
              <a:ext cx="280440" cy="295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A2C933-67F2-4DC4-8BA4-54D21EC7ED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0000" y="651760"/>
                <a:ext cx="2980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14:cNvPr>
              <p14:cNvContentPartPr/>
              <p14:nvPr/>
            </p14:nvContentPartPr>
            <p14:xfrm>
              <a:off x="6065400" y="565000"/>
              <a:ext cx="350280" cy="38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3B5214-1B02-4EB6-9ED1-C8F1DAD78BA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6400" y="556360"/>
                <a:ext cx="36792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14:cNvPr>
              <p14:cNvContentPartPr/>
              <p14:nvPr/>
            </p14:nvContentPartPr>
            <p14:xfrm>
              <a:off x="6974760" y="581200"/>
              <a:ext cx="135720" cy="496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68D93E4-2562-4930-A9A1-1C0CA670D7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66120" y="572200"/>
                <a:ext cx="15336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14:cNvPr>
              <p14:cNvContentPartPr/>
              <p14:nvPr/>
            </p14:nvContentPartPr>
            <p14:xfrm>
              <a:off x="7213800" y="673720"/>
              <a:ext cx="25560" cy="38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8EAF3C-98C3-4E45-A17C-76F63752A3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4800" y="665080"/>
                <a:ext cx="43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14:cNvPr>
              <p14:cNvContentPartPr/>
              <p14:nvPr/>
            </p14:nvContentPartPr>
            <p14:xfrm>
              <a:off x="7357800" y="912400"/>
              <a:ext cx="13248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88E58B-A4C5-45EC-BACF-6412D5CF704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49160" y="903760"/>
                <a:ext cx="150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14:cNvPr>
              <p14:cNvContentPartPr/>
              <p14:nvPr/>
            </p14:nvContentPartPr>
            <p14:xfrm>
              <a:off x="7701240" y="763000"/>
              <a:ext cx="3049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B14C47-9EA6-4C71-B450-4BA46A0728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92600" y="754360"/>
                <a:ext cx="3225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14:cNvPr>
              <p14:cNvContentPartPr/>
              <p14:nvPr/>
            </p14:nvContentPartPr>
            <p14:xfrm>
              <a:off x="8104080" y="435400"/>
              <a:ext cx="835200" cy="701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C1A01F-EC45-43A6-8BC3-EF9DEFA9450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95080" y="426405"/>
                <a:ext cx="85284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14:cNvPr>
              <p14:cNvContentPartPr/>
              <p14:nvPr/>
            </p14:nvContentPartPr>
            <p14:xfrm>
              <a:off x="5657160" y="1255840"/>
              <a:ext cx="94752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1C4F2CB-4B1B-4F5E-AE62-FCE42E89EF4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48160" y="1246840"/>
                <a:ext cx="965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14:cNvPr>
              <p14:cNvContentPartPr/>
              <p14:nvPr/>
            </p14:nvContentPartPr>
            <p14:xfrm>
              <a:off x="6897000" y="1208320"/>
              <a:ext cx="492120" cy="327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E7069F-4996-42B4-A108-C7236F73F6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88000" y="1199680"/>
                <a:ext cx="509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14:cNvPr>
              <p14:cNvContentPartPr/>
              <p14:nvPr/>
            </p14:nvContentPartPr>
            <p14:xfrm>
              <a:off x="4825200" y="410200"/>
              <a:ext cx="618120" cy="12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FAD5147-23A1-434D-A717-E740A85D2D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560" y="401203"/>
                <a:ext cx="635760" cy="1236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14:cNvPr>
              <p14:cNvContentPartPr/>
              <p14:nvPr/>
            </p14:nvContentPartPr>
            <p14:xfrm>
              <a:off x="7525200" y="1233160"/>
              <a:ext cx="1028520" cy="31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20CD7-D446-403D-B111-821C452521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16557" y="1224520"/>
                <a:ext cx="1046166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14:cNvPr>
              <p14:cNvContentPartPr/>
              <p14:nvPr/>
            </p14:nvContentPartPr>
            <p14:xfrm>
              <a:off x="660720" y="2010040"/>
              <a:ext cx="3640680" cy="1029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39C8C1-927B-456B-B9AA-AA5798A1A3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2080" y="2001043"/>
                <a:ext cx="3658320" cy="1047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8AE9F-9E1B-433F-88C9-906B24CE9947}"/>
                  </a:ext>
                </a:extLst>
              </p14:cNvPr>
              <p14:cNvContentPartPr/>
              <p14:nvPr/>
            </p14:nvContentPartPr>
            <p14:xfrm>
              <a:off x="3064080" y="3275080"/>
              <a:ext cx="434880" cy="30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8AE9F-9E1B-433F-88C9-906B24CE994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55440" y="326608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D4186A6-DFFD-49EB-9415-1A0CE410EFEE}"/>
                  </a:ext>
                </a:extLst>
              </p14:cNvPr>
              <p14:cNvContentPartPr/>
              <p14:nvPr/>
            </p14:nvContentPartPr>
            <p14:xfrm>
              <a:off x="3579240" y="3380200"/>
              <a:ext cx="231120" cy="212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D4186A6-DFFD-49EB-9415-1A0CE410EF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70600" y="3371560"/>
                <a:ext cx="248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DB1B95-A20C-438B-A87B-EF1E63C33C9C}"/>
                  </a:ext>
                </a:extLst>
              </p14:cNvPr>
              <p14:cNvContentPartPr/>
              <p14:nvPr/>
            </p14:nvContentPartPr>
            <p14:xfrm>
              <a:off x="4130040" y="3200200"/>
              <a:ext cx="1157400" cy="444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DB1B95-A20C-438B-A87B-EF1E63C33C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1400" y="3191200"/>
                <a:ext cx="117504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0C8399-7826-4729-A18A-FFEEA577095D}"/>
                  </a:ext>
                </a:extLst>
              </p14:cNvPr>
              <p14:cNvContentPartPr/>
              <p14:nvPr/>
            </p14:nvContentPartPr>
            <p14:xfrm>
              <a:off x="5629800" y="3353920"/>
              <a:ext cx="384120" cy="366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0C8399-7826-4729-A18A-FFEEA577095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21160" y="3344920"/>
                <a:ext cx="4017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86787A-30E0-43E3-B550-A46FB0655FA9}"/>
                  </a:ext>
                </a:extLst>
              </p14:cNvPr>
              <p14:cNvContentPartPr/>
              <p14:nvPr/>
            </p14:nvContentPartPr>
            <p14:xfrm>
              <a:off x="6218760" y="3495400"/>
              <a:ext cx="508320" cy="21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86787A-30E0-43E3-B550-A46FB0655F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09760" y="3486760"/>
                <a:ext cx="5259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7F90C9-B7BC-45A5-BE23-0E1807C73628}"/>
                  </a:ext>
                </a:extLst>
              </p14:cNvPr>
              <p14:cNvContentPartPr/>
              <p14:nvPr/>
            </p14:nvContentPartPr>
            <p14:xfrm>
              <a:off x="7061880" y="3509800"/>
              <a:ext cx="445680" cy="18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7F90C9-B7BC-45A5-BE23-0E1807C736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53240" y="3500800"/>
                <a:ext cx="46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31BAED-7004-4A6E-B9CE-6C9A099C7627}"/>
                  </a:ext>
                </a:extLst>
              </p14:cNvPr>
              <p14:cNvContentPartPr/>
              <p14:nvPr/>
            </p14:nvContentPartPr>
            <p14:xfrm>
              <a:off x="3533880" y="3772600"/>
              <a:ext cx="523080" cy="85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31BAED-7004-4A6E-B9CE-6C9A099C7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5240" y="3763960"/>
                <a:ext cx="540720" cy="87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8DB64A-4C92-4868-B4B9-79FE287FC0AA}"/>
                  </a:ext>
                </a:extLst>
              </p14:cNvPr>
              <p14:cNvContentPartPr/>
              <p14:nvPr/>
            </p14:nvContentPartPr>
            <p14:xfrm>
              <a:off x="844680" y="3699880"/>
              <a:ext cx="2292840" cy="73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8DB64A-4C92-4868-B4B9-79FE287FC0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6039" y="3690880"/>
                <a:ext cx="2310483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603BCA-7F27-478A-9147-C1B4973E72F1}"/>
                  </a:ext>
                </a:extLst>
              </p14:cNvPr>
              <p14:cNvContentPartPr/>
              <p14:nvPr/>
            </p14:nvContentPartPr>
            <p14:xfrm>
              <a:off x="4406160" y="3972760"/>
              <a:ext cx="32940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603BCA-7F27-478A-9147-C1B4973E72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7520" y="3964120"/>
                <a:ext cx="3470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54982F1-07D4-4001-BA17-ABC914DB4F2D}"/>
                  </a:ext>
                </a:extLst>
              </p14:cNvPr>
              <p14:cNvContentPartPr/>
              <p14:nvPr/>
            </p14:nvContentPartPr>
            <p14:xfrm>
              <a:off x="5072160" y="3864040"/>
              <a:ext cx="277200" cy="73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54982F1-07D4-4001-BA17-ABC914DB4F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3160" y="3855400"/>
                <a:ext cx="29484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B55078-CBD6-463B-900C-1D7B90796120}"/>
                  </a:ext>
                </a:extLst>
              </p14:cNvPr>
              <p14:cNvContentPartPr/>
              <p14:nvPr/>
            </p14:nvContentPartPr>
            <p14:xfrm>
              <a:off x="5717280" y="3984640"/>
              <a:ext cx="1274040" cy="571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B55078-CBD6-463B-900C-1D7B9079612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08640" y="3976000"/>
                <a:ext cx="129168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07B7385-6F64-4345-909D-1E160BF96143}"/>
                  </a:ext>
                </a:extLst>
              </p14:cNvPr>
              <p14:cNvContentPartPr/>
              <p14:nvPr/>
            </p14:nvContentPartPr>
            <p14:xfrm>
              <a:off x="1368480" y="4789960"/>
              <a:ext cx="1537920" cy="72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07B7385-6F64-4345-909D-1E160BF961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59840" y="4781320"/>
                <a:ext cx="1555560" cy="74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8BF522-8291-42D4-BF0E-31E17FE4E428}"/>
                  </a:ext>
                </a:extLst>
              </p14:cNvPr>
              <p14:cNvContentPartPr/>
              <p14:nvPr/>
            </p14:nvContentPartPr>
            <p14:xfrm>
              <a:off x="3423000" y="4971040"/>
              <a:ext cx="380880" cy="461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8BF522-8291-42D4-BF0E-31E17FE4E42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14360" y="4962400"/>
                <a:ext cx="39852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EC98A6-C3B1-4873-B756-2C9ED7062E17}"/>
                  </a:ext>
                </a:extLst>
              </p14:cNvPr>
              <p14:cNvContentPartPr/>
              <p14:nvPr/>
            </p14:nvContentPartPr>
            <p14:xfrm>
              <a:off x="5550960" y="5202880"/>
              <a:ext cx="1620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EC98A6-C3B1-4873-B756-2C9ED7062E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42320" y="519424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0B8A392-6487-4E89-8008-AC8F716EBFC6}"/>
                  </a:ext>
                </a:extLst>
              </p14:cNvPr>
              <p14:cNvContentPartPr/>
              <p14:nvPr/>
            </p14:nvContentPartPr>
            <p14:xfrm>
              <a:off x="5558160" y="5295760"/>
              <a:ext cx="182520" cy="14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0B8A392-6487-4E89-8008-AC8F716EBFC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9520" y="5286760"/>
                <a:ext cx="200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0F2AF40-F401-476C-A675-09061F5E1657}"/>
                  </a:ext>
                </a:extLst>
              </p14:cNvPr>
              <p14:cNvContentPartPr/>
              <p14:nvPr/>
            </p14:nvContentPartPr>
            <p14:xfrm>
              <a:off x="4568880" y="4911280"/>
              <a:ext cx="775080" cy="58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0F2AF40-F401-476C-A675-09061F5E16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59880" y="4902640"/>
                <a:ext cx="79272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9329F7F-4FDD-49A6-8E87-8F8E00A3F7A2}"/>
                  </a:ext>
                </a:extLst>
              </p14:cNvPr>
              <p14:cNvContentPartPr/>
              <p14:nvPr/>
            </p14:nvContentPartPr>
            <p14:xfrm>
              <a:off x="5959920" y="4927120"/>
              <a:ext cx="969480" cy="75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9329F7F-4FDD-49A6-8E87-8F8E00A3F7A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50917" y="4918476"/>
                <a:ext cx="987127" cy="7761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286672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423538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745346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34293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14:cNvPr>
              <p14:cNvContentPartPr/>
              <p14:nvPr/>
            </p14:nvContentPartPr>
            <p14:xfrm>
              <a:off x="1015000" y="3081040"/>
              <a:ext cx="26604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7360" y="3063400"/>
                <a:ext cx="3016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14:cNvPr>
              <p14:cNvContentPartPr/>
              <p14:nvPr/>
            </p14:nvContentPartPr>
            <p14:xfrm>
              <a:off x="3900760" y="3403240"/>
              <a:ext cx="28044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83120" y="3385240"/>
                <a:ext cx="3160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14:cNvPr>
              <p14:cNvContentPartPr/>
              <p14:nvPr/>
            </p14:nvContentPartPr>
            <p14:xfrm>
              <a:off x="2437720" y="3291280"/>
              <a:ext cx="1307880" cy="46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0080" y="3273640"/>
                <a:ext cx="1343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14:cNvPr>
              <p14:cNvContentPartPr/>
              <p14:nvPr/>
            </p14:nvContentPartPr>
            <p14:xfrm>
              <a:off x="1633120" y="3139000"/>
              <a:ext cx="712440" cy="63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15471" y="3121000"/>
                <a:ext cx="748098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14:cNvPr>
              <p14:cNvContentPartPr/>
              <p14:nvPr/>
            </p14:nvContentPartPr>
            <p14:xfrm>
              <a:off x="4396840" y="3139000"/>
              <a:ext cx="43200" cy="34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78840" y="3121000"/>
                <a:ext cx="78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14:cNvPr>
              <p14:cNvContentPartPr/>
              <p14:nvPr/>
            </p14:nvContentPartPr>
            <p14:xfrm>
              <a:off x="4388560" y="3075640"/>
              <a:ext cx="201240" cy="383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0920" y="3057640"/>
                <a:ext cx="2368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14:cNvPr>
              <p14:cNvContentPartPr/>
              <p14:nvPr/>
            </p14:nvContentPartPr>
            <p14:xfrm>
              <a:off x="4670800" y="3324760"/>
              <a:ext cx="64440" cy="11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3160" y="3307120"/>
                <a:ext cx="1000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14:cNvPr>
              <p14:cNvContentPartPr/>
              <p14:nvPr/>
            </p14:nvContentPartPr>
            <p14:xfrm>
              <a:off x="4845400" y="3108400"/>
              <a:ext cx="223560" cy="30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27760" y="3090760"/>
                <a:ext cx="25920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14:cNvPr>
              <p14:cNvContentPartPr/>
              <p14:nvPr/>
            </p14:nvContentPartPr>
            <p14:xfrm>
              <a:off x="5104240" y="3322240"/>
              <a:ext cx="78840" cy="12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86600" y="3304240"/>
                <a:ext cx="114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14:cNvPr>
              <p14:cNvContentPartPr/>
              <p14:nvPr/>
            </p14:nvContentPartPr>
            <p14:xfrm>
              <a:off x="5282800" y="3078160"/>
              <a:ext cx="630360" cy="36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65150" y="3060520"/>
                <a:ext cx="66602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14:cNvPr>
              <p14:cNvContentPartPr/>
              <p14:nvPr/>
            </p14:nvContentPartPr>
            <p14:xfrm>
              <a:off x="1137760" y="3698080"/>
              <a:ext cx="21240" cy="335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19760" y="3680080"/>
                <a:ext cx="568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14:cNvPr>
              <p14:cNvContentPartPr/>
              <p14:nvPr/>
            </p14:nvContentPartPr>
            <p14:xfrm>
              <a:off x="1645720" y="3643720"/>
              <a:ext cx="245160" cy="43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27720" y="3626080"/>
                <a:ext cx="2808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14:cNvPr>
              <p14:cNvContentPartPr/>
              <p14:nvPr/>
            </p14:nvContentPartPr>
            <p14:xfrm>
              <a:off x="4353280" y="3921640"/>
              <a:ext cx="127440" cy="20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35640" y="3903640"/>
                <a:ext cx="1630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14:cNvPr>
              <p14:cNvContentPartPr/>
              <p14:nvPr/>
            </p14:nvContentPartPr>
            <p14:xfrm>
              <a:off x="4585840" y="3870520"/>
              <a:ext cx="453600" cy="225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67840" y="3852520"/>
                <a:ext cx="489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14:cNvPr>
              <p14:cNvContentPartPr/>
              <p14:nvPr/>
            </p14:nvContentPartPr>
            <p14:xfrm>
              <a:off x="3535360" y="3738400"/>
              <a:ext cx="732240" cy="64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17360" y="3720400"/>
                <a:ext cx="7678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14:cNvPr>
              <p14:cNvContentPartPr/>
              <p14:nvPr/>
            </p14:nvContentPartPr>
            <p14:xfrm>
              <a:off x="2701960" y="3759640"/>
              <a:ext cx="610200" cy="335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84320" y="3742000"/>
                <a:ext cx="645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14:cNvPr>
              <p14:cNvContentPartPr/>
              <p14:nvPr/>
            </p14:nvContentPartPr>
            <p14:xfrm>
              <a:off x="2498920" y="3718240"/>
              <a:ext cx="111960" cy="361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80920" y="3700600"/>
                <a:ext cx="147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14:cNvPr>
              <p14:cNvContentPartPr/>
              <p14:nvPr/>
            </p14:nvContentPartPr>
            <p14:xfrm>
              <a:off x="2012200" y="3907240"/>
              <a:ext cx="395280" cy="312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94216" y="3889600"/>
                <a:ext cx="43088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14:cNvPr>
              <p14:cNvContentPartPr/>
              <p14:nvPr/>
            </p14:nvContentPartPr>
            <p14:xfrm>
              <a:off x="2620960" y="4366600"/>
              <a:ext cx="4150440" cy="682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03320" y="4348960"/>
                <a:ext cx="418608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14:cNvPr>
              <p14:cNvContentPartPr/>
              <p14:nvPr/>
            </p14:nvContentPartPr>
            <p14:xfrm>
              <a:off x="2016880" y="5282800"/>
              <a:ext cx="15120" cy="326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98880" y="5264800"/>
                <a:ext cx="507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14:cNvPr>
              <p14:cNvContentPartPr/>
              <p14:nvPr/>
            </p14:nvContentPartPr>
            <p14:xfrm>
              <a:off x="2275360" y="5297200"/>
              <a:ext cx="2053440" cy="43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57720" y="5279560"/>
                <a:ext cx="20890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A9CBE2-4735-41B7-8B0B-4B6731559D80}"/>
                  </a:ext>
                </a:extLst>
              </p14:cNvPr>
              <p14:cNvContentPartPr/>
              <p14:nvPr/>
            </p14:nvContentPartPr>
            <p14:xfrm>
              <a:off x="1931200" y="5800120"/>
              <a:ext cx="17208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A9CBE2-4735-41B7-8B0B-4B6731559D8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13200" y="5782120"/>
                <a:ext cx="20772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7ADBCE-3243-41D8-AA2B-481848A011E3}"/>
                  </a:ext>
                </a:extLst>
              </p14:cNvPr>
              <p14:cNvContentPartPr/>
              <p14:nvPr/>
            </p14:nvContentPartPr>
            <p14:xfrm>
              <a:off x="2295880" y="5865280"/>
              <a:ext cx="1004040" cy="261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7ADBCE-3243-41D8-AA2B-481848A011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77880" y="5847280"/>
                <a:ext cx="1039680" cy="29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085876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072850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14:cNvPr>
              <p14:cNvContentPartPr/>
              <p14:nvPr/>
            </p14:nvContentPartPr>
            <p14:xfrm>
              <a:off x="622920" y="3045760"/>
              <a:ext cx="291240" cy="20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280" y="3036760"/>
                <a:ext cx="3088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14:cNvPr>
              <p14:cNvContentPartPr/>
              <p14:nvPr/>
            </p14:nvContentPartPr>
            <p14:xfrm>
              <a:off x="1011360" y="3107320"/>
              <a:ext cx="194040" cy="2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2720" y="3098680"/>
                <a:ext cx="211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14:cNvPr>
              <p14:cNvContentPartPr/>
              <p14:nvPr/>
            </p14:nvContentPartPr>
            <p14:xfrm>
              <a:off x="1058520" y="3197320"/>
              <a:ext cx="15948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49520" y="31886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14:cNvPr>
              <p14:cNvContentPartPr/>
              <p14:nvPr/>
            </p14:nvContentPartPr>
            <p14:xfrm>
              <a:off x="1378920" y="2932360"/>
              <a:ext cx="1775880" cy="326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70280" y="2923720"/>
                <a:ext cx="1793520" cy="34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58123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14:cNvPr>
              <p14:cNvContentPartPr/>
              <p14:nvPr/>
            </p14:nvContentPartPr>
            <p14:xfrm>
              <a:off x="622920" y="3045760"/>
              <a:ext cx="291240" cy="20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280" y="3036760"/>
                <a:ext cx="3088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14:cNvPr>
              <p14:cNvContentPartPr/>
              <p14:nvPr/>
            </p14:nvContentPartPr>
            <p14:xfrm>
              <a:off x="1011360" y="3107320"/>
              <a:ext cx="194040" cy="2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2720" y="3098680"/>
                <a:ext cx="211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14:cNvPr>
              <p14:cNvContentPartPr/>
              <p14:nvPr/>
            </p14:nvContentPartPr>
            <p14:xfrm>
              <a:off x="1058520" y="3197320"/>
              <a:ext cx="15948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49520" y="31886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14:cNvPr>
              <p14:cNvContentPartPr/>
              <p14:nvPr/>
            </p14:nvContentPartPr>
            <p14:xfrm>
              <a:off x="1378920" y="2932360"/>
              <a:ext cx="1775880" cy="326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70280" y="2923720"/>
                <a:ext cx="1793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14:cNvPr>
              <p14:cNvContentPartPr/>
              <p14:nvPr/>
            </p14:nvContentPartPr>
            <p14:xfrm>
              <a:off x="3330120" y="3035680"/>
              <a:ext cx="37440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21472" y="3027040"/>
                <a:ext cx="392057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14:cNvPr>
              <p14:cNvContentPartPr/>
              <p14:nvPr/>
            </p14:nvContentPartPr>
            <p14:xfrm>
              <a:off x="3960480" y="3064840"/>
              <a:ext cx="1656360" cy="360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51478" y="3056200"/>
                <a:ext cx="1674004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14:cNvPr>
              <p14:cNvContentPartPr/>
              <p14:nvPr/>
            </p14:nvContentPartPr>
            <p14:xfrm>
              <a:off x="5873160" y="3043600"/>
              <a:ext cx="218520" cy="51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160" y="3034960"/>
                <a:ext cx="23616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14:cNvPr>
              <p14:cNvContentPartPr/>
              <p14:nvPr/>
            </p14:nvContentPartPr>
            <p14:xfrm>
              <a:off x="6201120" y="3181480"/>
              <a:ext cx="617760" cy="33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2485" y="3172840"/>
                <a:ext cx="63539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14:cNvPr>
              <p14:cNvContentPartPr/>
              <p14:nvPr/>
            </p14:nvContentPartPr>
            <p14:xfrm>
              <a:off x="6905640" y="3131080"/>
              <a:ext cx="1895040" cy="353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97000" y="3122431"/>
                <a:ext cx="1912680" cy="3708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257054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14:cNvPr>
              <p14:cNvContentPartPr/>
              <p14:nvPr/>
            </p14:nvContentPartPr>
            <p14:xfrm>
              <a:off x="622920" y="3045760"/>
              <a:ext cx="291240" cy="20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280" y="3036760"/>
                <a:ext cx="3088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14:cNvPr>
              <p14:cNvContentPartPr/>
              <p14:nvPr/>
            </p14:nvContentPartPr>
            <p14:xfrm>
              <a:off x="1011360" y="3107320"/>
              <a:ext cx="194040" cy="2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2720" y="3098680"/>
                <a:ext cx="211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14:cNvPr>
              <p14:cNvContentPartPr/>
              <p14:nvPr/>
            </p14:nvContentPartPr>
            <p14:xfrm>
              <a:off x="1058520" y="3197320"/>
              <a:ext cx="15948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49520" y="31886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14:cNvPr>
              <p14:cNvContentPartPr/>
              <p14:nvPr/>
            </p14:nvContentPartPr>
            <p14:xfrm>
              <a:off x="1378920" y="2932360"/>
              <a:ext cx="1775880" cy="326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70280" y="2923720"/>
                <a:ext cx="1793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14:cNvPr>
              <p14:cNvContentPartPr/>
              <p14:nvPr/>
            </p14:nvContentPartPr>
            <p14:xfrm>
              <a:off x="3330120" y="3035680"/>
              <a:ext cx="37440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21472" y="3027040"/>
                <a:ext cx="392057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14:cNvPr>
              <p14:cNvContentPartPr/>
              <p14:nvPr/>
            </p14:nvContentPartPr>
            <p14:xfrm>
              <a:off x="3960480" y="3064840"/>
              <a:ext cx="1656360" cy="360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51478" y="3056200"/>
                <a:ext cx="1674004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14:cNvPr>
              <p14:cNvContentPartPr/>
              <p14:nvPr/>
            </p14:nvContentPartPr>
            <p14:xfrm>
              <a:off x="5873160" y="3043600"/>
              <a:ext cx="218520" cy="51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160" y="3034960"/>
                <a:ext cx="23616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14:cNvPr>
              <p14:cNvContentPartPr/>
              <p14:nvPr/>
            </p14:nvContentPartPr>
            <p14:xfrm>
              <a:off x="6201120" y="3181480"/>
              <a:ext cx="617760" cy="33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2485" y="3172840"/>
                <a:ext cx="63539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14:cNvPr>
              <p14:cNvContentPartPr/>
              <p14:nvPr/>
            </p14:nvContentPartPr>
            <p14:xfrm>
              <a:off x="6905640" y="3131080"/>
              <a:ext cx="1895040" cy="353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97000" y="3122431"/>
                <a:ext cx="1912680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14:cNvPr>
              <p14:cNvContentPartPr/>
              <p14:nvPr/>
            </p14:nvContentPartPr>
            <p14:xfrm>
              <a:off x="1548840" y="3595120"/>
              <a:ext cx="1266840" cy="482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39840" y="3586480"/>
                <a:ext cx="128448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14:cNvPr>
              <p14:cNvContentPartPr/>
              <p14:nvPr/>
            </p14:nvContentPartPr>
            <p14:xfrm>
              <a:off x="3447840" y="3659920"/>
              <a:ext cx="1819800" cy="73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38842" y="3650920"/>
                <a:ext cx="1837437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14:cNvPr>
              <p14:cNvContentPartPr/>
              <p14:nvPr/>
            </p14:nvContentPartPr>
            <p14:xfrm>
              <a:off x="5424600" y="3900040"/>
              <a:ext cx="269280" cy="29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15600" y="3891040"/>
                <a:ext cx="2869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14:cNvPr>
              <p14:cNvContentPartPr/>
              <p14:nvPr/>
            </p14:nvContentPartPr>
            <p14:xfrm>
              <a:off x="5957040" y="3639760"/>
              <a:ext cx="1059840" cy="83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8040" y="3630764"/>
                <a:ext cx="1077480" cy="85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14:cNvPr>
              <p14:cNvContentPartPr/>
              <p14:nvPr/>
            </p14:nvContentPartPr>
            <p14:xfrm>
              <a:off x="7175280" y="4025680"/>
              <a:ext cx="190440" cy="14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66640" y="4016680"/>
                <a:ext cx="2080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14:cNvPr>
              <p14:cNvContentPartPr/>
              <p14:nvPr/>
            </p14:nvContentPartPr>
            <p14:xfrm>
              <a:off x="7198680" y="4133320"/>
              <a:ext cx="16920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89680" y="4124320"/>
                <a:ext cx="186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14:cNvPr>
              <p14:cNvContentPartPr/>
              <p14:nvPr/>
            </p14:nvContentPartPr>
            <p14:xfrm>
              <a:off x="7484160" y="3689080"/>
              <a:ext cx="1041480" cy="774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5520" y="3680440"/>
                <a:ext cx="1059120" cy="79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182926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14:cNvPr>
              <p14:cNvContentPartPr/>
              <p14:nvPr/>
            </p14:nvContentPartPr>
            <p14:xfrm>
              <a:off x="622920" y="3045760"/>
              <a:ext cx="291240" cy="20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280" y="3036760"/>
                <a:ext cx="3088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14:cNvPr>
              <p14:cNvContentPartPr/>
              <p14:nvPr/>
            </p14:nvContentPartPr>
            <p14:xfrm>
              <a:off x="1011360" y="3107320"/>
              <a:ext cx="194040" cy="2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2720" y="3098680"/>
                <a:ext cx="211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14:cNvPr>
              <p14:cNvContentPartPr/>
              <p14:nvPr/>
            </p14:nvContentPartPr>
            <p14:xfrm>
              <a:off x="1058520" y="3197320"/>
              <a:ext cx="15948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49520" y="31886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14:cNvPr>
              <p14:cNvContentPartPr/>
              <p14:nvPr/>
            </p14:nvContentPartPr>
            <p14:xfrm>
              <a:off x="1378920" y="2932360"/>
              <a:ext cx="1775880" cy="326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70280" y="2923720"/>
                <a:ext cx="1793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14:cNvPr>
              <p14:cNvContentPartPr/>
              <p14:nvPr/>
            </p14:nvContentPartPr>
            <p14:xfrm>
              <a:off x="3330120" y="3035680"/>
              <a:ext cx="37440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21472" y="3027040"/>
                <a:ext cx="392057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14:cNvPr>
              <p14:cNvContentPartPr/>
              <p14:nvPr/>
            </p14:nvContentPartPr>
            <p14:xfrm>
              <a:off x="3960480" y="3064840"/>
              <a:ext cx="1656360" cy="360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51478" y="3056200"/>
                <a:ext cx="1674004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14:cNvPr>
              <p14:cNvContentPartPr/>
              <p14:nvPr/>
            </p14:nvContentPartPr>
            <p14:xfrm>
              <a:off x="5873160" y="3043600"/>
              <a:ext cx="218520" cy="51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160" y="3034960"/>
                <a:ext cx="23616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14:cNvPr>
              <p14:cNvContentPartPr/>
              <p14:nvPr/>
            </p14:nvContentPartPr>
            <p14:xfrm>
              <a:off x="6201120" y="3181480"/>
              <a:ext cx="617760" cy="33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2485" y="3172840"/>
                <a:ext cx="63539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14:cNvPr>
              <p14:cNvContentPartPr/>
              <p14:nvPr/>
            </p14:nvContentPartPr>
            <p14:xfrm>
              <a:off x="6905640" y="3131080"/>
              <a:ext cx="1895040" cy="353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97000" y="3122431"/>
                <a:ext cx="1912680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14:cNvPr>
              <p14:cNvContentPartPr/>
              <p14:nvPr/>
            </p14:nvContentPartPr>
            <p14:xfrm>
              <a:off x="1548840" y="3595120"/>
              <a:ext cx="1266840" cy="482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39840" y="3586480"/>
                <a:ext cx="128448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14:cNvPr>
              <p14:cNvContentPartPr/>
              <p14:nvPr/>
            </p14:nvContentPartPr>
            <p14:xfrm>
              <a:off x="3447840" y="3659920"/>
              <a:ext cx="1819800" cy="73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38842" y="3650920"/>
                <a:ext cx="1837437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14:cNvPr>
              <p14:cNvContentPartPr/>
              <p14:nvPr/>
            </p14:nvContentPartPr>
            <p14:xfrm>
              <a:off x="5424600" y="3900040"/>
              <a:ext cx="269280" cy="29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15600" y="3891040"/>
                <a:ext cx="2869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14:cNvPr>
              <p14:cNvContentPartPr/>
              <p14:nvPr/>
            </p14:nvContentPartPr>
            <p14:xfrm>
              <a:off x="5957040" y="3639760"/>
              <a:ext cx="1059840" cy="83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8040" y="3630764"/>
                <a:ext cx="1077480" cy="85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14:cNvPr>
              <p14:cNvContentPartPr/>
              <p14:nvPr/>
            </p14:nvContentPartPr>
            <p14:xfrm>
              <a:off x="7175280" y="4025680"/>
              <a:ext cx="190440" cy="14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66640" y="4016680"/>
                <a:ext cx="2080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14:cNvPr>
              <p14:cNvContentPartPr/>
              <p14:nvPr/>
            </p14:nvContentPartPr>
            <p14:xfrm>
              <a:off x="7198680" y="4133320"/>
              <a:ext cx="16920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89680" y="4124320"/>
                <a:ext cx="186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14:cNvPr>
              <p14:cNvContentPartPr/>
              <p14:nvPr/>
            </p14:nvContentPartPr>
            <p14:xfrm>
              <a:off x="7484160" y="3689080"/>
              <a:ext cx="1041480" cy="774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5520" y="3680440"/>
                <a:ext cx="1059120" cy="79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6ADE9F-3603-49ED-B135-5EE9930C1B3F}"/>
                  </a:ext>
                </a:extLst>
              </p14:cNvPr>
              <p14:cNvContentPartPr/>
              <p14:nvPr/>
            </p14:nvContentPartPr>
            <p14:xfrm>
              <a:off x="929640" y="4699600"/>
              <a:ext cx="511560" cy="464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6ADE9F-3603-49ED-B135-5EE9930C1B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0646" y="4690600"/>
                <a:ext cx="529188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26EBD3-D058-4211-8EC7-8AFFEA615922}"/>
                  </a:ext>
                </a:extLst>
              </p14:cNvPr>
              <p14:cNvContentPartPr/>
              <p14:nvPr/>
            </p14:nvContentPartPr>
            <p14:xfrm>
              <a:off x="1800840" y="4965280"/>
              <a:ext cx="398520" cy="26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26EBD3-D058-4211-8EC7-8AFFEA6159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92200" y="4956640"/>
                <a:ext cx="4161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9EA72B8-E562-4608-9EE3-ED21C082B593}"/>
                  </a:ext>
                </a:extLst>
              </p14:cNvPr>
              <p14:cNvContentPartPr/>
              <p14:nvPr/>
            </p14:nvContentPartPr>
            <p14:xfrm>
              <a:off x="2384760" y="4872760"/>
              <a:ext cx="1030680" cy="473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9EA72B8-E562-4608-9EE3-ED21C082B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75763" y="4864113"/>
                <a:ext cx="1048314" cy="491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00302D-BB87-413B-847B-91C79AE38650}"/>
                  </a:ext>
                </a:extLst>
              </p14:cNvPr>
              <p14:cNvContentPartPr/>
              <p14:nvPr/>
            </p14:nvContentPartPr>
            <p14:xfrm>
              <a:off x="3587520" y="5087680"/>
              <a:ext cx="21528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00302D-BB87-413B-847B-91C79AE3865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5078680"/>
                <a:ext cx="232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BB0C4BE-BE2D-49EC-85DC-9E46F3A74AEE}"/>
                  </a:ext>
                </a:extLst>
              </p14:cNvPr>
              <p14:cNvContentPartPr/>
              <p14:nvPr/>
            </p14:nvContentPartPr>
            <p14:xfrm>
              <a:off x="3613800" y="5205400"/>
              <a:ext cx="192240" cy="13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BB0C4BE-BE2D-49EC-85DC-9E46F3A74AE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05160" y="5196760"/>
                <a:ext cx="209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EF4425-AAAC-4269-AFCB-F5864BCC8547}"/>
                  </a:ext>
                </a:extLst>
              </p14:cNvPr>
              <p14:cNvContentPartPr/>
              <p14:nvPr/>
            </p14:nvContentPartPr>
            <p14:xfrm>
              <a:off x="4049400" y="5189920"/>
              <a:ext cx="20052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EF4425-AAAC-4269-AFCB-F5864BCC85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40400" y="5180920"/>
                <a:ext cx="218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B31D0B-4DD9-41C5-A902-D0BABA7F5A62}"/>
                  </a:ext>
                </a:extLst>
              </p14:cNvPr>
              <p14:cNvContentPartPr/>
              <p14:nvPr/>
            </p14:nvContentPartPr>
            <p14:xfrm>
              <a:off x="4019160" y="4822360"/>
              <a:ext cx="244440" cy="28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B31D0B-4DD9-41C5-A902-D0BABA7F5A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10160" y="4813720"/>
                <a:ext cx="262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862CE5-E1A4-4E76-A323-58EEF57AFE93}"/>
                  </a:ext>
                </a:extLst>
              </p14:cNvPr>
              <p14:cNvContentPartPr/>
              <p14:nvPr/>
            </p14:nvContentPartPr>
            <p14:xfrm>
              <a:off x="4447200" y="4906960"/>
              <a:ext cx="1207080" cy="46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862CE5-E1A4-4E76-A323-58EEF57AFE9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8563" y="4897967"/>
                <a:ext cx="1224715" cy="482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556179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14:cNvPr>
              <p14:cNvContentPartPr/>
              <p14:nvPr/>
            </p14:nvContentPartPr>
            <p14:xfrm>
              <a:off x="2831880" y="311920"/>
              <a:ext cx="2332440" cy="53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1C2C2C3-FD31-410A-BCE2-3FC3E60526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880" y="303274"/>
                <a:ext cx="2350080" cy="55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14:cNvPr>
              <p14:cNvContentPartPr/>
              <p14:nvPr/>
            </p14:nvContentPartPr>
            <p14:xfrm>
              <a:off x="5954880" y="401560"/>
              <a:ext cx="2113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F29FC6-164F-4A9B-80A5-A1C66DAA93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5880" y="392560"/>
                <a:ext cx="228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14:cNvPr>
              <p14:cNvContentPartPr/>
              <p14:nvPr/>
            </p14:nvContentPartPr>
            <p14:xfrm>
              <a:off x="5506680" y="335680"/>
              <a:ext cx="287640" cy="45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72CDC17-60F4-48D9-BC55-D1C0969B70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7691" y="327040"/>
                <a:ext cx="305258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14:cNvPr>
              <p14:cNvContentPartPr/>
              <p14:nvPr/>
            </p14:nvContentPartPr>
            <p14:xfrm>
              <a:off x="2696160" y="957400"/>
              <a:ext cx="359892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1EA7AF-85DC-4D43-9263-583808DC17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87160" y="948411"/>
                <a:ext cx="3616560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14:cNvPr>
              <p14:cNvContentPartPr/>
              <p14:nvPr/>
            </p14:nvContentPartPr>
            <p14:xfrm>
              <a:off x="566760" y="1427560"/>
              <a:ext cx="8213400" cy="74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9CBA04-09AF-4932-BD9A-9F354A5541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760" y="1418920"/>
                <a:ext cx="823104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14:cNvPr>
              <p14:cNvContentPartPr/>
              <p14:nvPr/>
            </p14:nvContentPartPr>
            <p14:xfrm>
              <a:off x="603120" y="2278960"/>
              <a:ext cx="2602080" cy="50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E11473-C08A-4037-A8B8-1FE33DC1928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480" y="2269960"/>
                <a:ext cx="261972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14:cNvPr>
              <p14:cNvContentPartPr/>
              <p14:nvPr/>
            </p14:nvContentPartPr>
            <p14:xfrm>
              <a:off x="3438120" y="2453920"/>
              <a:ext cx="369000" cy="31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3F4E09-674D-4774-AA32-077D89508B1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9472" y="2444920"/>
                <a:ext cx="386657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14:cNvPr>
              <p14:cNvContentPartPr/>
              <p14:nvPr/>
            </p14:nvContentPartPr>
            <p14:xfrm>
              <a:off x="4128600" y="2456440"/>
              <a:ext cx="1413720" cy="285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91CADC-C05B-4D9B-A0BC-7F45F67F01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19598" y="2447789"/>
                <a:ext cx="1431364" cy="302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14:cNvPr>
              <p14:cNvContentPartPr/>
              <p14:nvPr/>
            </p14:nvContentPartPr>
            <p14:xfrm>
              <a:off x="5895480" y="2366800"/>
              <a:ext cx="212760" cy="61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4FDED-71C9-434F-AFAC-2F640FAC83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86480" y="2358160"/>
                <a:ext cx="23040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14:cNvPr>
              <p14:cNvContentPartPr/>
              <p14:nvPr/>
            </p14:nvContentPartPr>
            <p14:xfrm>
              <a:off x="6341880" y="2551840"/>
              <a:ext cx="516240" cy="26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7FCE92-3EBE-4A93-8913-7486F39521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32886" y="2543200"/>
                <a:ext cx="533868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14:cNvPr>
              <p14:cNvContentPartPr/>
              <p14:nvPr/>
            </p14:nvContentPartPr>
            <p14:xfrm>
              <a:off x="6989880" y="2493520"/>
              <a:ext cx="49536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578E5BE-097E-493C-8B2A-740FA6C36C7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80880" y="2484880"/>
                <a:ext cx="5130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14:cNvPr>
              <p14:cNvContentPartPr/>
              <p14:nvPr/>
            </p14:nvContentPartPr>
            <p14:xfrm>
              <a:off x="7647240" y="2542840"/>
              <a:ext cx="70668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0F226-AC12-4BC4-8FBE-DB1027D589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38240" y="2533840"/>
                <a:ext cx="7243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14:cNvPr>
              <p14:cNvContentPartPr/>
              <p14:nvPr/>
            </p14:nvContentPartPr>
            <p14:xfrm>
              <a:off x="622920" y="3045760"/>
              <a:ext cx="291240" cy="20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4315E5-8DBF-405E-808B-6311FD7C9F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280" y="3036760"/>
                <a:ext cx="3088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14:cNvPr>
              <p14:cNvContentPartPr/>
              <p14:nvPr/>
            </p14:nvContentPartPr>
            <p14:xfrm>
              <a:off x="1011360" y="3107320"/>
              <a:ext cx="194040" cy="2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C491A0E-E3B2-4A12-B4E9-282593024B5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2720" y="3098680"/>
                <a:ext cx="211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14:cNvPr>
              <p14:cNvContentPartPr/>
              <p14:nvPr/>
            </p14:nvContentPartPr>
            <p14:xfrm>
              <a:off x="1058520" y="3197320"/>
              <a:ext cx="15948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819E24A-BB5C-4E02-BE67-5EDF184205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49520" y="31886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14:cNvPr>
              <p14:cNvContentPartPr/>
              <p14:nvPr/>
            </p14:nvContentPartPr>
            <p14:xfrm>
              <a:off x="1378920" y="2932360"/>
              <a:ext cx="1775880" cy="326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6334F9-9684-4BA3-840F-CA79C82D83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70280" y="2923720"/>
                <a:ext cx="1793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14:cNvPr>
              <p14:cNvContentPartPr/>
              <p14:nvPr/>
            </p14:nvContentPartPr>
            <p14:xfrm>
              <a:off x="3330120" y="3035680"/>
              <a:ext cx="37440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EACC368-C1F3-44D1-A71B-73D168808A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21472" y="3027040"/>
                <a:ext cx="392057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14:cNvPr>
              <p14:cNvContentPartPr/>
              <p14:nvPr/>
            </p14:nvContentPartPr>
            <p14:xfrm>
              <a:off x="3960480" y="3064840"/>
              <a:ext cx="1656360" cy="360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A64B9F-9E5A-4C96-9E06-3A9E568D06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51478" y="3056200"/>
                <a:ext cx="1674004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14:cNvPr>
              <p14:cNvContentPartPr/>
              <p14:nvPr/>
            </p14:nvContentPartPr>
            <p14:xfrm>
              <a:off x="5873160" y="3043600"/>
              <a:ext cx="218520" cy="51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C7012E-274F-4C83-ABA5-AA6D860C0B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160" y="3034960"/>
                <a:ext cx="23616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14:cNvPr>
              <p14:cNvContentPartPr/>
              <p14:nvPr/>
            </p14:nvContentPartPr>
            <p14:xfrm>
              <a:off x="6201120" y="3181480"/>
              <a:ext cx="617760" cy="33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6CAB94-5D3A-4085-9DFD-1056D671E7C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2485" y="3172840"/>
                <a:ext cx="63539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14:cNvPr>
              <p14:cNvContentPartPr/>
              <p14:nvPr/>
            </p14:nvContentPartPr>
            <p14:xfrm>
              <a:off x="6905640" y="3131080"/>
              <a:ext cx="1895040" cy="353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215551-B2F8-4234-B17A-E2084EE6BC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97000" y="3122431"/>
                <a:ext cx="1912680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14:cNvPr>
              <p14:cNvContentPartPr/>
              <p14:nvPr/>
            </p14:nvContentPartPr>
            <p14:xfrm>
              <a:off x="1548840" y="3595120"/>
              <a:ext cx="1266840" cy="482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0C23F3-6916-48A6-A122-2E60671133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39840" y="3586480"/>
                <a:ext cx="128448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14:cNvPr>
              <p14:cNvContentPartPr/>
              <p14:nvPr/>
            </p14:nvContentPartPr>
            <p14:xfrm>
              <a:off x="3447840" y="3659920"/>
              <a:ext cx="1819800" cy="73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CFC7091-C877-4376-943C-27C8EF2A07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38842" y="3650920"/>
                <a:ext cx="1837437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14:cNvPr>
              <p14:cNvContentPartPr/>
              <p14:nvPr/>
            </p14:nvContentPartPr>
            <p14:xfrm>
              <a:off x="5424600" y="3900040"/>
              <a:ext cx="269280" cy="29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40109C-7DCD-453B-ABF1-F6EF211DD5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15600" y="3891040"/>
                <a:ext cx="2869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14:cNvPr>
              <p14:cNvContentPartPr/>
              <p14:nvPr/>
            </p14:nvContentPartPr>
            <p14:xfrm>
              <a:off x="5957040" y="3639760"/>
              <a:ext cx="1059840" cy="83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B357C8-C586-4F86-A03E-3EE46EE773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8040" y="3630764"/>
                <a:ext cx="1077480" cy="85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14:cNvPr>
              <p14:cNvContentPartPr/>
              <p14:nvPr/>
            </p14:nvContentPartPr>
            <p14:xfrm>
              <a:off x="7175280" y="4025680"/>
              <a:ext cx="190440" cy="14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D56E4A8-3DDE-40C3-8319-8CAAEC2F31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66640" y="4016680"/>
                <a:ext cx="2080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14:cNvPr>
              <p14:cNvContentPartPr/>
              <p14:nvPr/>
            </p14:nvContentPartPr>
            <p14:xfrm>
              <a:off x="7198680" y="4133320"/>
              <a:ext cx="169200" cy="8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3E9017-4D56-4620-A04B-F57A18A9503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89680" y="4124320"/>
                <a:ext cx="186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14:cNvPr>
              <p14:cNvContentPartPr/>
              <p14:nvPr/>
            </p14:nvContentPartPr>
            <p14:xfrm>
              <a:off x="7484160" y="3689080"/>
              <a:ext cx="1041480" cy="774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53A720-B18D-45E4-A20D-10AD64123C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5520" y="3680440"/>
                <a:ext cx="1059120" cy="79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6ADE9F-3603-49ED-B135-5EE9930C1B3F}"/>
                  </a:ext>
                </a:extLst>
              </p14:cNvPr>
              <p14:cNvContentPartPr/>
              <p14:nvPr/>
            </p14:nvContentPartPr>
            <p14:xfrm>
              <a:off x="929640" y="4699600"/>
              <a:ext cx="511560" cy="464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6ADE9F-3603-49ED-B135-5EE9930C1B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0646" y="4690600"/>
                <a:ext cx="529188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526EBD3-D058-4211-8EC7-8AFFEA615922}"/>
                  </a:ext>
                </a:extLst>
              </p14:cNvPr>
              <p14:cNvContentPartPr/>
              <p14:nvPr/>
            </p14:nvContentPartPr>
            <p14:xfrm>
              <a:off x="1800840" y="4965280"/>
              <a:ext cx="398520" cy="26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526EBD3-D058-4211-8EC7-8AFFEA6159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92200" y="4956640"/>
                <a:ext cx="4161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9EA72B8-E562-4608-9EE3-ED21C082B593}"/>
                  </a:ext>
                </a:extLst>
              </p14:cNvPr>
              <p14:cNvContentPartPr/>
              <p14:nvPr/>
            </p14:nvContentPartPr>
            <p14:xfrm>
              <a:off x="2384760" y="4872760"/>
              <a:ext cx="1030680" cy="473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9EA72B8-E562-4608-9EE3-ED21C082B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75763" y="4864113"/>
                <a:ext cx="1048314" cy="491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900302D-BB87-413B-847B-91C79AE38650}"/>
                  </a:ext>
                </a:extLst>
              </p14:cNvPr>
              <p14:cNvContentPartPr/>
              <p14:nvPr/>
            </p14:nvContentPartPr>
            <p14:xfrm>
              <a:off x="3587520" y="5087680"/>
              <a:ext cx="21528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900302D-BB87-413B-847B-91C79AE3865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5078680"/>
                <a:ext cx="232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BB0C4BE-BE2D-49EC-85DC-9E46F3A74AEE}"/>
                  </a:ext>
                </a:extLst>
              </p14:cNvPr>
              <p14:cNvContentPartPr/>
              <p14:nvPr/>
            </p14:nvContentPartPr>
            <p14:xfrm>
              <a:off x="3613800" y="5205400"/>
              <a:ext cx="192240" cy="13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BB0C4BE-BE2D-49EC-85DC-9E46F3A74AE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05160" y="5196760"/>
                <a:ext cx="209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EF4425-AAAC-4269-AFCB-F5864BCC8547}"/>
                  </a:ext>
                </a:extLst>
              </p14:cNvPr>
              <p14:cNvContentPartPr/>
              <p14:nvPr/>
            </p14:nvContentPartPr>
            <p14:xfrm>
              <a:off x="4049400" y="5189920"/>
              <a:ext cx="20052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EF4425-AAAC-4269-AFCB-F5864BCC85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40400" y="5180920"/>
                <a:ext cx="218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B31D0B-4DD9-41C5-A902-D0BABA7F5A62}"/>
                  </a:ext>
                </a:extLst>
              </p14:cNvPr>
              <p14:cNvContentPartPr/>
              <p14:nvPr/>
            </p14:nvContentPartPr>
            <p14:xfrm>
              <a:off x="4019160" y="4822360"/>
              <a:ext cx="244440" cy="28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B31D0B-4DD9-41C5-A902-D0BABA7F5A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10160" y="4813720"/>
                <a:ext cx="262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862CE5-E1A4-4E76-A323-58EEF57AFE93}"/>
                  </a:ext>
                </a:extLst>
              </p14:cNvPr>
              <p14:cNvContentPartPr/>
              <p14:nvPr/>
            </p14:nvContentPartPr>
            <p14:xfrm>
              <a:off x="4447200" y="4906960"/>
              <a:ext cx="1207080" cy="46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862CE5-E1A4-4E76-A323-58EEF57AFE9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8563" y="4897967"/>
                <a:ext cx="1224715" cy="482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606D2E3-BB3C-4EA0-94F7-B572F66DDDA5}"/>
                  </a:ext>
                </a:extLst>
              </p14:cNvPr>
              <p14:cNvContentPartPr/>
              <p14:nvPr/>
            </p14:nvContentPartPr>
            <p14:xfrm>
              <a:off x="6289320" y="4915600"/>
              <a:ext cx="580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606D2E3-BB3C-4EA0-94F7-B572F66DDDA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80675" y="4906954"/>
                <a:ext cx="597971" cy="510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3E6BD7-B464-43EA-97C7-173D67087967}"/>
                  </a:ext>
                </a:extLst>
              </p14:cNvPr>
              <p14:cNvContentPartPr/>
              <p14:nvPr/>
            </p14:nvContentPartPr>
            <p14:xfrm>
              <a:off x="1462080" y="5570800"/>
              <a:ext cx="700920" cy="40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3E6BD7-B464-43EA-97C7-173D670879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53080" y="5561808"/>
                <a:ext cx="71856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6A3D54-A724-4595-917D-046A8261A84D}"/>
                  </a:ext>
                </a:extLst>
              </p14:cNvPr>
              <p14:cNvContentPartPr/>
              <p14:nvPr/>
            </p14:nvContentPartPr>
            <p14:xfrm>
              <a:off x="2336160" y="5677720"/>
              <a:ext cx="567000" cy="394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6A3D54-A724-4595-917D-046A8261A8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7520" y="5668720"/>
                <a:ext cx="58464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1213A83-7712-4293-A749-6EF2067FB6C3}"/>
                  </a:ext>
                </a:extLst>
              </p14:cNvPr>
              <p14:cNvContentPartPr/>
              <p14:nvPr/>
            </p14:nvContentPartPr>
            <p14:xfrm>
              <a:off x="3125280" y="5623000"/>
              <a:ext cx="1092600" cy="45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1213A83-7712-4293-A749-6EF2067FB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16280" y="5614360"/>
                <a:ext cx="11102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35FDE1-EBFE-40A1-A2A3-527D80FCF8D4}"/>
                  </a:ext>
                </a:extLst>
              </p14:cNvPr>
              <p14:cNvContentPartPr/>
              <p14:nvPr/>
            </p14:nvContentPartPr>
            <p14:xfrm>
              <a:off x="4369440" y="5591320"/>
              <a:ext cx="787320" cy="429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35FDE1-EBFE-40A1-A2A3-527D80FCF8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60444" y="5582673"/>
                <a:ext cx="804952" cy="4474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566092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2888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14:cNvPr>
              <p14:cNvContentPartPr/>
              <p14:nvPr/>
            </p14:nvContentPartPr>
            <p14:xfrm>
              <a:off x="1015000" y="3081040"/>
              <a:ext cx="26604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7360" y="3063400"/>
                <a:ext cx="3016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14:cNvPr>
              <p14:cNvContentPartPr/>
              <p14:nvPr/>
            </p14:nvContentPartPr>
            <p14:xfrm>
              <a:off x="3900760" y="3403240"/>
              <a:ext cx="28044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83120" y="3385240"/>
                <a:ext cx="3160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14:cNvPr>
              <p14:cNvContentPartPr/>
              <p14:nvPr/>
            </p14:nvContentPartPr>
            <p14:xfrm>
              <a:off x="2437720" y="3291280"/>
              <a:ext cx="1307880" cy="46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0080" y="3273640"/>
                <a:ext cx="1343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14:cNvPr>
              <p14:cNvContentPartPr/>
              <p14:nvPr/>
            </p14:nvContentPartPr>
            <p14:xfrm>
              <a:off x="1633120" y="3139000"/>
              <a:ext cx="712440" cy="63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15471" y="3121000"/>
                <a:ext cx="748098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14:cNvPr>
              <p14:cNvContentPartPr/>
              <p14:nvPr/>
            </p14:nvContentPartPr>
            <p14:xfrm>
              <a:off x="4396840" y="3139000"/>
              <a:ext cx="43200" cy="34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78840" y="3121000"/>
                <a:ext cx="78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14:cNvPr>
              <p14:cNvContentPartPr/>
              <p14:nvPr/>
            </p14:nvContentPartPr>
            <p14:xfrm>
              <a:off x="4388560" y="3075640"/>
              <a:ext cx="201240" cy="383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0920" y="3057640"/>
                <a:ext cx="2368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14:cNvPr>
              <p14:cNvContentPartPr/>
              <p14:nvPr/>
            </p14:nvContentPartPr>
            <p14:xfrm>
              <a:off x="4670800" y="3324760"/>
              <a:ext cx="64440" cy="11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3160" y="3307120"/>
                <a:ext cx="1000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14:cNvPr>
              <p14:cNvContentPartPr/>
              <p14:nvPr/>
            </p14:nvContentPartPr>
            <p14:xfrm>
              <a:off x="4845400" y="3108400"/>
              <a:ext cx="223560" cy="30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27760" y="3090760"/>
                <a:ext cx="25920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14:cNvPr>
              <p14:cNvContentPartPr/>
              <p14:nvPr/>
            </p14:nvContentPartPr>
            <p14:xfrm>
              <a:off x="5104240" y="3322240"/>
              <a:ext cx="78840" cy="12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86600" y="3304240"/>
                <a:ext cx="114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14:cNvPr>
              <p14:cNvContentPartPr/>
              <p14:nvPr/>
            </p14:nvContentPartPr>
            <p14:xfrm>
              <a:off x="5282800" y="3078160"/>
              <a:ext cx="630360" cy="36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65150" y="3060520"/>
                <a:ext cx="66602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14:cNvPr>
              <p14:cNvContentPartPr/>
              <p14:nvPr/>
            </p14:nvContentPartPr>
            <p14:xfrm>
              <a:off x="1137760" y="3698080"/>
              <a:ext cx="21240" cy="335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19760" y="3680080"/>
                <a:ext cx="568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14:cNvPr>
              <p14:cNvContentPartPr/>
              <p14:nvPr/>
            </p14:nvContentPartPr>
            <p14:xfrm>
              <a:off x="1645720" y="3643720"/>
              <a:ext cx="245160" cy="43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27720" y="3626080"/>
                <a:ext cx="2808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14:cNvPr>
              <p14:cNvContentPartPr/>
              <p14:nvPr/>
            </p14:nvContentPartPr>
            <p14:xfrm>
              <a:off x="4353280" y="3921640"/>
              <a:ext cx="127440" cy="20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35640" y="3903640"/>
                <a:ext cx="1630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14:cNvPr>
              <p14:cNvContentPartPr/>
              <p14:nvPr/>
            </p14:nvContentPartPr>
            <p14:xfrm>
              <a:off x="4585840" y="3870520"/>
              <a:ext cx="453600" cy="225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67840" y="3852520"/>
                <a:ext cx="489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14:cNvPr>
              <p14:cNvContentPartPr/>
              <p14:nvPr/>
            </p14:nvContentPartPr>
            <p14:xfrm>
              <a:off x="3535360" y="3738400"/>
              <a:ext cx="732240" cy="64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17360" y="3720400"/>
                <a:ext cx="7678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14:cNvPr>
              <p14:cNvContentPartPr/>
              <p14:nvPr/>
            </p14:nvContentPartPr>
            <p14:xfrm>
              <a:off x="2701960" y="3759640"/>
              <a:ext cx="610200" cy="335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84320" y="3742000"/>
                <a:ext cx="645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14:cNvPr>
              <p14:cNvContentPartPr/>
              <p14:nvPr/>
            </p14:nvContentPartPr>
            <p14:xfrm>
              <a:off x="2498920" y="3718240"/>
              <a:ext cx="111960" cy="361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80920" y="3700600"/>
                <a:ext cx="147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14:cNvPr>
              <p14:cNvContentPartPr/>
              <p14:nvPr/>
            </p14:nvContentPartPr>
            <p14:xfrm>
              <a:off x="2012200" y="3907240"/>
              <a:ext cx="395280" cy="312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94216" y="3889600"/>
                <a:ext cx="43088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14:cNvPr>
              <p14:cNvContentPartPr/>
              <p14:nvPr/>
            </p14:nvContentPartPr>
            <p14:xfrm>
              <a:off x="2620960" y="4366600"/>
              <a:ext cx="4150440" cy="682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27DD62-977C-4F0C-A99C-55AF3CBE1BA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03320" y="4348960"/>
                <a:ext cx="418608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14:cNvPr>
              <p14:cNvContentPartPr/>
              <p14:nvPr/>
            </p14:nvContentPartPr>
            <p14:xfrm>
              <a:off x="2016880" y="5282800"/>
              <a:ext cx="15120" cy="326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C48663-E790-439B-8E99-D56E17153EE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98880" y="5264800"/>
                <a:ext cx="507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14:cNvPr>
              <p14:cNvContentPartPr/>
              <p14:nvPr/>
            </p14:nvContentPartPr>
            <p14:xfrm>
              <a:off x="2275360" y="5297200"/>
              <a:ext cx="2053440" cy="43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E156ABF-C0B5-4A8C-AF41-6FA703B2276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57720" y="5279560"/>
                <a:ext cx="20890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A9CBE2-4735-41B7-8B0B-4B6731559D80}"/>
                  </a:ext>
                </a:extLst>
              </p14:cNvPr>
              <p14:cNvContentPartPr/>
              <p14:nvPr/>
            </p14:nvContentPartPr>
            <p14:xfrm>
              <a:off x="1931200" y="5800120"/>
              <a:ext cx="17208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A9CBE2-4735-41B7-8B0B-4B6731559D8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13200" y="5782120"/>
                <a:ext cx="20772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E7ADBCE-3243-41D8-AA2B-481848A011E3}"/>
                  </a:ext>
                </a:extLst>
              </p14:cNvPr>
              <p14:cNvContentPartPr/>
              <p14:nvPr/>
            </p14:nvContentPartPr>
            <p14:xfrm>
              <a:off x="2295880" y="5865280"/>
              <a:ext cx="1004040" cy="261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E7ADBCE-3243-41D8-AA2B-481848A011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77880" y="5847280"/>
                <a:ext cx="10396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1BC1219-FA10-46AF-9035-CF20C483E266}"/>
                  </a:ext>
                </a:extLst>
              </p14:cNvPr>
              <p14:cNvContentPartPr/>
              <p14:nvPr/>
            </p14:nvContentPartPr>
            <p14:xfrm>
              <a:off x="1848760" y="6349480"/>
              <a:ext cx="26640" cy="271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1BC1219-FA10-46AF-9035-CF20C483E26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31120" y="6331840"/>
                <a:ext cx="62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EC61C4-E9B1-4615-86E0-056C29F63938}"/>
                  </a:ext>
                </a:extLst>
              </p14:cNvPr>
              <p14:cNvContentPartPr/>
              <p14:nvPr/>
            </p14:nvContentPartPr>
            <p14:xfrm>
              <a:off x="3249520" y="6522280"/>
              <a:ext cx="134640" cy="144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EC61C4-E9B1-4615-86E0-056C29F6393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31520" y="6504640"/>
                <a:ext cx="1702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A597361-B9F3-446F-8E7D-41580D062BD0}"/>
                  </a:ext>
                </a:extLst>
              </p14:cNvPr>
              <p14:cNvContentPartPr/>
              <p14:nvPr/>
            </p14:nvContentPartPr>
            <p14:xfrm>
              <a:off x="3463720" y="6487360"/>
              <a:ext cx="131400" cy="185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A597361-B9F3-446F-8E7D-41580D062BD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6080" y="6469360"/>
                <a:ext cx="16704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8514B10-87AA-4354-89D1-84B6B12C2923}"/>
                  </a:ext>
                </a:extLst>
              </p14:cNvPr>
              <p14:cNvContentPartPr/>
              <p14:nvPr/>
            </p14:nvContentPartPr>
            <p14:xfrm>
              <a:off x="1990600" y="6339400"/>
              <a:ext cx="163440" cy="346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8514B10-87AA-4354-89D1-84B6B12C29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972600" y="6321760"/>
                <a:ext cx="19908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632F28B-9280-4197-822F-0C2E9EED7F51}"/>
                  </a:ext>
                </a:extLst>
              </p14:cNvPr>
              <p14:cNvContentPartPr/>
              <p14:nvPr/>
            </p14:nvContentPartPr>
            <p14:xfrm>
              <a:off x="2336560" y="6384040"/>
              <a:ext cx="833040" cy="323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632F28B-9280-4197-822F-0C2E9EED7F5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18568" y="6366040"/>
                <a:ext cx="868665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70972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43726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906611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88244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95121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01265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14:cNvPr>
              <p14:cNvContentPartPr/>
              <p14:nvPr/>
            </p14:nvContentPartPr>
            <p14:xfrm>
              <a:off x="2816670" y="3665280"/>
              <a:ext cx="204120" cy="19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98670" y="3647640"/>
                <a:ext cx="239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14:cNvPr>
              <p14:cNvContentPartPr/>
              <p14:nvPr/>
            </p14:nvContentPartPr>
            <p14:xfrm>
              <a:off x="2002350" y="3226440"/>
              <a:ext cx="894600" cy="299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84350" y="3208462"/>
                <a:ext cx="930240" cy="334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14:cNvPr>
              <p14:cNvContentPartPr/>
              <p14:nvPr/>
            </p14:nvContentPartPr>
            <p14:xfrm>
              <a:off x="4913310" y="3441000"/>
              <a:ext cx="127080" cy="6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4670" y="3432000"/>
                <a:ext cx="144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14:cNvPr>
              <p14:cNvContentPartPr/>
              <p14:nvPr/>
            </p14:nvContentPartPr>
            <p14:xfrm>
              <a:off x="4899630" y="3532080"/>
              <a:ext cx="125280" cy="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90990" y="3523080"/>
                <a:ext cx="142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14:cNvPr>
              <p14:cNvContentPartPr/>
              <p14:nvPr/>
            </p14:nvContentPartPr>
            <p14:xfrm>
              <a:off x="4618110" y="3361440"/>
              <a:ext cx="192240" cy="231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609110" y="3352800"/>
                <a:ext cx="2098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14:cNvPr>
              <p14:cNvContentPartPr/>
              <p14:nvPr/>
            </p14:nvContentPartPr>
            <p14:xfrm>
              <a:off x="5405070" y="3379800"/>
              <a:ext cx="121320" cy="266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96070" y="3370800"/>
                <a:ext cx="1389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14:cNvPr>
              <p14:cNvContentPartPr/>
              <p14:nvPr/>
            </p14:nvContentPartPr>
            <p14:xfrm>
              <a:off x="5150550" y="3405360"/>
              <a:ext cx="15192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41910" y="3396360"/>
                <a:ext cx="169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14:cNvPr>
              <p14:cNvContentPartPr/>
              <p14:nvPr/>
            </p14:nvContentPartPr>
            <p14:xfrm>
              <a:off x="6160350" y="3549360"/>
              <a:ext cx="2880" cy="121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51710" y="3540720"/>
                <a:ext cx="20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14:cNvPr>
              <p14:cNvContentPartPr/>
              <p14:nvPr/>
            </p14:nvContentPartPr>
            <p14:xfrm>
              <a:off x="6136590" y="346260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7590" y="3453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14:cNvPr>
              <p14:cNvContentPartPr/>
              <p14:nvPr/>
            </p14:nvContentPartPr>
            <p14:xfrm>
              <a:off x="6244590" y="3402120"/>
              <a:ext cx="254880" cy="291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35577" y="3393120"/>
                <a:ext cx="272545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14:cNvPr>
              <p14:cNvContentPartPr/>
              <p14:nvPr/>
            </p14:nvContentPartPr>
            <p14:xfrm>
              <a:off x="5692350" y="3523800"/>
              <a:ext cx="333000" cy="14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83710" y="3514800"/>
                <a:ext cx="350640" cy="16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882620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14:cNvPr>
              <p14:cNvContentPartPr/>
              <p14:nvPr/>
            </p14:nvContentPartPr>
            <p14:xfrm>
              <a:off x="2816670" y="3665280"/>
              <a:ext cx="204120" cy="19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98670" y="3647640"/>
                <a:ext cx="239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14:cNvPr>
              <p14:cNvContentPartPr/>
              <p14:nvPr/>
            </p14:nvContentPartPr>
            <p14:xfrm>
              <a:off x="2002350" y="3226440"/>
              <a:ext cx="894600" cy="299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84350" y="3208462"/>
                <a:ext cx="930240" cy="334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14:cNvPr>
              <p14:cNvContentPartPr/>
              <p14:nvPr/>
            </p14:nvContentPartPr>
            <p14:xfrm>
              <a:off x="4913310" y="3441000"/>
              <a:ext cx="127080" cy="6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4670" y="3432000"/>
                <a:ext cx="144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14:cNvPr>
              <p14:cNvContentPartPr/>
              <p14:nvPr/>
            </p14:nvContentPartPr>
            <p14:xfrm>
              <a:off x="4899630" y="3532080"/>
              <a:ext cx="125280" cy="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90990" y="3523080"/>
                <a:ext cx="142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14:cNvPr>
              <p14:cNvContentPartPr/>
              <p14:nvPr/>
            </p14:nvContentPartPr>
            <p14:xfrm>
              <a:off x="4618110" y="3361440"/>
              <a:ext cx="192240" cy="231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609110" y="3352800"/>
                <a:ext cx="2098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14:cNvPr>
              <p14:cNvContentPartPr/>
              <p14:nvPr/>
            </p14:nvContentPartPr>
            <p14:xfrm>
              <a:off x="5405070" y="3379800"/>
              <a:ext cx="121320" cy="266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96070" y="3370800"/>
                <a:ext cx="1389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14:cNvPr>
              <p14:cNvContentPartPr/>
              <p14:nvPr/>
            </p14:nvContentPartPr>
            <p14:xfrm>
              <a:off x="5150550" y="3405360"/>
              <a:ext cx="15192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41910" y="3396360"/>
                <a:ext cx="169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14:cNvPr>
              <p14:cNvContentPartPr/>
              <p14:nvPr/>
            </p14:nvContentPartPr>
            <p14:xfrm>
              <a:off x="6160350" y="3549360"/>
              <a:ext cx="2880" cy="121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51710" y="3540720"/>
                <a:ext cx="20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14:cNvPr>
              <p14:cNvContentPartPr/>
              <p14:nvPr/>
            </p14:nvContentPartPr>
            <p14:xfrm>
              <a:off x="6136590" y="346260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7590" y="3453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14:cNvPr>
              <p14:cNvContentPartPr/>
              <p14:nvPr/>
            </p14:nvContentPartPr>
            <p14:xfrm>
              <a:off x="6244590" y="3402120"/>
              <a:ext cx="254880" cy="291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35577" y="3393120"/>
                <a:ext cx="272545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14:cNvPr>
              <p14:cNvContentPartPr/>
              <p14:nvPr/>
            </p14:nvContentPartPr>
            <p14:xfrm>
              <a:off x="5692350" y="3523800"/>
              <a:ext cx="333000" cy="14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83710" y="3514800"/>
                <a:ext cx="3506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14:cNvPr>
              <p14:cNvContentPartPr/>
              <p14:nvPr/>
            </p14:nvContentPartPr>
            <p14:xfrm>
              <a:off x="2013870" y="5327400"/>
              <a:ext cx="167040" cy="19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870" y="5318760"/>
                <a:ext cx="184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14:cNvPr>
              <p14:cNvContentPartPr/>
              <p14:nvPr/>
            </p14:nvContentPartPr>
            <p14:xfrm>
              <a:off x="783750" y="4853280"/>
              <a:ext cx="2828880" cy="39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110" y="4844640"/>
                <a:ext cx="2846520" cy="41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887862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14:cNvPr>
              <p14:cNvContentPartPr/>
              <p14:nvPr/>
            </p14:nvContentPartPr>
            <p14:xfrm>
              <a:off x="394840" y="151720"/>
              <a:ext cx="8080200" cy="122868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6200" y="143080"/>
                <a:ext cx="8097840" cy="13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168D95-4CCF-4BE9-9A9D-401169B9E73D}"/>
                  </a:ext>
                </a:extLst>
              </p14:cNvPr>
              <p14:cNvContentPartPr/>
              <p14:nvPr/>
            </p14:nvContentPartPr>
            <p14:xfrm>
              <a:off x="207019" y="961052"/>
              <a:ext cx="175932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168D95-4CCF-4BE9-9A9D-401169B9E7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79" y="943403"/>
                <a:ext cx="1794960" cy="725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F08427-A1F4-4483-A5EB-2CE9B39AE697}"/>
                  </a:ext>
                </a:extLst>
              </p14:cNvPr>
              <p14:cNvContentPartPr/>
              <p14:nvPr/>
            </p14:nvContentPartPr>
            <p14:xfrm>
              <a:off x="4593619" y="970412"/>
              <a:ext cx="760680" cy="352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F08427-A1F4-4483-A5EB-2CE9B39AE6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75979" y="952754"/>
                <a:ext cx="796320" cy="3877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80969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14:cNvPr>
              <p14:cNvContentPartPr/>
              <p14:nvPr/>
            </p14:nvContentPartPr>
            <p14:xfrm>
              <a:off x="2816670" y="3665280"/>
              <a:ext cx="204120" cy="19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98670" y="3647640"/>
                <a:ext cx="239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14:cNvPr>
              <p14:cNvContentPartPr/>
              <p14:nvPr/>
            </p14:nvContentPartPr>
            <p14:xfrm>
              <a:off x="2002350" y="3226440"/>
              <a:ext cx="894600" cy="299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84350" y="3208462"/>
                <a:ext cx="930240" cy="334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14:cNvPr>
              <p14:cNvContentPartPr/>
              <p14:nvPr/>
            </p14:nvContentPartPr>
            <p14:xfrm>
              <a:off x="4913310" y="3441000"/>
              <a:ext cx="127080" cy="6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4670" y="3432000"/>
                <a:ext cx="144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14:cNvPr>
              <p14:cNvContentPartPr/>
              <p14:nvPr/>
            </p14:nvContentPartPr>
            <p14:xfrm>
              <a:off x="4899630" y="3532080"/>
              <a:ext cx="125280" cy="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90990" y="3523080"/>
                <a:ext cx="142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14:cNvPr>
              <p14:cNvContentPartPr/>
              <p14:nvPr/>
            </p14:nvContentPartPr>
            <p14:xfrm>
              <a:off x="4618110" y="3361440"/>
              <a:ext cx="192240" cy="231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609110" y="3352800"/>
                <a:ext cx="2098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14:cNvPr>
              <p14:cNvContentPartPr/>
              <p14:nvPr/>
            </p14:nvContentPartPr>
            <p14:xfrm>
              <a:off x="5405070" y="3379800"/>
              <a:ext cx="121320" cy="266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96070" y="3370800"/>
                <a:ext cx="1389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14:cNvPr>
              <p14:cNvContentPartPr/>
              <p14:nvPr/>
            </p14:nvContentPartPr>
            <p14:xfrm>
              <a:off x="5150550" y="3405360"/>
              <a:ext cx="15192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41910" y="3396360"/>
                <a:ext cx="169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14:cNvPr>
              <p14:cNvContentPartPr/>
              <p14:nvPr/>
            </p14:nvContentPartPr>
            <p14:xfrm>
              <a:off x="6160350" y="3549360"/>
              <a:ext cx="2880" cy="121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51710" y="3540720"/>
                <a:ext cx="20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14:cNvPr>
              <p14:cNvContentPartPr/>
              <p14:nvPr/>
            </p14:nvContentPartPr>
            <p14:xfrm>
              <a:off x="6136590" y="346260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7590" y="3453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14:cNvPr>
              <p14:cNvContentPartPr/>
              <p14:nvPr/>
            </p14:nvContentPartPr>
            <p14:xfrm>
              <a:off x="6244590" y="3402120"/>
              <a:ext cx="254880" cy="291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35577" y="3393120"/>
                <a:ext cx="272545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14:cNvPr>
              <p14:cNvContentPartPr/>
              <p14:nvPr/>
            </p14:nvContentPartPr>
            <p14:xfrm>
              <a:off x="5692350" y="3523800"/>
              <a:ext cx="333000" cy="14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83710" y="3514800"/>
                <a:ext cx="3506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14:cNvPr>
              <p14:cNvContentPartPr/>
              <p14:nvPr/>
            </p14:nvContentPartPr>
            <p14:xfrm>
              <a:off x="2013870" y="5327400"/>
              <a:ext cx="167040" cy="19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870" y="5318760"/>
                <a:ext cx="184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14:cNvPr>
              <p14:cNvContentPartPr/>
              <p14:nvPr/>
            </p14:nvContentPartPr>
            <p14:xfrm>
              <a:off x="783750" y="4853280"/>
              <a:ext cx="2828880" cy="39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110" y="4844640"/>
                <a:ext cx="28465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14:cNvPr>
              <p14:cNvContentPartPr/>
              <p14:nvPr/>
            </p14:nvContentPartPr>
            <p14:xfrm>
              <a:off x="664950" y="4931040"/>
              <a:ext cx="250560" cy="221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6950" y="4913371"/>
                <a:ext cx="286200" cy="25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14:cNvPr>
              <p14:cNvContentPartPr/>
              <p14:nvPr/>
            </p14:nvContentPartPr>
            <p14:xfrm>
              <a:off x="773670" y="4422720"/>
              <a:ext cx="1323720" cy="35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6025" y="4404720"/>
                <a:ext cx="1359370" cy="38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711007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14:cNvPr>
              <p14:cNvContentPartPr/>
              <p14:nvPr/>
            </p14:nvContentPartPr>
            <p14:xfrm>
              <a:off x="2816670" y="3665280"/>
              <a:ext cx="204120" cy="19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98670" y="3647640"/>
                <a:ext cx="239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14:cNvPr>
              <p14:cNvContentPartPr/>
              <p14:nvPr/>
            </p14:nvContentPartPr>
            <p14:xfrm>
              <a:off x="2002350" y="3226440"/>
              <a:ext cx="894600" cy="299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84350" y="3208462"/>
                <a:ext cx="930240" cy="334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14:cNvPr>
              <p14:cNvContentPartPr/>
              <p14:nvPr/>
            </p14:nvContentPartPr>
            <p14:xfrm>
              <a:off x="4913310" y="3441000"/>
              <a:ext cx="127080" cy="6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4670" y="3432000"/>
                <a:ext cx="144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14:cNvPr>
              <p14:cNvContentPartPr/>
              <p14:nvPr/>
            </p14:nvContentPartPr>
            <p14:xfrm>
              <a:off x="4899630" y="3532080"/>
              <a:ext cx="125280" cy="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90990" y="3523080"/>
                <a:ext cx="142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14:cNvPr>
              <p14:cNvContentPartPr/>
              <p14:nvPr/>
            </p14:nvContentPartPr>
            <p14:xfrm>
              <a:off x="4618110" y="3361440"/>
              <a:ext cx="192240" cy="231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609110" y="3352800"/>
                <a:ext cx="2098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14:cNvPr>
              <p14:cNvContentPartPr/>
              <p14:nvPr/>
            </p14:nvContentPartPr>
            <p14:xfrm>
              <a:off x="5405070" y="3379800"/>
              <a:ext cx="121320" cy="266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96070" y="3370800"/>
                <a:ext cx="1389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14:cNvPr>
              <p14:cNvContentPartPr/>
              <p14:nvPr/>
            </p14:nvContentPartPr>
            <p14:xfrm>
              <a:off x="5150550" y="3405360"/>
              <a:ext cx="15192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41910" y="3396360"/>
                <a:ext cx="169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14:cNvPr>
              <p14:cNvContentPartPr/>
              <p14:nvPr/>
            </p14:nvContentPartPr>
            <p14:xfrm>
              <a:off x="6160350" y="3549360"/>
              <a:ext cx="2880" cy="121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51710" y="3540720"/>
                <a:ext cx="20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14:cNvPr>
              <p14:cNvContentPartPr/>
              <p14:nvPr/>
            </p14:nvContentPartPr>
            <p14:xfrm>
              <a:off x="6136590" y="346260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7590" y="3453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14:cNvPr>
              <p14:cNvContentPartPr/>
              <p14:nvPr/>
            </p14:nvContentPartPr>
            <p14:xfrm>
              <a:off x="6244590" y="3402120"/>
              <a:ext cx="254880" cy="291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35577" y="3393120"/>
                <a:ext cx="272545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14:cNvPr>
              <p14:cNvContentPartPr/>
              <p14:nvPr/>
            </p14:nvContentPartPr>
            <p14:xfrm>
              <a:off x="5692350" y="3523800"/>
              <a:ext cx="333000" cy="14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83710" y="3514800"/>
                <a:ext cx="3506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14:cNvPr>
              <p14:cNvContentPartPr/>
              <p14:nvPr/>
            </p14:nvContentPartPr>
            <p14:xfrm>
              <a:off x="2013870" y="5327400"/>
              <a:ext cx="167040" cy="19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870" y="5318760"/>
                <a:ext cx="184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14:cNvPr>
              <p14:cNvContentPartPr/>
              <p14:nvPr/>
            </p14:nvContentPartPr>
            <p14:xfrm>
              <a:off x="783750" y="4853280"/>
              <a:ext cx="2828880" cy="39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110" y="4844640"/>
                <a:ext cx="28465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14:cNvPr>
              <p14:cNvContentPartPr/>
              <p14:nvPr/>
            </p14:nvContentPartPr>
            <p14:xfrm>
              <a:off x="664950" y="4931040"/>
              <a:ext cx="250560" cy="221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6950" y="4913371"/>
                <a:ext cx="286200" cy="25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14:cNvPr>
              <p14:cNvContentPartPr/>
              <p14:nvPr/>
            </p14:nvContentPartPr>
            <p14:xfrm>
              <a:off x="773670" y="4422720"/>
              <a:ext cx="1323720" cy="35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6025" y="4404720"/>
                <a:ext cx="135937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E3A0F2-B3A5-4D93-A4DE-5E0BDF8A8DA8}"/>
                  </a:ext>
                </a:extLst>
              </p14:cNvPr>
              <p14:cNvContentPartPr/>
              <p14:nvPr/>
            </p14:nvContentPartPr>
            <p14:xfrm>
              <a:off x="4816830" y="4813680"/>
              <a:ext cx="150480" cy="8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E3A0F2-B3A5-4D93-A4DE-5E0BDF8A8D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08190" y="4805040"/>
                <a:ext cx="168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E6F91E-917D-4BA7-8E35-CCB0C3A2D724}"/>
                  </a:ext>
                </a:extLst>
              </p14:cNvPr>
              <p14:cNvContentPartPr/>
              <p14:nvPr/>
            </p14:nvContentPartPr>
            <p14:xfrm>
              <a:off x="4819710" y="4901520"/>
              <a:ext cx="121320" cy="9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E6F91E-917D-4BA7-8E35-CCB0C3A2D72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11070" y="489252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8BCBA4-0DBE-4F0B-ACE9-BF123F6971D3}"/>
                  </a:ext>
                </a:extLst>
              </p14:cNvPr>
              <p14:cNvContentPartPr/>
              <p14:nvPr/>
            </p14:nvContentPartPr>
            <p14:xfrm>
              <a:off x="4527030" y="4743840"/>
              <a:ext cx="185760" cy="228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8BCBA4-0DBE-4F0B-ACE9-BF123F6971D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18030" y="4735200"/>
                <a:ext cx="2034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3DA8AA3-5251-4C58-A9E6-7293877CD85D}"/>
                  </a:ext>
                </a:extLst>
              </p14:cNvPr>
              <p14:cNvContentPartPr/>
              <p14:nvPr/>
            </p14:nvContentPartPr>
            <p14:xfrm>
              <a:off x="5118150" y="4862280"/>
              <a:ext cx="133200" cy="2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3DA8AA3-5251-4C58-A9E6-7293877CD85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09150" y="4853640"/>
                <a:ext cx="150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916BBBE-AE18-4096-BF42-2E70F67EA600}"/>
                  </a:ext>
                </a:extLst>
              </p14:cNvPr>
              <p14:cNvContentPartPr/>
              <p14:nvPr/>
            </p14:nvContentPartPr>
            <p14:xfrm>
              <a:off x="5342430" y="4662840"/>
              <a:ext cx="168480" cy="365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916BBBE-AE18-4096-BF42-2E70F67EA60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3449" y="4653840"/>
                <a:ext cx="186082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72FA72-D78A-43D4-A33A-C1C01459FE8A}"/>
                  </a:ext>
                </a:extLst>
              </p14:cNvPr>
              <p14:cNvContentPartPr/>
              <p14:nvPr/>
            </p14:nvContentPartPr>
            <p14:xfrm>
              <a:off x="6052350" y="4686960"/>
              <a:ext cx="40464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72FA72-D78A-43D4-A33A-C1C01459FE8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43710" y="4677960"/>
                <a:ext cx="4222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92015F0-4F44-4B86-94FF-3C6EFB5908AF}"/>
                  </a:ext>
                </a:extLst>
              </p14:cNvPr>
              <p14:cNvContentPartPr/>
              <p14:nvPr/>
            </p14:nvContentPartPr>
            <p14:xfrm>
              <a:off x="5643030" y="4837800"/>
              <a:ext cx="315000" cy="18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92015F0-4F44-4B86-94FF-3C6EFB5908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34380" y="4829160"/>
                <a:ext cx="332660" cy="2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17829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14:cNvPr>
              <p14:cNvContentPartPr/>
              <p14:nvPr/>
            </p14:nvContentPartPr>
            <p14:xfrm>
              <a:off x="2832150" y="243120"/>
              <a:ext cx="214200" cy="42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78C14A-B374-4EC1-BBEA-45249106954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150" y="234120"/>
                <a:ext cx="2318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14:cNvPr>
              <p14:cNvContentPartPr/>
              <p14:nvPr/>
            </p14:nvContentPartPr>
            <p14:xfrm>
              <a:off x="3072990" y="327360"/>
              <a:ext cx="115920" cy="28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45AE81-790E-4BF6-A534-F836D3B20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4350" y="318360"/>
                <a:ext cx="133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14:cNvPr>
              <p14:cNvContentPartPr/>
              <p14:nvPr/>
            </p14:nvContentPartPr>
            <p14:xfrm>
              <a:off x="3273870" y="621120"/>
              <a:ext cx="9000" cy="44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FF3E526-F7B0-40A9-926C-21CDA83521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65230" y="612480"/>
                <a:ext cx="26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14:cNvPr>
              <p14:cNvContentPartPr/>
              <p14:nvPr/>
            </p14:nvContentPartPr>
            <p14:xfrm>
              <a:off x="3297990" y="36444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2A9E83-DBED-433B-86DB-7BD98A50B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8990" y="35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14:cNvPr>
              <p14:cNvContentPartPr/>
              <p14:nvPr/>
            </p14:nvContentPartPr>
            <p14:xfrm>
              <a:off x="3380430" y="517800"/>
              <a:ext cx="137520" cy="14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C39182-7687-4F32-9D8E-A6274D1026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1430" y="508800"/>
                <a:ext cx="155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14:cNvPr>
              <p14:cNvContentPartPr/>
              <p14:nvPr/>
            </p14:nvContentPartPr>
            <p14:xfrm>
              <a:off x="3609030" y="310440"/>
              <a:ext cx="1455840" cy="36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E6ABA03-01DC-4A6D-9120-0430F1700D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00030" y="301440"/>
                <a:ext cx="1473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14:cNvPr>
              <p14:cNvContentPartPr/>
              <p14:nvPr/>
            </p14:nvContentPartPr>
            <p14:xfrm>
              <a:off x="2775270" y="801840"/>
              <a:ext cx="2448720" cy="26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1B7A0C-1658-402E-8E44-3C09C094F1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66270" y="793200"/>
                <a:ext cx="2466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14:cNvPr>
              <p14:cNvContentPartPr/>
              <p14:nvPr/>
            </p14:nvContentPartPr>
            <p14:xfrm>
              <a:off x="1611390" y="999840"/>
              <a:ext cx="259560" cy="225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E475EBA-1A87-4EE3-AD8A-E8B387FE9F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2390" y="990840"/>
                <a:ext cx="2772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14:cNvPr>
              <p14:cNvContentPartPr/>
              <p14:nvPr/>
            </p14:nvContentPartPr>
            <p14:xfrm>
              <a:off x="1964550" y="964200"/>
              <a:ext cx="554760" cy="27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C94CAD-1861-47D4-B08B-D4F2A94E545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55550" y="955560"/>
                <a:ext cx="572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14:cNvPr>
              <p14:cNvContentPartPr/>
              <p14:nvPr/>
            </p14:nvContentPartPr>
            <p14:xfrm>
              <a:off x="1260030" y="975720"/>
              <a:ext cx="2595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692241-C025-4878-A47E-34A54A2914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1390" y="967080"/>
                <a:ext cx="2772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14:cNvPr>
              <p14:cNvContentPartPr/>
              <p14:nvPr/>
            </p14:nvContentPartPr>
            <p14:xfrm>
              <a:off x="2730990" y="1000560"/>
              <a:ext cx="35136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B9AC9C-95BE-4CD3-8D92-6049E4350D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21999" y="991920"/>
                <a:ext cx="368982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14:cNvPr>
              <p14:cNvContentPartPr/>
              <p14:nvPr/>
            </p14:nvContentPartPr>
            <p14:xfrm>
              <a:off x="4486350" y="105852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A2469D-F8B3-4BB6-8AB3-EDE77533A16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77350" y="1049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14:cNvPr>
              <p14:cNvContentPartPr/>
              <p14:nvPr/>
            </p14:nvContentPartPr>
            <p14:xfrm>
              <a:off x="4135350" y="1111800"/>
              <a:ext cx="343800" cy="163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DCA9D76-6113-437E-98C2-EEA0E4998B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26710" y="1103160"/>
                <a:ext cx="361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14:cNvPr>
              <p14:cNvContentPartPr/>
              <p14:nvPr/>
            </p14:nvContentPartPr>
            <p14:xfrm>
              <a:off x="4564470" y="995880"/>
              <a:ext cx="350280" cy="29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089DCC-18BA-4B8F-9887-C86BCFE776D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555830" y="986891"/>
                <a:ext cx="3679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14:cNvPr>
              <p14:cNvContentPartPr/>
              <p14:nvPr/>
            </p14:nvContentPartPr>
            <p14:xfrm>
              <a:off x="3482670" y="944400"/>
              <a:ext cx="567720" cy="30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31251C-4648-4B7A-B6FA-CF65FA0A44F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473664" y="935760"/>
                <a:ext cx="58537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14:cNvPr>
              <p14:cNvContentPartPr/>
              <p14:nvPr/>
            </p14:nvContentPartPr>
            <p14:xfrm>
              <a:off x="5165670" y="1034040"/>
              <a:ext cx="191520" cy="243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D208CB-4891-4505-BE66-0CC81093442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156670" y="1025040"/>
                <a:ext cx="2091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14:cNvPr>
              <p14:cNvContentPartPr/>
              <p14:nvPr/>
            </p14:nvContentPartPr>
            <p14:xfrm>
              <a:off x="5468430" y="1000560"/>
              <a:ext cx="234360" cy="268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CBA40-D0DD-4632-9A07-5C53C0D7189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459790" y="99192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14:cNvPr>
              <p14:cNvContentPartPr/>
              <p14:nvPr/>
            </p14:nvContentPartPr>
            <p14:xfrm>
              <a:off x="5856870" y="1149240"/>
              <a:ext cx="212040" cy="14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836407-45C1-4174-9084-B5381D64FB1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848230" y="1140240"/>
                <a:ext cx="2296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14:cNvPr>
              <p14:cNvContentPartPr/>
              <p14:nvPr/>
            </p14:nvContentPartPr>
            <p14:xfrm>
              <a:off x="6148110" y="1148880"/>
              <a:ext cx="68400" cy="10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98A826-1EED-4B6C-B8D7-01132DF642A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39110" y="1140240"/>
                <a:ext cx="86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14:cNvPr>
              <p14:cNvContentPartPr/>
              <p14:nvPr/>
            </p14:nvContentPartPr>
            <p14:xfrm>
              <a:off x="6617910" y="1125120"/>
              <a:ext cx="101160" cy="11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A5B9752-FB50-4196-9331-E4BC9DE025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608910" y="1116120"/>
                <a:ext cx="1188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14:cNvPr>
              <p14:cNvContentPartPr/>
              <p14:nvPr/>
            </p14:nvContentPartPr>
            <p14:xfrm>
              <a:off x="6805830" y="1082640"/>
              <a:ext cx="22680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DA9B4AA-6CE9-4D78-9BCF-EE3B3955E2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96830" y="1074000"/>
                <a:ext cx="244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14:cNvPr>
              <p14:cNvContentPartPr/>
              <p14:nvPr/>
            </p14:nvContentPartPr>
            <p14:xfrm>
              <a:off x="6320910" y="994800"/>
              <a:ext cx="221400" cy="28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67600D-6C80-4D67-ABFF-EEDB890B6D9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11910" y="986160"/>
                <a:ext cx="2390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14:cNvPr>
              <p14:cNvContentPartPr/>
              <p14:nvPr/>
            </p14:nvContentPartPr>
            <p14:xfrm>
              <a:off x="1729470" y="1416720"/>
              <a:ext cx="861480" cy="30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C9B265-C62B-40AE-B067-EC515D47D7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20474" y="1407720"/>
                <a:ext cx="879113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14:cNvPr>
              <p14:cNvContentPartPr/>
              <p14:nvPr/>
            </p14:nvContentPartPr>
            <p14:xfrm>
              <a:off x="1302870" y="1411680"/>
              <a:ext cx="267840" cy="24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EA69CB-D108-4D64-AB75-D92C7E4BD3F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293870" y="1402680"/>
                <a:ext cx="28548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14:cNvPr>
              <p14:cNvContentPartPr/>
              <p14:nvPr/>
            </p14:nvContentPartPr>
            <p14:xfrm>
              <a:off x="3300510" y="1367400"/>
              <a:ext cx="1234080" cy="41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A9750A-6705-4C45-AEE8-171094A50F3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91513" y="1358760"/>
                <a:ext cx="1251715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14:cNvPr>
              <p14:cNvContentPartPr/>
              <p14:nvPr/>
            </p14:nvContentPartPr>
            <p14:xfrm>
              <a:off x="2785710" y="1457040"/>
              <a:ext cx="321840" cy="32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06D0FBA-FFBE-43C6-BBD3-E8B5444D1A0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76710" y="1448400"/>
                <a:ext cx="3394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14:cNvPr>
              <p14:cNvContentPartPr/>
              <p14:nvPr/>
            </p14:nvContentPartPr>
            <p14:xfrm>
              <a:off x="4695150" y="1475400"/>
              <a:ext cx="6084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6F925E-7B84-4E1B-943D-8E72AFC846D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86150" y="1466400"/>
                <a:ext cx="6260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14:cNvPr>
              <p14:cNvContentPartPr/>
              <p14:nvPr/>
            </p14:nvContentPartPr>
            <p14:xfrm>
              <a:off x="5516310" y="1379640"/>
              <a:ext cx="2202480" cy="64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5B3464-E584-43E4-A114-C3510AE8CF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07670" y="1370640"/>
                <a:ext cx="222012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14:cNvPr>
              <p14:cNvContentPartPr/>
              <p14:nvPr/>
            </p14:nvContentPartPr>
            <p14:xfrm>
              <a:off x="8088150" y="1409880"/>
              <a:ext cx="229320" cy="39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5C7DCE-09E3-4EC7-B9A1-8DDF6A2DFEA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079510" y="1400880"/>
                <a:ext cx="2469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14:cNvPr>
              <p14:cNvContentPartPr/>
              <p14:nvPr/>
            </p14:nvContentPartPr>
            <p14:xfrm>
              <a:off x="7875390" y="1443720"/>
              <a:ext cx="119520" cy="344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0AD70-B908-4AE6-A77D-55D8014A3DE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866750" y="1435080"/>
                <a:ext cx="1371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14:cNvPr>
              <p14:cNvContentPartPr/>
              <p14:nvPr/>
            </p14:nvContentPartPr>
            <p14:xfrm>
              <a:off x="620310" y="2061120"/>
              <a:ext cx="146520" cy="24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ECCECB-4C59-440F-8BA6-7EDE52A329F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310" y="2052120"/>
                <a:ext cx="164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14:cNvPr>
              <p14:cNvContentPartPr/>
              <p14:nvPr/>
            </p14:nvContentPartPr>
            <p14:xfrm>
              <a:off x="885630" y="1988040"/>
              <a:ext cx="184320" cy="351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E2833C-568B-40A0-9564-03B2C7D45CE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6630" y="1979400"/>
                <a:ext cx="201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14:cNvPr>
              <p14:cNvContentPartPr/>
              <p14:nvPr/>
            </p14:nvContentPartPr>
            <p14:xfrm>
              <a:off x="1397910" y="1990560"/>
              <a:ext cx="11019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D20CD3-4429-41F9-B173-2EE24563D2E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389270" y="1981552"/>
                <a:ext cx="1119600" cy="40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14:cNvPr>
              <p14:cNvContentPartPr/>
              <p14:nvPr/>
            </p14:nvContentPartPr>
            <p14:xfrm>
              <a:off x="2809470" y="2005680"/>
              <a:ext cx="2073240" cy="453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5C552-E895-4330-B575-1A39236BCB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00828" y="1997040"/>
                <a:ext cx="2090883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14:cNvPr>
              <p14:cNvContentPartPr/>
              <p14:nvPr/>
            </p14:nvContentPartPr>
            <p14:xfrm>
              <a:off x="5049750" y="2014680"/>
              <a:ext cx="1313280" cy="491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8F680-09CF-4770-8B43-D02FBFCD99F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40750" y="2005680"/>
                <a:ext cx="13309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14:cNvPr>
              <p14:cNvContentPartPr/>
              <p14:nvPr/>
            </p14:nvContentPartPr>
            <p14:xfrm>
              <a:off x="6498390" y="2157240"/>
              <a:ext cx="2916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6B5617C-7434-4F29-81A0-F97A083DF92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89750" y="21486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14:cNvPr>
              <p14:cNvContentPartPr/>
              <p14:nvPr/>
            </p14:nvContentPartPr>
            <p14:xfrm>
              <a:off x="6516390" y="2287920"/>
              <a:ext cx="19080" cy="23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21B916-171B-47BC-AECB-DB498063399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507390" y="2279280"/>
                <a:ext cx="367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14:cNvPr>
              <p14:cNvContentPartPr/>
              <p14:nvPr/>
            </p14:nvContentPartPr>
            <p14:xfrm>
              <a:off x="6780990" y="2069400"/>
              <a:ext cx="898920" cy="390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A8B6393-D1F4-4DB2-AA5D-B36E920E41D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71990" y="2060760"/>
                <a:ext cx="9165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14:cNvPr>
              <p14:cNvContentPartPr/>
              <p14:nvPr/>
            </p14:nvContentPartPr>
            <p14:xfrm>
              <a:off x="7870350" y="2116560"/>
              <a:ext cx="846000" cy="347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0EDF9B-E6AF-4834-81A9-7EA6021EFF2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861350" y="2107911"/>
                <a:ext cx="863640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14:cNvPr>
              <p14:cNvContentPartPr/>
              <p14:nvPr/>
            </p14:nvContentPartPr>
            <p14:xfrm>
              <a:off x="345270" y="2516520"/>
              <a:ext cx="838440" cy="344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FB54EE-DF95-4205-AE59-A964E04C8B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6274" y="2507880"/>
                <a:ext cx="85607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14:cNvPr>
              <p14:cNvContentPartPr/>
              <p14:nvPr/>
            </p14:nvContentPartPr>
            <p14:xfrm>
              <a:off x="1522110" y="2507520"/>
              <a:ext cx="851040" cy="37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F309F4-31B8-427E-B660-DDE9CBC97D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3110" y="2498529"/>
                <a:ext cx="86868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14:cNvPr>
              <p14:cNvContentPartPr/>
              <p14:nvPr/>
            </p14:nvContentPartPr>
            <p14:xfrm>
              <a:off x="3603630" y="2685000"/>
              <a:ext cx="411120" cy="177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7DFFF6C-90C4-4C4F-A6BB-2A13D4D5056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94982" y="2676018"/>
                <a:ext cx="428775" cy="195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14:cNvPr>
              <p14:cNvContentPartPr/>
              <p14:nvPr/>
            </p14:nvContentPartPr>
            <p14:xfrm>
              <a:off x="2610030" y="2590320"/>
              <a:ext cx="904320" cy="444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429F18B-39DC-44E7-A7EB-DB2F7524F0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01030" y="2581680"/>
                <a:ext cx="921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14:cNvPr>
              <p14:cNvContentPartPr/>
              <p14:nvPr/>
            </p14:nvContentPartPr>
            <p14:xfrm>
              <a:off x="4302750" y="2598960"/>
              <a:ext cx="969840" cy="537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FFF2181-A8CC-4D71-A8CF-22FE525FD28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94110" y="2589960"/>
                <a:ext cx="9874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14:cNvPr>
              <p14:cNvContentPartPr/>
              <p14:nvPr/>
            </p14:nvContentPartPr>
            <p14:xfrm>
              <a:off x="5533230" y="2807400"/>
              <a:ext cx="228600" cy="177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1DF46FC-5774-428C-A00E-1897636559A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24230" y="2798760"/>
                <a:ext cx="2462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14:cNvPr>
              <p14:cNvContentPartPr/>
              <p14:nvPr/>
            </p14:nvContentPartPr>
            <p14:xfrm>
              <a:off x="5933190" y="2639640"/>
              <a:ext cx="739080" cy="395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350E56-9F4F-4AAD-8227-8B08F958DA2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24194" y="2630640"/>
                <a:ext cx="75671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14:cNvPr>
              <p14:cNvContentPartPr/>
              <p14:nvPr/>
            </p14:nvContentPartPr>
            <p14:xfrm>
              <a:off x="1999830" y="4038960"/>
              <a:ext cx="188640" cy="214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EEA163-B37D-489C-9C65-3EDE7FFDC86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90830" y="4029960"/>
                <a:ext cx="2062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14:cNvPr>
              <p14:cNvContentPartPr/>
              <p14:nvPr/>
            </p14:nvContentPartPr>
            <p14:xfrm>
              <a:off x="666030" y="3651960"/>
              <a:ext cx="3283920" cy="30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C67F58-C13C-4BDD-8CAB-B62EBB3192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7389" y="3643320"/>
                <a:ext cx="3301562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14:cNvPr>
              <p14:cNvContentPartPr/>
              <p14:nvPr/>
            </p14:nvContentPartPr>
            <p14:xfrm>
              <a:off x="2816670" y="3665280"/>
              <a:ext cx="204120" cy="19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B966DB8-474F-4C63-BA2D-036EC9699A9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98670" y="3647640"/>
                <a:ext cx="239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14:cNvPr>
              <p14:cNvContentPartPr/>
              <p14:nvPr/>
            </p14:nvContentPartPr>
            <p14:xfrm>
              <a:off x="2002350" y="3226440"/>
              <a:ext cx="894600" cy="299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805E615-3A12-44D6-81DB-49C27CC6A09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84350" y="3208462"/>
                <a:ext cx="930240" cy="334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14:cNvPr>
              <p14:cNvContentPartPr/>
              <p14:nvPr/>
            </p14:nvContentPartPr>
            <p14:xfrm>
              <a:off x="4913310" y="3441000"/>
              <a:ext cx="127080" cy="6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4F5C78-5071-4BC7-A649-BE7B428BA6B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4670" y="3432000"/>
                <a:ext cx="144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14:cNvPr>
              <p14:cNvContentPartPr/>
              <p14:nvPr/>
            </p14:nvContentPartPr>
            <p14:xfrm>
              <a:off x="4899630" y="3532080"/>
              <a:ext cx="125280" cy="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5E9227-3FD6-42D0-9A10-25F34494E0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90990" y="3523080"/>
                <a:ext cx="142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14:cNvPr>
              <p14:cNvContentPartPr/>
              <p14:nvPr/>
            </p14:nvContentPartPr>
            <p14:xfrm>
              <a:off x="4618110" y="3361440"/>
              <a:ext cx="192240" cy="231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01F33-0F7C-4303-B3E5-80F0DAA618E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609110" y="3352800"/>
                <a:ext cx="2098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14:cNvPr>
              <p14:cNvContentPartPr/>
              <p14:nvPr/>
            </p14:nvContentPartPr>
            <p14:xfrm>
              <a:off x="5405070" y="3379800"/>
              <a:ext cx="121320" cy="266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D6602E-29EC-4C28-AE95-9A8B0587272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96070" y="3370800"/>
                <a:ext cx="1389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14:cNvPr>
              <p14:cNvContentPartPr/>
              <p14:nvPr/>
            </p14:nvContentPartPr>
            <p14:xfrm>
              <a:off x="5150550" y="3405360"/>
              <a:ext cx="15192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59046C-7166-4DD1-B748-6449114EA3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41910" y="3396360"/>
                <a:ext cx="169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14:cNvPr>
              <p14:cNvContentPartPr/>
              <p14:nvPr/>
            </p14:nvContentPartPr>
            <p14:xfrm>
              <a:off x="6160350" y="3549360"/>
              <a:ext cx="2880" cy="121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7C31C8B-C91A-4ED9-BFD7-AC2D46F7379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51710" y="3540720"/>
                <a:ext cx="20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14:cNvPr>
              <p14:cNvContentPartPr/>
              <p14:nvPr/>
            </p14:nvContentPartPr>
            <p14:xfrm>
              <a:off x="6136590" y="346260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E59E70E-8D2C-45AD-B304-4810712409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7590" y="3453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14:cNvPr>
              <p14:cNvContentPartPr/>
              <p14:nvPr/>
            </p14:nvContentPartPr>
            <p14:xfrm>
              <a:off x="6244590" y="3402120"/>
              <a:ext cx="254880" cy="291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F46A3E-EFCF-4892-9688-55F701C2E0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35577" y="3393120"/>
                <a:ext cx="272545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14:cNvPr>
              <p14:cNvContentPartPr/>
              <p14:nvPr/>
            </p14:nvContentPartPr>
            <p14:xfrm>
              <a:off x="5692350" y="3523800"/>
              <a:ext cx="333000" cy="14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E68626-6DCE-405D-8DD5-CF51148032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83710" y="3514800"/>
                <a:ext cx="3506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14:cNvPr>
              <p14:cNvContentPartPr/>
              <p14:nvPr/>
            </p14:nvContentPartPr>
            <p14:xfrm>
              <a:off x="2013870" y="5327400"/>
              <a:ext cx="167040" cy="19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212AE5-57AA-41E2-9180-44C3854F2E0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870" y="5318760"/>
                <a:ext cx="184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14:cNvPr>
              <p14:cNvContentPartPr/>
              <p14:nvPr/>
            </p14:nvContentPartPr>
            <p14:xfrm>
              <a:off x="783750" y="4853280"/>
              <a:ext cx="2828880" cy="39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48848B7-79CE-4503-856C-6624F70592D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110" y="4844640"/>
                <a:ext cx="28465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14:cNvPr>
              <p14:cNvContentPartPr/>
              <p14:nvPr/>
            </p14:nvContentPartPr>
            <p14:xfrm>
              <a:off x="664950" y="4931040"/>
              <a:ext cx="250560" cy="221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AF35C5-B25A-45FA-A8A7-B042A1DB26B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6950" y="4913371"/>
                <a:ext cx="286200" cy="25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14:cNvPr>
              <p14:cNvContentPartPr/>
              <p14:nvPr/>
            </p14:nvContentPartPr>
            <p14:xfrm>
              <a:off x="773670" y="4422720"/>
              <a:ext cx="1323720" cy="35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B49884-D6D6-4F51-9162-4DABD8D7B0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6025" y="4404720"/>
                <a:ext cx="135937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E3A0F2-B3A5-4D93-A4DE-5E0BDF8A8DA8}"/>
                  </a:ext>
                </a:extLst>
              </p14:cNvPr>
              <p14:cNvContentPartPr/>
              <p14:nvPr/>
            </p14:nvContentPartPr>
            <p14:xfrm>
              <a:off x="4816830" y="4813680"/>
              <a:ext cx="150480" cy="8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E3A0F2-B3A5-4D93-A4DE-5E0BDF8A8D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08190" y="4805040"/>
                <a:ext cx="168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E6F91E-917D-4BA7-8E35-CCB0C3A2D724}"/>
                  </a:ext>
                </a:extLst>
              </p14:cNvPr>
              <p14:cNvContentPartPr/>
              <p14:nvPr/>
            </p14:nvContentPartPr>
            <p14:xfrm>
              <a:off x="4819710" y="4901520"/>
              <a:ext cx="121320" cy="9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E6F91E-917D-4BA7-8E35-CCB0C3A2D72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11070" y="489252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8BCBA4-0DBE-4F0B-ACE9-BF123F6971D3}"/>
                  </a:ext>
                </a:extLst>
              </p14:cNvPr>
              <p14:cNvContentPartPr/>
              <p14:nvPr/>
            </p14:nvContentPartPr>
            <p14:xfrm>
              <a:off x="4527030" y="4743840"/>
              <a:ext cx="185760" cy="228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8BCBA4-0DBE-4F0B-ACE9-BF123F6971D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18030" y="4735200"/>
                <a:ext cx="2034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3DA8AA3-5251-4C58-A9E6-7293877CD85D}"/>
                  </a:ext>
                </a:extLst>
              </p14:cNvPr>
              <p14:cNvContentPartPr/>
              <p14:nvPr/>
            </p14:nvContentPartPr>
            <p14:xfrm>
              <a:off x="5118150" y="4862280"/>
              <a:ext cx="133200" cy="2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3DA8AA3-5251-4C58-A9E6-7293877CD85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09150" y="4853640"/>
                <a:ext cx="150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916BBBE-AE18-4096-BF42-2E70F67EA600}"/>
                  </a:ext>
                </a:extLst>
              </p14:cNvPr>
              <p14:cNvContentPartPr/>
              <p14:nvPr/>
            </p14:nvContentPartPr>
            <p14:xfrm>
              <a:off x="5342430" y="4662840"/>
              <a:ext cx="168480" cy="365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916BBBE-AE18-4096-BF42-2E70F67EA60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3449" y="4653840"/>
                <a:ext cx="186082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72FA72-D78A-43D4-A33A-C1C01459FE8A}"/>
                  </a:ext>
                </a:extLst>
              </p14:cNvPr>
              <p14:cNvContentPartPr/>
              <p14:nvPr/>
            </p14:nvContentPartPr>
            <p14:xfrm>
              <a:off x="6052350" y="4686960"/>
              <a:ext cx="40464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72FA72-D78A-43D4-A33A-C1C01459FE8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43710" y="4677960"/>
                <a:ext cx="4222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92015F0-4F44-4B86-94FF-3C6EFB5908AF}"/>
                  </a:ext>
                </a:extLst>
              </p14:cNvPr>
              <p14:cNvContentPartPr/>
              <p14:nvPr/>
            </p14:nvContentPartPr>
            <p14:xfrm>
              <a:off x="5643030" y="4837800"/>
              <a:ext cx="315000" cy="18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92015F0-4F44-4B86-94FF-3C6EFB5908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34380" y="4829160"/>
                <a:ext cx="3326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4BCE8BF-C933-40B7-B4CE-C0D7E63232FF}"/>
                  </a:ext>
                </a:extLst>
              </p14:cNvPr>
              <p14:cNvContentPartPr/>
              <p14:nvPr/>
            </p14:nvContentPartPr>
            <p14:xfrm>
              <a:off x="8808510" y="5086200"/>
              <a:ext cx="5760" cy="10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4BCE8BF-C933-40B7-B4CE-C0D7E63232F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799510" y="5077200"/>
                <a:ext cx="234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91E94AF-259C-48F0-AD18-B9583E52EF8D}"/>
                  </a:ext>
                </a:extLst>
              </p14:cNvPr>
              <p14:cNvContentPartPr/>
              <p14:nvPr/>
            </p14:nvContentPartPr>
            <p14:xfrm>
              <a:off x="8904630" y="5086200"/>
              <a:ext cx="15120" cy="219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91E94AF-259C-48F0-AD18-B9583E52EF8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95630" y="5077200"/>
                <a:ext cx="327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D4E239B-D1E4-4FA4-AFEE-CEE79833DE70}"/>
                  </a:ext>
                </a:extLst>
              </p14:cNvPr>
              <p14:cNvContentPartPr/>
              <p14:nvPr/>
            </p14:nvContentPartPr>
            <p14:xfrm>
              <a:off x="6584790" y="3375840"/>
              <a:ext cx="2138760" cy="1803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D4E239B-D1E4-4FA4-AFEE-CEE79833DE7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575790" y="3367198"/>
                <a:ext cx="2156400" cy="18212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01153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870145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00509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107107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787935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375145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542779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731656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14:cNvPr>
              <p14:cNvContentPartPr/>
              <p14:nvPr/>
            </p14:nvContentPartPr>
            <p14:xfrm>
              <a:off x="347680" y="151720"/>
              <a:ext cx="8332920" cy="316008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8680" y="142720"/>
                <a:ext cx="8350560" cy="31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497819-7E93-4CE9-91CE-73A74EA6A483}"/>
                  </a:ext>
                </a:extLst>
              </p14:cNvPr>
              <p14:cNvContentPartPr/>
              <p14:nvPr/>
            </p14:nvContentPartPr>
            <p14:xfrm>
              <a:off x="5160040" y="1595320"/>
              <a:ext cx="658080" cy="525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497819-7E93-4CE9-91CE-73A74EA6A4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51040" y="1586674"/>
                <a:ext cx="675720" cy="543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16B432B-2DD2-402A-99EE-157DFEDCEDD0}"/>
                  </a:ext>
                </a:extLst>
              </p14:cNvPr>
              <p14:cNvContentPartPr/>
              <p14:nvPr/>
            </p14:nvContentPartPr>
            <p14:xfrm>
              <a:off x="2895280" y="1687840"/>
              <a:ext cx="1942560" cy="65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16B432B-2DD2-402A-99EE-157DFEDCED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86280" y="1678845"/>
                <a:ext cx="1960200" cy="667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423D83-6774-44EF-87F1-B58FE8190A55}"/>
                  </a:ext>
                </a:extLst>
              </p14:cNvPr>
              <p14:cNvContentPartPr/>
              <p14:nvPr/>
            </p14:nvContentPartPr>
            <p14:xfrm>
              <a:off x="7306720" y="1615120"/>
              <a:ext cx="28800" cy="336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423D83-6774-44EF-87F1-B58FE8190A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98080" y="1606120"/>
                <a:ext cx="464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F42DCF7-A6E0-4E63-9523-752DF7DA1827}"/>
                  </a:ext>
                </a:extLst>
              </p14:cNvPr>
              <p14:cNvContentPartPr/>
              <p14:nvPr/>
            </p14:nvContentPartPr>
            <p14:xfrm>
              <a:off x="7233640" y="1562200"/>
              <a:ext cx="269640" cy="53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F42DCF7-A6E0-4E63-9523-752DF7DA18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24640" y="1553560"/>
                <a:ext cx="2872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DC279C-BD1E-4F95-A9C3-FBAFB9909E5B}"/>
                  </a:ext>
                </a:extLst>
              </p14:cNvPr>
              <p14:cNvContentPartPr/>
              <p14:nvPr/>
            </p14:nvContentPartPr>
            <p14:xfrm>
              <a:off x="7467280" y="1782520"/>
              <a:ext cx="160200" cy="176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DC279C-BD1E-4F95-A9C3-FBAFB9909E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58280" y="1773880"/>
                <a:ext cx="1778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B4B7F1-B227-4EAB-8121-E22EA5AAA90E}"/>
                  </a:ext>
                </a:extLst>
              </p14:cNvPr>
              <p14:cNvContentPartPr/>
              <p14:nvPr/>
            </p14:nvContentPartPr>
            <p14:xfrm>
              <a:off x="7659880" y="1809520"/>
              <a:ext cx="192960" cy="16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B4B7F1-B227-4EAB-8121-E22EA5AAA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51240" y="1800880"/>
                <a:ext cx="210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8D7D9DC-F29F-439C-B1BF-4D2E98807799}"/>
                  </a:ext>
                </a:extLst>
              </p14:cNvPr>
              <p14:cNvContentPartPr/>
              <p14:nvPr/>
            </p14:nvContentPartPr>
            <p14:xfrm>
              <a:off x="7844920" y="1757320"/>
              <a:ext cx="918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8D7D9DC-F29F-439C-B1BF-4D2E988077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35920" y="1748320"/>
                <a:ext cx="109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827342-5EDF-4E08-903F-199F04CC7B8C}"/>
                  </a:ext>
                </a:extLst>
              </p14:cNvPr>
              <p14:cNvContentPartPr/>
              <p14:nvPr/>
            </p14:nvContentPartPr>
            <p14:xfrm>
              <a:off x="8035000" y="1537000"/>
              <a:ext cx="601200" cy="71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827342-5EDF-4E08-903F-199F04CC7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6355" y="1528000"/>
                <a:ext cx="618851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5F40A0-B1BB-4656-9367-866C61DFC529}"/>
                  </a:ext>
                </a:extLst>
              </p14:cNvPr>
              <p14:cNvContentPartPr/>
              <p14:nvPr/>
            </p14:nvContentPartPr>
            <p14:xfrm>
              <a:off x="394840" y="151720"/>
              <a:ext cx="8080200" cy="1228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5F40A0-B1BB-4656-9367-866C61DFC5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5840" y="142720"/>
                <a:ext cx="8097840" cy="12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0AFAD43-2B4B-47B3-86DE-2FE088ED44C3}"/>
                  </a:ext>
                </a:extLst>
              </p14:cNvPr>
              <p14:cNvContentPartPr/>
              <p14:nvPr/>
            </p14:nvContentPartPr>
            <p14:xfrm>
              <a:off x="207019" y="961052"/>
              <a:ext cx="1759320" cy="690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0AFAD43-2B4B-47B3-86DE-2FE088ED44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9019" y="943043"/>
                <a:ext cx="1794960" cy="725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F9B96A-92B2-4B8A-AE76-4EB89B0B7EB1}"/>
                  </a:ext>
                </a:extLst>
              </p14:cNvPr>
              <p14:cNvContentPartPr/>
              <p14:nvPr/>
            </p14:nvContentPartPr>
            <p14:xfrm>
              <a:off x="4593619" y="970412"/>
              <a:ext cx="760680" cy="352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F9B96A-92B2-4B8A-AE76-4EB89B0B7E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75610" y="952394"/>
                <a:ext cx="796337" cy="3877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041498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116936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672930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7017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14:cNvPr>
              <p14:cNvContentPartPr/>
              <p14:nvPr/>
            </p14:nvContentPartPr>
            <p14:xfrm>
              <a:off x="2316270" y="4221120"/>
              <a:ext cx="464760" cy="55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98270" y="4203480"/>
                <a:ext cx="500400" cy="5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866990" y="4825920"/>
              <a:ext cx="52020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48990" y="4808255"/>
                <a:ext cx="555840" cy="2905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834095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14:cNvPr>
              <p14:cNvContentPartPr/>
              <p14:nvPr/>
            </p14:nvContentPartPr>
            <p14:xfrm>
              <a:off x="2316270" y="4221120"/>
              <a:ext cx="464760" cy="55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98270" y="4203480"/>
                <a:ext cx="500400" cy="5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866990" y="4825920"/>
              <a:ext cx="52020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48990" y="4808255"/>
                <a:ext cx="555840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14:cNvPr>
              <p14:cNvContentPartPr/>
              <p14:nvPr/>
            </p14:nvContentPartPr>
            <p14:xfrm>
              <a:off x="5639070" y="4291680"/>
              <a:ext cx="16452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21109" y="4274040"/>
                <a:ext cx="200082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24124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14:cNvPr>
              <p14:cNvContentPartPr/>
              <p14:nvPr/>
            </p14:nvContentPartPr>
            <p14:xfrm>
              <a:off x="2316270" y="4221120"/>
              <a:ext cx="464760" cy="55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BDEB3-F8A6-4C30-B785-52E78B1EDE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98270" y="4203480"/>
                <a:ext cx="500400" cy="5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866990" y="4825920"/>
              <a:ext cx="52020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48990" y="4808255"/>
                <a:ext cx="555840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14:cNvPr>
              <p14:cNvContentPartPr/>
              <p14:nvPr/>
            </p14:nvContentPartPr>
            <p14:xfrm>
              <a:off x="5639070" y="4291680"/>
              <a:ext cx="16452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21109" y="4274040"/>
                <a:ext cx="200082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14:cNvPr>
              <p14:cNvContentPartPr/>
              <p14:nvPr/>
            </p14:nvContentPartPr>
            <p14:xfrm>
              <a:off x="2451630" y="4557720"/>
              <a:ext cx="1789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33990" y="4539720"/>
                <a:ext cx="2145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14:cNvPr>
              <p14:cNvContentPartPr/>
              <p14:nvPr/>
            </p14:nvContentPartPr>
            <p14:xfrm>
              <a:off x="5965590" y="4888920"/>
              <a:ext cx="112680" cy="14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47590" y="4871280"/>
                <a:ext cx="148320" cy="17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54369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927110" y="4854360"/>
              <a:ext cx="16560" cy="146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09110" y="4836360"/>
                <a:ext cx="522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14:cNvPr>
              <p14:cNvContentPartPr/>
              <p14:nvPr/>
            </p14:nvContentPartPr>
            <p14:xfrm>
              <a:off x="5639070" y="4291680"/>
              <a:ext cx="16452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21109" y="4274040"/>
                <a:ext cx="200082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14:cNvPr>
              <p14:cNvContentPartPr/>
              <p14:nvPr/>
            </p14:nvContentPartPr>
            <p14:xfrm>
              <a:off x="2451630" y="4557720"/>
              <a:ext cx="1789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33990" y="4539720"/>
                <a:ext cx="2145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14:cNvPr>
              <p14:cNvContentPartPr/>
              <p14:nvPr/>
            </p14:nvContentPartPr>
            <p14:xfrm>
              <a:off x="5965590" y="4888920"/>
              <a:ext cx="112680" cy="14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47590" y="4871280"/>
                <a:ext cx="1483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14:cNvPr>
              <p14:cNvContentPartPr/>
              <p14:nvPr/>
            </p14:nvContentPartPr>
            <p14:xfrm>
              <a:off x="2841150" y="4962000"/>
              <a:ext cx="12240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3150" y="494400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B2F952-ECA0-4142-AC15-1E76F5894DF8}"/>
                  </a:ext>
                </a:extLst>
              </p14:cNvPr>
              <p14:cNvContentPartPr/>
              <p14:nvPr/>
            </p14:nvContentPartPr>
            <p14:xfrm>
              <a:off x="6304350" y="4908720"/>
              <a:ext cx="140400" cy="17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B2F952-ECA0-4142-AC15-1E76F5894DF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86350" y="4891080"/>
                <a:ext cx="176040" cy="21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31928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14:cNvPr>
              <p14:cNvContentPartPr/>
              <p14:nvPr/>
            </p14:nvContentPartPr>
            <p14:xfrm>
              <a:off x="588990" y="3355680"/>
              <a:ext cx="8535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939A8C-FDEE-433C-8974-309A1E3C00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1350" y="3337680"/>
                <a:ext cx="8892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14:cNvPr>
              <p14:cNvContentPartPr/>
              <p14:nvPr/>
            </p14:nvContentPartPr>
            <p14:xfrm>
              <a:off x="3147870" y="3415080"/>
              <a:ext cx="680040" cy="36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2FF5CD7-5860-4CEA-8871-DCD6F61492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0221" y="3397440"/>
                <a:ext cx="71569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14:cNvPr>
              <p14:cNvContentPartPr/>
              <p14:nvPr/>
            </p14:nvContentPartPr>
            <p14:xfrm>
              <a:off x="1695990" y="3387000"/>
              <a:ext cx="1192320" cy="36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9309DCB-32A8-4A8C-93D2-7CD3FE11AD4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7990" y="3369000"/>
                <a:ext cx="12279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14:cNvPr>
              <p14:cNvContentPartPr/>
              <p14:nvPr/>
            </p14:nvContentPartPr>
            <p14:xfrm>
              <a:off x="4197270" y="3367920"/>
              <a:ext cx="1018440" cy="42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11BE497-F12C-4EBA-9F10-AD6C87B984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9270" y="3350295"/>
                <a:ext cx="10540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927110" y="4854360"/>
              <a:ext cx="16560" cy="146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09110" y="4836360"/>
                <a:ext cx="522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14:cNvPr>
              <p14:cNvContentPartPr/>
              <p14:nvPr/>
            </p14:nvContentPartPr>
            <p14:xfrm>
              <a:off x="5639070" y="4291680"/>
              <a:ext cx="16452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6AC8EBF-8758-4BFD-8869-4BC164E0CF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21109" y="4274040"/>
                <a:ext cx="200082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14:cNvPr>
              <p14:cNvContentPartPr/>
              <p14:nvPr/>
            </p14:nvContentPartPr>
            <p14:xfrm>
              <a:off x="2451630" y="4557720"/>
              <a:ext cx="1789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33990" y="4539720"/>
                <a:ext cx="2145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14:cNvPr>
              <p14:cNvContentPartPr/>
              <p14:nvPr/>
            </p14:nvContentPartPr>
            <p14:xfrm>
              <a:off x="5965590" y="4888920"/>
              <a:ext cx="112680" cy="14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CD5DA6-797C-4F8D-980F-721996BE4A2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47590" y="4871280"/>
                <a:ext cx="1483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14:cNvPr>
              <p14:cNvContentPartPr/>
              <p14:nvPr/>
            </p14:nvContentPartPr>
            <p14:xfrm>
              <a:off x="2841150" y="4962000"/>
              <a:ext cx="12240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3150" y="494400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B2F952-ECA0-4142-AC15-1E76F5894DF8}"/>
                  </a:ext>
                </a:extLst>
              </p14:cNvPr>
              <p14:cNvContentPartPr/>
              <p14:nvPr/>
            </p14:nvContentPartPr>
            <p14:xfrm>
              <a:off x="6304350" y="4908720"/>
              <a:ext cx="140400" cy="17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B2F952-ECA0-4142-AC15-1E76F5894DF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86350" y="4891080"/>
                <a:ext cx="17604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14:cNvPr>
              <p14:cNvContentPartPr/>
              <p14:nvPr/>
            </p14:nvContentPartPr>
            <p14:xfrm>
              <a:off x="3273510" y="4503720"/>
              <a:ext cx="151920" cy="236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255510" y="4486080"/>
                <a:ext cx="1875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427ACD0-4FFC-4FFE-B0F0-3ECF965BB58C}"/>
                  </a:ext>
                </a:extLst>
              </p14:cNvPr>
              <p14:cNvContentPartPr/>
              <p14:nvPr/>
            </p14:nvContentPartPr>
            <p14:xfrm>
              <a:off x="6596670" y="4276920"/>
              <a:ext cx="173520" cy="15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427ACD0-4FFC-4FFE-B0F0-3ECF965BB58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78670" y="4258920"/>
                <a:ext cx="209160" cy="19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009427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21870" y="4289160"/>
              <a:ext cx="14904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03870" y="4271520"/>
                <a:ext cx="184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927110" y="4854360"/>
              <a:ext cx="16560" cy="146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09110" y="4836360"/>
                <a:ext cx="522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14:cNvPr>
              <p14:cNvContentPartPr/>
              <p14:nvPr/>
            </p14:nvContentPartPr>
            <p14:xfrm>
              <a:off x="2451630" y="4557720"/>
              <a:ext cx="1789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33990" y="4539720"/>
                <a:ext cx="2145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14:cNvPr>
              <p14:cNvContentPartPr/>
              <p14:nvPr/>
            </p14:nvContentPartPr>
            <p14:xfrm>
              <a:off x="2841150" y="4962000"/>
              <a:ext cx="12240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3150" y="494400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14:cNvPr>
              <p14:cNvContentPartPr/>
              <p14:nvPr/>
            </p14:nvContentPartPr>
            <p14:xfrm>
              <a:off x="3273510" y="4503720"/>
              <a:ext cx="151920" cy="236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55510" y="4486080"/>
                <a:ext cx="1875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14D8C2-A164-4AE9-9144-C98EA9CF9281}"/>
                  </a:ext>
                </a:extLst>
              </p14:cNvPr>
              <p14:cNvContentPartPr/>
              <p14:nvPr/>
            </p14:nvContentPartPr>
            <p14:xfrm>
              <a:off x="3498870" y="3344620"/>
              <a:ext cx="1361160" cy="431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14D8C2-A164-4AE9-9144-C98EA9CF92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0875" y="3326965"/>
                <a:ext cx="1396791" cy="466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1CA049F-ECE1-4264-ACEB-362C4C4F498D}"/>
                  </a:ext>
                </a:extLst>
              </p14:cNvPr>
              <p14:cNvContentPartPr/>
              <p14:nvPr/>
            </p14:nvContentPartPr>
            <p14:xfrm>
              <a:off x="2217630" y="3422020"/>
              <a:ext cx="905400" cy="35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1CA049F-ECE1-4264-ACEB-362C4C4F498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9637" y="3404020"/>
                <a:ext cx="941026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14593BD-85D4-4851-BDA0-97D502B9DD84}"/>
                  </a:ext>
                </a:extLst>
              </p14:cNvPr>
              <p14:cNvContentPartPr/>
              <p14:nvPr/>
            </p14:nvContentPartPr>
            <p14:xfrm>
              <a:off x="1714350" y="3414460"/>
              <a:ext cx="318600" cy="388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14593BD-85D4-4851-BDA0-97D502B9DD8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96710" y="3396820"/>
                <a:ext cx="3542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D788F2-DDAF-4B79-BCC2-8762EB77A937}"/>
                  </a:ext>
                </a:extLst>
              </p14:cNvPr>
              <p14:cNvContentPartPr/>
              <p14:nvPr/>
            </p14:nvContentPartPr>
            <p14:xfrm>
              <a:off x="1721550" y="3816220"/>
              <a:ext cx="1351800" cy="91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D788F2-DDAF-4B79-BCC2-8762EB77A9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5550" y="3744580"/>
                <a:ext cx="14234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A47CBA-7D1F-47A2-98CD-EED1DEB60F23}"/>
                  </a:ext>
                </a:extLst>
              </p14:cNvPr>
              <p14:cNvContentPartPr/>
              <p14:nvPr/>
            </p14:nvContentPartPr>
            <p14:xfrm>
              <a:off x="1874910" y="4394380"/>
              <a:ext cx="126000" cy="12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A47CBA-7D1F-47A2-98CD-EED1DEB60F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6910" y="4376740"/>
                <a:ext cx="1616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B9E9E5C-015F-40AE-8B11-5E19EAB52B96}"/>
                  </a:ext>
                </a:extLst>
              </p14:cNvPr>
              <p14:cNvContentPartPr/>
              <p14:nvPr/>
            </p14:nvContentPartPr>
            <p14:xfrm>
              <a:off x="2321670" y="4392220"/>
              <a:ext cx="102240" cy="12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B9E9E5C-015F-40AE-8B11-5E19EAB52B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04030" y="4374220"/>
                <a:ext cx="137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341" name="Ink 14340">
                <a:extLst>
                  <a:ext uri="{FF2B5EF4-FFF2-40B4-BE49-F238E27FC236}">
                    <a16:creationId xmlns:a16="http://schemas.microsoft.com/office/drawing/2014/main" id="{5C074CAD-4DC5-4FCF-8587-D11A1882FEE1}"/>
                  </a:ext>
                </a:extLst>
              </p14:cNvPr>
              <p14:cNvContentPartPr/>
              <p14:nvPr/>
            </p14:nvContentPartPr>
            <p14:xfrm>
              <a:off x="2598510" y="4857700"/>
              <a:ext cx="129240" cy="122040"/>
            </p14:xfrm>
          </p:contentPart>
        </mc:Choice>
        <mc:Fallback xmlns="">
          <p:pic>
            <p:nvPicPr>
              <p:cNvPr id="14341" name="Ink 14340">
                <a:extLst>
                  <a:ext uri="{FF2B5EF4-FFF2-40B4-BE49-F238E27FC236}">
                    <a16:creationId xmlns:a16="http://schemas.microsoft.com/office/drawing/2014/main" id="{5C074CAD-4DC5-4FCF-8587-D11A1882FEE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80510" y="4839700"/>
                <a:ext cx="1648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49" name="Ink 14348">
                <a:extLst>
                  <a:ext uri="{FF2B5EF4-FFF2-40B4-BE49-F238E27FC236}">
                    <a16:creationId xmlns:a16="http://schemas.microsoft.com/office/drawing/2014/main" id="{A5AFF94D-E1AD-45CF-8D7E-F08538ABF68B}"/>
                  </a:ext>
                </a:extLst>
              </p14:cNvPr>
              <p14:cNvContentPartPr/>
              <p14:nvPr/>
            </p14:nvContentPartPr>
            <p14:xfrm>
              <a:off x="3098550" y="4823500"/>
              <a:ext cx="136800" cy="193320"/>
            </p14:xfrm>
          </p:contentPart>
        </mc:Choice>
        <mc:Fallback xmlns="">
          <p:pic>
            <p:nvPicPr>
              <p:cNvPr id="14349" name="Ink 14348">
                <a:extLst>
                  <a:ext uri="{FF2B5EF4-FFF2-40B4-BE49-F238E27FC236}">
                    <a16:creationId xmlns:a16="http://schemas.microsoft.com/office/drawing/2014/main" id="{A5AFF94D-E1AD-45CF-8D7E-F08538ABF6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80910" y="4805860"/>
                <a:ext cx="1724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454" name="Ink 14453">
                <a:extLst>
                  <a:ext uri="{FF2B5EF4-FFF2-40B4-BE49-F238E27FC236}">
                    <a16:creationId xmlns:a16="http://schemas.microsoft.com/office/drawing/2014/main" id="{984CC845-85F9-4C9C-B71D-661F81E3E33F}"/>
                  </a:ext>
                </a:extLst>
              </p14:cNvPr>
              <p14:cNvContentPartPr/>
              <p14:nvPr/>
            </p14:nvContentPartPr>
            <p14:xfrm>
              <a:off x="6252870" y="4890820"/>
              <a:ext cx="360" cy="360"/>
            </p14:xfrm>
          </p:contentPart>
        </mc:Choice>
        <mc:Fallback xmlns="">
          <p:pic>
            <p:nvPicPr>
              <p:cNvPr id="14454" name="Ink 14453">
                <a:extLst>
                  <a:ext uri="{FF2B5EF4-FFF2-40B4-BE49-F238E27FC236}">
                    <a16:creationId xmlns:a16="http://schemas.microsoft.com/office/drawing/2014/main" id="{984CC845-85F9-4C9C-B71D-661F81E3E33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34870" y="487282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727319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14:cNvPr>
              <p14:cNvContentPartPr/>
              <p14:nvPr/>
            </p14:nvContentPartPr>
            <p14:xfrm>
              <a:off x="3413550" y="242760"/>
              <a:ext cx="1087920" cy="357480"/>
            </p14:xfrm>
          </p:contentPart>
        </mc:Choice>
        <mc:Fallback xmlns="">
          <p:pic>
            <p:nvPicPr>
              <p:cNvPr id="14345" name="Ink 14344">
                <a:extLst>
                  <a:ext uri="{FF2B5EF4-FFF2-40B4-BE49-F238E27FC236}">
                    <a16:creationId xmlns:a16="http://schemas.microsoft.com/office/drawing/2014/main" id="{05FFA9BA-BE9D-4351-B2C1-C8332B51A5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04553" y="233760"/>
                <a:ext cx="110555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14:cNvPr>
              <p14:cNvContentPartPr/>
              <p14:nvPr/>
            </p14:nvContentPartPr>
            <p14:xfrm>
              <a:off x="4721430" y="240960"/>
              <a:ext cx="191520" cy="511920"/>
            </p14:xfrm>
          </p:contentPart>
        </mc:Choice>
        <mc:Fallback xmlns="">
          <p:pic>
            <p:nvPicPr>
              <p:cNvPr id="14346" name="Ink 14345">
                <a:extLst>
                  <a:ext uri="{FF2B5EF4-FFF2-40B4-BE49-F238E27FC236}">
                    <a16:creationId xmlns:a16="http://schemas.microsoft.com/office/drawing/2014/main" id="{5177E3F0-2CEA-4B10-8D4D-2D865D8E2D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12790" y="232320"/>
                <a:ext cx="20916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14:cNvPr>
              <p14:cNvContentPartPr/>
              <p14:nvPr/>
            </p14:nvContentPartPr>
            <p14:xfrm>
              <a:off x="5290950" y="417720"/>
              <a:ext cx="169200" cy="100080"/>
            </p14:xfrm>
          </p:contentPart>
        </mc:Choice>
        <mc:Fallback xmlns="">
          <p:pic>
            <p:nvPicPr>
              <p:cNvPr id="14347" name="Ink 14346">
                <a:extLst>
                  <a:ext uri="{FF2B5EF4-FFF2-40B4-BE49-F238E27FC236}">
                    <a16:creationId xmlns:a16="http://schemas.microsoft.com/office/drawing/2014/main" id="{9C5D3362-F47D-4C9C-BA6A-A266CBC891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1950" y="409080"/>
                <a:ext cx="186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14:cNvPr>
              <p14:cNvContentPartPr/>
              <p14:nvPr/>
            </p14:nvContentPartPr>
            <p14:xfrm>
              <a:off x="6186630" y="404400"/>
              <a:ext cx="78480" cy="142200"/>
            </p14:xfrm>
          </p:contentPart>
        </mc:Choice>
        <mc:Fallback xmlns="">
          <p:pic>
            <p:nvPicPr>
              <p:cNvPr id="14351" name="Ink 14350">
                <a:extLst>
                  <a:ext uri="{FF2B5EF4-FFF2-40B4-BE49-F238E27FC236}">
                    <a16:creationId xmlns:a16="http://schemas.microsoft.com/office/drawing/2014/main" id="{32C715B3-E9A7-4CAC-AA71-DBABE8454F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77630" y="395400"/>
                <a:ext cx="96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14:cNvPr>
              <p14:cNvContentPartPr/>
              <p14:nvPr/>
            </p14:nvContentPartPr>
            <p14:xfrm>
              <a:off x="7213710" y="417360"/>
              <a:ext cx="91080" cy="147960"/>
            </p14:xfrm>
          </p:contentPart>
        </mc:Choice>
        <mc:Fallback xmlns="">
          <p:pic>
            <p:nvPicPr>
              <p:cNvPr id="14358" name="Ink 14357">
                <a:extLst>
                  <a:ext uri="{FF2B5EF4-FFF2-40B4-BE49-F238E27FC236}">
                    <a16:creationId xmlns:a16="http://schemas.microsoft.com/office/drawing/2014/main" id="{D1C0B087-E4AF-4E4B-A6AF-2C5DB21F71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070" y="408720"/>
                <a:ext cx="1087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14:cNvPr>
              <p14:cNvContentPartPr/>
              <p14:nvPr/>
            </p14:nvContentPartPr>
            <p14:xfrm>
              <a:off x="6344310" y="240960"/>
              <a:ext cx="544320" cy="474120"/>
            </p14:xfrm>
          </p:contentPart>
        </mc:Choice>
        <mc:Fallback xmlns="">
          <p:pic>
            <p:nvPicPr>
              <p:cNvPr id="14368" name="Ink 14367">
                <a:extLst>
                  <a:ext uri="{FF2B5EF4-FFF2-40B4-BE49-F238E27FC236}">
                    <a16:creationId xmlns:a16="http://schemas.microsoft.com/office/drawing/2014/main" id="{B7CDE127-0210-4712-9083-0738B5FFAB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35310" y="232320"/>
                <a:ext cx="561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14:cNvPr>
              <p14:cNvContentPartPr/>
              <p14:nvPr/>
            </p14:nvContentPartPr>
            <p14:xfrm>
              <a:off x="5595150" y="156720"/>
              <a:ext cx="504720" cy="580680"/>
            </p14:xfrm>
          </p:contentPart>
        </mc:Choice>
        <mc:Fallback xmlns="">
          <p:pic>
            <p:nvPicPr>
              <p:cNvPr id="14369" name="Ink 14368">
                <a:extLst>
                  <a:ext uri="{FF2B5EF4-FFF2-40B4-BE49-F238E27FC236}">
                    <a16:creationId xmlns:a16="http://schemas.microsoft.com/office/drawing/2014/main" id="{BD37C3A5-BFD5-4EF5-9789-646C58C07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86156" y="148080"/>
                <a:ext cx="522347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14:cNvPr>
              <p14:cNvContentPartPr/>
              <p14:nvPr/>
            </p14:nvContentPartPr>
            <p14:xfrm>
              <a:off x="7376070" y="189840"/>
              <a:ext cx="1000080" cy="523440"/>
            </p14:xfrm>
          </p:contentPart>
        </mc:Choice>
        <mc:Fallback xmlns="">
          <p:pic>
            <p:nvPicPr>
              <p:cNvPr id="14371" name="Ink 14370">
                <a:extLst>
                  <a:ext uri="{FF2B5EF4-FFF2-40B4-BE49-F238E27FC236}">
                    <a16:creationId xmlns:a16="http://schemas.microsoft.com/office/drawing/2014/main" id="{4A159DFB-DE35-4F83-9463-2D92007CC3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67427" y="180840"/>
                <a:ext cx="1017726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14:cNvPr>
              <p14:cNvContentPartPr/>
              <p14:nvPr/>
            </p14:nvContentPartPr>
            <p14:xfrm>
              <a:off x="4445310" y="976800"/>
              <a:ext cx="5760" cy="94680"/>
            </p14:xfrm>
          </p:contentPart>
        </mc:Choice>
        <mc:Fallback xmlns="">
          <p:pic>
            <p:nvPicPr>
              <p:cNvPr id="14390" name="Ink 14389">
                <a:extLst>
                  <a:ext uri="{FF2B5EF4-FFF2-40B4-BE49-F238E27FC236}">
                    <a16:creationId xmlns:a16="http://schemas.microsoft.com/office/drawing/2014/main" id="{C3BD4657-DDDC-4151-9EA3-FAC7E810EC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6310" y="967800"/>
                <a:ext cx="23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14:cNvPr>
              <p14:cNvContentPartPr/>
              <p14:nvPr/>
            </p14:nvContentPartPr>
            <p14:xfrm>
              <a:off x="4426950" y="834240"/>
              <a:ext cx="360" cy="360"/>
            </p14:xfrm>
          </p:contentPart>
        </mc:Choice>
        <mc:Fallback xmlns="">
          <p:pic>
            <p:nvPicPr>
              <p:cNvPr id="14391" name="Ink 14390">
                <a:extLst>
                  <a:ext uri="{FF2B5EF4-FFF2-40B4-BE49-F238E27FC236}">
                    <a16:creationId xmlns:a16="http://schemas.microsoft.com/office/drawing/2014/main" id="{2E313D93-9097-4D33-9241-6AC4D9F743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18310" y="825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14:cNvPr>
              <p14:cNvContentPartPr/>
              <p14:nvPr/>
            </p14:nvContentPartPr>
            <p14:xfrm>
              <a:off x="4532790" y="945480"/>
              <a:ext cx="174240" cy="136080"/>
            </p14:xfrm>
          </p:contentPart>
        </mc:Choice>
        <mc:Fallback xmlns="">
          <p:pic>
            <p:nvPicPr>
              <p:cNvPr id="14392" name="Ink 14391">
                <a:extLst>
                  <a:ext uri="{FF2B5EF4-FFF2-40B4-BE49-F238E27FC236}">
                    <a16:creationId xmlns:a16="http://schemas.microsoft.com/office/drawing/2014/main" id="{9AA823C8-F639-4AE6-90E6-A2262B74F3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3790" y="936480"/>
                <a:ext cx="191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14:cNvPr>
              <p14:cNvContentPartPr/>
              <p14:nvPr/>
            </p14:nvContentPartPr>
            <p14:xfrm>
              <a:off x="3399870" y="878160"/>
              <a:ext cx="745920" cy="201600"/>
            </p14:xfrm>
          </p:contentPart>
        </mc:Choice>
        <mc:Fallback xmlns="">
          <p:pic>
            <p:nvPicPr>
              <p:cNvPr id="14394" name="Ink 14393">
                <a:extLst>
                  <a:ext uri="{FF2B5EF4-FFF2-40B4-BE49-F238E27FC236}">
                    <a16:creationId xmlns:a16="http://schemas.microsoft.com/office/drawing/2014/main" id="{20AA952C-A2CD-4B00-8C68-D5F0ADBCC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90870" y="869160"/>
                <a:ext cx="7635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14:cNvPr>
              <p14:cNvContentPartPr/>
              <p14:nvPr/>
            </p14:nvContentPartPr>
            <p14:xfrm>
              <a:off x="552630" y="224760"/>
              <a:ext cx="2587320" cy="824400"/>
            </p14:xfrm>
          </p:contentPart>
        </mc:Choice>
        <mc:Fallback xmlns="">
          <p:pic>
            <p:nvPicPr>
              <p:cNvPr id="14396" name="Ink 14395">
                <a:extLst>
                  <a:ext uri="{FF2B5EF4-FFF2-40B4-BE49-F238E27FC236}">
                    <a16:creationId xmlns:a16="http://schemas.microsoft.com/office/drawing/2014/main" id="{1FBB5CC5-62E6-4F9F-8936-68856F3BA45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3989" y="216120"/>
                <a:ext cx="2604962" cy="8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14:cNvPr>
              <p14:cNvContentPartPr/>
              <p14:nvPr/>
            </p14:nvContentPartPr>
            <p14:xfrm>
              <a:off x="6623670" y="773040"/>
              <a:ext cx="562320" cy="360360"/>
            </p14:xfrm>
          </p:contentPart>
        </mc:Choice>
        <mc:Fallback xmlns="">
          <p:pic>
            <p:nvPicPr>
              <p:cNvPr id="14442" name="Ink 14441">
                <a:extLst>
                  <a:ext uri="{FF2B5EF4-FFF2-40B4-BE49-F238E27FC236}">
                    <a16:creationId xmlns:a16="http://schemas.microsoft.com/office/drawing/2014/main" id="{C3C6E4F8-C273-4FBE-9E39-A8DE50892D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14670" y="764400"/>
                <a:ext cx="579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14:cNvPr>
              <p14:cNvContentPartPr/>
              <p14:nvPr/>
            </p14:nvContentPartPr>
            <p14:xfrm>
              <a:off x="5736630" y="787080"/>
              <a:ext cx="773280" cy="366480"/>
            </p14:xfrm>
          </p:contentPart>
        </mc:Choice>
        <mc:Fallback xmlns="">
          <p:pic>
            <p:nvPicPr>
              <p:cNvPr id="14443" name="Ink 14442">
                <a:extLst>
                  <a:ext uri="{FF2B5EF4-FFF2-40B4-BE49-F238E27FC236}">
                    <a16:creationId xmlns:a16="http://schemas.microsoft.com/office/drawing/2014/main" id="{3B3D624D-D0FA-4DEF-B0CE-76C1A49197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7990" y="778080"/>
                <a:ext cx="7909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14:cNvPr>
              <p14:cNvContentPartPr/>
              <p14:nvPr/>
            </p14:nvContentPartPr>
            <p14:xfrm>
              <a:off x="4880550" y="807600"/>
              <a:ext cx="632880" cy="300960"/>
            </p14:xfrm>
          </p:contentPart>
        </mc:Choice>
        <mc:Fallback xmlns="">
          <p:pic>
            <p:nvPicPr>
              <p:cNvPr id="14444" name="Ink 14443">
                <a:extLst>
                  <a:ext uri="{FF2B5EF4-FFF2-40B4-BE49-F238E27FC236}">
                    <a16:creationId xmlns:a16="http://schemas.microsoft.com/office/drawing/2014/main" id="{C0E834B9-065F-466F-BF05-C383B061958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1910" y="798960"/>
                <a:ext cx="6505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14:cNvPr>
              <p14:cNvContentPartPr/>
              <p14:nvPr/>
            </p14:nvContentPartPr>
            <p14:xfrm>
              <a:off x="7394070" y="819120"/>
              <a:ext cx="273240" cy="351360"/>
            </p14:xfrm>
          </p:contentPart>
        </mc:Choice>
        <mc:Fallback xmlns="">
          <p:pic>
            <p:nvPicPr>
              <p:cNvPr id="14445" name="Ink 14444">
                <a:extLst>
                  <a:ext uri="{FF2B5EF4-FFF2-40B4-BE49-F238E27FC236}">
                    <a16:creationId xmlns:a16="http://schemas.microsoft.com/office/drawing/2014/main" id="{BC296FBF-7957-4EC6-9E64-B2642894E2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430" y="810120"/>
                <a:ext cx="2908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14:cNvPr>
              <p14:cNvContentPartPr/>
              <p14:nvPr/>
            </p14:nvContentPartPr>
            <p14:xfrm>
              <a:off x="7738590" y="1045560"/>
              <a:ext cx="31320" cy="70920"/>
            </p14:xfrm>
          </p:contentPart>
        </mc:Choice>
        <mc:Fallback xmlns="">
          <p:pic>
            <p:nvPicPr>
              <p:cNvPr id="14446" name="Ink 14445">
                <a:extLst>
                  <a:ext uri="{FF2B5EF4-FFF2-40B4-BE49-F238E27FC236}">
                    <a16:creationId xmlns:a16="http://schemas.microsoft.com/office/drawing/2014/main" id="{F5B7D823-E726-4F1A-B564-24D9DC037E4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29950" y="1036560"/>
                <a:ext cx="48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14:cNvPr>
              <p14:cNvContentPartPr/>
              <p14:nvPr/>
            </p14:nvContentPartPr>
            <p14:xfrm>
              <a:off x="7848030" y="899760"/>
              <a:ext cx="1099440" cy="285120"/>
            </p14:xfrm>
          </p:contentPart>
        </mc:Choice>
        <mc:Fallback xmlns="">
          <p:pic>
            <p:nvPicPr>
              <p:cNvPr id="14457" name="Ink 14456">
                <a:extLst>
                  <a:ext uri="{FF2B5EF4-FFF2-40B4-BE49-F238E27FC236}">
                    <a16:creationId xmlns:a16="http://schemas.microsoft.com/office/drawing/2014/main" id="{DEF87F5F-7BEA-4987-B59C-F66BBAAC75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39033" y="890760"/>
                <a:ext cx="111707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14:cNvPr>
              <p14:cNvContentPartPr/>
              <p14:nvPr/>
            </p14:nvContentPartPr>
            <p14:xfrm>
              <a:off x="7748310" y="894720"/>
              <a:ext cx="30240" cy="17640"/>
            </p14:xfrm>
          </p:contentPart>
        </mc:Choice>
        <mc:Fallback xmlns="">
          <p:pic>
            <p:nvPicPr>
              <p:cNvPr id="14459" name="Ink 14458">
                <a:extLst>
                  <a:ext uri="{FF2B5EF4-FFF2-40B4-BE49-F238E27FC236}">
                    <a16:creationId xmlns:a16="http://schemas.microsoft.com/office/drawing/2014/main" id="{8D27C330-592D-4907-86EF-82E12D2A2F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739310" y="885720"/>
                <a:ext cx="4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14:cNvPr>
              <p14:cNvContentPartPr/>
              <p14:nvPr/>
            </p14:nvContentPartPr>
            <p14:xfrm>
              <a:off x="2335710" y="1468920"/>
              <a:ext cx="1344960" cy="60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99ECA2-1C09-4137-9805-E6515984AE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27070" y="1460280"/>
                <a:ext cx="136260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14:cNvPr>
              <p14:cNvContentPartPr/>
              <p14:nvPr/>
            </p14:nvContentPartPr>
            <p14:xfrm>
              <a:off x="915870" y="1437240"/>
              <a:ext cx="1237320" cy="604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B9FFFA-7680-4A38-89DD-FD896C91F9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7230" y="1428595"/>
                <a:ext cx="1254960" cy="622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14:cNvPr>
              <p14:cNvContentPartPr/>
              <p14:nvPr/>
            </p14:nvContentPartPr>
            <p14:xfrm>
              <a:off x="3861390" y="1550640"/>
              <a:ext cx="826200" cy="49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78CF4B-36BC-496C-8A40-5123C35AA3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2390" y="1541994"/>
                <a:ext cx="843840" cy="511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14:cNvPr>
              <p14:cNvContentPartPr/>
              <p14:nvPr/>
            </p14:nvContentPartPr>
            <p14:xfrm>
              <a:off x="447870" y="2541720"/>
              <a:ext cx="237960" cy="23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CF9980-9798-498F-A0FE-6136AE2797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9230" y="2532720"/>
                <a:ext cx="255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14:cNvPr>
              <p14:cNvContentPartPr/>
              <p14:nvPr/>
            </p14:nvContentPartPr>
            <p14:xfrm>
              <a:off x="815070" y="2106480"/>
              <a:ext cx="306000" cy="10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61A51B-8FCB-426F-A2E8-EA850B12A6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6430" y="2097840"/>
                <a:ext cx="323640" cy="10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14:cNvPr>
              <p14:cNvContentPartPr/>
              <p14:nvPr/>
            </p14:nvContentPartPr>
            <p14:xfrm>
              <a:off x="524910" y="1953480"/>
              <a:ext cx="165240" cy="39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E2A044-7693-4BDC-953A-B382AE716C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270" y="1944840"/>
                <a:ext cx="182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14:cNvPr>
              <p14:cNvContentPartPr/>
              <p14:nvPr/>
            </p14:nvContentPartPr>
            <p14:xfrm>
              <a:off x="1545870" y="1968240"/>
              <a:ext cx="2472840" cy="116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DE1C778-91C6-4517-B3E4-0C9A070EEF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36870" y="1959597"/>
                <a:ext cx="2490480" cy="1185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14:cNvPr>
              <p14:cNvContentPartPr/>
              <p14:nvPr/>
            </p14:nvContentPartPr>
            <p14:xfrm>
              <a:off x="2494110" y="2596080"/>
              <a:ext cx="251640" cy="20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9F84B08-BA56-408C-A731-E794F6207D4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6110" y="2578080"/>
                <a:ext cx="2872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14:cNvPr>
              <p14:cNvContentPartPr/>
              <p14:nvPr/>
            </p14:nvContentPartPr>
            <p14:xfrm>
              <a:off x="1951230" y="2899560"/>
              <a:ext cx="720360" cy="26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9A3CBBD-47A7-4378-80B2-833383CDEC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42586" y="2890560"/>
                <a:ext cx="7380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14:cNvPr>
              <p14:cNvContentPartPr/>
              <p14:nvPr/>
            </p14:nvContentPartPr>
            <p14:xfrm>
              <a:off x="3253350" y="2606880"/>
              <a:ext cx="268200" cy="16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7128BFD-9419-4A4E-897D-8C3B17C4CC5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35350" y="2589240"/>
                <a:ext cx="303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14:cNvPr>
              <p14:cNvContentPartPr/>
              <p14:nvPr/>
            </p14:nvContentPartPr>
            <p14:xfrm>
              <a:off x="2696790" y="2898480"/>
              <a:ext cx="677520" cy="216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4E5979-2683-4F2A-827B-C72179F3BB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88145" y="2889840"/>
                <a:ext cx="695169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14:cNvPr>
              <p14:cNvContentPartPr/>
              <p14:nvPr/>
            </p14:nvContentPartPr>
            <p14:xfrm>
              <a:off x="4514430" y="2114040"/>
              <a:ext cx="3201120" cy="943200"/>
            </p14:xfrm>
          </p:contentPart>
        </mc:Choice>
        <mc:Fallback xmlns="">
          <p:pic>
            <p:nvPicPr>
              <p:cNvPr id="14336" name="Ink 14335">
                <a:extLst>
                  <a:ext uri="{FF2B5EF4-FFF2-40B4-BE49-F238E27FC236}">
                    <a16:creationId xmlns:a16="http://schemas.microsoft.com/office/drawing/2014/main" id="{048F46F8-C6E0-41DE-BC63-A7CE7DE2CDA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05789" y="2105400"/>
                <a:ext cx="3218762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14:cNvPr>
              <p14:cNvContentPartPr/>
              <p14:nvPr/>
            </p14:nvContentPartPr>
            <p14:xfrm>
              <a:off x="6073590" y="1908480"/>
              <a:ext cx="669600" cy="361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9EAF1A-D1AE-4D1A-844E-C70699F5AB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4590" y="1899831"/>
                <a:ext cx="687240" cy="37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14:cNvPr>
              <p14:cNvContentPartPr/>
              <p14:nvPr/>
            </p14:nvContentPartPr>
            <p14:xfrm>
              <a:off x="7005630" y="2045280"/>
              <a:ext cx="471600" cy="32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2B7DA3C-A02F-423E-88C9-4C5474E23B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96630" y="2036280"/>
                <a:ext cx="4892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14:cNvPr>
              <p14:cNvContentPartPr/>
              <p14:nvPr/>
            </p14:nvContentPartPr>
            <p14:xfrm>
              <a:off x="7625550" y="2033760"/>
              <a:ext cx="1009080" cy="28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B8761FA-462F-4004-92ED-E4835562CE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16553" y="2024760"/>
                <a:ext cx="1026714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14:cNvPr>
              <p14:cNvContentPartPr/>
              <p14:nvPr/>
            </p14:nvContentPartPr>
            <p14:xfrm>
              <a:off x="227910" y="3190440"/>
              <a:ext cx="8674560" cy="172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C4A56C-85E2-42CB-8F67-C020788BE2D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910" y="3181440"/>
                <a:ext cx="8692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14:cNvPr>
              <p14:cNvContentPartPr/>
              <p14:nvPr/>
            </p14:nvContentPartPr>
            <p14:xfrm>
              <a:off x="582150" y="4063080"/>
              <a:ext cx="586440" cy="1020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871A7CF-AD52-4897-BEAF-422DB6726B6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505" y="4054083"/>
                <a:ext cx="604091" cy="1038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14:cNvPr>
              <p14:cNvContentPartPr/>
              <p14:nvPr/>
            </p14:nvContentPartPr>
            <p14:xfrm>
              <a:off x="1899030" y="2380440"/>
              <a:ext cx="11556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F4F8EC-F863-4754-BB71-94CFD66E97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90030" y="2371800"/>
                <a:ext cx="133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14:cNvPr>
              <p14:cNvContentPartPr/>
              <p14:nvPr/>
            </p14:nvContentPartPr>
            <p14:xfrm>
              <a:off x="1776270" y="4158480"/>
              <a:ext cx="2229840" cy="967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5EB242-F2A4-446C-9B9F-BB9C7C98CF3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58630" y="4149480"/>
                <a:ext cx="2256480" cy="9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14:cNvPr>
              <p14:cNvContentPartPr/>
              <p14:nvPr/>
            </p14:nvContentPartPr>
            <p14:xfrm>
              <a:off x="1860510" y="5095920"/>
              <a:ext cx="102600" cy="9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210436-4661-45C8-8BB1-E99B8C9A0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51870" y="5087280"/>
                <a:ext cx="120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14:cNvPr>
              <p14:cNvContentPartPr/>
              <p14:nvPr/>
            </p14:nvContentPartPr>
            <p14:xfrm>
              <a:off x="1421310" y="5065320"/>
              <a:ext cx="84600" cy="37800"/>
            </p14:xfrm>
          </p:contentPart>
        </mc:Choice>
        <mc:Fallback xmlns="">
          <p:pic>
            <p:nvPicPr>
              <p:cNvPr id="14337" name="Ink 14336">
                <a:extLst>
                  <a:ext uri="{FF2B5EF4-FFF2-40B4-BE49-F238E27FC236}">
                    <a16:creationId xmlns:a16="http://schemas.microsoft.com/office/drawing/2014/main" id="{FDDF313A-CD73-4D3D-B90C-99AE7F2FA4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12670" y="5056680"/>
                <a:ext cx="102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14:cNvPr>
              <p14:cNvContentPartPr/>
              <p14:nvPr/>
            </p14:nvContentPartPr>
            <p14:xfrm>
              <a:off x="1651710" y="5025000"/>
              <a:ext cx="8280" cy="202320"/>
            </p14:xfrm>
          </p:contentPart>
        </mc:Choice>
        <mc:Fallback xmlns="">
          <p:pic>
            <p:nvPicPr>
              <p:cNvPr id="14338" name="Ink 14337">
                <a:extLst>
                  <a:ext uri="{FF2B5EF4-FFF2-40B4-BE49-F238E27FC236}">
                    <a16:creationId xmlns:a16="http://schemas.microsoft.com/office/drawing/2014/main" id="{1CF9475F-81DE-4FC3-BC8C-741A704DCA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43070" y="5016360"/>
                <a:ext cx="259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14:cNvPr>
              <p14:cNvContentPartPr/>
              <p14:nvPr/>
            </p14:nvContentPartPr>
            <p14:xfrm>
              <a:off x="1418070" y="4290960"/>
              <a:ext cx="218880" cy="179280"/>
            </p14:xfrm>
          </p:contentPart>
        </mc:Choice>
        <mc:Fallback xmlns="">
          <p:pic>
            <p:nvPicPr>
              <p:cNvPr id="14339" name="Ink 14338">
                <a:extLst>
                  <a:ext uri="{FF2B5EF4-FFF2-40B4-BE49-F238E27FC236}">
                    <a16:creationId xmlns:a16="http://schemas.microsoft.com/office/drawing/2014/main" id="{032AC010-4EE6-487A-A7B2-E50966CE4C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09070" y="4281960"/>
                <a:ext cx="236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14:cNvPr>
              <p14:cNvContentPartPr/>
              <p14:nvPr/>
            </p14:nvContentPartPr>
            <p14:xfrm>
              <a:off x="5590830" y="3677880"/>
              <a:ext cx="496440" cy="391680"/>
            </p14:xfrm>
          </p:contentPart>
        </mc:Choice>
        <mc:Fallback xmlns="">
          <p:pic>
            <p:nvPicPr>
              <p:cNvPr id="14380" name="Ink 14379">
                <a:extLst>
                  <a:ext uri="{FF2B5EF4-FFF2-40B4-BE49-F238E27FC236}">
                    <a16:creationId xmlns:a16="http://schemas.microsoft.com/office/drawing/2014/main" id="{6DCF9413-CA4A-4253-867C-AE55E58F206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82190" y="3668880"/>
                <a:ext cx="514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14:cNvPr>
              <p14:cNvContentPartPr/>
              <p14:nvPr/>
            </p14:nvContentPartPr>
            <p14:xfrm>
              <a:off x="5203830" y="4123560"/>
              <a:ext cx="2070360" cy="949320"/>
            </p14:xfrm>
          </p:contentPart>
        </mc:Choice>
        <mc:Fallback xmlns="">
          <p:pic>
            <p:nvPicPr>
              <p:cNvPr id="14387" name="Ink 14386">
                <a:extLst>
                  <a:ext uri="{FF2B5EF4-FFF2-40B4-BE49-F238E27FC236}">
                    <a16:creationId xmlns:a16="http://schemas.microsoft.com/office/drawing/2014/main" id="{E02E37EB-2676-4665-9395-BDF5AAF7A7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94830" y="4114560"/>
                <a:ext cx="2088000" cy="9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14:cNvPr>
              <p14:cNvContentPartPr/>
              <p14:nvPr/>
            </p14:nvContentPartPr>
            <p14:xfrm>
              <a:off x="7374630" y="4518840"/>
              <a:ext cx="181080" cy="219600"/>
            </p14:xfrm>
          </p:contentPart>
        </mc:Choice>
        <mc:Fallback xmlns="">
          <p:pic>
            <p:nvPicPr>
              <p:cNvPr id="14393" name="Ink 14392">
                <a:extLst>
                  <a:ext uri="{FF2B5EF4-FFF2-40B4-BE49-F238E27FC236}">
                    <a16:creationId xmlns:a16="http://schemas.microsoft.com/office/drawing/2014/main" id="{4D5EEF9D-F2D8-4954-9502-E7B4D098EC7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65648" y="4510200"/>
                <a:ext cx="198685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14:cNvPr>
              <p14:cNvContentPartPr/>
              <p14:nvPr/>
            </p14:nvContentPartPr>
            <p14:xfrm>
              <a:off x="2134470" y="4289160"/>
              <a:ext cx="117360" cy="16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CF449AC-0C47-4C30-8C2C-C006997095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16830" y="4271520"/>
                <a:ext cx="1530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14:cNvPr>
              <p14:cNvContentPartPr/>
              <p14:nvPr/>
            </p14:nvContentPartPr>
            <p14:xfrm>
              <a:off x="1927110" y="4854360"/>
              <a:ext cx="16560" cy="146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F7AF5B4-A814-423E-B88D-5F9E34DD3D3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09110" y="4836360"/>
                <a:ext cx="522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14:cNvPr>
              <p14:cNvContentPartPr/>
              <p14:nvPr/>
            </p14:nvContentPartPr>
            <p14:xfrm>
              <a:off x="2451630" y="4557720"/>
              <a:ext cx="1789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289EEA0-575E-4D2A-95E7-1CEABBB6B84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33990" y="4539720"/>
                <a:ext cx="2145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14:cNvPr>
              <p14:cNvContentPartPr/>
              <p14:nvPr/>
            </p14:nvContentPartPr>
            <p14:xfrm>
              <a:off x="2841150" y="4962000"/>
              <a:ext cx="122400" cy="19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DD90400-AF11-4825-9E19-9C2AB1B5E3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3150" y="494400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14:cNvPr>
              <p14:cNvContentPartPr/>
              <p14:nvPr/>
            </p14:nvContentPartPr>
            <p14:xfrm>
              <a:off x="3273510" y="4503720"/>
              <a:ext cx="151920" cy="236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0133A10-77AE-44C4-B814-EDC82ABE161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55510" y="4486080"/>
                <a:ext cx="1875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14D8C2-A164-4AE9-9144-C98EA9CF9281}"/>
                  </a:ext>
                </a:extLst>
              </p14:cNvPr>
              <p14:cNvContentPartPr/>
              <p14:nvPr/>
            </p14:nvContentPartPr>
            <p14:xfrm>
              <a:off x="3498870" y="3344620"/>
              <a:ext cx="1361160" cy="431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14D8C2-A164-4AE9-9144-C98EA9CF92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0875" y="3326965"/>
                <a:ext cx="1396791" cy="466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1CA049F-ECE1-4264-ACEB-362C4C4F498D}"/>
                  </a:ext>
                </a:extLst>
              </p14:cNvPr>
              <p14:cNvContentPartPr/>
              <p14:nvPr/>
            </p14:nvContentPartPr>
            <p14:xfrm>
              <a:off x="2217630" y="3422020"/>
              <a:ext cx="905400" cy="35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1CA049F-ECE1-4264-ACEB-362C4C4F498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9637" y="3404020"/>
                <a:ext cx="941026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14593BD-85D4-4851-BDA0-97D502B9DD84}"/>
                  </a:ext>
                </a:extLst>
              </p14:cNvPr>
              <p14:cNvContentPartPr/>
              <p14:nvPr/>
            </p14:nvContentPartPr>
            <p14:xfrm>
              <a:off x="1714350" y="3414460"/>
              <a:ext cx="318600" cy="388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14593BD-85D4-4851-BDA0-97D502B9DD8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96710" y="3396820"/>
                <a:ext cx="35424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D788F2-DDAF-4B79-BCC2-8762EB77A937}"/>
                  </a:ext>
                </a:extLst>
              </p14:cNvPr>
              <p14:cNvContentPartPr/>
              <p14:nvPr/>
            </p14:nvContentPartPr>
            <p14:xfrm>
              <a:off x="1721550" y="3816220"/>
              <a:ext cx="1351800" cy="91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D788F2-DDAF-4B79-BCC2-8762EB77A9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5550" y="3744580"/>
                <a:ext cx="14234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A47CBA-7D1F-47A2-98CD-EED1DEB60F23}"/>
                  </a:ext>
                </a:extLst>
              </p14:cNvPr>
              <p14:cNvContentPartPr/>
              <p14:nvPr/>
            </p14:nvContentPartPr>
            <p14:xfrm>
              <a:off x="1874910" y="4394380"/>
              <a:ext cx="126000" cy="12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A47CBA-7D1F-47A2-98CD-EED1DEB60F2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6910" y="4376740"/>
                <a:ext cx="1616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B9E9E5C-015F-40AE-8B11-5E19EAB52B96}"/>
                  </a:ext>
                </a:extLst>
              </p14:cNvPr>
              <p14:cNvContentPartPr/>
              <p14:nvPr/>
            </p14:nvContentPartPr>
            <p14:xfrm>
              <a:off x="2321670" y="4392220"/>
              <a:ext cx="102240" cy="12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B9E9E5C-015F-40AE-8B11-5E19EAB52B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04030" y="4374220"/>
                <a:ext cx="137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341" name="Ink 14340">
                <a:extLst>
                  <a:ext uri="{FF2B5EF4-FFF2-40B4-BE49-F238E27FC236}">
                    <a16:creationId xmlns:a16="http://schemas.microsoft.com/office/drawing/2014/main" id="{5C074CAD-4DC5-4FCF-8587-D11A1882FEE1}"/>
                  </a:ext>
                </a:extLst>
              </p14:cNvPr>
              <p14:cNvContentPartPr/>
              <p14:nvPr/>
            </p14:nvContentPartPr>
            <p14:xfrm>
              <a:off x="2598510" y="4857700"/>
              <a:ext cx="129240" cy="122040"/>
            </p14:xfrm>
          </p:contentPart>
        </mc:Choice>
        <mc:Fallback xmlns="">
          <p:pic>
            <p:nvPicPr>
              <p:cNvPr id="14341" name="Ink 14340">
                <a:extLst>
                  <a:ext uri="{FF2B5EF4-FFF2-40B4-BE49-F238E27FC236}">
                    <a16:creationId xmlns:a16="http://schemas.microsoft.com/office/drawing/2014/main" id="{5C074CAD-4DC5-4FCF-8587-D11A1882FEE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80510" y="4839700"/>
                <a:ext cx="1648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49" name="Ink 14348">
                <a:extLst>
                  <a:ext uri="{FF2B5EF4-FFF2-40B4-BE49-F238E27FC236}">
                    <a16:creationId xmlns:a16="http://schemas.microsoft.com/office/drawing/2014/main" id="{A5AFF94D-E1AD-45CF-8D7E-F08538ABF68B}"/>
                  </a:ext>
                </a:extLst>
              </p14:cNvPr>
              <p14:cNvContentPartPr/>
              <p14:nvPr/>
            </p14:nvContentPartPr>
            <p14:xfrm>
              <a:off x="3098550" y="4823500"/>
              <a:ext cx="136800" cy="193320"/>
            </p14:xfrm>
          </p:contentPart>
        </mc:Choice>
        <mc:Fallback xmlns="">
          <p:pic>
            <p:nvPicPr>
              <p:cNvPr id="14349" name="Ink 14348">
                <a:extLst>
                  <a:ext uri="{FF2B5EF4-FFF2-40B4-BE49-F238E27FC236}">
                    <a16:creationId xmlns:a16="http://schemas.microsoft.com/office/drawing/2014/main" id="{A5AFF94D-E1AD-45CF-8D7E-F08538ABF6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80910" y="4805860"/>
                <a:ext cx="1724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433" name="Ink 14432">
                <a:extLst>
                  <a:ext uri="{FF2B5EF4-FFF2-40B4-BE49-F238E27FC236}">
                    <a16:creationId xmlns:a16="http://schemas.microsoft.com/office/drawing/2014/main" id="{083C30AB-5F9E-4993-ABF9-C1322A4FD216}"/>
                  </a:ext>
                </a:extLst>
              </p14:cNvPr>
              <p14:cNvContentPartPr/>
              <p14:nvPr/>
            </p14:nvContentPartPr>
            <p14:xfrm>
              <a:off x="5604150" y="4347220"/>
              <a:ext cx="209520" cy="244800"/>
            </p14:xfrm>
          </p:contentPart>
        </mc:Choice>
        <mc:Fallback xmlns="">
          <p:pic>
            <p:nvPicPr>
              <p:cNvPr id="14433" name="Ink 14432">
                <a:extLst>
                  <a:ext uri="{FF2B5EF4-FFF2-40B4-BE49-F238E27FC236}">
                    <a16:creationId xmlns:a16="http://schemas.microsoft.com/office/drawing/2014/main" id="{083C30AB-5F9E-4993-ABF9-C1322A4FD21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86510" y="4329580"/>
                <a:ext cx="2451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447" name="Ink 14446">
                <a:extLst>
                  <a:ext uri="{FF2B5EF4-FFF2-40B4-BE49-F238E27FC236}">
                    <a16:creationId xmlns:a16="http://schemas.microsoft.com/office/drawing/2014/main" id="{0158F5F4-DFC0-4D0E-ADEB-1544A0452048}"/>
                  </a:ext>
                </a:extLst>
              </p14:cNvPr>
              <p14:cNvContentPartPr/>
              <p14:nvPr/>
            </p14:nvContentPartPr>
            <p14:xfrm>
              <a:off x="5848950" y="4744300"/>
              <a:ext cx="252360" cy="255600"/>
            </p14:xfrm>
          </p:contentPart>
        </mc:Choice>
        <mc:Fallback xmlns="">
          <p:pic>
            <p:nvPicPr>
              <p:cNvPr id="14447" name="Ink 14446">
                <a:extLst>
                  <a:ext uri="{FF2B5EF4-FFF2-40B4-BE49-F238E27FC236}">
                    <a16:creationId xmlns:a16="http://schemas.microsoft.com/office/drawing/2014/main" id="{0158F5F4-DFC0-4D0E-ADEB-1544A045204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831310" y="4726300"/>
                <a:ext cx="28800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454" name="Ink 14453">
                <a:extLst>
                  <a:ext uri="{FF2B5EF4-FFF2-40B4-BE49-F238E27FC236}">
                    <a16:creationId xmlns:a16="http://schemas.microsoft.com/office/drawing/2014/main" id="{984CC845-85F9-4C9C-B71D-661F81E3E33F}"/>
                  </a:ext>
                </a:extLst>
              </p14:cNvPr>
              <p14:cNvContentPartPr/>
              <p14:nvPr/>
            </p14:nvContentPartPr>
            <p14:xfrm>
              <a:off x="6240270" y="4687060"/>
              <a:ext cx="251640" cy="272880"/>
            </p14:xfrm>
          </p:contentPart>
        </mc:Choice>
        <mc:Fallback xmlns="">
          <p:pic>
            <p:nvPicPr>
              <p:cNvPr id="14454" name="Ink 14453">
                <a:extLst>
                  <a:ext uri="{FF2B5EF4-FFF2-40B4-BE49-F238E27FC236}">
                    <a16:creationId xmlns:a16="http://schemas.microsoft.com/office/drawing/2014/main" id="{984CC845-85F9-4C9C-B71D-661F81E3E3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22605" y="4669060"/>
                <a:ext cx="28733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4465" name="Ink 14464">
                <a:extLst>
                  <a:ext uri="{FF2B5EF4-FFF2-40B4-BE49-F238E27FC236}">
                    <a16:creationId xmlns:a16="http://schemas.microsoft.com/office/drawing/2014/main" id="{D9448991-7E4A-46A7-B3EC-736320E38179}"/>
                  </a:ext>
                </a:extLst>
              </p14:cNvPr>
              <p14:cNvContentPartPr/>
              <p14:nvPr/>
            </p14:nvContentPartPr>
            <p14:xfrm>
              <a:off x="6518190" y="4259380"/>
              <a:ext cx="251280" cy="298800"/>
            </p14:xfrm>
          </p:contentPart>
        </mc:Choice>
        <mc:Fallback xmlns="">
          <p:pic>
            <p:nvPicPr>
              <p:cNvPr id="14465" name="Ink 14464">
                <a:extLst>
                  <a:ext uri="{FF2B5EF4-FFF2-40B4-BE49-F238E27FC236}">
                    <a16:creationId xmlns:a16="http://schemas.microsoft.com/office/drawing/2014/main" id="{D9448991-7E4A-46A7-B3EC-736320E3817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00525" y="4241719"/>
                <a:ext cx="286971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E2920A-2903-48D2-AEC3-13C3457D0C72}"/>
                  </a:ext>
                </a:extLst>
              </p14:cNvPr>
              <p14:cNvContentPartPr/>
              <p14:nvPr/>
            </p14:nvContentPartPr>
            <p14:xfrm>
              <a:off x="1878150" y="4473220"/>
              <a:ext cx="6624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E2920A-2903-48D2-AEC3-13C3457D0C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0510" y="4455220"/>
                <a:ext cx="1018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AA1FD41-2C56-4B6A-9A1B-E5BC83F1FF93}"/>
                  </a:ext>
                </a:extLst>
              </p14:cNvPr>
              <p14:cNvContentPartPr/>
              <p14:nvPr/>
            </p14:nvContentPartPr>
            <p14:xfrm>
              <a:off x="1878510" y="4361980"/>
              <a:ext cx="1454760" cy="72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AA1FD41-2C56-4B6A-9A1B-E5BC83F1FF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60514" y="4343980"/>
                <a:ext cx="1490391" cy="76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45684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14:cNvPr>
              <p14:cNvContentPartPr/>
              <p14:nvPr/>
            </p14:nvContentPartPr>
            <p14:xfrm>
              <a:off x="347680" y="151720"/>
              <a:ext cx="8332920" cy="316008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B1147946-23EC-4D55-ADBE-014C7A1A55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8680" y="142720"/>
                <a:ext cx="8350560" cy="31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497819-7E93-4CE9-91CE-73A74EA6A483}"/>
                  </a:ext>
                </a:extLst>
              </p14:cNvPr>
              <p14:cNvContentPartPr/>
              <p14:nvPr/>
            </p14:nvContentPartPr>
            <p14:xfrm>
              <a:off x="5160040" y="1595320"/>
              <a:ext cx="658080" cy="525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497819-7E93-4CE9-91CE-73A74EA6A48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51040" y="1586674"/>
                <a:ext cx="675720" cy="543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16B432B-2DD2-402A-99EE-157DFEDCEDD0}"/>
                  </a:ext>
                </a:extLst>
              </p14:cNvPr>
              <p14:cNvContentPartPr/>
              <p14:nvPr/>
            </p14:nvContentPartPr>
            <p14:xfrm>
              <a:off x="2895280" y="1687840"/>
              <a:ext cx="1942560" cy="65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16B432B-2DD2-402A-99EE-157DFEDCED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86280" y="1678845"/>
                <a:ext cx="1960200" cy="667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423D83-6774-44EF-87F1-B58FE8190A55}"/>
                  </a:ext>
                </a:extLst>
              </p14:cNvPr>
              <p14:cNvContentPartPr/>
              <p14:nvPr/>
            </p14:nvContentPartPr>
            <p14:xfrm>
              <a:off x="7306720" y="1615120"/>
              <a:ext cx="28800" cy="336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423D83-6774-44EF-87F1-B58FE8190A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98080" y="1606120"/>
                <a:ext cx="464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F42DCF7-A6E0-4E63-9523-752DF7DA1827}"/>
                  </a:ext>
                </a:extLst>
              </p14:cNvPr>
              <p14:cNvContentPartPr/>
              <p14:nvPr/>
            </p14:nvContentPartPr>
            <p14:xfrm>
              <a:off x="7233640" y="1562200"/>
              <a:ext cx="269640" cy="53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F42DCF7-A6E0-4E63-9523-752DF7DA18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24640" y="1553560"/>
                <a:ext cx="2872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DC279C-BD1E-4F95-A9C3-FBAFB9909E5B}"/>
                  </a:ext>
                </a:extLst>
              </p14:cNvPr>
              <p14:cNvContentPartPr/>
              <p14:nvPr/>
            </p14:nvContentPartPr>
            <p14:xfrm>
              <a:off x="7467280" y="1782520"/>
              <a:ext cx="160200" cy="176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DC279C-BD1E-4F95-A9C3-FBAFB9909E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58280" y="1773880"/>
                <a:ext cx="1778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B4B7F1-B227-4EAB-8121-E22EA5AAA90E}"/>
                  </a:ext>
                </a:extLst>
              </p14:cNvPr>
              <p14:cNvContentPartPr/>
              <p14:nvPr/>
            </p14:nvContentPartPr>
            <p14:xfrm>
              <a:off x="7659880" y="1809520"/>
              <a:ext cx="192960" cy="16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B4B7F1-B227-4EAB-8121-E22EA5AAA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51240" y="1800880"/>
                <a:ext cx="210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8D7D9DC-F29F-439C-B1BF-4D2E98807799}"/>
                  </a:ext>
                </a:extLst>
              </p14:cNvPr>
              <p14:cNvContentPartPr/>
              <p14:nvPr/>
            </p14:nvContentPartPr>
            <p14:xfrm>
              <a:off x="7844920" y="1757320"/>
              <a:ext cx="918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8D7D9DC-F29F-439C-B1BF-4D2E988077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35920" y="1748320"/>
                <a:ext cx="109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827342-5EDF-4E08-903F-199F04CC7B8C}"/>
                  </a:ext>
                </a:extLst>
              </p14:cNvPr>
              <p14:cNvContentPartPr/>
              <p14:nvPr/>
            </p14:nvContentPartPr>
            <p14:xfrm>
              <a:off x="8035000" y="1537000"/>
              <a:ext cx="601200" cy="71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827342-5EDF-4E08-903F-199F04CC7B8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6355" y="1528000"/>
                <a:ext cx="618851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7D389E-12B7-48EF-968A-7C73448FE0F4}"/>
                  </a:ext>
                </a:extLst>
              </p14:cNvPr>
              <p14:cNvContentPartPr/>
              <p14:nvPr/>
            </p14:nvContentPartPr>
            <p14:xfrm>
              <a:off x="1168000" y="4200280"/>
              <a:ext cx="3476160" cy="1131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7D389E-12B7-48EF-968A-7C73448FE0F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59000" y="4191280"/>
                <a:ext cx="3493800" cy="11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B9540C-C459-4FC2-8AC8-CF04B94E12E6}"/>
                  </a:ext>
                </a:extLst>
              </p14:cNvPr>
              <p14:cNvContentPartPr/>
              <p14:nvPr/>
            </p14:nvContentPartPr>
            <p14:xfrm>
              <a:off x="394840" y="151720"/>
              <a:ext cx="8080200" cy="1228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B9540C-C459-4FC2-8AC8-CF04B94E12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5840" y="142720"/>
                <a:ext cx="8097840" cy="12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D2FD830-9828-45EC-84AB-02D59F10B033}"/>
                  </a:ext>
                </a:extLst>
              </p14:cNvPr>
              <p14:cNvContentPartPr/>
              <p14:nvPr/>
            </p14:nvContentPartPr>
            <p14:xfrm>
              <a:off x="207019" y="961052"/>
              <a:ext cx="1759320" cy="690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D2FD830-9828-45EC-84AB-02D59F10B03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89019" y="943043"/>
                <a:ext cx="1794960" cy="725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E0855F-682D-4E0F-930F-6532F1CB5C16}"/>
                  </a:ext>
                </a:extLst>
              </p14:cNvPr>
              <p14:cNvContentPartPr/>
              <p14:nvPr/>
            </p14:nvContentPartPr>
            <p14:xfrm>
              <a:off x="4593619" y="970412"/>
              <a:ext cx="760680" cy="352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E0855F-682D-4E0F-930F-6532F1CB5C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75610" y="952394"/>
                <a:ext cx="796337" cy="3877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93127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69837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500575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92446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14468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0538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792910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95FFE43-0C58-40BC-A6F6-4AA732502A00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95FFE43-0C58-40BC-A6F6-4AA732502A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287305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14:cNvPr>
              <p14:cNvContentPartPr/>
              <p14:nvPr/>
            </p14:nvContentPartPr>
            <p14:xfrm>
              <a:off x="3366750" y="5285020"/>
              <a:ext cx="3024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57750" y="5276380"/>
                <a:ext cx="478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14:cNvPr>
              <p14:cNvContentPartPr/>
              <p14:nvPr/>
            </p14:nvContentPartPr>
            <p14:xfrm>
              <a:off x="163110" y="5520460"/>
              <a:ext cx="8756640" cy="630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470" y="5511460"/>
                <a:ext cx="8774280" cy="64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511227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14:cNvPr>
              <p14:cNvContentPartPr/>
              <p14:nvPr/>
            </p14:nvContentPartPr>
            <p14:xfrm>
              <a:off x="3366750" y="5285020"/>
              <a:ext cx="3024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57750" y="5276380"/>
                <a:ext cx="478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14:cNvPr>
              <p14:cNvContentPartPr/>
              <p14:nvPr/>
            </p14:nvContentPartPr>
            <p14:xfrm>
              <a:off x="163110" y="5520460"/>
              <a:ext cx="8756640" cy="630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470" y="5511460"/>
                <a:ext cx="87742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14:cNvPr>
              <p14:cNvContentPartPr/>
              <p14:nvPr/>
            </p14:nvContentPartPr>
            <p14:xfrm>
              <a:off x="6225870" y="5858860"/>
              <a:ext cx="210600" cy="20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6870" y="5850220"/>
                <a:ext cx="2282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14:cNvPr>
              <p14:cNvContentPartPr/>
              <p14:nvPr/>
            </p14:nvContentPartPr>
            <p14:xfrm>
              <a:off x="6288150" y="5765620"/>
              <a:ext cx="81000" cy="395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79150" y="5756620"/>
                <a:ext cx="98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14:cNvPr>
              <p14:cNvContentPartPr/>
              <p14:nvPr/>
            </p14:nvContentPartPr>
            <p14:xfrm>
              <a:off x="6687390" y="5617300"/>
              <a:ext cx="1175400" cy="54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78750" y="5608300"/>
                <a:ext cx="1193040" cy="56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752683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14:cNvPr>
              <p14:cNvContentPartPr/>
              <p14:nvPr/>
            </p14:nvContentPartPr>
            <p14:xfrm>
              <a:off x="3366750" y="5285020"/>
              <a:ext cx="3024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57750" y="5276380"/>
                <a:ext cx="478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14:cNvPr>
              <p14:cNvContentPartPr/>
              <p14:nvPr/>
            </p14:nvContentPartPr>
            <p14:xfrm>
              <a:off x="163110" y="5520460"/>
              <a:ext cx="8756640" cy="630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470" y="5511460"/>
                <a:ext cx="87742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14:cNvPr>
              <p14:cNvContentPartPr/>
              <p14:nvPr/>
            </p14:nvContentPartPr>
            <p14:xfrm>
              <a:off x="6225870" y="5858860"/>
              <a:ext cx="210600" cy="20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6870" y="5850220"/>
                <a:ext cx="2282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14:cNvPr>
              <p14:cNvContentPartPr/>
              <p14:nvPr/>
            </p14:nvContentPartPr>
            <p14:xfrm>
              <a:off x="6288150" y="5765620"/>
              <a:ext cx="81000" cy="395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79150" y="5756620"/>
                <a:ext cx="98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14:cNvPr>
              <p14:cNvContentPartPr/>
              <p14:nvPr/>
            </p14:nvContentPartPr>
            <p14:xfrm>
              <a:off x="6687390" y="5617300"/>
              <a:ext cx="1175400" cy="54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78750" y="5608300"/>
                <a:ext cx="119304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14:cNvPr>
              <p14:cNvContentPartPr/>
              <p14:nvPr/>
            </p14:nvContentPartPr>
            <p14:xfrm>
              <a:off x="1278390" y="6094300"/>
              <a:ext cx="530280" cy="34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69390" y="6085660"/>
                <a:ext cx="5479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14:cNvPr>
              <p14:cNvContentPartPr/>
              <p14:nvPr/>
            </p14:nvContentPartPr>
            <p14:xfrm>
              <a:off x="1999110" y="6096460"/>
              <a:ext cx="7894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90110" y="6087820"/>
                <a:ext cx="807120" cy="56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7337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19340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14:cNvPr>
              <p14:cNvContentPartPr/>
              <p14:nvPr/>
            </p14:nvContentPartPr>
            <p14:xfrm>
              <a:off x="3366750" y="5285020"/>
              <a:ext cx="3024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57750" y="5276380"/>
                <a:ext cx="478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14:cNvPr>
              <p14:cNvContentPartPr/>
              <p14:nvPr/>
            </p14:nvContentPartPr>
            <p14:xfrm>
              <a:off x="163110" y="5520460"/>
              <a:ext cx="8756640" cy="630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470" y="5511460"/>
                <a:ext cx="87742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14:cNvPr>
              <p14:cNvContentPartPr/>
              <p14:nvPr/>
            </p14:nvContentPartPr>
            <p14:xfrm>
              <a:off x="6225870" y="5858860"/>
              <a:ext cx="210600" cy="20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6870" y="5850220"/>
                <a:ext cx="2282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14:cNvPr>
              <p14:cNvContentPartPr/>
              <p14:nvPr/>
            </p14:nvContentPartPr>
            <p14:xfrm>
              <a:off x="6288150" y="5765620"/>
              <a:ext cx="81000" cy="395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79150" y="5756620"/>
                <a:ext cx="98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14:cNvPr>
              <p14:cNvContentPartPr/>
              <p14:nvPr/>
            </p14:nvContentPartPr>
            <p14:xfrm>
              <a:off x="6687390" y="5617300"/>
              <a:ext cx="1175400" cy="54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78750" y="5608300"/>
                <a:ext cx="119304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14:cNvPr>
              <p14:cNvContentPartPr/>
              <p14:nvPr/>
            </p14:nvContentPartPr>
            <p14:xfrm>
              <a:off x="1278390" y="6094300"/>
              <a:ext cx="530280" cy="34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69390" y="6085660"/>
                <a:ext cx="5479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14:cNvPr>
              <p14:cNvContentPartPr/>
              <p14:nvPr/>
            </p14:nvContentPartPr>
            <p14:xfrm>
              <a:off x="1999110" y="6096460"/>
              <a:ext cx="7894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90110" y="6087820"/>
                <a:ext cx="8071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99E50C-B88C-4777-865B-B022D80CF896}"/>
                  </a:ext>
                </a:extLst>
              </p14:cNvPr>
              <p14:cNvContentPartPr/>
              <p14:nvPr/>
            </p14:nvContentPartPr>
            <p14:xfrm>
              <a:off x="2922870" y="6321100"/>
              <a:ext cx="460080" cy="19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99E50C-B88C-4777-865B-B022D80CF8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13870" y="6312460"/>
                <a:ext cx="4777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D3665F7-B4FA-4CF3-A5F9-EAEACE3D6D04}"/>
                  </a:ext>
                </a:extLst>
              </p14:cNvPr>
              <p14:cNvContentPartPr/>
              <p14:nvPr/>
            </p14:nvContentPartPr>
            <p14:xfrm>
              <a:off x="3708030" y="6116260"/>
              <a:ext cx="1599120" cy="570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D3665F7-B4FA-4CF3-A5F9-EAEACE3D6D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99390" y="6107266"/>
                <a:ext cx="1616760" cy="5882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80238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14:cNvPr>
              <p14:cNvContentPartPr/>
              <p14:nvPr/>
            </p14:nvContentPartPr>
            <p14:xfrm>
              <a:off x="677190" y="230520"/>
              <a:ext cx="2318760" cy="38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9D033B6-2569-4CAC-85ED-A890D2327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8191" y="221880"/>
                <a:ext cx="2336397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14:cNvPr>
              <p14:cNvContentPartPr/>
              <p14:nvPr/>
            </p14:nvContentPartPr>
            <p14:xfrm>
              <a:off x="3246510" y="224040"/>
              <a:ext cx="1338840" cy="596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98E25F7-F2CC-4515-A702-A32DB54802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7868" y="215400"/>
                <a:ext cx="1356485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14:cNvPr>
              <p14:cNvContentPartPr/>
              <p14:nvPr/>
            </p14:nvContentPartPr>
            <p14:xfrm>
              <a:off x="483150" y="653520"/>
              <a:ext cx="4155840" cy="177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B28CF4A-8B8A-4E96-9B7B-4B7DB20645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7150" y="581520"/>
                <a:ext cx="422748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14:cNvPr>
              <p14:cNvContentPartPr/>
              <p14:nvPr/>
            </p14:nvContentPartPr>
            <p14:xfrm>
              <a:off x="202350" y="1493040"/>
              <a:ext cx="172800" cy="21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BBF43D-BB42-482F-9761-49B8B46F2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710" y="1484040"/>
                <a:ext cx="190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14:cNvPr>
              <p14:cNvContentPartPr/>
              <p14:nvPr/>
            </p14:nvContentPartPr>
            <p14:xfrm>
              <a:off x="474870" y="1032240"/>
              <a:ext cx="271800" cy="1054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4FA6097-5D28-4B8D-9659-AB3C61C242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230" y="1023240"/>
                <a:ext cx="28944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14:cNvPr>
              <p14:cNvContentPartPr/>
              <p14:nvPr/>
            </p14:nvContentPartPr>
            <p14:xfrm>
              <a:off x="222870" y="874920"/>
              <a:ext cx="127080" cy="44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7815C-BCD2-4586-BF80-86D7FE0691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230" y="865920"/>
                <a:ext cx="1447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14:cNvPr>
              <p14:cNvContentPartPr/>
              <p14:nvPr/>
            </p14:nvContentPartPr>
            <p14:xfrm>
              <a:off x="1367670" y="793560"/>
              <a:ext cx="2693880" cy="1267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FE5FEB-92C4-45A5-9539-D57A8E9BF1A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8670" y="784560"/>
                <a:ext cx="2711520" cy="12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14:cNvPr>
              <p14:cNvContentPartPr/>
              <p14:nvPr/>
            </p14:nvContentPartPr>
            <p14:xfrm>
              <a:off x="4673550" y="822000"/>
              <a:ext cx="3714840" cy="1407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BBBACF-9D47-451E-8559-A02CDCE87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64550" y="813360"/>
                <a:ext cx="3732480" cy="14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14:cNvPr>
              <p14:cNvContentPartPr/>
              <p14:nvPr/>
            </p14:nvContentPartPr>
            <p14:xfrm>
              <a:off x="289470" y="2182800"/>
              <a:ext cx="84542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5F310A-98E8-4BB5-9CA9-74E17981B6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0830" y="2174160"/>
                <a:ext cx="8471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14:cNvPr>
              <p14:cNvContentPartPr/>
              <p14:nvPr/>
            </p14:nvContentPartPr>
            <p14:xfrm>
              <a:off x="1526070" y="2546400"/>
              <a:ext cx="107640" cy="12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9D43DC-169D-4C2D-830C-CB35CCB65F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7070" y="2537760"/>
                <a:ext cx="1252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14:cNvPr>
              <p14:cNvContentPartPr/>
              <p14:nvPr/>
            </p14:nvContentPartPr>
            <p14:xfrm>
              <a:off x="1702830" y="2553600"/>
              <a:ext cx="212400" cy="88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C4AB0FE-77A5-4821-884C-088275DF31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4190" y="2544600"/>
                <a:ext cx="2300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14:cNvPr>
              <p14:cNvContentPartPr/>
              <p14:nvPr/>
            </p14:nvContentPartPr>
            <p14:xfrm>
              <a:off x="2055630" y="2499240"/>
              <a:ext cx="31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7A9104-CA67-44FE-A905-8D7E1C275AC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6990" y="249060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14:cNvPr>
              <p14:cNvContentPartPr/>
              <p14:nvPr/>
            </p14:nvContentPartPr>
            <p14:xfrm>
              <a:off x="2043030" y="2624520"/>
              <a:ext cx="28440" cy="4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EEC3E5-3EA3-4758-A91B-FE6232277A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4390" y="2615520"/>
                <a:ext cx="46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14:cNvPr>
              <p14:cNvContentPartPr/>
              <p14:nvPr/>
            </p14:nvContentPartPr>
            <p14:xfrm>
              <a:off x="982470" y="2360280"/>
              <a:ext cx="47916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04F9A01-DBC7-464B-99CF-34AD97027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3830" y="2351280"/>
                <a:ext cx="4968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14:cNvPr>
              <p14:cNvContentPartPr/>
              <p14:nvPr/>
            </p14:nvContentPartPr>
            <p14:xfrm>
              <a:off x="389910" y="2363520"/>
              <a:ext cx="524520" cy="37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F005E7-B362-45E0-AD69-DAF441E44B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0910" y="2354880"/>
                <a:ext cx="542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14:cNvPr>
              <p14:cNvContentPartPr/>
              <p14:nvPr/>
            </p14:nvContentPartPr>
            <p14:xfrm>
              <a:off x="2393310" y="2336160"/>
              <a:ext cx="834840" cy="37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A0C596-1B2E-4A46-86B9-266D80E0C6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4670" y="2327169"/>
                <a:ext cx="852480" cy="394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14:cNvPr>
              <p14:cNvContentPartPr/>
              <p14:nvPr/>
            </p14:nvContentPartPr>
            <p14:xfrm>
              <a:off x="3436230" y="2366040"/>
              <a:ext cx="1116000" cy="384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211711-CC95-40C5-B606-AFC619C893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27587" y="2357040"/>
                <a:ext cx="1133646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14:cNvPr>
              <p14:cNvContentPartPr/>
              <p14:nvPr/>
            </p14:nvContentPartPr>
            <p14:xfrm>
              <a:off x="4822590" y="2536680"/>
              <a:ext cx="466920" cy="16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CA377A6-8ECC-45C9-8F23-03794205EB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3950" y="2527680"/>
                <a:ext cx="484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14:cNvPr>
              <p14:cNvContentPartPr/>
              <p14:nvPr/>
            </p14:nvContentPartPr>
            <p14:xfrm>
              <a:off x="5595150" y="2452800"/>
              <a:ext cx="12862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A021C9-C8E7-4498-8E87-11DA9177D0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6150" y="2444149"/>
                <a:ext cx="130392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14:cNvPr>
              <p14:cNvContentPartPr/>
              <p14:nvPr/>
            </p14:nvContentPartPr>
            <p14:xfrm>
              <a:off x="7081950" y="2515440"/>
              <a:ext cx="28440" cy="28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6EB5D2-D226-45A3-926E-BD8C93F2DB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2950" y="250680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14:cNvPr>
              <p14:cNvContentPartPr/>
              <p14:nvPr/>
            </p14:nvContentPartPr>
            <p14:xfrm>
              <a:off x="7072950" y="2650080"/>
              <a:ext cx="18360" cy="2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1C6A690-23CA-4595-909B-803CDE3B9A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63950" y="2641080"/>
                <a:ext cx="360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14:cNvPr>
              <p14:cNvContentPartPr/>
              <p14:nvPr/>
            </p14:nvContentPartPr>
            <p14:xfrm>
              <a:off x="934950" y="2949240"/>
              <a:ext cx="201600" cy="228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8BF97C-0E8E-4D51-A596-CD83046382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25950" y="2940240"/>
                <a:ext cx="219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14:cNvPr>
              <p14:cNvContentPartPr/>
              <p14:nvPr/>
            </p14:nvContentPartPr>
            <p14:xfrm>
              <a:off x="1260030" y="3009720"/>
              <a:ext cx="14364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5C7FB9-1EDF-4244-9E03-E44CDA5569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51390" y="3000720"/>
                <a:ext cx="1612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14:cNvPr>
              <p14:cNvContentPartPr/>
              <p14:nvPr/>
            </p14:nvContentPartPr>
            <p14:xfrm>
              <a:off x="1230510" y="3099000"/>
              <a:ext cx="162720" cy="14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4553EF-D3E3-459F-AC59-B96DC86209A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21870" y="3090360"/>
                <a:ext cx="180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14:cNvPr>
              <p14:cNvContentPartPr/>
              <p14:nvPr/>
            </p14:nvContentPartPr>
            <p14:xfrm>
              <a:off x="1602390" y="2802360"/>
              <a:ext cx="1292400" cy="60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E1EA57-C665-460E-84E9-8DE760AE7B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3750" y="2793720"/>
                <a:ext cx="131004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14:cNvPr>
              <p14:cNvContentPartPr/>
              <p14:nvPr/>
            </p14:nvContentPartPr>
            <p14:xfrm>
              <a:off x="3007110" y="2803800"/>
              <a:ext cx="882360" cy="70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F63F998-46C9-4FBD-99F2-4C39C1CF8B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8470" y="2794795"/>
                <a:ext cx="900000" cy="719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14:cNvPr>
              <p14:cNvContentPartPr/>
              <p14:nvPr/>
            </p14:nvContentPartPr>
            <p14:xfrm>
              <a:off x="740550" y="3761400"/>
              <a:ext cx="937080" cy="59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B4F7A3-281A-47C8-B3DA-E42700ED8F2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1907" y="3752760"/>
                <a:ext cx="954727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14:cNvPr>
              <p14:cNvContentPartPr/>
              <p14:nvPr/>
            </p14:nvContentPartPr>
            <p14:xfrm>
              <a:off x="1850790" y="3860760"/>
              <a:ext cx="1260360" cy="333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36BDD3E-6CD6-4A01-864D-55F42FB55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41790" y="3852111"/>
                <a:ext cx="127800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14:cNvPr>
              <p14:cNvContentPartPr/>
              <p14:nvPr/>
            </p14:nvContentPartPr>
            <p14:xfrm>
              <a:off x="4804590" y="3907200"/>
              <a:ext cx="84636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8B1320-C75F-46AB-ACCD-CA421F558E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95950" y="3898200"/>
                <a:ext cx="8640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14:cNvPr>
              <p14:cNvContentPartPr/>
              <p14:nvPr/>
            </p14:nvContentPartPr>
            <p14:xfrm>
              <a:off x="4206630" y="3974880"/>
              <a:ext cx="46224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A3B413-AD09-4043-A03D-C1CE68ECFA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97630" y="3966240"/>
                <a:ext cx="479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14:cNvPr>
              <p14:cNvContentPartPr/>
              <p14:nvPr/>
            </p14:nvContentPartPr>
            <p14:xfrm>
              <a:off x="3291510" y="3957600"/>
              <a:ext cx="809280" cy="19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7360D2-F163-4536-B815-E035ACED5C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82514" y="3948960"/>
                <a:ext cx="826912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14:cNvPr>
              <p14:cNvContentPartPr/>
              <p14:nvPr/>
            </p14:nvContentPartPr>
            <p14:xfrm>
              <a:off x="689070" y="4472400"/>
              <a:ext cx="1978920" cy="1125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CFFB28A-0A10-47BB-8973-813797DF8D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0070" y="4463400"/>
                <a:ext cx="1996560" cy="11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14:cNvPr>
              <p14:cNvContentPartPr/>
              <p14:nvPr/>
            </p14:nvContentPartPr>
            <p14:xfrm>
              <a:off x="2563230" y="4369440"/>
              <a:ext cx="5569200" cy="1328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5D8DB59-2271-47F9-9C7D-1F5A6B70A6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5230" y="4360440"/>
                <a:ext cx="5595840" cy="13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14:cNvPr>
              <p14:cNvContentPartPr/>
              <p14:nvPr/>
            </p14:nvContentPartPr>
            <p14:xfrm>
              <a:off x="3366750" y="5285020"/>
              <a:ext cx="3024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716-5038-4106-ACCE-694E4FD487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57750" y="5276380"/>
                <a:ext cx="478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14:cNvPr>
              <p14:cNvContentPartPr/>
              <p14:nvPr/>
            </p14:nvContentPartPr>
            <p14:xfrm>
              <a:off x="163110" y="5520460"/>
              <a:ext cx="8756640" cy="630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ABB252-DFAC-490B-9B1C-D4106B678E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470" y="5511460"/>
                <a:ext cx="87742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14:cNvPr>
              <p14:cNvContentPartPr/>
              <p14:nvPr/>
            </p14:nvContentPartPr>
            <p14:xfrm>
              <a:off x="6225870" y="5858860"/>
              <a:ext cx="210600" cy="204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8C13201-BBCB-4542-9D79-19107B63FC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6870" y="5850220"/>
                <a:ext cx="2282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14:cNvPr>
              <p14:cNvContentPartPr/>
              <p14:nvPr/>
            </p14:nvContentPartPr>
            <p14:xfrm>
              <a:off x="6288150" y="5765620"/>
              <a:ext cx="81000" cy="395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BB0491-2BB0-4D4D-87A7-5E847ACAAE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79150" y="5756620"/>
                <a:ext cx="986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14:cNvPr>
              <p14:cNvContentPartPr/>
              <p14:nvPr/>
            </p14:nvContentPartPr>
            <p14:xfrm>
              <a:off x="6687390" y="5617300"/>
              <a:ext cx="1175400" cy="54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9E5A58E-2A62-48DB-ACA7-FA9838E0EDE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78750" y="5608300"/>
                <a:ext cx="119304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14:cNvPr>
              <p14:cNvContentPartPr/>
              <p14:nvPr/>
            </p14:nvContentPartPr>
            <p14:xfrm>
              <a:off x="1278390" y="6094300"/>
              <a:ext cx="530280" cy="34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EFBCEC-B579-43D2-8602-00E032606CC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69390" y="6085660"/>
                <a:ext cx="5479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14:cNvPr>
              <p14:cNvContentPartPr/>
              <p14:nvPr/>
            </p14:nvContentPartPr>
            <p14:xfrm>
              <a:off x="1999110" y="6096460"/>
              <a:ext cx="7894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40E01A-93A1-4CC6-8CFF-D490FCD561A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90110" y="6087820"/>
                <a:ext cx="80712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99E50C-B88C-4777-865B-B022D80CF896}"/>
                  </a:ext>
                </a:extLst>
              </p14:cNvPr>
              <p14:cNvContentPartPr/>
              <p14:nvPr/>
            </p14:nvContentPartPr>
            <p14:xfrm>
              <a:off x="2922870" y="6321100"/>
              <a:ext cx="460080" cy="19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99E50C-B88C-4777-865B-B022D80CF8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13870" y="6312460"/>
                <a:ext cx="4777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D3665F7-B4FA-4CF3-A5F9-EAEACE3D6D04}"/>
                  </a:ext>
                </a:extLst>
              </p14:cNvPr>
              <p14:cNvContentPartPr/>
              <p14:nvPr/>
            </p14:nvContentPartPr>
            <p14:xfrm>
              <a:off x="3708030" y="6116260"/>
              <a:ext cx="1599120" cy="570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D3665F7-B4FA-4CF3-A5F9-EAEACE3D6D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99390" y="6107266"/>
                <a:ext cx="1616760" cy="588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363A2-7080-44F4-9B3D-DC67A7206EE4}"/>
                  </a:ext>
                </a:extLst>
              </p14:cNvPr>
              <p14:cNvContentPartPr/>
              <p14:nvPr/>
            </p14:nvContentPartPr>
            <p14:xfrm>
              <a:off x="5447190" y="6172780"/>
              <a:ext cx="826920" cy="50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363A2-7080-44F4-9B3D-DC67A7206EE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438554" y="6163780"/>
                <a:ext cx="844552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8D463E4-F68B-463D-9D68-07D03F9E44A0}"/>
                  </a:ext>
                </a:extLst>
              </p14:cNvPr>
              <p14:cNvContentPartPr/>
              <p14:nvPr/>
            </p14:nvContentPartPr>
            <p14:xfrm>
              <a:off x="6468510" y="6014740"/>
              <a:ext cx="2610720" cy="61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8D463E4-F68B-463D-9D68-07D03F9E44A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0512" y="5997100"/>
                <a:ext cx="2646355" cy="65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491206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10636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62854C5-4BF2-4CC6-A6BB-8A6F449333BC}"/>
                  </a:ext>
                </a:extLst>
              </p14:cNvPr>
              <p14:cNvContentPartPr/>
              <p14:nvPr/>
            </p14:nvContentPartPr>
            <p14:xfrm>
              <a:off x="4674990" y="702120"/>
              <a:ext cx="79560" cy="36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62854C5-4BF2-4CC6-A6BB-8A6F449333B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57350" y="684120"/>
                <a:ext cx="1152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5EFD21-EB24-4E41-94DD-A51132C577FC}"/>
                  </a:ext>
                </a:extLst>
              </p14:cNvPr>
              <p14:cNvContentPartPr/>
              <p14:nvPr/>
            </p14:nvContentPartPr>
            <p14:xfrm>
              <a:off x="4559790" y="681600"/>
              <a:ext cx="273960" cy="137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5EFD21-EB24-4E41-94DD-A51132C577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42150" y="663960"/>
                <a:ext cx="30960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929ADD-DAD7-43FD-A14C-CD5C5104EB7E}"/>
                  </a:ext>
                </a:extLst>
              </p14:cNvPr>
              <p14:cNvContentPartPr/>
              <p14:nvPr/>
            </p14:nvContentPartPr>
            <p14:xfrm>
              <a:off x="4357830" y="1277400"/>
              <a:ext cx="20304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929ADD-DAD7-43FD-A14C-CD5C5104EB7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90" y="1259400"/>
                <a:ext cx="2386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985F9C5-4F82-4B1A-8AD6-77BD1656DD80}"/>
                  </a:ext>
                </a:extLst>
              </p14:cNvPr>
              <p14:cNvContentPartPr/>
              <p14:nvPr/>
            </p14:nvContentPartPr>
            <p14:xfrm>
              <a:off x="4402110" y="1250040"/>
              <a:ext cx="152280" cy="257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985F9C5-4F82-4B1A-8AD6-77BD1656DD8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84470" y="1232040"/>
                <a:ext cx="1879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CAD351-53BB-45AB-B6CA-AB216606C86A}"/>
                  </a:ext>
                </a:extLst>
              </p14:cNvPr>
              <p14:cNvContentPartPr/>
              <p14:nvPr/>
            </p14:nvContentPartPr>
            <p14:xfrm>
              <a:off x="4775070" y="1376040"/>
              <a:ext cx="464400" cy="165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CAD351-53BB-45AB-B6CA-AB216606C8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430" y="1358040"/>
                <a:ext cx="5000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C2E9D9-A70B-409C-BE42-6989583A2443}"/>
                  </a:ext>
                </a:extLst>
              </p14:cNvPr>
              <p14:cNvContentPartPr/>
              <p14:nvPr/>
            </p14:nvContentPartPr>
            <p14:xfrm>
              <a:off x="5445390" y="1386120"/>
              <a:ext cx="182880" cy="14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C2E9D9-A70B-409C-BE42-6989583A244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27390" y="1368480"/>
                <a:ext cx="21852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181B9F-9974-40FB-9DB3-EFCE4D995E00}"/>
                  </a:ext>
                </a:extLst>
              </p14:cNvPr>
              <p14:cNvContentPartPr/>
              <p14:nvPr/>
            </p14:nvContentPartPr>
            <p14:xfrm>
              <a:off x="5682990" y="1026480"/>
              <a:ext cx="339480" cy="795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181B9F-9974-40FB-9DB3-EFCE4D995E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65350" y="1008480"/>
                <a:ext cx="375120" cy="83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1EB707-6461-4654-AF20-59BA98380281}"/>
                  </a:ext>
                </a:extLst>
              </p14:cNvPr>
              <p14:cNvContentPartPr/>
              <p14:nvPr/>
            </p14:nvContentPartPr>
            <p14:xfrm>
              <a:off x="6114630" y="1353720"/>
              <a:ext cx="109440" cy="136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1EB707-6461-4654-AF20-59BA9838028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96990" y="1335720"/>
                <a:ext cx="145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E96275-E007-4E1C-834A-F74BDF80C981}"/>
                  </a:ext>
                </a:extLst>
              </p14:cNvPr>
              <p14:cNvContentPartPr/>
              <p14:nvPr/>
            </p14:nvContentPartPr>
            <p14:xfrm>
              <a:off x="6249990" y="1351920"/>
              <a:ext cx="212400" cy="176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E96275-E007-4E1C-834A-F74BDF80C98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31990" y="1334280"/>
                <a:ext cx="248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9390E2-48D1-45E1-B50C-2C8269C76B74}"/>
                  </a:ext>
                </a:extLst>
              </p14:cNvPr>
              <p14:cNvContentPartPr/>
              <p14:nvPr/>
            </p14:nvContentPartPr>
            <p14:xfrm>
              <a:off x="6547710" y="1359480"/>
              <a:ext cx="149400" cy="127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9390E2-48D1-45E1-B50C-2C8269C76B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29710" y="1341480"/>
                <a:ext cx="185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9E3ED71-BE8E-4CE7-8CA4-BDF972F2C3F6}"/>
                  </a:ext>
                </a:extLst>
              </p14:cNvPr>
              <p14:cNvContentPartPr/>
              <p14:nvPr/>
            </p14:nvContentPartPr>
            <p14:xfrm>
              <a:off x="6864150" y="1072920"/>
              <a:ext cx="72000" cy="396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9E3ED71-BE8E-4CE7-8CA4-BDF972F2C3F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6510" y="1054920"/>
                <a:ext cx="10764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E1B303-E118-4EF3-A874-B8F226D948F5}"/>
                  </a:ext>
                </a:extLst>
              </p14:cNvPr>
              <p14:cNvContentPartPr/>
              <p14:nvPr/>
            </p14:nvContentPartPr>
            <p14:xfrm>
              <a:off x="6785670" y="1321320"/>
              <a:ext cx="25812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E1B303-E118-4EF3-A874-B8F226D948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67670" y="1303680"/>
                <a:ext cx="293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79A4F0-B378-44AB-93E4-0D15A6B94BBC}"/>
                  </a:ext>
                </a:extLst>
              </p14:cNvPr>
              <p14:cNvContentPartPr/>
              <p14:nvPr/>
            </p14:nvContentPartPr>
            <p14:xfrm>
              <a:off x="7057830" y="1214400"/>
              <a:ext cx="19080" cy="22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79A4F0-B378-44AB-93E4-0D15A6B94BB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39830" y="1196760"/>
                <a:ext cx="547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3D0B655-108B-48CB-8875-F3E47EA4EA80}"/>
                  </a:ext>
                </a:extLst>
              </p14:cNvPr>
              <p14:cNvContentPartPr/>
              <p14:nvPr/>
            </p14:nvContentPartPr>
            <p14:xfrm>
              <a:off x="7140270" y="1289640"/>
              <a:ext cx="109800" cy="147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3D0B655-108B-48CB-8875-F3E47EA4EA8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2630" y="1271640"/>
                <a:ext cx="1454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D9A148-9436-4636-BE5C-9B97DAF14816}"/>
                  </a:ext>
                </a:extLst>
              </p14:cNvPr>
              <p14:cNvContentPartPr/>
              <p14:nvPr/>
            </p14:nvContentPartPr>
            <p14:xfrm>
              <a:off x="7306950" y="1306200"/>
              <a:ext cx="258480" cy="118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D9A148-9436-4636-BE5C-9B97DAF14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9310" y="1288560"/>
                <a:ext cx="2941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97E7E4-0ED6-4330-B92B-8C1E19D828FE}"/>
                  </a:ext>
                </a:extLst>
              </p14:cNvPr>
              <p14:cNvContentPartPr/>
              <p14:nvPr/>
            </p14:nvContentPartPr>
            <p14:xfrm>
              <a:off x="7752990" y="1070040"/>
              <a:ext cx="264960" cy="57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97E7E4-0ED6-4330-B92B-8C1E19D828F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4990" y="1052400"/>
                <a:ext cx="300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619EF1-FBAF-4810-A057-47B20B780C29}"/>
                  </a:ext>
                </a:extLst>
              </p14:cNvPr>
              <p14:cNvContentPartPr/>
              <p14:nvPr/>
            </p14:nvContentPartPr>
            <p14:xfrm>
              <a:off x="8148990" y="1137360"/>
              <a:ext cx="280800" cy="37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619EF1-FBAF-4810-A057-47B20B780C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31350" y="1119720"/>
                <a:ext cx="316440" cy="40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43909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653626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53081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777076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EE33B3-9036-495C-8E89-4B06773EA5E2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EE33B3-9036-495C-8E89-4B06773EA5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272391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6013247-C6D1-4E91-8499-F86A9B60D1FF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6013247-C6D1-4E91-8499-F86A9B60D1F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698746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7F30D9-D3CC-4DF2-907C-7EDBEADF687B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7F30D9-D3CC-4DF2-907C-7EDBEADF687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81061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167862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567E8A4-755E-4B5D-BAD6-0D9B76A1C010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567E8A4-755E-4B5D-BAD6-0D9B76A1C01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78849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5A985F-5352-4885-96BB-2CF4C5D803E0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5A985F-5352-4885-96BB-2CF4C5D803E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74776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5681FF-AAC7-4EFA-85E0-6E594E003409}"/>
                  </a:ext>
                </a:extLst>
              </p14:cNvPr>
              <p14:cNvContentPartPr/>
              <p14:nvPr/>
            </p14:nvContentPartPr>
            <p14:xfrm>
              <a:off x="6037230" y="2556120"/>
              <a:ext cx="1026000" cy="103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5681FF-AAC7-4EFA-85E0-6E594E0034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01230" y="2484120"/>
                <a:ext cx="1097640" cy="11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542D96E-3BB2-432D-8152-167EFA00C633}"/>
                  </a:ext>
                </a:extLst>
              </p14:cNvPr>
              <p14:cNvContentPartPr/>
              <p14:nvPr/>
            </p14:nvContentPartPr>
            <p14:xfrm>
              <a:off x="6058110" y="2386920"/>
              <a:ext cx="265320" cy="41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542D96E-3BB2-432D-8152-167EFA00C63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22470" y="2315280"/>
                <a:ext cx="3369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C5D3562-9117-4AF6-A058-615219F7534C}"/>
                  </a:ext>
                </a:extLst>
              </p14:cNvPr>
              <p14:cNvContentPartPr/>
              <p14:nvPr/>
            </p14:nvContentPartPr>
            <p14:xfrm>
              <a:off x="4150110" y="4011600"/>
              <a:ext cx="3960360" cy="1416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C5D3562-9117-4AF6-A058-615219F7534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132110" y="3993960"/>
                <a:ext cx="3996000" cy="14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F3228C0-9706-49A6-B38E-9F068AF1C4BC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F3228C0-9706-49A6-B38E-9F068AF1C4B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9233A19-DD3E-4FA6-98B8-F9D199CC8359}"/>
                  </a:ext>
                </a:extLst>
              </p14:cNvPr>
              <p14:cNvContentPartPr/>
              <p14:nvPr/>
            </p14:nvContentPartPr>
            <p14:xfrm>
              <a:off x="5882200" y="4417360"/>
              <a:ext cx="1278000" cy="32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9233A19-DD3E-4FA6-98B8-F9D199CC83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64560" y="4381720"/>
                <a:ext cx="1313640" cy="10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569493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14:cNvPr>
              <p14:cNvContentPartPr/>
              <p14:nvPr/>
            </p14:nvContentPartPr>
            <p14:xfrm>
              <a:off x="475590" y="4339560"/>
              <a:ext cx="419400" cy="37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6950" y="4330920"/>
                <a:ext cx="437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14:cNvPr>
              <p14:cNvContentPartPr/>
              <p14:nvPr/>
            </p14:nvContentPartPr>
            <p14:xfrm>
              <a:off x="1267590" y="4331280"/>
              <a:ext cx="130680" cy="53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58590" y="4322640"/>
                <a:ext cx="1483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14:cNvPr>
              <p14:cNvContentPartPr/>
              <p14:nvPr/>
            </p14:nvContentPartPr>
            <p14:xfrm>
              <a:off x="1546230" y="4551240"/>
              <a:ext cx="270360" cy="173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37590" y="4542240"/>
                <a:ext cx="2880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14:cNvPr>
              <p14:cNvContentPartPr/>
              <p14:nvPr/>
            </p14:nvContentPartPr>
            <p14:xfrm>
              <a:off x="2427150" y="4567440"/>
              <a:ext cx="170640" cy="7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18510" y="4558758"/>
                <a:ext cx="18828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14:cNvPr>
              <p14:cNvContentPartPr/>
              <p14:nvPr/>
            </p14:nvContentPartPr>
            <p14:xfrm>
              <a:off x="1939710" y="4356120"/>
              <a:ext cx="352440" cy="342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0710" y="4347120"/>
                <a:ext cx="370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14:cNvPr>
              <p14:cNvContentPartPr/>
              <p14:nvPr/>
            </p14:nvContentPartPr>
            <p14:xfrm>
              <a:off x="2718750" y="4345320"/>
              <a:ext cx="754200" cy="513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10106" y="4336320"/>
                <a:ext cx="771848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31E6C0-0555-49AC-A37E-EC2AA1403D29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31E6C0-0555-49AC-A37E-EC2AA1403D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211647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14:cNvPr>
              <p14:cNvContentPartPr/>
              <p14:nvPr/>
            </p14:nvContentPartPr>
            <p14:xfrm>
              <a:off x="475590" y="4339560"/>
              <a:ext cx="419400" cy="37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6950" y="4330920"/>
                <a:ext cx="437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14:cNvPr>
              <p14:cNvContentPartPr/>
              <p14:nvPr/>
            </p14:nvContentPartPr>
            <p14:xfrm>
              <a:off x="1267590" y="4331280"/>
              <a:ext cx="130680" cy="53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58590" y="4322640"/>
                <a:ext cx="1483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14:cNvPr>
              <p14:cNvContentPartPr/>
              <p14:nvPr/>
            </p14:nvContentPartPr>
            <p14:xfrm>
              <a:off x="1546230" y="4551240"/>
              <a:ext cx="270360" cy="173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37590" y="4542240"/>
                <a:ext cx="2880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14:cNvPr>
              <p14:cNvContentPartPr/>
              <p14:nvPr/>
            </p14:nvContentPartPr>
            <p14:xfrm>
              <a:off x="2427150" y="4567440"/>
              <a:ext cx="170640" cy="7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18510" y="4558758"/>
                <a:ext cx="18828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14:cNvPr>
              <p14:cNvContentPartPr/>
              <p14:nvPr/>
            </p14:nvContentPartPr>
            <p14:xfrm>
              <a:off x="1939710" y="4356120"/>
              <a:ext cx="352440" cy="342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0710" y="4347120"/>
                <a:ext cx="370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14:cNvPr>
              <p14:cNvContentPartPr/>
              <p14:nvPr/>
            </p14:nvContentPartPr>
            <p14:xfrm>
              <a:off x="2718750" y="4345320"/>
              <a:ext cx="754200" cy="513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10106" y="4336320"/>
                <a:ext cx="771848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14:cNvPr>
              <p14:cNvContentPartPr/>
              <p14:nvPr/>
            </p14:nvContentPartPr>
            <p14:xfrm>
              <a:off x="1384230" y="4828080"/>
              <a:ext cx="284760" cy="24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75590" y="4819093"/>
                <a:ext cx="302400" cy="26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14:cNvPr>
              <p14:cNvContentPartPr/>
              <p14:nvPr/>
            </p14:nvContentPartPr>
            <p14:xfrm>
              <a:off x="1402950" y="4217160"/>
              <a:ext cx="23076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394310" y="4208160"/>
                <a:ext cx="2484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14:cNvPr>
              <p14:cNvContentPartPr/>
              <p14:nvPr/>
            </p14:nvContentPartPr>
            <p14:xfrm>
              <a:off x="2893710" y="5046240"/>
              <a:ext cx="141480" cy="1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84710" y="5037600"/>
                <a:ext cx="1591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14:cNvPr>
              <p14:cNvContentPartPr/>
              <p14:nvPr/>
            </p14:nvContentPartPr>
            <p14:xfrm>
              <a:off x="2855190" y="4833480"/>
              <a:ext cx="174960" cy="19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46171" y="4824480"/>
                <a:ext cx="19263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14:cNvPr>
              <p14:cNvContentPartPr/>
              <p14:nvPr/>
            </p14:nvContentPartPr>
            <p14:xfrm>
              <a:off x="2916750" y="4272600"/>
              <a:ext cx="209520" cy="16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908095" y="4263600"/>
                <a:ext cx="22719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5767A-4759-4E59-A03E-154634A3A352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5767A-4759-4E59-A03E-154634A3A3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583535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14:cNvPr>
              <p14:cNvContentPartPr/>
              <p14:nvPr/>
            </p14:nvContentPartPr>
            <p14:xfrm>
              <a:off x="475590" y="4339560"/>
              <a:ext cx="419400" cy="37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6950" y="4330920"/>
                <a:ext cx="437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14:cNvPr>
              <p14:cNvContentPartPr/>
              <p14:nvPr/>
            </p14:nvContentPartPr>
            <p14:xfrm>
              <a:off x="1267590" y="4331280"/>
              <a:ext cx="130680" cy="53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58590" y="4322640"/>
                <a:ext cx="1483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14:cNvPr>
              <p14:cNvContentPartPr/>
              <p14:nvPr/>
            </p14:nvContentPartPr>
            <p14:xfrm>
              <a:off x="1546230" y="4551240"/>
              <a:ext cx="270360" cy="173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37590" y="4542240"/>
                <a:ext cx="2880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14:cNvPr>
              <p14:cNvContentPartPr/>
              <p14:nvPr/>
            </p14:nvContentPartPr>
            <p14:xfrm>
              <a:off x="2427150" y="4567440"/>
              <a:ext cx="170640" cy="7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18510" y="4558758"/>
                <a:ext cx="18828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14:cNvPr>
              <p14:cNvContentPartPr/>
              <p14:nvPr/>
            </p14:nvContentPartPr>
            <p14:xfrm>
              <a:off x="1939710" y="4356120"/>
              <a:ext cx="352440" cy="342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0710" y="4347120"/>
                <a:ext cx="370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14:cNvPr>
              <p14:cNvContentPartPr/>
              <p14:nvPr/>
            </p14:nvContentPartPr>
            <p14:xfrm>
              <a:off x="2718750" y="4345320"/>
              <a:ext cx="754200" cy="513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10106" y="4336320"/>
                <a:ext cx="771848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14:cNvPr>
              <p14:cNvContentPartPr/>
              <p14:nvPr/>
            </p14:nvContentPartPr>
            <p14:xfrm>
              <a:off x="1384230" y="4828080"/>
              <a:ext cx="284760" cy="24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75590" y="4819093"/>
                <a:ext cx="302400" cy="26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14:cNvPr>
              <p14:cNvContentPartPr/>
              <p14:nvPr/>
            </p14:nvContentPartPr>
            <p14:xfrm>
              <a:off x="1402950" y="4217160"/>
              <a:ext cx="23076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394310" y="4208160"/>
                <a:ext cx="2484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14:cNvPr>
              <p14:cNvContentPartPr/>
              <p14:nvPr/>
            </p14:nvContentPartPr>
            <p14:xfrm>
              <a:off x="2893710" y="5046240"/>
              <a:ext cx="141480" cy="1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84710" y="5037600"/>
                <a:ext cx="1591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14:cNvPr>
              <p14:cNvContentPartPr/>
              <p14:nvPr/>
            </p14:nvContentPartPr>
            <p14:xfrm>
              <a:off x="2855190" y="4833480"/>
              <a:ext cx="174960" cy="19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46171" y="4824480"/>
                <a:ext cx="19263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14:cNvPr>
              <p14:cNvContentPartPr/>
              <p14:nvPr/>
            </p14:nvContentPartPr>
            <p14:xfrm>
              <a:off x="2916750" y="4272600"/>
              <a:ext cx="209520" cy="16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908095" y="4263600"/>
                <a:ext cx="22719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14:cNvPr>
              <p14:cNvContentPartPr/>
              <p14:nvPr/>
            </p14:nvContentPartPr>
            <p14:xfrm>
              <a:off x="3686070" y="4451520"/>
              <a:ext cx="329040" cy="326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77060" y="4442520"/>
                <a:ext cx="34669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14:cNvPr>
              <p14:cNvContentPartPr/>
              <p14:nvPr/>
            </p14:nvContentPartPr>
            <p14:xfrm>
              <a:off x="4428030" y="4533600"/>
              <a:ext cx="263160" cy="34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19042" y="4524600"/>
                <a:ext cx="280776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14:cNvPr>
              <p14:cNvContentPartPr/>
              <p14:nvPr/>
            </p14:nvContentPartPr>
            <p14:xfrm>
              <a:off x="4812510" y="4551600"/>
              <a:ext cx="470520" cy="29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3510" y="4542960"/>
                <a:ext cx="48816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14:cNvPr>
              <p14:cNvContentPartPr/>
              <p14:nvPr/>
            </p14:nvContentPartPr>
            <p14:xfrm>
              <a:off x="5420190" y="4699200"/>
              <a:ext cx="160920" cy="7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11550" y="4690560"/>
                <a:ext cx="1785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14:cNvPr>
              <p14:cNvContentPartPr/>
              <p14:nvPr/>
            </p14:nvContentPartPr>
            <p14:xfrm>
              <a:off x="5418390" y="4764720"/>
              <a:ext cx="179640" cy="1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09390" y="475572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14:cNvPr>
              <p14:cNvContentPartPr/>
              <p14:nvPr/>
            </p14:nvContentPartPr>
            <p14:xfrm>
              <a:off x="5743110" y="4407600"/>
              <a:ext cx="876240" cy="773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734110" y="4398960"/>
                <a:ext cx="893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1A7C419-A7A7-4DA9-BB29-E60995BD8C29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1A7C419-A7A7-4DA9-BB29-E60995BD8C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7033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14:cNvPr>
              <p14:cNvContentPartPr/>
              <p14:nvPr/>
            </p14:nvContentPartPr>
            <p14:xfrm>
              <a:off x="475590" y="4339560"/>
              <a:ext cx="419400" cy="37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6950" y="4330920"/>
                <a:ext cx="437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14:cNvPr>
              <p14:cNvContentPartPr/>
              <p14:nvPr/>
            </p14:nvContentPartPr>
            <p14:xfrm>
              <a:off x="1267590" y="4331280"/>
              <a:ext cx="130680" cy="53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58590" y="4322640"/>
                <a:ext cx="1483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14:cNvPr>
              <p14:cNvContentPartPr/>
              <p14:nvPr/>
            </p14:nvContentPartPr>
            <p14:xfrm>
              <a:off x="1546230" y="4551240"/>
              <a:ext cx="270360" cy="173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37590" y="4542240"/>
                <a:ext cx="2880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14:cNvPr>
              <p14:cNvContentPartPr/>
              <p14:nvPr/>
            </p14:nvContentPartPr>
            <p14:xfrm>
              <a:off x="2427150" y="4567440"/>
              <a:ext cx="170640" cy="7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18510" y="4558758"/>
                <a:ext cx="18828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14:cNvPr>
              <p14:cNvContentPartPr/>
              <p14:nvPr/>
            </p14:nvContentPartPr>
            <p14:xfrm>
              <a:off x="1939710" y="4356120"/>
              <a:ext cx="352440" cy="342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0710" y="4347120"/>
                <a:ext cx="370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14:cNvPr>
              <p14:cNvContentPartPr/>
              <p14:nvPr/>
            </p14:nvContentPartPr>
            <p14:xfrm>
              <a:off x="2718750" y="4345320"/>
              <a:ext cx="754200" cy="513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10106" y="4336320"/>
                <a:ext cx="771848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14:cNvPr>
              <p14:cNvContentPartPr/>
              <p14:nvPr/>
            </p14:nvContentPartPr>
            <p14:xfrm>
              <a:off x="1384230" y="4828080"/>
              <a:ext cx="284760" cy="24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75590" y="4819093"/>
                <a:ext cx="302400" cy="26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14:cNvPr>
              <p14:cNvContentPartPr/>
              <p14:nvPr/>
            </p14:nvContentPartPr>
            <p14:xfrm>
              <a:off x="1402950" y="4217160"/>
              <a:ext cx="23076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394310" y="4208160"/>
                <a:ext cx="2484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14:cNvPr>
              <p14:cNvContentPartPr/>
              <p14:nvPr/>
            </p14:nvContentPartPr>
            <p14:xfrm>
              <a:off x="2893710" y="5046240"/>
              <a:ext cx="141480" cy="1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84710" y="5037600"/>
                <a:ext cx="1591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14:cNvPr>
              <p14:cNvContentPartPr/>
              <p14:nvPr/>
            </p14:nvContentPartPr>
            <p14:xfrm>
              <a:off x="2855190" y="4833480"/>
              <a:ext cx="174960" cy="19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46171" y="4824480"/>
                <a:ext cx="19263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14:cNvPr>
              <p14:cNvContentPartPr/>
              <p14:nvPr/>
            </p14:nvContentPartPr>
            <p14:xfrm>
              <a:off x="2916750" y="4272600"/>
              <a:ext cx="209520" cy="16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908095" y="4263600"/>
                <a:ext cx="22719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14:cNvPr>
              <p14:cNvContentPartPr/>
              <p14:nvPr/>
            </p14:nvContentPartPr>
            <p14:xfrm>
              <a:off x="3686070" y="4451520"/>
              <a:ext cx="329040" cy="326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77060" y="4442520"/>
                <a:ext cx="34669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14:cNvPr>
              <p14:cNvContentPartPr/>
              <p14:nvPr/>
            </p14:nvContentPartPr>
            <p14:xfrm>
              <a:off x="4428030" y="4533600"/>
              <a:ext cx="263160" cy="34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19042" y="4524600"/>
                <a:ext cx="280776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14:cNvPr>
              <p14:cNvContentPartPr/>
              <p14:nvPr/>
            </p14:nvContentPartPr>
            <p14:xfrm>
              <a:off x="4812510" y="4551600"/>
              <a:ext cx="470520" cy="29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3510" y="4542960"/>
                <a:ext cx="48816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14:cNvPr>
              <p14:cNvContentPartPr/>
              <p14:nvPr/>
            </p14:nvContentPartPr>
            <p14:xfrm>
              <a:off x="5420190" y="4699200"/>
              <a:ext cx="160920" cy="7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11550" y="4690560"/>
                <a:ext cx="1785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14:cNvPr>
              <p14:cNvContentPartPr/>
              <p14:nvPr/>
            </p14:nvContentPartPr>
            <p14:xfrm>
              <a:off x="5418390" y="4764720"/>
              <a:ext cx="179640" cy="1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09390" y="475572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14:cNvPr>
              <p14:cNvContentPartPr/>
              <p14:nvPr/>
            </p14:nvContentPartPr>
            <p14:xfrm>
              <a:off x="5743110" y="4407600"/>
              <a:ext cx="876240" cy="773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734110" y="4398960"/>
                <a:ext cx="893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A651C1A-A0FF-48BA-B51E-3FE1D72C021D}"/>
                  </a:ext>
                </a:extLst>
              </p14:cNvPr>
              <p14:cNvContentPartPr/>
              <p14:nvPr/>
            </p14:nvContentPartPr>
            <p14:xfrm>
              <a:off x="726150" y="5265220"/>
              <a:ext cx="629640" cy="237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A651C1A-A0FF-48BA-B51E-3FE1D72C021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17510" y="5256220"/>
                <a:ext cx="647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5097ACE-9CFD-4C38-A84E-F8F2D3D2D4FE}"/>
                  </a:ext>
                </a:extLst>
              </p14:cNvPr>
              <p14:cNvContentPartPr/>
              <p14:nvPr/>
            </p14:nvContentPartPr>
            <p14:xfrm>
              <a:off x="1724070" y="5260540"/>
              <a:ext cx="372600" cy="275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5097ACE-9CFD-4C38-A84E-F8F2D3D2D4F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715070" y="5251900"/>
                <a:ext cx="390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8275867-F43A-48C6-A73A-33568E70CAA5}"/>
                  </a:ext>
                </a:extLst>
              </p14:cNvPr>
              <p14:cNvContentPartPr/>
              <p14:nvPr/>
            </p14:nvContentPartPr>
            <p14:xfrm>
              <a:off x="2247870" y="5345500"/>
              <a:ext cx="685800" cy="1638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8275867-F43A-48C6-A73A-33568E70CA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239230" y="5336860"/>
                <a:ext cx="7034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C9E2D7-0A46-49A3-A606-C489B52969F0}"/>
                  </a:ext>
                </a:extLst>
              </p14:cNvPr>
              <p14:cNvContentPartPr/>
              <p14:nvPr/>
            </p14:nvContentPartPr>
            <p14:xfrm>
              <a:off x="3428310" y="5295100"/>
              <a:ext cx="351000" cy="299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C9E2D7-0A46-49A3-A606-C489B52969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9661" y="5286100"/>
                <a:ext cx="368658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9270F66-F31A-42A5-A0F1-3F7739FB2990}"/>
                  </a:ext>
                </a:extLst>
              </p14:cNvPr>
              <p14:cNvContentPartPr/>
              <p14:nvPr/>
            </p14:nvContentPartPr>
            <p14:xfrm>
              <a:off x="3106470" y="5220580"/>
              <a:ext cx="144360" cy="434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9270F66-F31A-42A5-A0F1-3F7739FB299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097470" y="5211580"/>
                <a:ext cx="1620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1DF2E4C-E059-4DCE-9CDD-5F76ACAF3C74}"/>
                  </a:ext>
                </a:extLst>
              </p14:cNvPr>
              <p14:cNvContentPartPr/>
              <p14:nvPr/>
            </p14:nvContentPartPr>
            <p14:xfrm>
              <a:off x="3893430" y="5412460"/>
              <a:ext cx="194040" cy="15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1DF2E4C-E059-4DCE-9CDD-5F76ACAF3C7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884790" y="5403820"/>
                <a:ext cx="211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14F1FCC-382A-4F25-AEFA-5A94F3A52F43}"/>
                  </a:ext>
                </a:extLst>
              </p14:cNvPr>
              <p14:cNvContentPartPr/>
              <p14:nvPr/>
            </p14:nvContentPartPr>
            <p14:xfrm>
              <a:off x="3918990" y="5455660"/>
              <a:ext cx="173160" cy="2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14F1FCC-382A-4F25-AEFA-5A94F3A52F4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09990" y="5447020"/>
                <a:ext cx="1908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BA678B-5732-4226-BE92-A4B9D5C15BCB}"/>
                  </a:ext>
                </a:extLst>
              </p14:cNvPr>
              <p14:cNvContentPartPr/>
              <p14:nvPr/>
            </p14:nvContentPartPr>
            <p14:xfrm>
              <a:off x="4218150" y="5283580"/>
              <a:ext cx="192600" cy="216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BA678B-5732-4226-BE92-A4B9D5C15BCB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209510" y="5274580"/>
                <a:ext cx="2102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A8CDC7F-94CF-4808-A92A-D1D24E8F9F07}"/>
                  </a:ext>
                </a:extLst>
              </p14:cNvPr>
              <p14:cNvContentPartPr/>
              <p14:nvPr/>
            </p14:nvContentPartPr>
            <p14:xfrm>
              <a:off x="5652390" y="5477260"/>
              <a:ext cx="143640" cy="10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A8CDC7F-94CF-4808-A92A-D1D24E8F9F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43390" y="5468260"/>
                <a:ext cx="1612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43F0C06-B55F-49D2-B7E9-335A1DA03F0B}"/>
                  </a:ext>
                </a:extLst>
              </p14:cNvPr>
              <p14:cNvContentPartPr/>
              <p14:nvPr/>
            </p14:nvContentPartPr>
            <p14:xfrm>
              <a:off x="5663910" y="5560060"/>
              <a:ext cx="13212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43F0C06-B55F-49D2-B7E9-335A1DA03F0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54910" y="5551420"/>
                <a:ext cx="149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9DAC37C-AE9B-41AD-B0FF-2A6101E816BB}"/>
                  </a:ext>
                </a:extLst>
              </p14:cNvPr>
              <p14:cNvContentPartPr/>
              <p14:nvPr/>
            </p14:nvContentPartPr>
            <p14:xfrm>
              <a:off x="6012390" y="5348020"/>
              <a:ext cx="183240" cy="28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9DAC37C-AE9B-41AD-B0FF-2A6101E816B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003390" y="5339032"/>
                <a:ext cx="200880" cy="29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820B79-CF45-4B6A-8DF5-80523BD1B4EF}"/>
                  </a:ext>
                </a:extLst>
              </p14:cNvPr>
              <p14:cNvContentPartPr/>
              <p14:nvPr/>
            </p14:nvContentPartPr>
            <p14:xfrm>
              <a:off x="5210670" y="5331460"/>
              <a:ext cx="315000" cy="30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820B79-CF45-4B6A-8DF5-80523BD1B4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02020" y="5322460"/>
                <a:ext cx="3326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C140721-DFE7-4473-980F-77F8ED5228A2}"/>
                  </a:ext>
                </a:extLst>
              </p14:cNvPr>
              <p14:cNvContentPartPr/>
              <p14:nvPr/>
            </p14:nvContentPartPr>
            <p14:xfrm>
              <a:off x="4849590" y="5193940"/>
              <a:ext cx="189000" cy="440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C140721-DFE7-4473-980F-77F8ED5228A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840950" y="5184940"/>
                <a:ext cx="20664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81046B6-0889-4B39-AE05-C50F01D10727}"/>
                  </a:ext>
                </a:extLst>
              </p14:cNvPr>
              <p14:cNvContentPartPr/>
              <p14:nvPr/>
            </p14:nvContentPartPr>
            <p14:xfrm>
              <a:off x="7378590" y="5578420"/>
              <a:ext cx="166320" cy="169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81046B6-0889-4B39-AE05-C50F01D1072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369950" y="5569420"/>
                <a:ext cx="183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49278AE-B225-4B44-922C-C1CFD2D19F9C}"/>
                  </a:ext>
                </a:extLst>
              </p14:cNvPr>
              <p14:cNvContentPartPr/>
              <p14:nvPr/>
            </p14:nvContentPartPr>
            <p14:xfrm>
              <a:off x="7353390" y="5667700"/>
              <a:ext cx="194040" cy="19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49278AE-B225-4B44-922C-C1CFD2D19F9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44750" y="5659060"/>
                <a:ext cx="211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A8E242B-D8F0-452B-A172-8AB86D9C096F}"/>
                  </a:ext>
                </a:extLst>
              </p14:cNvPr>
              <p14:cNvContentPartPr/>
              <p14:nvPr/>
            </p14:nvContentPartPr>
            <p14:xfrm>
              <a:off x="7710510" y="5467180"/>
              <a:ext cx="228960" cy="262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A8E242B-D8F0-452B-A172-8AB86D9C096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01870" y="5458540"/>
                <a:ext cx="2466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6A01BAC-C223-4D24-B9AF-F9578DDE6E9E}"/>
                  </a:ext>
                </a:extLst>
              </p14:cNvPr>
              <p14:cNvContentPartPr/>
              <p14:nvPr/>
            </p14:nvContentPartPr>
            <p14:xfrm>
              <a:off x="6935430" y="5426860"/>
              <a:ext cx="324360" cy="330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6A01BAC-C223-4D24-B9AF-F9578DDE6E9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26790" y="5417870"/>
                <a:ext cx="342000" cy="348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06961F4-FCBE-48A6-8133-7F989842A26D}"/>
                  </a:ext>
                </a:extLst>
              </p14:cNvPr>
              <p14:cNvContentPartPr/>
              <p14:nvPr/>
            </p14:nvContentPartPr>
            <p14:xfrm>
              <a:off x="6509910" y="5299060"/>
              <a:ext cx="278640" cy="456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06961F4-FCBE-48A6-8133-7F989842A2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00910" y="5290420"/>
                <a:ext cx="296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0C09717-C9D7-4012-9FEE-055C81E5AC58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0C09717-C9D7-4012-9FEE-055C81E5AC5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422260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14:cNvPr>
              <p14:cNvContentPartPr/>
              <p14:nvPr/>
            </p14:nvContentPartPr>
            <p14:xfrm>
              <a:off x="2832870" y="334920"/>
              <a:ext cx="327240" cy="185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7CB91E-9305-46C2-B2C3-3D62287F817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3870" y="325920"/>
                <a:ext cx="344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14:cNvPr>
              <p14:cNvContentPartPr/>
              <p14:nvPr/>
            </p14:nvContentPartPr>
            <p14:xfrm>
              <a:off x="3279630" y="169680"/>
              <a:ext cx="420840" cy="40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C56AE4-33BD-450F-9CD0-6A50B406E36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0990" y="161040"/>
                <a:ext cx="4384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14:cNvPr>
              <p14:cNvContentPartPr/>
              <p14:nvPr/>
            </p14:nvContentPartPr>
            <p14:xfrm>
              <a:off x="722550" y="153480"/>
              <a:ext cx="1833120" cy="69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0B0BE3-BD54-42B7-9EF9-BD6A72E6EA2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3550" y="144485"/>
                <a:ext cx="1850760" cy="716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14:cNvPr>
              <p14:cNvContentPartPr/>
              <p14:nvPr/>
            </p14:nvContentPartPr>
            <p14:xfrm>
              <a:off x="4049670" y="335640"/>
              <a:ext cx="191160" cy="253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A731F64-EC82-47C2-9A0F-FE90E98A89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1030" y="326640"/>
                <a:ext cx="2088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14:cNvPr>
              <p14:cNvContentPartPr/>
              <p14:nvPr/>
            </p14:nvContentPartPr>
            <p14:xfrm>
              <a:off x="4343790" y="289200"/>
              <a:ext cx="345600" cy="36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A4919A-D4DF-4241-A500-309945EC29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35150" y="280200"/>
                <a:ext cx="3632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14:cNvPr>
              <p14:cNvContentPartPr/>
              <p14:nvPr/>
            </p14:nvContentPartPr>
            <p14:xfrm>
              <a:off x="4836990" y="524280"/>
              <a:ext cx="22320" cy="25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99F53EB-903D-4122-AB55-A6FB22ACF8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28208" y="515640"/>
                <a:ext cx="40249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14:cNvPr>
              <p14:cNvContentPartPr/>
              <p14:nvPr/>
            </p14:nvContentPartPr>
            <p14:xfrm>
              <a:off x="4847790" y="393600"/>
              <a:ext cx="2412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353BB9-6FC4-43AE-A67D-C1F3987316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38790" y="384753"/>
                <a:ext cx="4176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14:cNvPr>
              <p14:cNvContentPartPr/>
              <p14:nvPr/>
            </p14:nvContentPartPr>
            <p14:xfrm>
              <a:off x="5202750" y="333840"/>
              <a:ext cx="275040" cy="292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E85B86-715F-4F82-9DB8-F726F704E5A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94110" y="325200"/>
                <a:ext cx="2926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14:cNvPr>
              <p14:cNvContentPartPr/>
              <p14:nvPr/>
            </p14:nvContentPartPr>
            <p14:xfrm>
              <a:off x="5598030" y="393600"/>
              <a:ext cx="19944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8081A90-C2B7-48A4-AB07-66136949CC5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89030" y="384600"/>
                <a:ext cx="217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14:cNvPr>
              <p14:cNvContentPartPr/>
              <p14:nvPr/>
            </p14:nvContentPartPr>
            <p14:xfrm>
              <a:off x="5623230" y="480360"/>
              <a:ext cx="17640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E6C243-EEF4-4511-A664-76F8CD229E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4590" y="471720"/>
                <a:ext cx="194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14:cNvPr>
              <p14:cNvContentPartPr/>
              <p14:nvPr/>
            </p14:nvContentPartPr>
            <p14:xfrm>
              <a:off x="5921670" y="200280"/>
              <a:ext cx="467280" cy="589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FF46DE-D9BB-4247-84EC-9616B6685F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12677" y="191640"/>
                <a:ext cx="484906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14:cNvPr>
              <p14:cNvContentPartPr/>
              <p14:nvPr/>
            </p14:nvContentPartPr>
            <p14:xfrm>
              <a:off x="6644190" y="207840"/>
              <a:ext cx="176040" cy="53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2C7110-5119-42B4-A21C-97D1EF23DD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550" y="199200"/>
                <a:ext cx="193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14:cNvPr>
              <p14:cNvContentPartPr/>
              <p14:nvPr/>
            </p14:nvContentPartPr>
            <p14:xfrm>
              <a:off x="7020390" y="393240"/>
              <a:ext cx="237960" cy="201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279017-080E-4081-87FF-24781AE24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11390" y="384600"/>
                <a:ext cx="255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14:cNvPr>
              <p14:cNvContentPartPr/>
              <p14:nvPr/>
            </p14:nvContentPartPr>
            <p14:xfrm>
              <a:off x="7387950" y="439680"/>
              <a:ext cx="129600" cy="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7AB978-C11D-4DD5-901E-F2E125CEB2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79310" y="430680"/>
                <a:ext cx="14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14:cNvPr>
              <p14:cNvContentPartPr/>
              <p14:nvPr/>
            </p14:nvContentPartPr>
            <p14:xfrm>
              <a:off x="7359870" y="509520"/>
              <a:ext cx="168840" cy="2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8B4E1B-4424-437F-B2FF-15C0B6FA7D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51230" y="500520"/>
                <a:ext cx="186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14:cNvPr>
              <p14:cNvContentPartPr/>
              <p14:nvPr/>
            </p14:nvContentPartPr>
            <p14:xfrm>
              <a:off x="7657590" y="181920"/>
              <a:ext cx="216000" cy="29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14FB73-40E0-4A24-970D-D4C34314B2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48950" y="173280"/>
                <a:ext cx="2336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14:cNvPr>
              <p14:cNvContentPartPr/>
              <p14:nvPr/>
            </p14:nvContentPartPr>
            <p14:xfrm>
              <a:off x="7958190" y="241680"/>
              <a:ext cx="98640" cy="10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9551A9-ADBD-44E0-8828-076586F21B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49190" y="233040"/>
                <a:ext cx="116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14:cNvPr>
              <p14:cNvContentPartPr/>
              <p14:nvPr/>
            </p14:nvContentPartPr>
            <p14:xfrm>
              <a:off x="8088510" y="274080"/>
              <a:ext cx="874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4E94A11-9EAD-4BCB-9899-F2999A733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79870" y="265440"/>
                <a:ext cx="105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14:cNvPr>
              <p14:cNvContentPartPr/>
              <p14:nvPr/>
            </p14:nvContentPartPr>
            <p14:xfrm>
              <a:off x="8071230" y="279840"/>
              <a:ext cx="123480" cy="16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E3B0869-1A85-40EE-8BFF-CC708229960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62230" y="27120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14:cNvPr>
              <p14:cNvContentPartPr/>
              <p14:nvPr/>
            </p14:nvContentPartPr>
            <p14:xfrm>
              <a:off x="7661910" y="512760"/>
              <a:ext cx="540360" cy="1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B7A0293-F0AE-402F-8521-6A28312881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3270" y="503760"/>
                <a:ext cx="5580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14:cNvPr>
              <p14:cNvContentPartPr/>
              <p14:nvPr/>
            </p14:nvContentPartPr>
            <p14:xfrm>
              <a:off x="7641390" y="482160"/>
              <a:ext cx="22932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A68357-3C40-4DAD-8703-AFB29C47FC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32750" y="473160"/>
                <a:ext cx="246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14:cNvPr>
              <p14:cNvContentPartPr/>
              <p14:nvPr/>
            </p14:nvContentPartPr>
            <p14:xfrm>
              <a:off x="7913190" y="554880"/>
              <a:ext cx="79920" cy="20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C10541-E0E1-4162-A155-C591E9BCED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4550" y="546240"/>
                <a:ext cx="975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14:cNvPr>
              <p14:cNvContentPartPr/>
              <p14:nvPr/>
            </p14:nvContentPartPr>
            <p14:xfrm>
              <a:off x="7836510" y="647760"/>
              <a:ext cx="144000" cy="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5CF505-E302-4EFA-8B97-3EFE9E082E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27510" y="639120"/>
                <a:ext cx="1616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14:cNvPr>
              <p14:cNvContentPartPr/>
              <p14:nvPr/>
            </p14:nvContentPartPr>
            <p14:xfrm>
              <a:off x="8033070" y="556320"/>
              <a:ext cx="106560" cy="90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942FA3-9BA0-40FD-B3D7-577B5C94DD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4430" y="547320"/>
                <a:ext cx="124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14:cNvPr>
              <p14:cNvContentPartPr/>
              <p14:nvPr/>
            </p14:nvContentPartPr>
            <p14:xfrm>
              <a:off x="8274630" y="232680"/>
              <a:ext cx="643680" cy="55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1D8301-CBB6-4165-9488-DA59228E922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65635" y="224040"/>
                <a:ext cx="66131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14:cNvPr>
              <p14:cNvContentPartPr/>
              <p14:nvPr/>
            </p14:nvContentPartPr>
            <p14:xfrm>
              <a:off x="419790" y="868440"/>
              <a:ext cx="8532000" cy="57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963C8A-B5B1-4521-9AEA-06F1A8114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0790" y="859446"/>
                <a:ext cx="8549640" cy="593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14:cNvPr>
              <p14:cNvContentPartPr/>
              <p14:nvPr/>
            </p14:nvContentPartPr>
            <p14:xfrm>
              <a:off x="2518950" y="1897680"/>
              <a:ext cx="259560" cy="14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71EA514-9C85-4B16-962D-364C4919B6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10310" y="1889040"/>
                <a:ext cx="2772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14:cNvPr>
              <p14:cNvContentPartPr/>
              <p14:nvPr/>
            </p14:nvContentPartPr>
            <p14:xfrm>
              <a:off x="6611070" y="1728840"/>
              <a:ext cx="263880" cy="44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9AABF9F-1DBE-4D52-B47F-F8B0A34E32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2070" y="1719840"/>
                <a:ext cx="2815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14:cNvPr>
              <p14:cNvContentPartPr/>
              <p14:nvPr/>
            </p14:nvContentPartPr>
            <p14:xfrm>
              <a:off x="6936150" y="2060040"/>
              <a:ext cx="5400" cy="3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8F3D5C4-AEFE-43E5-BD4F-99C7113E47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27510" y="2051400"/>
                <a:ext cx="230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14:cNvPr>
              <p14:cNvContentPartPr/>
              <p14:nvPr/>
            </p14:nvContentPartPr>
            <p14:xfrm>
              <a:off x="6961710" y="1714080"/>
              <a:ext cx="460440" cy="64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4A14E08-E99A-4DDA-B98D-1EDE1A93559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3070" y="1705440"/>
                <a:ext cx="478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14:cNvPr>
              <p14:cNvContentPartPr/>
              <p14:nvPr/>
            </p14:nvContentPartPr>
            <p14:xfrm>
              <a:off x="7206510" y="2056080"/>
              <a:ext cx="155520" cy="6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98C6E1-F181-4402-BC4B-EE3D25D377E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97510" y="2047080"/>
                <a:ext cx="1731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14:cNvPr>
              <p14:cNvContentPartPr/>
              <p14:nvPr/>
            </p14:nvContentPartPr>
            <p14:xfrm>
              <a:off x="7389750" y="1945560"/>
              <a:ext cx="343080" cy="230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F61C3F-4D0D-49A5-9CAD-94DAB0B65E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81110" y="1936920"/>
                <a:ext cx="360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14:cNvPr>
              <p14:cNvContentPartPr/>
              <p14:nvPr/>
            </p14:nvContentPartPr>
            <p14:xfrm>
              <a:off x="7797990" y="1979040"/>
              <a:ext cx="172440" cy="18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D318AE-7372-4735-9B2B-7BDB0ED642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88990" y="1970400"/>
                <a:ext cx="190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14:cNvPr>
              <p14:cNvContentPartPr/>
              <p14:nvPr/>
            </p14:nvContentPartPr>
            <p14:xfrm>
              <a:off x="7961790" y="1965000"/>
              <a:ext cx="28080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6C04A9-84C5-4BC9-A005-C0002E114D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53150" y="1956000"/>
                <a:ext cx="298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14:cNvPr>
              <p14:cNvContentPartPr/>
              <p14:nvPr/>
            </p14:nvContentPartPr>
            <p14:xfrm>
              <a:off x="8281830" y="1727040"/>
              <a:ext cx="48600" cy="41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D6F8AF-8839-4EA9-A72D-FC57CA249F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72830" y="1718400"/>
                <a:ext cx="66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14:cNvPr>
              <p14:cNvContentPartPr/>
              <p14:nvPr/>
            </p14:nvContentPartPr>
            <p14:xfrm>
              <a:off x="8209830" y="1972560"/>
              <a:ext cx="209160" cy="9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A44632-1850-425B-861C-12744C9E399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01190" y="1963560"/>
                <a:ext cx="226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14:cNvPr>
              <p14:cNvContentPartPr/>
              <p14:nvPr/>
            </p14:nvContentPartPr>
            <p14:xfrm>
              <a:off x="8428350" y="1926840"/>
              <a:ext cx="4896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498FD8-231B-4709-B6E5-C6562DA4EE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19350" y="1918200"/>
                <a:ext cx="66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14:cNvPr>
              <p14:cNvContentPartPr/>
              <p14:nvPr/>
            </p14:nvContentPartPr>
            <p14:xfrm>
              <a:off x="8506110" y="1735680"/>
              <a:ext cx="410760" cy="560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C03CB6-F10F-4F60-ABBA-DDFA620B43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497470" y="1727040"/>
                <a:ext cx="428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14:cNvPr>
              <p14:cNvContentPartPr/>
              <p14:nvPr/>
            </p14:nvContentPartPr>
            <p14:xfrm>
              <a:off x="363270" y="1561800"/>
              <a:ext cx="1875600" cy="1036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A4C213B-6727-4BCA-9134-5C28A9B566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4628" y="1552800"/>
                <a:ext cx="1893243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14:cNvPr>
              <p14:cNvContentPartPr/>
              <p14:nvPr/>
            </p14:nvContentPartPr>
            <p14:xfrm>
              <a:off x="2368470" y="2152200"/>
              <a:ext cx="220320" cy="629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CF63123-036D-433C-B271-998DE89472E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9470" y="2143200"/>
                <a:ext cx="2379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14:cNvPr>
              <p14:cNvContentPartPr/>
              <p14:nvPr/>
            </p14:nvContentPartPr>
            <p14:xfrm>
              <a:off x="2890830" y="1563240"/>
              <a:ext cx="1656360" cy="1300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FD3DCD-9BA6-41A9-9678-530223764EB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82190" y="1554598"/>
                <a:ext cx="1674000" cy="1317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14:cNvPr>
              <p14:cNvContentPartPr/>
              <p14:nvPr/>
            </p14:nvContentPartPr>
            <p14:xfrm>
              <a:off x="4643670" y="1674480"/>
              <a:ext cx="1706760" cy="1177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22B287D-E86A-4FC4-A032-07FE73C9E50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35030" y="1665480"/>
                <a:ext cx="172440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14:cNvPr>
              <p14:cNvContentPartPr/>
              <p14:nvPr/>
            </p14:nvContentPartPr>
            <p14:xfrm>
              <a:off x="171390" y="2917560"/>
              <a:ext cx="8729640" cy="81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7DE2BD-63E6-4762-A7B2-5E9B0DC49E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2750" y="2908920"/>
                <a:ext cx="874728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14:cNvPr>
              <p14:cNvContentPartPr/>
              <p14:nvPr/>
            </p14:nvContentPartPr>
            <p14:xfrm>
              <a:off x="5253150" y="3186840"/>
              <a:ext cx="40500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7E151EB-4749-4F29-82FB-97A5BD9889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44150" y="3177840"/>
                <a:ext cx="422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14:cNvPr>
              <p14:cNvContentPartPr/>
              <p14:nvPr/>
            </p14:nvContentPartPr>
            <p14:xfrm>
              <a:off x="5744910" y="3216360"/>
              <a:ext cx="47520" cy="385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DBF268-2DBC-4309-A88D-4D60322985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36270" y="3207360"/>
                <a:ext cx="6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14:cNvPr>
              <p14:cNvContentPartPr/>
              <p14:nvPr/>
            </p14:nvContentPartPr>
            <p14:xfrm>
              <a:off x="5644470" y="3385200"/>
              <a:ext cx="300960" cy="4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022D07C-3F4F-4586-8DAE-E2B2692FF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35470" y="3376560"/>
                <a:ext cx="3186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14:cNvPr>
              <p14:cNvContentPartPr/>
              <p14:nvPr/>
            </p14:nvContentPartPr>
            <p14:xfrm>
              <a:off x="5852190" y="3164520"/>
              <a:ext cx="617040" cy="41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6DA81-12D5-4DED-B087-4B163376C0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43190" y="3155520"/>
                <a:ext cx="634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14:cNvPr>
              <p14:cNvContentPartPr/>
              <p14:nvPr/>
            </p14:nvContentPartPr>
            <p14:xfrm>
              <a:off x="6286350" y="3332280"/>
              <a:ext cx="303120" cy="1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A7F08B-D71D-439B-B709-78278395A7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77710" y="3323640"/>
                <a:ext cx="3207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14:cNvPr>
              <p14:cNvContentPartPr/>
              <p14:nvPr/>
            </p14:nvContentPartPr>
            <p14:xfrm>
              <a:off x="6807630" y="3393480"/>
              <a:ext cx="298440" cy="173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7863CB8-9EA8-494D-9CFB-5C5FDBD15A1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8630" y="3384840"/>
                <a:ext cx="3160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14:cNvPr>
              <p14:cNvContentPartPr/>
              <p14:nvPr/>
            </p14:nvContentPartPr>
            <p14:xfrm>
              <a:off x="7235670" y="3148320"/>
              <a:ext cx="453600" cy="43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6110E21-F393-4AEA-A5AD-48F8017D12A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7030" y="3139680"/>
                <a:ext cx="471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14:cNvPr>
              <p14:cNvContentPartPr/>
              <p14:nvPr/>
            </p14:nvContentPartPr>
            <p14:xfrm>
              <a:off x="574590" y="3772920"/>
              <a:ext cx="307800" cy="209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8D3E84-73E6-44AB-B27C-C79F7E634C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590" y="3764280"/>
                <a:ext cx="3254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14:cNvPr>
              <p14:cNvContentPartPr/>
              <p14:nvPr/>
            </p14:nvContentPartPr>
            <p14:xfrm>
              <a:off x="975990" y="3653760"/>
              <a:ext cx="448200" cy="332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750F66D-B8F4-4FA6-A389-50E971FE93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6990" y="3644760"/>
                <a:ext cx="46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14:cNvPr>
              <p14:cNvContentPartPr/>
              <p14:nvPr/>
            </p14:nvContentPartPr>
            <p14:xfrm>
              <a:off x="1636950" y="3915480"/>
              <a:ext cx="14400" cy="2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D333E7-8FFA-46F2-9222-0CBCBCB3454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27950" y="3906840"/>
                <a:ext cx="3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14:cNvPr>
              <p14:cNvContentPartPr/>
              <p14:nvPr/>
            </p14:nvContentPartPr>
            <p14:xfrm>
              <a:off x="2189910" y="3861120"/>
              <a:ext cx="246240" cy="194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AA0317-BCBC-4BF0-A6D2-9B793366A07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80910" y="3852120"/>
                <a:ext cx="2638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14:cNvPr>
              <p14:cNvContentPartPr/>
              <p14:nvPr/>
            </p14:nvContentPartPr>
            <p14:xfrm>
              <a:off x="2581230" y="3888840"/>
              <a:ext cx="156960" cy="14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30B3-15DE-464C-A38F-5260827F5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72590" y="3880200"/>
                <a:ext cx="1746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14:cNvPr>
              <p14:cNvContentPartPr/>
              <p14:nvPr/>
            </p14:nvContentPartPr>
            <p14:xfrm>
              <a:off x="2579790" y="3990000"/>
              <a:ext cx="1519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5C4774-ACFF-402F-A537-289550C66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0790" y="3981360"/>
                <a:ext cx="169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14:cNvPr>
              <p14:cNvContentPartPr/>
              <p14:nvPr/>
            </p14:nvContentPartPr>
            <p14:xfrm>
              <a:off x="2855910" y="3616320"/>
              <a:ext cx="475200" cy="57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E27B574-6726-44B0-894E-A99A8FAF7D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47270" y="3607680"/>
                <a:ext cx="49284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14:cNvPr>
              <p14:cNvContentPartPr/>
              <p14:nvPr/>
            </p14:nvContentPartPr>
            <p14:xfrm>
              <a:off x="3506430" y="3794520"/>
              <a:ext cx="358920" cy="297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46F0BA2-375C-4980-BFC2-BAA414F3C0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97430" y="3785880"/>
                <a:ext cx="3765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14:cNvPr>
              <p14:cNvContentPartPr/>
              <p14:nvPr/>
            </p14:nvContentPartPr>
            <p14:xfrm>
              <a:off x="4428030" y="3748440"/>
              <a:ext cx="137160" cy="537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BE77C78-8769-4A1E-966D-B45792BE19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19030" y="3739440"/>
                <a:ext cx="15480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14:cNvPr>
              <p14:cNvContentPartPr/>
              <p14:nvPr/>
            </p14:nvContentPartPr>
            <p14:xfrm>
              <a:off x="4729710" y="3800280"/>
              <a:ext cx="763200" cy="356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69A35A-A36F-4C97-A454-204C09E0E92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721070" y="3791280"/>
                <a:ext cx="780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14:cNvPr>
              <p14:cNvContentPartPr/>
              <p14:nvPr/>
            </p14:nvContentPartPr>
            <p14:xfrm>
              <a:off x="5627550" y="4025640"/>
              <a:ext cx="21816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56D9808-6244-4CC5-B80D-16088F7806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8550" y="4017000"/>
                <a:ext cx="2358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14:cNvPr>
              <p14:cNvContentPartPr/>
              <p14:nvPr/>
            </p14:nvContentPartPr>
            <p14:xfrm>
              <a:off x="5652030" y="4117800"/>
              <a:ext cx="17748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E0E754-B988-4283-9FDF-19C6454C12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3030" y="4108800"/>
                <a:ext cx="195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14:cNvPr>
              <p14:cNvContentPartPr/>
              <p14:nvPr/>
            </p14:nvContentPartPr>
            <p14:xfrm>
              <a:off x="5988270" y="3786240"/>
              <a:ext cx="1237320" cy="642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5FA0F9-E9F2-4D4C-AEF4-9785ADE58E0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79273" y="3777240"/>
                <a:ext cx="1254955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14:cNvPr>
              <p14:cNvContentPartPr/>
              <p14:nvPr/>
            </p14:nvContentPartPr>
            <p14:xfrm>
              <a:off x="475590" y="4339560"/>
              <a:ext cx="419400" cy="37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1B6A75-E351-42BE-92E1-00431472E81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66950" y="4330920"/>
                <a:ext cx="437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14:cNvPr>
              <p14:cNvContentPartPr/>
              <p14:nvPr/>
            </p14:nvContentPartPr>
            <p14:xfrm>
              <a:off x="1267590" y="4331280"/>
              <a:ext cx="130680" cy="53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BF5E17-0580-4DFA-A0AA-C043019DAB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58590" y="4322640"/>
                <a:ext cx="1483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14:cNvPr>
              <p14:cNvContentPartPr/>
              <p14:nvPr/>
            </p14:nvContentPartPr>
            <p14:xfrm>
              <a:off x="1546230" y="4551240"/>
              <a:ext cx="270360" cy="173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64FE90-7030-4FCF-B29B-29D1117141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37590" y="4542240"/>
                <a:ext cx="2880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14:cNvPr>
              <p14:cNvContentPartPr/>
              <p14:nvPr/>
            </p14:nvContentPartPr>
            <p14:xfrm>
              <a:off x="2427150" y="4567440"/>
              <a:ext cx="170640" cy="7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A5F192-CDB8-4E3F-8664-DB65662EF3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418510" y="4558758"/>
                <a:ext cx="18828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14:cNvPr>
              <p14:cNvContentPartPr/>
              <p14:nvPr/>
            </p14:nvContentPartPr>
            <p14:xfrm>
              <a:off x="1939710" y="4356120"/>
              <a:ext cx="352440" cy="342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8B17A6-C13A-446E-98C2-F7AF9E32F8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0710" y="4347120"/>
                <a:ext cx="370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14:cNvPr>
              <p14:cNvContentPartPr/>
              <p14:nvPr/>
            </p14:nvContentPartPr>
            <p14:xfrm>
              <a:off x="2718750" y="4345320"/>
              <a:ext cx="754200" cy="513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B2480B8-6237-4064-8E92-E203F36883B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710106" y="4336320"/>
                <a:ext cx="771848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14:cNvPr>
              <p14:cNvContentPartPr/>
              <p14:nvPr/>
            </p14:nvContentPartPr>
            <p14:xfrm>
              <a:off x="1384230" y="4828080"/>
              <a:ext cx="284760" cy="24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580431-7E2C-4210-ACA3-149755E8A47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375590" y="4819093"/>
                <a:ext cx="302400" cy="26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14:cNvPr>
              <p14:cNvContentPartPr/>
              <p14:nvPr/>
            </p14:nvContentPartPr>
            <p14:xfrm>
              <a:off x="1402950" y="4217160"/>
              <a:ext cx="23076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0B7FDDC-8ED7-4E02-A140-A5645425BF2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394310" y="4208160"/>
                <a:ext cx="2484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14:cNvPr>
              <p14:cNvContentPartPr/>
              <p14:nvPr/>
            </p14:nvContentPartPr>
            <p14:xfrm>
              <a:off x="2893710" y="5046240"/>
              <a:ext cx="141480" cy="1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27309C-DD04-475E-9D2A-9779C0D0F65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84710" y="5037600"/>
                <a:ext cx="1591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14:cNvPr>
              <p14:cNvContentPartPr/>
              <p14:nvPr/>
            </p14:nvContentPartPr>
            <p14:xfrm>
              <a:off x="2855190" y="4833480"/>
              <a:ext cx="174960" cy="192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326F59-3239-4C76-8D00-3C8D5822EBF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46171" y="4824480"/>
                <a:ext cx="19263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14:cNvPr>
              <p14:cNvContentPartPr/>
              <p14:nvPr/>
            </p14:nvContentPartPr>
            <p14:xfrm>
              <a:off x="2916750" y="4272600"/>
              <a:ext cx="209520" cy="16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E57993F-03C9-4836-A77D-19C8C0E9394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908095" y="4263600"/>
                <a:ext cx="22719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14:cNvPr>
              <p14:cNvContentPartPr/>
              <p14:nvPr/>
            </p14:nvContentPartPr>
            <p14:xfrm>
              <a:off x="3686070" y="4451520"/>
              <a:ext cx="329040" cy="326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00C023-0DA0-422C-869E-AD9D845D69B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77060" y="4442520"/>
                <a:ext cx="34669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14:cNvPr>
              <p14:cNvContentPartPr/>
              <p14:nvPr/>
            </p14:nvContentPartPr>
            <p14:xfrm>
              <a:off x="4428030" y="4533600"/>
              <a:ext cx="263160" cy="34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0BF726-BDBE-4F62-AAD1-AB9303D16FC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19042" y="4524600"/>
                <a:ext cx="280776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14:cNvPr>
              <p14:cNvContentPartPr/>
              <p14:nvPr/>
            </p14:nvContentPartPr>
            <p14:xfrm>
              <a:off x="4812510" y="4551600"/>
              <a:ext cx="470520" cy="29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1598B6-21A5-4AD1-8F83-DBC9C99C44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3510" y="4542960"/>
                <a:ext cx="48816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14:cNvPr>
              <p14:cNvContentPartPr/>
              <p14:nvPr/>
            </p14:nvContentPartPr>
            <p14:xfrm>
              <a:off x="5420190" y="4699200"/>
              <a:ext cx="160920" cy="7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99CDEA0-4BBF-499D-A836-623240B3C9D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11550" y="4690560"/>
                <a:ext cx="1785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14:cNvPr>
              <p14:cNvContentPartPr/>
              <p14:nvPr/>
            </p14:nvContentPartPr>
            <p14:xfrm>
              <a:off x="5418390" y="4764720"/>
              <a:ext cx="179640" cy="1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5F3E1C-3E2F-427D-9F83-3DA2BCC8FED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09390" y="4755720"/>
                <a:ext cx="197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14:cNvPr>
              <p14:cNvContentPartPr/>
              <p14:nvPr/>
            </p14:nvContentPartPr>
            <p14:xfrm>
              <a:off x="5743110" y="4407600"/>
              <a:ext cx="876240" cy="773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9B81785-36EB-4FA3-8AF0-A15F1E312D8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734110" y="4398960"/>
                <a:ext cx="8938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A651C1A-A0FF-48BA-B51E-3FE1D72C021D}"/>
                  </a:ext>
                </a:extLst>
              </p14:cNvPr>
              <p14:cNvContentPartPr/>
              <p14:nvPr/>
            </p14:nvContentPartPr>
            <p14:xfrm>
              <a:off x="726150" y="5265220"/>
              <a:ext cx="629640" cy="237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A651C1A-A0FF-48BA-B51E-3FE1D72C021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17510" y="5256220"/>
                <a:ext cx="647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5097ACE-9CFD-4C38-A84E-F8F2D3D2D4FE}"/>
                  </a:ext>
                </a:extLst>
              </p14:cNvPr>
              <p14:cNvContentPartPr/>
              <p14:nvPr/>
            </p14:nvContentPartPr>
            <p14:xfrm>
              <a:off x="1724070" y="5260540"/>
              <a:ext cx="372600" cy="275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5097ACE-9CFD-4C38-A84E-F8F2D3D2D4F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715070" y="5251900"/>
                <a:ext cx="390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8275867-F43A-48C6-A73A-33568E70CAA5}"/>
                  </a:ext>
                </a:extLst>
              </p14:cNvPr>
              <p14:cNvContentPartPr/>
              <p14:nvPr/>
            </p14:nvContentPartPr>
            <p14:xfrm>
              <a:off x="2247870" y="5345500"/>
              <a:ext cx="685800" cy="1638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8275867-F43A-48C6-A73A-33568E70CA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239230" y="5336860"/>
                <a:ext cx="7034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C9E2D7-0A46-49A3-A606-C489B52969F0}"/>
                  </a:ext>
                </a:extLst>
              </p14:cNvPr>
              <p14:cNvContentPartPr/>
              <p14:nvPr/>
            </p14:nvContentPartPr>
            <p14:xfrm>
              <a:off x="3428310" y="5295100"/>
              <a:ext cx="351000" cy="299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C9E2D7-0A46-49A3-A606-C489B52969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9661" y="5286100"/>
                <a:ext cx="368658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9270F66-F31A-42A5-A0F1-3F7739FB2990}"/>
                  </a:ext>
                </a:extLst>
              </p14:cNvPr>
              <p14:cNvContentPartPr/>
              <p14:nvPr/>
            </p14:nvContentPartPr>
            <p14:xfrm>
              <a:off x="3106470" y="5220580"/>
              <a:ext cx="144360" cy="434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9270F66-F31A-42A5-A0F1-3F7739FB299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097470" y="5211580"/>
                <a:ext cx="1620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1DF2E4C-E059-4DCE-9CDD-5F76ACAF3C74}"/>
                  </a:ext>
                </a:extLst>
              </p14:cNvPr>
              <p14:cNvContentPartPr/>
              <p14:nvPr/>
            </p14:nvContentPartPr>
            <p14:xfrm>
              <a:off x="3893430" y="5412460"/>
              <a:ext cx="194040" cy="15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1DF2E4C-E059-4DCE-9CDD-5F76ACAF3C7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884790" y="5403820"/>
                <a:ext cx="211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14F1FCC-382A-4F25-AEFA-5A94F3A52F43}"/>
                  </a:ext>
                </a:extLst>
              </p14:cNvPr>
              <p14:cNvContentPartPr/>
              <p14:nvPr/>
            </p14:nvContentPartPr>
            <p14:xfrm>
              <a:off x="3918990" y="5455660"/>
              <a:ext cx="173160" cy="2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14F1FCC-382A-4F25-AEFA-5A94F3A52F4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09990" y="5447020"/>
                <a:ext cx="1908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BA678B-5732-4226-BE92-A4B9D5C15BCB}"/>
                  </a:ext>
                </a:extLst>
              </p14:cNvPr>
              <p14:cNvContentPartPr/>
              <p14:nvPr/>
            </p14:nvContentPartPr>
            <p14:xfrm>
              <a:off x="4218150" y="5283580"/>
              <a:ext cx="192600" cy="216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BA678B-5732-4226-BE92-A4B9D5C15BCB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209510" y="5274580"/>
                <a:ext cx="2102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A8CDC7F-94CF-4808-A92A-D1D24E8F9F07}"/>
                  </a:ext>
                </a:extLst>
              </p14:cNvPr>
              <p14:cNvContentPartPr/>
              <p14:nvPr/>
            </p14:nvContentPartPr>
            <p14:xfrm>
              <a:off x="5652390" y="5477260"/>
              <a:ext cx="143640" cy="10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A8CDC7F-94CF-4808-A92A-D1D24E8F9F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43390" y="5468260"/>
                <a:ext cx="1612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43F0C06-B55F-49D2-B7E9-335A1DA03F0B}"/>
                  </a:ext>
                </a:extLst>
              </p14:cNvPr>
              <p14:cNvContentPartPr/>
              <p14:nvPr/>
            </p14:nvContentPartPr>
            <p14:xfrm>
              <a:off x="5663910" y="5560060"/>
              <a:ext cx="13212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43F0C06-B55F-49D2-B7E9-335A1DA03F0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54910" y="5551420"/>
                <a:ext cx="149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9DAC37C-AE9B-41AD-B0FF-2A6101E816BB}"/>
                  </a:ext>
                </a:extLst>
              </p14:cNvPr>
              <p14:cNvContentPartPr/>
              <p14:nvPr/>
            </p14:nvContentPartPr>
            <p14:xfrm>
              <a:off x="6012390" y="5348020"/>
              <a:ext cx="183240" cy="28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9DAC37C-AE9B-41AD-B0FF-2A6101E816B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003390" y="5339032"/>
                <a:ext cx="200880" cy="29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820B79-CF45-4B6A-8DF5-80523BD1B4EF}"/>
                  </a:ext>
                </a:extLst>
              </p14:cNvPr>
              <p14:cNvContentPartPr/>
              <p14:nvPr/>
            </p14:nvContentPartPr>
            <p14:xfrm>
              <a:off x="5210670" y="5331460"/>
              <a:ext cx="315000" cy="303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820B79-CF45-4B6A-8DF5-80523BD1B4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02020" y="5322460"/>
                <a:ext cx="3326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C140721-DFE7-4473-980F-77F8ED5228A2}"/>
                  </a:ext>
                </a:extLst>
              </p14:cNvPr>
              <p14:cNvContentPartPr/>
              <p14:nvPr/>
            </p14:nvContentPartPr>
            <p14:xfrm>
              <a:off x="4849590" y="5193940"/>
              <a:ext cx="189000" cy="440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C140721-DFE7-4473-980F-77F8ED5228A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840950" y="5184940"/>
                <a:ext cx="20664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81046B6-0889-4B39-AE05-C50F01D10727}"/>
                  </a:ext>
                </a:extLst>
              </p14:cNvPr>
              <p14:cNvContentPartPr/>
              <p14:nvPr/>
            </p14:nvContentPartPr>
            <p14:xfrm>
              <a:off x="7378590" y="5578420"/>
              <a:ext cx="166320" cy="169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81046B6-0889-4B39-AE05-C50F01D1072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369950" y="5569420"/>
                <a:ext cx="183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49278AE-B225-4B44-922C-C1CFD2D19F9C}"/>
                  </a:ext>
                </a:extLst>
              </p14:cNvPr>
              <p14:cNvContentPartPr/>
              <p14:nvPr/>
            </p14:nvContentPartPr>
            <p14:xfrm>
              <a:off x="7353390" y="5667700"/>
              <a:ext cx="194040" cy="19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49278AE-B225-4B44-922C-C1CFD2D19F9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44750" y="5659060"/>
                <a:ext cx="211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A8E242B-D8F0-452B-A172-8AB86D9C096F}"/>
                  </a:ext>
                </a:extLst>
              </p14:cNvPr>
              <p14:cNvContentPartPr/>
              <p14:nvPr/>
            </p14:nvContentPartPr>
            <p14:xfrm>
              <a:off x="7710510" y="5467180"/>
              <a:ext cx="228960" cy="262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A8E242B-D8F0-452B-A172-8AB86D9C096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01870" y="5458540"/>
                <a:ext cx="2466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6A01BAC-C223-4D24-B9AF-F9578DDE6E9E}"/>
                  </a:ext>
                </a:extLst>
              </p14:cNvPr>
              <p14:cNvContentPartPr/>
              <p14:nvPr/>
            </p14:nvContentPartPr>
            <p14:xfrm>
              <a:off x="6935430" y="5426860"/>
              <a:ext cx="324360" cy="330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6A01BAC-C223-4D24-B9AF-F9578DDE6E9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26790" y="5417870"/>
                <a:ext cx="342000" cy="348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06961F4-FCBE-48A6-8133-7F989842A26D}"/>
                  </a:ext>
                </a:extLst>
              </p14:cNvPr>
              <p14:cNvContentPartPr/>
              <p14:nvPr/>
            </p14:nvContentPartPr>
            <p14:xfrm>
              <a:off x="6509910" y="5299060"/>
              <a:ext cx="278640" cy="456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06961F4-FCBE-48A6-8133-7F989842A2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00910" y="5290420"/>
                <a:ext cx="296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B164E-EC8F-49D8-87EA-0C60DB23E7FC}"/>
                  </a:ext>
                </a:extLst>
              </p14:cNvPr>
              <p14:cNvContentPartPr/>
              <p14:nvPr/>
            </p14:nvContentPartPr>
            <p14:xfrm>
              <a:off x="747750" y="5714140"/>
              <a:ext cx="954720" cy="349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B164E-EC8F-49D8-87EA-0C60DB23E7F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8753" y="5705500"/>
                <a:ext cx="972353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15452C3-1FEC-45EE-8E87-665B5D24F02A}"/>
                  </a:ext>
                </a:extLst>
              </p14:cNvPr>
              <p14:cNvContentPartPr/>
              <p14:nvPr/>
            </p14:nvContentPartPr>
            <p14:xfrm>
              <a:off x="2365950" y="6008980"/>
              <a:ext cx="164520" cy="248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15452C3-1FEC-45EE-8E87-665B5D24F02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2357310" y="6000340"/>
                <a:ext cx="182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F5640CB-FE31-425F-939A-5D4B7997F3BF}"/>
                  </a:ext>
                </a:extLst>
              </p14:cNvPr>
              <p14:cNvContentPartPr/>
              <p14:nvPr/>
            </p14:nvContentPartPr>
            <p14:xfrm>
              <a:off x="2691390" y="6105100"/>
              <a:ext cx="169560" cy="129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F5640CB-FE31-425F-939A-5D4B7997F3B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682750" y="6096460"/>
                <a:ext cx="187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C62B9A0-F8EB-431F-B831-C7D0BC259D6A}"/>
                  </a:ext>
                </a:extLst>
              </p14:cNvPr>
              <p14:cNvContentPartPr/>
              <p14:nvPr/>
            </p14:nvContentPartPr>
            <p14:xfrm>
              <a:off x="2715150" y="6196180"/>
              <a:ext cx="155160" cy="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C62B9A0-F8EB-431F-B831-C7D0BC259D6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510" y="6187540"/>
                <a:ext cx="1728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0059973-3E23-45F0-B0CB-F5A5C496842F}"/>
                  </a:ext>
                </a:extLst>
              </p14:cNvPr>
              <p14:cNvContentPartPr/>
              <p14:nvPr/>
            </p14:nvContentPartPr>
            <p14:xfrm>
              <a:off x="2982270" y="5993500"/>
              <a:ext cx="315000" cy="286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0059973-3E23-45F0-B0CB-F5A5C496842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73630" y="5984500"/>
                <a:ext cx="332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D1EBFD0-6D6D-4350-ACF5-879B823A9D71}"/>
                  </a:ext>
                </a:extLst>
              </p14:cNvPr>
              <p14:cNvContentPartPr/>
              <p14:nvPr/>
            </p14:nvContentPartPr>
            <p14:xfrm>
              <a:off x="3444150" y="6054700"/>
              <a:ext cx="178200" cy="176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D1EBFD0-6D6D-4350-ACF5-879B823A9D71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435510" y="6045700"/>
                <a:ext cx="195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E7ABE79-E0D8-4A8B-963F-BEEBC0460C02}"/>
                  </a:ext>
                </a:extLst>
              </p14:cNvPr>
              <p14:cNvContentPartPr/>
              <p14:nvPr/>
            </p14:nvContentPartPr>
            <p14:xfrm>
              <a:off x="3754830" y="5876500"/>
              <a:ext cx="1084320" cy="5270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E7ABE79-E0D8-4A8B-963F-BEEBC0460C0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745830" y="5867860"/>
                <a:ext cx="110196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6E1DB1E-B212-4F5F-8393-A5A694617373}"/>
                  </a:ext>
                </a:extLst>
              </p14:cNvPr>
              <p14:cNvContentPartPr/>
              <p14:nvPr/>
            </p14:nvContentPartPr>
            <p14:xfrm>
              <a:off x="3961960" y="2884840"/>
              <a:ext cx="2086200" cy="92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6E1DB1E-B212-4F5F-8393-A5A694617373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943960" y="2849200"/>
                <a:ext cx="2121840" cy="1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771478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5456CF-59EE-49F9-AAB0-35354607242F}"/>
                  </a:ext>
                </a:extLst>
              </p14:cNvPr>
              <p14:cNvContentPartPr/>
              <p14:nvPr/>
            </p14:nvContentPartPr>
            <p14:xfrm>
              <a:off x="1166316" y="1160791"/>
              <a:ext cx="1468440" cy="872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5456CF-59EE-49F9-AAB0-35354607242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48316" y="1142791"/>
                <a:ext cx="150408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0CC091-5EBB-447F-8039-F3FED16F6B7F}"/>
                  </a:ext>
                </a:extLst>
              </p14:cNvPr>
              <p14:cNvContentPartPr/>
              <p14:nvPr/>
            </p14:nvContentPartPr>
            <p14:xfrm>
              <a:off x="3219756" y="1253671"/>
              <a:ext cx="261000" cy="549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0CC091-5EBB-447F-8039-F3FED16F6B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116" y="1235671"/>
                <a:ext cx="29664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B453945-EC20-42C2-9577-F4E1AE2E20AC}"/>
                  </a:ext>
                </a:extLst>
              </p14:cNvPr>
              <p14:cNvContentPartPr/>
              <p14:nvPr/>
            </p14:nvContentPartPr>
            <p14:xfrm>
              <a:off x="4589556" y="1237831"/>
              <a:ext cx="504720" cy="599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B453945-EC20-42C2-9577-F4E1AE2E20A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71556" y="1220191"/>
                <a:ext cx="5403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49CBEE-EB95-498E-9AC2-BEB455FE97C7}"/>
                  </a:ext>
                </a:extLst>
              </p14:cNvPr>
              <p14:cNvContentPartPr/>
              <p14:nvPr/>
            </p14:nvContentPartPr>
            <p14:xfrm>
              <a:off x="3877476" y="1179511"/>
              <a:ext cx="348120" cy="81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49CBEE-EB95-498E-9AC2-BEB455FE97C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59476" y="1161871"/>
                <a:ext cx="383760" cy="84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154615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519240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140361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348985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681172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14:cNvPr>
              <p14:cNvContentPartPr/>
              <p14:nvPr/>
            </p14:nvContentPartPr>
            <p14:xfrm>
              <a:off x="4239636" y="3192271"/>
              <a:ext cx="403200" cy="447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996" y="3183631"/>
                <a:ext cx="420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14:cNvPr>
              <p14:cNvContentPartPr/>
              <p14:nvPr/>
            </p14:nvContentPartPr>
            <p14:xfrm>
              <a:off x="6263916" y="3386311"/>
              <a:ext cx="186840" cy="1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54916" y="3377671"/>
                <a:ext cx="204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14:cNvPr>
              <p14:cNvContentPartPr/>
              <p14:nvPr/>
            </p14:nvContentPartPr>
            <p14:xfrm>
              <a:off x="6254196" y="3501511"/>
              <a:ext cx="206280" cy="3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45196" y="3492871"/>
                <a:ext cx="223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14:cNvPr>
              <p14:cNvContentPartPr/>
              <p14:nvPr/>
            </p14:nvContentPartPr>
            <p14:xfrm>
              <a:off x="5120196" y="3265711"/>
              <a:ext cx="954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11196" y="3257071"/>
                <a:ext cx="9716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14:cNvPr>
              <p14:cNvContentPartPr/>
              <p14:nvPr/>
            </p14:nvContentPartPr>
            <p14:xfrm>
              <a:off x="6582516" y="3054031"/>
              <a:ext cx="1392480" cy="682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3516" y="3045036"/>
                <a:ext cx="1410120" cy="7001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974317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14:cNvPr>
              <p14:cNvContentPartPr/>
              <p14:nvPr/>
            </p14:nvContentPartPr>
            <p14:xfrm>
              <a:off x="4239636" y="3192271"/>
              <a:ext cx="403200" cy="447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996" y="3183631"/>
                <a:ext cx="420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14:cNvPr>
              <p14:cNvContentPartPr/>
              <p14:nvPr/>
            </p14:nvContentPartPr>
            <p14:xfrm>
              <a:off x="6263916" y="3386311"/>
              <a:ext cx="186840" cy="1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54916" y="3377671"/>
                <a:ext cx="204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14:cNvPr>
              <p14:cNvContentPartPr/>
              <p14:nvPr/>
            </p14:nvContentPartPr>
            <p14:xfrm>
              <a:off x="6254196" y="3501511"/>
              <a:ext cx="206280" cy="3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45196" y="3492871"/>
                <a:ext cx="223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14:cNvPr>
              <p14:cNvContentPartPr/>
              <p14:nvPr/>
            </p14:nvContentPartPr>
            <p14:xfrm>
              <a:off x="5120196" y="3265711"/>
              <a:ext cx="954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11196" y="3257071"/>
                <a:ext cx="9716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14:cNvPr>
              <p14:cNvContentPartPr/>
              <p14:nvPr/>
            </p14:nvContentPartPr>
            <p14:xfrm>
              <a:off x="6582516" y="3054031"/>
              <a:ext cx="1392480" cy="682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3516" y="3045036"/>
                <a:ext cx="1410120" cy="700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14:cNvPr>
              <p14:cNvContentPartPr/>
              <p14:nvPr/>
            </p14:nvContentPartPr>
            <p14:xfrm>
              <a:off x="533076" y="3844231"/>
              <a:ext cx="1020960" cy="61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079" y="3835586"/>
                <a:ext cx="1038594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14:cNvPr>
              <p14:cNvContentPartPr/>
              <p14:nvPr/>
            </p14:nvContentPartPr>
            <p14:xfrm>
              <a:off x="1969836" y="3758191"/>
              <a:ext cx="1207080" cy="59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1196" y="3749551"/>
                <a:ext cx="122472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14:cNvPr>
              <p14:cNvContentPartPr/>
              <p14:nvPr/>
            </p14:nvContentPartPr>
            <p14:xfrm>
              <a:off x="3620076" y="4044031"/>
              <a:ext cx="601200" cy="37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1081" y="4035031"/>
                <a:ext cx="61882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14:cNvPr>
              <p14:cNvContentPartPr/>
              <p14:nvPr/>
            </p14:nvContentPartPr>
            <p14:xfrm>
              <a:off x="5115156" y="4089751"/>
              <a:ext cx="3243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6516" y="4080751"/>
                <a:ext cx="342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14:cNvPr>
              <p14:cNvContentPartPr/>
              <p14:nvPr/>
            </p14:nvContentPartPr>
            <p14:xfrm>
              <a:off x="4548516" y="3937111"/>
              <a:ext cx="390240" cy="46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39876" y="3928471"/>
                <a:ext cx="40788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14:cNvPr>
              <p14:cNvContentPartPr/>
              <p14:nvPr/>
            </p14:nvContentPartPr>
            <p14:xfrm>
              <a:off x="5599356" y="3853951"/>
              <a:ext cx="1982520" cy="60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0356" y="3844951"/>
                <a:ext cx="2000160" cy="61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467972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14:cNvPr>
              <p14:cNvContentPartPr/>
              <p14:nvPr/>
            </p14:nvContentPartPr>
            <p14:xfrm>
              <a:off x="4239636" y="3192271"/>
              <a:ext cx="403200" cy="447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996" y="3183631"/>
                <a:ext cx="420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14:cNvPr>
              <p14:cNvContentPartPr/>
              <p14:nvPr/>
            </p14:nvContentPartPr>
            <p14:xfrm>
              <a:off x="6263916" y="3386311"/>
              <a:ext cx="186840" cy="1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54916" y="3377671"/>
                <a:ext cx="204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14:cNvPr>
              <p14:cNvContentPartPr/>
              <p14:nvPr/>
            </p14:nvContentPartPr>
            <p14:xfrm>
              <a:off x="6254196" y="3501511"/>
              <a:ext cx="206280" cy="3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45196" y="3492871"/>
                <a:ext cx="223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14:cNvPr>
              <p14:cNvContentPartPr/>
              <p14:nvPr/>
            </p14:nvContentPartPr>
            <p14:xfrm>
              <a:off x="5120196" y="3265711"/>
              <a:ext cx="954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11196" y="3257071"/>
                <a:ext cx="9716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14:cNvPr>
              <p14:cNvContentPartPr/>
              <p14:nvPr/>
            </p14:nvContentPartPr>
            <p14:xfrm>
              <a:off x="6582516" y="3054031"/>
              <a:ext cx="1392480" cy="682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3516" y="3045036"/>
                <a:ext cx="1410120" cy="700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14:cNvPr>
              <p14:cNvContentPartPr/>
              <p14:nvPr/>
            </p14:nvContentPartPr>
            <p14:xfrm>
              <a:off x="533076" y="3844231"/>
              <a:ext cx="1020960" cy="61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079" y="3835586"/>
                <a:ext cx="1038594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14:cNvPr>
              <p14:cNvContentPartPr/>
              <p14:nvPr/>
            </p14:nvContentPartPr>
            <p14:xfrm>
              <a:off x="1969836" y="3758191"/>
              <a:ext cx="1207080" cy="59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1196" y="3749551"/>
                <a:ext cx="122472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14:cNvPr>
              <p14:cNvContentPartPr/>
              <p14:nvPr/>
            </p14:nvContentPartPr>
            <p14:xfrm>
              <a:off x="3620076" y="4044031"/>
              <a:ext cx="601200" cy="37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1081" y="4035031"/>
                <a:ext cx="61882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14:cNvPr>
              <p14:cNvContentPartPr/>
              <p14:nvPr/>
            </p14:nvContentPartPr>
            <p14:xfrm>
              <a:off x="5115156" y="4089751"/>
              <a:ext cx="3243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6516" y="4080751"/>
                <a:ext cx="342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14:cNvPr>
              <p14:cNvContentPartPr/>
              <p14:nvPr/>
            </p14:nvContentPartPr>
            <p14:xfrm>
              <a:off x="4548516" y="3937111"/>
              <a:ext cx="390240" cy="46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39876" y="3928471"/>
                <a:ext cx="40788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14:cNvPr>
              <p14:cNvContentPartPr/>
              <p14:nvPr/>
            </p14:nvContentPartPr>
            <p14:xfrm>
              <a:off x="5599356" y="3853951"/>
              <a:ext cx="1982520" cy="60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0356" y="3844951"/>
                <a:ext cx="200016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14:cNvPr>
              <p14:cNvContentPartPr/>
              <p14:nvPr/>
            </p14:nvContentPartPr>
            <p14:xfrm>
              <a:off x="606516" y="4632271"/>
              <a:ext cx="690840" cy="37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7516" y="4623631"/>
                <a:ext cx="7084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14:cNvPr>
              <p14:cNvContentPartPr/>
              <p14:nvPr/>
            </p14:nvContentPartPr>
            <p14:xfrm>
              <a:off x="2044356" y="4695991"/>
              <a:ext cx="491760" cy="298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5363" y="4686991"/>
                <a:ext cx="509387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14:cNvPr>
              <p14:cNvContentPartPr/>
              <p14:nvPr/>
            </p14:nvContentPartPr>
            <p14:xfrm>
              <a:off x="2792436" y="4690591"/>
              <a:ext cx="353160" cy="32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83805" y="4681951"/>
                <a:ext cx="370782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14:cNvPr>
              <p14:cNvContentPartPr/>
              <p14:nvPr/>
            </p14:nvContentPartPr>
            <p14:xfrm>
              <a:off x="4306596" y="4567831"/>
              <a:ext cx="778680" cy="405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7596" y="4559191"/>
                <a:ext cx="796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14:cNvPr>
              <p14:cNvContentPartPr/>
              <p14:nvPr/>
            </p14:nvContentPartPr>
            <p14:xfrm>
              <a:off x="3689196" y="4506271"/>
              <a:ext cx="483120" cy="604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80556" y="4497271"/>
                <a:ext cx="50076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14:cNvPr>
              <p14:cNvContentPartPr/>
              <p14:nvPr/>
            </p14:nvContentPartPr>
            <p14:xfrm>
              <a:off x="3378876" y="4792831"/>
              <a:ext cx="166680" cy="239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69876" y="4784191"/>
                <a:ext cx="184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14:cNvPr>
              <p14:cNvContentPartPr/>
              <p14:nvPr/>
            </p14:nvContentPartPr>
            <p14:xfrm>
              <a:off x="5208756" y="4802551"/>
              <a:ext cx="291240" cy="3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00116" y="4793911"/>
                <a:ext cx="308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14:cNvPr>
              <p14:cNvContentPartPr/>
              <p14:nvPr/>
            </p14:nvContentPartPr>
            <p14:xfrm>
              <a:off x="5680356" y="4483951"/>
              <a:ext cx="2173320" cy="65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71716" y="4474951"/>
                <a:ext cx="219096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14:cNvPr>
              <p14:cNvContentPartPr/>
              <p14:nvPr/>
            </p14:nvContentPartPr>
            <p14:xfrm>
              <a:off x="7980396" y="4584031"/>
              <a:ext cx="605160" cy="46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71396" y="4575031"/>
                <a:ext cx="622800" cy="48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635717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14:cNvPr>
              <p14:cNvContentPartPr/>
              <p14:nvPr/>
            </p14:nvContentPartPr>
            <p14:xfrm>
              <a:off x="4239636" y="3192271"/>
              <a:ext cx="403200" cy="447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996" y="3183631"/>
                <a:ext cx="420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14:cNvPr>
              <p14:cNvContentPartPr/>
              <p14:nvPr/>
            </p14:nvContentPartPr>
            <p14:xfrm>
              <a:off x="6263916" y="3386311"/>
              <a:ext cx="186840" cy="1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54916" y="3377671"/>
                <a:ext cx="204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14:cNvPr>
              <p14:cNvContentPartPr/>
              <p14:nvPr/>
            </p14:nvContentPartPr>
            <p14:xfrm>
              <a:off x="6254196" y="3501511"/>
              <a:ext cx="206280" cy="3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45196" y="3492871"/>
                <a:ext cx="223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14:cNvPr>
              <p14:cNvContentPartPr/>
              <p14:nvPr/>
            </p14:nvContentPartPr>
            <p14:xfrm>
              <a:off x="5120196" y="3265711"/>
              <a:ext cx="954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11196" y="3257071"/>
                <a:ext cx="9716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14:cNvPr>
              <p14:cNvContentPartPr/>
              <p14:nvPr/>
            </p14:nvContentPartPr>
            <p14:xfrm>
              <a:off x="6582516" y="3054031"/>
              <a:ext cx="1392480" cy="682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3516" y="3045036"/>
                <a:ext cx="1410120" cy="700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14:cNvPr>
              <p14:cNvContentPartPr/>
              <p14:nvPr/>
            </p14:nvContentPartPr>
            <p14:xfrm>
              <a:off x="533076" y="3844231"/>
              <a:ext cx="1020960" cy="61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079" y="3835586"/>
                <a:ext cx="1038594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14:cNvPr>
              <p14:cNvContentPartPr/>
              <p14:nvPr/>
            </p14:nvContentPartPr>
            <p14:xfrm>
              <a:off x="1969836" y="3758191"/>
              <a:ext cx="1207080" cy="59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1196" y="3749551"/>
                <a:ext cx="122472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14:cNvPr>
              <p14:cNvContentPartPr/>
              <p14:nvPr/>
            </p14:nvContentPartPr>
            <p14:xfrm>
              <a:off x="3620076" y="4044031"/>
              <a:ext cx="601200" cy="37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1081" y="4035031"/>
                <a:ext cx="61882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14:cNvPr>
              <p14:cNvContentPartPr/>
              <p14:nvPr/>
            </p14:nvContentPartPr>
            <p14:xfrm>
              <a:off x="5115156" y="4089751"/>
              <a:ext cx="3243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6516" y="4080751"/>
                <a:ext cx="342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14:cNvPr>
              <p14:cNvContentPartPr/>
              <p14:nvPr/>
            </p14:nvContentPartPr>
            <p14:xfrm>
              <a:off x="4548516" y="3937111"/>
              <a:ext cx="390240" cy="46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39876" y="3928471"/>
                <a:ext cx="40788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14:cNvPr>
              <p14:cNvContentPartPr/>
              <p14:nvPr/>
            </p14:nvContentPartPr>
            <p14:xfrm>
              <a:off x="5599356" y="3853951"/>
              <a:ext cx="1982520" cy="60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0356" y="3844951"/>
                <a:ext cx="200016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14:cNvPr>
              <p14:cNvContentPartPr/>
              <p14:nvPr/>
            </p14:nvContentPartPr>
            <p14:xfrm>
              <a:off x="606516" y="4632271"/>
              <a:ext cx="690840" cy="37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7516" y="4623631"/>
                <a:ext cx="7084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14:cNvPr>
              <p14:cNvContentPartPr/>
              <p14:nvPr/>
            </p14:nvContentPartPr>
            <p14:xfrm>
              <a:off x="2044356" y="4695991"/>
              <a:ext cx="491760" cy="298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5363" y="4686991"/>
                <a:ext cx="509387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14:cNvPr>
              <p14:cNvContentPartPr/>
              <p14:nvPr/>
            </p14:nvContentPartPr>
            <p14:xfrm>
              <a:off x="2792436" y="4690591"/>
              <a:ext cx="353160" cy="32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83805" y="4681951"/>
                <a:ext cx="370782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14:cNvPr>
              <p14:cNvContentPartPr/>
              <p14:nvPr/>
            </p14:nvContentPartPr>
            <p14:xfrm>
              <a:off x="4306596" y="4567831"/>
              <a:ext cx="778680" cy="405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7596" y="4559191"/>
                <a:ext cx="796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14:cNvPr>
              <p14:cNvContentPartPr/>
              <p14:nvPr/>
            </p14:nvContentPartPr>
            <p14:xfrm>
              <a:off x="3689196" y="4506271"/>
              <a:ext cx="483120" cy="604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80556" y="4497271"/>
                <a:ext cx="50076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14:cNvPr>
              <p14:cNvContentPartPr/>
              <p14:nvPr/>
            </p14:nvContentPartPr>
            <p14:xfrm>
              <a:off x="3378876" y="4792831"/>
              <a:ext cx="166680" cy="239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69876" y="4784191"/>
                <a:ext cx="184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14:cNvPr>
              <p14:cNvContentPartPr/>
              <p14:nvPr/>
            </p14:nvContentPartPr>
            <p14:xfrm>
              <a:off x="5208756" y="4802551"/>
              <a:ext cx="291240" cy="3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00116" y="4793911"/>
                <a:ext cx="308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14:cNvPr>
              <p14:cNvContentPartPr/>
              <p14:nvPr/>
            </p14:nvContentPartPr>
            <p14:xfrm>
              <a:off x="5680356" y="4483951"/>
              <a:ext cx="2173320" cy="65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71716" y="4474951"/>
                <a:ext cx="219096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14:cNvPr>
              <p14:cNvContentPartPr/>
              <p14:nvPr/>
            </p14:nvContentPartPr>
            <p14:xfrm>
              <a:off x="7980396" y="4584031"/>
              <a:ext cx="605160" cy="46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71396" y="4575031"/>
                <a:ext cx="6228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1CE11B-F573-4099-8075-A3757BBDD0DC}"/>
                  </a:ext>
                </a:extLst>
              </p14:cNvPr>
              <p14:cNvContentPartPr/>
              <p14:nvPr/>
            </p14:nvContentPartPr>
            <p14:xfrm>
              <a:off x="598956" y="5136991"/>
              <a:ext cx="310680" cy="36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1CE11B-F573-4099-8075-A3757BBDD0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9956" y="5128351"/>
                <a:ext cx="328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FCDF9-ECB5-4E3C-8F26-D0203886A5CD}"/>
                  </a:ext>
                </a:extLst>
              </p14:cNvPr>
              <p14:cNvContentPartPr/>
              <p14:nvPr/>
            </p14:nvContentPartPr>
            <p14:xfrm>
              <a:off x="1555116" y="5404831"/>
              <a:ext cx="213840" cy="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FCDF9-ECB5-4E3C-8F26-D0203886A5C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46476" y="5395831"/>
                <a:ext cx="231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74A0B4-B3EA-4D53-8A3C-EFFC3CC006EF}"/>
                  </a:ext>
                </a:extLst>
              </p14:cNvPr>
              <p14:cNvContentPartPr/>
              <p14:nvPr/>
            </p14:nvContentPartPr>
            <p14:xfrm>
              <a:off x="1559436" y="5515711"/>
              <a:ext cx="160560" cy="2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74A0B4-B3EA-4D53-8A3C-EFFC3CC006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50436" y="5506711"/>
                <a:ext cx="178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4352-4F72-4CDA-9A6D-2A90672AEC4E}"/>
                  </a:ext>
                </a:extLst>
              </p14:cNvPr>
              <p14:cNvContentPartPr/>
              <p14:nvPr/>
            </p14:nvContentPartPr>
            <p14:xfrm>
              <a:off x="1214196" y="5263351"/>
              <a:ext cx="2174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4352-4F72-4CDA-9A6D-2A90672AEC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05196" y="5254351"/>
                <a:ext cx="235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3E0636-DDA8-468C-BDE1-61F60657D2F2}"/>
                  </a:ext>
                </a:extLst>
              </p14:cNvPr>
              <p14:cNvContentPartPr/>
              <p14:nvPr/>
            </p14:nvContentPartPr>
            <p14:xfrm>
              <a:off x="1902876" y="5334271"/>
              <a:ext cx="388800" cy="29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3E0636-DDA8-468C-BDE1-61F60657D2F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3876" y="5325631"/>
                <a:ext cx="4064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39714BD-E760-4A9C-9617-9A18501DE2BA}"/>
                  </a:ext>
                </a:extLst>
              </p14:cNvPr>
              <p14:cNvContentPartPr/>
              <p14:nvPr/>
            </p14:nvContentPartPr>
            <p14:xfrm>
              <a:off x="3778476" y="5340391"/>
              <a:ext cx="841320" cy="360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39714BD-E760-4A9C-9617-9A18501DE2B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69836" y="5331391"/>
                <a:ext cx="858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0B41426-9871-4B61-9828-5A480E1CCBB1}"/>
                  </a:ext>
                </a:extLst>
              </p14:cNvPr>
              <p14:cNvContentPartPr/>
              <p14:nvPr/>
            </p14:nvContentPartPr>
            <p14:xfrm>
              <a:off x="2472036" y="5256151"/>
              <a:ext cx="1193400" cy="36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0B41426-9871-4B61-9828-5A480E1CCBB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63396" y="5247502"/>
                <a:ext cx="1211040" cy="37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9F72D90-592B-457A-9ECD-FE2B2A7FF0C6}"/>
                  </a:ext>
                </a:extLst>
              </p14:cNvPr>
              <p14:cNvContentPartPr/>
              <p14:nvPr/>
            </p14:nvContentPartPr>
            <p14:xfrm>
              <a:off x="4731036" y="5128711"/>
              <a:ext cx="1369080" cy="82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9F72D90-592B-457A-9ECD-FE2B2A7FF0C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2038" y="5119711"/>
                <a:ext cx="1386715" cy="84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047262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14:cNvPr>
              <p14:cNvContentPartPr/>
              <p14:nvPr/>
            </p14:nvContentPartPr>
            <p14:xfrm>
              <a:off x="819276" y="140551"/>
              <a:ext cx="2621880" cy="82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2475A6-A38A-42A2-94CE-6052E49B6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636" y="131911"/>
                <a:ext cx="263952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14:cNvPr>
              <p14:cNvContentPartPr/>
              <p14:nvPr/>
            </p14:nvContentPartPr>
            <p14:xfrm>
              <a:off x="4079796" y="473551"/>
              <a:ext cx="81936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CC7BA-4BE7-445F-9E32-F8AD7B7E07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70796" y="464911"/>
                <a:ext cx="837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14:cNvPr>
              <p14:cNvContentPartPr/>
              <p14:nvPr/>
            </p14:nvContentPartPr>
            <p14:xfrm>
              <a:off x="5087436" y="418111"/>
              <a:ext cx="550440" cy="406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A14EFB-FFF4-493D-B743-FB9BAF19C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78790" y="409471"/>
                <a:ext cx="568092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14:cNvPr>
              <p14:cNvContentPartPr/>
              <p14:nvPr/>
            </p14:nvContentPartPr>
            <p14:xfrm>
              <a:off x="5842356" y="307231"/>
              <a:ext cx="1108440" cy="63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680E6-8ED0-4503-92D2-270DB371CEC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3713" y="298236"/>
                <a:ext cx="1126086" cy="648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14:cNvPr>
              <p14:cNvContentPartPr/>
              <p14:nvPr/>
            </p14:nvContentPartPr>
            <p14:xfrm>
              <a:off x="7362996" y="402271"/>
              <a:ext cx="515160" cy="52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1687E0-DC01-4A03-AB38-2B11ED896F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4356" y="393271"/>
                <a:ext cx="5328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14:cNvPr>
              <p14:cNvContentPartPr/>
              <p14:nvPr/>
            </p14:nvContentPartPr>
            <p14:xfrm>
              <a:off x="838716" y="1451311"/>
              <a:ext cx="2466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780037-FD97-4D80-824C-8904770BE3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9716" y="1442671"/>
                <a:ext cx="2642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14:cNvPr>
              <p14:cNvContentPartPr/>
              <p14:nvPr/>
            </p14:nvContentPartPr>
            <p14:xfrm>
              <a:off x="1320756" y="1538791"/>
              <a:ext cx="26100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6E41542-809E-463E-8ADE-2DFC8F7085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116" y="1529791"/>
                <a:ext cx="278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14:cNvPr>
              <p14:cNvContentPartPr/>
              <p14:nvPr/>
            </p14:nvContentPartPr>
            <p14:xfrm>
              <a:off x="1325796" y="1649671"/>
              <a:ext cx="270720" cy="4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7FC106-A1A7-4A61-A2A9-9A33AC35EF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6796" y="1641031"/>
                <a:ext cx="2883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14:cNvPr>
              <p14:cNvContentPartPr/>
              <p14:nvPr/>
            </p14:nvContentPartPr>
            <p14:xfrm>
              <a:off x="2877756" y="1036591"/>
              <a:ext cx="531720" cy="9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692128-04A4-40DE-AC5A-ED1B34CB6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69116" y="1027948"/>
                <a:ext cx="549360" cy="931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14:cNvPr>
              <p14:cNvContentPartPr/>
              <p14:nvPr/>
            </p14:nvContentPartPr>
            <p14:xfrm>
              <a:off x="2437476" y="1386151"/>
              <a:ext cx="317160" cy="29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1BE0FB-5B3A-45D8-96EC-7B70F89F8A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28476" y="1377511"/>
                <a:ext cx="33480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14:cNvPr>
              <p14:cNvContentPartPr/>
              <p14:nvPr/>
            </p14:nvContentPartPr>
            <p14:xfrm>
              <a:off x="1836996" y="1299031"/>
              <a:ext cx="385200" cy="45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9C56B0-2EBD-41DC-A998-5D239F0E71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7996" y="1290391"/>
                <a:ext cx="40284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14:cNvPr>
              <p14:cNvContentPartPr/>
              <p14:nvPr/>
            </p14:nvContentPartPr>
            <p14:xfrm>
              <a:off x="3543036" y="1262671"/>
              <a:ext cx="3521160" cy="69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75DCFE-D278-44AD-B62F-4EC5BD71F0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34036" y="1254026"/>
                <a:ext cx="3538800" cy="70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14:cNvPr>
              <p14:cNvContentPartPr/>
              <p14:nvPr/>
            </p14:nvContentPartPr>
            <p14:xfrm>
              <a:off x="7197396" y="1317031"/>
              <a:ext cx="1701720" cy="600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CE3D45-8F65-4A68-AFA9-45A1EB597E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88394" y="1308031"/>
                <a:ext cx="171936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14:cNvPr>
              <p14:cNvContentPartPr/>
              <p14:nvPr/>
            </p14:nvContentPartPr>
            <p14:xfrm>
              <a:off x="5253396" y="2541751"/>
              <a:ext cx="131400" cy="24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3047E1-ECD5-4A83-89FF-581B9140D8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396" y="2532751"/>
                <a:ext cx="149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14:cNvPr>
              <p14:cNvContentPartPr/>
              <p14:nvPr/>
            </p14:nvContentPartPr>
            <p14:xfrm>
              <a:off x="678876" y="1928671"/>
              <a:ext cx="4318920" cy="1048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E883597-60D4-4D5B-9FB4-BA1697DE32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9876" y="1919671"/>
                <a:ext cx="43365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14:cNvPr>
              <p14:cNvContentPartPr/>
              <p14:nvPr/>
            </p14:nvContentPartPr>
            <p14:xfrm>
              <a:off x="5627076" y="2197591"/>
              <a:ext cx="935280" cy="65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DFF4EF6-2BAB-47B4-8D04-2D21C4CDA9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76" y="2188951"/>
                <a:ext cx="95292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14:cNvPr>
              <p14:cNvContentPartPr/>
              <p14:nvPr/>
            </p14:nvContentPartPr>
            <p14:xfrm>
              <a:off x="7985796" y="2172751"/>
              <a:ext cx="585720" cy="43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D29896-801C-43FE-BD4F-14F4857C296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7151" y="2164111"/>
                <a:ext cx="60337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14:cNvPr>
              <p14:cNvContentPartPr/>
              <p14:nvPr/>
            </p14:nvContentPartPr>
            <p14:xfrm>
              <a:off x="6711756" y="2101471"/>
              <a:ext cx="1098720" cy="7956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FC674C7-92F2-498A-B01C-1D4F8C8DF9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03119" y="2092471"/>
                <a:ext cx="1116354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14:cNvPr>
              <p14:cNvContentPartPr/>
              <p14:nvPr/>
            </p14:nvContentPartPr>
            <p14:xfrm>
              <a:off x="588516" y="2955031"/>
              <a:ext cx="43380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384410-E14D-44A2-9723-003D8D8BA3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23" y="2946391"/>
                <a:ext cx="451425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14:cNvPr>
              <p14:cNvContentPartPr/>
              <p14:nvPr/>
            </p14:nvContentPartPr>
            <p14:xfrm>
              <a:off x="1179636" y="2808151"/>
              <a:ext cx="1377360" cy="892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0F531A6-079B-47FC-8D0C-E1F930963D8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0996" y="2799151"/>
                <a:ext cx="1395000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14:cNvPr>
              <p14:cNvContentPartPr/>
              <p14:nvPr/>
            </p14:nvContentPartPr>
            <p14:xfrm>
              <a:off x="2700996" y="2863591"/>
              <a:ext cx="1328400" cy="892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CF535F-17E5-4BA8-90E4-87CD298B2A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92354" y="2854591"/>
                <a:ext cx="1346045" cy="91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14:cNvPr>
              <p14:cNvContentPartPr/>
              <p14:nvPr/>
            </p14:nvContentPartPr>
            <p14:xfrm>
              <a:off x="4239636" y="3192271"/>
              <a:ext cx="403200" cy="447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7A027B6-ACF1-48D5-9728-0DA412B38C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30996" y="3183631"/>
                <a:ext cx="420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14:cNvPr>
              <p14:cNvContentPartPr/>
              <p14:nvPr/>
            </p14:nvContentPartPr>
            <p14:xfrm>
              <a:off x="6263916" y="3386311"/>
              <a:ext cx="186840" cy="1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1DEEDC-3D68-4E48-85BB-89AE8C939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54916" y="3377671"/>
                <a:ext cx="204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14:cNvPr>
              <p14:cNvContentPartPr/>
              <p14:nvPr/>
            </p14:nvContentPartPr>
            <p14:xfrm>
              <a:off x="6254196" y="3501511"/>
              <a:ext cx="206280" cy="3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5E8608-394D-4789-9C5D-3258ACA425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45196" y="3492871"/>
                <a:ext cx="223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14:cNvPr>
              <p14:cNvContentPartPr/>
              <p14:nvPr/>
            </p14:nvContentPartPr>
            <p14:xfrm>
              <a:off x="5120196" y="3265711"/>
              <a:ext cx="954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94E4EC-0CB8-453A-89E0-78A9C2458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11196" y="3257071"/>
                <a:ext cx="9716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14:cNvPr>
              <p14:cNvContentPartPr/>
              <p14:nvPr/>
            </p14:nvContentPartPr>
            <p14:xfrm>
              <a:off x="6582516" y="3054031"/>
              <a:ext cx="1392480" cy="682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3C2CD0-4EED-4F7F-9FD6-520C210953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3516" y="3045036"/>
                <a:ext cx="1410120" cy="700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14:cNvPr>
              <p14:cNvContentPartPr/>
              <p14:nvPr/>
            </p14:nvContentPartPr>
            <p14:xfrm>
              <a:off x="533076" y="3844231"/>
              <a:ext cx="1020960" cy="61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6DF86E-BEE5-4131-9718-F63B8EEBCD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079" y="3835586"/>
                <a:ext cx="1038594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14:cNvPr>
              <p14:cNvContentPartPr/>
              <p14:nvPr/>
            </p14:nvContentPartPr>
            <p14:xfrm>
              <a:off x="1969836" y="3758191"/>
              <a:ext cx="1207080" cy="59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62C23A4-B312-49DF-94E0-AFEEAE622A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1196" y="3749551"/>
                <a:ext cx="122472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14:cNvPr>
              <p14:cNvContentPartPr/>
              <p14:nvPr/>
            </p14:nvContentPartPr>
            <p14:xfrm>
              <a:off x="3620076" y="4044031"/>
              <a:ext cx="601200" cy="37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420ACB7-DC14-4DB8-9EBD-62513FA7BB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11081" y="4035031"/>
                <a:ext cx="61882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14:cNvPr>
              <p14:cNvContentPartPr/>
              <p14:nvPr/>
            </p14:nvContentPartPr>
            <p14:xfrm>
              <a:off x="5115156" y="4089751"/>
              <a:ext cx="3243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EBB2D55-C097-4245-BD14-09FB35B182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6516" y="4080751"/>
                <a:ext cx="342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14:cNvPr>
              <p14:cNvContentPartPr/>
              <p14:nvPr/>
            </p14:nvContentPartPr>
            <p14:xfrm>
              <a:off x="4548516" y="3937111"/>
              <a:ext cx="390240" cy="46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6A93795-2D22-4F2F-86A0-D2392EFC53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39876" y="3928471"/>
                <a:ext cx="40788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14:cNvPr>
              <p14:cNvContentPartPr/>
              <p14:nvPr/>
            </p14:nvContentPartPr>
            <p14:xfrm>
              <a:off x="5599356" y="3853951"/>
              <a:ext cx="1982520" cy="60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D948E8-EEDA-4E0D-8808-0545EB0829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0356" y="3844951"/>
                <a:ext cx="200016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14:cNvPr>
              <p14:cNvContentPartPr/>
              <p14:nvPr/>
            </p14:nvContentPartPr>
            <p14:xfrm>
              <a:off x="606516" y="4632271"/>
              <a:ext cx="690840" cy="37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94C165-4456-4A8F-9492-959F3CBF8C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7516" y="4623631"/>
                <a:ext cx="7084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14:cNvPr>
              <p14:cNvContentPartPr/>
              <p14:nvPr/>
            </p14:nvContentPartPr>
            <p14:xfrm>
              <a:off x="2044356" y="4695991"/>
              <a:ext cx="491760" cy="298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48A6F8-0819-4B98-AF29-640E1B700A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5363" y="4686991"/>
                <a:ext cx="509387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14:cNvPr>
              <p14:cNvContentPartPr/>
              <p14:nvPr/>
            </p14:nvContentPartPr>
            <p14:xfrm>
              <a:off x="2792436" y="4690591"/>
              <a:ext cx="353160" cy="32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A33E97-0D52-4945-9E97-872BF7CD0D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83805" y="4681951"/>
                <a:ext cx="370782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14:cNvPr>
              <p14:cNvContentPartPr/>
              <p14:nvPr/>
            </p14:nvContentPartPr>
            <p14:xfrm>
              <a:off x="4306596" y="4567831"/>
              <a:ext cx="778680" cy="405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7DA5CB2-9D38-4ED3-9C38-12C4702E52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7596" y="4559191"/>
                <a:ext cx="796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14:cNvPr>
              <p14:cNvContentPartPr/>
              <p14:nvPr/>
            </p14:nvContentPartPr>
            <p14:xfrm>
              <a:off x="3689196" y="4506271"/>
              <a:ext cx="483120" cy="604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34804B6-D444-4070-B19D-B2B3F59D951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80556" y="4497271"/>
                <a:ext cx="50076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14:cNvPr>
              <p14:cNvContentPartPr/>
              <p14:nvPr/>
            </p14:nvContentPartPr>
            <p14:xfrm>
              <a:off x="3378876" y="4792831"/>
              <a:ext cx="166680" cy="239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69F43B6-7F80-4C20-9189-079C37337C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69876" y="4784191"/>
                <a:ext cx="184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14:cNvPr>
              <p14:cNvContentPartPr/>
              <p14:nvPr/>
            </p14:nvContentPartPr>
            <p14:xfrm>
              <a:off x="5208756" y="4802551"/>
              <a:ext cx="291240" cy="3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FDC65A-DAB4-4127-AF17-79B77B315A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00116" y="4793911"/>
                <a:ext cx="308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14:cNvPr>
              <p14:cNvContentPartPr/>
              <p14:nvPr/>
            </p14:nvContentPartPr>
            <p14:xfrm>
              <a:off x="5680356" y="4483951"/>
              <a:ext cx="2173320" cy="65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2A9860B-B532-45C3-B204-6DDE901BD8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71716" y="4474951"/>
                <a:ext cx="219096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14:cNvPr>
              <p14:cNvContentPartPr/>
              <p14:nvPr/>
            </p14:nvContentPartPr>
            <p14:xfrm>
              <a:off x="7980396" y="4584031"/>
              <a:ext cx="605160" cy="46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C0C5839-5A76-4250-B592-A9E5F964FB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71396" y="4575031"/>
                <a:ext cx="6228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1CE11B-F573-4099-8075-A3757BBDD0DC}"/>
                  </a:ext>
                </a:extLst>
              </p14:cNvPr>
              <p14:cNvContentPartPr/>
              <p14:nvPr/>
            </p14:nvContentPartPr>
            <p14:xfrm>
              <a:off x="598956" y="5136991"/>
              <a:ext cx="310680" cy="36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1CE11B-F573-4099-8075-A3757BBDD0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9956" y="5128351"/>
                <a:ext cx="328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FCDF9-ECB5-4E3C-8F26-D0203886A5CD}"/>
                  </a:ext>
                </a:extLst>
              </p14:cNvPr>
              <p14:cNvContentPartPr/>
              <p14:nvPr/>
            </p14:nvContentPartPr>
            <p14:xfrm>
              <a:off x="1555116" y="5404831"/>
              <a:ext cx="213840" cy="8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FCDF9-ECB5-4E3C-8F26-D0203886A5C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46476" y="5395831"/>
                <a:ext cx="231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74A0B4-B3EA-4D53-8A3C-EFFC3CC006EF}"/>
                  </a:ext>
                </a:extLst>
              </p14:cNvPr>
              <p14:cNvContentPartPr/>
              <p14:nvPr/>
            </p14:nvContentPartPr>
            <p14:xfrm>
              <a:off x="1559436" y="5515711"/>
              <a:ext cx="160560" cy="2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74A0B4-B3EA-4D53-8A3C-EFFC3CC006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50436" y="5506711"/>
                <a:ext cx="178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064352-4F72-4CDA-9A6D-2A90672AEC4E}"/>
                  </a:ext>
                </a:extLst>
              </p14:cNvPr>
              <p14:cNvContentPartPr/>
              <p14:nvPr/>
            </p14:nvContentPartPr>
            <p14:xfrm>
              <a:off x="1214196" y="5263351"/>
              <a:ext cx="2174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064352-4F72-4CDA-9A6D-2A90672AEC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05196" y="5254351"/>
                <a:ext cx="235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3E0636-DDA8-468C-BDE1-61F60657D2F2}"/>
                  </a:ext>
                </a:extLst>
              </p14:cNvPr>
              <p14:cNvContentPartPr/>
              <p14:nvPr/>
            </p14:nvContentPartPr>
            <p14:xfrm>
              <a:off x="1902876" y="5334271"/>
              <a:ext cx="388800" cy="29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3E0636-DDA8-468C-BDE1-61F60657D2F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3876" y="5325631"/>
                <a:ext cx="4064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39714BD-E760-4A9C-9617-9A18501DE2BA}"/>
                  </a:ext>
                </a:extLst>
              </p14:cNvPr>
              <p14:cNvContentPartPr/>
              <p14:nvPr/>
            </p14:nvContentPartPr>
            <p14:xfrm>
              <a:off x="3778476" y="5340391"/>
              <a:ext cx="841320" cy="360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39714BD-E760-4A9C-9617-9A18501DE2B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69836" y="5331391"/>
                <a:ext cx="8589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0B41426-9871-4B61-9828-5A480E1CCBB1}"/>
                  </a:ext>
                </a:extLst>
              </p14:cNvPr>
              <p14:cNvContentPartPr/>
              <p14:nvPr/>
            </p14:nvContentPartPr>
            <p14:xfrm>
              <a:off x="2472036" y="5256151"/>
              <a:ext cx="1193400" cy="36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0B41426-9871-4B61-9828-5A480E1CCBB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63396" y="5247502"/>
                <a:ext cx="1211040" cy="37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9F72D90-592B-457A-9ECD-FE2B2A7FF0C6}"/>
                  </a:ext>
                </a:extLst>
              </p14:cNvPr>
              <p14:cNvContentPartPr/>
              <p14:nvPr/>
            </p14:nvContentPartPr>
            <p14:xfrm>
              <a:off x="4731036" y="5128711"/>
              <a:ext cx="1369080" cy="82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9F72D90-592B-457A-9ECD-FE2B2A7FF0C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2038" y="5119711"/>
                <a:ext cx="1386715" cy="84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428D3F-65E4-4EF1-8A43-B155D17386FE}"/>
                  </a:ext>
                </a:extLst>
              </p14:cNvPr>
              <p14:cNvContentPartPr/>
              <p14:nvPr/>
            </p14:nvContentPartPr>
            <p14:xfrm>
              <a:off x="6414396" y="5257231"/>
              <a:ext cx="428400" cy="442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428D3F-65E4-4EF1-8A43-B155D17386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05396" y="5248584"/>
                <a:ext cx="446040" cy="459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CEC59EB-2812-43EC-9327-FE4EA08EC59C}"/>
                  </a:ext>
                </a:extLst>
              </p14:cNvPr>
              <p14:cNvContentPartPr/>
              <p14:nvPr/>
            </p14:nvContentPartPr>
            <p14:xfrm>
              <a:off x="7016316" y="5253991"/>
              <a:ext cx="1621080" cy="505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CEC59EB-2812-43EC-9327-FE4EA08EC59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7676" y="5244997"/>
                <a:ext cx="1638720" cy="52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97CEEA-0585-4440-86BE-F325DAE75F8C}"/>
                  </a:ext>
                </a:extLst>
              </p14:cNvPr>
              <p14:cNvContentPartPr/>
              <p14:nvPr/>
            </p14:nvContentPartPr>
            <p14:xfrm>
              <a:off x="770316" y="5773831"/>
              <a:ext cx="5338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97CEEA-0585-4440-86BE-F325DAE75F8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1322" y="5764831"/>
                <a:ext cx="55150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B47ABBB-DE94-4CE2-BC6E-A8E19BBD3A18}"/>
                  </a:ext>
                </a:extLst>
              </p14:cNvPr>
              <p14:cNvContentPartPr/>
              <p14:nvPr/>
            </p14:nvContentPartPr>
            <p14:xfrm>
              <a:off x="2775156" y="6256231"/>
              <a:ext cx="188280" cy="1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B47ABBB-DE94-4CE2-BC6E-A8E19BBD3A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66516" y="6247591"/>
                <a:ext cx="205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4A3D01-83BE-42FD-B1BE-BA77E1AB01B5}"/>
                  </a:ext>
                </a:extLst>
              </p14:cNvPr>
              <p14:cNvContentPartPr/>
              <p14:nvPr/>
            </p14:nvContentPartPr>
            <p14:xfrm>
              <a:off x="2714316" y="6381151"/>
              <a:ext cx="208440" cy="21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4A3D01-83BE-42FD-B1BE-BA77E1AB01B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05316" y="6372511"/>
                <a:ext cx="226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873343-E8B5-4E46-9885-B79A2AB5B6E1}"/>
                  </a:ext>
                </a:extLst>
              </p14:cNvPr>
              <p14:cNvContentPartPr/>
              <p14:nvPr/>
            </p14:nvContentPartPr>
            <p14:xfrm>
              <a:off x="1562676" y="5750431"/>
              <a:ext cx="1018800" cy="72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873343-E8B5-4E46-9885-B79A2AB5B6E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53676" y="5741431"/>
                <a:ext cx="1036440" cy="7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A000219-4D8B-4E7C-A8A2-2E51F7EE605B}"/>
                  </a:ext>
                </a:extLst>
              </p14:cNvPr>
              <p14:cNvContentPartPr/>
              <p14:nvPr/>
            </p14:nvContentPartPr>
            <p14:xfrm>
              <a:off x="6781236" y="6221671"/>
              <a:ext cx="242280" cy="287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A000219-4D8B-4E7C-A8A2-2E51F7EE605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72236" y="6213031"/>
                <a:ext cx="2599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ECFD95-9F71-4E24-BC15-12019DE84A31}"/>
                  </a:ext>
                </a:extLst>
              </p14:cNvPr>
              <p14:cNvContentPartPr/>
              <p14:nvPr/>
            </p14:nvContentPartPr>
            <p14:xfrm>
              <a:off x="3173316" y="5975071"/>
              <a:ext cx="3409920" cy="682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ECFD95-9F71-4E24-BC15-12019DE84A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64316" y="5966071"/>
                <a:ext cx="342756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9502252-662C-4134-96A1-35DDB0ED86FD}"/>
                  </a:ext>
                </a:extLst>
              </p14:cNvPr>
              <p14:cNvContentPartPr/>
              <p14:nvPr/>
            </p14:nvContentPartPr>
            <p14:xfrm>
              <a:off x="7137636" y="6157591"/>
              <a:ext cx="448920" cy="36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9502252-662C-4134-96A1-35DDB0ED86F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28636" y="6148591"/>
                <a:ext cx="4665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562EED-B8A9-4E2F-B1F8-1368F707BA42}"/>
                  </a:ext>
                </a:extLst>
              </p14:cNvPr>
              <p14:cNvContentPartPr/>
              <p14:nvPr/>
            </p14:nvContentPartPr>
            <p14:xfrm>
              <a:off x="2053240" y="6619120"/>
              <a:ext cx="5716080" cy="15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562EED-B8A9-4E2F-B1F8-1368F707BA4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35240" y="6583120"/>
                <a:ext cx="57517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9007564-DA31-4C56-AEC3-333F46F05BBE}"/>
                  </a:ext>
                </a:extLst>
              </p14:cNvPr>
              <p14:cNvContentPartPr/>
              <p14:nvPr/>
            </p14:nvContentPartPr>
            <p14:xfrm>
              <a:off x="2387320" y="6633520"/>
              <a:ext cx="5452560" cy="11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9007564-DA31-4C56-AEC3-333F46F05B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69320" y="6597880"/>
                <a:ext cx="5488200" cy="19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28549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6956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49034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68776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14:cNvPr>
              <p14:cNvContentPartPr/>
              <p14:nvPr/>
            </p14:nvContentPartPr>
            <p14:xfrm>
              <a:off x="1015000" y="3081040"/>
              <a:ext cx="26604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7360" y="3063400"/>
                <a:ext cx="3016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14:cNvPr>
              <p14:cNvContentPartPr/>
              <p14:nvPr/>
            </p14:nvContentPartPr>
            <p14:xfrm>
              <a:off x="3900760" y="3403240"/>
              <a:ext cx="28044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83120" y="3385240"/>
                <a:ext cx="3160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14:cNvPr>
              <p14:cNvContentPartPr/>
              <p14:nvPr/>
            </p14:nvContentPartPr>
            <p14:xfrm>
              <a:off x="2437720" y="3291280"/>
              <a:ext cx="1307880" cy="46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0080" y="3273640"/>
                <a:ext cx="1343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14:cNvPr>
              <p14:cNvContentPartPr/>
              <p14:nvPr/>
            </p14:nvContentPartPr>
            <p14:xfrm>
              <a:off x="1633120" y="3139000"/>
              <a:ext cx="712440" cy="63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15471" y="3121000"/>
                <a:ext cx="748098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14:cNvPr>
              <p14:cNvContentPartPr/>
              <p14:nvPr/>
            </p14:nvContentPartPr>
            <p14:xfrm>
              <a:off x="4396840" y="3139000"/>
              <a:ext cx="43200" cy="34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78840" y="3121000"/>
                <a:ext cx="78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14:cNvPr>
              <p14:cNvContentPartPr/>
              <p14:nvPr/>
            </p14:nvContentPartPr>
            <p14:xfrm>
              <a:off x="4388560" y="3075640"/>
              <a:ext cx="201240" cy="383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0920" y="3057640"/>
                <a:ext cx="2368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14:cNvPr>
              <p14:cNvContentPartPr/>
              <p14:nvPr/>
            </p14:nvContentPartPr>
            <p14:xfrm>
              <a:off x="4670800" y="3324760"/>
              <a:ext cx="64440" cy="11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3160" y="3307120"/>
                <a:ext cx="1000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14:cNvPr>
              <p14:cNvContentPartPr/>
              <p14:nvPr/>
            </p14:nvContentPartPr>
            <p14:xfrm>
              <a:off x="4845400" y="3108400"/>
              <a:ext cx="223560" cy="30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27760" y="3090760"/>
                <a:ext cx="25920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14:cNvPr>
              <p14:cNvContentPartPr/>
              <p14:nvPr/>
            </p14:nvContentPartPr>
            <p14:xfrm>
              <a:off x="5104240" y="3322240"/>
              <a:ext cx="78840" cy="12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86600" y="3304240"/>
                <a:ext cx="114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14:cNvPr>
              <p14:cNvContentPartPr/>
              <p14:nvPr/>
            </p14:nvContentPartPr>
            <p14:xfrm>
              <a:off x="5282800" y="3078160"/>
              <a:ext cx="630360" cy="36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65150" y="3060520"/>
                <a:ext cx="666020" cy="40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584610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14:cNvPr>
              <p14:cNvContentPartPr/>
              <p14:nvPr/>
            </p14:nvContentPartPr>
            <p14:xfrm>
              <a:off x="4294716" y="2043871"/>
              <a:ext cx="4260960" cy="1299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77076" y="2025871"/>
                <a:ext cx="4296600" cy="133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92707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14:cNvPr>
              <p14:cNvContentPartPr/>
              <p14:nvPr/>
            </p14:nvContentPartPr>
            <p14:xfrm>
              <a:off x="4294716" y="2043871"/>
              <a:ext cx="4260960" cy="1299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77076" y="2025871"/>
                <a:ext cx="429660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14:cNvPr>
              <p14:cNvContentPartPr/>
              <p14:nvPr/>
            </p14:nvContentPartPr>
            <p14:xfrm>
              <a:off x="581676" y="2937031"/>
              <a:ext cx="1779120" cy="93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036" y="2928391"/>
                <a:ext cx="1796760" cy="9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14:cNvPr>
              <p14:cNvContentPartPr/>
              <p14:nvPr/>
            </p14:nvContentPartPr>
            <p14:xfrm>
              <a:off x="2612796" y="3329431"/>
              <a:ext cx="718920" cy="736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156" y="3320431"/>
                <a:ext cx="7365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14:cNvPr>
              <p14:cNvContentPartPr/>
              <p14:nvPr/>
            </p14:nvContentPartPr>
            <p14:xfrm>
              <a:off x="3527556" y="3512671"/>
              <a:ext cx="725400" cy="347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18912" y="3504031"/>
                <a:ext cx="743049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14:cNvPr>
              <p14:cNvContentPartPr/>
              <p14:nvPr/>
            </p14:nvContentPartPr>
            <p14:xfrm>
              <a:off x="4421796" y="3845671"/>
              <a:ext cx="98280" cy="129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12796" y="3836671"/>
                <a:ext cx="1159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14:cNvPr>
              <p14:cNvContentPartPr/>
              <p14:nvPr/>
            </p14:nvContentPartPr>
            <p14:xfrm>
              <a:off x="4737156" y="3468391"/>
              <a:ext cx="97956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8516" y="3459391"/>
                <a:ext cx="99720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14:cNvPr>
              <p14:cNvContentPartPr/>
              <p14:nvPr/>
            </p14:nvContentPartPr>
            <p14:xfrm>
              <a:off x="6117036" y="3716431"/>
              <a:ext cx="303480" cy="26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08036" y="3707791"/>
                <a:ext cx="321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14:cNvPr>
              <p14:cNvContentPartPr/>
              <p14:nvPr/>
            </p14:nvContentPartPr>
            <p14:xfrm>
              <a:off x="6634716" y="3328351"/>
              <a:ext cx="1463040" cy="918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26076" y="3319711"/>
                <a:ext cx="1480680" cy="9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685776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14:cNvPr>
              <p14:cNvContentPartPr/>
              <p14:nvPr/>
            </p14:nvContentPartPr>
            <p14:xfrm>
              <a:off x="4294716" y="2043871"/>
              <a:ext cx="4260960" cy="1299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77076" y="2025871"/>
                <a:ext cx="429660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14:cNvPr>
              <p14:cNvContentPartPr/>
              <p14:nvPr/>
            </p14:nvContentPartPr>
            <p14:xfrm>
              <a:off x="581676" y="2937031"/>
              <a:ext cx="1779120" cy="93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036" y="2928391"/>
                <a:ext cx="1796760" cy="9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14:cNvPr>
              <p14:cNvContentPartPr/>
              <p14:nvPr/>
            </p14:nvContentPartPr>
            <p14:xfrm>
              <a:off x="2612796" y="3329431"/>
              <a:ext cx="718920" cy="736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156" y="3320431"/>
                <a:ext cx="7365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14:cNvPr>
              <p14:cNvContentPartPr/>
              <p14:nvPr/>
            </p14:nvContentPartPr>
            <p14:xfrm>
              <a:off x="3527556" y="3512671"/>
              <a:ext cx="725400" cy="347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18912" y="3504031"/>
                <a:ext cx="743049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14:cNvPr>
              <p14:cNvContentPartPr/>
              <p14:nvPr/>
            </p14:nvContentPartPr>
            <p14:xfrm>
              <a:off x="4421796" y="3845671"/>
              <a:ext cx="98280" cy="129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12796" y="3836671"/>
                <a:ext cx="1159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14:cNvPr>
              <p14:cNvContentPartPr/>
              <p14:nvPr/>
            </p14:nvContentPartPr>
            <p14:xfrm>
              <a:off x="4737156" y="3468391"/>
              <a:ext cx="97956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8516" y="3459391"/>
                <a:ext cx="99720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14:cNvPr>
              <p14:cNvContentPartPr/>
              <p14:nvPr/>
            </p14:nvContentPartPr>
            <p14:xfrm>
              <a:off x="6117036" y="3716431"/>
              <a:ext cx="303480" cy="26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08036" y="3707791"/>
                <a:ext cx="321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14:cNvPr>
              <p14:cNvContentPartPr/>
              <p14:nvPr/>
            </p14:nvContentPartPr>
            <p14:xfrm>
              <a:off x="6634716" y="3328351"/>
              <a:ext cx="1463040" cy="918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26076" y="3319711"/>
                <a:ext cx="148068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14:cNvPr>
              <p14:cNvContentPartPr/>
              <p14:nvPr/>
            </p14:nvContentPartPr>
            <p14:xfrm>
              <a:off x="582756" y="4202071"/>
              <a:ext cx="589320" cy="606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4116" y="4193431"/>
                <a:ext cx="60696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14:cNvPr>
              <p14:cNvContentPartPr/>
              <p14:nvPr/>
            </p14:nvContentPartPr>
            <p14:xfrm>
              <a:off x="1627476" y="4214311"/>
              <a:ext cx="1889640" cy="71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18476" y="4205311"/>
                <a:ext cx="1907280" cy="73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011DA4-77AA-4491-86CD-2C2EC3226506}"/>
                  </a:ext>
                </a:extLst>
              </p14:cNvPr>
              <p14:cNvContentPartPr/>
              <p14:nvPr/>
            </p14:nvContentPartPr>
            <p14:xfrm>
              <a:off x="1472920" y="4845400"/>
              <a:ext cx="2256480" cy="90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011DA4-77AA-4491-86CD-2C2EC32265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920" y="4809400"/>
                <a:ext cx="229212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092313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14:cNvPr>
              <p14:cNvContentPartPr/>
              <p14:nvPr/>
            </p14:nvContentPartPr>
            <p14:xfrm>
              <a:off x="4294716" y="2043871"/>
              <a:ext cx="4260960" cy="1299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77076" y="2025871"/>
                <a:ext cx="429660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14:cNvPr>
              <p14:cNvContentPartPr/>
              <p14:nvPr/>
            </p14:nvContentPartPr>
            <p14:xfrm>
              <a:off x="581676" y="2937031"/>
              <a:ext cx="1779120" cy="93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036" y="2928391"/>
                <a:ext cx="1796760" cy="9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14:cNvPr>
              <p14:cNvContentPartPr/>
              <p14:nvPr/>
            </p14:nvContentPartPr>
            <p14:xfrm>
              <a:off x="2612796" y="3329431"/>
              <a:ext cx="718920" cy="736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156" y="3320431"/>
                <a:ext cx="7365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14:cNvPr>
              <p14:cNvContentPartPr/>
              <p14:nvPr/>
            </p14:nvContentPartPr>
            <p14:xfrm>
              <a:off x="3527556" y="3512671"/>
              <a:ext cx="725400" cy="347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18912" y="3504031"/>
                <a:ext cx="743049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14:cNvPr>
              <p14:cNvContentPartPr/>
              <p14:nvPr/>
            </p14:nvContentPartPr>
            <p14:xfrm>
              <a:off x="4421796" y="3845671"/>
              <a:ext cx="98280" cy="129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12796" y="3836671"/>
                <a:ext cx="1159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14:cNvPr>
              <p14:cNvContentPartPr/>
              <p14:nvPr/>
            </p14:nvContentPartPr>
            <p14:xfrm>
              <a:off x="4737156" y="3468391"/>
              <a:ext cx="97956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8516" y="3459391"/>
                <a:ext cx="99720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14:cNvPr>
              <p14:cNvContentPartPr/>
              <p14:nvPr/>
            </p14:nvContentPartPr>
            <p14:xfrm>
              <a:off x="6117036" y="3716431"/>
              <a:ext cx="303480" cy="26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08036" y="3707791"/>
                <a:ext cx="321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14:cNvPr>
              <p14:cNvContentPartPr/>
              <p14:nvPr/>
            </p14:nvContentPartPr>
            <p14:xfrm>
              <a:off x="6634716" y="3328351"/>
              <a:ext cx="1463040" cy="918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26076" y="3319711"/>
                <a:ext cx="148068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14:cNvPr>
              <p14:cNvContentPartPr/>
              <p14:nvPr/>
            </p14:nvContentPartPr>
            <p14:xfrm>
              <a:off x="582756" y="4202071"/>
              <a:ext cx="589320" cy="606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4116" y="4193431"/>
                <a:ext cx="60696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14:cNvPr>
              <p14:cNvContentPartPr/>
              <p14:nvPr/>
            </p14:nvContentPartPr>
            <p14:xfrm>
              <a:off x="1627476" y="4214311"/>
              <a:ext cx="1889640" cy="71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18476" y="4205311"/>
                <a:ext cx="1907280" cy="73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6AD1EED-EF45-48F0-9618-716FCBEB47D4}"/>
                  </a:ext>
                </a:extLst>
              </p14:cNvPr>
              <p14:cNvContentPartPr/>
              <p14:nvPr/>
            </p14:nvContentPartPr>
            <p14:xfrm>
              <a:off x="8035116" y="4119271"/>
              <a:ext cx="702720" cy="622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6AD1EED-EF45-48F0-9618-716FCBEB47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6121" y="4110631"/>
                <a:ext cx="720351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E4B580-25CB-458F-BF27-0040F815BB3C}"/>
                  </a:ext>
                </a:extLst>
              </p14:cNvPr>
              <p14:cNvContentPartPr/>
              <p14:nvPr/>
            </p14:nvContentPartPr>
            <p14:xfrm>
              <a:off x="7469916" y="4199191"/>
              <a:ext cx="399240" cy="263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E4B580-25CB-458F-BF27-0040F815BB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60916" y="4190551"/>
                <a:ext cx="4168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80117D-0AEA-4368-82D0-41B664DBC9C6}"/>
                  </a:ext>
                </a:extLst>
              </p14:cNvPr>
              <p14:cNvContentPartPr/>
              <p14:nvPr/>
            </p14:nvContentPartPr>
            <p14:xfrm>
              <a:off x="7000836" y="4290991"/>
              <a:ext cx="194040" cy="20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80117D-0AEA-4368-82D0-41B664DBC9C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92196" y="4281991"/>
                <a:ext cx="2116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C435C34-9965-4125-9C88-BAAE0DF8B9AA}"/>
                  </a:ext>
                </a:extLst>
              </p14:cNvPr>
              <p14:cNvContentPartPr/>
              <p14:nvPr/>
            </p14:nvContentPartPr>
            <p14:xfrm>
              <a:off x="3988356" y="4019911"/>
              <a:ext cx="2743920" cy="1194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C435C34-9965-4125-9C88-BAAE0DF8B9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79356" y="4011271"/>
                <a:ext cx="2761560" cy="12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3EDAA1-0C74-4550-885A-E0FBA19AB27D}"/>
                  </a:ext>
                </a:extLst>
              </p14:cNvPr>
              <p14:cNvContentPartPr/>
              <p14:nvPr/>
            </p14:nvContentPartPr>
            <p14:xfrm>
              <a:off x="1472920" y="4845400"/>
              <a:ext cx="2256480" cy="9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3EDAA1-0C74-4550-885A-E0FBA19AB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54920" y="4809400"/>
                <a:ext cx="229212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861583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14:cNvPr>
              <p14:cNvContentPartPr/>
              <p14:nvPr/>
            </p14:nvContentPartPr>
            <p14:xfrm>
              <a:off x="3494796" y="490111"/>
              <a:ext cx="540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F16FF4-2DAE-458E-A9A8-5C2888125A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6156" y="481471"/>
                <a:ext cx="23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14:cNvPr>
              <p14:cNvContentPartPr/>
              <p14:nvPr/>
            </p14:nvContentPartPr>
            <p14:xfrm>
              <a:off x="3640596" y="432871"/>
              <a:ext cx="92160" cy="216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B7853F-12CE-4E76-80E4-186A76A34C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1956" y="423871"/>
                <a:ext cx="1098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14:cNvPr>
              <p14:cNvContentPartPr/>
              <p14:nvPr/>
            </p14:nvContentPartPr>
            <p14:xfrm>
              <a:off x="3454116" y="315511"/>
              <a:ext cx="25920" cy="34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8DFB607-6B2E-4B19-9F92-80D5621364A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5476" y="306511"/>
                <a:ext cx="435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14:cNvPr>
              <p14:cNvContentPartPr/>
              <p14:nvPr/>
            </p14:nvContentPartPr>
            <p14:xfrm>
              <a:off x="2886036" y="316951"/>
              <a:ext cx="255600" cy="322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220F77-CBB0-4EB0-9C96-69B22C8F18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396" y="307961"/>
                <a:ext cx="273240" cy="340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14:cNvPr>
              <p14:cNvContentPartPr/>
              <p14:nvPr/>
            </p14:nvContentPartPr>
            <p14:xfrm>
              <a:off x="6356076" y="466711"/>
              <a:ext cx="28080" cy="117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40107E-CAA8-4EA1-AA8A-ACEC65EB6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47076" y="457711"/>
                <a:ext cx="45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14:cNvPr>
              <p14:cNvContentPartPr/>
              <p14:nvPr/>
            </p14:nvContentPartPr>
            <p14:xfrm>
              <a:off x="6380196" y="304351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95FE2B-74A5-44E0-B863-53ADCFD1EB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1556" y="2953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14:cNvPr>
              <p14:cNvContentPartPr/>
              <p14:nvPr/>
            </p14:nvContentPartPr>
            <p14:xfrm>
              <a:off x="6505116" y="395791"/>
              <a:ext cx="109800" cy="17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CAE676-02CA-44B1-90A4-72777BA1BC9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96116" y="387151"/>
                <a:ext cx="127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14:cNvPr>
              <p14:cNvContentPartPr/>
              <p14:nvPr/>
            </p14:nvContentPartPr>
            <p14:xfrm>
              <a:off x="6738756" y="391831"/>
              <a:ext cx="218160" cy="170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EAECA0-B8E3-4145-BD52-F17541034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30116" y="382831"/>
                <a:ext cx="2358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14:cNvPr>
              <p14:cNvContentPartPr/>
              <p14:nvPr/>
            </p14:nvContentPartPr>
            <p14:xfrm>
              <a:off x="5223876" y="212911"/>
              <a:ext cx="1050480" cy="40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2BBEE-4E3C-4AC2-97DD-F3B080D10B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4879" y="203919"/>
                <a:ext cx="1068114" cy="42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14:cNvPr>
              <p14:cNvContentPartPr/>
              <p14:nvPr/>
            </p14:nvContentPartPr>
            <p14:xfrm>
              <a:off x="8011356" y="264031"/>
              <a:ext cx="253440" cy="350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B9FC35-E262-4D7E-8FB5-A58F14DF77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02716" y="255391"/>
                <a:ext cx="2710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14:cNvPr>
              <p14:cNvContentPartPr/>
              <p14:nvPr/>
            </p14:nvContentPartPr>
            <p14:xfrm>
              <a:off x="7403316" y="135151"/>
              <a:ext cx="309240" cy="700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E9BB52-001F-4EED-B923-AA049A73E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94686" y="126511"/>
                <a:ext cx="326859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14:cNvPr>
              <p14:cNvContentPartPr/>
              <p14:nvPr/>
            </p14:nvContentPartPr>
            <p14:xfrm>
              <a:off x="511476" y="92311"/>
              <a:ext cx="1967400" cy="1215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AFE9D5B-E60E-4925-817E-AB272EC91EC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2836" y="83311"/>
                <a:ext cx="1985040" cy="12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14:cNvPr>
              <p14:cNvContentPartPr/>
              <p14:nvPr/>
            </p14:nvContentPartPr>
            <p14:xfrm>
              <a:off x="2884236" y="1121191"/>
              <a:ext cx="426240" cy="18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DCAE2B-3A42-47F1-A3C0-08C7CABAC26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5236" y="1112551"/>
                <a:ext cx="443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14:cNvPr>
              <p14:cNvContentPartPr/>
              <p14:nvPr/>
            </p14:nvContentPartPr>
            <p14:xfrm>
              <a:off x="3581196" y="789631"/>
              <a:ext cx="283320" cy="73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5D20AC-986B-4C98-8710-239CD46144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72556" y="780991"/>
                <a:ext cx="30096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14:cNvPr>
              <p14:cNvContentPartPr/>
              <p14:nvPr/>
            </p14:nvContentPartPr>
            <p14:xfrm>
              <a:off x="3975396" y="1089511"/>
              <a:ext cx="173520" cy="144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EFA86D-73B5-4277-87FB-74C679DB63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6396" y="1080511"/>
                <a:ext cx="191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14:cNvPr>
              <p14:cNvContentPartPr/>
              <p14:nvPr/>
            </p14:nvContentPartPr>
            <p14:xfrm>
              <a:off x="5233236" y="1100311"/>
              <a:ext cx="100800" cy="12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2561A97-F58A-44EC-8362-F62BF86F216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4236" y="1091311"/>
                <a:ext cx="118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14:cNvPr>
              <p14:cNvContentPartPr/>
              <p14:nvPr/>
            </p14:nvContentPartPr>
            <p14:xfrm>
              <a:off x="5425116" y="1089511"/>
              <a:ext cx="189360" cy="10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B9B885-AF31-4290-8ADD-E6EDF124F1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6476" y="1080511"/>
                <a:ext cx="2070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14:cNvPr>
              <p14:cNvContentPartPr/>
              <p14:nvPr/>
            </p14:nvContentPartPr>
            <p14:xfrm>
              <a:off x="4248276" y="146311"/>
              <a:ext cx="885240" cy="110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7D9343-B61B-40A8-B284-43B0219171D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9636" y="137311"/>
                <a:ext cx="902880" cy="11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14:cNvPr>
              <p14:cNvContentPartPr/>
              <p14:nvPr/>
            </p14:nvContentPartPr>
            <p14:xfrm>
              <a:off x="5922996" y="793951"/>
              <a:ext cx="423360" cy="730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270D98D-790E-4D35-B6B2-6597D6E334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356" y="785311"/>
                <a:ext cx="441000" cy="74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14:cNvPr>
              <p14:cNvContentPartPr/>
              <p14:nvPr/>
            </p14:nvContentPartPr>
            <p14:xfrm>
              <a:off x="6951876" y="854791"/>
              <a:ext cx="140760" cy="33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110481-9603-4B9E-BBFB-1FB8FE1AF9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3236" y="846151"/>
                <a:ext cx="15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14:cNvPr>
              <p14:cNvContentPartPr/>
              <p14:nvPr/>
            </p14:nvContentPartPr>
            <p14:xfrm>
              <a:off x="6969876" y="1252591"/>
              <a:ext cx="186840" cy="163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06676E-1B3E-4FD0-B141-1F1A5F1A564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60876" y="1243951"/>
                <a:ext cx="2044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14:cNvPr>
              <p14:cNvContentPartPr/>
              <p14:nvPr/>
            </p14:nvContentPartPr>
            <p14:xfrm>
              <a:off x="6518436" y="1037671"/>
              <a:ext cx="262440" cy="296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90DDDBB-FD38-45F9-BD6D-53C497ED06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09796" y="1028682"/>
                <a:ext cx="280080" cy="313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14:cNvPr>
              <p14:cNvContentPartPr/>
              <p14:nvPr/>
            </p14:nvContentPartPr>
            <p14:xfrm>
              <a:off x="604716" y="1570831"/>
              <a:ext cx="684000" cy="396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DED8AF-DB30-48AF-A2FD-E25169194E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5716" y="1561831"/>
                <a:ext cx="7016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14:cNvPr>
              <p14:cNvContentPartPr/>
              <p14:nvPr/>
            </p14:nvContentPartPr>
            <p14:xfrm>
              <a:off x="1765356" y="1525111"/>
              <a:ext cx="1510560" cy="535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B96B52D-DD23-4FC2-848F-AA593CA535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56714" y="1516471"/>
                <a:ext cx="1528204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14:cNvPr>
              <p14:cNvContentPartPr/>
              <p14:nvPr/>
            </p14:nvContentPartPr>
            <p14:xfrm>
              <a:off x="3615036" y="1576231"/>
              <a:ext cx="1347120" cy="44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9F0B94-7B00-45DD-AFF6-456ACC0B0CF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6396" y="1567591"/>
                <a:ext cx="136476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14:cNvPr>
              <p14:cNvContentPartPr/>
              <p14:nvPr/>
            </p14:nvContentPartPr>
            <p14:xfrm>
              <a:off x="5353836" y="1727791"/>
              <a:ext cx="397080" cy="39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99B713-FA4F-4FA5-9674-93F9BC751D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44836" y="1718791"/>
                <a:ext cx="4147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14:cNvPr>
              <p14:cNvContentPartPr/>
              <p14:nvPr/>
            </p14:nvContentPartPr>
            <p14:xfrm>
              <a:off x="5873676" y="1659391"/>
              <a:ext cx="149400" cy="468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E7697-FA2F-43DC-B60D-FC262A243F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65036" y="1650751"/>
                <a:ext cx="16704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14:cNvPr>
              <p14:cNvContentPartPr/>
              <p14:nvPr/>
            </p14:nvContentPartPr>
            <p14:xfrm>
              <a:off x="6493236" y="1657951"/>
              <a:ext cx="698760" cy="46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790B05-BF96-4E81-A8A0-AB43B9DE0C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84592" y="1648951"/>
                <a:ext cx="716409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14:cNvPr>
              <p14:cNvContentPartPr/>
              <p14:nvPr/>
            </p14:nvContentPartPr>
            <p14:xfrm>
              <a:off x="6128916" y="1768831"/>
              <a:ext cx="233640" cy="322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23213D-5518-4549-90FE-41B9EADEF5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20276" y="1760191"/>
                <a:ext cx="2512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14:cNvPr>
              <p14:cNvContentPartPr/>
              <p14:nvPr/>
            </p14:nvContentPartPr>
            <p14:xfrm>
              <a:off x="552156" y="2326831"/>
              <a:ext cx="870840" cy="424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BDF1BC-2E74-44B7-B161-B1BE9A1E663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156" y="2318191"/>
                <a:ext cx="8884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14:cNvPr>
              <p14:cNvContentPartPr/>
              <p14:nvPr/>
            </p14:nvContentPartPr>
            <p14:xfrm>
              <a:off x="2052636" y="2556511"/>
              <a:ext cx="398160" cy="23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126B1D5-4F75-48C0-98B8-A86511CE69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43996" y="2547871"/>
                <a:ext cx="415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14:cNvPr>
              <p14:cNvContentPartPr/>
              <p14:nvPr/>
            </p14:nvContentPartPr>
            <p14:xfrm>
              <a:off x="2630436" y="2615191"/>
              <a:ext cx="2444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8749D3-AD17-4222-8E4A-198EA03D00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21436" y="2606551"/>
                <a:ext cx="262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14:cNvPr>
              <p14:cNvContentPartPr/>
              <p14:nvPr/>
            </p14:nvContentPartPr>
            <p14:xfrm>
              <a:off x="2671116" y="2738671"/>
              <a:ext cx="227880" cy="7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B5737-6F50-4BFF-9B05-509EAD804B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62476" y="2730031"/>
                <a:ext cx="245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14:cNvPr>
              <p14:cNvContentPartPr/>
              <p14:nvPr/>
            </p14:nvContentPartPr>
            <p14:xfrm>
              <a:off x="3188076" y="2296951"/>
              <a:ext cx="579240" cy="746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5E8AB1-0C3C-416B-9EA2-BA94DA6971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79076" y="2288311"/>
                <a:ext cx="59688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14:cNvPr>
              <p14:cNvContentPartPr/>
              <p14:nvPr/>
            </p14:nvContentPartPr>
            <p14:xfrm>
              <a:off x="4013196" y="2276791"/>
              <a:ext cx="2595240" cy="1061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55B4586-48C7-4F1C-B772-57533271682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04197" y="2268154"/>
                <a:ext cx="2612878" cy="1078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14:cNvPr>
              <p14:cNvContentPartPr/>
              <p14:nvPr/>
            </p14:nvContentPartPr>
            <p14:xfrm>
              <a:off x="4294716" y="2043871"/>
              <a:ext cx="4260960" cy="1299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6C0156-AC25-4866-95F1-AE057750B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77076" y="2025871"/>
                <a:ext cx="429660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14:cNvPr>
              <p14:cNvContentPartPr/>
              <p14:nvPr/>
            </p14:nvContentPartPr>
            <p14:xfrm>
              <a:off x="581676" y="2937031"/>
              <a:ext cx="1779120" cy="93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B02F19-C31F-4E31-AD51-8B837BCA0FE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3036" y="2928391"/>
                <a:ext cx="1796760" cy="9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14:cNvPr>
              <p14:cNvContentPartPr/>
              <p14:nvPr/>
            </p14:nvContentPartPr>
            <p14:xfrm>
              <a:off x="2612796" y="3329431"/>
              <a:ext cx="718920" cy="736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D77EE3D-19EB-4605-8C52-E1998419E2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156" y="3320431"/>
                <a:ext cx="7365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14:cNvPr>
              <p14:cNvContentPartPr/>
              <p14:nvPr/>
            </p14:nvContentPartPr>
            <p14:xfrm>
              <a:off x="3527556" y="3512671"/>
              <a:ext cx="725400" cy="347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56951E-04DD-4337-85EA-557C9467ACE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18912" y="3504031"/>
                <a:ext cx="743049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14:cNvPr>
              <p14:cNvContentPartPr/>
              <p14:nvPr/>
            </p14:nvContentPartPr>
            <p14:xfrm>
              <a:off x="4421796" y="3845671"/>
              <a:ext cx="98280" cy="129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8FBA9E-085D-4BB1-A83B-0199BBFD678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12796" y="3836671"/>
                <a:ext cx="1159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14:cNvPr>
              <p14:cNvContentPartPr/>
              <p14:nvPr/>
            </p14:nvContentPartPr>
            <p14:xfrm>
              <a:off x="4737156" y="3468391"/>
              <a:ext cx="97956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AF9D9E-7770-4FA7-AC8D-90D4BEB570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8516" y="3459391"/>
                <a:ext cx="99720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14:cNvPr>
              <p14:cNvContentPartPr/>
              <p14:nvPr/>
            </p14:nvContentPartPr>
            <p14:xfrm>
              <a:off x="6117036" y="3716431"/>
              <a:ext cx="303480" cy="26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8B3B5D3-6832-4845-833C-25D8F050CEA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08036" y="3707791"/>
                <a:ext cx="321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14:cNvPr>
              <p14:cNvContentPartPr/>
              <p14:nvPr/>
            </p14:nvContentPartPr>
            <p14:xfrm>
              <a:off x="6634716" y="3328351"/>
              <a:ext cx="1463040" cy="918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097FCE-9F22-4C61-807D-E92CEE434C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26076" y="3319711"/>
                <a:ext cx="148068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14:cNvPr>
              <p14:cNvContentPartPr/>
              <p14:nvPr/>
            </p14:nvContentPartPr>
            <p14:xfrm>
              <a:off x="582756" y="4202071"/>
              <a:ext cx="589320" cy="606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2028844-6F2B-4450-9449-70360AD0C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4116" y="4193431"/>
                <a:ext cx="60696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14:cNvPr>
              <p14:cNvContentPartPr/>
              <p14:nvPr/>
            </p14:nvContentPartPr>
            <p14:xfrm>
              <a:off x="1627476" y="4214311"/>
              <a:ext cx="1889640" cy="71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E421A68-02B9-49A7-B3D4-EC131C0A9C9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18476" y="4205311"/>
                <a:ext cx="1907280" cy="73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6AD1EED-EF45-48F0-9618-716FCBEB47D4}"/>
                  </a:ext>
                </a:extLst>
              </p14:cNvPr>
              <p14:cNvContentPartPr/>
              <p14:nvPr/>
            </p14:nvContentPartPr>
            <p14:xfrm>
              <a:off x="8035116" y="4119271"/>
              <a:ext cx="702720" cy="622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6AD1EED-EF45-48F0-9618-716FCBEB47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6121" y="4110631"/>
                <a:ext cx="720351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E4B580-25CB-458F-BF27-0040F815BB3C}"/>
                  </a:ext>
                </a:extLst>
              </p14:cNvPr>
              <p14:cNvContentPartPr/>
              <p14:nvPr/>
            </p14:nvContentPartPr>
            <p14:xfrm>
              <a:off x="7469916" y="4199191"/>
              <a:ext cx="399240" cy="263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E4B580-25CB-458F-BF27-0040F815BB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60916" y="4190551"/>
                <a:ext cx="4168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80117D-0AEA-4368-82D0-41B664DBC9C6}"/>
                  </a:ext>
                </a:extLst>
              </p14:cNvPr>
              <p14:cNvContentPartPr/>
              <p14:nvPr/>
            </p14:nvContentPartPr>
            <p14:xfrm>
              <a:off x="7000836" y="4290991"/>
              <a:ext cx="194040" cy="207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80117D-0AEA-4368-82D0-41B664DBC9C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92196" y="4281991"/>
                <a:ext cx="2116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C435C34-9965-4125-9C88-BAAE0DF8B9AA}"/>
                  </a:ext>
                </a:extLst>
              </p14:cNvPr>
              <p14:cNvContentPartPr/>
              <p14:nvPr/>
            </p14:nvContentPartPr>
            <p14:xfrm>
              <a:off x="3988356" y="4019911"/>
              <a:ext cx="2743920" cy="1194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C435C34-9965-4125-9C88-BAAE0DF8B9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79356" y="4011271"/>
                <a:ext cx="2761560" cy="12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1B710D0-6FD6-452A-83A1-8C76CF586855}"/>
                  </a:ext>
                </a:extLst>
              </p14:cNvPr>
              <p14:cNvContentPartPr/>
              <p14:nvPr/>
            </p14:nvContentPartPr>
            <p14:xfrm>
              <a:off x="6617436" y="4735951"/>
              <a:ext cx="519840" cy="440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1B710D0-6FD6-452A-83A1-8C76CF5868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08796" y="4727311"/>
                <a:ext cx="53748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0949AA2-A05E-4D8A-94E2-4BD28059FD98}"/>
                  </a:ext>
                </a:extLst>
              </p14:cNvPr>
              <p14:cNvContentPartPr/>
              <p14:nvPr/>
            </p14:nvContentPartPr>
            <p14:xfrm>
              <a:off x="921516" y="5192431"/>
              <a:ext cx="2145600" cy="618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0949AA2-A05E-4D8A-94E2-4BD28059FD9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12516" y="5183791"/>
                <a:ext cx="21632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D1FFE4D-1A53-4118-B05F-1D766873D223}"/>
                  </a:ext>
                </a:extLst>
              </p14:cNvPr>
              <p14:cNvContentPartPr/>
              <p14:nvPr/>
            </p14:nvContentPartPr>
            <p14:xfrm>
              <a:off x="3336396" y="5556031"/>
              <a:ext cx="259920" cy="7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D1FFE4D-1A53-4118-B05F-1D766873D22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27396" y="5547031"/>
                <a:ext cx="2775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90457DA-BB36-460C-9EC1-A42F3F767CC5}"/>
                  </a:ext>
                </a:extLst>
              </p14:cNvPr>
              <p14:cNvContentPartPr/>
              <p14:nvPr/>
            </p14:nvContentPartPr>
            <p14:xfrm>
              <a:off x="3316236" y="5701471"/>
              <a:ext cx="213840" cy="5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90457DA-BB36-460C-9EC1-A42F3F767CC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07236" y="5692831"/>
                <a:ext cx="231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44FDB06-3A11-45B0-A217-6B205D71B68E}"/>
                  </a:ext>
                </a:extLst>
              </p14:cNvPr>
              <p14:cNvContentPartPr/>
              <p14:nvPr/>
            </p14:nvContentPartPr>
            <p14:xfrm>
              <a:off x="3817716" y="5223031"/>
              <a:ext cx="1323000" cy="73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44FDB06-3A11-45B0-A217-6B205D71B68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8716" y="5214031"/>
                <a:ext cx="134064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0F9BAB-5321-49DC-B32D-604487D1D0F9}"/>
                  </a:ext>
                </a:extLst>
              </p14:cNvPr>
              <p14:cNvContentPartPr/>
              <p14:nvPr/>
            </p14:nvContentPartPr>
            <p14:xfrm>
              <a:off x="1472920" y="4845400"/>
              <a:ext cx="2256480" cy="9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0F9BAB-5321-49DC-B32D-604487D1D0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454920" y="4809400"/>
                <a:ext cx="229212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319179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722565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79528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851471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537122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14:cNvPr>
              <p14:cNvContentPartPr/>
              <p14:nvPr/>
            </p14:nvContentPartPr>
            <p14:xfrm>
              <a:off x="414996" y="3128191"/>
              <a:ext cx="398520" cy="297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356" y="3119191"/>
                <a:ext cx="4161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14:cNvPr>
              <p14:cNvContentPartPr/>
              <p14:nvPr/>
            </p14:nvContentPartPr>
            <p14:xfrm>
              <a:off x="974076" y="3170671"/>
              <a:ext cx="143280" cy="19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5076" y="3161671"/>
                <a:ext cx="1609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14:cNvPr>
              <p14:cNvContentPartPr/>
              <p14:nvPr/>
            </p14:nvContentPartPr>
            <p14:xfrm>
              <a:off x="2867316" y="3282271"/>
              <a:ext cx="23688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58676" y="3273631"/>
                <a:ext cx="254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14:cNvPr>
              <p14:cNvContentPartPr/>
              <p14:nvPr/>
            </p14:nvContentPartPr>
            <p14:xfrm>
              <a:off x="2842476" y="3412951"/>
              <a:ext cx="257040" cy="27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3836" y="3403951"/>
                <a:ext cx="274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14:cNvPr>
              <p14:cNvContentPartPr/>
              <p14:nvPr/>
            </p14:nvContentPartPr>
            <p14:xfrm>
              <a:off x="1686876" y="3068071"/>
              <a:ext cx="975600" cy="70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78236" y="3059431"/>
                <a:ext cx="99324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14:cNvPr>
              <p14:cNvContentPartPr/>
              <p14:nvPr/>
            </p14:nvContentPartPr>
            <p14:xfrm>
              <a:off x="3303636" y="2959711"/>
              <a:ext cx="1773000" cy="79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4996" y="2951067"/>
                <a:ext cx="1790640" cy="811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D789202-54DD-43F9-A24C-5DBB8AD0128E}"/>
                  </a:ext>
                </a:extLst>
              </p14:cNvPr>
              <p14:cNvContentPartPr/>
              <p14:nvPr/>
            </p14:nvContentPartPr>
            <p14:xfrm>
              <a:off x="1543840" y="3738040"/>
              <a:ext cx="349848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D789202-54DD-43F9-A24C-5DBB8AD012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6200" y="3702400"/>
                <a:ext cx="353412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455430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14:cNvPr>
              <p14:cNvContentPartPr/>
              <p14:nvPr/>
            </p14:nvContentPartPr>
            <p14:xfrm>
              <a:off x="2422960" y="254680"/>
              <a:ext cx="5216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5AC076-961C-48AD-A615-8F0A1AAD1C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3960" y="246040"/>
                <a:ext cx="5392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14:cNvPr>
              <p14:cNvContentPartPr/>
              <p14:nvPr/>
            </p14:nvContentPartPr>
            <p14:xfrm>
              <a:off x="3065200" y="174040"/>
              <a:ext cx="225720" cy="451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662A39-27E3-41CE-875B-85C3589AF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6560" y="165400"/>
                <a:ext cx="243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14:cNvPr>
              <p14:cNvContentPartPr/>
              <p14:nvPr/>
            </p14:nvContentPartPr>
            <p14:xfrm>
              <a:off x="3357880" y="453760"/>
              <a:ext cx="155520" cy="14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5D049-74EA-48D9-B5DA-352BE4DED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8880" y="445120"/>
                <a:ext cx="17316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14:cNvPr>
              <p14:cNvContentPartPr/>
              <p14:nvPr/>
            </p14:nvContentPartPr>
            <p14:xfrm>
              <a:off x="3968080" y="413440"/>
              <a:ext cx="776160" cy="21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23C3F8-CE98-4D7E-85FE-5205B9A323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59440" y="404440"/>
                <a:ext cx="79380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14:cNvPr>
              <p14:cNvContentPartPr/>
              <p14:nvPr/>
            </p14:nvContentPartPr>
            <p14:xfrm>
              <a:off x="5206480" y="242080"/>
              <a:ext cx="14850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D0F8B0-4DBF-4E1E-8F98-88188F3C06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7840" y="233080"/>
                <a:ext cx="15026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14:cNvPr>
              <p14:cNvContentPartPr/>
              <p14:nvPr/>
            </p14:nvContentPartPr>
            <p14:xfrm>
              <a:off x="1091680" y="1175560"/>
              <a:ext cx="7560" cy="32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013A5A6-E646-4541-B6E3-5287E34A34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680" y="1166560"/>
                <a:ext cx="252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14:cNvPr>
              <p14:cNvContentPartPr/>
              <p14:nvPr/>
            </p14:nvContentPartPr>
            <p14:xfrm>
              <a:off x="2345920" y="875680"/>
              <a:ext cx="5242680" cy="86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539F12-B6CB-46E4-AF09-90B1924F99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23680" y="866680"/>
                <a:ext cx="60739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14:cNvPr>
              <p14:cNvContentPartPr/>
              <p14:nvPr/>
            </p14:nvContentPartPr>
            <p14:xfrm>
              <a:off x="1613680" y="1072960"/>
              <a:ext cx="210348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25A0514-CFFC-4B2C-8B48-4E52A7472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6043" y="1054960"/>
                <a:ext cx="2139114" cy="63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14:cNvPr>
              <p14:cNvContentPartPr/>
              <p14:nvPr/>
            </p14:nvContentPartPr>
            <p14:xfrm>
              <a:off x="5039080" y="1137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9B89BDA-DBDF-4AAF-B5DA-10483BFCD63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2108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14:cNvPr>
              <p14:cNvContentPartPr/>
              <p14:nvPr/>
            </p14:nvContentPartPr>
            <p14:xfrm>
              <a:off x="5054920" y="1223800"/>
              <a:ext cx="774720" cy="58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A13817-876E-4743-A675-FFADFE630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36920" y="1205800"/>
                <a:ext cx="81036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14:cNvPr>
              <p14:cNvContentPartPr/>
              <p14:nvPr/>
            </p14:nvContentPartPr>
            <p14:xfrm>
              <a:off x="3981760" y="1227400"/>
              <a:ext cx="934920" cy="530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C1AEEB-FDC8-474A-9094-70A6E866BD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3767" y="1209760"/>
                <a:ext cx="970546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14:cNvPr>
              <p14:cNvContentPartPr/>
              <p14:nvPr/>
            </p14:nvContentPartPr>
            <p14:xfrm>
              <a:off x="1075840" y="1858480"/>
              <a:ext cx="204480" cy="407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B5EBE-E9E4-4D49-BE5F-E6A8F4C7F8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7840" y="1840480"/>
                <a:ext cx="2401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14:cNvPr>
              <p14:cNvContentPartPr/>
              <p14:nvPr/>
            </p14:nvContentPartPr>
            <p14:xfrm>
              <a:off x="2306320" y="2031280"/>
              <a:ext cx="143208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9D90C6-B955-4D3D-8E59-F8D85FE915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8325" y="2013628"/>
                <a:ext cx="1467711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14:cNvPr>
              <p14:cNvContentPartPr/>
              <p14:nvPr/>
            </p14:nvContentPartPr>
            <p14:xfrm>
              <a:off x="1596400" y="1888360"/>
              <a:ext cx="609840" cy="66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AD18BE-E94A-41CF-8AA0-EDA1A2E51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8760" y="1870360"/>
                <a:ext cx="645480" cy="70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14:cNvPr>
              <p14:cNvContentPartPr/>
              <p14:nvPr/>
            </p14:nvContentPartPr>
            <p14:xfrm>
              <a:off x="3870520" y="2132800"/>
              <a:ext cx="18252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7433CD-A0FB-46F5-8C52-EA6CC55520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2880" y="2114800"/>
                <a:ext cx="218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14:cNvPr>
              <p14:cNvContentPartPr/>
              <p14:nvPr/>
            </p14:nvContentPartPr>
            <p14:xfrm>
              <a:off x="4175440" y="1880800"/>
              <a:ext cx="353880" cy="37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96BA2-A22B-4A57-A5BE-054F4B1B09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800" y="1862800"/>
                <a:ext cx="3895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14:cNvPr>
              <p14:cNvContentPartPr/>
              <p14:nvPr/>
            </p14:nvContentPartPr>
            <p14:xfrm>
              <a:off x="5389720" y="1796920"/>
              <a:ext cx="1569600" cy="606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600E65-A344-488A-93E4-17B1F86DC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71724" y="1778920"/>
                <a:ext cx="1605232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14:cNvPr>
              <p14:cNvContentPartPr/>
              <p14:nvPr/>
            </p14:nvContentPartPr>
            <p14:xfrm>
              <a:off x="4641640" y="1848760"/>
              <a:ext cx="53100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A256617-1CCA-4026-B449-EE08B5DC60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4000" y="1830760"/>
                <a:ext cx="566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14:cNvPr>
              <p14:cNvContentPartPr/>
              <p14:nvPr/>
            </p14:nvContentPartPr>
            <p14:xfrm>
              <a:off x="1025080" y="2468320"/>
              <a:ext cx="31680" cy="291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CC1D6E0-92CF-41C7-AD5B-4091B0E1DD3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7440" y="2450680"/>
                <a:ext cx="67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14:cNvPr>
              <p14:cNvContentPartPr/>
              <p14:nvPr/>
            </p14:nvContentPartPr>
            <p14:xfrm>
              <a:off x="1178080" y="2446360"/>
              <a:ext cx="2196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19B9F9-D4A6-493F-85F6-8E160FDD70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080" y="2428720"/>
                <a:ext cx="5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14:cNvPr>
              <p14:cNvContentPartPr/>
              <p14:nvPr/>
            </p14:nvContentPartPr>
            <p14:xfrm>
              <a:off x="3850360" y="2672800"/>
              <a:ext cx="22644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00356C-ADAD-4C0F-BDAB-78D0AF81CB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2360" y="2654800"/>
                <a:ext cx="2620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14:cNvPr>
              <p14:cNvContentPartPr/>
              <p14:nvPr/>
            </p14:nvContentPartPr>
            <p14:xfrm>
              <a:off x="3149440" y="2580280"/>
              <a:ext cx="541440" cy="447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42E91E-9221-487F-9186-CB269E57E1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440" y="2562280"/>
                <a:ext cx="577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14:cNvPr>
              <p14:cNvContentPartPr/>
              <p14:nvPr/>
            </p14:nvContentPartPr>
            <p14:xfrm>
              <a:off x="2377240" y="2600440"/>
              <a:ext cx="677160" cy="19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66AA01-D1D9-4539-8766-F83318673F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59250" y="2582767"/>
                <a:ext cx="712781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14:cNvPr>
              <p14:cNvContentPartPr/>
              <p14:nvPr/>
            </p14:nvContentPartPr>
            <p14:xfrm>
              <a:off x="1599280" y="2447080"/>
              <a:ext cx="687240" cy="56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E1188A-B04A-4120-A238-D0B708608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81649" y="2429091"/>
                <a:ext cx="722861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14:cNvPr>
              <p14:cNvContentPartPr/>
              <p14:nvPr/>
            </p14:nvContentPartPr>
            <p14:xfrm>
              <a:off x="5759800" y="2428720"/>
              <a:ext cx="538560" cy="314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55B65A-E926-43E2-BC7D-63EF03D293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1800" y="2411080"/>
                <a:ext cx="5742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14:cNvPr>
              <p14:cNvContentPartPr/>
              <p14:nvPr/>
            </p14:nvContentPartPr>
            <p14:xfrm>
              <a:off x="4236640" y="2407840"/>
              <a:ext cx="1417680" cy="34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1864F-C483-4EB3-8896-771569001C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18635" y="2390200"/>
                <a:ext cx="1453329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14:cNvPr>
              <p14:cNvContentPartPr/>
              <p14:nvPr/>
            </p14:nvContentPartPr>
            <p14:xfrm>
              <a:off x="6481600" y="2370040"/>
              <a:ext cx="1707120" cy="50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678F7-02E7-4B55-BD94-E2A684ABB35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63960" y="2352040"/>
                <a:ext cx="1742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14:cNvPr>
              <p14:cNvContentPartPr/>
              <p14:nvPr/>
            </p14:nvContentPartPr>
            <p14:xfrm>
              <a:off x="1015000" y="3081040"/>
              <a:ext cx="26604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E09AE68-50FC-46BE-B082-AB4300FACD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7360" y="3063400"/>
                <a:ext cx="3016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14:cNvPr>
              <p14:cNvContentPartPr/>
              <p14:nvPr/>
            </p14:nvContentPartPr>
            <p14:xfrm>
              <a:off x="3900760" y="3403240"/>
              <a:ext cx="280440" cy="30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6944B7-112F-4ACF-AFC5-67D7DAD3F6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83120" y="3385240"/>
                <a:ext cx="3160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14:cNvPr>
              <p14:cNvContentPartPr/>
              <p14:nvPr/>
            </p14:nvContentPartPr>
            <p14:xfrm>
              <a:off x="2437720" y="3291280"/>
              <a:ext cx="1307880" cy="46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46168F-5178-4346-AED2-ADBDAC29032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0080" y="3273640"/>
                <a:ext cx="1343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14:cNvPr>
              <p14:cNvContentPartPr/>
              <p14:nvPr/>
            </p14:nvContentPartPr>
            <p14:xfrm>
              <a:off x="1633120" y="3139000"/>
              <a:ext cx="712440" cy="63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91F416-BBF6-44C4-874F-EE30721013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15471" y="3121000"/>
                <a:ext cx="748098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14:cNvPr>
              <p14:cNvContentPartPr/>
              <p14:nvPr/>
            </p14:nvContentPartPr>
            <p14:xfrm>
              <a:off x="4396840" y="3139000"/>
              <a:ext cx="43200" cy="34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DB53E2-BBB5-4861-9823-81D76F040E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78840" y="3121000"/>
                <a:ext cx="78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14:cNvPr>
              <p14:cNvContentPartPr/>
              <p14:nvPr/>
            </p14:nvContentPartPr>
            <p14:xfrm>
              <a:off x="4388560" y="3075640"/>
              <a:ext cx="201240" cy="383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E79E3B3-73F2-4BB2-AE9B-0FE8437DA5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0920" y="3057640"/>
                <a:ext cx="2368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14:cNvPr>
              <p14:cNvContentPartPr/>
              <p14:nvPr/>
            </p14:nvContentPartPr>
            <p14:xfrm>
              <a:off x="4670800" y="3324760"/>
              <a:ext cx="64440" cy="11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0D4809B-D23C-4AEA-A5DA-A3CB2AD911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3160" y="3307120"/>
                <a:ext cx="1000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14:cNvPr>
              <p14:cNvContentPartPr/>
              <p14:nvPr/>
            </p14:nvContentPartPr>
            <p14:xfrm>
              <a:off x="4845400" y="3108400"/>
              <a:ext cx="223560" cy="30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E6FDD4-0F58-4316-A0B9-8B58D7D934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27760" y="3090760"/>
                <a:ext cx="25920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14:cNvPr>
              <p14:cNvContentPartPr/>
              <p14:nvPr/>
            </p14:nvContentPartPr>
            <p14:xfrm>
              <a:off x="5104240" y="3322240"/>
              <a:ext cx="78840" cy="12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E9FE12-36CA-4DC0-919A-517A9A64BB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86600" y="3304240"/>
                <a:ext cx="114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14:cNvPr>
              <p14:cNvContentPartPr/>
              <p14:nvPr/>
            </p14:nvContentPartPr>
            <p14:xfrm>
              <a:off x="5282800" y="3078160"/>
              <a:ext cx="630360" cy="36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7E7FC0-E3D2-41B4-B99F-8F93D0360D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65150" y="3060520"/>
                <a:ext cx="66602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14:cNvPr>
              <p14:cNvContentPartPr/>
              <p14:nvPr/>
            </p14:nvContentPartPr>
            <p14:xfrm>
              <a:off x="1137760" y="3698080"/>
              <a:ext cx="21240" cy="335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14CE0A-B7E7-45FD-B37C-8554C2CE2F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19760" y="3680080"/>
                <a:ext cx="568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14:cNvPr>
              <p14:cNvContentPartPr/>
              <p14:nvPr/>
            </p14:nvContentPartPr>
            <p14:xfrm>
              <a:off x="1645720" y="3643720"/>
              <a:ext cx="245160" cy="43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09FC871-B226-4BD3-B5C6-E6AA013188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27720" y="3626080"/>
                <a:ext cx="2808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14:cNvPr>
              <p14:cNvContentPartPr/>
              <p14:nvPr/>
            </p14:nvContentPartPr>
            <p14:xfrm>
              <a:off x="4353280" y="3921640"/>
              <a:ext cx="127440" cy="20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EBB638-C79E-4E82-86A5-4D36B48DD8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35640" y="3903640"/>
                <a:ext cx="1630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14:cNvPr>
              <p14:cNvContentPartPr/>
              <p14:nvPr/>
            </p14:nvContentPartPr>
            <p14:xfrm>
              <a:off x="4585840" y="3870520"/>
              <a:ext cx="453600" cy="225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E859566-0BA1-4AF5-86A9-C51FE1831E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67840" y="3852520"/>
                <a:ext cx="489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14:cNvPr>
              <p14:cNvContentPartPr/>
              <p14:nvPr/>
            </p14:nvContentPartPr>
            <p14:xfrm>
              <a:off x="3535360" y="3738400"/>
              <a:ext cx="732240" cy="64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8E721-AF8B-49A1-B7F2-281285BFA80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17360" y="3720400"/>
                <a:ext cx="7678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14:cNvPr>
              <p14:cNvContentPartPr/>
              <p14:nvPr/>
            </p14:nvContentPartPr>
            <p14:xfrm>
              <a:off x="2701960" y="3759640"/>
              <a:ext cx="610200" cy="335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B35D56-F052-49FD-A696-5668EA61D85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84320" y="3742000"/>
                <a:ext cx="645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14:cNvPr>
              <p14:cNvContentPartPr/>
              <p14:nvPr/>
            </p14:nvContentPartPr>
            <p14:xfrm>
              <a:off x="2498920" y="3718240"/>
              <a:ext cx="111960" cy="361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B6EA8-FA43-46FC-95B7-607F5339F7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80920" y="3700600"/>
                <a:ext cx="147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14:cNvPr>
              <p14:cNvContentPartPr/>
              <p14:nvPr/>
            </p14:nvContentPartPr>
            <p14:xfrm>
              <a:off x="2012200" y="3907240"/>
              <a:ext cx="395280" cy="312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F215CA-A716-4F58-98B4-EAE35776D5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94216" y="3889600"/>
                <a:ext cx="430888" cy="34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945877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14:cNvPr>
              <p14:cNvContentPartPr/>
              <p14:nvPr/>
            </p14:nvContentPartPr>
            <p14:xfrm>
              <a:off x="414996" y="3128191"/>
              <a:ext cx="398520" cy="297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356" y="3119191"/>
                <a:ext cx="4161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14:cNvPr>
              <p14:cNvContentPartPr/>
              <p14:nvPr/>
            </p14:nvContentPartPr>
            <p14:xfrm>
              <a:off x="974076" y="3170671"/>
              <a:ext cx="143280" cy="19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5076" y="3161671"/>
                <a:ext cx="1609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14:cNvPr>
              <p14:cNvContentPartPr/>
              <p14:nvPr/>
            </p14:nvContentPartPr>
            <p14:xfrm>
              <a:off x="2867316" y="3282271"/>
              <a:ext cx="23688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58676" y="3273631"/>
                <a:ext cx="254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14:cNvPr>
              <p14:cNvContentPartPr/>
              <p14:nvPr/>
            </p14:nvContentPartPr>
            <p14:xfrm>
              <a:off x="2842476" y="3412951"/>
              <a:ext cx="257040" cy="27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3836" y="3403951"/>
                <a:ext cx="274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14:cNvPr>
              <p14:cNvContentPartPr/>
              <p14:nvPr/>
            </p14:nvContentPartPr>
            <p14:xfrm>
              <a:off x="1686876" y="3068071"/>
              <a:ext cx="975600" cy="70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78236" y="3059431"/>
                <a:ext cx="99324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14:cNvPr>
              <p14:cNvContentPartPr/>
              <p14:nvPr/>
            </p14:nvContentPartPr>
            <p14:xfrm>
              <a:off x="3303636" y="2959711"/>
              <a:ext cx="1773000" cy="79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4996" y="2951067"/>
                <a:ext cx="1790640" cy="811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14:cNvPr>
              <p14:cNvContentPartPr/>
              <p14:nvPr/>
            </p14:nvContentPartPr>
            <p14:xfrm>
              <a:off x="317796" y="2726071"/>
              <a:ext cx="8666640" cy="1133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796" y="2717431"/>
                <a:ext cx="86842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14:cNvPr>
              <p14:cNvContentPartPr/>
              <p14:nvPr/>
            </p14:nvContentPartPr>
            <p14:xfrm>
              <a:off x="553956" y="4218991"/>
              <a:ext cx="333000" cy="285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5316" y="4209991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14:cNvPr>
              <p14:cNvContentPartPr/>
              <p14:nvPr/>
            </p14:nvContentPartPr>
            <p14:xfrm>
              <a:off x="1010436" y="4156351"/>
              <a:ext cx="40752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1796" y="4147351"/>
                <a:ext cx="4251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14:cNvPr>
              <p14:cNvContentPartPr/>
              <p14:nvPr/>
            </p14:nvContentPartPr>
            <p14:xfrm>
              <a:off x="2184756" y="3967711"/>
              <a:ext cx="572040" cy="651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75756" y="3958711"/>
                <a:ext cx="5896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14:cNvPr>
              <p14:cNvContentPartPr/>
              <p14:nvPr/>
            </p14:nvContentPartPr>
            <p14:xfrm>
              <a:off x="1556556" y="4197031"/>
              <a:ext cx="497880" cy="23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47910" y="4188031"/>
                <a:ext cx="515533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31C42B-6539-4C61-9229-A9A678ED6F47}"/>
                  </a:ext>
                </a:extLst>
              </p14:cNvPr>
              <p14:cNvContentPartPr/>
              <p14:nvPr/>
            </p14:nvContentPartPr>
            <p14:xfrm>
              <a:off x="1543840" y="3738040"/>
              <a:ext cx="3498480" cy="16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31C42B-6539-4C61-9229-A9A678ED6F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26200" y="3702400"/>
                <a:ext cx="353412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323562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14:cNvPr>
              <p14:cNvContentPartPr/>
              <p14:nvPr/>
            </p14:nvContentPartPr>
            <p14:xfrm>
              <a:off x="414996" y="3128191"/>
              <a:ext cx="398520" cy="297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356" y="3119191"/>
                <a:ext cx="4161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14:cNvPr>
              <p14:cNvContentPartPr/>
              <p14:nvPr/>
            </p14:nvContentPartPr>
            <p14:xfrm>
              <a:off x="974076" y="3170671"/>
              <a:ext cx="143280" cy="19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5076" y="3161671"/>
                <a:ext cx="1609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14:cNvPr>
              <p14:cNvContentPartPr/>
              <p14:nvPr/>
            </p14:nvContentPartPr>
            <p14:xfrm>
              <a:off x="2867316" y="3282271"/>
              <a:ext cx="23688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58676" y="3273631"/>
                <a:ext cx="254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14:cNvPr>
              <p14:cNvContentPartPr/>
              <p14:nvPr/>
            </p14:nvContentPartPr>
            <p14:xfrm>
              <a:off x="2842476" y="3412951"/>
              <a:ext cx="257040" cy="27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3836" y="3403951"/>
                <a:ext cx="274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14:cNvPr>
              <p14:cNvContentPartPr/>
              <p14:nvPr/>
            </p14:nvContentPartPr>
            <p14:xfrm>
              <a:off x="1686876" y="3068071"/>
              <a:ext cx="975600" cy="70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78236" y="3059431"/>
                <a:ext cx="99324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14:cNvPr>
              <p14:cNvContentPartPr/>
              <p14:nvPr/>
            </p14:nvContentPartPr>
            <p14:xfrm>
              <a:off x="3303636" y="2959711"/>
              <a:ext cx="1773000" cy="79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4996" y="2951067"/>
                <a:ext cx="1790640" cy="811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14:cNvPr>
              <p14:cNvContentPartPr/>
              <p14:nvPr/>
            </p14:nvContentPartPr>
            <p14:xfrm>
              <a:off x="317796" y="2726071"/>
              <a:ext cx="8666640" cy="1133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796" y="2717431"/>
                <a:ext cx="86842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14:cNvPr>
              <p14:cNvContentPartPr/>
              <p14:nvPr/>
            </p14:nvContentPartPr>
            <p14:xfrm>
              <a:off x="553956" y="4218991"/>
              <a:ext cx="333000" cy="285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5316" y="4209991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14:cNvPr>
              <p14:cNvContentPartPr/>
              <p14:nvPr/>
            </p14:nvContentPartPr>
            <p14:xfrm>
              <a:off x="1010436" y="4156351"/>
              <a:ext cx="40752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1796" y="4147351"/>
                <a:ext cx="4251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14:cNvPr>
              <p14:cNvContentPartPr/>
              <p14:nvPr/>
            </p14:nvContentPartPr>
            <p14:xfrm>
              <a:off x="2184756" y="3967711"/>
              <a:ext cx="572040" cy="651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75756" y="3958711"/>
                <a:ext cx="5896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14:cNvPr>
              <p14:cNvContentPartPr/>
              <p14:nvPr/>
            </p14:nvContentPartPr>
            <p14:xfrm>
              <a:off x="1556556" y="4197031"/>
              <a:ext cx="497880" cy="23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47910" y="4188031"/>
                <a:ext cx="515533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14:cNvPr>
              <p14:cNvContentPartPr/>
              <p14:nvPr/>
            </p14:nvContentPartPr>
            <p14:xfrm>
              <a:off x="3138036" y="4070311"/>
              <a:ext cx="403560" cy="43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29036" y="4061671"/>
                <a:ext cx="42120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14:cNvPr>
              <p14:cNvContentPartPr/>
              <p14:nvPr/>
            </p14:nvContentPartPr>
            <p14:xfrm>
              <a:off x="4499916" y="4056631"/>
              <a:ext cx="27360" cy="44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90916" y="4047631"/>
                <a:ext cx="4500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14:cNvPr>
              <p14:cNvContentPartPr/>
              <p14:nvPr/>
            </p14:nvContentPartPr>
            <p14:xfrm>
              <a:off x="4778196" y="4033231"/>
              <a:ext cx="1875240" cy="780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9194" y="4024235"/>
                <a:ext cx="1892883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712710F-F1F0-467D-9146-76B12B5D9E7D}"/>
                  </a:ext>
                </a:extLst>
              </p14:cNvPr>
              <p14:cNvContentPartPr/>
              <p14:nvPr/>
            </p14:nvContentPartPr>
            <p14:xfrm>
              <a:off x="1543840" y="3738040"/>
              <a:ext cx="3498480" cy="16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712710F-F1F0-467D-9146-76B12B5D9E7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26200" y="3702400"/>
                <a:ext cx="353412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044969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14:cNvPr>
              <p14:cNvContentPartPr/>
              <p14:nvPr/>
            </p14:nvContentPartPr>
            <p14:xfrm>
              <a:off x="414996" y="3128191"/>
              <a:ext cx="398520" cy="297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356" y="3119191"/>
                <a:ext cx="4161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14:cNvPr>
              <p14:cNvContentPartPr/>
              <p14:nvPr/>
            </p14:nvContentPartPr>
            <p14:xfrm>
              <a:off x="974076" y="3170671"/>
              <a:ext cx="143280" cy="19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5076" y="3161671"/>
                <a:ext cx="1609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14:cNvPr>
              <p14:cNvContentPartPr/>
              <p14:nvPr/>
            </p14:nvContentPartPr>
            <p14:xfrm>
              <a:off x="2867316" y="3282271"/>
              <a:ext cx="23688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58676" y="3273631"/>
                <a:ext cx="254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14:cNvPr>
              <p14:cNvContentPartPr/>
              <p14:nvPr/>
            </p14:nvContentPartPr>
            <p14:xfrm>
              <a:off x="2842476" y="3412951"/>
              <a:ext cx="257040" cy="27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3836" y="3403951"/>
                <a:ext cx="274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14:cNvPr>
              <p14:cNvContentPartPr/>
              <p14:nvPr/>
            </p14:nvContentPartPr>
            <p14:xfrm>
              <a:off x="1686876" y="3068071"/>
              <a:ext cx="975600" cy="70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78236" y="3059431"/>
                <a:ext cx="99324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14:cNvPr>
              <p14:cNvContentPartPr/>
              <p14:nvPr/>
            </p14:nvContentPartPr>
            <p14:xfrm>
              <a:off x="3303636" y="2959711"/>
              <a:ext cx="1773000" cy="79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4996" y="2951067"/>
                <a:ext cx="1790640" cy="811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14:cNvPr>
              <p14:cNvContentPartPr/>
              <p14:nvPr/>
            </p14:nvContentPartPr>
            <p14:xfrm>
              <a:off x="317796" y="2726071"/>
              <a:ext cx="8666640" cy="1133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796" y="2717431"/>
                <a:ext cx="86842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14:cNvPr>
              <p14:cNvContentPartPr/>
              <p14:nvPr/>
            </p14:nvContentPartPr>
            <p14:xfrm>
              <a:off x="553956" y="4218991"/>
              <a:ext cx="333000" cy="285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5316" y="4209991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14:cNvPr>
              <p14:cNvContentPartPr/>
              <p14:nvPr/>
            </p14:nvContentPartPr>
            <p14:xfrm>
              <a:off x="1010436" y="4156351"/>
              <a:ext cx="40752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1796" y="4147351"/>
                <a:ext cx="4251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14:cNvPr>
              <p14:cNvContentPartPr/>
              <p14:nvPr/>
            </p14:nvContentPartPr>
            <p14:xfrm>
              <a:off x="2184756" y="3967711"/>
              <a:ext cx="572040" cy="651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75756" y="3958711"/>
                <a:ext cx="5896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14:cNvPr>
              <p14:cNvContentPartPr/>
              <p14:nvPr/>
            </p14:nvContentPartPr>
            <p14:xfrm>
              <a:off x="1556556" y="4197031"/>
              <a:ext cx="497880" cy="23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47910" y="4188031"/>
                <a:ext cx="515533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14:cNvPr>
              <p14:cNvContentPartPr/>
              <p14:nvPr/>
            </p14:nvContentPartPr>
            <p14:xfrm>
              <a:off x="3138036" y="4070311"/>
              <a:ext cx="403560" cy="43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29036" y="4061671"/>
                <a:ext cx="42120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14:cNvPr>
              <p14:cNvContentPartPr/>
              <p14:nvPr/>
            </p14:nvContentPartPr>
            <p14:xfrm>
              <a:off x="4499916" y="4056631"/>
              <a:ext cx="27360" cy="44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90916" y="4047631"/>
                <a:ext cx="4500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14:cNvPr>
              <p14:cNvContentPartPr/>
              <p14:nvPr/>
            </p14:nvContentPartPr>
            <p14:xfrm>
              <a:off x="4778196" y="4033231"/>
              <a:ext cx="1875240" cy="780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9194" y="4024235"/>
                <a:ext cx="1892883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0EE1615-EAAA-4788-B39B-E98581FA7FE9}"/>
                  </a:ext>
                </a:extLst>
              </p14:cNvPr>
              <p14:cNvContentPartPr/>
              <p14:nvPr/>
            </p14:nvContentPartPr>
            <p14:xfrm>
              <a:off x="7063476" y="4142311"/>
              <a:ext cx="412920" cy="456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0EE1615-EAAA-4788-B39B-E98581FA7F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54476" y="4133671"/>
                <a:ext cx="4305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1BAE34-0F08-421A-A95A-77DBA02E62B8}"/>
                  </a:ext>
                </a:extLst>
              </p14:cNvPr>
              <p14:cNvContentPartPr/>
              <p14:nvPr/>
            </p14:nvContentPartPr>
            <p14:xfrm>
              <a:off x="519756" y="4753231"/>
              <a:ext cx="786240" cy="76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1BAE34-0F08-421A-A95A-77DBA02E62B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756" y="4744231"/>
                <a:ext cx="803880" cy="78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540BB8-A07B-42FA-9E97-2B37AE7AAB94}"/>
                  </a:ext>
                </a:extLst>
              </p14:cNvPr>
              <p14:cNvContentPartPr/>
              <p14:nvPr/>
            </p14:nvContentPartPr>
            <p14:xfrm>
              <a:off x="3213996" y="4847551"/>
              <a:ext cx="526320" cy="41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540BB8-A07B-42FA-9E97-2B37AE7AA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05356" y="4838551"/>
                <a:ext cx="5439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E6C86DD-7B67-4EFD-AB19-7E2B5930C981}"/>
                  </a:ext>
                </a:extLst>
              </p14:cNvPr>
              <p14:cNvContentPartPr/>
              <p14:nvPr/>
            </p14:nvContentPartPr>
            <p14:xfrm>
              <a:off x="1440996" y="4712911"/>
              <a:ext cx="1616040" cy="909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E6C86DD-7B67-4EFD-AB19-7E2B5930C98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31998" y="4704271"/>
                <a:ext cx="1633676" cy="9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4ECC88-7025-4434-834C-238635ABE107}"/>
                  </a:ext>
                </a:extLst>
              </p14:cNvPr>
              <p14:cNvContentPartPr/>
              <p14:nvPr/>
            </p14:nvContentPartPr>
            <p14:xfrm>
              <a:off x="1543840" y="3738040"/>
              <a:ext cx="3498480" cy="16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4ECC88-7025-4434-834C-238635ABE1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26200" y="3702400"/>
                <a:ext cx="353412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413410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14:cNvPr>
              <p14:cNvContentPartPr/>
              <p14:nvPr/>
            </p14:nvContentPartPr>
            <p14:xfrm>
              <a:off x="1558716" y="154591"/>
              <a:ext cx="5324040" cy="101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DDE123-4AC6-411D-9310-7714F0246D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0076" y="145591"/>
                <a:ext cx="534168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14:cNvPr>
              <p14:cNvContentPartPr/>
              <p14:nvPr/>
            </p14:nvContentPartPr>
            <p14:xfrm>
              <a:off x="1021956" y="1515031"/>
              <a:ext cx="425880" cy="281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4FF27C-66A6-4610-9F9F-4537FEC1686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3316" y="1506391"/>
                <a:ext cx="443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14:cNvPr>
              <p14:cNvContentPartPr/>
              <p14:nvPr/>
            </p14:nvContentPartPr>
            <p14:xfrm>
              <a:off x="2424876" y="1562551"/>
              <a:ext cx="179280" cy="18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77E220-1191-48FF-A5AD-1F779F4C50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16236" y="1553551"/>
                <a:ext cx="196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14:cNvPr>
              <p14:cNvContentPartPr/>
              <p14:nvPr/>
            </p14:nvContentPartPr>
            <p14:xfrm>
              <a:off x="2382756" y="1701151"/>
              <a:ext cx="234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9DF3341-D102-4115-9864-10ED9CFEFF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73756" y="1692151"/>
                <a:ext cx="25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14:cNvPr>
              <p14:cNvContentPartPr/>
              <p14:nvPr/>
            </p14:nvContentPartPr>
            <p14:xfrm>
              <a:off x="2807556" y="1232071"/>
              <a:ext cx="639360" cy="694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24DEC9A-040B-47E6-B65F-8124020225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556" y="1223427"/>
                <a:ext cx="657000" cy="712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14:cNvPr>
              <p14:cNvContentPartPr/>
              <p14:nvPr/>
            </p14:nvContentPartPr>
            <p14:xfrm>
              <a:off x="1603716" y="1395871"/>
              <a:ext cx="582840" cy="39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BCBBFE4-14E4-4804-90F3-94B69B86BE7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94716" y="1387231"/>
                <a:ext cx="600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14:cNvPr>
              <p14:cNvContentPartPr/>
              <p14:nvPr/>
            </p14:nvContentPartPr>
            <p14:xfrm>
              <a:off x="3900876" y="1382191"/>
              <a:ext cx="401040" cy="38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4B985C-DD76-4E32-9778-B30412F5D8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1884" y="1373191"/>
                <a:ext cx="418664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14:cNvPr>
              <p14:cNvContentPartPr/>
              <p14:nvPr/>
            </p14:nvContentPartPr>
            <p14:xfrm>
              <a:off x="4974396" y="1335031"/>
              <a:ext cx="24120" cy="42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1BD611-C68E-402F-85B6-3EC17EB3BB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5756" y="1326031"/>
                <a:ext cx="417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14:cNvPr>
              <p14:cNvContentPartPr/>
              <p14:nvPr/>
            </p14:nvContentPartPr>
            <p14:xfrm>
              <a:off x="5254116" y="1491631"/>
              <a:ext cx="2577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2772D8-414B-4846-B96D-5DE8CBC28E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5116" y="1482991"/>
                <a:ext cx="275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14:cNvPr>
              <p14:cNvContentPartPr/>
              <p14:nvPr/>
            </p14:nvContentPartPr>
            <p14:xfrm>
              <a:off x="5299116" y="1591711"/>
              <a:ext cx="20340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D273ACE-564F-42B9-9950-69B2A50E112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90116" y="1582711"/>
                <a:ext cx="2210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14:cNvPr>
              <p14:cNvContentPartPr/>
              <p14:nvPr/>
            </p14:nvContentPartPr>
            <p14:xfrm>
              <a:off x="5983116" y="1526191"/>
              <a:ext cx="367560" cy="186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7272E55-5FEE-424F-89EE-3B8FED4A81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74476" y="1517551"/>
                <a:ext cx="38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14:cNvPr>
              <p14:cNvContentPartPr/>
              <p14:nvPr/>
            </p14:nvContentPartPr>
            <p14:xfrm>
              <a:off x="5924076" y="1151791"/>
              <a:ext cx="30204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B40FD2-3C1E-4051-B363-FC5481FE26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5076" y="1143151"/>
                <a:ext cx="3196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14:cNvPr>
              <p14:cNvContentPartPr/>
              <p14:nvPr/>
            </p14:nvContentPartPr>
            <p14:xfrm>
              <a:off x="6597276" y="1012471"/>
              <a:ext cx="638280" cy="78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4C61FC-8C30-4C4C-9151-C7E8594CE23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8636" y="1003471"/>
                <a:ext cx="655920" cy="8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14:cNvPr>
              <p14:cNvContentPartPr/>
              <p14:nvPr/>
            </p14:nvContentPartPr>
            <p14:xfrm>
              <a:off x="483756" y="2111551"/>
              <a:ext cx="408240" cy="441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85E590D-68D4-4FA2-9B41-0E4D04540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756" y="2102911"/>
                <a:ext cx="4258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14:cNvPr>
              <p14:cNvContentPartPr/>
              <p14:nvPr/>
            </p14:nvContentPartPr>
            <p14:xfrm>
              <a:off x="1388796" y="2136391"/>
              <a:ext cx="748800" cy="65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4DFE41-DE9E-480F-8B40-5286364FF3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80156" y="2127391"/>
                <a:ext cx="76644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14:cNvPr>
              <p14:cNvContentPartPr/>
              <p14:nvPr/>
            </p14:nvContentPartPr>
            <p14:xfrm>
              <a:off x="2396436" y="2380831"/>
              <a:ext cx="208440" cy="1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C1A3563-2924-47A1-9C25-48C111D3F5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87796" y="2371831"/>
                <a:ext cx="2260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14:cNvPr>
              <p14:cNvContentPartPr/>
              <p14:nvPr/>
            </p14:nvContentPartPr>
            <p14:xfrm>
              <a:off x="2402196" y="2479471"/>
              <a:ext cx="215280" cy="23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6018A2-D249-40E1-AE65-8F82F2176E2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93196" y="2470471"/>
                <a:ext cx="2329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14:cNvPr>
              <p14:cNvContentPartPr/>
              <p14:nvPr/>
            </p14:nvContentPartPr>
            <p14:xfrm>
              <a:off x="2743836" y="2034151"/>
              <a:ext cx="684360" cy="74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8AE347-420B-42DF-9C59-B6CF1E7F3C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35196" y="2025151"/>
                <a:ext cx="70200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14:cNvPr>
              <p14:cNvContentPartPr/>
              <p14:nvPr/>
            </p14:nvContentPartPr>
            <p14:xfrm>
              <a:off x="3583356" y="1986991"/>
              <a:ext cx="574560" cy="682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F8E4C1-AEA3-40EE-AC5C-5B95C181248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4356" y="1977991"/>
                <a:ext cx="59220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14:cNvPr>
              <p14:cNvContentPartPr/>
              <p14:nvPr/>
            </p14:nvContentPartPr>
            <p14:xfrm>
              <a:off x="4287156" y="1981951"/>
              <a:ext cx="620280" cy="47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13F5E2-C137-43A1-9575-AF33521B39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78156" y="1972951"/>
                <a:ext cx="6379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14:cNvPr>
              <p14:cNvContentPartPr/>
              <p14:nvPr/>
            </p14:nvContentPartPr>
            <p14:xfrm>
              <a:off x="5332956" y="2028751"/>
              <a:ext cx="826200" cy="51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919F4ED-A5AC-478D-A99D-F0702C5D51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24316" y="2019751"/>
                <a:ext cx="84384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14:cNvPr>
              <p14:cNvContentPartPr/>
              <p14:nvPr/>
            </p14:nvContentPartPr>
            <p14:xfrm>
              <a:off x="6435636" y="1984111"/>
              <a:ext cx="523440" cy="758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17CFB9B-9EEB-4753-9C33-090511319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26996" y="1975475"/>
                <a:ext cx="541080" cy="776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14:cNvPr>
              <p14:cNvContentPartPr/>
              <p14:nvPr/>
            </p14:nvContentPartPr>
            <p14:xfrm>
              <a:off x="7992636" y="1980511"/>
              <a:ext cx="211680" cy="35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9172A-7687-4F13-842C-BAF0F724AC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83996" y="1971511"/>
                <a:ext cx="2293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14:cNvPr>
              <p14:cNvContentPartPr/>
              <p14:nvPr/>
            </p14:nvContentPartPr>
            <p14:xfrm>
              <a:off x="8360556" y="1949551"/>
              <a:ext cx="206640" cy="301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E17267-433B-40A6-8C5A-3668BC78EF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51916" y="1940551"/>
                <a:ext cx="224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14:cNvPr>
              <p14:cNvContentPartPr/>
              <p14:nvPr/>
            </p14:nvContentPartPr>
            <p14:xfrm>
              <a:off x="7083276" y="2028751"/>
              <a:ext cx="78516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1B9E64-55BC-42A9-A84E-0DA703A87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74276" y="2020111"/>
                <a:ext cx="80280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14:cNvPr>
              <p14:cNvContentPartPr/>
              <p14:nvPr/>
            </p14:nvContentPartPr>
            <p14:xfrm>
              <a:off x="414996" y="3128191"/>
              <a:ext cx="398520" cy="297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DECF44-CF86-4F15-94D0-03580E383D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356" y="3119191"/>
                <a:ext cx="4161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14:cNvPr>
              <p14:cNvContentPartPr/>
              <p14:nvPr/>
            </p14:nvContentPartPr>
            <p14:xfrm>
              <a:off x="974076" y="3170671"/>
              <a:ext cx="143280" cy="19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D70DA0A-8234-4551-8BFB-C9670488D8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5076" y="3161671"/>
                <a:ext cx="1609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14:cNvPr>
              <p14:cNvContentPartPr/>
              <p14:nvPr/>
            </p14:nvContentPartPr>
            <p14:xfrm>
              <a:off x="2867316" y="3282271"/>
              <a:ext cx="23688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43A9220-85CA-415A-A59B-9627F1A9BE9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58676" y="3273631"/>
                <a:ext cx="254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14:cNvPr>
              <p14:cNvContentPartPr/>
              <p14:nvPr/>
            </p14:nvContentPartPr>
            <p14:xfrm>
              <a:off x="2842476" y="3412951"/>
              <a:ext cx="257040" cy="27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53D3F3E-637C-4493-8E92-0B30F0C6D1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3836" y="3403951"/>
                <a:ext cx="274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14:cNvPr>
              <p14:cNvContentPartPr/>
              <p14:nvPr/>
            </p14:nvContentPartPr>
            <p14:xfrm>
              <a:off x="1686876" y="3068071"/>
              <a:ext cx="975600" cy="70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B4DEA9-F183-4E20-9A42-2344B3546F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78236" y="3059431"/>
                <a:ext cx="99324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14:cNvPr>
              <p14:cNvContentPartPr/>
              <p14:nvPr/>
            </p14:nvContentPartPr>
            <p14:xfrm>
              <a:off x="3303636" y="2959711"/>
              <a:ext cx="1773000" cy="79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4F19C0-C519-4B66-85A3-F6727F6600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4996" y="2951067"/>
                <a:ext cx="1790640" cy="811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14:cNvPr>
              <p14:cNvContentPartPr/>
              <p14:nvPr/>
            </p14:nvContentPartPr>
            <p14:xfrm>
              <a:off x="317796" y="2726071"/>
              <a:ext cx="8666640" cy="1133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10AA50F-FB3E-474A-B0CB-4D8EBA6E90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796" y="2717431"/>
                <a:ext cx="86842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14:cNvPr>
              <p14:cNvContentPartPr/>
              <p14:nvPr/>
            </p14:nvContentPartPr>
            <p14:xfrm>
              <a:off x="553956" y="4218991"/>
              <a:ext cx="333000" cy="285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74CF57-6EA6-47E4-AF3A-5C2045434D4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5316" y="4209991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14:cNvPr>
              <p14:cNvContentPartPr/>
              <p14:nvPr/>
            </p14:nvContentPartPr>
            <p14:xfrm>
              <a:off x="1010436" y="4156351"/>
              <a:ext cx="407520" cy="384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593EAEA-77B8-4A8E-97EE-3EBA4A3ADF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1796" y="4147351"/>
                <a:ext cx="4251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14:cNvPr>
              <p14:cNvContentPartPr/>
              <p14:nvPr/>
            </p14:nvContentPartPr>
            <p14:xfrm>
              <a:off x="2184756" y="3967711"/>
              <a:ext cx="572040" cy="651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35764F-43A5-4C8B-8129-8FF7CA6802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75756" y="3958711"/>
                <a:ext cx="5896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14:cNvPr>
              <p14:cNvContentPartPr/>
              <p14:nvPr/>
            </p14:nvContentPartPr>
            <p14:xfrm>
              <a:off x="1556556" y="4197031"/>
              <a:ext cx="497880" cy="23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0DF7C1-922D-40B9-B219-7F807429BE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47910" y="4188031"/>
                <a:ext cx="515533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14:cNvPr>
              <p14:cNvContentPartPr/>
              <p14:nvPr/>
            </p14:nvContentPartPr>
            <p14:xfrm>
              <a:off x="3138036" y="4070311"/>
              <a:ext cx="403560" cy="43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B9ACD9C-70A9-4C12-B59D-A597725291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29036" y="4061671"/>
                <a:ext cx="42120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14:cNvPr>
              <p14:cNvContentPartPr/>
              <p14:nvPr/>
            </p14:nvContentPartPr>
            <p14:xfrm>
              <a:off x="4499916" y="4056631"/>
              <a:ext cx="27360" cy="44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7AB6D3-68EC-457C-B952-F5E76CF08D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90916" y="4047631"/>
                <a:ext cx="4500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14:cNvPr>
              <p14:cNvContentPartPr/>
              <p14:nvPr/>
            </p14:nvContentPartPr>
            <p14:xfrm>
              <a:off x="4778196" y="4033231"/>
              <a:ext cx="1875240" cy="780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A75720C-4646-49B4-BE29-6873D1BF55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9194" y="4024235"/>
                <a:ext cx="1892883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0EE1615-EAAA-4788-B39B-E98581FA7FE9}"/>
                  </a:ext>
                </a:extLst>
              </p14:cNvPr>
              <p14:cNvContentPartPr/>
              <p14:nvPr/>
            </p14:nvContentPartPr>
            <p14:xfrm>
              <a:off x="7063476" y="4142311"/>
              <a:ext cx="412920" cy="456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0EE1615-EAAA-4788-B39B-E98581FA7F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54476" y="4133671"/>
                <a:ext cx="4305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1BAE34-0F08-421A-A95A-77DBA02E62B8}"/>
                  </a:ext>
                </a:extLst>
              </p14:cNvPr>
              <p14:cNvContentPartPr/>
              <p14:nvPr/>
            </p14:nvContentPartPr>
            <p14:xfrm>
              <a:off x="519756" y="4753231"/>
              <a:ext cx="786240" cy="76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1BAE34-0F08-421A-A95A-77DBA02E62B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756" y="4744231"/>
                <a:ext cx="803880" cy="78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540BB8-A07B-42FA-9E97-2B37AE7AAB94}"/>
                  </a:ext>
                </a:extLst>
              </p14:cNvPr>
              <p14:cNvContentPartPr/>
              <p14:nvPr/>
            </p14:nvContentPartPr>
            <p14:xfrm>
              <a:off x="3213996" y="4847551"/>
              <a:ext cx="526320" cy="410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540BB8-A07B-42FA-9E97-2B37AE7AA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05356" y="4838551"/>
                <a:ext cx="5439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E6C86DD-7B67-4EFD-AB19-7E2B5930C981}"/>
                  </a:ext>
                </a:extLst>
              </p14:cNvPr>
              <p14:cNvContentPartPr/>
              <p14:nvPr/>
            </p14:nvContentPartPr>
            <p14:xfrm>
              <a:off x="1440996" y="4712911"/>
              <a:ext cx="1616040" cy="909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E6C86DD-7B67-4EFD-AB19-7E2B5930C98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31998" y="4704271"/>
                <a:ext cx="1633676" cy="9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4814C3-E74B-498B-81F5-16D93F71E851}"/>
                  </a:ext>
                </a:extLst>
              </p14:cNvPr>
              <p14:cNvContentPartPr/>
              <p14:nvPr/>
            </p14:nvContentPartPr>
            <p14:xfrm>
              <a:off x="4025076" y="4948711"/>
              <a:ext cx="380160" cy="409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4814C3-E74B-498B-81F5-16D93F71E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16436" y="4940071"/>
                <a:ext cx="3978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5950457-E428-4FEC-AEFC-6095BE35A285}"/>
                  </a:ext>
                </a:extLst>
              </p14:cNvPr>
              <p14:cNvContentPartPr/>
              <p14:nvPr/>
            </p14:nvContentPartPr>
            <p14:xfrm>
              <a:off x="5862156" y="5279911"/>
              <a:ext cx="15804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5950457-E428-4FEC-AEFC-6095BE35A2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3516" y="5270911"/>
                <a:ext cx="175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C97E5D2-E9CC-4B60-B4BE-27D1F122A55F}"/>
                  </a:ext>
                </a:extLst>
              </p14:cNvPr>
              <p14:cNvContentPartPr/>
              <p14:nvPr/>
            </p14:nvContentPartPr>
            <p14:xfrm>
              <a:off x="5838036" y="5404471"/>
              <a:ext cx="209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C97E5D2-E9CC-4B60-B4BE-27D1F122A55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9036" y="5395831"/>
                <a:ext cx="2275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15784-66F5-4629-903C-95FF18979F02}"/>
                  </a:ext>
                </a:extLst>
              </p14:cNvPr>
              <p14:cNvContentPartPr/>
              <p14:nvPr/>
            </p14:nvContentPartPr>
            <p14:xfrm>
              <a:off x="4939476" y="5035471"/>
              <a:ext cx="7336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15784-66F5-4629-903C-95FF18979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0480" y="5026471"/>
                <a:ext cx="751311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EFB48E4-59F3-4BD4-9ECA-1F72920C4773}"/>
                  </a:ext>
                </a:extLst>
              </p14:cNvPr>
              <p14:cNvContentPartPr/>
              <p14:nvPr/>
            </p14:nvContentPartPr>
            <p14:xfrm>
              <a:off x="6245556" y="5022151"/>
              <a:ext cx="1351080" cy="649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EFB48E4-59F3-4BD4-9ECA-1F72920C47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36914" y="5013151"/>
                <a:ext cx="1368725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A1E341-307A-4C25-B101-33A41C69D37B}"/>
                  </a:ext>
                </a:extLst>
              </p14:cNvPr>
              <p14:cNvContentPartPr/>
              <p14:nvPr/>
            </p14:nvContentPartPr>
            <p14:xfrm>
              <a:off x="6731916" y="5543431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A1E341-307A-4C25-B101-33A41C69D37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41916" y="5363791"/>
                <a:ext cx="180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78FDED-EA48-48CD-B3AC-277671F0E88B}"/>
                  </a:ext>
                </a:extLst>
              </p14:cNvPr>
              <p14:cNvContentPartPr/>
              <p14:nvPr/>
            </p14:nvContentPartPr>
            <p14:xfrm>
              <a:off x="1543840" y="3738040"/>
              <a:ext cx="349848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78FDED-EA48-48CD-B3AC-277671F0E88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26200" y="3702400"/>
                <a:ext cx="35341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695582-9399-4DF1-B9C6-D5AC819145C4}"/>
                  </a:ext>
                </a:extLst>
              </p14:cNvPr>
              <p14:cNvContentPartPr/>
              <p14:nvPr/>
            </p14:nvContentPartPr>
            <p14:xfrm>
              <a:off x="4876360" y="5700400"/>
              <a:ext cx="2645280" cy="10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695582-9399-4DF1-B9C6-D5AC819145C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58360" y="5664760"/>
                <a:ext cx="2680920" cy="17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214601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Picture 3">
            <a:extLst>
              <a:ext uri="{FF2B5EF4-FFF2-40B4-BE49-F238E27FC236}">
                <a16:creationId xmlns:a16="http://schemas.microsoft.com/office/drawing/2014/main" id="{886272F0-3F91-4C20-8574-32A33260D84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7139" t="34793" r="11194" b="56229"/>
          <a:stretch/>
        </p:blipFill>
        <p:spPr>
          <a:xfrm>
            <a:off x="3037840" y="3402833"/>
            <a:ext cx="5638800" cy="136698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890EF42-3694-4691-BA90-7C362702F75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6747" t="31133" r="53893" b="58017"/>
          <a:stretch/>
        </p:blipFill>
        <p:spPr>
          <a:xfrm>
            <a:off x="304800" y="4809513"/>
            <a:ext cx="2895600" cy="18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630191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36E1E10-2588-40EE-89D3-341E6FDB5EC5}"/>
                  </a:ext>
                </a:extLst>
              </p14:cNvPr>
              <p14:cNvContentPartPr/>
              <p14:nvPr/>
            </p14:nvContentPartPr>
            <p14:xfrm>
              <a:off x="6963240" y="2073400"/>
              <a:ext cx="1539360" cy="689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36E1E10-2588-40EE-89D3-341E6FDB5EC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45600" y="2055760"/>
                <a:ext cx="1575000" cy="72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3891838-64F5-4BCA-B8AC-203E9CBF788A}"/>
                  </a:ext>
                </a:extLst>
              </p14:cNvPr>
              <p14:cNvContentPartPr/>
              <p14:nvPr/>
            </p14:nvContentPartPr>
            <p14:xfrm>
              <a:off x="5580840" y="2483800"/>
              <a:ext cx="1460880" cy="67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3891838-64F5-4BCA-B8AC-203E9CBF788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2840" y="2465800"/>
                <a:ext cx="149652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405A2B-38F0-4547-9E22-8576021DE8C6}"/>
                  </a:ext>
                </a:extLst>
              </p14:cNvPr>
              <p14:cNvContentPartPr/>
              <p14:nvPr/>
            </p14:nvContentPartPr>
            <p14:xfrm>
              <a:off x="1988760" y="3064840"/>
              <a:ext cx="2968200" cy="168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405A2B-38F0-4547-9E22-8576021DE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71120" y="3047200"/>
                <a:ext cx="3003840" cy="172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27560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14:cNvPr>
              <p14:cNvContentPartPr/>
              <p14:nvPr/>
            </p14:nvContentPartPr>
            <p14:xfrm>
              <a:off x="752880" y="2975560"/>
              <a:ext cx="5005440" cy="80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4239" y="2966560"/>
                <a:ext cx="5023081" cy="82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615838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14:cNvPr>
              <p14:cNvContentPartPr/>
              <p14:nvPr/>
            </p14:nvContentPartPr>
            <p14:xfrm>
              <a:off x="752880" y="2975560"/>
              <a:ext cx="5005440" cy="80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4239" y="2966560"/>
                <a:ext cx="5023081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14:cNvPr>
              <p14:cNvContentPartPr/>
              <p14:nvPr/>
            </p14:nvContentPartPr>
            <p14:xfrm>
              <a:off x="7379040" y="3388480"/>
              <a:ext cx="1014840" cy="521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0040" y="3379480"/>
                <a:ext cx="103248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14:cNvPr>
              <p14:cNvContentPartPr/>
              <p14:nvPr/>
            </p14:nvContentPartPr>
            <p14:xfrm>
              <a:off x="6308400" y="3477040"/>
              <a:ext cx="76968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9760" y="3468400"/>
                <a:ext cx="7873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14:cNvPr>
              <p14:cNvContentPartPr/>
              <p14:nvPr/>
            </p14:nvContentPartPr>
            <p14:xfrm>
              <a:off x="696000" y="3934600"/>
              <a:ext cx="25632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7000" y="3925600"/>
                <a:ext cx="2739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14:cNvPr>
              <p14:cNvContentPartPr/>
              <p14:nvPr/>
            </p14:nvContentPartPr>
            <p14:xfrm>
              <a:off x="1282440" y="4085440"/>
              <a:ext cx="626040" cy="217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73440" y="4076800"/>
                <a:ext cx="6436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14:cNvPr>
              <p14:cNvContentPartPr/>
              <p14:nvPr/>
            </p14:nvContentPartPr>
            <p14:xfrm>
              <a:off x="2309880" y="4120000"/>
              <a:ext cx="396360" cy="192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0880" y="4111000"/>
                <a:ext cx="4140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14:cNvPr>
              <p14:cNvContentPartPr/>
              <p14:nvPr/>
            </p14:nvContentPartPr>
            <p14:xfrm>
              <a:off x="3066600" y="3918400"/>
              <a:ext cx="2200680" cy="81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959" y="3909400"/>
                <a:ext cx="2218323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14:cNvPr>
              <p14:cNvContentPartPr/>
              <p14:nvPr/>
            </p14:nvContentPartPr>
            <p14:xfrm>
              <a:off x="5739240" y="3961240"/>
              <a:ext cx="400320" cy="82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30600" y="3952600"/>
                <a:ext cx="41796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14:cNvPr>
              <p14:cNvContentPartPr/>
              <p14:nvPr/>
            </p14:nvContentPartPr>
            <p14:xfrm>
              <a:off x="6436920" y="4159600"/>
              <a:ext cx="20592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8280" y="4150960"/>
                <a:ext cx="2235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14:cNvPr>
              <p14:cNvContentPartPr/>
              <p14:nvPr/>
            </p14:nvContentPartPr>
            <p14:xfrm>
              <a:off x="6849120" y="4491160"/>
              <a:ext cx="32760" cy="29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40480" y="4482160"/>
                <a:ext cx="50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C893241-3E70-4380-808B-5C135C405052}"/>
                  </a:ext>
                </a:extLst>
              </p14:cNvPr>
              <p14:cNvContentPartPr/>
              <p14:nvPr/>
            </p14:nvContentPartPr>
            <p14:xfrm>
              <a:off x="7172440" y="3128560"/>
              <a:ext cx="1391040" cy="4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C893241-3E70-4380-808B-5C135C40505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54800" y="3092920"/>
                <a:ext cx="1426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0D9DF43-C0BE-4BC4-89DE-79E8973D099F}"/>
                  </a:ext>
                </a:extLst>
              </p14:cNvPr>
              <p14:cNvContentPartPr/>
              <p14:nvPr/>
            </p14:nvContentPartPr>
            <p14:xfrm>
              <a:off x="629440" y="4388200"/>
              <a:ext cx="33480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0D9DF43-C0BE-4BC4-89DE-79E8973D099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1800" y="4352200"/>
                <a:ext cx="370440" cy="10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573618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14:cNvPr>
              <p14:cNvContentPartPr/>
              <p14:nvPr/>
            </p14:nvContentPartPr>
            <p14:xfrm>
              <a:off x="752880" y="2975560"/>
              <a:ext cx="5005440" cy="80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4239" y="2966560"/>
                <a:ext cx="5023081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14:cNvPr>
              <p14:cNvContentPartPr/>
              <p14:nvPr/>
            </p14:nvContentPartPr>
            <p14:xfrm>
              <a:off x="7379040" y="3388480"/>
              <a:ext cx="1014840" cy="521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0040" y="3379480"/>
                <a:ext cx="103248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14:cNvPr>
              <p14:cNvContentPartPr/>
              <p14:nvPr/>
            </p14:nvContentPartPr>
            <p14:xfrm>
              <a:off x="6308400" y="3477040"/>
              <a:ext cx="76968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9760" y="3468400"/>
                <a:ext cx="7873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14:cNvPr>
              <p14:cNvContentPartPr/>
              <p14:nvPr/>
            </p14:nvContentPartPr>
            <p14:xfrm>
              <a:off x="696000" y="3934600"/>
              <a:ext cx="25632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7000" y="3925600"/>
                <a:ext cx="2739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14:cNvPr>
              <p14:cNvContentPartPr/>
              <p14:nvPr/>
            </p14:nvContentPartPr>
            <p14:xfrm>
              <a:off x="1282440" y="4085440"/>
              <a:ext cx="626040" cy="217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73440" y="4076800"/>
                <a:ext cx="6436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14:cNvPr>
              <p14:cNvContentPartPr/>
              <p14:nvPr/>
            </p14:nvContentPartPr>
            <p14:xfrm>
              <a:off x="2309880" y="4120000"/>
              <a:ext cx="396360" cy="192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0880" y="4111000"/>
                <a:ext cx="4140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14:cNvPr>
              <p14:cNvContentPartPr/>
              <p14:nvPr/>
            </p14:nvContentPartPr>
            <p14:xfrm>
              <a:off x="3066600" y="3918400"/>
              <a:ext cx="2200680" cy="81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959" y="3909400"/>
                <a:ext cx="2218323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14:cNvPr>
              <p14:cNvContentPartPr/>
              <p14:nvPr/>
            </p14:nvContentPartPr>
            <p14:xfrm>
              <a:off x="5739240" y="3961240"/>
              <a:ext cx="400320" cy="82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30600" y="3952600"/>
                <a:ext cx="41796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14:cNvPr>
              <p14:cNvContentPartPr/>
              <p14:nvPr/>
            </p14:nvContentPartPr>
            <p14:xfrm>
              <a:off x="6436920" y="4159600"/>
              <a:ext cx="20592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8280" y="4150960"/>
                <a:ext cx="2235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14:cNvPr>
              <p14:cNvContentPartPr/>
              <p14:nvPr/>
            </p14:nvContentPartPr>
            <p14:xfrm>
              <a:off x="6849120" y="4491160"/>
              <a:ext cx="32760" cy="29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40480" y="4482160"/>
                <a:ext cx="50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058351-E144-44E1-AA87-ED83EF0D6DE0}"/>
                  </a:ext>
                </a:extLst>
              </p14:cNvPr>
              <p14:cNvContentPartPr/>
              <p14:nvPr/>
            </p14:nvContentPartPr>
            <p14:xfrm>
              <a:off x="7843440" y="4463440"/>
              <a:ext cx="22320" cy="11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058351-E144-44E1-AA87-ED83EF0D6D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34440" y="4454440"/>
                <a:ext cx="399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CBA5C2-4D57-4809-A3B8-3D6040225798}"/>
                  </a:ext>
                </a:extLst>
              </p14:cNvPr>
              <p14:cNvContentPartPr/>
              <p14:nvPr/>
            </p14:nvContentPartPr>
            <p14:xfrm>
              <a:off x="7836600" y="4321600"/>
              <a:ext cx="1188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CBA5C2-4D57-4809-A3B8-3D60402257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7600" y="4312600"/>
                <a:ext cx="29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C97F5C-8F71-4C5E-AFBB-5E35DF7C82A7}"/>
                  </a:ext>
                </a:extLst>
              </p14:cNvPr>
              <p14:cNvContentPartPr/>
              <p14:nvPr/>
            </p14:nvContentPartPr>
            <p14:xfrm>
              <a:off x="7957200" y="4399720"/>
              <a:ext cx="132480" cy="202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C97F5C-8F71-4C5E-AFBB-5E35DF7C82A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48560" y="4391080"/>
                <a:ext cx="1501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28A3466-2B0D-4B03-BDD4-F644C0A5081A}"/>
                  </a:ext>
                </a:extLst>
              </p14:cNvPr>
              <p14:cNvContentPartPr/>
              <p14:nvPr/>
            </p14:nvContentPartPr>
            <p14:xfrm>
              <a:off x="7223160" y="4125400"/>
              <a:ext cx="515160" cy="51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28A3466-2B0D-4B03-BDD4-F644C0A5081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4160" y="4116400"/>
                <a:ext cx="53280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FF4C2EB-8233-4DF4-8978-5993B8FB733B}"/>
                  </a:ext>
                </a:extLst>
              </p14:cNvPr>
              <p14:cNvContentPartPr/>
              <p14:nvPr/>
            </p14:nvContentPartPr>
            <p14:xfrm>
              <a:off x="673320" y="4640920"/>
              <a:ext cx="2113920" cy="80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FF4C2EB-8233-4DF4-8978-5993B8FB73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4680" y="4632280"/>
                <a:ext cx="213156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60C53D3-0153-4788-B5AD-549A55A99DEC}"/>
                  </a:ext>
                </a:extLst>
              </p14:cNvPr>
              <p14:cNvContentPartPr/>
              <p14:nvPr/>
            </p14:nvContentPartPr>
            <p14:xfrm>
              <a:off x="2571240" y="4807960"/>
              <a:ext cx="588960" cy="32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60C53D3-0153-4788-B5AD-549A55A99D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62600" y="4798960"/>
                <a:ext cx="60660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989A13-87A9-4C21-85D5-6B26995CF535}"/>
                  </a:ext>
                </a:extLst>
              </p14:cNvPr>
              <p14:cNvContentPartPr/>
              <p14:nvPr/>
            </p14:nvContentPartPr>
            <p14:xfrm>
              <a:off x="3700920" y="4909840"/>
              <a:ext cx="38088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989A13-87A9-4C21-85D5-6B26995CF53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280" y="4901200"/>
                <a:ext cx="3985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3714FD-713A-46C0-ACEE-514D99C3D23C}"/>
                  </a:ext>
                </a:extLst>
              </p14:cNvPr>
              <p14:cNvContentPartPr/>
              <p14:nvPr/>
            </p14:nvContentPartPr>
            <p14:xfrm>
              <a:off x="4161720" y="4881040"/>
              <a:ext cx="227520" cy="25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3714FD-713A-46C0-ACEE-514D99C3D23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52720" y="4872040"/>
                <a:ext cx="245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FCA9BD-620F-4915-9A8C-B594FFB33E5D}"/>
                  </a:ext>
                </a:extLst>
              </p14:cNvPr>
              <p14:cNvContentPartPr/>
              <p14:nvPr/>
            </p14:nvContentPartPr>
            <p14:xfrm>
              <a:off x="4811520" y="4911280"/>
              <a:ext cx="765000" cy="222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FCA9BD-620F-4915-9A8C-B594FFB33E5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02520" y="4902640"/>
                <a:ext cx="782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E4ED43-4C2F-4ED2-9674-2ECE87116D2E}"/>
                  </a:ext>
                </a:extLst>
              </p14:cNvPr>
              <p14:cNvContentPartPr/>
              <p14:nvPr/>
            </p14:nvContentPartPr>
            <p14:xfrm>
              <a:off x="6108960" y="4994800"/>
              <a:ext cx="321120" cy="24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E4ED43-4C2F-4ED2-9674-2ECE87116D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00320" y="4986160"/>
                <a:ext cx="33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8C5A6BD-1CD6-4992-91E8-F8DB7707A7C5}"/>
                  </a:ext>
                </a:extLst>
              </p14:cNvPr>
              <p14:cNvContentPartPr/>
              <p14:nvPr/>
            </p14:nvContentPartPr>
            <p14:xfrm>
              <a:off x="6564360" y="5054560"/>
              <a:ext cx="17064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8C5A6BD-1CD6-4992-91E8-F8DB7707A7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55360" y="504556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034A3E8-7718-4EEE-9FB6-C9C43AF29C9E}"/>
                  </a:ext>
                </a:extLst>
              </p14:cNvPr>
              <p14:cNvContentPartPr/>
              <p14:nvPr/>
            </p14:nvContentPartPr>
            <p14:xfrm>
              <a:off x="6552480" y="5160400"/>
              <a:ext cx="17316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034A3E8-7718-4EEE-9FB6-C9C43AF29C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43480" y="5151760"/>
                <a:ext cx="1908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0B349D-5A05-47E0-A49C-3E188088A01E}"/>
                  </a:ext>
                </a:extLst>
              </p14:cNvPr>
              <p14:cNvContentPartPr/>
              <p14:nvPr/>
            </p14:nvContentPartPr>
            <p14:xfrm>
              <a:off x="6870000" y="4833520"/>
              <a:ext cx="848880" cy="71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0B349D-5A05-47E0-A49C-3E188088A01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61004" y="4824876"/>
                <a:ext cx="866513" cy="730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6E6598-8EEE-4E62-AF44-17FCEC6B776D}"/>
                  </a:ext>
                </a:extLst>
              </p14:cNvPr>
              <p14:cNvContentPartPr/>
              <p14:nvPr/>
            </p14:nvContentPartPr>
            <p14:xfrm>
              <a:off x="7916880" y="5480440"/>
              <a:ext cx="52920" cy="39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6E6598-8EEE-4E62-AF44-17FCEC6B776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7880" y="5471800"/>
                <a:ext cx="70560" cy="5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1372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14:cNvPr>
              <p14:cNvContentPartPr/>
              <p14:nvPr/>
            </p14:nvContentPartPr>
            <p14:xfrm>
              <a:off x="572160" y="223000"/>
              <a:ext cx="8194320" cy="29602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91410DA-7D9F-45EB-A69E-4EFCF383F9D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3160" y="214360"/>
                <a:ext cx="821196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14:cNvPr>
              <p14:cNvContentPartPr/>
              <p14:nvPr/>
            </p14:nvContentPartPr>
            <p14:xfrm>
              <a:off x="752880" y="2975560"/>
              <a:ext cx="5005440" cy="80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9317A6-6ACC-4211-8DF6-D9FFC28FD21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4239" y="2966560"/>
                <a:ext cx="5023081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14:cNvPr>
              <p14:cNvContentPartPr/>
              <p14:nvPr/>
            </p14:nvContentPartPr>
            <p14:xfrm>
              <a:off x="7379040" y="3388480"/>
              <a:ext cx="1014840" cy="521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DA58F0-E0C7-46D2-9F7B-7A48E57ACA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0040" y="3379480"/>
                <a:ext cx="103248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14:cNvPr>
              <p14:cNvContentPartPr/>
              <p14:nvPr/>
            </p14:nvContentPartPr>
            <p14:xfrm>
              <a:off x="6308400" y="3477040"/>
              <a:ext cx="76968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163B5A-EF70-4EAC-8CD9-B7622E50E0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9760" y="3468400"/>
                <a:ext cx="7873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14:cNvPr>
              <p14:cNvContentPartPr/>
              <p14:nvPr/>
            </p14:nvContentPartPr>
            <p14:xfrm>
              <a:off x="696000" y="3934600"/>
              <a:ext cx="25632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A2DAB9-A772-4114-9687-512974C40E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7000" y="3925600"/>
                <a:ext cx="2739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14:cNvPr>
              <p14:cNvContentPartPr/>
              <p14:nvPr/>
            </p14:nvContentPartPr>
            <p14:xfrm>
              <a:off x="1282440" y="4085440"/>
              <a:ext cx="626040" cy="217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D1F781A-41BB-4307-A419-A862B6F99F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73440" y="4076800"/>
                <a:ext cx="6436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14:cNvPr>
              <p14:cNvContentPartPr/>
              <p14:nvPr/>
            </p14:nvContentPartPr>
            <p14:xfrm>
              <a:off x="2309880" y="4120000"/>
              <a:ext cx="396360" cy="192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5024221-3298-4DAA-A3C3-CD566B9777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0880" y="4111000"/>
                <a:ext cx="4140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14:cNvPr>
              <p14:cNvContentPartPr/>
              <p14:nvPr/>
            </p14:nvContentPartPr>
            <p14:xfrm>
              <a:off x="3066600" y="3918400"/>
              <a:ext cx="2200680" cy="81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DCCDE9-CC9B-43AC-AB2C-82C544735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959" y="3909400"/>
                <a:ext cx="2218323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14:cNvPr>
              <p14:cNvContentPartPr/>
              <p14:nvPr/>
            </p14:nvContentPartPr>
            <p14:xfrm>
              <a:off x="5739240" y="3961240"/>
              <a:ext cx="400320" cy="82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BE19D25-FD62-4FC7-8F71-F34A5D0FA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30600" y="3952600"/>
                <a:ext cx="41796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14:cNvPr>
              <p14:cNvContentPartPr/>
              <p14:nvPr/>
            </p14:nvContentPartPr>
            <p14:xfrm>
              <a:off x="6436920" y="4159600"/>
              <a:ext cx="205920" cy="36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0F58BC-6904-433B-80E7-E7992FDF3F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8280" y="4150960"/>
                <a:ext cx="2235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14:cNvPr>
              <p14:cNvContentPartPr/>
              <p14:nvPr/>
            </p14:nvContentPartPr>
            <p14:xfrm>
              <a:off x="6849120" y="4491160"/>
              <a:ext cx="32760" cy="29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9BFF5-0F74-4AED-B46B-6EF8868FFCA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40480" y="4482160"/>
                <a:ext cx="50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2058351-E144-44E1-AA87-ED83EF0D6DE0}"/>
                  </a:ext>
                </a:extLst>
              </p14:cNvPr>
              <p14:cNvContentPartPr/>
              <p14:nvPr/>
            </p14:nvContentPartPr>
            <p14:xfrm>
              <a:off x="7843440" y="4463440"/>
              <a:ext cx="22320" cy="11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2058351-E144-44E1-AA87-ED83EF0D6D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34440" y="4454440"/>
                <a:ext cx="399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CBA5C2-4D57-4809-A3B8-3D6040225798}"/>
                  </a:ext>
                </a:extLst>
              </p14:cNvPr>
              <p14:cNvContentPartPr/>
              <p14:nvPr/>
            </p14:nvContentPartPr>
            <p14:xfrm>
              <a:off x="7836600" y="4321600"/>
              <a:ext cx="1188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CBA5C2-4D57-4809-A3B8-3D60402257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7600" y="4312600"/>
                <a:ext cx="29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C97F5C-8F71-4C5E-AFBB-5E35DF7C82A7}"/>
                  </a:ext>
                </a:extLst>
              </p14:cNvPr>
              <p14:cNvContentPartPr/>
              <p14:nvPr/>
            </p14:nvContentPartPr>
            <p14:xfrm>
              <a:off x="7957200" y="4399720"/>
              <a:ext cx="132480" cy="202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C97F5C-8F71-4C5E-AFBB-5E35DF7C82A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48560" y="4391080"/>
                <a:ext cx="1501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28A3466-2B0D-4B03-BDD4-F644C0A5081A}"/>
                  </a:ext>
                </a:extLst>
              </p14:cNvPr>
              <p14:cNvContentPartPr/>
              <p14:nvPr/>
            </p14:nvContentPartPr>
            <p14:xfrm>
              <a:off x="7223160" y="4125400"/>
              <a:ext cx="515160" cy="51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28A3466-2B0D-4B03-BDD4-F644C0A5081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4160" y="4116400"/>
                <a:ext cx="53280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FF4C2EB-8233-4DF4-8978-5993B8FB733B}"/>
                  </a:ext>
                </a:extLst>
              </p14:cNvPr>
              <p14:cNvContentPartPr/>
              <p14:nvPr/>
            </p14:nvContentPartPr>
            <p14:xfrm>
              <a:off x="673320" y="4640920"/>
              <a:ext cx="2113920" cy="80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FF4C2EB-8233-4DF4-8978-5993B8FB73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4680" y="4632280"/>
                <a:ext cx="213156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60C53D3-0153-4788-B5AD-549A55A99DEC}"/>
                  </a:ext>
                </a:extLst>
              </p14:cNvPr>
              <p14:cNvContentPartPr/>
              <p14:nvPr/>
            </p14:nvContentPartPr>
            <p14:xfrm>
              <a:off x="2571240" y="4807960"/>
              <a:ext cx="588960" cy="320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60C53D3-0153-4788-B5AD-549A55A99D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62600" y="4798960"/>
                <a:ext cx="60660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989A13-87A9-4C21-85D5-6B26995CF535}"/>
                  </a:ext>
                </a:extLst>
              </p14:cNvPr>
              <p14:cNvContentPartPr/>
              <p14:nvPr/>
            </p14:nvContentPartPr>
            <p14:xfrm>
              <a:off x="3700920" y="4909840"/>
              <a:ext cx="380880" cy="18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989A13-87A9-4C21-85D5-6B26995CF53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280" y="4901200"/>
                <a:ext cx="3985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3714FD-713A-46C0-ACEE-514D99C3D23C}"/>
                  </a:ext>
                </a:extLst>
              </p14:cNvPr>
              <p14:cNvContentPartPr/>
              <p14:nvPr/>
            </p14:nvContentPartPr>
            <p14:xfrm>
              <a:off x="4161720" y="4881040"/>
              <a:ext cx="227520" cy="25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3714FD-713A-46C0-ACEE-514D99C3D23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52720" y="4872040"/>
                <a:ext cx="245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FCA9BD-620F-4915-9A8C-B594FFB33E5D}"/>
                  </a:ext>
                </a:extLst>
              </p14:cNvPr>
              <p14:cNvContentPartPr/>
              <p14:nvPr/>
            </p14:nvContentPartPr>
            <p14:xfrm>
              <a:off x="4811520" y="4911280"/>
              <a:ext cx="765000" cy="222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FCA9BD-620F-4915-9A8C-B594FFB33E5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02520" y="4902640"/>
                <a:ext cx="782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E4ED43-4C2F-4ED2-9674-2ECE87116D2E}"/>
                  </a:ext>
                </a:extLst>
              </p14:cNvPr>
              <p14:cNvContentPartPr/>
              <p14:nvPr/>
            </p14:nvContentPartPr>
            <p14:xfrm>
              <a:off x="6108960" y="4994800"/>
              <a:ext cx="321120" cy="24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E4ED43-4C2F-4ED2-9674-2ECE87116D2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00320" y="4986160"/>
                <a:ext cx="33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8C5A6BD-1CD6-4992-91E8-F8DB7707A7C5}"/>
                  </a:ext>
                </a:extLst>
              </p14:cNvPr>
              <p14:cNvContentPartPr/>
              <p14:nvPr/>
            </p14:nvContentPartPr>
            <p14:xfrm>
              <a:off x="6564360" y="5054560"/>
              <a:ext cx="17064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8C5A6BD-1CD6-4992-91E8-F8DB7707A7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55360" y="504556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034A3E8-7718-4EEE-9FB6-C9C43AF29C9E}"/>
                  </a:ext>
                </a:extLst>
              </p14:cNvPr>
              <p14:cNvContentPartPr/>
              <p14:nvPr/>
            </p14:nvContentPartPr>
            <p14:xfrm>
              <a:off x="6552480" y="5160400"/>
              <a:ext cx="17316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034A3E8-7718-4EEE-9FB6-C9C43AF29C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43480" y="5151760"/>
                <a:ext cx="1908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0B349D-5A05-47E0-A49C-3E188088A01E}"/>
                  </a:ext>
                </a:extLst>
              </p14:cNvPr>
              <p14:cNvContentPartPr/>
              <p14:nvPr/>
            </p14:nvContentPartPr>
            <p14:xfrm>
              <a:off x="6870000" y="4833520"/>
              <a:ext cx="848880" cy="71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0B349D-5A05-47E0-A49C-3E188088A01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61004" y="4824876"/>
                <a:ext cx="866513" cy="730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6E6598-8EEE-4E62-AF44-17FCEC6B776D}"/>
                  </a:ext>
                </a:extLst>
              </p14:cNvPr>
              <p14:cNvContentPartPr/>
              <p14:nvPr/>
            </p14:nvContentPartPr>
            <p14:xfrm>
              <a:off x="7916880" y="5480440"/>
              <a:ext cx="52920" cy="39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6E6598-8EEE-4E62-AF44-17FCEC6B776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7880" y="5471800"/>
                <a:ext cx="70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EF55AD1-2816-4E8C-9423-324B98C59C56}"/>
                  </a:ext>
                </a:extLst>
              </p14:cNvPr>
              <p14:cNvContentPartPr/>
              <p14:nvPr/>
            </p14:nvContentPartPr>
            <p14:xfrm>
              <a:off x="1800120" y="5389360"/>
              <a:ext cx="6925680" cy="97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EF55AD1-2816-4E8C-9423-324B98C59C5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82120" y="5371713"/>
                <a:ext cx="6961320" cy="10108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715226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53607</TotalTime>
  <Words>116</Words>
  <Application>Microsoft Office PowerPoint</Application>
  <PresentationFormat>On-screen Show (4:3)</PresentationFormat>
  <Paragraphs>116</Paragraphs>
  <Slides>116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116</vt:i4>
      </vt:variant>
    </vt:vector>
  </HeadingPairs>
  <TitlesOfParts>
    <vt:vector size="12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390</cp:revision>
  <dcterms:created xsi:type="dcterms:W3CDTF">2010-09-30T20:09:09Z</dcterms:created>
  <dcterms:modified xsi:type="dcterms:W3CDTF">2021-01-12T17:42:58Z</dcterms:modified>
</cp:coreProperties>
</file>